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2.xml" ContentType="application/vnd.openxmlformats-officedocument.presentationml.notesSlide+xml"/>
  <Override PartName="/ppt/slides/slide99.xml" ContentType="application/vnd.openxmlformats-officedocument.presentationml.slide+xml"/>
  <Override PartName="/ppt/slides/slide118.xml" ContentType="application/vnd.openxmlformats-officedocument.presentationml.slide+xml"/>
  <Default Extension="xlsx" ContentType="application/vnd.openxmlformats-officedocument.spreadsheetml.sheet"/>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s/slide119.xml" ContentType="application/vnd.openxmlformats-officedocument.presentationml.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4"/>
  </p:notesMasterIdLst>
  <p:sldIdLst>
    <p:sldId id="256" r:id="rId2"/>
    <p:sldId id="257" r:id="rId3"/>
    <p:sldId id="258" r:id="rId4"/>
    <p:sldId id="259" r:id="rId5"/>
    <p:sldId id="260" r:id="rId6"/>
    <p:sldId id="261" r:id="rId7"/>
    <p:sldId id="263" r:id="rId8"/>
    <p:sldId id="262"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73" r:id="rId52"/>
    <p:sldId id="374" r:id="rId53"/>
    <p:sldId id="375" r:id="rId54"/>
    <p:sldId id="376" r:id="rId55"/>
    <p:sldId id="377"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70" r:id="rId98"/>
    <p:sldId id="348" r:id="rId99"/>
    <p:sldId id="349" r:id="rId100"/>
    <p:sldId id="350" r:id="rId101"/>
    <p:sldId id="351" r:id="rId102"/>
    <p:sldId id="371" r:id="rId103"/>
    <p:sldId id="352" r:id="rId104"/>
    <p:sldId id="353" r:id="rId105"/>
    <p:sldId id="372" r:id="rId106"/>
    <p:sldId id="354" r:id="rId107"/>
    <p:sldId id="355" r:id="rId108"/>
    <p:sldId id="357" r:id="rId109"/>
    <p:sldId id="356" r:id="rId110"/>
    <p:sldId id="358" r:id="rId111"/>
    <p:sldId id="359" r:id="rId112"/>
    <p:sldId id="360" r:id="rId113"/>
    <p:sldId id="361" r:id="rId114"/>
    <p:sldId id="362" r:id="rId115"/>
    <p:sldId id="363" r:id="rId116"/>
    <p:sldId id="364" r:id="rId117"/>
    <p:sldId id="365" r:id="rId118"/>
    <p:sldId id="366" r:id="rId119"/>
    <p:sldId id="367" r:id="rId120"/>
    <p:sldId id="368" r:id="rId121"/>
    <p:sldId id="369" r:id="rId122"/>
    <p:sldId id="378" r:id="rId1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190CC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3886" autoAdjust="0"/>
    <p:restoredTop sz="94660"/>
  </p:normalViewPr>
  <p:slideViewPr>
    <p:cSldViewPr>
      <p:cViewPr>
        <p:scale>
          <a:sx n="80" d="100"/>
          <a:sy n="80" d="100"/>
        </p:scale>
        <p:origin x="-270" y="14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clustered"/>
        <c:ser>
          <c:idx val="0"/>
          <c:order val="0"/>
          <c:tx>
            <c:strRef>
              <c:f>ورقة1!$B$1</c:f>
              <c:strCache>
                <c:ptCount val="1"/>
                <c:pt idx="0">
                  <c:v>سلسلة 1</c:v>
                </c:pt>
              </c:strCache>
            </c:strRef>
          </c:tx>
          <c:cat>
            <c:strRef>
              <c:f>ورقة1!$A$2:$A$9</c:f>
              <c:strCache>
                <c:ptCount val="8"/>
                <c:pt idx="0">
                  <c:v>Gizan</c:v>
                </c:pt>
                <c:pt idx="1">
                  <c:v>Taif</c:v>
                </c:pt>
                <c:pt idx="2">
                  <c:v>Hail</c:v>
                </c:pt>
                <c:pt idx="3">
                  <c:v>Qassem</c:v>
                </c:pt>
                <c:pt idx="4">
                  <c:v>Abha</c:v>
                </c:pt>
                <c:pt idx="5">
                  <c:v>Dammam</c:v>
                </c:pt>
                <c:pt idx="6">
                  <c:v>Jeddah</c:v>
                </c:pt>
                <c:pt idx="7">
                  <c:v>Riyadh</c:v>
                </c:pt>
              </c:strCache>
            </c:strRef>
          </c:cat>
          <c:val>
            <c:numRef>
              <c:f>ورقة1!$B$2:$B$9</c:f>
              <c:numCache>
                <c:formatCode>General</c:formatCode>
                <c:ptCount val="8"/>
                <c:pt idx="0">
                  <c:v>24</c:v>
                </c:pt>
                <c:pt idx="1">
                  <c:v>23</c:v>
                </c:pt>
                <c:pt idx="2">
                  <c:v>22</c:v>
                </c:pt>
                <c:pt idx="3">
                  <c:v>16</c:v>
                </c:pt>
                <c:pt idx="4">
                  <c:v>13</c:v>
                </c:pt>
                <c:pt idx="5">
                  <c:v>12</c:v>
                </c:pt>
                <c:pt idx="6">
                  <c:v>12</c:v>
                </c:pt>
                <c:pt idx="7">
                  <c:v>10</c:v>
                </c:pt>
              </c:numCache>
            </c:numRef>
          </c:val>
        </c:ser>
        <c:ser>
          <c:idx val="1"/>
          <c:order val="1"/>
          <c:tx>
            <c:strRef>
              <c:f>ورقة1!$C$1</c:f>
              <c:strCache>
                <c:ptCount val="1"/>
                <c:pt idx="0">
                  <c:v>سلسلة 2</c:v>
                </c:pt>
              </c:strCache>
            </c:strRef>
          </c:tx>
          <c:cat>
            <c:strRef>
              <c:f>ورقة1!$A$2:$A$9</c:f>
              <c:strCache>
                <c:ptCount val="8"/>
                <c:pt idx="0">
                  <c:v>Gizan</c:v>
                </c:pt>
                <c:pt idx="1">
                  <c:v>Taif</c:v>
                </c:pt>
                <c:pt idx="2">
                  <c:v>Hail</c:v>
                </c:pt>
                <c:pt idx="3">
                  <c:v>Qassem</c:v>
                </c:pt>
                <c:pt idx="4">
                  <c:v>Abha</c:v>
                </c:pt>
                <c:pt idx="5">
                  <c:v>Dammam</c:v>
                </c:pt>
                <c:pt idx="6">
                  <c:v>Jeddah</c:v>
                </c:pt>
                <c:pt idx="7">
                  <c:v>Riyadh</c:v>
                </c:pt>
              </c:strCache>
            </c:strRef>
          </c:cat>
          <c:val>
            <c:numRef>
              <c:f>ورقة1!$C$2:$C$9</c:f>
              <c:numCache>
                <c:formatCode>General</c:formatCode>
                <c:ptCount val="8"/>
              </c:numCache>
            </c:numRef>
          </c:val>
        </c:ser>
        <c:ser>
          <c:idx val="2"/>
          <c:order val="2"/>
          <c:tx>
            <c:strRef>
              <c:f>ورقة1!$D$1</c:f>
              <c:strCache>
                <c:ptCount val="1"/>
                <c:pt idx="0">
                  <c:v>سلسلة 3</c:v>
                </c:pt>
              </c:strCache>
            </c:strRef>
          </c:tx>
          <c:cat>
            <c:strRef>
              <c:f>ورقة1!$A$2:$A$9</c:f>
              <c:strCache>
                <c:ptCount val="8"/>
                <c:pt idx="0">
                  <c:v>Gizan</c:v>
                </c:pt>
                <c:pt idx="1">
                  <c:v>Taif</c:v>
                </c:pt>
                <c:pt idx="2">
                  <c:v>Hail</c:v>
                </c:pt>
                <c:pt idx="3">
                  <c:v>Qassem</c:v>
                </c:pt>
                <c:pt idx="4">
                  <c:v>Abha</c:v>
                </c:pt>
                <c:pt idx="5">
                  <c:v>Dammam</c:v>
                </c:pt>
                <c:pt idx="6">
                  <c:v>Jeddah</c:v>
                </c:pt>
                <c:pt idx="7">
                  <c:v>Riyadh</c:v>
                </c:pt>
              </c:strCache>
            </c:strRef>
          </c:cat>
          <c:val>
            <c:numRef>
              <c:f>ورقة1!$D$2:$D$9</c:f>
              <c:numCache>
                <c:formatCode>General</c:formatCode>
                <c:ptCount val="8"/>
              </c:numCache>
            </c:numRef>
          </c:val>
        </c:ser>
        <c:dLbls/>
        <c:axId val="85843328"/>
        <c:axId val="89275008"/>
      </c:barChart>
      <c:catAx>
        <c:axId val="85843328"/>
        <c:scaling>
          <c:orientation val="minMax"/>
        </c:scaling>
        <c:axPos val="b"/>
        <c:tickLblPos val="nextTo"/>
        <c:txPr>
          <a:bodyPr/>
          <a:lstStyle/>
          <a:p>
            <a:pPr>
              <a:defRPr lang="ar-SA"/>
            </a:pPr>
            <a:endParaRPr lang="en-US"/>
          </a:p>
        </c:txPr>
        <c:crossAx val="89275008"/>
        <c:crosses val="autoZero"/>
        <c:auto val="1"/>
        <c:lblAlgn val="ctr"/>
        <c:lblOffset val="100"/>
      </c:catAx>
      <c:valAx>
        <c:axId val="89275008"/>
        <c:scaling>
          <c:orientation val="minMax"/>
        </c:scaling>
        <c:axPos val="l"/>
        <c:majorGridlines/>
        <c:numFmt formatCode="General" sourceLinked="1"/>
        <c:tickLblPos val="nextTo"/>
        <c:txPr>
          <a:bodyPr/>
          <a:lstStyle/>
          <a:p>
            <a:pPr>
              <a:defRPr lang="ar-SA"/>
            </a:pPr>
            <a:endParaRPr lang="en-US"/>
          </a:p>
        </c:txPr>
        <c:crossAx val="85843328"/>
        <c:crosses val="autoZero"/>
        <c:crossBetween val="between"/>
      </c:valAx>
    </c:plotArea>
    <c:legend>
      <c:legendPos val="r"/>
      <c:layout/>
      <c:txPr>
        <a:bodyPr/>
        <a:lstStyle/>
        <a:p>
          <a:pPr>
            <a:defRPr lang="ar-SA"/>
          </a:pPr>
          <a:endParaRPr lang="en-US"/>
        </a:p>
      </c:txPr>
    </c:legend>
    <c:plotVisOnly val="1"/>
    <c:dispBlanksAs val="gap"/>
  </c:chart>
  <c:txPr>
    <a:bodyPr/>
    <a:lstStyle/>
    <a:p>
      <a:pPr>
        <a:defRPr sz="1800"/>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30BCA3-C2C6-4882-A585-06E7F101AD53}" type="datetimeFigureOut">
              <a:rPr lang="en-US" smtClean="0"/>
              <a:pPr/>
              <a:t>10/4/2011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0C5E86-C1AE-4D2A-945A-1D7764D89717}" type="slidenum">
              <a:rPr lang="en-US" smtClean="0"/>
              <a:pPr/>
              <a:t>‹#›</a:t>
            </a:fld>
            <a:endParaRPr lang="en-US"/>
          </a:p>
        </p:txBody>
      </p:sp>
    </p:spTree>
    <p:extLst>
      <p:ext uri="{BB962C8B-B14F-4D97-AF65-F5344CB8AC3E}">
        <p14:creationId xmlns:p14="http://schemas.microsoft.com/office/powerpoint/2010/main" xmlns="" val="354490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BE5BF85-0882-41C7-831A-42401D912D8D}" type="slidenum">
              <a:rPr lang="ar-SA"/>
              <a:pPr/>
              <a:t>8</a:t>
            </a:fld>
            <a:endParaRPr lang="en-US"/>
          </a:p>
        </p:txBody>
      </p:sp>
      <p:sp>
        <p:nvSpPr>
          <p:cNvPr id="430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rtl="0"/>
            <a:fld id="{B6367B93-AEDE-459C-B0C2-844D17446CEC}" type="slidenum">
              <a:rPr lang="ar-SA" sz="1200"/>
              <a:pPr algn="r" rtl="0"/>
              <a:t>8</a:t>
            </a:fld>
            <a:endParaRPr lang="en-US" sz="1200"/>
          </a:p>
        </p:txBody>
      </p:sp>
      <p:sp>
        <p:nvSpPr>
          <p:cNvPr id="43011" name="Rectangle 2"/>
          <p:cNvSpPr>
            <a:spLocks noGrp="1" noRot="1" noChangeAspect="1" noChangeArrowheads="1" noTextEdit="1"/>
          </p:cNvSpPr>
          <p:nvPr>
            <p:ph type="sldImg"/>
          </p:nvPr>
        </p:nvSpPr>
        <p:spPr>
          <a:xfrm>
            <a:off x="1139825" y="684213"/>
            <a:ext cx="4560888" cy="3421062"/>
          </a:xfrm>
          <a:ln/>
        </p:spPr>
      </p:sp>
      <p:sp>
        <p:nvSpPr>
          <p:cNvPr id="43012" name="Rectangle 3"/>
          <p:cNvSpPr>
            <a:spLocks noGrp="1" noChangeArrowheads="1"/>
          </p:cNvSpPr>
          <p:nvPr>
            <p:ph type="body" idx="1"/>
          </p:nvPr>
        </p:nvSpPr>
        <p:spPr>
          <a:xfrm>
            <a:off x="911225" y="4335463"/>
            <a:ext cx="5016500" cy="4105275"/>
          </a:xfrm>
        </p:spPr>
        <p:txBody>
          <a:bodyPr lIns="91435" tIns="45718" rIns="91435" bIns="45718"/>
          <a:lstStyle/>
          <a:p>
            <a:r>
              <a:rPr lang="en-US"/>
              <a:t>On average, a typical classroom of 30 students is likely to have 3 with asthma.*</a:t>
            </a:r>
          </a:p>
          <a:p>
            <a:endParaRPr lang="en-US"/>
          </a:p>
          <a:p>
            <a:r>
              <a:rPr lang="en-US">
                <a:solidFill>
                  <a:srgbClr val="000099"/>
                </a:solidFill>
              </a:rPr>
              <a:t>According to the 2004 National Health Interview Survey, parents reported that 9.6% (5.1 million) of their school-aged children (ages 5-17) had been told by a doctor that they have asthma (</a:t>
            </a:r>
            <a:r>
              <a:rPr lang="en-US">
                <a:solidFill>
                  <a:srgbClr val="000099"/>
                </a:solidFill>
                <a:latin typeface="Times New Roman" pitchFamily="18" charset="0"/>
              </a:rPr>
              <a:t>“</a:t>
            </a:r>
            <a:r>
              <a:rPr lang="en-US">
                <a:solidFill>
                  <a:srgbClr val="000099"/>
                </a:solidFill>
              </a:rPr>
              <a:t>lifetime asthma</a:t>
            </a:r>
            <a:r>
              <a:rPr lang="en-US">
                <a:solidFill>
                  <a:srgbClr val="000099"/>
                </a:solidFill>
                <a:latin typeface="Times New Roman" pitchFamily="18" charset="0"/>
              </a:rPr>
              <a:t>”</a:t>
            </a:r>
            <a:r>
              <a:rPr lang="en-US">
                <a:solidFill>
                  <a:srgbClr val="000099"/>
                </a:solidFill>
              </a:rPr>
              <a:t>) and still had asthma (</a:t>
            </a:r>
            <a:r>
              <a:rPr lang="en-US">
                <a:solidFill>
                  <a:srgbClr val="000099"/>
                </a:solidFill>
                <a:latin typeface="Times New Roman" pitchFamily="18" charset="0"/>
              </a:rPr>
              <a:t>“</a:t>
            </a:r>
            <a:r>
              <a:rPr lang="en-US">
                <a:solidFill>
                  <a:srgbClr val="000099"/>
                </a:solidFill>
              </a:rPr>
              <a:t>current asthma</a:t>
            </a:r>
            <a:r>
              <a:rPr lang="en-US">
                <a:solidFill>
                  <a:srgbClr val="000099"/>
                </a:solidFill>
                <a:latin typeface="Times New Roman" pitchFamily="18" charset="0"/>
              </a:rPr>
              <a:t>”</a:t>
            </a:r>
            <a:r>
              <a:rPr lang="en-US">
                <a:solidFill>
                  <a:srgbClr val="000099"/>
                </a:solidFill>
              </a:rPr>
              <a:t>).</a:t>
            </a:r>
          </a:p>
          <a:p>
            <a:endParaRPr lang="en-US">
              <a:solidFill>
                <a:srgbClr val="000099"/>
              </a:solidFill>
            </a:endParaRPr>
          </a:p>
          <a:p>
            <a:endParaRPr lang="en-US"/>
          </a:p>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bwMode="auto">
          <a:xfrm>
            <a:off x="1158875" y="681038"/>
            <a:ext cx="4540250" cy="3405187"/>
          </a:xfrm>
          <a:prstGeom prst="rect">
            <a:avLst/>
          </a:prstGeom>
          <a:noFill/>
          <a:ln>
            <a:solidFill>
              <a:srgbClr val="000000"/>
            </a:solidFill>
            <a:miter lim="800000"/>
            <a:headEnd/>
            <a:tailEnd/>
          </a:ln>
        </p:spPr>
      </p:sp>
      <p:sp>
        <p:nvSpPr>
          <p:cNvPr id="104451" name="Rectangle 3"/>
          <p:cNvSpPr>
            <a:spLocks noGrp="1" noChangeArrowheads="1"/>
          </p:cNvSpPr>
          <p:nvPr>
            <p:ph type="body" idx="1"/>
          </p:nvPr>
        </p:nvSpPr>
        <p:spPr bwMode="auto">
          <a:xfrm>
            <a:off x="914400" y="4313445"/>
            <a:ext cx="5029200" cy="4162097"/>
          </a:xfrm>
          <a:prstGeom prst="rect">
            <a:avLst/>
          </a:prstGeom>
          <a:noFill/>
          <a:ln w="12700">
            <a:miter lim="800000"/>
            <a:headEnd type="none" w="sm" len="sm"/>
            <a:tailEnd type="none" w="sm" len="sm"/>
          </a:ln>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bwMode="auto">
          <a:xfrm>
            <a:off x="1158875" y="681038"/>
            <a:ext cx="4540250" cy="3405187"/>
          </a:xfrm>
          <a:prstGeom prst="rect">
            <a:avLst/>
          </a:prstGeom>
          <a:noFill/>
          <a:ln>
            <a:solidFill>
              <a:srgbClr val="000000"/>
            </a:solidFill>
            <a:miter lim="800000"/>
            <a:headEnd/>
            <a:tailEnd/>
          </a:ln>
        </p:spPr>
      </p:sp>
      <p:sp>
        <p:nvSpPr>
          <p:cNvPr id="103427" name="Rectangle 3"/>
          <p:cNvSpPr>
            <a:spLocks noGrp="1" noChangeArrowheads="1"/>
          </p:cNvSpPr>
          <p:nvPr>
            <p:ph type="body" idx="1"/>
          </p:nvPr>
        </p:nvSpPr>
        <p:spPr bwMode="auto">
          <a:xfrm>
            <a:off x="914400" y="4313445"/>
            <a:ext cx="5029200" cy="4162097"/>
          </a:xfrm>
          <a:prstGeom prst="rect">
            <a:avLst/>
          </a:prstGeom>
          <a:noFill/>
          <a:ln w="12700">
            <a:miter lim="800000"/>
            <a:headEnd type="none" w="sm" len="sm"/>
            <a:tailEnd type="none" w="sm" len="sm"/>
          </a:ln>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fld id="{BEE1714F-CEDB-4368-8A8D-923C4E8356CC}" type="slidenum">
              <a:rPr lang="ar-SA" smtClean="0">
                <a:latin typeface="Arial" pitchFamily="34" charset="0"/>
              </a:rPr>
              <a:pPr eaLnBrk="1" hangingPunct="1"/>
              <a:t>119</a:t>
            </a:fld>
            <a:endParaRPr lang="en-GB" smtClean="0">
              <a:latin typeface="Arial" pitchFamily="34" charset="0"/>
            </a:endParaRPr>
          </a:p>
        </p:txBody>
      </p:sp>
      <p:sp>
        <p:nvSpPr>
          <p:cNvPr id="55299" name="Rectangle 2"/>
          <p:cNvSpPr>
            <a:spLocks noGrp="1" noRot="1" noChangeAspect="1" noChangeArrowheads="1" noTextEdit="1"/>
          </p:cNvSpPr>
          <p:nvPr>
            <p:ph type="sldImg"/>
          </p:nvPr>
        </p:nvSpPr>
        <p:spPr bwMode="auto">
          <a:xfrm>
            <a:off x="1146175" y="685800"/>
            <a:ext cx="4570413" cy="3427413"/>
          </a:xfrm>
          <a:noFill/>
          <a:ln cap="flat">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5300" name="Rectangle 3"/>
          <p:cNvSpPr>
            <a:spLocks noGrp="1" noChangeArrowheads="1"/>
          </p:cNvSpPr>
          <p:nvPr>
            <p:ph type="body" idx="1"/>
          </p:nvPr>
        </p:nvSpPr>
        <p:spPr bwMode="auto">
          <a:xfrm>
            <a:off x="914400" y="4340225"/>
            <a:ext cx="5143500" cy="36004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4115" tIns="47063" rIns="94115" bIns="47063"/>
          <a:lstStyle/>
          <a:p>
            <a:pPr eaLnBrk="1" hangingPunct="1">
              <a:spcBef>
                <a:spcPct val="10000"/>
              </a:spcBef>
            </a:pPr>
            <a:r>
              <a:rPr lang="en-US" b="1" smtClean="0">
                <a:latin typeface="Arial" pitchFamily="34" charset="0"/>
                <a:cs typeface="Arial" pitchFamily="34" charset="0"/>
              </a:rPr>
              <a:t>Multimedia Slide 7</a:t>
            </a:r>
          </a:p>
          <a:p>
            <a:pPr eaLnBrk="1" hangingPunct="1">
              <a:spcBef>
                <a:spcPct val="10000"/>
              </a:spcBef>
            </a:pPr>
            <a:r>
              <a:rPr lang="en-US" smtClean="0">
                <a:latin typeface="Arial Narrow" pitchFamily="34" charset="0"/>
                <a:cs typeface="Arial" pitchFamily="34" charset="0"/>
              </a:rPr>
              <a:t>Asthma is a chronic inflammatory disease with a variable course characterized by episodic attacks of acute inflammation.</a:t>
            </a:r>
            <a:r>
              <a:rPr lang="en-US" baseline="30000" smtClean="0">
                <a:latin typeface="Arial Narrow" pitchFamily="34" charset="0"/>
                <a:cs typeface="Arial" pitchFamily="34" charset="0"/>
              </a:rPr>
              <a:t>1</a:t>
            </a:r>
            <a:r>
              <a:rPr lang="en-US" smtClean="0">
                <a:latin typeface="Arial Narrow" pitchFamily="34" charset="0"/>
                <a:cs typeface="Arial" pitchFamily="34" charset="0"/>
              </a:rPr>
              <a:t> </a:t>
            </a:r>
            <a:r>
              <a:rPr lang="en-US" i="1" smtClean="0">
                <a:latin typeface="Arial Narrow" pitchFamily="34" charset="0"/>
                <a:cs typeface="Arial" pitchFamily="34" charset="0"/>
              </a:rPr>
              <a:t>Acute</a:t>
            </a:r>
            <a:r>
              <a:rPr lang="en-US" smtClean="0">
                <a:latin typeface="Arial Narrow" pitchFamily="34" charset="0"/>
                <a:cs typeface="Arial" pitchFamily="34" charset="0"/>
              </a:rPr>
              <a:t> inflammation in asthma is associated with bronchoconstriction, plasma exudation/edema, vasodilatation, and mucus hypersecretion. </a:t>
            </a:r>
            <a:r>
              <a:rPr lang="en-US" i="1" smtClean="0">
                <a:latin typeface="Arial Narrow" pitchFamily="34" charset="0"/>
                <a:cs typeface="Arial" pitchFamily="34" charset="0"/>
              </a:rPr>
              <a:t>Chronic</a:t>
            </a:r>
            <a:r>
              <a:rPr lang="en-US" smtClean="0">
                <a:latin typeface="Arial Narrow" pitchFamily="34" charset="0"/>
                <a:cs typeface="Arial" pitchFamily="34" charset="0"/>
              </a:rPr>
              <a:t> inflammation in asthma is associated with subepithelial fibrosis, smooth-muscle hyperplasia/hypertrophy, mucus gland hyperplasia, and new-vessel formation. If asthma remains uncontrolled or poorly controlled, the underlying chronic inflammation may lead to structural changes (remodelling) that reduce the extent of airway response to therapy.</a:t>
            </a:r>
          </a:p>
          <a:p>
            <a:pPr eaLnBrk="1" hangingPunct="1"/>
            <a:endParaRPr lang="en-US" smtClean="0">
              <a:latin typeface="Arial Narrow" pitchFamily="34" charset="0"/>
              <a:cs typeface="Arial" pitchFamily="34" charset="0"/>
            </a:endParaRPr>
          </a:p>
          <a:p>
            <a:pPr eaLnBrk="1" hangingPunct="1"/>
            <a:r>
              <a:rPr lang="en-US" sz="1000" smtClean="0">
                <a:latin typeface="Arial Narrow" pitchFamily="34" charset="0"/>
                <a:cs typeface="Arial" pitchFamily="34" charset="0"/>
              </a:rPr>
              <a:t>1. Barnes PJ. New drugs for asthma. Clin Exp Allergy 1996;26:738-745.</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E3618F36-DA57-4A88-A469-FB20288821CB}" type="slidenum">
              <a:rPr lang="ar-SA" smtClean="0"/>
              <a:pPr/>
              <a:t>12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BC805F9-7FB9-425C-BE96-9BA386D576D1}" type="slidenum">
              <a:rPr lang="ar-SA"/>
              <a:pPr/>
              <a:t>13</a:t>
            </a:fld>
            <a:endParaRPr lang="en-US"/>
          </a:p>
        </p:txBody>
      </p:sp>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xfrm>
            <a:off x="914400" y="4343400"/>
            <a:ext cx="5029200" cy="4114800"/>
          </a:xfrm>
          <a:ln/>
        </p:spPr>
        <p:txBody>
          <a:bodyPr/>
          <a:lstStyle/>
          <a:p>
            <a:pPr>
              <a:spcBef>
                <a:spcPct val="0"/>
              </a:spcBef>
            </a:pPr>
            <a:endParaRPr lang="ar-SA"/>
          </a:p>
        </p:txBody>
      </p:sp>
      <p:sp>
        <p:nvSpPr>
          <p:cNvPr id="32772"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rtl="0"/>
            <a:fld id="{52B90EF4-CD6E-4EB8-B7BD-C64FA9769307}" type="slidenum">
              <a:rPr lang="ar-SA" sz="1200" b="1">
                <a:solidFill>
                  <a:srgbClr val="993300"/>
                </a:solidFill>
                <a:latin typeface="Tahoma" pitchFamily="34" charset="0"/>
                <a:cs typeface="Times New Roman" pitchFamily="18" charset="0"/>
              </a:rPr>
              <a:pPr algn="r" rtl="0"/>
              <a:t>13</a:t>
            </a:fld>
            <a:endParaRPr lang="ar-SA" sz="1200" b="1">
              <a:solidFill>
                <a:srgbClr val="993300"/>
              </a:solidFill>
              <a:latin typeface="Tahoma" pitchFamily="34" charset="0"/>
              <a:cs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C51FEBF-68D8-4EF9-B6FA-F1AA1303DCBF}" type="slidenum">
              <a:rPr lang="ar-SA"/>
              <a:pPr/>
              <a:t>14</a:t>
            </a:fld>
            <a:endParaRPr lang="en-US"/>
          </a:p>
        </p:txBody>
      </p:sp>
      <p:sp>
        <p:nvSpPr>
          <p:cNvPr id="3686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rtl="0"/>
            <a:fld id="{0F0F9147-9F71-4464-97D6-94B075F56D5F}" type="slidenum">
              <a:rPr lang="ar-SA" sz="1200">
                <a:latin typeface="Times New Roman" pitchFamily="18" charset="0"/>
                <a:cs typeface="Times New Roman" pitchFamily="18" charset="0"/>
              </a:rPr>
              <a:pPr algn="r" rtl="0"/>
              <a:t>14</a:t>
            </a:fld>
            <a:endParaRPr lang="en-US" sz="1200">
              <a:latin typeface="Times New Roman" pitchFamily="18" charset="0"/>
              <a:cs typeface="Times New Roman" pitchFamily="18" charset="0"/>
            </a:endParaRPr>
          </a:p>
        </p:txBody>
      </p:sp>
      <p:sp>
        <p:nvSpPr>
          <p:cNvPr id="36867" name="Rectangle 2"/>
          <p:cNvSpPr>
            <a:spLocks noGrp="1" noRot="1" noChangeAspect="1" noChangeArrowheads="1" noTextEdit="1"/>
          </p:cNvSpPr>
          <p:nvPr>
            <p:ph type="sldImg"/>
          </p:nvPr>
        </p:nvSpPr>
        <p:spPr>
          <a:xfrm>
            <a:off x="1143000" y="687388"/>
            <a:ext cx="4572000" cy="3429000"/>
          </a:xfrm>
          <a:ln/>
        </p:spPr>
      </p:sp>
      <p:sp>
        <p:nvSpPr>
          <p:cNvPr id="36868" name="Rectangle 3"/>
          <p:cNvSpPr>
            <a:spLocks noGrp="1" noChangeArrowheads="1"/>
          </p:cNvSpPr>
          <p:nvPr>
            <p:ph type="body" idx="1"/>
          </p:nvPr>
        </p:nvSpPr>
        <p:spPr>
          <a:xfrm>
            <a:off x="915988" y="4343400"/>
            <a:ext cx="5026025" cy="4114800"/>
          </a:xfrm>
          <a:ln/>
        </p:spPr>
        <p:txBody>
          <a:bodyPr lIns="86493" tIns="43247" rIns="86493" bIns="43247"/>
          <a:lstStyle/>
          <a:p>
            <a:endParaRPr lang="ar-S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2F4D84E-BB97-4BC0-9082-D4E940AB0966}" type="slidenum">
              <a:rPr lang="ar-SA"/>
              <a:pPr/>
              <a:t>18</a:t>
            </a:fld>
            <a:endParaRPr lang="en-US"/>
          </a:p>
        </p:txBody>
      </p:sp>
      <p:sp>
        <p:nvSpPr>
          <p:cNvPr id="3481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rtl="0"/>
            <a:fld id="{498F30D8-F785-46DA-8775-1E97E760F1F1}" type="slidenum">
              <a:rPr lang="ar-SA" sz="1200">
                <a:latin typeface="Times New Roman" pitchFamily="18" charset="0"/>
                <a:cs typeface="Times New Roman" pitchFamily="18" charset="0"/>
              </a:rPr>
              <a:pPr algn="r" rtl="0"/>
              <a:t>18</a:t>
            </a:fld>
            <a:endParaRPr lang="en-GB" sz="1200">
              <a:latin typeface="Times New Roman" pitchFamily="18" charset="0"/>
              <a:cs typeface="Times New Roman" pitchFamily="18"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14400" y="4343400"/>
            <a:ext cx="5029200" cy="4114800"/>
          </a:xfrm>
          <a:ln/>
        </p:spPr>
        <p:txBody>
          <a:bodyPr/>
          <a:lstStyle/>
          <a:p>
            <a:r>
              <a:rPr lang="en-US" sz="1000"/>
              <a:t>When exposed to an asthma trigger…</a:t>
            </a:r>
          </a:p>
          <a:p>
            <a:pPr>
              <a:buFontTx/>
              <a:buChar char="•"/>
            </a:pPr>
            <a:r>
              <a:rPr lang="en-US" sz="1000"/>
              <a:t>Bronchioles constrict to limit exposure to the trigger.</a:t>
            </a:r>
          </a:p>
          <a:p>
            <a:pPr>
              <a:buFontTx/>
              <a:buChar char="•"/>
            </a:pPr>
            <a:r>
              <a:rPr lang="en-US" sz="1000"/>
              <a:t>Mucous membrane becomes irritated and swells.</a:t>
            </a:r>
          </a:p>
          <a:p>
            <a:pPr>
              <a:buFontTx/>
              <a:buChar char="•"/>
            </a:pPr>
            <a:r>
              <a:rPr lang="en-US" sz="1000"/>
              <a:t>Mucous is produced to trap the irritant.</a:t>
            </a:r>
          </a:p>
          <a:p>
            <a:pPr>
              <a:buFontTx/>
              <a:buChar char="•"/>
            </a:pPr>
            <a:r>
              <a:rPr lang="en-US" sz="1000"/>
              <a:t>Coughing initiated to pop open bronchioles and expel the mucous build-up.</a:t>
            </a:r>
          </a:p>
          <a:p>
            <a:pPr>
              <a:buFontTx/>
              <a:buChar char="•"/>
            </a:pPr>
            <a:r>
              <a:rPr lang="en-US" sz="1000"/>
              <a:t>Air retention volume in alveolar sacs increases – can’t get air out or in.</a:t>
            </a:r>
          </a:p>
          <a:p>
            <a:pPr>
              <a:buFontTx/>
              <a:buChar char="•"/>
            </a:pPr>
            <a:r>
              <a:rPr lang="en-US" sz="1000"/>
              <a:t>CO2 build-up in alveolar sacs and in system tissues which can lead to acidosis.</a:t>
            </a:r>
          </a:p>
          <a:p>
            <a:pPr>
              <a:buFontTx/>
              <a:buChar char="•"/>
            </a:pPr>
            <a:r>
              <a:rPr lang="en-US" sz="1000"/>
              <a:t>The body attempts to blow off the excess CO2 – rapid shallow breathing. (hyperventilation)</a:t>
            </a:r>
          </a:p>
          <a:p>
            <a:pPr>
              <a:buFontTx/>
              <a:buChar char="•"/>
            </a:pPr>
            <a:r>
              <a:rPr lang="en-US" sz="1000"/>
              <a:t>Hungry for O2 and trying to get rid of CO2 at the same time.</a:t>
            </a:r>
          </a:p>
          <a:p>
            <a:pPr>
              <a:buFontTx/>
              <a:buChar char="•"/>
            </a:pPr>
            <a:r>
              <a:rPr lang="en-US" sz="1000"/>
              <a:t>Fatigued muscles in this effort.</a:t>
            </a:r>
          </a:p>
          <a:p>
            <a:pPr>
              <a:buFontTx/>
              <a:buChar char="•"/>
            </a:pPr>
            <a:r>
              <a:rPr lang="en-US" sz="1000"/>
              <a:t>If this continues, the person with asthma can die.</a:t>
            </a:r>
          </a:p>
          <a:p>
            <a:endParaRPr lang="en-US" sz="1000"/>
          </a:p>
          <a:p>
            <a:r>
              <a:rPr lang="en-US" sz="1000"/>
              <a:t>A person with asthma undergoes what is called “airway remodeling” – where there is permanent damage to the airways and decreased overall capacity….airway hyperactivity.  A hyperactive airway is more susceptible to triggers.</a:t>
            </a:r>
          </a:p>
          <a:p>
            <a:endParaRPr lang="en-US" sz="1000"/>
          </a:p>
          <a:p>
            <a:r>
              <a:rPr lang="en-US" sz="1000"/>
              <a:t>Taking medication:</a:t>
            </a:r>
          </a:p>
          <a:p>
            <a:r>
              <a:rPr lang="en-US" sz="1000"/>
              <a:t>Rescue inhaler – dilates bronchioles, doesn’t alleviate mucous or congestion in any appreciable way</a:t>
            </a:r>
          </a:p>
          <a:p>
            <a:r>
              <a:rPr lang="en-US" sz="1000"/>
              <a:t>Daily corticosteroid –works to reduce airway hyperactivity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3321B37-58FF-44B0-B1AC-7AF3D708C358}" type="slidenum">
              <a:rPr lang="ar-SA"/>
              <a:pPr/>
              <a:t>19</a:t>
            </a:fld>
            <a:endParaRPr lang="en-US"/>
          </a:p>
        </p:txBody>
      </p:sp>
      <p:sp>
        <p:nvSpPr>
          <p:cNvPr id="3891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rtl="0"/>
            <a:fld id="{E7586353-DC98-4BDE-B296-B564F228812C}" type="slidenum">
              <a:rPr lang="ar-SA" sz="1200">
                <a:latin typeface="Times New Roman" pitchFamily="18" charset="0"/>
                <a:cs typeface="Times New Roman" pitchFamily="18" charset="0"/>
              </a:rPr>
              <a:pPr algn="r" rtl="0"/>
              <a:t>19</a:t>
            </a:fld>
            <a:endParaRPr lang="en-GB" sz="1200">
              <a:latin typeface="Times New Roman" pitchFamily="18" charset="0"/>
              <a:cs typeface="Times New Roman" pitchFamily="18" charset="0"/>
            </a:endParaRPr>
          </a:p>
        </p:txBody>
      </p:sp>
      <p:sp>
        <p:nvSpPr>
          <p:cNvPr id="38915" name="Rectangle 2"/>
          <p:cNvSpPr>
            <a:spLocks noGrp="1" noRot="1" noChangeAspect="1" noChangeArrowheads="1" noTextEdit="1"/>
          </p:cNvSpPr>
          <p:nvPr>
            <p:ph type="sldImg"/>
          </p:nvPr>
        </p:nvSpPr>
        <p:spPr>
          <a:xfrm>
            <a:off x="1146175" y="685800"/>
            <a:ext cx="4570413" cy="3427413"/>
          </a:xfrm>
          <a:ln w="12700" cap="flat"/>
        </p:spPr>
      </p:sp>
      <p:sp>
        <p:nvSpPr>
          <p:cNvPr id="38916" name="Rectangle 3"/>
          <p:cNvSpPr>
            <a:spLocks noGrp="1" noChangeArrowheads="1"/>
          </p:cNvSpPr>
          <p:nvPr>
            <p:ph type="body" idx="1"/>
          </p:nvPr>
        </p:nvSpPr>
        <p:spPr>
          <a:xfrm>
            <a:off x="914400" y="4340225"/>
            <a:ext cx="5143500" cy="3600450"/>
          </a:xfrm>
          <a:ln/>
        </p:spPr>
        <p:txBody>
          <a:bodyPr lIns="94115" tIns="47063" rIns="94115" bIns="47063"/>
          <a:lstStyle/>
          <a:p>
            <a:pPr>
              <a:spcBef>
                <a:spcPct val="10000"/>
              </a:spcBef>
            </a:pPr>
            <a:r>
              <a:rPr lang="en-US" b="1"/>
              <a:t>Multimedia Slide 7</a:t>
            </a:r>
          </a:p>
          <a:p>
            <a:pPr>
              <a:spcBef>
                <a:spcPct val="10000"/>
              </a:spcBef>
            </a:pPr>
            <a:r>
              <a:rPr lang="en-US">
                <a:latin typeface="Arial Narrow" pitchFamily="34" charset="0"/>
              </a:rPr>
              <a:t>Asthma is a chronic inflammatory disease with a variable course characterized by episodic attacks of acute inflammation.</a:t>
            </a:r>
            <a:r>
              <a:rPr lang="en-US" baseline="30000">
                <a:latin typeface="Arial Narrow" pitchFamily="34" charset="0"/>
              </a:rPr>
              <a:t>1</a:t>
            </a:r>
            <a:r>
              <a:rPr lang="en-US">
                <a:latin typeface="Arial Narrow" pitchFamily="34" charset="0"/>
              </a:rPr>
              <a:t> </a:t>
            </a:r>
            <a:r>
              <a:rPr lang="en-US" i="1">
                <a:latin typeface="Arial Narrow" pitchFamily="34" charset="0"/>
              </a:rPr>
              <a:t>Acute</a:t>
            </a:r>
            <a:r>
              <a:rPr lang="en-US">
                <a:latin typeface="Arial Narrow" pitchFamily="34" charset="0"/>
              </a:rPr>
              <a:t> inflammation in asthma is associated with bronchoconstriction, plasma exudation/edema, vasodilatation, and mucus hypersecretion. </a:t>
            </a:r>
            <a:r>
              <a:rPr lang="en-US" i="1">
                <a:latin typeface="Arial Narrow" pitchFamily="34" charset="0"/>
              </a:rPr>
              <a:t>Chronic</a:t>
            </a:r>
            <a:r>
              <a:rPr lang="en-US">
                <a:latin typeface="Arial Narrow" pitchFamily="34" charset="0"/>
              </a:rPr>
              <a:t> inflammation in asthma is associated with subepithelial fibrosis, smooth-muscle hyperplasia/hypertrophy, mucus gland hyperplasia, and new-vessel formation. If asthma remains uncontrolled or poorly controlled, the underlying chronic inflammation may lead to structural changes (remodelling) that reduce the extent of airway response to therapy.</a:t>
            </a:r>
          </a:p>
          <a:p>
            <a:endParaRPr lang="en-US">
              <a:latin typeface="Arial Narrow" pitchFamily="34" charset="0"/>
            </a:endParaRPr>
          </a:p>
          <a:p>
            <a:r>
              <a:rPr lang="en-US" sz="1000">
                <a:latin typeface="Arial Narrow" pitchFamily="34" charset="0"/>
              </a:rPr>
              <a:t>1. Barnes PJ. New drugs for asthma. Clin Exp Allergy 1996;26:738-745.</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B3366BC-C5C1-48DA-9766-37F9F46F9DAC}" type="slidenum">
              <a:rPr lang="en-US" smtClean="0"/>
              <a:pPr/>
              <a:t>49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bwMode="auto">
          <a:xfrm>
            <a:off x="1158875" y="681038"/>
            <a:ext cx="4540250" cy="3405187"/>
          </a:xfrm>
          <a:prstGeom prst="rect">
            <a:avLst/>
          </a:prstGeom>
          <a:noFill/>
          <a:ln>
            <a:solidFill>
              <a:srgbClr val="000000"/>
            </a:solidFill>
            <a:miter lim="800000"/>
            <a:headEnd/>
            <a:tailEnd/>
          </a:ln>
        </p:spPr>
      </p:sp>
      <p:sp>
        <p:nvSpPr>
          <p:cNvPr id="106499" name="Rectangle 3"/>
          <p:cNvSpPr>
            <a:spLocks noGrp="1" noChangeArrowheads="1"/>
          </p:cNvSpPr>
          <p:nvPr>
            <p:ph type="body" idx="1"/>
          </p:nvPr>
        </p:nvSpPr>
        <p:spPr bwMode="auto">
          <a:xfrm>
            <a:off x="914400" y="4313445"/>
            <a:ext cx="5029200" cy="4162097"/>
          </a:xfrm>
          <a:prstGeom prst="rect">
            <a:avLst/>
          </a:prstGeom>
          <a:noFill/>
          <a:ln w="12700">
            <a:miter lim="800000"/>
            <a:headEnd type="none" w="sm" len="sm"/>
            <a:tailEnd type="none" w="sm" len="sm"/>
          </a:ln>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bwMode="auto">
          <a:xfrm>
            <a:off x="1158875" y="681038"/>
            <a:ext cx="4540250" cy="3405187"/>
          </a:xfrm>
          <a:prstGeom prst="rect">
            <a:avLst/>
          </a:prstGeom>
          <a:noFill/>
          <a:ln>
            <a:solidFill>
              <a:srgbClr val="000000"/>
            </a:solidFill>
            <a:miter lim="800000"/>
            <a:headEnd/>
            <a:tailEnd/>
          </a:ln>
        </p:spPr>
      </p:sp>
      <p:sp>
        <p:nvSpPr>
          <p:cNvPr id="105475" name="Rectangle 3"/>
          <p:cNvSpPr>
            <a:spLocks noGrp="1" noChangeArrowheads="1"/>
          </p:cNvSpPr>
          <p:nvPr>
            <p:ph type="body" idx="1"/>
          </p:nvPr>
        </p:nvSpPr>
        <p:spPr bwMode="auto">
          <a:xfrm>
            <a:off x="914400" y="4313445"/>
            <a:ext cx="5029200" cy="4162097"/>
          </a:xfrm>
          <a:prstGeom prst="rect">
            <a:avLst/>
          </a:prstGeom>
          <a:noFill/>
          <a:ln w="12700">
            <a:miter lim="800000"/>
            <a:headEnd type="none" w="sm" len="sm"/>
            <a:tailEnd type="none" w="sm" len="sm"/>
          </a:ln>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6567EBF-F7AA-422F-99BB-F4309E0553E1}" type="datetimeFigureOut">
              <a:rPr lang="en-US" smtClean="0"/>
              <a:pPr/>
              <a:t>10/4/2011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5EF59C-82B6-49A4-8115-82971855D39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567EBF-F7AA-422F-99BB-F4309E0553E1}" type="datetimeFigureOut">
              <a:rPr lang="en-US" smtClean="0"/>
              <a:pPr/>
              <a:t>10/4/2011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5EF59C-82B6-49A4-8115-82971855D39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567EBF-F7AA-422F-99BB-F4309E0553E1}" type="datetimeFigureOut">
              <a:rPr lang="en-US" smtClean="0"/>
              <a:pPr/>
              <a:t>10/4/2011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5EF59C-82B6-49A4-8115-82971855D39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ar-SA"/>
          </a:p>
        </p:txBody>
      </p:sp>
      <p:sp>
        <p:nvSpPr>
          <p:cNvPr id="3" name="Table Placeholder 2"/>
          <p:cNvSpPr>
            <a:spLocks noGrp="1"/>
          </p:cNvSpPr>
          <p:nvPr>
            <p:ph type="tbl" idx="1"/>
          </p:nvPr>
        </p:nvSpPr>
        <p:spPr>
          <a:xfrm>
            <a:off x="457200" y="1600200"/>
            <a:ext cx="8229600" cy="4530725"/>
          </a:xfrm>
        </p:spPr>
        <p:txBody>
          <a:bodyPr/>
          <a:lstStyle/>
          <a:p>
            <a:endParaRPr lang="ar-SA"/>
          </a:p>
        </p:txBody>
      </p:sp>
      <p:sp>
        <p:nvSpPr>
          <p:cNvPr id="4" name="Date Placeholder 3"/>
          <p:cNvSpPr>
            <a:spLocks noGrp="1"/>
          </p:cNvSpPr>
          <p:nvPr>
            <p:ph type="dt" sz="half" idx="10"/>
          </p:nvPr>
        </p:nvSpPr>
        <p:spPr>
          <a:xfrm>
            <a:off x="457200" y="6243638"/>
            <a:ext cx="2133600" cy="457200"/>
          </a:xfrm>
        </p:spPr>
        <p:txBody>
          <a:bodyPr/>
          <a:lstStyle>
            <a:lvl1pPr>
              <a:defRPr/>
            </a:lvl1pPr>
          </a:lstStyle>
          <a:p>
            <a:endParaRPr lang="en-GB"/>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GB"/>
          </a:p>
        </p:txBody>
      </p:sp>
      <p:sp>
        <p:nvSpPr>
          <p:cNvPr id="6" name="Slide Number Placeholder 5"/>
          <p:cNvSpPr>
            <a:spLocks noGrp="1"/>
          </p:cNvSpPr>
          <p:nvPr>
            <p:ph type="sldNum" sz="quarter" idx="12"/>
          </p:nvPr>
        </p:nvSpPr>
        <p:spPr>
          <a:xfrm>
            <a:off x="6553200" y="6243638"/>
            <a:ext cx="2133600" cy="457200"/>
          </a:xfrm>
        </p:spPr>
        <p:txBody>
          <a:bodyPr/>
          <a:lstStyle>
            <a:lvl1pPr>
              <a:defRPr/>
            </a:lvl1pPr>
          </a:lstStyle>
          <a:p>
            <a:fld id="{E03E62E4-2ECE-44CF-BDC0-929A51CE74CB}" type="slidenum">
              <a:rPr lang="ar-SA"/>
              <a:pPr/>
              <a:t>‹#›</a:t>
            </a:fld>
            <a:endParaRPr lang="en-GB"/>
          </a:p>
        </p:txBody>
      </p:sp>
    </p:spTree>
  </p:cSld>
  <p:clrMapOvr>
    <a:masterClrMapping/>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567EBF-F7AA-422F-99BB-F4309E0553E1}" type="datetimeFigureOut">
              <a:rPr lang="en-US" smtClean="0"/>
              <a:pPr/>
              <a:t>10/4/2011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5EF59C-82B6-49A4-8115-82971855D39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567EBF-F7AA-422F-99BB-F4309E0553E1}" type="datetimeFigureOut">
              <a:rPr lang="en-US" smtClean="0"/>
              <a:pPr/>
              <a:t>10/4/2011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5EF59C-82B6-49A4-8115-82971855D39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6567EBF-F7AA-422F-99BB-F4309E0553E1}" type="datetimeFigureOut">
              <a:rPr lang="en-US" smtClean="0"/>
              <a:pPr/>
              <a:t>10/4/2011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5EF59C-82B6-49A4-8115-82971855D39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6567EBF-F7AA-422F-99BB-F4309E0553E1}" type="datetimeFigureOut">
              <a:rPr lang="en-US" smtClean="0"/>
              <a:pPr/>
              <a:t>10/4/2011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5EF59C-82B6-49A4-8115-82971855D39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6567EBF-F7AA-422F-99BB-F4309E0553E1}" type="datetimeFigureOut">
              <a:rPr lang="en-US" smtClean="0"/>
              <a:pPr/>
              <a:t>10/4/2011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5EF59C-82B6-49A4-8115-82971855D39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567EBF-F7AA-422F-99BB-F4309E0553E1}" type="datetimeFigureOut">
              <a:rPr lang="en-US" smtClean="0"/>
              <a:pPr/>
              <a:t>10/4/2011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5EF59C-82B6-49A4-8115-82971855D39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567EBF-F7AA-422F-99BB-F4309E0553E1}" type="datetimeFigureOut">
              <a:rPr lang="en-US" smtClean="0"/>
              <a:pPr/>
              <a:t>10/4/2011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5EF59C-82B6-49A4-8115-82971855D39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567EBF-F7AA-422F-99BB-F4309E0553E1}" type="datetimeFigureOut">
              <a:rPr lang="en-US" smtClean="0"/>
              <a:pPr/>
              <a:t>10/4/2011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5EF59C-82B6-49A4-8115-82971855D39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567EBF-F7AA-422F-99BB-F4309E0553E1}" type="datetimeFigureOut">
              <a:rPr lang="en-US" smtClean="0"/>
              <a:pPr/>
              <a:t>10/4/2011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5EF59C-82B6-49A4-8115-82971855D39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Layout" Target="../slideLayouts/slideLayout2.xml"/><Relationship Id="rId1" Type="http://schemas.openxmlformats.org/officeDocument/2006/relationships/video" Target="file:///C:\Documents%20and%20Settings\user\Desktop\Asthma\How%20to%20use%20your%20Metered%20Dose%20Inhaler%20-%20YouTube2.wmv" TargetMode="External"/></Relationships>
</file>

<file path=ppt/slides/_rels/slide10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slideLayout" Target="../slideLayouts/slideLayout2.xml"/><Relationship Id="rId1" Type="http://schemas.openxmlformats.org/officeDocument/2006/relationships/video" Target="file:///C:\Documents%20and%20Settings\user\Desktop\Asthma\How%20to%20use%20your%20Handihaler%20-%20YouTube2.wmv" TargetMode="External"/></Relationships>
</file>

<file path=ppt/slides/_rels/slide10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hyperlink" Target="http://www.sinagroup.org/download/book_asthma_final.pdf" TargetMode="External"/><Relationship Id="rId2" Type="http://schemas.openxmlformats.org/officeDocument/2006/relationships/hyperlink" Target="http://www.ginasthma.org/pdf/GINA_Report_2010.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kidshealth.org/misc/movie/cc/how-asthma-affects.htm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jpeg"/></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7.xml"/><Relationship Id="rId1" Type="http://schemas.openxmlformats.org/officeDocument/2006/relationships/video" Target="file:///C:\Documents%20and%20Settings\user\Desktop\Performing%20Spirometry2.wmv" TargetMode="External"/><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upload.wikimedia.org/wikipedia/commons/b/ba/Normal_values_for_peak_expiratory_flow_-_EU_scale.png" TargetMode="Externa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ideo" Target="file:///C:\Documents%20and%20Settings\user\Desktop\Asthma\Allergy%20test,%20skin%20allergy%20test,%20skin%20prick%20test%20Hong%20Kong,%20%20%20%20%20%20-%20YouTube2.wmv" TargetMode="External"/><Relationship Id="rId5" Type="http://schemas.openxmlformats.org/officeDocument/2006/relationships/image" Target="../media/image34.png"/><Relationship Id="rId4" Type="http://schemas.openxmlformats.org/officeDocument/2006/relationships/image" Target="../media/image33.jpeg"/></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jpeg"/></Relationships>
</file>

<file path=ppt/slides/_rels/slide6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www.webmd.com/asthma/guide/asthma-prevention"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asthma.about.com/od/glossary/g/def_bronchodilator.htm"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smtClean="0"/>
              <a:t>A recent asthma control survey showed</a:t>
            </a:r>
            <a:endParaRPr lang="ar-SA" dirty="0"/>
          </a:p>
        </p:txBody>
      </p:sp>
      <p:sp>
        <p:nvSpPr>
          <p:cNvPr id="6" name="Content Placeholder 5"/>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srcRect/>
          <a:stretch>
            <a:fillRect/>
          </a:stretch>
        </p:blipFill>
        <p:spPr bwMode="auto">
          <a:xfrm>
            <a:off x="1371600" y="1524000"/>
            <a:ext cx="6228471" cy="4800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rtl="0"/>
            <a:r>
              <a:rPr lang="en-US" b="1" dirty="0">
                <a:solidFill>
                  <a:schemeClr val="tx2"/>
                </a:solidFill>
              </a:rPr>
              <a:t>Metered-dose inhalers</a:t>
            </a:r>
          </a:p>
        </p:txBody>
      </p:sp>
      <p:sp>
        <p:nvSpPr>
          <p:cNvPr id="3" name="عنصر نائب للمحتوى 2"/>
          <p:cNvSpPr>
            <a:spLocks noGrp="1"/>
          </p:cNvSpPr>
          <p:nvPr>
            <p:ph idx="1"/>
          </p:nvPr>
        </p:nvSpPr>
        <p:spPr/>
        <p:txBody>
          <a:bodyPr>
            <a:noAutofit/>
          </a:bodyPr>
          <a:lstStyle/>
          <a:p>
            <a:pPr algn="l" rtl="0"/>
            <a:r>
              <a:rPr lang="en-US" dirty="0" smtClean="0">
                <a:solidFill>
                  <a:schemeClr val="tx2"/>
                </a:solidFill>
              </a:rPr>
              <a:t>Is the </a:t>
            </a:r>
            <a:r>
              <a:rPr lang="en-US" dirty="0">
                <a:solidFill>
                  <a:schemeClr val="tx2"/>
                </a:solidFill>
              </a:rPr>
              <a:t>most </a:t>
            </a:r>
            <a:r>
              <a:rPr lang="en-US" dirty="0" smtClean="0">
                <a:solidFill>
                  <a:schemeClr val="tx2"/>
                </a:solidFill>
              </a:rPr>
              <a:t>common </a:t>
            </a:r>
            <a:r>
              <a:rPr lang="en-US" dirty="0">
                <a:solidFill>
                  <a:schemeClr val="tx2"/>
                </a:solidFill>
              </a:rPr>
              <a:t>type of inhaler </a:t>
            </a:r>
            <a:endParaRPr lang="en-US" dirty="0" smtClean="0">
              <a:solidFill>
                <a:schemeClr val="tx2"/>
              </a:solidFill>
            </a:endParaRPr>
          </a:p>
          <a:p>
            <a:pPr algn="l" rtl="0"/>
            <a:r>
              <a:rPr lang="en-US" dirty="0" smtClean="0">
                <a:solidFill>
                  <a:schemeClr val="tx2"/>
                </a:solidFill>
              </a:rPr>
              <a:t>the </a:t>
            </a:r>
            <a:r>
              <a:rPr lang="en-US" dirty="0">
                <a:solidFill>
                  <a:schemeClr val="tx2"/>
                </a:solidFill>
              </a:rPr>
              <a:t>medication is most commonly stored in solution in a pressurized </a:t>
            </a:r>
            <a:r>
              <a:rPr lang="en-US" dirty="0" smtClean="0">
                <a:solidFill>
                  <a:schemeClr val="tx2"/>
                </a:solidFill>
              </a:rPr>
              <a:t>canister</a:t>
            </a:r>
          </a:p>
          <a:p>
            <a:pPr marL="0" indent="0" algn="l" rtl="0">
              <a:buNone/>
            </a:pPr>
            <a:endParaRPr lang="en-US" dirty="0">
              <a:solidFill>
                <a:schemeClr val="tx2"/>
              </a:solidFill>
            </a:endParaRPr>
          </a:p>
        </p:txBody>
      </p:sp>
      <p:pic>
        <p:nvPicPr>
          <p:cNvPr id="1026" name="Picture 2" descr="C:\Users\ahmad\Desktop\primary care\tuturial\inhaler-22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84168" y="3969690"/>
            <a:ext cx="2887588" cy="28875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07099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b="1" dirty="0">
                <a:solidFill>
                  <a:schemeClr val="tx2"/>
                </a:solidFill>
              </a:rPr>
              <a:t>Metered-dose inhalers</a:t>
            </a:r>
            <a:endParaRPr lang="ar-SA" dirty="0"/>
          </a:p>
        </p:txBody>
      </p:sp>
      <p:sp>
        <p:nvSpPr>
          <p:cNvPr id="3" name="عنصر نائب للمحتوى 2"/>
          <p:cNvSpPr>
            <a:spLocks noGrp="1"/>
          </p:cNvSpPr>
          <p:nvPr>
            <p:ph idx="1"/>
          </p:nvPr>
        </p:nvSpPr>
        <p:spPr/>
        <p:txBody>
          <a:bodyPr>
            <a:normAutofit/>
          </a:bodyPr>
          <a:lstStyle/>
          <a:p>
            <a:pPr algn="l" rtl="0"/>
            <a:r>
              <a:rPr lang="en-US" b="1" dirty="0">
                <a:solidFill>
                  <a:schemeClr val="tx2"/>
                </a:solidFill>
              </a:rPr>
              <a:t>How to use it</a:t>
            </a:r>
          </a:p>
          <a:p>
            <a:pPr algn="l" rtl="0"/>
            <a:r>
              <a:rPr lang="en-US" sz="2800" dirty="0">
                <a:solidFill>
                  <a:schemeClr val="tx2"/>
                </a:solidFill>
              </a:rPr>
              <a:t>first fully exhale, place the mouth-piece of the device into the mouth, and having just started to inhale at a moderate rate, depress the canister to release the medicine. The aerosolized medication is drawn into the lungs by continuing to inhale deeply before holding the breath for 10 seconds to allow the aerosol to settle onto the walls of the bronchial and other airways of the lung.</a:t>
            </a:r>
          </a:p>
          <a:p>
            <a:pPr algn="l" rtl="0"/>
            <a:endParaRPr lang="ar-SA" sz="2800" dirty="0"/>
          </a:p>
        </p:txBody>
      </p:sp>
    </p:spTree>
    <p:extLst>
      <p:ext uri="{BB962C8B-B14F-4D97-AF65-F5344CB8AC3E}">
        <p14:creationId xmlns:p14="http://schemas.microsoft.com/office/powerpoint/2010/main" xmlns="" val="1606779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ow to use your Metered Dose Inhaler - YouTube2.wmv">
            <a:hlinkClick r:id="" action="ppaction://media"/>
          </p:cNvPr>
          <p:cNvPicPr>
            <a:picLocks noRot="1" noChangeAspect="1"/>
          </p:cNvPicPr>
          <p:nvPr>
            <a:videoFile r:link="rId1"/>
          </p:nvPr>
        </p:nvPicPr>
        <p:blipFill>
          <a:blip r:embed="rId3"/>
          <a:stretch>
            <a:fillRect/>
          </a:stretch>
        </p:blipFill>
        <p:spPr>
          <a:xfrm>
            <a:off x="914400" y="762000"/>
            <a:ext cx="7213600" cy="54102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b="1" dirty="0">
                <a:solidFill>
                  <a:schemeClr val="tx2"/>
                </a:solidFill>
              </a:rPr>
              <a:t>Dry powder </a:t>
            </a:r>
            <a:r>
              <a:rPr lang="en-US" b="1" dirty="0" smtClean="0">
                <a:solidFill>
                  <a:schemeClr val="tx2"/>
                </a:solidFill>
              </a:rPr>
              <a:t>inhalers</a:t>
            </a:r>
            <a:endParaRPr lang="ar-SA" dirty="0"/>
          </a:p>
        </p:txBody>
      </p:sp>
      <p:sp>
        <p:nvSpPr>
          <p:cNvPr id="3" name="عنصر نائب للمحتوى 2"/>
          <p:cNvSpPr>
            <a:spLocks noGrp="1"/>
          </p:cNvSpPr>
          <p:nvPr>
            <p:ph idx="1"/>
          </p:nvPr>
        </p:nvSpPr>
        <p:spPr/>
        <p:txBody>
          <a:bodyPr>
            <a:normAutofit/>
          </a:bodyPr>
          <a:lstStyle/>
          <a:p>
            <a:pPr algn="l" rtl="0"/>
            <a:r>
              <a:rPr lang="en-US" sz="2800" dirty="0">
                <a:solidFill>
                  <a:schemeClr val="tx2"/>
                </a:solidFill>
              </a:rPr>
              <a:t>is a device that delivers medication to the lungs in the form of a dry powder.</a:t>
            </a:r>
            <a:endParaRPr lang="en-US" sz="2800" dirty="0" smtClean="0">
              <a:solidFill>
                <a:schemeClr val="tx2"/>
              </a:solidFill>
            </a:endParaRPr>
          </a:p>
          <a:p>
            <a:pPr algn="l" rtl="0"/>
            <a:r>
              <a:rPr lang="en-US" sz="2800" dirty="0" smtClean="0">
                <a:solidFill>
                  <a:schemeClr val="tx2"/>
                </a:solidFill>
              </a:rPr>
              <a:t>It is an </a:t>
            </a:r>
            <a:r>
              <a:rPr lang="en-US" sz="2800" dirty="0">
                <a:solidFill>
                  <a:schemeClr val="tx2"/>
                </a:solidFill>
              </a:rPr>
              <a:t>alternative to the </a:t>
            </a:r>
            <a:r>
              <a:rPr lang="en-US" sz="2800" dirty="0" smtClean="0">
                <a:solidFill>
                  <a:schemeClr val="tx2"/>
                </a:solidFill>
              </a:rPr>
              <a:t>metered-dose inhaler</a:t>
            </a:r>
          </a:p>
          <a:p>
            <a:pPr algn="l" rtl="0"/>
            <a:r>
              <a:rPr lang="en-US" sz="2800" dirty="0">
                <a:solidFill>
                  <a:schemeClr val="tx2"/>
                </a:solidFill>
              </a:rPr>
              <a:t>The medication is commonly held either in a capsule for manual loading or a proprietary form from inside the inhaler.</a:t>
            </a:r>
            <a:endParaRPr lang="ar-SA" sz="2800" dirty="0">
              <a:solidFill>
                <a:schemeClr val="tx2"/>
              </a:solidFill>
            </a:endParaRPr>
          </a:p>
        </p:txBody>
      </p:sp>
      <p:pic>
        <p:nvPicPr>
          <p:cNvPr id="2050" name="Picture 2" descr="C:\Users\ahmad\Desktop\primary care\tuturial\dpi.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36096" y="4283075"/>
            <a:ext cx="3810000" cy="2540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88951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b="1" dirty="0">
                <a:solidFill>
                  <a:schemeClr val="tx2"/>
                </a:solidFill>
              </a:rPr>
              <a:t>Dry powder inhalers</a:t>
            </a:r>
            <a:endParaRPr lang="ar-SA" dirty="0"/>
          </a:p>
        </p:txBody>
      </p:sp>
      <p:sp>
        <p:nvSpPr>
          <p:cNvPr id="3" name="عنصر نائب للمحتوى 2"/>
          <p:cNvSpPr>
            <a:spLocks noGrp="1"/>
          </p:cNvSpPr>
          <p:nvPr>
            <p:ph idx="1"/>
          </p:nvPr>
        </p:nvSpPr>
        <p:spPr/>
        <p:txBody>
          <a:bodyPr>
            <a:normAutofit/>
          </a:bodyPr>
          <a:lstStyle/>
          <a:p>
            <a:pPr algn="l" rtl="0"/>
            <a:r>
              <a:rPr lang="en-US" sz="3600" b="1" dirty="0" smtClean="0">
                <a:solidFill>
                  <a:schemeClr val="tx2"/>
                </a:solidFill>
              </a:rPr>
              <a:t>How to use it</a:t>
            </a:r>
          </a:p>
          <a:p>
            <a:pPr algn="l" rtl="0"/>
            <a:r>
              <a:rPr lang="en-US" dirty="0">
                <a:solidFill>
                  <a:schemeClr val="tx2"/>
                </a:solidFill>
              </a:rPr>
              <a:t>Once loaded or actuated, the operator puts the mouthpiece of the inhaler into their mouth and takes a deep inhalation, holding their breath for 5-10 seconds.</a:t>
            </a:r>
            <a:endParaRPr lang="ar-SA" dirty="0">
              <a:solidFill>
                <a:schemeClr val="tx2"/>
              </a:solidFill>
            </a:endParaRPr>
          </a:p>
        </p:txBody>
      </p:sp>
    </p:spTree>
    <p:extLst>
      <p:ext uri="{BB962C8B-B14F-4D97-AF65-F5344CB8AC3E}">
        <p14:creationId xmlns:p14="http://schemas.microsoft.com/office/powerpoint/2010/main" xmlns="" val="2268917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ow to use your Handihaler - YouTube2.wmv">
            <a:hlinkClick r:id="" action="ppaction://media"/>
          </p:cNvPr>
          <p:cNvPicPr>
            <a:picLocks noGrp="1" noRot="1" noChangeAspect="1"/>
          </p:cNvPicPr>
          <p:nvPr>
            <p:ph idx="1"/>
            <a:videoFile r:link="rId1"/>
          </p:nvPr>
        </p:nvPicPr>
        <p:blipFill>
          <a:blip r:embed="rId3"/>
          <a:stretch>
            <a:fillRect/>
          </a:stretch>
        </p:blipFill>
        <p:spPr>
          <a:xfrm>
            <a:off x="685800" y="762000"/>
            <a:ext cx="7461251" cy="5595938"/>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b="1" dirty="0">
                <a:solidFill>
                  <a:schemeClr val="tx2"/>
                </a:solidFill>
              </a:rPr>
              <a:t>Nebulizers</a:t>
            </a:r>
            <a:endParaRPr lang="ar-SA" dirty="0"/>
          </a:p>
        </p:txBody>
      </p:sp>
      <p:sp>
        <p:nvSpPr>
          <p:cNvPr id="3" name="عنصر نائب للمحتوى 2"/>
          <p:cNvSpPr>
            <a:spLocks noGrp="1"/>
          </p:cNvSpPr>
          <p:nvPr>
            <p:ph idx="1"/>
          </p:nvPr>
        </p:nvSpPr>
        <p:spPr/>
        <p:txBody>
          <a:bodyPr>
            <a:normAutofit fontScale="85000" lnSpcReduction="20000"/>
          </a:bodyPr>
          <a:lstStyle/>
          <a:p>
            <a:pPr algn="l" rtl="0"/>
            <a:r>
              <a:rPr lang="en-US" sz="2800" dirty="0" smtClean="0">
                <a:solidFill>
                  <a:schemeClr val="tx2"/>
                </a:solidFill>
              </a:rPr>
              <a:t>a device used to administer medication in the form of a mist that inhaled into the lungs.</a:t>
            </a:r>
          </a:p>
          <a:p>
            <a:pPr algn="l" rtl="0"/>
            <a:r>
              <a:rPr lang="en-US" sz="2800" dirty="0" smtClean="0">
                <a:solidFill>
                  <a:schemeClr val="tx2"/>
                </a:solidFill>
              </a:rPr>
              <a:t>It use oxygen, compressed air or ultrasonic power to break up medical solutions/suspensions into small aerosol droplets that can be </a:t>
            </a:r>
            <a:r>
              <a:rPr lang="en-US" sz="2800" dirty="0" err="1" smtClean="0">
                <a:solidFill>
                  <a:schemeClr val="tx2"/>
                </a:solidFill>
              </a:rPr>
              <a:t>direclty</a:t>
            </a:r>
            <a:r>
              <a:rPr lang="en-US" sz="2800" dirty="0" smtClean="0">
                <a:solidFill>
                  <a:schemeClr val="tx2"/>
                </a:solidFill>
              </a:rPr>
              <a:t> inhaled from the mouthpiece of the device.</a:t>
            </a:r>
          </a:p>
          <a:p>
            <a:pPr algn="l" rtl="0"/>
            <a:endParaRPr lang="en-US" dirty="0"/>
          </a:p>
          <a:p>
            <a:pPr algn="l" rtl="0"/>
            <a:endParaRPr lang="en-US" dirty="0" smtClean="0"/>
          </a:p>
          <a:p>
            <a:pPr algn="l" rtl="0"/>
            <a:endParaRPr lang="en-US" dirty="0"/>
          </a:p>
          <a:p>
            <a:pPr algn="l" rtl="0"/>
            <a:endParaRPr lang="en-US" dirty="0" smtClean="0"/>
          </a:p>
          <a:p>
            <a:pPr algn="l" rtl="0"/>
            <a:endParaRPr lang="en-US" dirty="0"/>
          </a:p>
          <a:p>
            <a:pPr algn="l" rtl="0"/>
            <a:endParaRPr lang="en-US" dirty="0" smtClean="0"/>
          </a:p>
          <a:p>
            <a:pPr algn="l" rtl="0"/>
            <a:r>
              <a:rPr lang="en-US" sz="2100" dirty="0">
                <a:solidFill>
                  <a:schemeClr val="tx2"/>
                </a:solidFill>
              </a:rPr>
              <a:t>aerosol is a </a:t>
            </a:r>
            <a:r>
              <a:rPr lang="en-US" sz="2100" dirty="0" smtClean="0">
                <a:solidFill>
                  <a:schemeClr val="tx2"/>
                </a:solidFill>
              </a:rPr>
              <a:t>mixture </a:t>
            </a:r>
            <a:r>
              <a:rPr lang="en-US" sz="2100" dirty="0">
                <a:solidFill>
                  <a:schemeClr val="tx2"/>
                </a:solidFill>
              </a:rPr>
              <a:t>of gas and liquid particles</a:t>
            </a:r>
            <a:endParaRPr lang="ar-SA" sz="2100" dirty="0">
              <a:solidFill>
                <a:schemeClr val="tx2"/>
              </a:solidFill>
            </a:endParaRPr>
          </a:p>
        </p:txBody>
      </p:sp>
      <p:pic>
        <p:nvPicPr>
          <p:cNvPr id="1026" name="Picture 2" descr="C:\Users\ahmad\Desktop\300px-CFnebulizer.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08104" y="3429000"/>
            <a:ext cx="3369182" cy="244827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48881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animEffect transition="in" filter="fade">
                                      <p:cBhvr>
                                        <p:cTn id="1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b="1" dirty="0">
                <a:solidFill>
                  <a:schemeClr val="tx2"/>
                </a:solidFill>
              </a:rPr>
              <a:t>spacer</a:t>
            </a:r>
            <a:endParaRPr lang="ar-SA" dirty="0">
              <a:solidFill>
                <a:schemeClr val="tx2"/>
              </a:solidFill>
            </a:endParaRPr>
          </a:p>
        </p:txBody>
      </p:sp>
      <p:sp>
        <p:nvSpPr>
          <p:cNvPr id="3" name="عنصر نائب للمحتوى 2"/>
          <p:cNvSpPr>
            <a:spLocks noGrp="1"/>
          </p:cNvSpPr>
          <p:nvPr>
            <p:ph idx="1"/>
          </p:nvPr>
        </p:nvSpPr>
        <p:spPr/>
        <p:txBody>
          <a:bodyPr>
            <a:normAutofit/>
          </a:bodyPr>
          <a:lstStyle/>
          <a:p>
            <a:pPr algn="l" rtl="0"/>
            <a:r>
              <a:rPr lang="en-US" sz="2400" dirty="0">
                <a:solidFill>
                  <a:schemeClr val="tx2"/>
                </a:solidFill>
              </a:rPr>
              <a:t>is an add-on device used to increase the ease of administering aerosolized medication from a </a:t>
            </a:r>
            <a:r>
              <a:rPr lang="en-US" sz="2400" dirty="0" smtClean="0">
                <a:solidFill>
                  <a:schemeClr val="tx2"/>
                </a:solidFill>
              </a:rPr>
              <a:t>metered-dose inhaler</a:t>
            </a:r>
          </a:p>
          <a:p>
            <a:pPr algn="l" rtl="0"/>
            <a:r>
              <a:rPr lang="en-US" sz="2400" dirty="0">
                <a:solidFill>
                  <a:schemeClr val="tx2"/>
                </a:solidFill>
              </a:rPr>
              <a:t>The spacer adds space in the form of a tube or “chamber” between the canister of medication and the patient’s mouth, allowing the patient to inhale the medication by breathing in slowly and deeply for five to 10 breaths</a:t>
            </a:r>
            <a:r>
              <a:rPr lang="en-US" sz="2400" dirty="0" smtClean="0">
                <a:solidFill>
                  <a:schemeClr val="tx2"/>
                </a:solidFill>
              </a:rPr>
              <a:t>.</a:t>
            </a:r>
            <a:endParaRPr lang="en-US" sz="2400" dirty="0">
              <a:solidFill>
                <a:schemeClr val="tx2"/>
              </a:solidFill>
            </a:endParaRPr>
          </a:p>
        </p:txBody>
      </p:sp>
      <p:pic>
        <p:nvPicPr>
          <p:cNvPr id="3074" name="Picture 2" descr="C:\Users\ahmad\Desktop\primary care\tuturial\aeroch6.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32173" y="4653136"/>
            <a:ext cx="2810611" cy="210795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0909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rtl="0"/>
            <a:r>
              <a:rPr lang="en-US" b="1" dirty="0" smtClean="0">
                <a:solidFill>
                  <a:schemeClr val="tx2"/>
                </a:solidFill>
              </a:rPr>
              <a:t>Benefits</a:t>
            </a:r>
            <a:endParaRPr lang="ar-SA" dirty="0">
              <a:solidFill>
                <a:schemeClr val="tx2"/>
              </a:solidFill>
            </a:endParaRPr>
          </a:p>
        </p:txBody>
      </p:sp>
      <p:sp>
        <p:nvSpPr>
          <p:cNvPr id="3" name="عنصر نائب للمحتوى 2"/>
          <p:cNvSpPr>
            <a:spLocks noGrp="1"/>
          </p:cNvSpPr>
          <p:nvPr>
            <p:ph idx="1"/>
          </p:nvPr>
        </p:nvSpPr>
        <p:spPr>
          <a:xfrm>
            <a:off x="251520" y="1600200"/>
            <a:ext cx="5112568" cy="4525963"/>
          </a:xfrm>
        </p:spPr>
        <p:txBody>
          <a:bodyPr>
            <a:normAutofit/>
          </a:bodyPr>
          <a:lstStyle/>
          <a:p>
            <a:pPr algn="l" rtl="0"/>
            <a:r>
              <a:rPr lang="en-US" sz="2400" dirty="0">
                <a:solidFill>
                  <a:schemeClr val="tx2"/>
                </a:solidFill>
              </a:rPr>
              <a:t>In order to properly use an inhaler without a spacer, one has to coordinate a certain number of actions in a set </a:t>
            </a:r>
            <a:r>
              <a:rPr lang="en-US" sz="2400" dirty="0" smtClean="0">
                <a:solidFill>
                  <a:schemeClr val="tx2"/>
                </a:solidFill>
              </a:rPr>
              <a:t>order </a:t>
            </a:r>
            <a:r>
              <a:rPr lang="en-US" sz="2400" dirty="0">
                <a:solidFill>
                  <a:schemeClr val="tx2"/>
                </a:solidFill>
              </a:rPr>
              <a:t>and not all patients are able to master this </a:t>
            </a:r>
            <a:r>
              <a:rPr lang="en-US" sz="2400" dirty="0" smtClean="0">
                <a:solidFill>
                  <a:schemeClr val="tx2"/>
                </a:solidFill>
              </a:rPr>
              <a:t>sequence.</a:t>
            </a:r>
          </a:p>
          <a:p>
            <a:pPr algn="l" rtl="0"/>
            <a:r>
              <a:rPr lang="en-US" sz="2400" dirty="0">
                <a:solidFill>
                  <a:schemeClr val="tx2"/>
                </a:solidFill>
              </a:rPr>
              <a:t>Use of a spacer avoids such timing </a:t>
            </a:r>
            <a:r>
              <a:rPr lang="en-US" sz="2400" dirty="0" smtClean="0">
                <a:solidFill>
                  <a:schemeClr val="tx2"/>
                </a:solidFill>
              </a:rPr>
              <a:t>issues and make it easier. </a:t>
            </a:r>
            <a:endParaRPr lang="ar-SA" sz="2400" dirty="0">
              <a:solidFill>
                <a:schemeClr val="tx2"/>
              </a:solidFill>
            </a:endParaRPr>
          </a:p>
        </p:txBody>
      </p:sp>
      <p:pic>
        <p:nvPicPr>
          <p:cNvPr id="4098" name="Picture 2" descr="C:\Users\ahmad\Desktop\primary care\tuturial\220px-Baby_inhaler.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80112" y="1124744"/>
            <a:ext cx="3257351" cy="52709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65202186"/>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dirty="0" smtClean="0">
                <a:solidFill>
                  <a:schemeClr val="tx2"/>
                </a:solidFill>
              </a:rPr>
              <a:t>Benefits </a:t>
            </a:r>
            <a:endParaRPr lang="ar-SA" dirty="0">
              <a:solidFill>
                <a:schemeClr val="tx2"/>
              </a:solidFill>
            </a:endParaRPr>
          </a:p>
        </p:txBody>
      </p:sp>
      <p:sp>
        <p:nvSpPr>
          <p:cNvPr id="3" name="عنصر نائب للمحتوى 2"/>
          <p:cNvSpPr>
            <a:spLocks noGrp="1"/>
          </p:cNvSpPr>
          <p:nvPr>
            <p:ph idx="1"/>
          </p:nvPr>
        </p:nvSpPr>
        <p:spPr/>
        <p:txBody>
          <a:bodyPr>
            <a:normAutofit/>
          </a:bodyPr>
          <a:lstStyle/>
          <a:p>
            <a:pPr algn="l" rtl="0"/>
            <a:endParaRPr lang="en-US" dirty="0" smtClean="0">
              <a:solidFill>
                <a:schemeClr val="tx2"/>
              </a:solidFill>
            </a:endParaRPr>
          </a:p>
          <a:p>
            <a:pPr algn="l" rtl="0"/>
            <a:endParaRPr lang="en-US" dirty="0">
              <a:solidFill>
                <a:schemeClr val="tx2"/>
              </a:solidFill>
            </a:endParaRPr>
          </a:p>
          <a:p>
            <a:pPr algn="l" rtl="0"/>
            <a:r>
              <a:rPr lang="en-US" dirty="0" smtClean="0">
                <a:solidFill>
                  <a:schemeClr val="tx2"/>
                </a:solidFill>
              </a:rPr>
              <a:t>It reduce </a:t>
            </a:r>
            <a:r>
              <a:rPr lang="en-US" dirty="0">
                <a:solidFill>
                  <a:schemeClr val="tx2"/>
                </a:solidFill>
              </a:rPr>
              <a:t>deposition in the mouth and </a:t>
            </a:r>
            <a:r>
              <a:rPr lang="en-US" dirty="0" smtClean="0">
                <a:solidFill>
                  <a:schemeClr val="tx2"/>
                </a:solidFill>
              </a:rPr>
              <a:t>throat</a:t>
            </a:r>
            <a:endParaRPr lang="ar-SA" dirty="0">
              <a:solidFill>
                <a:schemeClr val="tx2"/>
              </a:solidFill>
            </a:endParaRPr>
          </a:p>
        </p:txBody>
      </p:sp>
    </p:spTree>
    <p:extLst>
      <p:ext uri="{BB962C8B-B14F-4D97-AF65-F5344CB8AC3E}">
        <p14:creationId xmlns:p14="http://schemas.microsoft.com/office/powerpoint/2010/main" xmlns="" val="1274983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Causes</a:t>
            </a:r>
            <a:endParaRPr lang="ar-SA" dirty="0"/>
          </a:p>
        </p:txBody>
      </p:sp>
      <p:sp>
        <p:nvSpPr>
          <p:cNvPr id="3" name="عنصر نائب للمحتوى 2"/>
          <p:cNvSpPr>
            <a:spLocks noGrp="1"/>
          </p:cNvSpPr>
          <p:nvPr>
            <p:ph sz="quarter" idx="1"/>
          </p:nvPr>
        </p:nvSpPr>
        <p:spPr/>
        <p:txBody>
          <a:bodyPr>
            <a:normAutofit fontScale="85000" lnSpcReduction="10000"/>
          </a:bodyPr>
          <a:lstStyle/>
          <a:p>
            <a:pPr algn="l" rtl="0"/>
            <a:r>
              <a:rPr lang="en-US" dirty="0">
                <a:solidFill>
                  <a:schemeClr val="tx1"/>
                </a:solidFill>
                <a:latin typeface="+mn-lt"/>
                <a:ea typeface="+mn-ea"/>
                <a:cs typeface="+mn-cs"/>
              </a:rPr>
              <a:t>Poor </a:t>
            </a:r>
            <a:r>
              <a:rPr lang="en-US" dirty="0" smtClean="0">
                <a:solidFill>
                  <a:schemeClr val="tx1"/>
                </a:solidFill>
                <a:latin typeface="+mn-lt"/>
                <a:ea typeface="+mn-ea"/>
                <a:cs typeface="+mn-cs"/>
              </a:rPr>
              <a:t>knowledge,</a:t>
            </a:r>
          </a:p>
          <a:p>
            <a:pPr algn="l" rtl="0"/>
            <a:r>
              <a:rPr lang="en-US" dirty="0" smtClean="0">
                <a:solidFill>
                  <a:schemeClr val="tx1"/>
                </a:solidFill>
                <a:latin typeface="+mn-lt"/>
                <a:ea typeface="+mn-ea"/>
                <a:cs typeface="+mn-cs"/>
              </a:rPr>
              <a:t> fear </a:t>
            </a:r>
            <a:r>
              <a:rPr lang="en-US" dirty="0">
                <a:solidFill>
                  <a:schemeClr val="tx1"/>
                </a:solidFill>
                <a:latin typeface="+mn-lt"/>
                <a:ea typeface="+mn-ea"/>
                <a:cs typeface="+mn-cs"/>
              </a:rPr>
              <a:t>of use of new drugs, </a:t>
            </a:r>
            <a:endParaRPr lang="en-US" dirty="0" smtClean="0">
              <a:solidFill>
                <a:schemeClr val="tx1"/>
              </a:solidFill>
              <a:latin typeface="+mn-lt"/>
              <a:ea typeface="+mn-ea"/>
              <a:cs typeface="+mn-cs"/>
            </a:endParaRPr>
          </a:p>
          <a:p>
            <a:pPr algn="l" rtl="0"/>
            <a:r>
              <a:rPr lang="en-US" dirty="0" smtClean="0">
                <a:solidFill>
                  <a:schemeClr val="tx1"/>
                </a:solidFill>
                <a:latin typeface="+mn-lt"/>
                <a:ea typeface="+mn-ea"/>
                <a:cs typeface="+mn-cs"/>
              </a:rPr>
              <a:t>  and </a:t>
            </a:r>
            <a:r>
              <a:rPr lang="en-US" dirty="0">
                <a:solidFill>
                  <a:schemeClr val="tx1"/>
                </a:solidFill>
                <a:latin typeface="+mn-lt"/>
                <a:ea typeface="+mn-ea"/>
                <a:cs typeface="+mn-cs"/>
              </a:rPr>
              <a:t>lack of awareness of the importance </a:t>
            </a:r>
            <a:endParaRPr lang="en-US" dirty="0" smtClean="0"/>
          </a:p>
          <a:p>
            <a:pPr algn="l" rtl="0"/>
            <a:r>
              <a:rPr lang="en-US" dirty="0" smtClean="0">
                <a:solidFill>
                  <a:schemeClr val="tx1"/>
                </a:solidFill>
                <a:latin typeface="+mn-lt"/>
                <a:ea typeface="+mn-ea"/>
                <a:cs typeface="+mn-cs"/>
              </a:rPr>
              <a:t> of </a:t>
            </a:r>
            <a:r>
              <a:rPr lang="en-US" dirty="0">
                <a:solidFill>
                  <a:schemeClr val="tx1"/>
                </a:solidFill>
                <a:latin typeface="+mn-lt"/>
                <a:ea typeface="+mn-ea"/>
                <a:cs typeface="+mn-cs"/>
              </a:rPr>
              <a:t>control of the </a:t>
            </a:r>
            <a:r>
              <a:rPr lang="en-US" dirty="0" smtClean="0">
                <a:solidFill>
                  <a:schemeClr val="tx1"/>
                </a:solidFill>
                <a:latin typeface="+mn-lt"/>
                <a:ea typeface="+mn-ea"/>
                <a:cs typeface="+mn-cs"/>
              </a:rPr>
              <a:t>disease </a:t>
            </a:r>
            <a:r>
              <a:rPr lang="en-US" dirty="0">
                <a:solidFill>
                  <a:schemeClr val="tx1"/>
                </a:solidFill>
                <a:latin typeface="+mn-lt"/>
                <a:ea typeface="+mn-ea"/>
                <a:cs typeface="+mn-cs"/>
              </a:rPr>
              <a:t>among </a:t>
            </a:r>
            <a:r>
              <a:rPr lang="en-US" dirty="0" smtClean="0">
                <a:solidFill>
                  <a:schemeClr val="tx1"/>
                </a:solidFill>
                <a:latin typeface="+mn-lt"/>
                <a:ea typeface="+mn-ea"/>
                <a:cs typeface="+mn-cs"/>
              </a:rPr>
              <a:t>primary</a:t>
            </a:r>
          </a:p>
          <a:p>
            <a:pPr algn="l" rtl="0">
              <a:buNone/>
            </a:pPr>
            <a:r>
              <a:rPr lang="en-US" dirty="0" smtClean="0">
                <a:solidFill>
                  <a:schemeClr val="tx1"/>
                </a:solidFill>
                <a:latin typeface="+mn-lt"/>
                <a:ea typeface="+mn-ea"/>
                <a:cs typeface="+mn-cs"/>
              </a:rPr>
              <a:t>    care physicians !!</a:t>
            </a:r>
          </a:p>
          <a:p>
            <a:pPr algn="l" rtl="0"/>
            <a:r>
              <a:rPr lang="en-US" dirty="0" smtClean="0"/>
              <a:t>A study by Al-</a:t>
            </a:r>
            <a:r>
              <a:rPr lang="en-US" dirty="0" err="1" smtClean="0"/>
              <a:t>Kabbaa</a:t>
            </a:r>
            <a:r>
              <a:rPr lang="en-US" dirty="0" smtClean="0"/>
              <a:t> and colleagues found that only 39% of primary care physicians meet the standards of the national guidelines in management of asthma. Furthermore, the overall level of awareness among physicians was low (52%).</a:t>
            </a:r>
            <a:endParaRPr lang="ar-SA" dirty="0"/>
          </a:p>
        </p:txBody>
      </p:sp>
      <p:sp>
        <p:nvSpPr>
          <p:cNvPr id="4" name="Rounded Rectangle 3"/>
          <p:cNvSpPr/>
          <p:nvPr/>
        </p:nvSpPr>
        <p:spPr>
          <a:xfrm>
            <a:off x="762000" y="457200"/>
            <a:ext cx="7848600" cy="5867400"/>
          </a:xfrm>
          <a:prstGeom prst="roundRect">
            <a:avLst/>
          </a:prstGeom>
          <a:blipFill dpi="0" rotWithShape="1">
            <a:blip r:embed="rId2" cstate="print">
              <a:alphaModFix amt="22000"/>
            </a:blip>
            <a:srcRect/>
            <a:stretch>
              <a:fillRect/>
            </a:stretch>
          </a:blip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b="1" dirty="0">
                <a:solidFill>
                  <a:schemeClr val="tx2"/>
                </a:solidFill>
              </a:rPr>
              <a:t>Disadvantages</a:t>
            </a:r>
            <a:endParaRPr lang="ar-SA" dirty="0">
              <a:solidFill>
                <a:schemeClr val="tx2"/>
              </a:solidFill>
            </a:endParaRPr>
          </a:p>
        </p:txBody>
      </p:sp>
      <p:sp>
        <p:nvSpPr>
          <p:cNvPr id="3" name="عنصر نائب للمحتوى 2"/>
          <p:cNvSpPr>
            <a:spLocks noGrp="1"/>
          </p:cNvSpPr>
          <p:nvPr>
            <p:ph idx="1"/>
          </p:nvPr>
        </p:nvSpPr>
        <p:spPr/>
        <p:txBody>
          <a:bodyPr>
            <a:normAutofit/>
          </a:bodyPr>
          <a:lstStyle/>
          <a:p>
            <a:pPr algn="l" rtl="0"/>
            <a:r>
              <a:rPr lang="en-US" dirty="0">
                <a:solidFill>
                  <a:schemeClr val="tx2"/>
                </a:solidFill>
              </a:rPr>
              <a:t>A spacer can be bulky, limiting portability. This portability issue is small when one considers the fact that an asthma drug, such as albuterol MDI used with a spacer, is more effective than nebulizers used by EMS and emergency rooms</a:t>
            </a:r>
            <a:r>
              <a:rPr lang="en-US" dirty="0" smtClean="0">
                <a:solidFill>
                  <a:schemeClr val="tx2"/>
                </a:solidFill>
              </a:rPr>
              <a:t>.</a:t>
            </a:r>
            <a:endParaRPr lang="en-US" dirty="0">
              <a:solidFill>
                <a:schemeClr val="tx2"/>
              </a:solidFill>
            </a:endParaRPr>
          </a:p>
        </p:txBody>
      </p:sp>
    </p:spTree>
    <p:extLst>
      <p:ext uri="{BB962C8B-B14F-4D97-AF65-F5344CB8AC3E}">
        <p14:creationId xmlns:p14="http://schemas.microsoft.com/office/powerpoint/2010/main" xmlns="" val="3813550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solidFill>
                  <a:schemeClr val="tx2"/>
                </a:solidFill>
              </a:rPr>
              <a:t>EDUCATION</a:t>
            </a:r>
            <a:endParaRPr lang="en-US" dirty="0">
              <a:solidFill>
                <a:schemeClr val="tx2"/>
              </a:solidFill>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 val="2652995857"/>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1" y="1119269"/>
            <a:ext cx="8810302" cy="47481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21891776"/>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solidFill>
              </a:rPr>
              <a:t>EDUCATION</a:t>
            </a:r>
            <a:endParaRPr lang="en-US" dirty="0">
              <a:solidFill>
                <a:schemeClr val="tx2"/>
              </a:solidFill>
            </a:endParaRPr>
          </a:p>
        </p:txBody>
      </p:sp>
      <p:sp>
        <p:nvSpPr>
          <p:cNvPr id="3" name="Content Placeholder 2"/>
          <p:cNvSpPr>
            <a:spLocks noGrp="1"/>
          </p:cNvSpPr>
          <p:nvPr>
            <p:ph idx="1"/>
          </p:nvPr>
        </p:nvSpPr>
        <p:spPr/>
        <p:txBody>
          <a:bodyPr/>
          <a:lstStyle/>
          <a:p>
            <a:pPr algn="l" rtl="0"/>
            <a:r>
              <a:rPr lang="en-US" dirty="0">
                <a:solidFill>
                  <a:schemeClr val="tx2"/>
                </a:solidFill>
              </a:rPr>
              <a:t>Asthma self-management education is essential to provide patients with the skills </a:t>
            </a:r>
            <a:r>
              <a:rPr lang="en-US" dirty="0" smtClean="0">
                <a:solidFill>
                  <a:schemeClr val="tx2"/>
                </a:solidFill>
              </a:rPr>
              <a:t>necessary to </a:t>
            </a:r>
            <a:r>
              <a:rPr lang="en-US" dirty="0">
                <a:solidFill>
                  <a:schemeClr val="tx2"/>
                </a:solidFill>
              </a:rPr>
              <a:t>control asthma and improve </a:t>
            </a:r>
            <a:r>
              <a:rPr lang="en-US" dirty="0" smtClean="0">
                <a:solidFill>
                  <a:schemeClr val="tx2"/>
                </a:solidFill>
              </a:rPr>
              <a:t>outcomes</a:t>
            </a:r>
          </a:p>
          <a:p>
            <a:pPr algn="l" rtl="0"/>
            <a:r>
              <a:rPr lang="en-US" dirty="0">
                <a:solidFill>
                  <a:schemeClr val="tx2"/>
                </a:solidFill>
              </a:rPr>
              <a:t>self-management </a:t>
            </a:r>
            <a:r>
              <a:rPr lang="en-US" dirty="0" smtClean="0">
                <a:solidFill>
                  <a:schemeClr val="tx2"/>
                </a:solidFill>
              </a:rPr>
              <a:t>education requires </a:t>
            </a:r>
            <a:r>
              <a:rPr lang="en-US" dirty="0">
                <a:solidFill>
                  <a:schemeClr val="tx2"/>
                </a:solidFill>
              </a:rPr>
              <a:t>repetition and reinforcement.</a:t>
            </a:r>
          </a:p>
        </p:txBody>
      </p:sp>
    </p:spTree>
    <p:extLst>
      <p:ext uri="{BB962C8B-B14F-4D97-AF65-F5344CB8AC3E}">
        <p14:creationId xmlns:p14="http://schemas.microsoft.com/office/powerpoint/2010/main" xmlns="" val="104614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Asthma education category</a:t>
            </a:r>
            <a:endParaRPr lang="en-US" dirty="0">
              <a:solidFill>
                <a:schemeClr val="tx2"/>
              </a:solidFill>
            </a:endParaRPr>
          </a:p>
        </p:txBody>
      </p:sp>
      <p:sp>
        <p:nvSpPr>
          <p:cNvPr id="3" name="Content Placeholder 2"/>
          <p:cNvSpPr>
            <a:spLocks noGrp="1"/>
          </p:cNvSpPr>
          <p:nvPr>
            <p:ph idx="1"/>
          </p:nvPr>
        </p:nvSpPr>
        <p:spPr/>
        <p:txBody>
          <a:bodyPr/>
          <a:lstStyle/>
          <a:p>
            <a:pPr algn="l" rtl="0"/>
            <a:r>
              <a:rPr lang="en-US" dirty="0" smtClean="0">
                <a:solidFill>
                  <a:schemeClr val="tx2"/>
                </a:solidFill>
              </a:rPr>
              <a:t>Education to the Patient</a:t>
            </a:r>
          </a:p>
          <a:p>
            <a:pPr algn="l" rtl="0"/>
            <a:r>
              <a:rPr lang="en-US" dirty="0" smtClean="0">
                <a:solidFill>
                  <a:schemeClr val="tx2"/>
                </a:solidFill>
              </a:rPr>
              <a:t>Education to the family </a:t>
            </a:r>
            <a:endParaRPr lang="en-US" dirty="0">
              <a:solidFill>
                <a:schemeClr val="tx2"/>
              </a:solidFill>
            </a:endParaRPr>
          </a:p>
        </p:txBody>
      </p:sp>
    </p:spTree>
    <p:extLst>
      <p:ext uri="{BB962C8B-B14F-4D97-AF65-F5344CB8AC3E}">
        <p14:creationId xmlns:p14="http://schemas.microsoft.com/office/powerpoint/2010/main" xmlns="" val="2317675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solidFill>
                  <a:schemeClr val="tx2"/>
                </a:solidFill>
              </a:rPr>
              <a:t>Education to the Patient</a:t>
            </a:r>
            <a:endParaRPr lang="en-US" sz="3600" dirty="0">
              <a:solidFill>
                <a:schemeClr val="tx2"/>
              </a:solidFill>
            </a:endParaRPr>
          </a:p>
        </p:txBody>
      </p:sp>
      <p:sp>
        <p:nvSpPr>
          <p:cNvPr id="3" name="Content Placeholder 2"/>
          <p:cNvSpPr>
            <a:spLocks noGrp="1"/>
          </p:cNvSpPr>
          <p:nvPr>
            <p:ph idx="1"/>
          </p:nvPr>
        </p:nvSpPr>
        <p:spPr/>
        <p:txBody>
          <a:bodyPr/>
          <a:lstStyle/>
          <a:p>
            <a:pPr algn="l" rtl="0"/>
            <a:r>
              <a:rPr lang="en-US" b="1" dirty="0">
                <a:solidFill>
                  <a:schemeClr val="tx2"/>
                </a:solidFill>
              </a:rPr>
              <a:t>What is asthma</a:t>
            </a:r>
            <a:r>
              <a:rPr lang="en-US" b="1" dirty="0" smtClean="0">
                <a:solidFill>
                  <a:schemeClr val="tx2"/>
                </a:solidFill>
              </a:rPr>
              <a:t>?</a:t>
            </a:r>
          </a:p>
          <a:p>
            <a:pPr algn="l" rtl="0"/>
            <a:r>
              <a:rPr lang="en-US" b="1" dirty="0">
                <a:solidFill>
                  <a:schemeClr val="tx2"/>
                </a:solidFill>
              </a:rPr>
              <a:t>What are </a:t>
            </a:r>
            <a:r>
              <a:rPr lang="en-US" b="1" dirty="0" smtClean="0">
                <a:solidFill>
                  <a:schemeClr val="tx2"/>
                </a:solidFill>
              </a:rPr>
              <a:t>triggers?</a:t>
            </a:r>
          </a:p>
          <a:p>
            <a:pPr algn="l" rtl="0"/>
            <a:r>
              <a:rPr lang="en-US" b="1" dirty="0" smtClean="0">
                <a:solidFill>
                  <a:schemeClr val="tx2"/>
                </a:solidFill>
              </a:rPr>
              <a:t>How to use the medication?</a:t>
            </a:r>
          </a:p>
          <a:p>
            <a:pPr algn="l" rtl="0"/>
            <a:r>
              <a:rPr lang="en-US" b="1" dirty="0" smtClean="0">
                <a:solidFill>
                  <a:schemeClr val="tx2"/>
                </a:solidFill>
              </a:rPr>
              <a:t>What is the benefit from </a:t>
            </a:r>
            <a:r>
              <a:rPr lang="en-US" b="1" dirty="0">
                <a:solidFill>
                  <a:schemeClr val="tx2"/>
                </a:solidFill>
              </a:rPr>
              <a:t>t</a:t>
            </a:r>
            <a:r>
              <a:rPr lang="en-US" b="1" dirty="0" smtClean="0">
                <a:solidFill>
                  <a:schemeClr val="tx2"/>
                </a:solidFill>
              </a:rPr>
              <a:t>he medication?</a:t>
            </a:r>
          </a:p>
          <a:p>
            <a:pPr algn="l" rtl="0"/>
            <a:r>
              <a:rPr lang="en-US" b="1" dirty="0">
                <a:solidFill>
                  <a:schemeClr val="tx2"/>
                </a:solidFill>
              </a:rPr>
              <a:t>What are the goals of asthma</a:t>
            </a:r>
            <a:br>
              <a:rPr lang="en-US" b="1" dirty="0">
                <a:solidFill>
                  <a:schemeClr val="tx2"/>
                </a:solidFill>
              </a:rPr>
            </a:br>
            <a:r>
              <a:rPr lang="en-US" b="1" dirty="0">
                <a:solidFill>
                  <a:schemeClr val="tx2"/>
                </a:solidFill>
              </a:rPr>
              <a:t>treatment?</a:t>
            </a:r>
            <a:endParaRPr lang="en-US" b="1" dirty="0" smtClean="0">
              <a:solidFill>
                <a:schemeClr val="tx2"/>
              </a:solidFill>
            </a:endParaRPr>
          </a:p>
          <a:p>
            <a:pPr algn="l" rtl="0"/>
            <a:endParaRPr lang="en-US" dirty="0">
              <a:solidFill>
                <a:schemeClr val="tx2"/>
              </a:solidFill>
            </a:endParaRPr>
          </a:p>
        </p:txBody>
      </p:sp>
    </p:spTree>
    <p:extLst>
      <p:ext uri="{BB962C8B-B14F-4D97-AF65-F5344CB8AC3E}">
        <p14:creationId xmlns:p14="http://schemas.microsoft.com/office/powerpoint/2010/main" xmlns="" val="297742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smtClean="0">
                <a:solidFill>
                  <a:schemeClr val="tx2"/>
                </a:solidFill>
              </a:rPr>
              <a:t>What is asthma?</a:t>
            </a:r>
            <a:endParaRPr lang="en-US" dirty="0">
              <a:solidFill>
                <a:schemeClr val="tx2"/>
              </a:solidFill>
            </a:endParaRPr>
          </a:p>
        </p:txBody>
      </p:sp>
      <p:sp>
        <p:nvSpPr>
          <p:cNvPr id="3" name="Content Placeholder 2"/>
          <p:cNvSpPr>
            <a:spLocks noGrp="1"/>
          </p:cNvSpPr>
          <p:nvPr>
            <p:ph idx="1"/>
          </p:nvPr>
        </p:nvSpPr>
        <p:spPr/>
        <p:txBody>
          <a:bodyPr/>
          <a:lstStyle/>
          <a:p>
            <a:pPr algn="l" rtl="0"/>
            <a:r>
              <a:rPr lang="en-US" dirty="0">
                <a:solidFill>
                  <a:schemeClr val="tx2"/>
                </a:solidFill>
              </a:rPr>
              <a:t>Asthma is a disease of the airways or </a:t>
            </a:r>
            <a:r>
              <a:rPr lang="en-US" dirty="0" smtClean="0">
                <a:solidFill>
                  <a:schemeClr val="tx2"/>
                </a:solidFill>
              </a:rPr>
              <a:t>breathing tubes </a:t>
            </a:r>
            <a:r>
              <a:rPr lang="en-US" dirty="0">
                <a:solidFill>
                  <a:schemeClr val="tx2"/>
                </a:solidFill>
              </a:rPr>
              <a:t>in the lungs. These airways </a:t>
            </a:r>
            <a:r>
              <a:rPr lang="en-US" dirty="0" smtClean="0">
                <a:solidFill>
                  <a:schemeClr val="tx2"/>
                </a:solidFill>
              </a:rPr>
              <a:t>carry air </a:t>
            </a:r>
            <a:r>
              <a:rPr lang="en-US" dirty="0">
                <a:solidFill>
                  <a:schemeClr val="tx2"/>
                </a:solidFill>
              </a:rPr>
              <a:t>to the lungs. Airways get smaller </a:t>
            </a:r>
            <a:r>
              <a:rPr lang="en-US" dirty="0" smtClean="0">
                <a:solidFill>
                  <a:schemeClr val="tx2"/>
                </a:solidFill>
              </a:rPr>
              <a:t>and smaller </a:t>
            </a:r>
            <a:r>
              <a:rPr lang="en-US" dirty="0">
                <a:solidFill>
                  <a:schemeClr val="tx2"/>
                </a:solidFill>
              </a:rPr>
              <a:t>like branches of a tree. When </a:t>
            </a:r>
            <a:r>
              <a:rPr lang="en-US" dirty="0" smtClean="0">
                <a:solidFill>
                  <a:schemeClr val="tx2"/>
                </a:solidFill>
              </a:rPr>
              <a:t>asthma is </a:t>
            </a:r>
            <a:r>
              <a:rPr lang="en-US" dirty="0">
                <a:solidFill>
                  <a:schemeClr val="tx2"/>
                </a:solidFill>
              </a:rPr>
              <a:t>under control, the airways are clear and </a:t>
            </a:r>
            <a:r>
              <a:rPr lang="en-US" dirty="0" smtClean="0">
                <a:solidFill>
                  <a:schemeClr val="tx2"/>
                </a:solidFill>
              </a:rPr>
              <a:t>air flows </a:t>
            </a:r>
            <a:r>
              <a:rPr lang="en-US" dirty="0">
                <a:solidFill>
                  <a:schemeClr val="tx2"/>
                </a:solidFill>
              </a:rPr>
              <a:t>easily in and out of the lungs.</a:t>
            </a:r>
          </a:p>
        </p:txBody>
      </p:sp>
    </p:spTree>
    <p:extLst>
      <p:ext uri="{BB962C8B-B14F-4D97-AF65-F5344CB8AC3E}">
        <p14:creationId xmlns:p14="http://schemas.microsoft.com/office/powerpoint/2010/main" xmlns="" val="344449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tx2"/>
                </a:solidFill>
              </a:rPr>
              <a:t>What </a:t>
            </a:r>
            <a:r>
              <a:rPr lang="en-US" b="1" dirty="0">
                <a:solidFill>
                  <a:schemeClr val="tx2"/>
                </a:solidFill>
              </a:rPr>
              <a:t>are </a:t>
            </a:r>
            <a:r>
              <a:rPr lang="en-US" b="1" dirty="0" smtClean="0">
                <a:solidFill>
                  <a:schemeClr val="tx2"/>
                </a:solidFill>
              </a:rPr>
              <a:t>triggers?</a:t>
            </a:r>
            <a:endParaRPr lang="en-US" dirty="0">
              <a:solidFill>
                <a:schemeClr val="tx2"/>
              </a:solidFill>
            </a:endParaRPr>
          </a:p>
        </p:txBody>
      </p:sp>
      <p:sp>
        <p:nvSpPr>
          <p:cNvPr id="3" name="Content Placeholder 2"/>
          <p:cNvSpPr>
            <a:spLocks noGrp="1"/>
          </p:cNvSpPr>
          <p:nvPr>
            <p:ph idx="1"/>
          </p:nvPr>
        </p:nvSpPr>
        <p:spPr/>
        <p:txBody>
          <a:bodyPr>
            <a:noAutofit/>
          </a:bodyPr>
          <a:lstStyle/>
          <a:p>
            <a:pPr algn="l" rtl="0"/>
            <a:r>
              <a:rPr lang="en-US" sz="2800" dirty="0">
                <a:solidFill>
                  <a:schemeClr val="tx2"/>
                </a:solidFill>
              </a:rPr>
              <a:t>Because you have asthma, your airways are very </a:t>
            </a:r>
            <a:r>
              <a:rPr lang="en-US" sz="2800" dirty="0" smtClean="0">
                <a:solidFill>
                  <a:schemeClr val="tx2"/>
                </a:solidFill>
              </a:rPr>
              <a:t>sensitive. They </a:t>
            </a:r>
            <a:r>
              <a:rPr lang="en-US" sz="2800" dirty="0">
                <a:solidFill>
                  <a:schemeClr val="tx2"/>
                </a:solidFill>
              </a:rPr>
              <a:t>may react to things called triggers (things that </a:t>
            </a:r>
            <a:r>
              <a:rPr lang="en-US" sz="2800" dirty="0" smtClean="0">
                <a:solidFill>
                  <a:schemeClr val="tx2"/>
                </a:solidFill>
              </a:rPr>
              <a:t>can cause </a:t>
            </a:r>
            <a:r>
              <a:rPr lang="en-US" sz="2800" dirty="0">
                <a:solidFill>
                  <a:schemeClr val="tx2"/>
                </a:solidFill>
              </a:rPr>
              <a:t>asthma episodes). When you are around </a:t>
            </a:r>
            <a:r>
              <a:rPr lang="en-US" sz="2800" dirty="0" smtClean="0">
                <a:solidFill>
                  <a:schemeClr val="tx2"/>
                </a:solidFill>
              </a:rPr>
              <a:t>triggers, your </a:t>
            </a:r>
            <a:r>
              <a:rPr lang="en-US" sz="2800" dirty="0">
                <a:solidFill>
                  <a:schemeClr val="tx2"/>
                </a:solidFill>
              </a:rPr>
              <a:t>breathing tubes may become swollen, tighten up, </a:t>
            </a:r>
            <a:r>
              <a:rPr lang="en-US" sz="2800" dirty="0" smtClean="0">
                <a:solidFill>
                  <a:schemeClr val="tx2"/>
                </a:solidFill>
              </a:rPr>
              <a:t>and make </a:t>
            </a:r>
            <a:r>
              <a:rPr lang="en-US" sz="2800" dirty="0">
                <a:solidFill>
                  <a:schemeClr val="tx2"/>
                </a:solidFill>
              </a:rPr>
              <a:t>a lot of </a:t>
            </a:r>
            <a:r>
              <a:rPr lang="en-US" sz="2800" dirty="0" smtClean="0">
                <a:solidFill>
                  <a:schemeClr val="tx2"/>
                </a:solidFill>
              </a:rPr>
              <a:t>mucus</a:t>
            </a:r>
            <a:r>
              <a:rPr lang="en-US" sz="2800" dirty="0">
                <a:solidFill>
                  <a:schemeClr val="tx2"/>
                </a:solidFill>
              </a:rPr>
              <a:t>. This will make it harder for you </a:t>
            </a:r>
            <a:r>
              <a:rPr lang="en-US" sz="2800" dirty="0" smtClean="0">
                <a:solidFill>
                  <a:schemeClr val="tx2"/>
                </a:solidFill>
              </a:rPr>
              <a:t>to breathe.</a:t>
            </a:r>
          </a:p>
          <a:p>
            <a:pPr algn="l" rtl="0"/>
            <a:r>
              <a:rPr lang="en-US" sz="2800" dirty="0">
                <a:solidFill>
                  <a:schemeClr val="tx2"/>
                </a:solidFill>
              </a:rPr>
              <a:t>It is important to </a:t>
            </a:r>
            <a:r>
              <a:rPr lang="en-US" sz="2800" dirty="0" smtClean="0">
                <a:solidFill>
                  <a:schemeClr val="tx2"/>
                </a:solidFill>
              </a:rPr>
              <a:t>find </a:t>
            </a:r>
            <a:r>
              <a:rPr lang="en-US" sz="2800" dirty="0">
                <a:solidFill>
                  <a:schemeClr val="tx2"/>
                </a:solidFill>
              </a:rPr>
              <a:t>out what your asthma triggers are </a:t>
            </a:r>
            <a:r>
              <a:rPr lang="en-US" sz="2800" dirty="0" smtClean="0">
                <a:solidFill>
                  <a:schemeClr val="tx2"/>
                </a:solidFill>
              </a:rPr>
              <a:t>and learn </a:t>
            </a:r>
            <a:r>
              <a:rPr lang="en-US" sz="2800" dirty="0">
                <a:solidFill>
                  <a:schemeClr val="tx2"/>
                </a:solidFill>
              </a:rPr>
              <a:t>ways to </a:t>
            </a:r>
            <a:r>
              <a:rPr lang="en-US" sz="2800" dirty="0" smtClean="0">
                <a:solidFill>
                  <a:schemeClr val="tx2"/>
                </a:solidFill>
              </a:rPr>
              <a:t>avoid </a:t>
            </a:r>
            <a:r>
              <a:rPr lang="en-US" sz="2800" dirty="0">
                <a:solidFill>
                  <a:schemeClr val="tx2"/>
                </a:solidFill>
              </a:rPr>
              <a:t>them.</a:t>
            </a:r>
          </a:p>
        </p:txBody>
      </p:sp>
    </p:spTree>
    <p:extLst>
      <p:ext uri="{BB962C8B-B14F-4D97-AF65-F5344CB8AC3E}">
        <p14:creationId xmlns:p14="http://schemas.microsoft.com/office/powerpoint/2010/main" xmlns="" val="484581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tx2"/>
                </a:solidFill>
              </a:rPr>
              <a:t>How to use the medication?</a:t>
            </a:r>
            <a:endParaRPr lang="en-US" dirty="0">
              <a:solidFill>
                <a:schemeClr val="tx2"/>
              </a:solidFill>
            </a:endParaRPr>
          </a:p>
        </p:txBody>
      </p:sp>
      <p:sp>
        <p:nvSpPr>
          <p:cNvPr id="3" name="Content Placeholder 2"/>
          <p:cNvSpPr>
            <a:spLocks noGrp="1"/>
          </p:cNvSpPr>
          <p:nvPr>
            <p:ph idx="1"/>
          </p:nvPr>
        </p:nvSpPr>
        <p:spPr/>
        <p:txBody>
          <a:bodyPr/>
          <a:lstStyle/>
          <a:p>
            <a:endParaRPr lang="en-US" dirty="0"/>
          </a:p>
        </p:txBody>
      </p:sp>
      <p:pic>
        <p:nvPicPr>
          <p:cNvPr id="5122" name="Picture 2" descr="C:\Users\ahmad\Desktop\primary care\tuturial\1202211064OTvNZY.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55111" y="1628800"/>
            <a:ext cx="6806034" cy="454302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7363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reeform 2"/>
          <p:cNvSpPr>
            <a:spLocks/>
          </p:cNvSpPr>
          <p:nvPr/>
        </p:nvSpPr>
        <p:spPr bwMode="invGray">
          <a:xfrm>
            <a:off x="6656388" y="2824163"/>
            <a:ext cx="1227137" cy="1087437"/>
          </a:xfrm>
          <a:custGeom>
            <a:avLst/>
            <a:gdLst>
              <a:gd name="T0" fmla="*/ 0 w 773"/>
              <a:gd name="T1" fmla="*/ 2147483647 h 685"/>
              <a:gd name="T2" fmla="*/ 2147483647 w 773"/>
              <a:gd name="T3" fmla="*/ 2147483647 h 685"/>
              <a:gd name="T4" fmla="*/ 2147483647 w 773"/>
              <a:gd name="T5" fmla="*/ 2147483647 h 685"/>
              <a:gd name="T6" fmla="*/ 2147483647 w 773"/>
              <a:gd name="T7" fmla="*/ 2147483647 h 685"/>
              <a:gd name="T8" fmla="*/ 2147483647 w 773"/>
              <a:gd name="T9" fmla="*/ 2147483647 h 685"/>
              <a:gd name="T10" fmla="*/ 2147483647 w 773"/>
              <a:gd name="T11" fmla="*/ 2147483647 h 685"/>
              <a:gd name="T12" fmla="*/ 2147483647 w 773"/>
              <a:gd name="T13" fmla="*/ 2147483647 h 685"/>
              <a:gd name="T14" fmla="*/ 2147483647 w 773"/>
              <a:gd name="T15" fmla="*/ 2147483647 h 685"/>
              <a:gd name="T16" fmla="*/ 2147483647 w 773"/>
              <a:gd name="T17" fmla="*/ 2147483647 h 685"/>
              <a:gd name="T18" fmla="*/ 2147483647 w 773"/>
              <a:gd name="T19" fmla="*/ 2147483647 h 685"/>
              <a:gd name="T20" fmla="*/ 2147483647 w 773"/>
              <a:gd name="T21" fmla="*/ 2147483647 h 685"/>
              <a:gd name="T22" fmla="*/ 2147483647 w 773"/>
              <a:gd name="T23" fmla="*/ 2147483647 h 685"/>
              <a:gd name="T24" fmla="*/ 2147483647 w 773"/>
              <a:gd name="T25" fmla="*/ 2147483647 h 685"/>
              <a:gd name="T26" fmla="*/ 2147483647 w 773"/>
              <a:gd name="T27" fmla="*/ 2147483647 h 685"/>
              <a:gd name="T28" fmla="*/ 2147483647 w 773"/>
              <a:gd name="T29" fmla="*/ 2147483647 h 685"/>
              <a:gd name="T30" fmla="*/ 2147483647 w 773"/>
              <a:gd name="T31" fmla="*/ 0 h 685"/>
              <a:gd name="T32" fmla="*/ 2147483647 w 773"/>
              <a:gd name="T33" fmla="*/ 0 h 685"/>
              <a:gd name="T34" fmla="*/ 2147483647 w 773"/>
              <a:gd name="T35" fmla="*/ 2147483647 h 685"/>
              <a:gd name="T36" fmla="*/ 2147483647 w 773"/>
              <a:gd name="T37" fmla="*/ 2147483647 h 685"/>
              <a:gd name="T38" fmla="*/ 2147483647 w 773"/>
              <a:gd name="T39" fmla="*/ 2147483647 h 685"/>
              <a:gd name="T40" fmla="*/ 2147483647 w 773"/>
              <a:gd name="T41" fmla="*/ 2147483647 h 685"/>
              <a:gd name="T42" fmla="*/ 2147483647 w 773"/>
              <a:gd name="T43" fmla="*/ 2147483647 h 685"/>
              <a:gd name="T44" fmla="*/ 2147483647 w 773"/>
              <a:gd name="T45" fmla="*/ 2147483647 h 685"/>
              <a:gd name="T46" fmla="*/ 2147483647 w 773"/>
              <a:gd name="T47" fmla="*/ 2147483647 h 685"/>
              <a:gd name="T48" fmla="*/ 2147483647 w 773"/>
              <a:gd name="T49" fmla="*/ 2147483647 h 685"/>
              <a:gd name="T50" fmla="*/ 2147483647 w 773"/>
              <a:gd name="T51" fmla="*/ 2147483647 h 685"/>
              <a:gd name="T52" fmla="*/ 2147483647 w 773"/>
              <a:gd name="T53" fmla="*/ 2147483647 h 685"/>
              <a:gd name="T54" fmla="*/ 2147483647 w 773"/>
              <a:gd name="T55" fmla="*/ 2147483647 h 685"/>
              <a:gd name="T56" fmla="*/ 2147483647 w 773"/>
              <a:gd name="T57" fmla="*/ 2147483647 h 685"/>
              <a:gd name="T58" fmla="*/ 2147483647 w 773"/>
              <a:gd name="T59" fmla="*/ 2147483647 h 685"/>
              <a:gd name="T60" fmla="*/ 2147483647 w 773"/>
              <a:gd name="T61" fmla="*/ 2147483647 h 685"/>
              <a:gd name="T62" fmla="*/ 2147483647 w 773"/>
              <a:gd name="T63" fmla="*/ 2147483647 h 685"/>
              <a:gd name="T64" fmla="*/ 2147483647 w 773"/>
              <a:gd name="T65" fmla="*/ 2147483647 h 6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73"/>
              <a:gd name="T100" fmla="*/ 0 h 685"/>
              <a:gd name="T101" fmla="*/ 773 w 773"/>
              <a:gd name="T102" fmla="*/ 685 h 6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73" h="685">
                <a:moveTo>
                  <a:pt x="0" y="521"/>
                </a:moveTo>
                <a:lnTo>
                  <a:pt x="8" y="505"/>
                </a:lnTo>
                <a:lnTo>
                  <a:pt x="23" y="481"/>
                </a:lnTo>
                <a:lnTo>
                  <a:pt x="39" y="457"/>
                </a:lnTo>
                <a:lnTo>
                  <a:pt x="54" y="426"/>
                </a:lnTo>
                <a:lnTo>
                  <a:pt x="85" y="362"/>
                </a:lnTo>
                <a:lnTo>
                  <a:pt x="124" y="286"/>
                </a:lnTo>
                <a:lnTo>
                  <a:pt x="162" y="215"/>
                </a:lnTo>
                <a:lnTo>
                  <a:pt x="193" y="147"/>
                </a:lnTo>
                <a:lnTo>
                  <a:pt x="216" y="119"/>
                </a:lnTo>
                <a:lnTo>
                  <a:pt x="232" y="92"/>
                </a:lnTo>
                <a:lnTo>
                  <a:pt x="255" y="68"/>
                </a:lnTo>
                <a:lnTo>
                  <a:pt x="270" y="52"/>
                </a:lnTo>
                <a:lnTo>
                  <a:pt x="309" y="28"/>
                </a:lnTo>
                <a:lnTo>
                  <a:pt x="340" y="12"/>
                </a:lnTo>
                <a:lnTo>
                  <a:pt x="378" y="0"/>
                </a:lnTo>
                <a:lnTo>
                  <a:pt x="417" y="0"/>
                </a:lnTo>
                <a:lnTo>
                  <a:pt x="455" y="4"/>
                </a:lnTo>
                <a:lnTo>
                  <a:pt x="494" y="12"/>
                </a:lnTo>
                <a:lnTo>
                  <a:pt x="525" y="28"/>
                </a:lnTo>
                <a:lnTo>
                  <a:pt x="556" y="52"/>
                </a:lnTo>
                <a:lnTo>
                  <a:pt x="587" y="84"/>
                </a:lnTo>
                <a:lnTo>
                  <a:pt x="610" y="127"/>
                </a:lnTo>
                <a:lnTo>
                  <a:pt x="641" y="183"/>
                </a:lnTo>
                <a:lnTo>
                  <a:pt x="664" y="239"/>
                </a:lnTo>
                <a:lnTo>
                  <a:pt x="687" y="298"/>
                </a:lnTo>
                <a:lnTo>
                  <a:pt x="703" y="358"/>
                </a:lnTo>
                <a:lnTo>
                  <a:pt x="718" y="410"/>
                </a:lnTo>
                <a:lnTo>
                  <a:pt x="733" y="453"/>
                </a:lnTo>
                <a:lnTo>
                  <a:pt x="757" y="529"/>
                </a:lnTo>
                <a:lnTo>
                  <a:pt x="764" y="593"/>
                </a:lnTo>
                <a:lnTo>
                  <a:pt x="772" y="644"/>
                </a:lnTo>
                <a:lnTo>
                  <a:pt x="772" y="684"/>
                </a:lnTo>
              </a:path>
            </a:pathLst>
          </a:custGeom>
          <a:solidFill>
            <a:srgbClr val="BC003A"/>
          </a:solidFill>
          <a:ln w="12700" cap="rnd">
            <a:solidFill>
              <a:schemeClr val="tx1"/>
            </a:solidFill>
            <a:round/>
            <a:headEnd type="none" w="sm" len="sm"/>
            <a:tailEnd type="none" w="sm" len="sm"/>
          </a:ln>
        </p:spPr>
        <p:txBody>
          <a:bodyPr/>
          <a:lstStyle/>
          <a:p>
            <a:endParaRPr lang="en-US"/>
          </a:p>
        </p:txBody>
      </p:sp>
      <p:sp>
        <p:nvSpPr>
          <p:cNvPr id="24579" name="Freeform 3"/>
          <p:cNvSpPr>
            <a:spLocks/>
          </p:cNvSpPr>
          <p:nvPr/>
        </p:nvSpPr>
        <p:spPr bwMode="invGray">
          <a:xfrm>
            <a:off x="1535113" y="2403475"/>
            <a:ext cx="1011237" cy="1574800"/>
          </a:xfrm>
          <a:custGeom>
            <a:avLst/>
            <a:gdLst>
              <a:gd name="T0" fmla="*/ 0 w 637"/>
              <a:gd name="T1" fmla="*/ 2147483647 h 992"/>
              <a:gd name="T2" fmla="*/ 2147483647 w 637"/>
              <a:gd name="T3" fmla="*/ 2147483647 h 992"/>
              <a:gd name="T4" fmla="*/ 2147483647 w 637"/>
              <a:gd name="T5" fmla="*/ 2147483647 h 992"/>
              <a:gd name="T6" fmla="*/ 2147483647 w 637"/>
              <a:gd name="T7" fmla="*/ 2147483647 h 992"/>
              <a:gd name="T8" fmla="*/ 2147483647 w 637"/>
              <a:gd name="T9" fmla="*/ 2147483647 h 992"/>
              <a:gd name="T10" fmla="*/ 2147483647 w 637"/>
              <a:gd name="T11" fmla="*/ 2147483647 h 992"/>
              <a:gd name="T12" fmla="*/ 2147483647 w 637"/>
              <a:gd name="T13" fmla="*/ 2147483647 h 992"/>
              <a:gd name="T14" fmla="*/ 2147483647 w 637"/>
              <a:gd name="T15" fmla="*/ 2147483647 h 992"/>
              <a:gd name="T16" fmla="*/ 2147483647 w 637"/>
              <a:gd name="T17" fmla="*/ 2147483647 h 992"/>
              <a:gd name="T18" fmla="*/ 2147483647 w 637"/>
              <a:gd name="T19" fmla="*/ 2147483647 h 992"/>
              <a:gd name="T20" fmla="*/ 2147483647 w 637"/>
              <a:gd name="T21" fmla="*/ 2147483647 h 992"/>
              <a:gd name="T22" fmla="*/ 2147483647 w 637"/>
              <a:gd name="T23" fmla="*/ 2147483647 h 992"/>
              <a:gd name="T24" fmla="*/ 2147483647 w 637"/>
              <a:gd name="T25" fmla="*/ 2147483647 h 992"/>
              <a:gd name="T26" fmla="*/ 2147483647 w 637"/>
              <a:gd name="T27" fmla="*/ 2147483647 h 992"/>
              <a:gd name="T28" fmla="*/ 2147483647 w 637"/>
              <a:gd name="T29" fmla="*/ 2147483647 h 992"/>
              <a:gd name="T30" fmla="*/ 2147483647 w 637"/>
              <a:gd name="T31" fmla="*/ 2147483647 h 992"/>
              <a:gd name="T32" fmla="*/ 2147483647 w 637"/>
              <a:gd name="T33" fmla="*/ 2147483647 h 992"/>
              <a:gd name="T34" fmla="*/ 2147483647 w 637"/>
              <a:gd name="T35" fmla="*/ 2147483647 h 992"/>
              <a:gd name="T36" fmla="*/ 2147483647 w 637"/>
              <a:gd name="T37" fmla="*/ 2147483647 h 992"/>
              <a:gd name="T38" fmla="*/ 2147483647 w 637"/>
              <a:gd name="T39" fmla="*/ 2147483647 h 992"/>
              <a:gd name="T40" fmla="*/ 2147483647 w 637"/>
              <a:gd name="T41" fmla="*/ 0 h 992"/>
              <a:gd name="T42" fmla="*/ 2147483647 w 637"/>
              <a:gd name="T43" fmla="*/ 2147483647 h 992"/>
              <a:gd name="T44" fmla="*/ 2147483647 w 637"/>
              <a:gd name="T45" fmla="*/ 2147483647 h 992"/>
              <a:gd name="T46" fmla="*/ 2147483647 w 637"/>
              <a:gd name="T47" fmla="*/ 2147483647 h 992"/>
              <a:gd name="T48" fmla="*/ 2147483647 w 637"/>
              <a:gd name="T49" fmla="*/ 2147483647 h 992"/>
              <a:gd name="T50" fmla="*/ 2147483647 w 637"/>
              <a:gd name="T51" fmla="*/ 2147483647 h 992"/>
              <a:gd name="T52" fmla="*/ 2147483647 w 637"/>
              <a:gd name="T53" fmla="*/ 2147483647 h 992"/>
              <a:gd name="T54" fmla="*/ 2147483647 w 637"/>
              <a:gd name="T55" fmla="*/ 2147483647 h 992"/>
              <a:gd name="T56" fmla="*/ 2147483647 w 637"/>
              <a:gd name="T57" fmla="*/ 2147483647 h 992"/>
              <a:gd name="T58" fmla="*/ 2147483647 w 637"/>
              <a:gd name="T59" fmla="*/ 2147483647 h 992"/>
              <a:gd name="T60" fmla="*/ 2147483647 w 637"/>
              <a:gd name="T61" fmla="*/ 2147483647 h 992"/>
              <a:gd name="T62" fmla="*/ 2147483647 w 637"/>
              <a:gd name="T63" fmla="*/ 2147483647 h 992"/>
              <a:gd name="T64" fmla="*/ 2147483647 w 637"/>
              <a:gd name="T65" fmla="*/ 2147483647 h 992"/>
              <a:gd name="T66" fmla="*/ 2147483647 w 637"/>
              <a:gd name="T67" fmla="*/ 2147483647 h 992"/>
              <a:gd name="T68" fmla="*/ 2147483647 w 637"/>
              <a:gd name="T69" fmla="*/ 2147483647 h 992"/>
              <a:gd name="T70" fmla="*/ 2147483647 w 637"/>
              <a:gd name="T71" fmla="*/ 2147483647 h 992"/>
              <a:gd name="T72" fmla="*/ 2147483647 w 637"/>
              <a:gd name="T73" fmla="*/ 2147483647 h 992"/>
              <a:gd name="T74" fmla="*/ 2147483647 w 637"/>
              <a:gd name="T75" fmla="*/ 2147483647 h 992"/>
              <a:gd name="T76" fmla="*/ 2147483647 w 637"/>
              <a:gd name="T77" fmla="*/ 2147483647 h 992"/>
              <a:gd name="T78" fmla="*/ 2147483647 w 637"/>
              <a:gd name="T79" fmla="*/ 2147483647 h 992"/>
              <a:gd name="T80" fmla="*/ 2147483647 w 637"/>
              <a:gd name="T81" fmla="*/ 2147483647 h 992"/>
              <a:gd name="T82" fmla="*/ 2147483647 w 637"/>
              <a:gd name="T83" fmla="*/ 2147483647 h 992"/>
              <a:gd name="T84" fmla="*/ 2147483647 w 637"/>
              <a:gd name="T85" fmla="*/ 2147483647 h 992"/>
              <a:gd name="T86" fmla="*/ 2147483647 w 637"/>
              <a:gd name="T87" fmla="*/ 2147483647 h 992"/>
              <a:gd name="T88" fmla="*/ 2147483647 w 637"/>
              <a:gd name="T89" fmla="*/ 2147483647 h 99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37"/>
              <a:gd name="T136" fmla="*/ 0 h 992"/>
              <a:gd name="T137" fmla="*/ 637 w 637"/>
              <a:gd name="T138" fmla="*/ 992 h 99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37" h="992">
                <a:moveTo>
                  <a:pt x="0" y="898"/>
                </a:moveTo>
                <a:lnTo>
                  <a:pt x="7" y="874"/>
                </a:lnTo>
                <a:lnTo>
                  <a:pt x="17" y="841"/>
                </a:lnTo>
                <a:lnTo>
                  <a:pt x="26" y="805"/>
                </a:lnTo>
                <a:lnTo>
                  <a:pt x="36" y="761"/>
                </a:lnTo>
                <a:lnTo>
                  <a:pt x="62" y="668"/>
                </a:lnTo>
                <a:lnTo>
                  <a:pt x="88" y="562"/>
                </a:lnTo>
                <a:lnTo>
                  <a:pt x="116" y="457"/>
                </a:lnTo>
                <a:lnTo>
                  <a:pt x="144" y="356"/>
                </a:lnTo>
                <a:lnTo>
                  <a:pt x="158" y="308"/>
                </a:lnTo>
                <a:lnTo>
                  <a:pt x="170" y="267"/>
                </a:lnTo>
                <a:lnTo>
                  <a:pt x="182" y="231"/>
                </a:lnTo>
                <a:lnTo>
                  <a:pt x="194" y="199"/>
                </a:lnTo>
                <a:lnTo>
                  <a:pt x="213" y="146"/>
                </a:lnTo>
                <a:lnTo>
                  <a:pt x="232" y="106"/>
                </a:lnTo>
                <a:lnTo>
                  <a:pt x="251" y="69"/>
                </a:lnTo>
                <a:lnTo>
                  <a:pt x="267" y="45"/>
                </a:lnTo>
                <a:lnTo>
                  <a:pt x="286" y="25"/>
                </a:lnTo>
                <a:lnTo>
                  <a:pt x="303" y="9"/>
                </a:lnTo>
                <a:lnTo>
                  <a:pt x="319" y="4"/>
                </a:lnTo>
                <a:lnTo>
                  <a:pt x="338" y="0"/>
                </a:lnTo>
                <a:lnTo>
                  <a:pt x="357" y="4"/>
                </a:lnTo>
                <a:lnTo>
                  <a:pt x="374" y="13"/>
                </a:lnTo>
                <a:lnTo>
                  <a:pt x="392" y="33"/>
                </a:lnTo>
                <a:lnTo>
                  <a:pt x="409" y="53"/>
                </a:lnTo>
                <a:lnTo>
                  <a:pt x="428" y="81"/>
                </a:lnTo>
                <a:lnTo>
                  <a:pt x="444" y="118"/>
                </a:lnTo>
                <a:lnTo>
                  <a:pt x="463" y="154"/>
                </a:lnTo>
                <a:lnTo>
                  <a:pt x="480" y="199"/>
                </a:lnTo>
                <a:lnTo>
                  <a:pt x="499" y="251"/>
                </a:lnTo>
                <a:lnTo>
                  <a:pt x="520" y="316"/>
                </a:lnTo>
                <a:lnTo>
                  <a:pt x="541" y="385"/>
                </a:lnTo>
                <a:lnTo>
                  <a:pt x="563" y="457"/>
                </a:lnTo>
                <a:lnTo>
                  <a:pt x="581" y="534"/>
                </a:lnTo>
                <a:lnTo>
                  <a:pt x="598" y="603"/>
                </a:lnTo>
                <a:lnTo>
                  <a:pt x="612" y="668"/>
                </a:lnTo>
                <a:lnTo>
                  <a:pt x="624" y="724"/>
                </a:lnTo>
                <a:lnTo>
                  <a:pt x="631" y="773"/>
                </a:lnTo>
                <a:lnTo>
                  <a:pt x="636" y="817"/>
                </a:lnTo>
                <a:lnTo>
                  <a:pt x="636" y="858"/>
                </a:lnTo>
                <a:lnTo>
                  <a:pt x="633" y="890"/>
                </a:lnTo>
                <a:lnTo>
                  <a:pt x="631" y="922"/>
                </a:lnTo>
                <a:lnTo>
                  <a:pt x="629" y="951"/>
                </a:lnTo>
                <a:lnTo>
                  <a:pt x="624" y="971"/>
                </a:lnTo>
                <a:lnTo>
                  <a:pt x="624" y="991"/>
                </a:lnTo>
              </a:path>
            </a:pathLst>
          </a:custGeom>
          <a:solidFill>
            <a:srgbClr val="BC003A"/>
          </a:solidFill>
          <a:ln w="12700" cap="rnd">
            <a:solidFill>
              <a:schemeClr val="tx1"/>
            </a:solidFill>
            <a:round/>
            <a:headEnd type="none" w="sm" len="sm"/>
            <a:tailEnd type="none" w="sm" len="sm"/>
          </a:ln>
        </p:spPr>
        <p:txBody>
          <a:bodyPr/>
          <a:lstStyle/>
          <a:p>
            <a:endParaRPr lang="en-US"/>
          </a:p>
        </p:txBody>
      </p:sp>
      <p:sp>
        <p:nvSpPr>
          <p:cNvPr id="24580" name="Freeform 4"/>
          <p:cNvSpPr>
            <a:spLocks/>
          </p:cNvSpPr>
          <p:nvPr/>
        </p:nvSpPr>
        <p:spPr bwMode="invGray">
          <a:xfrm>
            <a:off x="4865688" y="2654300"/>
            <a:ext cx="1379537" cy="1081088"/>
          </a:xfrm>
          <a:custGeom>
            <a:avLst/>
            <a:gdLst>
              <a:gd name="T0" fmla="*/ 0 w 869"/>
              <a:gd name="T1" fmla="*/ 2147483647 h 681"/>
              <a:gd name="T2" fmla="*/ 2147483647 w 869"/>
              <a:gd name="T3" fmla="*/ 2147483647 h 681"/>
              <a:gd name="T4" fmla="*/ 2147483647 w 869"/>
              <a:gd name="T5" fmla="*/ 2147483647 h 681"/>
              <a:gd name="T6" fmla="*/ 2147483647 w 869"/>
              <a:gd name="T7" fmla="*/ 2147483647 h 681"/>
              <a:gd name="T8" fmla="*/ 2147483647 w 869"/>
              <a:gd name="T9" fmla="*/ 2147483647 h 681"/>
              <a:gd name="T10" fmla="*/ 2147483647 w 869"/>
              <a:gd name="T11" fmla="*/ 2147483647 h 681"/>
              <a:gd name="T12" fmla="*/ 2147483647 w 869"/>
              <a:gd name="T13" fmla="*/ 2147483647 h 681"/>
              <a:gd name="T14" fmla="*/ 2147483647 w 869"/>
              <a:gd name="T15" fmla="*/ 2147483647 h 681"/>
              <a:gd name="T16" fmla="*/ 2147483647 w 869"/>
              <a:gd name="T17" fmla="*/ 2147483647 h 681"/>
              <a:gd name="T18" fmla="*/ 2147483647 w 869"/>
              <a:gd name="T19" fmla="*/ 2147483647 h 681"/>
              <a:gd name="T20" fmla="*/ 2147483647 w 869"/>
              <a:gd name="T21" fmla="*/ 2147483647 h 681"/>
              <a:gd name="T22" fmla="*/ 2147483647 w 869"/>
              <a:gd name="T23" fmla="*/ 0 h 681"/>
              <a:gd name="T24" fmla="*/ 2147483647 w 869"/>
              <a:gd name="T25" fmla="*/ 0 h 681"/>
              <a:gd name="T26" fmla="*/ 2147483647 w 869"/>
              <a:gd name="T27" fmla="*/ 2147483647 h 681"/>
              <a:gd name="T28" fmla="*/ 2147483647 w 869"/>
              <a:gd name="T29" fmla="*/ 2147483647 h 681"/>
              <a:gd name="T30" fmla="*/ 2147483647 w 869"/>
              <a:gd name="T31" fmla="*/ 2147483647 h 681"/>
              <a:gd name="T32" fmla="*/ 2147483647 w 869"/>
              <a:gd name="T33" fmla="*/ 2147483647 h 681"/>
              <a:gd name="T34" fmla="*/ 2147483647 w 869"/>
              <a:gd name="T35" fmla="*/ 2147483647 h 681"/>
              <a:gd name="T36" fmla="*/ 2147483647 w 869"/>
              <a:gd name="T37" fmla="*/ 2147483647 h 681"/>
              <a:gd name="T38" fmla="*/ 2147483647 w 869"/>
              <a:gd name="T39" fmla="*/ 2147483647 h 681"/>
              <a:gd name="T40" fmla="*/ 2147483647 w 869"/>
              <a:gd name="T41" fmla="*/ 2147483647 h 681"/>
              <a:gd name="T42" fmla="*/ 2147483647 w 869"/>
              <a:gd name="T43" fmla="*/ 2147483647 h 681"/>
              <a:gd name="T44" fmla="*/ 2147483647 w 869"/>
              <a:gd name="T45" fmla="*/ 2147483647 h 681"/>
              <a:gd name="T46" fmla="*/ 2147483647 w 869"/>
              <a:gd name="T47" fmla="*/ 2147483647 h 681"/>
              <a:gd name="T48" fmla="*/ 2147483647 w 869"/>
              <a:gd name="T49" fmla="*/ 2147483647 h 681"/>
              <a:gd name="T50" fmla="*/ 2147483647 w 869"/>
              <a:gd name="T51" fmla="*/ 2147483647 h 681"/>
              <a:gd name="T52" fmla="*/ 2147483647 w 869"/>
              <a:gd name="T53" fmla="*/ 2147483647 h 681"/>
              <a:gd name="T54" fmla="*/ 2147483647 w 869"/>
              <a:gd name="T55" fmla="*/ 2147483647 h 681"/>
              <a:gd name="T56" fmla="*/ 2147483647 w 869"/>
              <a:gd name="T57" fmla="*/ 2147483647 h 681"/>
              <a:gd name="T58" fmla="*/ 2147483647 w 869"/>
              <a:gd name="T59" fmla="*/ 2147483647 h 681"/>
              <a:gd name="T60" fmla="*/ 2147483647 w 869"/>
              <a:gd name="T61" fmla="*/ 2147483647 h 681"/>
              <a:gd name="T62" fmla="*/ 2147483647 w 869"/>
              <a:gd name="T63" fmla="*/ 2147483647 h 681"/>
              <a:gd name="T64" fmla="*/ 2147483647 w 869"/>
              <a:gd name="T65" fmla="*/ 2147483647 h 681"/>
              <a:gd name="T66" fmla="*/ 2147483647 w 869"/>
              <a:gd name="T67" fmla="*/ 2147483647 h 681"/>
              <a:gd name="T68" fmla="*/ 2147483647 w 869"/>
              <a:gd name="T69" fmla="*/ 2147483647 h 681"/>
              <a:gd name="T70" fmla="*/ 2147483647 w 869"/>
              <a:gd name="T71" fmla="*/ 2147483647 h 681"/>
              <a:gd name="T72" fmla="*/ 2147483647 w 869"/>
              <a:gd name="T73" fmla="*/ 2147483647 h 68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69"/>
              <a:gd name="T112" fmla="*/ 0 h 681"/>
              <a:gd name="T113" fmla="*/ 869 w 869"/>
              <a:gd name="T114" fmla="*/ 681 h 68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69" h="681">
                <a:moveTo>
                  <a:pt x="0" y="553"/>
                </a:moveTo>
                <a:lnTo>
                  <a:pt x="67" y="407"/>
                </a:lnTo>
                <a:lnTo>
                  <a:pt x="97" y="338"/>
                </a:lnTo>
                <a:lnTo>
                  <a:pt x="128" y="273"/>
                </a:lnTo>
                <a:lnTo>
                  <a:pt x="158" y="211"/>
                </a:lnTo>
                <a:lnTo>
                  <a:pt x="188" y="158"/>
                </a:lnTo>
                <a:lnTo>
                  <a:pt x="213" y="112"/>
                </a:lnTo>
                <a:lnTo>
                  <a:pt x="243" y="73"/>
                </a:lnTo>
                <a:lnTo>
                  <a:pt x="267" y="42"/>
                </a:lnTo>
                <a:lnTo>
                  <a:pt x="298" y="23"/>
                </a:lnTo>
                <a:lnTo>
                  <a:pt x="322" y="8"/>
                </a:lnTo>
                <a:lnTo>
                  <a:pt x="340" y="0"/>
                </a:lnTo>
                <a:lnTo>
                  <a:pt x="364" y="0"/>
                </a:lnTo>
                <a:lnTo>
                  <a:pt x="389" y="4"/>
                </a:lnTo>
                <a:lnTo>
                  <a:pt x="413" y="12"/>
                </a:lnTo>
                <a:lnTo>
                  <a:pt x="437" y="27"/>
                </a:lnTo>
                <a:lnTo>
                  <a:pt x="461" y="46"/>
                </a:lnTo>
                <a:lnTo>
                  <a:pt x="486" y="73"/>
                </a:lnTo>
                <a:lnTo>
                  <a:pt x="510" y="108"/>
                </a:lnTo>
                <a:lnTo>
                  <a:pt x="534" y="146"/>
                </a:lnTo>
                <a:lnTo>
                  <a:pt x="583" y="231"/>
                </a:lnTo>
                <a:lnTo>
                  <a:pt x="607" y="273"/>
                </a:lnTo>
                <a:lnTo>
                  <a:pt x="625" y="315"/>
                </a:lnTo>
                <a:lnTo>
                  <a:pt x="650" y="357"/>
                </a:lnTo>
                <a:lnTo>
                  <a:pt x="668" y="404"/>
                </a:lnTo>
                <a:lnTo>
                  <a:pt x="704" y="500"/>
                </a:lnTo>
                <a:lnTo>
                  <a:pt x="722" y="546"/>
                </a:lnTo>
                <a:lnTo>
                  <a:pt x="741" y="588"/>
                </a:lnTo>
                <a:lnTo>
                  <a:pt x="753" y="622"/>
                </a:lnTo>
                <a:lnTo>
                  <a:pt x="771" y="649"/>
                </a:lnTo>
                <a:lnTo>
                  <a:pt x="789" y="669"/>
                </a:lnTo>
                <a:lnTo>
                  <a:pt x="801" y="676"/>
                </a:lnTo>
                <a:lnTo>
                  <a:pt x="813" y="680"/>
                </a:lnTo>
                <a:lnTo>
                  <a:pt x="826" y="680"/>
                </a:lnTo>
                <a:lnTo>
                  <a:pt x="838" y="676"/>
                </a:lnTo>
                <a:lnTo>
                  <a:pt x="844" y="669"/>
                </a:lnTo>
                <a:lnTo>
                  <a:pt x="868" y="649"/>
                </a:lnTo>
              </a:path>
            </a:pathLst>
          </a:custGeom>
          <a:solidFill>
            <a:srgbClr val="BC003A"/>
          </a:solidFill>
          <a:ln w="12700" cap="rnd">
            <a:solidFill>
              <a:schemeClr val="tx1"/>
            </a:solidFill>
            <a:round/>
            <a:headEnd type="none" w="sm" len="sm"/>
            <a:tailEnd type="none" w="sm" len="sm"/>
          </a:ln>
        </p:spPr>
        <p:txBody>
          <a:bodyPr/>
          <a:lstStyle/>
          <a:p>
            <a:endParaRPr lang="en-US"/>
          </a:p>
        </p:txBody>
      </p:sp>
      <p:sp>
        <p:nvSpPr>
          <p:cNvPr id="24581" name="Freeform 5"/>
          <p:cNvSpPr>
            <a:spLocks/>
          </p:cNvSpPr>
          <p:nvPr/>
        </p:nvSpPr>
        <p:spPr bwMode="invGray">
          <a:xfrm>
            <a:off x="3117850" y="2900363"/>
            <a:ext cx="1374775" cy="954087"/>
          </a:xfrm>
          <a:custGeom>
            <a:avLst/>
            <a:gdLst>
              <a:gd name="T0" fmla="*/ 0 w 866"/>
              <a:gd name="T1" fmla="*/ 2147483647 h 601"/>
              <a:gd name="T2" fmla="*/ 2147483647 w 866"/>
              <a:gd name="T3" fmla="*/ 2147483647 h 601"/>
              <a:gd name="T4" fmla="*/ 2147483647 w 866"/>
              <a:gd name="T5" fmla="*/ 2147483647 h 601"/>
              <a:gd name="T6" fmla="*/ 2147483647 w 866"/>
              <a:gd name="T7" fmla="*/ 2147483647 h 601"/>
              <a:gd name="T8" fmla="*/ 2147483647 w 866"/>
              <a:gd name="T9" fmla="*/ 2147483647 h 601"/>
              <a:gd name="T10" fmla="*/ 2147483647 w 866"/>
              <a:gd name="T11" fmla="*/ 2147483647 h 601"/>
              <a:gd name="T12" fmla="*/ 2147483647 w 866"/>
              <a:gd name="T13" fmla="*/ 2147483647 h 601"/>
              <a:gd name="T14" fmla="*/ 2147483647 w 866"/>
              <a:gd name="T15" fmla="*/ 2147483647 h 601"/>
              <a:gd name="T16" fmla="*/ 2147483647 w 866"/>
              <a:gd name="T17" fmla="*/ 2147483647 h 601"/>
              <a:gd name="T18" fmla="*/ 2147483647 w 866"/>
              <a:gd name="T19" fmla="*/ 2147483647 h 601"/>
              <a:gd name="T20" fmla="*/ 2147483647 w 866"/>
              <a:gd name="T21" fmla="*/ 2147483647 h 601"/>
              <a:gd name="T22" fmla="*/ 2147483647 w 866"/>
              <a:gd name="T23" fmla="*/ 2147483647 h 601"/>
              <a:gd name="T24" fmla="*/ 2147483647 w 866"/>
              <a:gd name="T25" fmla="*/ 2147483647 h 601"/>
              <a:gd name="T26" fmla="*/ 2147483647 w 866"/>
              <a:gd name="T27" fmla="*/ 2147483647 h 601"/>
              <a:gd name="T28" fmla="*/ 2147483647 w 866"/>
              <a:gd name="T29" fmla="*/ 2147483647 h 601"/>
              <a:gd name="T30" fmla="*/ 2147483647 w 866"/>
              <a:gd name="T31" fmla="*/ 0 h 601"/>
              <a:gd name="T32" fmla="*/ 2147483647 w 866"/>
              <a:gd name="T33" fmla="*/ 0 h 601"/>
              <a:gd name="T34" fmla="*/ 2147483647 w 866"/>
              <a:gd name="T35" fmla="*/ 2147483647 h 601"/>
              <a:gd name="T36" fmla="*/ 2147483647 w 866"/>
              <a:gd name="T37" fmla="*/ 2147483647 h 601"/>
              <a:gd name="T38" fmla="*/ 2147483647 w 866"/>
              <a:gd name="T39" fmla="*/ 2147483647 h 601"/>
              <a:gd name="T40" fmla="*/ 2147483647 w 866"/>
              <a:gd name="T41" fmla="*/ 2147483647 h 601"/>
              <a:gd name="T42" fmla="*/ 2147483647 w 866"/>
              <a:gd name="T43" fmla="*/ 2147483647 h 601"/>
              <a:gd name="T44" fmla="*/ 2147483647 w 866"/>
              <a:gd name="T45" fmla="*/ 2147483647 h 601"/>
              <a:gd name="T46" fmla="*/ 2147483647 w 866"/>
              <a:gd name="T47" fmla="*/ 2147483647 h 601"/>
              <a:gd name="T48" fmla="*/ 2147483647 w 866"/>
              <a:gd name="T49" fmla="*/ 2147483647 h 601"/>
              <a:gd name="T50" fmla="*/ 2147483647 w 866"/>
              <a:gd name="T51" fmla="*/ 2147483647 h 601"/>
              <a:gd name="T52" fmla="*/ 2147483647 w 866"/>
              <a:gd name="T53" fmla="*/ 2147483647 h 601"/>
              <a:gd name="T54" fmla="*/ 2147483647 w 866"/>
              <a:gd name="T55" fmla="*/ 2147483647 h 601"/>
              <a:gd name="T56" fmla="*/ 2147483647 w 866"/>
              <a:gd name="T57" fmla="*/ 2147483647 h 601"/>
              <a:gd name="T58" fmla="*/ 2147483647 w 866"/>
              <a:gd name="T59" fmla="*/ 2147483647 h 601"/>
              <a:gd name="T60" fmla="*/ 2147483647 w 866"/>
              <a:gd name="T61" fmla="*/ 2147483647 h 601"/>
              <a:gd name="T62" fmla="*/ 2147483647 w 866"/>
              <a:gd name="T63" fmla="*/ 2147483647 h 6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66"/>
              <a:gd name="T97" fmla="*/ 0 h 601"/>
              <a:gd name="T98" fmla="*/ 866 w 866"/>
              <a:gd name="T99" fmla="*/ 601 h 60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66" h="601">
                <a:moveTo>
                  <a:pt x="0" y="545"/>
                </a:moveTo>
                <a:lnTo>
                  <a:pt x="13" y="529"/>
                </a:lnTo>
                <a:lnTo>
                  <a:pt x="26" y="506"/>
                </a:lnTo>
                <a:lnTo>
                  <a:pt x="39" y="479"/>
                </a:lnTo>
                <a:lnTo>
                  <a:pt x="56" y="447"/>
                </a:lnTo>
                <a:lnTo>
                  <a:pt x="95" y="377"/>
                </a:lnTo>
                <a:lnTo>
                  <a:pt x="138" y="298"/>
                </a:lnTo>
                <a:lnTo>
                  <a:pt x="181" y="220"/>
                </a:lnTo>
                <a:lnTo>
                  <a:pt x="224" y="149"/>
                </a:lnTo>
                <a:lnTo>
                  <a:pt x="245" y="118"/>
                </a:lnTo>
                <a:lnTo>
                  <a:pt x="263" y="91"/>
                </a:lnTo>
                <a:lnTo>
                  <a:pt x="284" y="71"/>
                </a:lnTo>
                <a:lnTo>
                  <a:pt x="301" y="51"/>
                </a:lnTo>
                <a:lnTo>
                  <a:pt x="336" y="28"/>
                </a:lnTo>
                <a:lnTo>
                  <a:pt x="366" y="8"/>
                </a:lnTo>
                <a:lnTo>
                  <a:pt x="392" y="0"/>
                </a:lnTo>
                <a:lnTo>
                  <a:pt x="422" y="0"/>
                </a:lnTo>
                <a:lnTo>
                  <a:pt x="448" y="8"/>
                </a:lnTo>
                <a:lnTo>
                  <a:pt x="478" y="24"/>
                </a:lnTo>
                <a:lnTo>
                  <a:pt x="508" y="48"/>
                </a:lnTo>
                <a:lnTo>
                  <a:pt x="538" y="79"/>
                </a:lnTo>
                <a:lnTo>
                  <a:pt x="555" y="98"/>
                </a:lnTo>
                <a:lnTo>
                  <a:pt x="577" y="122"/>
                </a:lnTo>
                <a:lnTo>
                  <a:pt x="598" y="149"/>
                </a:lnTo>
                <a:lnTo>
                  <a:pt x="620" y="185"/>
                </a:lnTo>
                <a:lnTo>
                  <a:pt x="667" y="255"/>
                </a:lnTo>
                <a:lnTo>
                  <a:pt x="710" y="334"/>
                </a:lnTo>
                <a:lnTo>
                  <a:pt x="757" y="412"/>
                </a:lnTo>
                <a:lnTo>
                  <a:pt x="800" y="486"/>
                </a:lnTo>
                <a:lnTo>
                  <a:pt x="835" y="549"/>
                </a:lnTo>
                <a:lnTo>
                  <a:pt x="852" y="576"/>
                </a:lnTo>
                <a:lnTo>
                  <a:pt x="865" y="600"/>
                </a:lnTo>
              </a:path>
            </a:pathLst>
          </a:custGeom>
          <a:solidFill>
            <a:srgbClr val="BC003A"/>
          </a:solidFill>
          <a:ln w="12700" cap="rnd">
            <a:solidFill>
              <a:schemeClr val="tx1"/>
            </a:solidFill>
            <a:round/>
            <a:headEnd type="none" w="sm" len="sm"/>
            <a:tailEnd type="none" w="sm" len="sm"/>
          </a:ln>
        </p:spPr>
        <p:txBody>
          <a:bodyPr/>
          <a:lstStyle/>
          <a:p>
            <a:endParaRPr lang="en-US"/>
          </a:p>
        </p:txBody>
      </p:sp>
      <p:sp>
        <p:nvSpPr>
          <p:cNvPr id="24582" name="Rectangle 6"/>
          <p:cNvSpPr>
            <a:spLocks noChangeArrowheads="1"/>
          </p:cNvSpPr>
          <p:nvPr/>
        </p:nvSpPr>
        <p:spPr bwMode="auto">
          <a:xfrm>
            <a:off x="1004888" y="2505075"/>
            <a:ext cx="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endParaRPr lang="en-US" sz="2400">
              <a:latin typeface="Times New Roman" pitchFamily="18" charset="0"/>
            </a:endParaRPr>
          </a:p>
        </p:txBody>
      </p:sp>
      <p:sp>
        <p:nvSpPr>
          <p:cNvPr id="24583" name="Freeform 7"/>
          <p:cNvSpPr>
            <a:spLocks/>
          </p:cNvSpPr>
          <p:nvPr/>
        </p:nvSpPr>
        <p:spPr bwMode="invGray">
          <a:xfrm>
            <a:off x="1528763" y="3641725"/>
            <a:ext cx="6548437" cy="682625"/>
          </a:xfrm>
          <a:custGeom>
            <a:avLst/>
            <a:gdLst>
              <a:gd name="T0" fmla="*/ 2147483647 w 4132"/>
              <a:gd name="T1" fmla="*/ 0 h 430"/>
              <a:gd name="T2" fmla="*/ 2147483647 w 4132"/>
              <a:gd name="T3" fmla="*/ 2147483647 h 430"/>
              <a:gd name="T4" fmla="*/ 2147483647 w 4132"/>
              <a:gd name="T5" fmla="*/ 2147483647 h 430"/>
              <a:gd name="T6" fmla="*/ 0 w 4132"/>
              <a:gd name="T7" fmla="*/ 2147483647 h 430"/>
              <a:gd name="T8" fmla="*/ 0 w 4132"/>
              <a:gd name="T9" fmla="*/ 2147483647 h 430"/>
              <a:gd name="T10" fmla="*/ 2147483647 w 4132"/>
              <a:gd name="T11" fmla="*/ 0 h 430"/>
              <a:gd name="T12" fmla="*/ 0 60000 65536"/>
              <a:gd name="T13" fmla="*/ 0 60000 65536"/>
              <a:gd name="T14" fmla="*/ 0 60000 65536"/>
              <a:gd name="T15" fmla="*/ 0 60000 65536"/>
              <a:gd name="T16" fmla="*/ 0 60000 65536"/>
              <a:gd name="T17" fmla="*/ 0 60000 65536"/>
              <a:gd name="T18" fmla="*/ 0 w 4132"/>
              <a:gd name="T19" fmla="*/ 0 h 430"/>
              <a:gd name="T20" fmla="*/ 4132 w 4132"/>
              <a:gd name="T21" fmla="*/ 430 h 430"/>
            </a:gdLst>
            <a:ahLst/>
            <a:cxnLst>
              <a:cxn ang="T12">
                <a:pos x="T0" y="T1"/>
              </a:cxn>
              <a:cxn ang="T13">
                <a:pos x="T2" y="T3"/>
              </a:cxn>
              <a:cxn ang="T14">
                <a:pos x="T4" y="T5"/>
              </a:cxn>
              <a:cxn ang="T15">
                <a:pos x="T6" y="T7"/>
              </a:cxn>
              <a:cxn ang="T16">
                <a:pos x="T8" y="T9"/>
              </a:cxn>
              <a:cxn ang="T17">
                <a:pos x="T10" y="T11"/>
              </a:cxn>
            </a:cxnLst>
            <a:rect l="T18" t="T19" r="T20" b="T21"/>
            <a:pathLst>
              <a:path w="4132" h="430">
                <a:moveTo>
                  <a:pt x="4110" y="0"/>
                </a:moveTo>
                <a:lnTo>
                  <a:pt x="4131" y="429"/>
                </a:lnTo>
                <a:lnTo>
                  <a:pt x="54" y="402"/>
                </a:lnTo>
                <a:lnTo>
                  <a:pt x="0" y="402"/>
                </a:lnTo>
                <a:lnTo>
                  <a:pt x="0" y="67"/>
                </a:lnTo>
                <a:lnTo>
                  <a:pt x="4110" y="0"/>
                </a:lnTo>
              </a:path>
            </a:pathLst>
          </a:custGeom>
          <a:solidFill>
            <a:srgbClr val="FF6600"/>
          </a:solidFill>
          <a:ln>
            <a:noFill/>
          </a:ln>
          <a:extLst>
            <a:ext uri="{91240B29-F687-4F45-9708-019B960494DF}">
              <a14:hiddenLine xmlns:a14="http://schemas.microsoft.com/office/drawing/2010/main" xmlns="" w="9525" cap="rnd">
                <a:solidFill>
                  <a:srgbClr val="000000"/>
                </a:solidFill>
                <a:round/>
                <a:headEnd type="none" w="sm" len="sm"/>
                <a:tailEnd type="none" w="sm" len="sm"/>
              </a14:hiddenLine>
            </a:ext>
          </a:extLst>
        </p:spPr>
        <p:txBody>
          <a:bodyPr/>
          <a:lstStyle/>
          <a:p>
            <a:endParaRPr lang="en-US"/>
          </a:p>
        </p:txBody>
      </p:sp>
      <p:sp>
        <p:nvSpPr>
          <p:cNvPr id="24584" name="Freeform 8"/>
          <p:cNvSpPr>
            <a:spLocks/>
          </p:cNvSpPr>
          <p:nvPr/>
        </p:nvSpPr>
        <p:spPr bwMode="auto">
          <a:xfrm>
            <a:off x="1517650" y="3121025"/>
            <a:ext cx="6419850" cy="715963"/>
          </a:xfrm>
          <a:custGeom>
            <a:avLst/>
            <a:gdLst>
              <a:gd name="T0" fmla="*/ 2147483647 w 4044"/>
              <a:gd name="T1" fmla="*/ 2147483647 h 451"/>
              <a:gd name="T2" fmla="*/ 2147483647 w 4044"/>
              <a:gd name="T3" fmla="*/ 2147483647 h 451"/>
              <a:gd name="T4" fmla="*/ 2147483647 w 4044"/>
              <a:gd name="T5" fmla="*/ 2147483647 h 451"/>
              <a:gd name="T6" fmla="*/ 2147483647 w 4044"/>
              <a:gd name="T7" fmla="*/ 2147483647 h 451"/>
              <a:gd name="T8" fmla="*/ 2147483647 w 4044"/>
              <a:gd name="T9" fmla="*/ 2147483647 h 451"/>
              <a:gd name="T10" fmla="*/ 2147483647 w 4044"/>
              <a:gd name="T11" fmla="*/ 2147483647 h 451"/>
              <a:gd name="T12" fmla="*/ 2147483647 w 4044"/>
              <a:gd name="T13" fmla="*/ 2147483647 h 451"/>
              <a:gd name="T14" fmla="*/ 2147483647 w 4044"/>
              <a:gd name="T15" fmla="*/ 2147483647 h 451"/>
              <a:gd name="T16" fmla="*/ 2147483647 w 4044"/>
              <a:gd name="T17" fmla="*/ 2147483647 h 451"/>
              <a:gd name="T18" fmla="*/ 2147483647 w 4044"/>
              <a:gd name="T19" fmla="*/ 2147483647 h 451"/>
              <a:gd name="T20" fmla="*/ 2147483647 w 4044"/>
              <a:gd name="T21" fmla="*/ 2147483647 h 451"/>
              <a:gd name="T22" fmla="*/ 2147483647 w 4044"/>
              <a:gd name="T23" fmla="*/ 2147483647 h 451"/>
              <a:gd name="T24" fmla="*/ 2147483647 w 4044"/>
              <a:gd name="T25" fmla="*/ 2147483647 h 451"/>
              <a:gd name="T26" fmla="*/ 2147483647 w 4044"/>
              <a:gd name="T27" fmla="*/ 2147483647 h 451"/>
              <a:gd name="T28" fmla="*/ 2147483647 w 4044"/>
              <a:gd name="T29" fmla="*/ 2147483647 h 451"/>
              <a:gd name="T30" fmla="*/ 2147483647 w 4044"/>
              <a:gd name="T31" fmla="*/ 2147483647 h 451"/>
              <a:gd name="T32" fmla="*/ 2147483647 w 4044"/>
              <a:gd name="T33" fmla="*/ 2147483647 h 451"/>
              <a:gd name="T34" fmla="*/ 2147483647 w 4044"/>
              <a:gd name="T35" fmla="*/ 2147483647 h 451"/>
              <a:gd name="T36" fmla="*/ 2147483647 w 4044"/>
              <a:gd name="T37" fmla="*/ 2147483647 h 451"/>
              <a:gd name="T38" fmla="*/ 2147483647 w 4044"/>
              <a:gd name="T39" fmla="*/ 2147483647 h 451"/>
              <a:gd name="T40" fmla="*/ 2147483647 w 4044"/>
              <a:gd name="T41" fmla="*/ 2147483647 h 451"/>
              <a:gd name="T42" fmla="*/ 2147483647 w 4044"/>
              <a:gd name="T43" fmla="*/ 2147483647 h 451"/>
              <a:gd name="T44" fmla="*/ 2147483647 w 4044"/>
              <a:gd name="T45" fmla="*/ 2147483647 h 451"/>
              <a:gd name="T46" fmla="*/ 2147483647 w 4044"/>
              <a:gd name="T47" fmla="*/ 2147483647 h 451"/>
              <a:gd name="T48" fmla="*/ 2147483647 w 4044"/>
              <a:gd name="T49" fmla="*/ 2147483647 h 451"/>
              <a:gd name="T50" fmla="*/ 2147483647 w 4044"/>
              <a:gd name="T51" fmla="*/ 2147483647 h 451"/>
              <a:gd name="T52" fmla="*/ 2147483647 w 4044"/>
              <a:gd name="T53" fmla="*/ 2147483647 h 451"/>
              <a:gd name="T54" fmla="*/ 2147483647 w 4044"/>
              <a:gd name="T55" fmla="*/ 2147483647 h 451"/>
              <a:gd name="T56" fmla="*/ 2147483647 w 4044"/>
              <a:gd name="T57" fmla="*/ 2147483647 h 451"/>
              <a:gd name="T58" fmla="*/ 2147483647 w 4044"/>
              <a:gd name="T59" fmla="*/ 2147483647 h 451"/>
              <a:gd name="T60" fmla="*/ 2147483647 w 4044"/>
              <a:gd name="T61" fmla="*/ 0 h 451"/>
              <a:gd name="T62" fmla="*/ 2147483647 w 4044"/>
              <a:gd name="T63" fmla="*/ 2147483647 h 451"/>
              <a:gd name="T64" fmla="*/ 2147483647 w 4044"/>
              <a:gd name="T65" fmla="*/ 2147483647 h 451"/>
              <a:gd name="T66" fmla="*/ 2147483647 w 4044"/>
              <a:gd name="T67" fmla="*/ 2147483647 h 451"/>
              <a:gd name="T68" fmla="*/ 2147483647 w 4044"/>
              <a:gd name="T69" fmla="*/ 2147483647 h 451"/>
              <a:gd name="T70" fmla="*/ 2147483647 w 4044"/>
              <a:gd name="T71" fmla="*/ 2147483647 h 451"/>
              <a:gd name="T72" fmla="*/ 2147483647 w 4044"/>
              <a:gd name="T73" fmla="*/ 2147483647 h 451"/>
              <a:gd name="T74" fmla="*/ 2147483647 w 4044"/>
              <a:gd name="T75" fmla="*/ 2147483647 h 451"/>
              <a:gd name="T76" fmla="*/ 2147483647 w 4044"/>
              <a:gd name="T77" fmla="*/ 2147483647 h 451"/>
              <a:gd name="T78" fmla="*/ 2147483647 w 4044"/>
              <a:gd name="T79" fmla="*/ 2147483647 h 451"/>
              <a:gd name="T80" fmla="*/ 2147483647 w 4044"/>
              <a:gd name="T81" fmla="*/ 2147483647 h 451"/>
              <a:gd name="T82" fmla="*/ 2147483647 w 4044"/>
              <a:gd name="T83" fmla="*/ 2147483647 h 451"/>
              <a:gd name="T84" fmla="*/ 2147483647 w 4044"/>
              <a:gd name="T85" fmla="*/ 2147483647 h 451"/>
              <a:gd name="T86" fmla="*/ 2147483647 w 4044"/>
              <a:gd name="T87" fmla="*/ 2147483647 h 451"/>
              <a:gd name="T88" fmla="*/ 2147483647 w 4044"/>
              <a:gd name="T89" fmla="*/ 2147483647 h 451"/>
              <a:gd name="T90" fmla="*/ 2147483647 w 4044"/>
              <a:gd name="T91" fmla="*/ 2147483647 h 451"/>
              <a:gd name="T92" fmla="*/ 2147483647 w 4044"/>
              <a:gd name="T93" fmla="*/ 2147483647 h 451"/>
              <a:gd name="T94" fmla="*/ 2147483647 w 4044"/>
              <a:gd name="T95" fmla="*/ 2147483647 h 45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044"/>
              <a:gd name="T145" fmla="*/ 0 h 451"/>
              <a:gd name="T146" fmla="*/ 4044 w 4044"/>
              <a:gd name="T147" fmla="*/ 451 h 45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044" h="451">
                <a:moveTo>
                  <a:pt x="0" y="450"/>
                </a:moveTo>
                <a:lnTo>
                  <a:pt x="12" y="394"/>
                </a:lnTo>
                <a:lnTo>
                  <a:pt x="28" y="340"/>
                </a:lnTo>
                <a:lnTo>
                  <a:pt x="47" y="288"/>
                </a:lnTo>
                <a:lnTo>
                  <a:pt x="69" y="240"/>
                </a:lnTo>
                <a:lnTo>
                  <a:pt x="94" y="197"/>
                </a:lnTo>
                <a:lnTo>
                  <a:pt x="122" y="157"/>
                </a:lnTo>
                <a:lnTo>
                  <a:pt x="153" y="123"/>
                </a:lnTo>
                <a:lnTo>
                  <a:pt x="187" y="94"/>
                </a:lnTo>
                <a:lnTo>
                  <a:pt x="223" y="71"/>
                </a:lnTo>
                <a:lnTo>
                  <a:pt x="262" y="54"/>
                </a:lnTo>
                <a:lnTo>
                  <a:pt x="303" y="45"/>
                </a:lnTo>
                <a:lnTo>
                  <a:pt x="347" y="44"/>
                </a:lnTo>
                <a:lnTo>
                  <a:pt x="392" y="51"/>
                </a:lnTo>
                <a:lnTo>
                  <a:pt x="440" y="66"/>
                </a:lnTo>
                <a:lnTo>
                  <a:pt x="490" y="91"/>
                </a:lnTo>
                <a:lnTo>
                  <a:pt x="541" y="127"/>
                </a:lnTo>
                <a:lnTo>
                  <a:pt x="581" y="163"/>
                </a:lnTo>
                <a:lnTo>
                  <a:pt x="617" y="205"/>
                </a:lnTo>
                <a:lnTo>
                  <a:pt x="651" y="249"/>
                </a:lnTo>
                <a:lnTo>
                  <a:pt x="685" y="293"/>
                </a:lnTo>
                <a:lnTo>
                  <a:pt x="720" y="335"/>
                </a:lnTo>
                <a:lnTo>
                  <a:pt x="759" y="370"/>
                </a:lnTo>
                <a:lnTo>
                  <a:pt x="803" y="398"/>
                </a:lnTo>
                <a:lnTo>
                  <a:pt x="856" y="413"/>
                </a:lnTo>
                <a:lnTo>
                  <a:pt x="894" y="416"/>
                </a:lnTo>
                <a:lnTo>
                  <a:pt x="930" y="412"/>
                </a:lnTo>
                <a:lnTo>
                  <a:pt x="964" y="403"/>
                </a:lnTo>
                <a:lnTo>
                  <a:pt x="996" y="388"/>
                </a:lnTo>
                <a:lnTo>
                  <a:pt x="1055" y="347"/>
                </a:lnTo>
                <a:lnTo>
                  <a:pt x="1111" y="296"/>
                </a:lnTo>
                <a:lnTo>
                  <a:pt x="1166" y="242"/>
                </a:lnTo>
                <a:lnTo>
                  <a:pt x="1222" y="192"/>
                </a:lnTo>
                <a:lnTo>
                  <a:pt x="1283" y="153"/>
                </a:lnTo>
                <a:lnTo>
                  <a:pt x="1316" y="139"/>
                </a:lnTo>
                <a:lnTo>
                  <a:pt x="1350" y="131"/>
                </a:lnTo>
                <a:lnTo>
                  <a:pt x="1394" y="127"/>
                </a:lnTo>
                <a:lnTo>
                  <a:pt x="1434" y="129"/>
                </a:lnTo>
                <a:lnTo>
                  <a:pt x="1472" y="135"/>
                </a:lnTo>
                <a:lnTo>
                  <a:pt x="1506" y="146"/>
                </a:lnTo>
                <a:lnTo>
                  <a:pt x="1569" y="178"/>
                </a:lnTo>
                <a:lnTo>
                  <a:pt x="1626" y="219"/>
                </a:lnTo>
                <a:lnTo>
                  <a:pt x="1681" y="265"/>
                </a:lnTo>
                <a:lnTo>
                  <a:pt x="1737" y="309"/>
                </a:lnTo>
                <a:lnTo>
                  <a:pt x="1797" y="346"/>
                </a:lnTo>
                <a:lnTo>
                  <a:pt x="1831" y="361"/>
                </a:lnTo>
                <a:lnTo>
                  <a:pt x="1866" y="372"/>
                </a:lnTo>
                <a:lnTo>
                  <a:pt x="1907" y="379"/>
                </a:lnTo>
                <a:lnTo>
                  <a:pt x="1945" y="377"/>
                </a:lnTo>
                <a:lnTo>
                  <a:pt x="1980" y="368"/>
                </a:lnTo>
                <a:lnTo>
                  <a:pt x="2013" y="353"/>
                </a:lnTo>
                <a:lnTo>
                  <a:pt x="2043" y="332"/>
                </a:lnTo>
                <a:lnTo>
                  <a:pt x="2071" y="307"/>
                </a:lnTo>
                <a:lnTo>
                  <a:pt x="2125" y="248"/>
                </a:lnTo>
                <a:lnTo>
                  <a:pt x="2175" y="182"/>
                </a:lnTo>
                <a:lnTo>
                  <a:pt x="2228" y="118"/>
                </a:lnTo>
                <a:lnTo>
                  <a:pt x="2255" y="89"/>
                </a:lnTo>
                <a:lnTo>
                  <a:pt x="2284" y="62"/>
                </a:lnTo>
                <a:lnTo>
                  <a:pt x="2315" y="41"/>
                </a:lnTo>
                <a:lnTo>
                  <a:pt x="2348" y="24"/>
                </a:lnTo>
                <a:lnTo>
                  <a:pt x="2407" y="6"/>
                </a:lnTo>
                <a:lnTo>
                  <a:pt x="2461" y="0"/>
                </a:lnTo>
                <a:lnTo>
                  <a:pt x="2511" y="6"/>
                </a:lnTo>
                <a:lnTo>
                  <a:pt x="2557" y="22"/>
                </a:lnTo>
                <a:lnTo>
                  <a:pt x="2600" y="46"/>
                </a:lnTo>
                <a:lnTo>
                  <a:pt x="2641" y="76"/>
                </a:lnTo>
                <a:lnTo>
                  <a:pt x="2679" y="111"/>
                </a:lnTo>
                <a:lnTo>
                  <a:pt x="2716" y="150"/>
                </a:lnTo>
                <a:lnTo>
                  <a:pt x="2790" y="230"/>
                </a:lnTo>
                <a:lnTo>
                  <a:pt x="2827" y="268"/>
                </a:lnTo>
                <a:lnTo>
                  <a:pt x="2865" y="304"/>
                </a:lnTo>
                <a:lnTo>
                  <a:pt x="2906" y="334"/>
                </a:lnTo>
                <a:lnTo>
                  <a:pt x="2949" y="358"/>
                </a:lnTo>
                <a:lnTo>
                  <a:pt x="2994" y="374"/>
                </a:lnTo>
                <a:lnTo>
                  <a:pt x="3044" y="381"/>
                </a:lnTo>
                <a:lnTo>
                  <a:pt x="3092" y="378"/>
                </a:lnTo>
                <a:lnTo>
                  <a:pt x="3138" y="370"/>
                </a:lnTo>
                <a:lnTo>
                  <a:pt x="3181" y="356"/>
                </a:lnTo>
                <a:lnTo>
                  <a:pt x="3221" y="338"/>
                </a:lnTo>
                <a:lnTo>
                  <a:pt x="3297" y="293"/>
                </a:lnTo>
                <a:lnTo>
                  <a:pt x="3370" y="239"/>
                </a:lnTo>
                <a:lnTo>
                  <a:pt x="3442" y="186"/>
                </a:lnTo>
                <a:lnTo>
                  <a:pt x="3478" y="162"/>
                </a:lnTo>
                <a:lnTo>
                  <a:pt x="3515" y="140"/>
                </a:lnTo>
                <a:lnTo>
                  <a:pt x="3554" y="121"/>
                </a:lnTo>
                <a:lnTo>
                  <a:pt x="3594" y="107"/>
                </a:lnTo>
                <a:lnTo>
                  <a:pt x="3636" y="98"/>
                </a:lnTo>
                <a:lnTo>
                  <a:pt x="3681" y="95"/>
                </a:lnTo>
                <a:lnTo>
                  <a:pt x="3733" y="105"/>
                </a:lnTo>
                <a:lnTo>
                  <a:pt x="3778" y="131"/>
                </a:lnTo>
                <a:lnTo>
                  <a:pt x="3818" y="167"/>
                </a:lnTo>
                <a:lnTo>
                  <a:pt x="3857" y="209"/>
                </a:lnTo>
                <a:lnTo>
                  <a:pt x="3896" y="253"/>
                </a:lnTo>
                <a:lnTo>
                  <a:pt x="3938" y="292"/>
                </a:lnTo>
                <a:lnTo>
                  <a:pt x="3986" y="323"/>
                </a:lnTo>
                <a:lnTo>
                  <a:pt x="4043" y="340"/>
                </a:lnTo>
                <a:lnTo>
                  <a:pt x="0" y="450"/>
                </a:lnTo>
              </a:path>
            </a:pathLst>
          </a:custGeom>
          <a:solidFill>
            <a:srgbClr val="FF6600"/>
          </a:solidFill>
          <a:ln>
            <a:noFill/>
          </a:ln>
          <a:extLst>
            <a:ext uri="{91240B29-F687-4F45-9708-019B960494DF}">
              <a14:hiddenLine xmlns:a14="http://schemas.microsoft.com/office/drawing/2010/main" xmlns="" w="9525" cap="rnd">
                <a:solidFill>
                  <a:srgbClr val="000000"/>
                </a:solidFill>
                <a:round/>
                <a:headEnd type="none" w="sm" len="sm"/>
                <a:tailEnd type="none" w="sm" len="sm"/>
              </a14:hiddenLine>
            </a:ext>
          </a:extLst>
        </p:spPr>
        <p:txBody>
          <a:bodyPr/>
          <a:lstStyle/>
          <a:p>
            <a:endParaRPr lang="en-US"/>
          </a:p>
        </p:txBody>
      </p:sp>
      <p:sp>
        <p:nvSpPr>
          <p:cNvPr id="24585" name="Freeform 9"/>
          <p:cNvSpPr>
            <a:spLocks/>
          </p:cNvSpPr>
          <p:nvPr/>
        </p:nvSpPr>
        <p:spPr bwMode="auto">
          <a:xfrm>
            <a:off x="1497013" y="4537075"/>
            <a:ext cx="6575425" cy="1025525"/>
          </a:xfrm>
          <a:custGeom>
            <a:avLst/>
            <a:gdLst>
              <a:gd name="T0" fmla="*/ 0 w 4142"/>
              <a:gd name="T1" fmla="*/ 0 h 646"/>
              <a:gd name="T2" fmla="*/ 2147483647 w 4142"/>
              <a:gd name="T3" fmla="*/ 2147483647 h 646"/>
              <a:gd name="T4" fmla="*/ 2147483647 w 4142"/>
              <a:gd name="T5" fmla="*/ 2147483647 h 646"/>
              <a:gd name="T6" fmla="*/ 0 w 4142"/>
              <a:gd name="T7" fmla="*/ 0 h 646"/>
              <a:gd name="T8" fmla="*/ 0 60000 65536"/>
              <a:gd name="T9" fmla="*/ 0 60000 65536"/>
              <a:gd name="T10" fmla="*/ 0 60000 65536"/>
              <a:gd name="T11" fmla="*/ 0 60000 65536"/>
              <a:gd name="T12" fmla="*/ 0 w 4142"/>
              <a:gd name="T13" fmla="*/ 0 h 646"/>
              <a:gd name="T14" fmla="*/ 4142 w 4142"/>
              <a:gd name="T15" fmla="*/ 646 h 646"/>
            </a:gdLst>
            <a:ahLst/>
            <a:cxnLst>
              <a:cxn ang="T8">
                <a:pos x="T0" y="T1"/>
              </a:cxn>
              <a:cxn ang="T9">
                <a:pos x="T2" y="T3"/>
              </a:cxn>
              <a:cxn ang="T10">
                <a:pos x="T4" y="T5"/>
              </a:cxn>
              <a:cxn ang="T11">
                <a:pos x="T6" y="T7"/>
              </a:cxn>
            </a:cxnLst>
            <a:rect l="T12" t="T13" r="T14" b="T15"/>
            <a:pathLst>
              <a:path w="4142" h="646">
                <a:moveTo>
                  <a:pt x="0" y="0"/>
                </a:moveTo>
                <a:lnTo>
                  <a:pt x="4141" y="645"/>
                </a:lnTo>
                <a:lnTo>
                  <a:pt x="4141" y="27"/>
                </a:lnTo>
                <a:lnTo>
                  <a:pt x="0" y="0"/>
                </a:lnTo>
              </a:path>
            </a:pathLst>
          </a:custGeom>
          <a:solidFill>
            <a:srgbClr val="FF7C80"/>
          </a:solidFill>
          <a:ln>
            <a:noFill/>
          </a:ln>
          <a:extLst>
            <a:ext uri="{91240B29-F687-4F45-9708-019B960494DF}">
              <a14:hiddenLine xmlns:a14="http://schemas.microsoft.com/office/drawing/2010/main" xmlns="" w="9525" cap="rnd">
                <a:solidFill>
                  <a:srgbClr val="000000"/>
                </a:solidFill>
                <a:round/>
                <a:headEnd type="none" w="sm" len="sm"/>
                <a:tailEnd type="none" w="sm" len="sm"/>
              </a14:hiddenLine>
            </a:ext>
          </a:extLst>
        </p:spPr>
        <p:txBody>
          <a:bodyPr/>
          <a:lstStyle/>
          <a:p>
            <a:endParaRPr lang="en-US"/>
          </a:p>
        </p:txBody>
      </p:sp>
      <p:sp>
        <p:nvSpPr>
          <p:cNvPr id="321546" name="Rectangle 10"/>
          <p:cNvSpPr>
            <a:spLocks noChangeArrowheads="1"/>
          </p:cNvSpPr>
          <p:nvPr/>
        </p:nvSpPr>
        <p:spPr bwMode="auto">
          <a:xfrm>
            <a:off x="3638550" y="3821113"/>
            <a:ext cx="2608263" cy="304800"/>
          </a:xfrm>
          <a:prstGeom prst="rect">
            <a:avLst/>
          </a:prstGeom>
          <a:noFill/>
          <a:ln w="9525">
            <a:noFill/>
            <a:miter lim="800000"/>
            <a:headEnd/>
            <a:tailEnd/>
          </a:ln>
          <a:effectLst/>
        </p:spPr>
        <p:txBody>
          <a:bodyPr wrap="none" lIns="0" tIns="0" rIns="0" bIns="0">
            <a:spAutoFit/>
          </a:bodyPr>
          <a:lstStyle/>
          <a:p>
            <a:pPr>
              <a:defRPr/>
            </a:pPr>
            <a:r>
              <a:rPr lang="en-US" sz="2000">
                <a:solidFill>
                  <a:schemeClr val="bg1"/>
                </a:solidFill>
                <a:effectLst>
                  <a:outerShdw blurRad="38100" dist="38100" dir="2700000" algn="tl">
                    <a:srgbClr val="000000"/>
                  </a:outerShdw>
                </a:effectLst>
                <a:latin typeface="Arial" pitchFamily="34" charset="0"/>
                <a:cs typeface="Arial" charset="0"/>
              </a:rPr>
              <a:t>Chronic inflammation</a:t>
            </a:r>
          </a:p>
        </p:txBody>
      </p:sp>
      <p:sp>
        <p:nvSpPr>
          <p:cNvPr id="321547" name="Rectangle 11"/>
          <p:cNvSpPr>
            <a:spLocks noChangeArrowheads="1"/>
          </p:cNvSpPr>
          <p:nvPr/>
        </p:nvSpPr>
        <p:spPr bwMode="auto">
          <a:xfrm>
            <a:off x="5486400" y="4583113"/>
            <a:ext cx="2300288" cy="304800"/>
          </a:xfrm>
          <a:prstGeom prst="rect">
            <a:avLst/>
          </a:prstGeom>
          <a:noFill/>
          <a:ln w="9525">
            <a:noFill/>
            <a:miter lim="800000"/>
            <a:headEnd/>
            <a:tailEnd/>
          </a:ln>
          <a:effectLst/>
        </p:spPr>
        <p:txBody>
          <a:bodyPr wrap="none" lIns="0" tIns="0" rIns="0" bIns="0">
            <a:spAutoFit/>
          </a:bodyPr>
          <a:lstStyle/>
          <a:p>
            <a:pPr>
              <a:defRPr/>
            </a:pPr>
            <a:r>
              <a:rPr lang="en-US" sz="2000">
                <a:solidFill>
                  <a:schemeClr val="bg1"/>
                </a:solidFill>
                <a:effectLst>
                  <a:outerShdw blurRad="38100" dist="38100" dir="2700000" algn="tl">
                    <a:srgbClr val="000000"/>
                  </a:outerShdw>
                </a:effectLst>
                <a:latin typeface="Arial" pitchFamily="34" charset="0"/>
                <a:cs typeface="Arial" charset="0"/>
              </a:rPr>
              <a:t>Structural changes</a:t>
            </a:r>
          </a:p>
        </p:txBody>
      </p:sp>
      <p:sp>
        <p:nvSpPr>
          <p:cNvPr id="321548" name="Rectangle 12"/>
          <p:cNvSpPr>
            <a:spLocks noChangeArrowheads="1"/>
          </p:cNvSpPr>
          <p:nvPr/>
        </p:nvSpPr>
        <p:spPr bwMode="auto">
          <a:xfrm>
            <a:off x="4076700" y="1458913"/>
            <a:ext cx="712788" cy="307975"/>
          </a:xfrm>
          <a:prstGeom prst="rect">
            <a:avLst/>
          </a:prstGeom>
          <a:noFill/>
          <a:ln w="9525">
            <a:noFill/>
            <a:miter lim="800000"/>
            <a:headEnd/>
            <a:tailEnd/>
          </a:ln>
          <a:effectLst>
            <a:outerShdw dist="17961" dir="2700000" algn="ctr" rotWithShape="0">
              <a:schemeClr val="bg2"/>
            </a:outerShdw>
          </a:effectLst>
        </p:spPr>
        <p:txBody>
          <a:bodyPr wrap="none" lIns="0" tIns="0" rIns="0" bIns="0">
            <a:spAutoFit/>
          </a:bodyPr>
          <a:lstStyle/>
          <a:p>
            <a:pPr>
              <a:defRPr/>
            </a:pPr>
            <a:r>
              <a:rPr lang="en-US" sz="2000" dirty="0">
                <a:solidFill>
                  <a:schemeClr val="tx2"/>
                </a:solidFill>
                <a:effectLst>
                  <a:outerShdw blurRad="38100" dist="38100" dir="2700000" algn="tl">
                    <a:srgbClr val="000000"/>
                  </a:outerShdw>
                </a:effectLst>
                <a:latin typeface="Arial" pitchFamily="34" charset="0"/>
                <a:cs typeface="Arial" charset="0"/>
              </a:rPr>
              <a:t>Acute</a:t>
            </a:r>
          </a:p>
        </p:txBody>
      </p:sp>
      <p:sp>
        <p:nvSpPr>
          <p:cNvPr id="321549" name="Rectangle 13"/>
          <p:cNvSpPr>
            <a:spLocks noChangeArrowheads="1"/>
          </p:cNvSpPr>
          <p:nvPr/>
        </p:nvSpPr>
        <p:spPr bwMode="auto">
          <a:xfrm>
            <a:off x="3733800" y="1700213"/>
            <a:ext cx="1593850" cy="307975"/>
          </a:xfrm>
          <a:prstGeom prst="rect">
            <a:avLst/>
          </a:prstGeom>
          <a:noFill/>
          <a:ln w="9525">
            <a:noFill/>
            <a:miter lim="800000"/>
            <a:headEnd/>
            <a:tailEnd/>
          </a:ln>
          <a:effectLst>
            <a:outerShdw dist="17961" dir="2700000" algn="ctr" rotWithShape="0">
              <a:schemeClr val="bg2"/>
            </a:outerShdw>
          </a:effectLst>
        </p:spPr>
        <p:txBody>
          <a:bodyPr wrap="none" lIns="0" tIns="0" rIns="0" bIns="0">
            <a:spAutoFit/>
          </a:bodyPr>
          <a:lstStyle/>
          <a:p>
            <a:pPr>
              <a:defRPr/>
            </a:pPr>
            <a:r>
              <a:rPr lang="en-US" sz="2000" dirty="0">
                <a:solidFill>
                  <a:schemeClr val="tx2"/>
                </a:solidFill>
                <a:effectLst>
                  <a:outerShdw blurRad="38100" dist="38100" dir="2700000" algn="tl">
                    <a:srgbClr val="000000"/>
                  </a:outerShdw>
                </a:effectLst>
                <a:latin typeface="Arial" pitchFamily="34" charset="0"/>
                <a:cs typeface="Arial" charset="0"/>
              </a:rPr>
              <a:t>inflammation</a:t>
            </a:r>
          </a:p>
        </p:txBody>
      </p:sp>
      <p:sp>
        <p:nvSpPr>
          <p:cNvPr id="24590" name="Rectangle 14"/>
          <p:cNvSpPr>
            <a:spLocks noChangeArrowheads="1"/>
          </p:cNvSpPr>
          <p:nvPr/>
        </p:nvSpPr>
        <p:spPr bwMode="auto">
          <a:xfrm>
            <a:off x="1530350" y="4248150"/>
            <a:ext cx="6542088" cy="379413"/>
          </a:xfrm>
          <a:prstGeom prst="rect">
            <a:avLst/>
          </a:prstGeom>
          <a:solidFill>
            <a:srgbClr val="FF7C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ar-SA"/>
          </a:p>
        </p:txBody>
      </p:sp>
      <p:sp>
        <p:nvSpPr>
          <p:cNvPr id="321551" name="Rectangle 15"/>
          <p:cNvSpPr>
            <a:spLocks noChangeArrowheads="1"/>
          </p:cNvSpPr>
          <p:nvPr/>
        </p:nvSpPr>
        <p:spPr bwMode="auto">
          <a:xfrm>
            <a:off x="506413" y="5694363"/>
            <a:ext cx="990600" cy="323850"/>
          </a:xfrm>
          <a:prstGeom prst="rect">
            <a:avLst/>
          </a:prstGeom>
          <a:noFill/>
          <a:ln w="9525">
            <a:noFill/>
            <a:miter lim="800000"/>
            <a:headEnd/>
            <a:tailEnd/>
          </a:ln>
          <a:effectLst>
            <a:outerShdw dist="17961" dir="2700000" algn="ctr" rotWithShape="0">
              <a:schemeClr val="bg2"/>
            </a:outerShdw>
          </a:effectLst>
        </p:spPr>
        <p:txBody>
          <a:bodyPr lIns="0" tIns="0" rIns="0" bIns="0">
            <a:spAutoFit/>
          </a:bodyPr>
          <a:lstStyle/>
          <a:p>
            <a:pPr>
              <a:defRPr/>
            </a:pPr>
            <a:r>
              <a:rPr lang="en-US" sz="2100" dirty="0">
                <a:solidFill>
                  <a:schemeClr val="tx2"/>
                </a:solidFill>
                <a:effectLst>
                  <a:outerShdw blurRad="38100" dist="38100" dir="2700000" algn="tl">
                    <a:srgbClr val="000000"/>
                  </a:outerShdw>
                </a:effectLst>
                <a:latin typeface="+mn-lt"/>
                <a:cs typeface="Arial" charset="0"/>
              </a:rPr>
              <a:t>TIME</a:t>
            </a:r>
          </a:p>
        </p:txBody>
      </p:sp>
      <p:sp>
        <p:nvSpPr>
          <p:cNvPr id="18448" name="Line 16"/>
          <p:cNvSpPr>
            <a:spLocks noChangeShapeType="1"/>
          </p:cNvSpPr>
          <p:nvPr/>
        </p:nvSpPr>
        <p:spPr bwMode="auto">
          <a:xfrm>
            <a:off x="1614488" y="5856288"/>
            <a:ext cx="6462712" cy="0"/>
          </a:xfrm>
          <a:prstGeom prst="line">
            <a:avLst/>
          </a:prstGeom>
          <a:noFill/>
          <a:ln w="28575">
            <a:solidFill>
              <a:schemeClr val="folHlink"/>
            </a:solidFill>
            <a:round/>
            <a:headEnd type="none" w="sm" len="sm"/>
            <a:tailEnd type="triangle" w="med" len="med"/>
          </a:ln>
          <a:effectLst>
            <a:outerShdw dist="17961" dir="2700000" algn="ctr" rotWithShape="0">
              <a:schemeClr val="bg2"/>
            </a:outerShdw>
          </a:effectLst>
        </p:spPr>
        <p:txBody>
          <a:bodyPr/>
          <a:lstStyle/>
          <a:p>
            <a:pPr>
              <a:defRPr/>
            </a:pPr>
            <a:endParaRPr lang="en-US">
              <a:cs typeface="Arial" charset="0"/>
            </a:endParaRPr>
          </a:p>
        </p:txBody>
      </p:sp>
      <p:sp>
        <p:nvSpPr>
          <p:cNvPr id="24593" name="Rectangle 17"/>
          <p:cNvSpPr>
            <a:spLocks noChangeArrowheads="1"/>
          </p:cNvSpPr>
          <p:nvPr/>
        </p:nvSpPr>
        <p:spPr bwMode="auto">
          <a:xfrm>
            <a:off x="4714875" y="6464300"/>
            <a:ext cx="43434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p>
            <a:pPr algn="r"/>
            <a:r>
              <a:rPr lang="en-US" sz="1400">
                <a:solidFill>
                  <a:schemeClr val="bg1"/>
                </a:solidFill>
              </a:rPr>
              <a:t>Barnes PJ. Clin Exp Allergy 1996.</a:t>
            </a:r>
          </a:p>
        </p:txBody>
      </p:sp>
      <p:sp>
        <p:nvSpPr>
          <p:cNvPr id="24594" name="Line 18"/>
          <p:cNvSpPr>
            <a:spLocks noChangeShapeType="1"/>
          </p:cNvSpPr>
          <p:nvPr/>
        </p:nvSpPr>
        <p:spPr bwMode="auto">
          <a:xfrm flipH="1">
            <a:off x="2281238" y="2100263"/>
            <a:ext cx="1357312" cy="455612"/>
          </a:xfrm>
          <a:prstGeom prst="line">
            <a:avLst/>
          </a:prstGeom>
          <a:noFill/>
          <a:ln w="28575">
            <a:solidFill>
              <a:schemeClr val="folHlink"/>
            </a:solidFill>
            <a:round/>
            <a:headEnd type="none" w="sm" len="sm"/>
            <a:tailEnd type="stealth" w="med" len="med"/>
          </a:ln>
          <a:extLst>
            <a:ext uri="{909E8E84-426E-40DD-AFC4-6F175D3DCCD1}">
              <a14:hiddenFill xmlns:a14="http://schemas.microsoft.com/office/drawing/2010/main" xmlns="">
                <a:noFill/>
              </a14:hiddenFill>
            </a:ext>
          </a:extLst>
        </p:spPr>
        <p:txBody>
          <a:bodyPr/>
          <a:lstStyle/>
          <a:p>
            <a:endParaRPr lang="ar-SA"/>
          </a:p>
        </p:txBody>
      </p:sp>
      <p:sp>
        <p:nvSpPr>
          <p:cNvPr id="24595" name="Line 19"/>
          <p:cNvSpPr>
            <a:spLocks noChangeShapeType="1"/>
          </p:cNvSpPr>
          <p:nvPr/>
        </p:nvSpPr>
        <p:spPr bwMode="auto">
          <a:xfrm flipH="1">
            <a:off x="3906838" y="2100263"/>
            <a:ext cx="341312" cy="836612"/>
          </a:xfrm>
          <a:prstGeom prst="line">
            <a:avLst/>
          </a:prstGeom>
          <a:noFill/>
          <a:ln w="28575">
            <a:solidFill>
              <a:schemeClr val="folHlink"/>
            </a:solidFill>
            <a:round/>
            <a:headEnd type="none" w="sm" len="sm"/>
            <a:tailEnd type="stealth" w="med" len="med"/>
          </a:ln>
          <a:extLst>
            <a:ext uri="{909E8E84-426E-40DD-AFC4-6F175D3DCCD1}">
              <a14:hiddenFill xmlns:a14="http://schemas.microsoft.com/office/drawing/2010/main" xmlns="">
                <a:noFill/>
              </a14:hiddenFill>
            </a:ext>
          </a:extLst>
        </p:spPr>
        <p:txBody>
          <a:bodyPr/>
          <a:lstStyle/>
          <a:p>
            <a:endParaRPr lang="ar-SA"/>
          </a:p>
        </p:txBody>
      </p:sp>
      <p:sp>
        <p:nvSpPr>
          <p:cNvPr id="24596" name="Line 20"/>
          <p:cNvSpPr>
            <a:spLocks noChangeShapeType="1"/>
          </p:cNvSpPr>
          <p:nvPr/>
        </p:nvSpPr>
        <p:spPr bwMode="auto">
          <a:xfrm>
            <a:off x="5024438" y="2100263"/>
            <a:ext cx="303212" cy="455612"/>
          </a:xfrm>
          <a:prstGeom prst="line">
            <a:avLst/>
          </a:prstGeom>
          <a:noFill/>
          <a:ln w="28575">
            <a:solidFill>
              <a:schemeClr val="folHlink"/>
            </a:solidFill>
            <a:round/>
            <a:headEnd type="none" w="sm" len="sm"/>
            <a:tailEnd type="stealth" w="med" len="med"/>
          </a:ln>
          <a:extLst>
            <a:ext uri="{909E8E84-426E-40DD-AFC4-6F175D3DCCD1}">
              <a14:hiddenFill xmlns:a14="http://schemas.microsoft.com/office/drawing/2010/main" xmlns="">
                <a:noFill/>
              </a14:hiddenFill>
            </a:ext>
          </a:extLst>
        </p:spPr>
        <p:txBody>
          <a:bodyPr/>
          <a:lstStyle/>
          <a:p>
            <a:endParaRPr lang="ar-SA"/>
          </a:p>
        </p:txBody>
      </p:sp>
      <p:sp>
        <p:nvSpPr>
          <p:cNvPr id="24597" name="Line 21"/>
          <p:cNvSpPr>
            <a:spLocks noChangeShapeType="1"/>
          </p:cNvSpPr>
          <p:nvPr/>
        </p:nvSpPr>
        <p:spPr bwMode="auto">
          <a:xfrm>
            <a:off x="5329238" y="2100263"/>
            <a:ext cx="1827212" cy="760412"/>
          </a:xfrm>
          <a:prstGeom prst="line">
            <a:avLst/>
          </a:prstGeom>
          <a:noFill/>
          <a:ln w="28575">
            <a:solidFill>
              <a:schemeClr val="folHlink"/>
            </a:solidFill>
            <a:round/>
            <a:headEnd type="none" w="sm" len="sm"/>
            <a:tailEnd type="stealth" w="med" len="med"/>
          </a:ln>
          <a:extLst>
            <a:ext uri="{909E8E84-426E-40DD-AFC4-6F175D3DCCD1}">
              <a14:hiddenFill xmlns:a14="http://schemas.microsoft.com/office/drawing/2010/main" xmlns="">
                <a:noFill/>
              </a14:hiddenFill>
            </a:ext>
          </a:extLst>
        </p:spPr>
        <p:txBody>
          <a:bodyPr/>
          <a:lstStyle/>
          <a:p>
            <a:endParaRPr lang="ar-SA"/>
          </a:p>
        </p:txBody>
      </p:sp>
      <p:sp>
        <p:nvSpPr>
          <p:cNvPr id="18454" name="Rectangle 22"/>
          <p:cNvSpPr>
            <a:spLocks noGrp="1" noChangeArrowheads="1"/>
          </p:cNvSpPr>
          <p:nvPr>
            <p:ph type="title"/>
          </p:nvPr>
        </p:nvSpPr>
        <p:spPr>
          <a:xfrm>
            <a:off x="0" y="0"/>
            <a:ext cx="9144000" cy="1427163"/>
          </a:xfrm>
        </p:spPr>
        <p:txBody>
          <a:bodyPr>
            <a:normAutofit fontScale="90000"/>
          </a:bodyPr>
          <a:lstStyle/>
          <a:p>
            <a:pPr>
              <a:defRPr/>
            </a:pPr>
            <a:r>
              <a:rPr lang="en-US" b="1" dirty="0">
                <a:solidFill>
                  <a:schemeClr val="tx2"/>
                </a:solidFill>
              </a:rPr>
              <a:t>What is the benefit from the </a:t>
            </a:r>
            <a:r>
              <a:rPr lang="en-US" b="1" dirty="0" smtClean="0">
                <a:solidFill>
                  <a:schemeClr val="tx2"/>
                </a:solidFill>
              </a:rPr>
              <a:t>medication?</a:t>
            </a:r>
            <a:endParaRPr lang="en-CA" dirty="0" smtClean="0">
              <a:solidFill>
                <a:schemeClr val="tx2"/>
              </a:solidFill>
            </a:endParaRPr>
          </a:p>
        </p:txBody>
      </p:sp>
      <p:sp>
        <p:nvSpPr>
          <p:cNvPr id="24599" name="TextBox 22"/>
          <p:cNvSpPr txBox="1">
            <a:spLocks noChangeArrowheads="1"/>
          </p:cNvSpPr>
          <p:nvPr/>
        </p:nvSpPr>
        <p:spPr bwMode="auto">
          <a:xfrm>
            <a:off x="0" y="2824163"/>
            <a:ext cx="161448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r>
              <a:rPr lang="en-US"/>
              <a:t>symptoms</a:t>
            </a:r>
            <a:endParaRPr lang="ar-SA"/>
          </a:p>
        </p:txBody>
      </p:sp>
      <p:sp>
        <p:nvSpPr>
          <p:cNvPr id="24600" name="TextBox 23"/>
          <p:cNvSpPr txBox="1">
            <a:spLocks noChangeArrowheads="1"/>
          </p:cNvSpPr>
          <p:nvPr/>
        </p:nvSpPr>
        <p:spPr bwMode="auto">
          <a:xfrm>
            <a:off x="0" y="3735388"/>
            <a:ext cx="1497013"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r>
              <a:rPr lang="en-US"/>
              <a:t>subclinical</a:t>
            </a:r>
            <a:endParaRPr lang="ar-SA"/>
          </a:p>
        </p:txBody>
      </p:sp>
    </p:spTree>
    <p:extLst>
      <p:ext uri="{BB962C8B-B14F-4D97-AF65-F5344CB8AC3E}">
        <p14:creationId xmlns:p14="http://schemas.microsoft.com/office/powerpoint/2010/main" xmlns="" val="2389766723"/>
      </p:ext>
    </p:extLst>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a:bodyPr>
          <a:lstStyle/>
          <a:p>
            <a:pPr algn="ctr"/>
            <a:r>
              <a:rPr lang="en-US" sz="4400" dirty="0"/>
              <a:t>WHAT IS ASTHMA ?</a:t>
            </a:r>
          </a:p>
        </p:txBody>
      </p:sp>
      <p:sp>
        <p:nvSpPr>
          <p:cNvPr id="6147" name="Rectangle 3"/>
          <p:cNvSpPr>
            <a:spLocks noGrp="1" noChangeArrowheads="1"/>
          </p:cNvSpPr>
          <p:nvPr>
            <p:ph sz="quarter" idx="1"/>
          </p:nvPr>
        </p:nvSpPr>
        <p:spPr>
          <a:xfrm>
            <a:off x="468313" y="1557338"/>
            <a:ext cx="8229600" cy="4525962"/>
          </a:xfrm>
        </p:spPr>
        <p:txBody>
          <a:bodyPr>
            <a:normAutofit/>
          </a:bodyPr>
          <a:lstStyle/>
          <a:p>
            <a:pPr algn="l">
              <a:buFontTx/>
              <a:buNone/>
            </a:pPr>
            <a:r>
              <a:rPr lang="en-US" sz="3600" dirty="0" smtClean="0"/>
              <a:t>I</a:t>
            </a:r>
            <a:r>
              <a:rPr lang="en-US" sz="3600" dirty="0" smtClean="0">
                <a:solidFill>
                  <a:schemeClr val="tx1"/>
                </a:solidFill>
                <a:latin typeface="+mn-lt"/>
                <a:ea typeface="+mn-ea"/>
                <a:cs typeface="+mn-cs"/>
              </a:rPr>
              <a:t>t’s </a:t>
            </a:r>
            <a:r>
              <a:rPr lang="en-US" sz="3600" dirty="0">
                <a:solidFill>
                  <a:schemeClr val="tx1"/>
                </a:solidFill>
                <a:latin typeface="+mn-lt"/>
                <a:ea typeface="+mn-ea"/>
                <a:cs typeface="+mn-cs"/>
              </a:rPr>
              <a:t>a </a:t>
            </a:r>
            <a:r>
              <a:rPr lang="en-US" sz="3600" dirty="0" smtClean="0">
                <a:solidFill>
                  <a:schemeClr val="tx1"/>
                </a:solidFill>
                <a:latin typeface="+mn-lt"/>
                <a:ea typeface="+mn-ea"/>
                <a:cs typeface="+mn-cs"/>
              </a:rPr>
              <a:t>chronic </a:t>
            </a:r>
            <a:r>
              <a:rPr lang="en-US" sz="3600" dirty="0">
                <a:solidFill>
                  <a:schemeClr val="tx1"/>
                </a:solidFill>
                <a:latin typeface="+mn-lt"/>
                <a:ea typeface="+mn-ea"/>
                <a:cs typeface="+mn-cs"/>
              </a:rPr>
              <a:t>disorder of the airways, characterized by variable reversible and recurring symptoms </a:t>
            </a:r>
            <a:r>
              <a:rPr lang="en-US" sz="3600" dirty="0" smtClean="0">
                <a:solidFill>
                  <a:schemeClr val="tx1"/>
                </a:solidFill>
                <a:latin typeface="+mn-lt"/>
                <a:ea typeface="+mn-ea"/>
                <a:cs typeface="+mn-cs"/>
              </a:rPr>
              <a:t>related</a:t>
            </a:r>
          </a:p>
          <a:p>
            <a:pPr algn="l">
              <a:buFontTx/>
              <a:buNone/>
            </a:pPr>
            <a:r>
              <a:rPr lang="en-US" sz="3600" dirty="0" smtClean="0">
                <a:solidFill>
                  <a:schemeClr val="tx1"/>
                </a:solidFill>
                <a:latin typeface="+mn-lt"/>
                <a:ea typeface="+mn-ea"/>
                <a:cs typeface="+mn-cs"/>
              </a:rPr>
              <a:t>to </a:t>
            </a:r>
            <a:r>
              <a:rPr lang="en-US" sz="3600" dirty="0">
                <a:solidFill>
                  <a:schemeClr val="tx1"/>
                </a:solidFill>
                <a:latin typeface="+mn-lt"/>
                <a:ea typeface="+mn-ea"/>
                <a:cs typeface="+mn-cs"/>
              </a:rPr>
              <a:t>airflow </a:t>
            </a:r>
            <a:r>
              <a:rPr lang="en-US" sz="3600" dirty="0" err="1" smtClean="0">
                <a:solidFill>
                  <a:schemeClr val="tx1"/>
                </a:solidFill>
                <a:latin typeface="+mn-lt"/>
                <a:ea typeface="+mn-ea"/>
                <a:cs typeface="+mn-cs"/>
              </a:rPr>
              <a:t>obstruction,bronchial</a:t>
            </a:r>
            <a:r>
              <a:rPr lang="en-US" sz="3600" dirty="0" smtClean="0">
                <a:solidFill>
                  <a:schemeClr val="tx1"/>
                </a:solidFill>
                <a:latin typeface="+mn-lt"/>
                <a:ea typeface="+mn-ea"/>
                <a:cs typeface="+mn-cs"/>
              </a:rPr>
              <a:t> </a:t>
            </a:r>
            <a:r>
              <a:rPr lang="en-US" sz="3600" dirty="0" err="1" smtClean="0">
                <a:solidFill>
                  <a:schemeClr val="tx1"/>
                </a:solidFill>
                <a:latin typeface="+mn-lt"/>
                <a:ea typeface="+mn-ea"/>
                <a:cs typeface="+mn-cs"/>
              </a:rPr>
              <a:t>hyperresponsiveness</a:t>
            </a:r>
            <a:r>
              <a:rPr lang="en-US" sz="3600" dirty="0" smtClean="0">
                <a:solidFill>
                  <a:schemeClr val="tx1"/>
                </a:solidFill>
                <a:latin typeface="+mn-lt"/>
                <a:ea typeface="+mn-ea"/>
                <a:cs typeface="+mn-cs"/>
              </a:rPr>
              <a:t>, and </a:t>
            </a:r>
            <a:r>
              <a:rPr lang="en-US" sz="3600" dirty="0">
                <a:solidFill>
                  <a:schemeClr val="tx1"/>
                </a:solidFill>
                <a:latin typeface="+mn-lt"/>
                <a:ea typeface="+mn-ea"/>
                <a:cs typeface="+mn-cs"/>
              </a:rPr>
              <a:t>an underlying </a:t>
            </a:r>
            <a:r>
              <a:rPr lang="en-US" sz="3600" dirty="0" smtClean="0">
                <a:solidFill>
                  <a:schemeClr val="tx1"/>
                </a:solidFill>
                <a:latin typeface="+mn-lt"/>
                <a:ea typeface="+mn-ea"/>
                <a:cs typeface="+mn-cs"/>
              </a:rPr>
              <a:t>inflammation.</a:t>
            </a:r>
            <a:endParaRPr lang="en-US" sz="3600" b="1" dirty="0"/>
          </a:p>
        </p:txBody>
      </p:sp>
      <p:sp>
        <p:nvSpPr>
          <p:cNvPr id="4" name="Rounded Rectangle 3"/>
          <p:cNvSpPr/>
          <p:nvPr/>
        </p:nvSpPr>
        <p:spPr>
          <a:xfrm>
            <a:off x="762000" y="457200"/>
            <a:ext cx="7848600" cy="5867400"/>
          </a:xfrm>
          <a:prstGeom prst="roundRect">
            <a:avLst/>
          </a:prstGeom>
          <a:blipFill dpi="0" rotWithShape="1">
            <a:blip r:embed="rId3" cstate="print">
              <a:alphaModFix amt="22000"/>
            </a:blip>
            <a:srcRect/>
            <a:stretch>
              <a:fillRect/>
            </a:stretch>
          </a:blip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20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47">
                                            <p:txEl>
                                              <p:pRg st="0" end="0"/>
                                            </p:txEl>
                                          </p:spTgt>
                                        </p:tgtEl>
                                        <p:attrNameLst>
                                          <p:attrName>style.visibility</p:attrName>
                                        </p:attrNameLst>
                                      </p:cBhvr>
                                      <p:to>
                                        <p:strVal val="visible"/>
                                      </p:to>
                                    </p:set>
                                    <p:animEffect transition="in" filter="fade">
                                      <p:cBhvr>
                                        <p:cTn id="12" dur="2000"/>
                                        <p:tgtEl>
                                          <p:spTgt spid="6147">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147">
                                            <p:txEl>
                                              <p:pRg st="1" end="1"/>
                                            </p:txEl>
                                          </p:spTgt>
                                        </p:tgtEl>
                                        <p:attrNameLst>
                                          <p:attrName>style.visibility</p:attrName>
                                        </p:attrNameLst>
                                      </p:cBhvr>
                                      <p:to>
                                        <p:strVal val="visible"/>
                                      </p:to>
                                    </p:set>
                                    <p:animEffect transition="in" filter="fade">
                                      <p:cBhvr>
                                        <p:cTn id="15" dur="2000"/>
                                        <p:tgtEl>
                                          <p:spTgt spid="61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7" grpId="0" build="allAtOnce"/>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a:solidFill>
                  <a:schemeClr val="tx2"/>
                </a:solidFill>
              </a:rPr>
              <a:t>What are the goals of asthma</a:t>
            </a:r>
            <a:br>
              <a:rPr lang="en-US" b="1" dirty="0">
                <a:solidFill>
                  <a:schemeClr val="tx2"/>
                </a:solidFill>
              </a:rPr>
            </a:br>
            <a:r>
              <a:rPr lang="en-US" b="1" dirty="0">
                <a:solidFill>
                  <a:schemeClr val="tx2"/>
                </a:solidFill>
              </a:rPr>
              <a:t>treatment?</a:t>
            </a:r>
            <a:endParaRPr lang="en-US" dirty="0">
              <a:solidFill>
                <a:schemeClr val="tx2"/>
              </a:solidFill>
            </a:endParaRPr>
          </a:p>
        </p:txBody>
      </p:sp>
      <p:sp>
        <p:nvSpPr>
          <p:cNvPr id="3" name="Content Placeholder 2"/>
          <p:cNvSpPr>
            <a:spLocks noGrp="1"/>
          </p:cNvSpPr>
          <p:nvPr>
            <p:ph idx="1"/>
          </p:nvPr>
        </p:nvSpPr>
        <p:spPr/>
        <p:txBody>
          <a:bodyPr>
            <a:normAutofit/>
          </a:bodyPr>
          <a:lstStyle/>
          <a:p>
            <a:pPr algn="l" rtl="0"/>
            <a:r>
              <a:rPr lang="en-US" dirty="0">
                <a:solidFill>
                  <a:schemeClr val="tx2"/>
                </a:solidFill>
              </a:rPr>
              <a:t>Prevent hospitalization and emergency room visits.</a:t>
            </a:r>
          </a:p>
          <a:p>
            <a:pPr algn="l" rtl="0"/>
            <a:r>
              <a:rPr lang="en-US" dirty="0" smtClean="0">
                <a:solidFill>
                  <a:schemeClr val="tx2"/>
                </a:solidFill>
              </a:rPr>
              <a:t> </a:t>
            </a:r>
            <a:r>
              <a:rPr lang="en-US" dirty="0">
                <a:solidFill>
                  <a:schemeClr val="tx2"/>
                </a:solidFill>
              </a:rPr>
              <a:t>Prevent school absences.</a:t>
            </a:r>
          </a:p>
          <a:p>
            <a:pPr algn="l" rtl="0"/>
            <a:r>
              <a:rPr lang="en-US" dirty="0" smtClean="0">
                <a:solidFill>
                  <a:schemeClr val="tx2"/>
                </a:solidFill>
              </a:rPr>
              <a:t> </a:t>
            </a:r>
            <a:r>
              <a:rPr lang="en-US" dirty="0">
                <a:solidFill>
                  <a:schemeClr val="tx2"/>
                </a:solidFill>
              </a:rPr>
              <a:t>Prevent disturbed sleep.</a:t>
            </a:r>
          </a:p>
          <a:p>
            <a:pPr algn="l" rtl="0"/>
            <a:r>
              <a:rPr lang="en-US" dirty="0" smtClean="0">
                <a:solidFill>
                  <a:schemeClr val="tx2"/>
                </a:solidFill>
              </a:rPr>
              <a:t> </a:t>
            </a:r>
            <a:r>
              <a:rPr lang="en-US" dirty="0">
                <a:solidFill>
                  <a:schemeClr val="tx2"/>
                </a:solidFill>
              </a:rPr>
              <a:t>Allow full participation in activities such as playing, </a:t>
            </a:r>
            <a:r>
              <a:rPr lang="en-US" dirty="0" smtClean="0">
                <a:solidFill>
                  <a:schemeClr val="tx2"/>
                </a:solidFill>
              </a:rPr>
              <a:t>exercise, and </a:t>
            </a:r>
            <a:r>
              <a:rPr lang="en-US" dirty="0">
                <a:solidFill>
                  <a:schemeClr val="tx2"/>
                </a:solidFill>
              </a:rPr>
              <a:t>sports.</a:t>
            </a:r>
          </a:p>
        </p:txBody>
      </p:sp>
    </p:spTree>
    <p:extLst>
      <p:ext uri="{BB962C8B-B14F-4D97-AF65-F5344CB8AC3E}">
        <p14:creationId xmlns:p14="http://schemas.microsoft.com/office/powerpoint/2010/main" xmlns="" val="92814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dirty="0" smtClean="0">
                <a:solidFill>
                  <a:schemeClr val="tx2"/>
                </a:solidFill>
              </a:rPr>
              <a:t>Education to the family </a:t>
            </a:r>
            <a:endParaRPr lang="ar-SA" dirty="0">
              <a:solidFill>
                <a:schemeClr val="tx2"/>
              </a:solidFill>
            </a:endParaRPr>
          </a:p>
        </p:txBody>
      </p:sp>
      <p:sp>
        <p:nvSpPr>
          <p:cNvPr id="3" name="عنصر نائب للمحتوى 2"/>
          <p:cNvSpPr>
            <a:spLocks noGrp="1"/>
          </p:cNvSpPr>
          <p:nvPr>
            <p:ph idx="1"/>
          </p:nvPr>
        </p:nvSpPr>
        <p:spPr/>
        <p:txBody>
          <a:bodyPr/>
          <a:lstStyle/>
          <a:p>
            <a:pPr algn="l" rtl="0"/>
            <a:r>
              <a:rPr lang="en-US" dirty="0" smtClean="0">
                <a:solidFill>
                  <a:schemeClr val="tx2"/>
                </a:solidFill>
              </a:rPr>
              <a:t>How can I encourage the patient on compliance?</a:t>
            </a:r>
          </a:p>
          <a:p>
            <a:pPr algn="l" rtl="0"/>
            <a:r>
              <a:rPr lang="en-US" dirty="0" smtClean="0">
                <a:solidFill>
                  <a:schemeClr val="tx2"/>
                </a:solidFill>
                <a:effectLst/>
              </a:rPr>
              <a:t>How can I reduce the </a:t>
            </a:r>
            <a:r>
              <a:rPr lang="en-US" dirty="0" smtClean="0">
                <a:solidFill>
                  <a:schemeClr val="tx2"/>
                </a:solidFill>
              </a:rPr>
              <a:t>triggers?</a:t>
            </a:r>
          </a:p>
          <a:p>
            <a:pPr algn="l" rtl="0"/>
            <a:r>
              <a:rPr lang="en-US" dirty="0" smtClean="0">
                <a:solidFill>
                  <a:schemeClr val="tx2"/>
                </a:solidFill>
              </a:rPr>
              <a:t>when we need to tack the patient to the ER ?</a:t>
            </a:r>
          </a:p>
          <a:p>
            <a:pPr algn="l" rtl="0"/>
            <a:endParaRPr lang="ar-SA" dirty="0">
              <a:solidFill>
                <a:schemeClr val="tx2"/>
              </a:solidFill>
            </a:endParaRPr>
          </a:p>
        </p:txBody>
      </p:sp>
    </p:spTree>
    <p:extLst>
      <p:ext uri="{BB962C8B-B14F-4D97-AF65-F5344CB8AC3E}">
        <p14:creationId xmlns:p14="http://schemas.microsoft.com/office/powerpoint/2010/main" xmlns="" val="3007930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hlinkClick r:id="rId2"/>
              </a:rPr>
              <a:t>Global initiative for asthma guidelines </a:t>
            </a:r>
          </a:p>
          <a:p>
            <a:endParaRPr lang="en-US" dirty="0" smtClean="0">
              <a:hlinkClick r:id="rId2"/>
            </a:endParaRPr>
          </a:p>
          <a:p>
            <a:r>
              <a:rPr lang="en-US" dirty="0" smtClean="0">
                <a:hlinkClick r:id="rId2"/>
              </a:rPr>
              <a:t>http</a:t>
            </a:r>
            <a:r>
              <a:rPr lang="en-US" dirty="0" smtClean="0">
                <a:hlinkClick r:id="rId2"/>
              </a:rPr>
              <a:t>://</a:t>
            </a:r>
            <a:r>
              <a:rPr lang="en-US" dirty="0" smtClean="0">
                <a:hlinkClick r:id="rId2"/>
              </a:rPr>
              <a:t>www.ginasthma.org/pdf/GINA_Report_2010.pdf</a:t>
            </a:r>
            <a:endParaRPr lang="en-US" dirty="0" smtClean="0"/>
          </a:p>
          <a:p>
            <a:r>
              <a:rPr lang="en-US" dirty="0" smtClean="0"/>
              <a:t>Saudi Thoracic committee </a:t>
            </a:r>
          </a:p>
          <a:p>
            <a:r>
              <a:rPr lang="en-US" dirty="0" smtClean="0">
                <a:hlinkClick r:id="rId3"/>
              </a:rPr>
              <a:t>http://www.sinagroup.org/download/book_asthma_final.pdf</a:t>
            </a:r>
            <a:r>
              <a:rPr lang="en-US" dirty="0" smtClean="0"/>
              <a:t> </a:t>
            </a:r>
          </a:p>
          <a:p>
            <a:pPr>
              <a:buNone/>
            </a:pP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0" y="-76200"/>
            <a:ext cx="8229600" cy="1143000"/>
          </a:xfrm>
        </p:spPr>
        <p:txBody>
          <a:bodyPr anchor="t"/>
          <a:lstStyle/>
          <a:p>
            <a:r>
              <a:rPr lang="en-US"/>
              <a:t>Pathology of Asthma</a:t>
            </a:r>
          </a:p>
        </p:txBody>
      </p:sp>
      <p:sp>
        <p:nvSpPr>
          <p:cNvPr id="31747" name="AutoShape 5"/>
          <p:cNvSpPr>
            <a:spLocks noChangeArrowheads="1"/>
          </p:cNvSpPr>
          <p:nvPr/>
        </p:nvSpPr>
        <p:spPr bwMode="auto">
          <a:xfrm>
            <a:off x="2819400" y="1219200"/>
            <a:ext cx="3657600" cy="1905000"/>
          </a:xfrm>
          <a:prstGeom prst="star16">
            <a:avLst>
              <a:gd name="adj" fmla="val 37500"/>
            </a:avLst>
          </a:prstGeom>
          <a:gradFill rotWithShape="1">
            <a:gsLst>
              <a:gs pos="0">
                <a:srgbClr val="FF6600"/>
              </a:gs>
              <a:gs pos="100000">
                <a:srgbClr val="B24700"/>
              </a:gs>
            </a:gsLst>
            <a:path path="shape">
              <a:fillToRect l="50000" t="50000" r="50000" b="50000"/>
            </a:path>
          </a:gradFill>
          <a:ln w="9525">
            <a:solidFill>
              <a:schemeClr val="tx1"/>
            </a:solidFill>
            <a:miter lim="800000"/>
            <a:headEnd/>
            <a:tailEnd/>
          </a:ln>
        </p:spPr>
        <p:txBody>
          <a:bodyPr wrap="none" anchor="ctr"/>
          <a:lstStyle/>
          <a:p>
            <a:pPr algn="ctr" rtl="0"/>
            <a:r>
              <a:rPr lang="en-US" sz="3200" b="1"/>
              <a:t>Inflammation </a:t>
            </a:r>
          </a:p>
        </p:txBody>
      </p:sp>
      <p:sp>
        <p:nvSpPr>
          <p:cNvPr id="31748" name="AutoShape 6"/>
          <p:cNvSpPr>
            <a:spLocks noChangeArrowheads="1"/>
          </p:cNvSpPr>
          <p:nvPr/>
        </p:nvSpPr>
        <p:spPr bwMode="auto">
          <a:xfrm rot="8422404">
            <a:off x="1600200" y="2819400"/>
            <a:ext cx="1447800" cy="9144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p:spPr>
        <p:txBody>
          <a:bodyPr wrap="none" anchor="ctr"/>
          <a:lstStyle/>
          <a:p>
            <a:endParaRPr lang="ar-SA"/>
          </a:p>
        </p:txBody>
      </p:sp>
      <p:sp>
        <p:nvSpPr>
          <p:cNvPr id="31749" name="AutoShape 7"/>
          <p:cNvSpPr>
            <a:spLocks noChangeArrowheads="1"/>
          </p:cNvSpPr>
          <p:nvPr/>
        </p:nvSpPr>
        <p:spPr bwMode="auto">
          <a:xfrm rot="2409459">
            <a:off x="6096000" y="2819400"/>
            <a:ext cx="1447800" cy="9144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p:spPr>
        <p:txBody>
          <a:bodyPr wrap="none" anchor="ctr"/>
          <a:lstStyle/>
          <a:p>
            <a:endParaRPr lang="ar-SA"/>
          </a:p>
        </p:txBody>
      </p:sp>
      <p:sp>
        <p:nvSpPr>
          <p:cNvPr id="31750" name="AutoShape 8"/>
          <p:cNvSpPr>
            <a:spLocks noChangeArrowheads="1"/>
          </p:cNvSpPr>
          <p:nvPr/>
        </p:nvSpPr>
        <p:spPr bwMode="auto">
          <a:xfrm>
            <a:off x="228600" y="4038600"/>
            <a:ext cx="4191000" cy="457200"/>
          </a:xfrm>
          <a:prstGeom prst="flowChartAlternateProcess">
            <a:avLst/>
          </a:prstGeom>
          <a:solidFill>
            <a:srgbClr val="FFCC00"/>
          </a:solidFill>
          <a:ln w="9525">
            <a:solidFill>
              <a:schemeClr val="tx1"/>
            </a:solidFill>
            <a:miter lim="800000"/>
            <a:headEnd/>
            <a:tailEnd/>
          </a:ln>
        </p:spPr>
        <p:txBody>
          <a:bodyPr wrap="none" anchor="ctr"/>
          <a:lstStyle/>
          <a:p>
            <a:pPr algn="ctr" rtl="0"/>
            <a:r>
              <a:rPr lang="en-US" sz="2400"/>
              <a:t>Airway Hyper-responsiveness </a:t>
            </a:r>
          </a:p>
        </p:txBody>
      </p:sp>
      <p:sp>
        <p:nvSpPr>
          <p:cNvPr id="31751" name="AutoShape 9"/>
          <p:cNvSpPr>
            <a:spLocks noChangeArrowheads="1"/>
          </p:cNvSpPr>
          <p:nvPr/>
        </p:nvSpPr>
        <p:spPr bwMode="auto">
          <a:xfrm>
            <a:off x="5791200" y="4038600"/>
            <a:ext cx="3048000" cy="457200"/>
          </a:xfrm>
          <a:prstGeom prst="flowChartAlternateProcess">
            <a:avLst/>
          </a:prstGeom>
          <a:solidFill>
            <a:srgbClr val="FFCC00"/>
          </a:solidFill>
          <a:ln w="9525">
            <a:solidFill>
              <a:schemeClr val="tx1"/>
            </a:solidFill>
            <a:miter lim="800000"/>
            <a:headEnd/>
            <a:tailEnd/>
          </a:ln>
        </p:spPr>
        <p:txBody>
          <a:bodyPr wrap="none" anchor="ctr"/>
          <a:lstStyle/>
          <a:p>
            <a:pPr algn="ctr" rtl="0"/>
            <a:r>
              <a:rPr lang="en-US" sz="2400"/>
              <a:t>Airway Obstruction </a:t>
            </a:r>
          </a:p>
        </p:txBody>
      </p:sp>
      <p:sp>
        <p:nvSpPr>
          <p:cNvPr id="31752" name="AutoShape 11"/>
          <p:cNvSpPr>
            <a:spLocks noChangeArrowheads="1"/>
          </p:cNvSpPr>
          <p:nvPr/>
        </p:nvSpPr>
        <p:spPr bwMode="auto">
          <a:xfrm rot="8422404">
            <a:off x="1600200" y="2819400"/>
            <a:ext cx="1447800" cy="9144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762F00"/>
              </a:gs>
              <a:gs pos="100000">
                <a:srgbClr val="FF6600"/>
              </a:gs>
            </a:gsLst>
            <a:lin ang="5400000" scaled="1"/>
          </a:gradFill>
          <a:ln w="9525">
            <a:solidFill>
              <a:schemeClr val="tx1"/>
            </a:solidFill>
            <a:miter lim="800000"/>
            <a:headEnd/>
            <a:tailEnd/>
          </a:ln>
        </p:spPr>
        <p:txBody>
          <a:bodyPr wrap="none" anchor="ctr"/>
          <a:lstStyle/>
          <a:p>
            <a:endParaRPr lang="ar-SA"/>
          </a:p>
        </p:txBody>
      </p:sp>
      <p:sp>
        <p:nvSpPr>
          <p:cNvPr id="31753" name="AutoShape 12"/>
          <p:cNvSpPr>
            <a:spLocks noChangeArrowheads="1"/>
          </p:cNvSpPr>
          <p:nvPr/>
        </p:nvSpPr>
        <p:spPr bwMode="auto">
          <a:xfrm rot="2409459">
            <a:off x="6096000" y="2819400"/>
            <a:ext cx="1447800" cy="9144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762F00"/>
              </a:gs>
              <a:gs pos="100000">
                <a:srgbClr val="FF6600"/>
              </a:gs>
            </a:gsLst>
            <a:lin ang="5400000" scaled="1"/>
          </a:gradFill>
          <a:ln w="9525">
            <a:solidFill>
              <a:schemeClr val="tx1"/>
            </a:solidFill>
            <a:miter lim="800000"/>
            <a:headEnd/>
            <a:tailEnd/>
          </a:ln>
        </p:spPr>
        <p:txBody>
          <a:bodyPr wrap="none" anchor="ctr"/>
          <a:lstStyle/>
          <a:p>
            <a:endParaRPr lang="ar-SA"/>
          </a:p>
        </p:txBody>
      </p:sp>
      <p:sp>
        <p:nvSpPr>
          <p:cNvPr id="31754" name="AutoShape 13"/>
          <p:cNvSpPr>
            <a:spLocks noChangeArrowheads="1"/>
          </p:cNvSpPr>
          <p:nvPr/>
        </p:nvSpPr>
        <p:spPr bwMode="auto">
          <a:xfrm>
            <a:off x="2819400" y="5029200"/>
            <a:ext cx="3886200" cy="762000"/>
          </a:xfrm>
          <a:prstGeom prst="roundRect">
            <a:avLst>
              <a:gd name="adj" fmla="val 16667"/>
            </a:avLst>
          </a:prstGeom>
          <a:solidFill>
            <a:srgbClr val="FF99CC"/>
          </a:solidFill>
          <a:ln w="9525">
            <a:solidFill>
              <a:schemeClr val="tx1"/>
            </a:solidFill>
            <a:round/>
            <a:headEnd/>
            <a:tailEnd/>
          </a:ln>
        </p:spPr>
        <p:txBody>
          <a:bodyPr wrap="none" anchor="ctr"/>
          <a:lstStyle/>
          <a:p>
            <a:pPr algn="ctr" rtl="0"/>
            <a:r>
              <a:rPr lang="en-US" sz="2800" b="1"/>
              <a:t>Symptoms of Asthma</a:t>
            </a:r>
          </a:p>
        </p:txBody>
      </p:sp>
      <p:sp>
        <p:nvSpPr>
          <p:cNvPr id="31755" name="AutoShape 14"/>
          <p:cNvSpPr>
            <a:spLocks noChangeArrowheads="1"/>
          </p:cNvSpPr>
          <p:nvPr/>
        </p:nvSpPr>
        <p:spPr bwMode="auto">
          <a:xfrm rot="2409459">
            <a:off x="1749425" y="4648200"/>
            <a:ext cx="917575" cy="685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762F00"/>
              </a:gs>
              <a:gs pos="100000">
                <a:srgbClr val="FF6600"/>
              </a:gs>
            </a:gsLst>
            <a:lin ang="5400000" scaled="1"/>
          </a:gradFill>
          <a:ln w="9525">
            <a:solidFill>
              <a:schemeClr val="tx1"/>
            </a:solidFill>
            <a:miter lim="800000"/>
            <a:headEnd/>
            <a:tailEnd/>
          </a:ln>
        </p:spPr>
        <p:txBody>
          <a:bodyPr wrap="none" anchor="ctr"/>
          <a:lstStyle/>
          <a:p>
            <a:endParaRPr lang="ar-SA"/>
          </a:p>
        </p:txBody>
      </p:sp>
      <p:sp>
        <p:nvSpPr>
          <p:cNvPr id="31756" name="AutoShape 15"/>
          <p:cNvSpPr>
            <a:spLocks noChangeArrowheads="1"/>
          </p:cNvSpPr>
          <p:nvPr/>
        </p:nvSpPr>
        <p:spPr bwMode="auto">
          <a:xfrm rot="8419184">
            <a:off x="6858000" y="4648200"/>
            <a:ext cx="917575" cy="685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762F00"/>
              </a:gs>
              <a:gs pos="100000">
                <a:srgbClr val="FF6600"/>
              </a:gs>
            </a:gsLst>
            <a:lin ang="5400000" scaled="1"/>
          </a:gradFill>
          <a:ln w="9525">
            <a:solidFill>
              <a:schemeClr val="tx1"/>
            </a:solidFill>
            <a:miter lim="800000"/>
            <a:headEnd/>
            <a:tailEnd/>
          </a:ln>
        </p:spPr>
        <p:txBody>
          <a:bodyPr wrap="none" anchor="ctr"/>
          <a:lstStyle/>
          <a:p>
            <a:endParaRPr lang="ar-SA"/>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228600" y="536575"/>
            <a:ext cx="8077200" cy="944563"/>
          </a:xfrm>
          <a:prstGeom prst="rect">
            <a:avLst/>
          </a:prstGeom>
          <a:noFill/>
          <a:ln w="9525">
            <a:noFill/>
            <a:miter lim="800000"/>
            <a:headEnd/>
            <a:tailEnd/>
          </a:ln>
        </p:spPr>
        <p:txBody>
          <a:bodyPr lIns="143675" tIns="71837" rIns="143675" bIns="71837" anchor="ctr"/>
          <a:lstStyle/>
          <a:p>
            <a:pPr algn="ctr" defTabSz="2551113" rtl="0" eaLnBrk="0" hangingPunct="0">
              <a:spcBef>
                <a:spcPct val="50000"/>
              </a:spcBef>
              <a:buClr>
                <a:srgbClr val="E8004D"/>
              </a:buClr>
              <a:buSzPct val="125000"/>
              <a:buFont typeface="Symbol" pitchFamily="18" charset="2"/>
              <a:buNone/>
            </a:pPr>
            <a:endParaRPr lang="ar-SA" sz="4000" b="1">
              <a:solidFill>
                <a:schemeClr val="tx2"/>
              </a:solidFill>
            </a:endParaRPr>
          </a:p>
        </p:txBody>
      </p:sp>
      <p:sp>
        <p:nvSpPr>
          <p:cNvPr id="35843" name="Rectangle 3"/>
          <p:cNvSpPr>
            <a:spLocks noChangeArrowheads="1"/>
          </p:cNvSpPr>
          <p:nvPr/>
        </p:nvSpPr>
        <p:spPr bwMode="auto">
          <a:xfrm>
            <a:off x="2078038" y="5470525"/>
            <a:ext cx="1174750" cy="477838"/>
          </a:xfrm>
          <a:prstGeom prst="rect">
            <a:avLst/>
          </a:prstGeom>
          <a:noFill/>
          <a:ln w="9525">
            <a:noFill/>
            <a:miter lim="800000"/>
            <a:headEnd/>
            <a:tailEnd/>
          </a:ln>
        </p:spPr>
        <p:txBody>
          <a:bodyPr wrap="none" lIns="143675" tIns="71837" rIns="143675" bIns="71837" anchor="ctr">
            <a:spAutoFit/>
          </a:bodyPr>
          <a:lstStyle/>
          <a:p>
            <a:pPr algn="ctr" defTabSz="1454150" rtl="0" eaLnBrk="0" hangingPunct="0">
              <a:spcBef>
                <a:spcPct val="50000"/>
              </a:spcBef>
              <a:buClr>
                <a:srgbClr val="E8004D"/>
              </a:buClr>
              <a:buSzPct val="125000"/>
              <a:buFont typeface="Symbol" pitchFamily="18" charset="2"/>
              <a:buNone/>
            </a:pPr>
            <a:r>
              <a:rPr lang="en-GB" sz="2200" b="1"/>
              <a:t>Before</a:t>
            </a:r>
          </a:p>
        </p:txBody>
      </p:sp>
      <p:sp>
        <p:nvSpPr>
          <p:cNvPr id="35844" name="Rectangle 4"/>
          <p:cNvSpPr>
            <a:spLocks noChangeArrowheads="1"/>
          </p:cNvSpPr>
          <p:nvPr/>
        </p:nvSpPr>
        <p:spPr bwMode="auto">
          <a:xfrm>
            <a:off x="5110163" y="5481638"/>
            <a:ext cx="3155950" cy="812800"/>
          </a:xfrm>
          <a:prstGeom prst="rect">
            <a:avLst/>
          </a:prstGeom>
          <a:noFill/>
          <a:ln w="9525">
            <a:noFill/>
            <a:miter lim="800000"/>
            <a:headEnd/>
            <a:tailEnd/>
          </a:ln>
        </p:spPr>
        <p:txBody>
          <a:bodyPr lIns="143675" tIns="71837" rIns="143675" bIns="71837" anchor="ctr">
            <a:spAutoFit/>
          </a:bodyPr>
          <a:lstStyle/>
          <a:p>
            <a:pPr algn="ctr" defTabSz="1454150" rtl="0" eaLnBrk="0" hangingPunct="0">
              <a:spcBef>
                <a:spcPct val="50000"/>
              </a:spcBef>
              <a:buClr>
                <a:srgbClr val="E8004D"/>
              </a:buClr>
              <a:buSzPct val="125000"/>
              <a:buFont typeface="Symbol" pitchFamily="18" charset="2"/>
              <a:buNone/>
            </a:pPr>
            <a:r>
              <a:rPr lang="en-GB" sz="2200" b="1"/>
              <a:t>10 Minutes After Allergen Challenge</a:t>
            </a:r>
          </a:p>
        </p:txBody>
      </p:sp>
      <p:sp>
        <p:nvSpPr>
          <p:cNvPr id="35845" name="Rectangle 5"/>
          <p:cNvSpPr>
            <a:spLocks noGrp="1" noChangeArrowheads="1"/>
          </p:cNvSpPr>
          <p:nvPr>
            <p:ph type="title" idx="4294967295"/>
          </p:nvPr>
        </p:nvSpPr>
        <p:spPr>
          <a:xfrm>
            <a:off x="0" y="274638"/>
            <a:ext cx="8229600" cy="1143000"/>
          </a:xfrm>
        </p:spPr>
        <p:txBody>
          <a:bodyPr anchor="t"/>
          <a:lstStyle/>
          <a:p>
            <a:r>
              <a:rPr lang="en-GB"/>
              <a:t>Bronchoconstriction</a:t>
            </a:r>
            <a:endParaRPr lang="en-US"/>
          </a:p>
        </p:txBody>
      </p:sp>
      <p:pic>
        <p:nvPicPr>
          <p:cNvPr id="35846" name="Picture 6"/>
          <p:cNvPicPr>
            <a:picLocks noChangeAspect="1" noChangeArrowheads="1"/>
          </p:cNvPicPr>
          <p:nvPr/>
        </p:nvPicPr>
        <p:blipFill>
          <a:blip r:embed="rId3" cstate="print"/>
          <a:srcRect l="4745" r="6328"/>
          <a:stretch>
            <a:fillRect/>
          </a:stretch>
        </p:blipFill>
        <p:spPr bwMode="invGray">
          <a:xfrm>
            <a:off x="817563" y="2157413"/>
            <a:ext cx="3425825" cy="3203575"/>
          </a:xfrm>
          <a:prstGeom prst="rect">
            <a:avLst/>
          </a:prstGeom>
          <a:solidFill>
            <a:srgbClr val="081D58"/>
          </a:solidFill>
          <a:ln w="25400">
            <a:solidFill>
              <a:schemeClr val="tx1"/>
            </a:solidFill>
            <a:miter lim="800000"/>
            <a:headEnd/>
            <a:tailEnd/>
          </a:ln>
        </p:spPr>
      </p:pic>
      <p:pic>
        <p:nvPicPr>
          <p:cNvPr id="35847" name="Picture 7"/>
          <p:cNvPicPr>
            <a:picLocks noChangeAspect="1" noChangeArrowheads="1"/>
          </p:cNvPicPr>
          <p:nvPr/>
        </p:nvPicPr>
        <p:blipFill>
          <a:blip r:embed="rId4" cstate="print"/>
          <a:srcRect l="5063" r="5696"/>
          <a:stretch>
            <a:fillRect/>
          </a:stretch>
        </p:blipFill>
        <p:spPr bwMode="invGray">
          <a:xfrm>
            <a:off x="4959350" y="2178050"/>
            <a:ext cx="3435350" cy="3201988"/>
          </a:xfrm>
          <a:prstGeom prst="rect">
            <a:avLst/>
          </a:prstGeom>
          <a:noFill/>
          <a:ln w="25400">
            <a:solidFill>
              <a:schemeClr val="tx1"/>
            </a:solid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sz="4000" b="1" dirty="0" err="1" smtClean="0"/>
              <a:t>Pathophysiology</a:t>
            </a:r>
            <a:endParaRPr lang="ar-SA" dirty="0"/>
          </a:p>
        </p:txBody>
      </p:sp>
      <p:sp>
        <p:nvSpPr>
          <p:cNvPr id="3" name="عنصر نائب للمحتوى 2"/>
          <p:cNvSpPr>
            <a:spLocks noGrp="1"/>
          </p:cNvSpPr>
          <p:nvPr>
            <p:ph sz="quarter" idx="1"/>
          </p:nvPr>
        </p:nvSpPr>
        <p:spPr/>
        <p:txBody>
          <a:bodyPr>
            <a:normAutofit lnSpcReduction="10000"/>
          </a:bodyPr>
          <a:lstStyle/>
          <a:p>
            <a:pPr algn="l" rtl="0"/>
            <a:r>
              <a:rPr lang="en-US" b="1" dirty="0" smtClean="0"/>
              <a:t>Airways inflammation:</a:t>
            </a:r>
          </a:p>
          <a:p>
            <a:pPr algn="l" rtl="0"/>
            <a:r>
              <a:rPr lang="en-US" dirty="0" smtClean="0"/>
              <a:t>Asthma is a complex syndrome characterized by a state of airways </a:t>
            </a:r>
            <a:r>
              <a:rPr lang="en-US" dirty="0" err="1" smtClean="0"/>
              <a:t>hyperresponsiveness</a:t>
            </a:r>
            <a:r>
              <a:rPr lang="en-US" dirty="0" smtClean="0"/>
              <a:t> and caused by a multi-cellular inflammatory reaction.</a:t>
            </a:r>
          </a:p>
          <a:p>
            <a:pPr algn="l" rtl="0">
              <a:buNone/>
            </a:pPr>
            <a:endParaRPr lang="en-US" dirty="0" smtClean="0"/>
          </a:p>
          <a:p>
            <a:pPr algn="l" rtl="0">
              <a:buNone/>
            </a:pPr>
            <a:r>
              <a:rPr lang="en-US" dirty="0" smtClean="0"/>
              <a:t>(mast cells, macrophages, antigen-presenting </a:t>
            </a:r>
            <a:r>
              <a:rPr lang="en-US" dirty="0" err="1" smtClean="0"/>
              <a:t>dendritic</a:t>
            </a:r>
            <a:r>
              <a:rPr lang="en-US" dirty="0" smtClean="0"/>
              <a:t> cells, </a:t>
            </a:r>
            <a:r>
              <a:rPr lang="en-US" dirty="0" err="1" smtClean="0"/>
              <a:t>neutrophils</a:t>
            </a:r>
            <a:r>
              <a:rPr lang="en-US" dirty="0" smtClean="0"/>
              <a:t>, </a:t>
            </a:r>
            <a:r>
              <a:rPr lang="en-US" dirty="0" err="1" smtClean="0"/>
              <a:t>eosinophils</a:t>
            </a:r>
            <a:r>
              <a:rPr lang="en-US" dirty="0" smtClean="0"/>
              <a:t>, and T lymphocytes, Type 2 T-helper cells)</a:t>
            </a:r>
            <a:endParaRPr lang="ar-SA" dirty="0"/>
          </a:p>
        </p:txBody>
      </p:sp>
      <p:sp>
        <p:nvSpPr>
          <p:cNvPr id="4" name="Rounded Rectangle 3"/>
          <p:cNvSpPr/>
          <p:nvPr/>
        </p:nvSpPr>
        <p:spPr>
          <a:xfrm>
            <a:off x="762000" y="457200"/>
            <a:ext cx="7848600" cy="5867400"/>
          </a:xfrm>
          <a:prstGeom prst="roundRect">
            <a:avLst/>
          </a:prstGeom>
          <a:blipFill dpi="0" rotWithShape="1">
            <a:blip r:embed="rId2" cstate="print">
              <a:alphaModFix amt="22000"/>
            </a:blip>
            <a:srcRect/>
            <a:stretch>
              <a:fillRect/>
            </a:stretch>
          </a:blip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09600" y="381000"/>
            <a:ext cx="7848600" cy="5867400"/>
          </a:xfrm>
          <a:prstGeom prst="roundRect">
            <a:avLst/>
          </a:prstGeom>
          <a:blipFill dpi="0" rotWithShape="1">
            <a:blip r:embed="rId2" cstate="print">
              <a:alphaModFix amt="22000"/>
            </a:blip>
            <a:srcRect/>
            <a:stretch>
              <a:fillRect/>
            </a:stretch>
          </a:blip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 name="عنوان 1"/>
          <p:cNvSpPr>
            <a:spLocks noGrp="1"/>
          </p:cNvSpPr>
          <p:nvPr>
            <p:ph type="title"/>
          </p:nvPr>
        </p:nvSpPr>
        <p:spPr/>
        <p:txBody>
          <a:bodyPr>
            <a:normAutofit/>
          </a:bodyPr>
          <a:lstStyle/>
          <a:p>
            <a:pPr algn="ctr"/>
            <a:r>
              <a:rPr lang="en-US" sz="4400" b="1" dirty="0" err="1" smtClean="0"/>
              <a:t>Pathophysiology</a:t>
            </a:r>
            <a:endParaRPr lang="ar-SA" sz="4400" dirty="0"/>
          </a:p>
        </p:txBody>
      </p:sp>
      <p:sp>
        <p:nvSpPr>
          <p:cNvPr id="3" name="عنصر نائب للمحتوى 2"/>
          <p:cNvSpPr>
            <a:spLocks noGrp="1"/>
          </p:cNvSpPr>
          <p:nvPr>
            <p:ph sz="quarter" idx="1"/>
          </p:nvPr>
        </p:nvSpPr>
        <p:spPr/>
        <p:txBody>
          <a:bodyPr/>
          <a:lstStyle/>
          <a:p>
            <a:pPr algn="l" rtl="0"/>
            <a:r>
              <a:rPr lang="en-US" b="1" dirty="0" smtClean="0"/>
              <a:t>Airways </a:t>
            </a:r>
            <a:r>
              <a:rPr lang="en-US" b="1" dirty="0" err="1" smtClean="0"/>
              <a:t>hyperresponsiveness</a:t>
            </a:r>
            <a:r>
              <a:rPr lang="en-US" b="1" dirty="0" smtClean="0"/>
              <a:t>:</a:t>
            </a:r>
            <a:endParaRPr lang="en-US" dirty="0" smtClean="0"/>
          </a:p>
          <a:p>
            <a:pPr algn="ctr" rtl="0">
              <a:buNone/>
            </a:pPr>
            <a:endParaRPr lang="en-US" dirty="0" smtClean="0"/>
          </a:p>
          <a:p>
            <a:pPr algn="l" rtl="0">
              <a:buNone/>
            </a:pPr>
            <a:r>
              <a:rPr lang="en-US" dirty="0" smtClean="0"/>
              <a:t>   To direct (histamine or </a:t>
            </a:r>
            <a:r>
              <a:rPr lang="en-US" dirty="0" err="1" smtClean="0"/>
              <a:t>methacholine</a:t>
            </a:r>
            <a:r>
              <a:rPr lang="en-US" dirty="0" smtClean="0"/>
              <a:t>) OR</a:t>
            </a:r>
          </a:p>
          <a:p>
            <a:pPr algn="l" rtl="0">
              <a:buNone/>
            </a:pPr>
            <a:r>
              <a:rPr lang="en-US" dirty="0" smtClean="0"/>
              <a:t>   indirect (exercise, cold air</a:t>
            </a:r>
            <a:r>
              <a:rPr lang="en-US" dirty="0" smtClean="0"/>
              <a:t>).</a:t>
            </a:r>
            <a:endParaRPr lang="en-US" dirty="0" smtClean="0"/>
          </a:p>
          <a:p>
            <a:pPr algn="l" rtl="0">
              <a:buNone/>
            </a:pPr>
            <a:r>
              <a:rPr lang="en-US" dirty="0" smtClean="0"/>
              <a:t>    it’s give us a relatively good correlation between the severity of disease and the degree of Airways </a:t>
            </a:r>
            <a:r>
              <a:rPr lang="en-US" dirty="0" err="1" smtClean="0"/>
              <a:t>hyperresponsiveness</a:t>
            </a:r>
            <a:r>
              <a:rPr lang="en-US" dirty="0" smtClean="0"/>
              <a:t>.</a:t>
            </a: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en-US" sz="4400" b="1" dirty="0" err="1" smtClean="0"/>
              <a:t>Pathophysiology</a:t>
            </a:r>
            <a:endParaRPr lang="ar-SA" sz="4400" dirty="0"/>
          </a:p>
        </p:txBody>
      </p:sp>
      <p:sp>
        <p:nvSpPr>
          <p:cNvPr id="3" name="عنصر نائب للمحتوى 2"/>
          <p:cNvSpPr>
            <a:spLocks noGrp="1"/>
          </p:cNvSpPr>
          <p:nvPr>
            <p:ph sz="quarter" idx="1"/>
          </p:nvPr>
        </p:nvSpPr>
        <p:spPr/>
        <p:txBody>
          <a:bodyPr/>
          <a:lstStyle/>
          <a:p>
            <a:pPr algn="l" rtl="0"/>
            <a:r>
              <a:rPr lang="en-US" b="1" dirty="0" smtClean="0"/>
              <a:t>Early and late responses</a:t>
            </a:r>
          </a:p>
          <a:p>
            <a:pPr algn="l" rtl="0"/>
            <a:endParaRPr lang="en-US" b="1" dirty="0" smtClean="0"/>
          </a:p>
          <a:p>
            <a:pPr algn="l" rtl="0"/>
            <a:r>
              <a:rPr lang="en-US" b="1" dirty="0" smtClean="0"/>
              <a:t>Airway remodeling:</a:t>
            </a:r>
          </a:p>
          <a:p>
            <a:pPr algn="l" rtl="0"/>
            <a:r>
              <a:rPr lang="en-US" dirty="0" smtClean="0"/>
              <a:t>epithelial damage, </a:t>
            </a:r>
            <a:r>
              <a:rPr lang="en-US" dirty="0" err="1" smtClean="0"/>
              <a:t>subepithelial</a:t>
            </a:r>
            <a:r>
              <a:rPr lang="en-US" dirty="0" smtClean="0"/>
              <a:t> fibrosis, increased airway vasculature, increases in </a:t>
            </a:r>
            <a:r>
              <a:rPr lang="en-US" dirty="0" err="1" smtClean="0"/>
              <a:t>proteoglycans</a:t>
            </a:r>
            <a:r>
              <a:rPr lang="en-US" dirty="0" smtClean="0"/>
              <a:t>, and increased smooth-muscle mass, increase number of </a:t>
            </a:r>
            <a:r>
              <a:rPr lang="en-US" dirty="0" err="1" smtClean="0"/>
              <a:t>secretory</a:t>
            </a:r>
            <a:r>
              <a:rPr lang="en-US" dirty="0" smtClean="0"/>
              <a:t> glands.</a:t>
            </a:r>
            <a:endParaRPr lang="ar-SA" dirty="0"/>
          </a:p>
        </p:txBody>
      </p:sp>
      <p:sp>
        <p:nvSpPr>
          <p:cNvPr id="4" name="Rounded Rectangle 3"/>
          <p:cNvSpPr/>
          <p:nvPr/>
        </p:nvSpPr>
        <p:spPr>
          <a:xfrm>
            <a:off x="762000" y="457200"/>
            <a:ext cx="7848600" cy="5867400"/>
          </a:xfrm>
          <a:prstGeom prst="roundRect">
            <a:avLst/>
          </a:prstGeom>
          <a:blipFill dpi="0" rotWithShape="1">
            <a:blip r:embed="rId2" cstate="print">
              <a:alphaModFix amt="22000"/>
            </a:blip>
            <a:srcRect/>
            <a:stretch>
              <a:fillRect/>
            </a:stretch>
          </a:blip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a:xfrm>
            <a:off x="0" y="579438"/>
            <a:ext cx="8229600" cy="684212"/>
          </a:xfrm>
        </p:spPr>
        <p:txBody>
          <a:bodyPr anchor="t">
            <a:normAutofit fontScale="90000"/>
          </a:bodyPr>
          <a:lstStyle/>
          <a:p>
            <a:r>
              <a:rPr lang="en-US"/>
              <a:t>During an asthma attack…</a:t>
            </a:r>
          </a:p>
        </p:txBody>
      </p:sp>
      <p:pic>
        <p:nvPicPr>
          <p:cNvPr id="33795" name="Picture 3" descr="KIDSnormalbronchusbest"/>
          <p:cNvPicPr>
            <a:picLocks noChangeAspect="1" noChangeArrowheads="1"/>
          </p:cNvPicPr>
          <p:nvPr/>
        </p:nvPicPr>
        <p:blipFill>
          <a:blip r:embed="rId3" cstate="print"/>
          <a:srcRect/>
          <a:stretch>
            <a:fillRect/>
          </a:stretch>
        </p:blipFill>
        <p:spPr bwMode="auto">
          <a:xfrm>
            <a:off x="457200" y="1828800"/>
            <a:ext cx="4070350" cy="4876800"/>
          </a:xfrm>
          <a:prstGeom prst="rect">
            <a:avLst/>
          </a:prstGeom>
          <a:noFill/>
          <a:ln w="9525">
            <a:noFill/>
            <a:miter lim="800000"/>
            <a:headEnd/>
            <a:tailEnd/>
          </a:ln>
        </p:spPr>
      </p:pic>
      <p:pic>
        <p:nvPicPr>
          <p:cNvPr id="33796" name="Picture 4" descr="KIDSasthmabronchusbest"/>
          <p:cNvPicPr>
            <a:picLocks noChangeAspect="1" noChangeArrowheads="1"/>
          </p:cNvPicPr>
          <p:nvPr/>
        </p:nvPicPr>
        <p:blipFill>
          <a:blip r:embed="rId4" cstate="print"/>
          <a:srcRect/>
          <a:stretch>
            <a:fillRect/>
          </a:stretch>
        </p:blipFill>
        <p:spPr bwMode="auto">
          <a:xfrm>
            <a:off x="4724400" y="1828800"/>
            <a:ext cx="4070350" cy="4876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reeform 2"/>
          <p:cNvSpPr>
            <a:spLocks/>
          </p:cNvSpPr>
          <p:nvPr/>
        </p:nvSpPr>
        <p:spPr bwMode="invGray">
          <a:xfrm>
            <a:off x="6656388" y="2824163"/>
            <a:ext cx="1227137" cy="1087437"/>
          </a:xfrm>
          <a:custGeom>
            <a:avLst/>
            <a:gdLst>
              <a:gd name="T0" fmla="*/ 0 w 773"/>
              <a:gd name="T1" fmla="*/ 2147483647 h 685"/>
              <a:gd name="T2" fmla="*/ 2147483647 w 773"/>
              <a:gd name="T3" fmla="*/ 2147483647 h 685"/>
              <a:gd name="T4" fmla="*/ 2147483647 w 773"/>
              <a:gd name="T5" fmla="*/ 2147483647 h 685"/>
              <a:gd name="T6" fmla="*/ 2147483647 w 773"/>
              <a:gd name="T7" fmla="*/ 2147483647 h 685"/>
              <a:gd name="T8" fmla="*/ 2147483647 w 773"/>
              <a:gd name="T9" fmla="*/ 2147483647 h 685"/>
              <a:gd name="T10" fmla="*/ 2147483647 w 773"/>
              <a:gd name="T11" fmla="*/ 2147483647 h 685"/>
              <a:gd name="T12" fmla="*/ 2147483647 w 773"/>
              <a:gd name="T13" fmla="*/ 2147483647 h 685"/>
              <a:gd name="T14" fmla="*/ 2147483647 w 773"/>
              <a:gd name="T15" fmla="*/ 2147483647 h 685"/>
              <a:gd name="T16" fmla="*/ 2147483647 w 773"/>
              <a:gd name="T17" fmla="*/ 2147483647 h 685"/>
              <a:gd name="T18" fmla="*/ 2147483647 w 773"/>
              <a:gd name="T19" fmla="*/ 2147483647 h 685"/>
              <a:gd name="T20" fmla="*/ 2147483647 w 773"/>
              <a:gd name="T21" fmla="*/ 2147483647 h 685"/>
              <a:gd name="T22" fmla="*/ 2147483647 w 773"/>
              <a:gd name="T23" fmla="*/ 2147483647 h 685"/>
              <a:gd name="T24" fmla="*/ 2147483647 w 773"/>
              <a:gd name="T25" fmla="*/ 2147483647 h 685"/>
              <a:gd name="T26" fmla="*/ 2147483647 w 773"/>
              <a:gd name="T27" fmla="*/ 2147483647 h 685"/>
              <a:gd name="T28" fmla="*/ 2147483647 w 773"/>
              <a:gd name="T29" fmla="*/ 2147483647 h 685"/>
              <a:gd name="T30" fmla="*/ 2147483647 w 773"/>
              <a:gd name="T31" fmla="*/ 0 h 685"/>
              <a:gd name="T32" fmla="*/ 2147483647 w 773"/>
              <a:gd name="T33" fmla="*/ 0 h 685"/>
              <a:gd name="T34" fmla="*/ 2147483647 w 773"/>
              <a:gd name="T35" fmla="*/ 2147483647 h 685"/>
              <a:gd name="T36" fmla="*/ 2147483647 w 773"/>
              <a:gd name="T37" fmla="*/ 2147483647 h 685"/>
              <a:gd name="T38" fmla="*/ 2147483647 w 773"/>
              <a:gd name="T39" fmla="*/ 2147483647 h 685"/>
              <a:gd name="T40" fmla="*/ 2147483647 w 773"/>
              <a:gd name="T41" fmla="*/ 2147483647 h 685"/>
              <a:gd name="T42" fmla="*/ 2147483647 w 773"/>
              <a:gd name="T43" fmla="*/ 2147483647 h 685"/>
              <a:gd name="T44" fmla="*/ 2147483647 w 773"/>
              <a:gd name="T45" fmla="*/ 2147483647 h 685"/>
              <a:gd name="T46" fmla="*/ 2147483647 w 773"/>
              <a:gd name="T47" fmla="*/ 2147483647 h 685"/>
              <a:gd name="T48" fmla="*/ 2147483647 w 773"/>
              <a:gd name="T49" fmla="*/ 2147483647 h 685"/>
              <a:gd name="T50" fmla="*/ 2147483647 w 773"/>
              <a:gd name="T51" fmla="*/ 2147483647 h 685"/>
              <a:gd name="T52" fmla="*/ 2147483647 w 773"/>
              <a:gd name="T53" fmla="*/ 2147483647 h 685"/>
              <a:gd name="T54" fmla="*/ 2147483647 w 773"/>
              <a:gd name="T55" fmla="*/ 2147483647 h 685"/>
              <a:gd name="T56" fmla="*/ 2147483647 w 773"/>
              <a:gd name="T57" fmla="*/ 2147483647 h 685"/>
              <a:gd name="T58" fmla="*/ 2147483647 w 773"/>
              <a:gd name="T59" fmla="*/ 2147483647 h 685"/>
              <a:gd name="T60" fmla="*/ 2147483647 w 773"/>
              <a:gd name="T61" fmla="*/ 2147483647 h 685"/>
              <a:gd name="T62" fmla="*/ 2147483647 w 773"/>
              <a:gd name="T63" fmla="*/ 2147483647 h 685"/>
              <a:gd name="T64" fmla="*/ 2147483647 w 773"/>
              <a:gd name="T65" fmla="*/ 2147483647 h 6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73"/>
              <a:gd name="T100" fmla="*/ 0 h 685"/>
              <a:gd name="T101" fmla="*/ 773 w 773"/>
              <a:gd name="T102" fmla="*/ 685 h 6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73" h="685">
                <a:moveTo>
                  <a:pt x="0" y="521"/>
                </a:moveTo>
                <a:lnTo>
                  <a:pt x="8" y="505"/>
                </a:lnTo>
                <a:lnTo>
                  <a:pt x="23" y="481"/>
                </a:lnTo>
                <a:lnTo>
                  <a:pt x="39" y="457"/>
                </a:lnTo>
                <a:lnTo>
                  <a:pt x="54" y="426"/>
                </a:lnTo>
                <a:lnTo>
                  <a:pt x="85" y="362"/>
                </a:lnTo>
                <a:lnTo>
                  <a:pt x="124" y="286"/>
                </a:lnTo>
                <a:lnTo>
                  <a:pt x="162" y="215"/>
                </a:lnTo>
                <a:lnTo>
                  <a:pt x="193" y="147"/>
                </a:lnTo>
                <a:lnTo>
                  <a:pt x="216" y="119"/>
                </a:lnTo>
                <a:lnTo>
                  <a:pt x="232" y="92"/>
                </a:lnTo>
                <a:lnTo>
                  <a:pt x="255" y="68"/>
                </a:lnTo>
                <a:lnTo>
                  <a:pt x="270" y="52"/>
                </a:lnTo>
                <a:lnTo>
                  <a:pt x="309" y="28"/>
                </a:lnTo>
                <a:lnTo>
                  <a:pt x="340" y="12"/>
                </a:lnTo>
                <a:lnTo>
                  <a:pt x="378" y="0"/>
                </a:lnTo>
                <a:lnTo>
                  <a:pt x="417" y="0"/>
                </a:lnTo>
                <a:lnTo>
                  <a:pt x="455" y="4"/>
                </a:lnTo>
                <a:lnTo>
                  <a:pt x="494" y="12"/>
                </a:lnTo>
                <a:lnTo>
                  <a:pt x="525" y="28"/>
                </a:lnTo>
                <a:lnTo>
                  <a:pt x="556" y="52"/>
                </a:lnTo>
                <a:lnTo>
                  <a:pt x="587" y="84"/>
                </a:lnTo>
                <a:lnTo>
                  <a:pt x="610" y="127"/>
                </a:lnTo>
                <a:lnTo>
                  <a:pt x="641" y="183"/>
                </a:lnTo>
                <a:lnTo>
                  <a:pt x="664" y="239"/>
                </a:lnTo>
                <a:lnTo>
                  <a:pt x="687" y="298"/>
                </a:lnTo>
                <a:lnTo>
                  <a:pt x="703" y="358"/>
                </a:lnTo>
                <a:lnTo>
                  <a:pt x="718" y="410"/>
                </a:lnTo>
                <a:lnTo>
                  <a:pt x="733" y="453"/>
                </a:lnTo>
                <a:lnTo>
                  <a:pt x="757" y="529"/>
                </a:lnTo>
                <a:lnTo>
                  <a:pt x="764" y="593"/>
                </a:lnTo>
                <a:lnTo>
                  <a:pt x="772" y="644"/>
                </a:lnTo>
                <a:lnTo>
                  <a:pt x="772" y="684"/>
                </a:lnTo>
              </a:path>
            </a:pathLst>
          </a:custGeom>
          <a:solidFill>
            <a:srgbClr val="BC003A"/>
          </a:solidFill>
          <a:ln w="12700" cap="rnd">
            <a:solidFill>
              <a:schemeClr val="tx1"/>
            </a:solidFill>
            <a:round/>
            <a:headEnd type="none" w="sm" len="sm"/>
            <a:tailEnd type="none" w="sm" len="sm"/>
          </a:ln>
        </p:spPr>
        <p:txBody>
          <a:bodyPr/>
          <a:lstStyle/>
          <a:p>
            <a:endParaRPr lang="ar-SA"/>
          </a:p>
        </p:txBody>
      </p:sp>
      <p:sp>
        <p:nvSpPr>
          <p:cNvPr id="37891" name="Freeform 3"/>
          <p:cNvSpPr>
            <a:spLocks/>
          </p:cNvSpPr>
          <p:nvPr/>
        </p:nvSpPr>
        <p:spPr bwMode="invGray">
          <a:xfrm>
            <a:off x="1535113" y="2403475"/>
            <a:ext cx="1011237" cy="1574800"/>
          </a:xfrm>
          <a:custGeom>
            <a:avLst/>
            <a:gdLst>
              <a:gd name="T0" fmla="*/ 0 w 637"/>
              <a:gd name="T1" fmla="*/ 2147483647 h 992"/>
              <a:gd name="T2" fmla="*/ 2147483647 w 637"/>
              <a:gd name="T3" fmla="*/ 2147483647 h 992"/>
              <a:gd name="T4" fmla="*/ 2147483647 w 637"/>
              <a:gd name="T5" fmla="*/ 2147483647 h 992"/>
              <a:gd name="T6" fmla="*/ 2147483647 w 637"/>
              <a:gd name="T7" fmla="*/ 2147483647 h 992"/>
              <a:gd name="T8" fmla="*/ 2147483647 w 637"/>
              <a:gd name="T9" fmla="*/ 2147483647 h 992"/>
              <a:gd name="T10" fmla="*/ 2147483647 w 637"/>
              <a:gd name="T11" fmla="*/ 2147483647 h 992"/>
              <a:gd name="T12" fmla="*/ 2147483647 w 637"/>
              <a:gd name="T13" fmla="*/ 2147483647 h 992"/>
              <a:gd name="T14" fmla="*/ 2147483647 w 637"/>
              <a:gd name="T15" fmla="*/ 2147483647 h 992"/>
              <a:gd name="T16" fmla="*/ 2147483647 w 637"/>
              <a:gd name="T17" fmla="*/ 2147483647 h 992"/>
              <a:gd name="T18" fmla="*/ 2147483647 w 637"/>
              <a:gd name="T19" fmla="*/ 2147483647 h 992"/>
              <a:gd name="T20" fmla="*/ 2147483647 w 637"/>
              <a:gd name="T21" fmla="*/ 2147483647 h 992"/>
              <a:gd name="T22" fmla="*/ 2147483647 w 637"/>
              <a:gd name="T23" fmla="*/ 2147483647 h 992"/>
              <a:gd name="T24" fmla="*/ 2147483647 w 637"/>
              <a:gd name="T25" fmla="*/ 2147483647 h 992"/>
              <a:gd name="T26" fmla="*/ 2147483647 w 637"/>
              <a:gd name="T27" fmla="*/ 2147483647 h 992"/>
              <a:gd name="T28" fmla="*/ 2147483647 w 637"/>
              <a:gd name="T29" fmla="*/ 2147483647 h 992"/>
              <a:gd name="T30" fmla="*/ 2147483647 w 637"/>
              <a:gd name="T31" fmla="*/ 2147483647 h 992"/>
              <a:gd name="T32" fmla="*/ 2147483647 w 637"/>
              <a:gd name="T33" fmla="*/ 2147483647 h 992"/>
              <a:gd name="T34" fmla="*/ 2147483647 w 637"/>
              <a:gd name="T35" fmla="*/ 2147483647 h 992"/>
              <a:gd name="T36" fmla="*/ 2147483647 w 637"/>
              <a:gd name="T37" fmla="*/ 2147483647 h 992"/>
              <a:gd name="T38" fmla="*/ 2147483647 w 637"/>
              <a:gd name="T39" fmla="*/ 2147483647 h 992"/>
              <a:gd name="T40" fmla="*/ 2147483647 w 637"/>
              <a:gd name="T41" fmla="*/ 0 h 992"/>
              <a:gd name="T42" fmla="*/ 2147483647 w 637"/>
              <a:gd name="T43" fmla="*/ 2147483647 h 992"/>
              <a:gd name="T44" fmla="*/ 2147483647 w 637"/>
              <a:gd name="T45" fmla="*/ 2147483647 h 992"/>
              <a:gd name="T46" fmla="*/ 2147483647 w 637"/>
              <a:gd name="T47" fmla="*/ 2147483647 h 992"/>
              <a:gd name="T48" fmla="*/ 2147483647 w 637"/>
              <a:gd name="T49" fmla="*/ 2147483647 h 992"/>
              <a:gd name="T50" fmla="*/ 2147483647 w 637"/>
              <a:gd name="T51" fmla="*/ 2147483647 h 992"/>
              <a:gd name="T52" fmla="*/ 2147483647 w 637"/>
              <a:gd name="T53" fmla="*/ 2147483647 h 992"/>
              <a:gd name="T54" fmla="*/ 2147483647 w 637"/>
              <a:gd name="T55" fmla="*/ 2147483647 h 992"/>
              <a:gd name="T56" fmla="*/ 2147483647 w 637"/>
              <a:gd name="T57" fmla="*/ 2147483647 h 992"/>
              <a:gd name="T58" fmla="*/ 2147483647 w 637"/>
              <a:gd name="T59" fmla="*/ 2147483647 h 992"/>
              <a:gd name="T60" fmla="*/ 2147483647 w 637"/>
              <a:gd name="T61" fmla="*/ 2147483647 h 992"/>
              <a:gd name="T62" fmla="*/ 2147483647 w 637"/>
              <a:gd name="T63" fmla="*/ 2147483647 h 992"/>
              <a:gd name="T64" fmla="*/ 2147483647 w 637"/>
              <a:gd name="T65" fmla="*/ 2147483647 h 992"/>
              <a:gd name="T66" fmla="*/ 2147483647 w 637"/>
              <a:gd name="T67" fmla="*/ 2147483647 h 992"/>
              <a:gd name="T68" fmla="*/ 2147483647 w 637"/>
              <a:gd name="T69" fmla="*/ 2147483647 h 992"/>
              <a:gd name="T70" fmla="*/ 2147483647 w 637"/>
              <a:gd name="T71" fmla="*/ 2147483647 h 992"/>
              <a:gd name="T72" fmla="*/ 2147483647 w 637"/>
              <a:gd name="T73" fmla="*/ 2147483647 h 992"/>
              <a:gd name="T74" fmla="*/ 2147483647 w 637"/>
              <a:gd name="T75" fmla="*/ 2147483647 h 992"/>
              <a:gd name="T76" fmla="*/ 2147483647 w 637"/>
              <a:gd name="T77" fmla="*/ 2147483647 h 992"/>
              <a:gd name="T78" fmla="*/ 2147483647 w 637"/>
              <a:gd name="T79" fmla="*/ 2147483647 h 992"/>
              <a:gd name="T80" fmla="*/ 2147483647 w 637"/>
              <a:gd name="T81" fmla="*/ 2147483647 h 992"/>
              <a:gd name="T82" fmla="*/ 2147483647 w 637"/>
              <a:gd name="T83" fmla="*/ 2147483647 h 992"/>
              <a:gd name="T84" fmla="*/ 2147483647 w 637"/>
              <a:gd name="T85" fmla="*/ 2147483647 h 992"/>
              <a:gd name="T86" fmla="*/ 2147483647 w 637"/>
              <a:gd name="T87" fmla="*/ 2147483647 h 992"/>
              <a:gd name="T88" fmla="*/ 2147483647 w 637"/>
              <a:gd name="T89" fmla="*/ 2147483647 h 99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37"/>
              <a:gd name="T136" fmla="*/ 0 h 992"/>
              <a:gd name="T137" fmla="*/ 637 w 637"/>
              <a:gd name="T138" fmla="*/ 992 h 99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37" h="992">
                <a:moveTo>
                  <a:pt x="0" y="898"/>
                </a:moveTo>
                <a:lnTo>
                  <a:pt x="7" y="874"/>
                </a:lnTo>
                <a:lnTo>
                  <a:pt x="17" y="841"/>
                </a:lnTo>
                <a:lnTo>
                  <a:pt x="26" y="805"/>
                </a:lnTo>
                <a:lnTo>
                  <a:pt x="36" y="761"/>
                </a:lnTo>
                <a:lnTo>
                  <a:pt x="62" y="668"/>
                </a:lnTo>
                <a:lnTo>
                  <a:pt x="88" y="562"/>
                </a:lnTo>
                <a:lnTo>
                  <a:pt x="116" y="457"/>
                </a:lnTo>
                <a:lnTo>
                  <a:pt x="144" y="356"/>
                </a:lnTo>
                <a:lnTo>
                  <a:pt x="158" y="308"/>
                </a:lnTo>
                <a:lnTo>
                  <a:pt x="170" y="267"/>
                </a:lnTo>
                <a:lnTo>
                  <a:pt x="182" y="231"/>
                </a:lnTo>
                <a:lnTo>
                  <a:pt x="194" y="199"/>
                </a:lnTo>
                <a:lnTo>
                  <a:pt x="213" y="146"/>
                </a:lnTo>
                <a:lnTo>
                  <a:pt x="232" y="106"/>
                </a:lnTo>
                <a:lnTo>
                  <a:pt x="251" y="69"/>
                </a:lnTo>
                <a:lnTo>
                  <a:pt x="267" y="45"/>
                </a:lnTo>
                <a:lnTo>
                  <a:pt x="286" y="25"/>
                </a:lnTo>
                <a:lnTo>
                  <a:pt x="303" y="9"/>
                </a:lnTo>
                <a:lnTo>
                  <a:pt x="319" y="4"/>
                </a:lnTo>
                <a:lnTo>
                  <a:pt x="338" y="0"/>
                </a:lnTo>
                <a:lnTo>
                  <a:pt x="357" y="4"/>
                </a:lnTo>
                <a:lnTo>
                  <a:pt x="374" y="13"/>
                </a:lnTo>
                <a:lnTo>
                  <a:pt x="392" y="33"/>
                </a:lnTo>
                <a:lnTo>
                  <a:pt x="409" y="53"/>
                </a:lnTo>
                <a:lnTo>
                  <a:pt x="428" y="81"/>
                </a:lnTo>
                <a:lnTo>
                  <a:pt x="444" y="118"/>
                </a:lnTo>
                <a:lnTo>
                  <a:pt x="463" y="154"/>
                </a:lnTo>
                <a:lnTo>
                  <a:pt x="480" y="199"/>
                </a:lnTo>
                <a:lnTo>
                  <a:pt x="499" y="251"/>
                </a:lnTo>
                <a:lnTo>
                  <a:pt x="520" y="316"/>
                </a:lnTo>
                <a:lnTo>
                  <a:pt x="541" y="385"/>
                </a:lnTo>
                <a:lnTo>
                  <a:pt x="563" y="457"/>
                </a:lnTo>
                <a:lnTo>
                  <a:pt x="581" y="534"/>
                </a:lnTo>
                <a:lnTo>
                  <a:pt x="598" y="603"/>
                </a:lnTo>
                <a:lnTo>
                  <a:pt x="612" y="668"/>
                </a:lnTo>
                <a:lnTo>
                  <a:pt x="624" y="724"/>
                </a:lnTo>
                <a:lnTo>
                  <a:pt x="631" y="773"/>
                </a:lnTo>
                <a:lnTo>
                  <a:pt x="636" y="817"/>
                </a:lnTo>
                <a:lnTo>
                  <a:pt x="636" y="858"/>
                </a:lnTo>
                <a:lnTo>
                  <a:pt x="633" y="890"/>
                </a:lnTo>
                <a:lnTo>
                  <a:pt x="631" y="922"/>
                </a:lnTo>
                <a:lnTo>
                  <a:pt x="629" y="951"/>
                </a:lnTo>
                <a:lnTo>
                  <a:pt x="624" y="971"/>
                </a:lnTo>
                <a:lnTo>
                  <a:pt x="624" y="991"/>
                </a:lnTo>
              </a:path>
            </a:pathLst>
          </a:custGeom>
          <a:solidFill>
            <a:srgbClr val="BC003A"/>
          </a:solidFill>
          <a:ln w="12700" cap="rnd">
            <a:solidFill>
              <a:schemeClr val="tx1"/>
            </a:solidFill>
            <a:round/>
            <a:headEnd type="none" w="sm" len="sm"/>
            <a:tailEnd type="none" w="sm" len="sm"/>
          </a:ln>
        </p:spPr>
        <p:txBody>
          <a:bodyPr/>
          <a:lstStyle/>
          <a:p>
            <a:endParaRPr lang="ar-SA"/>
          </a:p>
        </p:txBody>
      </p:sp>
      <p:sp>
        <p:nvSpPr>
          <p:cNvPr id="37892" name="Freeform 4"/>
          <p:cNvSpPr>
            <a:spLocks/>
          </p:cNvSpPr>
          <p:nvPr/>
        </p:nvSpPr>
        <p:spPr bwMode="invGray">
          <a:xfrm>
            <a:off x="4865688" y="2654300"/>
            <a:ext cx="1379537" cy="1081088"/>
          </a:xfrm>
          <a:custGeom>
            <a:avLst/>
            <a:gdLst>
              <a:gd name="T0" fmla="*/ 0 w 869"/>
              <a:gd name="T1" fmla="*/ 2147483647 h 681"/>
              <a:gd name="T2" fmla="*/ 2147483647 w 869"/>
              <a:gd name="T3" fmla="*/ 2147483647 h 681"/>
              <a:gd name="T4" fmla="*/ 2147483647 w 869"/>
              <a:gd name="T5" fmla="*/ 2147483647 h 681"/>
              <a:gd name="T6" fmla="*/ 2147483647 w 869"/>
              <a:gd name="T7" fmla="*/ 2147483647 h 681"/>
              <a:gd name="T8" fmla="*/ 2147483647 w 869"/>
              <a:gd name="T9" fmla="*/ 2147483647 h 681"/>
              <a:gd name="T10" fmla="*/ 2147483647 w 869"/>
              <a:gd name="T11" fmla="*/ 2147483647 h 681"/>
              <a:gd name="T12" fmla="*/ 2147483647 w 869"/>
              <a:gd name="T13" fmla="*/ 2147483647 h 681"/>
              <a:gd name="T14" fmla="*/ 2147483647 w 869"/>
              <a:gd name="T15" fmla="*/ 2147483647 h 681"/>
              <a:gd name="T16" fmla="*/ 2147483647 w 869"/>
              <a:gd name="T17" fmla="*/ 2147483647 h 681"/>
              <a:gd name="T18" fmla="*/ 2147483647 w 869"/>
              <a:gd name="T19" fmla="*/ 2147483647 h 681"/>
              <a:gd name="T20" fmla="*/ 2147483647 w 869"/>
              <a:gd name="T21" fmla="*/ 2147483647 h 681"/>
              <a:gd name="T22" fmla="*/ 2147483647 w 869"/>
              <a:gd name="T23" fmla="*/ 0 h 681"/>
              <a:gd name="T24" fmla="*/ 2147483647 w 869"/>
              <a:gd name="T25" fmla="*/ 0 h 681"/>
              <a:gd name="T26" fmla="*/ 2147483647 w 869"/>
              <a:gd name="T27" fmla="*/ 2147483647 h 681"/>
              <a:gd name="T28" fmla="*/ 2147483647 w 869"/>
              <a:gd name="T29" fmla="*/ 2147483647 h 681"/>
              <a:gd name="T30" fmla="*/ 2147483647 w 869"/>
              <a:gd name="T31" fmla="*/ 2147483647 h 681"/>
              <a:gd name="T32" fmla="*/ 2147483647 w 869"/>
              <a:gd name="T33" fmla="*/ 2147483647 h 681"/>
              <a:gd name="T34" fmla="*/ 2147483647 w 869"/>
              <a:gd name="T35" fmla="*/ 2147483647 h 681"/>
              <a:gd name="T36" fmla="*/ 2147483647 w 869"/>
              <a:gd name="T37" fmla="*/ 2147483647 h 681"/>
              <a:gd name="T38" fmla="*/ 2147483647 w 869"/>
              <a:gd name="T39" fmla="*/ 2147483647 h 681"/>
              <a:gd name="T40" fmla="*/ 2147483647 w 869"/>
              <a:gd name="T41" fmla="*/ 2147483647 h 681"/>
              <a:gd name="T42" fmla="*/ 2147483647 w 869"/>
              <a:gd name="T43" fmla="*/ 2147483647 h 681"/>
              <a:gd name="T44" fmla="*/ 2147483647 w 869"/>
              <a:gd name="T45" fmla="*/ 2147483647 h 681"/>
              <a:gd name="T46" fmla="*/ 2147483647 w 869"/>
              <a:gd name="T47" fmla="*/ 2147483647 h 681"/>
              <a:gd name="T48" fmla="*/ 2147483647 w 869"/>
              <a:gd name="T49" fmla="*/ 2147483647 h 681"/>
              <a:gd name="T50" fmla="*/ 2147483647 w 869"/>
              <a:gd name="T51" fmla="*/ 2147483647 h 681"/>
              <a:gd name="T52" fmla="*/ 2147483647 w 869"/>
              <a:gd name="T53" fmla="*/ 2147483647 h 681"/>
              <a:gd name="T54" fmla="*/ 2147483647 w 869"/>
              <a:gd name="T55" fmla="*/ 2147483647 h 681"/>
              <a:gd name="T56" fmla="*/ 2147483647 w 869"/>
              <a:gd name="T57" fmla="*/ 2147483647 h 681"/>
              <a:gd name="T58" fmla="*/ 2147483647 w 869"/>
              <a:gd name="T59" fmla="*/ 2147483647 h 681"/>
              <a:gd name="T60" fmla="*/ 2147483647 w 869"/>
              <a:gd name="T61" fmla="*/ 2147483647 h 681"/>
              <a:gd name="T62" fmla="*/ 2147483647 w 869"/>
              <a:gd name="T63" fmla="*/ 2147483647 h 681"/>
              <a:gd name="T64" fmla="*/ 2147483647 w 869"/>
              <a:gd name="T65" fmla="*/ 2147483647 h 681"/>
              <a:gd name="T66" fmla="*/ 2147483647 w 869"/>
              <a:gd name="T67" fmla="*/ 2147483647 h 681"/>
              <a:gd name="T68" fmla="*/ 2147483647 w 869"/>
              <a:gd name="T69" fmla="*/ 2147483647 h 681"/>
              <a:gd name="T70" fmla="*/ 2147483647 w 869"/>
              <a:gd name="T71" fmla="*/ 2147483647 h 681"/>
              <a:gd name="T72" fmla="*/ 2147483647 w 869"/>
              <a:gd name="T73" fmla="*/ 2147483647 h 68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69"/>
              <a:gd name="T112" fmla="*/ 0 h 681"/>
              <a:gd name="T113" fmla="*/ 869 w 869"/>
              <a:gd name="T114" fmla="*/ 681 h 68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69" h="681">
                <a:moveTo>
                  <a:pt x="0" y="553"/>
                </a:moveTo>
                <a:lnTo>
                  <a:pt x="67" y="407"/>
                </a:lnTo>
                <a:lnTo>
                  <a:pt x="97" y="338"/>
                </a:lnTo>
                <a:lnTo>
                  <a:pt x="128" y="273"/>
                </a:lnTo>
                <a:lnTo>
                  <a:pt x="158" y="211"/>
                </a:lnTo>
                <a:lnTo>
                  <a:pt x="188" y="158"/>
                </a:lnTo>
                <a:lnTo>
                  <a:pt x="213" y="112"/>
                </a:lnTo>
                <a:lnTo>
                  <a:pt x="243" y="73"/>
                </a:lnTo>
                <a:lnTo>
                  <a:pt x="267" y="42"/>
                </a:lnTo>
                <a:lnTo>
                  <a:pt x="298" y="23"/>
                </a:lnTo>
                <a:lnTo>
                  <a:pt x="322" y="8"/>
                </a:lnTo>
                <a:lnTo>
                  <a:pt x="340" y="0"/>
                </a:lnTo>
                <a:lnTo>
                  <a:pt x="364" y="0"/>
                </a:lnTo>
                <a:lnTo>
                  <a:pt x="389" y="4"/>
                </a:lnTo>
                <a:lnTo>
                  <a:pt x="413" y="12"/>
                </a:lnTo>
                <a:lnTo>
                  <a:pt x="437" y="27"/>
                </a:lnTo>
                <a:lnTo>
                  <a:pt x="461" y="46"/>
                </a:lnTo>
                <a:lnTo>
                  <a:pt x="486" y="73"/>
                </a:lnTo>
                <a:lnTo>
                  <a:pt x="510" y="108"/>
                </a:lnTo>
                <a:lnTo>
                  <a:pt x="534" y="146"/>
                </a:lnTo>
                <a:lnTo>
                  <a:pt x="583" y="231"/>
                </a:lnTo>
                <a:lnTo>
                  <a:pt x="607" y="273"/>
                </a:lnTo>
                <a:lnTo>
                  <a:pt x="625" y="315"/>
                </a:lnTo>
                <a:lnTo>
                  <a:pt x="650" y="357"/>
                </a:lnTo>
                <a:lnTo>
                  <a:pt x="668" y="404"/>
                </a:lnTo>
                <a:lnTo>
                  <a:pt x="704" y="500"/>
                </a:lnTo>
                <a:lnTo>
                  <a:pt x="722" y="546"/>
                </a:lnTo>
                <a:lnTo>
                  <a:pt x="741" y="588"/>
                </a:lnTo>
                <a:lnTo>
                  <a:pt x="753" y="622"/>
                </a:lnTo>
                <a:lnTo>
                  <a:pt x="771" y="649"/>
                </a:lnTo>
                <a:lnTo>
                  <a:pt x="789" y="669"/>
                </a:lnTo>
                <a:lnTo>
                  <a:pt x="801" y="676"/>
                </a:lnTo>
                <a:lnTo>
                  <a:pt x="813" y="680"/>
                </a:lnTo>
                <a:lnTo>
                  <a:pt x="826" y="680"/>
                </a:lnTo>
                <a:lnTo>
                  <a:pt x="838" y="676"/>
                </a:lnTo>
                <a:lnTo>
                  <a:pt x="844" y="669"/>
                </a:lnTo>
                <a:lnTo>
                  <a:pt x="868" y="649"/>
                </a:lnTo>
              </a:path>
            </a:pathLst>
          </a:custGeom>
          <a:solidFill>
            <a:srgbClr val="BC003A"/>
          </a:solidFill>
          <a:ln w="12700" cap="rnd">
            <a:solidFill>
              <a:schemeClr val="tx1"/>
            </a:solidFill>
            <a:round/>
            <a:headEnd type="none" w="sm" len="sm"/>
            <a:tailEnd type="none" w="sm" len="sm"/>
          </a:ln>
        </p:spPr>
        <p:txBody>
          <a:bodyPr/>
          <a:lstStyle/>
          <a:p>
            <a:endParaRPr lang="ar-SA"/>
          </a:p>
        </p:txBody>
      </p:sp>
      <p:sp>
        <p:nvSpPr>
          <p:cNvPr id="37893" name="Freeform 5"/>
          <p:cNvSpPr>
            <a:spLocks/>
          </p:cNvSpPr>
          <p:nvPr/>
        </p:nvSpPr>
        <p:spPr bwMode="invGray">
          <a:xfrm>
            <a:off x="3117850" y="2900363"/>
            <a:ext cx="1374775" cy="954087"/>
          </a:xfrm>
          <a:custGeom>
            <a:avLst/>
            <a:gdLst>
              <a:gd name="T0" fmla="*/ 0 w 866"/>
              <a:gd name="T1" fmla="*/ 2147483647 h 601"/>
              <a:gd name="T2" fmla="*/ 2147483647 w 866"/>
              <a:gd name="T3" fmla="*/ 2147483647 h 601"/>
              <a:gd name="T4" fmla="*/ 2147483647 w 866"/>
              <a:gd name="T5" fmla="*/ 2147483647 h 601"/>
              <a:gd name="T6" fmla="*/ 2147483647 w 866"/>
              <a:gd name="T7" fmla="*/ 2147483647 h 601"/>
              <a:gd name="T8" fmla="*/ 2147483647 w 866"/>
              <a:gd name="T9" fmla="*/ 2147483647 h 601"/>
              <a:gd name="T10" fmla="*/ 2147483647 w 866"/>
              <a:gd name="T11" fmla="*/ 2147483647 h 601"/>
              <a:gd name="T12" fmla="*/ 2147483647 w 866"/>
              <a:gd name="T13" fmla="*/ 2147483647 h 601"/>
              <a:gd name="T14" fmla="*/ 2147483647 w 866"/>
              <a:gd name="T15" fmla="*/ 2147483647 h 601"/>
              <a:gd name="T16" fmla="*/ 2147483647 w 866"/>
              <a:gd name="T17" fmla="*/ 2147483647 h 601"/>
              <a:gd name="T18" fmla="*/ 2147483647 w 866"/>
              <a:gd name="T19" fmla="*/ 2147483647 h 601"/>
              <a:gd name="T20" fmla="*/ 2147483647 w 866"/>
              <a:gd name="T21" fmla="*/ 2147483647 h 601"/>
              <a:gd name="T22" fmla="*/ 2147483647 w 866"/>
              <a:gd name="T23" fmla="*/ 2147483647 h 601"/>
              <a:gd name="T24" fmla="*/ 2147483647 w 866"/>
              <a:gd name="T25" fmla="*/ 2147483647 h 601"/>
              <a:gd name="T26" fmla="*/ 2147483647 w 866"/>
              <a:gd name="T27" fmla="*/ 2147483647 h 601"/>
              <a:gd name="T28" fmla="*/ 2147483647 w 866"/>
              <a:gd name="T29" fmla="*/ 2147483647 h 601"/>
              <a:gd name="T30" fmla="*/ 2147483647 w 866"/>
              <a:gd name="T31" fmla="*/ 0 h 601"/>
              <a:gd name="T32" fmla="*/ 2147483647 w 866"/>
              <a:gd name="T33" fmla="*/ 0 h 601"/>
              <a:gd name="T34" fmla="*/ 2147483647 w 866"/>
              <a:gd name="T35" fmla="*/ 2147483647 h 601"/>
              <a:gd name="T36" fmla="*/ 2147483647 w 866"/>
              <a:gd name="T37" fmla="*/ 2147483647 h 601"/>
              <a:gd name="T38" fmla="*/ 2147483647 w 866"/>
              <a:gd name="T39" fmla="*/ 2147483647 h 601"/>
              <a:gd name="T40" fmla="*/ 2147483647 w 866"/>
              <a:gd name="T41" fmla="*/ 2147483647 h 601"/>
              <a:gd name="T42" fmla="*/ 2147483647 w 866"/>
              <a:gd name="T43" fmla="*/ 2147483647 h 601"/>
              <a:gd name="T44" fmla="*/ 2147483647 w 866"/>
              <a:gd name="T45" fmla="*/ 2147483647 h 601"/>
              <a:gd name="T46" fmla="*/ 2147483647 w 866"/>
              <a:gd name="T47" fmla="*/ 2147483647 h 601"/>
              <a:gd name="T48" fmla="*/ 2147483647 w 866"/>
              <a:gd name="T49" fmla="*/ 2147483647 h 601"/>
              <a:gd name="T50" fmla="*/ 2147483647 w 866"/>
              <a:gd name="T51" fmla="*/ 2147483647 h 601"/>
              <a:gd name="T52" fmla="*/ 2147483647 w 866"/>
              <a:gd name="T53" fmla="*/ 2147483647 h 601"/>
              <a:gd name="T54" fmla="*/ 2147483647 w 866"/>
              <a:gd name="T55" fmla="*/ 2147483647 h 601"/>
              <a:gd name="T56" fmla="*/ 2147483647 w 866"/>
              <a:gd name="T57" fmla="*/ 2147483647 h 601"/>
              <a:gd name="T58" fmla="*/ 2147483647 w 866"/>
              <a:gd name="T59" fmla="*/ 2147483647 h 601"/>
              <a:gd name="T60" fmla="*/ 2147483647 w 866"/>
              <a:gd name="T61" fmla="*/ 2147483647 h 601"/>
              <a:gd name="T62" fmla="*/ 2147483647 w 866"/>
              <a:gd name="T63" fmla="*/ 2147483647 h 6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66"/>
              <a:gd name="T97" fmla="*/ 0 h 601"/>
              <a:gd name="T98" fmla="*/ 866 w 866"/>
              <a:gd name="T99" fmla="*/ 601 h 60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66" h="601">
                <a:moveTo>
                  <a:pt x="0" y="545"/>
                </a:moveTo>
                <a:lnTo>
                  <a:pt x="13" y="529"/>
                </a:lnTo>
                <a:lnTo>
                  <a:pt x="26" y="506"/>
                </a:lnTo>
                <a:lnTo>
                  <a:pt x="39" y="479"/>
                </a:lnTo>
                <a:lnTo>
                  <a:pt x="56" y="447"/>
                </a:lnTo>
                <a:lnTo>
                  <a:pt x="95" y="377"/>
                </a:lnTo>
                <a:lnTo>
                  <a:pt x="138" y="298"/>
                </a:lnTo>
                <a:lnTo>
                  <a:pt x="181" y="220"/>
                </a:lnTo>
                <a:lnTo>
                  <a:pt x="224" y="149"/>
                </a:lnTo>
                <a:lnTo>
                  <a:pt x="245" y="118"/>
                </a:lnTo>
                <a:lnTo>
                  <a:pt x="263" y="91"/>
                </a:lnTo>
                <a:lnTo>
                  <a:pt x="284" y="71"/>
                </a:lnTo>
                <a:lnTo>
                  <a:pt x="301" y="51"/>
                </a:lnTo>
                <a:lnTo>
                  <a:pt x="336" y="28"/>
                </a:lnTo>
                <a:lnTo>
                  <a:pt x="366" y="8"/>
                </a:lnTo>
                <a:lnTo>
                  <a:pt x="392" y="0"/>
                </a:lnTo>
                <a:lnTo>
                  <a:pt x="422" y="0"/>
                </a:lnTo>
                <a:lnTo>
                  <a:pt x="448" y="8"/>
                </a:lnTo>
                <a:lnTo>
                  <a:pt x="478" y="24"/>
                </a:lnTo>
                <a:lnTo>
                  <a:pt x="508" y="48"/>
                </a:lnTo>
                <a:lnTo>
                  <a:pt x="538" y="79"/>
                </a:lnTo>
                <a:lnTo>
                  <a:pt x="555" y="98"/>
                </a:lnTo>
                <a:lnTo>
                  <a:pt x="577" y="122"/>
                </a:lnTo>
                <a:lnTo>
                  <a:pt x="598" y="149"/>
                </a:lnTo>
                <a:lnTo>
                  <a:pt x="620" y="185"/>
                </a:lnTo>
                <a:lnTo>
                  <a:pt x="667" y="255"/>
                </a:lnTo>
                <a:lnTo>
                  <a:pt x="710" y="334"/>
                </a:lnTo>
                <a:lnTo>
                  <a:pt x="757" y="412"/>
                </a:lnTo>
                <a:lnTo>
                  <a:pt x="800" y="486"/>
                </a:lnTo>
                <a:lnTo>
                  <a:pt x="835" y="549"/>
                </a:lnTo>
                <a:lnTo>
                  <a:pt x="852" y="576"/>
                </a:lnTo>
                <a:lnTo>
                  <a:pt x="865" y="600"/>
                </a:lnTo>
              </a:path>
            </a:pathLst>
          </a:custGeom>
          <a:solidFill>
            <a:srgbClr val="BC003A"/>
          </a:solidFill>
          <a:ln w="12700" cap="rnd">
            <a:solidFill>
              <a:schemeClr val="tx1"/>
            </a:solidFill>
            <a:round/>
            <a:headEnd type="none" w="sm" len="sm"/>
            <a:tailEnd type="none" w="sm" len="sm"/>
          </a:ln>
        </p:spPr>
        <p:txBody>
          <a:bodyPr/>
          <a:lstStyle/>
          <a:p>
            <a:endParaRPr lang="ar-SA"/>
          </a:p>
        </p:txBody>
      </p:sp>
      <p:sp>
        <p:nvSpPr>
          <p:cNvPr id="37894" name="Rectangle 6"/>
          <p:cNvSpPr>
            <a:spLocks noChangeArrowheads="1"/>
          </p:cNvSpPr>
          <p:nvPr/>
        </p:nvSpPr>
        <p:spPr bwMode="auto">
          <a:xfrm>
            <a:off x="1004888" y="2505075"/>
            <a:ext cx="0" cy="365125"/>
          </a:xfrm>
          <a:prstGeom prst="rect">
            <a:avLst/>
          </a:prstGeom>
          <a:noFill/>
          <a:ln w="9525">
            <a:noFill/>
            <a:miter lim="800000"/>
            <a:headEnd/>
            <a:tailEnd/>
          </a:ln>
        </p:spPr>
        <p:txBody>
          <a:bodyPr wrap="none" lIns="0" tIns="0" rIns="0" bIns="0">
            <a:spAutoFit/>
          </a:bodyPr>
          <a:lstStyle/>
          <a:p>
            <a:pPr rtl="0" eaLnBrk="0" hangingPunct="0"/>
            <a:endParaRPr lang="en-US" sz="2400">
              <a:latin typeface="Times New Roman" pitchFamily="18" charset="0"/>
            </a:endParaRPr>
          </a:p>
        </p:txBody>
      </p:sp>
      <p:sp>
        <p:nvSpPr>
          <p:cNvPr id="37895" name="Freeform 7"/>
          <p:cNvSpPr>
            <a:spLocks/>
          </p:cNvSpPr>
          <p:nvPr/>
        </p:nvSpPr>
        <p:spPr bwMode="invGray">
          <a:xfrm>
            <a:off x="1528763" y="3641725"/>
            <a:ext cx="6548437" cy="682625"/>
          </a:xfrm>
          <a:custGeom>
            <a:avLst/>
            <a:gdLst>
              <a:gd name="T0" fmla="*/ 2147483647 w 4132"/>
              <a:gd name="T1" fmla="*/ 0 h 430"/>
              <a:gd name="T2" fmla="*/ 2147483647 w 4132"/>
              <a:gd name="T3" fmla="*/ 2147483647 h 430"/>
              <a:gd name="T4" fmla="*/ 2147483647 w 4132"/>
              <a:gd name="T5" fmla="*/ 2147483647 h 430"/>
              <a:gd name="T6" fmla="*/ 0 w 4132"/>
              <a:gd name="T7" fmla="*/ 2147483647 h 430"/>
              <a:gd name="T8" fmla="*/ 0 w 4132"/>
              <a:gd name="T9" fmla="*/ 2147483647 h 430"/>
              <a:gd name="T10" fmla="*/ 2147483647 w 4132"/>
              <a:gd name="T11" fmla="*/ 0 h 430"/>
              <a:gd name="T12" fmla="*/ 0 60000 65536"/>
              <a:gd name="T13" fmla="*/ 0 60000 65536"/>
              <a:gd name="T14" fmla="*/ 0 60000 65536"/>
              <a:gd name="T15" fmla="*/ 0 60000 65536"/>
              <a:gd name="T16" fmla="*/ 0 60000 65536"/>
              <a:gd name="T17" fmla="*/ 0 60000 65536"/>
              <a:gd name="T18" fmla="*/ 0 w 4132"/>
              <a:gd name="T19" fmla="*/ 0 h 430"/>
              <a:gd name="T20" fmla="*/ 4132 w 4132"/>
              <a:gd name="T21" fmla="*/ 430 h 430"/>
            </a:gdLst>
            <a:ahLst/>
            <a:cxnLst>
              <a:cxn ang="T12">
                <a:pos x="T0" y="T1"/>
              </a:cxn>
              <a:cxn ang="T13">
                <a:pos x="T2" y="T3"/>
              </a:cxn>
              <a:cxn ang="T14">
                <a:pos x="T4" y="T5"/>
              </a:cxn>
              <a:cxn ang="T15">
                <a:pos x="T6" y="T7"/>
              </a:cxn>
              <a:cxn ang="T16">
                <a:pos x="T8" y="T9"/>
              </a:cxn>
              <a:cxn ang="T17">
                <a:pos x="T10" y="T11"/>
              </a:cxn>
            </a:cxnLst>
            <a:rect l="T18" t="T19" r="T20" b="T21"/>
            <a:pathLst>
              <a:path w="4132" h="430">
                <a:moveTo>
                  <a:pt x="4110" y="0"/>
                </a:moveTo>
                <a:lnTo>
                  <a:pt x="4131" y="429"/>
                </a:lnTo>
                <a:lnTo>
                  <a:pt x="54" y="402"/>
                </a:lnTo>
                <a:lnTo>
                  <a:pt x="0" y="402"/>
                </a:lnTo>
                <a:lnTo>
                  <a:pt x="0" y="67"/>
                </a:lnTo>
                <a:lnTo>
                  <a:pt x="4110" y="0"/>
                </a:lnTo>
              </a:path>
            </a:pathLst>
          </a:custGeom>
          <a:solidFill>
            <a:srgbClr val="FF6600"/>
          </a:solidFill>
          <a:ln w="9525" cap="rnd">
            <a:noFill/>
            <a:round/>
            <a:headEnd type="none" w="sm" len="sm"/>
            <a:tailEnd type="none" w="sm" len="sm"/>
          </a:ln>
        </p:spPr>
        <p:txBody>
          <a:bodyPr/>
          <a:lstStyle/>
          <a:p>
            <a:endParaRPr lang="ar-SA"/>
          </a:p>
        </p:txBody>
      </p:sp>
      <p:sp>
        <p:nvSpPr>
          <p:cNvPr id="37896" name="Freeform 8"/>
          <p:cNvSpPr>
            <a:spLocks/>
          </p:cNvSpPr>
          <p:nvPr/>
        </p:nvSpPr>
        <p:spPr bwMode="auto">
          <a:xfrm>
            <a:off x="1517650" y="3121025"/>
            <a:ext cx="6419850" cy="715963"/>
          </a:xfrm>
          <a:custGeom>
            <a:avLst/>
            <a:gdLst>
              <a:gd name="T0" fmla="*/ 2147483647 w 4044"/>
              <a:gd name="T1" fmla="*/ 2147483647 h 451"/>
              <a:gd name="T2" fmla="*/ 2147483647 w 4044"/>
              <a:gd name="T3" fmla="*/ 2147483647 h 451"/>
              <a:gd name="T4" fmla="*/ 2147483647 w 4044"/>
              <a:gd name="T5" fmla="*/ 2147483647 h 451"/>
              <a:gd name="T6" fmla="*/ 2147483647 w 4044"/>
              <a:gd name="T7" fmla="*/ 2147483647 h 451"/>
              <a:gd name="T8" fmla="*/ 2147483647 w 4044"/>
              <a:gd name="T9" fmla="*/ 2147483647 h 451"/>
              <a:gd name="T10" fmla="*/ 2147483647 w 4044"/>
              <a:gd name="T11" fmla="*/ 2147483647 h 451"/>
              <a:gd name="T12" fmla="*/ 2147483647 w 4044"/>
              <a:gd name="T13" fmla="*/ 2147483647 h 451"/>
              <a:gd name="T14" fmla="*/ 2147483647 w 4044"/>
              <a:gd name="T15" fmla="*/ 2147483647 h 451"/>
              <a:gd name="T16" fmla="*/ 2147483647 w 4044"/>
              <a:gd name="T17" fmla="*/ 2147483647 h 451"/>
              <a:gd name="T18" fmla="*/ 2147483647 w 4044"/>
              <a:gd name="T19" fmla="*/ 2147483647 h 451"/>
              <a:gd name="T20" fmla="*/ 2147483647 w 4044"/>
              <a:gd name="T21" fmla="*/ 2147483647 h 451"/>
              <a:gd name="T22" fmla="*/ 2147483647 w 4044"/>
              <a:gd name="T23" fmla="*/ 2147483647 h 451"/>
              <a:gd name="T24" fmla="*/ 2147483647 w 4044"/>
              <a:gd name="T25" fmla="*/ 2147483647 h 451"/>
              <a:gd name="T26" fmla="*/ 2147483647 w 4044"/>
              <a:gd name="T27" fmla="*/ 2147483647 h 451"/>
              <a:gd name="T28" fmla="*/ 2147483647 w 4044"/>
              <a:gd name="T29" fmla="*/ 2147483647 h 451"/>
              <a:gd name="T30" fmla="*/ 2147483647 w 4044"/>
              <a:gd name="T31" fmla="*/ 2147483647 h 451"/>
              <a:gd name="T32" fmla="*/ 2147483647 w 4044"/>
              <a:gd name="T33" fmla="*/ 2147483647 h 451"/>
              <a:gd name="T34" fmla="*/ 2147483647 w 4044"/>
              <a:gd name="T35" fmla="*/ 2147483647 h 451"/>
              <a:gd name="T36" fmla="*/ 2147483647 w 4044"/>
              <a:gd name="T37" fmla="*/ 2147483647 h 451"/>
              <a:gd name="T38" fmla="*/ 2147483647 w 4044"/>
              <a:gd name="T39" fmla="*/ 2147483647 h 451"/>
              <a:gd name="T40" fmla="*/ 2147483647 w 4044"/>
              <a:gd name="T41" fmla="*/ 2147483647 h 451"/>
              <a:gd name="T42" fmla="*/ 2147483647 w 4044"/>
              <a:gd name="T43" fmla="*/ 2147483647 h 451"/>
              <a:gd name="T44" fmla="*/ 2147483647 w 4044"/>
              <a:gd name="T45" fmla="*/ 2147483647 h 451"/>
              <a:gd name="T46" fmla="*/ 2147483647 w 4044"/>
              <a:gd name="T47" fmla="*/ 2147483647 h 451"/>
              <a:gd name="T48" fmla="*/ 2147483647 w 4044"/>
              <a:gd name="T49" fmla="*/ 2147483647 h 451"/>
              <a:gd name="T50" fmla="*/ 2147483647 w 4044"/>
              <a:gd name="T51" fmla="*/ 2147483647 h 451"/>
              <a:gd name="T52" fmla="*/ 2147483647 w 4044"/>
              <a:gd name="T53" fmla="*/ 2147483647 h 451"/>
              <a:gd name="T54" fmla="*/ 2147483647 w 4044"/>
              <a:gd name="T55" fmla="*/ 2147483647 h 451"/>
              <a:gd name="T56" fmla="*/ 2147483647 w 4044"/>
              <a:gd name="T57" fmla="*/ 2147483647 h 451"/>
              <a:gd name="T58" fmla="*/ 2147483647 w 4044"/>
              <a:gd name="T59" fmla="*/ 2147483647 h 451"/>
              <a:gd name="T60" fmla="*/ 2147483647 w 4044"/>
              <a:gd name="T61" fmla="*/ 0 h 451"/>
              <a:gd name="T62" fmla="*/ 2147483647 w 4044"/>
              <a:gd name="T63" fmla="*/ 2147483647 h 451"/>
              <a:gd name="T64" fmla="*/ 2147483647 w 4044"/>
              <a:gd name="T65" fmla="*/ 2147483647 h 451"/>
              <a:gd name="T66" fmla="*/ 2147483647 w 4044"/>
              <a:gd name="T67" fmla="*/ 2147483647 h 451"/>
              <a:gd name="T68" fmla="*/ 2147483647 w 4044"/>
              <a:gd name="T69" fmla="*/ 2147483647 h 451"/>
              <a:gd name="T70" fmla="*/ 2147483647 w 4044"/>
              <a:gd name="T71" fmla="*/ 2147483647 h 451"/>
              <a:gd name="T72" fmla="*/ 2147483647 w 4044"/>
              <a:gd name="T73" fmla="*/ 2147483647 h 451"/>
              <a:gd name="T74" fmla="*/ 2147483647 w 4044"/>
              <a:gd name="T75" fmla="*/ 2147483647 h 451"/>
              <a:gd name="T76" fmla="*/ 2147483647 w 4044"/>
              <a:gd name="T77" fmla="*/ 2147483647 h 451"/>
              <a:gd name="T78" fmla="*/ 2147483647 w 4044"/>
              <a:gd name="T79" fmla="*/ 2147483647 h 451"/>
              <a:gd name="T80" fmla="*/ 2147483647 w 4044"/>
              <a:gd name="T81" fmla="*/ 2147483647 h 451"/>
              <a:gd name="T82" fmla="*/ 2147483647 w 4044"/>
              <a:gd name="T83" fmla="*/ 2147483647 h 451"/>
              <a:gd name="T84" fmla="*/ 2147483647 w 4044"/>
              <a:gd name="T85" fmla="*/ 2147483647 h 451"/>
              <a:gd name="T86" fmla="*/ 2147483647 w 4044"/>
              <a:gd name="T87" fmla="*/ 2147483647 h 451"/>
              <a:gd name="T88" fmla="*/ 2147483647 w 4044"/>
              <a:gd name="T89" fmla="*/ 2147483647 h 451"/>
              <a:gd name="T90" fmla="*/ 2147483647 w 4044"/>
              <a:gd name="T91" fmla="*/ 2147483647 h 451"/>
              <a:gd name="T92" fmla="*/ 2147483647 w 4044"/>
              <a:gd name="T93" fmla="*/ 2147483647 h 451"/>
              <a:gd name="T94" fmla="*/ 2147483647 w 4044"/>
              <a:gd name="T95" fmla="*/ 2147483647 h 45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044"/>
              <a:gd name="T145" fmla="*/ 0 h 451"/>
              <a:gd name="T146" fmla="*/ 4044 w 4044"/>
              <a:gd name="T147" fmla="*/ 451 h 45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044" h="451">
                <a:moveTo>
                  <a:pt x="0" y="450"/>
                </a:moveTo>
                <a:lnTo>
                  <a:pt x="12" y="394"/>
                </a:lnTo>
                <a:lnTo>
                  <a:pt x="28" y="340"/>
                </a:lnTo>
                <a:lnTo>
                  <a:pt x="47" y="288"/>
                </a:lnTo>
                <a:lnTo>
                  <a:pt x="69" y="240"/>
                </a:lnTo>
                <a:lnTo>
                  <a:pt x="94" y="197"/>
                </a:lnTo>
                <a:lnTo>
                  <a:pt x="122" y="157"/>
                </a:lnTo>
                <a:lnTo>
                  <a:pt x="153" y="123"/>
                </a:lnTo>
                <a:lnTo>
                  <a:pt x="187" y="94"/>
                </a:lnTo>
                <a:lnTo>
                  <a:pt x="223" y="71"/>
                </a:lnTo>
                <a:lnTo>
                  <a:pt x="262" y="54"/>
                </a:lnTo>
                <a:lnTo>
                  <a:pt x="303" y="45"/>
                </a:lnTo>
                <a:lnTo>
                  <a:pt x="347" y="44"/>
                </a:lnTo>
                <a:lnTo>
                  <a:pt x="392" y="51"/>
                </a:lnTo>
                <a:lnTo>
                  <a:pt x="440" y="66"/>
                </a:lnTo>
                <a:lnTo>
                  <a:pt x="490" y="91"/>
                </a:lnTo>
                <a:lnTo>
                  <a:pt x="541" y="127"/>
                </a:lnTo>
                <a:lnTo>
                  <a:pt x="581" y="163"/>
                </a:lnTo>
                <a:lnTo>
                  <a:pt x="617" y="205"/>
                </a:lnTo>
                <a:lnTo>
                  <a:pt x="651" y="249"/>
                </a:lnTo>
                <a:lnTo>
                  <a:pt x="685" y="293"/>
                </a:lnTo>
                <a:lnTo>
                  <a:pt x="720" y="335"/>
                </a:lnTo>
                <a:lnTo>
                  <a:pt x="759" y="370"/>
                </a:lnTo>
                <a:lnTo>
                  <a:pt x="803" y="398"/>
                </a:lnTo>
                <a:lnTo>
                  <a:pt x="856" y="413"/>
                </a:lnTo>
                <a:lnTo>
                  <a:pt x="894" y="416"/>
                </a:lnTo>
                <a:lnTo>
                  <a:pt x="930" y="412"/>
                </a:lnTo>
                <a:lnTo>
                  <a:pt x="964" y="403"/>
                </a:lnTo>
                <a:lnTo>
                  <a:pt x="996" y="388"/>
                </a:lnTo>
                <a:lnTo>
                  <a:pt x="1055" y="347"/>
                </a:lnTo>
                <a:lnTo>
                  <a:pt x="1111" y="296"/>
                </a:lnTo>
                <a:lnTo>
                  <a:pt x="1166" y="242"/>
                </a:lnTo>
                <a:lnTo>
                  <a:pt x="1222" y="192"/>
                </a:lnTo>
                <a:lnTo>
                  <a:pt x="1283" y="153"/>
                </a:lnTo>
                <a:lnTo>
                  <a:pt x="1316" y="139"/>
                </a:lnTo>
                <a:lnTo>
                  <a:pt x="1350" y="131"/>
                </a:lnTo>
                <a:lnTo>
                  <a:pt x="1394" y="127"/>
                </a:lnTo>
                <a:lnTo>
                  <a:pt x="1434" y="129"/>
                </a:lnTo>
                <a:lnTo>
                  <a:pt x="1472" y="135"/>
                </a:lnTo>
                <a:lnTo>
                  <a:pt x="1506" y="146"/>
                </a:lnTo>
                <a:lnTo>
                  <a:pt x="1569" y="178"/>
                </a:lnTo>
                <a:lnTo>
                  <a:pt x="1626" y="219"/>
                </a:lnTo>
                <a:lnTo>
                  <a:pt x="1681" y="265"/>
                </a:lnTo>
                <a:lnTo>
                  <a:pt x="1737" y="309"/>
                </a:lnTo>
                <a:lnTo>
                  <a:pt x="1797" y="346"/>
                </a:lnTo>
                <a:lnTo>
                  <a:pt x="1831" y="361"/>
                </a:lnTo>
                <a:lnTo>
                  <a:pt x="1866" y="372"/>
                </a:lnTo>
                <a:lnTo>
                  <a:pt x="1907" y="379"/>
                </a:lnTo>
                <a:lnTo>
                  <a:pt x="1945" y="377"/>
                </a:lnTo>
                <a:lnTo>
                  <a:pt x="1980" y="368"/>
                </a:lnTo>
                <a:lnTo>
                  <a:pt x="2013" y="353"/>
                </a:lnTo>
                <a:lnTo>
                  <a:pt x="2043" y="332"/>
                </a:lnTo>
                <a:lnTo>
                  <a:pt x="2071" y="307"/>
                </a:lnTo>
                <a:lnTo>
                  <a:pt x="2125" y="248"/>
                </a:lnTo>
                <a:lnTo>
                  <a:pt x="2175" y="182"/>
                </a:lnTo>
                <a:lnTo>
                  <a:pt x="2228" y="118"/>
                </a:lnTo>
                <a:lnTo>
                  <a:pt x="2255" y="89"/>
                </a:lnTo>
                <a:lnTo>
                  <a:pt x="2284" y="62"/>
                </a:lnTo>
                <a:lnTo>
                  <a:pt x="2315" y="41"/>
                </a:lnTo>
                <a:lnTo>
                  <a:pt x="2348" y="24"/>
                </a:lnTo>
                <a:lnTo>
                  <a:pt x="2407" y="6"/>
                </a:lnTo>
                <a:lnTo>
                  <a:pt x="2461" y="0"/>
                </a:lnTo>
                <a:lnTo>
                  <a:pt x="2511" y="6"/>
                </a:lnTo>
                <a:lnTo>
                  <a:pt x="2557" y="22"/>
                </a:lnTo>
                <a:lnTo>
                  <a:pt x="2600" y="46"/>
                </a:lnTo>
                <a:lnTo>
                  <a:pt x="2641" y="76"/>
                </a:lnTo>
                <a:lnTo>
                  <a:pt x="2679" y="111"/>
                </a:lnTo>
                <a:lnTo>
                  <a:pt x="2716" y="150"/>
                </a:lnTo>
                <a:lnTo>
                  <a:pt x="2790" y="230"/>
                </a:lnTo>
                <a:lnTo>
                  <a:pt x="2827" y="268"/>
                </a:lnTo>
                <a:lnTo>
                  <a:pt x="2865" y="304"/>
                </a:lnTo>
                <a:lnTo>
                  <a:pt x="2906" y="334"/>
                </a:lnTo>
                <a:lnTo>
                  <a:pt x="2949" y="358"/>
                </a:lnTo>
                <a:lnTo>
                  <a:pt x="2994" y="374"/>
                </a:lnTo>
                <a:lnTo>
                  <a:pt x="3044" y="381"/>
                </a:lnTo>
                <a:lnTo>
                  <a:pt x="3092" y="378"/>
                </a:lnTo>
                <a:lnTo>
                  <a:pt x="3138" y="370"/>
                </a:lnTo>
                <a:lnTo>
                  <a:pt x="3181" y="356"/>
                </a:lnTo>
                <a:lnTo>
                  <a:pt x="3221" y="338"/>
                </a:lnTo>
                <a:lnTo>
                  <a:pt x="3297" y="293"/>
                </a:lnTo>
                <a:lnTo>
                  <a:pt x="3370" y="239"/>
                </a:lnTo>
                <a:lnTo>
                  <a:pt x="3442" y="186"/>
                </a:lnTo>
                <a:lnTo>
                  <a:pt x="3478" y="162"/>
                </a:lnTo>
                <a:lnTo>
                  <a:pt x="3515" y="140"/>
                </a:lnTo>
                <a:lnTo>
                  <a:pt x="3554" y="121"/>
                </a:lnTo>
                <a:lnTo>
                  <a:pt x="3594" y="107"/>
                </a:lnTo>
                <a:lnTo>
                  <a:pt x="3636" y="98"/>
                </a:lnTo>
                <a:lnTo>
                  <a:pt x="3681" y="95"/>
                </a:lnTo>
                <a:lnTo>
                  <a:pt x="3733" y="105"/>
                </a:lnTo>
                <a:lnTo>
                  <a:pt x="3778" y="131"/>
                </a:lnTo>
                <a:lnTo>
                  <a:pt x="3818" y="167"/>
                </a:lnTo>
                <a:lnTo>
                  <a:pt x="3857" y="209"/>
                </a:lnTo>
                <a:lnTo>
                  <a:pt x="3896" y="253"/>
                </a:lnTo>
                <a:lnTo>
                  <a:pt x="3938" y="292"/>
                </a:lnTo>
                <a:lnTo>
                  <a:pt x="3986" y="323"/>
                </a:lnTo>
                <a:lnTo>
                  <a:pt x="4043" y="340"/>
                </a:lnTo>
                <a:lnTo>
                  <a:pt x="0" y="450"/>
                </a:lnTo>
              </a:path>
            </a:pathLst>
          </a:custGeom>
          <a:solidFill>
            <a:srgbClr val="FF6600"/>
          </a:solidFill>
          <a:ln w="9525" cap="rnd">
            <a:noFill/>
            <a:round/>
            <a:headEnd type="none" w="sm" len="sm"/>
            <a:tailEnd type="none" w="sm" len="sm"/>
          </a:ln>
        </p:spPr>
        <p:txBody>
          <a:bodyPr/>
          <a:lstStyle/>
          <a:p>
            <a:endParaRPr lang="ar-SA"/>
          </a:p>
        </p:txBody>
      </p:sp>
      <p:sp>
        <p:nvSpPr>
          <p:cNvPr id="37897" name="Freeform 9"/>
          <p:cNvSpPr>
            <a:spLocks/>
          </p:cNvSpPr>
          <p:nvPr/>
        </p:nvSpPr>
        <p:spPr bwMode="auto">
          <a:xfrm>
            <a:off x="1497013" y="4537075"/>
            <a:ext cx="6575425" cy="1025525"/>
          </a:xfrm>
          <a:custGeom>
            <a:avLst/>
            <a:gdLst>
              <a:gd name="T0" fmla="*/ 0 w 4142"/>
              <a:gd name="T1" fmla="*/ 0 h 646"/>
              <a:gd name="T2" fmla="*/ 2147483647 w 4142"/>
              <a:gd name="T3" fmla="*/ 2147483647 h 646"/>
              <a:gd name="T4" fmla="*/ 2147483647 w 4142"/>
              <a:gd name="T5" fmla="*/ 2147483647 h 646"/>
              <a:gd name="T6" fmla="*/ 0 w 4142"/>
              <a:gd name="T7" fmla="*/ 0 h 646"/>
              <a:gd name="T8" fmla="*/ 0 60000 65536"/>
              <a:gd name="T9" fmla="*/ 0 60000 65536"/>
              <a:gd name="T10" fmla="*/ 0 60000 65536"/>
              <a:gd name="T11" fmla="*/ 0 60000 65536"/>
              <a:gd name="T12" fmla="*/ 0 w 4142"/>
              <a:gd name="T13" fmla="*/ 0 h 646"/>
              <a:gd name="T14" fmla="*/ 4142 w 4142"/>
              <a:gd name="T15" fmla="*/ 646 h 646"/>
            </a:gdLst>
            <a:ahLst/>
            <a:cxnLst>
              <a:cxn ang="T8">
                <a:pos x="T0" y="T1"/>
              </a:cxn>
              <a:cxn ang="T9">
                <a:pos x="T2" y="T3"/>
              </a:cxn>
              <a:cxn ang="T10">
                <a:pos x="T4" y="T5"/>
              </a:cxn>
              <a:cxn ang="T11">
                <a:pos x="T6" y="T7"/>
              </a:cxn>
            </a:cxnLst>
            <a:rect l="T12" t="T13" r="T14" b="T15"/>
            <a:pathLst>
              <a:path w="4142" h="646">
                <a:moveTo>
                  <a:pt x="0" y="0"/>
                </a:moveTo>
                <a:lnTo>
                  <a:pt x="4141" y="645"/>
                </a:lnTo>
                <a:lnTo>
                  <a:pt x="4141" y="27"/>
                </a:lnTo>
                <a:lnTo>
                  <a:pt x="0" y="0"/>
                </a:lnTo>
              </a:path>
            </a:pathLst>
          </a:custGeom>
          <a:solidFill>
            <a:srgbClr val="FF7C80"/>
          </a:solidFill>
          <a:ln w="9525" cap="rnd">
            <a:noFill/>
            <a:round/>
            <a:headEnd type="none" w="sm" len="sm"/>
            <a:tailEnd type="none" w="sm" len="sm"/>
          </a:ln>
        </p:spPr>
        <p:txBody>
          <a:bodyPr/>
          <a:lstStyle/>
          <a:p>
            <a:endParaRPr lang="ar-SA"/>
          </a:p>
        </p:txBody>
      </p:sp>
      <p:sp>
        <p:nvSpPr>
          <p:cNvPr id="321546" name="Rectangle 10"/>
          <p:cNvSpPr>
            <a:spLocks noChangeArrowheads="1"/>
          </p:cNvSpPr>
          <p:nvPr/>
        </p:nvSpPr>
        <p:spPr bwMode="auto">
          <a:xfrm>
            <a:off x="3638550" y="3821113"/>
            <a:ext cx="2608263" cy="304800"/>
          </a:xfrm>
          <a:prstGeom prst="rect">
            <a:avLst/>
          </a:prstGeom>
          <a:noFill/>
          <a:ln w="9525">
            <a:noFill/>
            <a:miter lim="800000"/>
            <a:headEnd/>
            <a:tailEnd/>
          </a:ln>
          <a:effectLst/>
        </p:spPr>
        <p:txBody>
          <a:bodyPr wrap="none" lIns="0" tIns="0" rIns="0" bIns="0">
            <a:spAutoFit/>
          </a:bodyPr>
          <a:lstStyle/>
          <a:p>
            <a:pPr rtl="0" eaLnBrk="0" hangingPunct="0">
              <a:defRPr/>
            </a:pPr>
            <a:r>
              <a:rPr lang="en-US" sz="2000" b="1">
                <a:solidFill>
                  <a:schemeClr val="bg1"/>
                </a:solidFill>
                <a:effectLst>
                  <a:outerShdw blurRad="38100" dist="38100" dir="2700000" algn="tl">
                    <a:srgbClr val="000000"/>
                  </a:outerShdw>
                </a:effectLst>
                <a:cs typeface="+mn-cs"/>
              </a:rPr>
              <a:t>Chronic inflammation</a:t>
            </a:r>
          </a:p>
        </p:txBody>
      </p:sp>
      <p:sp>
        <p:nvSpPr>
          <p:cNvPr id="321547" name="Rectangle 11"/>
          <p:cNvSpPr>
            <a:spLocks noChangeArrowheads="1"/>
          </p:cNvSpPr>
          <p:nvPr/>
        </p:nvSpPr>
        <p:spPr bwMode="auto">
          <a:xfrm>
            <a:off x="5486400" y="4583113"/>
            <a:ext cx="2300288" cy="304800"/>
          </a:xfrm>
          <a:prstGeom prst="rect">
            <a:avLst/>
          </a:prstGeom>
          <a:noFill/>
          <a:ln w="9525">
            <a:noFill/>
            <a:miter lim="800000"/>
            <a:headEnd/>
            <a:tailEnd/>
          </a:ln>
          <a:effectLst/>
        </p:spPr>
        <p:txBody>
          <a:bodyPr wrap="none" lIns="0" tIns="0" rIns="0" bIns="0">
            <a:spAutoFit/>
          </a:bodyPr>
          <a:lstStyle/>
          <a:p>
            <a:pPr rtl="0" eaLnBrk="0" hangingPunct="0">
              <a:defRPr/>
            </a:pPr>
            <a:r>
              <a:rPr lang="en-US" sz="2000" b="1">
                <a:solidFill>
                  <a:schemeClr val="bg1"/>
                </a:solidFill>
                <a:effectLst>
                  <a:outerShdw blurRad="38100" dist="38100" dir="2700000" algn="tl">
                    <a:srgbClr val="000000"/>
                  </a:outerShdw>
                </a:effectLst>
                <a:cs typeface="+mn-cs"/>
              </a:rPr>
              <a:t>Structural changes</a:t>
            </a:r>
          </a:p>
        </p:txBody>
      </p:sp>
      <p:sp>
        <p:nvSpPr>
          <p:cNvPr id="321548" name="Rectangle 12"/>
          <p:cNvSpPr>
            <a:spLocks noChangeArrowheads="1"/>
          </p:cNvSpPr>
          <p:nvPr/>
        </p:nvSpPr>
        <p:spPr bwMode="auto">
          <a:xfrm>
            <a:off x="4076700" y="1458913"/>
            <a:ext cx="712788" cy="307975"/>
          </a:xfrm>
          <a:prstGeom prst="rect">
            <a:avLst/>
          </a:prstGeom>
          <a:noFill/>
          <a:ln w="9525">
            <a:noFill/>
            <a:miter lim="800000"/>
            <a:headEnd/>
            <a:tailEnd/>
          </a:ln>
          <a:effectLst>
            <a:outerShdw dist="17961" dir="2700000" algn="ctr" rotWithShape="0">
              <a:schemeClr val="bg2"/>
            </a:outerShdw>
          </a:effectLst>
        </p:spPr>
        <p:txBody>
          <a:bodyPr wrap="none" lIns="0" tIns="0" rIns="0" bIns="0">
            <a:spAutoFit/>
          </a:bodyPr>
          <a:lstStyle/>
          <a:p>
            <a:pPr rtl="0" eaLnBrk="0" hangingPunct="0">
              <a:defRPr/>
            </a:pPr>
            <a:r>
              <a:rPr lang="en-US" sz="2000" b="1" dirty="0">
                <a:solidFill>
                  <a:schemeClr val="tx2"/>
                </a:solidFill>
                <a:effectLst>
                  <a:outerShdw blurRad="38100" dist="38100" dir="2700000" algn="tl">
                    <a:srgbClr val="000000"/>
                  </a:outerShdw>
                </a:effectLst>
                <a:cs typeface="+mn-cs"/>
              </a:rPr>
              <a:t>Acute</a:t>
            </a:r>
          </a:p>
        </p:txBody>
      </p:sp>
      <p:sp>
        <p:nvSpPr>
          <p:cNvPr id="321549" name="Rectangle 13"/>
          <p:cNvSpPr>
            <a:spLocks noChangeArrowheads="1"/>
          </p:cNvSpPr>
          <p:nvPr/>
        </p:nvSpPr>
        <p:spPr bwMode="auto">
          <a:xfrm>
            <a:off x="3733800" y="1700213"/>
            <a:ext cx="1593850" cy="307975"/>
          </a:xfrm>
          <a:prstGeom prst="rect">
            <a:avLst/>
          </a:prstGeom>
          <a:noFill/>
          <a:ln w="9525">
            <a:noFill/>
            <a:miter lim="800000"/>
            <a:headEnd/>
            <a:tailEnd/>
          </a:ln>
          <a:effectLst>
            <a:outerShdw dist="17961" dir="2700000" algn="ctr" rotWithShape="0">
              <a:schemeClr val="bg2"/>
            </a:outerShdw>
          </a:effectLst>
        </p:spPr>
        <p:txBody>
          <a:bodyPr wrap="none" lIns="0" tIns="0" rIns="0" bIns="0">
            <a:spAutoFit/>
          </a:bodyPr>
          <a:lstStyle/>
          <a:p>
            <a:pPr rtl="0" eaLnBrk="0" hangingPunct="0">
              <a:defRPr/>
            </a:pPr>
            <a:r>
              <a:rPr lang="en-US" sz="2000" b="1" dirty="0">
                <a:solidFill>
                  <a:schemeClr val="tx2"/>
                </a:solidFill>
                <a:effectLst>
                  <a:outerShdw blurRad="38100" dist="38100" dir="2700000" algn="tl">
                    <a:srgbClr val="000000"/>
                  </a:outerShdw>
                </a:effectLst>
                <a:cs typeface="+mn-cs"/>
              </a:rPr>
              <a:t>inflammation</a:t>
            </a:r>
          </a:p>
        </p:txBody>
      </p:sp>
      <p:sp>
        <p:nvSpPr>
          <p:cNvPr id="37902" name="Rectangle 14"/>
          <p:cNvSpPr>
            <a:spLocks noChangeArrowheads="1"/>
          </p:cNvSpPr>
          <p:nvPr/>
        </p:nvSpPr>
        <p:spPr bwMode="auto">
          <a:xfrm>
            <a:off x="1530350" y="4248150"/>
            <a:ext cx="6542088" cy="379413"/>
          </a:xfrm>
          <a:prstGeom prst="rect">
            <a:avLst/>
          </a:prstGeom>
          <a:solidFill>
            <a:srgbClr val="FF7C80"/>
          </a:solidFill>
          <a:ln w="9525">
            <a:noFill/>
            <a:miter lim="800000"/>
            <a:headEnd/>
            <a:tailEnd/>
          </a:ln>
        </p:spPr>
        <p:txBody>
          <a:bodyPr wrap="none" anchor="ctr"/>
          <a:lstStyle/>
          <a:p>
            <a:pPr algn="ctr" rtl="0" eaLnBrk="0" hangingPunct="0">
              <a:spcBef>
                <a:spcPct val="50000"/>
              </a:spcBef>
              <a:buClr>
                <a:srgbClr val="E8004D"/>
              </a:buClr>
              <a:buSzPct val="125000"/>
              <a:buFont typeface="Symbol" pitchFamily="18" charset="2"/>
              <a:buNone/>
            </a:pPr>
            <a:endParaRPr lang="ar-SA" b="1"/>
          </a:p>
        </p:txBody>
      </p:sp>
      <p:sp>
        <p:nvSpPr>
          <p:cNvPr id="321551" name="Rectangle 15"/>
          <p:cNvSpPr>
            <a:spLocks noChangeArrowheads="1"/>
          </p:cNvSpPr>
          <p:nvPr/>
        </p:nvSpPr>
        <p:spPr bwMode="auto">
          <a:xfrm>
            <a:off x="506413" y="5694363"/>
            <a:ext cx="990600" cy="323850"/>
          </a:xfrm>
          <a:prstGeom prst="rect">
            <a:avLst/>
          </a:prstGeom>
          <a:noFill/>
          <a:ln w="9525">
            <a:noFill/>
            <a:miter lim="800000"/>
            <a:headEnd/>
            <a:tailEnd/>
          </a:ln>
          <a:effectLst>
            <a:outerShdw dist="17961" dir="2700000" algn="ctr" rotWithShape="0">
              <a:schemeClr val="bg2"/>
            </a:outerShdw>
          </a:effectLst>
        </p:spPr>
        <p:txBody>
          <a:bodyPr lIns="0" tIns="0" rIns="0" bIns="0">
            <a:spAutoFit/>
          </a:bodyPr>
          <a:lstStyle/>
          <a:p>
            <a:pPr rtl="0" eaLnBrk="0" hangingPunct="0">
              <a:defRPr/>
            </a:pPr>
            <a:r>
              <a:rPr lang="en-US" sz="2100" b="1" dirty="0">
                <a:solidFill>
                  <a:schemeClr val="tx2"/>
                </a:solidFill>
                <a:effectLst>
                  <a:outerShdw blurRad="38100" dist="38100" dir="2700000" algn="tl">
                    <a:srgbClr val="000000"/>
                  </a:outerShdw>
                </a:effectLst>
                <a:latin typeface="+mn-lt"/>
                <a:cs typeface="+mn-cs"/>
              </a:rPr>
              <a:t>TIME</a:t>
            </a:r>
          </a:p>
        </p:txBody>
      </p:sp>
      <p:sp>
        <p:nvSpPr>
          <p:cNvPr id="37904" name="Line 16"/>
          <p:cNvSpPr>
            <a:spLocks noChangeShapeType="1"/>
          </p:cNvSpPr>
          <p:nvPr/>
        </p:nvSpPr>
        <p:spPr bwMode="auto">
          <a:xfrm>
            <a:off x="1614488" y="5856288"/>
            <a:ext cx="6462712" cy="0"/>
          </a:xfrm>
          <a:prstGeom prst="line">
            <a:avLst/>
          </a:prstGeom>
          <a:noFill/>
          <a:ln w="28575">
            <a:solidFill>
              <a:schemeClr val="folHlink"/>
            </a:solidFill>
            <a:round/>
            <a:headEnd type="none" w="sm" len="sm"/>
            <a:tailEnd type="triangle" w="med" len="med"/>
          </a:ln>
          <a:effectLst>
            <a:outerShdw dist="17961" dir="2700000" algn="ctr" rotWithShape="0">
              <a:schemeClr val="bg2"/>
            </a:outerShdw>
          </a:effectLst>
        </p:spPr>
        <p:txBody>
          <a:bodyPr/>
          <a:lstStyle/>
          <a:p>
            <a:endParaRPr lang="ar-SA"/>
          </a:p>
        </p:txBody>
      </p:sp>
      <p:sp>
        <p:nvSpPr>
          <p:cNvPr id="37905" name="Rectangle 17"/>
          <p:cNvSpPr>
            <a:spLocks noChangeArrowheads="1"/>
          </p:cNvSpPr>
          <p:nvPr/>
        </p:nvSpPr>
        <p:spPr bwMode="auto">
          <a:xfrm>
            <a:off x="4714875" y="6464300"/>
            <a:ext cx="4343400" cy="304800"/>
          </a:xfrm>
          <a:prstGeom prst="rect">
            <a:avLst/>
          </a:prstGeom>
          <a:noFill/>
          <a:ln w="9525">
            <a:noFill/>
            <a:miter lim="800000"/>
            <a:headEnd/>
            <a:tailEnd/>
          </a:ln>
        </p:spPr>
        <p:txBody>
          <a:bodyPr lIns="92075" tIns="46038" rIns="92075" bIns="46038">
            <a:spAutoFit/>
          </a:bodyPr>
          <a:lstStyle/>
          <a:p>
            <a:pPr algn="r" rtl="0" eaLnBrk="0" hangingPunct="0">
              <a:spcBef>
                <a:spcPct val="50000"/>
              </a:spcBef>
            </a:pPr>
            <a:r>
              <a:rPr lang="en-US" sz="1400">
                <a:solidFill>
                  <a:schemeClr val="bg1"/>
                </a:solidFill>
              </a:rPr>
              <a:t>Barnes PJ. Clin Exp Allergy 1996.</a:t>
            </a:r>
          </a:p>
        </p:txBody>
      </p:sp>
      <p:sp>
        <p:nvSpPr>
          <p:cNvPr id="37906" name="Line 18"/>
          <p:cNvSpPr>
            <a:spLocks noChangeShapeType="1"/>
          </p:cNvSpPr>
          <p:nvPr/>
        </p:nvSpPr>
        <p:spPr bwMode="auto">
          <a:xfrm flipH="1">
            <a:off x="2281238" y="2100263"/>
            <a:ext cx="1357312" cy="455612"/>
          </a:xfrm>
          <a:prstGeom prst="line">
            <a:avLst/>
          </a:prstGeom>
          <a:noFill/>
          <a:ln w="28575">
            <a:solidFill>
              <a:schemeClr val="folHlink"/>
            </a:solidFill>
            <a:round/>
            <a:headEnd type="none" w="sm" len="sm"/>
            <a:tailEnd type="stealth" w="med" len="med"/>
          </a:ln>
        </p:spPr>
        <p:txBody>
          <a:bodyPr/>
          <a:lstStyle/>
          <a:p>
            <a:endParaRPr lang="ar-SA"/>
          </a:p>
        </p:txBody>
      </p:sp>
      <p:sp>
        <p:nvSpPr>
          <p:cNvPr id="37907" name="Line 19"/>
          <p:cNvSpPr>
            <a:spLocks noChangeShapeType="1"/>
          </p:cNvSpPr>
          <p:nvPr/>
        </p:nvSpPr>
        <p:spPr bwMode="auto">
          <a:xfrm flipH="1">
            <a:off x="3906838" y="2100263"/>
            <a:ext cx="341312" cy="836612"/>
          </a:xfrm>
          <a:prstGeom prst="line">
            <a:avLst/>
          </a:prstGeom>
          <a:noFill/>
          <a:ln w="28575">
            <a:solidFill>
              <a:schemeClr val="folHlink"/>
            </a:solidFill>
            <a:round/>
            <a:headEnd type="none" w="sm" len="sm"/>
            <a:tailEnd type="stealth" w="med" len="med"/>
          </a:ln>
        </p:spPr>
        <p:txBody>
          <a:bodyPr/>
          <a:lstStyle/>
          <a:p>
            <a:endParaRPr lang="ar-SA"/>
          </a:p>
        </p:txBody>
      </p:sp>
      <p:sp>
        <p:nvSpPr>
          <p:cNvPr id="37908" name="Line 20"/>
          <p:cNvSpPr>
            <a:spLocks noChangeShapeType="1"/>
          </p:cNvSpPr>
          <p:nvPr/>
        </p:nvSpPr>
        <p:spPr bwMode="auto">
          <a:xfrm>
            <a:off x="5024438" y="2100263"/>
            <a:ext cx="303212" cy="455612"/>
          </a:xfrm>
          <a:prstGeom prst="line">
            <a:avLst/>
          </a:prstGeom>
          <a:noFill/>
          <a:ln w="28575">
            <a:solidFill>
              <a:schemeClr val="folHlink"/>
            </a:solidFill>
            <a:round/>
            <a:headEnd type="none" w="sm" len="sm"/>
            <a:tailEnd type="stealth" w="med" len="med"/>
          </a:ln>
        </p:spPr>
        <p:txBody>
          <a:bodyPr/>
          <a:lstStyle/>
          <a:p>
            <a:endParaRPr lang="ar-SA"/>
          </a:p>
        </p:txBody>
      </p:sp>
      <p:sp>
        <p:nvSpPr>
          <p:cNvPr id="37909" name="Line 21"/>
          <p:cNvSpPr>
            <a:spLocks noChangeShapeType="1"/>
          </p:cNvSpPr>
          <p:nvPr/>
        </p:nvSpPr>
        <p:spPr bwMode="auto">
          <a:xfrm>
            <a:off x="5329238" y="2100263"/>
            <a:ext cx="1827212" cy="760412"/>
          </a:xfrm>
          <a:prstGeom prst="line">
            <a:avLst/>
          </a:prstGeom>
          <a:noFill/>
          <a:ln w="28575">
            <a:solidFill>
              <a:schemeClr val="folHlink"/>
            </a:solidFill>
            <a:round/>
            <a:headEnd type="none" w="sm" len="sm"/>
            <a:tailEnd type="stealth" w="med" len="med"/>
          </a:ln>
        </p:spPr>
        <p:txBody>
          <a:bodyPr/>
          <a:lstStyle/>
          <a:p>
            <a:endParaRPr lang="ar-SA"/>
          </a:p>
        </p:txBody>
      </p:sp>
      <p:sp>
        <p:nvSpPr>
          <p:cNvPr id="37910" name="Rectangle 22"/>
          <p:cNvSpPr>
            <a:spLocks noGrp="1" noChangeArrowheads="1"/>
          </p:cNvSpPr>
          <p:nvPr>
            <p:ph type="title" idx="4294967295"/>
          </p:nvPr>
        </p:nvSpPr>
        <p:spPr>
          <a:xfrm>
            <a:off x="0" y="274638"/>
            <a:ext cx="8229600" cy="1143000"/>
          </a:xfrm>
        </p:spPr>
        <p:txBody>
          <a:bodyPr anchor="t"/>
          <a:lstStyle/>
          <a:p>
            <a:r>
              <a:rPr lang="en-US"/>
              <a:t>“Real Life” Variability in Asthma</a:t>
            </a:r>
            <a:endParaRPr lang="en-CA"/>
          </a:p>
        </p:txBody>
      </p:sp>
      <p:sp>
        <p:nvSpPr>
          <p:cNvPr id="37911" name="TextBox 22"/>
          <p:cNvSpPr txBox="1">
            <a:spLocks noChangeArrowheads="1"/>
          </p:cNvSpPr>
          <p:nvPr/>
        </p:nvSpPr>
        <p:spPr bwMode="auto">
          <a:xfrm>
            <a:off x="0" y="2824163"/>
            <a:ext cx="1614488" cy="369887"/>
          </a:xfrm>
          <a:prstGeom prst="rect">
            <a:avLst/>
          </a:prstGeom>
          <a:noFill/>
          <a:ln w="9525">
            <a:noFill/>
            <a:miter lim="800000"/>
            <a:headEnd/>
            <a:tailEnd/>
          </a:ln>
        </p:spPr>
        <p:txBody>
          <a:bodyPr>
            <a:spAutoFit/>
          </a:bodyPr>
          <a:lstStyle/>
          <a:p>
            <a:pPr algn="ctr" rtl="0" eaLnBrk="0" hangingPunct="0">
              <a:spcBef>
                <a:spcPct val="50000"/>
              </a:spcBef>
              <a:buClr>
                <a:srgbClr val="E8004D"/>
              </a:buClr>
              <a:buSzPct val="125000"/>
              <a:buFont typeface="Symbol" pitchFamily="18" charset="2"/>
              <a:buNone/>
            </a:pPr>
            <a:r>
              <a:rPr lang="en-US" b="1"/>
              <a:t>symptoms</a:t>
            </a:r>
            <a:endParaRPr lang="ar-SA" b="1"/>
          </a:p>
        </p:txBody>
      </p:sp>
      <p:sp>
        <p:nvSpPr>
          <p:cNvPr id="37912" name="TextBox 23"/>
          <p:cNvSpPr txBox="1">
            <a:spLocks noChangeArrowheads="1"/>
          </p:cNvSpPr>
          <p:nvPr/>
        </p:nvSpPr>
        <p:spPr bwMode="auto">
          <a:xfrm>
            <a:off x="0" y="3735388"/>
            <a:ext cx="1497013" cy="369887"/>
          </a:xfrm>
          <a:prstGeom prst="rect">
            <a:avLst/>
          </a:prstGeom>
          <a:noFill/>
          <a:ln w="9525">
            <a:noFill/>
            <a:miter lim="800000"/>
            <a:headEnd/>
            <a:tailEnd/>
          </a:ln>
        </p:spPr>
        <p:txBody>
          <a:bodyPr>
            <a:spAutoFit/>
          </a:bodyPr>
          <a:lstStyle/>
          <a:p>
            <a:pPr algn="ctr" rtl="0" eaLnBrk="0" hangingPunct="0">
              <a:spcBef>
                <a:spcPct val="50000"/>
              </a:spcBef>
              <a:buClr>
                <a:srgbClr val="E8004D"/>
              </a:buClr>
              <a:buSzPct val="125000"/>
              <a:buFont typeface="Symbol" pitchFamily="18" charset="2"/>
              <a:buNone/>
            </a:pPr>
            <a:r>
              <a:rPr lang="en-US" b="1"/>
              <a:t>subclinical</a:t>
            </a:r>
            <a:endParaRPr lang="ar-SA" b="1"/>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68313" y="2997200"/>
            <a:ext cx="8229600" cy="1143000"/>
          </a:xfrm>
        </p:spPr>
        <p:txBody>
          <a:bodyPr/>
          <a:lstStyle/>
          <a:p>
            <a:r>
              <a:rPr lang="en-US"/>
              <a:t>BRONCIAL ASTHMA</a:t>
            </a:r>
          </a:p>
        </p:txBody>
      </p:sp>
      <p:sp>
        <p:nvSpPr>
          <p:cNvPr id="4" name="Rounded Rectangle 3"/>
          <p:cNvSpPr/>
          <p:nvPr/>
        </p:nvSpPr>
        <p:spPr>
          <a:xfrm>
            <a:off x="762000" y="457200"/>
            <a:ext cx="7848600" cy="5867400"/>
          </a:xfrm>
          <a:prstGeom prst="roundRect">
            <a:avLst/>
          </a:prstGeom>
          <a:blipFill dpi="0" rotWithShape="1">
            <a:blip r:embed="rId2" cstate="print">
              <a:alphaModFix amt="22000"/>
            </a:blip>
            <a:srcRect/>
            <a:stretch>
              <a:fillRect/>
            </a:stretch>
          </a:blip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endParaRPr lang="en-US"/>
          </a:p>
        </p:txBody>
      </p:sp>
      <p:sp>
        <p:nvSpPr>
          <p:cNvPr id="61443" name="Rectangle 3"/>
          <p:cNvSpPr>
            <a:spLocks noGrp="1" noChangeArrowheads="1"/>
          </p:cNvSpPr>
          <p:nvPr>
            <p:ph type="body" idx="1"/>
          </p:nvPr>
        </p:nvSpPr>
        <p:spPr/>
        <p:txBody>
          <a:bodyPr/>
          <a:lstStyle/>
          <a:p>
            <a:pPr algn="ctr" rtl="0"/>
            <a:endParaRPr lang="en-US" dirty="0"/>
          </a:p>
          <a:p>
            <a:pPr algn="ctr" rtl="0"/>
            <a:endParaRPr lang="en-US" dirty="0"/>
          </a:p>
          <a:p>
            <a:pPr algn="ctr" rtl="0"/>
            <a:endParaRPr lang="en-US" dirty="0"/>
          </a:p>
          <a:p>
            <a:pPr algn="ctr" rtl="0"/>
            <a:r>
              <a:rPr lang="en-US" dirty="0">
                <a:hlinkClick r:id="rId2"/>
              </a:rPr>
              <a:t>http://kidshealth.org/misc/movie/cc/how-asthma-affects.html</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endParaRPr lang="en-US"/>
          </a:p>
        </p:txBody>
      </p:sp>
      <p:sp>
        <p:nvSpPr>
          <p:cNvPr id="15363" name="Rectangle 3"/>
          <p:cNvSpPr>
            <a:spLocks noGrp="1" noChangeArrowheads="1"/>
          </p:cNvSpPr>
          <p:nvPr>
            <p:ph sz="quarter" idx="1"/>
          </p:nvPr>
        </p:nvSpPr>
        <p:spPr/>
        <p:txBody>
          <a:bodyPr>
            <a:normAutofit/>
          </a:bodyPr>
          <a:lstStyle/>
          <a:p>
            <a:pPr algn="l">
              <a:buFontTx/>
              <a:buNone/>
            </a:pPr>
            <a:r>
              <a:rPr lang="en-US" sz="3200" dirty="0" err="1"/>
              <a:t>khalid</a:t>
            </a:r>
            <a:r>
              <a:rPr lang="en-US" sz="3200" dirty="0"/>
              <a:t> 14 year old come to clinic c/o shortness of breath for one day duration.</a:t>
            </a:r>
          </a:p>
          <a:p>
            <a:pPr algn="l">
              <a:buFontTx/>
              <a:buNone/>
            </a:pPr>
            <a:r>
              <a:rPr lang="en-US" sz="3200" dirty="0"/>
              <a:t>He is a known asthmatic patient for more than 8 years, he visited A/E frequently.</a:t>
            </a:r>
          </a:p>
          <a:p>
            <a:pPr algn="l">
              <a:buFontTx/>
              <a:buNone/>
            </a:pPr>
            <a:r>
              <a:rPr lang="en-US" sz="3200" dirty="0"/>
              <a:t>His school performance is below average, with frequent absence from school due to his illness.</a:t>
            </a:r>
          </a:p>
        </p:txBody>
      </p:sp>
      <p:sp>
        <p:nvSpPr>
          <p:cNvPr id="4" name="Rounded Rectangle 3"/>
          <p:cNvSpPr/>
          <p:nvPr/>
        </p:nvSpPr>
        <p:spPr>
          <a:xfrm>
            <a:off x="762000" y="457200"/>
            <a:ext cx="7848600" cy="5867400"/>
          </a:xfrm>
          <a:prstGeom prst="roundRect">
            <a:avLst/>
          </a:prstGeom>
          <a:blipFill dpi="0" rotWithShape="1">
            <a:blip r:embed="rId2" cstate="print">
              <a:alphaModFix amt="22000"/>
            </a:blip>
            <a:srcRect/>
            <a:stretch>
              <a:fillRect/>
            </a:stretch>
          </a:blip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68313" y="2708275"/>
            <a:ext cx="8229600" cy="1143000"/>
          </a:xfrm>
        </p:spPr>
        <p:txBody>
          <a:bodyPr>
            <a:normAutofit fontScale="90000"/>
          </a:bodyPr>
          <a:lstStyle/>
          <a:p>
            <a:r>
              <a:rPr lang="en-US" sz="4000"/>
              <a:t>What more would you want to know about your patient?</a:t>
            </a:r>
          </a:p>
        </p:txBody>
      </p:sp>
      <p:sp>
        <p:nvSpPr>
          <p:cNvPr id="17411" name="Rectangle 3"/>
          <p:cNvSpPr>
            <a:spLocks noGrp="1" noChangeArrowheads="1"/>
          </p:cNvSpPr>
          <p:nvPr>
            <p:ph sz="quarter" idx="1"/>
          </p:nvPr>
        </p:nvSpPr>
        <p:spPr/>
        <p:txBody>
          <a:bodyPr/>
          <a:lstStyle/>
          <a:p>
            <a:pPr algn="l">
              <a:buFontTx/>
              <a:buNone/>
            </a:pPr>
            <a:r>
              <a:rPr lang="en-US" dirty="0"/>
              <a:t> </a:t>
            </a:r>
          </a:p>
        </p:txBody>
      </p:sp>
      <p:sp>
        <p:nvSpPr>
          <p:cNvPr id="4" name="Rounded Rectangle 3"/>
          <p:cNvSpPr/>
          <p:nvPr/>
        </p:nvSpPr>
        <p:spPr>
          <a:xfrm>
            <a:off x="762000" y="457200"/>
            <a:ext cx="7848600" cy="5867400"/>
          </a:xfrm>
          <a:prstGeom prst="roundRect">
            <a:avLst/>
          </a:prstGeom>
          <a:blipFill dpi="0" rotWithShape="1">
            <a:blip r:embed="rId2" cstate="print">
              <a:alphaModFix amt="22000"/>
            </a:blip>
            <a:srcRect/>
            <a:stretch>
              <a:fillRect/>
            </a:stretch>
          </a:blip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en-US" sz="4400" dirty="0" smtClean="0"/>
              <a:t>Obtain a detailed History</a:t>
            </a:r>
            <a:endParaRPr lang="ar-SA" sz="4400" dirty="0"/>
          </a:p>
        </p:txBody>
      </p:sp>
      <p:sp>
        <p:nvSpPr>
          <p:cNvPr id="3" name="عنصر نائب للمحتوى 2"/>
          <p:cNvSpPr>
            <a:spLocks noGrp="1"/>
          </p:cNvSpPr>
          <p:nvPr>
            <p:ph sz="quarter" idx="1"/>
          </p:nvPr>
        </p:nvSpPr>
        <p:spPr/>
        <p:txBody>
          <a:bodyPr/>
          <a:lstStyle/>
          <a:p>
            <a:pPr algn="l" rtl="0"/>
            <a:r>
              <a:rPr lang="en-US" sz="2800" dirty="0">
                <a:solidFill>
                  <a:schemeClr val="tx1"/>
                </a:solidFill>
                <a:latin typeface="+mn-lt"/>
                <a:ea typeface="+mn-ea"/>
                <a:cs typeface="+mn-cs"/>
              </a:rPr>
              <a:t>Does the patient or his/her family have </a:t>
            </a:r>
            <a:r>
              <a:rPr lang="en-US" sz="2800" dirty="0" smtClean="0">
                <a:solidFill>
                  <a:schemeClr val="tx1"/>
                </a:solidFill>
                <a:latin typeface="+mn-lt"/>
                <a:ea typeface="+mn-ea"/>
                <a:cs typeface="+mn-cs"/>
              </a:rPr>
              <a:t>a history </a:t>
            </a:r>
            <a:r>
              <a:rPr lang="en-US" sz="2800" dirty="0">
                <a:solidFill>
                  <a:schemeClr val="tx1"/>
                </a:solidFill>
                <a:latin typeface="+mn-lt"/>
                <a:ea typeface="+mn-ea"/>
                <a:cs typeface="+mn-cs"/>
              </a:rPr>
              <a:t>of asthma or other </a:t>
            </a:r>
            <a:r>
              <a:rPr lang="en-US" sz="2800" dirty="0" smtClean="0">
                <a:solidFill>
                  <a:schemeClr val="tx1"/>
                </a:solidFill>
                <a:latin typeface="+mn-lt"/>
                <a:ea typeface="+mn-ea"/>
                <a:cs typeface="+mn-cs"/>
              </a:rPr>
              <a:t>atopic conditions</a:t>
            </a:r>
            <a:r>
              <a:rPr lang="en-US" sz="2800" dirty="0">
                <a:solidFill>
                  <a:schemeClr val="tx1"/>
                </a:solidFill>
                <a:latin typeface="+mn-lt"/>
                <a:ea typeface="+mn-ea"/>
                <a:cs typeface="+mn-cs"/>
              </a:rPr>
              <a:t>, such as eczema or allergic rhinitis</a:t>
            </a:r>
            <a:r>
              <a:rPr lang="en-US" sz="2800" dirty="0" smtClean="0">
                <a:solidFill>
                  <a:schemeClr val="tx1"/>
                </a:solidFill>
                <a:latin typeface="+mn-lt"/>
                <a:ea typeface="+mn-ea"/>
                <a:cs typeface="+mn-cs"/>
              </a:rPr>
              <a:t>?</a:t>
            </a:r>
          </a:p>
          <a:p>
            <a:pPr algn="l" rtl="0"/>
            <a:endParaRPr lang="en-US" sz="2800" dirty="0" smtClean="0">
              <a:solidFill>
                <a:schemeClr val="tx1"/>
              </a:solidFill>
              <a:latin typeface="+mn-lt"/>
              <a:ea typeface="+mn-ea"/>
              <a:cs typeface="+mn-cs"/>
            </a:endParaRPr>
          </a:p>
          <a:p>
            <a:pPr algn="l" rtl="0"/>
            <a:r>
              <a:rPr lang="en-US" sz="2800" dirty="0" smtClean="0">
                <a:solidFill>
                  <a:schemeClr val="tx1"/>
                </a:solidFill>
                <a:latin typeface="+mn-lt"/>
                <a:ea typeface="+mn-ea"/>
                <a:cs typeface="+mn-cs"/>
              </a:rPr>
              <a:t>Does </a:t>
            </a:r>
            <a:r>
              <a:rPr lang="en-US" sz="2800" dirty="0">
                <a:solidFill>
                  <a:schemeClr val="tx1"/>
                </a:solidFill>
                <a:latin typeface="+mn-lt"/>
                <a:ea typeface="+mn-ea"/>
                <a:cs typeface="+mn-cs"/>
              </a:rPr>
              <a:t>the patient have recurrent attacks of wheezing</a:t>
            </a:r>
            <a:r>
              <a:rPr lang="en-US" sz="2800" dirty="0" smtClean="0">
                <a:solidFill>
                  <a:schemeClr val="tx1"/>
                </a:solidFill>
                <a:latin typeface="+mn-lt"/>
                <a:ea typeface="+mn-ea"/>
                <a:cs typeface="+mn-cs"/>
              </a:rPr>
              <a:t>?</a:t>
            </a:r>
            <a:endParaRPr lang="en-US" sz="2800" dirty="0">
              <a:solidFill>
                <a:schemeClr val="tx1"/>
              </a:solidFill>
              <a:latin typeface="+mn-lt"/>
              <a:ea typeface="+mn-ea"/>
              <a:cs typeface="+mn-cs"/>
            </a:endParaRPr>
          </a:p>
          <a:p>
            <a:pPr algn="l" rtl="0"/>
            <a:endParaRPr lang="en-US" sz="2800" dirty="0" smtClean="0">
              <a:solidFill>
                <a:schemeClr val="tx1"/>
              </a:solidFill>
              <a:latin typeface="+mn-lt"/>
              <a:ea typeface="+mn-ea"/>
              <a:cs typeface="+mn-cs"/>
            </a:endParaRPr>
          </a:p>
          <a:p>
            <a:pPr algn="l" rtl="0"/>
            <a:r>
              <a:rPr lang="en-US" sz="2800" dirty="0" smtClean="0">
                <a:solidFill>
                  <a:schemeClr val="tx1"/>
                </a:solidFill>
                <a:latin typeface="+mn-lt"/>
                <a:ea typeface="+mn-ea"/>
                <a:cs typeface="+mn-cs"/>
              </a:rPr>
              <a:t>Does </a:t>
            </a:r>
            <a:r>
              <a:rPr lang="en-US" sz="2800" dirty="0">
                <a:solidFill>
                  <a:schemeClr val="tx1"/>
                </a:solidFill>
                <a:latin typeface="+mn-lt"/>
                <a:ea typeface="+mn-ea"/>
                <a:cs typeface="+mn-cs"/>
              </a:rPr>
              <a:t>the patient have a troublesome cough at night</a:t>
            </a:r>
            <a:r>
              <a:rPr lang="en-US" sz="2800" dirty="0" smtClean="0">
                <a:solidFill>
                  <a:schemeClr val="tx1"/>
                </a:solidFill>
                <a:latin typeface="+mn-lt"/>
                <a:ea typeface="+mn-ea"/>
                <a:cs typeface="+mn-cs"/>
              </a:rPr>
              <a:t>?</a:t>
            </a:r>
            <a:endParaRPr lang="ar-SA" sz="2800" dirty="0"/>
          </a:p>
        </p:txBody>
      </p:sp>
      <p:sp>
        <p:nvSpPr>
          <p:cNvPr id="4" name="Rounded Rectangle 3"/>
          <p:cNvSpPr/>
          <p:nvPr/>
        </p:nvSpPr>
        <p:spPr>
          <a:xfrm>
            <a:off x="762000" y="457200"/>
            <a:ext cx="7848600" cy="5867400"/>
          </a:xfrm>
          <a:prstGeom prst="roundRect">
            <a:avLst/>
          </a:prstGeom>
          <a:blipFill dpi="0" rotWithShape="1">
            <a:blip r:embed="rId2" cstate="print">
              <a:alphaModFix amt="22000"/>
            </a:blip>
            <a:srcRect/>
            <a:stretch>
              <a:fillRect/>
            </a:stretch>
          </a:blip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en-US" sz="4400" dirty="0" smtClean="0"/>
              <a:t>Obtain a detailed History</a:t>
            </a:r>
            <a:endParaRPr lang="ar-SA" sz="4400" dirty="0"/>
          </a:p>
        </p:txBody>
      </p:sp>
      <p:sp>
        <p:nvSpPr>
          <p:cNvPr id="3" name="عنصر نائب للمحتوى 2"/>
          <p:cNvSpPr>
            <a:spLocks noGrp="1"/>
          </p:cNvSpPr>
          <p:nvPr>
            <p:ph sz="quarter" idx="1"/>
          </p:nvPr>
        </p:nvSpPr>
        <p:spPr/>
        <p:txBody>
          <a:bodyPr/>
          <a:lstStyle/>
          <a:p>
            <a:pPr algn="l" rtl="0"/>
            <a:r>
              <a:rPr lang="en-US" sz="2800" dirty="0">
                <a:solidFill>
                  <a:schemeClr val="tx1"/>
                </a:solidFill>
                <a:latin typeface="+mn-lt"/>
                <a:ea typeface="+mn-ea"/>
                <a:cs typeface="+mn-cs"/>
              </a:rPr>
              <a:t>Does the patient wheeze or cough after exercise</a:t>
            </a:r>
            <a:r>
              <a:rPr lang="en-US" sz="2800" dirty="0" smtClean="0">
                <a:solidFill>
                  <a:schemeClr val="tx1"/>
                </a:solidFill>
                <a:latin typeface="+mn-lt"/>
                <a:ea typeface="+mn-ea"/>
                <a:cs typeface="+mn-cs"/>
              </a:rPr>
              <a:t>?</a:t>
            </a:r>
            <a:endParaRPr lang="en-US" sz="2800" dirty="0">
              <a:solidFill>
                <a:schemeClr val="tx1"/>
              </a:solidFill>
              <a:latin typeface="+mn-lt"/>
              <a:ea typeface="+mn-ea"/>
              <a:cs typeface="+mn-cs"/>
            </a:endParaRPr>
          </a:p>
          <a:p>
            <a:pPr algn="l" rtl="0"/>
            <a:endParaRPr lang="en-US" sz="2800" dirty="0" smtClean="0">
              <a:solidFill>
                <a:schemeClr val="tx1"/>
              </a:solidFill>
              <a:latin typeface="+mn-lt"/>
              <a:ea typeface="+mn-ea"/>
              <a:cs typeface="+mn-cs"/>
            </a:endParaRPr>
          </a:p>
          <a:p>
            <a:pPr algn="l" rtl="0"/>
            <a:r>
              <a:rPr lang="en-US" sz="2800" dirty="0" smtClean="0">
                <a:solidFill>
                  <a:schemeClr val="tx1"/>
                </a:solidFill>
                <a:latin typeface="+mn-lt"/>
                <a:ea typeface="+mn-ea"/>
                <a:cs typeface="+mn-cs"/>
              </a:rPr>
              <a:t>Does </a:t>
            </a:r>
            <a:r>
              <a:rPr lang="en-US" sz="2800" dirty="0">
                <a:solidFill>
                  <a:schemeClr val="tx1"/>
                </a:solidFill>
                <a:latin typeface="+mn-lt"/>
                <a:ea typeface="+mn-ea"/>
                <a:cs typeface="+mn-cs"/>
              </a:rPr>
              <a:t>the patient experience wheezing, chest tightness, or cough after exposure to </a:t>
            </a:r>
            <a:r>
              <a:rPr lang="en-US" sz="2800" dirty="0" smtClean="0">
                <a:solidFill>
                  <a:schemeClr val="tx1"/>
                </a:solidFill>
                <a:latin typeface="+mn-lt"/>
                <a:ea typeface="+mn-ea"/>
                <a:cs typeface="+mn-cs"/>
              </a:rPr>
              <a:t>pollens</a:t>
            </a:r>
            <a:r>
              <a:rPr lang="en-US" sz="2800" dirty="0">
                <a:solidFill>
                  <a:schemeClr val="tx1"/>
                </a:solidFill>
                <a:latin typeface="+mn-lt"/>
                <a:ea typeface="+mn-ea"/>
                <a:cs typeface="+mn-cs"/>
              </a:rPr>
              <a:t>, dust, feathered or furry animals, exercise, viral infection, or environmental smoke (cigarettes, burning incense “</a:t>
            </a:r>
            <a:r>
              <a:rPr lang="en-US" sz="2800" dirty="0" err="1">
                <a:solidFill>
                  <a:schemeClr val="tx1"/>
                </a:solidFill>
                <a:latin typeface="+mn-lt"/>
                <a:ea typeface="+mn-ea"/>
                <a:cs typeface="+mn-cs"/>
              </a:rPr>
              <a:t>Bukhoor</a:t>
            </a:r>
            <a:r>
              <a:rPr lang="en-US" sz="2800" dirty="0">
                <a:solidFill>
                  <a:schemeClr val="tx1"/>
                </a:solidFill>
                <a:latin typeface="+mn-lt"/>
                <a:ea typeface="+mn-ea"/>
                <a:cs typeface="+mn-cs"/>
              </a:rPr>
              <a:t>”, or wood</a:t>
            </a:r>
            <a:r>
              <a:rPr lang="en-US" sz="2800" dirty="0" smtClean="0">
                <a:solidFill>
                  <a:schemeClr val="tx1"/>
                </a:solidFill>
                <a:latin typeface="+mn-lt"/>
                <a:ea typeface="+mn-ea"/>
                <a:cs typeface="+mn-cs"/>
              </a:rPr>
              <a:t>?</a:t>
            </a:r>
            <a:endParaRPr lang="en-US" sz="2800" dirty="0">
              <a:solidFill>
                <a:schemeClr val="tx1"/>
              </a:solidFill>
              <a:latin typeface="+mn-lt"/>
              <a:ea typeface="+mn-ea"/>
              <a:cs typeface="+mn-cs"/>
            </a:endParaRPr>
          </a:p>
        </p:txBody>
      </p:sp>
      <p:sp>
        <p:nvSpPr>
          <p:cNvPr id="4" name="Rounded Rectangle 3"/>
          <p:cNvSpPr/>
          <p:nvPr/>
        </p:nvSpPr>
        <p:spPr>
          <a:xfrm>
            <a:off x="762000" y="457200"/>
            <a:ext cx="7848600" cy="5867400"/>
          </a:xfrm>
          <a:prstGeom prst="roundRect">
            <a:avLst/>
          </a:prstGeom>
          <a:blipFill dpi="0" rotWithShape="1">
            <a:blip r:embed="rId2" cstate="print">
              <a:alphaModFix amt="22000"/>
            </a:blip>
            <a:srcRect/>
            <a:stretch>
              <a:fillRect/>
            </a:stretch>
          </a:blip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en-US" sz="4400" dirty="0" smtClean="0"/>
              <a:t>Obtain a detailed History</a:t>
            </a:r>
            <a:endParaRPr lang="ar-SA" sz="4400" dirty="0"/>
          </a:p>
        </p:txBody>
      </p:sp>
      <p:sp>
        <p:nvSpPr>
          <p:cNvPr id="3" name="عنصر نائب للمحتوى 2"/>
          <p:cNvSpPr>
            <a:spLocks noGrp="1"/>
          </p:cNvSpPr>
          <p:nvPr>
            <p:ph sz="quarter" idx="1"/>
          </p:nvPr>
        </p:nvSpPr>
        <p:spPr/>
        <p:txBody>
          <a:bodyPr/>
          <a:lstStyle/>
          <a:p>
            <a:pPr algn="l" rtl="0"/>
            <a:r>
              <a:rPr lang="en-US" sz="2800" dirty="0" smtClean="0">
                <a:solidFill>
                  <a:schemeClr val="tx1"/>
                </a:solidFill>
                <a:latin typeface="+mn-lt"/>
                <a:ea typeface="+mn-ea"/>
                <a:cs typeface="+mn-cs"/>
              </a:rPr>
              <a:t>Does the patient experience worsening of symptoms after taking aspirin/ </a:t>
            </a:r>
            <a:r>
              <a:rPr lang="en-US" sz="2800" dirty="0" err="1" smtClean="0">
                <a:solidFill>
                  <a:schemeClr val="tx1"/>
                </a:solidFill>
                <a:latin typeface="+mn-lt"/>
                <a:ea typeface="+mn-ea"/>
                <a:cs typeface="+mn-cs"/>
              </a:rPr>
              <a:t>nonsteroidal</a:t>
            </a:r>
            <a:r>
              <a:rPr lang="en-US" sz="2800" dirty="0" smtClean="0">
                <a:solidFill>
                  <a:schemeClr val="tx1"/>
                </a:solidFill>
                <a:latin typeface="+mn-lt"/>
                <a:ea typeface="+mn-ea"/>
                <a:cs typeface="+mn-cs"/>
              </a:rPr>
              <a:t> inflammatory medication or use of B-blockers?</a:t>
            </a:r>
          </a:p>
          <a:p>
            <a:pPr algn="l" rtl="0"/>
            <a:endParaRPr lang="en-US" sz="2800" dirty="0" smtClean="0">
              <a:solidFill>
                <a:schemeClr val="tx1"/>
              </a:solidFill>
              <a:latin typeface="+mn-lt"/>
              <a:ea typeface="+mn-ea"/>
              <a:cs typeface="+mn-cs"/>
            </a:endParaRPr>
          </a:p>
          <a:p>
            <a:pPr algn="l" rtl="0"/>
            <a:r>
              <a:rPr lang="en-US" sz="2800" dirty="0" smtClean="0">
                <a:solidFill>
                  <a:schemeClr val="tx1"/>
                </a:solidFill>
                <a:latin typeface="+mn-lt"/>
                <a:ea typeface="+mn-ea"/>
                <a:cs typeface="+mn-cs"/>
              </a:rPr>
              <a:t>Does the patient’s cold “go to the chest” or take more than 10 days to clear up?</a:t>
            </a:r>
          </a:p>
          <a:p>
            <a:pPr algn="l" rtl="0"/>
            <a:endParaRPr lang="en-US" sz="2800" dirty="0" smtClean="0">
              <a:solidFill>
                <a:schemeClr val="tx1"/>
              </a:solidFill>
              <a:latin typeface="+mn-lt"/>
              <a:ea typeface="+mn-ea"/>
              <a:cs typeface="+mn-cs"/>
            </a:endParaRPr>
          </a:p>
          <a:p>
            <a:pPr algn="l" rtl="0"/>
            <a:r>
              <a:rPr lang="en-US" sz="2800" dirty="0" smtClean="0">
                <a:solidFill>
                  <a:schemeClr val="tx1"/>
                </a:solidFill>
                <a:latin typeface="+mn-lt"/>
                <a:ea typeface="+mn-ea"/>
                <a:cs typeface="+mn-cs"/>
              </a:rPr>
              <a:t>Are symptoms improved by appropriate asthma treatment?</a:t>
            </a:r>
            <a:endParaRPr lang="ar-SA" sz="2800" dirty="0" smtClean="0"/>
          </a:p>
          <a:p>
            <a:endParaRPr lang="ar-SA" dirty="0"/>
          </a:p>
        </p:txBody>
      </p:sp>
      <p:sp>
        <p:nvSpPr>
          <p:cNvPr id="4" name="Rounded Rectangle 3"/>
          <p:cNvSpPr/>
          <p:nvPr/>
        </p:nvSpPr>
        <p:spPr>
          <a:xfrm>
            <a:off x="762000" y="457200"/>
            <a:ext cx="7848600" cy="5867400"/>
          </a:xfrm>
          <a:prstGeom prst="roundRect">
            <a:avLst/>
          </a:prstGeom>
          <a:blipFill dpi="0" rotWithShape="1">
            <a:blip r:embed="rId2" cstate="print">
              <a:alphaModFix amt="22000"/>
            </a:blip>
            <a:srcRect/>
            <a:stretch>
              <a:fillRect/>
            </a:stretch>
          </a:blip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dirty="0"/>
              <a:t>T</a:t>
            </a:r>
            <a:r>
              <a:rPr lang="en-US" dirty="0" smtClean="0"/>
              <a:t>o </a:t>
            </a:r>
            <a:r>
              <a:rPr lang="en-US" dirty="0"/>
              <a:t>rule out triggers !</a:t>
            </a:r>
          </a:p>
        </p:txBody>
      </p:sp>
      <p:pic>
        <p:nvPicPr>
          <p:cNvPr id="10" name="عنصر نائب للمحتوى 9" descr="imagesj.jpg"/>
          <p:cNvPicPr>
            <a:picLocks noGrp="1" noChangeAspect="1"/>
          </p:cNvPicPr>
          <p:nvPr>
            <p:ph sz="quarter" idx="1"/>
          </p:nvPr>
        </p:nvPicPr>
        <p:blipFill>
          <a:blip r:embed="rId2" cstate="print"/>
          <a:stretch>
            <a:fillRect/>
          </a:stretch>
        </p:blipFill>
        <p:spPr>
          <a:xfrm>
            <a:off x="0" y="2852936"/>
            <a:ext cx="2556371" cy="1543050"/>
          </a:xfrm>
        </p:spPr>
      </p:pic>
      <p:pic>
        <p:nvPicPr>
          <p:cNvPr id="18436" name="Picture 4"/>
          <p:cNvPicPr>
            <a:picLocks noChangeAspect="1" noChangeArrowheads="1"/>
          </p:cNvPicPr>
          <p:nvPr/>
        </p:nvPicPr>
        <p:blipFill>
          <a:blip r:embed="rId3" cstate="print"/>
          <a:srcRect/>
          <a:stretch>
            <a:fillRect/>
          </a:stretch>
        </p:blipFill>
        <p:spPr bwMode="auto">
          <a:xfrm>
            <a:off x="251520" y="1268760"/>
            <a:ext cx="1714500" cy="1457325"/>
          </a:xfrm>
          <a:prstGeom prst="rect">
            <a:avLst/>
          </a:prstGeom>
          <a:noFill/>
          <a:ln w="9525">
            <a:noFill/>
            <a:miter lim="800000"/>
            <a:headEnd/>
            <a:tailEnd/>
          </a:ln>
          <a:effectLst/>
        </p:spPr>
      </p:pic>
      <p:pic>
        <p:nvPicPr>
          <p:cNvPr id="18437" name="Picture 5"/>
          <p:cNvPicPr>
            <a:picLocks noChangeAspect="1" noChangeArrowheads="1"/>
          </p:cNvPicPr>
          <p:nvPr/>
        </p:nvPicPr>
        <p:blipFill>
          <a:blip r:embed="rId4" cstate="print"/>
          <a:srcRect/>
          <a:stretch>
            <a:fillRect/>
          </a:stretch>
        </p:blipFill>
        <p:spPr bwMode="auto">
          <a:xfrm>
            <a:off x="3995936" y="1196752"/>
            <a:ext cx="1666875" cy="1600200"/>
          </a:xfrm>
          <a:prstGeom prst="rect">
            <a:avLst/>
          </a:prstGeom>
          <a:noFill/>
          <a:ln w="9525">
            <a:noFill/>
            <a:miter lim="800000"/>
            <a:headEnd/>
            <a:tailEnd/>
          </a:ln>
          <a:effectLst/>
        </p:spPr>
      </p:pic>
      <p:pic>
        <p:nvPicPr>
          <p:cNvPr id="18438" name="Picture 6"/>
          <p:cNvPicPr>
            <a:picLocks noChangeAspect="1" noChangeArrowheads="1"/>
          </p:cNvPicPr>
          <p:nvPr/>
        </p:nvPicPr>
        <p:blipFill>
          <a:blip r:embed="rId5" cstate="print"/>
          <a:srcRect/>
          <a:stretch>
            <a:fillRect/>
          </a:stretch>
        </p:blipFill>
        <p:spPr bwMode="auto">
          <a:xfrm>
            <a:off x="2699792" y="1268760"/>
            <a:ext cx="960437" cy="1252537"/>
          </a:xfrm>
          <a:prstGeom prst="rect">
            <a:avLst/>
          </a:prstGeom>
          <a:noFill/>
          <a:ln w="9525">
            <a:noFill/>
            <a:miter lim="800000"/>
            <a:headEnd/>
            <a:tailEnd/>
          </a:ln>
          <a:effectLst/>
        </p:spPr>
      </p:pic>
      <p:pic>
        <p:nvPicPr>
          <p:cNvPr id="18439" name="Picture 7"/>
          <p:cNvPicPr>
            <a:picLocks noChangeAspect="1" noChangeArrowheads="1"/>
          </p:cNvPicPr>
          <p:nvPr/>
        </p:nvPicPr>
        <p:blipFill>
          <a:blip r:embed="rId6" cstate="print"/>
          <a:srcRect/>
          <a:stretch>
            <a:fillRect/>
          </a:stretch>
        </p:blipFill>
        <p:spPr bwMode="auto">
          <a:xfrm>
            <a:off x="6516216" y="1412776"/>
            <a:ext cx="1296988" cy="1371600"/>
          </a:xfrm>
          <a:prstGeom prst="rect">
            <a:avLst/>
          </a:prstGeom>
          <a:noFill/>
          <a:ln w="9525">
            <a:noFill/>
            <a:miter lim="800000"/>
            <a:headEnd/>
            <a:tailEnd/>
          </a:ln>
          <a:effectLst/>
        </p:spPr>
      </p:pic>
      <p:pic>
        <p:nvPicPr>
          <p:cNvPr id="11" name="صورة 10" descr="imagesl.jpg"/>
          <p:cNvPicPr>
            <a:picLocks noChangeAspect="1"/>
          </p:cNvPicPr>
          <p:nvPr/>
        </p:nvPicPr>
        <p:blipFill>
          <a:blip r:embed="rId7" cstate="print"/>
          <a:stretch>
            <a:fillRect/>
          </a:stretch>
        </p:blipFill>
        <p:spPr>
          <a:xfrm>
            <a:off x="2915816" y="2924944"/>
            <a:ext cx="2705100" cy="1685925"/>
          </a:xfrm>
          <a:prstGeom prst="rect">
            <a:avLst/>
          </a:prstGeom>
        </p:spPr>
      </p:pic>
      <p:pic>
        <p:nvPicPr>
          <p:cNvPr id="12" name="صورة 11" descr="untitled.bmp"/>
          <p:cNvPicPr>
            <a:picLocks noChangeAspect="1"/>
          </p:cNvPicPr>
          <p:nvPr/>
        </p:nvPicPr>
        <p:blipFill>
          <a:blip r:embed="rId8" cstate="print"/>
          <a:stretch>
            <a:fillRect/>
          </a:stretch>
        </p:blipFill>
        <p:spPr>
          <a:xfrm>
            <a:off x="6084168" y="3140968"/>
            <a:ext cx="1942857" cy="1209524"/>
          </a:xfrm>
          <a:prstGeom prst="rect">
            <a:avLst/>
          </a:prstGeom>
        </p:spPr>
      </p:pic>
      <p:pic>
        <p:nvPicPr>
          <p:cNvPr id="13" name="صورة 12" descr="untitledd.bmp"/>
          <p:cNvPicPr>
            <a:picLocks noChangeAspect="1"/>
          </p:cNvPicPr>
          <p:nvPr/>
        </p:nvPicPr>
        <p:blipFill>
          <a:blip r:embed="rId9" cstate="print"/>
          <a:stretch>
            <a:fillRect/>
          </a:stretch>
        </p:blipFill>
        <p:spPr>
          <a:xfrm>
            <a:off x="2051720" y="4941168"/>
            <a:ext cx="4248472" cy="15121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fade">
                                      <p:cBhvr>
                                        <p:cTn id="7" dur="2000"/>
                                        <p:tgtEl>
                                          <p:spTgt spid="1843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8436"/>
                                        </p:tgtEl>
                                        <p:attrNameLst>
                                          <p:attrName>style.visibility</p:attrName>
                                        </p:attrNameLst>
                                      </p:cBhvr>
                                      <p:to>
                                        <p:strVal val="visible"/>
                                      </p:to>
                                    </p:set>
                                    <p:anim calcmode="lin" valueType="num">
                                      <p:cBhvr additive="base">
                                        <p:cTn id="12" dur="500" fill="hold"/>
                                        <p:tgtEl>
                                          <p:spTgt spid="18436"/>
                                        </p:tgtEl>
                                        <p:attrNameLst>
                                          <p:attrName>ppt_x</p:attrName>
                                        </p:attrNameLst>
                                      </p:cBhvr>
                                      <p:tavLst>
                                        <p:tav tm="0">
                                          <p:val>
                                            <p:strVal val="#ppt_x"/>
                                          </p:val>
                                        </p:tav>
                                        <p:tav tm="100000">
                                          <p:val>
                                            <p:strVal val="#ppt_x"/>
                                          </p:val>
                                        </p:tav>
                                      </p:tavLst>
                                    </p:anim>
                                    <p:anim calcmode="lin" valueType="num">
                                      <p:cBhvr additive="base">
                                        <p:cTn id="13" dur="500" fill="hold"/>
                                        <p:tgtEl>
                                          <p:spTgt spid="1843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8438"/>
                                        </p:tgtEl>
                                        <p:attrNameLst>
                                          <p:attrName>style.visibility</p:attrName>
                                        </p:attrNameLst>
                                      </p:cBhvr>
                                      <p:to>
                                        <p:strVal val="visible"/>
                                      </p:to>
                                    </p:set>
                                    <p:anim calcmode="lin" valueType="num">
                                      <p:cBhvr additive="base">
                                        <p:cTn id="18" dur="500" fill="hold"/>
                                        <p:tgtEl>
                                          <p:spTgt spid="18438"/>
                                        </p:tgtEl>
                                        <p:attrNameLst>
                                          <p:attrName>ppt_x</p:attrName>
                                        </p:attrNameLst>
                                      </p:cBhvr>
                                      <p:tavLst>
                                        <p:tav tm="0">
                                          <p:val>
                                            <p:strVal val="#ppt_x"/>
                                          </p:val>
                                        </p:tav>
                                        <p:tav tm="100000">
                                          <p:val>
                                            <p:strVal val="#ppt_x"/>
                                          </p:val>
                                        </p:tav>
                                      </p:tavLst>
                                    </p:anim>
                                    <p:anim calcmode="lin" valueType="num">
                                      <p:cBhvr additive="base">
                                        <p:cTn id="19" dur="500" fill="hold"/>
                                        <p:tgtEl>
                                          <p:spTgt spid="1843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8437"/>
                                        </p:tgtEl>
                                        <p:attrNameLst>
                                          <p:attrName>style.visibility</p:attrName>
                                        </p:attrNameLst>
                                      </p:cBhvr>
                                      <p:to>
                                        <p:strVal val="visible"/>
                                      </p:to>
                                    </p:set>
                                    <p:anim calcmode="lin" valueType="num">
                                      <p:cBhvr additive="base">
                                        <p:cTn id="24" dur="500" fill="hold"/>
                                        <p:tgtEl>
                                          <p:spTgt spid="18437"/>
                                        </p:tgtEl>
                                        <p:attrNameLst>
                                          <p:attrName>ppt_x</p:attrName>
                                        </p:attrNameLst>
                                      </p:cBhvr>
                                      <p:tavLst>
                                        <p:tav tm="0">
                                          <p:val>
                                            <p:strVal val="#ppt_x"/>
                                          </p:val>
                                        </p:tav>
                                        <p:tav tm="100000">
                                          <p:val>
                                            <p:strVal val="#ppt_x"/>
                                          </p:val>
                                        </p:tav>
                                      </p:tavLst>
                                    </p:anim>
                                    <p:anim calcmode="lin" valueType="num">
                                      <p:cBhvr additive="base">
                                        <p:cTn id="25" dur="500" fill="hold"/>
                                        <p:tgtEl>
                                          <p:spTgt spid="1843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8439"/>
                                        </p:tgtEl>
                                        <p:attrNameLst>
                                          <p:attrName>style.visibility</p:attrName>
                                        </p:attrNameLst>
                                      </p:cBhvr>
                                      <p:to>
                                        <p:strVal val="visible"/>
                                      </p:to>
                                    </p:set>
                                    <p:anim calcmode="lin" valueType="num">
                                      <p:cBhvr additive="base">
                                        <p:cTn id="30" dur="500" fill="hold"/>
                                        <p:tgtEl>
                                          <p:spTgt spid="18439"/>
                                        </p:tgtEl>
                                        <p:attrNameLst>
                                          <p:attrName>ppt_x</p:attrName>
                                        </p:attrNameLst>
                                      </p:cBhvr>
                                      <p:tavLst>
                                        <p:tav tm="0">
                                          <p:val>
                                            <p:strVal val="#ppt_x"/>
                                          </p:val>
                                        </p:tav>
                                        <p:tav tm="100000">
                                          <p:val>
                                            <p:strVal val="#ppt_x"/>
                                          </p:val>
                                        </p:tav>
                                      </p:tavLst>
                                    </p:anim>
                                    <p:anim calcmode="lin" valueType="num">
                                      <p:cBhvr additive="base">
                                        <p:cTn id="31" dur="500" fill="hold"/>
                                        <p:tgtEl>
                                          <p:spTgt spid="18439"/>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ppt_x"/>
                                          </p:val>
                                        </p:tav>
                                        <p:tav tm="100000">
                                          <p:val>
                                            <p:strVal val="#ppt_x"/>
                                          </p:val>
                                        </p:tav>
                                      </p:tavLst>
                                    </p:anim>
                                    <p:anim calcmode="lin" valueType="num">
                                      <p:cBhvr additive="base">
                                        <p:cTn id="3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500" fill="hold"/>
                                        <p:tgtEl>
                                          <p:spTgt spid="11"/>
                                        </p:tgtEl>
                                        <p:attrNameLst>
                                          <p:attrName>ppt_x</p:attrName>
                                        </p:attrNameLst>
                                      </p:cBhvr>
                                      <p:tavLst>
                                        <p:tav tm="0">
                                          <p:val>
                                            <p:strVal val="#ppt_x"/>
                                          </p:val>
                                        </p:tav>
                                        <p:tav tm="100000">
                                          <p:val>
                                            <p:strVal val="#ppt_x"/>
                                          </p:val>
                                        </p:tav>
                                      </p:tavLst>
                                    </p:anim>
                                    <p:anim calcmode="lin" valueType="num">
                                      <p:cBhvr additive="base">
                                        <p:cTn id="4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additive="base">
                                        <p:cTn id="48" dur="500" fill="hold"/>
                                        <p:tgtEl>
                                          <p:spTgt spid="12"/>
                                        </p:tgtEl>
                                        <p:attrNameLst>
                                          <p:attrName>ppt_x</p:attrName>
                                        </p:attrNameLst>
                                      </p:cBhvr>
                                      <p:tavLst>
                                        <p:tav tm="0">
                                          <p:val>
                                            <p:strVal val="#ppt_x"/>
                                          </p:val>
                                        </p:tav>
                                        <p:tav tm="100000">
                                          <p:val>
                                            <p:strVal val="#ppt_x"/>
                                          </p:val>
                                        </p:tav>
                                      </p:tavLst>
                                    </p:anim>
                                    <p:anim calcmode="lin" valueType="num">
                                      <p:cBhvr additive="base">
                                        <p:cTn id="4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additive="base">
                                        <p:cTn id="54" dur="500" fill="hold"/>
                                        <p:tgtEl>
                                          <p:spTgt spid="13"/>
                                        </p:tgtEl>
                                        <p:attrNameLst>
                                          <p:attrName>ppt_x</p:attrName>
                                        </p:attrNameLst>
                                      </p:cBhvr>
                                      <p:tavLst>
                                        <p:tav tm="0">
                                          <p:val>
                                            <p:strVal val="#ppt_x"/>
                                          </p:val>
                                        </p:tav>
                                        <p:tav tm="100000">
                                          <p:val>
                                            <p:strVal val="#ppt_x"/>
                                          </p:val>
                                        </p:tav>
                                      </p:tavLst>
                                    </p:anim>
                                    <p:anim calcmode="lin" valueType="num">
                                      <p:cBhvr additive="base">
                                        <p:cTn id="5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endParaRPr lang="ar-SA"/>
          </a:p>
        </p:txBody>
      </p:sp>
      <p:sp>
        <p:nvSpPr>
          <p:cNvPr id="19459" name="Rectangle 3"/>
          <p:cNvSpPr>
            <a:spLocks noGrp="1" noChangeArrowheads="1"/>
          </p:cNvSpPr>
          <p:nvPr>
            <p:ph sz="quarter" idx="1"/>
          </p:nvPr>
        </p:nvSpPr>
        <p:spPr/>
        <p:txBody>
          <a:bodyPr/>
          <a:lstStyle/>
          <a:p>
            <a:pPr algn="l">
              <a:buFontTx/>
              <a:buNone/>
            </a:pPr>
            <a:endParaRPr lang="en-US" dirty="0"/>
          </a:p>
          <a:p>
            <a:pPr algn="l" rtl="0"/>
            <a:r>
              <a:rPr lang="en-US" dirty="0"/>
              <a:t>Dust mites and mold spores, pollen</a:t>
            </a:r>
          </a:p>
          <a:p>
            <a:pPr algn="l" rtl="0"/>
            <a:r>
              <a:rPr lang="en-US" dirty="0"/>
              <a:t>Animal dander, </a:t>
            </a:r>
          </a:p>
          <a:p>
            <a:pPr algn="l" rtl="0"/>
            <a:r>
              <a:rPr lang="en-US" dirty="0"/>
              <a:t>Cockroaches, </a:t>
            </a:r>
          </a:p>
          <a:p>
            <a:pPr algn="l" rtl="0"/>
            <a:r>
              <a:rPr lang="en-US" dirty="0"/>
              <a:t>Indoor and outdoor pollutants, </a:t>
            </a:r>
          </a:p>
          <a:p>
            <a:pPr algn="l" rtl="0"/>
            <a:r>
              <a:rPr lang="en-US" dirty="0"/>
              <a:t>Irritants (e.g., tobacco smoke, smoke from wood-burning, perfumes, cleaning agents), </a:t>
            </a:r>
          </a:p>
          <a:p>
            <a:pPr algn="l">
              <a:buFontTx/>
              <a:buNone/>
            </a:pPr>
            <a:endParaRPr lang="en-US" dirty="0"/>
          </a:p>
        </p:txBody>
      </p:sp>
      <p:sp>
        <p:nvSpPr>
          <p:cNvPr id="4" name="Rounded Rectangle 3"/>
          <p:cNvSpPr/>
          <p:nvPr/>
        </p:nvSpPr>
        <p:spPr>
          <a:xfrm>
            <a:off x="762000" y="457200"/>
            <a:ext cx="7848600" cy="5867400"/>
          </a:xfrm>
          <a:prstGeom prst="roundRect">
            <a:avLst/>
          </a:prstGeom>
          <a:blipFill dpi="0" rotWithShape="1">
            <a:blip r:embed="rId2" cstate="print">
              <a:alphaModFix amt="22000"/>
            </a:blip>
            <a:srcRect/>
            <a:stretch>
              <a:fillRect/>
            </a:stretch>
          </a:blip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59">
                                            <p:txEl>
                                              <p:pRg st="1" end="1"/>
                                            </p:txEl>
                                          </p:spTgt>
                                        </p:tgtEl>
                                        <p:attrNameLst>
                                          <p:attrName>style.visibility</p:attrName>
                                        </p:attrNameLst>
                                      </p:cBhvr>
                                      <p:to>
                                        <p:strVal val="visible"/>
                                      </p:to>
                                    </p:set>
                                    <p:animEffect transition="in" filter="fade">
                                      <p:cBhvr>
                                        <p:cTn id="7" dur="2000"/>
                                        <p:tgtEl>
                                          <p:spTgt spid="1945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459">
                                            <p:txEl>
                                              <p:pRg st="2" end="2"/>
                                            </p:txEl>
                                          </p:spTgt>
                                        </p:tgtEl>
                                        <p:attrNameLst>
                                          <p:attrName>style.visibility</p:attrName>
                                        </p:attrNameLst>
                                      </p:cBhvr>
                                      <p:to>
                                        <p:strVal val="visible"/>
                                      </p:to>
                                    </p:set>
                                    <p:animEffect transition="in" filter="fade">
                                      <p:cBhvr>
                                        <p:cTn id="12" dur="2000"/>
                                        <p:tgtEl>
                                          <p:spTgt spid="1945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459">
                                            <p:txEl>
                                              <p:pRg st="3" end="3"/>
                                            </p:txEl>
                                          </p:spTgt>
                                        </p:tgtEl>
                                        <p:attrNameLst>
                                          <p:attrName>style.visibility</p:attrName>
                                        </p:attrNameLst>
                                      </p:cBhvr>
                                      <p:to>
                                        <p:strVal val="visible"/>
                                      </p:to>
                                    </p:set>
                                    <p:animEffect transition="in" filter="fade">
                                      <p:cBhvr>
                                        <p:cTn id="17" dur="2000"/>
                                        <p:tgtEl>
                                          <p:spTgt spid="1945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459">
                                            <p:txEl>
                                              <p:pRg st="4" end="4"/>
                                            </p:txEl>
                                          </p:spTgt>
                                        </p:tgtEl>
                                        <p:attrNameLst>
                                          <p:attrName>style.visibility</p:attrName>
                                        </p:attrNameLst>
                                      </p:cBhvr>
                                      <p:to>
                                        <p:strVal val="visible"/>
                                      </p:to>
                                    </p:set>
                                    <p:animEffect transition="in" filter="fade">
                                      <p:cBhvr>
                                        <p:cTn id="22" dur="2000"/>
                                        <p:tgtEl>
                                          <p:spTgt spid="1945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459">
                                            <p:txEl>
                                              <p:pRg st="5" end="5"/>
                                            </p:txEl>
                                          </p:spTgt>
                                        </p:tgtEl>
                                        <p:attrNameLst>
                                          <p:attrName>style.visibility</p:attrName>
                                        </p:attrNameLst>
                                      </p:cBhvr>
                                      <p:to>
                                        <p:strVal val="visible"/>
                                      </p:to>
                                    </p:set>
                                    <p:animEffect transition="in" filter="fade">
                                      <p:cBhvr>
                                        <p:cTn id="27" dur="2000"/>
                                        <p:tgtEl>
                                          <p:spTgt spid="1945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endParaRPr lang="ar-SA"/>
          </a:p>
        </p:txBody>
      </p:sp>
      <p:sp>
        <p:nvSpPr>
          <p:cNvPr id="20483" name="Rectangle 3"/>
          <p:cNvSpPr>
            <a:spLocks noGrp="1" noChangeArrowheads="1"/>
          </p:cNvSpPr>
          <p:nvPr>
            <p:ph sz="quarter" idx="1"/>
          </p:nvPr>
        </p:nvSpPr>
        <p:spPr/>
        <p:txBody>
          <a:bodyPr/>
          <a:lstStyle/>
          <a:p>
            <a:pPr algn="l" rtl="0"/>
            <a:r>
              <a:rPr lang="en-US" sz="2800" dirty="0"/>
              <a:t>Pharmacologic triggers (e.g., aspirin or other </a:t>
            </a:r>
            <a:r>
              <a:rPr lang="en-US" sz="2800" dirty="0" err="1"/>
              <a:t>nonsteroidal</a:t>
            </a:r>
            <a:r>
              <a:rPr lang="en-US" sz="2800" dirty="0"/>
              <a:t> anti-inflammatory drugs, beta blockers and sulfites),</a:t>
            </a:r>
          </a:p>
          <a:p>
            <a:pPr algn="l" rtl="0"/>
            <a:endParaRPr lang="en-US" sz="2800" dirty="0"/>
          </a:p>
          <a:p>
            <a:pPr algn="l" rtl="0"/>
            <a:r>
              <a:rPr lang="en-US" sz="2800" dirty="0"/>
              <a:t>Physical triggers (e.g., exercise, </a:t>
            </a:r>
            <a:r>
              <a:rPr lang="en-US" sz="2800" dirty="0" smtClean="0"/>
              <a:t>hyperventilation,</a:t>
            </a:r>
          </a:p>
          <a:p>
            <a:pPr algn="l" rtl="0"/>
            <a:r>
              <a:rPr lang="en-US" sz="2800" dirty="0" smtClean="0"/>
              <a:t>cold </a:t>
            </a:r>
            <a:r>
              <a:rPr lang="en-US" sz="2800" dirty="0"/>
              <a:t>air)</a:t>
            </a:r>
          </a:p>
          <a:p>
            <a:pPr algn="l" rtl="0"/>
            <a:r>
              <a:rPr lang="en-US" sz="2800" dirty="0"/>
              <a:t>Physiologic factors (e.g., stress, </a:t>
            </a:r>
            <a:r>
              <a:rPr lang="en-US" sz="2800" dirty="0" err="1"/>
              <a:t>gastroesophageal</a:t>
            </a:r>
            <a:r>
              <a:rPr lang="en-US" sz="2800" dirty="0"/>
              <a:t> reflux (GERD), respiratory infection [viral, bacterial] and rhinitis). </a:t>
            </a:r>
          </a:p>
          <a:p>
            <a:pPr algn="l">
              <a:buFontTx/>
              <a:buNone/>
            </a:pPr>
            <a:endParaRPr lang="en-US" sz="2800" dirty="0"/>
          </a:p>
        </p:txBody>
      </p:sp>
      <p:sp>
        <p:nvSpPr>
          <p:cNvPr id="4" name="Rounded Rectangle 3"/>
          <p:cNvSpPr/>
          <p:nvPr/>
        </p:nvSpPr>
        <p:spPr>
          <a:xfrm>
            <a:off x="762000" y="457200"/>
            <a:ext cx="7848600" cy="5867400"/>
          </a:xfrm>
          <a:prstGeom prst="roundRect">
            <a:avLst/>
          </a:prstGeom>
          <a:blipFill dpi="0" rotWithShape="1">
            <a:blip r:embed="rId2" cstate="print">
              <a:alphaModFix amt="22000"/>
            </a:blip>
            <a:srcRect/>
            <a:stretch>
              <a:fillRect/>
            </a:stretch>
          </a:blip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fade">
                                      <p:cBhvr>
                                        <p:cTn id="7" dur="2000"/>
                                        <p:tgtEl>
                                          <p:spTgt spid="20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483">
                                            <p:txEl>
                                              <p:pRg st="2" end="2"/>
                                            </p:txEl>
                                          </p:spTgt>
                                        </p:tgtEl>
                                        <p:attrNameLst>
                                          <p:attrName>style.visibility</p:attrName>
                                        </p:attrNameLst>
                                      </p:cBhvr>
                                      <p:to>
                                        <p:strVal val="visible"/>
                                      </p:to>
                                    </p:set>
                                    <p:animEffect transition="in" filter="fade">
                                      <p:cBhvr>
                                        <p:cTn id="12" dur="2000"/>
                                        <p:tgtEl>
                                          <p:spTgt spid="2048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483">
                                            <p:txEl>
                                              <p:pRg st="3" end="3"/>
                                            </p:txEl>
                                          </p:spTgt>
                                        </p:tgtEl>
                                        <p:attrNameLst>
                                          <p:attrName>style.visibility</p:attrName>
                                        </p:attrNameLst>
                                      </p:cBhvr>
                                      <p:to>
                                        <p:strVal val="visible"/>
                                      </p:to>
                                    </p:set>
                                    <p:animEffect transition="in" filter="fade">
                                      <p:cBhvr>
                                        <p:cTn id="17" dur="2000"/>
                                        <p:tgtEl>
                                          <p:spTgt spid="2048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483">
                                            <p:txEl>
                                              <p:pRg st="4" end="4"/>
                                            </p:txEl>
                                          </p:spTgt>
                                        </p:tgtEl>
                                        <p:attrNameLst>
                                          <p:attrName>style.visibility</p:attrName>
                                        </p:attrNameLst>
                                      </p:cBhvr>
                                      <p:to>
                                        <p:strVal val="visible"/>
                                      </p:to>
                                    </p:set>
                                    <p:animEffect transition="in" filter="fade">
                                      <p:cBhvr>
                                        <p:cTn id="22" dur="2000"/>
                                        <p:tgtEl>
                                          <p:spTgt spid="204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62000" y="457200"/>
            <a:ext cx="7848600" cy="5867400"/>
          </a:xfrm>
          <a:prstGeom prst="roundRect">
            <a:avLst/>
          </a:prstGeom>
          <a:blipFill dpi="0" rotWithShape="1">
            <a:blip r:embed="rId2" cstate="print">
              <a:alphaModFix amt="22000"/>
            </a:blip>
            <a:srcRect/>
            <a:stretch>
              <a:fillRect/>
            </a:stretch>
          </a:blip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62466" name="Rectangle 2"/>
          <p:cNvSpPr>
            <a:spLocks noGrp="1" noChangeArrowheads="1"/>
          </p:cNvSpPr>
          <p:nvPr>
            <p:ph type="title"/>
          </p:nvPr>
        </p:nvSpPr>
        <p:spPr/>
        <p:txBody>
          <a:bodyPr>
            <a:normAutofit/>
          </a:bodyPr>
          <a:lstStyle/>
          <a:p>
            <a:pPr algn="ctr"/>
            <a:r>
              <a:rPr lang="en-US" sz="4000" dirty="0"/>
              <a:t>Physical Examination</a:t>
            </a:r>
          </a:p>
        </p:txBody>
      </p:sp>
      <p:sp>
        <p:nvSpPr>
          <p:cNvPr id="62470" name="Rectangle 6"/>
          <p:cNvSpPr>
            <a:spLocks noGrp="1" noChangeArrowheads="1"/>
          </p:cNvSpPr>
          <p:nvPr>
            <p:ph type="body" idx="1"/>
          </p:nvPr>
        </p:nvSpPr>
        <p:spPr/>
        <p:txBody>
          <a:bodyPr/>
          <a:lstStyle/>
          <a:p>
            <a:pPr algn="l" rtl="0">
              <a:lnSpc>
                <a:spcPct val="90000"/>
              </a:lnSpc>
            </a:pPr>
            <a:r>
              <a:rPr lang="en-US" sz="2800" dirty="0"/>
              <a:t>Wheeze /</a:t>
            </a:r>
            <a:r>
              <a:rPr lang="en-US" sz="2800" dirty="0" err="1" smtClean="0"/>
              <a:t>Rhonchi</a:t>
            </a:r>
            <a:r>
              <a:rPr lang="en-US" sz="2800" dirty="0" smtClean="0"/>
              <a:t>.</a:t>
            </a:r>
            <a:endParaRPr lang="en-US" sz="2800" dirty="0"/>
          </a:p>
          <a:p>
            <a:pPr algn="l" rtl="0">
              <a:lnSpc>
                <a:spcPct val="90000"/>
              </a:lnSpc>
            </a:pPr>
            <a:r>
              <a:rPr lang="en-US" sz="2800" dirty="0" err="1"/>
              <a:t>Tachypnea</a:t>
            </a:r>
            <a:r>
              <a:rPr lang="en-US" sz="2800" dirty="0"/>
              <a:t>.</a:t>
            </a:r>
          </a:p>
          <a:p>
            <a:pPr algn="l" rtl="0">
              <a:lnSpc>
                <a:spcPct val="90000"/>
              </a:lnSpc>
            </a:pPr>
            <a:r>
              <a:rPr lang="en-US" sz="2800" dirty="0"/>
              <a:t>Use of accessory muscles of respiration.</a:t>
            </a:r>
          </a:p>
          <a:p>
            <a:pPr algn="l" rtl="0">
              <a:lnSpc>
                <a:spcPct val="90000"/>
              </a:lnSpc>
            </a:pPr>
            <a:r>
              <a:rPr lang="en-US" sz="2800" dirty="0"/>
              <a:t>paradoxical pulse (a pulse that is weaker during inhalation and stronger during exhalation).</a:t>
            </a:r>
          </a:p>
          <a:p>
            <a:pPr algn="l" rtl="0">
              <a:lnSpc>
                <a:spcPct val="90000"/>
              </a:lnSpc>
            </a:pPr>
            <a:r>
              <a:rPr lang="en-US" sz="2800" dirty="0"/>
              <a:t>Over-inflation of the chest.</a:t>
            </a:r>
          </a:p>
          <a:p>
            <a:pPr algn="l" rtl="0">
              <a:lnSpc>
                <a:spcPct val="90000"/>
              </a:lnSpc>
            </a:pPr>
            <a:r>
              <a:rPr lang="en-US" sz="2800" dirty="0"/>
              <a:t>Cyanosis of nails.</a:t>
            </a:r>
          </a:p>
          <a:p>
            <a:pPr algn="l" rtl="0">
              <a:lnSpc>
                <a:spcPct val="90000"/>
              </a:lnSpc>
            </a:pPr>
            <a:r>
              <a:rPr lang="en-US" sz="2800" dirty="0"/>
              <a:t>signs of allergy in </a:t>
            </a:r>
            <a:r>
              <a:rPr lang="en-US" sz="2800" dirty="0" smtClean="0"/>
              <a:t>skin, </a:t>
            </a:r>
            <a:r>
              <a:rPr lang="en-US" sz="2800" dirty="0"/>
              <a:t>nose, </a:t>
            </a:r>
            <a:r>
              <a:rPr lang="en-US" sz="2800" dirty="0" smtClean="0"/>
              <a:t>eyes.</a:t>
            </a:r>
            <a:endParaRPr lang="en-US" sz="2800" dirty="0"/>
          </a:p>
          <a:p>
            <a:pPr>
              <a:lnSpc>
                <a:spcPct val="90000"/>
              </a:lnSpc>
              <a:buFont typeface="Wingdings" pitchFamily="2" charset="2"/>
              <a:buNone/>
            </a:pPr>
            <a:endParaRPr lang="en-US" sz="2800" dirty="0"/>
          </a:p>
          <a:p>
            <a:pPr algn="l" rtl="0">
              <a:lnSpc>
                <a:spcPct val="90000"/>
              </a:lnSpc>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2466"/>
                                        </p:tgtEl>
                                        <p:attrNameLst>
                                          <p:attrName>style.visibility</p:attrName>
                                        </p:attrNameLst>
                                      </p:cBhvr>
                                      <p:to>
                                        <p:strVal val="visible"/>
                                      </p:to>
                                    </p:set>
                                    <p:animEffect transition="in" filter="fade">
                                      <p:cBhvr>
                                        <p:cTn id="7" dur="2000"/>
                                        <p:tgtEl>
                                          <p:spTgt spid="6246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2470">
                                            <p:txEl>
                                              <p:pRg st="0" end="0"/>
                                            </p:txEl>
                                          </p:spTgt>
                                        </p:tgtEl>
                                        <p:attrNameLst>
                                          <p:attrName>style.visibility</p:attrName>
                                        </p:attrNameLst>
                                      </p:cBhvr>
                                      <p:to>
                                        <p:strVal val="visible"/>
                                      </p:to>
                                    </p:set>
                                    <p:animEffect transition="in" filter="fade">
                                      <p:cBhvr>
                                        <p:cTn id="12" dur="2000"/>
                                        <p:tgtEl>
                                          <p:spTgt spid="6247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2470">
                                            <p:txEl>
                                              <p:pRg st="1" end="1"/>
                                            </p:txEl>
                                          </p:spTgt>
                                        </p:tgtEl>
                                        <p:attrNameLst>
                                          <p:attrName>style.visibility</p:attrName>
                                        </p:attrNameLst>
                                      </p:cBhvr>
                                      <p:to>
                                        <p:strVal val="visible"/>
                                      </p:to>
                                    </p:set>
                                    <p:animEffect transition="in" filter="fade">
                                      <p:cBhvr>
                                        <p:cTn id="17" dur="2000"/>
                                        <p:tgtEl>
                                          <p:spTgt spid="6247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2470">
                                            <p:txEl>
                                              <p:pRg st="2" end="2"/>
                                            </p:txEl>
                                          </p:spTgt>
                                        </p:tgtEl>
                                        <p:attrNameLst>
                                          <p:attrName>style.visibility</p:attrName>
                                        </p:attrNameLst>
                                      </p:cBhvr>
                                      <p:to>
                                        <p:strVal val="visible"/>
                                      </p:to>
                                    </p:set>
                                    <p:animEffect transition="in" filter="fade">
                                      <p:cBhvr>
                                        <p:cTn id="22" dur="2000"/>
                                        <p:tgtEl>
                                          <p:spTgt spid="6247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2470">
                                            <p:txEl>
                                              <p:pRg st="3" end="3"/>
                                            </p:txEl>
                                          </p:spTgt>
                                        </p:tgtEl>
                                        <p:attrNameLst>
                                          <p:attrName>style.visibility</p:attrName>
                                        </p:attrNameLst>
                                      </p:cBhvr>
                                      <p:to>
                                        <p:strVal val="visible"/>
                                      </p:to>
                                    </p:set>
                                    <p:animEffect transition="in" filter="fade">
                                      <p:cBhvr>
                                        <p:cTn id="27" dur="2000"/>
                                        <p:tgtEl>
                                          <p:spTgt spid="6247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2470">
                                            <p:txEl>
                                              <p:pRg st="4" end="4"/>
                                            </p:txEl>
                                          </p:spTgt>
                                        </p:tgtEl>
                                        <p:attrNameLst>
                                          <p:attrName>style.visibility</p:attrName>
                                        </p:attrNameLst>
                                      </p:cBhvr>
                                      <p:to>
                                        <p:strVal val="visible"/>
                                      </p:to>
                                    </p:set>
                                    <p:animEffect transition="in" filter="fade">
                                      <p:cBhvr>
                                        <p:cTn id="32" dur="2000"/>
                                        <p:tgtEl>
                                          <p:spTgt spid="62470">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2470">
                                            <p:txEl>
                                              <p:pRg st="5" end="5"/>
                                            </p:txEl>
                                          </p:spTgt>
                                        </p:tgtEl>
                                        <p:attrNameLst>
                                          <p:attrName>style.visibility</p:attrName>
                                        </p:attrNameLst>
                                      </p:cBhvr>
                                      <p:to>
                                        <p:strVal val="visible"/>
                                      </p:to>
                                    </p:set>
                                    <p:animEffect transition="in" filter="fade">
                                      <p:cBhvr>
                                        <p:cTn id="37" dur="2000"/>
                                        <p:tgtEl>
                                          <p:spTgt spid="62470">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2470">
                                            <p:txEl>
                                              <p:pRg st="6" end="6"/>
                                            </p:txEl>
                                          </p:spTgt>
                                        </p:tgtEl>
                                        <p:attrNameLst>
                                          <p:attrName>style.visibility</p:attrName>
                                        </p:attrNameLst>
                                      </p:cBhvr>
                                      <p:to>
                                        <p:strVal val="visible"/>
                                      </p:to>
                                    </p:set>
                                    <p:animEffect transition="in" filter="fade">
                                      <p:cBhvr>
                                        <p:cTn id="42" dur="2000"/>
                                        <p:tgtEl>
                                          <p:spTgt spid="6247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p:bldP spid="6247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Grp="1" noChangeArrowheads="1"/>
          </p:cNvSpPr>
          <p:nvPr>
            <p:ph type="title"/>
          </p:nvPr>
        </p:nvSpPr>
        <p:spPr/>
        <p:txBody>
          <a:bodyPr/>
          <a:lstStyle/>
          <a:p>
            <a:endParaRPr lang="en-US"/>
          </a:p>
        </p:txBody>
      </p:sp>
      <p:sp>
        <p:nvSpPr>
          <p:cNvPr id="2054" name="Rectangle 6"/>
          <p:cNvSpPr>
            <a:spLocks noGrp="1" noChangeArrowheads="1"/>
          </p:cNvSpPr>
          <p:nvPr>
            <p:ph sz="quarter" idx="1"/>
          </p:nvPr>
        </p:nvSpPr>
        <p:spPr/>
        <p:txBody>
          <a:bodyPr/>
          <a:lstStyle/>
          <a:p>
            <a:pPr algn="l">
              <a:buFontTx/>
              <a:buNone/>
            </a:pPr>
            <a:r>
              <a:rPr lang="en-US" dirty="0" err="1"/>
              <a:t>khalid</a:t>
            </a:r>
            <a:r>
              <a:rPr lang="en-US" dirty="0"/>
              <a:t> 14 year old come to clinic c/o shortness of breath for one day duration.</a:t>
            </a:r>
          </a:p>
          <a:p>
            <a:pPr algn="l">
              <a:buFontTx/>
              <a:buNone/>
            </a:pPr>
            <a:r>
              <a:rPr lang="en-US" dirty="0"/>
              <a:t>He is a known asthmatic patient for more than 8 years, he visited A/E frequently.</a:t>
            </a:r>
          </a:p>
          <a:p>
            <a:pPr algn="l">
              <a:buFontTx/>
              <a:buNone/>
            </a:pPr>
            <a:r>
              <a:rPr lang="en-US" dirty="0"/>
              <a:t>His school performance is below average, with frequent absence from school due to his illness.</a:t>
            </a:r>
          </a:p>
        </p:txBody>
      </p:sp>
      <p:sp>
        <p:nvSpPr>
          <p:cNvPr id="5" name="Rounded Rectangle 4"/>
          <p:cNvSpPr/>
          <p:nvPr/>
        </p:nvSpPr>
        <p:spPr>
          <a:xfrm>
            <a:off x="762000" y="457200"/>
            <a:ext cx="7848600" cy="5867400"/>
          </a:xfrm>
          <a:prstGeom prst="roundRect">
            <a:avLst/>
          </a:prstGeom>
          <a:blipFill dpi="0" rotWithShape="1">
            <a:blip r:embed="rId2" cstate="print">
              <a:alphaModFix amt="22000"/>
            </a:blip>
            <a:srcRect/>
            <a:stretch>
              <a:fillRect/>
            </a:stretch>
          </a:blip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54">
                                            <p:txEl>
                                              <p:pRg st="0" end="0"/>
                                            </p:txEl>
                                          </p:spTgt>
                                        </p:tgtEl>
                                        <p:attrNameLst>
                                          <p:attrName>style.visibility</p:attrName>
                                        </p:attrNameLst>
                                      </p:cBhvr>
                                      <p:to>
                                        <p:strVal val="visible"/>
                                      </p:to>
                                    </p:set>
                                    <p:animEffect transition="in" filter="fade">
                                      <p:cBhvr>
                                        <p:cTn id="7" dur="2000"/>
                                        <p:tgtEl>
                                          <p:spTgt spid="20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54">
                                            <p:txEl>
                                              <p:pRg st="1" end="1"/>
                                            </p:txEl>
                                          </p:spTgt>
                                        </p:tgtEl>
                                        <p:attrNameLst>
                                          <p:attrName>style.visibility</p:attrName>
                                        </p:attrNameLst>
                                      </p:cBhvr>
                                      <p:to>
                                        <p:strVal val="visible"/>
                                      </p:to>
                                    </p:set>
                                    <p:animEffect transition="in" filter="fade">
                                      <p:cBhvr>
                                        <p:cTn id="12" dur="2000"/>
                                        <p:tgtEl>
                                          <p:spTgt spid="205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54">
                                            <p:txEl>
                                              <p:pRg st="2" end="2"/>
                                            </p:txEl>
                                          </p:spTgt>
                                        </p:tgtEl>
                                        <p:attrNameLst>
                                          <p:attrName>style.visibility</p:attrName>
                                        </p:attrNameLst>
                                      </p:cBhvr>
                                      <p:to>
                                        <p:strVal val="visible"/>
                                      </p:to>
                                    </p:set>
                                    <p:animEffect transition="in" filter="fade">
                                      <p:cBhvr>
                                        <p:cTn id="17" dur="2000"/>
                                        <p:tgtEl>
                                          <p:spTgt spid="205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smtClean="0"/>
              <a:t>Special consideration for asthma in children younger than five years !</a:t>
            </a:r>
            <a:endParaRPr lang="ar-SA" dirty="0"/>
          </a:p>
        </p:txBody>
      </p:sp>
      <p:sp>
        <p:nvSpPr>
          <p:cNvPr id="3" name="عنصر نائب للمحتوى 2"/>
          <p:cNvSpPr>
            <a:spLocks noGrp="1"/>
          </p:cNvSpPr>
          <p:nvPr>
            <p:ph idx="1"/>
          </p:nvPr>
        </p:nvSpPr>
        <p:spPr/>
        <p:txBody>
          <a:bodyPr/>
          <a:lstStyle/>
          <a:p>
            <a:pPr algn="l" rtl="0"/>
            <a:r>
              <a:rPr lang="en-US" dirty="0" smtClean="0"/>
              <a:t>It’s challenge to diagnosing Asthma in children of five years and below, because Lung function testing, and assessment of airway </a:t>
            </a:r>
            <a:r>
              <a:rPr lang="en-US" dirty="0" err="1" smtClean="0"/>
              <a:t>hyperresponsiveness</a:t>
            </a:r>
            <a:r>
              <a:rPr lang="en-US" dirty="0" smtClean="0"/>
              <a:t>, are not very helpful in diagnosing it in this age group.</a:t>
            </a:r>
          </a:p>
          <a:p>
            <a:pPr algn="l" rtl="0"/>
            <a:r>
              <a:rPr lang="en-US" dirty="0" smtClean="0"/>
              <a:t>Also Skin prick testing is less reliable for confirming </a:t>
            </a:r>
            <a:r>
              <a:rPr lang="en-US" dirty="0" err="1" smtClean="0"/>
              <a:t>atopy</a:t>
            </a:r>
            <a:r>
              <a:rPr lang="en-US" dirty="0" smtClean="0"/>
              <a:t> in infants.</a:t>
            </a:r>
            <a:endParaRPr lang="ar-SA" dirty="0"/>
          </a:p>
        </p:txBody>
      </p:sp>
      <p:sp>
        <p:nvSpPr>
          <p:cNvPr id="4" name="Rounded Rectangle 3"/>
          <p:cNvSpPr/>
          <p:nvPr/>
        </p:nvSpPr>
        <p:spPr>
          <a:xfrm>
            <a:off x="762000" y="457200"/>
            <a:ext cx="7848600" cy="5867400"/>
          </a:xfrm>
          <a:prstGeom prst="roundRect">
            <a:avLst/>
          </a:prstGeom>
          <a:blipFill dpi="0" rotWithShape="1">
            <a:blip r:embed="rId2" cstate="print">
              <a:alphaModFix amt="22000"/>
            </a:blip>
            <a:srcRect/>
            <a:stretch>
              <a:fillRect/>
            </a:stretch>
          </a:blip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smtClean="0"/>
              <a:t>Three categories of wheezing have been described:</a:t>
            </a:r>
            <a:endParaRPr lang="ar-SA" dirty="0"/>
          </a:p>
        </p:txBody>
      </p:sp>
      <p:sp>
        <p:nvSpPr>
          <p:cNvPr id="3" name="عنصر نائب للمحتوى 2"/>
          <p:cNvSpPr>
            <a:spLocks noGrp="1"/>
          </p:cNvSpPr>
          <p:nvPr>
            <p:ph idx="1"/>
          </p:nvPr>
        </p:nvSpPr>
        <p:spPr/>
        <p:txBody>
          <a:bodyPr>
            <a:normAutofit/>
          </a:bodyPr>
          <a:lstStyle/>
          <a:p>
            <a:pPr algn="l" rtl="0"/>
            <a:r>
              <a:rPr lang="en-US" sz="4000" dirty="0" smtClean="0"/>
              <a:t>Transient early wheezing: It is often outgrown in the first three years, when symptoms begin and end before the age of three. This is often associated with prematurity and parental smoking.</a:t>
            </a:r>
            <a:endParaRPr lang="ar-SA" sz="4000" dirty="0"/>
          </a:p>
        </p:txBody>
      </p:sp>
      <p:sp>
        <p:nvSpPr>
          <p:cNvPr id="4" name="Rounded Rectangle 3"/>
          <p:cNvSpPr/>
          <p:nvPr/>
        </p:nvSpPr>
        <p:spPr>
          <a:xfrm>
            <a:off x="762000" y="457200"/>
            <a:ext cx="7848600" cy="5867400"/>
          </a:xfrm>
          <a:prstGeom prst="roundRect">
            <a:avLst/>
          </a:prstGeom>
          <a:blipFill dpi="0" rotWithShape="1">
            <a:blip r:embed="rId2" cstate="print">
              <a:alphaModFix amt="22000"/>
            </a:blip>
            <a:srcRect/>
            <a:stretch>
              <a:fillRect/>
            </a:stretch>
          </a:blip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smtClean="0"/>
              <a:t>Three categories of wheezing have been described:</a:t>
            </a:r>
            <a:endParaRPr lang="ar-SA" dirty="0"/>
          </a:p>
        </p:txBody>
      </p:sp>
      <p:sp>
        <p:nvSpPr>
          <p:cNvPr id="3" name="عنصر نائب للمحتوى 2"/>
          <p:cNvSpPr>
            <a:spLocks noGrp="1"/>
          </p:cNvSpPr>
          <p:nvPr>
            <p:ph idx="1"/>
          </p:nvPr>
        </p:nvSpPr>
        <p:spPr/>
        <p:txBody>
          <a:bodyPr>
            <a:normAutofit/>
          </a:bodyPr>
          <a:lstStyle/>
          <a:p>
            <a:pPr algn="l" rtl="0"/>
            <a:r>
              <a:rPr lang="en-US" sz="3600" dirty="0" smtClean="0"/>
              <a:t>Persistent early-onset wheezing: Children in this category begin to have symptoms before the age of three and continue beyond the age of six. These children typically have recurrent episodes of wheezing associated with acute viral respiratory infections and have no evidence of </a:t>
            </a:r>
            <a:r>
              <a:rPr lang="en-US" sz="3600" dirty="0" err="1" smtClean="0"/>
              <a:t>atopy</a:t>
            </a:r>
            <a:r>
              <a:rPr lang="en-US" sz="3600" dirty="0" smtClean="0"/>
              <a:t>.</a:t>
            </a:r>
            <a:endParaRPr lang="ar-SA" sz="3600" dirty="0"/>
          </a:p>
        </p:txBody>
      </p:sp>
      <p:sp>
        <p:nvSpPr>
          <p:cNvPr id="4" name="Rounded Rectangle 3"/>
          <p:cNvSpPr/>
          <p:nvPr/>
        </p:nvSpPr>
        <p:spPr>
          <a:xfrm>
            <a:off x="762000" y="457200"/>
            <a:ext cx="7848600" cy="5867400"/>
          </a:xfrm>
          <a:prstGeom prst="roundRect">
            <a:avLst/>
          </a:prstGeom>
          <a:blipFill dpi="0" rotWithShape="1">
            <a:blip r:embed="rId2" cstate="print">
              <a:alphaModFix amt="22000"/>
            </a:blip>
            <a:srcRect/>
            <a:stretch>
              <a:fillRect/>
            </a:stretch>
          </a:blip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smtClean="0"/>
              <a:t>Three categories of wheezing have been described:</a:t>
            </a:r>
            <a:endParaRPr lang="ar-SA" dirty="0"/>
          </a:p>
        </p:txBody>
      </p:sp>
      <p:sp>
        <p:nvSpPr>
          <p:cNvPr id="3" name="عنصر نائب للمحتوى 2"/>
          <p:cNvSpPr>
            <a:spLocks noGrp="1"/>
          </p:cNvSpPr>
          <p:nvPr>
            <p:ph idx="1"/>
          </p:nvPr>
        </p:nvSpPr>
        <p:spPr/>
        <p:txBody>
          <a:bodyPr>
            <a:noAutofit/>
          </a:bodyPr>
          <a:lstStyle/>
          <a:p>
            <a:pPr algn="l">
              <a:buNone/>
            </a:pPr>
            <a:r>
              <a:rPr lang="en-US" sz="3600" dirty="0" smtClean="0"/>
              <a:t>Late-onset wheezing/asthma: Symptoms begin after the age of three and persist throughout childhood and into adult life. Typically, the patient has an atopic background, often with eczema, and his airway pathology shows characteristic features of asthma.</a:t>
            </a:r>
            <a:endParaRPr lang="ar-SA" sz="3600" dirty="0"/>
          </a:p>
        </p:txBody>
      </p:sp>
      <p:sp>
        <p:nvSpPr>
          <p:cNvPr id="4" name="Rounded Rectangle 3"/>
          <p:cNvSpPr/>
          <p:nvPr/>
        </p:nvSpPr>
        <p:spPr>
          <a:xfrm>
            <a:off x="762000" y="457200"/>
            <a:ext cx="7848600" cy="5867400"/>
          </a:xfrm>
          <a:prstGeom prst="roundRect">
            <a:avLst/>
          </a:prstGeom>
          <a:blipFill dpi="0" rotWithShape="1">
            <a:blip r:embed="rId2" cstate="print">
              <a:alphaModFix amt="22000"/>
            </a:blip>
            <a:srcRect/>
            <a:stretch>
              <a:fillRect/>
            </a:stretch>
          </a:blip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228600" y="228600"/>
            <a:ext cx="6172200" cy="914400"/>
          </a:xfrm>
          <a:prstGeom prst="rect">
            <a:avLst/>
          </a:prstGeom>
          <a:noFill/>
          <a:ln w="9525">
            <a:noFill/>
            <a:miter lim="800000"/>
            <a:headEnd/>
            <a:tailEnd/>
          </a:ln>
        </p:spPr>
        <p:txBody>
          <a:bodyPr>
            <a:spAutoFit/>
          </a:bodyPr>
          <a:lstStyle/>
          <a:p>
            <a:pPr algn="l">
              <a:spcBef>
                <a:spcPct val="50000"/>
              </a:spcBef>
            </a:pPr>
            <a:r>
              <a:rPr lang="en-US" sz="5400" b="1">
                <a:solidFill>
                  <a:schemeClr val="accent2"/>
                </a:solidFill>
              </a:rPr>
              <a:t>Investigation</a:t>
            </a:r>
          </a:p>
        </p:txBody>
      </p:sp>
      <p:pic>
        <p:nvPicPr>
          <p:cNvPr id="3080" name="Picture 8" descr="125819"/>
          <p:cNvPicPr>
            <a:picLocks noChangeAspect="1" noChangeArrowheads="1"/>
          </p:cNvPicPr>
          <p:nvPr/>
        </p:nvPicPr>
        <p:blipFill>
          <a:blip r:embed="rId2" cstate="print"/>
          <a:srcRect b="4762"/>
          <a:stretch>
            <a:fillRect/>
          </a:stretch>
        </p:blipFill>
        <p:spPr bwMode="auto">
          <a:xfrm>
            <a:off x="0" y="3292475"/>
            <a:ext cx="4724400" cy="3565525"/>
          </a:xfrm>
          <a:prstGeom prst="rect">
            <a:avLst/>
          </a:prstGeom>
          <a:noFill/>
          <a:ln w="9525">
            <a:noFill/>
            <a:miter lim="800000"/>
            <a:headEnd/>
            <a:tailEnd/>
          </a:ln>
        </p:spPr>
      </p:pic>
      <p:grpSp>
        <p:nvGrpSpPr>
          <p:cNvPr id="2" name="Group 14"/>
          <p:cNvGrpSpPr>
            <a:grpSpLocks/>
          </p:cNvGrpSpPr>
          <p:nvPr/>
        </p:nvGrpSpPr>
        <p:grpSpPr bwMode="auto">
          <a:xfrm>
            <a:off x="5029200" y="3276600"/>
            <a:ext cx="3810000" cy="3505200"/>
            <a:chOff x="48" y="1824"/>
            <a:chExt cx="2400" cy="2208"/>
          </a:xfrm>
        </p:grpSpPr>
        <p:pic>
          <p:nvPicPr>
            <p:cNvPr id="2056" name="Picture 10" descr="l_MicroPeak"/>
            <p:cNvPicPr>
              <a:picLocks noChangeAspect="1" noChangeArrowheads="1"/>
            </p:cNvPicPr>
            <p:nvPr/>
          </p:nvPicPr>
          <p:blipFill>
            <a:blip r:embed="rId3" cstate="print"/>
            <a:srcRect r="8322"/>
            <a:stretch>
              <a:fillRect/>
            </a:stretch>
          </p:blipFill>
          <p:spPr bwMode="auto">
            <a:xfrm>
              <a:off x="432" y="1824"/>
              <a:ext cx="2016" cy="2208"/>
            </a:xfrm>
            <a:prstGeom prst="rect">
              <a:avLst/>
            </a:prstGeom>
            <a:noFill/>
            <a:ln w="9525">
              <a:noFill/>
              <a:miter lim="800000"/>
              <a:headEnd/>
              <a:tailEnd/>
            </a:ln>
          </p:spPr>
        </p:pic>
        <p:sp>
          <p:nvSpPr>
            <p:cNvPr id="2057" name="Text Box 11"/>
            <p:cNvSpPr txBox="1">
              <a:spLocks noChangeArrowheads="1"/>
            </p:cNvSpPr>
            <p:nvPr/>
          </p:nvSpPr>
          <p:spPr bwMode="auto">
            <a:xfrm>
              <a:off x="48" y="2064"/>
              <a:ext cx="1248" cy="192"/>
            </a:xfrm>
            <a:prstGeom prst="rect">
              <a:avLst/>
            </a:prstGeom>
            <a:noFill/>
            <a:ln w="9525">
              <a:noFill/>
              <a:miter lim="800000"/>
              <a:headEnd/>
              <a:tailEnd/>
            </a:ln>
          </p:spPr>
          <p:txBody>
            <a:bodyPr>
              <a:spAutoFit/>
            </a:bodyPr>
            <a:lstStyle/>
            <a:p>
              <a:pPr algn="l">
                <a:spcBef>
                  <a:spcPct val="50000"/>
                </a:spcBef>
              </a:pPr>
              <a:r>
                <a:rPr lang="en-US" sz="1400" b="1"/>
                <a:t>Peak flow meter</a:t>
              </a:r>
            </a:p>
          </p:txBody>
        </p:sp>
      </p:grpSp>
      <p:sp>
        <p:nvSpPr>
          <p:cNvPr id="3084" name="Text Box 12"/>
          <p:cNvSpPr txBox="1">
            <a:spLocks noChangeArrowheads="1"/>
          </p:cNvSpPr>
          <p:nvPr/>
        </p:nvSpPr>
        <p:spPr bwMode="auto">
          <a:xfrm>
            <a:off x="457200" y="2757488"/>
            <a:ext cx="8153400" cy="519112"/>
          </a:xfrm>
          <a:prstGeom prst="rect">
            <a:avLst/>
          </a:prstGeom>
          <a:noFill/>
          <a:ln w="9525">
            <a:noFill/>
            <a:miter lim="800000"/>
            <a:headEnd/>
            <a:tailEnd/>
          </a:ln>
        </p:spPr>
        <p:txBody>
          <a:bodyPr>
            <a:spAutoFit/>
          </a:bodyPr>
          <a:lstStyle/>
          <a:p>
            <a:pPr algn="ctr">
              <a:spcBef>
                <a:spcPct val="50000"/>
              </a:spcBef>
            </a:pPr>
            <a:r>
              <a:rPr lang="en-US" sz="2800" b="1">
                <a:solidFill>
                  <a:srgbClr val="FF0000"/>
                </a:solidFill>
              </a:rPr>
              <a:t>Pulmonary Function Tests</a:t>
            </a:r>
          </a:p>
        </p:txBody>
      </p:sp>
      <p:sp>
        <p:nvSpPr>
          <p:cNvPr id="2054" name="Line 13"/>
          <p:cNvSpPr>
            <a:spLocks noChangeShapeType="1"/>
          </p:cNvSpPr>
          <p:nvPr/>
        </p:nvSpPr>
        <p:spPr bwMode="auto">
          <a:xfrm>
            <a:off x="381000" y="1219200"/>
            <a:ext cx="7543800" cy="0"/>
          </a:xfrm>
          <a:prstGeom prst="line">
            <a:avLst/>
          </a:prstGeom>
          <a:noFill/>
          <a:ln w="57150">
            <a:solidFill>
              <a:schemeClr val="tx1"/>
            </a:solidFill>
            <a:round/>
            <a:headEnd/>
            <a:tailEnd/>
          </a:ln>
        </p:spPr>
        <p:txBody>
          <a:bodyPr/>
          <a:lstStyle/>
          <a:p>
            <a:endParaRPr lang="en-US"/>
          </a:p>
        </p:txBody>
      </p:sp>
      <p:sp>
        <p:nvSpPr>
          <p:cNvPr id="3087" name="Text Box 15"/>
          <p:cNvSpPr txBox="1">
            <a:spLocks noChangeArrowheads="1"/>
          </p:cNvSpPr>
          <p:nvPr/>
        </p:nvSpPr>
        <p:spPr bwMode="auto">
          <a:xfrm>
            <a:off x="304800" y="1295400"/>
            <a:ext cx="8153400" cy="1006475"/>
          </a:xfrm>
          <a:prstGeom prst="rect">
            <a:avLst/>
          </a:prstGeom>
          <a:noFill/>
          <a:ln w="9525">
            <a:noFill/>
            <a:miter lim="800000"/>
            <a:headEnd/>
            <a:tailEnd/>
          </a:ln>
        </p:spPr>
        <p:txBody>
          <a:bodyPr>
            <a:spAutoFit/>
          </a:bodyPr>
          <a:lstStyle/>
          <a:p>
            <a:pPr algn="ctr">
              <a:spcBef>
                <a:spcPct val="50000"/>
              </a:spcBef>
            </a:pPr>
            <a:r>
              <a:rPr lang="en-US" sz="2000" b="1" dirty="0"/>
              <a:t>There is currently not a precise physiologic, immunologic, or </a:t>
            </a:r>
            <a:r>
              <a:rPr lang="en-US" sz="2000" b="1" dirty="0" err="1"/>
              <a:t>histologic</a:t>
            </a:r>
            <a:r>
              <a:rPr lang="en-US" sz="2000" b="1" dirty="0"/>
              <a:t> test for diagnosing asthma. The diagnosis made based on the pattern of symptoms and response to therapy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87"/>
                                        </p:tgtEl>
                                        <p:attrNameLst>
                                          <p:attrName>style.visibility</p:attrName>
                                        </p:attrNameLst>
                                      </p:cBhvr>
                                      <p:to>
                                        <p:strVal val="visible"/>
                                      </p:to>
                                    </p:set>
                                    <p:animEffect transition="in" filter="fade">
                                      <p:cBhvr>
                                        <p:cTn id="7" dur="2000"/>
                                        <p:tgtEl>
                                          <p:spTgt spid="308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84"/>
                                        </p:tgtEl>
                                        <p:attrNameLst>
                                          <p:attrName>style.visibility</p:attrName>
                                        </p:attrNameLst>
                                      </p:cBhvr>
                                      <p:to>
                                        <p:strVal val="visible"/>
                                      </p:to>
                                    </p:set>
                                    <p:animEffect transition="in" filter="fade">
                                      <p:cBhvr>
                                        <p:cTn id="12" dur="2000"/>
                                        <p:tgtEl>
                                          <p:spTgt spid="3084"/>
                                        </p:tgtEl>
                                      </p:cBhvr>
                                    </p:animEffect>
                                  </p:childTnLst>
                                </p:cTn>
                              </p:par>
                              <p:par>
                                <p:cTn id="13" presetID="10" presetClass="entr" presetSubtype="0" fill="hold" nodeType="withEffect">
                                  <p:stCondLst>
                                    <p:cond delay="0"/>
                                  </p:stCondLst>
                                  <p:childTnLst>
                                    <p:set>
                                      <p:cBhvr>
                                        <p:cTn id="14" dur="1" fill="hold">
                                          <p:stCondLst>
                                            <p:cond delay="0"/>
                                          </p:stCondLst>
                                        </p:cTn>
                                        <p:tgtEl>
                                          <p:spTgt spid="3080"/>
                                        </p:tgtEl>
                                        <p:attrNameLst>
                                          <p:attrName>style.visibility</p:attrName>
                                        </p:attrNameLst>
                                      </p:cBhvr>
                                      <p:to>
                                        <p:strVal val="visible"/>
                                      </p:to>
                                    </p:set>
                                    <p:animEffect transition="in" filter="fade">
                                      <p:cBhvr>
                                        <p:cTn id="15" dur="2000"/>
                                        <p:tgtEl>
                                          <p:spTgt spid="308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4" grpId="0"/>
      <p:bldP spid="308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1" descr="black-doctor"/>
          <p:cNvPicPr>
            <a:picLocks noChangeAspect="1" noChangeArrowheads="1"/>
          </p:cNvPicPr>
          <p:nvPr/>
        </p:nvPicPr>
        <p:blipFill>
          <a:blip r:embed="rId2" cstate="print"/>
          <a:srcRect/>
          <a:stretch>
            <a:fillRect/>
          </a:stretch>
        </p:blipFill>
        <p:spPr bwMode="auto">
          <a:xfrm>
            <a:off x="4887913" y="0"/>
            <a:ext cx="4256087" cy="6858000"/>
          </a:xfrm>
          <a:prstGeom prst="rect">
            <a:avLst/>
          </a:prstGeom>
          <a:noFill/>
          <a:ln w="9525">
            <a:noFill/>
            <a:miter lim="800000"/>
            <a:headEnd/>
            <a:tailEnd/>
          </a:ln>
        </p:spPr>
      </p:pic>
      <p:sp>
        <p:nvSpPr>
          <p:cNvPr id="3075" name="Text Box 8"/>
          <p:cNvSpPr txBox="1">
            <a:spLocks noChangeArrowheads="1"/>
          </p:cNvSpPr>
          <p:nvPr/>
        </p:nvSpPr>
        <p:spPr bwMode="auto">
          <a:xfrm>
            <a:off x="228600" y="288925"/>
            <a:ext cx="4267200" cy="701675"/>
          </a:xfrm>
          <a:prstGeom prst="rect">
            <a:avLst/>
          </a:prstGeom>
          <a:noFill/>
          <a:ln w="9525">
            <a:noFill/>
            <a:miter lim="800000"/>
            <a:headEnd/>
            <a:tailEnd/>
          </a:ln>
        </p:spPr>
        <p:txBody>
          <a:bodyPr>
            <a:spAutoFit/>
          </a:bodyPr>
          <a:lstStyle/>
          <a:p>
            <a:pPr algn="l">
              <a:spcBef>
                <a:spcPct val="50000"/>
              </a:spcBef>
            </a:pPr>
            <a:r>
              <a:rPr lang="en-US" sz="4000" b="1">
                <a:solidFill>
                  <a:schemeClr val="accent2"/>
                </a:solidFill>
              </a:rPr>
              <a:t>Spirometry Test</a:t>
            </a:r>
          </a:p>
        </p:txBody>
      </p:sp>
      <p:grpSp>
        <p:nvGrpSpPr>
          <p:cNvPr id="2" name="Group 36"/>
          <p:cNvGrpSpPr>
            <a:grpSpLocks/>
          </p:cNvGrpSpPr>
          <p:nvPr/>
        </p:nvGrpSpPr>
        <p:grpSpPr bwMode="auto">
          <a:xfrm>
            <a:off x="228600" y="5562600"/>
            <a:ext cx="5562600" cy="1082675"/>
            <a:chOff x="144" y="3504"/>
            <a:chExt cx="3504" cy="682"/>
          </a:xfrm>
        </p:grpSpPr>
        <p:sp>
          <p:nvSpPr>
            <p:cNvPr id="3086" name="AutoShape 26"/>
            <p:cNvSpPr>
              <a:spLocks noChangeArrowheads="1"/>
            </p:cNvSpPr>
            <p:nvPr/>
          </p:nvSpPr>
          <p:spPr bwMode="auto">
            <a:xfrm>
              <a:off x="144" y="3504"/>
              <a:ext cx="3504" cy="672"/>
            </a:xfrm>
            <a:prstGeom prst="roundRect">
              <a:avLst>
                <a:gd name="adj" fmla="val 16667"/>
              </a:avLst>
            </a:prstGeom>
            <a:gradFill rotWithShape="1">
              <a:gsLst>
                <a:gs pos="0">
                  <a:srgbClr val="FF0000"/>
                </a:gs>
                <a:gs pos="100000">
                  <a:srgbClr val="FF3D3D"/>
                </a:gs>
              </a:gsLst>
              <a:lin ang="5400000" scaled="1"/>
            </a:gradFill>
            <a:ln w="76200" cmpd="tri">
              <a:solidFill>
                <a:srgbClr val="FF7C80"/>
              </a:solidFill>
              <a:round/>
              <a:headEnd/>
              <a:tailEnd/>
            </a:ln>
          </p:spPr>
          <p:txBody>
            <a:bodyPr wrap="none" anchor="ctr"/>
            <a:lstStyle/>
            <a:p>
              <a:endParaRPr lang="en-US"/>
            </a:p>
          </p:txBody>
        </p:sp>
        <p:sp>
          <p:nvSpPr>
            <p:cNvPr id="3087" name="Text Box 10"/>
            <p:cNvSpPr txBox="1">
              <a:spLocks noChangeArrowheads="1"/>
            </p:cNvSpPr>
            <p:nvPr/>
          </p:nvSpPr>
          <p:spPr bwMode="auto">
            <a:xfrm>
              <a:off x="240" y="3552"/>
              <a:ext cx="3360" cy="634"/>
            </a:xfrm>
            <a:prstGeom prst="rect">
              <a:avLst/>
            </a:prstGeom>
            <a:noFill/>
            <a:ln w="9525">
              <a:noFill/>
              <a:miter lim="800000"/>
              <a:headEnd/>
              <a:tailEnd/>
            </a:ln>
          </p:spPr>
          <p:txBody>
            <a:bodyPr>
              <a:spAutoFit/>
            </a:bodyPr>
            <a:lstStyle/>
            <a:p>
              <a:pPr algn="l">
                <a:spcBef>
                  <a:spcPct val="50000"/>
                </a:spcBef>
              </a:pPr>
              <a:r>
                <a:rPr lang="en-US" sz="2000" b="1">
                  <a:solidFill>
                    <a:schemeClr val="bg1"/>
                  </a:solidFill>
                </a:rPr>
                <a:t>Recommend spirometry at the time of initial diagnosis, after treatment is initiated and symptoms are stabilized</a:t>
              </a:r>
              <a:r>
                <a:rPr lang="en-US" sz="2000">
                  <a:solidFill>
                    <a:schemeClr val="bg1"/>
                  </a:solidFill>
                </a:rPr>
                <a:t> </a:t>
              </a:r>
            </a:p>
          </p:txBody>
        </p:sp>
      </p:grpSp>
      <p:grpSp>
        <p:nvGrpSpPr>
          <p:cNvPr id="3" name="Group 33"/>
          <p:cNvGrpSpPr>
            <a:grpSpLocks/>
          </p:cNvGrpSpPr>
          <p:nvPr/>
        </p:nvGrpSpPr>
        <p:grpSpPr bwMode="auto">
          <a:xfrm>
            <a:off x="228600" y="1219200"/>
            <a:ext cx="5567363" cy="1600200"/>
            <a:chOff x="144" y="768"/>
            <a:chExt cx="3507" cy="1008"/>
          </a:xfrm>
        </p:grpSpPr>
        <p:sp>
          <p:nvSpPr>
            <p:cNvPr id="3084" name="AutoShape 21"/>
            <p:cNvSpPr>
              <a:spLocks noChangeArrowheads="1"/>
            </p:cNvSpPr>
            <p:nvPr/>
          </p:nvSpPr>
          <p:spPr bwMode="auto">
            <a:xfrm>
              <a:off x="144" y="768"/>
              <a:ext cx="3507" cy="1008"/>
            </a:xfrm>
            <a:prstGeom prst="roundRect">
              <a:avLst>
                <a:gd name="adj" fmla="val 16667"/>
              </a:avLst>
            </a:prstGeom>
            <a:gradFill rotWithShape="1">
              <a:gsLst>
                <a:gs pos="0">
                  <a:srgbClr val="FF0000"/>
                </a:gs>
                <a:gs pos="100000">
                  <a:srgbClr val="FF3D3D"/>
                </a:gs>
              </a:gsLst>
              <a:lin ang="5400000" scaled="1"/>
            </a:gradFill>
            <a:ln w="76200" cmpd="tri">
              <a:solidFill>
                <a:srgbClr val="FF7C80"/>
              </a:solidFill>
              <a:round/>
              <a:headEnd/>
              <a:tailEnd/>
            </a:ln>
          </p:spPr>
          <p:txBody>
            <a:bodyPr wrap="none" anchor="ctr"/>
            <a:lstStyle/>
            <a:p>
              <a:endParaRPr lang="en-US"/>
            </a:p>
          </p:txBody>
        </p:sp>
        <p:sp>
          <p:nvSpPr>
            <p:cNvPr id="3085" name="Text Box 13"/>
            <p:cNvSpPr txBox="1">
              <a:spLocks noChangeArrowheads="1"/>
            </p:cNvSpPr>
            <p:nvPr/>
          </p:nvSpPr>
          <p:spPr bwMode="auto">
            <a:xfrm>
              <a:off x="240" y="854"/>
              <a:ext cx="3312" cy="634"/>
            </a:xfrm>
            <a:prstGeom prst="rect">
              <a:avLst/>
            </a:prstGeom>
            <a:noFill/>
            <a:ln w="9525">
              <a:noFill/>
              <a:miter lim="800000"/>
              <a:headEnd/>
              <a:tailEnd/>
            </a:ln>
          </p:spPr>
          <p:txBody>
            <a:bodyPr>
              <a:spAutoFit/>
            </a:bodyPr>
            <a:lstStyle/>
            <a:p>
              <a:pPr algn="l">
                <a:spcBef>
                  <a:spcPct val="50000"/>
                </a:spcBef>
              </a:pPr>
              <a:r>
                <a:rPr lang="en-US" sz="2000" b="1">
                  <a:solidFill>
                    <a:schemeClr val="bg1"/>
                  </a:solidFill>
                </a:rPr>
                <a:t>Recommend by STS for regular screening method because it is less variable than PEFT and completed in 10 to 15 min.</a:t>
              </a:r>
              <a:endParaRPr lang="en-US" sz="2000"/>
            </a:p>
          </p:txBody>
        </p:sp>
      </p:grpSp>
      <p:grpSp>
        <p:nvGrpSpPr>
          <p:cNvPr id="4" name="Group 34"/>
          <p:cNvGrpSpPr>
            <a:grpSpLocks/>
          </p:cNvGrpSpPr>
          <p:nvPr/>
        </p:nvGrpSpPr>
        <p:grpSpPr bwMode="auto">
          <a:xfrm>
            <a:off x="228600" y="2971800"/>
            <a:ext cx="5567363" cy="914400"/>
            <a:chOff x="144" y="1872"/>
            <a:chExt cx="3507" cy="576"/>
          </a:xfrm>
        </p:grpSpPr>
        <p:sp>
          <p:nvSpPr>
            <p:cNvPr id="3082" name="AutoShape 24"/>
            <p:cNvSpPr>
              <a:spLocks noChangeArrowheads="1"/>
            </p:cNvSpPr>
            <p:nvPr/>
          </p:nvSpPr>
          <p:spPr bwMode="auto">
            <a:xfrm>
              <a:off x="144" y="1872"/>
              <a:ext cx="3507" cy="576"/>
            </a:xfrm>
            <a:prstGeom prst="roundRect">
              <a:avLst>
                <a:gd name="adj" fmla="val 16667"/>
              </a:avLst>
            </a:prstGeom>
            <a:gradFill rotWithShape="1">
              <a:gsLst>
                <a:gs pos="0">
                  <a:srgbClr val="FF0000"/>
                </a:gs>
                <a:gs pos="100000">
                  <a:srgbClr val="FF3D3D"/>
                </a:gs>
              </a:gsLst>
              <a:lin ang="5400000" scaled="1"/>
            </a:gradFill>
            <a:ln w="76200" cmpd="tri">
              <a:solidFill>
                <a:srgbClr val="FF7C80"/>
              </a:solidFill>
              <a:round/>
              <a:headEnd/>
              <a:tailEnd/>
            </a:ln>
          </p:spPr>
          <p:txBody>
            <a:bodyPr wrap="none" anchor="ctr"/>
            <a:lstStyle/>
            <a:p>
              <a:endParaRPr lang="en-US"/>
            </a:p>
          </p:txBody>
        </p:sp>
        <p:sp>
          <p:nvSpPr>
            <p:cNvPr id="3083" name="Rectangle 15"/>
            <p:cNvSpPr>
              <a:spLocks noChangeArrowheads="1"/>
            </p:cNvSpPr>
            <p:nvPr/>
          </p:nvSpPr>
          <p:spPr bwMode="auto">
            <a:xfrm>
              <a:off x="192" y="1919"/>
              <a:ext cx="3408" cy="442"/>
            </a:xfrm>
            <a:prstGeom prst="rect">
              <a:avLst/>
            </a:prstGeom>
            <a:noFill/>
            <a:ln w="9525">
              <a:noFill/>
              <a:miter lim="800000"/>
              <a:headEnd/>
              <a:tailEnd/>
            </a:ln>
          </p:spPr>
          <p:txBody>
            <a:bodyPr anchor="ctr">
              <a:spAutoFit/>
            </a:bodyPr>
            <a:lstStyle/>
            <a:p>
              <a:pPr algn="l"/>
              <a:r>
                <a:rPr lang="en-US" sz="2000" b="1">
                  <a:solidFill>
                    <a:schemeClr val="bg1"/>
                  </a:solidFill>
                </a:rPr>
                <a:t>Measure (FEV1) and (FVC) </a:t>
              </a:r>
              <a:r>
                <a:rPr lang="en-US" sz="1600" b="1">
                  <a:solidFill>
                    <a:schemeClr val="bg1"/>
                  </a:solidFill>
                </a:rPr>
                <a:t>volume-time curve</a:t>
              </a:r>
              <a:r>
                <a:rPr lang="ar-SA" b="1">
                  <a:solidFill>
                    <a:schemeClr val="bg1"/>
                  </a:solidFill>
                </a:rPr>
                <a:t> </a:t>
              </a:r>
              <a:endParaRPr lang="en-US" sz="2000" b="1">
                <a:solidFill>
                  <a:schemeClr val="bg1"/>
                </a:solidFill>
              </a:endParaRPr>
            </a:p>
            <a:p>
              <a:pPr algn="l"/>
              <a:r>
                <a:rPr lang="en-US" sz="2000" b="1">
                  <a:solidFill>
                    <a:schemeClr val="bg1"/>
                  </a:solidFill>
                </a:rPr>
                <a:t>Normally FEV1/FVC ~ 75%</a:t>
              </a:r>
            </a:p>
          </p:txBody>
        </p:sp>
      </p:grpSp>
      <p:grpSp>
        <p:nvGrpSpPr>
          <p:cNvPr id="5" name="Group 35"/>
          <p:cNvGrpSpPr>
            <a:grpSpLocks/>
          </p:cNvGrpSpPr>
          <p:nvPr/>
        </p:nvGrpSpPr>
        <p:grpSpPr bwMode="auto">
          <a:xfrm>
            <a:off x="228600" y="4038600"/>
            <a:ext cx="5567363" cy="1295400"/>
            <a:chOff x="144" y="2544"/>
            <a:chExt cx="3507" cy="816"/>
          </a:xfrm>
        </p:grpSpPr>
        <p:sp>
          <p:nvSpPr>
            <p:cNvPr id="3080" name="AutoShape 25"/>
            <p:cNvSpPr>
              <a:spLocks noChangeArrowheads="1"/>
            </p:cNvSpPr>
            <p:nvPr/>
          </p:nvSpPr>
          <p:spPr bwMode="auto">
            <a:xfrm>
              <a:off x="144" y="2544"/>
              <a:ext cx="3507" cy="816"/>
            </a:xfrm>
            <a:prstGeom prst="roundRect">
              <a:avLst>
                <a:gd name="adj" fmla="val 16667"/>
              </a:avLst>
            </a:prstGeom>
            <a:gradFill rotWithShape="1">
              <a:gsLst>
                <a:gs pos="0">
                  <a:srgbClr val="FF0000"/>
                </a:gs>
                <a:gs pos="100000">
                  <a:srgbClr val="FF3D3D"/>
                </a:gs>
              </a:gsLst>
              <a:lin ang="5400000" scaled="1"/>
            </a:gradFill>
            <a:ln w="76200" cmpd="tri">
              <a:solidFill>
                <a:srgbClr val="FF7C80"/>
              </a:solidFill>
              <a:round/>
              <a:headEnd/>
              <a:tailEnd/>
            </a:ln>
          </p:spPr>
          <p:txBody>
            <a:bodyPr wrap="none" anchor="ctr"/>
            <a:lstStyle/>
            <a:p>
              <a:endParaRPr lang="en-US"/>
            </a:p>
          </p:txBody>
        </p:sp>
        <p:sp>
          <p:nvSpPr>
            <p:cNvPr id="3081" name="Rectangle 16"/>
            <p:cNvSpPr>
              <a:spLocks noChangeArrowheads="1"/>
            </p:cNvSpPr>
            <p:nvPr/>
          </p:nvSpPr>
          <p:spPr bwMode="auto">
            <a:xfrm>
              <a:off x="240" y="2640"/>
              <a:ext cx="3312" cy="634"/>
            </a:xfrm>
            <a:prstGeom prst="rect">
              <a:avLst/>
            </a:prstGeom>
            <a:noFill/>
            <a:ln w="9525">
              <a:noFill/>
              <a:miter lim="800000"/>
              <a:headEnd/>
              <a:tailEnd/>
            </a:ln>
          </p:spPr>
          <p:txBody>
            <a:bodyPr anchor="ctr">
              <a:spAutoFit/>
            </a:bodyPr>
            <a:lstStyle/>
            <a:p>
              <a:pPr algn="l"/>
              <a:r>
                <a:rPr lang="en-US" sz="2000" b="1">
                  <a:solidFill>
                    <a:schemeClr val="bg1"/>
                  </a:solidFill>
                </a:rPr>
                <a:t>An obstructive pattern on spirometry is identified numerically by a reduction in the ratio of FEV1 to FVC. </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7" descr="nurse"/>
          <p:cNvPicPr>
            <a:picLocks noChangeAspect="1" noChangeArrowheads="1"/>
          </p:cNvPicPr>
          <p:nvPr/>
        </p:nvPicPr>
        <p:blipFill>
          <a:blip r:embed="rId3" cstate="print"/>
          <a:srcRect/>
          <a:stretch>
            <a:fillRect/>
          </a:stretch>
        </p:blipFill>
        <p:spPr bwMode="auto">
          <a:xfrm>
            <a:off x="0" y="0"/>
            <a:ext cx="3514725" cy="4762500"/>
          </a:xfrm>
          <a:prstGeom prst="rect">
            <a:avLst/>
          </a:prstGeom>
          <a:noFill/>
          <a:ln w="9525">
            <a:noFill/>
            <a:miter lim="800000"/>
            <a:headEnd/>
            <a:tailEnd/>
          </a:ln>
        </p:spPr>
      </p:pic>
      <p:sp>
        <p:nvSpPr>
          <p:cNvPr id="4099" name="Rectangle 9"/>
          <p:cNvSpPr>
            <a:spLocks noChangeArrowheads="1"/>
          </p:cNvSpPr>
          <p:nvPr/>
        </p:nvSpPr>
        <p:spPr bwMode="auto">
          <a:xfrm>
            <a:off x="2895600" y="1676400"/>
            <a:ext cx="6248400" cy="4876800"/>
          </a:xfrm>
          <a:prstGeom prst="rect">
            <a:avLst/>
          </a:prstGeom>
          <a:solidFill>
            <a:schemeClr val="tx1"/>
          </a:solidFill>
          <a:ln w="9525">
            <a:noFill/>
            <a:miter lim="800000"/>
            <a:headEnd/>
            <a:tailEnd/>
          </a:ln>
        </p:spPr>
        <p:txBody>
          <a:bodyPr wrap="none" anchor="ctr"/>
          <a:lstStyle/>
          <a:p>
            <a:pPr algn="ctr"/>
            <a:endParaRPr lang="en-US"/>
          </a:p>
        </p:txBody>
      </p:sp>
      <p:sp>
        <p:nvSpPr>
          <p:cNvPr id="5130" name="Text Box 10"/>
          <p:cNvSpPr txBox="1">
            <a:spLocks noChangeArrowheads="1"/>
          </p:cNvSpPr>
          <p:nvPr/>
        </p:nvSpPr>
        <p:spPr bwMode="auto">
          <a:xfrm>
            <a:off x="533400" y="288925"/>
            <a:ext cx="8610600" cy="701675"/>
          </a:xfrm>
          <a:prstGeom prst="rect">
            <a:avLst/>
          </a:prstGeom>
          <a:gradFill rotWithShape="1">
            <a:gsLst>
              <a:gs pos="0">
                <a:schemeClr val="bg1">
                  <a:gamma/>
                  <a:shade val="46275"/>
                  <a:invGamma/>
                  <a:alpha val="0"/>
                </a:schemeClr>
              </a:gs>
              <a:gs pos="50000">
                <a:schemeClr val="bg1"/>
              </a:gs>
              <a:gs pos="100000">
                <a:schemeClr val="bg1">
                  <a:gamma/>
                  <a:shade val="46275"/>
                  <a:invGamma/>
                  <a:alpha val="0"/>
                </a:schemeClr>
              </a:gs>
            </a:gsLst>
            <a:lin ang="5400000" scaled="1"/>
          </a:gradFill>
          <a:ln w="9525">
            <a:noFill/>
            <a:miter lim="800000"/>
            <a:headEnd/>
            <a:tailEnd/>
          </a:ln>
          <a:effectLst/>
        </p:spPr>
        <p:txBody>
          <a:bodyPr>
            <a:spAutoFit/>
          </a:bodyPr>
          <a:lstStyle/>
          <a:p>
            <a:pPr algn="l">
              <a:spcBef>
                <a:spcPct val="50000"/>
              </a:spcBef>
              <a:defRPr/>
            </a:pPr>
            <a:r>
              <a:rPr lang="en-US" sz="4000" b="1" dirty="0">
                <a:solidFill>
                  <a:schemeClr val="accent2"/>
                </a:solidFill>
                <a:latin typeface="Arial" charset="0"/>
                <a:cs typeface="Arial" charset="0"/>
              </a:rPr>
              <a:t>How spirometry test is done ?</a:t>
            </a:r>
          </a:p>
        </p:txBody>
      </p:sp>
      <p:pic>
        <p:nvPicPr>
          <p:cNvPr id="6" name="Performing Spirometry2.wmv">
            <a:hlinkClick r:id="" action="ppaction://media"/>
          </p:cNvPr>
          <p:cNvPicPr>
            <a:picLocks noRot="1" noChangeAspect="1"/>
          </p:cNvPicPr>
          <p:nvPr>
            <a:videoFile r:link="rId1"/>
          </p:nvPr>
        </p:nvPicPr>
        <p:blipFill>
          <a:blip r:embed="rId4"/>
          <a:stretch>
            <a:fillRect/>
          </a:stretch>
        </p:blipFill>
        <p:spPr>
          <a:xfrm>
            <a:off x="3048000" y="1905000"/>
            <a:ext cx="5991795" cy="43815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315"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a:grpSpLocks/>
          </p:cNvGrpSpPr>
          <p:nvPr/>
        </p:nvGrpSpPr>
        <p:grpSpPr bwMode="auto">
          <a:xfrm>
            <a:off x="4241800" y="0"/>
            <a:ext cx="4902200" cy="6858000"/>
            <a:chOff x="2672" y="0"/>
            <a:chExt cx="3088" cy="4320"/>
          </a:xfrm>
        </p:grpSpPr>
        <p:pic>
          <p:nvPicPr>
            <p:cNvPr id="5129" name="Picture 6" descr="Spirometer_report_print"/>
            <p:cNvPicPr>
              <a:picLocks noChangeAspect="1" noChangeArrowheads="1"/>
            </p:cNvPicPr>
            <p:nvPr/>
          </p:nvPicPr>
          <p:blipFill>
            <a:blip r:embed="rId2" cstate="print"/>
            <a:srcRect/>
            <a:stretch>
              <a:fillRect/>
            </a:stretch>
          </p:blipFill>
          <p:spPr bwMode="auto">
            <a:xfrm>
              <a:off x="2672" y="0"/>
              <a:ext cx="3088" cy="4320"/>
            </a:xfrm>
            <a:prstGeom prst="rect">
              <a:avLst/>
            </a:prstGeom>
            <a:noFill/>
            <a:ln w="9525">
              <a:noFill/>
              <a:miter lim="800000"/>
              <a:headEnd/>
              <a:tailEnd/>
            </a:ln>
          </p:spPr>
        </p:pic>
        <p:sp>
          <p:nvSpPr>
            <p:cNvPr id="5130" name="Rectangle 9"/>
            <p:cNvSpPr>
              <a:spLocks noChangeArrowheads="1"/>
            </p:cNvSpPr>
            <p:nvPr/>
          </p:nvSpPr>
          <p:spPr bwMode="auto">
            <a:xfrm>
              <a:off x="2928" y="2592"/>
              <a:ext cx="963" cy="173"/>
            </a:xfrm>
            <a:prstGeom prst="rect">
              <a:avLst/>
            </a:prstGeom>
            <a:solidFill>
              <a:schemeClr val="bg1"/>
            </a:solidFill>
            <a:ln w="9525">
              <a:noFill/>
              <a:miter lim="800000"/>
              <a:headEnd/>
              <a:tailEnd/>
            </a:ln>
          </p:spPr>
          <p:txBody>
            <a:bodyPr wrap="none" anchor="ctr">
              <a:spAutoFit/>
            </a:bodyPr>
            <a:lstStyle/>
            <a:p>
              <a:pPr algn="ctr"/>
              <a:r>
                <a:rPr lang="en-US" sz="1200" b="1"/>
                <a:t>volume-time curve</a:t>
              </a:r>
              <a:r>
                <a:rPr lang="ar-SA" sz="1200" b="1"/>
                <a:t> </a:t>
              </a:r>
            </a:p>
          </p:txBody>
        </p:sp>
      </p:grpSp>
      <p:pic>
        <p:nvPicPr>
          <p:cNvPr id="10247" name="Picture 7"/>
          <p:cNvPicPr>
            <a:picLocks noChangeAspect="1" noChangeArrowheads="1"/>
          </p:cNvPicPr>
          <p:nvPr/>
        </p:nvPicPr>
        <p:blipFill>
          <a:blip r:embed="rId3" cstate="print"/>
          <a:srcRect l="2483" r="2708" b="46153"/>
          <a:stretch>
            <a:fillRect/>
          </a:stretch>
        </p:blipFill>
        <p:spPr bwMode="auto">
          <a:xfrm>
            <a:off x="185738" y="0"/>
            <a:ext cx="5334000" cy="3200400"/>
          </a:xfrm>
          <a:prstGeom prst="rect">
            <a:avLst/>
          </a:prstGeom>
          <a:noFill/>
          <a:ln w="9525">
            <a:solidFill>
              <a:schemeClr val="tx1"/>
            </a:solidFill>
            <a:miter lim="800000"/>
            <a:headEnd/>
            <a:tailEnd/>
          </a:ln>
        </p:spPr>
      </p:pic>
      <p:pic>
        <p:nvPicPr>
          <p:cNvPr id="10248" name="Picture 8"/>
          <p:cNvPicPr>
            <a:picLocks noChangeAspect="1" noChangeArrowheads="1"/>
          </p:cNvPicPr>
          <p:nvPr/>
        </p:nvPicPr>
        <p:blipFill>
          <a:blip r:embed="rId3" cstate="print"/>
          <a:srcRect l="49887" t="53847" r="2708"/>
          <a:stretch>
            <a:fillRect/>
          </a:stretch>
        </p:blipFill>
        <p:spPr bwMode="auto">
          <a:xfrm>
            <a:off x="457200" y="0"/>
            <a:ext cx="4592638" cy="4724400"/>
          </a:xfrm>
          <a:prstGeom prst="rect">
            <a:avLst/>
          </a:prstGeom>
          <a:noFill/>
          <a:ln w="9525">
            <a:solidFill>
              <a:schemeClr val="tx1"/>
            </a:solidFill>
            <a:miter lim="800000"/>
            <a:headEnd/>
            <a:tailEnd/>
          </a:ln>
        </p:spPr>
      </p:pic>
      <p:sp>
        <p:nvSpPr>
          <p:cNvPr id="10251" name="AutoShape 11"/>
          <p:cNvSpPr>
            <a:spLocks noChangeArrowheads="1"/>
          </p:cNvSpPr>
          <p:nvPr/>
        </p:nvSpPr>
        <p:spPr bwMode="auto">
          <a:xfrm rot="14499369">
            <a:off x="3695700" y="3009900"/>
            <a:ext cx="2644775" cy="1806575"/>
          </a:xfrm>
          <a:custGeom>
            <a:avLst/>
            <a:gdLst>
              <a:gd name="G0" fmla="+- 17311 0 0"/>
              <a:gd name="G1" fmla="+- 5664 0 0"/>
              <a:gd name="G2" fmla="+- 21600 0 5664"/>
              <a:gd name="G3" fmla="+- 10800 0 5664"/>
              <a:gd name="G4" fmla="+- 21600 0 17311"/>
              <a:gd name="G5" fmla="*/ G4 G3 10800"/>
              <a:gd name="G6" fmla="+- 21600 0 G5"/>
              <a:gd name="T0" fmla="*/ 17311 w 21600"/>
              <a:gd name="T1" fmla="*/ 0 h 21600"/>
              <a:gd name="T2" fmla="*/ 0 w 21600"/>
              <a:gd name="T3" fmla="*/ 10800 h 21600"/>
              <a:gd name="T4" fmla="*/ 17311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7311" y="0"/>
                </a:moveTo>
                <a:lnTo>
                  <a:pt x="17311" y="5664"/>
                </a:lnTo>
                <a:lnTo>
                  <a:pt x="3375" y="5664"/>
                </a:lnTo>
                <a:lnTo>
                  <a:pt x="3375" y="15936"/>
                </a:lnTo>
                <a:lnTo>
                  <a:pt x="17311" y="15936"/>
                </a:lnTo>
                <a:lnTo>
                  <a:pt x="17311" y="21600"/>
                </a:lnTo>
                <a:lnTo>
                  <a:pt x="21600" y="10800"/>
                </a:lnTo>
                <a:close/>
              </a:path>
              <a:path w="21600" h="21600">
                <a:moveTo>
                  <a:pt x="1350" y="5664"/>
                </a:moveTo>
                <a:lnTo>
                  <a:pt x="1350" y="15936"/>
                </a:lnTo>
                <a:lnTo>
                  <a:pt x="2700" y="15936"/>
                </a:lnTo>
                <a:lnTo>
                  <a:pt x="2700" y="5664"/>
                </a:lnTo>
                <a:close/>
              </a:path>
              <a:path w="21600" h="21600">
                <a:moveTo>
                  <a:pt x="0" y="5664"/>
                </a:moveTo>
                <a:lnTo>
                  <a:pt x="0" y="15936"/>
                </a:lnTo>
                <a:lnTo>
                  <a:pt x="675" y="15936"/>
                </a:lnTo>
                <a:lnTo>
                  <a:pt x="675" y="5664"/>
                </a:lnTo>
                <a:close/>
              </a:path>
            </a:pathLst>
          </a:custGeom>
          <a:gradFill rotWithShape="1">
            <a:gsLst>
              <a:gs pos="0">
                <a:schemeClr val="accent1">
                  <a:gamma/>
                  <a:shade val="46275"/>
                  <a:invGamma/>
                  <a:alpha val="0"/>
                </a:schemeClr>
              </a:gs>
              <a:gs pos="100000">
                <a:schemeClr val="accent1"/>
              </a:gs>
            </a:gsLst>
            <a:lin ang="0" scaled="1"/>
          </a:gradFill>
          <a:ln w="9525">
            <a:noFill/>
            <a:miter lim="800000"/>
            <a:headEnd/>
            <a:tailEnd/>
          </a:ln>
          <a:effectLst/>
        </p:spPr>
        <p:txBody>
          <a:bodyPr wrap="none" anchor="ctr"/>
          <a:lstStyle/>
          <a:p>
            <a:pPr>
              <a:defRPr/>
            </a:pPr>
            <a:endParaRPr lang="en-US" dirty="0">
              <a:latin typeface="Arial" charset="0"/>
              <a:cs typeface="Arial" charset="0"/>
            </a:endParaRPr>
          </a:p>
        </p:txBody>
      </p:sp>
      <p:grpSp>
        <p:nvGrpSpPr>
          <p:cNvPr id="3" name="Group 18"/>
          <p:cNvGrpSpPr>
            <a:grpSpLocks/>
          </p:cNvGrpSpPr>
          <p:nvPr/>
        </p:nvGrpSpPr>
        <p:grpSpPr bwMode="auto">
          <a:xfrm>
            <a:off x="76200" y="4872038"/>
            <a:ext cx="3657600" cy="1985962"/>
            <a:chOff x="336" y="3069"/>
            <a:chExt cx="2304" cy="1251"/>
          </a:xfrm>
        </p:grpSpPr>
        <p:pic>
          <p:nvPicPr>
            <p:cNvPr id="5127" name="Picture 17" descr="paper-note-background4"/>
            <p:cNvPicPr>
              <a:picLocks noChangeAspect="1" noChangeArrowheads="1"/>
            </p:cNvPicPr>
            <p:nvPr/>
          </p:nvPicPr>
          <p:blipFill>
            <a:blip r:embed="rId4" cstate="print"/>
            <a:srcRect/>
            <a:stretch>
              <a:fillRect/>
            </a:stretch>
          </p:blipFill>
          <p:spPr bwMode="auto">
            <a:xfrm>
              <a:off x="336" y="3069"/>
              <a:ext cx="2304" cy="1251"/>
            </a:xfrm>
            <a:prstGeom prst="rect">
              <a:avLst/>
            </a:prstGeom>
            <a:noFill/>
            <a:ln w="9525">
              <a:noFill/>
              <a:miter lim="800000"/>
              <a:headEnd/>
              <a:tailEnd/>
            </a:ln>
          </p:spPr>
        </p:pic>
        <p:sp>
          <p:nvSpPr>
            <p:cNvPr id="5128" name="Text Box 12"/>
            <p:cNvSpPr txBox="1">
              <a:spLocks noChangeArrowheads="1"/>
            </p:cNvSpPr>
            <p:nvPr/>
          </p:nvSpPr>
          <p:spPr bwMode="auto">
            <a:xfrm>
              <a:off x="528" y="3503"/>
              <a:ext cx="1968" cy="750"/>
            </a:xfrm>
            <a:prstGeom prst="rect">
              <a:avLst/>
            </a:prstGeom>
            <a:noFill/>
            <a:ln w="9525">
              <a:noFill/>
              <a:miter lim="800000"/>
              <a:headEnd/>
              <a:tailEnd/>
            </a:ln>
          </p:spPr>
          <p:txBody>
            <a:bodyPr>
              <a:spAutoFit/>
            </a:bodyPr>
            <a:lstStyle/>
            <a:p>
              <a:pPr algn="l" rtl="0">
                <a:spcBef>
                  <a:spcPct val="50000"/>
                </a:spcBef>
              </a:pPr>
              <a:r>
                <a:rPr lang="en-US"/>
                <a:t>If FEV1 or FVC ^ By 12% after bronchodilator obstruction considered reversible.</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10247"/>
                                        </p:tgtEl>
                                        <p:attrNameLst>
                                          <p:attrName>style.visibility</p:attrName>
                                        </p:attrNameLst>
                                      </p:cBhvr>
                                      <p:to>
                                        <p:strVal val="visible"/>
                                      </p:to>
                                    </p:set>
                                    <p:anim calcmode="lin" valueType="num">
                                      <p:cBhvr>
                                        <p:cTn id="13" dur="500" fill="hold"/>
                                        <p:tgtEl>
                                          <p:spTgt spid="10247"/>
                                        </p:tgtEl>
                                        <p:attrNameLst>
                                          <p:attrName>ppt_w</p:attrName>
                                        </p:attrNameLst>
                                      </p:cBhvr>
                                      <p:tavLst>
                                        <p:tav tm="0">
                                          <p:val>
                                            <p:fltVal val="0"/>
                                          </p:val>
                                        </p:tav>
                                        <p:tav tm="100000">
                                          <p:val>
                                            <p:strVal val="#ppt_w"/>
                                          </p:val>
                                        </p:tav>
                                      </p:tavLst>
                                    </p:anim>
                                    <p:anim calcmode="lin" valueType="num">
                                      <p:cBhvr>
                                        <p:cTn id="14" dur="500" fill="hold"/>
                                        <p:tgtEl>
                                          <p:spTgt spid="10247"/>
                                        </p:tgtEl>
                                        <p:attrNameLst>
                                          <p:attrName>ppt_h</p:attrName>
                                        </p:attrNameLst>
                                      </p:cBhvr>
                                      <p:tavLst>
                                        <p:tav tm="0">
                                          <p:val>
                                            <p:fltVal val="0"/>
                                          </p:val>
                                        </p:tav>
                                        <p:tav tm="100000">
                                          <p:val>
                                            <p:strVal val="#ppt_h"/>
                                          </p:val>
                                        </p:tav>
                                      </p:tavLst>
                                    </p:anim>
                                    <p:animEffect transition="in" filter="fade">
                                      <p:cBhvr>
                                        <p:cTn id="15" dur="500"/>
                                        <p:tgtEl>
                                          <p:spTgt spid="10247"/>
                                        </p:tgtEl>
                                      </p:cBhvr>
                                    </p:animEffect>
                                  </p:childTnLst>
                                </p:cTn>
                              </p:par>
                              <p:par>
                                <p:cTn id="16" presetID="10" presetClass="entr" presetSubtype="0" fill="hold" nodeType="withEffect">
                                  <p:stCondLst>
                                    <p:cond delay="0"/>
                                  </p:stCondLst>
                                  <p:childTnLst>
                                    <p:set>
                                      <p:cBhvr>
                                        <p:cTn id="17" dur="1" fill="hold">
                                          <p:stCondLst>
                                            <p:cond delay="0"/>
                                          </p:stCondLst>
                                        </p:cTn>
                                        <p:tgtEl>
                                          <p:spTgt spid="10251"/>
                                        </p:tgtEl>
                                        <p:attrNameLst>
                                          <p:attrName>style.visibility</p:attrName>
                                        </p:attrNameLst>
                                      </p:cBhvr>
                                      <p:to>
                                        <p:strVal val="visible"/>
                                      </p:to>
                                    </p:set>
                                    <p:animEffect transition="in" filter="fade">
                                      <p:cBhvr>
                                        <p:cTn id="18" dur="500"/>
                                        <p:tgtEl>
                                          <p:spTgt spid="10251"/>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0" fill="hold" nodeType="clickEffect">
                                  <p:stCondLst>
                                    <p:cond delay="0"/>
                                  </p:stCondLst>
                                  <p:childTnLst>
                                    <p:set>
                                      <p:cBhvr>
                                        <p:cTn id="22" dur="1" fill="hold">
                                          <p:stCondLst>
                                            <p:cond delay="0"/>
                                          </p:stCondLst>
                                        </p:cTn>
                                        <p:tgtEl>
                                          <p:spTgt spid="10248"/>
                                        </p:tgtEl>
                                        <p:attrNameLst>
                                          <p:attrName>style.visibility</p:attrName>
                                        </p:attrNameLst>
                                      </p:cBhvr>
                                      <p:to>
                                        <p:strVal val="visible"/>
                                      </p:to>
                                    </p:set>
                                    <p:anim calcmode="lin" valueType="num">
                                      <p:cBhvr>
                                        <p:cTn id="23" dur="500" fill="hold"/>
                                        <p:tgtEl>
                                          <p:spTgt spid="10248"/>
                                        </p:tgtEl>
                                        <p:attrNameLst>
                                          <p:attrName>ppt_w</p:attrName>
                                        </p:attrNameLst>
                                      </p:cBhvr>
                                      <p:tavLst>
                                        <p:tav tm="0">
                                          <p:val>
                                            <p:fltVal val="0"/>
                                          </p:val>
                                        </p:tav>
                                        <p:tav tm="100000">
                                          <p:val>
                                            <p:strVal val="#ppt_w"/>
                                          </p:val>
                                        </p:tav>
                                      </p:tavLst>
                                    </p:anim>
                                    <p:anim calcmode="lin" valueType="num">
                                      <p:cBhvr>
                                        <p:cTn id="24" dur="500" fill="hold"/>
                                        <p:tgtEl>
                                          <p:spTgt spid="10248"/>
                                        </p:tgtEl>
                                        <p:attrNameLst>
                                          <p:attrName>ppt_h</p:attrName>
                                        </p:attrNameLst>
                                      </p:cBhvr>
                                      <p:tavLst>
                                        <p:tav tm="0">
                                          <p:val>
                                            <p:fltVal val="0"/>
                                          </p:val>
                                        </p:tav>
                                        <p:tav tm="100000">
                                          <p:val>
                                            <p:strVal val="#ppt_h"/>
                                          </p:val>
                                        </p:tav>
                                      </p:tavLst>
                                    </p:anim>
                                    <p:animEffect transition="in" filter="fade">
                                      <p:cBhvr>
                                        <p:cTn id="25" dur="500"/>
                                        <p:tgtEl>
                                          <p:spTgt spid="1024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2" descr="1790227362_905e28f8cc"/>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9229" name="Rectangle 13"/>
          <p:cNvSpPr>
            <a:spLocks noChangeArrowheads="1"/>
          </p:cNvSpPr>
          <p:nvPr/>
        </p:nvSpPr>
        <p:spPr bwMode="auto">
          <a:xfrm>
            <a:off x="228600" y="457200"/>
            <a:ext cx="8610600" cy="6096000"/>
          </a:xfrm>
          <a:prstGeom prst="rect">
            <a:avLst/>
          </a:prstGeom>
          <a:gradFill rotWithShape="1">
            <a:gsLst>
              <a:gs pos="0">
                <a:schemeClr val="tx2"/>
              </a:gs>
              <a:gs pos="100000">
                <a:schemeClr val="tx2">
                  <a:gamma/>
                  <a:shade val="46275"/>
                  <a:invGamma/>
                  <a:alpha val="3000"/>
                </a:schemeClr>
              </a:gs>
            </a:gsLst>
            <a:lin ang="5400000" scaled="1"/>
          </a:gradFill>
          <a:ln w="9525">
            <a:noFill/>
            <a:miter lim="800000"/>
            <a:headEnd/>
            <a:tailEnd/>
          </a:ln>
          <a:effectLst/>
        </p:spPr>
        <p:txBody>
          <a:bodyPr wrap="none" anchor="ctr"/>
          <a:lstStyle/>
          <a:p>
            <a:pPr>
              <a:defRPr/>
            </a:pPr>
            <a:endParaRPr lang="en-US" dirty="0">
              <a:latin typeface="Arial" charset="0"/>
              <a:cs typeface="Arial" charset="0"/>
            </a:endParaRPr>
          </a:p>
        </p:txBody>
      </p:sp>
      <p:sp>
        <p:nvSpPr>
          <p:cNvPr id="6148" name="Rectangle 4"/>
          <p:cNvSpPr>
            <a:spLocks noChangeArrowheads="1"/>
          </p:cNvSpPr>
          <p:nvPr/>
        </p:nvSpPr>
        <p:spPr bwMode="auto">
          <a:xfrm>
            <a:off x="4502150" y="3284538"/>
            <a:ext cx="139700" cy="290512"/>
          </a:xfrm>
          <a:prstGeom prst="rect">
            <a:avLst/>
          </a:prstGeom>
          <a:noFill/>
          <a:ln w="9525">
            <a:noFill/>
            <a:miter lim="800000"/>
            <a:headEnd/>
            <a:tailEnd/>
          </a:ln>
        </p:spPr>
        <p:txBody>
          <a:bodyPr wrap="none" lIns="38088" tIns="7935" rIns="38088" bIns="7935" anchor="ctr">
            <a:spAutoFit/>
          </a:bodyPr>
          <a:lstStyle/>
          <a:p>
            <a:r>
              <a:rPr lang="ar-SA"/>
              <a:t> </a:t>
            </a:r>
          </a:p>
        </p:txBody>
      </p:sp>
      <p:sp>
        <p:nvSpPr>
          <p:cNvPr id="6149" name="Rectangle 5"/>
          <p:cNvSpPr>
            <a:spLocks noChangeArrowheads="1"/>
          </p:cNvSpPr>
          <p:nvPr/>
        </p:nvSpPr>
        <p:spPr bwMode="auto">
          <a:xfrm>
            <a:off x="9004300" y="0"/>
            <a:ext cx="139700" cy="290513"/>
          </a:xfrm>
          <a:prstGeom prst="rect">
            <a:avLst/>
          </a:prstGeom>
          <a:noFill/>
          <a:ln w="9525">
            <a:noFill/>
            <a:miter lim="800000"/>
            <a:headEnd/>
            <a:tailEnd/>
          </a:ln>
        </p:spPr>
        <p:txBody>
          <a:bodyPr wrap="none" lIns="38088" tIns="7935" rIns="38088" bIns="7935" anchor="ctr">
            <a:spAutoFit/>
          </a:bodyPr>
          <a:lstStyle/>
          <a:p>
            <a:r>
              <a:rPr lang="ar-SA"/>
              <a:t> </a:t>
            </a:r>
          </a:p>
        </p:txBody>
      </p:sp>
      <p:sp>
        <p:nvSpPr>
          <p:cNvPr id="6150" name="Rectangle 6"/>
          <p:cNvSpPr>
            <a:spLocks noChangeArrowheads="1"/>
          </p:cNvSpPr>
          <p:nvPr/>
        </p:nvSpPr>
        <p:spPr bwMode="auto">
          <a:xfrm>
            <a:off x="381000" y="685800"/>
            <a:ext cx="7239000" cy="641350"/>
          </a:xfrm>
          <a:prstGeom prst="rect">
            <a:avLst/>
          </a:prstGeom>
          <a:solidFill>
            <a:srgbClr val="FFFF00"/>
          </a:solidFill>
          <a:ln w="9525">
            <a:noFill/>
            <a:miter lim="800000"/>
            <a:headEnd/>
            <a:tailEnd/>
          </a:ln>
        </p:spPr>
        <p:txBody>
          <a:bodyPr>
            <a:spAutoFit/>
          </a:bodyPr>
          <a:lstStyle/>
          <a:p>
            <a:pPr algn="l"/>
            <a:r>
              <a:rPr lang="en-US" sz="3600" b="1" i="1"/>
              <a:t>Limitations of Test</a:t>
            </a:r>
          </a:p>
        </p:txBody>
      </p:sp>
      <p:pic>
        <p:nvPicPr>
          <p:cNvPr id="6151" name="Picture 10" descr="300px-Stop_hand_caution"/>
          <p:cNvPicPr>
            <a:picLocks noChangeAspect="1" noChangeArrowheads="1"/>
          </p:cNvPicPr>
          <p:nvPr/>
        </p:nvPicPr>
        <p:blipFill>
          <a:blip r:embed="rId3" cstate="print"/>
          <a:srcRect/>
          <a:stretch>
            <a:fillRect/>
          </a:stretch>
        </p:blipFill>
        <p:spPr bwMode="auto">
          <a:xfrm>
            <a:off x="6781800" y="152400"/>
            <a:ext cx="2362200" cy="2362200"/>
          </a:xfrm>
          <a:prstGeom prst="rect">
            <a:avLst/>
          </a:prstGeom>
          <a:noFill/>
          <a:ln w="9525">
            <a:noFill/>
            <a:miter lim="800000"/>
            <a:headEnd/>
            <a:tailEnd/>
          </a:ln>
        </p:spPr>
      </p:pic>
      <p:sp>
        <p:nvSpPr>
          <p:cNvPr id="9230" name="Rectangle 14"/>
          <p:cNvSpPr>
            <a:spLocks noChangeArrowheads="1"/>
          </p:cNvSpPr>
          <p:nvPr/>
        </p:nvSpPr>
        <p:spPr bwMode="auto">
          <a:xfrm>
            <a:off x="381000" y="1463675"/>
            <a:ext cx="6172200" cy="822325"/>
          </a:xfrm>
          <a:prstGeom prst="rect">
            <a:avLst/>
          </a:prstGeom>
          <a:noFill/>
          <a:ln w="9525">
            <a:noFill/>
            <a:miter lim="800000"/>
            <a:headEnd/>
            <a:tailEnd/>
          </a:ln>
          <a:effectLst/>
        </p:spPr>
        <p:txBody>
          <a:bodyPr anchor="ctr">
            <a:spAutoFit/>
          </a:bodyPr>
          <a:lstStyle/>
          <a:p>
            <a:pPr algn="l" rtl="0">
              <a:buFontTx/>
              <a:buChar char="•"/>
              <a:defRPr/>
            </a:pPr>
            <a:r>
              <a:rPr lang="en-US" sz="2400" b="1" dirty="0">
                <a:solidFill>
                  <a:schemeClr val="bg1"/>
                </a:solidFill>
                <a:effectLst>
                  <a:outerShdw blurRad="38100" dist="38100" dir="2700000" algn="tl">
                    <a:srgbClr val="C0C0C0"/>
                  </a:outerShdw>
                </a:effectLst>
                <a:latin typeface="Arial" charset="0"/>
                <a:cs typeface="Arial" charset="0"/>
              </a:rPr>
              <a:t>The maneuver is highly dependent on patient cooperation.</a:t>
            </a:r>
            <a:r>
              <a:rPr lang="ar-SA" sz="2400" b="1">
                <a:solidFill>
                  <a:schemeClr val="bg1"/>
                </a:solidFill>
                <a:effectLst>
                  <a:outerShdw blurRad="38100" dist="38100" dir="2700000" algn="tl">
                    <a:srgbClr val="C0C0C0"/>
                  </a:outerShdw>
                </a:effectLst>
                <a:latin typeface="Arial" charset="0"/>
                <a:cs typeface="Arial" charset="0"/>
              </a:rPr>
              <a:t> </a:t>
            </a:r>
          </a:p>
        </p:txBody>
      </p:sp>
      <p:sp>
        <p:nvSpPr>
          <p:cNvPr id="9232" name="Rectangle 16"/>
          <p:cNvSpPr>
            <a:spLocks noChangeArrowheads="1"/>
          </p:cNvSpPr>
          <p:nvPr/>
        </p:nvSpPr>
        <p:spPr bwMode="auto">
          <a:xfrm>
            <a:off x="381000" y="2514600"/>
            <a:ext cx="6172200" cy="822325"/>
          </a:xfrm>
          <a:prstGeom prst="rect">
            <a:avLst/>
          </a:prstGeom>
          <a:noFill/>
          <a:ln w="9525">
            <a:noFill/>
            <a:miter lim="800000"/>
            <a:headEnd/>
            <a:tailEnd/>
          </a:ln>
          <a:effectLst/>
        </p:spPr>
        <p:txBody>
          <a:bodyPr anchor="ctr">
            <a:spAutoFit/>
          </a:bodyPr>
          <a:lstStyle/>
          <a:p>
            <a:pPr algn="l" rtl="0">
              <a:buFontTx/>
              <a:buChar char="•"/>
              <a:defRPr/>
            </a:pPr>
            <a:r>
              <a:rPr lang="en-US" sz="2400" b="1" dirty="0">
                <a:solidFill>
                  <a:schemeClr val="bg1"/>
                </a:solidFill>
                <a:effectLst>
                  <a:outerShdw blurRad="38100" dist="38100" dir="2700000" algn="tl">
                    <a:srgbClr val="C0C0C0"/>
                  </a:outerShdw>
                </a:effectLst>
                <a:latin typeface="Arial" charset="0"/>
                <a:cs typeface="Arial" charset="0"/>
              </a:rPr>
              <a:t>FVC can only be underestimated, never overestimated.</a:t>
            </a:r>
            <a:r>
              <a:rPr lang="en-US" sz="2400" dirty="0">
                <a:solidFill>
                  <a:schemeClr val="bg1"/>
                </a:solidFill>
                <a:latin typeface="Arial" charset="0"/>
                <a:cs typeface="Arial" charset="0"/>
              </a:rPr>
              <a:t> </a:t>
            </a:r>
            <a:endParaRPr lang="ar-SA" sz="2400">
              <a:solidFill>
                <a:schemeClr val="bg1"/>
              </a:solidFill>
              <a:latin typeface="Arial" charset="0"/>
              <a:cs typeface="Arial" charset="0"/>
            </a:endParaRPr>
          </a:p>
        </p:txBody>
      </p:sp>
      <p:sp>
        <p:nvSpPr>
          <p:cNvPr id="9233" name="Rectangle 17"/>
          <p:cNvSpPr>
            <a:spLocks noChangeArrowheads="1"/>
          </p:cNvSpPr>
          <p:nvPr/>
        </p:nvSpPr>
        <p:spPr bwMode="auto">
          <a:xfrm>
            <a:off x="381000" y="3444875"/>
            <a:ext cx="8305800" cy="822325"/>
          </a:xfrm>
          <a:prstGeom prst="rect">
            <a:avLst/>
          </a:prstGeom>
          <a:noFill/>
          <a:ln w="9525">
            <a:noFill/>
            <a:miter lim="800000"/>
            <a:headEnd/>
            <a:tailEnd/>
          </a:ln>
          <a:effectLst/>
        </p:spPr>
        <p:txBody>
          <a:bodyPr anchor="ctr">
            <a:spAutoFit/>
          </a:bodyPr>
          <a:lstStyle/>
          <a:p>
            <a:pPr algn="l" rtl="0">
              <a:buFontTx/>
              <a:buChar char="•"/>
              <a:defRPr/>
            </a:pPr>
            <a:r>
              <a:rPr lang="en-US" sz="2400" b="1" dirty="0">
                <a:solidFill>
                  <a:schemeClr val="bg1"/>
                </a:solidFill>
                <a:effectLst>
                  <a:outerShdw blurRad="38100" dist="38100" dir="2700000" algn="tl">
                    <a:srgbClr val="C0C0C0"/>
                  </a:outerShdw>
                </a:effectLst>
                <a:latin typeface="Arial" charset="0"/>
                <a:cs typeface="Arial" charset="0"/>
              </a:rPr>
              <a:t>Only be used on children old enough to comprehend and follow the instructions given (6 years old or more</a:t>
            </a:r>
            <a:r>
              <a:rPr lang="ar-SA" sz="2400" b="1">
                <a:solidFill>
                  <a:schemeClr val="bg1"/>
                </a:solidFill>
                <a:effectLst>
                  <a:outerShdw blurRad="38100" dist="38100" dir="2700000" algn="tl">
                    <a:srgbClr val="C0C0C0"/>
                  </a:outerShdw>
                </a:effectLst>
                <a:latin typeface="Arial" charset="0"/>
                <a:cs typeface="Arial" charset="0"/>
              </a:rPr>
              <a:t>(</a:t>
            </a:r>
          </a:p>
        </p:txBody>
      </p:sp>
      <p:sp>
        <p:nvSpPr>
          <p:cNvPr id="9234" name="Rectangle 18"/>
          <p:cNvSpPr>
            <a:spLocks noChangeArrowheads="1"/>
          </p:cNvSpPr>
          <p:nvPr/>
        </p:nvSpPr>
        <p:spPr bwMode="auto">
          <a:xfrm>
            <a:off x="381000" y="4419600"/>
            <a:ext cx="8077200" cy="1187450"/>
          </a:xfrm>
          <a:prstGeom prst="rect">
            <a:avLst/>
          </a:prstGeom>
          <a:noFill/>
          <a:ln w="9525">
            <a:noFill/>
            <a:miter lim="800000"/>
            <a:headEnd/>
            <a:tailEnd/>
          </a:ln>
          <a:effectLst/>
        </p:spPr>
        <p:txBody>
          <a:bodyPr anchor="ctr">
            <a:spAutoFit/>
          </a:bodyPr>
          <a:lstStyle/>
          <a:p>
            <a:pPr algn="l" rtl="0">
              <a:buFontTx/>
              <a:buChar char="•"/>
              <a:defRPr/>
            </a:pPr>
            <a:r>
              <a:rPr lang="en-US" sz="2400" b="1" dirty="0">
                <a:solidFill>
                  <a:schemeClr val="bg1"/>
                </a:solidFill>
                <a:effectLst>
                  <a:outerShdw blurRad="38100" dist="38100" dir="2700000" algn="tl">
                    <a:srgbClr val="C0C0C0"/>
                  </a:outerShdw>
                </a:effectLst>
                <a:latin typeface="Arial" charset="0"/>
                <a:cs typeface="Arial" charset="0"/>
              </a:rPr>
              <a:t>Not suitable for patients who are unconscious, heavily sedated, or have limitations that would interfere with vigorous respiratory efforts</a:t>
            </a:r>
            <a:r>
              <a:rPr lang="ar-SA" sz="2400" b="1">
                <a:solidFill>
                  <a:schemeClr val="bg1"/>
                </a:solidFill>
                <a:effectLst>
                  <a:outerShdw blurRad="38100" dist="38100" dir="2700000" algn="tl">
                    <a:srgbClr val="C0C0C0"/>
                  </a:outerShdw>
                </a:effectLst>
                <a:latin typeface="Arial" charset="0"/>
                <a:cs typeface="Arial" charset="0"/>
              </a:rPr>
              <a:t>. </a:t>
            </a:r>
          </a:p>
        </p:txBody>
      </p:sp>
      <p:sp>
        <p:nvSpPr>
          <p:cNvPr id="9235" name="Rectangle 19"/>
          <p:cNvSpPr>
            <a:spLocks noChangeArrowheads="1"/>
          </p:cNvSpPr>
          <p:nvPr/>
        </p:nvSpPr>
        <p:spPr bwMode="auto">
          <a:xfrm>
            <a:off x="381000" y="5710238"/>
            <a:ext cx="8229600" cy="831850"/>
          </a:xfrm>
          <a:prstGeom prst="rect">
            <a:avLst/>
          </a:prstGeom>
          <a:noFill/>
          <a:ln w="9525">
            <a:noFill/>
            <a:miter lim="800000"/>
            <a:headEnd/>
            <a:tailEnd/>
          </a:ln>
          <a:effectLst/>
        </p:spPr>
        <p:txBody>
          <a:bodyPr anchor="ctr">
            <a:spAutoFit/>
          </a:bodyPr>
          <a:lstStyle/>
          <a:p>
            <a:pPr algn="l" rtl="0">
              <a:buFontTx/>
              <a:buChar char="•"/>
              <a:defRPr/>
            </a:pPr>
            <a:r>
              <a:rPr lang="en-US" sz="2400" b="1" dirty="0">
                <a:solidFill>
                  <a:schemeClr val="bg1"/>
                </a:solidFill>
                <a:effectLst>
                  <a:outerShdw blurRad="38100" dist="38100" dir="2700000" algn="tl">
                    <a:srgbClr val="C0C0C0"/>
                  </a:outerShdw>
                </a:effectLst>
                <a:latin typeface="Arial" charset="0"/>
                <a:cs typeface="Arial" charset="0"/>
              </a:rPr>
              <a:t>Many intermittent or mild asthmatics have normal spirometry between acute exacerbation</a:t>
            </a:r>
            <a:r>
              <a:rPr lang="ar-SA" sz="2400" b="1" dirty="0">
                <a:solidFill>
                  <a:schemeClr val="bg1"/>
                </a:solidFill>
                <a:effectLst>
                  <a:outerShdw blurRad="38100" dist="38100" dir="2700000" algn="tl">
                    <a:srgbClr val="C0C0C0"/>
                  </a:outerShdw>
                </a:effectLst>
                <a:latin typeface="Arial" charset="0"/>
                <a:cs typeface="Arial"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230"/>
                                        </p:tgtEl>
                                        <p:attrNameLst>
                                          <p:attrName>style.visibility</p:attrName>
                                        </p:attrNameLst>
                                      </p:cBhvr>
                                      <p:to>
                                        <p:strVal val="visible"/>
                                      </p:to>
                                    </p:set>
                                    <p:anim calcmode="lin" valueType="num">
                                      <p:cBhvr>
                                        <p:cTn id="7" dur="500" fill="hold"/>
                                        <p:tgtEl>
                                          <p:spTgt spid="9230"/>
                                        </p:tgtEl>
                                        <p:attrNameLst>
                                          <p:attrName>ppt_w</p:attrName>
                                        </p:attrNameLst>
                                      </p:cBhvr>
                                      <p:tavLst>
                                        <p:tav tm="0">
                                          <p:val>
                                            <p:fltVal val="0"/>
                                          </p:val>
                                        </p:tav>
                                        <p:tav tm="100000">
                                          <p:val>
                                            <p:strVal val="#ppt_w"/>
                                          </p:val>
                                        </p:tav>
                                      </p:tavLst>
                                    </p:anim>
                                    <p:anim calcmode="lin" valueType="num">
                                      <p:cBhvr>
                                        <p:cTn id="8" dur="500" fill="hold"/>
                                        <p:tgtEl>
                                          <p:spTgt spid="9230"/>
                                        </p:tgtEl>
                                        <p:attrNameLst>
                                          <p:attrName>ppt_h</p:attrName>
                                        </p:attrNameLst>
                                      </p:cBhvr>
                                      <p:tavLst>
                                        <p:tav tm="0">
                                          <p:val>
                                            <p:fltVal val="0"/>
                                          </p:val>
                                        </p:tav>
                                        <p:tav tm="100000">
                                          <p:val>
                                            <p:strVal val="#ppt_h"/>
                                          </p:val>
                                        </p:tav>
                                      </p:tavLst>
                                    </p:anim>
                                    <p:animEffect transition="in" filter="fade">
                                      <p:cBhvr>
                                        <p:cTn id="9" dur="500"/>
                                        <p:tgtEl>
                                          <p:spTgt spid="923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9232"/>
                                        </p:tgtEl>
                                        <p:attrNameLst>
                                          <p:attrName>style.visibility</p:attrName>
                                        </p:attrNameLst>
                                      </p:cBhvr>
                                      <p:to>
                                        <p:strVal val="visible"/>
                                      </p:to>
                                    </p:set>
                                    <p:anim calcmode="lin" valueType="num">
                                      <p:cBhvr>
                                        <p:cTn id="14" dur="500" fill="hold"/>
                                        <p:tgtEl>
                                          <p:spTgt spid="9232"/>
                                        </p:tgtEl>
                                        <p:attrNameLst>
                                          <p:attrName>ppt_w</p:attrName>
                                        </p:attrNameLst>
                                      </p:cBhvr>
                                      <p:tavLst>
                                        <p:tav tm="0">
                                          <p:val>
                                            <p:fltVal val="0"/>
                                          </p:val>
                                        </p:tav>
                                        <p:tav tm="100000">
                                          <p:val>
                                            <p:strVal val="#ppt_w"/>
                                          </p:val>
                                        </p:tav>
                                      </p:tavLst>
                                    </p:anim>
                                    <p:anim calcmode="lin" valueType="num">
                                      <p:cBhvr>
                                        <p:cTn id="15" dur="500" fill="hold"/>
                                        <p:tgtEl>
                                          <p:spTgt spid="9232"/>
                                        </p:tgtEl>
                                        <p:attrNameLst>
                                          <p:attrName>ppt_h</p:attrName>
                                        </p:attrNameLst>
                                      </p:cBhvr>
                                      <p:tavLst>
                                        <p:tav tm="0">
                                          <p:val>
                                            <p:fltVal val="0"/>
                                          </p:val>
                                        </p:tav>
                                        <p:tav tm="100000">
                                          <p:val>
                                            <p:strVal val="#ppt_h"/>
                                          </p:val>
                                        </p:tav>
                                      </p:tavLst>
                                    </p:anim>
                                    <p:animEffect transition="in" filter="fade">
                                      <p:cBhvr>
                                        <p:cTn id="16" dur="500"/>
                                        <p:tgtEl>
                                          <p:spTgt spid="923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9233"/>
                                        </p:tgtEl>
                                        <p:attrNameLst>
                                          <p:attrName>style.visibility</p:attrName>
                                        </p:attrNameLst>
                                      </p:cBhvr>
                                      <p:to>
                                        <p:strVal val="visible"/>
                                      </p:to>
                                    </p:set>
                                    <p:anim calcmode="lin" valueType="num">
                                      <p:cBhvr>
                                        <p:cTn id="21" dur="500" fill="hold"/>
                                        <p:tgtEl>
                                          <p:spTgt spid="9233"/>
                                        </p:tgtEl>
                                        <p:attrNameLst>
                                          <p:attrName>ppt_w</p:attrName>
                                        </p:attrNameLst>
                                      </p:cBhvr>
                                      <p:tavLst>
                                        <p:tav tm="0">
                                          <p:val>
                                            <p:fltVal val="0"/>
                                          </p:val>
                                        </p:tav>
                                        <p:tav tm="100000">
                                          <p:val>
                                            <p:strVal val="#ppt_w"/>
                                          </p:val>
                                        </p:tav>
                                      </p:tavLst>
                                    </p:anim>
                                    <p:anim calcmode="lin" valueType="num">
                                      <p:cBhvr>
                                        <p:cTn id="22" dur="500" fill="hold"/>
                                        <p:tgtEl>
                                          <p:spTgt spid="9233"/>
                                        </p:tgtEl>
                                        <p:attrNameLst>
                                          <p:attrName>ppt_h</p:attrName>
                                        </p:attrNameLst>
                                      </p:cBhvr>
                                      <p:tavLst>
                                        <p:tav tm="0">
                                          <p:val>
                                            <p:fltVal val="0"/>
                                          </p:val>
                                        </p:tav>
                                        <p:tav tm="100000">
                                          <p:val>
                                            <p:strVal val="#ppt_h"/>
                                          </p:val>
                                        </p:tav>
                                      </p:tavLst>
                                    </p:anim>
                                    <p:animEffect transition="in" filter="fade">
                                      <p:cBhvr>
                                        <p:cTn id="23" dur="500"/>
                                        <p:tgtEl>
                                          <p:spTgt spid="923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9234"/>
                                        </p:tgtEl>
                                        <p:attrNameLst>
                                          <p:attrName>style.visibility</p:attrName>
                                        </p:attrNameLst>
                                      </p:cBhvr>
                                      <p:to>
                                        <p:strVal val="visible"/>
                                      </p:to>
                                    </p:set>
                                    <p:anim calcmode="lin" valueType="num">
                                      <p:cBhvr>
                                        <p:cTn id="28" dur="500" fill="hold"/>
                                        <p:tgtEl>
                                          <p:spTgt spid="9234"/>
                                        </p:tgtEl>
                                        <p:attrNameLst>
                                          <p:attrName>ppt_w</p:attrName>
                                        </p:attrNameLst>
                                      </p:cBhvr>
                                      <p:tavLst>
                                        <p:tav tm="0">
                                          <p:val>
                                            <p:fltVal val="0"/>
                                          </p:val>
                                        </p:tav>
                                        <p:tav tm="100000">
                                          <p:val>
                                            <p:strVal val="#ppt_w"/>
                                          </p:val>
                                        </p:tav>
                                      </p:tavLst>
                                    </p:anim>
                                    <p:anim calcmode="lin" valueType="num">
                                      <p:cBhvr>
                                        <p:cTn id="29" dur="500" fill="hold"/>
                                        <p:tgtEl>
                                          <p:spTgt spid="9234"/>
                                        </p:tgtEl>
                                        <p:attrNameLst>
                                          <p:attrName>ppt_h</p:attrName>
                                        </p:attrNameLst>
                                      </p:cBhvr>
                                      <p:tavLst>
                                        <p:tav tm="0">
                                          <p:val>
                                            <p:fltVal val="0"/>
                                          </p:val>
                                        </p:tav>
                                        <p:tav tm="100000">
                                          <p:val>
                                            <p:strVal val="#ppt_h"/>
                                          </p:val>
                                        </p:tav>
                                      </p:tavLst>
                                    </p:anim>
                                    <p:animEffect transition="in" filter="fade">
                                      <p:cBhvr>
                                        <p:cTn id="30" dur="500"/>
                                        <p:tgtEl>
                                          <p:spTgt spid="9234"/>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9235"/>
                                        </p:tgtEl>
                                        <p:attrNameLst>
                                          <p:attrName>style.visibility</p:attrName>
                                        </p:attrNameLst>
                                      </p:cBhvr>
                                      <p:to>
                                        <p:strVal val="visible"/>
                                      </p:to>
                                    </p:set>
                                    <p:anim calcmode="lin" valueType="num">
                                      <p:cBhvr>
                                        <p:cTn id="35" dur="500" fill="hold"/>
                                        <p:tgtEl>
                                          <p:spTgt spid="9235"/>
                                        </p:tgtEl>
                                        <p:attrNameLst>
                                          <p:attrName>ppt_w</p:attrName>
                                        </p:attrNameLst>
                                      </p:cBhvr>
                                      <p:tavLst>
                                        <p:tav tm="0">
                                          <p:val>
                                            <p:fltVal val="0"/>
                                          </p:val>
                                        </p:tav>
                                        <p:tav tm="100000">
                                          <p:val>
                                            <p:strVal val="#ppt_w"/>
                                          </p:val>
                                        </p:tav>
                                      </p:tavLst>
                                    </p:anim>
                                    <p:anim calcmode="lin" valueType="num">
                                      <p:cBhvr>
                                        <p:cTn id="36" dur="500" fill="hold"/>
                                        <p:tgtEl>
                                          <p:spTgt spid="9235"/>
                                        </p:tgtEl>
                                        <p:attrNameLst>
                                          <p:attrName>ppt_h</p:attrName>
                                        </p:attrNameLst>
                                      </p:cBhvr>
                                      <p:tavLst>
                                        <p:tav tm="0">
                                          <p:val>
                                            <p:fltVal val="0"/>
                                          </p:val>
                                        </p:tav>
                                        <p:tav tm="100000">
                                          <p:val>
                                            <p:strVal val="#ppt_h"/>
                                          </p:val>
                                        </p:tav>
                                      </p:tavLst>
                                    </p:anim>
                                    <p:animEffect transition="in" filter="fade">
                                      <p:cBhvr>
                                        <p:cTn id="37" dur="500"/>
                                        <p:tgtEl>
                                          <p:spTgt spid="9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0" grpId="0"/>
      <p:bldP spid="9232" grpId="0"/>
      <p:bldP spid="9233" grpId="0"/>
      <p:bldP spid="9234" grpId="0"/>
      <p:bldP spid="923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a:grpSpLocks/>
          </p:cNvGrpSpPr>
          <p:nvPr/>
        </p:nvGrpSpPr>
        <p:grpSpPr bwMode="auto">
          <a:xfrm>
            <a:off x="76200" y="4872038"/>
            <a:ext cx="3657600" cy="1985962"/>
            <a:chOff x="336" y="3069"/>
            <a:chExt cx="2304" cy="1251"/>
          </a:xfrm>
        </p:grpSpPr>
        <p:pic>
          <p:nvPicPr>
            <p:cNvPr id="7185" name="Picture 11" descr="paper-note-background4"/>
            <p:cNvPicPr>
              <a:picLocks noChangeAspect="1" noChangeArrowheads="1"/>
            </p:cNvPicPr>
            <p:nvPr/>
          </p:nvPicPr>
          <p:blipFill>
            <a:blip r:embed="rId2" cstate="print"/>
            <a:srcRect/>
            <a:stretch>
              <a:fillRect/>
            </a:stretch>
          </p:blipFill>
          <p:spPr bwMode="auto">
            <a:xfrm>
              <a:off x="336" y="3069"/>
              <a:ext cx="2304" cy="1251"/>
            </a:xfrm>
            <a:prstGeom prst="rect">
              <a:avLst/>
            </a:prstGeom>
            <a:noFill/>
            <a:ln w="9525">
              <a:noFill/>
              <a:miter lim="800000"/>
              <a:headEnd/>
              <a:tailEnd/>
            </a:ln>
          </p:spPr>
        </p:pic>
        <p:sp>
          <p:nvSpPr>
            <p:cNvPr id="7186" name="Text Box 12"/>
            <p:cNvSpPr txBox="1">
              <a:spLocks noChangeArrowheads="1"/>
            </p:cNvSpPr>
            <p:nvPr/>
          </p:nvSpPr>
          <p:spPr bwMode="auto">
            <a:xfrm>
              <a:off x="528" y="3503"/>
              <a:ext cx="1968" cy="577"/>
            </a:xfrm>
            <a:prstGeom prst="rect">
              <a:avLst/>
            </a:prstGeom>
            <a:noFill/>
            <a:ln w="9525">
              <a:noFill/>
              <a:miter lim="800000"/>
              <a:headEnd/>
              <a:tailEnd/>
            </a:ln>
          </p:spPr>
          <p:txBody>
            <a:bodyPr>
              <a:spAutoFit/>
            </a:bodyPr>
            <a:lstStyle/>
            <a:p>
              <a:pPr algn="l" rtl="0">
                <a:spcBef>
                  <a:spcPct val="50000"/>
                </a:spcBef>
              </a:pPr>
              <a:r>
                <a:rPr lang="en-US"/>
                <a:t>In acute setting when patient is SOB, PEF is quickest method of diagnosis</a:t>
              </a:r>
            </a:p>
          </p:txBody>
        </p:sp>
      </p:grpSp>
      <p:sp>
        <p:nvSpPr>
          <p:cNvPr id="7171" name="Text Box 9"/>
          <p:cNvSpPr txBox="1">
            <a:spLocks noChangeArrowheads="1"/>
          </p:cNvSpPr>
          <p:nvPr/>
        </p:nvSpPr>
        <p:spPr bwMode="auto">
          <a:xfrm>
            <a:off x="152400" y="152400"/>
            <a:ext cx="6172200" cy="579438"/>
          </a:xfrm>
          <a:prstGeom prst="rect">
            <a:avLst/>
          </a:prstGeom>
          <a:noFill/>
          <a:ln w="9525">
            <a:noFill/>
            <a:miter lim="800000"/>
            <a:headEnd/>
            <a:tailEnd/>
          </a:ln>
        </p:spPr>
        <p:txBody>
          <a:bodyPr>
            <a:spAutoFit/>
          </a:bodyPr>
          <a:lstStyle/>
          <a:p>
            <a:pPr algn="l">
              <a:spcBef>
                <a:spcPct val="50000"/>
              </a:spcBef>
            </a:pPr>
            <a:r>
              <a:rPr lang="en-US" sz="3200" b="1">
                <a:solidFill>
                  <a:schemeClr val="accent2"/>
                </a:solidFill>
              </a:rPr>
              <a:t>Peak Expiratory Flow</a:t>
            </a:r>
          </a:p>
        </p:txBody>
      </p:sp>
      <p:grpSp>
        <p:nvGrpSpPr>
          <p:cNvPr id="3" name="Group 18"/>
          <p:cNvGrpSpPr>
            <a:grpSpLocks/>
          </p:cNvGrpSpPr>
          <p:nvPr/>
        </p:nvGrpSpPr>
        <p:grpSpPr bwMode="auto">
          <a:xfrm>
            <a:off x="3276600" y="2244725"/>
            <a:ext cx="5567363" cy="1108075"/>
            <a:chOff x="144" y="768"/>
            <a:chExt cx="3507" cy="1008"/>
          </a:xfrm>
        </p:grpSpPr>
        <p:sp>
          <p:nvSpPr>
            <p:cNvPr id="7183" name="AutoShape 19"/>
            <p:cNvSpPr>
              <a:spLocks noChangeArrowheads="1"/>
            </p:cNvSpPr>
            <p:nvPr/>
          </p:nvSpPr>
          <p:spPr bwMode="auto">
            <a:xfrm>
              <a:off x="144" y="768"/>
              <a:ext cx="3507" cy="1008"/>
            </a:xfrm>
            <a:prstGeom prst="roundRect">
              <a:avLst>
                <a:gd name="adj" fmla="val 16667"/>
              </a:avLst>
            </a:prstGeom>
            <a:gradFill rotWithShape="1">
              <a:gsLst>
                <a:gs pos="0">
                  <a:srgbClr val="FF0000"/>
                </a:gs>
                <a:gs pos="100000">
                  <a:srgbClr val="FF3D3D"/>
                </a:gs>
              </a:gsLst>
              <a:lin ang="5400000" scaled="1"/>
            </a:gradFill>
            <a:ln w="76200" cmpd="tri">
              <a:solidFill>
                <a:srgbClr val="FF7C80"/>
              </a:solidFill>
              <a:round/>
              <a:headEnd/>
              <a:tailEnd/>
            </a:ln>
          </p:spPr>
          <p:txBody>
            <a:bodyPr wrap="none" anchor="ctr"/>
            <a:lstStyle/>
            <a:p>
              <a:endParaRPr lang="en-US"/>
            </a:p>
          </p:txBody>
        </p:sp>
        <p:sp>
          <p:nvSpPr>
            <p:cNvPr id="7184" name="Text Box 20"/>
            <p:cNvSpPr txBox="1">
              <a:spLocks noChangeArrowheads="1"/>
            </p:cNvSpPr>
            <p:nvPr/>
          </p:nvSpPr>
          <p:spPr bwMode="auto">
            <a:xfrm>
              <a:off x="240" y="855"/>
              <a:ext cx="3312" cy="916"/>
            </a:xfrm>
            <a:prstGeom prst="rect">
              <a:avLst/>
            </a:prstGeom>
            <a:noFill/>
            <a:ln w="9525">
              <a:noFill/>
              <a:miter lim="800000"/>
              <a:headEnd/>
              <a:tailEnd/>
            </a:ln>
          </p:spPr>
          <p:txBody>
            <a:bodyPr>
              <a:spAutoFit/>
            </a:bodyPr>
            <a:lstStyle/>
            <a:p>
              <a:pPr algn="l">
                <a:spcBef>
                  <a:spcPct val="50000"/>
                </a:spcBef>
              </a:pPr>
              <a:r>
                <a:rPr lang="en-US" sz="2000" b="1">
                  <a:solidFill>
                    <a:schemeClr val="bg1"/>
                  </a:solidFill>
                </a:rPr>
                <a:t>on waking prior to taking a bronchodilator and before bed after bronchodilator.</a:t>
              </a:r>
            </a:p>
          </p:txBody>
        </p:sp>
      </p:grpSp>
      <p:grpSp>
        <p:nvGrpSpPr>
          <p:cNvPr id="4" name="Group 24"/>
          <p:cNvGrpSpPr>
            <a:grpSpLocks/>
          </p:cNvGrpSpPr>
          <p:nvPr/>
        </p:nvGrpSpPr>
        <p:grpSpPr bwMode="auto">
          <a:xfrm>
            <a:off x="3276600" y="868363"/>
            <a:ext cx="5567363" cy="1189037"/>
            <a:chOff x="144" y="768"/>
            <a:chExt cx="3507" cy="1008"/>
          </a:xfrm>
        </p:grpSpPr>
        <p:sp>
          <p:nvSpPr>
            <p:cNvPr id="7181" name="AutoShape 25"/>
            <p:cNvSpPr>
              <a:spLocks noChangeArrowheads="1"/>
            </p:cNvSpPr>
            <p:nvPr/>
          </p:nvSpPr>
          <p:spPr bwMode="auto">
            <a:xfrm>
              <a:off x="144" y="768"/>
              <a:ext cx="3507" cy="1008"/>
            </a:xfrm>
            <a:prstGeom prst="roundRect">
              <a:avLst>
                <a:gd name="adj" fmla="val 16667"/>
              </a:avLst>
            </a:prstGeom>
            <a:gradFill rotWithShape="1">
              <a:gsLst>
                <a:gs pos="0">
                  <a:srgbClr val="FF0000"/>
                </a:gs>
                <a:gs pos="100000">
                  <a:srgbClr val="FF3D3D"/>
                </a:gs>
              </a:gsLst>
              <a:lin ang="5400000" scaled="1"/>
            </a:gradFill>
            <a:ln w="76200" cmpd="tri">
              <a:solidFill>
                <a:srgbClr val="FF7C80"/>
              </a:solidFill>
              <a:round/>
              <a:headEnd/>
              <a:tailEnd/>
            </a:ln>
          </p:spPr>
          <p:txBody>
            <a:bodyPr wrap="none" anchor="ctr"/>
            <a:lstStyle/>
            <a:p>
              <a:endParaRPr lang="en-US"/>
            </a:p>
          </p:txBody>
        </p:sp>
        <p:sp>
          <p:nvSpPr>
            <p:cNvPr id="7182" name="Text Box 26"/>
            <p:cNvSpPr txBox="1">
              <a:spLocks noChangeArrowheads="1"/>
            </p:cNvSpPr>
            <p:nvPr/>
          </p:nvSpPr>
          <p:spPr bwMode="auto">
            <a:xfrm>
              <a:off x="240" y="854"/>
              <a:ext cx="3312" cy="854"/>
            </a:xfrm>
            <a:prstGeom prst="rect">
              <a:avLst/>
            </a:prstGeom>
            <a:noFill/>
            <a:ln w="9525">
              <a:noFill/>
              <a:miter lim="800000"/>
              <a:headEnd/>
              <a:tailEnd/>
            </a:ln>
          </p:spPr>
          <p:txBody>
            <a:bodyPr>
              <a:spAutoFit/>
            </a:bodyPr>
            <a:lstStyle/>
            <a:p>
              <a:pPr algn="l">
                <a:spcBef>
                  <a:spcPct val="50000"/>
                </a:spcBef>
              </a:pPr>
              <a:r>
                <a:rPr lang="en-US" b="1">
                  <a:solidFill>
                    <a:schemeClr val="bg1"/>
                  </a:solidFill>
                </a:rPr>
                <a:t>Recommend in monitoring and</a:t>
              </a:r>
              <a:r>
                <a:rPr lang="en-US" sz="2000" b="1">
                  <a:solidFill>
                    <a:schemeClr val="bg1"/>
                  </a:solidFill>
                </a:rPr>
                <a:t> long term assessment of patient disease and response to treatment</a:t>
              </a:r>
            </a:p>
          </p:txBody>
        </p:sp>
      </p:grpSp>
      <p:grpSp>
        <p:nvGrpSpPr>
          <p:cNvPr id="5" name="Group 27"/>
          <p:cNvGrpSpPr>
            <a:grpSpLocks/>
          </p:cNvGrpSpPr>
          <p:nvPr/>
        </p:nvGrpSpPr>
        <p:grpSpPr bwMode="auto">
          <a:xfrm>
            <a:off x="3276600" y="3581400"/>
            <a:ext cx="5567363" cy="914400"/>
            <a:chOff x="144" y="768"/>
            <a:chExt cx="3507" cy="1008"/>
          </a:xfrm>
        </p:grpSpPr>
        <p:sp>
          <p:nvSpPr>
            <p:cNvPr id="7179" name="AutoShape 28"/>
            <p:cNvSpPr>
              <a:spLocks noChangeArrowheads="1"/>
            </p:cNvSpPr>
            <p:nvPr/>
          </p:nvSpPr>
          <p:spPr bwMode="auto">
            <a:xfrm>
              <a:off x="144" y="768"/>
              <a:ext cx="3507" cy="1008"/>
            </a:xfrm>
            <a:prstGeom prst="roundRect">
              <a:avLst>
                <a:gd name="adj" fmla="val 16667"/>
              </a:avLst>
            </a:prstGeom>
            <a:gradFill rotWithShape="1">
              <a:gsLst>
                <a:gs pos="0">
                  <a:srgbClr val="FF0000"/>
                </a:gs>
                <a:gs pos="100000">
                  <a:srgbClr val="FF3D3D"/>
                </a:gs>
              </a:gsLst>
              <a:lin ang="5400000" scaled="1"/>
            </a:gradFill>
            <a:ln w="76200" cmpd="tri">
              <a:solidFill>
                <a:srgbClr val="FF7C80"/>
              </a:solidFill>
              <a:round/>
              <a:headEnd/>
              <a:tailEnd/>
            </a:ln>
          </p:spPr>
          <p:txBody>
            <a:bodyPr wrap="none" anchor="ctr"/>
            <a:lstStyle/>
            <a:p>
              <a:endParaRPr lang="en-US"/>
            </a:p>
          </p:txBody>
        </p:sp>
        <p:sp>
          <p:nvSpPr>
            <p:cNvPr id="7180" name="Text Box 29"/>
            <p:cNvSpPr txBox="1">
              <a:spLocks noChangeArrowheads="1"/>
            </p:cNvSpPr>
            <p:nvPr/>
          </p:nvSpPr>
          <p:spPr bwMode="auto">
            <a:xfrm>
              <a:off x="240" y="854"/>
              <a:ext cx="3312" cy="773"/>
            </a:xfrm>
            <a:prstGeom prst="rect">
              <a:avLst/>
            </a:prstGeom>
            <a:noFill/>
            <a:ln w="9525">
              <a:noFill/>
              <a:miter lim="800000"/>
              <a:headEnd/>
              <a:tailEnd/>
            </a:ln>
          </p:spPr>
          <p:txBody>
            <a:bodyPr>
              <a:spAutoFit/>
            </a:bodyPr>
            <a:lstStyle/>
            <a:p>
              <a:pPr algn="l">
                <a:spcBef>
                  <a:spcPct val="50000"/>
                </a:spcBef>
              </a:pPr>
              <a:r>
                <a:rPr lang="en-US" sz="2000" b="1">
                  <a:solidFill>
                    <a:schemeClr val="bg1"/>
                  </a:solidFill>
                </a:rPr>
                <a:t>Also in assessment of possible occupational asthma.</a:t>
              </a:r>
            </a:p>
          </p:txBody>
        </p:sp>
      </p:grpSp>
      <p:grpSp>
        <p:nvGrpSpPr>
          <p:cNvPr id="6" name="Group 30"/>
          <p:cNvGrpSpPr>
            <a:grpSpLocks/>
          </p:cNvGrpSpPr>
          <p:nvPr/>
        </p:nvGrpSpPr>
        <p:grpSpPr bwMode="auto">
          <a:xfrm>
            <a:off x="5181600" y="4419600"/>
            <a:ext cx="3657600" cy="1527175"/>
            <a:chOff x="144" y="768"/>
            <a:chExt cx="3507" cy="1008"/>
          </a:xfrm>
        </p:grpSpPr>
        <p:sp>
          <p:nvSpPr>
            <p:cNvPr id="7177" name="AutoShape 31"/>
            <p:cNvSpPr>
              <a:spLocks noChangeArrowheads="1"/>
            </p:cNvSpPr>
            <p:nvPr/>
          </p:nvSpPr>
          <p:spPr bwMode="auto">
            <a:xfrm>
              <a:off x="144" y="768"/>
              <a:ext cx="3507" cy="1008"/>
            </a:xfrm>
            <a:prstGeom prst="roundRect">
              <a:avLst>
                <a:gd name="adj" fmla="val 16667"/>
              </a:avLst>
            </a:prstGeom>
            <a:gradFill rotWithShape="1">
              <a:gsLst>
                <a:gs pos="0">
                  <a:srgbClr val="FF6600"/>
                </a:gs>
                <a:gs pos="100000">
                  <a:srgbClr val="FF8B3D"/>
                </a:gs>
              </a:gsLst>
              <a:lin ang="5400000" scaled="1"/>
            </a:gradFill>
            <a:ln w="76200" cmpd="tri">
              <a:solidFill>
                <a:srgbClr val="FF6600"/>
              </a:solidFill>
              <a:round/>
              <a:headEnd/>
              <a:tailEnd/>
            </a:ln>
          </p:spPr>
          <p:txBody>
            <a:bodyPr wrap="none" anchor="ctr"/>
            <a:lstStyle/>
            <a:p>
              <a:endParaRPr lang="en-US"/>
            </a:p>
          </p:txBody>
        </p:sp>
        <p:sp>
          <p:nvSpPr>
            <p:cNvPr id="7178" name="Text Box 32"/>
            <p:cNvSpPr txBox="1">
              <a:spLocks noChangeArrowheads="1"/>
            </p:cNvSpPr>
            <p:nvPr/>
          </p:nvSpPr>
          <p:spPr bwMode="auto">
            <a:xfrm>
              <a:off x="240" y="854"/>
              <a:ext cx="3312" cy="874"/>
            </a:xfrm>
            <a:prstGeom prst="rect">
              <a:avLst/>
            </a:prstGeom>
            <a:noFill/>
            <a:ln w="9525">
              <a:noFill/>
              <a:miter lim="800000"/>
              <a:headEnd/>
              <a:tailEnd/>
            </a:ln>
          </p:spPr>
          <p:txBody>
            <a:bodyPr>
              <a:spAutoFit/>
            </a:bodyPr>
            <a:lstStyle/>
            <a:p>
              <a:pPr algn="l">
                <a:spcBef>
                  <a:spcPct val="50000"/>
                </a:spcBef>
              </a:pPr>
              <a:r>
                <a:rPr lang="en-US" sz="2000" b="1">
                  <a:solidFill>
                    <a:schemeClr val="bg1"/>
                  </a:solidFill>
                </a:rPr>
                <a:t>At least 4 time/daily</a:t>
              </a:r>
            </a:p>
            <a:p>
              <a:pPr algn="l">
                <a:spcBef>
                  <a:spcPct val="50000"/>
                </a:spcBef>
              </a:pPr>
              <a:r>
                <a:rPr lang="en-US" sz="2000" b="1">
                  <a:solidFill>
                    <a:schemeClr val="bg1"/>
                  </a:solidFill>
                </a:rPr>
                <a:t>for 2weeks at work</a:t>
              </a:r>
            </a:p>
            <a:p>
              <a:pPr algn="l">
                <a:spcBef>
                  <a:spcPct val="50000"/>
                </a:spcBef>
              </a:pPr>
              <a:r>
                <a:rPr lang="en-US" sz="2000" b="1">
                  <a:solidFill>
                    <a:schemeClr val="bg1"/>
                  </a:solidFill>
                </a:rPr>
                <a:t>And 2weeks off work</a:t>
              </a:r>
            </a:p>
          </p:txBody>
        </p:sp>
      </p:grpSp>
      <p:pic>
        <p:nvPicPr>
          <p:cNvPr id="7176" name="Picture 34" descr="l_MicroPeak"/>
          <p:cNvPicPr>
            <a:picLocks noChangeAspect="1" noChangeArrowheads="1"/>
          </p:cNvPicPr>
          <p:nvPr/>
        </p:nvPicPr>
        <p:blipFill>
          <a:blip r:embed="rId3" cstate="print"/>
          <a:srcRect r="8322"/>
          <a:stretch>
            <a:fillRect/>
          </a:stretch>
        </p:blipFill>
        <p:spPr bwMode="auto">
          <a:xfrm>
            <a:off x="-76200" y="1066800"/>
            <a:ext cx="3200400" cy="35052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endParaRPr lang="en-US"/>
          </a:p>
        </p:txBody>
      </p:sp>
      <p:sp>
        <p:nvSpPr>
          <p:cNvPr id="5123" name="Rectangle 3"/>
          <p:cNvSpPr>
            <a:spLocks noGrp="1" noChangeArrowheads="1"/>
          </p:cNvSpPr>
          <p:nvPr>
            <p:ph sz="quarter" idx="1"/>
          </p:nvPr>
        </p:nvSpPr>
        <p:spPr/>
        <p:txBody>
          <a:bodyPr/>
          <a:lstStyle/>
          <a:p>
            <a:pPr algn="l">
              <a:buFontTx/>
              <a:buNone/>
            </a:pPr>
            <a:endParaRPr lang="en-US" dirty="0"/>
          </a:p>
          <a:p>
            <a:pPr algn="l">
              <a:buFontTx/>
              <a:buNone/>
            </a:pPr>
            <a:endParaRPr lang="en-US" dirty="0"/>
          </a:p>
          <a:p>
            <a:pPr algn="l">
              <a:buFontTx/>
              <a:buNone/>
            </a:pPr>
            <a:endParaRPr lang="en-US" dirty="0"/>
          </a:p>
          <a:p>
            <a:pPr algn="l">
              <a:buFontTx/>
              <a:buNone/>
            </a:pPr>
            <a:r>
              <a:rPr lang="en-US" dirty="0"/>
              <a:t>HOW YOU WILL PROCEED DURING THIS CONSULTATION ?</a:t>
            </a:r>
          </a:p>
          <a:p>
            <a:pPr algn="l">
              <a:buFontTx/>
              <a:buNone/>
            </a:pPr>
            <a:endParaRPr lang="en-US" dirty="0"/>
          </a:p>
        </p:txBody>
      </p:sp>
      <p:sp>
        <p:nvSpPr>
          <p:cNvPr id="4" name="Rounded Rectangle 3"/>
          <p:cNvSpPr/>
          <p:nvPr/>
        </p:nvSpPr>
        <p:spPr>
          <a:xfrm>
            <a:off x="762000" y="476672"/>
            <a:ext cx="7848600" cy="5867400"/>
          </a:xfrm>
          <a:prstGeom prst="roundRect">
            <a:avLst/>
          </a:prstGeom>
          <a:blipFill dpi="0" rotWithShape="1">
            <a:blip r:embed="rId2" cstate="print">
              <a:alphaModFix amt="22000"/>
            </a:blip>
            <a:srcRect/>
            <a:stretch>
              <a:fillRect/>
            </a:stretch>
          </a:blip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3">
                                            <p:txEl>
                                              <p:pRg st="3" end="3"/>
                                            </p:txEl>
                                          </p:spTgt>
                                        </p:tgtEl>
                                        <p:attrNameLst>
                                          <p:attrName>style.visibility</p:attrName>
                                        </p:attrNameLst>
                                      </p:cBhvr>
                                      <p:to>
                                        <p:strVal val="visible"/>
                                      </p:to>
                                    </p:set>
                                    <p:anim calcmode="lin" valueType="num">
                                      <p:cBhvr additive="base">
                                        <p:cTn id="7" dur="500" fill="hold"/>
                                        <p:tgtEl>
                                          <p:spTgt spid="512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allAtOnce"/>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File:Normal values for peak expiratory flow - EU scale.png">
            <a:hlinkClick r:id="rId2"/>
          </p:cNvPr>
          <p:cNvPicPr>
            <a:picLocks noChangeAspect="1" noChangeArrowheads="1"/>
          </p:cNvPicPr>
          <p:nvPr/>
        </p:nvPicPr>
        <p:blipFill>
          <a:blip r:embed="rId3" cstate="print">
            <a:clrChange>
              <a:clrFrom>
                <a:srgbClr val="FFFFFF"/>
              </a:clrFrom>
              <a:clrTo>
                <a:srgbClr val="FFFFFF">
                  <a:alpha val="0"/>
                </a:srgbClr>
              </a:clrTo>
            </a:clrChange>
          </a:blip>
          <a:srcRect t="6818"/>
          <a:stretch>
            <a:fillRect/>
          </a:stretch>
        </p:blipFill>
        <p:spPr bwMode="auto">
          <a:xfrm>
            <a:off x="3276600" y="609600"/>
            <a:ext cx="5876925" cy="6248400"/>
          </a:xfrm>
          <a:prstGeom prst="rect">
            <a:avLst/>
          </a:prstGeom>
          <a:noFill/>
          <a:ln w="9525">
            <a:noFill/>
            <a:miter lim="800000"/>
            <a:headEnd/>
            <a:tailEnd/>
          </a:ln>
        </p:spPr>
      </p:pic>
      <p:sp>
        <p:nvSpPr>
          <p:cNvPr id="13317" name="Rectangle 5"/>
          <p:cNvSpPr>
            <a:spLocks noChangeArrowheads="1"/>
          </p:cNvSpPr>
          <p:nvPr/>
        </p:nvSpPr>
        <p:spPr bwMode="auto">
          <a:xfrm>
            <a:off x="323850" y="152400"/>
            <a:ext cx="4019550" cy="519113"/>
          </a:xfrm>
          <a:prstGeom prst="rect">
            <a:avLst/>
          </a:prstGeom>
          <a:noFill/>
          <a:ln w="9525">
            <a:noFill/>
            <a:miter lim="800000"/>
            <a:headEnd/>
            <a:tailEnd/>
          </a:ln>
          <a:effectLst/>
        </p:spPr>
        <p:txBody>
          <a:bodyPr wrap="none">
            <a:spAutoFit/>
          </a:bodyPr>
          <a:lstStyle/>
          <a:p>
            <a:pPr>
              <a:defRPr/>
            </a:pPr>
            <a:r>
              <a:rPr lang="en-US" sz="2800" b="1" dirty="0">
                <a:solidFill>
                  <a:schemeClr val="accent2"/>
                </a:solidFill>
                <a:effectLst>
                  <a:outerShdw blurRad="38100" dist="38100" dir="2700000" algn="tl">
                    <a:srgbClr val="C0C0C0"/>
                  </a:outerShdw>
                </a:effectLst>
                <a:latin typeface="Arial" charset="0"/>
                <a:cs typeface="Arial" charset="0"/>
              </a:rPr>
              <a:t>How PEF test is done?</a:t>
            </a:r>
          </a:p>
        </p:txBody>
      </p:sp>
      <p:pic>
        <p:nvPicPr>
          <p:cNvPr id="8196" name="Picture 6" descr="Boy Blowing Into Spirometer"/>
          <p:cNvPicPr>
            <a:picLocks noChangeAspect="1" noChangeArrowheads="1"/>
          </p:cNvPicPr>
          <p:nvPr/>
        </p:nvPicPr>
        <p:blipFill>
          <a:blip r:embed="rId4" cstate="print"/>
          <a:srcRect/>
          <a:stretch>
            <a:fillRect/>
          </a:stretch>
        </p:blipFill>
        <p:spPr bwMode="auto">
          <a:xfrm>
            <a:off x="76200" y="1066800"/>
            <a:ext cx="3048000" cy="31908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fade">
                                      <p:cBhvr>
                                        <p:cTn id="7" dur="20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Picture1"/>
          <p:cNvPicPr>
            <a:picLocks noChangeAspect="1" noChangeArrowheads="1"/>
          </p:cNvPicPr>
          <p:nvPr/>
        </p:nvPicPr>
        <p:blipFill>
          <a:blip r:embed="rId2" cstate="print"/>
          <a:srcRect/>
          <a:stretch>
            <a:fillRect/>
          </a:stretch>
        </p:blipFill>
        <p:spPr bwMode="auto">
          <a:xfrm>
            <a:off x="0" y="0"/>
            <a:ext cx="2971800" cy="6858000"/>
          </a:xfrm>
          <a:prstGeom prst="rect">
            <a:avLst/>
          </a:prstGeom>
          <a:noFill/>
          <a:ln w="9525">
            <a:noFill/>
            <a:miter lim="800000"/>
            <a:headEnd/>
            <a:tailEnd/>
          </a:ln>
        </p:spPr>
      </p:pic>
      <p:sp>
        <p:nvSpPr>
          <p:cNvPr id="11268" name="Rectangle 4"/>
          <p:cNvSpPr>
            <a:spLocks noChangeArrowheads="1"/>
          </p:cNvSpPr>
          <p:nvPr/>
        </p:nvSpPr>
        <p:spPr bwMode="auto">
          <a:xfrm>
            <a:off x="304800" y="152400"/>
            <a:ext cx="8534400" cy="519113"/>
          </a:xfrm>
          <a:prstGeom prst="rect">
            <a:avLst/>
          </a:prstGeom>
          <a:gradFill rotWithShape="1">
            <a:gsLst>
              <a:gs pos="0">
                <a:schemeClr val="bg1">
                  <a:gamma/>
                  <a:shade val="46275"/>
                  <a:invGamma/>
                  <a:alpha val="0"/>
                </a:schemeClr>
              </a:gs>
              <a:gs pos="50000">
                <a:schemeClr val="bg1"/>
              </a:gs>
              <a:gs pos="100000">
                <a:schemeClr val="bg1">
                  <a:gamma/>
                  <a:shade val="46275"/>
                  <a:invGamma/>
                  <a:alpha val="0"/>
                </a:schemeClr>
              </a:gs>
            </a:gsLst>
            <a:lin ang="5400000" scaled="1"/>
          </a:gradFill>
          <a:ln w="9525">
            <a:noFill/>
            <a:miter lim="800000"/>
            <a:headEnd/>
            <a:tailEnd/>
          </a:ln>
          <a:effectLst/>
        </p:spPr>
        <p:txBody>
          <a:bodyPr anchor="ctr">
            <a:spAutoFit/>
          </a:bodyPr>
          <a:lstStyle/>
          <a:p>
            <a:pPr algn="l">
              <a:defRPr/>
            </a:pPr>
            <a:r>
              <a:rPr lang="en-US" sz="2800" b="1" dirty="0">
                <a:solidFill>
                  <a:schemeClr val="accent2"/>
                </a:solidFill>
                <a:effectLst>
                  <a:outerShdw blurRad="38100" dist="38100" dir="2700000" algn="tl">
                    <a:srgbClr val="C0C0C0"/>
                  </a:outerShdw>
                </a:effectLst>
                <a:latin typeface="Arial" charset="0"/>
                <a:cs typeface="Arial" charset="0"/>
              </a:rPr>
              <a:t>Bronchoprovocation Challenge Testing</a:t>
            </a:r>
            <a:r>
              <a:rPr lang="ar-SA" sz="2800" b="1" dirty="0">
                <a:solidFill>
                  <a:schemeClr val="accent2"/>
                </a:solidFill>
                <a:effectLst>
                  <a:outerShdw blurRad="38100" dist="38100" dir="2700000" algn="tl">
                    <a:srgbClr val="C0C0C0"/>
                  </a:outerShdw>
                </a:effectLst>
                <a:latin typeface="Arial" charset="0"/>
                <a:cs typeface="Arial" charset="0"/>
              </a:rPr>
              <a:t> </a:t>
            </a:r>
          </a:p>
        </p:txBody>
      </p:sp>
      <p:sp>
        <p:nvSpPr>
          <p:cNvPr id="11273" name="Rectangle 9"/>
          <p:cNvSpPr>
            <a:spLocks noChangeArrowheads="1"/>
          </p:cNvSpPr>
          <p:nvPr/>
        </p:nvSpPr>
        <p:spPr bwMode="auto">
          <a:xfrm>
            <a:off x="2895600" y="685800"/>
            <a:ext cx="5791200" cy="701675"/>
          </a:xfrm>
          <a:prstGeom prst="rect">
            <a:avLst/>
          </a:prstGeom>
          <a:gradFill rotWithShape="1">
            <a:gsLst>
              <a:gs pos="0">
                <a:schemeClr val="bg1"/>
              </a:gs>
              <a:gs pos="100000">
                <a:schemeClr val="bg1">
                  <a:alpha val="83000"/>
                </a:schemeClr>
              </a:gs>
            </a:gsLst>
            <a:path path="shape">
              <a:fillToRect l="50000" t="50000" r="50000" b="50000"/>
            </a:path>
          </a:gradFill>
          <a:ln w="9525">
            <a:noFill/>
            <a:miter lim="800000"/>
            <a:headEnd/>
            <a:tailEnd/>
          </a:ln>
          <a:effectLst/>
        </p:spPr>
        <p:txBody>
          <a:bodyPr anchor="ctr">
            <a:spAutoFit/>
          </a:bodyPr>
          <a:lstStyle/>
          <a:p>
            <a:pPr algn="l">
              <a:defRPr/>
            </a:pPr>
            <a:r>
              <a:rPr lang="en-US" sz="2000" b="1" dirty="0">
                <a:effectLst>
                  <a:outerShdw blurRad="38100" dist="38100" dir="2700000" algn="tl">
                    <a:srgbClr val="C0C0C0"/>
                  </a:outerShdw>
                </a:effectLst>
                <a:latin typeface="Arial" charset="0"/>
                <a:cs typeface="Arial" charset="0"/>
              </a:rPr>
              <a:t>It evaluate the airway narrowing in response to stimuli.</a:t>
            </a:r>
            <a:endParaRPr lang="ar-SA" sz="2000" b="1" dirty="0">
              <a:effectLst>
                <a:outerShdw blurRad="38100" dist="38100" dir="2700000" algn="tl">
                  <a:srgbClr val="C0C0C0"/>
                </a:outerShdw>
              </a:effectLst>
              <a:latin typeface="Arial" charset="0"/>
              <a:cs typeface="Arial" charset="0"/>
            </a:endParaRPr>
          </a:p>
        </p:txBody>
      </p:sp>
      <p:sp>
        <p:nvSpPr>
          <p:cNvPr id="11274" name="Rectangle 10"/>
          <p:cNvSpPr>
            <a:spLocks noChangeArrowheads="1"/>
          </p:cNvSpPr>
          <p:nvPr/>
        </p:nvSpPr>
        <p:spPr bwMode="auto">
          <a:xfrm>
            <a:off x="2895600" y="3352800"/>
            <a:ext cx="5518150" cy="366713"/>
          </a:xfrm>
          <a:prstGeom prst="rect">
            <a:avLst/>
          </a:prstGeom>
          <a:solidFill>
            <a:srgbClr val="FF0000"/>
          </a:solidFill>
          <a:ln w="9525">
            <a:noFill/>
            <a:miter lim="800000"/>
            <a:headEnd/>
            <a:tailEnd/>
          </a:ln>
        </p:spPr>
        <p:txBody>
          <a:bodyPr wrap="none" anchor="ctr">
            <a:spAutoFit/>
          </a:bodyPr>
          <a:lstStyle/>
          <a:p>
            <a:pPr algn="l" rtl="0"/>
            <a:r>
              <a:rPr lang="en-US" b="1">
                <a:solidFill>
                  <a:schemeClr val="bg1"/>
                </a:solidFill>
              </a:rPr>
              <a:t>How is Bronchoprovocation Testing Preformed</a:t>
            </a:r>
            <a:r>
              <a:rPr lang="ar-SA" b="1">
                <a:solidFill>
                  <a:schemeClr val="bg1"/>
                </a:solidFill>
              </a:rPr>
              <a:t>?</a:t>
            </a:r>
            <a:r>
              <a:rPr lang="ar-SA">
                <a:solidFill>
                  <a:schemeClr val="bg1"/>
                </a:solidFill>
              </a:rPr>
              <a:t> </a:t>
            </a:r>
          </a:p>
        </p:txBody>
      </p:sp>
      <p:grpSp>
        <p:nvGrpSpPr>
          <p:cNvPr id="2" name="Group 13"/>
          <p:cNvGrpSpPr>
            <a:grpSpLocks/>
          </p:cNvGrpSpPr>
          <p:nvPr/>
        </p:nvGrpSpPr>
        <p:grpSpPr bwMode="auto">
          <a:xfrm>
            <a:off x="1905000" y="1595438"/>
            <a:ext cx="7010400" cy="1433512"/>
            <a:chOff x="1200" y="1304"/>
            <a:chExt cx="4320" cy="903"/>
          </a:xfrm>
        </p:grpSpPr>
        <p:sp>
          <p:nvSpPr>
            <p:cNvPr id="11272" name="Rectangle 8"/>
            <p:cNvSpPr>
              <a:spLocks noChangeArrowheads="1"/>
            </p:cNvSpPr>
            <p:nvPr/>
          </p:nvSpPr>
          <p:spPr bwMode="auto">
            <a:xfrm>
              <a:off x="1824" y="1304"/>
              <a:ext cx="3696" cy="903"/>
            </a:xfrm>
            <a:prstGeom prst="rect">
              <a:avLst/>
            </a:prstGeom>
            <a:gradFill rotWithShape="1">
              <a:gsLst>
                <a:gs pos="0">
                  <a:schemeClr val="bg1"/>
                </a:gs>
                <a:gs pos="100000">
                  <a:schemeClr val="bg1">
                    <a:alpha val="83000"/>
                  </a:schemeClr>
                </a:gs>
              </a:gsLst>
              <a:path path="shape">
                <a:fillToRect l="50000" t="50000" r="50000" b="50000"/>
              </a:path>
            </a:gradFill>
            <a:ln w="9525">
              <a:noFill/>
              <a:miter lim="800000"/>
              <a:headEnd/>
              <a:tailEnd/>
            </a:ln>
            <a:effectLst/>
          </p:spPr>
          <p:txBody>
            <a:bodyPr anchor="ctr">
              <a:spAutoFit/>
            </a:bodyPr>
            <a:lstStyle/>
            <a:p>
              <a:pPr algn="l">
                <a:defRPr/>
              </a:pPr>
              <a:r>
                <a:rPr lang="en-US" sz="2000" b="1" dirty="0">
                  <a:effectLst>
                    <a:outerShdw blurRad="38100" dist="38100" dir="2700000" algn="tl">
                      <a:srgbClr val="C0C0C0"/>
                    </a:outerShdw>
                  </a:effectLst>
                  <a:latin typeface="Arial" charset="0"/>
                  <a:cs typeface="Arial" charset="0"/>
                </a:rPr>
                <a:t>Not for everyone!  only done when symptoms suggest asthma, but normal spirometry</a:t>
              </a:r>
              <a:r>
                <a:rPr lang="en-US" sz="2000" dirty="0">
                  <a:latin typeface="Arial" charset="0"/>
                  <a:cs typeface="Arial" charset="0"/>
                </a:rPr>
                <a:t> , </a:t>
              </a:r>
              <a:r>
                <a:rPr lang="en-US" sz="2000" b="1" dirty="0">
                  <a:effectLst>
                    <a:outerShdw blurRad="38100" dist="38100" dir="2700000" algn="tl">
                      <a:srgbClr val="C0C0C0"/>
                    </a:outerShdw>
                  </a:effectLst>
                  <a:latin typeface="Arial" charset="0"/>
                  <a:cs typeface="Arial" charset="0"/>
                </a:rPr>
                <a:t>it may cause a severe asthma attack .</a:t>
              </a:r>
            </a:p>
            <a:p>
              <a:pPr algn="l">
                <a:defRPr/>
              </a:pPr>
              <a:endParaRPr lang="en-US" sz="800" dirty="0">
                <a:latin typeface="Arial" charset="0"/>
                <a:cs typeface="Arial" charset="0"/>
              </a:endParaRPr>
            </a:p>
            <a:p>
              <a:pPr algn="l" rtl="0">
                <a:buFontTx/>
                <a:buChar char="•"/>
                <a:defRPr/>
              </a:pPr>
              <a:r>
                <a:rPr lang="en-US" sz="2000" b="1" dirty="0">
                  <a:latin typeface="Arial" charset="0"/>
                  <a:cs typeface="Arial" charset="0"/>
                </a:rPr>
                <a:t> Also used for diagnosis of </a:t>
              </a:r>
              <a:r>
                <a:rPr lang="en-US" b="1" dirty="0">
                  <a:latin typeface="Arial" charset="0"/>
                  <a:cs typeface="Arial" charset="0"/>
                </a:rPr>
                <a:t>occupational asthma</a:t>
              </a:r>
              <a:endParaRPr lang="ar-SA" b="1" dirty="0">
                <a:latin typeface="Arial" charset="0"/>
                <a:cs typeface="Arial" charset="0"/>
              </a:endParaRPr>
            </a:p>
          </p:txBody>
        </p:sp>
        <p:pic>
          <p:nvPicPr>
            <p:cNvPr id="9226" name="Picture 11" descr="300px-Stop_hand_caution"/>
            <p:cNvPicPr>
              <a:picLocks noChangeAspect="1" noChangeArrowheads="1"/>
            </p:cNvPicPr>
            <p:nvPr/>
          </p:nvPicPr>
          <p:blipFill>
            <a:blip r:embed="rId3" cstate="print"/>
            <a:srcRect/>
            <a:stretch>
              <a:fillRect/>
            </a:stretch>
          </p:blipFill>
          <p:spPr bwMode="auto">
            <a:xfrm>
              <a:off x="1200" y="1440"/>
              <a:ext cx="624" cy="624"/>
            </a:xfrm>
            <a:prstGeom prst="rect">
              <a:avLst/>
            </a:prstGeom>
            <a:noFill/>
            <a:ln w="9525">
              <a:noFill/>
              <a:miter lim="800000"/>
              <a:headEnd/>
              <a:tailEnd/>
            </a:ln>
          </p:spPr>
        </p:pic>
      </p:grpSp>
      <p:sp>
        <p:nvSpPr>
          <p:cNvPr id="11276" name="Rectangle 12"/>
          <p:cNvSpPr>
            <a:spLocks noChangeArrowheads="1"/>
          </p:cNvSpPr>
          <p:nvPr/>
        </p:nvSpPr>
        <p:spPr bwMode="auto">
          <a:xfrm>
            <a:off x="2971800" y="3733800"/>
            <a:ext cx="5867400" cy="2425700"/>
          </a:xfrm>
          <a:prstGeom prst="rect">
            <a:avLst/>
          </a:prstGeom>
          <a:noFill/>
          <a:ln w="9525">
            <a:noFill/>
            <a:miter lim="800000"/>
            <a:headEnd/>
            <a:tailEnd/>
          </a:ln>
        </p:spPr>
        <p:txBody>
          <a:bodyPr anchor="ctr">
            <a:spAutoFit/>
          </a:bodyPr>
          <a:lstStyle/>
          <a:p>
            <a:pPr marL="342900" indent="-342900" algn="l" rtl="0">
              <a:spcBef>
                <a:spcPct val="55000"/>
              </a:spcBef>
              <a:buFontTx/>
              <a:buAutoNum type="arabicPeriod"/>
            </a:pPr>
            <a:r>
              <a:rPr lang="en-US" sz="2000" b="1"/>
              <a:t>Perform a spirometry test.</a:t>
            </a:r>
          </a:p>
          <a:p>
            <a:pPr marL="342900" indent="-342900" algn="l" rtl="0">
              <a:spcBef>
                <a:spcPct val="55000"/>
              </a:spcBef>
              <a:buFontTx/>
              <a:buAutoNum type="arabicPeriod"/>
            </a:pPr>
            <a:r>
              <a:rPr lang="en-US" sz="2000" b="1"/>
              <a:t>Inhale a nebulized aerosol with methacholine or histamine.   </a:t>
            </a:r>
          </a:p>
          <a:p>
            <a:pPr marL="342900" indent="-342900" algn="l" rtl="0">
              <a:spcBef>
                <a:spcPct val="55000"/>
              </a:spcBef>
              <a:buFontTx/>
              <a:buAutoNum type="arabicPeriod"/>
            </a:pPr>
            <a:r>
              <a:rPr lang="en-US" sz="2000" b="1"/>
              <a:t>Perform another spirometry  after nebulized the </a:t>
            </a:r>
            <a:r>
              <a:rPr lang="en-US" b="1"/>
              <a:t>aerosol</a:t>
            </a:r>
            <a:r>
              <a:rPr lang="en-US" sz="2000" b="1"/>
              <a:t>.</a:t>
            </a:r>
          </a:p>
          <a:p>
            <a:pPr marL="342900" indent="-342900" algn="l" rtl="0">
              <a:spcBef>
                <a:spcPct val="55000"/>
              </a:spcBef>
              <a:buFontTx/>
              <a:buAutoNum type="arabicPeriod"/>
            </a:pPr>
            <a:r>
              <a:rPr lang="en-US" sz="2000" b="1"/>
              <a:t> See if there is decrease in FEV1</a:t>
            </a:r>
            <a:r>
              <a:rPr lang="ar-SA" sz="2000" b="1"/>
              <a:t>. </a:t>
            </a:r>
          </a:p>
        </p:txBody>
      </p:sp>
      <p:sp>
        <p:nvSpPr>
          <p:cNvPr id="11278" name="Rectangle 14"/>
          <p:cNvSpPr>
            <a:spLocks noChangeArrowheads="1"/>
          </p:cNvSpPr>
          <p:nvPr/>
        </p:nvSpPr>
        <p:spPr bwMode="auto">
          <a:xfrm>
            <a:off x="3048000" y="6303963"/>
            <a:ext cx="5791200" cy="406400"/>
          </a:xfrm>
          <a:prstGeom prst="rect">
            <a:avLst/>
          </a:prstGeom>
          <a:solidFill>
            <a:schemeClr val="bg1"/>
          </a:solidFill>
          <a:ln w="9525">
            <a:solidFill>
              <a:srgbClr val="FF0000"/>
            </a:solidFill>
            <a:miter lim="800000"/>
            <a:headEnd/>
            <a:tailEnd/>
          </a:ln>
          <a:effectLst/>
        </p:spPr>
        <p:txBody>
          <a:bodyPr anchor="ctr">
            <a:spAutoFit/>
          </a:bodyPr>
          <a:lstStyle/>
          <a:p>
            <a:pPr algn="l">
              <a:defRPr/>
            </a:pPr>
            <a:r>
              <a:rPr lang="en-US" sz="2000" b="1" dirty="0">
                <a:effectLst>
                  <a:outerShdw blurRad="38100" dist="38100" dir="2700000" algn="tl">
                    <a:srgbClr val="C0C0C0"/>
                  </a:outerShdw>
                </a:effectLst>
                <a:latin typeface="Arial" charset="0"/>
                <a:cs typeface="Arial" charset="0"/>
              </a:rPr>
              <a:t>Hyperresponsive will develop at lower doses</a:t>
            </a:r>
            <a:endParaRPr lang="ar-SA" sz="2000" dirty="0">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73"/>
                                        </p:tgtEl>
                                        <p:attrNameLst>
                                          <p:attrName>style.visibility</p:attrName>
                                        </p:attrNameLst>
                                      </p:cBhvr>
                                      <p:to>
                                        <p:strVal val="visible"/>
                                      </p:to>
                                    </p:set>
                                    <p:animEffect transition="in" filter="fade">
                                      <p:cBhvr>
                                        <p:cTn id="7" dur="1000"/>
                                        <p:tgtEl>
                                          <p:spTgt spid="11273"/>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274"/>
                                        </p:tgtEl>
                                        <p:attrNameLst>
                                          <p:attrName>style.visibility</p:attrName>
                                        </p:attrNameLst>
                                      </p:cBhvr>
                                      <p:to>
                                        <p:strVal val="visible"/>
                                      </p:to>
                                    </p:set>
                                    <p:animEffect transition="in" filter="fade">
                                      <p:cBhvr>
                                        <p:cTn id="15" dur="2000"/>
                                        <p:tgtEl>
                                          <p:spTgt spid="1127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276"/>
                                        </p:tgtEl>
                                        <p:attrNameLst>
                                          <p:attrName>style.visibility</p:attrName>
                                        </p:attrNameLst>
                                      </p:cBhvr>
                                      <p:to>
                                        <p:strVal val="visible"/>
                                      </p:to>
                                    </p:set>
                                    <p:animEffect transition="in" filter="fade">
                                      <p:cBhvr>
                                        <p:cTn id="18" dur="2000"/>
                                        <p:tgtEl>
                                          <p:spTgt spid="1127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278"/>
                                        </p:tgtEl>
                                        <p:attrNameLst>
                                          <p:attrName>style.visibility</p:attrName>
                                        </p:attrNameLst>
                                      </p:cBhvr>
                                      <p:to>
                                        <p:strVal val="visible"/>
                                      </p:to>
                                    </p:set>
                                    <p:animEffect transition="in" filter="fade">
                                      <p:cBhvr>
                                        <p:cTn id="23" dur="2000"/>
                                        <p:tgtEl>
                                          <p:spTgt spid="11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3" grpId="0" animBg="1"/>
      <p:bldP spid="11274" grpId="0" animBg="1"/>
      <p:bldP spid="11276" grpId="0"/>
      <p:bldP spid="1127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7" descr="radiologist"/>
          <p:cNvPicPr>
            <a:picLocks noChangeAspect="1" noChangeArrowheads="1"/>
          </p:cNvPicPr>
          <p:nvPr/>
        </p:nvPicPr>
        <p:blipFill>
          <a:blip r:embed="rId2" cstate="print">
            <a:lum bright="6000" contrast="18000"/>
          </a:blip>
          <a:srcRect/>
          <a:stretch>
            <a:fillRect/>
          </a:stretch>
        </p:blipFill>
        <p:spPr bwMode="auto">
          <a:xfrm>
            <a:off x="5257800" y="2971800"/>
            <a:ext cx="3886200" cy="3886200"/>
          </a:xfrm>
          <a:prstGeom prst="rect">
            <a:avLst/>
          </a:prstGeom>
          <a:noFill/>
          <a:ln w="9525">
            <a:noFill/>
            <a:miter lim="800000"/>
            <a:headEnd/>
            <a:tailEnd/>
          </a:ln>
        </p:spPr>
      </p:pic>
      <p:sp>
        <p:nvSpPr>
          <p:cNvPr id="15364" name="Rectangle 4"/>
          <p:cNvSpPr>
            <a:spLocks noChangeArrowheads="1"/>
          </p:cNvSpPr>
          <p:nvPr/>
        </p:nvSpPr>
        <p:spPr bwMode="auto">
          <a:xfrm>
            <a:off x="38100" y="457200"/>
            <a:ext cx="4032250" cy="923925"/>
          </a:xfrm>
          <a:prstGeom prst="rect">
            <a:avLst/>
          </a:prstGeom>
          <a:noFill/>
          <a:ln w="9525">
            <a:noFill/>
            <a:miter lim="800000"/>
            <a:headEnd/>
            <a:tailEnd/>
          </a:ln>
          <a:effectLst/>
        </p:spPr>
        <p:txBody>
          <a:bodyPr wrap="none">
            <a:spAutoFit/>
          </a:bodyPr>
          <a:lstStyle/>
          <a:p>
            <a:pPr>
              <a:defRPr/>
            </a:pPr>
            <a:r>
              <a:rPr lang="en-US" sz="5400" b="1" dirty="0">
                <a:solidFill>
                  <a:schemeClr val="accent2"/>
                </a:solidFill>
                <a:effectLst>
                  <a:outerShdw blurRad="38100" dist="38100" dir="2700000" algn="tl">
                    <a:srgbClr val="C0C0C0"/>
                  </a:outerShdw>
                </a:effectLst>
                <a:latin typeface="Arial" charset="0"/>
                <a:cs typeface="Arial" charset="0"/>
              </a:rPr>
              <a:t>Chest X-ray</a:t>
            </a:r>
          </a:p>
        </p:txBody>
      </p:sp>
      <p:sp>
        <p:nvSpPr>
          <p:cNvPr id="10244" name="Rectangle 5"/>
          <p:cNvSpPr>
            <a:spLocks noChangeArrowheads="1"/>
          </p:cNvSpPr>
          <p:nvPr/>
        </p:nvSpPr>
        <p:spPr bwMode="auto">
          <a:xfrm>
            <a:off x="76200" y="1347788"/>
            <a:ext cx="5867400" cy="5538787"/>
          </a:xfrm>
          <a:prstGeom prst="rect">
            <a:avLst/>
          </a:prstGeom>
          <a:noFill/>
          <a:ln w="9525">
            <a:noFill/>
            <a:miter lim="800000"/>
            <a:headEnd/>
            <a:tailEnd/>
          </a:ln>
        </p:spPr>
        <p:txBody>
          <a:bodyPr anchor="ctr">
            <a:spAutoFit/>
          </a:bodyPr>
          <a:lstStyle/>
          <a:p>
            <a:pPr marL="342900" indent="-342900" algn="l" rtl="0">
              <a:spcBef>
                <a:spcPct val="55000"/>
              </a:spcBef>
              <a:buFontTx/>
              <a:buChar char="•"/>
            </a:pPr>
            <a:r>
              <a:rPr lang="en-US" sz="2400" b="1"/>
              <a:t>Not recommended as routine</a:t>
            </a:r>
            <a:r>
              <a:rPr lang="en-US" sz="2400"/>
              <a:t> </a:t>
            </a:r>
            <a:r>
              <a:rPr lang="en-US" sz="2400" b="1"/>
              <a:t>Investigation</a:t>
            </a:r>
            <a:endParaRPr lang="en-US" sz="3200" b="1"/>
          </a:p>
          <a:p>
            <a:pPr marL="342900" indent="-342900" algn="l" rtl="0">
              <a:spcBef>
                <a:spcPct val="55000"/>
              </a:spcBef>
              <a:buFontTx/>
              <a:buChar char="•"/>
            </a:pPr>
            <a:r>
              <a:rPr lang="en-US" sz="2400" b="1">
                <a:solidFill>
                  <a:srgbClr val="FF6600"/>
                </a:solidFill>
              </a:rPr>
              <a:t>Normal in mild cases.</a:t>
            </a:r>
          </a:p>
          <a:p>
            <a:pPr marL="342900" indent="-342900" algn="l" rtl="0">
              <a:spcBef>
                <a:spcPct val="55000"/>
              </a:spcBef>
              <a:buFontTx/>
              <a:buChar char="•"/>
            </a:pPr>
            <a:r>
              <a:rPr lang="en-US" sz="2400" b="1"/>
              <a:t>Only Sever asthma reveals hyperinflation</a:t>
            </a:r>
          </a:p>
          <a:p>
            <a:pPr marL="342900" indent="-342900" algn="l" rtl="0">
              <a:spcBef>
                <a:spcPct val="55000"/>
              </a:spcBef>
              <a:buFontTx/>
              <a:buChar char="•"/>
            </a:pPr>
            <a:r>
              <a:rPr lang="en-US" sz="2400" b="1"/>
              <a:t>Recommended in the evaluation of severe "difficult-to-control" asthma or in atypical symptoms</a:t>
            </a:r>
          </a:p>
          <a:p>
            <a:pPr marL="342900" indent="-342900" algn="l" rtl="0">
              <a:spcBef>
                <a:spcPct val="55000"/>
              </a:spcBef>
              <a:buFontTx/>
              <a:buChar char="•"/>
            </a:pPr>
            <a:r>
              <a:rPr lang="en-US" sz="2400" b="1">
                <a:solidFill>
                  <a:srgbClr val="FF6600"/>
                </a:solidFill>
              </a:rPr>
              <a:t>Used to exclude other condition (mass with tracheal compression ,pneumothorax)</a:t>
            </a:r>
          </a:p>
          <a:p>
            <a:pPr marL="342900" indent="-342900" algn="l" rtl="0">
              <a:spcBef>
                <a:spcPct val="55000"/>
              </a:spcBef>
            </a:pPr>
            <a:endParaRPr lang="en-US" sz="2400" b="1"/>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4">
                                            <p:txEl>
                                              <p:pRg st="0" end="0"/>
                                            </p:txEl>
                                          </p:spTgt>
                                        </p:tgtEl>
                                        <p:attrNameLst>
                                          <p:attrName>style.visibility</p:attrName>
                                        </p:attrNameLst>
                                      </p:cBhvr>
                                      <p:to>
                                        <p:strVal val="visible"/>
                                      </p:to>
                                    </p:set>
                                    <p:animEffect transition="in" filter="fade">
                                      <p:cBhvr>
                                        <p:cTn id="7" dur="2000"/>
                                        <p:tgtEl>
                                          <p:spTgt spid="102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44">
                                            <p:txEl>
                                              <p:pRg st="1" end="1"/>
                                            </p:txEl>
                                          </p:spTgt>
                                        </p:tgtEl>
                                        <p:attrNameLst>
                                          <p:attrName>style.visibility</p:attrName>
                                        </p:attrNameLst>
                                      </p:cBhvr>
                                      <p:to>
                                        <p:strVal val="visible"/>
                                      </p:to>
                                    </p:set>
                                    <p:animEffect transition="in" filter="fade">
                                      <p:cBhvr>
                                        <p:cTn id="12" dur="2000"/>
                                        <p:tgtEl>
                                          <p:spTgt spid="1024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44">
                                            <p:txEl>
                                              <p:pRg st="2" end="2"/>
                                            </p:txEl>
                                          </p:spTgt>
                                        </p:tgtEl>
                                        <p:attrNameLst>
                                          <p:attrName>style.visibility</p:attrName>
                                        </p:attrNameLst>
                                      </p:cBhvr>
                                      <p:to>
                                        <p:strVal val="visible"/>
                                      </p:to>
                                    </p:set>
                                    <p:animEffect transition="in" filter="fade">
                                      <p:cBhvr>
                                        <p:cTn id="17" dur="2000"/>
                                        <p:tgtEl>
                                          <p:spTgt spid="1024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44">
                                            <p:txEl>
                                              <p:pRg st="3" end="3"/>
                                            </p:txEl>
                                          </p:spTgt>
                                        </p:tgtEl>
                                        <p:attrNameLst>
                                          <p:attrName>style.visibility</p:attrName>
                                        </p:attrNameLst>
                                      </p:cBhvr>
                                      <p:to>
                                        <p:strVal val="visible"/>
                                      </p:to>
                                    </p:set>
                                    <p:animEffect transition="in" filter="fade">
                                      <p:cBhvr>
                                        <p:cTn id="22" dur="2000"/>
                                        <p:tgtEl>
                                          <p:spTgt spid="1024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44">
                                            <p:txEl>
                                              <p:pRg st="4" end="4"/>
                                            </p:txEl>
                                          </p:spTgt>
                                        </p:tgtEl>
                                        <p:attrNameLst>
                                          <p:attrName>style.visibility</p:attrName>
                                        </p:attrNameLst>
                                      </p:cBhvr>
                                      <p:to>
                                        <p:strVal val="visible"/>
                                      </p:to>
                                    </p:set>
                                    <p:animEffect transition="in" filter="fade">
                                      <p:cBhvr>
                                        <p:cTn id="27" dur="2000"/>
                                        <p:tgtEl>
                                          <p:spTgt spid="1024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7" descr="sar"/>
          <p:cNvPicPr>
            <a:picLocks noChangeAspect="1" noChangeArrowheads="1"/>
          </p:cNvPicPr>
          <p:nvPr/>
        </p:nvPicPr>
        <p:blipFill>
          <a:blip r:embed="rId2" cstate="print"/>
          <a:srcRect r="5746" b="29530"/>
          <a:stretch>
            <a:fillRect/>
          </a:stretch>
        </p:blipFill>
        <p:spPr bwMode="auto">
          <a:xfrm>
            <a:off x="4648200" y="0"/>
            <a:ext cx="5029200" cy="4648200"/>
          </a:xfrm>
          <a:prstGeom prst="rect">
            <a:avLst/>
          </a:prstGeom>
          <a:noFill/>
          <a:ln w="76200">
            <a:solidFill>
              <a:srgbClr val="5F5F5F"/>
            </a:solidFill>
            <a:miter lim="800000"/>
            <a:headEnd/>
            <a:tailEnd/>
          </a:ln>
        </p:spPr>
      </p:pic>
      <p:pic>
        <p:nvPicPr>
          <p:cNvPr id="11267" name="Picture 5" descr="loadMedia"/>
          <p:cNvPicPr>
            <a:picLocks noChangeAspect="1" noChangeArrowheads="1"/>
          </p:cNvPicPr>
          <p:nvPr/>
        </p:nvPicPr>
        <p:blipFill>
          <a:blip r:embed="rId3" cstate="print">
            <a:lum contrast="24000"/>
          </a:blip>
          <a:srcRect l="8749" r="8749"/>
          <a:stretch>
            <a:fillRect/>
          </a:stretch>
        </p:blipFill>
        <p:spPr bwMode="auto">
          <a:xfrm>
            <a:off x="-76200" y="990600"/>
            <a:ext cx="4589463" cy="5562600"/>
          </a:xfrm>
          <a:prstGeom prst="rect">
            <a:avLst/>
          </a:prstGeom>
          <a:noFill/>
          <a:ln w="76200">
            <a:solidFill>
              <a:srgbClr val="000000"/>
            </a:solidFill>
            <a:miter lim="800000"/>
            <a:headEnd/>
            <a:tailEnd/>
          </a:ln>
        </p:spPr>
      </p:pic>
      <p:sp>
        <p:nvSpPr>
          <p:cNvPr id="12296" name="Text Box 8"/>
          <p:cNvSpPr txBox="1">
            <a:spLocks noChangeArrowheads="1"/>
          </p:cNvSpPr>
          <p:nvPr/>
        </p:nvSpPr>
        <p:spPr bwMode="auto">
          <a:xfrm>
            <a:off x="6172200" y="4191000"/>
            <a:ext cx="1905000" cy="366713"/>
          </a:xfrm>
          <a:prstGeom prst="rect">
            <a:avLst/>
          </a:prstGeom>
          <a:noFill/>
          <a:ln w="9525">
            <a:noFill/>
            <a:miter lim="800000"/>
            <a:headEnd/>
            <a:tailEnd/>
          </a:ln>
          <a:effectLst/>
        </p:spPr>
        <p:txBody>
          <a:bodyPr>
            <a:spAutoFit/>
          </a:bodyPr>
          <a:lstStyle/>
          <a:p>
            <a:pPr algn="ctr">
              <a:spcBef>
                <a:spcPct val="50000"/>
              </a:spcBef>
              <a:defRPr/>
            </a:pPr>
            <a:r>
              <a:rPr lang="en-US" b="1" dirty="0">
                <a:effectLst>
                  <a:outerShdw blurRad="38100" dist="38100" dir="2700000" algn="tl">
                    <a:srgbClr val="C0C0C0"/>
                  </a:outerShdw>
                </a:effectLst>
                <a:latin typeface="Arial" charset="0"/>
                <a:cs typeface="Arial" charset="0"/>
              </a:rPr>
              <a:t>NORMAL</a:t>
            </a:r>
          </a:p>
        </p:txBody>
      </p:sp>
      <p:sp>
        <p:nvSpPr>
          <p:cNvPr id="12297" name="Text Box 9"/>
          <p:cNvSpPr txBox="1">
            <a:spLocks noChangeArrowheads="1"/>
          </p:cNvSpPr>
          <p:nvPr/>
        </p:nvSpPr>
        <p:spPr bwMode="auto">
          <a:xfrm>
            <a:off x="1066800" y="6186488"/>
            <a:ext cx="2362200" cy="366712"/>
          </a:xfrm>
          <a:prstGeom prst="rect">
            <a:avLst/>
          </a:prstGeom>
          <a:noFill/>
          <a:ln w="9525">
            <a:noFill/>
            <a:miter lim="800000"/>
            <a:headEnd/>
            <a:tailEnd/>
          </a:ln>
          <a:effectLst/>
        </p:spPr>
        <p:txBody>
          <a:bodyPr>
            <a:spAutoFit/>
          </a:bodyPr>
          <a:lstStyle/>
          <a:p>
            <a:pPr algn="ctr">
              <a:spcBef>
                <a:spcPct val="50000"/>
              </a:spcBef>
              <a:defRPr/>
            </a:pPr>
            <a:r>
              <a:rPr lang="en-US" b="1" dirty="0">
                <a:effectLst>
                  <a:outerShdw blurRad="38100" dist="38100" dir="2700000" algn="tl">
                    <a:srgbClr val="C0C0C0"/>
                  </a:outerShdw>
                </a:effectLst>
                <a:latin typeface="Arial" charset="0"/>
                <a:cs typeface="Arial" charset="0"/>
              </a:rPr>
              <a:t>HYPERINFLATION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6"/>
                                        </p:tgtEl>
                                        <p:attrNameLst>
                                          <p:attrName>style.visibility</p:attrName>
                                        </p:attrNameLst>
                                      </p:cBhvr>
                                      <p:to>
                                        <p:strVal val="visible"/>
                                      </p:to>
                                    </p:set>
                                    <p:animEffect transition="in" filter="fade">
                                      <p:cBhvr>
                                        <p:cTn id="7" dur="2000"/>
                                        <p:tgtEl>
                                          <p:spTgt spid="1229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297"/>
                                        </p:tgtEl>
                                        <p:attrNameLst>
                                          <p:attrName>style.visibility</p:attrName>
                                        </p:attrNameLst>
                                      </p:cBhvr>
                                      <p:to>
                                        <p:strVal val="visible"/>
                                      </p:to>
                                    </p:set>
                                    <p:animEffect transition="in" filter="fade">
                                      <p:cBhvr>
                                        <p:cTn id="10" dur="2000"/>
                                        <p:tgtEl>
                                          <p:spTgt spid="12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6" grpId="0"/>
      <p:bldP spid="1229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62000" y="2362200"/>
            <a:ext cx="7467600" cy="25146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6600" dirty="0" smtClean="0"/>
              <a:t>Other supportive tests </a:t>
            </a:r>
            <a:endParaRPr lang="en-US" sz="66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t>Arterial Blood Gases </a:t>
            </a:r>
            <a:endParaRPr lang="en-US" dirty="0"/>
          </a:p>
        </p:txBody>
      </p:sp>
      <p:sp>
        <p:nvSpPr>
          <p:cNvPr id="3" name="Content Placeholder 2"/>
          <p:cNvSpPr>
            <a:spLocks noGrp="1"/>
          </p:cNvSpPr>
          <p:nvPr>
            <p:ph idx="1"/>
          </p:nvPr>
        </p:nvSpPr>
        <p:spPr>
          <a:xfrm>
            <a:off x="457200" y="1143000"/>
            <a:ext cx="8229600" cy="4983163"/>
          </a:xfrm>
        </p:spPr>
        <p:txBody>
          <a:bodyPr>
            <a:normAutofit lnSpcReduction="10000"/>
          </a:bodyPr>
          <a:lstStyle/>
          <a:p>
            <a:r>
              <a:rPr lang="en-US" dirty="0" smtClean="0"/>
              <a:t>Considered when </a:t>
            </a:r>
          </a:p>
          <a:p>
            <a:pPr algn="ctr">
              <a:buNone/>
            </a:pPr>
            <a:r>
              <a:rPr lang="en-US" sz="4000" b="1" dirty="0" smtClean="0">
                <a:solidFill>
                  <a:srgbClr val="C00000"/>
                </a:solidFill>
              </a:rPr>
              <a:t>Severe respiratory distress (ASTHMA)</a:t>
            </a:r>
            <a:br>
              <a:rPr lang="en-US" sz="4000" b="1" dirty="0" smtClean="0">
                <a:solidFill>
                  <a:srgbClr val="C00000"/>
                </a:solidFill>
              </a:rPr>
            </a:br>
            <a:endParaRPr lang="en-US" b="1" dirty="0" smtClean="0">
              <a:solidFill>
                <a:srgbClr val="C00000"/>
              </a:solidFill>
            </a:endParaRPr>
          </a:p>
          <a:p>
            <a:pPr algn="ctr">
              <a:buNone/>
            </a:pPr>
            <a:r>
              <a:rPr lang="en-US" sz="4000" b="1" dirty="0" smtClean="0">
                <a:solidFill>
                  <a:srgbClr val="C00000"/>
                </a:solidFill>
              </a:rPr>
              <a:t>increased respiratory rate</a:t>
            </a:r>
            <a:r>
              <a:rPr lang="en-US" sz="2400" b="1" dirty="0" smtClean="0"/>
              <a:t/>
            </a:r>
            <a:br>
              <a:rPr lang="en-US" sz="2400" b="1" dirty="0" smtClean="0"/>
            </a:br>
            <a:endParaRPr lang="en-US" b="1" dirty="0" smtClean="0"/>
          </a:p>
          <a:p>
            <a:pPr algn="ctr">
              <a:buNone/>
            </a:pPr>
            <a:r>
              <a:rPr lang="en-US" sz="3600" b="1" dirty="0" err="1" smtClean="0">
                <a:solidFill>
                  <a:srgbClr val="C00000"/>
                </a:solidFill>
              </a:rPr>
              <a:t>Hypocarbia</a:t>
            </a:r>
            <a:endParaRPr lang="en-US" sz="3600" b="1" dirty="0" smtClean="0">
              <a:solidFill>
                <a:srgbClr val="C00000"/>
              </a:solidFill>
            </a:endParaRPr>
          </a:p>
          <a:p>
            <a:pPr algn="ctr">
              <a:buNone/>
            </a:pPr>
            <a:endParaRPr lang="en-US" sz="3600" b="1" dirty="0" smtClean="0"/>
          </a:p>
          <a:p>
            <a:pPr algn="ctr">
              <a:buNone/>
            </a:pPr>
            <a:r>
              <a:rPr lang="en-US" sz="3600" b="1" dirty="0" smtClean="0"/>
              <a:t> </a:t>
            </a:r>
            <a:r>
              <a:rPr lang="en-US" sz="3600" b="1" dirty="0" err="1" smtClean="0">
                <a:solidFill>
                  <a:srgbClr val="C00000"/>
                </a:solidFill>
              </a:rPr>
              <a:t>Hypoxiemia</a:t>
            </a:r>
            <a:r>
              <a:rPr lang="en-US" sz="3600" b="1" dirty="0" smtClean="0">
                <a:solidFill>
                  <a:srgbClr val="C00000"/>
                </a:solidFill>
              </a:rPr>
              <a:t> may be present </a:t>
            </a:r>
          </a:p>
          <a:p>
            <a:endParaRPr lang="en-US" sz="3600" dirty="0"/>
          </a:p>
        </p:txBody>
      </p:sp>
      <p:sp>
        <p:nvSpPr>
          <p:cNvPr id="4" name="Down Arrow 3"/>
          <p:cNvSpPr/>
          <p:nvPr/>
        </p:nvSpPr>
        <p:spPr>
          <a:xfrm>
            <a:off x="4114800" y="2286000"/>
            <a:ext cx="484632" cy="6736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4114800" y="3352800"/>
            <a:ext cx="484632" cy="6736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4114800" y="4495800"/>
            <a:ext cx="484632" cy="6736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Arterial Blood Gases </a:t>
            </a:r>
            <a:endParaRPr lang="en-US" dirty="0"/>
          </a:p>
        </p:txBody>
      </p:sp>
      <p:sp>
        <p:nvSpPr>
          <p:cNvPr id="3" name="Content Placeholder 2"/>
          <p:cNvSpPr>
            <a:spLocks noGrp="1"/>
          </p:cNvSpPr>
          <p:nvPr>
            <p:ph idx="1"/>
          </p:nvPr>
        </p:nvSpPr>
        <p:spPr>
          <a:xfrm>
            <a:off x="228600" y="1600200"/>
            <a:ext cx="8686800" cy="4876800"/>
          </a:xfrm>
          <a:ln>
            <a:solidFill>
              <a:srgbClr val="FF0000"/>
            </a:solidFill>
          </a:ln>
        </p:spPr>
        <p:txBody>
          <a:bodyPr>
            <a:normAutofit fontScale="92500" lnSpcReduction="20000"/>
          </a:bodyPr>
          <a:lstStyle/>
          <a:p>
            <a:pPr algn="ctr">
              <a:buNone/>
            </a:pPr>
            <a:r>
              <a:rPr lang="en-US" sz="6600" dirty="0" smtClean="0">
                <a:solidFill>
                  <a:srgbClr val="FF0000"/>
                </a:solidFill>
              </a:rPr>
              <a:t>But</a:t>
            </a:r>
          </a:p>
          <a:p>
            <a:pPr algn="ctr">
              <a:buNone/>
            </a:pPr>
            <a:endParaRPr lang="en-US" sz="3000" dirty="0" smtClean="0">
              <a:solidFill>
                <a:srgbClr val="C00000"/>
              </a:solidFill>
            </a:endParaRPr>
          </a:p>
          <a:p>
            <a:pPr algn="ctr">
              <a:buNone/>
            </a:pPr>
            <a:r>
              <a:rPr lang="en-US" sz="3000" dirty="0" smtClean="0">
                <a:solidFill>
                  <a:srgbClr val="C00000"/>
                </a:solidFill>
              </a:rPr>
              <a:t>When Pco2  is normal or increased </a:t>
            </a:r>
            <a:br>
              <a:rPr lang="en-US" sz="3000" dirty="0" smtClean="0">
                <a:solidFill>
                  <a:srgbClr val="C00000"/>
                </a:solidFill>
              </a:rPr>
            </a:br>
            <a:endParaRPr lang="en-US" sz="3000" dirty="0" smtClean="0">
              <a:solidFill>
                <a:srgbClr val="C00000"/>
              </a:solidFill>
            </a:endParaRPr>
          </a:p>
          <a:p>
            <a:pPr algn="ctr">
              <a:buNone/>
            </a:pPr>
            <a:r>
              <a:rPr lang="en-US" dirty="0" smtClean="0"/>
              <a:t>Respiratory muscle fatigue or sever airway obstruction</a:t>
            </a:r>
          </a:p>
          <a:p>
            <a:pPr algn="ctr">
              <a:buNone/>
            </a:pPr>
            <a:r>
              <a:rPr lang="en-US" dirty="0" smtClean="0"/>
              <a:t> </a:t>
            </a:r>
          </a:p>
          <a:p>
            <a:pPr algn="ctr">
              <a:buNone/>
            </a:pPr>
            <a:r>
              <a:rPr lang="en-US" dirty="0" smtClean="0"/>
              <a:t/>
            </a:r>
            <a:br>
              <a:rPr lang="en-US" dirty="0" smtClean="0"/>
            </a:br>
            <a:endParaRPr lang="en-US" dirty="0" smtClean="0"/>
          </a:p>
          <a:p>
            <a:pPr algn="ctr">
              <a:buNone/>
            </a:pPr>
            <a:r>
              <a:rPr lang="en-US" dirty="0" smtClean="0"/>
              <a:t>The patient should be hospitalized and mechanical ventilation is considered </a:t>
            </a:r>
          </a:p>
        </p:txBody>
      </p:sp>
      <p:pic>
        <p:nvPicPr>
          <p:cNvPr id="6" name="Picture 3" descr="C:\Users\DR-Khaled\Desktop\600px-Warning.svg.png"/>
          <p:cNvPicPr>
            <a:picLocks noChangeAspect="1" noChangeArrowheads="1"/>
          </p:cNvPicPr>
          <p:nvPr/>
        </p:nvPicPr>
        <p:blipFill>
          <a:blip r:embed="rId2" cstate="print"/>
          <a:srcRect/>
          <a:stretch>
            <a:fillRect/>
          </a:stretch>
        </p:blipFill>
        <p:spPr bwMode="auto">
          <a:xfrm>
            <a:off x="2133600" y="1028700"/>
            <a:ext cx="1783080" cy="1485900"/>
          </a:xfrm>
          <a:prstGeom prst="rect">
            <a:avLst/>
          </a:prstGeom>
          <a:noFill/>
        </p:spPr>
      </p:pic>
      <p:pic>
        <p:nvPicPr>
          <p:cNvPr id="7" name="Picture 3" descr="C:\Users\DR-Khaled\Desktop\600px-Warning.svg.png"/>
          <p:cNvPicPr>
            <a:picLocks noChangeAspect="1" noChangeArrowheads="1"/>
          </p:cNvPicPr>
          <p:nvPr/>
        </p:nvPicPr>
        <p:blipFill>
          <a:blip r:embed="rId2" cstate="print"/>
          <a:srcRect/>
          <a:stretch>
            <a:fillRect/>
          </a:stretch>
        </p:blipFill>
        <p:spPr bwMode="auto">
          <a:xfrm>
            <a:off x="5105400" y="1066800"/>
            <a:ext cx="1783080" cy="1485900"/>
          </a:xfrm>
          <a:prstGeom prst="rect">
            <a:avLst/>
          </a:prstGeom>
          <a:noFill/>
        </p:spPr>
      </p:pic>
      <p:sp>
        <p:nvSpPr>
          <p:cNvPr id="8" name="Down Arrow 7"/>
          <p:cNvSpPr/>
          <p:nvPr/>
        </p:nvSpPr>
        <p:spPr>
          <a:xfrm>
            <a:off x="4419600" y="4343400"/>
            <a:ext cx="484632" cy="6736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228600"/>
            <a:ext cx="8534400" cy="6248400"/>
          </a:xfrm>
          <a:prstGeom prst="rect">
            <a:avLst/>
          </a:prstGeom>
          <a:blipFill dpi="0" rotWithShape="1">
            <a:blip r:embed="rId2" cstate="print">
              <a:alphaModFix amt="7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323557" y="422031"/>
            <a:ext cx="3756074" cy="1871003"/>
          </a:xfrm>
          <a:custGeom>
            <a:avLst/>
            <a:gdLst>
              <a:gd name="connsiteX0" fmla="*/ 3756074 w 3756074"/>
              <a:gd name="connsiteY0" fmla="*/ 281354 h 1871003"/>
              <a:gd name="connsiteX1" fmla="*/ 3756074 w 3756074"/>
              <a:gd name="connsiteY1" fmla="*/ 281354 h 1871003"/>
              <a:gd name="connsiteX2" fmla="*/ 3657600 w 3756074"/>
              <a:gd name="connsiteY2" fmla="*/ 351692 h 1871003"/>
              <a:gd name="connsiteX3" fmla="*/ 3615397 w 3756074"/>
              <a:gd name="connsiteY3" fmla="*/ 365760 h 1871003"/>
              <a:gd name="connsiteX4" fmla="*/ 3587261 w 3756074"/>
              <a:gd name="connsiteY4" fmla="*/ 393895 h 1871003"/>
              <a:gd name="connsiteX5" fmla="*/ 3446585 w 3756074"/>
              <a:gd name="connsiteY5" fmla="*/ 464234 h 1871003"/>
              <a:gd name="connsiteX6" fmla="*/ 3418449 w 3756074"/>
              <a:gd name="connsiteY6" fmla="*/ 492369 h 1871003"/>
              <a:gd name="connsiteX7" fmla="*/ 3390314 w 3756074"/>
              <a:gd name="connsiteY7" fmla="*/ 548640 h 1871003"/>
              <a:gd name="connsiteX8" fmla="*/ 2278966 w 3756074"/>
              <a:gd name="connsiteY8" fmla="*/ 1730326 h 1871003"/>
              <a:gd name="connsiteX9" fmla="*/ 126609 w 3756074"/>
              <a:gd name="connsiteY9" fmla="*/ 1871003 h 1871003"/>
              <a:gd name="connsiteX10" fmla="*/ 0 w 3756074"/>
              <a:gd name="connsiteY10" fmla="*/ 0 h 1871003"/>
              <a:gd name="connsiteX11" fmla="*/ 3756074 w 3756074"/>
              <a:gd name="connsiteY11" fmla="*/ 281354 h 1871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56074" h="1871003">
                <a:moveTo>
                  <a:pt x="3756074" y="281354"/>
                </a:moveTo>
                <a:lnTo>
                  <a:pt x="3756074" y="281354"/>
                </a:lnTo>
                <a:cubicBezTo>
                  <a:pt x="3723249" y="304800"/>
                  <a:pt x="3692190" y="330938"/>
                  <a:pt x="3657600" y="351692"/>
                </a:cubicBezTo>
                <a:cubicBezTo>
                  <a:pt x="3644885" y="359321"/>
                  <a:pt x="3628113" y="358131"/>
                  <a:pt x="3615397" y="365760"/>
                </a:cubicBezTo>
                <a:cubicBezTo>
                  <a:pt x="3604024" y="372584"/>
                  <a:pt x="3597872" y="385937"/>
                  <a:pt x="3587261" y="393895"/>
                </a:cubicBezTo>
                <a:cubicBezTo>
                  <a:pt x="3503516" y="456704"/>
                  <a:pt x="3526084" y="444359"/>
                  <a:pt x="3446585" y="464234"/>
                </a:cubicBezTo>
                <a:cubicBezTo>
                  <a:pt x="3437206" y="473612"/>
                  <a:pt x="3425273" y="480996"/>
                  <a:pt x="3418449" y="492369"/>
                </a:cubicBezTo>
                <a:cubicBezTo>
                  <a:pt x="3369949" y="573201"/>
                  <a:pt x="3429327" y="509625"/>
                  <a:pt x="3390314" y="548640"/>
                </a:cubicBezTo>
                <a:lnTo>
                  <a:pt x="2278966" y="1730326"/>
                </a:lnTo>
                <a:lnTo>
                  <a:pt x="126609" y="1871003"/>
                </a:lnTo>
                <a:lnTo>
                  <a:pt x="0" y="0"/>
                </a:lnTo>
                <a:lnTo>
                  <a:pt x="3756074" y="28135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t>Other findings</a:t>
            </a:r>
            <a:br>
              <a:rPr lang="en-US" dirty="0" smtClean="0"/>
            </a:br>
            <a:r>
              <a:rPr lang="en-US" dirty="0" smtClean="0"/>
              <a:t>but </a:t>
            </a:r>
            <a:r>
              <a:rPr lang="en-US" dirty="0"/>
              <a:t>are not routinely recommended</a:t>
            </a:r>
            <a:r>
              <a:rPr lang="en-US" dirty="0" smtClean="0"/>
              <a:t> </a:t>
            </a:r>
            <a:endParaRPr lang="en-US" dirty="0"/>
          </a:p>
        </p:txBody>
      </p:sp>
      <p:sp>
        <p:nvSpPr>
          <p:cNvPr id="3" name="Content Placeholder 2"/>
          <p:cNvSpPr>
            <a:spLocks noGrp="1"/>
          </p:cNvSpPr>
          <p:nvPr>
            <p:ph idx="1"/>
          </p:nvPr>
        </p:nvSpPr>
        <p:spPr/>
        <p:txBody>
          <a:bodyPr/>
          <a:lstStyle/>
          <a:p>
            <a:endParaRPr lang="en-US" dirty="0" smtClean="0"/>
          </a:p>
          <a:p>
            <a:pPr>
              <a:buNone/>
            </a:pPr>
            <a:endParaRPr lang="en-US" dirty="0"/>
          </a:p>
          <a:p>
            <a:r>
              <a:rPr lang="en-US" dirty="0"/>
              <a:t>Peripheral </a:t>
            </a:r>
            <a:r>
              <a:rPr lang="en-US" dirty="0" err="1" smtClean="0"/>
              <a:t>eosinophilia</a:t>
            </a:r>
            <a:r>
              <a:rPr lang="en-US" dirty="0" smtClean="0"/>
              <a:t> on CBC</a:t>
            </a:r>
          </a:p>
          <a:p>
            <a:r>
              <a:rPr lang="en-US" dirty="0" smtClean="0"/>
              <a:t>Signs of </a:t>
            </a:r>
            <a:r>
              <a:rPr lang="en-US" dirty="0" err="1" smtClean="0"/>
              <a:t>eosinophilic</a:t>
            </a:r>
            <a:r>
              <a:rPr lang="en-US" dirty="0" smtClean="0"/>
              <a:t> inflammation in the sputum </a:t>
            </a:r>
            <a:br>
              <a:rPr lang="en-US" dirty="0" smtClean="0"/>
            </a:br>
            <a:r>
              <a:rPr lang="en-US" dirty="0" smtClean="0"/>
              <a:t> </a:t>
            </a:r>
            <a:endParaRPr lang="en-US" dirty="0"/>
          </a:p>
          <a:p>
            <a:r>
              <a:rPr lang="en-US" dirty="0" smtClean="0"/>
              <a:t>elevated </a:t>
            </a:r>
            <a:r>
              <a:rPr lang="en-US" dirty="0" err="1"/>
              <a:t>IgE</a:t>
            </a:r>
            <a:r>
              <a:rPr lang="en-US" dirty="0"/>
              <a:t> </a:t>
            </a:r>
            <a:r>
              <a:rPr lang="en-US" dirty="0" smtClean="0"/>
              <a:t>levels in the serum </a:t>
            </a:r>
            <a:endParaRPr lang="en-US" dirty="0"/>
          </a:p>
          <a:p>
            <a:pPr>
              <a:buNone/>
            </a:pP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Measurements of allergic status </a:t>
            </a:r>
            <a:endParaRPr lang="en-US" dirty="0"/>
          </a:p>
        </p:txBody>
      </p:sp>
      <p:sp>
        <p:nvSpPr>
          <p:cNvPr id="3" name="Content Placeholder 2"/>
          <p:cNvSpPr>
            <a:spLocks noGrp="1"/>
          </p:cNvSpPr>
          <p:nvPr>
            <p:ph idx="1"/>
          </p:nvPr>
        </p:nvSpPr>
        <p:spPr/>
        <p:txBody>
          <a:bodyPr/>
          <a:lstStyle/>
          <a:p>
            <a:r>
              <a:rPr lang="en-US" dirty="0" smtClean="0"/>
              <a:t>Allergens can be </a:t>
            </a:r>
            <a:r>
              <a:rPr lang="en-US" dirty="0" err="1" smtClean="0"/>
              <a:t>Identifeined</a:t>
            </a:r>
            <a:r>
              <a:rPr lang="en-US" dirty="0" smtClean="0"/>
              <a:t> by :</a:t>
            </a:r>
          </a:p>
          <a:p>
            <a:pPr>
              <a:buFontTx/>
              <a:buChar char="-"/>
            </a:pPr>
            <a:r>
              <a:rPr lang="en-US" dirty="0" smtClean="0"/>
              <a:t>Skin testing </a:t>
            </a:r>
          </a:p>
          <a:p>
            <a:pPr>
              <a:buFontTx/>
              <a:buChar char="-"/>
            </a:pPr>
            <a:r>
              <a:rPr lang="en-US" dirty="0" smtClean="0"/>
              <a:t>Level of specific </a:t>
            </a:r>
            <a:r>
              <a:rPr lang="en-US" dirty="0" err="1" smtClean="0"/>
              <a:t>IgE</a:t>
            </a:r>
            <a:r>
              <a:rPr lang="en-US" dirty="0" smtClean="0"/>
              <a:t> in the serum </a:t>
            </a:r>
          </a:p>
          <a:p>
            <a:pPr>
              <a:buNone/>
            </a:pPr>
            <a:r>
              <a:rPr lang="en-US" dirty="0" smtClean="0"/>
              <a:t>- Provocation of the air ways with a suspected allergen especially in the occupational asthma.  (But rarely useful and dangerous )</a:t>
            </a:r>
            <a:br>
              <a:rPr lang="en-US" dirty="0" smtClean="0"/>
            </a:br>
            <a:endParaRPr lang="en-US" dirty="0" smtClean="0"/>
          </a:p>
        </p:txBody>
      </p:sp>
      <p:sp>
        <p:nvSpPr>
          <p:cNvPr id="4" name="Rectangle 3"/>
          <p:cNvSpPr/>
          <p:nvPr/>
        </p:nvSpPr>
        <p:spPr>
          <a:xfrm>
            <a:off x="457200" y="228600"/>
            <a:ext cx="8305800" cy="6400800"/>
          </a:xfrm>
          <a:prstGeom prst="rect">
            <a:avLst/>
          </a:prstGeom>
          <a:blipFill dpi="0" rotWithShape="1">
            <a:blip r:embed="rId2" cstate="print">
              <a:alphaModFix amt="23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228600"/>
            <a:ext cx="8305800" cy="6400800"/>
          </a:xfrm>
          <a:prstGeom prst="rect">
            <a:avLst/>
          </a:prstGeom>
          <a:blipFill dpi="0" rotWithShape="1">
            <a:blip r:embed="rId4" cstate="print">
              <a:alphaModFix amt="23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Allergy Skin test</a:t>
            </a:r>
            <a:endParaRPr lang="en-US" dirty="0"/>
          </a:p>
        </p:txBody>
      </p:sp>
      <p:sp>
        <p:nvSpPr>
          <p:cNvPr id="3" name="Content Placeholder 2"/>
          <p:cNvSpPr>
            <a:spLocks noGrp="1"/>
          </p:cNvSpPr>
          <p:nvPr>
            <p:ph idx="1"/>
          </p:nvPr>
        </p:nvSpPr>
        <p:spPr>
          <a:xfrm>
            <a:off x="457200" y="1143000"/>
            <a:ext cx="8229600" cy="4983163"/>
          </a:xfrm>
        </p:spPr>
        <p:txBody>
          <a:bodyPr/>
          <a:lstStyle/>
          <a:p>
            <a:pPr>
              <a:buNone/>
            </a:pPr>
            <a:r>
              <a:rPr lang="en-US" dirty="0" smtClean="0"/>
              <a:t>The primary diagnostic tool in determining allergic status. </a:t>
            </a:r>
            <a:br>
              <a:rPr lang="en-US" dirty="0" smtClean="0"/>
            </a:br>
            <a:r>
              <a:rPr lang="en-US" dirty="0" smtClean="0"/>
              <a:t>Simple, rapid, low coast, highly sensitive </a:t>
            </a:r>
          </a:p>
          <a:p>
            <a:pPr>
              <a:buNone/>
            </a:pPr>
            <a:endParaRPr lang="en-US" dirty="0" smtClean="0"/>
          </a:p>
          <a:p>
            <a:pPr>
              <a:buNone/>
            </a:pPr>
            <a:endParaRPr lang="en-US" dirty="0"/>
          </a:p>
        </p:txBody>
      </p:sp>
      <p:pic>
        <p:nvPicPr>
          <p:cNvPr id="7" name="Allergy test, skin allergy test, skin prick test Hong Kong,      - YouTube2.wmv">
            <a:hlinkClick r:id="" action="ppaction://media"/>
          </p:cNvPr>
          <p:cNvPicPr>
            <a:picLocks noRot="1" noChangeAspect="1"/>
          </p:cNvPicPr>
          <p:nvPr>
            <a:videoFile r:link="rId1"/>
          </p:nvPr>
        </p:nvPicPr>
        <p:blipFill>
          <a:blip r:embed="rId5"/>
          <a:stretch>
            <a:fillRect/>
          </a:stretch>
        </p:blipFill>
        <p:spPr>
          <a:xfrm>
            <a:off x="1524000" y="2743200"/>
            <a:ext cx="6096000" cy="35052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b="1" dirty="0" smtClean="0"/>
              <a:t>Epidemiology of Asthma</a:t>
            </a:r>
            <a:endParaRPr lang="ar-SA" dirty="0"/>
          </a:p>
        </p:txBody>
      </p:sp>
      <p:sp>
        <p:nvSpPr>
          <p:cNvPr id="3" name="عنصر نائب للمحتوى 2"/>
          <p:cNvSpPr>
            <a:spLocks noGrp="1"/>
          </p:cNvSpPr>
          <p:nvPr>
            <p:ph sz="quarter" idx="1"/>
          </p:nvPr>
        </p:nvSpPr>
        <p:spPr/>
        <p:txBody>
          <a:bodyPr/>
          <a:lstStyle/>
          <a:p>
            <a:pPr algn="l" rtl="0"/>
            <a:endParaRPr lang="en-US" dirty="0" smtClean="0"/>
          </a:p>
          <a:p>
            <a:pPr algn="l" rtl="0"/>
            <a:r>
              <a:rPr lang="en-US" dirty="0" smtClean="0"/>
              <a:t>It is one of the most common chronic diseases in Saudi Arabia, affecting more than 2 million</a:t>
            </a:r>
          </a:p>
          <a:p>
            <a:pPr algn="l" rtl="0">
              <a:buNone/>
            </a:pPr>
            <a:r>
              <a:rPr lang="en-US" dirty="0" smtClean="0"/>
              <a:t>    Saudis ! </a:t>
            </a:r>
          </a:p>
          <a:p>
            <a:pPr algn="l" rtl="0">
              <a:buNone/>
            </a:pPr>
            <a:r>
              <a:rPr lang="en-US" dirty="0" smtClean="0"/>
              <a:t>   Although many asthma patients continue to be under-diagnosed, under-treated !</a:t>
            </a:r>
            <a:endParaRPr lang="ar-SA" dirty="0"/>
          </a:p>
        </p:txBody>
      </p:sp>
      <p:sp>
        <p:nvSpPr>
          <p:cNvPr id="4" name="Rounded Rectangle 3"/>
          <p:cNvSpPr/>
          <p:nvPr/>
        </p:nvSpPr>
        <p:spPr>
          <a:xfrm>
            <a:off x="762000" y="457200"/>
            <a:ext cx="7848600" cy="5867400"/>
          </a:xfrm>
          <a:prstGeom prst="roundRect">
            <a:avLst/>
          </a:prstGeom>
          <a:blipFill dpi="0" rotWithShape="1">
            <a:blip r:embed="rId2" cstate="print">
              <a:alphaModFix amt="22000"/>
            </a:blip>
            <a:srcRect/>
            <a:stretch>
              <a:fillRect/>
            </a:stretch>
          </a:blip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219200" y="0"/>
            <a:ext cx="6553200" cy="68580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8800" dirty="0" smtClean="0">
                <a:solidFill>
                  <a:schemeClr val="bg1"/>
                </a:solidFill>
              </a:rPr>
              <a:t>Special situation </a:t>
            </a:r>
          </a:p>
          <a:p>
            <a:pPr algn="ctr"/>
            <a:r>
              <a:rPr lang="en-US" sz="8800" dirty="0" smtClean="0">
                <a:solidFill>
                  <a:schemeClr val="bg1"/>
                </a:solidFill>
              </a:rPr>
              <a:t>Asthma </a:t>
            </a:r>
            <a:endParaRPr lang="en-US" sz="8800" dirty="0">
              <a:solidFill>
                <a:schemeClr val="bg1"/>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0" y="0"/>
            <a:ext cx="12344400" cy="6858000"/>
          </a:xfrm>
          <a:prstGeom prst="rect">
            <a:avLst/>
          </a:prstGeom>
          <a:blipFill dpi="0" rotWithShape="1">
            <a:blip r:embed="rId2" cstate="print">
              <a:alphaModFix amt="35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685800" y="304800"/>
            <a:ext cx="2971800" cy="6553200"/>
          </a:xfrm>
          <a:prstGeom prst="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14400" y="533400"/>
            <a:ext cx="8229600" cy="1143000"/>
          </a:xfrm>
        </p:spPr>
        <p:txBody>
          <a:bodyPr/>
          <a:lstStyle/>
          <a:p>
            <a:r>
              <a:rPr lang="en-US" dirty="0" smtClean="0"/>
              <a:t>Exercise induced Asthma </a:t>
            </a:r>
            <a:endParaRPr lang="en-US" dirty="0"/>
          </a:p>
        </p:txBody>
      </p:sp>
      <p:sp>
        <p:nvSpPr>
          <p:cNvPr id="3" name="Content Placeholder 2"/>
          <p:cNvSpPr>
            <a:spLocks noGrp="1"/>
          </p:cNvSpPr>
          <p:nvPr>
            <p:ph idx="1"/>
          </p:nvPr>
        </p:nvSpPr>
        <p:spPr>
          <a:xfrm>
            <a:off x="2209800" y="1600200"/>
            <a:ext cx="6477000" cy="4525963"/>
          </a:xfrm>
        </p:spPr>
        <p:txBody>
          <a:bodyPr>
            <a:noAutofit/>
          </a:bodyPr>
          <a:lstStyle/>
          <a:p>
            <a:endParaRPr lang="en-US" dirty="0" smtClean="0"/>
          </a:p>
          <a:p>
            <a:r>
              <a:rPr lang="en-US" dirty="0" smtClean="0"/>
              <a:t>A different type </a:t>
            </a:r>
            <a:r>
              <a:rPr lang="en-US" dirty="0"/>
              <a:t>o</a:t>
            </a:r>
            <a:r>
              <a:rPr lang="en-US" dirty="0" smtClean="0"/>
              <a:t>f asthma .</a:t>
            </a:r>
          </a:p>
          <a:p>
            <a:r>
              <a:rPr lang="en-US" dirty="0" smtClean="0"/>
              <a:t>It can induce an asthmatic attack in people who have no other triggering factors .</a:t>
            </a:r>
          </a:p>
          <a:p>
            <a:r>
              <a:rPr lang="en-US" dirty="0"/>
              <a:t>People with exercise-induced asthma are believed to be more sensitive to changes in the temperature and humidity of the air.</a:t>
            </a:r>
          </a:p>
          <a:p>
            <a:endParaRPr lang="en-US" dirty="0"/>
          </a:p>
          <a:p>
            <a:pPr algn="ctr">
              <a:buNone/>
            </a:pPr>
            <a:r>
              <a:rPr lang="en-US" dirty="0" smtClean="0"/>
              <a:t/>
            </a:r>
            <a:br>
              <a:rPr lang="en-US" dirty="0" smtClean="0"/>
            </a:br>
            <a:endParaRPr lang="en-US" dirty="0" smtClean="0"/>
          </a:p>
          <a:p>
            <a:endParaRPr lang="en-US" dirty="0" smtClean="0"/>
          </a:p>
          <a:p>
            <a:pPr>
              <a:buNone/>
            </a:pPr>
            <a:endParaRPr lang="en-US" dirty="0"/>
          </a:p>
          <a:p>
            <a:pPr>
              <a:buNone/>
            </a:pPr>
            <a:r>
              <a:rPr lang="en-US" dirty="0" smtClean="0"/>
              <a:t> </a:t>
            </a:r>
          </a:p>
          <a:p>
            <a:endParaRPr lang="en-US" dirty="0" smtClean="0"/>
          </a:p>
          <a:p>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induced Asthma </a:t>
            </a:r>
            <a:endParaRPr lang="en-US" dirty="0"/>
          </a:p>
        </p:txBody>
      </p:sp>
      <p:sp>
        <p:nvSpPr>
          <p:cNvPr id="3" name="Content Placeholder 2"/>
          <p:cNvSpPr>
            <a:spLocks noGrp="1"/>
          </p:cNvSpPr>
          <p:nvPr>
            <p:ph idx="1"/>
          </p:nvPr>
        </p:nvSpPr>
        <p:spPr/>
        <p:txBody>
          <a:bodyPr>
            <a:normAutofit fontScale="85000" lnSpcReduction="20000"/>
          </a:bodyPr>
          <a:lstStyle/>
          <a:p>
            <a:pPr algn="ctr">
              <a:buNone/>
            </a:pPr>
            <a:r>
              <a:rPr lang="en-US" sz="4700" dirty="0" smtClean="0">
                <a:solidFill>
                  <a:srgbClr val="00B050"/>
                </a:solidFill>
              </a:rPr>
              <a:t>Main Point </a:t>
            </a:r>
          </a:p>
          <a:p>
            <a:pPr>
              <a:buNone/>
            </a:pPr>
            <a:r>
              <a:rPr lang="en-US" dirty="0" smtClean="0"/>
              <a:t>When </a:t>
            </a:r>
            <a:r>
              <a:rPr lang="en-US" dirty="0"/>
              <a:t>you are at rest, you breathe through your nose, which serves to warm, humidify, and cleanse the air you inhale to make it more like the air in the lungs.</a:t>
            </a:r>
          </a:p>
          <a:p>
            <a:pPr algn="ctr">
              <a:buNone/>
            </a:pPr>
            <a:r>
              <a:rPr lang="en-US" sz="5600" dirty="0" smtClean="0">
                <a:solidFill>
                  <a:srgbClr val="C00000"/>
                </a:solidFill>
              </a:rPr>
              <a:t>But</a:t>
            </a:r>
          </a:p>
          <a:p>
            <a:pPr>
              <a:buNone/>
            </a:pPr>
            <a:r>
              <a:rPr lang="en-US" dirty="0" smtClean="0"/>
              <a:t/>
            </a:r>
            <a:br>
              <a:rPr lang="en-US" dirty="0" smtClean="0"/>
            </a:br>
            <a:r>
              <a:rPr lang="en-US" dirty="0" smtClean="0"/>
              <a:t>When you are exercising, you breathe through your mouth, and the air that hits your lungs is colder and drier. The contrast between the warm air in the lungs and the cold inhaled air or the dry inhaled air and moist air in the lungs </a:t>
            </a:r>
            <a:r>
              <a:rPr lang="en-US" dirty="0"/>
              <a:t>can trigger an attack.</a:t>
            </a:r>
            <a:endParaRPr lang="en-US" dirty="0" smtClean="0"/>
          </a:p>
          <a:p>
            <a:endParaRPr lang="en-US" dirty="0"/>
          </a:p>
        </p:txBody>
      </p:sp>
      <p:sp>
        <p:nvSpPr>
          <p:cNvPr id="5" name="Rectangle 4"/>
          <p:cNvSpPr/>
          <p:nvPr/>
        </p:nvSpPr>
        <p:spPr>
          <a:xfrm>
            <a:off x="-914400" y="0"/>
            <a:ext cx="12344400" cy="6858000"/>
          </a:xfrm>
          <a:prstGeom prst="rect">
            <a:avLst/>
          </a:prstGeom>
          <a:blipFill dpi="0" rotWithShape="1">
            <a:blip r:embed="rId2" cstate="print">
              <a:alphaModFix amt="35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0" y="0"/>
            <a:ext cx="12344400" cy="6858000"/>
          </a:xfrm>
          <a:prstGeom prst="rect">
            <a:avLst/>
          </a:prstGeom>
          <a:blipFill dpi="0" rotWithShape="1">
            <a:blip r:embed="rId2" cstate="print">
              <a:alphaModFix amt="35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Exercise induced Asthma </a:t>
            </a:r>
            <a:endParaRPr lang="en-US" dirty="0"/>
          </a:p>
        </p:txBody>
      </p:sp>
      <p:sp>
        <p:nvSpPr>
          <p:cNvPr id="3" name="Content Placeholder 2"/>
          <p:cNvSpPr>
            <a:spLocks noGrp="1"/>
          </p:cNvSpPr>
          <p:nvPr>
            <p:ph idx="1"/>
          </p:nvPr>
        </p:nvSpPr>
        <p:spPr/>
        <p:txBody>
          <a:bodyPr/>
          <a:lstStyle/>
          <a:p>
            <a:r>
              <a:rPr lang="en-US" dirty="0"/>
              <a:t>Symptoms usually begin about </a:t>
            </a:r>
            <a:r>
              <a:rPr lang="en-US" dirty="0" smtClean="0"/>
              <a:t>5- 10min    after finishing to </a:t>
            </a:r>
            <a:r>
              <a:rPr lang="en-US" dirty="0"/>
              <a:t>exercise. </a:t>
            </a:r>
            <a:endParaRPr lang="en-US" dirty="0" smtClean="0"/>
          </a:p>
          <a:p>
            <a:r>
              <a:rPr lang="en-US" dirty="0" smtClean="0"/>
              <a:t>Rarely starts during the exercise . </a:t>
            </a:r>
          </a:p>
          <a:p>
            <a:r>
              <a:rPr lang="en-US" dirty="0"/>
              <a:t>T</a:t>
            </a:r>
            <a:r>
              <a:rPr lang="en-US" dirty="0" smtClean="0"/>
              <a:t>ypically </a:t>
            </a:r>
            <a:r>
              <a:rPr lang="en-US" dirty="0"/>
              <a:t>gone within an hour, but they may last </a:t>
            </a:r>
            <a:r>
              <a:rPr lang="en-US" dirty="0" smtClean="0"/>
              <a:t>longer.</a:t>
            </a:r>
          </a:p>
          <a:p>
            <a:r>
              <a:rPr lang="en-US" dirty="0" smtClean="0"/>
              <a:t>It can happen under any weather but cold and dry weather is the most common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0" y="0"/>
            <a:ext cx="12344400" cy="6858000"/>
          </a:xfrm>
          <a:prstGeom prst="rect">
            <a:avLst/>
          </a:prstGeom>
          <a:blipFill dpi="0" rotWithShape="1">
            <a:blip r:embed="rId2" cstate="print">
              <a:alphaModFix amt="35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Why It Is Important ?</a:t>
            </a:r>
            <a:endParaRPr lang="en-US" dirty="0"/>
          </a:p>
        </p:txBody>
      </p:sp>
      <p:sp>
        <p:nvSpPr>
          <p:cNvPr id="3" name="Content Placeholder 2"/>
          <p:cNvSpPr>
            <a:spLocks noGrp="1"/>
          </p:cNvSpPr>
          <p:nvPr>
            <p:ph idx="1"/>
          </p:nvPr>
        </p:nvSpPr>
        <p:spPr/>
        <p:txBody>
          <a:bodyPr/>
          <a:lstStyle/>
          <a:p>
            <a:r>
              <a:rPr lang="en-US" dirty="0"/>
              <a:t>When asthma is left untreated and the inflammation persists, permanent narrowing of the airways can </a:t>
            </a:r>
            <a:r>
              <a:rPr lang="en-US" dirty="0" smtClean="0"/>
              <a:t>occur then </a:t>
            </a:r>
            <a:r>
              <a:rPr lang="en-US" dirty="0"/>
              <a:t>this chronic asthma can also be referred to as chronic obstructive pulmonary disease (COPD), </a:t>
            </a:r>
            <a:r>
              <a:rPr lang="en-US" dirty="0" smtClean="0"/>
              <a:t>like emphysema</a:t>
            </a:r>
            <a:r>
              <a:rPr lang="en-US" dirty="0"/>
              <a:t> and chronic bronchitis.</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0"/>
            <a:ext cx="12344400" cy="6858000"/>
          </a:xfrm>
          <a:prstGeom prst="rect">
            <a:avLst/>
          </a:prstGeom>
          <a:blipFill dpi="0" rotWithShape="1">
            <a:blip r:embed="rId2" cstate="print">
              <a:alphaModFix amt="35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Education </a:t>
            </a:r>
            <a:endParaRPr lang="en-US" dirty="0"/>
          </a:p>
        </p:txBody>
      </p:sp>
      <p:sp>
        <p:nvSpPr>
          <p:cNvPr id="3" name="Content Placeholder 2"/>
          <p:cNvSpPr>
            <a:spLocks noGrp="1"/>
          </p:cNvSpPr>
          <p:nvPr>
            <p:ph idx="1"/>
          </p:nvPr>
        </p:nvSpPr>
        <p:spPr/>
        <p:txBody>
          <a:bodyPr>
            <a:normAutofit fontScale="92500" lnSpcReduction="10000"/>
          </a:bodyPr>
          <a:lstStyle/>
          <a:p>
            <a:r>
              <a:rPr lang="en-US" dirty="0"/>
              <a:t>If </a:t>
            </a:r>
            <a:r>
              <a:rPr lang="en-US" dirty="0" smtClean="0"/>
              <a:t>patient think he may </a:t>
            </a:r>
            <a:r>
              <a:rPr lang="en-US" dirty="0"/>
              <a:t>have exercise-induced asthma, </a:t>
            </a:r>
            <a:r>
              <a:rPr lang="en-US" dirty="0" smtClean="0"/>
              <a:t>he should </a:t>
            </a:r>
            <a:r>
              <a:rPr lang="en-US" sz="4800" dirty="0" smtClean="0">
                <a:solidFill>
                  <a:srgbClr val="C00000"/>
                </a:solidFill>
              </a:rPr>
              <a:t>promptly</a:t>
            </a:r>
            <a:r>
              <a:rPr lang="en-US" dirty="0" smtClean="0"/>
              <a:t> </a:t>
            </a:r>
            <a:r>
              <a:rPr lang="en-US" dirty="0"/>
              <a:t>make an appointment with your health-care </a:t>
            </a:r>
            <a:r>
              <a:rPr lang="en-US" dirty="0" smtClean="0"/>
              <a:t>professional.</a:t>
            </a:r>
            <a:endParaRPr lang="en-US" dirty="0"/>
          </a:p>
          <a:p>
            <a:r>
              <a:rPr lang="en-US" dirty="0"/>
              <a:t> This plan should include instructions </a:t>
            </a:r>
            <a:r>
              <a:rPr lang="en-US" dirty="0" smtClean="0"/>
              <a:t>on</a:t>
            </a:r>
          </a:p>
          <a:p>
            <a:pPr>
              <a:buFontTx/>
              <a:buChar char="-"/>
            </a:pPr>
            <a:r>
              <a:rPr lang="en-US" dirty="0" smtClean="0"/>
              <a:t>how </a:t>
            </a:r>
            <a:r>
              <a:rPr lang="en-US" dirty="0"/>
              <a:t>to prevent an attack while </a:t>
            </a:r>
            <a:r>
              <a:rPr lang="en-US" dirty="0" smtClean="0"/>
              <a:t>exercising</a:t>
            </a:r>
          </a:p>
          <a:p>
            <a:pPr>
              <a:buFontTx/>
              <a:buChar char="-"/>
            </a:pPr>
            <a:r>
              <a:rPr lang="en-US" dirty="0" smtClean="0"/>
              <a:t>what </a:t>
            </a:r>
            <a:r>
              <a:rPr lang="en-US" dirty="0"/>
              <a:t>to do when an asthma attack occurs, </a:t>
            </a:r>
            <a:endParaRPr lang="en-US" dirty="0" smtClean="0"/>
          </a:p>
          <a:p>
            <a:pPr>
              <a:buFontTx/>
              <a:buChar char="-"/>
            </a:pPr>
            <a:r>
              <a:rPr lang="en-US" dirty="0" smtClean="0"/>
              <a:t>when </a:t>
            </a:r>
            <a:r>
              <a:rPr lang="en-US" dirty="0"/>
              <a:t>to call the health-care professional, </a:t>
            </a:r>
            <a:endParaRPr lang="en-US" dirty="0" smtClean="0"/>
          </a:p>
          <a:p>
            <a:pPr>
              <a:buFontTx/>
              <a:buChar char="-"/>
            </a:pPr>
            <a:r>
              <a:rPr lang="en-US" dirty="0" smtClean="0">
                <a:solidFill>
                  <a:schemeClr val="tx1">
                    <a:lumMod val="95000"/>
                    <a:lumOff val="5000"/>
                  </a:schemeClr>
                </a:solidFill>
              </a:rPr>
              <a:t>and </a:t>
            </a:r>
            <a:r>
              <a:rPr lang="en-US" dirty="0">
                <a:solidFill>
                  <a:schemeClr val="tx1">
                    <a:lumMod val="95000"/>
                    <a:lumOff val="5000"/>
                  </a:schemeClr>
                </a:solidFill>
              </a:rPr>
              <a:t>when to go to a </a:t>
            </a:r>
            <a:r>
              <a:rPr lang="en-US" dirty="0" smtClean="0">
                <a:solidFill>
                  <a:schemeClr val="tx1">
                    <a:lumMod val="95000"/>
                    <a:lumOff val="5000"/>
                  </a:schemeClr>
                </a:solidFill>
              </a:rPr>
              <a:t>hospital</a:t>
            </a:r>
            <a:r>
              <a:rPr lang="en-US" b="1" dirty="0" smtClean="0">
                <a:solidFill>
                  <a:schemeClr val="bg1"/>
                </a:solidFill>
              </a:rPr>
              <a:t> </a:t>
            </a:r>
            <a:r>
              <a:rPr lang="en-US" sz="5200" b="1" dirty="0" smtClean="0">
                <a:solidFill>
                  <a:srgbClr val="FF0000"/>
                </a:solidFill>
              </a:rPr>
              <a:t>emergency</a:t>
            </a:r>
            <a:endParaRPr lang="en-US" sz="5200" dirty="0"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of severity of asthma </a:t>
            </a:r>
            <a:endParaRPr lang="en-US" dirty="0"/>
          </a:p>
        </p:txBody>
      </p:sp>
      <p:sp>
        <p:nvSpPr>
          <p:cNvPr id="5" name="Rounded Rectangle 4"/>
          <p:cNvSpPr/>
          <p:nvPr/>
        </p:nvSpPr>
        <p:spPr>
          <a:xfrm>
            <a:off x="1219200" y="2133600"/>
            <a:ext cx="6934200" cy="35814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buNone/>
            </a:pPr>
            <a:r>
              <a:rPr lang="en-US" sz="4800" b="1" dirty="0" smtClean="0"/>
              <a:t> </a:t>
            </a:r>
          </a:p>
          <a:p>
            <a:pPr algn="ctr">
              <a:buNone/>
            </a:pPr>
            <a:r>
              <a:rPr lang="en-US" sz="4800" b="1" dirty="0" smtClean="0"/>
              <a:t> divided into 4 levels </a:t>
            </a:r>
          </a:p>
          <a:p>
            <a:pPr algn="ctr"/>
            <a:endParaRPr lang="en-US" sz="4800" b="1" dirty="0">
              <a:solidFill>
                <a:schemeClr val="accent3">
                  <a:lumMod val="60000"/>
                  <a:lumOff val="40000"/>
                </a:schemeClr>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57200" y="1295400"/>
            <a:ext cx="8001000" cy="48768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8674" name="Rectangle 2"/>
          <p:cNvSpPr>
            <a:spLocks noGrp="1" noChangeArrowheads="1"/>
          </p:cNvSpPr>
          <p:nvPr>
            <p:ph type="title"/>
          </p:nvPr>
        </p:nvSpPr>
        <p:spPr>
          <a:noFill/>
          <a:ln/>
        </p:spPr>
        <p:txBody>
          <a:bodyPr/>
          <a:lstStyle/>
          <a:p>
            <a:pPr algn="ctr"/>
            <a:r>
              <a:rPr lang="en-US" dirty="0"/>
              <a:t>Mild Intermittent Asthma</a:t>
            </a:r>
          </a:p>
        </p:txBody>
      </p:sp>
      <p:sp>
        <p:nvSpPr>
          <p:cNvPr id="28675" name="Rectangle 3"/>
          <p:cNvSpPr>
            <a:spLocks noGrp="1" noChangeArrowheads="1"/>
          </p:cNvSpPr>
          <p:nvPr>
            <p:ph type="body" sz="half" idx="1"/>
          </p:nvPr>
        </p:nvSpPr>
        <p:spPr>
          <a:noFill/>
          <a:ln/>
        </p:spPr>
        <p:txBody>
          <a:bodyPr/>
          <a:lstStyle/>
          <a:p>
            <a:r>
              <a:rPr lang="en-US" dirty="0"/>
              <a:t>Symptoms</a:t>
            </a:r>
          </a:p>
          <a:p>
            <a:pPr lvl="1"/>
            <a:r>
              <a:rPr lang="en-US" b="1" dirty="0">
                <a:solidFill>
                  <a:schemeClr val="accent1"/>
                </a:solidFill>
              </a:rPr>
              <a:t>Symptoms </a:t>
            </a:r>
            <a:r>
              <a:rPr lang="en-US" b="1" u="sng" dirty="0">
                <a:solidFill>
                  <a:schemeClr val="accent1"/>
                </a:solidFill>
              </a:rPr>
              <a:t>&lt;</a:t>
            </a:r>
            <a:r>
              <a:rPr lang="en-US" b="1" dirty="0">
                <a:solidFill>
                  <a:schemeClr val="accent1"/>
                </a:solidFill>
              </a:rPr>
              <a:t> 2 X/wk</a:t>
            </a:r>
          </a:p>
          <a:p>
            <a:pPr lvl="1"/>
            <a:r>
              <a:rPr lang="en-US" b="1" dirty="0">
                <a:solidFill>
                  <a:schemeClr val="accent1"/>
                </a:solidFill>
              </a:rPr>
              <a:t>Asymptomatic and normal PEF between exacerbations</a:t>
            </a:r>
          </a:p>
          <a:p>
            <a:pPr lvl="1"/>
            <a:r>
              <a:rPr lang="en-US" b="1" dirty="0">
                <a:solidFill>
                  <a:schemeClr val="accent1"/>
                </a:solidFill>
              </a:rPr>
              <a:t>Exacerbations brief (few hrs - few days); intensity may vary</a:t>
            </a:r>
          </a:p>
          <a:p>
            <a:pPr lvl="1"/>
            <a:r>
              <a:rPr lang="en-US" b="1" dirty="0">
                <a:solidFill>
                  <a:schemeClr val="accent1"/>
                </a:solidFill>
              </a:rPr>
              <a:t>Nighttime symptoms</a:t>
            </a:r>
            <a:r>
              <a:rPr lang="en-US" b="1" u="sng" dirty="0">
                <a:solidFill>
                  <a:schemeClr val="accent1"/>
                </a:solidFill>
              </a:rPr>
              <a:t> &lt;</a:t>
            </a:r>
            <a:r>
              <a:rPr lang="en-US" b="1" dirty="0">
                <a:solidFill>
                  <a:schemeClr val="accent1"/>
                </a:solidFill>
              </a:rPr>
              <a:t> 2 X/mo</a:t>
            </a:r>
            <a:r>
              <a:rPr lang="en-US" dirty="0"/>
              <a:t> </a:t>
            </a:r>
          </a:p>
        </p:txBody>
      </p:sp>
      <p:sp>
        <p:nvSpPr>
          <p:cNvPr id="28676" name="Rectangle 4"/>
          <p:cNvSpPr>
            <a:spLocks noGrp="1" noChangeArrowheads="1"/>
          </p:cNvSpPr>
          <p:nvPr>
            <p:ph type="body" sz="half" idx="2"/>
          </p:nvPr>
        </p:nvSpPr>
        <p:spPr>
          <a:noFill/>
          <a:ln/>
        </p:spPr>
        <p:txBody>
          <a:bodyPr/>
          <a:lstStyle/>
          <a:p>
            <a:r>
              <a:rPr lang="en-US" dirty="0"/>
              <a:t>Lung Function</a:t>
            </a:r>
          </a:p>
          <a:p>
            <a:pPr lvl="1"/>
            <a:r>
              <a:rPr lang="en-US" b="1" dirty="0">
                <a:solidFill>
                  <a:srgbClr val="F8F8F8"/>
                </a:solidFill>
              </a:rPr>
              <a:t>FEV</a:t>
            </a:r>
            <a:r>
              <a:rPr lang="en-US" b="1" baseline="-25000" dirty="0">
                <a:solidFill>
                  <a:srgbClr val="F8F8F8"/>
                </a:solidFill>
              </a:rPr>
              <a:t>1</a:t>
            </a:r>
            <a:r>
              <a:rPr lang="en-US" b="1" dirty="0">
                <a:solidFill>
                  <a:srgbClr val="F8F8F8"/>
                </a:solidFill>
              </a:rPr>
              <a:t> or PEF </a:t>
            </a:r>
            <a:r>
              <a:rPr lang="en-US" b="1" u="sng" dirty="0">
                <a:solidFill>
                  <a:srgbClr val="F8F8F8"/>
                </a:solidFill>
              </a:rPr>
              <a:t>&gt;</a:t>
            </a:r>
            <a:r>
              <a:rPr lang="en-US" b="1" dirty="0">
                <a:solidFill>
                  <a:srgbClr val="F8F8F8"/>
                </a:solidFill>
              </a:rPr>
              <a:t> 80% predicted</a:t>
            </a:r>
          </a:p>
          <a:p>
            <a:pPr lvl="1"/>
            <a:r>
              <a:rPr lang="en-US" b="1" dirty="0">
                <a:solidFill>
                  <a:srgbClr val="F8F8F8"/>
                </a:solidFill>
              </a:rPr>
              <a:t>PEF </a:t>
            </a:r>
            <a:r>
              <a:rPr lang="en-US" b="1" dirty="0" smtClean="0">
                <a:solidFill>
                  <a:srgbClr val="F8F8F8"/>
                </a:solidFill>
              </a:rPr>
              <a:t>variability  </a:t>
            </a:r>
            <a:r>
              <a:rPr lang="en-US" b="1" dirty="0">
                <a:solidFill>
                  <a:srgbClr val="F8F8F8"/>
                </a:solidFill>
              </a:rPr>
              <a:t>&lt; 20%</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81000" y="1295400"/>
            <a:ext cx="8382000" cy="441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7650" name="Rectangle 2"/>
          <p:cNvSpPr>
            <a:spLocks noGrp="1" noChangeArrowheads="1"/>
          </p:cNvSpPr>
          <p:nvPr>
            <p:ph type="title"/>
          </p:nvPr>
        </p:nvSpPr>
        <p:spPr>
          <a:noFill/>
          <a:ln/>
        </p:spPr>
        <p:txBody>
          <a:bodyPr/>
          <a:lstStyle/>
          <a:p>
            <a:pPr algn="ctr"/>
            <a:r>
              <a:rPr lang="en-US"/>
              <a:t>Mild Persistent Asthma</a:t>
            </a:r>
          </a:p>
        </p:txBody>
      </p:sp>
      <p:sp>
        <p:nvSpPr>
          <p:cNvPr id="27651" name="Rectangle 3"/>
          <p:cNvSpPr>
            <a:spLocks noGrp="1" noChangeArrowheads="1"/>
          </p:cNvSpPr>
          <p:nvPr>
            <p:ph type="body" sz="half" idx="1"/>
          </p:nvPr>
        </p:nvSpPr>
        <p:spPr>
          <a:noFill/>
          <a:ln/>
        </p:spPr>
        <p:txBody>
          <a:bodyPr/>
          <a:lstStyle/>
          <a:p>
            <a:r>
              <a:rPr lang="en-US"/>
              <a:t>Symptoms</a:t>
            </a:r>
          </a:p>
          <a:p>
            <a:pPr lvl="1"/>
            <a:r>
              <a:rPr lang="en-US" b="1">
                <a:solidFill>
                  <a:schemeClr val="accent1"/>
                </a:solidFill>
              </a:rPr>
              <a:t>Symptoms &gt; 2 X/wk but &lt;1 X/day</a:t>
            </a:r>
          </a:p>
          <a:p>
            <a:pPr lvl="1"/>
            <a:r>
              <a:rPr lang="en-US" b="1">
                <a:solidFill>
                  <a:schemeClr val="accent1"/>
                </a:solidFill>
              </a:rPr>
              <a:t>Exacerbations may affect activity</a:t>
            </a:r>
          </a:p>
          <a:p>
            <a:pPr lvl="1"/>
            <a:r>
              <a:rPr lang="en-US" b="1">
                <a:solidFill>
                  <a:schemeClr val="accent1"/>
                </a:solidFill>
              </a:rPr>
              <a:t>Nighttime symptoms &gt; 2 X/mo</a:t>
            </a:r>
          </a:p>
        </p:txBody>
      </p:sp>
      <p:sp>
        <p:nvSpPr>
          <p:cNvPr id="27652" name="Rectangle 4"/>
          <p:cNvSpPr>
            <a:spLocks noGrp="1" noChangeArrowheads="1"/>
          </p:cNvSpPr>
          <p:nvPr>
            <p:ph type="body" sz="half" idx="2"/>
          </p:nvPr>
        </p:nvSpPr>
        <p:spPr>
          <a:noFill/>
          <a:ln/>
        </p:spPr>
        <p:txBody>
          <a:bodyPr/>
          <a:lstStyle/>
          <a:p>
            <a:r>
              <a:rPr lang="en-US" dirty="0"/>
              <a:t>Lung Function</a:t>
            </a:r>
          </a:p>
          <a:p>
            <a:pPr lvl="1"/>
            <a:r>
              <a:rPr lang="en-US" b="1" dirty="0">
                <a:solidFill>
                  <a:srgbClr val="F8F8F8"/>
                </a:solidFill>
              </a:rPr>
              <a:t>FEV</a:t>
            </a:r>
            <a:r>
              <a:rPr lang="en-US" b="1" baseline="-25000" dirty="0">
                <a:solidFill>
                  <a:srgbClr val="F8F8F8"/>
                </a:solidFill>
              </a:rPr>
              <a:t>1</a:t>
            </a:r>
            <a:r>
              <a:rPr lang="en-US" b="1" dirty="0">
                <a:solidFill>
                  <a:srgbClr val="F8F8F8"/>
                </a:solidFill>
              </a:rPr>
              <a:t> or PEF </a:t>
            </a:r>
            <a:r>
              <a:rPr lang="en-US" b="1" u="sng" dirty="0">
                <a:solidFill>
                  <a:srgbClr val="F8F8F8"/>
                </a:solidFill>
              </a:rPr>
              <a:t>&gt;</a:t>
            </a:r>
            <a:r>
              <a:rPr lang="en-US" b="1" dirty="0">
                <a:solidFill>
                  <a:srgbClr val="F8F8F8"/>
                </a:solidFill>
              </a:rPr>
              <a:t> 80% predicted</a:t>
            </a:r>
          </a:p>
          <a:p>
            <a:pPr lvl="1"/>
            <a:r>
              <a:rPr lang="en-US" b="1" dirty="0">
                <a:solidFill>
                  <a:srgbClr val="F8F8F8"/>
                </a:solidFill>
              </a:rPr>
              <a:t>PEF variability   </a:t>
            </a:r>
            <a:r>
              <a:rPr lang="en-US" b="1" dirty="0" smtClean="0">
                <a:solidFill>
                  <a:srgbClr val="F8F8F8"/>
                </a:solidFill>
              </a:rPr>
              <a:t>20-30</a:t>
            </a:r>
            <a:r>
              <a:rPr lang="en-US" b="1" dirty="0">
                <a:solidFill>
                  <a:srgbClr val="F8F8F8"/>
                </a:solidFill>
              </a:rPr>
              <a:t>%</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28600" y="1295400"/>
            <a:ext cx="8686800" cy="49530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6626" name="Rectangle 2"/>
          <p:cNvSpPr>
            <a:spLocks noGrp="1" noChangeArrowheads="1"/>
          </p:cNvSpPr>
          <p:nvPr>
            <p:ph type="title"/>
          </p:nvPr>
        </p:nvSpPr>
        <p:spPr>
          <a:noFill/>
          <a:ln/>
        </p:spPr>
        <p:txBody>
          <a:bodyPr/>
          <a:lstStyle/>
          <a:p>
            <a:pPr algn="ctr"/>
            <a:r>
              <a:rPr lang="en-US"/>
              <a:t>Moderate Persistent Asthma </a:t>
            </a:r>
          </a:p>
        </p:txBody>
      </p:sp>
      <p:sp>
        <p:nvSpPr>
          <p:cNvPr id="26627" name="Rectangle 3"/>
          <p:cNvSpPr>
            <a:spLocks noGrp="1" noChangeArrowheads="1"/>
          </p:cNvSpPr>
          <p:nvPr>
            <p:ph type="body" sz="half" idx="1"/>
          </p:nvPr>
        </p:nvSpPr>
        <p:spPr>
          <a:noFill/>
          <a:ln/>
        </p:spPr>
        <p:txBody>
          <a:bodyPr/>
          <a:lstStyle/>
          <a:p>
            <a:r>
              <a:rPr lang="en-US" dirty="0"/>
              <a:t>Symptoms</a:t>
            </a:r>
          </a:p>
          <a:p>
            <a:pPr lvl="1"/>
            <a:r>
              <a:rPr lang="en-US" b="1" dirty="0">
                <a:solidFill>
                  <a:schemeClr val="accent1"/>
                </a:solidFill>
              </a:rPr>
              <a:t>Daily symptoms</a:t>
            </a:r>
          </a:p>
          <a:p>
            <a:pPr lvl="1"/>
            <a:r>
              <a:rPr lang="en-US" b="1" dirty="0">
                <a:solidFill>
                  <a:schemeClr val="accent1"/>
                </a:solidFill>
              </a:rPr>
              <a:t>Daily use of inhaled short-acting </a:t>
            </a:r>
          </a:p>
          <a:p>
            <a:pPr lvl="1">
              <a:buFontTx/>
              <a:buNone/>
            </a:pPr>
            <a:r>
              <a:rPr lang="en-US" b="1" dirty="0">
                <a:solidFill>
                  <a:schemeClr val="accent1"/>
                </a:solidFill>
              </a:rPr>
              <a:t>   beta</a:t>
            </a:r>
            <a:r>
              <a:rPr lang="en-US" b="1" baseline="-25000" dirty="0">
                <a:solidFill>
                  <a:schemeClr val="accent1"/>
                </a:solidFill>
              </a:rPr>
              <a:t>2</a:t>
            </a:r>
            <a:r>
              <a:rPr lang="en-US" b="1" dirty="0">
                <a:solidFill>
                  <a:schemeClr val="accent1"/>
                </a:solidFill>
              </a:rPr>
              <a:t> agonist</a:t>
            </a:r>
          </a:p>
          <a:p>
            <a:pPr lvl="1"/>
            <a:r>
              <a:rPr lang="en-US" b="1" dirty="0">
                <a:solidFill>
                  <a:schemeClr val="accent1"/>
                </a:solidFill>
              </a:rPr>
              <a:t>Exacerbations affect activity;  </a:t>
            </a:r>
            <a:r>
              <a:rPr lang="en-US" b="1" u="sng" dirty="0">
                <a:solidFill>
                  <a:schemeClr val="accent1"/>
                </a:solidFill>
              </a:rPr>
              <a:t>&gt;</a:t>
            </a:r>
            <a:r>
              <a:rPr lang="en-US" b="1" dirty="0">
                <a:solidFill>
                  <a:schemeClr val="accent1"/>
                </a:solidFill>
              </a:rPr>
              <a:t> 2 X/wk; may last days</a:t>
            </a:r>
          </a:p>
          <a:p>
            <a:pPr lvl="1"/>
            <a:r>
              <a:rPr lang="en-US" b="1" dirty="0">
                <a:solidFill>
                  <a:schemeClr val="accent1"/>
                </a:solidFill>
              </a:rPr>
              <a:t>Nighttime symptoms &gt;1 time/wk</a:t>
            </a:r>
          </a:p>
        </p:txBody>
      </p:sp>
      <p:sp>
        <p:nvSpPr>
          <p:cNvPr id="26628" name="Rectangle 4"/>
          <p:cNvSpPr>
            <a:spLocks noGrp="1" noChangeArrowheads="1"/>
          </p:cNvSpPr>
          <p:nvPr>
            <p:ph type="body" sz="half" idx="2"/>
          </p:nvPr>
        </p:nvSpPr>
        <p:spPr>
          <a:noFill/>
          <a:ln/>
        </p:spPr>
        <p:txBody>
          <a:bodyPr/>
          <a:lstStyle/>
          <a:p>
            <a:r>
              <a:rPr lang="en-US" dirty="0"/>
              <a:t>Lung Function</a:t>
            </a:r>
          </a:p>
          <a:p>
            <a:pPr lvl="1"/>
            <a:r>
              <a:rPr lang="en-US" b="1" dirty="0">
                <a:solidFill>
                  <a:srgbClr val="F8F8F8"/>
                </a:solidFill>
              </a:rPr>
              <a:t>FEV</a:t>
            </a:r>
            <a:r>
              <a:rPr lang="en-US" b="1" baseline="-25000" dirty="0">
                <a:solidFill>
                  <a:srgbClr val="F8F8F8"/>
                </a:solidFill>
              </a:rPr>
              <a:t>1</a:t>
            </a:r>
            <a:r>
              <a:rPr lang="en-US" b="1" dirty="0">
                <a:solidFill>
                  <a:srgbClr val="F8F8F8"/>
                </a:solidFill>
              </a:rPr>
              <a:t> or PEF </a:t>
            </a:r>
            <a:r>
              <a:rPr lang="en-US" b="1" dirty="0" smtClean="0">
                <a:solidFill>
                  <a:srgbClr val="F8F8F8"/>
                </a:solidFill>
              </a:rPr>
              <a:t> </a:t>
            </a:r>
          </a:p>
          <a:p>
            <a:pPr lvl="1">
              <a:buNone/>
            </a:pPr>
            <a:r>
              <a:rPr lang="en-US" b="1" dirty="0" smtClean="0">
                <a:solidFill>
                  <a:srgbClr val="F8F8F8"/>
                </a:solidFill>
              </a:rPr>
              <a:t>&gt; </a:t>
            </a:r>
            <a:r>
              <a:rPr lang="en-US" b="1" dirty="0">
                <a:solidFill>
                  <a:srgbClr val="F8F8F8"/>
                </a:solidFill>
              </a:rPr>
              <a:t>60% - &lt; 80% predicted</a:t>
            </a:r>
          </a:p>
          <a:p>
            <a:pPr lvl="1"/>
            <a:r>
              <a:rPr lang="en-US" b="1" dirty="0">
                <a:solidFill>
                  <a:srgbClr val="F8F8F8"/>
                </a:solidFill>
              </a:rPr>
              <a:t>PEF variability &gt;30%</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normAutofit/>
          </a:bodyPr>
          <a:lstStyle/>
          <a:p>
            <a:r>
              <a:rPr lang="en-US" sz="4000" dirty="0"/>
              <a:t>PREVALENCE IN SADIA ARABIA</a:t>
            </a:r>
          </a:p>
        </p:txBody>
      </p:sp>
      <p:sp>
        <p:nvSpPr>
          <p:cNvPr id="56323" name="Rectangle 3"/>
          <p:cNvSpPr>
            <a:spLocks noGrp="1" noChangeArrowheads="1"/>
          </p:cNvSpPr>
          <p:nvPr>
            <p:ph sz="quarter" idx="1"/>
          </p:nvPr>
        </p:nvSpPr>
        <p:spPr/>
        <p:txBody>
          <a:bodyPr>
            <a:normAutofit/>
          </a:bodyPr>
          <a:lstStyle/>
          <a:p>
            <a:pPr algn="l" rtl="0"/>
            <a:r>
              <a:rPr lang="en-US" sz="3200" dirty="0"/>
              <a:t>The rate of growth of this disease is very alarming with its prevalence rates currently exceeding 20 percent of our population in certain regions of the Kingdom !!</a:t>
            </a:r>
          </a:p>
          <a:p>
            <a:pPr algn="l" rtl="0"/>
            <a:endParaRPr lang="en-US" sz="3200" dirty="0"/>
          </a:p>
          <a:p>
            <a:pPr algn="l" rtl="0"/>
            <a:r>
              <a:rPr lang="en-US" sz="2400" dirty="0"/>
              <a:t>(Dr. </a:t>
            </a:r>
            <a:r>
              <a:rPr lang="en-US" sz="2400" dirty="0" err="1"/>
              <a:t>Majdy</a:t>
            </a:r>
            <a:r>
              <a:rPr lang="en-US" sz="2400" dirty="0"/>
              <a:t> M. </a:t>
            </a:r>
            <a:r>
              <a:rPr lang="en-US" sz="2400" dirty="0" err="1"/>
              <a:t>Idrees</a:t>
            </a:r>
            <a:r>
              <a:rPr lang="en-US" sz="2400" dirty="0"/>
              <a:t>, chief of pulmonary medicine at Riyadh Military 2009)</a:t>
            </a:r>
          </a:p>
        </p:txBody>
      </p:sp>
      <p:sp>
        <p:nvSpPr>
          <p:cNvPr id="4" name="Rounded Rectangle 3"/>
          <p:cNvSpPr/>
          <p:nvPr/>
        </p:nvSpPr>
        <p:spPr>
          <a:xfrm>
            <a:off x="762000" y="457200"/>
            <a:ext cx="7848600" cy="5867400"/>
          </a:xfrm>
          <a:prstGeom prst="roundRect">
            <a:avLst/>
          </a:prstGeom>
          <a:blipFill dpi="0" rotWithShape="1">
            <a:blip r:embed="rId2" cstate="print">
              <a:alphaModFix amt="22000"/>
            </a:blip>
            <a:srcRect/>
            <a:stretch>
              <a:fillRect/>
            </a:stretch>
          </a:blip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322"/>
                                        </p:tgtEl>
                                        <p:attrNameLst>
                                          <p:attrName>style.visibility</p:attrName>
                                        </p:attrNameLst>
                                      </p:cBhvr>
                                      <p:to>
                                        <p:strVal val="visible"/>
                                      </p:to>
                                    </p:set>
                                    <p:animEffect transition="in" filter="fade">
                                      <p:cBhvr>
                                        <p:cTn id="7" dur="2000"/>
                                        <p:tgtEl>
                                          <p:spTgt spid="563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6323">
                                            <p:txEl>
                                              <p:pRg st="0" end="0"/>
                                            </p:txEl>
                                          </p:spTgt>
                                        </p:tgtEl>
                                        <p:attrNameLst>
                                          <p:attrName>style.visibility</p:attrName>
                                        </p:attrNameLst>
                                      </p:cBhvr>
                                      <p:to>
                                        <p:strVal val="visible"/>
                                      </p:to>
                                    </p:set>
                                    <p:animEffect transition="in" filter="fade">
                                      <p:cBhvr>
                                        <p:cTn id="12" dur="2000"/>
                                        <p:tgtEl>
                                          <p:spTgt spid="5632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6323">
                                            <p:txEl>
                                              <p:pRg st="2" end="2"/>
                                            </p:txEl>
                                          </p:spTgt>
                                        </p:tgtEl>
                                        <p:attrNameLst>
                                          <p:attrName>style.visibility</p:attrName>
                                        </p:attrNameLst>
                                      </p:cBhvr>
                                      <p:to>
                                        <p:strVal val="visible"/>
                                      </p:to>
                                    </p:set>
                                    <p:animEffect transition="in" filter="fade">
                                      <p:cBhvr>
                                        <p:cTn id="15" dur="2000"/>
                                        <p:tgtEl>
                                          <p:spTgt spid="563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p:bldP spid="56323" grpId="0" build="allAtOnce"/>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81000" y="1295400"/>
            <a:ext cx="8153400" cy="49530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5602" name="Rectangle 2"/>
          <p:cNvSpPr>
            <a:spLocks noGrp="1" noChangeArrowheads="1"/>
          </p:cNvSpPr>
          <p:nvPr>
            <p:ph type="title"/>
          </p:nvPr>
        </p:nvSpPr>
        <p:spPr>
          <a:noFill/>
          <a:ln/>
        </p:spPr>
        <p:txBody>
          <a:bodyPr/>
          <a:lstStyle/>
          <a:p>
            <a:pPr algn="ctr"/>
            <a:r>
              <a:rPr lang="en-US" dirty="0"/>
              <a:t>Severe Persistent Asthma </a:t>
            </a:r>
          </a:p>
        </p:txBody>
      </p:sp>
      <p:sp>
        <p:nvSpPr>
          <p:cNvPr id="25603" name="Rectangle 3"/>
          <p:cNvSpPr>
            <a:spLocks noGrp="1" noChangeArrowheads="1"/>
          </p:cNvSpPr>
          <p:nvPr>
            <p:ph type="body" sz="half" idx="1"/>
          </p:nvPr>
        </p:nvSpPr>
        <p:spPr>
          <a:noFill/>
          <a:ln/>
        </p:spPr>
        <p:txBody>
          <a:bodyPr/>
          <a:lstStyle/>
          <a:p>
            <a:r>
              <a:rPr lang="en-US" dirty="0"/>
              <a:t>Symptoms</a:t>
            </a:r>
          </a:p>
          <a:p>
            <a:pPr lvl="1"/>
            <a:r>
              <a:rPr lang="en-US" b="1" dirty="0">
                <a:solidFill>
                  <a:srgbClr val="FFC000"/>
                </a:solidFill>
              </a:rPr>
              <a:t>Continual</a:t>
            </a:r>
          </a:p>
          <a:p>
            <a:pPr lvl="1"/>
            <a:r>
              <a:rPr lang="en-US" b="1" dirty="0">
                <a:solidFill>
                  <a:srgbClr val="FFC000"/>
                </a:solidFill>
              </a:rPr>
              <a:t>Limited physical activity</a:t>
            </a:r>
          </a:p>
          <a:p>
            <a:pPr lvl="1"/>
            <a:r>
              <a:rPr lang="en-US" b="1" dirty="0">
                <a:solidFill>
                  <a:srgbClr val="FFC000"/>
                </a:solidFill>
              </a:rPr>
              <a:t>Frequent exacerbations</a:t>
            </a:r>
          </a:p>
          <a:p>
            <a:pPr lvl="1"/>
            <a:r>
              <a:rPr lang="en-US" b="1" dirty="0">
                <a:solidFill>
                  <a:srgbClr val="FFC000"/>
                </a:solidFill>
              </a:rPr>
              <a:t>Frequent nighttime symptoms</a:t>
            </a:r>
          </a:p>
        </p:txBody>
      </p:sp>
      <p:sp>
        <p:nvSpPr>
          <p:cNvPr id="25604" name="Rectangle 4"/>
          <p:cNvSpPr>
            <a:spLocks noGrp="1" noChangeArrowheads="1"/>
          </p:cNvSpPr>
          <p:nvPr>
            <p:ph type="body" sz="half" idx="2"/>
          </p:nvPr>
        </p:nvSpPr>
        <p:spPr>
          <a:noFill/>
          <a:ln/>
        </p:spPr>
        <p:txBody>
          <a:bodyPr/>
          <a:lstStyle/>
          <a:p>
            <a:r>
              <a:rPr lang="en-US" dirty="0"/>
              <a:t>Lung Function</a:t>
            </a:r>
          </a:p>
          <a:p>
            <a:pPr lvl="1"/>
            <a:r>
              <a:rPr lang="en-US" b="1" dirty="0">
                <a:solidFill>
                  <a:srgbClr val="F8F8F8"/>
                </a:solidFill>
              </a:rPr>
              <a:t>FEV</a:t>
            </a:r>
            <a:r>
              <a:rPr lang="en-US" b="1" baseline="-25000" dirty="0">
                <a:solidFill>
                  <a:srgbClr val="F8F8F8"/>
                </a:solidFill>
              </a:rPr>
              <a:t>1</a:t>
            </a:r>
            <a:r>
              <a:rPr lang="en-US" b="1" dirty="0">
                <a:solidFill>
                  <a:srgbClr val="F8F8F8"/>
                </a:solidFill>
              </a:rPr>
              <a:t> or PEF </a:t>
            </a:r>
            <a:r>
              <a:rPr lang="en-US" b="1" u="sng" dirty="0">
                <a:solidFill>
                  <a:srgbClr val="F8F8F8"/>
                </a:solidFill>
              </a:rPr>
              <a:t>&lt;</a:t>
            </a:r>
            <a:r>
              <a:rPr lang="en-US" b="1" dirty="0">
                <a:solidFill>
                  <a:srgbClr val="F8F8F8"/>
                </a:solidFill>
              </a:rPr>
              <a:t> 60% of predicted</a:t>
            </a:r>
          </a:p>
          <a:p>
            <a:pPr lvl="1"/>
            <a:r>
              <a:rPr lang="en-US" b="1" dirty="0">
                <a:solidFill>
                  <a:srgbClr val="F8F8F8"/>
                </a:solidFill>
              </a:rPr>
              <a:t>PEF variability &gt;30%</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457200" y="439615"/>
            <a:ext cx="8077200" cy="6093746"/>
          </a:xfrm>
          <a:prstGeom prst="rect">
            <a:avLst/>
          </a:prstGeom>
          <a:noFill/>
          <a:ln w="9525">
            <a:noFill/>
            <a:miter lim="800000"/>
            <a:headEnd/>
            <a:tailEnd/>
          </a:ln>
        </p:spPr>
      </p:pic>
      <p:sp>
        <p:nvSpPr>
          <p:cNvPr id="23554" name="Rectangle 2"/>
          <p:cNvSpPr>
            <a:spLocks noGrp="1" noChangeArrowheads="1"/>
          </p:cNvSpPr>
          <p:nvPr>
            <p:ph type="title"/>
          </p:nvPr>
        </p:nvSpPr>
        <p:spPr/>
        <p:txBody>
          <a:bodyPr/>
          <a:lstStyle/>
          <a:p>
            <a:r>
              <a:rPr lang="en-US" dirty="0"/>
              <a:t>Treatment of Asthma</a:t>
            </a:r>
          </a:p>
        </p:txBody>
      </p:sp>
      <p:sp>
        <p:nvSpPr>
          <p:cNvPr id="23555" name="Rectangle 3"/>
          <p:cNvSpPr>
            <a:spLocks noGrp="1" noChangeArrowheads="1"/>
          </p:cNvSpPr>
          <p:nvPr>
            <p:ph type="body" idx="1"/>
          </p:nvPr>
        </p:nvSpPr>
        <p:spPr/>
        <p:txBody>
          <a:bodyPr/>
          <a:lstStyle/>
          <a:p>
            <a:pPr lvl="1" algn="l" rtl="0">
              <a:lnSpc>
                <a:spcPct val="90000"/>
              </a:lnSpc>
            </a:pPr>
            <a:r>
              <a:rPr lang="en-US" b="1" dirty="0"/>
              <a:t>Global Initiative for Asthma (GINA) 6-point </a:t>
            </a:r>
            <a:r>
              <a:rPr lang="en-US" b="1" dirty="0" smtClean="0"/>
              <a:t>plan:</a:t>
            </a:r>
            <a:endParaRPr lang="en-US" b="1" dirty="0"/>
          </a:p>
          <a:p>
            <a:pPr lvl="2" algn="l" rtl="0">
              <a:lnSpc>
                <a:spcPct val="90000"/>
              </a:lnSpc>
            </a:pPr>
            <a:r>
              <a:rPr lang="en-US" dirty="0"/>
              <a:t>Educate patients to develop a partnership in asthma management</a:t>
            </a:r>
          </a:p>
          <a:p>
            <a:pPr lvl="2" algn="l" rtl="0">
              <a:lnSpc>
                <a:spcPct val="90000"/>
              </a:lnSpc>
            </a:pPr>
            <a:r>
              <a:rPr lang="en-US" dirty="0" smtClean="0"/>
              <a:t>Provide regular follow-up care</a:t>
            </a:r>
          </a:p>
          <a:p>
            <a:pPr lvl="2" algn="l" rtl="0">
              <a:lnSpc>
                <a:spcPct val="90000"/>
              </a:lnSpc>
            </a:pPr>
            <a:r>
              <a:rPr lang="en-US" dirty="0" smtClean="0"/>
              <a:t>Avoid exposure to risk factors</a:t>
            </a:r>
          </a:p>
          <a:p>
            <a:pPr lvl="2" algn="l" rtl="0">
              <a:lnSpc>
                <a:spcPct val="90000"/>
              </a:lnSpc>
            </a:pPr>
            <a:r>
              <a:rPr lang="en-US" dirty="0" smtClean="0"/>
              <a:t>Assess </a:t>
            </a:r>
            <a:r>
              <a:rPr lang="en-US" dirty="0"/>
              <a:t>and monitor asthma severity with symptom reports and measures of lung function as much as possible</a:t>
            </a:r>
          </a:p>
          <a:p>
            <a:pPr lvl="2" algn="l" rtl="0">
              <a:lnSpc>
                <a:spcPct val="90000"/>
              </a:lnSpc>
            </a:pPr>
            <a:r>
              <a:rPr lang="en-US" dirty="0" smtClean="0"/>
              <a:t>Establish </a:t>
            </a:r>
            <a:r>
              <a:rPr lang="en-US" dirty="0"/>
              <a:t>medication plans for chronic management in children and adults</a:t>
            </a:r>
          </a:p>
          <a:p>
            <a:pPr lvl="2" algn="l" rtl="0">
              <a:lnSpc>
                <a:spcPct val="90000"/>
              </a:lnSpc>
            </a:pPr>
            <a:r>
              <a:rPr lang="en-US" dirty="0"/>
              <a:t>Establish individual plans for managing </a:t>
            </a:r>
            <a:r>
              <a:rPr lang="en-US" dirty="0" smtClean="0"/>
              <a:t>exacerbations</a:t>
            </a: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457200" y="439615"/>
            <a:ext cx="8077200" cy="6093746"/>
          </a:xfrm>
          <a:prstGeom prst="rect">
            <a:avLst/>
          </a:prstGeom>
          <a:noFill/>
          <a:ln w="9525">
            <a:noFill/>
            <a:miter lim="800000"/>
            <a:headEnd/>
            <a:tailEnd/>
          </a:ln>
        </p:spPr>
      </p:pic>
      <p:sp>
        <p:nvSpPr>
          <p:cNvPr id="2" name="Title 1"/>
          <p:cNvSpPr>
            <a:spLocks noGrp="1"/>
          </p:cNvSpPr>
          <p:nvPr>
            <p:ph type="title"/>
          </p:nvPr>
        </p:nvSpPr>
        <p:spPr/>
        <p:txBody>
          <a:bodyPr>
            <a:normAutofit fontScale="90000"/>
          </a:bodyPr>
          <a:lstStyle/>
          <a:p>
            <a:r>
              <a:rPr lang="en-US" b="1" dirty="0" smtClean="0"/>
              <a:t>Asthma treatment: 2 steps to better asthma control</a:t>
            </a:r>
            <a:br>
              <a:rPr lang="en-US" b="1" dirty="0" smtClean="0"/>
            </a:br>
            <a:endParaRPr lang="ar-SA" dirty="0"/>
          </a:p>
        </p:txBody>
      </p:sp>
      <p:sp>
        <p:nvSpPr>
          <p:cNvPr id="3" name="Content Placeholder 2"/>
          <p:cNvSpPr>
            <a:spLocks noGrp="1"/>
          </p:cNvSpPr>
          <p:nvPr>
            <p:ph idx="1"/>
          </p:nvPr>
        </p:nvSpPr>
        <p:spPr/>
        <p:txBody>
          <a:bodyPr>
            <a:normAutofit fontScale="55000" lnSpcReduction="20000"/>
          </a:bodyPr>
          <a:lstStyle/>
          <a:p>
            <a:pPr algn="l" rtl="0"/>
            <a:r>
              <a:rPr lang="en-US" b="1" dirty="0" smtClean="0"/>
              <a:t>1. Track your symptoms</a:t>
            </a:r>
          </a:p>
          <a:p>
            <a:pPr algn="l" rtl="0"/>
            <a:r>
              <a:rPr lang="en-US" dirty="0" smtClean="0"/>
              <a:t>Write down your symptoms in an asthma diary each day. Recording symptoms can help you recognize when you need to make treatment adjustments according to your asthma action plan. Use your asthma diary to record: </a:t>
            </a:r>
          </a:p>
          <a:p>
            <a:pPr algn="l" rtl="0"/>
            <a:endParaRPr lang="en-US" dirty="0" smtClean="0"/>
          </a:p>
          <a:p>
            <a:pPr marL="514350" indent="-514350" algn="l" rtl="0">
              <a:buFont typeface="+mj-lt"/>
              <a:buAutoNum type="arabicPeriod"/>
            </a:pPr>
            <a:r>
              <a:rPr lang="en-US" dirty="0" smtClean="0"/>
              <a:t>Shortness of breath or whistling sounds when you exhale (wheezing) </a:t>
            </a:r>
          </a:p>
          <a:p>
            <a:pPr marL="514350" indent="-514350" algn="l" rtl="0">
              <a:buFont typeface="+mj-lt"/>
              <a:buAutoNum type="arabicPeriod"/>
            </a:pPr>
            <a:r>
              <a:rPr lang="en-US" dirty="0" smtClean="0"/>
              <a:t>Disturbed sleep caused by shortness of breath, coughing or wheezing </a:t>
            </a:r>
          </a:p>
          <a:p>
            <a:pPr marL="514350" indent="-514350" algn="l" rtl="0">
              <a:buFont typeface="+mj-lt"/>
              <a:buAutoNum type="arabicPeriod"/>
            </a:pPr>
            <a:r>
              <a:rPr lang="en-US" dirty="0" smtClean="0"/>
              <a:t>Chest tightness or pain </a:t>
            </a:r>
          </a:p>
          <a:p>
            <a:pPr marL="514350" indent="-514350" algn="l" rtl="0">
              <a:buFont typeface="+mj-lt"/>
              <a:buAutoNum type="arabicPeriod"/>
            </a:pPr>
            <a:r>
              <a:rPr lang="en-US" dirty="0" smtClean="0"/>
              <a:t>Quick-relief (rescue) inhaler use — record when you need to use your quick-relief inhaler (such as </a:t>
            </a:r>
            <a:r>
              <a:rPr lang="en-US" dirty="0" err="1" smtClean="0"/>
              <a:t>albuterol</a:t>
            </a:r>
            <a:r>
              <a:rPr lang="en-US" dirty="0" smtClean="0"/>
              <a:t>) and write down how many puffs you take </a:t>
            </a:r>
          </a:p>
          <a:p>
            <a:pPr marL="514350" indent="-514350" algn="l" rtl="0">
              <a:buFont typeface="+mj-lt"/>
              <a:buAutoNum type="arabicPeriod"/>
            </a:pPr>
            <a:r>
              <a:rPr lang="en-US" dirty="0" smtClean="0"/>
              <a:t>Disruptions to work, school, exercise or other day-to-day activities caused by asthma symptoms </a:t>
            </a:r>
          </a:p>
          <a:p>
            <a:pPr marL="514350" indent="-514350" algn="l" rtl="0">
              <a:buFont typeface="+mj-lt"/>
              <a:buAutoNum type="arabicPeriod"/>
            </a:pPr>
            <a:r>
              <a:rPr lang="en-US" dirty="0" smtClean="0"/>
              <a:t>Asthma symptoms during exercise </a:t>
            </a:r>
          </a:p>
          <a:p>
            <a:pPr marL="514350" indent="-514350" algn="l" rtl="0">
              <a:buFont typeface="+mj-lt"/>
              <a:buAutoNum type="arabicPeriod"/>
            </a:pPr>
            <a:r>
              <a:rPr lang="en-US" dirty="0" smtClean="0"/>
              <a:t>Changes in color of phlegm you cough up </a:t>
            </a:r>
          </a:p>
          <a:p>
            <a:pPr marL="514350" indent="-514350" algn="l" rtl="0">
              <a:buFont typeface="+mj-lt"/>
              <a:buAutoNum type="arabicPeriod"/>
            </a:pPr>
            <a:r>
              <a:rPr lang="en-US" dirty="0" smtClean="0"/>
              <a:t>Hay fever symptoms such as sneezing and runny nose </a:t>
            </a:r>
          </a:p>
          <a:p>
            <a:pPr marL="514350" indent="-514350" algn="l" rtl="0">
              <a:buFont typeface="+mj-lt"/>
              <a:buAutoNum type="arabicPeriod"/>
            </a:pPr>
            <a:r>
              <a:rPr lang="en-US" dirty="0" smtClean="0"/>
              <a:t>Anything that seems to trigger asthma flare-ups </a:t>
            </a:r>
          </a:p>
          <a:p>
            <a:pPr algn="l" rtl="0"/>
            <a:endParaRPr lang="ar-SA"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b="1" dirty="0"/>
          </a:p>
        </p:txBody>
      </p:sp>
      <p:sp>
        <p:nvSpPr>
          <p:cNvPr id="3" name="Content Placeholder 2"/>
          <p:cNvSpPr>
            <a:spLocks noGrp="1"/>
          </p:cNvSpPr>
          <p:nvPr>
            <p:ph idx="1"/>
          </p:nvPr>
        </p:nvSpPr>
        <p:spPr/>
        <p:txBody>
          <a:bodyPr/>
          <a:lstStyle/>
          <a:p>
            <a:pPr algn="l" rtl="0"/>
            <a:r>
              <a:rPr lang="en-US" b="1" dirty="0" smtClean="0"/>
              <a:t>2. Record how well your lungs are working:</a:t>
            </a:r>
          </a:p>
          <a:p>
            <a:pPr algn="l" rtl="0"/>
            <a:r>
              <a:rPr lang="en-US" b="1" dirty="0" smtClean="0"/>
              <a:t>Peak flow.</a:t>
            </a:r>
          </a:p>
          <a:p>
            <a:pPr algn="l" rtl="0"/>
            <a:r>
              <a:rPr lang="en-US" b="1" dirty="0" err="1" smtClean="0"/>
              <a:t>Spirometry</a:t>
            </a:r>
            <a:endParaRPr lang="en-US" b="1" dirty="0" smtClean="0"/>
          </a:p>
          <a:p>
            <a:pPr algn="l" rtl="0"/>
            <a:endParaRPr lang="ar-SA" dirty="0"/>
          </a:p>
        </p:txBody>
      </p:sp>
      <p:sp>
        <p:nvSpPr>
          <p:cNvPr id="5" name="Rectangle 4"/>
          <p:cNvSpPr/>
          <p:nvPr/>
        </p:nvSpPr>
        <p:spPr>
          <a:xfrm>
            <a:off x="228600" y="304800"/>
            <a:ext cx="8610600" cy="6248400"/>
          </a:xfrm>
          <a:prstGeom prst="rect">
            <a:avLst/>
          </a:prstGeom>
          <a:blipFill dpi="0" rotWithShape="1">
            <a:blip r:embed="rId2" cstate="print">
              <a:alphaModFix amt="47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r>
              <a:rPr lang="en-US" dirty="0"/>
              <a:t>Stepwise approach ( children)</a:t>
            </a:r>
            <a:endParaRPr lang="en-GB" dirty="0"/>
          </a:p>
        </p:txBody>
      </p:sp>
      <p:graphicFrame>
        <p:nvGraphicFramePr>
          <p:cNvPr id="176200" name="Group 72"/>
          <p:cNvGraphicFramePr>
            <a:graphicFrameLocks noGrp="1"/>
          </p:cNvGraphicFramePr>
          <p:nvPr>
            <p:ph idx="1"/>
          </p:nvPr>
        </p:nvGraphicFramePr>
        <p:xfrm>
          <a:off x="0" y="1295401"/>
          <a:ext cx="9144000" cy="5028882"/>
        </p:xfrm>
        <a:graphic>
          <a:graphicData uri="http://schemas.openxmlformats.org/drawingml/2006/table">
            <a:tbl>
              <a:tblPr/>
              <a:tblGrid>
                <a:gridCol w="1828800"/>
                <a:gridCol w="1828800"/>
                <a:gridCol w="1828800"/>
                <a:gridCol w="1828800"/>
                <a:gridCol w="1828800"/>
              </a:tblGrid>
              <a:tr h="1070737">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pitchFamily="34" charset="0"/>
                        </a:rPr>
                        <a:t>classification</a:t>
                      </a:r>
                      <a:endParaRPr kumimoji="0" lang="en-GB" sz="20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 mild Intermittent</a:t>
                      </a:r>
                      <a:endParaRPr kumimoji="0" lang="en-GB" sz="20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Mild persistent</a:t>
                      </a:r>
                      <a:endParaRPr kumimoji="0" lang="en-GB" sz="20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Moderate persistent</a:t>
                      </a:r>
                      <a:endParaRPr kumimoji="0" lang="en-GB" sz="20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Severe persistent</a:t>
                      </a:r>
                      <a:endParaRPr kumimoji="0" lang="en-GB" sz="20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918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Minor symptoms</a:t>
                      </a:r>
                      <a:endParaRPr kumimoji="0" lang="en-GB" sz="20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&lt; 1/week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1-3 /week</a:t>
                      </a:r>
                      <a:endParaRPr kumimoji="0" lang="en-GB" sz="20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4-5/week</a:t>
                      </a:r>
                      <a:endParaRPr kumimoji="0" lang="en-GB" sz="20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pitchFamily="34" charset="0"/>
                        </a:rPr>
                        <a:t>Continuous</a:t>
                      </a:r>
                      <a:endParaRPr kumimoji="0" lang="en-GB" sz="20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70737">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exacerbation/ nocturnal</a:t>
                      </a:r>
                      <a:endParaRPr kumimoji="0" lang="en-GB" sz="20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&lt; 1/month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1 /month</a:t>
                      </a:r>
                      <a:endParaRPr kumimoji="0" lang="en-GB" sz="20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2-3/month</a:t>
                      </a:r>
                      <a:endParaRPr kumimoji="0" lang="en-GB" sz="20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&gt; 4 /month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70737">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PEF between attacks</a:t>
                      </a:r>
                      <a:endParaRPr kumimoji="0" lang="en-GB" sz="20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&gt;80%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&gt;80%</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GB" sz="20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60-80%</a:t>
                      </a:r>
                      <a:endParaRPr kumimoji="0" lang="en-GB" sz="20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&lt; 60%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7491">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Step 1</a:t>
                      </a:r>
                      <a:endParaRPr kumimoji="0" lang="en-GB"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Step 2</a:t>
                      </a:r>
                      <a:endParaRPr kumimoji="0" lang="en-GB"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Step 3</a:t>
                      </a:r>
                      <a:endParaRPr kumimoji="0" lang="en-GB"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pitchFamily="34" charset="0"/>
                        </a:rPr>
                        <a:t>Step 4</a:t>
                      </a:r>
                      <a:endParaRPr kumimoji="0" lang="en-GB"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wedg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a:lstStyle/>
          <a:p>
            <a:r>
              <a:rPr lang="en-US"/>
              <a:t>Stepwise approach ( adult)</a:t>
            </a:r>
            <a:endParaRPr lang="en-GB"/>
          </a:p>
        </p:txBody>
      </p:sp>
      <p:graphicFrame>
        <p:nvGraphicFramePr>
          <p:cNvPr id="182321" name="Group 49"/>
          <p:cNvGraphicFramePr>
            <a:graphicFrameLocks noGrp="1"/>
          </p:cNvGraphicFramePr>
          <p:nvPr>
            <p:ph idx="1"/>
          </p:nvPr>
        </p:nvGraphicFramePr>
        <p:xfrm>
          <a:off x="-2" y="1754188"/>
          <a:ext cx="9144000" cy="4267201"/>
        </p:xfrm>
        <a:graphic>
          <a:graphicData uri="http://schemas.openxmlformats.org/drawingml/2006/table">
            <a:tbl>
              <a:tblPr/>
              <a:tblGrid>
                <a:gridCol w="1828800"/>
                <a:gridCol w="1828800"/>
                <a:gridCol w="1828800"/>
                <a:gridCol w="1828800"/>
                <a:gridCol w="1828800"/>
              </a:tblGrid>
              <a:tr h="8524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classification</a:t>
                      </a:r>
                      <a:endParaRPr kumimoji="0" lang="en-GB" sz="20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 mild Intermittent</a:t>
                      </a:r>
                      <a:endParaRPr kumimoji="0" lang="en-GB" sz="20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Mild persistent</a:t>
                      </a:r>
                      <a:endParaRPr kumimoji="0" lang="en-GB" sz="20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Moderate persistent</a:t>
                      </a:r>
                      <a:endParaRPr kumimoji="0" lang="en-GB" sz="20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Severe persistent</a:t>
                      </a:r>
                      <a:endParaRPr kumimoji="0" lang="en-GB" sz="20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40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Minor symptoms</a:t>
                      </a:r>
                      <a:endParaRPr kumimoji="0" lang="en-GB" sz="20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&lt; 2 /week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2-3 /week</a:t>
                      </a:r>
                      <a:endParaRPr kumimoji="0" lang="en-GB" sz="20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4-5 /week</a:t>
                      </a:r>
                      <a:endParaRPr kumimoji="0" lang="en-GB" sz="20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Continuous</a:t>
                      </a:r>
                      <a:endParaRPr kumimoji="0" lang="en-GB" sz="20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40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exacerbation/ nocturnal</a:t>
                      </a:r>
                      <a:endParaRPr kumimoji="0" lang="en-GB" sz="20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&lt; 2 /month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2-3 /month</a:t>
                      </a:r>
                      <a:endParaRPr kumimoji="0" lang="en-GB" sz="20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4-5 /month</a:t>
                      </a:r>
                      <a:endParaRPr kumimoji="0" lang="en-GB" sz="20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&gt; 5 /month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40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PEF between attacks</a:t>
                      </a:r>
                      <a:endParaRPr kumimoji="0" lang="en-GB" sz="20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&gt;80%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&gt;80%</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GB" sz="20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60-80%</a:t>
                      </a:r>
                      <a:endParaRPr kumimoji="0" lang="en-GB" sz="20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&lt; 60%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24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Step 1</a:t>
                      </a:r>
                      <a:endParaRPr kumimoji="0" lang="en-GB"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Step 2</a:t>
                      </a:r>
                      <a:endParaRPr kumimoji="0" lang="en-GB"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Step 3</a:t>
                      </a:r>
                      <a:endParaRPr kumimoji="0" lang="en-GB"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pitchFamily="34" charset="0"/>
                        </a:rPr>
                        <a:t>Step 4</a:t>
                      </a:r>
                      <a:endParaRPr kumimoji="0" lang="en-GB"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wedg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Types of asthma inhalers include: </a:t>
            </a:r>
            <a:br>
              <a:rPr lang="en-US" dirty="0" smtClean="0"/>
            </a:br>
            <a:endParaRPr lang="ar-SA" dirty="0"/>
          </a:p>
        </p:txBody>
      </p:sp>
      <p:sp>
        <p:nvSpPr>
          <p:cNvPr id="3" name="Content Placeholder 2"/>
          <p:cNvSpPr>
            <a:spLocks noGrp="1"/>
          </p:cNvSpPr>
          <p:nvPr>
            <p:ph idx="1"/>
          </p:nvPr>
        </p:nvSpPr>
        <p:spPr/>
        <p:txBody>
          <a:bodyPr/>
          <a:lstStyle/>
          <a:p>
            <a:pPr algn="l" rtl="0"/>
            <a:r>
              <a:rPr lang="en-US" b="1" dirty="0" smtClean="0"/>
              <a:t>Metered dose inhalers.</a:t>
            </a:r>
          </a:p>
          <a:p>
            <a:pPr algn="l" rtl="0"/>
            <a:r>
              <a:rPr lang="en-US" b="1" dirty="0" smtClean="0"/>
              <a:t>Metered dose inhaler with a spacer</a:t>
            </a:r>
          </a:p>
          <a:p>
            <a:pPr algn="l" rtl="0"/>
            <a:r>
              <a:rPr lang="en-US" b="1" dirty="0" smtClean="0"/>
              <a:t>Dry powder inhaler</a:t>
            </a:r>
          </a:p>
          <a:p>
            <a:pPr algn="l" rtl="0">
              <a:buNone/>
            </a:pPr>
            <a:endParaRPr lang="en-US" b="1" dirty="0" smtClean="0"/>
          </a:p>
        </p:txBody>
      </p:sp>
      <p:pic>
        <p:nvPicPr>
          <p:cNvPr id="4" name="Picture 3" descr="inhaler_001.jpg"/>
          <p:cNvPicPr>
            <a:picLocks noChangeAspect="1"/>
          </p:cNvPicPr>
          <p:nvPr/>
        </p:nvPicPr>
        <p:blipFill>
          <a:blip r:embed="rId2" cstate="print"/>
          <a:stretch>
            <a:fillRect/>
          </a:stretch>
        </p:blipFill>
        <p:spPr>
          <a:xfrm>
            <a:off x="5994400" y="990600"/>
            <a:ext cx="3149600" cy="1295400"/>
          </a:xfrm>
          <a:prstGeom prst="rect">
            <a:avLst/>
          </a:prstGeom>
        </p:spPr>
      </p:pic>
      <p:pic>
        <p:nvPicPr>
          <p:cNvPr id="5" name="Picture 4" descr="inhaler and spacer.jpg"/>
          <p:cNvPicPr>
            <a:picLocks noChangeAspect="1"/>
          </p:cNvPicPr>
          <p:nvPr/>
        </p:nvPicPr>
        <p:blipFill>
          <a:blip r:embed="rId3" cstate="print"/>
          <a:stretch>
            <a:fillRect/>
          </a:stretch>
        </p:blipFill>
        <p:spPr>
          <a:xfrm>
            <a:off x="685800" y="3505200"/>
            <a:ext cx="2362200" cy="1790700"/>
          </a:xfrm>
          <a:prstGeom prst="rect">
            <a:avLst/>
          </a:prstGeom>
        </p:spPr>
      </p:pic>
      <p:pic>
        <p:nvPicPr>
          <p:cNvPr id="6" name="Picture 5" descr="dry 1.JPG"/>
          <p:cNvPicPr>
            <a:picLocks noChangeAspect="1"/>
          </p:cNvPicPr>
          <p:nvPr/>
        </p:nvPicPr>
        <p:blipFill>
          <a:blip r:embed="rId4" cstate="print"/>
          <a:stretch>
            <a:fillRect/>
          </a:stretch>
        </p:blipFill>
        <p:spPr>
          <a:xfrm>
            <a:off x="3200400" y="3505200"/>
            <a:ext cx="3048000" cy="2964180"/>
          </a:xfrm>
          <a:prstGeom prst="rect">
            <a:avLst/>
          </a:prstGeom>
        </p:spPr>
      </p:pic>
      <p:pic>
        <p:nvPicPr>
          <p:cNvPr id="7" name="Picture 6" descr="dry 2.JPG"/>
          <p:cNvPicPr>
            <a:picLocks noChangeAspect="1"/>
          </p:cNvPicPr>
          <p:nvPr/>
        </p:nvPicPr>
        <p:blipFill>
          <a:blip r:embed="rId5" cstate="print"/>
          <a:stretch>
            <a:fillRect/>
          </a:stretch>
        </p:blipFill>
        <p:spPr>
          <a:xfrm>
            <a:off x="6629400" y="3505200"/>
            <a:ext cx="2186940" cy="2903220"/>
          </a:xfrm>
          <a:prstGeom prst="rect">
            <a:avLst/>
          </a:prstGeom>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Medications to control Asthma</a:t>
            </a:r>
            <a:endParaRPr lang="ar-SA" dirty="0"/>
          </a:p>
        </p:txBody>
      </p:sp>
      <p:sp>
        <p:nvSpPr>
          <p:cNvPr id="3" name="Content Placeholder 2"/>
          <p:cNvSpPr>
            <a:spLocks noGrp="1"/>
          </p:cNvSpPr>
          <p:nvPr>
            <p:ph idx="1"/>
          </p:nvPr>
        </p:nvSpPr>
        <p:spPr>
          <a:xfrm>
            <a:off x="457200" y="1600200"/>
            <a:ext cx="8229600" cy="5257800"/>
          </a:xfrm>
        </p:spPr>
        <p:txBody>
          <a:bodyPr>
            <a:normAutofit/>
          </a:bodyPr>
          <a:lstStyle/>
          <a:p>
            <a:pPr marL="342900" lvl="1" indent="-342900" algn="l" rtl="0">
              <a:buFont typeface="Arial" pitchFamily="34" charset="0"/>
              <a:buChar char="•"/>
            </a:pPr>
            <a:r>
              <a:rPr lang="en-US" sz="2400" b="1" dirty="0" smtClean="0"/>
              <a:t>Quick relievers :</a:t>
            </a:r>
            <a:endParaRPr lang="en-US" sz="2400" dirty="0" smtClean="0"/>
          </a:p>
          <a:p>
            <a:pPr marL="342900" lvl="1" indent="-342900" algn="l" rtl="0">
              <a:buNone/>
            </a:pPr>
            <a:r>
              <a:rPr lang="en-US" sz="2400" b="1" dirty="0" smtClean="0"/>
              <a:t>     </a:t>
            </a:r>
            <a:r>
              <a:rPr lang="en-US" sz="2400" dirty="0" smtClean="0"/>
              <a:t>1- Short-acting beta</a:t>
            </a:r>
            <a:r>
              <a:rPr lang="en-US" sz="2400" baseline="-25000" dirty="0" smtClean="0"/>
              <a:t>2</a:t>
            </a:r>
            <a:r>
              <a:rPr lang="en-US" sz="2400" dirty="0" smtClean="0"/>
              <a:t>-agonists.</a:t>
            </a:r>
          </a:p>
          <a:p>
            <a:pPr marL="342900" lvl="1" indent="-342900" algn="l" rtl="0">
              <a:buNone/>
            </a:pPr>
            <a:r>
              <a:rPr lang="en-US" sz="2400" dirty="0" smtClean="0"/>
              <a:t>     2- Anti-</a:t>
            </a:r>
            <a:r>
              <a:rPr lang="en-US" sz="2400" dirty="0" err="1" smtClean="0"/>
              <a:t>muscarinic</a:t>
            </a:r>
            <a:r>
              <a:rPr lang="en-US" sz="2400" dirty="0" smtClean="0"/>
              <a:t>.</a:t>
            </a:r>
          </a:p>
          <a:p>
            <a:pPr marL="342900" lvl="1" indent="-342900" algn="l" rtl="0">
              <a:buFont typeface="Arial" pitchFamily="34" charset="0"/>
              <a:buChar char="•"/>
            </a:pPr>
            <a:r>
              <a:rPr lang="en-US" sz="2400" b="1" dirty="0" smtClean="0"/>
              <a:t>Long-term controllers </a:t>
            </a:r>
            <a:r>
              <a:rPr lang="en-US" b="1" dirty="0" smtClean="0"/>
              <a:t>:</a:t>
            </a:r>
          </a:p>
          <a:p>
            <a:pPr marL="342900" lvl="1" indent="-342900" algn="l" rtl="0">
              <a:buNone/>
            </a:pPr>
            <a:r>
              <a:rPr lang="en-US" dirty="0"/>
              <a:t> </a:t>
            </a:r>
            <a:r>
              <a:rPr lang="en-US" dirty="0" smtClean="0"/>
              <a:t>   1- Corticosteroids.</a:t>
            </a:r>
          </a:p>
          <a:p>
            <a:pPr marL="342900" lvl="1" indent="-342900" algn="l" rtl="0">
              <a:buNone/>
            </a:pPr>
            <a:r>
              <a:rPr lang="en-US" dirty="0"/>
              <a:t> </a:t>
            </a:r>
            <a:r>
              <a:rPr lang="en-US" dirty="0" smtClean="0"/>
              <a:t>   2- </a:t>
            </a:r>
            <a:r>
              <a:rPr lang="en-US" sz="2400" b="0" dirty="0" smtClean="0"/>
              <a:t>Long-acting beta</a:t>
            </a:r>
            <a:r>
              <a:rPr lang="en-US" sz="2400" b="0" baseline="-25000" dirty="0" smtClean="0"/>
              <a:t>2</a:t>
            </a:r>
            <a:r>
              <a:rPr lang="en-US" sz="2400" b="0" dirty="0" smtClean="0"/>
              <a:t>-agonists</a:t>
            </a:r>
          </a:p>
          <a:p>
            <a:pPr marL="342900" lvl="1" indent="-342900" algn="l" rtl="0">
              <a:buNone/>
            </a:pPr>
            <a:r>
              <a:rPr lang="en-US" dirty="0" smtClean="0"/>
              <a:t>    3- </a:t>
            </a:r>
            <a:r>
              <a:rPr lang="en-US" sz="2400" b="0" dirty="0" err="1" smtClean="0"/>
              <a:t>Leukotriene</a:t>
            </a:r>
            <a:r>
              <a:rPr lang="en-US" sz="2400" b="0" dirty="0" smtClean="0"/>
              <a:t> modifiers</a:t>
            </a:r>
          </a:p>
          <a:p>
            <a:pPr marL="342900" lvl="1" indent="-342900" algn="l" rtl="0">
              <a:buNone/>
            </a:pPr>
            <a:r>
              <a:rPr lang="en-US" sz="2400" dirty="0" smtClean="0"/>
              <a:t>     4-theophylline.</a:t>
            </a:r>
          </a:p>
          <a:p>
            <a:pPr marL="342900" lvl="1" indent="-342900" algn="l" rtl="0">
              <a:buNone/>
            </a:pPr>
            <a:endParaRPr lang="en-US" sz="2400" b="1" dirty="0"/>
          </a:p>
        </p:txBody>
      </p:sp>
      <p:sp>
        <p:nvSpPr>
          <p:cNvPr id="4" name="Rectangle 3"/>
          <p:cNvSpPr/>
          <p:nvPr/>
        </p:nvSpPr>
        <p:spPr>
          <a:xfrm>
            <a:off x="228600" y="304800"/>
            <a:ext cx="8610600" cy="6248400"/>
          </a:xfrm>
          <a:prstGeom prst="rect">
            <a:avLst/>
          </a:prstGeom>
          <a:blipFill dpi="0" rotWithShape="1">
            <a:blip r:embed="rId2" cstate="print">
              <a:alphaModFix amt="47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ctr" rtl="1">
              <a:spcBef>
                <a:spcPct val="0"/>
              </a:spcBef>
            </a:pPr>
            <a:r>
              <a:rPr lang="en-US" sz="4800" b="1" dirty="0" smtClean="0"/>
              <a:t>Quick </a:t>
            </a:r>
            <a:r>
              <a:rPr lang="en-US" sz="4800" b="1" dirty="0" err="1" smtClean="0"/>
              <a:t>reliefers</a:t>
            </a:r>
            <a:r>
              <a:rPr lang="en-US" sz="4800" b="1" dirty="0" smtClean="0"/>
              <a:t> :</a:t>
            </a:r>
            <a:r>
              <a:rPr lang="en-US" sz="2400" dirty="0" smtClean="0"/>
              <a:t/>
            </a:r>
            <a:br>
              <a:rPr lang="en-US" sz="2400" dirty="0" smtClean="0"/>
            </a:br>
            <a:endParaRPr lang="ar-SA" dirty="0"/>
          </a:p>
        </p:txBody>
      </p:sp>
      <p:sp>
        <p:nvSpPr>
          <p:cNvPr id="3" name="Content Placeholder 2"/>
          <p:cNvSpPr>
            <a:spLocks noGrp="1"/>
          </p:cNvSpPr>
          <p:nvPr>
            <p:ph idx="1"/>
          </p:nvPr>
        </p:nvSpPr>
        <p:spPr/>
        <p:txBody>
          <a:bodyPr>
            <a:normAutofit lnSpcReduction="10000"/>
          </a:bodyPr>
          <a:lstStyle/>
          <a:p>
            <a:pPr algn="l" rtl="0"/>
            <a:r>
              <a:rPr lang="en-US" sz="4000" dirty="0" smtClean="0"/>
              <a:t>SABA(</a:t>
            </a:r>
            <a:r>
              <a:rPr lang="en-US" sz="4000" dirty="0" err="1" smtClean="0"/>
              <a:t>ventolin</a:t>
            </a:r>
            <a:r>
              <a:rPr lang="en-US" sz="4000" dirty="0" smtClean="0"/>
              <a:t>):</a:t>
            </a:r>
          </a:p>
          <a:p>
            <a:pPr algn="l" rtl="0"/>
            <a:r>
              <a:rPr lang="en-US" b="1" dirty="0" smtClean="0"/>
              <a:t>MOA</a:t>
            </a:r>
            <a:r>
              <a:rPr lang="en-US" dirty="0" smtClean="0"/>
              <a:t>:</a:t>
            </a:r>
          </a:p>
          <a:p>
            <a:pPr algn="l" rtl="0"/>
            <a:r>
              <a:rPr lang="en-US" dirty="0" smtClean="0"/>
              <a:t>increasing airflow through your lungs and relax the smooth muscle lining the airways of the lung and your airways open up.</a:t>
            </a:r>
          </a:p>
          <a:p>
            <a:pPr algn="l" rtl="0"/>
            <a:r>
              <a:rPr lang="en-US" b="1" dirty="0" smtClean="0"/>
              <a:t>Uses</a:t>
            </a:r>
            <a:r>
              <a:rPr lang="en-US" dirty="0" smtClean="0"/>
              <a:t>:</a:t>
            </a:r>
          </a:p>
          <a:p>
            <a:pPr algn="l" rtl="0"/>
            <a:r>
              <a:rPr lang="en-US" dirty="0" smtClean="0"/>
              <a:t>before the onset of exercise</a:t>
            </a:r>
          </a:p>
          <a:p>
            <a:pPr algn="l" rtl="0"/>
            <a:r>
              <a:rPr lang="en-US" dirty="0" smtClean="0"/>
              <a:t>exercise-induced asthma.</a:t>
            </a:r>
          </a:p>
        </p:txBody>
      </p:sp>
      <p:sp>
        <p:nvSpPr>
          <p:cNvPr id="4" name="Rectangle 3"/>
          <p:cNvSpPr/>
          <p:nvPr/>
        </p:nvSpPr>
        <p:spPr>
          <a:xfrm>
            <a:off x="228600" y="304800"/>
            <a:ext cx="8610600" cy="6248400"/>
          </a:xfrm>
          <a:prstGeom prst="rect">
            <a:avLst/>
          </a:prstGeom>
          <a:blipFill dpi="0" rotWithShape="1">
            <a:blip r:embed="rId2" cstate="print">
              <a:alphaModFix amt="47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Ipratropium</a:t>
            </a:r>
            <a:r>
              <a:rPr lang="en-US" dirty="0" smtClean="0"/>
              <a:t> bromide  </a:t>
            </a:r>
            <a:endParaRPr lang="ar-SA" dirty="0"/>
          </a:p>
        </p:txBody>
      </p:sp>
      <p:sp>
        <p:nvSpPr>
          <p:cNvPr id="3" name="Content Placeholder 2"/>
          <p:cNvSpPr>
            <a:spLocks noGrp="1"/>
          </p:cNvSpPr>
          <p:nvPr>
            <p:ph idx="1"/>
          </p:nvPr>
        </p:nvSpPr>
        <p:spPr/>
        <p:txBody>
          <a:bodyPr/>
          <a:lstStyle/>
          <a:p>
            <a:pPr algn="l" rtl="0"/>
            <a:r>
              <a:rPr lang="en-US" b="1" dirty="0" smtClean="0"/>
              <a:t>MOA</a:t>
            </a:r>
            <a:r>
              <a:rPr lang="en-US" dirty="0" smtClean="0"/>
              <a:t>:</a:t>
            </a:r>
          </a:p>
          <a:p>
            <a:pPr algn="l" rtl="0"/>
            <a:r>
              <a:rPr lang="en-US" dirty="0" err="1" smtClean="0"/>
              <a:t>anticholinergic</a:t>
            </a:r>
            <a:r>
              <a:rPr lang="en-US" dirty="0" smtClean="0"/>
              <a:t> agent that inhibits </a:t>
            </a:r>
            <a:r>
              <a:rPr lang="en-US" dirty="0" err="1" smtClean="0"/>
              <a:t>vagally</a:t>
            </a:r>
            <a:r>
              <a:rPr lang="en-US" dirty="0" smtClean="0"/>
              <a:t>-mediated reflexes by antagonizing the action of acetylcholine at the cholinergic receptor.</a:t>
            </a:r>
          </a:p>
          <a:p>
            <a:pPr algn="l" rtl="0"/>
            <a:r>
              <a:rPr lang="en-US" b="1" dirty="0" smtClean="0"/>
              <a:t>Uses</a:t>
            </a:r>
            <a:r>
              <a:rPr lang="en-US" dirty="0" smtClean="0"/>
              <a:t>:</a:t>
            </a:r>
          </a:p>
          <a:p>
            <a:pPr algn="l" rtl="0"/>
            <a:r>
              <a:rPr lang="en-US" dirty="0" smtClean="0"/>
              <a:t>COPD</a:t>
            </a:r>
          </a:p>
          <a:p>
            <a:pPr algn="l" rtl="0"/>
            <a:r>
              <a:rPr lang="en-US" b="1" dirty="0" smtClean="0"/>
              <a:t>Acute Asthma Exacerbations</a:t>
            </a:r>
            <a:endParaRPr lang="en-US" dirty="0" smtClean="0"/>
          </a:p>
          <a:p>
            <a:pPr algn="l" rtl="0"/>
            <a:endParaRPr lang="en-US" dirty="0" smtClean="0"/>
          </a:p>
          <a:p>
            <a:pPr algn="l" rtl="0"/>
            <a:endParaRPr lang="ar-SA" dirty="0"/>
          </a:p>
        </p:txBody>
      </p:sp>
      <p:sp>
        <p:nvSpPr>
          <p:cNvPr id="4" name="Rectangle 3"/>
          <p:cNvSpPr/>
          <p:nvPr/>
        </p:nvSpPr>
        <p:spPr>
          <a:xfrm>
            <a:off x="228600" y="304800"/>
            <a:ext cx="8610600" cy="6248400"/>
          </a:xfrm>
          <a:prstGeom prst="rect">
            <a:avLst/>
          </a:prstGeom>
          <a:blipFill dpi="0" rotWithShape="1">
            <a:blip r:embed="rId2" cstate="print">
              <a:alphaModFix amt="47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مخطط 1"/>
          <p:cNvGraphicFramePr/>
          <p:nvPr/>
        </p:nvGraphicFramePr>
        <p:xfrm>
          <a:off x="251520" y="404664"/>
          <a:ext cx="9888760" cy="4608512"/>
        </p:xfrm>
        <a:graphic>
          <a:graphicData uri="http://schemas.openxmlformats.org/drawingml/2006/chart">
            <c:chart xmlns:c="http://schemas.openxmlformats.org/drawingml/2006/chart" xmlns:r="http://schemas.openxmlformats.org/officeDocument/2006/relationships" r:id="rId2"/>
          </a:graphicData>
        </a:graphic>
      </p:graphicFrame>
      <p:sp>
        <p:nvSpPr>
          <p:cNvPr id="3" name="مستطيل 2"/>
          <p:cNvSpPr/>
          <p:nvPr/>
        </p:nvSpPr>
        <p:spPr>
          <a:xfrm rot="10800000" flipV="1">
            <a:off x="611560" y="5539836"/>
            <a:ext cx="8280920" cy="590931"/>
          </a:xfrm>
          <a:prstGeom prst="rect">
            <a:avLst/>
          </a:prstGeom>
        </p:spPr>
        <p:txBody>
          <a:bodyPr wrap="square">
            <a:spAutoFit/>
          </a:bodyPr>
          <a:lstStyle/>
          <a:p>
            <a:pPr algn="l" rtl="0">
              <a:lnSpc>
                <a:spcPct val="90000"/>
              </a:lnSpc>
            </a:pPr>
            <a:r>
              <a:rPr lang="en-US" sz="1600" dirty="0" smtClean="0"/>
              <a:t>World Allergy Organization Journal: </a:t>
            </a:r>
            <a:r>
              <a:rPr lang="en-US" dirty="0" smtClean="0"/>
              <a:t>Prevalence of bronchial asthma in children in Saudi Arabia, Al-</a:t>
            </a:r>
            <a:r>
              <a:rPr lang="en-US" dirty="0" err="1" smtClean="0"/>
              <a:t>Frayh</a:t>
            </a:r>
            <a:r>
              <a:rPr lang="en-US" dirty="0" smtClean="0"/>
              <a:t>, November 2007 - Volume - Issue - pp S167-S168 </a:t>
            </a:r>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Long-term controllers</a:t>
            </a:r>
            <a:endParaRPr lang="ar-SA" dirty="0"/>
          </a:p>
        </p:txBody>
      </p:sp>
      <p:sp>
        <p:nvSpPr>
          <p:cNvPr id="3" name="Content Placeholder 2"/>
          <p:cNvSpPr>
            <a:spLocks noGrp="1"/>
          </p:cNvSpPr>
          <p:nvPr>
            <p:ph idx="1"/>
          </p:nvPr>
        </p:nvSpPr>
        <p:spPr/>
        <p:txBody>
          <a:bodyPr>
            <a:normAutofit fontScale="77500" lnSpcReduction="20000"/>
          </a:bodyPr>
          <a:lstStyle/>
          <a:p>
            <a:pPr algn="l">
              <a:buNone/>
            </a:pPr>
            <a:r>
              <a:rPr lang="en-US" sz="6200" dirty="0" smtClean="0"/>
              <a:t>ICS</a:t>
            </a:r>
            <a:endParaRPr lang="ar-SA" sz="6200" dirty="0" smtClean="0"/>
          </a:p>
          <a:p>
            <a:pPr algn="l">
              <a:buNone/>
            </a:pPr>
            <a:r>
              <a:rPr lang="en-US" dirty="0" smtClean="0"/>
              <a:t>There are many drugs such as :</a:t>
            </a:r>
          </a:p>
          <a:p>
            <a:pPr algn="l" rtl="0"/>
            <a:r>
              <a:rPr lang="en-US" dirty="0" err="1" smtClean="0"/>
              <a:t>Flunisolide</a:t>
            </a:r>
            <a:r>
              <a:rPr lang="en-US" dirty="0" smtClean="0"/>
              <a:t>.</a:t>
            </a:r>
          </a:p>
          <a:p>
            <a:pPr algn="l" rtl="0"/>
            <a:r>
              <a:rPr lang="en-US" dirty="0" err="1" smtClean="0"/>
              <a:t>Fluticasone</a:t>
            </a:r>
            <a:r>
              <a:rPr lang="en-US" dirty="0" smtClean="0"/>
              <a:t> propionate.</a:t>
            </a:r>
          </a:p>
          <a:p>
            <a:pPr algn="l" rtl="0"/>
            <a:r>
              <a:rPr lang="en-US" dirty="0" err="1" smtClean="0"/>
              <a:t>Beclometasone</a:t>
            </a:r>
            <a:r>
              <a:rPr lang="en-US" dirty="0" smtClean="0"/>
              <a:t> </a:t>
            </a:r>
            <a:r>
              <a:rPr lang="en-US" dirty="0" err="1" smtClean="0"/>
              <a:t>dipropionate</a:t>
            </a:r>
            <a:r>
              <a:rPr lang="en-US" dirty="0" smtClean="0"/>
              <a:t>.</a:t>
            </a:r>
          </a:p>
          <a:p>
            <a:pPr algn="l" rtl="0"/>
            <a:r>
              <a:rPr lang="en-US" b="1" dirty="0" smtClean="0"/>
              <a:t>MOA:</a:t>
            </a:r>
          </a:p>
          <a:p>
            <a:pPr algn="l" rtl="0"/>
            <a:r>
              <a:rPr lang="en-US" dirty="0" smtClean="0"/>
              <a:t>Steroids and other anti-inflammatory drugs work by reducing swelling and mucus production in the airways of a person with asthma. As a result, the airways are less sensitive and less likely to react to asthma triggers, allowing people with symptoms of asthma to have better control over their condition. </a:t>
            </a:r>
          </a:p>
          <a:p>
            <a:pPr algn="l" rtl="0"/>
            <a:endParaRPr lang="en-US" dirty="0" smtClean="0"/>
          </a:p>
        </p:txBody>
      </p:sp>
      <p:sp>
        <p:nvSpPr>
          <p:cNvPr id="4" name="Rectangle 3"/>
          <p:cNvSpPr/>
          <p:nvPr/>
        </p:nvSpPr>
        <p:spPr>
          <a:xfrm>
            <a:off x="228600" y="304800"/>
            <a:ext cx="8610600" cy="6248400"/>
          </a:xfrm>
          <a:prstGeom prst="rect">
            <a:avLst/>
          </a:prstGeom>
          <a:blipFill dpi="0" rotWithShape="1">
            <a:blip r:embed="rId2" cstate="print">
              <a:alphaModFix amt="47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ICS</a:t>
            </a:r>
            <a:endParaRPr lang="ar-SA" dirty="0"/>
          </a:p>
        </p:txBody>
      </p:sp>
      <p:sp>
        <p:nvSpPr>
          <p:cNvPr id="3" name="Content Placeholder 2"/>
          <p:cNvSpPr>
            <a:spLocks noGrp="1"/>
          </p:cNvSpPr>
          <p:nvPr>
            <p:ph idx="1"/>
          </p:nvPr>
        </p:nvSpPr>
        <p:spPr/>
        <p:txBody>
          <a:bodyPr/>
          <a:lstStyle/>
          <a:p>
            <a:pPr algn="l" rtl="0"/>
            <a:r>
              <a:rPr lang="en-US" b="1" dirty="0" smtClean="0"/>
              <a:t>USES:</a:t>
            </a:r>
          </a:p>
          <a:p>
            <a:pPr algn="l" rtl="0"/>
            <a:r>
              <a:rPr lang="en-US" dirty="0" smtClean="0"/>
              <a:t>Note that while inhaled steroids </a:t>
            </a:r>
            <a:r>
              <a:rPr lang="en-US" dirty="0" smtClean="0">
                <a:hlinkClick r:id="rId2"/>
              </a:rPr>
              <a:t>prevent asthma symptoms</a:t>
            </a:r>
            <a:r>
              <a:rPr lang="en-US" dirty="0" smtClean="0"/>
              <a:t>, they do not relieve asthma symptoms during and attack</a:t>
            </a:r>
          </a:p>
          <a:p>
            <a:pPr algn="l" rtl="0"/>
            <a:r>
              <a:rPr lang="en-US" b="1" dirty="0" smtClean="0"/>
              <a:t>What Are the Side Effects of Inhaled Steroids?</a:t>
            </a:r>
          </a:p>
          <a:p>
            <a:pPr algn="l" rtl="0"/>
            <a:r>
              <a:rPr lang="en-US" dirty="0" smtClean="0"/>
              <a:t>higher doses, thrust (a yeast infection) in the mouth) and hoarseness may occur</a:t>
            </a:r>
            <a:endParaRPr lang="ar-SA" dirty="0"/>
          </a:p>
        </p:txBody>
      </p:sp>
      <p:sp>
        <p:nvSpPr>
          <p:cNvPr id="4" name="Rectangle 3"/>
          <p:cNvSpPr/>
          <p:nvPr/>
        </p:nvSpPr>
        <p:spPr>
          <a:xfrm>
            <a:off x="228600" y="304800"/>
            <a:ext cx="8610600" cy="6248400"/>
          </a:xfrm>
          <a:prstGeom prst="rect">
            <a:avLst/>
          </a:prstGeom>
          <a:blipFill dpi="0" rotWithShape="1">
            <a:blip r:embed="rId3" cstate="print">
              <a:alphaModFix amt="47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a:t>
            </a:r>
            <a:r>
              <a:rPr lang="en-US" sz="2000" dirty="0" err="1" smtClean="0"/>
              <a:t>adviar</a:t>
            </a:r>
            <a:r>
              <a:rPr lang="en-US" sz="2000" dirty="0" smtClean="0"/>
              <a:t>)</a:t>
            </a:r>
            <a:r>
              <a:rPr lang="ar-SA" dirty="0" smtClean="0"/>
              <a:t> </a:t>
            </a:r>
            <a:r>
              <a:rPr lang="en-US" dirty="0" smtClean="0"/>
              <a:t>LABA</a:t>
            </a:r>
            <a:endParaRPr lang="ar-SA" dirty="0"/>
          </a:p>
        </p:txBody>
      </p:sp>
      <p:sp>
        <p:nvSpPr>
          <p:cNvPr id="3" name="Content Placeholder 2"/>
          <p:cNvSpPr>
            <a:spLocks noGrp="1"/>
          </p:cNvSpPr>
          <p:nvPr>
            <p:ph idx="1"/>
          </p:nvPr>
        </p:nvSpPr>
        <p:spPr/>
        <p:txBody>
          <a:bodyPr>
            <a:normAutofit fontScale="85000" lnSpcReduction="20000"/>
          </a:bodyPr>
          <a:lstStyle/>
          <a:p>
            <a:pPr algn="l" rtl="0"/>
            <a:r>
              <a:rPr lang="en-US" dirty="0" smtClean="0"/>
              <a:t>A LABA is a type of</a:t>
            </a:r>
            <a:r>
              <a:rPr lang="en-US" dirty="0" smtClean="0">
                <a:hlinkClick r:id="rId2"/>
              </a:rPr>
              <a:t> </a:t>
            </a:r>
            <a:r>
              <a:rPr lang="en-US" dirty="0" smtClean="0"/>
              <a:t>bronchodilator whose effects last for 12 hours or more. LABA is associated with the following benefits when added in patients who are inadequately controlled on an inhaled corticosteroid to:</a:t>
            </a:r>
          </a:p>
          <a:p>
            <a:pPr algn="l" rtl="0"/>
            <a:r>
              <a:rPr lang="en-US" dirty="0" smtClean="0"/>
              <a:t>Improved lung function</a:t>
            </a:r>
          </a:p>
          <a:p>
            <a:pPr algn="l" rtl="0"/>
            <a:r>
              <a:rPr lang="en-US" dirty="0" smtClean="0"/>
              <a:t>Decreased asthma symptoms </a:t>
            </a:r>
          </a:p>
          <a:p>
            <a:pPr algn="l" rtl="0"/>
            <a:r>
              <a:rPr lang="en-US" dirty="0" smtClean="0"/>
              <a:t>Increased number of symptom-free days </a:t>
            </a:r>
          </a:p>
          <a:p>
            <a:pPr algn="l" rtl="0"/>
            <a:r>
              <a:rPr lang="en-US" dirty="0" smtClean="0"/>
              <a:t>Reduction in number of asthma attacks </a:t>
            </a:r>
          </a:p>
          <a:p>
            <a:pPr algn="l" rtl="0"/>
            <a:r>
              <a:rPr lang="en-US" dirty="0" smtClean="0"/>
              <a:t>Decreased recue inhaler use.</a:t>
            </a:r>
          </a:p>
          <a:p>
            <a:pPr algn="l" rtl="0"/>
            <a:r>
              <a:rPr lang="en-US" dirty="0" smtClean="0"/>
              <a:t>prevention of exercise induce asthma .</a:t>
            </a:r>
          </a:p>
          <a:p>
            <a:pPr algn="l" rtl="0"/>
            <a:endParaRPr lang="ar-SA" dirty="0"/>
          </a:p>
        </p:txBody>
      </p:sp>
      <p:sp>
        <p:nvSpPr>
          <p:cNvPr id="4" name="Rectangle 3"/>
          <p:cNvSpPr/>
          <p:nvPr/>
        </p:nvSpPr>
        <p:spPr>
          <a:xfrm>
            <a:off x="228600" y="304800"/>
            <a:ext cx="8610600" cy="6248400"/>
          </a:xfrm>
          <a:prstGeom prst="rect">
            <a:avLst/>
          </a:prstGeom>
          <a:blipFill dpi="0" rotWithShape="1">
            <a:blip r:embed="rId3" cstate="print">
              <a:alphaModFix amt="47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LABA </a:t>
            </a:r>
            <a:r>
              <a:rPr lang="en-US" sz="1800" dirty="0" smtClean="0"/>
              <a:t>(</a:t>
            </a:r>
            <a:r>
              <a:rPr lang="en-US" sz="1800" dirty="0" err="1" smtClean="0"/>
              <a:t>adviar</a:t>
            </a:r>
            <a:r>
              <a:rPr lang="en-US" sz="1800" dirty="0" smtClean="0"/>
              <a:t> , </a:t>
            </a:r>
            <a:r>
              <a:rPr lang="en-US" sz="1800" dirty="0" err="1" smtClean="0"/>
              <a:t>Symbicort</a:t>
            </a:r>
            <a:r>
              <a:rPr lang="en-US" sz="1800" dirty="0" smtClean="0"/>
              <a:t>)</a:t>
            </a:r>
            <a:r>
              <a:rPr lang="ar-SA" sz="1800" dirty="0" smtClean="0"/>
              <a:t> </a:t>
            </a:r>
            <a:endParaRPr lang="ar-SA" sz="1800" dirty="0"/>
          </a:p>
        </p:txBody>
      </p:sp>
      <p:sp>
        <p:nvSpPr>
          <p:cNvPr id="3" name="Content Placeholder 2"/>
          <p:cNvSpPr>
            <a:spLocks noGrp="1"/>
          </p:cNvSpPr>
          <p:nvPr>
            <p:ph idx="1"/>
          </p:nvPr>
        </p:nvSpPr>
        <p:spPr/>
        <p:txBody>
          <a:bodyPr>
            <a:normAutofit lnSpcReduction="10000"/>
          </a:bodyPr>
          <a:lstStyle/>
          <a:p>
            <a:pPr algn="l" rtl="0"/>
            <a:r>
              <a:rPr lang="en-US" b="1" dirty="0" smtClean="0"/>
              <a:t>MOA</a:t>
            </a:r>
            <a:r>
              <a:rPr lang="en-US" dirty="0" smtClean="0"/>
              <a:t>:</a:t>
            </a:r>
          </a:p>
          <a:p>
            <a:pPr algn="l" rtl="0"/>
            <a:r>
              <a:rPr lang="en-US" dirty="0" smtClean="0"/>
              <a:t>LABA relaxes smooth muscle lining the airways of your lung and causes your airways to open up. As a result, you begin to experience less symptoms.</a:t>
            </a:r>
          </a:p>
          <a:p>
            <a:pPr algn="l" rtl="0"/>
            <a:r>
              <a:rPr lang="en-US" b="1" dirty="0" smtClean="0"/>
              <a:t>Uses : </a:t>
            </a:r>
            <a:r>
              <a:rPr lang="en-US" dirty="0" smtClean="0"/>
              <a:t>for moderate, severe persistent asthma.</a:t>
            </a:r>
          </a:p>
          <a:p>
            <a:pPr algn="l" rtl="0">
              <a:buNone/>
            </a:pPr>
            <a:r>
              <a:rPr lang="en-US" b="1" dirty="0" smtClean="0"/>
              <a:t>Side effect </a:t>
            </a:r>
            <a:r>
              <a:rPr lang="en-US" dirty="0" smtClean="0"/>
              <a:t>:</a:t>
            </a:r>
          </a:p>
          <a:p>
            <a:pPr algn="l" rtl="0">
              <a:buNone/>
            </a:pPr>
            <a:r>
              <a:rPr lang="en-US" dirty="0" smtClean="0"/>
              <a:t>You should not be taking a LABA if you are not also taking an inhaled steroid. </a:t>
            </a:r>
            <a:endParaRPr lang="ar-SA" dirty="0"/>
          </a:p>
        </p:txBody>
      </p:sp>
      <p:sp>
        <p:nvSpPr>
          <p:cNvPr id="4" name="Rectangle 3"/>
          <p:cNvSpPr/>
          <p:nvPr/>
        </p:nvSpPr>
        <p:spPr>
          <a:xfrm>
            <a:off x="228600" y="304800"/>
            <a:ext cx="8610600" cy="6248400"/>
          </a:xfrm>
          <a:prstGeom prst="rect">
            <a:avLst/>
          </a:prstGeom>
          <a:blipFill dpi="0" rotWithShape="1">
            <a:blip r:embed="rId2" cstate="print">
              <a:alphaModFix amt="47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Theophylline</a:t>
            </a:r>
            <a:endParaRPr lang="ar-SA" dirty="0"/>
          </a:p>
        </p:txBody>
      </p:sp>
      <p:sp>
        <p:nvSpPr>
          <p:cNvPr id="3" name="Content Placeholder 2"/>
          <p:cNvSpPr>
            <a:spLocks noGrp="1"/>
          </p:cNvSpPr>
          <p:nvPr>
            <p:ph idx="1"/>
          </p:nvPr>
        </p:nvSpPr>
        <p:spPr/>
        <p:txBody>
          <a:bodyPr>
            <a:normAutofit fontScale="85000" lnSpcReduction="10000"/>
          </a:bodyPr>
          <a:lstStyle/>
          <a:p>
            <a:pPr algn="l" rtl="0"/>
            <a:r>
              <a:rPr lang="en-US" dirty="0" err="1" smtClean="0"/>
              <a:t>Theophylline</a:t>
            </a:r>
            <a:r>
              <a:rPr lang="en-US" dirty="0" smtClean="0"/>
              <a:t> is part of a class of asthma medicines called </a:t>
            </a:r>
            <a:r>
              <a:rPr lang="en-US" i="1" dirty="0" err="1" smtClean="0"/>
              <a:t>methylxanthines</a:t>
            </a:r>
            <a:r>
              <a:rPr lang="en-US" i="1" dirty="0" smtClean="0"/>
              <a:t>.</a:t>
            </a:r>
            <a:r>
              <a:rPr lang="en-US" dirty="0" smtClean="0"/>
              <a:t> </a:t>
            </a:r>
          </a:p>
          <a:p>
            <a:pPr algn="l" rtl="0"/>
            <a:r>
              <a:rPr lang="en-US" b="1" dirty="0" smtClean="0"/>
              <a:t>MOA</a:t>
            </a:r>
            <a:r>
              <a:rPr lang="en-US" dirty="0" smtClean="0"/>
              <a:t>:</a:t>
            </a:r>
          </a:p>
          <a:p>
            <a:pPr algn="l" rtl="0"/>
            <a:r>
              <a:rPr lang="en-US" dirty="0" smtClean="0"/>
              <a:t>A muscle relaxant to open up narrowed airways, and it may have mild anti-inflammatory qualities as well.</a:t>
            </a:r>
          </a:p>
          <a:p>
            <a:pPr algn="l" rtl="0"/>
            <a:r>
              <a:rPr lang="en-US" b="1" dirty="0" smtClean="0"/>
              <a:t>USES:</a:t>
            </a:r>
          </a:p>
          <a:p>
            <a:pPr algn="l" rtl="0"/>
            <a:r>
              <a:rPr lang="en-US" dirty="0" smtClean="0"/>
              <a:t>For persistent asthma, </a:t>
            </a:r>
            <a:r>
              <a:rPr lang="en-US" dirty="0" err="1" smtClean="0"/>
              <a:t>theophylline</a:t>
            </a:r>
            <a:r>
              <a:rPr lang="en-US" dirty="0" smtClean="0"/>
              <a:t> is not considered the preferred first treatment because it has not been shown to be as effective as ICS. However, in some cases it may be prescribed as an additional medication if sufficient control is not achieved with steroids alone.</a:t>
            </a:r>
          </a:p>
        </p:txBody>
      </p:sp>
      <p:sp>
        <p:nvSpPr>
          <p:cNvPr id="4" name="Rectangle 3"/>
          <p:cNvSpPr/>
          <p:nvPr/>
        </p:nvSpPr>
        <p:spPr>
          <a:xfrm>
            <a:off x="228600" y="304800"/>
            <a:ext cx="8610600" cy="6248400"/>
          </a:xfrm>
          <a:prstGeom prst="rect">
            <a:avLst/>
          </a:prstGeom>
          <a:blipFill dpi="0" rotWithShape="1">
            <a:blip r:embed="rId2" cstate="print">
              <a:alphaModFix amt="47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(LTRA</a:t>
            </a:r>
            <a:r>
              <a:rPr lang="ar-SA" dirty="0" smtClean="0"/>
              <a:t>( </a:t>
            </a:r>
            <a:r>
              <a:rPr lang="en-US" dirty="0" smtClean="0"/>
              <a:t> </a:t>
            </a:r>
            <a:r>
              <a:rPr lang="en-US" dirty="0" err="1" smtClean="0"/>
              <a:t>montileukast</a:t>
            </a:r>
            <a:endParaRPr lang="ar-SA" dirty="0"/>
          </a:p>
        </p:txBody>
      </p:sp>
      <p:sp>
        <p:nvSpPr>
          <p:cNvPr id="3" name="Content Placeholder 2"/>
          <p:cNvSpPr>
            <a:spLocks noGrp="1"/>
          </p:cNvSpPr>
          <p:nvPr>
            <p:ph idx="1"/>
          </p:nvPr>
        </p:nvSpPr>
        <p:spPr/>
        <p:txBody>
          <a:bodyPr>
            <a:normAutofit fontScale="92500" lnSpcReduction="20000"/>
          </a:bodyPr>
          <a:lstStyle/>
          <a:p>
            <a:pPr algn="l" rtl="0"/>
            <a:r>
              <a:rPr lang="en-US" b="1" dirty="0" smtClean="0"/>
              <a:t>MOA:</a:t>
            </a:r>
          </a:p>
          <a:p>
            <a:pPr algn="l" rtl="0"/>
            <a:r>
              <a:rPr lang="en-US" dirty="0" err="1" smtClean="0"/>
              <a:t>Leukotrienes</a:t>
            </a:r>
            <a:r>
              <a:rPr lang="en-US" dirty="0" smtClean="0"/>
              <a:t> are released from mast cell, </a:t>
            </a:r>
            <a:r>
              <a:rPr lang="en-US" dirty="0" err="1" smtClean="0"/>
              <a:t>eosinophil</a:t>
            </a:r>
            <a:r>
              <a:rPr lang="en-US" dirty="0" smtClean="0"/>
              <a:t> and </a:t>
            </a:r>
            <a:r>
              <a:rPr lang="en-US" dirty="0" err="1" smtClean="0"/>
              <a:t>basophil</a:t>
            </a:r>
            <a:r>
              <a:rPr lang="en-US" dirty="0" smtClean="0"/>
              <a:t> and lead to increased inflammation so </a:t>
            </a:r>
            <a:r>
              <a:rPr lang="en-US" dirty="0" err="1" smtClean="0"/>
              <a:t>Monteleukast</a:t>
            </a:r>
            <a:r>
              <a:rPr lang="en-US" dirty="0" smtClean="0"/>
              <a:t> (</a:t>
            </a:r>
            <a:r>
              <a:rPr lang="en-US" dirty="0" err="1" smtClean="0"/>
              <a:t>singulair</a:t>
            </a:r>
            <a:r>
              <a:rPr lang="en-US" dirty="0" smtClean="0"/>
              <a:t>) antagonize it.</a:t>
            </a:r>
          </a:p>
          <a:p>
            <a:pPr algn="l" rtl="0"/>
            <a:r>
              <a:rPr lang="en-US" b="1" dirty="0" smtClean="0"/>
              <a:t>Uses:</a:t>
            </a:r>
          </a:p>
          <a:p>
            <a:pPr algn="l" rtl="0"/>
            <a:r>
              <a:rPr lang="en-US" dirty="0" smtClean="0"/>
              <a:t>Mild persistent asthma</a:t>
            </a:r>
          </a:p>
          <a:p>
            <a:pPr algn="l" rtl="0"/>
            <a:r>
              <a:rPr lang="en-US" dirty="0" smtClean="0"/>
              <a:t>Adjunctive therapy in combination with inhaled steroids.</a:t>
            </a:r>
          </a:p>
          <a:p>
            <a:pPr algn="l" rtl="0"/>
            <a:r>
              <a:rPr lang="en-US" dirty="0" smtClean="0"/>
              <a:t>prevention of exercise induce asthma.</a:t>
            </a:r>
          </a:p>
          <a:p>
            <a:pPr algn="l" rtl="0">
              <a:buNone/>
            </a:pPr>
            <a:endParaRPr lang="ar-SA" dirty="0"/>
          </a:p>
        </p:txBody>
      </p:sp>
      <p:sp>
        <p:nvSpPr>
          <p:cNvPr id="5" name="Rectangle 4"/>
          <p:cNvSpPr/>
          <p:nvPr/>
        </p:nvSpPr>
        <p:spPr>
          <a:xfrm>
            <a:off x="228600" y="381000"/>
            <a:ext cx="8610600" cy="6248400"/>
          </a:xfrm>
          <a:prstGeom prst="rect">
            <a:avLst/>
          </a:prstGeom>
          <a:blipFill dpi="0" rotWithShape="1">
            <a:blip r:embed="rId2" cstate="print">
              <a:alphaModFix amt="47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INTERACTIVE </a:t>
            </a:r>
            <a:endParaRPr lang="ar-SA" dirty="0"/>
          </a:p>
        </p:txBody>
      </p:sp>
      <p:sp>
        <p:nvSpPr>
          <p:cNvPr id="3" name="Content Placeholder 2"/>
          <p:cNvSpPr>
            <a:spLocks noGrp="1"/>
          </p:cNvSpPr>
          <p:nvPr>
            <p:ph idx="1"/>
          </p:nvPr>
        </p:nvSpPr>
        <p:spPr/>
        <p:txBody>
          <a:bodyPr/>
          <a:lstStyle/>
          <a:p>
            <a:pPr algn="l" rtl="0">
              <a:buNone/>
            </a:pPr>
            <a:endParaRPr lang="en-US" dirty="0" smtClean="0"/>
          </a:p>
          <a:p>
            <a:pPr algn="l" rtl="0">
              <a:buNone/>
            </a:pPr>
            <a:endParaRPr lang="en-US" dirty="0" smtClean="0"/>
          </a:p>
          <a:p>
            <a:pPr algn="l" rtl="0">
              <a:buNone/>
            </a:pPr>
            <a:endParaRPr lang="en-US" dirty="0" smtClean="0"/>
          </a:p>
          <a:p>
            <a:pPr algn="ctr" rtl="0">
              <a:buNone/>
            </a:pPr>
            <a:r>
              <a:rPr lang="en-US" b="1" dirty="0" smtClean="0"/>
              <a:t>Asthma Control Test</a:t>
            </a:r>
          </a:p>
          <a:p>
            <a:pPr algn="ctr" rtl="0">
              <a:buNone/>
            </a:pPr>
            <a:endParaRPr lang="ar-SA" dirty="0"/>
          </a:p>
        </p:txBody>
      </p:sp>
      <p:sp>
        <p:nvSpPr>
          <p:cNvPr id="4" name="Rectangle 3"/>
          <p:cNvSpPr/>
          <p:nvPr/>
        </p:nvSpPr>
        <p:spPr>
          <a:xfrm>
            <a:off x="228600" y="304800"/>
            <a:ext cx="8610600" cy="6248400"/>
          </a:xfrm>
          <a:prstGeom prst="rect">
            <a:avLst/>
          </a:prstGeom>
          <a:blipFill dpi="0" rotWithShape="1">
            <a:blip r:embed="rId2" cstate="print">
              <a:alphaModFix amt="47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fontScale="90000"/>
          </a:bodyPr>
          <a:lstStyle/>
          <a:p>
            <a:r>
              <a:rPr lang="en-US" sz="4000"/>
              <a:t>Pharmacotherapy for Adults and Children Over the Age of 5 Years </a:t>
            </a:r>
          </a:p>
        </p:txBody>
      </p:sp>
      <p:sp>
        <p:nvSpPr>
          <p:cNvPr id="29699" name="Rectangle 3"/>
          <p:cNvSpPr>
            <a:spLocks noGrp="1" noChangeArrowheads="1"/>
          </p:cNvSpPr>
          <p:nvPr>
            <p:ph type="body" idx="1"/>
          </p:nvPr>
        </p:nvSpPr>
        <p:spPr/>
        <p:txBody>
          <a:bodyPr/>
          <a:lstStyle/>
          <a:p>
            <a:pPr algn="l" rtl="0"/>
            <a:r>
              <a:rPr lang="en-US" b="1" dirty="0"/>
              <a:t>Step 1 </a:t>
            </a:r>
            <a:r>
              <a:rPr lang="en-US" b="1" dirty="0" smtClean="0"/>
              <a:t>(ACT </a:t>
            </a:r>
            <a:r>
              <a:rPr lang="ar-SA" b="1" dirty="0" smtClean="0"/>
              <a:t>≤</a:t>
            </a:r>
            <a:r>
              <a:rPr lang="en-US" b="1" dirty="0" smtClean="0"/>
              <a:t>20):</a:t>
            </a:r>
            <a:endParaRPr lang="en-US" b="1" dirty="0"/>
          </a:p>
          <a:p>
            <a:pPr lvl="1" algn="l" rtl="0"/>
            <a:r>
              <a:rPr lang="en-US" dirty="0"/>
              <a:t>No daily medication </a:t>
            </a:r>
            <a:r>
              <a:rPr lang="en-US" dirty="0" smtClean="0"/>
              <a:t>needed.</a:t>
            </a:r>
            <a:endParaRPr lang="en-US" dirty="0"/>
          </a:p>
          <a:p>
            <a:pPr lvl="1" algn="l" rtl="0"/>
            <a:r>
              <a:rPr lang="en-US" dirty="0"/>
              <a:t>PRN </a:t>
            </a:r>
            <a:r>
              <a:rPr lang="en-US" b="1" dirty="0" smtClean="0"/>
              <a:t>short-acting beta</a:t>
            </a:r>
            <a:r>
              <a:rPr lang="en-US" b="1" baseline="-25000" dirty="0" smtClean="0"/>
              <a:t>2</a:t>
            </a:r>
            <a:r>
              <a:rPr lang="en-US" b="1" dirty="0" smtClean="0"/>
              <a:t>-agonists</a:t>
            </a:r>
            <a:r>
              <a:rPr lang="en-US" dirty="0" smtClean="0"/>
              <a:t> (</a:t>
            </a:r>
            <a:r>
              <a:rPr lang="en-US" dirty="0" err="1"/>
              <a:t>albuterol</a:t>
            </a:r>
            <a:r>
              <a:rPr lang="en-US" dirty="0"/>
              <a:t>) </a:t>
            </a:r>
            <a:r>
              <a:rPr lang="en-US" dirty="0" smtClean="0"/>
              <a:t>MDI.</a:t>
            </a:r>
            <a:endParaRPr lang="en-US" dirty="0"/>
          </a:p>
          <a:p>
            <a:pPr lvl="1" algn="l" rtl="0"/>
            <a:r>
              <a:rPr lang="en-US" dirty="0" smtClean="0"/>
              <a:t>Although </a:t>
            </a:r>
            <a:r>
              <a:rPr lang="en-US" dirty="0"/>
              <a:t>the overall diagnosis is “mild intermittent” the exacerbations themselves can still be </a:t>
            </a:r>
            <a:r>
              <a:rPr lang="en-US" dirty="0" smtClean="0"/>
              <a:t>severe.</a:t>
            </a:r>
          </a:p>
          <a:p>
            <a:pPr lvl="1" algn="l" rtl="0"/>
            <a:r>
              <a:rPr lang="en-US" dirty="0" smtClean="0"/>
              <a:t>Severe exacerbations may require systemic corticosteroids.</a:t>
            </a:r>
          </a:p>
          <a:p>
            <a:pPr lvl="1" algn="l" rtl="0">
              <a:buNone/>
            </a:pPr>
            <a:endParaRPr lang="en-US" dirty="0"/>
          </a:p>
          <a:p>
            <a:pPr lvl="1" algn="l" rtl="0">
              <a:buFont typeface="Wingdings" pitchFamily="2" charset="2"/>
              <a:buNone/>
            </a:pPr>
            <a:endParaRPr lang="en-US" dirty="0"/>
          </a:p>
        </p:txBody>
      </p:sp>
      <p:sp>
        <p:nvSpPr>
          <p:cNvPr id="4" name="Rectangle 3"/>
          <p:cNvSpPr/>
          <p:nvPr/>
        </p:nvSpPr>
        <p:spPr>
          <a:xfrm>
            <a:off x="228600" y="304800"/>
            <a:ext cx="8610600" cy="6248400"/>
          </a:xfrm>
          <a:prstGeom prst="rect">
            <a:avLst/>
          </a:prstGeom>
          <a:blipFill dpi="0" rotWithShape="1">
            <a:blip r:embed="rId2" cstate="print">
              <a:alphaModFix amt="47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fontScale="90000"/>
          </a:bodyPr>
          <a:lstStyle/>
          <a:p>
            <a:r>
              <a:rPr lang="en-US" sz="4000"/>
              <a:t>Pharmacotherapy for Adults and Children Over the Age of 5 Years</a:t>
            </a:r>
          </a:p>
        </p:txBody>
      </p:sp>
      <p:sp>
        <p:nvSpPr>
          <p:cNvPr id="30723" name="Rectangle 3"/>
          <p:cNvSpPr>
            <a:spLocks noGrp="1" noChangeArrowheads="1"/>
          </p:cNvSpPr>
          <p:nvPr>
            <p:ph type="body" idx="1"/>
          </p:nvPr>
        </p:nvSpPr>
        <p:spPr/>
        <p:txBody>
          <a:bodyPr/>
          <a:lstStyle/>
          <a:p>
            <a:pPr algn="l" rtl="0"/>
            <a:r>
              <a:rPr lang="en-US" b="1" dirty="0"/>
              <a:t>Step 2 </a:t>
            </a:r>
            <a:r>
              <a:rPr lang="en-US" b="1" dirty="0" smtClean="0"/>
              <a:t>(ACT 16-19):</a:t>
            </a:r>
            <a:endParaRPr lang="en-US" b="1" dirty="0"/>
          </a:p>
          <a:p>
            <a:pPr lvl="1" algn="l" rtl="0"/>
            <a:r>
              <a:rPr lang="en-US" dirty="0"/>
              <a:t>Preferred Treatment</a:t>
            </a:r>
          </a:p>
          <a:p>
            <a:pPr lvl="2" algn="l" rtl="0"/>
            <a:r>
              <a:rPr lang="en-US" b="1" dirty="0"/>
              <a:t>Low-dose inhaled </a:t>
            </a:r>
            <a:r>
              <a:rPr lang="en-US" b="1" dirty="0" smtClean="0"/>
              <a:t>corticosteroid</a:t>
            </a:r>
            <a:endParaRPr lang="en-US" dirty="0"/>
          </a:p>
          <a:p>
            <a:pPr lvl="1" algn="l" rtl="0"/>
            <a:r>
              <a:rPr lang="en-US" dirty="0"/>
              <a:t>Alternative Treatment (no particular order)</a:t>
            </a:r>
          </a:p>
          <a:p>
            <a:pPr lvl="2" algn="l" rtl="0"/>
            <a:r>
              <a:rPr lang="en-US" dirty="0" err="1" smtClean="0"/>
              <a:t>Leukotriene</a:t>
            </a:r>
            <a:r>
              <a:rPr lang="en-US" dirty="0" smtClean="0"/>
              <a:t> receptor antagonist (LTRA)</a:t>
            </a:r>
          </a:p>
          <a:p>
            <a:pPr lvl="2" algn="l" rtl="0"/>
            <a:r>
              <a:rPr lang="en-US" dirty="0" err="1" smtClean="0"/>
              <a:t>Cromolyn</a:t>
            </a:r>
            <a:endParaRPr lang="en-US" dirty="0"/>
          </a:p>
          <a:p>
            <a:pPr lvl="2" algn="l" rtl="0"/>
            <a:r>
              <a:rPr lang="en-US" dirty="0" err="1" smtClean="0"/>
              <a:t>Nedocromil</a:t>
            </a:r>
            <a:endParaRPr lang="en-US" dirty="0"/>
          </a:p>
          <a:p>
            <a:pPr lvl="2" algn="l" rtl="0"/>
            <a:r>
              <a:rPr lang="en-US" dirty="0"/>
              <a:t>Sustained release </a:t>
            </a:r>
            <a:r>
              <a:rPr lang="en-US" dirty="0" err="1"/>
              <a:t>theophylline</a:t>
            </a:r>
            <a:r>
              <a:rPr lang="en-US" dirty="0"/>
              <a:t> to maintain a blood level of 5-15 mcg/</a:t>
            </a:r>
            <a:r>
              <a:rPr lang="en-US" dirty="0" err="1"/>
              <a:t>mL</a:t>
            </a:r>
            <a:endParaRPr lang="en-US" dirty="0"/>
          </a:p>
        </p:txBody>
      </p:sp>
      <p:sp>
        <p:nvSpPr>
          <p:cNvPr id="4" name="Rectangle 3"/>
          <p:cNvSpPr/>
          <p:nvPr/>
        </p:nvSpPr>
        <p:spPr>
          <a:xfrm>
            <a:off x="228600" y="304800"/>
            <a:ext cx="8610600" cy="6248400"/>
          </a:xfrm>
          <a:prstGeom prst="rect">
            <a:avLst/>
          </a:prstGeom>
          <a:blipFill dpi="0" rotWithShape="1">
            <a:blip r:embed="rId2" cstate="print">
              <a:alphaModFix amt="47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fontScale="90000"/>
          </a:bodyPr>
          <a:lstStyle/>
          <a:p>
            <a:r>
              <a:rPr lang="en-US" sz="4000"/>
              <a:t>Pharmacotherapy for Adults and Children Over the Age of 5 Years</a:t>
            </a:r>
          </a:p>
        </p:txBody>
      </p:sp>
      <p:sp>
        <p:nvSpPr>
          <p:cNvPr id="24579" name="Rectangle 3"/>
          <p:cNvSpPr>
            <a:spLocks noGrp="1" noChangeArrowheads="1"/>
          </p:cNvSpPr>
          <p:nvPr>
            <p:ph type="body" idx="1"/>
          </p:nvPr>
        </p:nvSpPr>
        <p:spPr/>
        <p:txBody>
          <a:bodyPr/>
          <a:lstStyle/>
          <a:p>
            <a:pPr algn="l" rtl="0"/>
            <a:r>
              <a:rPr lang="en-US" b="1" dirty="0"/>
              <a:t>Step 3 </a:t>
            </a:r>
            <a:r>
              <a:rPr lang="en-US" b="1" dirty="0" smtClean="0"/>
              <a:t>(ACT &lt;16):</a:t>
            </a:r>
            <a:endParaRPr lang="en-US" b="1" dirty="0"/>
          </a:p>
          <a:p>
            <a:pPr lvl="1" algn="l" rtl="0"/>
            <a:r>
              <a:rPr lang="en-US" dirty="0"/>
              <a:t>Preferred Treatment</a:t>
            </a:r>
          </a:p>
          <a:p>
            <a:pPr lvl="2" algn="l" rtl="0"/>
            <a:r>
              <a:rPr lang="en-US" b="1" dirty="0"/>
              <a:t>Low-to-medium dose inhaled corticosteroids</a:t>
            </a:r>
          </a:p>
          <a:p>
            <a:pPr lvl="2" algn="l" rtl="0"/>
            <a:r>
              <a:rPr lang="en-US" dirty="0"/>
              <a:t>WITH </a:t>
            </a:r>
            <a:r>
              <a:rPr lang="en-US" b="1" dirty="0"/>
              <a:t>long-acting </a:t>
            </a:r>
            <a:r>
              <a:rPr lang="en-US" b="1" dirty="0" smtClean="0"/>
              <a:t>beta</a:t>
            </a:r>
            <a:r>
              <a:rPr lang="en-US" b="1" baseline="-25000" dirty="0" smtClean="0"/>
              <a:t>2</a:t>
            </a:r>
            <a:r>
              <a:rPr lang="en-US" b="1" dirty="0" smtClean="0"/>
              <a:t>-agonist</a:t>
            </a:r>
            <a:endParaRPr lang="en-US" b="1" dirty="0"/>
          </a:p>
          <a:p>
            <a:pPr lvl="1" algn="l" rtl="0"/>
            <a:r>
              <a:rPr lang="en-US" dirty="0"/>
              <a:t>Alternative Treatment</a:t>
            </a:r>
          </a:p>
          <a:p>
            <a:pPr lvl="2" algn="l" rtl="0"/>
            <a:r>
              <a:rPr lang="en-US" dirty="0"/>
              <a:t>Increase inhaled corticosteroids within the medium dose range</a:t>
            </a:r>
          </a:p>
          <a:p>
            <a:pPr lvl="2" algn="l" rtl="0"/>
            <a:r>
              <a:rPr lang="en-US" dirty="0"/>
              <a:t>Add </a:t>
            </a:r>
            <a:r>
              <a:rPr lang="en-US" dirty="0" err="1"/>
              <a:t>leukotriene</a:t>
            </a:r>
            <a:r>
              <a:rPr lang="en-US" dirty="0"/>
              <a:t> receptor antagonist or </a:t>
            </a:r>
            <a:r>
              <a:rPr lang="en-US" dirty="0" err="1"/>
              <a:t>theophylline</a:t>
            </a:r>
            <a:r>
              <a:rPr lang="en-US" dirty="0"/>
              <a:t> to the inhaled corticosteroid</a:t>
            </a:r>
          </a:p>
        </p:txBody>
      </p:sp>
      <p:sp>
        <p:nvSpPr>
          <p:cNvPr id="4" name="Rectangle 3"/>
          <p:cNvSpPr/>
          <p:nvPr/>
        </p:nvSpPr>
        <p:spPr>
          <a:xfrm>
            <a:off x="228600" y="304800"/>
            <a:ext cx="8610600" cy="6248400"/>
          </a:xfrm>
          <a:prstGeom prst="rect">
            <a:avLst/>
          </a:prstGeom>
          <a:blipFill dpi="0" rotWithShape="1">
            <a:blip r:embed="rId2" cstate="print">
              <a:alphaModFix amt="47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reeform 2"/>
          <p:cNvSpPr>
            <a:spLocks/>
          </p:cNvSpPr>
          <p:nvPr/>
        </p:nvSpPr>
        <p:spPr bwMode="auto">
          <a:xfrm flipH="1">
            <a:off x="2514600" y="1055688"/>
            <a:ext cx="1585913" cy="1587500"/>
          </a:xfrm>
          <a:custGeom>
            <a:avLst/>
            <a:gdLst>
              <a:gd name="T0" fmla="*/ 1581792 w 2309"/>
              <a:gd name="T1" fmla="*/ 876833 h 2312"/>
              <a:gd name="T2" fmla="*/ 1561187 w 2309"/>
              <a:gd name="T3" fmla="*/ 992874 h 2312"/>
              <a:gd name="T4" fmla="*/ 1523411 w 2309"/>
              <a:gd name="T5" fmla="*/ 1104109 h 2312"/>
              <a:gd name="T6" fmla="*/ 1470524 w 2309"/>
              <a:gd name="T7" fmla="*/ 1205731 h 2312"/>
              <a:gd name="T8" fmla="*/ 1404587 w 2309"/>
              <a:gd name="T9" fmla="*/ 1298426 h 2312"/>
              <a:gd name="T10" fmla="*/ 1326287 w 2309"/>
              <a:gd name="T11" fmla="*/ 1382196 h 2312"/>
              <a:gd name="T12" fmla="*/ 1235625 w 2309"/>
              <a:gd name="T13" fmla="*/ 1452233 h 2312"/>
              <a:gd name="T14" fmla="*/ 1136033 w 2309"/>
              <a:gd name="T15" fmla="*/ 1509910 h 2312"/>
              <a:gd name="T16" fmla="*/ 1028199 w 2309"/>
              <a:gd name="T17" fmla="*/ 1551795 h 2312"/>
              <a:gd name="T18" fmla="*/ 912810 w 2309"/>
              <a:gd name="T19" fmla="*/ 1578574 h 2312"/>
              <a:gd name="T20" fmla="*/ 791926 w 2309"/>
              <a:gd name="T21" fmla="*/ 1587500 h 2312"/>
              <a:gd name="T22" fmla="*/ 671729 w 2309"/>
              <a:gd name="T23" fmla="*/ 1578574 h 2312"/>
              <a:gd name="T24" fmla="*/ 557027 w 2309"/>
              <a:gd name="T25" fmla="*/ 1551795 h 2312"/>
              <a:gd name="T26" fmla="*/ 449193 w 2309"/>
              <a:gd name="T27" fmla="*/ 1509910 h 2312"/>
              <a:gd name="T28" fmla="*/ 349601 w 2309"/>
              <a:gd name="T29" fmla="*/ 1452233 h 2312"/>
              <a:gd name="T30" fmla="*/ 260312 w 2309"/>
              <a:gd name="T31" fmla="*/ 1382196 h 2312"/>
              <a:gd name="T32" fmla="*/ 181326 w 2309"/>
              <a:gd name="T33" fmla="*/ 1298426 h 2312"/>
              <a:gd name="T34" fmla="*/ 115389 w 2309"/>
              <a:gd name="T35" fmla="*/ 1205731 h 2312"/>
              <a:gd name="T36" fmla="*/ 62502 w 2309"/>
              <a:gd name="T37" fmla="*/ 1104109 h 2312"/>
              <a:gd name="T38" fmla="*/ 25413 w 2309"/>
              <a:gd name="T39" fmla="*/ 992874 h 2312"/>
              <a:gd name="T40" fmla="*/ 4808 w 2309"/>
              <a:gd name="T41" fmla="*/ 876833 h 2312"/>
              <a:gd name="T42" fmla="*/ 1374 w 2309"/>
              <a:gd name="T43" fmla="*/ 754612 h 2312"/>
              <a:gd name="T44" fmla="*/ 16484 w 2309"/>
              <a:gd name="T45" fmla="*/ 634451 h 2312"/>
              <a:gd name="T46" fmla="*/ 48079 w 2309"/>
              <a:gd name="T47" fmla="*/ 521843 h 2312"/>
              <a:gd name="T48" fmla="*/ 95471 w 2309"/>
              <a:gd name="T49" fmla="*/ 416787 h 2312"/>
              <a:gd name="T50" fmla="*/ 157286 w 2309"/>
              <a:gd name="T51" fmla="*/ 319285 h 2312"/>
              <a:gd name="T52" fmla="*/ 232152 w 2309"/>
              <a:gd name="T53" fmla="*/ 232769 h 2312"/>
              <a:gd name="T54" fmla="*/ 318694 w 2309"/>
              <a:gd name="T55" fmla="*/ 158613 h 2312"/>
              <a:gd name="T56" fmla="*/ 415538 w 2309"/>
              <a:gd name="T57" fmla="*/ 96129 h 2312"/>
              <a:gd name="T58" fmla="*/ 519938 w 2309"/>
              <a:gd name="T59" fmla="*/ 48751 h 2312"/>
              <a:gd name="T60" fmla="*/ 632579 w 2309"/>
              <a:gd name="T61" fmla="*/ 16479 h 2312"/>
              <a:gd name="T62" fmla="*/ 751403 w 2309"/>
              <a:gd name="T63" fmla="*/ 1373 h 2312"/>
              <a:gd name="T64" fmla="*/ 873660 w 2309"/>
              <a:gd name="T65" fmla="*/ 4806 h 2312"/>
              <a:gd name="T66" fmla="*/ 990423 w 2309"/>
              <a:gd name="T67" fmla="*/ 25405 h 2312"/>
              <a:gd name="T68" fmla="*/ 1101004 w 2309"/>
              <a:gd name="T69" fmla="*/ 62484 h 2312"/>
              <a:gd name="T70" fmla="*/ 1204030 w 2309"/>
              <a:gd name="T71" fmla="*/ 115355 h 2312"/>
              <a:gd name="T72" fmla="*/ 1296753 w 2309"/>
              <a:gd name="T73" fmla="*/ 181272 h 2312"/>
              <a:gd name="T74" fmla="*/ 1379861 w 2309"/>
              <a:gd name="T75" fmla="*/ 260235 h 2312"/>
              <a:gd name="T76" fmla="*/ 1449919 w 2309"/>
              <a:gd name="T77" fmla="*/ 350184 h 2312"/>
              <a:gd name="T78" fmla="*/ 1507613 w 2309"/>
              <a:gd name="T79" fmla="*/ 450433 h 2312"/>
              <a:gd name="T80" fmla="*/ 1550197 w 2309"/>
              <a:gd name="T81" fmla="*/ 558921 h 2312"/>
              <a:gd name="T82" fmla="*/ 1576984 w 2309"/>
              <a:gd name="T83" fmla="*/ 674275 h 2312"/>
              <a:gd name="T84" fmla="*/ 1585913 w 2309"/>
              <a:gd name="T85" fmla="*/ 795810 h 231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09"/>
              <a:gd name="T130" fmla="*/ 0 h 2312"/>
              <a:gd name="T131" fmla="*/ 2309 w 2309"/>
              <a:gd name="T132" fmla="*/ 2312 h 231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09" h="2312">
                <a:moveTo>
                  <a:pt x="2309" y="1159"/>
                </a:moveTo>
                <a:lnTo>
                  <a:pt x="2308" y="1219"/>
                </a:lnTo>
                <a:lnTo>
                  <a:pt x="2303" y="1277"/>
                </a:lnTo>
                <a:lnTo>
                  <a:pt x="2296" y="1334"/>
                </a:lnTo>
                <a:lnTo>
                  <a:pt x="2286" y="1390"/>
                </a:lnTo>
                <a:lnTo>
                  <a:pt x="2273" y="1446"/>
                </a:lnTo>
                <a:lnTo>
                  <a:pt x="2257" y="1501"/>
                </a:lnTo>
                <a:lnTo>
                  <a:pt x="2239" y="1556"/>
                </a:lnTo>
                <a:lnTo>
                  <a:pt x="2218" y="1608"/>
                </a:lnTo>
                <a:lnTo>
                  <a:pt x="2195" y="1658"/>
                </a:lnTo>
                <a:lnTo>
                  <a:pt x="2170" y="1708"/>
                </a:lnTo>
                <a:lnTo>
                  <a:pt x="2141" y="1756"/>
                </a:lnTo>
                <a:lnTo>
                  <a:pt x="2111" y="1803"/>
                </a:lnTo>
                <a:lnTo>
                  <a:pt x="2079" y="1849"/>
                </a:lnTo>
                <a:lnTo>
                  <a:pt x="2045" y="1891"/>
                </a:lnTo>
                <a:lnTo>
                  <a:pt x="2009" y="1934"/>
                </a:lnTo>
                <a:lnTo>
                  <a:pt x="1971" y="1973"/>
                </a:lnTo>
                <a:lnTo>
                  <a:pt x="1931" y="2013"/>
                </a:lnTo>
                <a:lnTo>
                  <a:pt x="1888" y="2049"/>
                </a:lnTo>
                <a:lnTo>
                  <a:pt x="1845" y="2083"/>
                </a:lnTo>
                <a:lnTo>
                  <a:pt x="1799" y="2115"/>
                </a:lnTo>
                <a:lnTo>
                  <a:pt x="1753" y="2145"/>
                </a:lnTo>
                <a:lnTo>
                  <a:pt x="1705" y="2173"/>
                </a:lnTo>
                <a:lnTo>
                  <a:pt x="1654" y="2199"/>
                </a:lnTo>
                <a:lnTo>
                  <a:pt x="1603" y="2221"/>
                </a:lnTo>
                <a:lnTo>
                  <a:pt x="1551" y="2242"/>
                </a:lnTo>
                <a:lnTo>
                  <a:pt x="1497" y="2260"/>
                </a:lnTo>
                <a:lnTo>
                  <a:pt x="1442" y="2275"/>
                </a:lnTo>
                <a:lnTo>
                  <a:pt x="1386" y="2288"/>
                </a:lnTo>
                <a:lnTo>
                  <a:pt x="1329" y="2299"/>
                </a:lnTo>
                <a:lnTo>
                  <a:pt x="1272" y="2305"/>
                </a:lnTo>
                <a:lnTo>
                  <a:pt x="1213" y="2311"/>
                </a:lnTo>
                <a:lnTo>
                  <a:pt x="1153" y="2312"/>
                </a:lnTo>
                <a:lnTo>
                  <a:pt x="1094" y="2311"/>
                </a:lnTo>
                <a:lnTo>
                  <a:pt x="1035" y="2305"/>
                </a:lnTo>
                <a:lnTo>
                  <a:pt x="978" y="2299"/>
                </a:lnTo>
                <a:lnTo>
                  <a:pt x="921" y="2288"/>
                </a:lnTo>
                <a:lnTo>
                  <a:pt x="866" y="2275"/>
                </a:lnTo>
                <a:lnTo>
                  <a:pt x="811" y="2260"/>
                </a:lnTo>
                <a:lnTo>
                  <a:pt x="757" y="2242"/>
                </a:lnTo>
                <a:lnTo>
                  <a:pt x="705" y="2221"/>
                </a:lnTo>
                <a:lnTo>
                  <a:pt x="654" y="2199"/>
                </a:lnTo>
                <a:lnTo>
                  <a:pt x="605" y="2173"/>
                </a:lnTo>
                <a:lnTo>
                  <a:pt x="555" y="2145"/>
                </a:lnTo>
                <a:lnTo>
                  <a:pt x="509" y="2115"/>
                </a:lnTo>
                <a:lnTo>
                  <a:pt x="464" y="2083"/>
                </a:lnTo>
                <a:lnTo>
                  <a:pt x="420" y="2049"/>
                </a:lnTo>
                <a:lnTo>
                  <a:pt x="379" y="2013"/>
                </a:lnTo>
                <a:lnTo>
                  <a:pt x="338" y="1973"/>
                </a:lnTo>
                <a:lnTo>
                  <a:pt x="301" y="1934"/>
                </a:lnTo>
                <a:lnTo>
                  <a:pt x="264" y="1891"/>
                </a:lnTo>
                <a:lnTo>
                  <a:pt x="229" y="1849"/>
                </a:lnTo>
                <a:lnTo>
                  <a:pt x="198" y="1803"/>
                </a:lnTo>
                <a:lnTo>
                  <a:pt x="168" y="1756"/>
                </a:lnTo>
                <a:lnTo>
                  <a:pt x="139" y="1708"/>
                </a:lnTo>
                <a:lnTo>
                  <a:pt x="115" y="1658"/>
                </a:lnTo>
                <a:lnTo>
                  <a:pt x="91" y="1608"/>
                </a:lnTo>
                <a:lnTo>
                  <a:pt x="70" y="1556"/>
                </a:lnTo>
                <a:lnTo>
                  <a:pt x="52" y="1501"/>
                </a:lnTo>
                <a:lnTo>
                  <a:pt x="37" y="1446"/>
                </a:lnTo>
                <a:lnTo>
                  <a:pt x="24" y="1390"/>
                </a:lnTo>
                <a:lnTo>
                  <a:pt x="13" y="1334"/>
                </a:lnTo>
                <a:lnTo>
                  <a:pt x="7" y="1277"/>
                </a:lnTo>
                <a:lnTo>
                  <a:pt x="2" y="1219"/>
                </a:lnTo>
                <a:lnTo>
                  <a:pt x="0" y="1159"/>
                </a:lnTo>
                <a:lnTo>
                  <a:pt x="2" y="1099"/>
                </a:lnTo>
                <a:lnTo>
                  <a:pt x="7" y="1040"/>
                </a:lnTo>
                <a:lnTo>
                  <a:pt x="13" y="982"/>
                </a:lnTo>
                <a:lnTo>
                  <a:pt x="24" y="924"/>
                </a:lnTo>
                <a:lnTo>
                  <a:pt x="37" y="868"/>
                </a:lnTo>
                <a:lnTo>
                  <a:pt x="52" y="814"/>
                </a:lnTo>
                <a:lnTo>
                  <a:pt x="70" y="760"/>
                </a:lnTo>
                <a:lnTo>
                  <a:pt x="91" y="707"/>
                </a:lnTo>
                <a:lnTo>
                  <a:pt x="115" y="656"/>
                </a:lnTo>
                <a:lnTo>
                  <a:pt x="139" y="607"/>
                </a:lnTo>
                <a:lnTo>
                  <a:pt x="168" y="557"/>
                </a:lnTo>
                <a:lnTo>
                  <a:pt x="198" y="510"/>
                </a:lnTo>
                <a:lnTo>
                  <a:pt x="229" y="465"/>
                </a:lnTo>
                <a:lnTo>
                  <a:pt x="264" y="422"/>
                </a:lnTo>
                <a:lnTo>
                  <a:pt x="301" y="379"/>
                </a:lnTo>
                <a:lnTo>
                  <a:pt x="338" y="339"/>
                </a:lnTo>
                <a:lnTo>
                  <a:pt x="379" y="301"/>
                </a:lnTo>
                <a:lnTo>
                  <a:pt x="420" y="264"/>
                </a:lnTo>
                <a:lnTo>
                  <a:pt x="464" y="231"/>
                </a:lnTo>
                <a:lnTo>
                  <a:pt x="509" y="198"/>
                </a:lnTo>
                <a:lnTo>
                  <a:pt x="555" y="168"/>
                </a:lnTo>
                <a:lnTo>
                  <a:pt x="605" y="140"/>
                </a:lnTo>
                <a:lnTo>
                  <a:pt x="654" y="115"/>
                </a:lnTo>
                <a:lnTo>
                  <a:pt x="705" y="91"/>
                </a:lnTo>
                <a:lnTo>
                  <a:pt x="757" y="71"/>
                </a:lnTo>
                <a:lnTo>
                  <a:pt x="811" y="52"/>
                </a:lnTo>
                <a:lnTo>
                  <a:pt x="866" y="37"/>
                </a:lnTo>
                <a:lnTo>
                  <a:pt x="921" y="24"/>
                </a:lnTo>
                <a:lnTo>
                  <a:pt x="978" y="13"/>
                </a:lnTo>
                <a:lnTo>
                  <a:pt x="1035" y="7"/>
                </a:lnTo>
                <a:lnTo>
                  <a:pt x="1094" y="2"/>
                </a:lnTo>
                <a:lnTo>
                  <a:pt x="1153" y="0"/>
                </a:lnTo>
                <a:lnTo>
                  <a:pt x="1213" y="2"/>
                </a:lnTo>
                <a:lnTo>
                  <a:pt x="1272" y="7"/>
                </a:lnTo>
                <a:lnTo>
                  <a:pt x="1329" y="13"/>
                </a:lnTo>
                <a:lnTo>
                  <a:pt x="1386" y="24"/>
                </a:lnTo>
                <a:lnTo>
                  <a:pt x="1442" y="37"/>
                </a:lnTo>
                <a:lnTo>
                  <a:pt x="1497" y="52"/>
                </a:lnTo>
                <a:lnTo>
                  <a:pt x="1551" y="71"/>
                </a:lnTo>
                <a:lnTo>
                  <a:pt x="1603" y="91"/>
                </a:lnTo>
                <a:lnTo>
                  <a:pt x="1654" y="115"/>
                </a:lnTo>
                <a:lnTo>
                  <a:pt x="1705" y="140"/>
                </a:lnTo>
                <a:lnTo>
                  <a:pt x="1753" y="168"/>
                </a:lnTo>
                <a:lnTo>
                  <a:pt x="1799" y="198"/>
                </a:lnTo>
                <a:lnTo>
                  <a:pt x="1845" y="231"/>
                </a:lnTo>
                <a:lnTo>
                  <a:pt x="1888" y="264"/>
                </a:lnTo>
                <a:lnTo>
                  <a:pt x="1931" y="301"/>
                </a:lnTo>
                <a:lnTo>
                  <a:pt x="1971" y="339"/>
                </a:lnTo>
                <a:lnTo>
                  <a:pt x="2009" y="379"/>
                </a:lnTo>
                <a:lnTo>
                  <a:pt x="2045" y="422"/>
                </a:lnTo>
                <a:lnTo>
                  <a:pt x="2079" y="465"/>
                </a:lnTo>
                <a:lnTo>
                  <a:pt x="2111" y="510"/>
                </a:lnTo>
                <a:lnTo>
                  <a:pt x="2141" y="557"/>
                </a:lnTo>
                <a:lnTo>
                  <a:pt x="2170" y="607"/>
                </a:lnTo>
                <a:lnTo>
                  <a:pt x="2195" y="656"/>
                </a:lnTo>
                <a:lnTo>
                  <a:pt x="2218" y="707"/>
                </a:lnTo>
                <a:lnTo>
                  <a:pt x="2239" y="760"/>
                </a:lnTo>
                <a:lnTo>
                  <a:pt x="2257" y="814"/>
                </a:lnTo>
                <a:lnTo>
                  <a:pt x="2273" y="868"/>
                </a:lnTo>
                <a:lnTo>
                  <a:pt x="2286" y="924"/>
                </a:lnTo>
                <a:lnTo>
                  <a:pt x="2296" y="982"/>
                </a:lnTo>
                <a:lnTo>
                  <a:pt x="2303" y="1040"/>
                </a:lnTo>
                <a:lnTo>
                  <a:pt x="2308" y="1099"/>
                </a:lnTo>
                <a:lnTo>
                  <a:pt x="2309" y="1159"/>
                </a:lnTo>
                <a:close/>
              </a:path>
            </a:pathLst>
          </a:custGeom>
          <a:solidFill>
            <a:srgbClr val="CC00FF">
              <a:alpha val="74901"/>
            </a:srgbClr>
          </a:solidFill>
          <a:ln w="9525">
            <a:noFill/>
            <a:round/>
            <a:headEnd/>
            <a:tailEnd/>
          </a:ln>
        </p:spPr>
        <p:txBody>
          <a:bodyPr/>
          <a:lstStyle/>
          <a:p>
            <a:pPr rtl="0"/>
            <a:endParaRPr lang="en-US" sz="3800"/>
          </a:p>
        </p:txBody>
      </p:sp>
      <p:sp>
        <p:nvSpPr>
          <p:cNvPr id="40963" name="Freeform 3"/>
          <p:cNvSpPr>
            <a:spLocks/>
          </p:cNvSpPr>
          <p:nvPr/>
        </p:nvSpPr>
        <p:spPr bwMode="auto">
          <a:xfrm flipH="1">
            <a:off x="7315200" y="2332038"/>
            <a:ext cx="1646238" cy="1646237"/>
          </a:xfrm>
          <a:custGeom>
            <a:avLst/>
            <a:gdLst>
              <a:gd name="T0" fmla="*/ 1641960 w 2309"/>
              <a:gd name="T1" fmla="*/ 909275 h 2312"/>
              <a:gd name="T2" fmla="*/ 1620571 w 2309"/>
              <a:gd name="T3" fmla="*/ 1029610 h 2312"/>
              <a:gd name="T4" fmla="*/ 1581358 w 2309"/>
              <a:gd name="T5" fmla="*/ 1144961 h 2312"/>
              <a:gd name="T6" fmla="*/ 1526460 w 2309"/>
              <a:gd name="T7" fmla="*/ 1250342 h 2312"/>
              <a:gd name="T8" fmla="*/ 1458015 w 2309"/>
              <a:gd name="T9" fmla="*/ 1346468 h 2312"/>
              <a:gd name="T10" fmla="*/ 1376737 w 2309"/>
              <a:gd name="T11" fmla="*/ 1433337 h 2312"/>
              <a:gd name="T12" fmla="*/ 1282625 w 2309"/>
              <a:gd name="T13" fmla="*/ 1505965 h 2312"/>
              <a:gd name="T14" fmla="*/ 1179245 w 2309"/>
              <a:gd name="T15" fmla="*/ 1565776 h 2312"/>
              <a:gd name="T16" fmla="*/ 1067310 w 2309"/>
              <a:gd name="T17" fmla="*/ 1609211 h 2312"/>
              <a:gd name="T18" fmla="*/ 947531 w 2309"/>
              <a:gd name="T19" fmla="*/ 1636980 h 2312"/>
              <a:gd name="T20" fmla="*/ 822050 w 2309"/>
              <a:gd name="T21" fmla="*/ 1646237 h 2312"/>
              <a:gd name="T22" fmla="*/ 697280 w 2309"/>
              <a:gd name="T23" fmla="*/ 1636980 h 2312"/>
              <a:gd name="T24" fmla="*/ 578215 w 2309"/>
              <a:gd name="T25" fmla="*/ 1609211 h 2312"/>
              <a:gd name="T26" fmla="*/ 466280 w 2309"/>
              <a:gd name="T27" fmla="*/ 1565776 h 2312"/>
              <a:gd name="T28" fmla="*/ 362900 w 2309"/>
              <a:gd name="T29" fmla="*/ 1505965 h 2312"/>
              <a:gd name="T30" fmla="*/ 270214 w 2309"/>
              <a:gd name="T31" fmla="*/ 1433337 h 2312"/>
              <a:gd name="T32" fmla="*/ 188223 w 2309"/>
              <a:gd name="T33" fmla="*/ 1346468 h 2312"/>
              <a:gd name="T34" fmla="*/ 119778 w 2309"/>
              <a:gd name="T35" fmla="*/ 1250342 h 2312"/>
              <a:gd name="T36" fmla="*/ 64880 w 2309"/>
              <a:gd name="T37" fmla="*/ 1144961 h 2312"/>
              <a:gd name="T38" fmla="*/ 26380 w 2309"/>
              <a:gd name="T39" fmla="*/ 1029610 h 2312"/>
              <a:gd name="T40" fmla="*/ 4991 w 2309"/>
              <a:gd name="T41" fmla="*/ 909275 h 2312"/>
              <a:gd name="T42" fmla="*/ 1426 w 2309"/>
              <a:gd name="T43" fmla="*/ 782532 h 2312"/>
              <a:gd name="T44" fmla="*/ 17111 w 2309"/>
              <a:gd name="T45" fmla="*/ 657925 h 2312"/>
              <a:gd name="T46" fmla="*/ 49908 w 2309"/>
              <a:gd name="T47" fmla="*/ 541151 h 2312"/>
              <a:gd name="T48" fmla="*/ 99102 w 2309"/>
              <a:gd name="T49" fmla="*/ 432208 h 2312"/>
              <a:gd name="T50" fmla="*/ 163269 w 2309"/>
              <a:gd name="T51" fmla="*/ 331099 h 2312"/>
              <a:gd name="T52" fmla="*/ 240982 w 2309"/>
              <a:gd name="T53" fmla="*/ 241382 h 2312"/>
              <a:gd name="T54" fmla="*/ 330816 w 2309"/>
              <a:gd name="T55" fmla="*/ 164481 h 2312"/>
              <a:gd name="T56" fmla="*/ 431344 w 2309"/>
              <a:gd name="T57" fmla="*/ 99686 h 2312"/>
              <a:gd name="T58" fmla="*/ 539715 w 2309"/>
              <a:gd name="T59" fmla="*/ 50555 h 2312"/>
              <a:gd name="T60" fmla="*/ 656641 w 2309"/>
              <a:gd name="T61" fmla="*/ 17089 h 2312"/>
              <a:gd name="T62" fmla="*/ 779985 w 2309"/>
              <a:gd name="T63" fmla="*/ 1424 h 2312"/>
              <a:gd name="T64" fmla="*/ 906892 w 2309"/>
              <a:gd name="T65" fmla="*/ 4984 h 2312"/>
              <a:gd name="T66" fmla="*/ 1028097 w 2309"/>
              <a:gd name="T67" fmla="*/ 26345 h 2312"/>
              <a:gd name="T68" fmla="*/ 1142884 w 2309"/>
              <a:gd name="T69" fmla="*/ 64796 h 2312"/>
              <a:gd name="T70" fmla="*/ 1249829 w 2309"/>
              <a:gd name="T71" fmla="*/ 119623 h 2312"/>
              <a:gd name="T72" fmla="*/ 1346079 w 2309"/>
              <a:gd name="T73" fmla="*/ 187979 h 2312"/>
              <a:gd name="T74" fmla="*/ 1432348 w 2309"/>
              <a:gd name="T75" fmla="*/ 269863 h 2312"/>
              <a:gd name="T76" fmla="*/ 1505071 w 2309"/>
              <a:gd name="T77" fmla="*/ 363140 h 2312"/>
              <a:gd name="T78" fmla="*/ 1564960 w 2309"/>
              <a:gd name="T79" fmla="*/ 467098 h 2312"/>
              <a:gd name="T80" fmla="*/ 1609164 w 2309"/>
              <a:gd name="T81" fmla="*/ 579601 h 2312"/>
              <a:gd name="T82" fmla="*/ 1636969 w 2309"/>
              <a:gd name="T83" fmla="*/ 699223 h 2312"/>
              <a:gd name="T84" fmla="*/ 1646238 w 2309"/>
              <a:gd name="T85" fmla="*/ 825255 h 231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09"/>
              <a:gd name="T130" fmla="*/ 0 h 2312"/>
              <a:gd name="T131" fmla="*/ 2309 w 2309"/>
              <a:gd name="T132" fmla="*/ 2312 h 231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09" h="2312">
                <a:moveTo>
                  <a:pt x="2309" y="1159"/>
                </a:moveTo>
                <a:lnTo>
                  <a:pt x="2308" y="1219"/>
                </a:lnTo>
                <a:lnTo>
                  <a:pt x="2303" y="1277"/>
                </a:lnTo>
                <a:lnTo>
                  <a:pt x="2296" y="1334"/>
                </a:lnTo>
                <a:lnTo>
                  <a:pt x="2286" y="1390"/>
                </a:lnTo>
                <a:lnTo>
                  <a:pt x="2273" y="1446"/>
                </a:lnTo>
                <a:lnTo>
                  <a:pt x="2257" y="1501"/>
                </a:lnTo>
                <a:lnTo>
                  <a:pt x="2239" y="1556"/>
                </a:lnTo>
                <a:lnTo>
                  <a:pt x="2218" y="1608"/>
                </a:lnTo>
                <a:lnTo>
                  <a:pt x="2195" y="1658"/>
                </a:lnTo>
                <a:lnTo>
                  <a:pt x="2170" y="1708"/>
                </a:lnTo>
                <a:lnTo>
                  <a:pt x="2141" y="1756"/>
                </a:lnTo>
                <a:lnTo>
                  <a:pt x="2111" y="1803"/>
                </a:lnTo>
                <a:lnTo>
                  <a:pt x="2079" y="1849"/>
                </a:lnTo>
                <a:lnTo>
                  <a:pt x="2045" y="1891"/>
                </a:lnTo>
                <a:lnTo>
                  <a:pt x="2009" y="1934"/>
                </a:lnTo>
                <a:lnTo>
                  <a:pt x="1971" y="1973"/>
                </a:lnTo>
                <a:lnTo>
                  <a:pt x="1931" y="2013"/>
                </a:lnTo>
                <a:lnTo>
                  <a:pt x="1888" y="2049"/>
                </a:lnTo>
                <a:lnTo>
                  <a:pt x="1845" y="2083"/>
                </a:lnTo>
                <a:lnTo>
                  <a:pt x="1799" y="2115"/>
                </a:lnTo>
                <a:lnTo>
                  <a:pt x="1753" y="2145"/>
                </a:lnTo>
                <a:lnTo>
                  <a:pt x="1705" y="2173"/>
                </a:lnTo>
                <a:lnTo>
                  <a:pt x="1654" y="2199"/>
                </a:lnTo>
                <a:lnTo>
                  <a:pt x="1603" y="2221"/>
                </a:lnTo>
                <a:lnTo>
                  <a:pt x="1551" y="2242"/>
                </a:lnTo>
                <a:lnTo>
                  <a:pt x="1497" y="2260"/>
                </a:lnTo>
                <a:lnTo>
                  <a:pt x="1442" y="2275"/>
                </a:lnTo>
                <a:lnTo>
                  <a:pt x="1386" y="2288"/>
                </a:lnTo>
                <a:lnTo>
                  <a:pt x="1329" y="2299"/>
                </a:lnTo>
                <a:lnTo>
                  <a:pt x="1272" y="2305"/>
                </a:lnTo>
                <a:lnTo>
                  <a:pt x="1213" y="2311"/>
                </a:lnTo>
                <a:lnTo>
                  <a:pt x="1153" y="2312"/>
                </a:lnTo>
                <a:lnTo>
                  <a:pt x="1094" y="2311"/>
                </a:lnTo>
                <a:lnTo>
                  <a:pt x="1035" y="2305"/>
                </a:lnTo>
                <a:lnTo>
                  <a:pt x="978" y="2299"/>
                </a:lnTo>
                <a:lnTo>
                  <a:pt x="921" y="2288"/>
                </a:lnTo>
                <a:lnTo>
                  <a:pt x="866" y="2275"/>
                </a:lnTo>
                <a:lnTo>
                  <a:pt x="811" y="2260"/>
                </a:lnTo>
                <a:lnTo>
                  <a:pt x="757" y="2242"/>
                </a:lnTo>
                <a:lnTo>
                  <a:pt x="705" y="2221"/>
                </a:lnTo>
                <a:lnTo>
                  <a:pt x="654" y="2199"/>
                </a:lnTo>
                <a:lnTo>
                  <a:pt x="605" y="2173"/>
                </a:lnTo>
                <a:lnTo>
                  <a:pt x="555" y="2145"/>
                </a:lnTo>
                <a:lnTo>
                  <a:pt x="509" y="2115"/>
                </a:lnTo>
                <a:lnTo>
                  <a:pt x="464" y="2083"/>
                </a:lnTo>
                <a:lnTo>
                  <a:pt x="420" y="2049"/>
                </a:lnTo>
                <a:lnTo>
                  <a:pt x="379" y="2013"/>
                </a:lnTo>
                <a:lnTo>
                  <a:pt x="338" y="1973"/>
                </a:lnTo>
                <a:lnTo>
                  <a:pt x="301" y="1934"/>
                </a:lnTo>
                <a:lnTo>
                  <a:pt x="264" y="1891"/>
                </a:lnTo>
                <a:lnTo>
                  <a:pt x="229" y="1849"/>
                </a:lnTo>
                <a:lnTo>
                  <a:pt x="198" y="1803"/>
                </a:lnTo>
                <a:lnTo>
                  <a:pt x="168" y="1756"/>
                </a:lnTo>
                <a:lnTo>
                  <a:pt x="139" y="1708"/>
                </a:lnTo>
                <a:lnTo>
                  <a:pt x="115" y="1658"/>
                </a:lnTo>
                <a:lnTo>
                  <a:pt x="91" y="1608"/>
                </a:lnTo>
                <a:lnTo>
                  <a:pt x="70" y="1556"/>
                </a:lnTo>
                <a:lnTo>
                  <a:pt x="52" y="1501"/>
                </a:lnTo>
                <a:lnTo>
                  <a:pt x="37" y="1446"/>
                </a:lnTo>
                <a:lnTo>
                  <a:pt x="24" y="1390"/>
                </a:lnTo>
                <a:lnTo>
                  <a:pt x="13" y="1334"/>
                </a:lnTo>
                <a:lnTo>
                  <a:pt x="7" y="1277"/>
                </a:lnTo>
                <a:lnTo>
                  <a:pt x="2" y="1219"/>
                </a:lnTo>
                <a:lnTo>
                  <a:pt x="0" y="1159"/>
                </a:lnTo>
                <a:lnTo>
                  <a:pt x="2" y="1099"/>
                </a:lnTo>
                <a:lnTo>
                  <a:pt x="7" y="1040"/>
                </a:lnTo>
                <a:lnTo>
                  <a:pt x="13" y="982"/>
                </a:lnTo>
                <a:lnTo>
                  <a:pt x="24" y="924"/>
                </a:lnTo>
                <a:lnTo>
                  <a:pt x="37" y="868"/>
                </a:lnTo>
                <a:lnTo>
                  <a:pt x="52" y="814"/>
                </a:lnTo>
                <a:lnTo>
                  <a:pt x="70" y="760"/>
                </a:lnTo>
                <a:lnTo>
                  <a:pt x="91" y="707"/>
                </a:lnTo>
                <a:lnTo>
                  <a:pt x="115" y="656"/>
                </a:lnTo>
                <a:lnTo>
                  <a:pt x="139" y="607"/>
                </a:lnTo>
                <a:lnTo>
                  <a:pt x="168" y="557"/>
                </a:lnTo>
                <a:lnTo>
                  <a:pt x="198" y="510"/>
                </a:lnTo>
                <a:lnTo>
                  <a:pt x="229" y="465"/>
                </a:lnTo>
                <a:lnTo>
                  <a:pt x="264" y="422"/>
                </a:lnTo>
                <a:lnTo>
                  <a:pt x="301" y="379"/>
                </a:lnTo>
                <a:lnTo>
                  <a:pt x="338" y="339"/>
                </a:lnTo>
                <a:lnTo>
                  <a:pt x="379" y="301"/>
                </a:lnTo>
                <a:lnTo>
                  <a:pt x="420" y="264"/>
                </a:lnTo>
                <a:lnTo>
                  <a:pt x="464" y="231"/>
                </a:lnTo>
                <a:lnTo>
                  <a:pt x="509" y="198"/>
                </a:lnTo>
                <a:lnTo>
                  <a:pt x="555" y="168"/>
                </a:lnTo>
                <a:lnTo>
                  <a:pt x="605" y="140"/>
                </a:lnTo>
                <a:lnTo>
                  <a:pt x="654" y="115"/>
                </a:lnTo>
                <a:lnTo>
                  <a:pt x="705" y="91"/>
                </a:lnTo>
                <a:lnTo>
                  <a:pt x="757" y="71"/>
                </a:lnTo>
                <a:lnTo>
                  <a:pt x="811" y="52"/>
                </a:lnTo>
                <a:lnTo>
                  <a:pt x="866" y="37"/>
                </a:lnTo>
                <a:lnTo>
                  <a:pt x="921" y="24"/>
                </a:lnTo>
                <a:lnTo>
                  <a:pt x="978" y="13"/>
                </a:lnTo>
                <a:lnTo>
                  <a:pt x="1035" y="7"/>
                </a:lnTo>
                <a:lnTo>
                  <a:pt x="1094" y="2"/>
                </a:lnTo>
                <a:lnTo>
                  <a:pt x="1153" y="0"/>
                </a:lnTo>
                <a:lnTo>
                  <a:pt x="1213" y="2"/>
                </a:lnTo>
                <a:lnTo>
                  <a:pt x="1272" y="7"/>
                </a:lnTo>
                <a:lnTo>
                  <a:pt x="1329" y="13"/>
                </a:lnTo>
                <a:lnTo>
                  <a:pt x="1386" y="24"/>
                </a:lnTo>
                <a:lnTo>
                  <a:pt x="1442" y="37"/>
                </a:lnTo>
                <a:lnTo>
                  <a:pt x="1497" y="52"/>
                </a:lnTo>
                <a:lnTo>
                  <a:pt x="1551" y="71"/>
                </a:lnTo>
                <a:lnTo>
                  <a:pt x="1603" y="91"/>
                </a:lnTo>
                <a:lnTo>
                  <a:pt x="1654" y="115"/>
                </a:lnTo>
                <a:lnTo>
                  <a:pt x="1705" y="140"/>
                </a:lnTo>
                <a:lnTo>
                  <a:pt x="1753" y="168"/>
                </a:lnTo>
                <a:lnTo>
                  <a:pt x="1799" y="198"/>
                </a:lnTo>
                <a:lnTo>
                  <a:pt x="1845" y="231"/>
                </a:lnTo>
                <a:lnTo>
                  <a:pt x="1888" y="264"/>
                </a:lnTo>
                <a:lnTo>
                  <a:pt x="1931" y="301"/>
                </a:lnTo>
                <a:lnTo>
                  <a:pt x="1971" y="339"/>
                </a:lnTo>
                <a:lnTo>
                  <a:pt x="2009" y="379"/>
                </a:lnTo>
                <a:lnTo>
                  <a:pt x="2045" y="422"/>
                </a:lnTo>
                <a:lnTo>
                  <a:pt x="2079" y="465"/>
                </a:lnTo>
                <a:lnTo>
                  <a:pt x="2111" y="510"/>
                </a:lnTo>
                <a:lnTo>
                  <a:pt x="2141" y="557"/>
                </a:lnTo>
                <a:lnTo>
                  <a:pt x="2170" y="607"/>
                </a:lnTo>
                <a:lnTo>
                  <a:pt x="2195" y="656"/>
                </a:lnTo>
                <a:lnTo>
                  <a:pt x="2218" y="707"/>
                </a:lnTo>
                <a:lnTo>
                  <a:pt x="2239" y="760"/>
                </a:lnTo>
                <a:lnTo>
                  <a:pt x="2257" y="814"/>
                </a:lnTo>
                <a:lnTo>
                  <a:pt x="2273" y="868"/>
                </a:lnTo>
                <a:lnTo>
                  <a:pt x="2286" y="924"/>
                </a:lnTo>
                <a:lnTo>
                  <a:pt x="2296" y="982"/>
                </a:lnTo>
                <a:lnTo>
                  <a:pt x="2303" y="1040"/>
                </a:lnTo>
                <a:lnTo>
                  <a:pt x="2308" y="1099"/>
                </a:lnTo>
                <a:lnTo>
                  <a:pt x="2309" y="1159"/>
                </a:lnTo>
                <a:close/>
              </a:path>
            </a:pathLst>
          </a:custGeom>
          <a:solidFill>
            <a:srgbClr val="FFFF00">
              <a:alpha val="74901"/>
            </a:srgbClr>
          </a:solidFill>
          <a:ln w="9525">
            <a:noFill/>
            <a:round/>
            <a:headEnd/>
            <a:tailEnd/>
          </a:ln>
        </p:spPr>
        <p:txBody>
          <a:bodyPr/>
          <a:lstStyle/>
          <a:p>
            <a:pPr rtl="0"/>
            <a:endParaRPr lang="en-US" sz="3800"/>
          </a:p>
        </p:txBody>
      </p:sp>
      <p:sp>
        <p:nvSpPr>
          <p:cNvPr id="40964" name="Freeform 4"/>
          <p:cNvSpPr>
            <a:spLocks/>
          </p:cNvSpPr>
          <p:nvPr/>
        </p:nvSpPr>
        <p:spPr bwMode="auto">
          <a:xfrm flipH="1">
            <a:off x="920750" y="3636963"/>
            <a:ext cx="1530350" cy="1531937"/>
          </a:xfrm>
          <a:custGeom>
            <a:avLst/>
            <a:gdLst>
              <a:gd name="T0" fmla="*/ 1526373 w 2309"/>
              <a:gd name="T1" fmla="*/ 846143 h 2312"/>
              <a:gd name="T2" fmla="*/ 1506490 w 2309"/>
              <a:gd name="T3" fmla="*/ 958123 h 2312"/>
              <a:gd name="T4" fmla="*/ 1470037 w 2309"/>
              <a:gd name="T5" fmla="*/ 1065465 h 2312"/>
              <a:gd name="T6" fmla="*/ 1419004 w 2309"/>
              <a:gd name="T7" fmla="*/ 1163530 h 2312"/>
              <a:gd name="T8" fmla="*/ 1355377 w 2309"/>
              <a:gd name="T9" fmla="*/ 1252981 h 2312"/>
              <a:gd name="T10" fmla="*/ 1279820 w 2309"/>
              <a:gd name="T11" fmla="*/ 1333819 h 2312"/>
              <a:gd name="T12" fmla="*/ 1192334 w 2309"/>
              <a:gd name="T13" fmla="*/ 1401404 h 2312"/>
              <a:gd name="T14" fmla="*/ 1096232 w 2309"/>
              <a:gd name="T15" fmla="*/ 1457063 h 2312"/>
              <a:gd name="T16" fmla="*/ 992176 w 2309"/>
              <a:gd name="T17" fmla="*/ 1497482 h 2312"/>
              <a:gd name="T18" fmla="*/ 880829 w 2309"/>
              <a:gd name="T19" fmla="*/ 1523323 h 2312"/>
              <a:gd name="T20" fmla="*/ 764181 w 2309"/>
              <a:gd name="T21" fmla="*/ 1531937 h 2312"/>
              <a:gd name="T22" fmla="*/ 648195 w 2309"/>
              <a:gd name="T23" fmla="*/ 1523323 h 2312"/>
              <a:gd name="T24" fmla="*/ 537511 w 2309"/>
              <a:gd name="T25" fmla="*/ 1497482 h 2312"/>
              <a:gd name="T26" fmla="*/ 433456 w 2309"/>
              <a:gd name="T27" fmla="*/ 1457063 h 2312"/>
              <a:gd name="T28" fmla="*/ 337353 w 2309"/>
              <a:gd name="T29" fmla="*/ 1401404 h 2312"/>
              <a:gd name="T30" fmla="*/ 251192 w 2309"/>
              <a:gd name="T31" fmla="*/ 1333819 h 2312"/>
              <a:gd name="T32" fmla="*/ 174973 w 2309"/>
              <a:gd name="T33" fmla="*/ 1252981 h 2312"/>
              <a:gd name="T34" fmla="*/ 111346 w 2309"/>
              <a:gd name="T35" fmla="*/ 1163530 h 2312"/>
              <a:gd name="T36" fmla="*/ 60313 w 2309"/>
              <a:gd name="T37" fmla="*/ 1065465 h 2312"/>
              <a:gd name="T38" fmla="*/ 24523 w 2309"/>
              <a:gd name="T39" fmla="*/ 958123 h 2312"/>
              <a:gd name="T40" fmla="*/ 4639 w 2309"/>
              <a:gd name="T41" fmla="*/ 846143 h 2312"/>
              <a:gd name="T42" fmla="*/ 1326 w 2309"/>
              <a:gd name="T43" fmla="*/ 728200 h 2312"/>
              <a:gd name="T44" fmla="*/ 15907 w 2309"/>
              <a:gd name="T45" fmla="*/ 612245 h 2312"/>
              <a:gd name="T46" fmla="*/ 46394 w 2309"/>
              <a:gd name="T47" fmla="*/ 503578 h 2312"/>
              <a:gd name="T48" fmla="*/ 92126 w 2309"/>
              <a:gd name="T49" fmla="*/ 402200 h 2312"/>
              <a:gd name="T50" fmla="*/ 151776 w 2309"/>
              <a:gd name="T51" fmla="*/ 308110 h 2312"/>
              <a:gd name="T52" fmla="*/ 224018 w 2309"/>
              <a:gd name="T53" fmla="*/ 224622 h 2312"/>
              <a:gd name="T54" fmla="*/ 307528 w 2309"/>
              <a:gd name="T55" fmla="*/ 153061 h 2312"/>
              <a:gd name="T56" fmla="*/ 400980 w 2309"/>
              <a:gd name="T57" fmla="*/ 92764 h 2312"/>
              <a:gd name="T58" fmla="*/ 501721 w 2309"/>
              <a:gd name="T59" fmla="*/ 47045 h 2312"/>
              <a:gd name="T60" fmla="*/ 610417 w 2309"/>
              <a:gd name="T61" fmla="*/ 15902 h 2312"/>
              <a:gd name="T62" fmla="*/ 725077 w 2309"/>
              <a:gd name="T63" fmla="*/ 1325 h 2312"/>
              <a:gd name="T64" fmla="*/ 843051 w 2309"/>
              <a:gd name="T65" fmla="*/ 4638 h 2312"/>
              <a:gd name="T66" fmla="*/ 955723 w 2309"/>
              <a:gd name="T67" fmla="*/ 24516 h 2312"/>
              <a:gd name="T68" fmla="*/ 1062430 w 2309"/>
              <a:gd name="T69" fmla="*/ 60297 h 2312"/>
              <a:gd name="T70" fmla="*/ 1161846 w 2309"/>
              <a:gd name="T71" fmla="*/ 111317 h 2312"/>
              <a:gd name="T72" fmla="*/ 1251321 w 2309"/>
              <a:gd name="T73" fmla="*/ 174927 h 2312"/>
              <a:gd name="T74" fmla="*/ 1331517 w 2309"/>
              <a:gd name="T75" fmla="*/ 251126 h 2312"/>
              <a:gd name="T76" fmla="*/ 1399120 w 2309"/>
              <a:gd name="T77" fmla="*/ 337927 h 2312"/>
              <a:gd name="T78" fmla="*/ 1454794 w 2309"/>
              <a:gd name="T79" fmla="*/ 434667 h 2312"/>
              <a:gd name="T80" fmla="*/ 1495886 w 2309"/>
              <a:gd name="T81" fmla="*/ 539358 h 2312"/>
              <a:gd name="T82" fmla="*/ 1521734 w 2309"/>
              <a:gd name="T83" fmla="*/ 650676 h 2312"/>
              <a:gd name="T84" fmla="*/ 1530350 w 2309"/>
              <a:gd name="T85" fmla="*/ 767956 h 231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09"/>
              <a:gd name="T130" fmla="*/ 0 h 2312"/>
              <a:gd name="T131" fmla="*/ 2309 w 2309"/>
              <a:gd name="T132" fmla="*/ 2312 h 231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09" h="2312">
                <a:moveTo>
                  <a:pt x="2309" y="1159"/>
                </a:moveTo>
                <a:lnTo>
                  <a:pt x="2308" y="1219"/>
                </a:lnTo>
                <a:lnTo>
                  <a:pt x="2303" y="1277"/>
                </a:lnTo>
                <a:lnTo>
                  <a:pt x="2296" y="1334"/>
                </a:lnTo>
                <a:lnTo>
                  <a:pt x="2286" y="1390"/>
                </a:lnTo>
                <a:lnTo>
                  <a:pt x="2273" y="1446"/>
                </a:lnTo>
                <a:lnTo>
                  <a:pt x="2257" y="1501"/>
                </a:lnTo>
                <a:lnTo>
                  <a:pt x="2239" y="1556"/>
                </a:lnTo>
                <a:lnTo>
                  <a:pt x="2218" y="1608"/>
                </a:lnTo>
                <a:lnTo>
                  <a:pt x="2195" y="1658"/>
                </a:lnTo>
                <a:lnTo>
                  <a:pt x="2170" y="1708"/>
                </a:lnTo>
                <a:lnTo>
                  <a:pt x="2141" y="1756"/>
                </a:lnTo>
                <a:lnTo>
                  <a:pt x="2111" y="1803"/>
                </a:lnTo>
                <a:lnTo>
                  <a:pt x="2079" y="1849"/>
                </a:lnTo>
                <a:lnTo>
                  <a:pt x="2045" y="1891"/>
                </a:lnTo>
                <a:lnTo>
                  <a:pt x="2009" y="1934"/>
                </a:lnTo>
                <a:lnTo>
                  <a:pt x="1971" y="1973"/>
                </a:lnTo>
                <a:lnTo>
                  <a:pt x="1931" y="2013"/>
                </a:lnTo>
                <a:lnTo>
                  <a:pt x="1888" y="2049"/>
                </a:lnTo>
                <a:lnTo>
                  <a:pt x="1845" y="2083"/>
                </a:lnTo>
                <a:lnTo>
                  <a:pt x="1799" y="2115"/>
                </a:lnTo>
                <a:lnTo>
                  <a:pt x="1753" y="2145"/>
                </a:lnTo>
                <a:lnTo>
                  <a:pt x="1705" y="2173"/>
                </a:lnTo>
                <a:lnTo>
                  <a:pt x="1654" y="2199"/>
                </a:lnTo>
                <a:lnTo>
                  <a:pt x="1603" y="2221"/>
                </a:lnTo>
                <a:lnTo>
                  <a:pt x="1551" y="2242"/>
                </a:lnTo>
                <a:lnTo>
                  <a:pt x="1497" y="2260"/>
                </a:lnTo>
                <a:lnTo>
                  <a:pt x="1442" y="2275"/>
                </a:lnTo>
                <a:lnTo>
                  <a:pt x="1386" y="2288"/>
                </a:lnTo>
                <a:lnTo>
                  <a:pt x="1329" y="2299"/>
                </a:lnTo>
                <a:lnTo>
                  <a:pt x="1272" y="2305"/>
                </a:lnTo>
                <a:lnTo>
                  <a:pt x="1213" y="2311"/>
                </a:lnTo>
                <a:lnTo>
                  <a:pt x="1153" y="2312"/>
                </a:lnTo>
                <a:lnTo>
                  <a:pt x="1094" y="2311"/>
                </a:lnTo>
                <a:lnTo>
                  <a:pt x="1035" y="2305"/>
                </a:lnTo>
                <a:lnTo>
                  <a:pt x="978" y="2299"/>
                </a:lnTo>
                <a:lnTo>
                  <a:pt x="921" y="2288"/>
                </a:lnTo>
                <a:lnTo>
                  <a:pt x="866" y="2275"/>
                </a:lnTo>
                <a:lnTo>
                  <a:pt x="811" y="2260"/>
                </a:lnTo>
                <a:lnTo>
                  <a:pt x="757" y="2242"/>
                </a:lnTo>
                <a:lnTo>
                  <a:pt x="705" y="2221"/>
                </a:lnTo>
                <a:lnTo>
                  <a:pt x="654" y="2199"/>
                </a:lnTo>
                <a:lnTo>
                  <a:pt x="605" y="2173"/>
                </a:lnTo>
                <a:lnTo>
                  <a:pt x="555" y="2145"/>
                </a:lnTo>
                <a:lnTo>
                  <a:pt x="509" y="2115"/>
                </a:lnTo>
                <a:lnTo>
                  <a:pt x="464" y="2083"/>
                </a:lnTo>
                <a:lnTo>
                  <a:pt x="420" y="2049"/>
                </a:lnTo>
                <a:lnTo>
                  <a:pt x="379" y="2013"/>
                </a:lnTo>
                <a:lnTo>
                  <a:pt x="338" y="1973"/>
                </a:lnTo>
                <a:lnTo>
                  <a:pt x="301" y="1934"/>
                </a:lnTo>
                <a:lnTo>
                  <a:pt x="264" y="1891"/>
                </a:lnTo>
                <a:lnTo>
                  <a:pt x="229" y="1849"/>
                </a:lnTo>
                <a:lnTo>
                  <a:pt x="198" y="1803"/>
                </a:lnTo>
                <a:lnTo>
                  <a:pt x="168" y="1756"/>
                </a:lnTo>
                <a:lnTo>
                  <a:pt x="139" y="1708"/>
                </a:lnTo>
                <a:lnTo>
                  <a:pt x="115" y="1658"/>
                </a:lnTo>
                <a:lnTo>
                  <a:pt x="91" y="1608"/>
                </a:lnTo>
                <a:lnTo>
                  <a:pt x="70" y="1556"/>
                </a:lnTo>
                <a:lnTo>
                  <a:pt x="52" y="1501"/>
                </a:lnTo>
                <a:lnTo>
                  <a:pt x="37" y="1446"/>
                </a:lnTo>
                <a:lnTo>
                  <a:pt x="24" y="1390"/>
                </a:lnTo>
                <a:lnTo>
                  <a:pt x="13" y="1334"/>
                </a:lnTo>
                <a:lnTo>
                  <a:pt x="7" y="1277"/>
                </a:lnTo>
                <a:lnTo>
                  <a:pt x="2" y="1219"/>
                </a:lnTo>
                <a:lnTo>
                  <a:pt x="0" y="1159"/>
                </a:lnTo>
                <a:lnTo>
                  <a:pt x="2" y="1099"/>
                </a:lnTo>
                <a:lnTo>
                  <a:pt x="7" y="1040"/>
                </a:lnTo>
                <a:lnTo>
                  <a:pt x="13" y="982"/>
                </a:lnTo>
                <a:lnTo>
                  <a:pt x="24" y="924"/>
                </a:lnTo>
                <a:lnTo>
                  <a:pt x="37" y="868"/>
                </a:lnTo>
                <a:lnTo>
                  <a:pt x="52" y="814"/>
                </a:lnTo>
                <a:lnTo>
                  <a:pt x="70" y="760"/>
                </a:lnTo>
                <a:lnTo>
                  <a:pt x="91" y="707"/>
                </a:lnTo>
                <a:lnTo>
                  <a:pt x="115" y="656"/>
                </a:lnTo>
                <a:lnTo>
                  <a:pt x="139" y="607"/>
                </a:lnTo>
                <a:lnTo>
                  <a:pt x="168" y="557"/>
                </a:lnTo>
                <a:lnTo>
                  <a:pt x="198" y="510"/>
                </a:lnTo>
                <a:lnTo>
                  <a:pt x="229" y="465"/>
                </a:lnTo>
                <a:lnTo>
                  <a:pt x="264" y="422"/>
                </a:lnTo>
                <a:lnTo>
                  <a:pt x="301" y="379"/>
                </a:lnTo>
                <a:lnTo>
                  <a:pt x="338" y="339"/>
                </a:lnTo>
                <a:lnTo>
                  <a:pt x="379" y="301"/>
                </a:lnTo>
                <a:lnTo>
                  <a:pt x="420" y="264"/>
                </a:lnTo>
                <a:lnTo>
                  <a:pt x="464" y="231"/>
                </a:lnTo>
                <a:lnTo>
                  <a:pt x="509" y="198"/>
                </a:lnTo>
                <a:lnTo>
                  <a:pt x="555" y="168"/>
                </a:lnTo>
                <a:lnTo>
                  <a:pt x="605" y="140"/>
                </a:lnTo>
                <a:lnTo>
                  <a:pt x="654" y="115"/>
                </a:lnTo>
                <a:lnTo>
                  <a:pt x="705" y="91"/>
                </a:lnTo>
                <a:lnTo>
                  <a:pt x="757" y="71"/>
                </a:lnTo>
                <a:lnTo>
                  <a:pt x="811" y="52"/>
                </a:lnTo>
                <a:lnTo>
                  <a:pt x="866" y="37"/>
                </a:lnTo>
                <a:lnTo>
                  <a:pt x="921" y="24"/>
                </a:lnTo>
                <a:lnTo>
                  <a:pt x="978" y="13"/>
                </a:lnTo>
                <a:lnTo>
                  <a:pt x="1035" y="7"/>
                </a:lnTo>
                <a:lnTo>
                  <a:pt x="1094" y="2"/>
                </a:lnTo>
                <a:lnTo>
                  <a:pt x="1153" y="0"/>
                </a:lnTo>
                <a:lnTo>
                  <a:pt x="1213" y="2"/>
                </a:lnTo>
                <a:lnTo>
                  <a:pt x="1272" y="7"/>
                </a:lnTo>
                <a:lnTo>
                  <a:pt x="1329" y="13"/>
                </a:lnTo>
                <a:lnTo>
                  <a:pt x="1386" y="24"/>
                </a:lnTo>
                <a:lnTo>
                  <a:pt x="1442" y="37"/>
                </a:lnTo>
                <a:lnTo>
                  <a:pt x="1497" y="52"/>
                </a:lnTo>
                <a:lnTo>
                  <a:pt x="1551" y="71"/>
                </a:lnTo>
                <a:lnTo>
                  <a:pt x="1603" y="91"/>
                </a:lnTo>
                <a:lnTo>
                  <a:pt x="1654" y="115"/>
                </a:lnTo>
                <a:lnTo>
                  <a:pt x="1705" y="140"/>
                </a:lnTo>
                <a:lnTo>
                  <a:pt x="1753" y="168"/>
                </a:lnTo>
                <a:lnTo>
                  <a:pt x="1799" y="198"/>
                </a:lnTo>
                <a:lnTo>
                  <a:pt x="1845" y="231"/>
                </a:lnTo>
                <a:lnTo>
                  <a:pt x="1888" y="264"/>
                </a:lnTo>
                <a:lnTo>
                  <a:pt x="1931" y="301"/>
                </a:lnTo>
                <a:lnTo>
                  <a:pt x="1971" y="339"/>
                </a:lnTo>
                <a:lnTo>
                  <a:pt x="2009" y="379"/>
                </a:lnTo>
                <a:lnTo>
                  <a:pt x="2045" y="422"/>
                </a:lnTo>
                <a:lnTo>
                  <a:pt x="2079" y="465"/>
                </a:lnTo>
                <a:lnTo>
                  <a:pt x="2111" y="510"/>
                </a:lnTo>
                <a:lnTo>
                  <a:pt x="2141" y="557"/>
                </a:lnTo>
                <a:lnTo>
                  <a:pt x="2170" y="607"/>
                </a:lnTo>
                <a:lnTo>
                  <a:pt x="2195" y="656"/>
                </a:lnTo>
                <a:lnTo>
                  <a:pt x="2218" y="707"/>
                </a:lnTo>
                <a:lnTo>
                  <a:pt x="2239" y="760"/>
                </a:lnTo>
                <a:lnTo>
                  <a:pt x="2257" y="814"/>
                </a:lnTo>
                <a:lnTo>
                  <a:pt x="2273" y="868"/>
                </a:lnTo>
                <a:lnTo>
                  <a:pt x="2286" y="924"/>
                </a:lnTo>
                <a:lnTo>
                  <a:pt x="2296" y="982"/>
                </a:lnTo>
                <a:lnTo>
                  <a:pt x="2303" y="1040"/>
                </a:lnTo>
                <a:lnTo>
                  <a:pt x="2308" y="1099"/>
                </a:lnTo>
                <a:lnTo>
                  <a:pt x="2309" y="1159"/>
                </a:lnTo>
                <a:close/>
              </a:path>
            </a:pathLst>
          </a:custGeom>
          <a:solidFill>
            <a:srgbClr val="33CCCC">
              <a:alpha val="74901"/>
            </a:srgbClr>
          </a:solidFill>
          <a:ln w="9525">
            <a:noFill/>
            <a:round/>
            <a:headEnd/>
            <a:tailEnd/>
          </a:ln>
        </p:spPr>
        <p:txBody>
          <a:bodyPr/>
          <a:lstStyle/>
          <a:p>
            <a:pPr rtl="0"/>
            <a:endParaRPr lang="en-US" sz="3800"/>
          </a:p>
        </p:txBody>
      </p:sp>
      <p:sp>
        <p:nvSpPr>
          <p:cNvPr id="40965" name="Text Box 5"/>
          <p:cNvSpPr txBox="1">
            <a:spLocks noChangeArrowheads="1"/>
          </p:cNvSpPr>
          <p:nvPr/>
        </p:nvSpPr>
        <p:spPr bwMode="auto">
          <a:xfrm>
            <a:off x="0" y="5175250"/>
            <a:ext cx="9144000" cy="1281113"/>
          </a:xfrm>
          <a:prstGeom prst="rect">
            <a:avLst/>
          </a:prstGeom>
          <a:noFill/>
          <a:ln w="9525">
            <a:noFill/>
            <a:miter lim="800000"/>
            <a:headEnd/>
            <a:tailEnd/>
          </a:ln>
        </p:spPr>
        <p:txBody>
          <a:bodyPr>
            <a:spAutoFit/>
          </a:bodyPr>
          <a:lstStyle/>
          <a:p>
            <a:pPr algn="ctr" rtl="0"/>
            <a:r>
              <a:rPr lang="en-US" sz="2800" b="1"/>
              <a:t>are likely to have asthma.</a:t>
            </a:r>
            <a:r>
              <a:rPr lang="en-US" sz="2800" b="1" baseline="30000"/>
              <a:t>*</a:t>
            </a:r>
            <a:br>
              <a:rPr lang="en-US" sz="2800" b="1" baseline="30000"/>
            </a:br>
            <a:r>
              <a:rPr lang="en-US" sz="3000" b="1" baseline="30000">
                <a:latin typeface="Comic Sans MS" pitchFamily="66" charset="0"/>
              </a:rPr>
              <a:t/>
            </a:r>
            <a:br>
              <a:rPr lang="en-US" sz="3000" b="1" baseline="30000">
                <a:latin typeface="Comic Sans MS" pitchFamily="66" charset="0"/>
              </a:rPr>
            </a:br>
            <a:endParaRPr lang="en-US" sz="3000" b="1"/>
          </a:p>
        </p:txBody>
      </p:sp>
      <p:sp>
        <p:nvSpPr>
          <p:cNvPr id="40966" name="Text Box 6"/>
          <p:cNvSpPr txBox="1">
            <a:spLocks noChangeArrowheads="1"/>
          </p:cNvSpPr>
          <p:nvPr/>
        </p:nvSpPr>
        <p:spPr bwMode="auto">
          <a:xfrm>
            <a:off x="0" y="342900"/>
            <a:ext cx="9144000" cy="579438"/>
          </a:xfrm>
          <a:prstGeom prst="rect">
            <a:avLst/>
          </a:prstGeom>
          <a:noFill/>
          <a:ln w="9525">
            <a:noFill/>
            <a:miter lim="800000"/>
            <a:headEnd/>
            <a:tailEnd/>
          </a:ln>
        </p:spPr>
        <p:txBody>
          <a:bodyPr>
            <a:spAutoFit/>
          </a:bodyPr>
          <a:lstStyle/>
          <a:p>
            <a:pPr algn="ctr" rtl="0"/>
            <a:r>
              <a:rPr lang="en-US" sz="3200" b="1"/>
              <a:t>On average, 3 children in a classroom of 30</a:t>
            </a:r>
            <a:r>
              <a:rPr lang="en-US" sz="3000" b="1">
                <a:latin typeface="Comic Sans MS" pitchFamily="66" charset="0"/>
              </a:rPr>
              <a:t> </a:t>
            </a:r>
          </a:p>
        </p:txBody>
      </p:sp>
      <p:sp>
        <p:nvSpPr>
          <p:cNvPr id="40967" name="Rectangle 7"/>
          <p:cNvSpPr>
            <a:spLocks noChangeArrowheads="1"/>
          </p:cNvSpPr>
          <p:nvPr/>
        </p:nvSpPr>
        <p:spPr bwMode="auto">
          <a:xfrm>
            <a:off x="434975" y="2347913"/>
            <a:ext cx="8274050" cy="103187"/>
          </a:xfrm>
          <a:prstGeom prst="rect">
            <a:avLst/>
          </a:prstGeom>
          <a:solidFill>
            <a:srgbClr val="C0C0C0">
              <a:alpha val="50195"/>
            </a:srgbClr>
          </a:solidFill>
          <a:ln w="12700" cap="sq">
            <a:noFill/>
            <a:miter lim="800000"/>
            <a:headEnd type="none" w="sm" len="sm"/>
            <a:tailEnd type="none" w="sm" len="sm"/>
          </a:ln>
        </p:spPr>
        <p:txBody>
          <a:bodyPr wrap="none" anchor="ctr"/>
          <a:lstStyle/>
          <a:p>
            <a:pPr rtl="0"/>
            <a:endParaRPr lang="en-US" sz="3800"/>
          </a:p>
        </p:txBody>
      </p:sp>
      <p:grpSp>
        <p:nvGrpSpPr>
          <p:cNvPr id="2" name="Group 8"/>
          <p:cNvGrpSpPr>
            <a:grpSpLocks/>
          </p:cNvGrpSpPr>
          <p:nvPr/>
        </p:nvGrpSpPr>
        <p:grpSpPr bwMode="auto">
          <a:xfrm>
            <a:off x="534988" y="1417638"/>
            <a:ext cx="833437" cy="954087"/>
            <a:chOff x="337" y="893"/>
            <a:chExt cx="525" cy="601"/>
          </a:xfrm>
        </p:grpSpPr>
        <p:sp>
          <p:nvSpPr>
            <p:cNvPr id="40969" name="Freeform 9"/>
            <p:cNvSpPr>
              <a:spLocks/>
            </p:cNvSpPr>
            <p:nvPr/>
          </p:nvSpPr>
          <p:spPr bwMode="auto">
            <a:xfrm flipH="1">
              <a:off x="389" y="1329"/>
              <a:ext cx="158" cy="88"/>
            </a:xfrm>
            <a:custGeom>
              <a:avLst/>
              <a:gdLst>
                <a:gd name="T0" fmla="*/ 130 w 692"/>
                <a:gd name="T1" fmla="*/ 1 h 382"/>
                <a:gd name="T2" fmla="*/ 128 w 692"/>
                <a:gd name="T3" fmla="*/ 3 h 382"/>
                <a:gd name="T4" fmla="*/ 128 w 692"/>
                <a:gd name="T5" fmla="*/ 5 h 382"/>
                <a:gd name="T6" fmla="*/ 128 w 692"/>
                <a:gd name="T7" fmla="*/ 6 h 382"/>
                <a:gd name="T8" fmla="*/ 129 w 692"/>
                <a:gd name="T9" fmla="*/ 9 h 382"/>
                <a:gd name="T10" fmla="*/ 134 w 692"/>
                <a:gd name="T11" fmla="*/ 22 h 382"/>
                <a:gd name="T12" fmla="*/ 141 w 692"/>
                <a:gd name="T13" fmla="*/ 41 h 382"/>
                <a:gd name="T14" fmla="*/ 146 w 692"/>
                <a:gd name="T15" fmla="*/ 56 h 382"/>
                <a:gd name="T16" fmla="*/ 147 w 692"/>
                <a:gd name="T17" fmla="*/ 62 h 382"/>
                <a:gd name="T18" fmla="*/ 144 w 692"/>
                <a:gd name="T19" fmla="*/ 73 h 382"/>
                <a:gd name="T20" fmla="*/ 140 w 692"/>
                <a:gd name="T21" fmla="*/ 78 h 382"/>
                <a:gd name="T22" fmla="*/ 129 w 692"/>
                <a:gd name="T23" fmla="*/ 78 h 382"/>
                <a:gd name="T24" fmla="*/ 111 w 692"/>
                <a:gd name="T25" fmla="*/ 78 h 382"/>
                <a:gd name="T26" fmla="*/ 90 w 692"/>
                <a:gd name="T27" fmla="*/ 78 h 382"/>
                <a:gd name="T28" fmla="*/ 68 w 692"/>
                <a:gd name="T29" fmla="*/ 78 h 382"/>
                <a:gd name="T30" fmla="*/ 47 w 692"/>
                <a:gd name="T31" fmla="*/ 78 h 382"/>
                <a:gd name="T32" fmla="*/ 29 w 692"/>
                <a:gd name="T33" fmla="*/ 78 h 382"/>
                <a:gd name="T34" fmla="*/ 18 w 692"/>
                <a:gd name="T35" fmla="*/ 78 h 382"/>
                <a:gd name="T36" fmla="*/ 14 w 692"/>
                <a:gd name="T37" fmla="*/ 72 h 382"/>
                <a:gd name="T38" fmla="*/ 11 w 692"/>
                <a:gd name="T39" fmla="*/ 58 h 382"/>
                <a:gd name="T40" fmla="*/ 11 w 692"/>
                <a:gd name="T41" fmla="*/ 51 h 382"/>
                <a:gd name="T42" fmla="*/ 14 w 692"/>
                <a:gd name="T43" fmla="*/ 38 h 382"/>
                <a:gd name="T44" fmla="*/ 19 w 692"/>
                <a:gd name="T45" fmla="*/ 21 h 382"/>
                <a:gd name="T46" fmla="*/ 22 w 692"/>
                <a:gd name="T47" fmla="*/ 8 h 382"/>
                <a:gd name="T48" fmla="*/ 23 w 692"/>
                <a:gd name="T49" fmla="*/ 6 h 382"/>
                <a:gd name="T50" fmla="*/ 23 w 692"/>
                <a:gd name="T51" fmla="*/ 5 h 382"/>
                <a:gd name="T52" fmla="*/ 23 w 692"/>
                <a:gd name="T53" fmla="*/ 3 h 382"/>
                <a:gd name="T54" fmla="*/ 21 w 692"/>
                <a:gd name="T55" fmla="*/ 1 h 382"/>
                <a:gd name="T56" fmla="*/ 18 w 692"/>
                <a:gd name="T57" fmla="*/ 0 h 382"/>
                <a:gd name="T58" fmla="*/ 14 w 692"/>
                <a:gd name="T59" fmla="*/ 2 h 382"/>
                <a:gd name="T60" fmla="*/ 0 w 692"/>
                <a:gd name="T61" fmla="*/ 53 h 382"/>
                <a:gd name="T62" fmla="*/ 0 w 692"/>
                <a:gd name="T63" fmla="*/ 54 h 382"/>
                <a:gd name="T64" fmla="*/ 0 w 692"/>
                <a:gd name="T65" fmla="*/ 55 h 382"/>
                <a:gd name="T66" fmla="*/ 8 w 692"/>
                <a:gd name="T67" fmla="*/ 86 h 382"/>
                <a:gd name="T68" fmla="*/ 10 w 692"/>
                <a:gd name="T69" fmla="*/ 88 h 382"/>
                <a:gd name="T70" fmla="*/ 146 w 692"/>
                <a:gd name="T71" fmla="*/ 88 h 382"/>
                <a:gd name="T72" fmla="*/ 149 w 692"/>
                <a:gd name="T73" fmla="*/ 87 h 382"/>
                <a:gd name="T74" fmla="*/ 151 w 692"/>
                <a:gd name="T75" fmla="*/ 85 h 382"/>
                <a:gd name="T76" fmla="*/ 158 w 692"/>
                <a:gd name="T77" fmla="*/ 59 h 382"/>
                <a:gd name="T78" fmla="*/ 158 w 692"/>
                <a:gd name="T79" fmla="*/ 57 h 382"/>
                <a:gd name="T80" fmla="*/ 138 w 692"/>
                <a:gd name="T81" fmla="*/ 3 h 382"/>
                <a:gd name="T82" fmla="*/ 135 w 692"/>
                <a:gd name="T83" fmla="*/ 0 h 382"/>
                <a:gd name="T84" fmla="*/ 131 w 692"/>
                <a:gd name="T85" fmla="*/ 0 h 3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92"/>
                <a:gd name="T130" fmla="*/ 0 h 382"/>
                <a:gd name="T131" fmla="*/ 692 w 692"/>
                <a:gd name="T132" fmla="*/ 382 h 38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92" h="382">
                  <a:moveTo>
                    <a:pt x="575" y="1"/>
                  </a:moveTo>
                  <a:lnTo>
                    <a:pt x="569" y="5"/>
                  </a:lnTo>
                  <a:lnTo>
                    <a:pt x="564" y="9"/>
                  </a:lnTo>
                  <a:lnTo>
                    <a:pt x="562" y="15"/>
                  </a:lnTo>
                  <a:lnTo>
                    <a:pt x="560" y="22"/>
                  </a:lnTo>
                  <a:lnTo>
                    <a:pt x="560" y="23"/>
                  </a:lnTo>
                  <a:lnTo>
                    <a:pt x="562" y="26"/>
                  </a:lnTo>
                  <a:lnTo>
                    <a:pt x="562" y="27"/>
                  </a:lnTo>
                  <a:lnTo>
                    <a:pt x="562" y="29"/>
                  </a:lnTo>
                  <a:lnTo>
                    <a:pt x="566" y="39"/>
                  </a:lnTo>
                  <a:lnTo>
                    <a:pt x="575" y="63"/>
                  </a:lnTo>
                  <a:lnTo>
                    <a:pt x="588" y="97"/>
                  </a:lnTo>
                  <a:lnTo>
                    <a:pt x="602" y="137"/>
                  </a:lnTo>
                  <a:lnTo>
                    <a:pt x="618" y="178"/>
                  </a:lnTo>
                  <a:lnTo>
                    <a:pt x="632" y="214"/>
                  </a:lnTo>
                  <a:lnTo>
                    <a:pt x="641" y="242"/>
                  </a:lnTo>
                  <a:lnTo>
                    <a:pt x="646" y="255"/>
                  </a:lnTo>
                  <a:lnTo>
                    <a:pt x="642" y="269"/>
                  </a:lnTo>
                  <a:lnTo>
                    <a:pt x="636" y="292"/>
                  </a:lnTo>
                  <a:lnTo>
                    <a:pt x="629" y="317"/>
                  </a:lnTo>
                  <a:lnTo>
                    <a:pt x="624" y="338"/>
                  </a:lnTo>
                  <a:lnTo>
                    <a:pt x="614" y="338"/>
                  </a:lnTo>
                  <a:lnTo>
                    <a:pt x="593" y="338"/>
                  </a:lnTo>
                  <a:lnTo>
                    <a:pt x="564" y="338"/>
                  </a:lnTo>
                  <a:lnTo>
                    <a:pt x="529" y="338"/>
                  </a:lnTo>
                  <a:lnTo>
                    <a:pt x="488" y="338"/>
                  </a:lnTo>
                  <a:lnTo>
                    <a:pt x="443" y="338"/>
                  </a:lnTo>
                  <a:lnTo>
                    <a:pt x="395" y="338"/>
                  </a:lnTo>
                  <a:lnTo>
                    <a:pt x="347" y="338"/>
                  </a:lnTo>
                  <a:lnTo>
                    <a:pt x="298" y="338"/>
                  </a:lnTo>
                  <a:lnTo>
                    <a:pt x="250" y="338"/>
                  </a:lnTo>
                  <a:lnTo>
                    <a:pt x="205" y="338"/>
                  </a:lnTo>
                  <a:lnTo>
                    <a:pt x="164" y="338"/>
                  </a:lnTo>
                  <a:lnTo>
                    <a:pt x="129" y="338"/>
                  </a:lnTo>
                  <a:lnTo>
                    <a:pt x="100" y="338"/>
                  </a:lnTo>
                  <a:lnTo>
                    <a:pt x="79" y="338"/>
                  </a:lnTo>
                  <a:lnTo>
                    <a:pt x="69" y="338"/>
                  </a:lnTo>
                  <a:lnTo>
                    <a:pt x="62" y="313"/>
                  </a:lnTo>
                  <a:lnTo>
                    <a:pt x="55" y="281"/>
                  </a:lnTo>
                  <a:lnTo>
                    <a:pt x="48" y="251"/>
                  </a:lnTo>
                  <a:lnTo>
                    <a:pt x="44" y="235"/>
                  </a:lnTo>
                  <a:lnTo>
                    <a:pt x="47" y="223"/>
                  </a:lnTo>
                  <a:lnTo>
                    <a:pt x="55" y="199"/>
                  </a:lnTo>
                  <a:lnTo>
                    <a:pt x="62" y="165"/>
                  </a:lnTo>
                  <a:lnTo>
                    <a:pt x="73" y="127"/>
                  </a:lnTo>
                  <a:lnTo>
                    <a:pt x="83" y="91"/>
                  </a:lnTo>
                  <a:lnTo>
                    <a:pt x="92" y="58"/>
                  </a:lnTo>
                  <a:lnTo>
                    <a:pt x="98" y="36"/>
                  </a:lnTo>
                  <a:lnTo>
                    <a:pt x="100" y="27"/>
                  </a:lnTo>
                  <a:lnTo>
                    <a:pt x="101" y="26"/>
                  </a:lnTo>
                  <a:lnTo>
                    <a:pt x="101" y="24"/>
                  </a:lnTo>
                  <a:lnTo>
                    <a:pt x="101" y="23"/>
                  </a:lnTo>
                  <a:lnTo>
                    <a:pt x="101" y="22"/>
                  </a:lnTo>
                  <a:lnTo>
                    <a:pt x="100" y="15"/>
                  </a:lnTo>
                  <a:lnTo>
                    <a:pt x="98" y="9"/>
                  </a:lnTo>
                  <a:lnTo>
                    <a:pt x="92" y="3"/>
                  </a:lnTo>
                  <a:lnTo>
                    <a:pt x="86" y="1"/>
                  </a:lnTo>
                  <a:lnTo>
                    <a:pt x="77" y="0"/>
                  </a:lnTo>
                  <a:lnTo>
                    <a:pt x="69" y="2"/>
                  </a:lnTo>
                  <a:lnTo>
                    <a:pt x="62" y="9"/>
                  </a:lnTo>
                  <a:lnTo>
                    <a:pt x="59" y="16"/>
                  </a:lnTo>
                  <a:lnTo>
                    <a:pt x="0" y="229"/>
                  </a:lnTo>
                  <a:lnTo>
                    <a:pt x="0" y="231"/>
                  </a:lnTo>
                  <a:lnTo>
                    <a:pt x="0" y="234"/>
                  </a:lnTo>
                  <a:lnTo>
                    <a:pt x="0" y="236"/>
                  </a:lnTo>
                  <a:lnTo>
                    <a:pt x="0" y="239"/>
                  </a:lnTo>
                  <a:lnTo>
                    <a:pt x="30" y="365"/>
                  </a:lnTo>
                  <a:lnTo>
                    <a:pt x="33" y="372"/>
                  </a:lnTo>
                  <a:lnTo>
                    <a:pt x="38" y="377"/>
                  </a:lnTo>
                  <a:lnTo>
                    <a:pt x="43" y="381"/>
                  </a:lnTo>
                  <a:lnTo>
                    <a:pt x="51" y="382"/>
                  </a:lnTo>
                  <a:lnTo>
                    <a:pt x="641" y="382"/>
                  </a:lnTo>
                  <a:lnTo>
                    <a:pt x="647" y="381"/>
                  </a:lnTo>
                  <a:lnTo>
                    <a:pt x="654" y="378"/>
                  </a:lnTo>
                  <a:lnTo>
                    <a:pt x="659" y="373"/>
                  </a:lnTo>
                  <a:lnTo>
                    <a:pt x="662" y="367"/>
                  </a:lnTo>
                  <a:lnTo>
                    <a:pt x="690" y="260"/>
                  </a:lnTo>
                  <a:lnTo>
                    <a:pt x="692" y="256"/>
                  </a:lnTo>
                  <a:lnTo>
                    <a:pt x="692" y="253"/>
                  </a:lnTo>
                  <a:lnTo>
                    <a:pt x="692" y="249"/>
                  </a:lnTo>
                  <a:lnTo>
                    <a:pt x="690" y="247"/>
                  </a:lnTo>
                  <a:lnTo>
                    <a:pt x="603" y="14"/>
                  </a:lnTo>
                  <a:lnTo>
                    <a:pt x="599" y="6"/>
                  </a:lnTo>
                  <a:lnTo>
                    <a:pt x="592" y="1"/>
                  </a:lnTo>
                  <a:lnTo>
                    <a:pt x="584" y="0"/>
                  </a:lnTo>
                  <a:lnTo>
                    <a:pt x="575" y="1"/>
                  </a:lnTo>
                  <a:close/>
                </a:path>
              </a:pathLst>
            </a:custGeom>
            <a:solidFill>
              <a:srgbClr val="000000"/>
            </a:solidFill>
            <a:ln w="9525">
              <a:noFill/>
              <a:round/>
              <a:headEnd/>
              <a:tailEnd/>
            </a:ln>
          </p:spPr>
          <p:txBody>
            <a:bodyPr/>
            <a:lstStyle/>
            <a:p>
              <a:pPr rtl="0"/>
              <a:endParaRPr lang="en-US" sz="3800"/>
            </a:p>
          </p:txBody>
        </p:sp>
        <p:sp>
          <p:nvSpPr>
            <p:cNvPr id="40970" name="Freeform 10"/>
            <p:cNvSpPr>
              <a:spLocks/>
            </p:cNvSpPr>
            <p:nvPr/>
          </p:nvSpPr>
          <p:spPr bwMode="auto">
            <a:xfrm flipH="1">
              <a:off x="372" y="1468"/>
              <a:ext cx="30" cy="21"/>
            </a:xfrm>
            <a:custGeom>
              <a:avLst/>
              <a:gdLst>
                <a:gd name="T0" fmla="*/ 0 w 130"/>
                <a:gd name="T1" fmla="*/ 10 h 93"/>
                <a:gd name="T2" fmla="*/ 0 w 130"/>
                <a:gd name="T3" fmla="*/ 10 h 93"/>
                <a:gd name="T4" fmla="*/ 0 w 130"/>
                <a:gd name="T5" fmla="*/ 10 h 93"/>
                <a:gd name="T6" fmla="*/ 0 w 130"/>
                <a:gd name="T7" fmla="*/ 10 h 93"/>
                <a:gd name="T8" fmla="*/ 0 w 130"/>
                <a:gd name="T9" fmla="*/ 10 h 93"/>
                <a:gd name="T10" fmla="*/ 0 w 130"/>
                <a:gd name="T11" fmla="*/ 12 h 93"/>
                <a:gd name="T12" fmla="*/ 1 w 130"/>
                <a:gd name="T13" fmla="*/ 14 h 93"/>
                <a:gd name="T14" fmla="*/ 2 w 130"/>
                <a:gd name="T15" fmla="*/ 16 h 93"/>
                <a:gd name="T16" fmla="*/ 4 w 130"/>
                <a:gd name="T17" fmla="*/ 17 h 93"/>
                <a:gd name="T18" fmla="*/ 6 w 130"/>
                <a:gd name="T19" fmla="*/ 19 h 93"/>
                <a:gd name="T20" fmla="*/ 9 w 130"/>
                <a:gd name="T21" fmla="*/ 20 h 93"/>
                <a:gd name="T22" fmla="*/ 12 w 130"/>
                <a:gd name="T23" fmla="*/ 21 h 93"/>
                <a:gd name="T24" fmla="*/ 15 w 130"/>
                <a:gd name="T25" fmla="*/ 21 h 93"/>
                <a:gd name="T26" fmla="*/ 18 w 130"/>
                <a:gd name="T27" fmla="*/ 21 h 93"/>
                <a:gd name="T28" fmla="*/ 21 w 130"/>
                <a:gd name="T29" fmla="*/ 21 h 93"/>
                <a:gd name="T30" fmla="*/ 23 w 130"/>
                <a:gd name="T31" fmla="*/ 20 h 93"/>
                <a:gd name="T32" fmla="*/ 25 w 130"/>
                <a:gd name="T33" fmla="*/ 19 h 93"/>
                <a:gd name="T34" fmla="*/ 27 w 130"/>
                <a:gd name="T35" fmla="*/ 17 h 93"/>
                <a:gd name="T36" fmla="*/ 29 w 130"/>
                <a:gd name="T37" fmla="*/ 16 h 93"/>
                <a:gd name="T38" fmla="*/ 30 w 130"/>
                <a:gd name="T39" fmla="*/ 14 h 93"/>
                <a:gd name="T40" fmla="*/ 30 w 130"/>
                <a:gd name="T41" fmla="*/ 12 h 93"/>
                <a:gd name="T42" fmla="*/ 30 w 130"/>
                <a:gd name="T43" fmla="*/ 9 h 93"/>
                <a:gd name="T44" fmla="*/ 29 w 130"/>
                <a:gd name="T45" fmla="*/ 7 h 93"/>
                <a:gd name="T46" fmla="*/ 28 w 130"/>
                <a:gd name="T47" fmla="*/ 5 h 93"/>
                <a:gd name="T48" fmla="*/ 27 w 130"/>
                <a:gd name="T49" fmla="*/ 4 h 93"/>
                <a:gd name="T50" fmla="*/ 24 w 130"/>
                <a:gd name="T51" fmla="*/ 2 h 93"/>
                <a:gd name="T52" fmla="*/ 22 w 130"/>
                <a:gd name="T53" fmla="*/ 1 h 93"/>
                <a:gd name="T54" fmla="*/ 19 w 130"/>
                <a:gd name="T55" fmla="*/ 0 h 93"/>
                <a:gd name="T56" fmla="*/ 16 w 130"/>
                <a:gd name="T57" fmla="*/ 0 h 93"/>
                <a:gd name="T58" fmla="*/ 13 w 130"/>
                <a:gd name="T59" fmla="*/ 0 h 93"/>
                <a:gd name="T60" fmla="*/ 10 w 130"/>
                <a:gd name="T61" fmla="*/ 0 h 93"/>
                <a:gd name="T62" fmla="*/ 7 w 130"/>
                <a:gd name="T63" fmla="*/ 1 h 93"/>
                <a:gd name="T64" fmla="*/ 5 w 130"/>
                <a:gd name="T65" fmla="*/ 2 h 93"/>
                <a:gd name="T66" fmla="*/ 3 w 130"/>
                <a:gd name="T67" fmla="*/ 4 h 93"/>
                <a:gd name="T68" fmla="*/ 2 w 130"/>
                <a:gd name="T69" fmla="*/ 5 h 93"/>
                <a:gd name="T70" fmla="*/ 1 w 130"/>
                <a:gd name="T71" fmla="*/ 7 h 93"/>
                <a:gd name="T72" fmla="*/ 0 w 130"/>
                <a:gd name="T73" fmla="*/ 10 h 9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0"/>
                <a:gd name="T112" fmla="*/ 0 h 93"/>
                <a:gd name="T113" fmla="*/ 130 w 130"/>
                <a:gd name="T114" fmla="*/ 93 h 9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0" h="93">
                  <a:moveTo>
                    <a:pt x="0" y="43"/>
                  </a:moveTo>
                  <a:lnTo>
                    <a:pt x="0" y="43"/>
                  </a:lnTo>
                  <a:lnTo>
                    <a:pt x="2" y="52"/>
                  </a:lnTo>
                  <a:lnTo>
                    <a:pt x="4" y="61"/>
                  </a:lnTo>
                  <a:lnTo>
                    <a:pt x="10" y="70"/>
                  </a:lnTo>
                  <a:lnTo>
                    <a:pt x="17" y="77"/>
                  </a:lnTo>
                  <a:lnTo>
                    <a:pt x="26" y="83"/>
                  </a:lnTo>
                  <a:lnTo>
                    <a:pt x="37" y="88"/>
                  </a:lnTo>
                  <a:lnTo>
                    <a:pt x="50" y="92"/>
                  </a:lnTo>
                  <a:lnTo>
                    <a:pt x="63" y="93"/>
                  </a:lnTo>
                  <a:lnTo>
                    <a:pt x="76" y="93"/>
                  </a:lnTo>
                  <a:lnTo>
                    <a:pt x="89" y="92"/>
                  </a:lnTo>
                  <a:lnTo>
                    <a:pt x="99" y="88"/>
                  </a:lnTo>
                  <a:lnTo>
                    <a:pt x="110" y="83"/>
                  </a:lnTo>
                  <a:lnTo>
                    <a:pt x="117" y="77"/>
                  </a:lnTo>
                  <a:lnTo>
                    <a:pt x="124" y="70"/>
                  </a:lnTo>
                  <a:lnTo>
                    <a:pt x="129" y="61"/>
                  </a:lnTo>
                  <a:lnTo>
                    <a:pt x="130" y="52"/>
                  </a:lnTo>
                  <a:lnTo>
                    <a:pt x="130" y="41"/>
                  </a:lnTo>
                  <a:lnTo>
                    <a:pt x="127" y="32"/>
                  </a:lnTo>
                  <a:lnTo>
                    <a:pt x="121" y="24"/>
                  </a:lnTo>
                  <a:lnTo>
                    <a:pt x="115" y="17"/>
                  </a:lnTo>
                  <a:lnTo>
                    <a:pt x="106" y="10"/>
                  </a:lnTo>
                  <a:lnTo>
                    <a:pt x="94" y="5"/>
                  </a:lnTo>
                  <a:lnTo>
                    <a:pt x="82" y="1"/>
                  </a:lnTo>
                  <a:lnTo>
                    <a:pt x="69" y="0"/>
                  </a:lnTo>
                  <a:lnTo>
                    <a:pt x="55" y="0"/>
                  </a:lnTo>
                  <a:lnTo>
                    <a:pt x="43" y="1"/>
                  </a:lnTo>
                  <a:lnTo>
                    <a:pt x="32" y="5"/>
                  </a:lnTo>
                  <a:lnTo>
                    <a:pt x="21" y="10"/>
                  </a:lnTo>
                  <a:lnTo>
                    <a:pt x="13" y="17"/>
                  </a:lnTo>
                  <a:lnTo>
                    <a:pt x="7" y="24"/>
                  </a:lnTo>
                  <a:lnTo>
                    <a:pt x="3" y="32"/>
                  </a:lnTo>
                  <a:lnTo>
                    <a:pt x="0" y="43"/>
                  </a:lnTo>
                  <a:close/>
                </a:path>
              </a:pathLst>
            </a:custGeom>
            <a:solidFill>
              <a:srgbClr val="000000"/>
            </a:solidFill>
            <a:ln w="9525">
              <a:noFill/>
              <a:round/>
              <a:headEnd/>
              <a:tailEnd/>
            </a:ln>
          </p:spPr>
          <p:txBody>
            <a:bodyPr/>
            <a:lstStyle/>
            <a:p>
              <a:pPr rtl="0"/>
              <a:endParaRPr lang="en-US" sz="3800"/>
            </a:p>
          </p:txBody>
        </p:sp>
        <p:sp>
          <p:nvSpPr>
            <p:cNvPr id="40971" name="Freeform 11"/>
            <p:cNvSpPr>
              <a:spLocks/>
            </p:cNvSpPr>
            <p:nvPr/>
          </p:nvSpPr>
          <p:spPr bwMode="auto">
            <a:xfrm flipH="1">
              <a:off x="383" y="1332"/>
              <a:ext cx="43" cy="153"/>
            </a:xfrm>
            <a:custGeom>
              <a:avLst/>
              <a:gdLst>
                <a:gd name="T0" fmla="*/ 4 w 184"/>
                <a:gd name="T1" fmla="*/ 0 h 666"/>
                <a:gd name="T2" fmla="*/ 2 w 184"/>
                <a:gd name="T3" fmla="*/ 1 h 666"/>
                <a:gd name="T4" fmla="*/ 0 w 184"/>
                <a:gd name="T5" fmla="*/ 2 h 666"/>
                <a:gd name="T6" fmla="*/ 0 w 184"/>
                <a:gd name="T7" fmla="*/ 4 h 666"/>
                <a:gd name="T8" fmla="*/ 0 w 184"/>
                <a:gd name="T9" fmla="*/ 6 h 666"/>
                <a:gd name="T10" fmla="*/ 33 w 184"/>
                <a:gd name="T11" fmla="*/ 150 h 666"/>
                <a:gd name="T12" fmla="*/ 34 w 184"/>
                <a:gd name="T13" fmla="*/ 151 h 666"/>
                <a:gd name="T14" fmla="*/ 36 w 184"/>
                <a:gd name="T15" fmla="*/ 153 h 666"/>
                <a:gd name="T16" fmla="*/ 37 w 184"/>
                <a:gd name="T17" fmla="*/ 153 h 666"/>
                <a:gd name="T18" fmla="*/ 39 w 184"/>
                <a:gd name="T19" fmla="*/ 153 h 666"/>
                <a:gd name="T20" fmla="*/ 41 w 184"/>
                <a:gd name="T21" fmla="*/ 152 h 666"/>
                <a:gd name="T22" fmla="*/ 43 w 184"/>
                <a:gd name="T23" fmla="*/ 151 h 666"/>
                <a:gd name="T24" fmla="*/ 43 w 184"/>
                <a:gd name="T25" fmla="*/ 149 h 666"/>
                <a:gd name="T26" fmla="*/ 43 w 184"/>
                <a:gd name="T27" fmla="*/ 147 h 666"/>
                <a:gd name="T28" fmla="*/ 10 w 184"/>
                <a:gd name="T29" fmla="*/ 4 h 666"/>
                <a:gd name="T30" fmla="*/ 9 w 184"/>
                <a:gd name="T31" fmla="*/ 2 h 666"/>
                <a:gd name="T32" fmla="*/ 8 w 184"/>
                <a:gd name="T33" fmla="*/ 1 h 666"/>
                <a:gd name="T34" fmla="*/ 6 w 184"/>
                <a:gd name="T35" fmla="*/ 0 h 666"/>
                <a:gd name="T36" fmla="*/ 4 w 184"/>
                <a:gd name="T37" fmla="*/ 0 h 6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4"/>
                <a:gd name="T58" fmla="*/ 0 h 666"/>
                <a:gd name="T59" fmla="*/ 184 w 184"/>
                <a:gd name="T60" fmla="*/ 666 h 66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4" h="666">
                  <a:moveTo>
                    <a:pt x="17" y="0"/>
                  </a:moveTo>
                  <a:lnTo>
                    <a:pt x="9" y="4"/>
                  </a:lnTo>
                  <a:lnTo>
                    <a:pt x="2" y="9"/>
                  </a:lnTo>
                  <a:lnTo>
                    <a:pt x="0" y="17"/>
                  </a:lnTo>
                  <a:lnTo>
                    <a:pt x="0" y="26"/>
                  </a:lnTo>
                  <a:lnTo>
                    <a:pt x="141" y="651"/>
                  </a:lnTo>
                  <a:lnTo>
                    <a:pt x="145" y="659"/>
                  </a:lnTo>
                  <a:lnTo>
                    <a:pt x="152" y="664"/>
                  </a:lnTo>
                  <a:lnTo>
                    <a:pt x="160" y="666"/>
                  </a:lnTo>
                  <a:lnTo>
                    <a:pt x="169" y="666"/>
                  </a:lnTo>
                  <a:lnTo>
                    <a:pt x="177" y="662"/>
                  </a:lnTo>
                  <a:lnTo>
                    <a:pt x="182" y="657"/>
                  </a:lnTo>
                  <a:lnTo>
                    <a:pt x="184" y="649"/>
                  </a:lnTo>
                  <a:lnTo>
                    <a:pt x="184" y="640"/>
                  </a:lnTo>
                  <a:lnTo>
                    <a:pt x="43" y="17"/>
                  </a:lnTo>
                  <a:lnTo>
                    <a:pt x="39" y="9"/>
                  </a:lnTo>
                  <a:lnTo>
                    <a:pt x="34" y="3"/>
                  </a:lnTo>
                  <a:lnTo>
                    <a:pt x="26" y="0"/>
                  </a:lnTo>
                  <a:lnTo>
                    <a:pt x="17" y="0"/>
                  </a:lnTo>
                  <a:close/>
                </a:path>
              </a:pathLst>
            </a:custGeom>
            <a:solidFill>
              <a:srgbClr val="000000"/>
            </a:solidFill>
            <a:ln w="9525">
              <a:noFill/>
              <a:round/>
              <a:headEnd/>
              <a:tailEnd/>
            </a:ln>
          </p:spPr>
          <p:txBody>
            <a:bodyPr/>
            <a:lstStyle/>
            <a:p>
              <a:pPr rtl="0"/>
              <a:endParaRPr lang="en-US" sz="3800"/>
            </a:p>
          </p:txBody>
        </p:sp>
        <p:sp>
          <p:nvSpPr>
            <p:cNvPr id="40972" name="Freeform 12"/>
            <p:cNvSpPr>
              <a:spLocks/>
            </p:cNvSpPr>
            <p:nvPr/>
          </p:nvSpPr>
          <p:spPr bwMode="auto">
            <a:xfrm flipH="1">
              <a:off x="337" y="1115"/>
              <a:ext cx="224" cy="225"/>
            </a:xfrm>
            <a:custGeom>
              <a:avLst/>
              <a:gdLst>
                <a:gd name="T0" fmla="*/ 201 w 983"/>
                <a:gd name="T1" fmla="*/ 8 h 985"/>
                <a:gd name="T2" fmla="*/ 201 w 983"/>
                <a:gd name="T3" fmla="*/ 8 h 985"/>
                <a:gd name="T4" fmla="*/ 199 w 983"/>
                <a:gd name="T5" fmla="*/ 16 h 985"/>
                <a:gd name="T6" fmla="*/ 188 w 983"/>
                <a:gd name="T7" fmla="*/ 61 h 985"/>
                <a:gd name="T8" fmla="*/ 173 w 983"/>
                <a:gd name="T9" fmla="*/ 122 h 985"/>
                <a:gd name="T10" fmla="*/ 161 w 983"/>
                <a:gd name="T11" fmla="*/ 167 h 985"/>
                <a:gd name="T12" fmla="*/ 158 w 983"/>
                <a:gd name="T13" fmla="*/ 179 h 985"/>
                <a:gd name="T14" fmla="*/ 154 w 983"/>
                <a:gd name="T15" fmla="*/ 186 h 985"/>
                <a:gd name="T16" fmla="*/ 151 w 983"/>
                <a:gd name="T17" fmla="*/ 190 h 985"/>
                <a:gd name="T18" fmla="*/ 149 w 983"/>
                <a:gd name="T19" fmla="*/ 191 h 985"/>
                <a:gd name="T20" fmla="*/ 147 w 983"/>
                <a:gd name="T21" fmla="*/ 192 h 985"/>
                <a:gd name="T22" fmla="*/ 147 w 983"/>
                <a:gd name="T23" fmla="*/ 192 h 985"/>
                <a:gd name="T24" fmla="*/ 146 w 983"/>
                <a:gd name="T25" fmla="*/ 192 h 985"/>
                <a:gd name="T26" fmla="*/ 144 w 983"/>
                <a:gd name="T27" fmla="*/ 191 h 985"/>
                <a:gd name="T28" fmla="*/ 139 w 983"/>
                <a:gd name="T29" fmla="*/ 191 h 985"/>
                <a:gd name="T30" fmla="*/ 124 w 983"/>
                <a:gd name="T31" fmla="*/ 192 h 985"/>
                <a:gd name="T32" fmla="*/ 105 w 983"/>
                <a:gd name="T33" fmla="*/ 193 h 985"/>
                <a:gd name="T34" fmla="*/ 84 w 983"/>
                <a:gd name="T35" fmla="*/ 193 h 985"/>
                <a:gd name="T36" fmla="*/ 61 w 983"/>
                <a:gd name="T37" fmla="*/ 195 h 985"/>
                <a:gd name="T38" fmla="*/ 40 w 983"/>
                <a:gd name="T39" fmla="*/ 196 h 985"/>
                <a:gd name="T40" fmla="*/ 23 w 983"/>
                <a:gd name="T41" fmla="*/ 197 h 985"/>
                <a:gd name="T42" fmla="*/ 12 w 983"/>
                <a:gd name="T43" fmla="*/ 199 h 985"/>
                <a:gd name="T44" fmla="*/ 5 w 983"/>
                <a:gd name="T45" fmla="*/ 202 h 985"/>
                <a:gd name="T46" fmla="*/ 1 w 983"/>
                <a:gd name="T47" fmla="*/ 208 h 985"/>
                <a:gd name="T48" fmla="*/ 0 w 983"/>
                <a:gd name="T49" fmla="*/ 214 h 985"/>
                <a:gd name="T50" fmla="*/ 1 w 983"/>
                <a:gd name="T51" fmla="*/ 220 h 985"/>
                <a:gd name="T52" fmla="*/ 3 w 983"/>
                <a:gd name="T53" fmla="*/ 224 h 985"/>
                <a:gd name="T54" fmla="*/ 5 w 983"/>
                <a:gd name="T55" fmla="*/ 225 h 985"/>
                <a:gd name="T56" fmla="*/ 160 w 983"/>
                <a:gd name="T57" fmla="*/ 225 h 985"/>
                <a:gd name="T58" fmla="*/ 161 w 983"/>
                <a:gd name="T59" fmla="*/ 225 h 985"/>
                <a:gd name="T60" fmla="*/ 161 w 983"/>
                <a:gd name="T61" fmla="*/ 225 h 985"/>
                <a:gd name="T62" fmla="*/ 176 w 983"/>
                <a:gd name="T63" fmla="*/ 221 h 985"/>
                <a:gd name="T64" fmla="*/ 185 w 983"/>
                <a:gd name="T65" fmla="*/ 213 h 985"/>
                <a:gd name="T66" fmla="*/ 190 w 983"/>
                <a:gd name="T67" fmla="*/ 205 h 985"/>
                <a:gd name="T68" fmla="*/ 191 w 983"/>
                <a:gd name="T69" fmla="*/ 198 h 985"/>
                <a:gd name="T70" fmla="*/ 191 w 983"/>
                <a:gd name="T71" fmla="*/ 198 h 985"/>
                <a:gd name="T72" fmla="*/ 191 w 983"/>
                <a:gd name="T73" fmla="*/ 198 h 985"/>
                <a:gd name="T74" fmla="*/ 224 w 983"/>
                <a:gd name="T75" fmla="*/ 10 h 985"/>
                <a:gd name="T76" fmla="*/ 224 w 983"/>
                <a:gd name="T77" fmla="*/ 8 h 985"/>
                <a:gd name="T78" fmla="*/ 222 w 983"/>
                <a:gd name="T79" fmla="*/ 5 h 985"/>
                <a:gd name="T80" fmla="*/ 220 w 983"/>
                <a:gd name="T81" fmla="*/ 3 h 985"/>
                <a:gd name="T82" fmla="*/ 217 w 983"/>
                <a:gd name="T83" fmla="*/ 1 h 985"/>
                <a:gd name="T84" fmla="*/ 215 w 983"/>
                <a:gd name="T85" fmla="*/ 0 h 985"/>
                <a:gd name="T86" fmla="*/ 211 w 983"/>
                <a:gd name="T87" fmla="*/ 0 h 985"/>
                <a:gd name="T88" fmla="*/ 206 w 983"/>
                <a:gd name="T89" fmla="*/ 2 h 985"/>
                <a:gd name="T90" fmla="*/ 203 w 983"/>
                <a:gd name="T91" fmla="*/ 5 h 985"/>
                <a:gd name="T92" fmla="*/ 201 w 983"/>
                <a:gd name="T93" fmla="*/ 7 h 98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83"/>
                <a:gd name="T142" fmla="*/ 0 h 985"/>
                <a:gd name="T143" fmla="*/ 983 w 983"/>
                <a:gd name="T144" fmla="*/ 985 h 98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83" h="985">
                  <a:moveTo>
                    <a:pt x="883" y="31"/>
                  </a:moveTo>
                  <a:lnTo>
                    <a:pt x="882" y="33"/>
                  </a:lnTo>
                  <a:lnTo>
                    <a:pt x="882" y="34"/>
                  </a:lnTo>
                  <a:lnTo>
                    <a:pt x="880" y="37"/>
                  </a:lnTo>
                  <a:lnTo>
                    <a:pt x="880" y="38"/>
                  </a:lnTo>
                  <a:lnTo>
                    <a:pt x="873" y="69"/>
                  </a:lnTo>
                  <a:lnTo>
                    <a:pt x="852" y="151"/>
                  </a:lnTo>
                  <a:lnTo>
                    <a:pt x="823" y="267"/>
                  </a:lnTo>
                  <a:lnTo>
                    <a:pt x="791" y="400"/>
                  </a:lnTo>
                  <a:lnTo>
                    <a:pt x="757" y="534"/>
                  </a:lnTo>
                  <a:lnTo>
                    <a:pt x="728" y="650"/>
                  </a:lnTo>
                  <a:lnTo>
                    <a:pt x="708" y="733"/>
                  </a:lnTo>
                  <a:lnTo>
                    <a:pt x="700" y="765"/>
                  </a:lnTo>
                  <a:lnTo>
                    <a:pt x="692" y="785"/>
                  </a:lnTo>
                  <a:lnTo>
                    <a:pt x="684" y="802"/>
                  </a:lnTo>
                  <a:lnTo>
                    <a:pt x="676" y="814"/>
                  </a:lnTo>
                  <a:lnTo>
                    <a:pt x="670" y="824"/>
                  </a:lnTo>
                  <a:lnTo>
                    <a:pt x="663" y="830"/>
                  </a:lnTo>
                  <a:lnTo>
                    <a:pt x="658" y="836"/>
                  </a:lnTo>
                  <a:lnTo>
                    <a:pt x="654" y="838"/>
                  </a:lnTo>
                  <a:lnTo>
                    <a:pt x="650" y="840"/>
                  </a:lnTo>
                  <a:lnTo>
                    <a:pt x="646" y="841"/>
                  </a:lnTo>
                  <a:lnTo>
                    <a:pt x="644" y="841"/>
                  </a:lnTo>
                  <a:lnTo>
                    <a:pt x="643" y="841"/>
                  </a:lnTo>
                  <a:lnTo>
                    <a:pt x="641" y="841"/>
                  </a:lnTo>
                  <a:lnTo>
                    <a:pt x="639" y="840"/>
                  </a:lnTo>
                  <a:lnTo>
                    <a:pt x="636" y="840"/>
                  </a:lnTo>
                  <a:lnTo>
                    <a:pt x="633" y="838"/>
                  </a:lnTo>
                  <a:lnTo>
                    <a:pt x="631" y="838"/>
                  </a:lnTo>
                  <a:lnTo>
                    <a:pt x="610" y="838"/>
                  </a:lnTo>
                  <a:lnTo>
                    <a:pt x="581" y="840"/>
                  </a:lnTo>
                  <a:lnTo>
                    <a:pt x="546" y="841"/>
                  </a:lnTo>
                  <a:lnTo>
                    <a:pt x="506" y="842"/>
                  </a:lnTo>
                  <a:lnTo>
                    <a:pt x="462" y="844"/>
                  </a:lnTo>
                  <a:lnTo>
                    <a:pt x="415" y="846"/>
                  </a:lnTo>
                  <a:lnTo>
                    <a:pt x="367" y="847"/>
                  </a:lnTo>
                  <a:lnTo>
                    <a:pt x="318" y="850"/>
                  </a:lnTo>
                  <a:lnTo>
                    <a:pt x="268" y="853"/>
                  </a:lnTo>
                  <a:lnTo>
                    <a:pt x="221" y="855"/>
                  </a:lnTo>
                  <a:lnTo>
                    <a:pt x="177" y="858"/>
                  </a:lnTo>
                  <a:lnTo>
                    <a:pt x="137" y="862"/>
                  </a:lnTo>
                  <a:lnTo>
                    <a:pt x="102" y="864"/>
                  </a:lnTo>
                  <a:lnTo>
                    <a:pt x="73" y="868"/>
                  </a:lnTo>
                  <a:lnTo>
                    <a:pt x="51" y="872"/>
                  </a:lnTo>
                  <a:lnTo>
                    <a:pt x="38" y="876"/>
                  </a:lnTo>
                  <a:lnTo>
                    <a:pt x="22" y="886"/>
                  </a:lnTo>
                  <a:lnTo>
                    <a:pt x="12" y="898"/>
                  </a:lnTo>
                  <a:lnTo>
                    <a:pt x="6" y="911"/>
                  </a:lnTo>
                  <a:lnTo>
                    <a:pt x="2" y="924"/>
                  </a:lnTo>
                  <a:lnTo>
                    <a:pt x="0" y="939"/>
                  </a:lnTo>
                  <a:lnTo>
                    <a:pt x="2" y="952"/>
                  </a:lnTo>
                  <a:lnTo>
                    <a:pt x="4" y="963"/>
                  </a:lnTo>
                  <a:lnTo>
                    <a:pt x="7" y="974"/>
                  </a:lnTo>
                  <a:lnTo>
                    <a:pt x="11" y="979"/>
                  </a:lnTo>
                  <a:lnTo>
                    <a:pt x="15" y="983"/>
                  </a:lnTo>
                  <a:lnTo>
                    <a:pt x="20" y="984"/>
                  </a:lnTo>
                  <a:lnTo>
                    <a:pt x="25" y="985"/>
                  </a:lnTo>
                  <a:lnTo>
                    <a:pt x="704" y="985"/>
                  </a:lnTo>
                  <a:lnTo>
                    <a:pt x="705" y="985"/>
                  </a:lnTo>
                  <a:lnTo>
                    <a:pt x="706" y="985"/>
                  </a:lnTo>
                  <a:lnTo>
                    <a:pt x="743" y="978"/>
                  </a:lnTo>
                  <a:lnTo>
                    <a:pt x="771" y="966"/>
                  </a:lnTo>
                  <a:lnTo>
                    <a:pt x="795" y="952"/>
                  </a:lnTo>
                  <a:lnTo>
                    <a:pt x="812" y="933"/>
                  </a:lnTo>
                  <a:lnTo>
                    <a:pt x="825" y="915"/>
                  </a:lnTo>
                  <a:lnTo>
                    <a:pt x="832" y="897"/>
                  </a:lnTo>
                  <a:lnTo>
                    <a:pt x="838" y="880"/>
                  </a:lnTo>
                  <a:lnTo>
                    <a:pt x="839" y="866"/>
                  </a:lnTo>
                  <a:lnTo>
                    <a:pt x="839" y="867"/>
                  </a:lnTo>
                  <a:lnTo>
                    <a:pt x="839" y="868"/>
                  </a:lnTo>
                  <a:lnTo>
                    <a:pt x="983" y="46"/>
                  </a:lnTo>
                  <a:lnTo>
                    <a:pt x="983" y="43"/>
                  </a:lnTo>
                  <a:lnTo>
                    <a:pt x="983" y="39"/>
                  </a:lnTo>
                  <a:lnTo>
                    <a:pt x="982" y="35"/>
                  </a:lnTo>
                  <a:lnTo>
                    <a:pt x="981" y="33"/>
                  </a:lnTo>
                  <a:lnTo>
                    <a:pt x="975" y="24"/>
                  </a:lnTo>
                  <a:lnTo>
                    <a:pt x="969" y="17"/>
                  </a:lnTo>
                  <a:lnTo>
                    <a:pt x="964" y="12"/>
                  </a:lnTo>
                  <a:lnTo>
                    <a:pt x="957" y="7"/>
                  </a:lnTo>
                  <a:lnTo>
                    <a:pt x="952" y="4"/>
                  </a:lnTo>
                  <a:lnTo>
                    <a:pt x="947" y="3"/>
                  </a:lnTo>
                  <a:lnTo>
                    <a:pt x="942" y="1"/>
                  </a:lnTo>
                  <a:lnTo>
                    <a:pt x="936" y="0"/>
                  </a:lnTo>
                  <a:lnTo>
                    <a:pt x="926" y="1"/>
                  </a:lnTo>
                  <a:lnTo>
                    <a:pt x="916" y="4"/>
                  </a:lnTo>
                  <a:lnTo>
                    <a:pt x="906" y="8"/>
                  </a:lnTo>
                  <a:lnTo>
                    <a:pt x="900" y="13"/>
                  </a:lnTo>
                  <a:lnTo>
                    <a:pt x="893" y="20"/>
                  </a:lnTo>
                  <a:lnTo>
                    <a:pt x="888" y="25"/>
                  </a:lnTo>
                  <a:lnTo>
                    <a:pt x="884" y="29"/>
                  </a:lnTo>
                  <a:lnTo>
                    <a:pt x="883" y="31"/>
                  </a:lnTo>
                  <a:close/>
                </a:path>
              </a:pathLst>
            </a:custGeom>
            <a:solidFill>
              <a:srgbClr val="000000"/>
            </a:solidFill>
            <a:ln w="9525">
              <a:noFill/>
              <a:round/>
              <a:headEnd/>
              <a:tailEnd/>
            </a:ln>
          </p:spPr>
          <p:txBody>
            <a:bodyPr/>
            <a:lstStyle/>
            <a:p>
              <a:pPr rtl="0"/>
              <a:endParaRPr lang="en-US" sz="3800"/>
            </a:p>
          </p:txBody>
        </p:sp>
        <p:sp>
          <p:nvSpPr>
            <p:cNvPr id="40973" name="Freeform 13"/>
            <p:cNvSpPr>
              <a:spLocks/>
            </p:cNvSpPr>
            <p:nvPr/>
          </p:nvSpPr>
          <p:spPr bwMode="auto">
            <a:xfrm flipH="1">
              <a:off x="346" y="1124"/>
              <a:ext cx="207" cy="207"/>
            </a:xfrm>
            <a:custGeom>
              <a:avLst/>
              <a:gdLst>
                <a:gd name="T0" fmla="*/ 205 w 904"/>
                <a:gd name="T1" fmla="*/ 0 h 907"/>
                <a:gd name="T2" fmla="*/ 206 w 904"/>
                <a:gd name="T3" fmla="*/ 1 h 907"/>
                <a:gd name="T4" fmla="*/ 205 w 904"/>
                <a:gd name="T5" fmla="*/ 11 h 907"/>
                <a:gd name="T6" fmla="*/ 196 w 904"/>
                <a:gd name="T7" fmla="*/ 62 h 907"/>
                <a:gd name="T8" fmla="*/ 184 w 904"/>
                <a:gd name="T9" fmla="*/ 130 h 907"/>
                <a:gd name="T10" fmla="*/ 176 w 904"/>
                <a:gd name="T11" fmla="*/ 180 h 907"/>
                <a:gd name="T12" fmla="*/ 174 w 904"/>
                <a:gd name="T13" fmla="*/ 188 h 907"/>
                <a:gd name="T14" fmla="*/ 174 w 904"/>
                <a:gd name="T15" fmla="*/ 188 h 907"/>
                <a:gd name="T16" fmla="*/ 174 w 904"/>
                <a:gd name="T17" fmla="*/ 189 h 907"/>
                <a:gd name="T18" fmla="*/ 173 w 904"/>
                <a:gd name="T19" fmla="*/ 194 h 907"/>
                <a:gd name="T20" fmla="*/ 169 w 904"/>
                <a:gd name="T21" fmla="*/ 200 h 907"/>
                <a:gd name="T22" fmla="*/ 159 w 904"/>
                <a:gd name="T23" fmla="*/ 206 h 907"/>
                <a:gd name="T24" fmla="*/ 150 w 904"/>
                <a:gd name="T25" fmla="*/ 207 h 907"/>
                <a:gd name="T26" fmla="*/ 138 w 904"/>
                <a:gd name="T27" fmla="*/ 207 h 907"/>
                <a:gd name="T28" fmla="*/ 118 w 904"/>
                <a:gd name="T29" fmla="*/ 207 h 907"/>
                <a:gd name="T30" fmla="*/ 92 w 904"/>
                <a:gd name="T31" fmla="*/ 207 h 907"/>
                <a:gd name="T32" fmla="*/ 64 w 904"/>
                <a:gd name="T33" fmla="*/ 207 h 907"/>
                <a:gd name="T34" fmla="*/ 38 w 904"/>
                <a:gd name="T35" fmla="*/ 207 h 907"/>
                <a:gd name="T36" fmla="*/ 17 w 904"/>
                <a:gd name="T37" fmla="*/ 207 h 907"/>
                <a:gd name="T38" fmla="*/ 3 w 904"/>
                <a:gd name="T39" fmla="*/ 207 h 907"/>
                <a:gd name="T40" fmla="*/ 0 w 904"/>
                <a:gd name="T41" fmla="*/ 207 h 907"/>
                <a:gd name="T42" fmla="*/ 0 w 904"/>
                <a:gd name="T43" fmla="*/ 206 h 907"/>
                <a:gd name="T44" fmla="*/ 0 w 904"/>
                <a:gd name="T45" fmla="*/ 204 h 907"/>
                <a:gd name="T46" fmla="*/ 2 w 904"/>
                <a:gd name="T47" fmla="*/ 200 h 907"/>
                <a:gd name="T48" fmla="*/ 6 w 904"/>
                <a:gd name="T49" fmla="*/ 199 h 907"/>
                <a:gd name="T50" fmla="*/ 13 w 904"/>
                <a:gd name="T51" fmla="*/ 197 h 907"/>
                <a:gd name="T52" fmla="*/ 25 w 904"/>
                <a:gd name="T53" fmla="*/ 196 h 907"/>
                <a:gd name="T54" fmla="*/ 41 w 904"/>
                <a:gd name="T55" fmla="*/ 195 h 907"/>
                <a:gd name="T56" fmla="*/ 59 w 904"/>
                <a:gd name="T57" fmla="*/ 194 h 907"/>
                <a:gd name="T58" fmla="*/ 79 w 904"/>
                <a:gd name="T59" fmla="*/ 193 h 907"/>
                <a:gd name="T60" fmla="*/ 102 w 904"/>
                <a:gd name="T61" fmla="*/ 192 h 907"/>
                <a:gd name="T62" fmla="*/ 124 w 904"/>
                <a:gd name="T63" fmla="*/ 192 h 907"/>
                <a:gd name="T64" fmla="*/ 136 w 904"/>
                <a:gd name="T65" fmla="*/ 192 h 907"/>
                <a:gd name="T66" fmla="*/ 140 w 904"/>
                <a:gd name="T67" fmla="*/ 192 h 907"/>
                <a:gd name="T68" fmla="*/ 145 w 904"/>
                <a:gd name="T69" fmla="*/ 190 h 907"/>
                <a:gd name="T70" fmla="*/ 150 w 904"/>
                <a:gd name="T71" fmla="*/ 187 h 907"/>
                <a:gd name="T72" fmla="*/ 154 w 904"/>
                <a:gd name="T73" fmla="*/ 181 h 907"/>
                <a:gd name="T74" fmla="*/ 158 w 904"/>
                <a:gd name="T75" fmla="*/ 173 h 907"/>
                <a:gd name="T76" fmla="*/ 160 w 904"/>
                <a:gd name="T77" fmla="*/ 168 h 907"/>
                <a:gd name="T78" fmla="*/ 160 w 904"/>
                <a:gd name="T79" fmla="*/ 168 h 907"/>
                <a:gd name="T80" fmla="*/ 162 w 904"/>
                <a:gd name="T81" fmla="*/ 161 h 907"/>
                <a:gd name="T82" fmla="*/ 173 w 904"/>
                <a:gd name="T83" fmla="*/ 116 h 907"/>
                <a:gd name="T84" fmla="*/ 188 w 904"/>
                <a:gd name="T85" fmla="*/ 56 h 907"/>
                <a:gd name="T86" fmla="*/ 199 w 904"/>
                <a:gd name="T87" fmla="*/ 11 h 907"/>
                <a:gd name="T88" fmla="*/ 202 w 904"/>
                <a:gd name="T89" fmla="*/ 2 h 907"/>
                <a:gd name="T90" fmla="*/ 204 w 904"/>
                <a:gd name="T91" fmla="*/ 0 h 90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04"/>
                <a:gd name="T139" fmla="*/ 0 h 907"/>
                <a:gd name="T140" fmla="*/ 904 w 904"/>
                <a:gd name="T141" fmla="*/ 907 h 90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04" h="907">
                  <a:moveTo>
                    <a:pt x="896" y="0"/>
                  </a:moveTo>
                  <a:lnTo>
                    <a:pt x="897" y="1"/>
                  </a:lnTo>
                  <a:lnTo>
                    <a:pt x="900" y="3"/>
                  </a:lnTo>
                  <a:lnTo>
                    <a:pt x="901" y="5"/>
                  </a:lnTo>
                  <a:lnTo>
                    <a:pt x="904" y="8"/>
                  </a:lnTo>
                  <a:lnTo>
                    <a:pt x="897" y="47"/>
                  </a:lnTo>
                  <a:lnTo>
                    <a:pt x="880" y="142"/>
                  </a:lnTo>
                  <a:lnTo>
                    <a:pt x="857" y="272"/>
                  </a:lnTo>
                  <a:lnTo>
                    <a:pt x="831" y="421"/>
                  </a:lnTo>
                  <a:lnTo>
                    <a:pt x="805" y="569"/>
                  </a:lnTo>
                  <a:lnTo>
                    <a:pt x="783" y="698"/>
                  </a:lnTo>
                  <a:lnTo>
                    <a:pt x="767" y="789"/>
                  </a:lnTo>
                  <a:lnTo>
                    <a:pt x="761" y="823"/>
                  </a:lnTo>
                  <a:lnTo>
                    <a:pt x="761" y="824"/>
                  </a:lnTo>
                  <a:lnTo>
                    <a:pt x="761" y="825"/>
                  </a:lnTo>
                  <a:lnTo>
                    <a:pt x="761" y="829"/>
                  </a:lnTo>
                  <a:lnTo>
                    <a:pt x="760" y="838"/>
                  </a:lnTo>
                  <a:lnTo>
                    <a:pt x="756" y="850"/>
                  </a:lnTo>
                  <a:lnTo>
                    <a:pt x="748" y="863"/>
                  </a:lnTo>
                  <a:lnTo>
                    <a:pt x="736" y="877"/>
                  </a:lnTo>
                  <a:lnTo>
                    <a:pt x="719" y="890"/>
                  </a:lnTo>
                  <a:lnTo>
                    <a:pt x="695" y="901"/>
                  </a:lnTo>
                  <a:lnTo>
                    <a:pt x="663" y="907"/>
                  </a:lnTo>
                  <a:lnTo>
                    <a:pt x="656" y="907"/>
                  </a:lnTo>
                  <a:lnTo>
                    <a:pt x="635" y="907"/>
                  </a:lnTo>
                  <a:lnTo>
                    <a:pt x="604" y="907"/>
                  </a:lnTo>
                  <a:lnTo>
                    <a:pt x="562" y="907"/>
                  </a:lnTo>
                  <a:lnTo>
                    <a:pt x="514" y="907"/>
                  </a:lnTo>
                  <a:lnTo>
                    <a:pt x="459" y="907"/>
                  </a:lnTo>
                  <a:lnTo>
                    <a:pt x="402" y="907"/>
                  </a:lnTo>
                  <a:lnTo>
                    <a:pt x="342" y="907"/>
                  </a:lnTo>
                  <a:lnTo>
                    <a:pt x="281" y="907"/>
                  </a:lnTo>
                  <a:lnTo>
                    <a:pt x="223" y="907"/>
                  </a:lnTo>
                  <a:lnTo>
                    <a:pt x="167" y="907"/>
                  </a:lnTo>
                  <a:lnTo>
                    <a:pt x="116" y="907"/>
                  </a:lnTo>
                  <a:lnTo>
                    <a:pt x="73" y="907"/>
                  </a:lnTo>
                  <a:lnTo>
                    <a:pt x="38" y="907"/>
                  </a:lnTo>
                  <a:lnTo>
                    <a:pt x="13" y="907"/>
                  </a:lnTo>
                  <a:lnTo>
                    <a:pt x="2" y="907"/>
                  </a:lnTo>
                  <a:lnTo>
                    <a:pt x="2" y="905"/>
                  </a:lnTo>
                  <a:lnTo>
                    <a:pt x="2" y="903"/>
                  </a:lnTo>
                  <a:lnTo>
                    <a:pt x="0" y="901"/>
                  </a:lnTo>
                  <a:lnTo>
                    <a:pt x="0" y="900"/>
                  </a:lnTo>
                  <a:lnTo>
                    <a:pt x="2" y="892"/>
                  </a:lnTo>
                  <a:lnTo>
                    <a:pt x="4" y="885"/>
                  </a:lnTo>
                  <a:lnTo>
                    <a:pt x="9" y="877"/>
                  </a:lnTo>
                  <a:lnTo>
                    <a:pt x="17" y="872"/>
                  </a:lnTo>
                  <a:lnTo>
                    <a:pt x="25" y="870"/>
                  </a:lnTo>
                  <a:lnTo>
                    <a:pt x="39" y="867"/>
                  </a:lnTo>
                  <a:lnTo>
                    <a:pt x="58" y="864"/>
                  </a:lnTo>
                  <a:lnTo>
                    <a:pt x="82" y="862"/>
                  </a:lnTo>
                  <a:lnTo>
                    <a:pt x="110" y="860"/>
                  </a:lnTo>
                  <a:lnTo>
                    <a:pt x="142" y="858"/>
                  </a:lnTo>
                  <a:lnTo>
                    <a:pt x="178" y="855"/>
                  </a:lnTo>
                  <a:lnTo>
                    <a:pt x="217" y="853"/>
                  </a:lnTo>
                  <a:lnTo>
                    <a:pt x="259" y="850"/>
                  </a:lnTo>
                  <a:lnTo>
                    <a:pt x="302" y="849"/>
                  </a:lnTo>
                  <a:lnTo>
                    <a:pt x="347" y="846"/>
                  </a:lnTo>
                  <a:lnTo>
                    <a:pt x="396" y="845"/>
                  </a:lnTo>
                  <a:lnTo>
                    <a:pt x="444" y="842"/>
                  </a:lnTo>
                  <a:lnTo>
                    <a:pt x="492" y="841"/>
                  </a:lnTo>
                  <a:lnTo>
                    <a:pt x="541" y="840"/>
                  </a:lnTo>
                  <a:lnTo>
                    <a:pt x="589" y="838"/>
                  </a:lnTo>
                  <a:lnTo>
                    <a:pt x="596" y="841"/>
                  </a:lnTo>
                  <a:lnTo>
                    <a:pt x="604" y="842"/>
                  </a:lnTo>
                  <a:lnTo>
                    <a:pt x="613" y="842"/>
                  </a:lnTo>
                  <a:lnTo>
                    <a:pt x="622" y="840"/>
                  </a:lnTo>
                  <a:lnTo>
                    <a:pt x="632" y="834"/>
                  </a:lnTo>
                  <a:lnTo>
                    <a:pt x="643" y="828"/>
                  </a:lnTo>
                  <a:lnTo>
                    <a:pt x="653" y="819"/>
                  </a:lnTo>
                  <a:lnTo>
                    <a:pt x="662" y="807"/>
                  </a:lnTo>
                  <a:lnTo>
                    <a:pt x="672" y="794"/>
                  </a:lnTo>
                  <a:lnTo>
                    <a:pt x="682" y="777"/>
                  </a:lnTo>
                  <a:lnTo>
                    <a:pt x="689" y="760"/>
                  </a:lnTo>
                  <a:lnTo>
                    <a:pt x="698" y="739"/>
                  </a:lnTo>
                  <a:lnTo>
                    <a:pt x="698" y="738"/>
                  </a:lnTo>
                  <a:lnTo>
                    <a:pt x="698" y="737"/>
                  </a:lnTo>
                  <a:lnTo>
                    <a:pt x="706" y="706"/>
                  </a:lnTo>
                  <a:lnTo>
                    <a:pt x="726" y="625"/>
                  </a:lnTo>
                  <a:lnTo>
                    <a:pt x="754" y="510"/>
                  </a:lnTo>
                  <a:lnTo>
                    <a:pt x="787" y="379"/>
                  </a:lnTo>
                  <a:lnTo>
                    <a:pt x="819" y="246"/>
                  </a:lnTo>
                  <a:lnTo>
                    <a:pt x="849" y="130"/>
                  </a:lnTo>
                  <a:lnTo>
                    <a:pt x="869" y="47"/>
                  </a:lnTo>
                  <a:lnTo>
                    <a:pt x="878" y="13"/>
                  </a:lnTo>
                  <a:lnTo>
                    <a:pt x="882" y="8"/>
                  </a:lnTo>
                  <a:lnTo>
                    <a:pt x="887" y="4"/>
                  </a:lnTo>
                  <a:lnTo>
                    <a:pt x="892" y="1"/>
                  </a:lnTo>
                  <a:lnTo>
                    <a:pt x="896" y="0"/>
                  </a:lnTo>
                  <a:close/>
                </a:path>
              </a:pathLst>
            </a:custGeom>
            <a:solidFill>
              <a:srgbClr val="C0C0C0"/>
            </a:solidFill>
            <a:ln w="9525">
              <a:noFill/>
              <a:round/>
              <a:headEnd/>
              <a:tailEnd/>
            </a:ln>
          </p:spPr>
          <p:txBody>
            <a:bodyPr/>
            <a:lstStyle/>
            <a:p>
              <a:pPr rtl="0"/>
              <a:endParaRPr lang="en-US" sz="3800"/>
            </a:p>
          </p:txBody>
        </p:sp>
        <p:sp>
          <p:nvSpPr>
            <p:cNvPr id="40974" name="Freeform 14"/>
            <p:cNvSpPr>
              <a:spLocks/>
            </p:cNvSpPr>
            <p:nvPr/>
          </p:nvSpPr>
          <p:spPr bwMode="auto">
            <a:xfrm flipH="1">
              <a:off x="774" y="1193"/>
              <a:ext cx="77" cy="290"/>
            </a:xfrm>
            <a:custGeom>
              <a:avLst/>
              <a:gdLst>
                <a:gd name="T0" fmla="*/ 70 w 338"/>
                <a:gd name="T1" fmla="*/ 0 h 1268"/>
                <a:gd name="T2" fmla="*/ 68 w 338"/>
                <a:gd name="T3" fmla="*/ 1 h 1268"/>
                <a:gd name="T4" fmla="*/ 64 w 338"/>
                <a:gd name="T5" fmla="*/ 3 h 1268"/>
                <a:gd name="T6" fmla="*/ 59 w 338"/>
                <a:gd name="T7" fmla="*/ 5 h 1268"/>
                <a:gd name="T8" fmla="*/ 53 w 338"/>
                <a:gd name="T9" fmla="*/ 8 h 1268"/>
                <a:gd name="T10" fmla="*/ 48 w 338"/>
                <a:gd name="T11" fmla="*/ 11 h 1268"/>
                <a:gd name="T12" fmla="*/ 43 w 338"/>
                <a:gd name="T13" fmla="*/ 15 h 1268"/>
                <a:gd name="T14" fmla="*/ 39 w 338"/>
                <a:gd name="T15" fmla="*/ 19 h 1268"/>
                <a:gd name="T16" fmla="*/ 37 w 338"/>
                <a:gd name="T17" fmla="*/ 24 h 1268"/>
                <a:gd name="T18" fmla="*/ 35 w 338"/>
                <a:gd name="T19" fmla="*/ 37 h 1268"/>
                <a:gd name="T20" fmla="*/ 31 w 338"/>
                <a:gd name="T21" fmla="*/ 65 h 1268"/>
                <a:gd name="T22" fmla="*/ 25 w 338"/>
                <a:gd name="T23" fmla="*/ 104 h 1268"/>
                <a:gd name="T24" fmla="*/ 19 w 338"/>
                <a:gd name="T25" fmla="*/ 148 h 1268"/>
                <a:gd name="T26" fmla="*/ 12 w 338"/>
                <a:gd name="T27" fmla="*/ 193 h 1268"/>
                <a:gd name="T28" fmla="*/ 7 w 338"/>
                <a:gd name="T29" fmla="*/ 234 h 1268"/>
                <a:gd name="T30" fmla="*/ 2 w 338"/>
                <a:gd name="T31" fmla="*/ 266 h 1268"/>
                <a:gd name="T32" fmla="*/ 0 w 338"/>
                <a:gd name="T33" fmla="*/ 284 h 1268"/>
                <a:gd name="T34" fmla="*/ 0 w 338"/>
                <a:gd name="T35" fmla="*/ 286 h 1268"/>
                <a:gd name="T36" fmla="*/ 1 w 338"/>
                <a:gd name="T37" fmla="*/ 288 h 1268"/>
                <a:gd name="T38" fmla="*/ 2 w 338"/>
                <a:gd name="T39" fmla="*/ 289 h 1268"/>
                <a:gd name="T40" fmla="*/ 4 w 338"/>
                <a:gd name="T41" fmla="*/ 290 h 1268"/>
                <a:gd name="T42" fmla="*/ 6 w 338"/>
                <a:gd name="T43" fmla="*/ 290 h 1268"/>
                <a:gd name="T44" fmla="*/ 8 w 338"/>
                <a:gd name="T45" fmla="*/ 289 h 1268"/>
                <a:gd name="T46" fmla="*/ 9 w 338"/>
                <a:gd name="T47" fmla="*/ 287 h 1268"/>
                <a:gd name="T48" fmla="*/ 10 w 338"/>
                <a:gd name="T49" fmla="*/ 285 h 1268"/>
                <a:gd name="T50" fmla="*/ 15 w 338"/>
                <a:gd name="T51" fmla="*/ 246 h 1268"/>
                <a:gd name="T52" fmla="*/ 21 w 338"/>
                <a:gd name="T53" fmla="*/ 204 h 1268"/>
                <a:gd name="T54" fmla="*/ 27 w 338"/>
                <a:gd name="T55" fmla="*/ 162 h 1268"/>
                <a:gd name="T56" fmla="*/ 33 w 338"/>
                <a:gd name="T57" fmla="*/ 121 h 1268"/>
                <a:gd name="T58" fmla="*/ 38 w 338"/>
                <a:gd name="T59" fmla="*/ 85 h 1268"/>
                <a:gd name="T60" fmla="*/ 42 w 338"/>
                <a:gd name="T61" fmla="*/ 56 h 1268"/>
                <a:gd name="T62" fmla="*/ 45 w 338"/>
                <a:gd name="T63" fmla="*/ 35 h 1268"/>
                <a:gd name="T64" fmla="*/ 46 w 338"/>
                <a:gd name="T65" fmla="*/ 26 h 1268"/>
                <a:gd name="T66" fmla="*/ 48 w 338"/>
                <a:gd name="T67" fmla="*/ 24 h 1268"/>
                <a:gd name="T68" fmla="*/ 50 w 338"/>
                <a:gd name="T69" fmla="*/ 22 h 1268"/>
                <a:gd name="T70" fmla="*/ 53 w 338"/>
                <a:gd name="T71" fmla="*/ 19 h 1268"/>
                <a:gd name="T72" fmla="*/ 57 w 338"/>
                <a:gd name="T73" fmla="*/ 17 h 1268"/>
                <a:gd name="T74" fmla="*/ 61 w 338"/>
                <a:gd name="T75" fmla="*/ 15 h 1268"/>
                <a:gd name="T76" fmla="*/ 65 w 338"/>
                <a:gd name="T77" fmla="*/ 13 h 1268"/>
                <a:gd name="T78" fmla="*/ 69 w 338"/>
                <a:gd name="T79" fmla="*/ 11 h 1268"/>
                <a:gd name="T80" fmla="*/ 73 w 338"/>
                <a:gd name="T81" fmla="*/ 10 h 1268"/>
                <a:gd name="T82" fmla="*/ 75 w 338"/>
                <a:gd name="T83" fmla="*/ 9 h 1268"/>
                <a:gd name="T84" fmla="*/ 76 w 338"/>
                <a:gd name="T85" fmla="*/ 7 h 1268"/>
                <a:gd name="T86" fmla="*/ 77 w 338"/>
                <a:gd name="T87" fmla="*/ 6 h 1268"/>
                <a:gd name="T88" fmla="*/ 77 w 338"/>
                <a:gd name="T89" fmla="*/ 3 h 1268"/>
                <a:gd name="T90" fmla="*/ 76 w 338"/>
                <a:gd name="T91" fmla="*/ 2 h 1268"/>
                <a:gd name="T92" fmla="*/ 74 w 338"/>
                <a:gd name="T93" fmla="*/ 0 h 1268"/>
                <a:gd name="T94" fmla="*/ 72 w 338"/>
                <a:gd name="T95" fmla="*/ 0 h 1268"/>
                <a:gd name="T96" fmla="*/ 70 w 338"/>
                <a:gd name="T97" fmla="*/ 0 h 12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38"/>
                <a:gd name="T148" fmla="*/ 0 h 1268"/>
                <a:gd name="T149" fmla="*/ 338 w 338"/>
                <a:gd name="T150" fmla="*/ 1268 h 12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38" h="1268">
                  <a:moveTo>
                    <a:pt x="309" y="1"/>
                  </a:moveTo>
                  <a:lnTo>
                    <a:pt x="297" y="5"/>
                  </a:lnTo>
                  <a:lnTo>
                    <a:pt x="279" y="12"/>
                  </a:lnTo>
                  <a:lnTo>
                    <a:pt x="257" y="22"/>
                  </a:lnTo>
                  <a:lnTo>
                    <a:pt x="234" y="34"/>
                  </a:lnTo>
                  <a:lnTo>
                    <a:pt x="210" y="48"/>
                  </a:lnTo>
                  <a:lnTo>
                    <a:pt x="188" y="64"/>
                  </a:lnTo>
                  <a:lnTo>
                    <a:pt x="173" y="83"/>
                  </a:lnTo>
                  <a:lnTo>
                    <a:pt x="162" y="103"/>
                  </a:lnTo>
                  <a:lnTo>
                    <a:pt x="152" y="160"/>
                  </a:lnTo>
                  <a:lnTo>
                    <a:pt x="134" y="285"/>
                  </a:lnTo>
                  <a:lnTo>
                    <a:pt x="109" y="454"/>
                  </a:lnTo>
                  <a:lnTo>
                    <a:pt x="82" y="648"/>
                  </a:lnTo>
                  <a:lnTo>
                    <a:pt x="54" y="846"/>
                  </a:lnTo>
                  <a:lnTo>
                    <a:pt x="30" y="1024"/>
                  </a:lnTo>
                  <a:lnTo>
                    <a:pt x="10" y="1163"/>
                  </a:lnTo>
                  <a:lnTo>
                    <a:pt x="0" y="1243"/>
                  </a:lnTo>
                  <a:lnTo>
                    <a:pt x="0" y="1251"/>
                  </a:lnTo>
                  <a:lnTo>
                    <a:pt x="4" y="1258"/>
                  </a:lnTo>
                  <a:lnTo>
                    <a:pt x="10" y="1264"/>
                  </a:lnTo>
                  <a:lnTo>
                    <a:pt x="18" y="1268"/>
                  </a:lnTo>
                  <a:lnTo>
                    <a:pt x="27" y="1266"/>
                  </a:lnTo>
                  <a:lnTo>
                    <a:pt x="35" y="1262"/>
                  </a:lnTo>
                  <a:lnTo>
                    <a:pt x="40" y="1256"/>
                  </a:lnTo>
                  <a:lnTo>
                    <a:pt x="43" y="1248"/>
                  </a:lnTo>
                  <a:lnTo>
                    <a:pt x="66" y="1075"/>
                  </a:lnTo>
                  <a:lnTo>
                    <a:pt x="92" y="891"/>
                  </a:lnTo>
                  <a:lnTo>
                    <a:pt x="118" y="707"/>
                  </a:lnTo>
                  <a:lnTo>
                    <a:pt x="143" y="530"/>
                  </a:lnTo>
                  <a:lnTo>
                    <a:pt x="165" y="372"/>
                  </a:lnTo>
                  <a:lnTo>
                    <a:pt x="183" y="244"/>
                  </a:lnTo>
                  <a:lnTo>
                    <a:pt x="197" y="155"/>
                  </a:lnTo>
                  <a:lnTo>
                    <a:pt x="204" y="114"/>
                  </a:lnTo>
                  <a:lnTo>
                    <a:pt x="209" y="105"/>
                  </a:lnTo>
                  <a:lnTo>
                    <a:pt x="219" y="95"/>
                  </a:lnTo>
                  <a:lnTo>
                    <a:pt x="234" y="84"/>
                  </a:lnTo>
                  <a:lnTo>
                    <a:pt x="249" y="74"/>
                  </a:lnTo>
                  <a:lnTo>
                    <a:pt x="268" y="65"/>
                  </a:lnTo>
                  <a:lnTo>
                    <a:pt x="287" y="57"/>
                  </a:lnTo>
                  <a:lnTo>
                    <a:pt x="305" y="49"/>
                  </a:lnTo>
                  <a:lnTo>
                    <a:pt x="322" y="43"/>
                  </a:lnTo>
                  <a:lnTo>
                    <a:pt x="330" y="39"/>
                  </a:lnTo>
                  <a:lnTo>
                    <a:pt x="335" y="32"/>
                  </a:lnTo>
                  <a:lnTo>
                    <a:pt x="338" y="25"/>
                  </a:lnTo>
                  <a:lnTo>
                    <a:pt x="336" y="15"/>
                  </a:lnTo>
                  <a:lnTo>
                    <a:pt x="333" y="8"/>
                  </a:lnTo>
                  <a:lnTo>
                    <a:pt x="326" y="2"/>
                  </a:lnTo>
                  <a:lnTo>
                    <a:pt x="318" y="0"/>
                  </a:lnTo>
                  <a:lnTo>
                    <a:pt x="309" y="1"/>
                  </a:lnTo>
                  <a:close/>
                </a:path>
              </a:pathLst>
            </a:custGeom>
            <a:solidFill>
              <a:srgbClr val="000000"/>
            </a:solidFill>
            <a:ln w="9525">
              <a:noFill/>
              <a:round/>
              <a:headEnd/>
              <a:tailEnd/>
            </a:ln>
          </p:spPr>
          <p:txBody>
            <a:bodyPr/>
            <a:lstStyle/>
            <a:p>
              <a:pPr rtl="0"/>
              <a:endParaRPr lang="en-US" sz="3800"/>
            </a:p>
          </p:txBody>
        </p:sp>
        <p:sp>
          <p:nvSpPr>
            <p:cNvPr id="40975" name="Freeform 15"/>
            <p:cNvSpPr>
              <a:spLocks/>
            </p:cNvSpPr>
            <p:nvPr/>
          </p:nvSpPr>
          <p:spPr bwMode="auto">
            <a:xfrm flipH="1">
              <a:off x="713" y="1193"/>
              <a:ext cx="37" cy="288"/>
            </a:xfrm>
            <a:custGeom>
              <a:avLst/>
              <a:gdLst>
                <a:gd name="T0" fmla="*/ 1 w 165"/>
                <a:gd name="T1" fmla="*/ 3 h 1258"/>
                <a:gd name="T2" fmla="*/ 0 w 165"/>
                <a:gd name="T3" fmla="*/ 5 h 1258"/>
                <a:gd name="T4" fmla="*/ 0 w 165"/>
                <a:gd name="T5" fmla="*/ 7 h 1258"/>
                <a:gd name="T6" fmla="*/ 1 w 165"/>
                <a:gd name="T7" fmla="*/ 8 h 1258"/>
                <a:gd name="T8" fmla="*/ 2 w 165"/>
                <a:gd name="T9" fmla="*/ 10 h 1258"/>
                <a:gd name="T10" fmla="*/ 6 w 165"/>
                <a:gd name="T11" fmla="*/ 12 h 1258"/>
                <a:gd name="T12" fmla="*/ 10 w 165"/>
                <a:gd name="T13" fmla="*/ 14 h 1258"/>
                <a:gd name="T14" fmla="*/ 13 w 165"/>
                <a:gd name="T15" fmla="*/ 17 h 1258"/>
                <a:gd name="T16" fmla="*/ 17 w 165"/>
                <a:gd name="T17" fmla="*/ 20 h 1258"/>
                <a:gd name="T18" fmla="*/ 20 w 165"/>
                <a:gd name="T19" fmla="*/ 23 h 1258"/>
                <a:gd name="T20" fmla="*/ 23 w 165"/>
                <a:gd name="T21" fmla="*/ 25 h 1258"/>
                <a:gd name="T22" fmla="*/ 25 w 165"/>
                <a:gd name="T23" fmla="*/ 28 h 1258"/>
                <a:gd name="T24" fmla="*/ 26 w 165"/>
                <a:gd name="T25" fmla="*/ 30 h 1258"/>
                <a:gd name="T26" fmla="*/ 26 w 165"/>
                <a:gd name="T27" fmla="*/ 62 h 1258"/>
                <a:gd name="T28" fmla="*/ 27 w 165"/>
                <a:gd name="T29" fmla="*/ 128 h 1258"/>
                <a:gd name="T30" fmla="*/ 27 w 165"/>
                <a:gd name="T31" fmla="*/ 209 h 1258"/>
                <a:gd name="T32" fmla="*/ 27 w 165"/>
                <a:gd name="T33" fmla="*/ 283 h 1258"/>
                <a:gd name="T34" fmla="*/ 27 w 165"/>
                <a:gd name="T35" fmla="*/ 285 h 1258"/>
                <a:gd name="T36" fmla="*/ 29 w 165"/>
                <a:gd name="T37" fmla="*/ 286 h 1258"/>
                <a:gd name="T38" fmla="*/ 30 w 165"/>
                <a:gd name="T39" fmla="*/ 288 h 1258"/>
                <a:gd name="T40" fmla="*/ 32 w 165"/>
                <a:gd name="T41" fmla="*/ 288 h 1258"/>
                <a:gd name="T42" fmla="*/ 34 w 165"/>
                <a:gd name="T43" fmla="*/ 288 h 1258"/>
                <a:gd name="T44" fmla="*/ 36 w 165"/>
                <a:gd name="T45" fmla="*/ 286 h 1258"/>
                <a:gd name="T46" fmla="*/ 37 w 165"/>
                <a:gd name="T47" fmla="*/ 285 h 1258"/>
                <a:gd name="T48" fmla="*/ 37 w 165"/>
                <a:gd name="T49" fmla="*/ 283 h 1258"/>
                <a:gd name="T50" fmla="*/ 37 w 165"/>
                <a:gd name="T51" fmla="*/ 241 h 1258"/>
                <a:gd name="T52" fmla="*/ 37 w 165"/>
                <a:gd name="T53" fmla="*/ 157 h 1258"/>
                <a:gd name="T54" fmla="*/ 36 w 165"/>
                <a:gd name="T55" fmla="*/ 73 h 1258"/>
                <a:gd name="T56" fmla="*/ 36 w 165"/>
                <a:gd name="T57" fmla="*/ 30 h 1258"/>
                <a:gd name="T58" fmla="*/ 34 w 165"/>
                <a:gd name="T59" fmla="*/ 25 h 1258"/>
                <a:gd name="T60" fmla="*/ 31 w 165"/>
                <a:gd name="T61" fmla="*/ 20 h 1258"/>
                <a:gd name="T62" fmla="*/ 27 w 165"/>
                <a:gd name="T63" fmla="*/ 15 h 1258"/>
                <a:gd name="T64" fmla="*/ 22 w 165"/>
                <a:gd name="T65" fmla="*/ 11 h 1258"/>
                <a:gd name="T66" fmla="*/ 18 w 165"/>
                <a:gd name="T67" fmla="*/ 8 h 1258"/>
                <a:gd name="T68" fmla="*/ 13 w 165"/>
                <a:gd name="T69" fmla="*/ 5 h 1258"/>
                <a:gd name="T70" fmla="*/ 10 w 165"/>
                <a:gd name="T71" fmla="*/ 2 h 1258"/>
                <a:gd name="T72" fmla="*/ 7 w 165"/>
                <a:gd name="T73" fmla="*/ 1 h 1258"/>
                <a:gd name="T74" fmla="*/ 5 w 165"/>
                <a:gd name="T75" fmla="*/ 0 h 1258"/>
                <a:gd name="T76" fmla="*/ 4 w 165"/>
                <a:gd name="T77" fmla="*/ 0 h 1258"/>
                <a:gd name="T78" fmla="*/ 2 w 165"/>
                <a:gd name="T79" fmla="*/ 1 h 1258"/>
                <a:gd name="T80" fmla="*/ 1 w 165"/>
                <a:gd name="T81" fmla="*/ 3 h 125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5"/>
                <a:gd name="T124" fmla="*/ 0 h 1258"/>
                <a:gd name="T125" fmla="*/ 165 w 165"/>
                <a:gd name="T126" fmla="*/ 1258 h 125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5" h="1258">
                  <a:moveTo>
                    <a:pt x="3" y="12"/>
                  </a:moveTo>
                  <a:lnTo>
                    <a:pt x="0" y="20"/>
                  </a:lnTo>
                  <a:lnTo>
                    <a:pt x="0" y="29"/>
                  </a:lnTo>
                  <a:lnTo>
                    <a:pt x="4" y="37"/>
                  </a:lnTo>
                  <a:lnTo>
                    <a:pt x="11" y="42"/>
                  </a:lnTo>
                  <a:lnTo>
                    <a:pt x="26" y="51"/>
                  </a:lnTo>
                  <a:lnTo>
                    <a:pt x="43" y="62"/>
                  </a:lnTo>
                  <a:lnTo>
                    <a:pt x="60" y="75"/>
                  </a:lnTo>
                  <a:lnTo>
                    <a:pt x="77" y="86"/>
                  </a:lnTo>
                  <a:lnTo>
                    <a:pt x="91" y="99"/>
                  </a:lnTo>
                  <a:lnTo>
                    <a:pt x="103" y="111"/>
                  </a:lnTo>
                  <a:lnTo>
                    <a:pt x="111" y="123"/>
                  </a:lnTo>
                  <a:lnTo>
                    <a:pt x="115" y="133"/>
                  </a:lnTo>
                  <a:lnTo>
                    <a:pt x="117" y="270"/>
                  </a:lnTo>
                  <a:lnTo>
                    <a:pt x="120" y="561"/>
                  </a:lnTo>
                  <a:lnTo>
                    <a:pt x="121" y="915"/>
                  </a:lnTo>
                  <a:lnTo>
                    <a:pt x="121" y="1236"/>
                  </a:lnTo>
                  <a:lnTo>
                    <a:pt x="122" y="1245"/>
                  </a:lnTo>
                  <a:lnTo>
                    <a:pt x="128" y="1251"/>
                  </a:lnTo>
                  <a:lnTo>
                    <a:pt x="135" y="1256"/>
                  </a:lnTo>
                  <a:lnTo>
                    <a:pt x="143" y="1258"/>
                  </a:lnTo>
                  <a:lnTo>
                    <a:pt x="151" y="1256"/>
                  </a:lnTo>
                  <a:lnTo>
                    <a:pt x="159" y="1251"/>
                  </a:lnTo>
                  <a:lnTo>
                    <a:pt x="164" y="1243"/>
                  </a:lnTo>
                  <a:lnTo>
                    <a:pt x="165" y="1236"/>
                  </a:lnTo>
                  <a:lnTo>
                    <a:pt x="165" y="1052"/>
                  </a:lnTo>
                  <a:lnTo>
                    <a:pt x="164" y="685"/>
                  </a:lnTo>
                  <a:lnTo>
                    <a:pt x="161" y="317"/>
                  </a:lnTo>
                  <a:lnTo>
                    <a:pt x="159" y="129"/>
                  </a:lnTo>
                  <a:lnTo>
                    <a:pt x="152" y="108"/>
                  </a:lnTo>
                  <a:lnTo>
                    <a:pt x="139" y="88"/>
                  </a:lnTo>
                  <a:lnTo>
                    <a:pt x="121" y="67"/>
                  </a:lnTo>
                  <a:lnTo>
                    <a:pt x="100" y="49"/>
                  </a:lnTo>
                  <a:lnTo>
                    <a:pt x="79" y="33"/>
                  </a:lnTo>
                  <a:lnTo>
                    <a:pt x="59" y="20"/>
                  </a:lnTo>
                  <a:lnTo>
                    <a:pt x="43" y="10"/>
                  </a:lnTo>
                  <a:lnTo>
                    <a:pt x="31" y="3"/>
                  </a:lnTo>
                  <a:lnTo>
                    <a:pt x="24" y="0"/>
                  </a:lnTo>
                  <a:lnTo>
                    <a:pt x="16" y="2"/>
                  </a:lnTo>
                  <a:lnTo>
                    <a:pt x="8" y="6"/>
                  </a:lnTo>
                  <a:lnTo>
                    <a:pt x="3" y="12"/>
                  </a:lnTo>
                  <a:close/>
                </a:path>
              </a:pathLst>
            </a:custGeom>
            <a:solidFill>
              <a:srgbClr val="000000"/>
            </a:solidFill>
            <a:ln w="9525">
              <a:noFill/>
              <a:round/>
              <a:headEnd/>
              <a:tailEnd/>
            </a:ln>
          </p:spPr>
          <p:txBody>
            <a:bodyPr/>
            <a:lstStyle/>
            <a:p>
              <a:pPr rtl="0"/>
              <a:endParaRPr lang="en-US" sz="3800"/>
            </a:p>
          </p:txBody>
        </p:sp>
        <p:sp>
          <p:nvSpPr>
            <p:cNvPr id="40976" name="Freeform 16"/>
            <p:cNvSpPr>
              <a:spLocks/>
            </p:cNvSpPr>
            <p:nvPr/>
          </p:nvSpPr>
          <p:spPr bwMode="auto">
            <a:xfrm flipH="1">
              <a:off x="500" y="1173"/>
              <a:ext cx="346" cy="78"/>
            </a:xfrm>
            <a:custGeom>
              <a:avLst/>
              <a:gdLst>
                <a:gd name="T0" fmla="*/ 12 w 1511"/>
                <a:gd name="T1" fmla="*/ 0 h 341"/>
                <a:gd name="T2" fmla="*/ 11 w 1511"/>
                <a:gd name="T3" fmla="*/ 1 h 341"/>
                <a:gd name="T4" fmla="*/ 10 w 1511"/>
                <a:gd name="T5" fmla="*/ 1 h 341"/>
                <a:gd name="T6" fmla="*/ 8 w 1511"/>
                <a:gd name="T7" fmla="*/ 2 h 341"/>
                <a:gd name="T8" fmla="*/ 7 w 1511"/>
                <a:gd name="T9" fmla="*/ 3 h 341"/>
                <a:gd name="T10" fmla="*/ 5 w 1511"/>
                <a:gd name="T11" fmla="*/ 4 h 341"/>
                <a:gd name="T12" fmla="*/ 3 w 1511"/>
                <a:gd name="T13" fmla="*/ 6 h 341"/>
                <a:gd name="T14" fmla="*/ 1 w 1511"/>
                <a:gd name="T15" fmla="*/ 8 h 341"/>
                <a:gd name="T16" fmla="*/ 0 w 1511"/>
                <a:gd name="T17" fmla="*/ 10 h 341"/>
                <a:gd name="T18" fmla="*/ 0 w 1511"/>
                <a:gd name="T19" fmla="*/ 13 h 341"/>
                <a:gd name="T20" fmla="*/ 1 w 1511"/>
                <a:gd name="T21" fmla="*/ 17 h 341"/>
                <a:gd name="T22" fmla="*/ 3 w 1511"/>
                <a:gd name="T23" fmla="*/ 20 h 341"/>
                <a:gd name="T24" fmla="*/ 6 w 1511"/>
                <a:gd name="T25" fmla="*/ 24 h 341"/>
                <a:gd name="T26" fmla="*/ 6 w 1511"/>
                <a:gd name="T27" fmla="*/ 24 h 341"/>
                <a:gd name="T28" fmla="*/ 7 w 1511"/>
                <a:gd name="T29" fmla="*/ 24 h 341"/>
                <a:gd name="T30" fmla="*/ 8 w 1511"/>
                <a:gd name="T31" fmla="*/ 25 h 341"/>
                <a:gd name="T32" fmla="*/ 8 w 1511"/>
                <a:gd name="T33" fmla="*/ 25 h 341"/>
                <a:gd name="T34" fmla="*/ 330 w 1511"/>
                <a:gd name="T35" fmla="*/ 78 h 341"/>
                <a:gd name="T36" fmla="*/ 330 w 1511"/>
                <a:gd name="T37" fmla="*/ 78 h 341"/>
                <a:gd name="T38" fmla="*/ 330 w 1511"/>
                <a:gd name="T39" fmla="*/ 78 h 341"/>
                <a:gd name="T40" fmla="*/ 331 w 1511"/>
                <a:gd name="T41" fmla="*/ 78 h 341"/>
                <a:gd name="T42" fmla="*/ 331 w 1511"/>
                <a:gd name="T43" fmla="*/ 78 h 341"/>
                <a:gd name="T44" fmla="*/ 332 w 1511"/>
                <a:gd name="T45" fmla="*/ 78 h 341"/>
                <a:gd name="T46" fmla="*/ 333 w 1511"/>
                <a:gd name="T47" fmla="*/ 78 h 341"/>
                <a:gd name="T48" fmla="*/ 335 w 1511"/>
                <a:gd name="T49" fmla="*/ 77 h 341"/>
                <a:gd name="T50" fmla="*/ 338 w 1511"/>
                <a:gd name="T51" fmla="*/ 76 h 341"/>
                <a:gd name="T52" fmla="*/ 340 w 1511"/>
                <a:gd name="T53" fmla="*/ 75 h 341"/>
                <a:gd name="T54" fmla="*/ 342 w 1511"/>
                <a:gd name="T55" fmla="*/ 74 h 341"/>
                <a:gd name="T56" fmla="*/ 344 w 1511"/>
                <a:gd name="T57" fmla="*/ 72 h 341"/>
                <a:gd name="T58" fmla="*/ 345 w 1511"/>
                <a:gd name="T59" fmla="*/ 69 h 341"/>
                <a:gd name="T60" fmla="*/ 346 w 1511"/>
                <a:gd name="T61" fmla="*/ 65 h 341"/>
                <a:gd name="T62" fmla="*/ 345 w 1511"/>
                <a:gd name="T63" fmla="*/ 61 h 341"/>
                <a:gd name="T64" fmla="*/ 342 w 1511"/>
                <a:gd name="T65" fmla="*/ 56 h 341"/>
                <a:gd name="T66" fmla="*/ 338 w 1511"/>
                <a:gd name="T67" fmla="*/ 52 h 341"/>
                <a:gd name="T68" fmla="*/ 338 w 1511"/>
                <a:gd name="T69" fmla="*/ 51 h 341"/>
                <a:gd name="T70" fmla="*/ 337 w 1511"/>
                <a:gd name="T71" fmla="*/ 51 h 341"/>
                <a:gd name="T72" fmla="*/ 336 w 1511"/>
                <a:gd name="T73" fmla="*/ 51 h 341"/>
                <a:gd name="T74" fmla="*/ 336 w 1511"/>
                <a:gd name="T75" fmla="*/ 50 h 341"/>
                <a:gd name="T76" fmla="*/ 14 w 1511"/>
                <a:gd name="T77" fmla="*/ 0 h 341"/>
                <a:gd name="T78" fmla="*/ 14 w 1511"/>
                <a:gd name="T79" fmla="*/ 0 h 341"/>
                <a:gd name="T80" fmla="*/ 13 w 1511"/>
                <a:gd name="T81" fmla="*/ 0 h 341"/>
                <a:gd name="T82" fmla="*/ 13 w 1511"/>
                <a:gd name="T83" fmla="*/ 0 h 341"/>
                <a:gd name="T84" fmla="*/ 12 w 1511"/>
                <a:gd name="T85" fmla="*/ 0 h 34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11"/>
                <a:gd name="T130" fmla="*/ 0 h 341"/>
                <a:gd name="T131" fmla="*/ 1511 w 1511"/>
                <a:gd name="T132" fmla="*/ 341 h 34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11" h="341">
                  <a:moveTo>
                    <a:pt x="53" y="1"/>
                  </a:moveTo>
                  <a:lnTo>
                    <a:pt x="50" y="3"/>
                  </a:lnTo>
                  <a:lnTo>
                    <a:pt x="44" y="4"/>
                  </a:lnTo>
                  <a:lnTo>
                    <a:pt x="37" y="8"/>
                  </a:lnTo>
                  <a:lnTo>
                    <a:pt x="29" y="12"/>
                  </a:lnTo>
                  <a:lnTo>
                    <a:pt x="20" y="18"/>
                  </a:lnTo>
                  <a:lnTo>
                    <a:pt x="12" y="25"/>
                  </a:lnTo>
                  <a:lnTo>
                    <a:pt x="5" y="34"/>
                  </a:lnTo>
                  <a:lnTo>
                    <a:pt x="1" y="44"/>
                  </a:lnTo>
                  <a:lnTo>
                    <a:pt x="0" y="59"/>
                  </a:lnTo>
                  <a:lnTo>
                    <a:pt x="4" y="73"/>
                  </a:lnTo>
                  <a:lnTo>
                    <a:pt x="12" y="89"/>
                  </a:lnTo>
                  <a:lnTo>
                    <a:pt x="25" y="103"/>
                  </a:lnTo>
                  <a:lnTo>
                    <a:pt x="27" y="104"/>
                  </a:lnTo>
                  <a:lnTo>
                    <a:pt x="30" y="107"/>
                  </a:lnTo>
                  <a:lnTo>
                    <a:pt x="33" y="108"/>
                  </a:lnTo>
                  <a:lnTo>
                    <a:pt x="37" y="110"/>
                  </a:lnTo>
                  <a:lnTo>
                    <a:pt x="1439" y="341"/>
                  </a:lnTo>
                  <a:lnTo>
                    <a:pt x="1441" y="341"/>
                  </a:lnTo>
                  <a:lnTo>
                    <a:pt x="1443" y="341"/>
                  </a:lnTo>
                  <a:lnTo>
                    <a:pt x="1444" y="341"/>
                  </a:lnTo>
                  <a:lnTo>
                    <a:pt x="1446" y="341"/>
                  </a:lnTo>
                  <a:lnTo>
                    <a:pt x="1450" y="340"/>
                  </a:lnTo>
                  <a:lnTo>
                    <a:pt x="1456" y="339"/>
                  </a:lnTo>
                  <a:lnTo>
                    <a:pt x="1465" y="337"/>
                  </a:lnTo>
                  <a:lnTo>
                    <a:pt x="1474" y="333"/>
                  </a:lnTo>
                  <a:lnTo>
                    <a:pt x="1485" y="328"/>
                  </a:lnTo>
                  <a:lnTo>
                    <a:pt x="1494" y="322"/>
                  </a:lnTo>
                  <a:lnTo>
                    <a:pt x="1503" y="313"/>
                  </a:lnTo>
                  <a:lnTo>
                    <a:pt x="1508" y="301"/>
                  </a:lnTo>
                  <a:lnTo>
                    <a:pt x="1511" y="284"/>
                  </a:lnTo>
                  <a:lnTo>
                    <a:pt x="1507" y="266"/>
                  </a:lnTo>
                  <a:lnTo>
                    <a:pt x="1495" y="246"/>
                  </a:lnTo>
                  <a:lnTo>
                    <a:pt x="1478" y="227"/>
                  </a:lnTo>
                  <a:lnTo>
                    <a:pt x="1476" y="224"/>
                  </a:lnTo>
                  <a:lnTo>
                    <a:pt x="1473" y="223"/>
                  </a:lnTo>
                  <a:lnTo>
                    <a:pt x="1469" y="221"/>
                  </a:lnTo>
                  <a:lnTo>
                    <a:pt x="1467" y="220"/>
                  </a:lnTo>
                  <a:lnTo>
                    <a:pt x="63" y="1"/>
                  </a:lnTo>
                  <a:lnTo>
                    <a:pt x="60" y="0"/>
                  </a:lnTo>
                  <a:lnTo>
                    <a:pt x="57" y="0"/>
                  </a:lnTo>
                  <a:lnTo>
                    <a:pt x="56" y="0"/>
                  </a:lnTo>
                  <a:lnTo>
                    <a:pt x="53" y="1"/>
                  </a:lnTo>
                  <a:close/>
                </a:path>
              </a:pathLst>
            </a:custGeom>
            <a:solidFill>
              <a:srgbClr val="000000"/>
            </a:solidFill>
            <a:ln w="9525">
              <a:noFill/>
              <a:round/>
              <a:headEnd/>
              <a:tailEnd/>
            </a:ln>
          </p:spPr>
          <p:txBody>
            <a:bodyPr/>
            <a:lstStyle/>
            <a:p>
              <a:pPr rtl="0"/>
              <a:endParaRPr lang="en-US" sz="3800"/>
            </a:p>
          </p:txBody>
        </p:sp>
        <p:sp>
          <p:nvSpPr>
            <p:cNvPr id="40977" name="Freeform 17"/>
            <p:cNvSpPr>
              <a:spLocks/>
            </p:cNvSpPr>
            <p:nvPr/>
          </p:nvSpPr>
          <p:spPr bwMode="auto">
            <a:xfrm flipH="1">
              <a:off x="510" y="1183"/>
              <a:ext cx="325" cy="58"/>
            </a:xfrm>
            <a:custGeom>
              <a:avLst/>
              <a:gdLst>
                <a:gd name="T0" fmla="*/ 0 w 1423"/>
                <a:gd name="T1" fmla="*/ 3 h 253"/>
                <a:gd name="T2" fmla="*/ 0 w 1423"/>
                <a:gd name="T3" fmla="*/ 3 h 253"/>
                <a:gd name="T4" fmla="*/ 0 w 1423"/>
                <a:gd name="T5" fmla="*/ 2 h 253"/>
                <a:gd name="T6" fmla="*/ 3 w 1423"/>
                <a:gd name="T7" fmla="*/ 1 h 253"/>
                <a:gd name="T8" fmla="*/ 5 w 1423"/>
                <a:gd name="T9" fmla="*/ 0 h 253"/>
                <a:gd name="T10" fmla="*/ 12 w 1423"/>
                <a:gd name="T11" fmla="*/ 1 h 253"/>
                <a:gd name="T12" fmla="*/ 25 w 1423"/>
                <a:gd name="T13" fmla="*/ 3 h 253"/>
                <a:gd name="T14" fmla="*/ 43 w 1423"/>
                <a:gd name="T15" fmla="*/ 6 h 253"/>
                <a:gd name="T16" fmla="*/ 66 w 1423"/>
                <a:gd name="T17" fmla="*/ 10 h 253"/>
                <a:gd name="T18" fmla="*/ 91 w 1423"/>
                <a:gd name="T19" fmla="*/ 14 h 253"/>
                <a:gd name="T20" fmla="*/ 119 w 1423"/>
                <a:gd name="T21" fmla="*/ 18 h 253"/>
                <a:gd name="T22" fmla="*/ 148 w 1423"/>
                <a:gd name="T23" fmla="*/ 23 h 253"/>
                <a:gd name="T24" fmla="*/ 177 w 1423"/>
                <a:gd name="T25" fmla="*/ 27 h 253"/>
                <a:gd name="T26" fmla="*/ 206 w 1423"/>
                <a:gd name="T27" fmla="*/ 32 h 253"/>
                <a:gd name="T28" fmla="*/ 234 w 1423"/>
                <a:gd name="T29" fmla="*/ 36 h 253"/>
                <a:gd name="T30" fmla="*/ 259 w 1423"/>
                <a:gd name="T31" fmla="*/ 40 h 253"/>
                <a:gd name="T32" fmla="*/ 282 w 1423"/>
                <a:gd name="T33" fmla="*/ 44 h 253"/>
                <a:gd name="T34" fmla="*/ 300 w 1423"/>
                <a:gd name="T35" fmla="*/ 47 h 253"/>
                <a:gd name="T36" fmla="*/ 313 w 1423"/>
                <a:gd name="T37" fmla="*/ 49 h 253"/>
                <a:gd name="T38" fmla="*/ 320 w 1423"/>
                <a:gd name="T39" fmla="*/ 50 h 253"/>
                <a:gd name="T40" fmla="*/ 323 w 1423"/>
                <a:gd name="T41" fmla="*/ 52 h 253"/>
                <a:gd name="T42" fmla="*/ 325 w 1423"/>
                <a:gd name="T43" fmla="*/ 55 h 253"/>
                <a:gd name="T44" fmla="*/ 325 w 1423"/>
                <a:gd name="T45" fmla="*/ 56 h 253"/>
                <a:gd name="T46" fmla="*/ 325 w 1423"/>
                <a:gd name="T47" fmla="*/ 56 h 253"/>
                <a:gd name="T48" fmla="*/ 324 w 1423"/>
                <a:gd name="T49" fmla="*/ 56 h 253"/>
                <a:gd name="T50" fmla="*/ 321 w 1423"/>
                <a:gd name="T51" fmla="*/ 57 h 253"/>
                <a:gd name="T52" fmla="*/ 318 w 1423"/>
                <a:gd name="T53" fmla="*/ 58 h 253"/>
                <a:gd name="T54" fmla="*/ 311 w 1423"/>
                <a:gd name="T55" fmla="*/ 56 h 253"/>
                <a:gd name="T56" fmla="*/ 298 w 1423"/>
                <a:gd name="T57" fmla="*/ 54 h 253"/>
                <a:gd name="T58" fmla="*/ 280 w 1423"/>
                <a:gd name="T59" fmla="*/ 51 h 253"/>
                <a:gd name="T60" fmla="*/ 258 w 1423"/>
                <a:gd name="T61" fmla="*/ 48 h 253"/>
                <a:gd name="T62" fmla="*/ 233 w 1423"/>
                <a:gd name="T63" fmla="*/ 44 h 253"/>
                <a:gd name="T64" fmla="*/ 205 w 1423"/>
                <a:gd name="T65" fmla="*/ 39 h 253"/>
                <a:gd name="T66" fmla="*/ 176 w 1423"/>
                <a:gd name="T67" fmla="*/ 34 h 253"/>
                <a:gd name="T68" fmla="*/ 146 w 1423"/>
                <a:gd name="T69" fmla="*/ 29 h 253"/>
                <a:gd name="T70" fmla="*/ 117 w 1423"/>
                <a:gd name="T71" fmla="*/ 24 h 253"/>
                <a:gd name="T72" fmla="*/ 90 w 1423"/>
                <a:gd name="T73" fmla="*/ 20 h 253"/>
                <a:gd name="T74" fmla="*/ 64 w 1423"/>
                <a:gd name="T75" fmla="*/ 16 h 253"/>
                <a:gd name="T76" fmla="*/ 42 w 1423"/>
                <a:gd name="T77" fmla="*/ 12 h 253"/>
                <a:gd name="T78" fmla="*/ 24 w 1423"/>
                <a:gd name="T79" fmla="*/ 9 h 253"/>
                <a:gd name="T80" fmla="*/ 10 w 1423"/>
                <a:gd name="T81" fmla="*/ 7 h 253"/>
                <a:gd name="T82" fmla="*/ 3 w 1423"/>
                <a:gd name="T83" fmla="*/ 6 h 253"/>
                <a:gd name="T84" fmla="*/ 1 w 1423"/>
                <a:gd name="T85" fmla="*/ 4 h 253"/>
                <a:gd name="T86" fmla="*/ 0 w 1423"/>
                <a:gd name="T87" fmla="*/ 3 h 2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23"/>
                <a:gd name="T133" fmla="*/ 0 h 253"/>
                <a:gd name="T134" fmla="*/ 1423 w 1423"/>
                <a:gd name="T135" fmla="*/ 253 h 2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23" h="253">
                  <a:moveTo>
                    <a:pt x="0" y="12"/>
                  </a:moveTo>
                  <a:lnTo>
                    <a:pt x="0" y="12"/>
                  </a:lnTo>
                  <a:lnTo>
                    <a:pt x="0" y="11"/>
                  </a:lnTo>
                  <a:lnTo>
                    <a:pt x="2" y="8"/>
                  </a:lnTo>
                  <a:lnTo>
                    <a:pt x="6" y="6"/>
                  </a:lnTo>
                  <a:lnTo>
                    <a:pt x="11" y="3"/>
                  </a:lnTo>
                  <a:lnTo>
                    <a:pt x="17" y="0"/>
                  </a:lnTo>
                  <a:lnTo>
                    <a:pt x="22" y="2"/>
                  </a:lnTo>
                  <a:lnTo>
                    <a:pt x="34" y="3"/>
                  </a:lnTo>
                  <a:lnTo>
                    <a:pt x="54" y="6"/>
                  </a:lnTo>
                  <a:lnTo>
                    <a:pt x="80" y="10"/>
                  </a:lnTo>
                  <a:lnTo>
                    <a:pt x="111" y="15"/>
                  </a:lnTo>
                  <a:lnTo>
                    <a:pt x="149" y="21"/>
                  </a:lnTo>
                  <a:lnTo>
                    <a:pt x="190" y="28"/>
                  </a:lnTo>
                  <a:lnTo>
                    <a:pt x="237" y="34"/>
                  </a:lnTo>
                  <a:lnTo>
                    <a:pt x="288" y="42"/>
                  </a:lnTo>
                  <a:lnTo>
                    <a:pt x="342" y="51"/>
                  </a:lnTo>
                  <a:lnTo>
                    <a:pt x="399" y="60"/>
                  </a:lnTo>
                  <a:lnTo>
                    <a:pt x="458" y="69"/>
                  </a:lnTo>
                  <a:lnTo>
                    <a:pt x="520" y="79"/>
                  </a:lnTo>
                  <a:lnTo>
                    <a:pt x="583" y="89"/>
                  </a:lnTo>
                  <a:lnTo>
                    <a:pt x="646" y="99"/>
                  </a:lnTo>
                  <a:lnTo>
                    <a:pt x="711" y="108"/>
                  </a:lnTo>
                  <a:lnTo>
                    <a:pt x="775" y="119"/>
                  </a:lnTo>
                  <a:lnTo>
                    <a:pt x="840" y="129"/>
                  </a:lnTo>
                  <a:lnTo>
                    <a:pt x="903" y="140"/>
                  </a:lnTo>
                  <a:lnTo>
                    <a:pt x="965" y="149"/>
                  </a:lnTo>
                  <a:lnTo>
                    <a:pt x="1023" y="158"/>
                  </a:lnTo>
                  <a:lnTo>
                    <a:pt x="1081" y="167"/>
                  </a:lnTo>
                  <a:lnTo>
                    <a:pt x="1135" y="176"/>
                  </a:lnTo>
                  <a:lnTo>
                    <a:pt x="1186" y="184"/>
                  </a:lnTo>
                  <a:lnTo>
                    <a:pt x="1233" y="190"/>
                  </a:lnTo>
                  <a:lnTo>
                    <a:pt x="1276" y="197"/>
                  </a:lnTo>
                  <a:lnTo>
                    <a:pt x="1312" y="203"/>
                  </a:lnTo>
                  <a:lnTo>
                    <a:pt x="1345" y="209"/>
                  </a:lnTo>
                  <a:lnTo>
                    <a:pt x="1371" y="213"/>
                  </a:lnTo>
                  <a:lnTo>
                    <a:pt x="1390" y="215"/>
                  </a:lnTo>
                  <a:lnTo>
                    <a:pt x="1403" y="217"/>
                  </a:lnTo>
                  <a:lnTo>
                    <a:pt x="1408" y="218"/>
                  </a:lnTo>
                  <a:lnTo>
                    <a:pt x="1416" y="227"/>
                  </a:lnTo>
                  <a:lnTo>
                    <a:pt x="1420" y="233"/>
                  </a:lnTo>
                  <a:lnTo>
                    <a:pt x="1423" y="240"/>
                  </a:lnTo>
                  <a:lnTo>
                    <a:pt x="1423" y="243"/>
                  </a:lnTo>
                  <a:lnTo>
                    <a:pt x="1420" y="245"/>
                  </a:lnTo>
                  <a:lnTo>
                    <a:pt x="1415" y="248"/>
                  </a:lnTo>
                  <a:lnTo>
                    <a:pt x="1407" y="250"/>
                  </a:lnTo>
                  <a:lnTo>
                    <a:pt x="1399" y="253"/>
                  </a:lnTo>
                  <a:lnTo>
                    <a:pt x="1394" y="252"/>
                  </a:lnTo>
                  <a:lnTo>
                    <a:pt x="1382" y="250"/>
                  </a:lnTo>
                  <a:lnTo>
                    <a:pt x="1363" y="246"/>
                  </a:lnTo>
                  <a:lnTo>
                    <a:pt x="1338" y="243"/>
                  </a:lnTo>
                  <a:lnTo>
                    <a:pt x="1306" y="237"/>
                  </a:lnTo>
                  <a:lnTo>
                    <a:pt x="1269" y="231"/>
                  </a:lnTo>
                  <a:lnTo>
                    <a:pt x="1228" y="224"/>
                  </a:lnTo>
                  <a:lnTo>
                    <a:pt x="1181" y="217"/>
                  </a:lnTo>
                  <a:lnTo>
                    <a:pt x="1130" y="209"/>
                  </a:lnTo>
                  <a:lnTo>
                    <a:pt x="1075" y="200"/>
                  </a:lnTo>
                  <a:lnTo>
                    <a:pt x="1018" y="190"/>
                  </a:lnTo>
                  <a:lnTo>
                    <a:pt x="960" y="180"/>
                  </a:lnTo>
                  <a:lnTo>
                    <a:pt x="897" y="170"/>
                  </a:lnTo>
                  <a:lnTo>
                    <a:pt x="835" y="159"/>
                  </a:lnTo>
                  <a:lnTo>
                    <a:pt x="770" y="149"/>
                  </a:lnTo>
                  <a:lnTo>
                    <a:pt x="706" y="138"/>
                  </a:lnTo>
                  <a:lnTo>
                    <a:pt x="641" y="128"/>
                  </a:lnTo>
                  <a:lnTo>
                    <a:pt x="578" y="118"/>
                  </a:lnTo>
                  <a:lnTo>
                    <a:pt x="514" y="106"/>
                  </a:lnTo>
                  <a:lnTo>
                    <a:pt x="453" y="97"/>
                  </a:lnTo>
                  <a:lnTo>
                    <a:pt x="393" y="86"/>
                  </a:lnTo>
                  <a:lnTo>
                    <a:pt x="336" y="77"/>
                  </a:lnTo>
                  <a:lnTo>
                    <a:pt x="281" y="68"/>
                  </a:lnTo>
                  <a:lnTo>
                    <a:pt x="230" y="59"/>
                  </a:lnTo>
                  <a:lnTo>
                    <a:pt x="182" y="51"/>
                  </a:lnTo>
                  <a:lnTo>
                    <a:pt x="141" y="45"/>
                  </a:lnTo>
                  <a:lnTo>
                    <a:pt x="103" y="38"/>
                  </a:lnTo>
                  <a:lnTo>
                    <a:pt x="71" y="33"/>
                  </a:lnTo>
                  <a:lnTo>
                    <a:pt x="45" y="29"/>
                  </a:lnTo>
                  <a:lnTo>
                    <a:pt x="25" y="25"/>
                  </a:lnTo>
                  <a:lnTo>
                    <a:pt x="12" y="24"/>
                  </a:lnTo>
                  <a:lnTo>
                    <a:pt x="7" y="23"/>
                  </a:lnTo>
                  <a:lnTo>
                    <a:pt x="4" y="19"/>
                  </a:lnTo>
                  <a:lnTo>
                    <a:pt x="2" y="16"/>
                  </a:lnTo>
                  <a:lnTo>
                    <a:pt x="0" y="13"/>
                  </a:lnTo>
                  <a:lnTo>
                    <a:pt x="0" y="12"/>
                  </a:lnTo>
                  <a:close/>
                </a:path>
              </a:pathLst>
            </a:custGeom>
            <a:solidFill>
              <a:srgbClr val="C0C0C0"/>
            </a:solidFill>
            <a:ln w="9525">
              <a:noFill/>
              <a:round/>
              <a:headEnd/>
              <a:tailEnd/>
            </a:ln>
          </p:spPr>
          <p:txBody>
            <a:bodyPr/>
            <a:lstStyle/>
            <a:p>
              <a:pPr rtl="0"/>
              <a:endParaRPr lang="en-US" sz="3800"/>
            </a:p>
          </p:txBody>
        </p:sp>
        <p:sp>
          <p:nvSpPr>
            <p:cNvPr id="40978" name="Freeform 18"/>
            <p:cNvSpPr>
              <a:spLocks/>
            </p:cNvSpPr>
            <p:nvPr/>
          </p:nvSpPr>
          <p:spPr bwMode="auto">
            <a:xfrm flipH="1">
              <a:off x="502" y="1222"/>
              <a:ext cx="85" cy="120"/>
            </a:xfrm>
            <a:custGeom>
              <a:avLst/>
              <a:gdLst>
                <a:gd name="T0" fmla="*/ 2 w 372"/>
                <a:gd name="T1" fmla="*/ 1 h 522"/>
                <a:gd name="T2" fmla="*/ 0 w 372"/>
                <a:gd name="T3" fmla="*/ 2 h 522"/>
                <a:gd name="T4" fmla="*/ 0 w 372"/>
                <a:gd name="T5" fmla="*/ 4 h 522"/>
                <a:gd name="T6" fmla="*/ 0 w 372"/>
                <a:gd name="T7" fmla="*/ 6 h 522"/>
                <a:gd name="T8" fmla="*/ 1 w 372"/>
                <a:gd name="T9" fmla="*/ 8 h 522"/>
                <a:gd name="T10" fmla="*/ 76 w 372"/>
                <a:gd name="T11" fmla="*/ 118 h 522"/>
                <a:gd name="T12" fmla="*/ 77 w 372"/>
                <a:gd name="T13" fmla="*/ 119 h 522"/>
                <a:gd name="T14" fmla="*/ 79 w 372"/>
                <a:gd name="T15" fmla="*/ 120 h 522"/>
                <a:gd name="T16" fmla="*/ 81 w 372"/>
                <a:gd name="T17" fmla="*/ 120 h 522"/>
                <a:gd name="T18" fmla="*/ 83 w 372"/>
                <a:gd name="T19" fmla="*/ 119 h 522"/>
                <a:gd name="T20" fmla="*/ 84 w 372"/>
                <a:gd name="T21" fmla="*/ 117 h 522"/>
                <a:gd name="T22" fmla="*/ 85 w 372"/>
                <a:gd name="T23" fmla="*/ 116 h 522"/>
                <a:gd name="T24" fmla="*/ 85 w 372"/>
                <a:gd name="T25" fmla="*/ 114 h 522"/>
                <a:gd name="T26" fmla="*/ 84 w 372"/>
                <a:gd name="T27" fmla="*/ 112 h 522"/>
                <a:gd name="T28" fmla="*/ 9 w 372"/>
                <a:gd name="T29" fmla="*/ 2 h 522"/>
                <a:gd name="T30" fmla="*/ 7 w 372"/>
                <a:gd name="T31" fmla="*/ 1 h 522"/>
                <a:gd name="T32" fmla="*/ 6 w 372"/>
                <a:gd name="T33" fmla="*/ 0 h 522"/>
                <a:gd name="T34" fmla="*/ 4 w 372"/>
                <a:gd name="T35" fmla="*/ 0 h 522"/>
                <a:gd name="T36" fmla="*/ 2 w 372"/>
                <a:gd name="T37" fmla="*/ 1 h 5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72"/>
                <a:gd name="T58" fmla="*/ 0 h 522"/>
                <a:gd name="T59" fmla="*/ 372 w 372"/>
                <a:gd name="T60" fmla="*/ 522 h 5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72" h="522">
                  <a:moveTo>
                    <a:pt x="9" y="4"/>
                  </a:moveTo>
                  <a:lnTo>
                    <a:pt x="2" y="10"/>
                  </a:lnTo>
                  <a:lnTo>
                    <a:pt x="0" y="17"/>
                  </a:lnTo>
                  <a:lnTo>
                    <a:pt x="0" y="26"/>
                  </a:lnTo>
                  <a:lnTo>
                    <a:pt x="4" y="34"/>
                  </a:lnTo>
                  <a:lnTo>
                    <a:pt x="333" y="513"/>
                  </a:lnTo>
                  <a:lnTo>
                    <a:pt x="339" y="519"/>
                  </a:lnTo>
                  <a:lnTo>
                    <a:pt x="347" y="522"/>
                  </a:lnTo>
                  <a:lnTo>
                    <a:pt x="355" y="522"/>
                  </a:lnTo>
                  <a:lnTo>
                    <a:pt x="363" y="518"/>
                  </a:lnTo>
                  <a:lnTo>
                    <a:pt x="369" y="511"/>
                  </a:lnTo>
                  <a:lnTo>
                    <a:pt x="372" y="504"/>
                  </a:lnTo>
                  <a:lnTo>
                    <a:pt x="372" y="496"/>
                  </a:lnTo>
                  <a:lnTo>
                    <a:pt x="369" y="488"/>
                  </a:lnTo>
                  <a:lnTo>
                    <a:pt x="39" y="9"/>
                  </a:lnTo>
                  <a:lnTo>
                    <a:pt x="32" y="3"/>
                  </a:lnTo>
                  <a:lnTo>
                    <a:pt x="26" y="0"/>
                  </a:lnTo>
                  <a:lnTo>
                    <a:pt x="17" y="0"/>
                  </a:lnTo>
                  <a:lnTo>
                    <a:pt x="9" y="4"/>
                  </a:lnTo>
                  <a:close/>
                </a:path>
              </a:pathLst>
            </a:custGeom>
            <a:solidFill>
              <a:srgbClr val="000000"/>
            </a:solidFill>
            <a:ln w="9525">
              <a:noFill/>
              <a:round/>
              <a:headEnd/>
              <a:tailEnd/>
            </a:ln>
          </p:spPr>
          <p:txBody>
            <a:bodyPr/>
            <a:lstStyle/>
            <a:p>
              <a:pPr rtl="0"/>
              <a:endParaRPr lang="en-US" sz="3800"/>
            </a:p>
          </p:txBody>
        </p:sp>
        <p:sp>
          <p:nvSpPr>
            <p:cNvPr id="40979" name="Freeform 19"/>
            <p:cNvSpPr>
              <a:spLocks/>
            </p:cNvSpPr>
            <p:nvPr/>
          </p:nvSpPr>
          <p:spPr bwMode="auto">
            <a:xfrm flipH="1">
              <a:off x="703" y="1467"/>
              <a:ext cx="30" cy="22"/>
            </a:xfrm>
            <a:custGeom>
              <a:avLst/>
              <a:gdLst>
                <a:gd name="T0" fmla="*/ 0 w 130"/>
                <a:gd name="T1" fmla="*/ 11 h 95"/>
                <a:gd name="T2" fmla="*/ 0 w 130"/>
                <a:gd name="T3" fmla="*/ 13 h 95"/>
                <a:gd name="T4" fmla="*/ 1 w 130"/>
                <a:gd name="T5" fmla="*/ 15 h 95"/>
                <a:gd name="T6" fmla="*/ 2 w 130"/>
                <a:gd name="T7" fmla="*/ 17 h 95"/>
                <a:gd name="T8" fmla="*/ 4 w 130"/>
                <a:gd name="T9" fmla="*/ 19 h 95"/>
                <a:gd name="T10" fmla="*/ 6 w 130"/>
                <a:gd name="T11" fmla="*/ 20 h 95"/>
                <a:gd name="T12" fmla="*/ 9 w 130"/>
                <a:gd name="T13" fmla="*/ 21 h 95"/>
                <a:gd name="T14" fmla="*/ 12 w 130"/>
                <a:gd name="T15" fmla="*/ 22 h 95"/>
                <a:gd name="T16" fmla="*/ 15 w 130"/>
                <a:gd name="T17" fmla="*/ 22 h 95"/>
                <a:gd name="T18" fmla="*/ 18 w 130"/>
                <a:gd name="T19" fmla="*/ 22 h 95"/>
                <a:gd name="T20" fmla="*/ 21 w 130"/>
                <a:gd name="T21" fmla="*/ 21 h 95"/>
                <a:gd name="T22" fmla="*/ 24 w 130"/>
                <a:gd name="T23" fmla="*/ 20 h 95"/>
                <a:gd name="T24" fmla="*/ 26 w 130"/>
                <a:gd name="T25" fmla="*/ 19 h 95"/>
                <a:gd name="T26" fmla="*/ 27 w 130"/>
                <a:gd name="T27" fmla="*/ 17 h 95"/>
                <a:gd name="T28" fmla="*/ 29 w 130"/>
                <a:gd name="T29" fmla="*/ 15 h 95"/>
                <a:gd name="T30" fmla="*/ 30 w 130"/>
                <a:gd name="T31" fmla="*/ 13 h 95"/>
                <a:gd name="T32" fmla="*/ 30 w 130"/>
                <a:gd name="T33" fmla="*/ 11 h 95"/>
                <a:gd name="T34" fmla="*/ 30 w 130"/>
                <a:gd name="T35" fmla="*/ 9 h 95"/>
                <a:gd name="T36" fmla="*/ 29 w 130"/>
                <a:gd name="T37" fmla="*/ 6 h 95"/>
                <a:gd name="T38" fmla="*/ 27 w 130"/>
                <a:gd name="T39" fmla="*/ 5 h 95"/>
                <a:gd name="T40" fmla="*/ 26 w 130"/>
                <a:gd name="T41" fmla="*/ 3 h 95"/>
                <a:gd name="T42" fmla="*/ 24 w 130"/>
                <a:gd name="T43" fmla="*/ 2 h 95"/>
                <a:gd name="T44" fmla="*/ 21 w 130"/>
                <a:gd name="T45" fmla="*/ 1 h 95"/>
                <a:gd name="T46" fmla="*/ 18 w 130"/>
                <a:gd name="T47" fmla="*/ 0 h 95"/>
                <a:gd name="T48" fmla="*/ 15 w 130"/>
                <a:gd name="T49" fmla="*/ 0 h 95"/>
                <a:gd name="T50" fmla="*/ 12 w 130"/>
                <a:gd name="T51" fmla="*/ 0 h 95"/>
                <a:gd name="T52" fmla="*/ 9 w 130"/>
                <a:gd name="T53" fmla="*/ 1 h 95"/>
                <a:gd name="T54" fmla="*/ 6 w 130"/>
                <a:gd name="T55" fmla="*/ 2 h 95"/>
                <a:gd name="T56" fmla="*/ 4 w 130"/>
                <a:gd name="T57" fmla="*/ 3 h 95"/>
                <a:gd name="T58" fmla="*/ 2 w 130"/>
                <a:gd name="T59" fmla="*/ 5 h 95"/>
                <a:gd name="T60" fmla="*/ 1 w 130"/>
                <a:gd name="T61" fmla="*/ 6 h 95"/>
                <a:gd name="T62" fmla="*/ 0 w 130"/>
                <a:gd name="T63" fmla="*/ 9 h 95"/>
                <a:gd name="T64" fmla="*/ 0 w 130"/>
                <a:gd name="T65" fmla="*/ 11 h 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0"/>
                <a:gd name="T100" fmla="*/ 0 h 95"/>
                <a:gd name="T101" fmla="*/ 130 w 130"/>
                <a:gd name="T102" fmla="*/ 95 h 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0" h="95">
                  <a:moveTo>
                    <a:pt x="0" y="48"/>
                  </a:moveTo>
                  <a:lnTo>
                    <a:pt x="1" y="57"/>
                  </a:lnTo>
                  <a:lnTo>
                    <a:pt x="5" y="66"/>
                  </a:lnTo>
                  <a:lnTo>
                    <a:pt x="10" y="74"/>
                  </a:lnTo>
                  <a:lnTo>
                    <a:pt x="18" y="81"/>
                  </a:lnTo>
                  <a:lnTo>
                    <a:pt x="27" y="87"/>
                  </a:lnTo>
                  <a:lnTo>
                    <a:pt x="39" y="91"/>
                  </a:lnTo>
                  <a:lnTo>
                    <a:pt x="52" y="94"/>
                  </a:lnTo>
                  <a:lnTo>
                    <a:pt x="65" y="95"/>
                  </a:lnTo>
                  <a:lnTo>
                    <a:pt x="78" y="94"/>
                  </a:lnTo>
                  <a:lnTo>
                    <a:pt x="91" y="91"/>
                  </a:lnTo>
                  <a:lnTo>
                    <a:pt x="103" y="87"/>
                  </a:lnTo>
                  <a:lnTo>
                    <a:pt x="112" y="81"/>
                  </a:lnTo>
                  <a:lnTo>
                    <a:pt x="119" y="74"/>
                  </a:lnTo>
                  <a:lnTo>
                    <a:pt x="125" y="66"/>
                  </a:lnTo>
                  <a:lnTo>
                    <a:pt x="129" y="57"/>
                  </a:lnTo>
                  <a:lnTo>
                    <a:pt x="130" y="48"/>
                  </a:lnTo>
                  <a:lnTo>
                    <a:pt x="129" y="38"/>
                  </a:lnTo>
                  <a:lnTo>
                    <a:pt x="125" y="28"/>
                  </a:lnTo>
                  <a:lnTo>
                    <a:pt x="119" y="21"/>
                  </a:lnTo>
                  <a:lnTo>
                    <a:pt x="112" y="14"/>
                  </a:lnTo>
                  <a:lnTo>
                    <a:pt x="103" y="8"/>
                  </a:lnTo>
                  <a:lnTo>
                    <a:pt x="91" y="4"/>
                  </a:lnTo>
                  <a:lnTo>
                    <a:pt x="78" y="1"/>
                  </a:lnTo>
                  <a:lnTo>
                    <a:pt x="65" y="0"/>
                  </a:lnTo>
                  <a:lnTo>
                    <a:pt x="52" y="1"/>
                  </a:lnTo>
                  <a:lnTo>
                    <a:pt x="39" y="4"/>
                  </a:lnTo>
                  <a:lnTo>
                    <a:pt x="27" y="8"/>
                  </a:lnTo>
                  <a:lnTo>
                    <a:pt x="18" y="14"/>
                  </a:lnTo>
                  <a:lnTo>
                    <a:pt x="10" y="21"/>
                  </a:lnTo>
                  <a:lnTo>
                    <a:pt x="5" y="28"/>
                  </a:lnTo>
                  <a:lnTo>
                    <a:pt x="1" y="38"/>
                  </a:lnTo>
                  <a:lnTo>
                    <a:pt x="0" y="48"/>
                  </a:lnTo>
                  <a:close/>
                </a:path>
              </a:pathLst>
            </a:custGeom>
            <a:solidFill>
              <a:srgbClr val="000000"/>
            </a:solidFill>
            <a:ln w="9525">
              <a:noFill/>
              <a:round/>
              <a:headEnd/>
              <a:tailEnd/>
            </a:ln>
          </p:spPr>
          <p:txBody>
            <a:bodyPr/>
            <a:lstStyle/>
            <a:p>
              <a:pPr rtl="0"/>
              <a:endParaRPr lang="en-US" sz="3800"/>
            </a:p>
          </p:txBody>
        </p:sp>
        <p:sp>
          <p:nvSpPr>
            <p:cNvPr id="40980" name="Freeform 20"/>
            <p:cNvSpPr>
              <a:spLocks/>
            </p:cNvSpPr>
            <p:nvPr/>
          </p:nvSpPr>
          <p:spPr bwMode="auto">
            <a:xfrm flipH="1">
              <a:off x="352" y="1467"/>
              <a:ext cx="29" cy="22"/>
            </a:xfrm>
            <a:custGeom>
              <a:avLst/>
              <a:gdLst>
                <a:gd name="T0" fmla="*/ 0 w 130"/>
                <a:gd name="T1" fmla="*/ 11 h 94"/>
                <a:gd name="T2" fmla="*/ 0 w 130"/>
                <a:gd name="T3" fmla="*/ 13 h 94"/>
                <a:gd name="T4" fmla="*/ 1 w 130"/>
                <a:gd name="T5" fmla="*/ 15 h 94"/>
                <a:gd name="T6" fmla="*/ 2 w 130"/>
                <a:gd name="T7" fmla="*/ 17 h 94"/>
                <a:gd name="T8" fmla="*/ 4 w 130"/>
                <a:gd name="T9" fmla="*/ 19 h 94"/>
                <a:gd name="T10" fmla="*/ 6 w 130"/>
                <a:gd name="T11" fmla="*/ 20 h 94"/>
                <a:gd name="T12" fmla="*/ 9 w 130"/>
                <a:gd name="T13" fmla="*/ 21 h 94"/>
                <a:gd name="T14" fmla="*/ 12 w 130"/>
                <a:gd name="T15" fmla="*/ 22 h 94"/>
                <a:gd name="T16" fmla="*/ 15 w 130"/>
                <a:gd name="T17" fmla="*/ 22 h 94"/>
                <a:gd name="T18" fmla="*/ 17 w 130"/>
                <a:gd name="T19" fmla="*/ 22 h 94"/>
                <a:gd name="T20" fmla="*/ 20 w 130"/>
                <a:gd name="T21" fmla="*/ 21 h 94"/>
                <a:gd name="T22" fmla="*/ 23 w 130"/>
                <a:gd name="T23" fmla="*/ 20 h 94"/>
                <a:gd name="T24" fmla="*/ 25 w 130"/>
                <a:gd name="T25" fmla="*/ 19 h 94"/>
                <a:gd name="T26" fmla="*/ 27 w 130"/>
                <a:gd name="T27" fmla="*/ 17 h 94"/>
                <a:gd name="T28" fmla="*/ 28 w 130"/>
                <a:gd name="T29" fmla="*/ 15 h 94"/>
                <a:gd name="T30" fmla="*/ 29 w 130"/>
                <a:gd name="T31" fmla="*/ 13 h 94"/>
                <a:gd name="T32" fmla="*/ 29 w 130"/>
                <a:gd name="T33" fmla="*/ 11 h 94"/>
                <a:gd name="T34" fmla="*/ 29 w 130"/>
                <a:gd name="T35" fmla="*/ 8 h 94"/>
                <a:gd name="T36" fmla="*/ 28 w 130"/>
                <a:gd name="T37" fmla="*/ 7 h 94"/>
                <a:gd name="T38" fmla="*/ 27 w 130"/>
                <a:gd name="T39" fmla="*/ 4 h 94"/>
                <a:gd name="T40" fmla="*/ 25 w 130"/>
                <a:gd name="T41" fmla="*/ 3 h 94"/>
                <a:gd name="T42" fmla="*/ 23 w 130"/>
                <a:gd name="T43" fmla="*/ 2 h 94"/>
                <a:gd name="T44" fmla="*/ 20 w 130"/>
                <a:gd name="T45" fmla="*/ 1 h 94"/>
                <a:gd name="T46" fmla="*/ 17 w 130"/>
                <a:gd name="T47" fmla="*/ 0 h 94"/>
                <a:gd name="T48" fmla="*/ 15 w 130"/>
                <a:gd name="T49" fmla="*/ 0 h 94"/>
                <a:gd name="T50" fmla="*/ 12 w 130"/>
                <a:gd name="T51" fmla="*/ 0 h 94"/>
                <a:gd name="T52" fmla="*/ 9 w 130"/>
                <a:gd name="T53" fmla="*/ 1 h 94"/>
                <a:gd name="T54" fmla="*/ 6 w 130"/>
                <a:gd name="T55" fmla="*/ 2 h 94"/>
                <a:gd name="T56" fmla="*/ 4 w 130"/>
                <a:gd name="T57" fmla="*/ 3 h 94"/>
                <a:gd name="T58" fmla="*/ 2 w 130"/>
                <a:gd name="T59" fmla="*/ 4 h 94"/>
                <a:gd name="T60" fmla="*/ 1 w 130"/>
                <a:gd name="T61" fmla="*/ 7 h 94"/>
                <a:gd name="T62" fmla="*/ 0 w 130"/>
                <a:gd name="T63" fmla="*/ 8 h 94"/>
                <a:gd name="T64" fmla="*/ 0 w 130"/>
                <a:gd name="T65" fmla="*/ 11 h 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0"/>
                <a:gd name="T100" fmla="*/ 0 h 94"/>
                <a:gd name="T101" fmla="*/ 130 w 130"/>
                <a:gd name="T102" fmla="*/ 94 h 9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0" h="94">
                  <a:moveTo>
                    <a:pt x="0" y="47"/>
                  </a:moveTo>
                  <a:lnTo>
                    <a:pt x="2" y="57"/>
                  </a:lnTo>
                  <a:lnTo>
                    <a:pt x="6" y="65"/>
                  </a:lnTo>
                  <a:lnTo>
                    <a:pt x="11" y="74"/>
                  </a:lnTo>
                  <a:lnTo>
                    <a:pt x="19" y="81"/>
                  </a:lnTo>
                  <a:lnTo>
                    <a:pt x="28" y="86"/>
                  </a:lnTo>
                  <a:lnTo>
                    <a:pt x="39" y="90"/>
                  </a:lnTo>
                  <a:lnTo>
                    <a:pt x="52" y="92"/>
                  </a:lnTo>
                  <a:lnTo>
                    <a:pt x="65" y="94"/>
                  </a:lnTo>
                  <a:lnTo>
                    <a:pt x="78" y="92"/>
                  </a:lnTo>
                  <a:lnTo>
                    <a:pt x="91" y="90"/>
                  </a:lnTo>
                  <a:lnTo>
                    <a:pt x="102" y="86"/>
                  </a:lnTo>
                  <a:lnTo>
                    <a:pt x="112" y="81"/>
                  </a:lnTo>
                  <a:lnTo>
                    <a:pt x="120" y="74"/>
                  </a:lnTo>
                  <a:lnTo>
                    <a:pt x="125" y="65"/>
                  </a:lnTo>
                  <a:lnTo>
                    <a:pt x="129" y="57"/>
                  </a:lnTo>
                  <a:lnTo>
                    <a:pt x="130" y="47"/>
                  </a:lnTo>
                  <a:lnTo>
                    <a:pt x="129" y="36"/>
                  </a:lnTo>
                  <a:lnTo>
                    <a:pt x="125" y="28"/>
                  </a:lnTo>
                  <a:lnTo>
                    <a:pt x="120" y="19"/>
                  </a:lnTo>
                  <a:lnTo>
                    <a:pt x="112" y="13"/>
                  </a:lnTo>
                  <a:lnTo>
                    <a:pt x="102" y="8"/>
                  </a:lnTo>
                  <a:lnTo>
                    <a:pt x="91" y="4"/>
                  </a:lnTo>
                  <a:lnTo>
                    <a:pt x="78" y="1"/>
                  </a:lnTo>
                  <a:lnTo>
                    <a:pt x="65" y="0"/>
                  </a:lnTo>
                  <a:lnTo>
                    <a:pt x="52" y="1"/>
                  </a:lnTo>
                  <a:lnTo>
                    <a:pt x="39" y="4"/>
                  </a:lnTo>
                  <a:lnTo>
                    <a:pt x="28" y="8"/>
                  </a:lnTo>
                  <a:lnTo>
                    <a:pt x="19" y="13"/>
                  </a:lnTo>
                  <a:lnTo>
                    <a:pt x="11" y="19"/>
                  </a:lnTo>
                  <a:lnTo>
                    <a:pt x="6" y="28"/>
                  </a:lnTo>
                  <a:lnTo>
                    <a:pt x="2" y="36"/>
                  </a:lnTo>
                  <a:lnTo>
                    <a:pt x="0" y="47"/>
                  </a:lnTo>
                  <a:close/>
                </a:path>
              </a:pathLst>
            </a:custGeom>
            <a:solidFill>
              <a:srgbClr val="000000"/>
            </a:solidFill>
            <a:ln w="9525">
              <a:noFill/>
              <a:round/>
              <a:headEnd/>
              <a:tailEnd/>
            </a:ln>
          </p:spPr>
          <p:txBody>
            <a:bodyPr/>
            <a:lstStyle/>
            <a:p>
              <a:pPr rtl="0"/>
              <a:endParaRPr lang="en-US" sz="3800"/>
            </a:p>
          </p:txBody>
        </p:sp>
        <p:sp>
          <p:nvSpPr>
            <p:cNvPr id="40981" name="Freeform 21"/>
            <p:cNvSpPr>
              <a:spLocks/>
            </p:cNvSpPr>
            <p:nvPr/>
          </p:nvSpPr>
          <p:spPr bwMode="auto">
            <a:xfrm flipH="1">
              <a:off x="833" y="1468"/>
              <a:ext cx="29" cy="21"/>
            </a:xfrm>
            <a:custGeom>
              <a:avLst/>
              <a:gdLst>
                <a:gd name="T0" fmla="*/ 0 w 130"/>
                <a:gd name="T1" fmla="*/ 10 h 95"/>
                <a:gd name="T2" fmla="*/ 0 w 130"/>
                <a:gd name="T3" fmla="*/ 13 h 95"/>
                <a:gd name="T4" fmla="*/ 1 w 130"/>
                <a:gd name="T5" fmla="*/ 15 h 95"/>
                <a:gd name="T6" fmla="*/ 2 w 130"/>
                <a:gd name="T7" fmla="*/ 16 h 95"/>
                <a:gd name="T8" fmla="*/ 4 w 130"/>
                <a:gd name="T9" fmla="*/ 18 h 95"/>
                <a:gd name="T10" fmla="*/ 6 w 130"/>
                <a:gd name="T11" fmla="*/ 19 h 95"/>
                <a:gd name="T12" fmla="*/ 9 w 130"/>
                <a:gd name="T13" fmla="*/ 20 h 95"/>
                <a:gd name="T14" fmla="*/ 12 w 130"/>
                <a:gd name="T15" fmla="*/ 21 h 95"/>
                <a:gd name="T16" fmla="*/ 15 w 130"/>
                <a:gd name="T17" fmla="*/ 21 h 95"/>
                <a:gd name="T18" fmla="*/ 17 w 130"/>
                <a:gd name="T19" fmla="*/ 21 h 95"/>
                <a:gd name="T20" fmla="*/ 20 w 130"/>
                <a:gd name="T21" fmla="*/ 20 h 95"/>
                <a:gd name="T22" fmla="*/ 23 w 130"/>
                <a:gd name="T23" fmla="*/ 19 h 95"/>
                <a:gd name="T24" fmla="*/ 25 w 130"/>
                <a:gd name="T25" fmla="*/ 18 h 95"/>
                <a:gd name="T26" fmla="*/ 27 w 130"/>
                <a:gd name="T27" fmla="*/ 16 h 95"/>
                <a:gd name="T28" fmla="*/ 28 w 130"/>
                <a:gd name="T29" fmla="*/ 15 h 95"/>
                <a:gd name="T30" fmla="*/ 29 w 130"/>
                <a:gd name="T31" fmla="*/ 13 h 95"/>
                <a:gd name="T32" fmla="*/ 29 w 130"/>
                <a:gd name="T33" fmla="*/ 10 h 95"/>
                <a:gd name="T34" fmla="*/ 29 w 130"/>
                <a:gd name="T35" fmla="*/ 8 h 95"/>
                <a:gd name="T36" fmla="*/ 28 w 130"/>
                <a:gd name="T37" fmla="*/ 6 h 95"/>
                <a:gd name="T38" fmla="*/ 27 w 130"/>
                <a:gd name="T39" fmla="*/ 5 h 95"/>
                <a:gd name="T40" fmla="*/ 25 w 130"/>
                <a:gd name="T41" fmla="*/ 3 h 95"/>
                <a:gd name="T42" fmla="*/ 23 w 130"/>
                <a:gd name="T43" fmla="*/ 2 h 95"/>
                <a:gd name="T44" fmla="*/ 20 w 130"/>
                <a:gd name="T45" fmla="*/ 1 h 95"/>
                <a:gd name="T46" fmla="*/ 17 w 130"/>
                <a:gd name="T47" fmla="*/ 0 h 95"/>
                <a:gd name="T48" fmla="*/ 15 w 130"/>
                <a:gd name="T49" fmla="*/ 0 h 95"/>
                <a:gd name="T50" fmla="*/ 12 w 130"/>
                <a:gd name="T51" fmla="*/ 0 h 95"/>
                <a:gd name="T52" fmla="*/ 9 w 130"/>
                <a:gd name="T53" fmla="*/ 1 h 95"/>
                <a:gd name="T54" fmla="*/ 6 w 130"/>
                <a:gd name="T55" fmla="*/ 2 h 95"/>
                <a:gd name="T56" fmla="*/ 4 w 130"/>
                <a:gd name="T57" fmla="*/ 3 h 95"/>
                <a:gd name="T58" fmla="*/ 2 w 130"/>
                <a:gd name="T59" fmla="*/ 5 h 95"/>
                <a:gd name="T60" fmla="*/ 1 w 130"/>
                <a:gd name="T61" fmla="*/ 6 h 95"/>
                <a:gd name="T62" fmla="*/ 0 w 130"/>
                <a:gd name="T63" fmla="*/ 8 h 95"/>
                <a:gd name="T64" fmla="*/ 0 w 130"/>
                <a:gd name="T65" fmla="*/ 10 h 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0"/>
                <a:gd name="T100" fmla="*/ 0 h 95"/>
                <a:gd name="T101" fmla="*/ 130 w 130"/>
                <a:gd name="T102" fmla="*/ 95 h 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0" h="95">
                  <a:moveTo>
                    <a:pt x="0" y="47"/>
                  </a:moveTo>
                  <a:lnTo>
                    <a:pt x="1" y="57"/>
                  </a:lnTo>
                  <a:lnTo>
                    <a:pt x="5" y="66"/>
                  </a:lnTo>
                  <a:lnTo>
                    <a:pt x="10" y="74"/>
                  </a:lnTo>
                  <a:lnTo>
                    <a:pt x="18" y="80"/>
                  </a:lnTo>
                  <a:lnTo>
                    <a:pt x="27" y="87"/>
                  </a:lnTo>
                  <a:lnTo>
                    <a:pt x="39" y="91"/>
                  </a:lnTo>
                  <a:lnTo>
                    <a:pt x="52" y="93"/>
                  </a:lnTo>
                  <a:lnTo>
                    <a:pt x="65" y="95"/>
                  </a:lnTo>
                  <a:lnTo>
                    <a:pt x="78" y="93"/>
                  </a:lnTo>
                  <a:lnTo>
                    <a:pt x="91" y="91"/>
                  </a:lnTo>
                  <a:lnTo>
                    <a:pt x="101" y="87"/>
                  </a:lnTo>
                  <a:lnTo>
                    <a:pt x="112" y="80"/>
                  </a:lnTo>
                  <a:lnTo>
                    <a:pt x="120" y="74"/>
                  </a:lnTo>
                  <a:lnTo>
                    <a:pt x="125" y="66"/>
                  </a:lnTo>
                  <a:lnTo>
                    <a:pt x="129" y="57"/>
                  </a:lnTo>
                  <a:lnTo>
                    <a:pt x="130" y="47"/>
                  </a:lnTo>
                  <a:lnTo>
                    <a:pt x="129" y="38"/>
                  </a:lnTo>
                  <a:lnTo>
                    <a:pt x="125" y="28"/>
                  </a:lnTo>
                  <a:lnTo>
                    <a:pt x="120" y="21"/>
                  </a:lnTo>
                  <a:lnTo>
                    <a:pt x="112" y="13"/>
                  </a:lnTo>
                  <a:lnTo>
                    <a:pt x="101" y="8"/>
                  </a:lnTo>
                  <a:lnTo>
                    <a:pt x="91" y="4"/>
                  </a:lnTo>
                  <a:lnTo>
                    <a:pt x="78" y="1"/>
                  </a:lnTo>
                  <a:lnTo>
                    <a:pt x="65" y="0"/>
                  </a:lnTo>
                  <a:lnTo>
                    <a:pt x="52" y="1"/>
                  </a:lnTo>
                  <a:lnTo>
                    <a:pt x="39" y="4"/>
                  </a:lnTo>
                  <a:lnTo>
                    <a:pt x="27" y="8"/>
                  </a:lnTo>
                  <a:lnTo>
                    <a:pt x="18" y="13"/>
                  </a:lnTo>
                  <a:lnTo>
                    <a:pt x="10" y="21"/>
                  </a:lnTo>
                  <a:lnTo>
                    <a:pt x="5" y="28"/>
                  </a:lnTo>
                  <a:lnTo>
                    <a:pt x="1" y="38"/>
                  </a:lnTo>
                  <a:lnTo>
                    <a:pt x="0" y="47"/>
                  </a:lnTo>
                  <a:close/>
                </a:path>
              </a:pathLst>
            </a:custGeom>
            <a:solidFill>
              <a:srgbClr val="000000"/>
            </a:solidFill>
            <a:ln w="9525">
              <a:noFill/>
              <a:round/>
              <a:headEnd/>
              <a:tailEnd/>
            </a:ln>
          </p:spPr>
          <p:txBody>
            <a:bodyPr/>
            <a:lstStyle/>
            <a:p>
              <a:pPr rtl="0"/>
              <a:endParaRPr lang="en-US" sz="3800"/>
            </a:p>
          </p:txBody>
        </p:sp>
        <p:sp>
          <p:nvSpPr>
            <p:cNvPr id="40982" name="Freeform 22"/>
            <p:cNvSpPr>
              <a:spLocks/>
            </p:cNvSpPr>
            <p:nvPr/>
          </p:nvSpPr>
          <p:spPr bwMode="auto">
            <a:xfrm flipH="1">
              <a:off x="363" y="1350"/>
              <a:ext cx="49" cy="134"/>
            </a:xfrm>
            <a:custGeom>
              <a:avLst/>
              <a:gdLst>
                <a:gd name="T0" fmla="*/ 4 w 218"/>
                <a:gd name="T1" fmla="*/ 0 h 582"/>
                <a:gd name="T2" fmla="*/ 2 w 218"/>
                <a:gd name="T3" fmla="*/ 1 h 582"/>
                <a:gd name="T4" fmla="*/ 1 w 218"/>
                <a:gd name="T5" fmla="*/ 3 h 582"/>
                <a:gd name="T6" fmla="*/ 0 w 218"/>
                <a:gd name="T7" fmla="*/ 5 h 582"/>
                <a:gd name="T8" fmla="*/ 0 w 218"/>
                <a:gd name="T9" fmla="*/ 7 h 582"/>
                <a:gd name="T10" fmla="*/ 39 w 218"/>
                <a:gd name="T11" fmla="*/ 130 h 582"/>
                <a:gd name="T12" fmla="*/ 40 w 218"/>
                <a:gd name="T13" fmla="*/ 132 h 582"/>
                <a:gd name="T14" fmla="*/ 42 w 218"/>
                <a:gd name="T15" fmla="*/ 133 h 582"/>
                <a:gd name="T16" fmla="*/ 44 w 218"/>
                <a:gd name="T17" fmla="*/ 134 h 582"/>
                <a:gd name="T18" fmla="*/ 46 w 218"/>
                <a:gd name="T19" fmla="*/ 134 h 582"/>
                <a:gd name="T20" fmla="*/ 47 w 218"/>
                <a:gd name="T21" fmla="*/ 133 h 582"/>
                <a:gd name="T22" fmla="*/ 49 w 218"/>
                <a:gd name="T23" fmla="*/ 131 h 582"/>
                <a:gd name="T24" fmla="*/ 49 w 218"/>
                <a:gd name="T25" fmla="*/ 129 h 582"/>
                <a:gd name="T26" fmla="*/ 49 w 218"/>
                <a:gd name="T27" fmla="*/ 127 h 582"/>
                <a:gd name="T28" fmla="*/ 10 w 218"/>
                <a:gd name="T29" fmla="*/ 4 h 582"/>
                <a:gd name="T30" fmla="*/ 9 w 218"/>
                <a:gd name="T31" fmla="*/ 2 h 582"/>
                <a:gd name="T32" fmla="*/ 7 w 218"/>
                <a:gd name="T33" fmla="*/ 1 h 582"/>
                <a:gd name="T34" fmla="*/ 6 w 218"/>
                <a:gd name="T35" fmla="*/ 0 h 582"/>
                <a:gd name="T36" fmla="*/ 4 w 218"/>
                <a:gd name="T37" fmla="*/ 0 h 58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582"/>
                <a:gd name="T59" fmla="*/ 218 w 218"/>
                <a:gd name="T60" fmla="*/ 582 h 58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582">
                  <a:moveTo>
                    <a:pt x="16" y="1"/>
                  </a:moveTo>
                  <a:lnTo>
                    <a:pt x="8" y="5"/>
                  </a:lnTo>
                  <a:lnTo>
                    <a:pt x="3" y="13"/>
                  </a:lnTo>
                  <a:lnTo>
                    <a:pt x="0" y="21"/>
                  </a:lnTo>
                  <a:lnTo>
                    <a:pt x="1" y="29"/>
                  </a:lnTo>
                  <a:lnTo>
                    <a:pt x="175" y="566"/>
                  </a:lnTo>
                  <a:lnTo>
                    <a:pt x="179" y="574"/>
                  </a:lnTo>
                  <a:lnTo>
                    <a:pt x="187" y="579"/>
                  </a:lnTo>
                  <a:lnTo>
                    <a:pt x="195" y="582"/>
                  </a:lnTo>
                  <a:lnTo>
                    <a:pt x="204" y="580"/>
                  </a:lnTo>
                  <a:lnTo>
                    <a:pt x="211" y="577"/>
                  </a:lnTo>
                  <a:lnTo>
                    <a:pt x="216" y="570"/>
                  </a:lnTo>
                  <a:lnTo>
                    <a:pt x="218" y="562"/>
                  </a:lnTo>
                  <a:lnTo>
                    <a:pt x="217" y="553"/>
                  </a:lnTo>
                  <a:lnTo>
                    <a:pt x="43" y="16"/>
                  </a:lnTo>
                  <a:lnTo>
                    <a:pt x="39" y="8"/>
                  </a:lnTo>
                  <a:lnTo>
                    <a:pt x="32" y="3"/>
                  </a:lnTo>
                  <a:lnTo>
                    <a:pt x="25" y="0"/>
                  </a:lnTo>
                  <a:lnTo>
                    <a:pt x="16" y="1"/>
                  </a:lnTo>
                  <a:close/>
                </a:path>
              </a:pathLst>
            </a:custGeom>
            <a:solidFill>
              <a:srgbClr val="000000"/>
            </a:solidFill>
            <a:ln w="9525">
              <a:noFill/>
              <a:round/>
              <a:headEnd/>
              <a:tailEnd/>
            </a:ln>
          </p:spPr>
          <p:txBody>
            <a:bodyPr/>
            <a:lstStyle/>
            <a:p>
              <a:pPr rtl="0"/>
              <a:endParaRPr lang="en-US" sz="3800"/>
            </a:p>
          </p:txBody>
        </p:sp>
        <p:sp>
          <p:nvSpPr>
            <p:cNvPr id="40983" name="Freeform 23"/>
            <p:cNvSpPr>
              <a:spLocks/>
            </p:cNvSpPr>
            <p:nvPr/>
          </p:nvSpPr>
          <p:spPr bwMode="auto">
            <a:xfrm flipH="1">
              <a:off x="443" y="1364"/>
              <a:ext cx="49" cy="53"/>
            </a:xfrm>
            <a:custGeom>
              <a:avLst/>
              <a:gdLst>
                <a:gd name="T0" fmla="*/ 8 w 213"/>
                <a:gd name="T1" fmla="*/ 8 h 230"/>
                <a:gd name="T2" fmla="*/ 3 w 213"/>
                <a:gd name="T3" fmla="*/ 15 h 230"/>
                <a:gd name="T4" fmla="*/ 0 w 213"/>
                <a:gd name="T5" fmla="*/ 26 h 230"/>
                <a:gd name="T6" fmla="*/ 0 w 213"/>
                <a:gd name="T7" fmla="*/ 39 h 230"/>
                <a:gd name="T8" fmla="*/ 1 w 213"/>
                <a:gd name="T9" fmla="*/ 48 h 230"/>
                <a:gd name="T10" fmla="*/ 4 w 213"/>
                <a:gd name="T11" fmla="*/ 51 h 230"/>
                <a:gd name="T12" fmla="*/ 8 w 213"/>
                <a:gd name="T13" fmla="*/ 50 h 230"/>
                <a:gd name="T14" fmla="*/ 10 w 213"/>
                <a:gd name="T15" fmla="*/ 47 h 230"/>
                <a:gd name="T16" fmla="*/ 10 w 213"/>
                <a:gd name="T17" fmla="*/ 32 h 230"/>
                <a:gd name="T18" fmla="*/ 14 w 213"/>
                <a:gd name="T19" fmla="*/ 16 h 230"/>
                <a:gd name="T20" fmla="*/ 19 w 213"/>
                <a:gd name="T21" fmla="*/ 12 h 230"/>
                <a:gd name="T22" fmla="*/ 23 w 213"/>
                <a:gd name="T23" fmla="*/ 10 h 230"/>
                <a:gd name="T24" fmla="*/ 26 w 213"/>
                <a:gd name="T25" fmla="*/ 10 h 230"/>
                <a:gd name="T26" fmla="*/ 28 w 213"/>
                <a:gd name="T27" fmla="*/ 10 h 230"/>
                <a:gd name="T28" fmla="*/ 29 w 213"/>
                <a:gd name="T29" fmla="*/ 10 h 230"/>
                <a:gd name="T30" fmla="*/ 29 w 213"/>
                <a:gd name="T31" fmla="*/ 11 h 230"/>
                <a:gd name="T32" fmla="*/ 31 w 213"/>
                <a:gd name="T33" fmla="*/ 11 h 230"/>
                <a:gd name="T34" fmla="*/ 33 w 213"/>
                <a:gd name="T35" fmla="*/ 12 h 230"/>
                <a:gd name="T36" fmla="*/ 38 w 213"/>
                <a:gd name="T37" fmla="*/ 22 h 230"/>
                <a:gd name="T38" fmla="*/ 39 w 213"/>
                <a:gd name="T39" fmla="*/ 41 h 230"/>
                <a:gd name="T40" fmla="*/ 38 w 213"/>
                <a:gd name="T41" fmla="*/ 49 h 230"/>
                <a:gd name="T42" fmla="*/ 40 w 213"/>
                <a:gd name="T43" fmla="*/ 52 h 230"/>
                <a:gd name="T44" fmla="*/ 44 w 213"/>
                <a:gd name="T45" fmla="*/ 53 h 230"/>
                <a:gd name="T46" fmla="*/ 47 w 213"/>
                <a:gd name="T47" fmla="*/ 51 h 230"/>
                <a:gd name="T48" fmla="*/ 48 w 213"/>
                <a:gd name="T49" fmla="*/ 47 h 230"/>
                <a:gd name="T50" fmla="*/ 49 w 213"/>
                <a:gd name="T51" fmla="*/ 38 h 230"/>
                <a:gd name="T52" fmla="*/ 49 w 213"/>
                <a:gd name="T53" fmla="*/ 26 h 230"/>
                <a:gd name="T54" fmla="*/ 46 w 213"/>
                <a:gd name="T55" fmla="*/ 13 h 230"/>
                <a:gd name="T56" fmla="*/ 41 w 213"/>
                <a:gd name="T57" fmla="*/ 6 h 230"/>
                <a:gd name="T58" fmla="*/ 39 w 213"/>
                <a:gd name="T59" fmla="*/ 4 h 230"/>
                <a:gd name="T60" fmla="*/ 35 w 213"/>
                <a:gd name="T61" fmla="*/ 2 h 230"/>
                <a:gd name="T62" fmla="*/ 32 w 213"/>
                <a:gd name="T63" fmla="*/ 1 h 230"/>
                <a:gd name="T64" fmla="*/ 30 w 213"/>
                <a:gd name="T65" fmla="*/ 0 h 230"/>
                <a:gd name="T66" fmla="*/ 31 w 213"/>
                <a:gd name="T67" fmla="*/ 1 h 230"/>
                <a:gd name="T68" fmla="*/ 30 w 213"/>
                <a:gd name="T69" fmla="*/ 0 h 230"/>
                <a:gd name="T70" fmla="*/ 27 w 213"/>
                <a:gd name="T71" fmla="*/ 0 h 230"/>
                <a:gd name="T72" fmla="*/ 21 w 213"/>
                <a:gd name="T73" fmla="*/ 0 h 230"/>
                <a:gd name="T74" fmla="*/ 14 w 213"/>
                <a:gd name="T75" fmla="*/ 2 h 23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3"/>
                <a:gd name="T115" fmla="*/ 0 h 230"/>
                <a:gd name="T116" fmla="*/ 213 w 213"/>
                <a:gd name="T117" fmla="*/ 230 h 23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3" h="230">
                  <a:moveTo>
                    <a:pt x="46" y="21"/>
                  </a:moveTo>
                  <a:lnTo>
                    <a:pt x="33" y="34"/>
                  </a:lnTo>
                  <a:lnTo>
                    <a:pt x="22" y="49"/>
                  </a:lnTo>
                  <a:lnTo>
                    <a:pt x="13" y="67"/>
                  </a:lnTo>
                  <a:lnTo>
                    <a:pt x="6" y="88"/>
                  </a:lnTo>
                  <a:lnTo>
                    <a:pt x="2" y="113"/>
                  </a:lnTo>
                  <a:lnTo>
                    <a:pt x="0" y="139"/>
                  </a:lnTo>
                  <a:lnTo>
                    <a:pt x="0" y="169"/>
                  </a:lnTo>
                  <a:lnTo>
                    <a:pt x="1" y="200"/>
                  </a:lnTo>
                  <a:lnTo>
                    <a:pt x="3" y="209"/>
                  </a:lnTo>
                  <a:lnTo>
                    <a:pt x="9" y="216"/>
                  </a:lnTo>
                  <a:lnTo>
                    <a:pt x="16" y="220"/>
                  </a:lnTo>
                  <a:lnTo>
                    <a:pt x="24" y="221"/>
                  </a:lnTo>
                  <a:lnTo>
                    <a:pt x="33" y="218"/>
                  </a:lnTo>
                  <a:lnTo>
                    <a:pt x="40" y="213"/>
                  </a:lnTo>
                  <a:lnTo>
                    <a:pt x="44" y="205"/>
                  </a:lnTo>
                  <a:lnTo>
                    <a:pt x="45" y="196"/>
                  </a:lnTo>
                  <a:lnTo>
                    <a:pt x="44" y="139"/>
                  </a:lnTo>
                  <a:lnTo>
                    <a:pt x="49" y="97"/>
                  </a:lnTo>
                  <a:lnTo>
                    <a:pt x="61" y="71"/>
                  </a:lnTo>
                  <a:lnTo>
                    <a:pt x="74" y="56"/>
                  </a:lnTo>
                  <a:lnTo>
                    <a:pt x="81" y="51"/>
                  </a:lnTo>
                  <a:lnTo>
                    <a:pt x="91" y="47"/>
                  </a:lnTo>
                  <a:lnTo>
                    <a:pt x="98" y="44"/>
                  </a:lnTo>
                  <a:lnTo>
                    <a:pt x="106" y="44"/>
                  </a:lnTo>
                  <a:lnTo>
                    <a:pt x="113" y="44"/>
                  </a:lnTo>
                  <a:lnTo>
                    <a:pt x="118" y="44"/>
                  </a:lnTo>
                  <a:lnTo>
                    <a:pt x="122" y="45"/>
                  </a:lnTo>
                  <a:lnTo>
                    <a:pt x="123" y="45"/>
                  </a:lnTo>
                  <a:lnTo>
                    <a:pt x="124" y="45"/>
                  </a:lnTo>
                  <a:lnTo>
                    <a:pt x="126" y="45"/>
                  </a:lnTo>
                  <a:lnTo>
                    <a:pt x="126" y="47"/>
                  </a:lnTo>
                  <a:lnTo>
                    <a:pt x="127" y="47"/>
                  </a:lnTo>
                  <a:lnTo>
                    <a:pt x="133" y="48"/>
                  </a:lnTo>
                  <a:lnTo>
                    <a:pt x="140" y="51"/>
                  </a:lnTo>
                  <a:lnTo>
                    <a:pt x="145" y="54"/>
                  </a:lnTo>
                  <a:lnTo>
                    <a:pt x="150" y="60"/>
                  </a:lnTo>
                  <a:lnTo>
                    <a:pt x="165" y="94"/>
                  </a:lnTo>
                  <a:lnTo>
                    <a:pt x="170" y="135"/>
                  </a:lnTo>
                  <a:lnTo>
                    <a:pt x="169" y="176"/>
                  </a:lnTo>
                  <a:lnTo>
                    <a:pt x="166" y="204"/>
                  </a:lnTo>
                  <a:lnTo>
                    <a:pt x="166" y="213"/>
                  </a:lnTo>
                  <a:lnTo>
                    <a:pt x="169" y="221"/>
                  </a:lnTo>
                  <a:lnTo>
                    <a:pt x="175" y="226"/>
                  </a:lnTo>
                  <a:lnTo>
                    <a:pt x="183" y="230"/>
                  </a:lnTo>
                  <a:lnTo>
                    <a:pt x="192" y="229"/>
                  </a:lnTo>
                  <a:lnTo>
                    <a:pt x="200" y="226"/>
                  </a:lnTo>
                  <a:lnTo>
                    <a:pt x="205" y="220"/>
                  </a:lnTo>
                  <a:lnTo>
                    <a:pt x="209" y="212"/>
                  </a:lnTo>
                  <a:lnTo>
                    <a:pt x="210" y="203"/>
                  </a:lnTo>
                  <a:lnTo>
                    <a:pt x="211" y="186"/>
                  </a:lnTo>
                  <a:lnTo>
                    <a:pt x="213" y="165"/>
                  </a:lnTo>
                  <a:lnTo>
                    <a:pt x="213" y="139"/>
                  </a:lnTo>
                  <a:lnTo>
                    <a:pt x="211" y="112"/>
                  </a:lnTo>
                  <a:lnTo>
                    <a:pt x="206" y="83"/>
                  </a:lnTo>
                  <a:lnTo>
                    <a:pt x="198" y="57"/>
                  </a:lnTo>
                  <a:lnTo>
                    <a:pt x="185" y="34"/>
                  </a:lnTo>
                  <a:lnTo>
                    <a:pt x="180" y="27"/>
                  </a:lnTo>
                  <a:lnTo>
                    <a:pt x="175" y="22"/>
                  </a:lnTo>
                  <a:lnTo>
                    <a:pt x="169" y="17"/>
                  </a:lnTo>
                  <a:lnTo>
                    <a:pt x="162" y="12"/>
                  </a:lnTo>
                  <a:lnTo>
                    <a:pt x="154" y="9"/>
                  </a:lnTo>
                  <a:lnTo>
                    <a:pt x="146" y="6"/>
                  </a:lnTo>
                  <a:lnTo>
                    <a:pt x="139" y="4"/>
                  </a:lnTo>
                  <a:lnTo>
                    <a:pt x="131" y="2"/>
                  </a:lnTo>
                  <a:lnTo>
                    <a:pt x="132" y="2"/>
                  </a:lnTo>
                  <a:lnTo>
                    <a:pt x="133" y="2"/>
                  </a:lnTo>
                  <a:lnTo>
                    <a:pt x="133" y="4"/>
                  </a:lnTo>
                  <a:lnTo>
                    <a:pt x="135" y="4"/>
                  </a:lnTo>
                  <a:lnTo>
                    <a:pt x="132" y="2"/>
                  </a:lnTo>
                  <a:lnTo>
                    <a:pt x="126" y="1"/>
                  </a:lnTo>
                  <a:lnTo>
                    <a:pt x="117" y="0"/>
                  </a:lnTo>
                  <a:lnTo>
                    <a:pt x="105" y="0"/>
                  </a:lnTo>
                  <a:lnTo>
                    <a:pt x="91" y="1"/>
                  </a:lnTo>
                  <a:lnTo>
                    <a:pt x="76" y="4"/>
                  </a:lnTo>
                  <a:lnTo>
                    <a:pt x="61" y="10"/>
                  </a:lnTo>
                  <a:lnTo>
                    <a:pt x="46" y="21"/>
                  </a:lnTo>
                  <a:close/>
                </a:path>
              </a:pathLst>
            </a:custGeom>
            <a:solidFill>
              <a:srgbClr val="000000"/>
            </a:solidFill>
            <a:ln w="9525">
              <a:noFill/>
              <a:round/>
              <a:headEnd/>
              <a:tailEnd/>
            </a:ln>
          </p:spPr>
          <p:txBody>
            <a:bodyPr/>
            <a:lstStyle/>
            <a:p>
              <a:pPr rtl="0"/>
              <a:endParaRPr lang="en-US" sz="3800"/>
            </a:p>
          </p:txBody>
        </p:sp>
        <p:sp>
          <p:nvSpPr>
            <p:cNvPr id="40984" name="Freeform 24"/>
            <p:cNvSpPr>
              <a:spLocks/>
            </p:cNvSpPr>
            <p:nvPr/>
          </p:nvSpPr>
          <p:spPr bwMode="auto">
            <a:xfrm flipH="1">
              <a:off x="541" y="1408"/>
              <a:ext cx="179" cy="66"/>
            </a:xfrm>
            <a:custGeom>
              <a:avLst/>
              <a:gdLst>
                <a:gd name="T0" fmla="*/ 1 w 778"/>
                <a:gd name="T1" fmla="*/ 60 h 286"/>
                <a:gd name="T2" fmla="*/ 0 w 778"/>
                <a:gd name="T3" fmla="*/ 66 h 286"/>
                <a:gd name="T4" fmla="*/ 179 w 778"/>
                <a:gd name="T5" fmla="*/ 66 h 286"/>
                <a:gd name="T6" fmla="*/ 178 w 778"/>
                <a:gd name="T7" fmla="*/ 60 h 286"/>
                <a:gd name="T8" fmla="*/ 176 w 778"/>
                <a:gd name="T9" fmla="*/ 54 h 286"/>
                <a:gd name="T10" fmla="*/ 174 w 778"/>
                <a:gd name="T11" fmla="*/ 47 h 286"/>
                <a:gd name="T12" fmla="*/ 171 w 778"/>
                <a:gd name="T13" fmla="*/ 41 h 286"/>
                <a:gd name="T14" fmla="*/ 168 w 778"/>
                <a:gd name="T15" fmla="*/ 36 h 286"/>
                <a:gd name="T16" fmla="*/ 164 w 778"/>
                <a:gd name="T17" fmla="*/ 31 h 286"/>
                <a:gd name="T18" fmla="*/ 159 w 778"/>
                <a:gd name="T19" fmla="*/ 26 h 286"/>
                <a:gd name="T20" fmla="*/ 154 w 778"/>
                <a:gd name="T21" fmla="*/ 21 h 286"/>
                <a:gd name="T22" fmla="*/ 148 w 778"/>
                <a:gd name="T23" fmla="*/ 17 h 286"/>
                <a:gd name="T24" fmla="*/ 142 w 778"/>
                <a:gd name="T25" fmla="*/ 13 h 286"/>
                <a:gd name="T26" fmla="*/ 136 w 778"/>
                <a:gd name="T27" fmla="*/ 10 h 286"/>
                <a:gd name="T28" fmla="*/ 129 w 778"/>
                <a:gd name="T29" fmla="*/ 7 h 286"/>
                <a:gd name="T30" fmla="*/ 121 w 778"/>
                <a:gd name="T31" fmla="*/ 4 h 286"/>
                <a:gd name="T32" fmla="*/ 114 w 778"/>
                <a:gd name="T33" fmla="*/ 3 h 286"/>
                <a:gd name="T34" fmla="*/ 106 w 778"/>
                <a:gd name="T35" fmla="*/ 1 h 286"/>
                <a:gd name="T36" fmla="*/ 98 w 778"/>
                <a:gd name="T37" fmla="*/ 0 h 286"/>
                <a:gd name="T38" fmla="*/ 90 w 778"/>
                <a:gd name="T39" fmla="*/ 0 h 286"/>
                <a:gd name="T40" fmla="*/ 82 w 778"/>
                <a:gd name="T41" fmla="*/ 0 h 286"/>
                <a:gd name="T42" fmla="*/ 74 w 778"/>
                <a:gd name="T43" fmla="*/ 1 h 286"/>
                <a:gd name="T44" fmla="*/ 66 w 778"/>
                <a:gd name="T45" fmla="*/ 3 h 286"/>
                <a:gd name="T46" fmla="*/ 58 w 778"/>
                <a:gd name="T47" fmla="*/ 4 h 286"/>
                <a:gd name="T48" fmla="*/ 51 w 778"/>
                <a:gd name="T49" fmla="*/ 7 h 286"/>
                <a:gd name="T50" fmla="*/ 44 w 778"/>
                <a:gd name="T51" fmla="*/ 10 h 286"/>
                <a:gd name="T52" fmla="*/ 38 w 778"/>
                <a:gd name="T53" fmla="*/ 13 h 286"/>
                <a:gd name="T54" fmla="*/ 31 w 778"/>
                <a:gd name="T55" fmla="*/ 17 h 286"/>
                <a:gd name="T56" fmla="*/ 26 w 778"/>
                <a:gd name="T57" fmla="*/ 21 h 286"/>
                <a:gd name="T58" fmla="*/ 20 w 778"/>
                <a:gd name="T59" fmla="*/ 26 h 286"/>
                <a:gd name="T60" fmla="*/ 15 w 778"/>
                <a:gd name="T61" fmla="*/ 31 h 286"/>
                <a:gd name="T62" fmla="*/ 11 w 778"/>
                <a:gd name="T63" fmla="*/ 36 h 286"/>
                <a:gd name="T64" fmla="*/ 8 w 778"/>
                <a:gd name="T65" fmla="*/ 42 h 286"/>
                <a:gd name="T66" fmla="*/ 5 w 778"/>
                <a:gd name="T67" fmla="*/ 48 h 286"/>
                <a:gd name="T68" fmla="*/ 3 w 778"/>
                <a:gd name="T69" fmla="*/ 54 h 286"/>
                <a:gd name="T70" fmla="*/ 1 w 778"/>
                <a:gd name="T71" fmla="*/ 60 h 2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78"/>
                <a:gd name="T109" fmla="*/ 0 h 286"/>
                <a:gd name="T110" fmla="*/ 778 w 778"/>
                <a:gd name="T111" fmla="*/ 286 h 28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78" h="286">
                  <a:moveTo>
                    <a:pt x="4" y="260"/>
                  </a:moveTo>
                  <a:lnTo>
                    <a:pt x="0" y="286"/>
                  </a:lnTo>
                  <a:lnTo>
                    <a:pt x="778" y="286"/>
                  </a:lnTo>
                  <a:lnTo>
                    <a:pt x="774" y="260"/>
                  </a:lnTo>
                  <a:lnTo>
                    <a:pt x="767" y="233"/>
                  </a:lnTo>
                  <a:lnTo>
                    <a:pt x="757" y="205"/>
                  </a:lnTo>
                  <a:lnTo>
                    <a:pt x="744" y="179"/>
                  </a:lnTo>
                  <a:lnTo>
                    <a:pt x="730" y="156"/>
                  </a:lnTo>
                  <a:lnTo>
                    <a:pt x="711" y="133"/>
                  </a:lnTo>
                  <a:lnTo>
                    <a:pt x="691" y="112"/>
                  </a:lnTo>
                  <a:lnTo>
                    <a:pt x="669" y="91"/>
                  </a:lnTo>
                  <a:lnTo>
                    <a:pt x="644" y="73"/>
                  </a:lnTo>
                  <a:lnTo>
                    <a:pt x="618" y="57"/>
                  </a:lnTo>
                  <a:lnTo>
                    <a:pt x="589" y="43"/>
                  </a:lnTo>
                  <a:lnTo>
                    <a:pt x="559" y="30"/>
                  </a:lnTo>
                  <a:lnTo>
                    <a:pt x="528" y="19"/>
                  </a:lnTo>
                  <a:lnTo>
                    <a:pt x="496" y="12"/>
                  </a:lnTo>
                  <a:lnTo>
                    <a:pt x="462" y="5"/>
                  </a:lnTo>
                  <a:lnTo>
                    <a:pt x="427" y="1"/>
                  </a:lnTo>
                  <a:lnTo>
                    <a:pt x="390" y="0"/>
                  </a:lnTo>
                  <a:lnTo>
                    <a:pt x="355" y="1"/>
                  </a:lnTo>
                  <a:lnTo>
                    <a:pt x="320" y="5"/>
                  </a:lnTo>
                  <a:lnTo>
                    <a:pt x="285" y="12"/>
                  </a:lnTo>
                  <a:lnTo>
                    <a:pt x="253" y="19"/>
                  </a:lnTo>
                  <a:lnTo>
                    <a:pt x="221" y="30"/>
                  </a:lnTo>
                  <a:lnTo>
                    <a:pt x="191" y="43"/>
                  </a:lnTo>
                  <a:lnTo>
                    <a:pt x="163" y="58"/>
                  </a:lnTo>
                  <a:lnTo>
                    <a:pt x="136" y="74"/>
                  </a:lnTo>
                  <a:lnTo>
                    <a:pt x="111" y="92"/>
                  </a:lnTo>
                  <a:lnTo>
                    <a:pt x="87" y="113"/>
                  </a:lnTo>
                  <a:lnTo>
                    <a:pt x="67" y="134"/>
                  </a:lnTo>
                  <a:lnTo>
                    <a:pt x="48" y="157"/>
                  </a:lnTo>
                  <a:lnTo>
                    <a:pt x="34" y="181"/>
                  </a:lnTo>
                  <a:lnTo>
                    <a:pt x="21" y="207"/>
                  </a:lnTo>
                  <a:lnTo>
                    <a:pt x="11" y="233"/>
                  </a:lnTo>
                  <a:lnTo>
                    <a:pt x="4" y="260"/>
                  </a:lnTo>
                  <a:close/>
                </a:path>
              </a:pathLst>
            </a:custGeom>
            <a:solidFill>
              <a:srgbClr val="000000"/>
            </a:solidFill>
            <a:ln w="9525">
              <a:noFill/>
              <a:round/>
              <a:headEnd/>
              <a:tailEnd/>
            </a:ln>
          </p:spPr>
          <p:txBody>
            <a:bodyPr/>
            <a:lstStyle/>
            <a:p>
              <a:pPr rtl="0"/>
              <a:endParaRPr lang="en-US" sz="3800"/>
            </a:p>
          </p:txBody>
        </p:sp>
        <p:sp>
          <p:nvSpPr>
            <p:cNvPr id="40985" name="Freeform 25"/>
            <p:cNvSpPr>
              <a:spLocks/>
            </p:cNvSpPr>
            <p:nvPr/>
          </p:nvSpPr>
          <p:spPr bwMode="auto">
            <a:xfrm flipH="1">
              <a:off x="554" y="1418"/>
              <a:ext cx="153" cy="45"/>
            </a:xfrm>
            <a:custGeom>
              <a:avLst/>
              <a:gdLst>
                <a:gd name="T0" fmla="*/ 77 w 666"/>
                <a:gd name="T1" fmla="*/ 0 h 198"/>
                <a:gd name="T2" fmla="*/ 83 w 666"/>
                <a:gd name="T3" fmla="*/ 0 h 198"/>
                <a:gd name="T4" fmla="*/ 90 w 666"/>
                <a:gd name="T5" fmla="*/ 1 h 198"/>
                <a:gd name="T6" fmla="*/ 96 w 666"/>
                <a:gd name="T7" fmla="*/ 2 h 198"/>
                <a:gd name="T8" fmla="*/ 103 w 666"/>
                <a:gd name="T9" fmla="*/ 3 h 198"/>
                <a:gd name="T10" fmla="*/ 109 w 666"/>
                <a:gd name="T11" fmla="*/ 5 h 198"/>
                <a:gd name="T12" fmla="*/ 114 w 666"/>
                <a:gd name="T13" fmla="*/ 8 h 198"/>
                <a:gd name="T14" fmla="*/ 120 w 666"/>
                <a:gd name="T15" fmla="*/ 10 h 198"/>
                <a:gd name="T16" fmla="*/ 125 w 666"/>
                <a:gd name="T17" fmla="*/ 13 h 198"/>
                <a:gd name="T18" fmla="*/ 130 w 666"/>
                <a:gd name="T19" fmla="*/ 16 h 198"/>
                <a:gd name="T20" fmla="*/ 135 w 666"/>
                <a:gd name="T21" fmla="*/ 19 h 198"/>
                <a:gd name="T22" fmla="*/ 139 w 666"/>
                <a:gd name="T23" fmla="*/ 23 h 198"/>
                <a:gd name="T24" fmla="*/ 142 w 666"/>
                <a:gd name="T25" fmla="*/ 27 h 198"/>
                <a:gd name="T26" fmla="*/ 146 w 666"/>
                <a:gd name="T27" fmla="*/ 31 h 198"/>
                <a:gd name="T28" fmla="*/ 149 w 666"/>
                <a:gd name="T29" fmla="*/ 35 h 198"/>
                <a:gd name="T30" fmla="*/ 151 w 666"/>
                <a:gd name="T31" fmla="*/ 40 h 198"/>
                <a:gd name="T32" fmla="*/ 153 w 666"/>
                <a:gd name="T33" fmla="*/ 45 h 198"/>
                <a:gd name="T34" fmla="*/ 149 w 666"/>
                <a:gd name="T35" fmla="*/ 45 h 198"/>
                <a:gd name="T36" fmla="*/ 143 w 666"/>
                <a:gd name="T37" fmla="*/ 45 h 198"/>
                <a:gd name="T38" fmla="*/ 135 w 666"/>
                <a:gd name="T39" fmla="*/ 45 h 198"/>
                <a:gd name="T40" fmla="*/ 126 w 666"/>
                <a:gd name="T41" fmla="*/ 45 h 198"/>
                <a:gd name="T42" fmla="*/ 115 w 666"/>
                <a:gd name="T43" fmla="*/ 45 h 198"/>
                <a:gd name="T44" fmla="*/ 102 w 666"/>
                <a:gd name="T45" fmla="*/ 45 h 198"/>
                <a:gd name="T46" fmla="*/ 90 w 666"/>
                <a:gd name="T47" fmla="*/ 45 h 198"/>
                <a:gd name="T48" fmla="*/ 77 w 666"/>
                <a:gd name="T49" fmla="*/ 45 h 198"/>
                <a:gd name="T50" fmla="*/ 63 w 666"/>
                <a:gd name="T51" fmla="*/ 45 h 198"/>
                <a:gd name="T52" fmla="*/ 51 w 666"/>
                <a:gd name="T53" fmla="*/ 45 h 198"/>
                <a:gd name="T54" fmla="*/ 38 w 666"/>
                <a:gd name="T55" fmla="*/ 45 h 198"/>
                <a:gd name="T56" fmla="*/ 27 w 666"/>
                <a:gd name="T57" fmla="*/ 45 h 198"/>
                <a:gd name="T58" fmla="*/ 18 w 666"/>
                <a:gd name="T59" fmla="*/ 45 h 198"/>
                <a:gd name="T60" fmla="*/ 10 w 666"/>
                <a:gd name="T61" fmla="*/ 45 h 198"/>
                <a:gd name="T62" fmla="*/ 4 w 666"/>
                <a:gd name="T63" fmla="*/ 45 h 198"/>
                <a:gd name="T64" fmla="*/ 0 w 666"/>
                <a:gd name="T65" fmla="*/ 45 h 198"/>
                <a:gd name="T66" fmla="*/ 2 w 666"/>
                <a:gd name="T67" fmla="*/ 40 h 198"/>
                <a:gd name="T68" fmla="*/ 4 w 666"/>
                <a:gd name="T69" fmla="*/ 35 h 198"/>
                <a:gd name="T70" fmla="*/ 7 w 666"/>
                <a:gd name="T71" fmla="*/ 31 h 198"/>
                <a:gd name="T72" fmla="*/ 11 w 666"/>
                <a:gd name="T73" fmla="*/ 27 h 198"/>
                <a:gd name="T74" fmla="*/ 14 w 666"/>
                <a:gd name="T75" fmla="*/ 23 h 198"/>
                <a:gd name="T76" fmla="*/ 19 w 666"/>
                <a:gd name="T77" fmla="*/ 19 h 198"/>
                <a:gd name="T78" fmla="*/ 23 w 666"/>
                <a:gd name="T79" fmla="*/ 16 h 198"/>
                <a:gd name="T80" fmla="*/ 28 w 666"/>
                <a:gd name="T81" fmla="*/ 13 h 198"/>
                <a:gd name="T82" fmla="*/ 33 w 666"/>
                <a:gd name="T83" fmla="*/ 10 h 198"/>
                <a:gd name="T84" fmla="*/ 39 w 666"/>
                <a:gd name="T85" fmla="*/ 8 h 198"/>
                <a:gd name="T86" fmla="*/ 45 w 666"/>
                <a:gd name="T87" fmla="*/ 5 h 198"/>
                <a:gd name="T88" fmla="*/ 51 w 666"/>
                <a:gd name="T89" fmla="*/ 3 h 198"/>
                <a:gd name="T90" fmla="*/ 57 w 666"/>
                <a:gd name="T91" fmla="*/ 2 h 198"/>
                <a:gd name="T92" fmla="*/ 63 w 666"/>
                <a:gd name="T93" fmla="*/ 1 h 198"/>
                <a:gd name="T94" fmla="*/ 70 w 666"/>
                <a:gd name="T95" fmla="*/ 0 h 198"/>
                <a:gd name="T96" fmla="*/ 77 w 666"/>
                <a:gd name="T97" fmla="*/ 0 h 19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66"/>
                <a:gd name="T148" fmla="*/ 0 h 198"/>
                <a:gd name="T149" fmla="*/ 666 w 666"/>
                <a:gd name="T150" fmla="*/ 198 h 19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66" h="198">
                  <a:moveTo>
                    <a:pt x="334" y="0"/>
                  </a:moveTo>
                  <a:lnTo>
                    <a:pt x="363" y="1"/>
                  </a:lnTo>
                  <a:lnTo>
                    <a:pt x="393" y="4"/>
                  </a:lnTo>
                  <a:lnTo>
                    <a:pt x="420" y="8"/>
                  </a:lnTo>
                  <a:lnTo>
                    <a:pt x="447" y="14"/>
                  </a:lnTo>
                  <a:lnTo>
                    <a:pt x="473" y="24"/>
                  </a:lnTo>
                  <a:lnTo>
                    <a:pt x="498" y="33"/>
                  </a:lnTo>
                  <a:lnTo>
                    <a:pt x="523" y="43"/>
                  </a:lnTo>
                  <a:lnTo>
                    <a:pt x="545" y="56"/>
                  </a:lnTo>
                  <a:lnTo>
                    <a:pt x="567" y="70"/>
                  </a:lnTo>
                  <a:lnTo>
                    <a:pt x="587" y="85"/>
                  </a:lnTo>
                  <a:lnTo>
                    <a:pt x="605" y="102"/>
                  </a:lnTo>
                  <a:lnTo>
                    <a:pt x="620" y="119"/>
                  </a:lnTo>
                  <a:lnTo>
                    <a:pt x="635" y="137"/>
                  </a:lnTo>
                  <a:lnTo>
                    <a:pt x="648" y="156"/>
                  </a:lnTo>
                  <a:lnTo>
                    <a:pt x="658" y="177"/>
                  </a:lnTo>
                  <a:lnTo>
                    <a:pt x="666" y="198"/>
                  </a:lnTo>
                  <a:lnTo>
                    <a:pt x="650" y="198"/>
                  </a:lnTo>
                  <a:lnTo>
                    <a:pt x="624" y="198"/>
                  </a:lnTo>
                  <a:lnTo>
                    <a:pt x="589" y="198"/>
                  </a:lnTo>
                  <a:lnTo>
                    <a:pt x="548" y="198"/>
                  </a:lnTo>
                  <a:lnTo>
                    <a:pt x="499" y="198"/>
                  </a:lnTo>
                  <a:lnTo>
                    <a:pt x="446" y="198"/>
                  </a:lnTo>
                  <a:lnTo>
                    <a:pt x="390" y="198"/>
                  </a:lnTo>
                  <a:lnTo>
                    <a:pt x="333" y="198"/>
                  </a:lnTo>
                  <a:lnTo>
                    <a:pt x="276" y="198"/>
                  </a:lnTo>
                  <a:lnTo>
                    <a:pt x="220" y="198"/>
                  </a:lnTo>
                  <a:lnTo>
                    <a:pt x="167" y="198"/>
                  </a:lnTo>
                  <a:lnTo>
                    <a:pt x="119" y="198"/>
                  </a:lnTo>
                  <a:lnTo>
                    <a:pt x="77" y="198"/>
                  </a:lnTo>
                  <a:lnTo>
                    <a:pt x="42" y="198"/>
                  </a:lnTo>
                  <a:lnTo>
                    <a:pt x="16" y="198"/>
                  </a:lnTo>
                  <a:lnTo>
                    <a:pt x="0" y="198"/>
                  </a:lnTo>
                  <a:lnTo>
                    <a:pt x="8" y="177"/>
                  </a:lnTo>
                  <a:lnTo>
                    <a:pt x="18" y="156"/>
                  </a:lnTo>
                  <a:lnTo>
                    <a:pt x="31" y="137"/>
                  </a:lnTo>
                  <a:lnTo>
                    <a:pt x="46" y="119"/>
                  </a:lnTo>
                  <a:lnTo>
                    <a:pt x="63" y="102"/>
                  </a:lnTo>
                  <a:lnTo>
                    <a:pt x="81" y="85"/>
                  </a:lnTo>
                  <a:lnTo>
                    <a:pt x="100" y="70"/>
                  </a:lnTo>
                  <a:lnTo>
                    <a:pt x="121" y="56"/>
                  </a:lnTo>
                  <a:lnTo>
                    <a:pt x="145" y="43"/>
                  </a:lnTo>
                  <a:lnTo>
                    <a:pt x="168" y="33"/>
                  </a:lnTo>
                  <a:lnTo>
                    <a:pt x="194" y="24"/>
                  </a:lnTo>
                  <a:lnTo>
                    <a:pt x="220" y="14"/>
                  </a:lnTo>
                  <a:lnTo>
                    <a:pt x="247" y="8"/>
                  </a:lnTo>
                  <a:lnTo>
                    <a:pt x="276" y="4"/>
                  </a:lnTo>
                  <a:lnTo>
                    <a:pt x="304" y="1"/>
                  </a:lnTo>
                  <a:lnTo>
                    <a:pt x="334" y="0"/>
                  </a:lnTo>
                  <a:close/>
                </a:path>
              </a:pathLst>
            </a:custGeom>
            <a:solidFill>
              <a:srgbClr val="C0C0C0"/>
            </a:solidFill>
            <a:ln w="9525">
              <a:noFill/>
              <a:round/>
              <a:headEnd/>
              <a:tailEnd/>
            </a:ln>
          </p:spPr>
          <p:txBody>
            <a:bodyPr/>
            <a:lstStyle/>
            <a:p>
              <a:pPr rtl="0"/>
              <a:endParaRPr lang="en-US" sz="3800"/>
            </a:p>
          </p:txBody>
        </p:sp>
        <p:sp>
          <p:nvSpPr>
            <p:cNvPr id="40986" name="Freeform 26"/>
            <p:cNvSpPr>
              <a:spLocks/>
            </p:cNvSpPr>
            <p:nvPr/>
          </p:nvSpPr>
          <p:spPr bwMode="auto">
            <a:xfrm flipH="1">
              <a:off x="541" y="1463"/>
              <a:ext cx="179" cy="31"/>
            </a:xfrm>
            <a:custGeom>
              <a:avLst/>
              <a:gdLst>
                <a:gd name="T0" fmla="*/ 173 w 778"/>
                <a:gd name="T1" fmla="*/ 0 h 135"/>
                <a:gd name="T2" fmla="*/ 2 w 778"/>
                <a:gd name="T3" fmla="*/ 0 h 135"/>
                <a:gd name="T4" fmla="*/ 1 w 778"/>
                <a:gd name="T5" fmla="*/ 4 h 135"/>
                <a:gd name="T6" fmla="*/ 0 w 778"/>
                <a:gd name="T7" fmla="*/ 14 h 135"/>
                <a:gd name="T8" fmla="*/ 0 w 778"/>
                <a:gd name="T9" fmla="*/ 17 h 135"/>
                <a:gd name="T10" fmla="*/ 0 w 778"/>
                <a:gd name="T11" fmla="*/ 20 h 135"/>
                <a:gd name="T12" fmla="*/ 1 w 778"/>
                <a:gd name="T13" fmla="*/ 24 h 135"/>
                <a:gd name="T14" fmla="*/ 2 w 778"/>
                <a:gd name="T15" fmla="*/ 27 h 135"/>
                <a:gd name="T16" fmla="*/ 3 w 778"/>
                <a:gd name="T17" fmla="*/ 31 h 135"/>
                <a:gd name="T18" fmla="*/ 176 w 778"/>
                <a:gd name="T19" fmla="*/ 31 h 135"/>
                <a:gd name="T20" fmla="*/ 177 w 778"/>
                <a:gd name="T21" fmla="*/ 27 h 135"/>
                <a:gd name="T22" fmla="*/ 178 w 778"/>
                <a:gd name="T23" fmla="*/ 24 h 135"/>
                <a:gd name="T24" fmla="*/ 179 w 778"/>
                <a:gd name="T25" fmla="*/ 20 h 135"/>
                <a:gd name="T26" fmla="*/ 179 w 778"/>
                <a:gd name="T27" fmla="*/ 17 h 135"/>
                <a:gd name="T28" fmla="*/ 179 w 778"/>
                <a:gd name="T29" fmla="*/ 14 h 135"/>
                <a:gd name="T30" fmla="*/ 177 w 778"/>
                <a:gd name="T31" fmla="*/ 0 h 135"/>
                <a:gd name="T32" fmla="*/ 173 w 778"/>
                <a:gd name="T33" fmla="*/ 0 h 1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78"/>
                <a:gd name="T52" fmla="*/ 0 h 135"/>
                <a:gd name="T53" fmla="*/ 778 w 778"/>
                <a:gd name="T54" fmla="*/ 135 h 1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78" h="135">
                  <a:moveTo>
                    <a:pt x="752" y="1"/>
                  </a:moveTo>
                  <a:lnTo>
                    <a:pt x="7" y="1"/>
                  </a:lnTo>
                  <a:lnTo>
                    <a:pt x="4" y="19"/>
                  </a:lnTo>
                  <a:lnTo>
                    <a:pt x="0" y="62"/>
                  </a:lnTo>
                  <a:lnTo>
                    <a:pt x="0" y="76"/>
                  </a:lnTo>
                  <a:lnTo>
                    <a:pt x="2" y="89"/>
                  </a:lnTo>
                  <a:lnTo>
                    <a:pt x="4" y="104"/>
                  </a:lnTo>
                  <a:lnTo>
                    <a:pt x="7" y="118"/>
                  </a:lnTo>
                  <a:lnTo>
                    <a:pt x="11" y="135"/>
                  </a:lnTo>
                  <a:lnTo>
                    <a:pt x="767" y="135"/>
                  </a:lnTo>
                  <a:lnTo>
                    <a:pt x="771" y="118"/>
                  </a:lnTo>
                  <a:lnTo>
                    <a:pt x="774" y="104"/>
                  </a:lnTo>
                  <a:lnTo>
                    <a:pt x="776" y="89"/>
                  </a:lnTo>
                  <a:lnTo>
                    <a:pt x="778" y="76"/>
                  </a:lnTo>
                  <a:lnTo>
                    <a:pt x="778" y="62"/>
                  </a:lnTo>
                  <a:lnTo>
                    <a:pt x="771" y="0"/>
                  </a:lnTo>
                  <a:lnTo>
                    <a:pt x="752" y="1"/>
                  </a:lnTo>
                  <a:close/>
                </a:path>
              </a:pathLst>
            </a:custGeom>
            <a:solidFill>
              <a:srgbClr val="000000"/>
            </a:solidFill>
            <a:ln w="9525">
              <a:noFill/>
              <a:round/>
              <a:headEnd/>
              <a:tailEnd/>
            </a:ln>
          </p:spPr>
          <p:txBody>
            <a:bodyPr/>
            <a:lstStyle/>
            <a:p>
              <a:pPr rtl="0"/>
              <a:endParaRPr lang="en-US" sz="3800"/>
            </a:p>
          </p:txBody>
        </p:sp>
        <p:sp>
          <p:nvSpPr>
            <p:cNvPr id="40987" name="Freeform 27"/>
            <p:cNvSpPr>
              <a:spLocks/>
            </p:cNvSpPr>
            <p:nvPr/>
          </p:nvSpPr>
          <p:spPr bwMode="auto">
            <a:xfrm flipH="1">
              <a:off x="551" y="1474"/>
              <a:ext cx="159" cy="10"/>
            </a:xfrm>
            <a:custGeom>
              <a:avLst/>
              <a:gdLst>
                <a:gd name="T0" fmla="*/ 159 w 689"/>
                <a:gd name="T1" fmla="*/ 0 h 46"/>
                <a:gd name="T2" fmla="*/ 159 w 689"/>
                <a:gd name="T3" fmla="*/ 2 h 46"/>
                <a:gd name="T4" fmla="*/ 159 w 689"/>
                <a:gd name="T5" fmla="*/ 3 h 46"/>
                <a:gd name="T6" fmla="*/ 159 w 689"/>
                <a:gd name="T7" fmla="*/ 3 h 46"/>
                <a:gd name="T8" fmla="*/ 159 w 689"/>
                <a:gd name="T9" fmla="*/ 4 h 46"/>
                <a:gd name="T10" fmla="*/ 159 w 689"/>
                <a:gd name="T11" fmla="*/ 5 h 46"/>
                <a:gd name="T12" fmla="*/ 159 w 689"/>
                <a:gd name="T13" fmla="*/ 7 h 46"/>
                <a:gd name="T14" fmla="*/ 159 w 689"/>
                <a:gd name="T15" fmla="*/ 8 h 46"/>
                <a:gd name="T16" fmla="*/ 158 w 689"/>
                <a:gd name="T17" fmla="*/ 10 h 46"/>
                <a:gd name="T18" fmla="*/ 155 w 689"/>
                <a:gd name="T19" fmla="*/ 10 h 46"/>
                <a:gd name="T20" fmla="*/ 150 w 689"/>
                <a:gd name="T21" fmla="*/ 10 h 46"/>
                <a:gd name="T22" fmla="*/ 141 w 689"/>
                <a:gd name="T23" fmla="*/ 10 h 46"/>
                <a:gd name="T24" fmla="*/ 131 w 689"/>
                <a:gd name="T25" fmla="*/ 10 h 46"/>
                <a:gd name="T26" fmla="*/ 120 w 689"/>
                <a:gd name="T27" fmla="*/ 10 h 46"/>
                <a:gd name="T28" fmla="*/ 107 w 689"/>
                <a:gd name="T29" fmla="*/ 10 h 46"/>
                <a:gd name="T30" fmla="*/ 93 w 689"/>
                <a:gd name="T31" fmla="*/ 10 h 46"/>
                <a:gd name="T32" fmla="*/ 79 w 689"/>
                <a:gd name="T33" fmla="*/ 10 h 46"/>
                <a:gd name="T34" fmla="*/ 66 w 689"/>
                <a:gd name="T35" fmla="*/ 10 h 46"/>
                <a:gd name="T36" fmla="*/ 52 w 689"/>
                <a:gd name="T37" fmla="*/ 10 h 46"/>
                <a:gd name="T38" fmla="*/ 39 w 689"/>
                <a:gd name="T39" fmla="*/ 10 h 46"/>
                <a:gd name="T40" fmla="*/ 27 w 689"/>
                <a:gd name="T41" fmla="*/ 10 h 46"/>
                <a:gd name="T42" fmla="*/ 18 w 689"/>
                <a:gd name="T43" fmla="*/ 10 h 46"/>
                <a:gd name="T44" fmla="*/ 9 w 689"/>
                <a:gd name="T45" fmla="*/ 10 h 46"/>
                <a:gd name="T46" fmla="*/ 3 w 689"/>
                <a:gd name="T47" fmla="*/ 10 h 46"/>
                <a:gd name="T48" fmla="*/ 0 w 689"/>
                <a:gd name="T49" fmla="*/ 10 h 46"/>
                <a:gd name="T50" fmla="*/ 0 w 689"/>
                <a:gd name="T51" fmla="*/ 8 h 46"/>
                <a:gd name="T52" fmla="*/ 0 w 689"/>
                <a:gd name="T53" fmla="*/ 7 h 46"/>
                <a:gd name="T54" fmla="*/ 0 w 689"/>
                <a:gd name="T55" fmla="*/ 5 h 46"/>
                <a:gd name="T56" fmla="*/ 0 w 689"/>
                <a:gd name="T57" fmla="*/ 4 h 46"/>
                <a:gd name="T58" fmla="*/ 0 w 689"/>
                <a:gd name="T59" fmla="*/ 3 h 46"/>
                <a:gd name="T60" fmla="*/ 0 w 689"/>
                <a:gd name="T61" fmla="*/ 3 h 46"/>
                <a:gd name="T62" fmla="*/ 0 w 689"/>
                <a:gd name="T63" fmla="*/ 2 h 46"/>
                <a:gd name="T64" fmla="*/ 0 w 689"/>
                <a:gd name="T65" fmla="*/ 0 h 46"/>
                <a:gd name="T66" fmla="*/ 3 w 689"/>
                <a:gd name="T67" fmla="*/ 0 h 46"/>
                <a:gd name="T68" fmla="*/ 9 w 689"/>
                <a:gd name="T69" fmla="*/ 0 h 46"/>
                <a:gd name="T70" fmla="*/ 17 w 689"/>
                <a:gd name="T71" fmla="*/ 0 h 46"/>
                <a:gd name="T72" fmla="*/ 27 w 689"/>
                <a:gd name="T73" fmla="*/ 0 h 46"/>
                <a:gd name="T74" fmla="*/ 39 w 689"/>
                <a:gd name="T75" fmla="*/ 0 h 46"/>
                <a:gd name="T76" fmla="*/ 52 w 689"/>
                <a:gd name="T77" fmla="*/ 0 h 46"/>
                <a:gd name="T78" fmla="*/ 65 w 689"/>
                <a:gd name="T79" fmla="*/ 0 h 46"/>
                <a:gd name="T80" fmla="*/ 79 w 689"/>
                <a:gd name="T81" fmla="*/ 0 h 46"/>
                <a:gd name="T82" fmla="*/ 93 w 689"/>
                <a:gd name="T83" fmla="*/ 0 h 46"/>
                <a:gd name="T84" fmla="*/ 107 w 689"/>
                <a:gd name="T85" fmla="*/ 0 h 46"/>
                <a:gd name="T86" fmla="*/ 120 w 689"/>
                <a:gd name="T87" fmla="*/ 0 h 46"/>
                <a:gd name="T88" fmla="*/ 132 w 689"/>
                <a:gd name="T89" fmla="*/ 0 h 46"/>
                <a:gd name="T90" fmla="*/ 141 w 689"/>
                <a:gd name="T91" fmla="*/ 0 h 46"/>
                <a:gd name="T92" fmla="*/ 150 w 689"/>
                <a:gd name="T93" fmla="*/ 0 h 46"/>
                <a:gd name="T94" fmla="*/ 156 w 689"/>
                <a:gd name="T95" fmla="*/ 0 h 46"/>
                <a:gd name="T96" fmla="*/ 159 w 689"/>
                <a:gd name="T97" fmla="*/ 0 h 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89"/>
                <a:gd name="T148" fmla="*/ 0 h 46"/>
                <a:gd name="T149" fmla="*/ 689 w 689"/>
                <a:gd name="T150" fmla="*/ 46 h 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89" h="46">
                  <a:moveTo>
                    <a:pt x="687" y="0"/>
                  </a:moveTo>
                  <a:lnTo>
                    <a:pt x="689" y="7"/>
                  </a:lnTo>
                  <a:lnTo>
                    <a:pt x="689" y="12"/>
                  </a:lnTo>
                  <a:lnTo>
                    <a:pt x="689" y="16"/>
                  </a:lnTo>
                  <a:lnTo>
                    <a:pt x="689" y="17"/>
                  </a:lnTo>
                  <a:lnTo>
                    <a:pt x="689" y="25"/>
                  </a:lnTo>
                  <a:lnTo>
                    <a:pt x="687" y="31"/>
                  </a:lnTo>
                  <a:lnTo>
                    <a:pt x="687" y="39"/>
                  </a:lnTo>
                  <a:lnTo>
                    <a:pt x="686" y="46"/>
                  </a:lnTo>
                  <a:lnTo>
                    <a:pt x="673" y="46"/>
                  </a:lnTo>
                  <a:lnTo>
                    <a:pt x="648" y="46"/>
                  </a:lnTo>
                  <a:lnTo>
                    <a:pt x="612" y="46"/>
                  </a:lnTo>
                  <a:lnTo>
                    <a:pt x="569" y="46"/>
                  </a:lnTo>
                  <a:lnTo>
                    <a:pt x="518" y="46"/>
                  </a:lnTo>
                  <a:lnTo>
                    <a:pt x="464" y="46"/>
                  </a:lnTo>
                  <a:lnTo>
                    <a:pt x="404" y="46"/>
                  </a:lnTo>
                  <a:lnTo>
                    <a:pt x="344" y="46"/>
                  </a:lnTo>
                  <a:lnTo>
                    <a:pt x="284" y="46"/>
                  </a:lnTo>
                  <a:lnTo>
                    <a:pt x="224" y="46"/>
                  </a:lnTo>
                  <a:lnTo>
                    <a:pt x="170" y="46"/>
                  </a:lnTo>
                  <a:lnTo>
                    <a:pt x="119" y="46"/>
                  </a:lnTo>
                  <a:lnTo>
                    <a:pt x="76" y="46"/>
                  </a:lnTo>
                  <a:lnTo>
                    <a:pt x="40" y="46"/>
                  </a:lnTo>
                  <a:lnTo>
                    <a:pt x="15" y="46"/>
                  </a:lnTo>
                  <a:lnTo>
                    <a:pt x="2" y="46"/>
                  </a:lnTo>
                  <a:lnTo>
                    <a:pt x="1" y="39"/>
                  </a:lnTo>
                  <a:lnTo>
                    <a:pt x="1" y="31"/>
                  </a:lnTo>
                  <a:lnTo>
                    <a:pt x="0" y="24"/>
                  </a:lnTo>
                  <a:lnTo>
                    <a:pt x="0" y="17"/>
                  </a:lnTo>
                  <a:lnTo>
                    <a:pt x="0" y="16"/>
                  </a:lnTo>
                  <a:lnTo>
                    <a:pt x="0" y="12"/>
                  </a:lnTo>
                  <a:lnTo>
                    <a:pt x="0" y="7"/>
                  </a:lnTo>
                  <a:lnTo>
                    <a:pt x="1" y="0"/>
                  </a:lnTo>
                  <a:lnTo>
                    <a:pt x="14" y="0"/>
                  </a:lnTo>
                  <a:lnTo>
                    <a:pt x="40" y="0"/>
                  </a:lnTo>
                  <a:lnTo>
                    <a:pt x="75" y="0"/>
                  </a:lnTo>
                  <a:lnTo>
                    <a:pt x="118" y="0"/>
                  </a:lnTo>
                  <a:lnTo>
                    <a:pt x="169" y="0"/>
                  </a:lnTo>
                  <a:lnTo>
                    <a:pt x="224" y="0"/>
                  </a:lnTo>
                  <a:lnTo>
                    <a:pt x="283" y="0"/>
                  </a:lnTo>
                  <a:lnTo>
                    <a:pt x="344" y="0"/>
                  </a:lnTo>
                  <a:lnTo>
                    <a:pt x="405" y="0"/>
                  </a:lnTo>
                  <a:lnTo>
                    <a:pt x="464" y="0"/>
                  </a:lnTo>
                  <a:lnTo>
                    <a:pt x="520" y="0"/>
                  </a:lnTo>
                  <a:lnTo>
                    <a:pt x="570" y="0"/>
                  </a:lnTo>
                  <a:lnTo>
                    <a:pt x="613" y="0"/>
                  </a:lnTo>
                  <a:lnTo>
                    <a:pt x="648" y="0"/>
                  </a:lnTo>
                  <a:lnTo>
                    <a:pt x="674" y="0"/>
                  </a:lnTo>
                  <a:lnTo>
                    <a:pt x="687" y="0"/>
                  </a:lnTo>
                  <a:close/>
                </a:path>
              </a:pathLst>
            </a:custGeom>
            <a:solidFill>
              <a:srgbClr val="C0C0C0"/>
            </a:solidFill>
            <a:ln w="9525">
              <a:noFill/>
              <a:round/>
              <a:headEnd/>
              <a:tailEnd/>
            </a:ln>
          </p:spPr>
          <p:txBody>
            <a:bodyPr/>
            <a:lstStyle/>
            <a:p>
              <a:pPr rtl="0"/>
              <a:endParaRPr lang="en-US" sz="3800"/>
            </a:p>
          </p:txBody>
        </p:sp>
        <p:sp>
          <p:nvSpPr>
            <p:cNvPr id="40988" name="Freeform 28"/>
            <p:cNvSpPr>
              <a:spLocks/>
            </p:cNvSpPr>
            <p:nvPr/>
          </p:nvSpPr>
          <p:spPr bwMode="auto">
            <a:xfrm flipH="1">
              <a:off x="438" y="1241"/>
              <a:ext cx="231" cy="239"/>
            </a:xfrm>
            <a:custGeom>
              <a:avLst/>
              <a:gdLst>
                <a:gd name="T0" fmla="*/ 167 w 1007"/>
                <a:gd name="T1" fmla="*/ 2 h 1042"/>
                <a:gd name="T2" fmla="*/ 166 w 1007"/>
                <a:gd name="T3" fmla="*/ 5 h 1042"/>
                <a:gd name="T4" fmla="*/ 166 w 1007"/>
                <a:gd name="T5" fmla="*/ 17 h 1042"/>
                <a:gd name="T6" fmla="*/ 149 w 1007"/>
                <a:gd name="T7" fmla="*/ 19 h 1042"/>
                <a:gd name="T8" fmla="*/ 122 w 1007"/>
                <a:gd name="T9" fmla="*/ 21 h 1042"/>
                <a:gd name="T10" fmla="*/ 92 w 1007"/>
                <a:gd name="T11" fmla="*/ 25 h 1042"/>
                <a:gd name="T12" fmla="*/ 64 w 1007"/>
                <a:gd name="T13" fmla="*/ 27 h 1042"/>
                <a:gd name="T14" fmla="*/ 45 w 1007"/>
                <a:gd name="T15" fmla="*/ 29 h 1042"/>
                <a:gd name="T16" fmla="*/ 32 w 1007"/>
                <a:gd name="T17" fmla="*/ 31 h 1042"/>
                <a:gd name="T18" fmla="*/ 22 w 1007"/>
                <a:gd name="T19" fmla="*/ 40 h 1042"/>
                <a:gd name="T20" fmla="*/ 18 w 1007"/>
                <a:gd name="T21" fmla="*/ 53 h 1042"/>
                <a:gd name="T22" fmla="*/ 14 w 1007"/>
                <a:gd name="T23" fmla="*/ 86 h 1042"/>
                <a:gd name="T24" fmla="*/ 5 w 1007"/>
                <a:gd name="T25" fmla="*/ 143 h 1042"/>
                <a:gd name="T26" fmla="*/ 0 w 1007"/>
                <a:gd name="T27" fmla="*/ 174 h 1042"/>
                <a:gd name="T28" fmla="*/ 0 w 1007"/>
                <a:gd name="T29" fmla="*/ 174 h 1042"/>
                <a:gd name="T30" fmla="*/ 0 w 1007"/>
                <a:gd name="T31" fmla="*/ 176 h 1042"/>
                <a:gd name="T32" fmla="*/ 2 w 1007"/>
                <a:gd name="T33" fmla="*/ 178 h 1042"/>
                <a:gd name="T34" fmla="*/ 10 w 1007"/>
                <a:gd name="T35" fmla="*/ 178 h 1042"/>
                <a:gd name="T36" fmla="*/ 34 w 1007"/>
                <a:gd name="T37" fmla="*/ 187 h 1042"/>
                <a:gd name="T38" fmla="*/ 65 w 1007"/>
                <a:gd name="T39" fmla="*/ 202 h 1042"/>
                <a:gd name="T40" fmla="*/ 94 w 1007"/>
                <a:gd name="T41" fmla="*/ 219 h 1042"/>
                <a:gd name="T42" fmla="*/ 116 w 1007"/>
                <a:gd name="T43" fmla="*/ 233 h 1042"/>
                <a:gd name="T44" fmla="*/ 125 w 1007"/>
                <a:gd name="T45" fmla="*/ 239 h 1042"/>
                <a:gd name="T46" fmla="*/ 128 w 1007"/>
                <a:gd name="T47" fmla="*/ 239 h 1042"/>
                <a:gd name="T48" fmla="*/ 131 w 1007"/>
                <a:gd name="T49" fmla="*/ 237 h 1042"/>
                <a:gd name="T50" fmla="*/ 131 w 1007"/>
                <a:gd name="T51" fmla="*/ 235 h 1042"/>
                <a:gd name="T52" fmla="*/ 131 w 1007"/>
                <a:gd name="T53" fmla="*/ 235 h 1042"/>
                <a:gd name="T54" fmla="*/ 124 w 1007"/>
                <a:gd name="T55" fmla="*/ 203 h 1042"/>
                <a:gd name="T56" fmla="*/ 113 w 1007"/>
                <a:gd name="T57" fmla="*/ 168 h 1042"/>
                <a:gd name="T58" fmla="*/ 101 w 1007"/>
                <a:gd name="T59" fmla="*/ 135 h 1042"/>
                <a:gd name="T60" fmla="*/ 89 w 1007"/>
                <a:gd name="T61" fmla="*/ 105 h 1042"/>
                <a:gd name="T62" fmla="*/ 81 w 1007"/>
                <a:gd name="T63" fmla="*/ 84 h 1042"/>
                <a:gd name="T64" fmla="*/ 90 w 1007"/>
                <a:gd name="T65" fmla="*/ 79 h 1042"/>
                <a:gd name="T66" fmla="*/ 115 w 1007"/>
                <a:gd name="T67" fmla="*/ 77 h 1042"/>
                <a:gd name="T68" fmla="*/ 145 w 1007"/>
                <a:gd name="T69" fmla="*/ 74 h 1042"/>
                <a:gd name="T70" fmla="*/ 175 w 1007"/>
                <a:gd name="T71" fmla="*/ 71 h 1042"/>
                <a:gd name="T72" fmla="*/ 200 w 1007"/>
                <a:gd name="T73" fmla="*/ 66 h 1042"/>
                <a:gd name="T74" fmla="*/ 217 w 1007"/>
                <a:gd name="T75" fmla="*/ 60 h 1042"/>
                <a:gd name="T76" fmla="*/ 228 w 1007"/>
                <a:gd name="T77" fmla="*/ 44 h 1042"/>
                <a:gd name="T78" fmla="*/ 231 w 1007"/>
                <a:gd name="T79" fmla="*/ 25 h 1042"/>
                <a:gd name="T80" fmla="*/ 231 w 1007"/>
                <a:gd name="T81" fmla="*/ 9 h 1042"/>
                <a:gd name="T82" fmla="*/ 230 w 1007"/>
                <a:gd name="T83" fmla="*/ 3 h 1042"/>
                <a:gd name="T84" fmla="*/ 227 w 1007"/>
                <a:gd name="T85" fmla="*/ 2 h 1042"/>
                <a:gd name="T86" fmla="*/ 169 w 1007"/>
                <a:gd name="T87" fmla="*/ 0 h 10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07"/>
                <a:gd name="T133" fmla="*/ 0 h 1042"/>
                <a:gd name="T134" fmla="*/ 1007 w 1007"/>
                <a:gd name="T135" fmla="*/ 1042 h 10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07" h="1042">
                  <a:moveTo>
                    <a:pt x="730" y="3"/>
                  </a:moveTo>
                  <a:lnTo>
                    <a:pt x="729" y="6"/>
                  </a:lnTo>
                  <a:lnTo>
                    <a:pt x="726" y="9"/>
                  </a:lnTo>
                  <a:lnTo>
                    <a:pt x="725" y="13"/>
                  </a:lnTo>
                  <a:lnTo>
                    <a:pt x="725" y="15"/>
                  </a:lnTo>
                  <a:lnTo>
                    <a:pt x="725" y="22"/>
                  </a:lnTo>
                  <a:lnTo>
                    <a:pt x="725" y="37"/>
                  </a:lnTo>
                  <a:lnTo>
                    <a:pt x="725" y="57"/>
                  </a:lnTo>
                  <a:lnTo>
                    <a:pt x="725" y="74"/>
                  </a:lnTo>
                  <a:lnTo>
                    <a:pt x="707" y="75"/>
                  </a:lnTo>
                  <a:lnTo>
                    <a:pt x="681" y="78"/>
                  </a:lnTo>
                  <a:lnTo>
                    <a:pt x="650" y="82"/>
                  </a:lnTo>
                  <a:lnTo>
                    <a:pt x="615" y="85"/>
                  </a:lnTo>
                  <a:lnTo>
                    <a:pt x="574" y="89"/>
                  </a:lnTo>
                  <a:lnTo>
                    <a:pt x="533" y="93"/>
                  </a:lnTo>
                  <a:lnTo>
                    <a:pt x="488" y="98"/>
                  </a:lnTo>
                  <a:lnTo>
                    <a:pt x="443" y="102"/>
                  </a:lnTo>
                  <a:lnTo>
                    <a:pt x="399" y="108"/>
                  </a:lnTo>
                  <a:lnTo>
                    <a:pt x="356" y="111"/>
                  </a:lnTo>
                  <a:lnTo>
                    <a:pt x="316" y="115"/>
                  </a:lnTo>
                  <a:lnTo>
                    <a:pt x="278" y="119"/>
                  </a:lnTo>
                  <a:lnTo>
                    <a:pt x="245" y="122"/>
                  </a:lnTo>
                  <a:lnTo>
                    <a:pt x="218" y="125"/>
                  </a:lnTo>
                  <a:lnTo>
                    <a:pt x="196" y="126"/>
                  </a:lnTo>
                  <a:lnTo>
                    <a:pt x="183" y="126"/>
                  </a:lnTo>
                  <a:lnTo>
                    <a:pt x="160" y="128"/>
                  </a:lnTo>
                  <a:lnTo>
                    <a:pt x="139" y="135"/>
                  </a:lnTo>
                  <a:lnTo>
                    <a:pt x="121" y="145"/>
                  </a:lnTo>
                  <a:lnTo>
                    <a:pt x="106" y="158"/>
                  </a:lnTo>
                  <a:lnTo>
                    <a:pt x="95" y="174"/>
                  </a:lnTo>
                  <a:lnTo>
                    <a:pt x="85" y="192"/>
                  </a:lnTo>
                  <a:lnTo>
                    <a:pt x="80" y="210"/>
                  </a:lnTo>
                  <a:lnTo>
                    <a:pt x="79" y="230"/>
                  </a:lnTo>
                  <a:lnTo>
                    <a:pt x="76" y="257"/>
                  </a:lnTo>
                  <a:lnTo>
                    <a:pt x="70" y="308"/>
                  </a:lnTo>
                  <a:lnTo>
                    <a:pt x="59" y="377"/>
                  </a:lnTo>
                  <a:lnTo>
                    <a:pt x="48" y="456"/>
                  </a:lnTo>
                  <a:lnTo>
                    <a:pt x="35" y="540"/>
                  </a:lnTo>
                  <a:lnTo>
                    <a:pt x="22" y="623"/>
                  </a:lnTo>
                  <a:lnTo>
                    <a:pt x="10" y="697"/>
                  </a:lnTo>
                  <a:lnTo>
                    <a:pt x="0" y="757"/>
                  </a:lnTo>
                  <a:lnTo>
                    <a:pt x="0" y="758"/>
                  </a:lnTo>
                  <a:lnTo>
                    <a:pt x="0" y="760"/>
                  </a:lnTo>
                  <a:lnTo>
                    <a:pt x="0" y="762"/>
                  </a:lnTo>
                  <a:lnTo>
                    <a:pt x="1" y="765"/>
                  </a:lnTo>
                  <a:lnTo>
                    <a:pt x="2" y="767"/>
                  </a:lnTo>
                  <a:lnTo>
                    <a:pt x="4" y="770"/>
                  </a:lnTo>
                  <a:lnTo>
                    <a:pt x="6" y="771"/>
                  </a:lnTo>
                  <a:lnTo>
                    <a:pt x="9" y="774"/>
                  </a:lnTo>
                  <a:lnTo>
                    <a:pt x="13" y="775"/>
                  </a:lnTo>
                  <a:lnTo>
                    <a:pt x="15" y="775"/>
                  </a:lnTo>
                  <a:lnTo>
                    <a:pt x="43" y="778"/>
                  </a:lnTo>
                  <a:lnTo>
                    <a:pt x="74" y="787"/>
                  </a:lnTo>
                  <a:lnTo>
                    <a:pt x="110" y="800"/>
                  </a:lnTo>
                  <a:lnTo>
                    <a:pt x="150" y="816"/>
                  </a:lnTo>
                  <a:lnTo>
                    <a:pt x="193" y="836"/>
                  </a:lnTo>
                  <a:lnTo>
                    <a:pt x="238" y="859"/>
                  </a:lnTo>
                  <a:lnTo>
                    <a:pt x="282" y="882"/>
                  </a:lnTo>
                  <a:lnTo>
                    <a:pt x="326" y="907"/>
                  </a:lnTo>
                  <a:lnTo>
                    <a:pt x="369" y="931"/>
                  </a:lnTo>
                  <a:lnTo>
                    <a:pt x="409" y="955"/>
                  </a:lnTo>
                  <a:lnTo>
                    <a:pt x="447" y="977"/>
                  </a:lnTo>
                  <a:lnTo>
                    <a:pt x="479" y="997"/>
                  </a:lnTo>
                  <a:lnTo>
                    <a:pt x="507" y="1015"/>
                  </a:lnTo>
                  <a:lnTo>
                    <a:pt x="527" y="1028"/>
                  </a:lnTo>
                  <a:lnTo>
                    <a:pt x="540" y="1036"/>
                  </a:lnTo>
                  <a:lnTo>
                    <a:pt x="546" y="1040"/>
                  </a:lnTo>
                  <a:lnTo>
                    <a:pt x="550" y="1042"/>
                  </a:lnTo>
                  <a:lnTo>
                    <a:pt x="555" y="1042"/>
                  </a:lnTo>
                  <a:lnTo>
                    <a:pt x="560" y="1042"/>
                  </a:lnTo>
                  <a:lnTo>
                    <a:pt x="564" y="1040"/>
                  </a:lnTo>
                  <a:lnTo>
                    <a:pt x="566" y="1037"/>
                  </a:lnTo>
                  <a:lnTo>
                    <a:pt x="569" y="1034"/>
                  </a:lnTo>
                  <a:lnTo>
                    <a:pt x="570" y="1030"/>
                  </a:lnTo>
                  <a:lnTo>
                    <a:pt x="570" y="1027"/>
                  </a:lnTo>
                  <a:lnTo>
                    <a:pt x="570" y="1025"/>
                  </a:lnTo>
                  <a:lnTo>
                    <a:pt x="570" y="1024"/>
                  </a:lnTo>
                  <a:lnTo>
                    <a:pt x="563" y="980"/>
                  </a:lnTo>
                  <a:lnTo>
                    <a:pt x="551" y="933"/>
                  </a:lnTo>
                  <a:lnTo>
                    <a:pt x="539" y="883"/>
                  </a:lnTo>
                  <a:lnTo>
                    <a:pt x="524" y="834"/>
                  </a:lnTo>
                  <a:lnTo>
                    <a:pt x="508" y="783"/>
                  </a:lnTo>
                  <a:lnTo>
                    <a:pt x="491" y="732"/>
                  </a:lnTo>
                  <a:lnTo>
                    <a:pt x="474" y="683"/>
                  </a:lnTo>
                  <a:lnTo>
                    <a:pt x="456" y="633"/>
                  </a:lnTo>
                  <a:lnTo>
                    <a:pt x="439" y="587"/>
                  </a:lnTo>
                  <a:lnTo>
                    <a:pt x="421" y="541"/>
                  </a:lnTo>
                  <a:lnTo>
                    <a:pt x="404" y="498"/>
                  </a:lnTo>
                  <a:lnTo>
                    <a:pt x="388" y="459"/>
                  </a:lnTo>
                  <a:lnTo>
                    <a:pt x="374" y="424"/>
                  </a:lnTo>
                  <a:lnTo>
                    <a:pt x="361" y="394"/>
                  </a:lnTo>
                  <a:lnTo>
                    <a:pt x="351" y="368"/>
                  </a:lnTo>
                  <a:lnTo>
                    <a:pt x="342" y="348"/>
                  </a:lnTo>
                  <a:lnTo>
                    <a:pt x="364" y="347"/>
                  </a:lnTo>
                  <a:lnTo>
                    <a:pt x="391" y="344"/>
                  </a:lnTo>
                  <a:lnTo>
                    <a:pt x="423" y="342"/>
                  </a:lnTo>
                  <a:lnTo>
                    <a:pt x="461" y="339"/>
                  </a:lnTo>
                  <a:lnTo>
                    <a:pt x="501" y="337"/>
                  </a:lnTo>
                  <a:lnTo>
                    <a:pt x="544" y="333"/>
                  </a:lnTo>
                  <a:lnTo>
                    <a:pt x="589" y="328"/>
                  </a:lnTo>
                  <a:lnTo>
                    <a:pt x="634" y="324"/>
                  </a:lnTo>
                  <a:lnTo>
                    <a:pt x="678" y="318"/>
                  </a:lnTo>
                  <a:lnTo>
                    <a:pt x="722" y="313"/>
                  </a:lnTo>
                  <a:lnTo>
                    <a:pt x="765" y="308"/>
                  </a:lnTo>
                  <a:lnTo>
                    <a:pt x="806" y="302"/>
                  </a:lnTo>
                  <a:lnTo>
                    <a:pt x="841" y="295"/>
                  </a:lnTo>
                  <a:lnTo>
                    <a:pt x="873" y="289"/>
                  </a:lnTo>
                  <a:lnTo>
                    <a:pt x="899" y="282"/>
                  </a:lnTo>
                  <a:lnTo>
                    <a:pt x="920" y="274"/>
                  </a:lnTo>
                  <a:lnTo>
                    <a:pt x="945" y="260"/>
                  </a:lnTo>
                  <a:lnTo>
                    <a:pt x="966" y="240"/>
                  </a:lnTo>
                  <a:lnTo>
                    <a:pt x="980" y="217"/>
                  </a:lnTo>
                  <a:lnTo>
                    <a:pt x="992" y="191"/>
                  </a:lnTo>
                  <a:lnTo>
                    <a:pt x="999" y="164"/>
                  </a:lnTo>
                  <a:lnTo>
                    <a:pt x="1005" y="136"/>
                  </a:lnTo>
                  <a:lnTo>
                    <a:pt x="1006" y="109"/>
                  </a:lnTo>
                  <a:lnTo>
                    <a:pt x="1007" y="84"/>
                  </a:lnTo>
                  <a:lnTo>
                    <a:pt x="1007" y="59"/>
                  </a:lnTo>
                  <a:lnTo>
                    <a:pt x="1006" y="40"/>
                  </a:lnTo>
                  <a:lnTo>
                    <a:pt x="1003" y="27"/>
                  </a:lnTo>
                  <a:lnTo>
                    <a:pt x="1003" y="20"/>
                  </a:lnTo>
                  <a:lnTo>
                    <a:pt x="1002" y="15"/>
                  </a:lnTo>
                  <a:lnTo>
                    <a:pt x="998" y="11"/>
                  </a:lnTo>
                  <a:lnTo>
                    <a:pt x="993" y="9"/>
                  </a:lnTo>
                  <a:lnTo>
                    <a:pt x="988" y="7"/>
                  </a:lnTo>
                  <a:lnTo>
                    <a:pt x="742" y="0"/>
                  </a:lnTo>
                  <a:lnTo>
                    <a:pt x="739" y="0"/>
                  </a:lnTo>
                  <a:lnTo>
                    <a:pt x="737" y="1"/>
                  </a:lnTo>
                  <a:lnTo>
                    <a:pt x="733" y="2"/>
                  </a:lnTo>
                  <a:lnTo>
                    <a:pt x="730" y="3"/>
                  </a:lnTo>
                  <a:close/>
                </a:path>
              </a:pathLst>
            </a:custGeom>
            <a:solidFill>
              <a:srgbClr val="000000"/>
            </a:solidFill>
            <a:ln w="9525">
              <a:noFill/>
              <a:round/>
              <a:headEnd/>
              <a:tailEnd/>
            </a:ln>
          </p:spPr>
          <p:txBody>
            <a:bodyPr/>
            <a:lstStyle/>
            <a:p>
              <a:pPr rtl="0"/>
              <a:endParaRPr lang="en-US" sz="3800"/>
            </a:p>
          </p:txBody>
        </p:sp>
        <p:sp>
          <p:nvSpPr>
            <p:cNvPr id="40989" name="Freeform 29"/>
            <p:cNvSpPr>
              <a:spLocks/>
            </p:cNvSpPr>
            <p:nvPr/>
          </p:nvSpPr>
          <p:spPr bwMode="auto">
            <a:xfrm flipH="1">
              <a:off x="445" y="1249"/>
              <a:ext cx="215" cy="219"/>
            </a:xfrm>
            <a:custGeom>
              <a:avLst/>
              <a:gdLst>
                <a:gd name="T0" fmla="*/ 18 w 940"/>
                <a:gd name="T1" fmla="*/ 39 h 959"/>
                <a:gd name="T2" fmla="*/ 24 w 940"/>
                <a:gd name="T3" fmla="*/ 32 h 959"/>
                <a:gd name="T4" fmla="*/ 34 w 940"/>
                <a:gd name="T5" fmla="*/ 29 h 959"/>
                <a:gd name="T6" fmla="*/ 50 w 940"/>
                <a:gd name="T7" fmla="*/ 28 h 959"/>
                <a:gd name="T8" fmla="*/ 79 w 940"/>
                <a:gd name="T9" fmla="*/ 25 h 959"/>
                <a:gd name="T10" fmla="*/ 112 w 940"/>
                <a:gd name="T11" fmla="*/ 22 h 959"/>
                <a:gd name="T12" fmla="*/ 142 w 940"/>
                <a:gd name="T13" fmla="*/ 18 h 959"/>
                <a:gd name="T14" fmla="*/ 160 w 940"/>
                <a:gd name="T15" fmla="*/ 17 h 959"/>
                <a:gd name="T16" fmla="*/ 164 w 940"/>
                <a:gd name="T17" fmla="*/ 15 h 959"/>
                <a:gd name="T18" fmla="*/ 165 w 940"/>
                <a:gd name="T19" fmla="*/ 12 h 959"/>
                <a:gd name="T20" fmla="*/ 165 w 940"/>
                <a:gd name="T21" fmla="*/ 0 h 959"/>
                <a:gd name="T22" fmla="*/ 172 w 940"/>
                <a:gd name="T23" fmla="*/ 0 h 959"/>
                <a:gd name="T24" fmla="*/ 182 w 940"/>
                <a:gd name="T25" fmla="*/ 1 h 959"/>
                <a:gd name="T26" fmla="*/ 194 w 940"/>
                <a:gd name="T27" fmla="*/ 1 h 959"/>
                <a:gd name="T28" fmla="*/ 205 w 940"/>
                <a:gd name="T29" fmla="*/ 1 h 959"/>
                <a:gd name="T30" fmla="*/ 213 w 940"/>
                <a:gd name="T31" fmla="*/ 2 h 959"/>
                <a:gd name="T32" fmla="*/ 215 w 940"/>
                <a:gd name="T33" fmla="*/ 6 h 959"/>
                <a:gd name="T34" fmla="*/ 215 w 940"/>
                <a:gd name="T35" fmla="*/ 17 h 959"/>
                <a:gd name="T36" fmla="*/ 212 w 940"/>
                <a:gd name="T37" fmla="*/ 33 h 959"/>
                <a:gd name="T38" fmla="*/ 204 w 940"/>
                <a:gd name="T39" fmla="*/ 46 h 959"/>
                <a:gd name="T40" fmla="*/ 188 w 940"/>
                <a:gd name="T41" fmla="*/ 52 h 959"/>
                <a:gd name="T42" fmla="*/ 159 w 940"/>
                <a:gd name="T43" fmla="*/ 56 h 959"/>
                <a:gd name="T44" fmla="*/ 124 w 940"/>
                <a:gd name="T45" fmla="*/ 60 h 959"/>
                <a:gd name="T46" fmla="*/ 91 w 940"/>
                <a:gd name="T47" fmla="*/ 63 h 959"/>
                <a:gd name="T48" fmla="*/ 70 w 940"/>
                <a:gd name="T49" fmla="*/ 65 h 959"/>
                <a:gd name="T50" fmla="*/ 63 w 940"/>
                <a:gd name="T51" fmla="*/ 65 h 959"/>
                <a:gd name="T52" fmla="*/ 61 w 940"/>
                <a:gd name="T53" fmla="*/ 67 h 959"/>
                <a:gd name="T54" fmla="*/ 61 w 940"/>
                <a:gd name="T55" fmla="*/ 68 h 959"/>
                <a:gd name="T56" fmla="*/ 61 w 940"/>
                <a:gd name="T57" fmla="*/ 70 h 959"/>
                <a:gd name="T58" fmla="*/ 62 w 940"/>
                <a:gd name="T59" fmla="*/ 72 h 959"/>
                <a:gd name="T60" fmla="*/ 68 w 940"/>
                <a:gd name="T61" fmla="*/ 86 h 959"/>
                <a:gd name="T62" fmla="*/ 79 w 940"/>
                <a:gd name="T63" fmla="*/ 112 h 959"/>
                <a:gd name="T64" fmla="*/ 92 w 940"/>
                <a:gd name="T65" fmla="*/ 146 h 959"/>
                <a:gd name="T66" fmla="*/ 104 w 940"/>
                <a:gd name="T67" fmla="*/ 183 h 959"/>
                <a:gd name="T68" fmla="*/ 113 w 940"/>
                <a:gd name="T69" fmla="*/ 219 h 959"/>
                <a:gd name="T70" fmla="*/ 97 w 940"/>
                <a:gd name="T71" fmla="*/ 209 h 959"/>
                <a:gd name="T72" fmla="*/ 75 w 940"/>
                <a:gd name="T73" fmla="*/ 196 h 959"/>
                <a:gd name="T74" fmla="*/ 51 w 940"/>
                <a:gd name="T75" fmla="*/ 183 h 959"/>
                <a:gd name="T76" fmla="*/ 27 w 940"/>
                <a:gd name="T77" fmla="*/ 171 h 959"/>
                <a:gd name="T78" fmla="*/ 5 w 940"/>
                <a:gd name="T79" fmla="*/ 164 h 959"/>
                <a:gd name="T80" fmla="*/ 4 w 940"/>
                <a:gd name="T81" fmla="*/ 138 h 959"/>
                <a:gd name="T82" fmla="*/ 13 w 940"/>
                <a:gd name="T83" fmla="*/ 82 h 959"/>
                <a:gd name="T84" fmla="*/ 17 w 940"/>
                <a:gd name="T85" fmla="*/ 45 h 9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40"/>
                <a:gd name="T130" fmla="*/ 0 h 959"/>
                <a:gd name="T131" fmla="*/ 940 w 940"/>
                <a:gd name="T132" fmla="*/ 959 h 9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40" h="959">
                  <a:moveTo>
                    <a:pt x="76" y="198"/>
                  </a:moveTo>
                  <a:lnTo>
                    <a:pt x="78" y="185"/>
                  </a:lnTo>
                  <a:lnTo>
                    <a:pt x="80" y="172"/>
                  </a:lnTo>
                  <a:lnTo>
                    <a:pt x="86" y="159"/>
                  </a:lnTo>
                  <a:lnTo>
                    <a:pt x="93" y="148"/>
                  </a:lnTo>
                  <a:lnTo>
                    <a:pt x="104" y="139"/>
                  </a:lnTo>
                  <a:lnTo>
                    <a:pt x="115" y="133"/>
                  </a:lnTo>
                  <a:lnTo>
                    <a:pt x="131" y="128"/>
                  </a:lnTo>
                  <a:lnTo>
                    <a:pt x="148" y="126"/>
                  </a:lnTo>
                  <a:lnTo>
                    <a:pt x="164" y="126"/>
                  </a:lnTo>
                  <a:lnTo>
                    <a:pt x="188" y="124"/>
                  </a:lnTo>
                  <a:lnTo>
                    <a:pt x="219" y="121"/>
                  </a:lnTo>
                  <a:lnTo>
                    <a:pt x="257" y="119"/>
                  </a:lnTo>
                  <a:lnTo>
                    <a:pt x="300" y="115"/>
                  </a:lnTo>
                  <a:lnTo>
                    <a:pt x="346" y="109"/>
                  </a:lnTo>
                  <a:lnTo>
                    <a:pt x="394" y="106"/>
                  </a:lnTo>
                  <a:lnTo>
                    <a:pt x="443" y="100"/>
                  </a:lnTo>
                  <a:lnTo>
                    <a:pt x="491" y="95"/>
                  </a:lnTo>
                  <a:lnTo>
                    <a:pt x="538" y="90"/>
                  </a:lnTo>
                  <a:lnTo>
                    <a:pt x="581" y="86"/>
                  </a:lnTo>
                  <a:lnTo>
                    <a:pt x="621" y="81"/>
                  </a:lnTo>
                  <a:lnTo>
                    <a:pt x="655" y="78"/>
                  </a:lnTo>
                  <a:lnTo>
                    <a:pt x="681" y="74"/>
                  </a:lnTo>
                  <a:lnTo>
                    <a:pt x="699" y="73"/>
                  </a:lnTo>
                  <a:lnTo>
                    <a:pt x="708" y="72"/>
                  </a:lnTo>
                  <a:lnTo>
                    <a:pt x="715" y="70"/>
                  </a:lnTo>
                  <a:lnTo>
                    <a:pt x="719" y="66"/>
                  </a:lnTo>
                  <a:lnTo>
                    <a:pt x="721" y="61"/>
                  </a:lnTo>
                  <a:lnTo>
                    <a:pt x="723" y="56"/>
                  </a:lnTo>
                  <a:lnTo>
                    <a:pt x="723" y="51"/>
                  </a:lnTo>
                  <a:lnTo>
                    <a:pt x="723" y="35"/>
                  </a:lnTo>
                  <a:lnTo>
                    <a:pt x="723" y="17"/>
                  </a:lnTo>
                  <a:lnTo>
                    <a:pt x="723" y="0"/>
                  </a:lnTo>
                  <a:lnTo>
                    <a:pt x="729" y="0"/>
                  </a:lnTo>
                  <a:lnTo>
                    <a:pt x="738" y="1"/>
                  </a:lnTo>
                  <a:lnTo>
                    <a:pt x="751" y="1"/>
                  </a:lnTo>
                  <a:lnTo>
                    <a:pt x="764" y="1"/>
                  </a:lnTo>
                  <a:lnTo>
                    <a:pt x="780" y="3"/>
                  </a:lnTo>
                  <a:lnTo>
                    <a:pt x="797" y="3"/>
                  </a:lnTo>
                  <a:lnTo>
                    <a:pt x="814" y="3"/>
                  </a:lnTo>
                  <a:lnTo>
                    <a:pt x="832" y="4"/>
                  </a:lnTo>
                  <a:lnTo>
                    <a:pt x="850" y="4"/>
                  </a:lnTo>
                  <a:lnTo>
                    <a:pt x="867" y="5"/>
                  </a:lnTo>
                  <a:lnTo>
                    <a:pt x="882" y="5"/>
                  </a:lnTo>
                  <a:lnTo>
                    <a:pt x="898" y="5"/>
                  </a:lnTo>
                  <a:lnTo>
                    <a:pt x="911" y="7"/>
                  </a:lnTo>
                  <a:lnTo>
                    <a:pt x="923" y="7"/>
                  </a:lnTo>
                  <a:lnTo>
                    <a:pt x="932" y="7"/>
                  </a:lnTo>
                  <a:lnTo>
                    <a:pt x="937" y="7"/>
                  </a:lnTo>
                  <a:lnTo>
                    <a:pt x="938" y="16"/>
                  </a:lnTo>
                  <a:lnTo>
                    <a:pt x="938" y="26"/>
                  </a:lnTo>
                  <a:lnTo>
                    <a:pt x="940" y="38"/>
                  </a:lnTo>
                  <a:lnTo>
                    <a:pt x="940" y="52"/>
                  </a:lnTo>
                  <a:lnTo>
                    <a:pt x="940" y="74"/>
                  </a:lnTo>
                  <a:lnTo>
                    <a:pt x="937" y="98"/>
                  </a:lnTo>
                  <a:lnTo>
                    <a:pt x="933" y="121"/>
                  </a:lnTo>
                  <a:lnTo>
                    <a:pt x="928" y="143"/>
                  </a:lnTo>
                  <a:lnTo>
                    <a:pt x="919" y="165"/>
                  </a:lnTo>
                  <a:lnTo>
                    <a:pt x="907" y="185"/>
                  </a:lnTo>
                  <a:lnTo>
                    <a:pt x="893" y="201"/>
                  </a:lnTo>
                  <a:lnTo>
                    <a:pt x="873" y="212"/>
                  </a:lnTo>
                  <a:lnTo>
                    <a:pt x="850" y="220"/>
                  </a:lnTo>
                  <a:lnTo>
                    <a:pt x="820" y="228"/>
                  </a:lnTo>
                  <a:lnTo>
                    <a:pt x="782" y="234"/>
                  </a:lnTo>
                  <a:lnTo>
                    <a:pt x="739" y="241"/>
                  </a:lnTo>
                  <a:lnTo>
                    <a:pt x="693" y="247"/>
                  </a:lnTo>
                  <a:lnTo>
                    <a:pt x="643" y="254"/>
                  </a:lnTo>
                  <a:lnTo>
                    <a:pt x="593" y="259"/>
                  </a:lnTo>
                  <a:lnTo>
                    <a:pt x="542" y="264"/>
                  </a:lnTo>
                  <a:lnTo>
                    <a:pt x="492" y="270"/>
                  </a:lnTo>
                  <a:lnTo>
                    <a:pt x="444" y="273"/>
                  </a:lnTo>
                  <a:lnTo>
                    <a:pt x="400" y="276"/>
                  </a:lnTo>
                  <a:lnTo>
                    <a:pt x="361" y="280"/>
                  </a:lnTo>
                  <a:lnTo>
                    <a:pt x="329" y="283"/>
                  </a:lnTo>
                  <a:lnTo>
                    <a:pt x="304" y="284"/>
                  </a:lnTo>
                  <a:lnTo>
                    <a:pt x="287" y="285"/>
                  </a:lnTo>
                  <a:lnTo>
                    <a:pt x="281" y="285"/>
                  </a:lnTo>
                  <a:lnTo>
                    <a:pt x="277" y="285"/>
                  </a:lnTo>
                  <a:lnTo>
                    <a:pt x="273" y="286"/>
                  </a:lnTo>
                  <a:lnTo>
                    <a:pt x="270" y="289"/>
                  </a:lnTo>
                  <a:lnTo>
                    <a:pt x="268" y="293"/>
                  </a:lnTo>
                  <a:lnTo>
                    <a:pt x="266" y="294"/>
                  </a:lnTo>
                  <a:lnTo>
                    <a:pt x="266" y="297"/>
                  </a:lnTo>
                  <a:lnTo>
                    <a:pt x="265" y="298"/>
                  </a:lnTo>
                  <a:lnTo>
                    <a:pt x="265" y="301"/>
                  </a:lnTo>
                  <a:lnTo>
                    <a:pt x="265" y="302"/>
                  </a:lnTo>
                  <a:lnTo>
                    <a:pt x="266" y="305"/>
                  </a:lnTo>
                  <a:lnTo>
                    <a:pt x="266" y="306"/>
                  </a:lnTo>
                  <a:lnTo>
                    <a:pt x="266" y="309"/>
                  </a:lnTo>
                  <a:lnTo>
                    <a:pt x="269" y="314"/>
                  </a:lnTo>
                  <a:lnTo>
                    <a:pt x="274" y="327"/>
                  </a:lnTo>
                  <a:lnTo>
                    <a:pt x="284" y="348"/>
                  </a:lnTo>
                  <a:lnTo>
                    <a:pt x="296" y="375"/>
                  </a:lnTo>
                  <a:lnTo>
                    <a:pt x="310" y="409"/>
                  </a:lnTo>
                  <a:lnTo>
                    <a:pt x="326" y="448"/>
                  </a:lnTo>
                  <a:lnTo>
                    <a:pt x="344" y="491"/>
                  </a:lnTo>
                  <a:lnTo>
                    <a:pt x="362" y="538"/>
                  </a:lnTo>
                  <a:lnTo>
                    <a:pt x="382" y="588"/>
                  </a:lnTo>
                  <a:lnTo>
                    <a:pt x="401" y="640"/>
                  </a:lnTo>
                  <a:lnTo>
                    <a:pt x="420" y="694"/>
                  </a:lnTo>
                  <a:lnTo>
                    <a:pt x="438" y="749"/>
                  </a:lnTo>
                  <a:lnTo>
                    <a:pt x="456" y="803"/>
                  </a:lnTo>
                  <a:lnTo>
                    <a:pt x="472" y="857"/>
                  </a:lnTo>
                  <a:lnTo>
                    <a:pt x="485" y="909"/>
                  </a:lnTo>
                  <a:lnTo>
                    <a:pt x="496" y="959"/>
                  </a:lnTo>
                  <a:lnTo>
                    <a:pt x="477" y="946"/>
                  </a:lnTo>
                  <a:lnTo>
                    <a:pt x="453" y="932"/>
                  </a:lnTo>
                  <a:lnTo>
                    <a:pt x="426" y="916"/>
                  </a:lnTo>
                  <a:lnTo>
                    <a:pt x="396" y="898"/>
                  </a:lnTo>
                  <a:lnTo>
                    <a:pt x="364" y="879"/>
                  </a:lnTo>
                  <a:lnTo>
                    <a:pt x="330" y="859"/>
                  </a:lnTo>
                  <a:lnTo>
                    <a:pt x="295" y="840"/>
                  </a:lnTo>
                  <a:lnTo>
                    <a:pt x="260" y="820"/>
                  </a:lnTo>
                  <a:lnTo>
                    <a:pt x="223" y="801"/>
                  </a:lnTo>
                  <a:lnTo>
                    <a:pt x="187" y="782"/>
                  </a:lnTo>
                  <a:lnTo>
                    <a:pt x="151" y="765"/>
                  </a:lnTo>
                  <a:lnTo>
                    <a:pt x="117" y="750"/>
                  </a:lnTo>
                  <a:lnTo>
                    <a:pt x="84" y="737"/>
                  </a:lnTo>
                  <a:lnTo>
                    <a:pt x="53" y="726"/>
                  </a:lnTo>
                  <a:lnTo>
                    <a:pt x="24" y="719"/>
                  </a:lnTo>
                  <a:lnTo>
                    <a:pt x="0" y="713"/>
                  </a:lnTo>
                  <a:lnTo>
                    <a:pt x="6" y="668"/>
                  </a:lnTo>
                  <a:lnTo>
                    <a:pt x="17" y="603"/>
                  </a:lnTo>
                  <a:lnTo>
                    <a:pt x="30" y="523"/>
                  </a:lnTo>
                  <a:lnTo>
                    <a:pt x="43" y="439"/>
                  </a:lnTo>
                  <a:lnTo>
                    <a:pt x="56" y="357"/>
                  </a:lnTo>
                  <a:lnTo>
                    <a:pt x="66" y="284"/>
                  </a:lnTo>
                  <a:lnTo>
                    <a:pt x="74" y="228"/>
                  </a:lnTo>
                  <a:lnTo>
                    <a:pt x="76" y="198"/>
                  </a:lnTo>
                  <a:close/>
                </a:path>
              </a:pathLst>
            </a:custGeom>
            <a:solidFill>
              <a:srgbClr val="C0C0C0"/>
            </a:solidFill>
            <a:ln w="9525">
              <a:noFill/>
              <a:round/>
              <a:headEnd/>
              <a:tailEnd/>
            </a:ln>
          </p:spPr>
          <p:txBody>
            <a:bodyPr/>
            <a:lstStyle/>
            <a:p>
              <a:pPr rtl="0"/>
              <a:endParaRPr lang="en-US" sz="3800"/>
            </a:p>
          </p:txBody>
        </p:sp>
        <p:sp>
          <p:nvSpPr>
            <p:cNvPr id="40990" name="Freeform 30"/>
            <p:cNvSpPr>
              <a:spLocks/>
            </p:cNvSpPr>
            <p:nvPr/>
          </p:nvSpPr>
          <p:spPr bwMode="auto">
            <a:xfrm flipH="1">
              <a:off x="439" y="1069"/>
              <a:ext cx="82" cy="190"/>
            </a:xfrm>
            <a:custGeom>
              <a:avLst/>
              <a:gdLst>
                <a:gd name="T0" fmla="*/ 11 w 357"/>
                <a:gd name="T1" fmla="*/ 2 h 828"/>
                <a:gd name="T2" fmla="*/ 8 w 357"/>
                <a:gd name="T3" fmla="*/ 4 h 828"/>
                <a:gd name="T4" fmla="*/ 6 w 357"/>
                <a:gd name="T5" fmla="*/ 7 h 828"/>
                <a:gd name="T6" fmla="*/ 4 w 357"/>
                <a:gd name="T7" fmla="*/ 10 h 828"/>
                <a:gd name="T8" fmla="*/ 2 w 357"/>
                <a:gd name="T9" fmla="*/ 19 h 828"/>
                <a:gd name="T10" fmla="*/ 0 w 357"/>
                <a:gd name="T11" fmla="*/ 40 h 828"/>
                <a:gd name="T12" fmla="*/ 1 w 357"/>
                <a:gd name="T13" fmla="*/ 64 h 828"/>
                <a:gd name="T14" fmla="*/ 5 w 357"/>
                <a:gd name="T15" fmla="*/ 90 h 828"/>
                <a:gd name="T16" fmla="*/ 10 w 357"/>
                <a:gd name="T17" fmla="*/ 103 h 828"/>
                <a:gd name="T18" fmla="*/ 13 w 357"/>
                <a:gd name="T19" fmla="*/ 115 h 828"/>
                <a:gd name="T20" fmla="*/ 17 w 357"/>
                <a:gd name="T21" fmla="*/ 135 h 828"/>
                <a:gd name="T22" fmla="*/ 19 w 357"/>
                <a:gd name="T23" fmla="*/ 162 h 828"/>
                <a:gd name="T24" fmla="*/ 18 w 357"/>
                <a:gd name="T25" fmla="*/ 177 h 828"/>
                <a:gd name="T26" fmla="*/ 19 w 357"/>
                <a:gd name="T27" fmla="*/ 178 h 828"/>
                <a:gd name="T28" fmla="*/ 19 w 357"/>
                <a:gd name="T29" fmla="*/ 179 h 828"/>
                <a:gd name="T30" fmla="*/ 21 w 357"/>
                <a:gd name="T31" fmla="*/ 181 h 828"/>
                <a:gd name="T32" fmla="*/ 25 w 357"/>
                <a:gd name="T33" fmla="*/ 184 h 828"/>
                <a:gd name="T34" fmla="*/ 30 w 357"/>
                <a:gd name="T35" fmla="*/ 187 h 828"/>
                <a:gd name="T36" fmla="*/ 38 w 357"/>
                <a:gd name="T37" fmla="*/ 189 h 828"/>
                <a:gd name="T38" fmla="*/ 47 w 357"/>
                <a:gd name="T39" fmla="*/ 190 h 828"/>
                <a:gd name="T40" fmla="*/ 59 w 357"/>
                <a:gd name="T41" fmla="*/ 189 h 828"/>
                <a:gd name="T42" fmla="*/ 72 w 357"/>
                <a:gd name="T43" fmla="*/ 185 h 828"/>
                <a:gd name="T44" fmla="*/ 81 w 357"/>
                <a:gd name="T45" fmla="*/ 181 h 828"/>
                <a:gd name="T46" fmla="*/ 82 w 357"/>
                <a:gd name="T47" fmla="*/ 179 h 828"/>
                <a:gd name="T48" fmla="*/ 82 w 357"/>
                <a:gd name="T49" fmla="*/ 171 h 828"/>
                <a:gd name="T50" fmla="*/ 79 w 357"/>
                <a:gd name="T51" fmla="*/ 131 h 828"/>
                <a:gd name="T52" fmla="*/ 69 w 357"/>
                <a:gd name="T53" fmla="*/ 75 h 828"/>
                <a:gd name="T54" fmla="*/ 51 w 357"/>
                <a:gd name="T55" fmla="*/ 23 h 828"/>
                <a:gd name="T56" fmla="*/ 37 w 357"/>
                <a:gd name="T57" fmla="*/ 4 h 828"/>
                <a:gd name="T58" fmla="*/ 36 w 357"/>
                <a:gd name="T59" fmla="*/ 4 h 828"/>
                <a:gd name="T60" fmla="*/ 35 w 357"/>
                <a:gd name="T61" fmla="*/ 4 h 828"/>
                <a:gd name="T62" fmla="*/ 31 w 357"/>
                <a:gd name="T63" fmla="*/ 2 h 828"/>
                <a:gd name="T64" fmla="*/ 24 w 357"/>
                <a:gd name="T65" fmla="*/ 0 h 828"/>
                <a:gd name="T66" fmla="*/ 16 w 357"/>
                <a:gd name="T67" fmla="*/ 0 h 82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57"/>
                <a:gd name="T103" fmla="*/ 0 h 828"/>
                <a:gd name="T104" fmla="*/ 357 w 357"/>
                <a:gd name="T105" fmla="*/ 828 h 82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57" h="828">
                  <a:moveTo>
                    <a:pt x="54" y="6"/>
                  </a:moveTo>
                  <a:lnTo>
                    <a:pt x="48" y="10"/>
                  </a:lnTo>
                  <a:lnTo>
                    <a:pt x="41" y="14"/>
                  </a:lnTo>
                  <a:lnTo>
                    <a:pt x="36" y="18"/>
                  </a:lnTo>
                  <a:lnTo>
                    <a:pt x="31" y="23"/>
                  </a:lnTo>
                  <a:lnTo>
                    <a:pt x="26" y="30"/>
                  </a:lnTo>
                  <a:lnTo>
                    <a:pt x="22" y="36"/>
                  </a:lnTo>
                  <a:lnTo>
                    <a:pt x="18" y="43"/>
                  </a:lnTo>
                  <a:lnTo>
                    <a:pt x="15" y="51"/>
                  </a:lnTo>
                  <a:lnTo>
                    <a:pt x="8" y="83"/>
                  </a:lnTo>
                  <a:lnTo>
                    <a:pt x="2" y="124"/>
                  </a:lnTo>
                  <a:lnTo>
                    <a:pt x="0" y="173"/>
                  </a:lnTo>
                  <a:lnTo>
                    <a:pt x="0" y="225"/>
                  </a:lnTo>
                  <a:lnTo>
                    <a:pt x="4" y="281"/>
                  </a:lnTo>
                  <a:lnTo>
                    <a:pt x="11" y="337"/>
                  </a:lnTo>
                  <a:lnTo>
                    <a:pt x="23" y="392"/>
                  </a:lnTo>
                  <a:lnTo>
                    <a:pt x="40" y="442"/>
                  </a:lnTo>
                  <a:lnTo>
                    <a:pt x="43" y="449"/>
                  </a:lnTo>
                  <a:lnTo>
                    <a:pt x="49" y="469"/>
                  </a:lnTo>
                  <a:lnTo>
                    <a:pt x="57" y="500"/>
                  </a:lnTo>
                  <a:lnTo>
                    <a:pt x="66" y="540"/>
                  </a:lnTo>
                  <a:lnTo>
                    <a:pt x="74" y="588"/>
                  </a:lnTo>
                  <a:lnTo>
                    <a:pt x="80" y="644"/>
                  </a:lnTo>
                  <a:lnTo>
                    <a:pt x="82" y="704"/>
                  </a:lnTo>
                  <a:lnTo>
                    <a:pt x="79" y="768"/>
                  </a:lnTo>
                  <a:lnTo>
                    <a:pt x="79" y="770"/>
                  </a:lnTo>
                  <a:lnTo>
                    <a:pt x="80" y="774"/>
                  </a:lnTo>
                  <a:lnTo>
                    <a:pt x="82" y="777"/>
                  </a:lnTo>
                  <a:lnTo>
                    <a:pt x="83" y="780"/>
                  </a:lnTo>
                  <a:lnTo>
                    <a:pt x="84" y="781"/>
                  </a:lnTo>
                  <a:lnTo>
                    <a:pt x="88" y="785"/>
                  </a:lnTo>
                  <a:lnTo>
                    <a:pt x="93" y="790"/>
                  </a:lnTo>
                  <a:lnTo>
                    <a:pt x="100" y="795"/>
                  </a:lnTo>
                  <a:lnTo>
                    <a:pt x="109" y="802"/>
                  </a:lnTo>
                  <a:lnTo>
                    <a:pt x="119" y="808"/>
                  </a:lnTo>
                  <a:lnTo>
                    <a:pt x="132" y="815"/>
                  </a:lnTo>
                  <a:lnTo>
                    <a:pt x="148" y="820"/>
                  </a:lnTo>
                  <a:lnTo>
                    <a:pt x="165" y="824"/>
                  </a:lnTo>
                  <a:lnTo>
                    <a:pt x="184" y="826"/>
                  </a:lnTo>
                  <a:lnTo>
                    <a:pt x="205" y="828"/>
                  </a:lnTo>
                  <a:lnTo>
                    <a:pt x="230" y="826"/>
                  </a:lnTo>
                  <a:lnTo>
                    <a:pt x="256" y="823"/>
                  </a:lnTo>
                  <a:lnTo>
                    <a:pt x="284" y="816"/>
                  </a:lnTo>
                  <a:lnTo>
                    <a:pt x="314" y="806"/>
                  </a:lnTo>
                  <a:lnTo>
                    <a:pt x="348" y="791"/>
                  </a:lnTo>
                  <a:lnTo>
                    <a:pt x="352" y="789"/>
                  </a:lnTo>
                  <a:lnTo>
                    <a:pt x="355" y="786"/>
                  </a:lnTo>
                  <a:lnTo>
                    <a:pt x="356" y="782"/>
                  </a:lnTo>
                  <a:lnTo>
                    <a:pt x="357" y="777"/>
                  </a:lnTo>
                  <a:lnTo>
                    <a:pt x="356" y="744"/>
                  </a:lnTo>
                  <a:lnTo>
                    <a:pt x="352" y="672"/>
                  </a:lnTo>
                  <a:lnTo>
                    <a:pt x="343" y="571"/>
                  </a:lnTo>
                  <a:lnTo>
                    <a:pt x="326" y="453"/>
                  </a:lnTo>
                  <a:lnTo>
                    <a:pt x="301" y="328"/>
                  </a:lnTo>
                  <a:lnTo>
                    <a:pt x="268" y="207"/>
                  </a:lnTo>
                  <a:lnTo>
                    <a:pt x="221" y="100"/>
                  </a:lnTo>
                  <a:lnTo>
                    <a:pt x="161" y="21"/>
                  </a:lnTo>
                  <a:lnTo>
                    <a:pt x="160" y="19"/>
                  </a:lnTo>
                  <a:lnTo>
                    <a:pt x="158" y="18"/>
                  </a:lnTo>
                  <a:lnTo>
                    <a:pt x="157" y="18"/>
                  </a:lnTo>
                  <a:lnTo>
                    <a:pt x="153" y="17"/>
                  </a:lnTo>
                  <a:lnTo>
                    <a:pt x="145" y="13"/>
                  </a:lnTo>
                  <a:lnTo>
                    <a:pt x="135" y="9"/>
                  </a:lnTo>
                  <a:lnTo>
                    <a:pt x="121" y="5"/>
                  </a:lnTo>
                  <a:lnTo>
                    <a:pt x="105" y="1"/>
                  </a:lnTo>
                  <a:lnTo>
                    <a:pt x="88" y="0"/>
                  </a:lnTo>
                  <a:lnTo>
                    <a:pt x="71" y="1"/>
                  </a:lnTo>
                  <a:lnTo>
                    <a:pt x="54" y="6"/>
                  </a:lnTo>
                  <a:close/>
                </a:path>
              </a:pathLst>
            </a:custGeom>
            <a:solidFill>
              <a:srgbClr val="000000"/>
            </a:solidFill>
            <a:ln w="9525">
              <a:noFill/>
              <a:round/>
              <a:headEnd/>
              <a:tailEnd/>
            </a:ln>
          </p:spPr>
          <p:txBody>
            <a:bodyPr/>
            <a:lstStyle/>
            <a:p>
              <a:pPr rtl="0"/>
              <a:endParaRPr lang="en-US" sz="3800"/>
            </a:p>
          </p:txBody>
        </p:sp>
        <p:sp>
          <p:nvSpPr>
            <p:cNvPr id="40991" name="Freeform 31"/>
            <p:cNvSpPr>
              <a:spLocks/>
            </p:cNvSpPr>
            <p:nvPr/>
          </p:nvSpPr>
          <p:spPr bwMode="auto">
            <a:xfrm flipH="1">
              <a:off x="496" y="1245"/>
              <a:ext cx="0" cy="1"/>
            </a:xfrm>
            <a:custGeom>
              <a:avLst/>
              <a:gdLst>
                <a:gd name="T0" fmla="*/ 0 h 3"/>
                <a:gd name="T1" fmla="*/ 0 h 3"/>
                <a:gd name="T2" fmla="*/ 0 h 3"/>
                <a:gd name="T3" fmla="*/ 0 h 3"/>
                <a:gd name="T4" fmla="*/ 1 h 3"/>
                <a:gd name="T5" fmla="*/ 0 h 3"/>
                <a:gd name="T6" fmla="*/ 0 h 3"/>
                <a:gd name="T7" fmla="*/ 0 h 3"/>
                <a:gd name="T8" fmla="*/ 0 h 3"/>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 name="T18" fmla="*/ 0 h 3"/>
                <a:gd name="T19" fmla="*/ 3 h 3"/>
              </a:gdLst>
              <a:ahLst/>
              <a:cxnLst>
                <a:cxn ang="T9">
                  <a:pos x="0" y="T0"/>
                </a:cxn>
                <a:cxn ang="T10">
                  <a:pos x="0" y="T1"/>
                </a:cxn>
                <a:cxn ang="T11">
                  <a:pos x="0" y="T2"/>
                </a:cxn>
                <a:cxn ang="T12">
                  <a:pos x="0" y="T3"/>
                </a:cxn>
                <a:cxn ang="T13">
                  <a:pos x="0" y="T4"/>
                </a:cxn>
                <a:cxn ang="T14">
                  <a:pos x="0" y="T5"/>
                </a:cxn>
                <a:cxn ang="T15">
                  <a:pos x="0" y="T6"/>
                </a:cxn>
                <a:cxn ang="T16">
                  <a:pos x="0" y="T7"/>
                </a:cxn>
                <a:cxn ang="T17">
                  <a:pos x="0" y="T8"/>
                </a:cxn>
              </a:cxnLst>
              <a:rect l="0" t="T18" r="0" b="T19"/>
              <a:pathLst>
                <a:path h="3">
                  <a:moveTo>
                    <a:pt x="0" y="0"/>
                  </a:moveTo>
                  <a:lnTo>
                    <a:pt x="0" y="0"/>
                  </a:lnTo>
                  <a:lnTo>
                    <a:pt x="0" y="1"/>
                  </a:lnTo>
                  <a:lnTo>
                    <a:pt x="0" y="3"/>
                  </a:lnTo>
                  <a:lnTo>
                    <a:pt x="0" y="1"/>
                  </a:lnTo>
                  <a:lnTo>
                    <a:pt x="0" y="0"/>
                  </a:lnTo>
                  <a:close/>
                </a:path>
              </a:pathLst>
            </a:custGeom>
            <a:solidFill>
              <a:srgbClr val="000000"/>
            </a:solidFill>
            <a:ln w="9525">
              <a:noFill/>
              <a:round/>
              <a:headEnd/>
              <a:tailEnd/>
            </a:ln>
          </p:spPr>
          <p:txBody>
            <a:bodyPr/>
            <a:lstStyle/>
            <a:p>
              <a:pPr rtl="0"/>
              <a:endParaRPr lang="en-US" sz="3800"/>
            </a:p>
          </p:txBody>
        </p:sp>
        <p:sp>
          <p:nvSpPr>
            <p:cNvPr id="40992" name="Freeform 32"/>
            <p:cNvSpPr>
              <a:spLocks/>
            </p:cNvSpPr>
            <p:nvPr/>
          </p:nvSpPr>
          <p:spPr bwMode="auto">
            <a:xfrm flipH="1">
              <a:off x="446" y="1076"/>
              <a:ext cx="67" cy="175"/>
            </a:xfrm>
            <a:custGeom>
              <a:avLst/>
              <a:gdLst>
                <a:gd name="T0" fmla="*/ 19 w 293"/>
                <a:gd name="T1" fmla="*/ 154 h 763"/>
                <a:gd name="T2" fmla="*/ 19 w 293"/>
                <a:gd name="T3" fmla="*/ 141 h 763"/>
                <a:gd name="T4" fmla="*/ 18 w 293"/>
                <a:gd name="T5" fmla="*/ 130 h 763"/>
                <a:gd name="T6" fmla="*/ 16 w 293"/>
                <a:gd name="T7" fmla="*/ 119 h 763"/>
                <a:gd name="T8" fmla="*/ 14 w 293"/>
                <a:gd name="T9" fmla="*/ 110 h 763"/>
                <a:gd name="T10" fmla="*/ 12 w 293"/>
                <a:gd name="T11" fmla="*/ 103 h 763"/>
                <a:gd name="T12" fmla="*/ 11 w 293"/>
                <a:gd name="T13" fmla="*/ 97 h 763"/>
                <a:gd name="T14" fmla="*/ 9 w 293"/>
                <a:gd name="T15" fmla="*/ 93 h 763"/>
                <a:gd name="T16" fmla="*/ 9 w 293"/>
                <a:gd name="T17" fmla="*/ 92 h 763"/>
                <a:gd name="T18" fmla="*/ 5 w 293"/>
                <a:gd name="T19" fmla="*/ 79 h 763"/>
                <a:gd name="T20" fmla="*/ 2 w 293"/>
                <a:gd name="T21" fmla="*/ 65 h 763"/>
                <a:gd name="T22" fmla="*/ 1 w 293"/>
                <a:gd name="T23" fmla="*/ 50 h 763"/>
                <a:gd name="T24" fmla="*/ 0 w 293"/>
                <a:gd name="T25" fmla="*/ 37 h 763"/>
                <a:gd name="T26" fmla="*/ 0 w 293"/>
                <a:gd name="T27" fmla="*/ 28 h 763"/>
                <a:gd name="T28" fmla="*/ 1 w 293"/>
                <a:gd name="T29" fmla="*/ 19 h 763"/>
                <a:gd name="T30" fmla="*/ 2 w 293"/>
                <a:gd name="T31" fmla="*/ 12 h 763"/>
                <a:gd name="T32" fmla="*/ 3 w 293"/>
                <a:gd name="T33" fmla="*/ 7 h 763"/>
                <a:gd name="T34" fmla="*/ 4 w 293"/>
                <a:gd name="T35" fmla="*/ 5 h 763"/>
                <a:gd name="T36" fmla="*/ 5 w 293"/>
                <a:gd name="T37" fmla="*/ 3 h 763"/>
                <a:gd name="T38" fmla="*/ 7 w 293"/>
                <a:gd name="T39" fmla="*/ 2 h 763"/>
                <a:gd name="T40" fmla="*/ 8 w 293"/>
                <a:gd name="T41" fmla="*/ 1 h 763"/>
                <a:gd name="T42" fmla="*/ 10 w 293"/>
                <a:gd name="T43" fmla="*/ 0 h 763"/>
                <a:gd name="T44" fmla="*/ 13 w 293"/>
                <a:gd name="T45" fmla="*/ 0 h 763"/>
                <a:gd name="T46" fmla="*/ 15 w 293"/>
                <a:gd name="T47" fmla="*/ 0 h 763"/>
                <a:gd name="T48" fmla="*/ 17 w 293"/>
                <a:gd name="T49" fmla="*/ 1 h 763"/>
                <a:gd name="T50" fmla="*/ 19 w 293"/>
                <a:gd name="T51" fmla="*/ 1 h 763"/>
                <a:gd name="T52" fmla="*/ 21 w 293"/>
                <a:gd name="T53" fmla="*/ 2 h 763"/>
                <a:gd name="T54" fmla="*/ 23 w 293"/>
                <a:gd name="T55" fmla="*/ 3 h 763"/>
                <a:gd name="T56" fmla="*/ 25 w 293"/>
                <a:gd name="T57" fmla="*/ 3 h 763"/>
                <a:gd name="T58" fmla="*/ 37 w 293"/>
                <a:gd name="T59" fmla="*/ 19 h 763"/>
                <a:gd name="T60" fmla="*/ 46 w 293"/>
                <a:gd name="T61" fmla="*/ 41 h 763"/>
                <a:gd name="T62" fmla="*/ 54 w 293"/>
                <a:gd name="T63" fmla="*/ 66 h 763"/>
                <a:gd name="T64" fmla="*/ 59 w 293"/>
                <a:gd name="T65" fmla="*/ 92 h 763"/>
                <a:gd name="T66" fmla="*/ 62 w 293"/>
                <a:gd name="T67" fmla="*/ 117 h 763"/>
                <a:gd name="T68" fmla="*/ 65 w 293"/>
                <a:gd name="T69" fmla="*/ 140 h 763"/>
                <a:gd name="T70" fmla="*/ 66 w 293"/>
                <a:gd name="T71" fmla="*/ 158 h 763"/>
                <a:gd name="T72" fmla="*/ 67 w 293"/>
                <a:gd name="T73" fmla="*/ 169 h 763"/>
                <a:gd name="T74" fmla="*/ 61 w 293"/>
                <a:gd name="T75" fmla="*/ 171 h 763"/>
                <a:gd name="T76" fmla="*/ 56 w 293"/>
                <a:gd name="T77" fmla="*/ 173 h 763"/>
                <a:gd name="T78" fmla="*/ 51 w 293"/>
                <a:gd name="T79" fmla="*/ 174 h 763"/>
                <a:gd name="T80" fmla="*/ 47 w 293"/>
                <a:gd name="T81" fmla="*/ 175 h 763"/>
                <a:gd name="T82" fmla="*/ 43 w 293"/>
                <a:gd name="T83" fmla="*/ 175 h 763"/>
                <a:gd name="T84" fmla="*/ 39 w 293"/>
                <a:gd name="T85" fmla="*/ 175 h 763"/>
                <a:gd name="T86" fmla="*/ 35 w 293"/>
                <a:gd name="T87" fmla="*/ 175 h 763"/>
                <a:gd name="T88" fmla="*/ 32 w 293"/>
                <a:gd name="T89" fmla="*/ 175 h 763"/>
                <a:gd name="T90" fmla="*/ 30 w 293"/>
                <a:gd name="T91" fmla="*/ 174 h 763"/>
                <a:gd name="T92" fmla="*/ 27 w 293"/>
                <a:gd name="T93" fmla="*/ 173 h 763"/>
                <a:gd name="T94" fmla="*/ 25 w 293"/>
                <a:gd name="T95" fmla="*/ 172 h 763"/>
                <a:gd name="T96" fmla="*/ 23 w 293"/>
                <a:gd name="T97" fmla="*/ 171 h 763"/>
                <a:gd name="T98" fmla="*/ 21 w 293"/>
                <a:gd name="T99" fmla="*/ 170 h 763"/>
                <a:gd name="T100" fmla="*/ 20 w 293"/>
                <a:gd name="T101" fmla="*/ 169 h 763"/>
                <a:gd name="T102" fmla="*/ 19 w 293"/>
                <a:gd name="T103" fmla="*/ 169 h 763"/>
                <a:gd name="T104" fmla="*/ 19 w 293"/>
                <a:gd name="T105" fmla="*/ 168 h 763"/>
                <a:gd name="T106" fmla="*/ 19 w 293"/>
                <a:gd name="T107" fmla="*/ 164 h 763"/>
                <a:gd name="T108" fmla="*/ 19 w 293"/>
                <a:gd name="T109" fmla="*/ 161 h 763"/>
                <a:gd name="T110" fmla="*/ 19 w 293"/>
                <a:gd name="T111" fmla="*/ 157 h 763"/>
                <a:gd name="T112" fmla="*/ 19 w 293"/>
                <a:gd name="T113" fmla="*/ 154 h 76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3"/>
                <a:gd name="T172" fmla="*/ 0 h 763"/>
                <a:gd name="T173" fmla="*/ 293 w 293"/>
                <a:gd name="T174" fmla="*/ 763 h 76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3" h="763">
                  <a:moveTo>
                    <a:pt x="83" y="671"/>
                  </a:moveTo>
                  <a:lnTo>
                    <a:pt x="82" y="616"/>
                  </a:lnTo>
                  <a:lnTo>
                    <a:pt x="77" y="565"/>
                  </a:lnTo>
                  <a:lnTo>
                    <a:pt x="69" y="520"/>
                  </a:lnTo>
                  <a:lnTo>
                    <a:pt x="61" y="481"/>
                  </a:lnTo>
                  <a:lnTo>
                    <a:pt x="54" y="448"/>
                  </a:lnTo>
                  <a:lnTo>
                    <a:pt x="46" y="422"/>
                  </a:lnTo>
                  <a:lnTo>
                    <a:pt x="41" y="405"/>
                  </a:lnTo>
                  <a:lnTo>
                    <a:pt x="38" y="399"/>
                  </a:lnTo>
                  <a:lnTo>
                    <a:pt x="21" y="343"/>
                  </a:lnTo>
                  <a:lnTo>
                    <a:pt x="9" y="283"/>
                  </a:lnTo>
                  <a:lnTo>
                    <a:pt x="3" y="220"/>
                  </a:lnTo>
                  <a:lnTo>
                    <a:pt x="0" y="161"/>
                  </a:lnTo>
                  <a:lnTo>
                    <a:pt x="2" y="122"/>
                  </a:lnTo>
                  <a:lnTo>
                    <a:pt x="4" y="85"/>
                  </a:lnTo>
                  <a:lnTo>
                    <a:pt x="8" y="54"/>
                  </a:lnTo>
                  <a:lnTo>
                    <a:pt x="15" y="29"/>
                  </a:lnTo>
                  <a:lnTo>
                    <a:pt x="18" y="21"/>
                  </a:lnTo>
                  <a:lnTo>
                    <a:pt x="22" y="13"/>
                  </a:lnTo>
                  <a:lnTo>
                    <a:pt x="29" y="8"/>
                  </a:lnTo>
                  <a:lnTo>
                    <a:pt x="35" y="4"/>
                  </a:lnTo>
                  <a:lnTo>
                    <a:pt x="44" y="2"/>
                  </a:lnTo>
                  <a:lnTo>
                    <a:pt x="55" y="0"/>
                  </a:lnTo>
                  <a:lnTo>
                    <a:pt x="65" y="2"/>
                  </a:lnTo>
                  <a:lnTo>
                    <a:pt x="76" y="3"/>
                  </a:lnTo>
                  <a:lnTo>
                    <a:pt x="85" y="6"/>
                  </a:lnTo>
                  <a:lnTo>
                    <a:pt x="94" y="8"/>
                  </a:lnTo>
                  <a:lnTo>
                    <a:pt x="102" y="11"/>
                  </a:lnTo>
                  <a:lnTo>
                    <a:pt x="108" y="13"/>
                  </a:lnTo>
                  <a:lnTo>
                    <a:pt x="160" y="84"/>
                  </a:lnTo>
                  <a:lnTo>
                    <a:pt x="202" y="179"/>
                  </a:lnTo>
                  <a:lnTo>
                    <a:pt x="234" y="287"/>
                  </a:lnTo>
                  <a:lnTo>
                    <a:pt x="258" y="401"/>
                  </a:lnTo>
                  <a:lnTo>
                    <a:pt x="273" y="512"/>
                  </a:lnTo>
                  <a:lnTo>
                    <a:pt x="284" y="610"/>
                  </a:lnTo>
                  <a:lnTo>
                    <a:pt x="290" y="688"/>
                  </a:lnTo>
                  <a:lnTo>
                    <a:pt x="293" y="735"/>
                  </a:lnTo>
                  <a:lnTo>
                    <a:pt x="268" y="745"/>
                  </a:lnTo>
                  <a:lnTo>
                    <a:pt x="246" y="753"/>
                  </a:lnTo>
                  <a:lnTo>
                    <a:pt x="225" y="758"/>
                  </a:lnTo>
                  <a:lnTo>
                    <a:pt x="206" y="762"/>
                  </a:lnTo>
                  <a:lnTo>
                    <a:pt x="187" y="763"/>
                  </a:lnTo>
                  <a:lnTo>
                    <a:pt x="171" y="763"/>
                  </a:lnTo>
                  <a:lnTo>
                    <a:pt x="155" y="763"/>
                  </a:lnTo>
                  <a:lnTo>
                    <a:pt x="142" y="761"/>
                  </a:lnTo>
                  <a:lnTo>
                    <a:pt x="130" y="758"/>
                  </a:lnTo>
                  <a:lnTo>
                    <a:pt x="119" y="755"/>
                  </a:lnTo>
                  <a:lnTo>
                    <a:pt x="109" y="751"/>
                  </a:lnTo>
                  <a:lnTo>
                    <a:pt x="102" y="746"/>
                  </a:lnTo>
                  <a:lnTo>
                    <a:pt x="94" y="742"/>
                  </a:lnTo>
                  <a:lnTo>
                    <a:pt x="89" y="738"/>
                  </a:lnTo>
                  <a:lnTo>
                    <a:pt x="85" y="735"/>
                  </a:lnTo>
                  <a:lnTo>
                    <a:pt x="81" y="732"/>
                  </a:lnTo>
                  <a:lnTo>
                    <a:pt x="82" y="716"/>
                  </a:lnTo>
                  <a:lnTo>
                    <a:pt x="82" y="701"/>
                  </a:lnTo>
                  <a:lnTo>
                    <a:pt x="83" y="685"/>
                  </a:lnTo>
                  <a:lnTo>
                    <a:pt x="83" y="671"/>
                  </a:lnTo>
                  <a:close/>
                </a:path>
              </a:pathLst>
            </a:custGeom>
            <a:solidFill>
              <a:srgbClr val="C0C0C0"/>
            </a:solidFill>
            <a:ln w="9525">
              <a:noFill/>
              <a:round/>
              <a:headEnd/>
              <a:tailEnd/>
            </a:ln>
          </p:spPr>
          <p:txBody>
            <a:bodyPr/>
            <a:lstStyle/>
            <a:p>
              <a:pPr rtl="0"/>
              <a:endParaRPr lang="en-US" sz="3800"/>
            </a:p>
          </p:txBody>
        </p:sp>
        <p:sp>
          <p:nvSpPr>
            <p:cNvPr id="40993" name="Freeform 33"/>
            <p:cNvSpPr>
              <a:spLocks/>
            </p:cNvSpPr>
            <p:nvPr/>
          </p:nvSpPr>
          <p:spPr bwMode="auto">
            <a:xfrm flipH="1">
              <a:off x="494" y="1047"/>
              <a:ext cx="20" cy="27"/>
            </a:xfrm>
            <a:custGeom>
              <a:avLst/>
              <a:gdLst>
                <a:gd name="T0" fmla="*/ 0 w 90"/>
                <a:gd name="T1" fmla="*/ 8 h 118"/>
                <a:gd name="T2" fmla="*/ 1 w 90"/>
                <a:gd name="T3" fmla="*/ 9 h 118"/>
                <a:gd name="T4" fmla="*/ 2 w 90"/>
                <a:gd name="T5" fmla="*/ 11 h 118"/>
                <a:gd name="T6" fmla="*/ 4 w 90"/>
                <a:gd name="T7" fmla="*/ 13 h 118"/>
                <a:gd name="T8" fmla="*/ 5 w 90"/>
                <a:gd name="T9" fmla="*/ 16 h 118"/>
                <a:gd name="T10" fmla="*/ 7 w 90"/>
                <a:gd name="T11" fmla="*/ 19 h 118"/>
                <a:gd name="T12" fmla="*/ 8 w 90"/>
                <a:gd name="T13" fmla="*/ 21 h 118"/>
                <a:gd name="T14" fmla="*/ 10 w 90"/>
                <a:gd name="T15" fmla="*/ 24 h 118"/>
                <a:gd name="T16" fmla="*/ 11 w 90"/>
                <a:gd name="T17" fmla="*/ 27 h 118"/>
                <a:gd name="T18" fmla="*/ 20 w 90"/>
                <a:gd name="T19" fmla="*/ 23 h 118"/>
                <a:gd name="T20" fmla="*/ 19 w 90"/>
                <a:gd name="T21" fmla="*/ 21 h 118"/>
                <a:gd name="T22" fmla="*/ 18 w 90"/>
                <a:gd name="T23" fmla="*/ 19 h 118"/>
                <a:gd name="T24" fmla="*/ 16 w 90"/>
                <a:gd name="T25" fmla="*/ 16 h 118"/>
                <a:gd name="T26" fmla="*/ 15 w 90"/>
                <a:gd name="T27" fmla="*/ 12 h 118"/>
                <a:gd name="T28" fmla="*/ 12 w 90"/>
                <a:gd name="T29" fmla="*/ 8 h 118"/>
                <a:gd name="T30" fmla="*/ 10 w 90"/>
                <a:gd name="T31" fmla="*/ 5 h 118"/>
                <a:gd name="T32" fmla="*/ 8 w 90"/>
                <a:gd name="T33" fmla="*/ 2 h 118"/>
                <a:gd name="T34" fmla="*/ 6 w 90"/>
                <a:gd name="T35" fmla="*/ 0 h 118"/>
                <a:gd name="T36" fmla="*/ 0 w 90"/>
                <a:gd name="T37" fmla="*/ 8 h 1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0"/>
                <a:gd name="T58" fmla="*/ 0 h 118"/>
                <a:gd name="T59" fmla="*/ 90 w 90"/>
                <a:gd name="T60" fmla="*/ 118 h 1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0" h="118">
                  <a:moveTo>
                    <a:pt x="0" y="35"/>
                  </a:moveTo>
                  <a:lnTo>
                    <a:pt x="6" y="40"/>
                  </a:lnTo>
                  <a:lnTo>
                    <a:pt x="11" y="47"/>
                  </a:lnTo>
                  <a:lnTo>
                    <a:pt x="17" y="57"/>
                  </a:lnTo>
                  <a:lnTo>
                    <a:pt x="24" y="68"/>
                  </a:lnTo>
                  <a:lnTo>
                    <a:pt x="32" y="81"/>
                  </a:lnTo>
                  <a:lnTo>
                    <a:pt x="38" y="92"/>
                  </a:lnTo>
                  <a:lnTo>
                    <a:pt x="45" y="105"/>
                  </a:lnTo>
                  <a:lnTo>
                    <a:pt x="51" y="118"/>
                  </a:lnTo>
                  <a:lnTo>
                    <a:pt x="90" y="100"/>
                  </a:lnTo>
                  <a:lnTo>
                    <a:pt x="87" y="92"/>
                  </a:lnTo>
                  <a:lnTo>
                    <a:pt x="81" y="82"/>
                  </a:lnTo>
                  <a:lnTo>
                    <a:pt x="74" y="68"/>
                  </a:lnTo>
                  <a:lnTo>
                    <a:pt x="67" y="52"/>
                  </a:lnTo>
                  <a:lnTo>
                    <a:pt x="56" y="36"/>
                  </a:lnTo>
                  <a:lnTo>
                    <a:pt x="47" y="22"/>
                  </a:lnTo>
                  <a:lnTo>
                    <a:pt x="37" y="9"/>
                  </a:lnTo>
                  <a:lnTo>
                    <a:pt x="26" y="0"/>
                  </a:lnTo>
                  <a:lnTo>
                    <a:pt x="0" y="35"/>
                  </a:lnTo>
                  <a:close/>
                </a:path>
              </a:pathLst>
            </a:custGeom>
            <a:solidFill>
              <a:srgbClr val="000000"/>
            </a:solidFill>
            <a:ln w="9525">
              <a:noFill/>
              <a:round/>
              <a:headEnd/>
              <a:tailEnd/>
            </a:ln>
          </p:spPr>
          <p:txBody>
            <a:bodyPr/>
            <a:lstStyle/>
            <a:p>
              <a:pPr rtl="0"/>
              <a:endParaRPr lang="en-US" sz="3800"/>
            </a:p>
          </p:txBody>
        </p:sp>
        <p:sp>
          <p:nvSpPr>
            <p:cNvPr id="40994" name="Freeform 34"/>
            <p:cNvSpPr>
              <a:spLocks/>
            </p:cNvSpPr>
            <p:nvPr/>
          </p:nvSpPr>
          <p:spPr bwMode="auto">
            <a:xfrm flipH="1">
              <a:off x="611" y="1129"/>
              <a:ext cx="74" cy="73"/>
            </a:xfrm>
            <a:custGeom>
              <a:avLst/>
              <a:gdLst>
                <a:gd name="T0" fmla="*/ 64 w 322"/>
                <a:gd name="T1" fmla="*/ 2 h 315"/>
                <a:gd name="T2" fmla="*/ 2 w 322"/>
                <a:gd name="T3" fmla="*/ 63 h 315"/>
                <a:gd name="T4" fmla="*/ 0 w 322"/>
                <a:gd name="T5" fmla="*/ 65 h 315"/>
                <a:gd name="T6" fmla="*/ 0 w 322"/>
                <a:gd name="T7" fmla="*/ 67 h 315"/>
                <a:gd name="T8" fmla="*/ 0 w 322"/>
                <a:gd name="T9" fmla="*/ 69 h 315"/>
                <a:gd name="T10" fmla="*/ 2 w 322"/>
                <a:gd name="T11" fmla="*/ 71 h 315"/>
                <a:gd name="T12" fmla="*/ 4 w 322"/>
                <a:gd name="T13" fmla="*/ 73 h 315"/>
                <a:gd name="T14" fmla="*/ 6 w 322"/>
                <a:gd name="T15" fmla="*/ 73 h 315"/>
                <a:gd name="T16" fmla="*/ 8 w 322"/>
                <a:gd name="T17" fmla="*/ 73 h 315"/>
                <a:gd name="T18" fmla="*/ 10 w 322"/>
                <a:gd name="T19" fmla="*/ 71 h 315"/>
                <a:gd name="T20" fmla="*/ 72 w 322"/>
                <a:gd name="T21" fmla="*/ 11 h 315"/>
                <a:gd name="T22" fmla="*/ 74 w 322"/>
                <a:gd name="T23" fmla="*/ 9 h 315"/>
                <a:gd name="T24" fmla="*/ 74 w 322"/>
                <a:gd name="T25" fmla="*/ 6 h 315"/>
                <a:gd name="T26" fmla="*/ 74 w 322"/>
                <a:gd name="T27" fmla="*/ 4 h 315"/>
                <a:gd name="T28" fmla="*/ 72 w 322"/>
                <a:gd name="T29" fmla="*/ 2 h 315"/>
                <a:gd name="T30" fmla="*/ 70 w 322"/>
                <a:gd name="T31" fmla="*/ 0 h 315"/>
                <a:gd name="T32" fmla="*/ 68 w 322"/>
                <a:gd name="T33" fmla="*/ 0 h 315"/>
                <a:gd name="T34" fmla="*/ 66 w 322"/>
                <a:gd name="T35" fmla="*/ 0 h 315"/>
                <a:gd name="T36" fmla="*/ 64 w 322"/>
                <a:gd name="T37" fmla="*/ 2 h 3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2"/>
                <a:gd name="T58" fmla="*/ 0 h 315"/>
                <a:gd name="T59" fmla="*/ 322 w 322"/>
                <a:gd name="T60" fmla="*/ 315 h 3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2" h="315">
                  <a:moveTo>
                    <a:pt x="279" y="8"/>
                  </a:moveTo>
                  <a:lnTo>
                    <a:pt x="8" y="270"/>
                  </a:lnTo>
                  <a:lnTo>
                    <a:pt x="2" y="279"/>
                  </a:lnTo>
                  <a:lnTo>
                    <a:pt x="0" y="288"/>
                  </a:lnTo>
                  <a:lnTo>
                    <a:pt x="2" y="298"/>
                  </a:lnTo>
                  <a:lnTo>
                    <a:pt x="7" y="307"/>
                  </a:lnTo>
                  <a:lnTo>
                    <a:pt x="16" y="313"/>
                  </a:lnTo>
                  <a:lnTo>
                    <a:pt x="26" y="315"/>
                  </a:lnTo>
                  <a:lnTo>
                    <a:pt x="36" y="313"/>
                  </a:lnTo>
                  <a:lnTo>
                    <a:pt x="45" y="307"/>
                  </a:lnTo>
                  <a:lnTo>
                    <a:pt x="314" y="46"/>
                  </a:lnTo>
                  <a:lnTo>
                    <a:pt x="320" y="37"/>
                  </a:lnTo>
                  <a:lnTo>
                    <a:pt x="322" y="26"/>
                  </a:lnTo>
                  <a:lnTo>
                    <a:pt x="320" y="17"/>
                  </a:lnTo>
                  <a:lnTo>
                    <a:pt x="315" y="8"/>
                  </a:lnTo>
                  <a:lnTo>
                    <a:pt x="306" y="1"/>
                  </a:lnTo>
                  <a:lnTo>
                    <a:pt x="297" y="0"/>
                  </a:lnTo>
                  <a:lnTo>
                    <a:pt x="288" y="1"/>
                  </a:lnTo>
                  <a:lnTo>
                    <a:pt x="279" y="8"/>
                  </a:lnTo>
                  <a:close/>
                </a:path>
              </a:pathLst>
            </a:custGeom>
            <a:solidFill>
              <a:srgbClr val="000000"/>
            </a:solidFill>
            <a:ln w="9525">
              <a:noFill/>
              <a:round/>
              <a:headEnd/>
              <a:tailEnd/>
            </a:ln>
          </p:spPr>
          <p:txBody>
            <a:bodyPr/>
            <a:lstStyle/>
            <a:p>
              <a:pPr rtl="0"/>
              <a:endParaRPr lang="en-US" sz="3800"/>
            </a:p>
          </p:txBody>
        </p:sp>
        <p:sp>
          <p:nvSpPr>
            <p:cNvPr id="40995" name="Freeform 35"/>
            <p:cNvSpPr>
              <a:spLocks/>
            </p:cNvSpPr>
            <p:nvPr/>
          </p:nvSpPr>
          <p:spPr bwMode="auto">
            <a:xfrm flipH="1">
              <a:off x="490" y="1117"/>
              <a:ext cx="163" cy="91"/>
            </a:xfrm>
            <a:custGeom>
              <a:avLst/>
              <a:gdLst>
                <a:gd name="T0" fmla="*/ 153 w 708"/>
                <a:gd name="T1" fmla="*/ 4 h 397"/>
                <a:gd name="T2" fmla="*/ 151 w 708"/>
                <a:gd name="T3" fmla="*/ 8 h 397"/>
                <a:gd name="T4" fmla="*/ 148 w 708"/>
                <a:gd name="T5" fmla="*/ 15 h 397"/>
                <a:gd name="T6" fmla="*/ 144 w 708"/>
                <a:gd name="T7" fmla="*/ 24 h 397"/>
                <a:gd name="T8" fmla="*/ 137 w 708"/>
                <a:gd name="T9" fmla="*/ 35 h 397"/>
                <a:gd name="T10" fmla="*/ 129 w 708"/>
                <a:gd name="T11" fmla="*/ 46 h 397"/>
                <a:gd name="T12" fmla="*/ 118 w 708"/>
                <a:gd name="T13" fmla="*/ 56 h 397"/>
                <a:gd name="T14" fmla="*/ 105 w 708"/>
                <a:gd name="T15" fmla="*/ 66 h 397"/>
                <a:gd name="T16" fmla="*/ 93 w 708"/>
                <a:gd name="T17" fmla="*/ 73 h 397"/>
                <a:gd name="T18" fmla="*/ 83 w 708"/>
                <a:gd name="T19" fmla="*/ 77 h 397"/>
                <a:gd name="T20" fmla="*/ 72 w 708"/>
                <a:gd name="T21" fmla="*/ 79 h 397"/>
                <a:gd name="T22" fmla="*/ 61 w 708"/>
                <a:gd name="T23" fmla="*/ 81 h 397"/>
                <a:gd name="T24" fmla="*/ 50 w 708"/>
                <a:gd name="T25" fmla="*/ 81 h 397"/>
                <a:gd name="T26" fmla="*/ 38 w 708"/>
                <a:gd name="T27" fmla="*/ 80 h 397"/>
                <a:gd name="T28" fmla="*/ 26 w 708"/>
                <a:gd name="T29" fmla="*/ 78 h 397"/>
                <a:gd name="T30" fmla="*/ 13 w 708"/>
                <a:gd name="T31" fmla="*/ 75 h 397"/>
                <a:gd name="T32" fmla="*/ 4 w 708"/>
                <a:gd name="T33" fmla="*/ 73 h 397"/>
                <a:gd name="T34" fmla="*/ 1 w 708"/>
                <a:gd name="T35" fmla="*/ 75 h 397"/>
                <a:gd name="T36" fmla="*/ 0 w 708"/>
                <a:gd name="T37" fmla="*/ 78 h 397"/>
                <a:gd name="T38" fmla="*/ 2 w 708"/>
                <a:gd name="T39" fmla="*/ 82 h 397"/>
                <a:gd name="T40" fmla="*/ 10 w 708"/>
                <a:gd name="T41" fmla="*/ 85 h 397"/>
                <a:gd name="T42" fmla="*/ 24 w 708"/>
                <a:gd name="T43" fmla="*/ 88 h 397"/>
                <a:gd name="T44" fmla="*/ 37 w 708"/>
                <a:gd name="T45" fmla="*/ 90 h 397"/>
                <a:gd name="T46" fmla="*/ 50 w 708"/>
                <a:gd name="T47" fmla="*/ 91 h 397"/>
                <a:gd name="T48" fmla="*/ 63 w 708"/>
                <a:gd name="T49" fmla="*/ 91 h 397"/>
                <a:gd name="T50" fmla="*/ 75 w 708"/>
                <a:gd name="T51" fmla="*/ 89 h 397"/>
                <a:gd name="T52" fmla="*/ 86 w 708"/>
                <a:gd name="T53" fmla="*/ 86 h 397"/>
                <a:gd name="T54" fmla="*/ 97 w 708"/>
                <a:gd name="T55" fmla="*/ 82 h 397"/>
                <a:gd name="T56" fmla="*/ 111 w 708"/>
                <a:gd name="T57" fmla="*/ 75 h 397"/>
                <a:gd name="T58" fmla="*/ 125 w 708"/>
                <a:gd name="T59" fmla="*/ 64 h 397"/>
                <a:gd name="T60" fmla="*/ 136 w 708"/>
                <a:gd name="T61" fmla="*/ 53 h 397"/>
                <a:gd name="T62" fmla="*/ 146 w 708"/>
                <a:gd name="T63" fmla="*/ 41 h 397"/>
                <a:gd name="T64" fmla="*/ 153 w 708"/>
                <a:gd name="T65" fmla="*/ 30 h 397"/>
                <a:gd name="T66" fmla="*/ 158 w 708"/>
                <a:gd name="T67" fmla="*/ 19 h 397"/>
                <a:gd name="T68" fmla="*/ 161 w 708"/>
                <a:gd name="T69" fmla="*/ 12 h 397"/>
                <a:gd name="T70" fmla="*/ 163 w 708"/>
                <a:gd name="T71" fmla="*/ 7 h 397"/>
                <a:gd name="T72" fmla="*/ 163 w 708"/>
                <a:gd name="T73" fmla="*/ 4 h 397"/>
                <a:gd name="T74" fmla="*/ 161 w 708"/>
                <a:gd name="T75" fmla="*/ 1 h 397"/>
                <a:gd name="T76" fmla="*/ 157 w 708"/>
                <a:gd name="T77" fmla="*/ 0 h 397"/>
                <a:gd name="T78" fmla="*/ 154 w 708"/>
                <a:gd name="T79" fmla="*/ 2 h 39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08"/>
                <a:gd name="T121" fmla="*/ 0 h 397"/>
                <a:gd name="T122" fmla="*/ 708 w 708"/>
                <a:gd name="T123" fmla="*/ 397 h 39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08" h="397">
                  <a:moveTo>
                    <a:pt x="665" y="15"/>
                  </a:moveTo>
                  <a:lnTo>
                    <a:pt x="664" y="17"/>
                  </a:lnTo>
                  <a:lnTo>
                    <a:pt x="662" y="24"/>
                  </a:lnTo>
                  <a:lnTo>
                    <a:pt x="658" y="36"/>
                  </a:lnTo>
                  <a:lnTo>
                    <a:pt x="652" y="49"/>
                  </a:lnTo>
                  <a:lnTo>
                    <a:pt x="645" y="66"/>
                  </a:lnTo>
                  <a:lnTo>
                    <a:pt x="636" y="85"/>
                  </a:lnTo>
                  <a:lnTo>
                    <a:pt x="624" y="106"/>
                  </a:lnTo>
                  <a:lnTo>
                    <a:pt x="611" y="128"/>
                  </a:lnTo>
                  <a:lnTo>
                    <a:pt x="595" y="151"/>
                  </a:lnTo>
                  <a:lnTo>
                    <a:pt x="578" y="176"/>
                  </a:lnTo>
                  <a:lnTo>
                    <a:pt x="559" y="200"/>
                  </a:lnTo>
                  <a:lnTo>
                    <a:pt x="537" y="224"/>
                  </a:lnTo>
                  <a:lnTo>
                    <a:pt x="512" y="246"/>
                  </a:lnTo>
                  <a:lnTo>
                    <a:pt x="486" y="269"/>
                  </a:lnTo>
                  <a:lnTo>
                    <a:pt x="456" y="289"/>
                  </a:lnTo>
                  <a:lnTo>
                    <a:pt x="425" y="308"/>
                  </a:lnTo>
                  <a:lnTo>
                    <a:pt x="404" y="318"/>
                  </a:lnTo>
                  <a:lnTo>
                    <a:pt x="382" y="327"/>
                  </a:lnTo>
                  <a:lnTo>
                    <a:pt x="360" y="334"/>
                  </a:lnTo>
                  <a:lnTo>
                    <a:pt x="337" y="340"/>
                  </a:lnTo>
                  <a:lnTo>
                    <a:pt x="314" y="345"/>
                  </a:lnTo>
                  <a:lnTo>
                    <a:pt x="290" y="349"/>
                  </a:lnTo>
                  <a:lnTo>
                    <a:pt x="266" y="352"/>
                  </a:lnTo>
                  <a:lnTo>
                    <a:pt x="242" y="353"/>
                  </a:lnTo>
                  <a:lnTo>
                    <a:pt x="216" y="353"/>
                  </a:lnTo>
                  <a:lnTo>
                    <a:pt x="191" y="352"/>
                  </a:lnTo>
                  <a:lnTo>
                    <a:pt x="165" y="351"/>
                  </a:lnTo>
                  <a:lnTo>
                    <a:pt x="139" y="347"/>
                  </a:lnTo>
                  <a:lnTo>
                    <a:pt x="112" y="342"/>
                  </a:lnTo>
                  <a:lnTo>
                    <a:pt x="84" y="335"/>
                  </a:lnTo>
                  <a:lnTo>
                    <a:pt x="57" y="328"/>
                  </a:lnTo>
                  <a:lnTo>
                    <a:pt x="28" y="319"/>
                  </a:lnTo>
                  <a:lnTo>
                    <a:pt x="19" y="318"/>
                  </a:lnTo>
                  <a:lnTo>
                    <a:pt x="12" y="321"/>
                  </a:lnTo>
                  <a:lnTo>
                    <a:pt x="5" y="326"/>
                  </a:lnTo>
                  <a:lnTo>
                    <a:pt x="1" y="332"/>
                  </a:lnTo>
                  <a:lnTo>
                    <a:pt x="0" y="342"/>
                  </a:lnTo>
                  <a:lnTo>
                    <a:pt x="2" y="349"/>
                  </a:lnTo>
                  <a:lnTo>
                    <a:pt x="8" y="357"/>
                  </a:lnTo>
                  <a:lnTo>
                    <a:pt x="14" y="361"/>
                  </a:lnTo>
                  <a:lnTo>
                    <a:pt x="44" y="370"/>
                  </a:lnTo>
                  <a:lnTo>
                    <a:pt x="75" y="378"/>
                  </a:lnTo>
                  <a:lnTo>
                    <a:pt x="104" y="384"/>
                  </a:lnTo>
                  <a:lnTo>
                    <a:pt x="134" y="390"/>
                  </a:lnTo>
                  <a:lnTo>
                    <a:pt x="162" y="394"/>
                  </a:lnTo>
                  <a:lnTo>
                    <a:pt x="191" y="396"/>
                  </a:lnTo>
                  <a:lnTo>
                    <a:pt x="218" y="397"/>
                  </a:lnTo>
                  <a:lnTo>
                    <a:pt x="246" y="397"/>
                  </a:lnTo>
                  <a:lnTo>
                    <a:pt x="273" y="395"/>
                  </a:lnTo>
                  <a:lnTo>
                    <a:pt x="299" y="392"/>
                  </a:lnTo>
                  <a:lnTo>
                    <a:pt x="325" y="388"/>
                  </a:lnTo>
                  <a:lnTo>
                    <a:pt x="350" y="382"/>
                  </a:lnTo>
                  <a:lnTo>
                    <a:pt x="374" y="375"/>
                  </a:lnTo>
                  <a:lnTo>
                    <a:pt x="399" y="366"/>
                  </a:lnTo>
                  <a:lnTo>
                    <a:pt x="422" y="357"/>
                  </a:lnTo>
                  <a:lnTo>
                    <a:pt x="446" y="345"/>
                  </a:lnTo>
                  <a:lnTo>
                    <a:pt x="481" y="326"/>
                  </a:lnTo>
                  <a:lnTo>
                    <a:pt x="512" y="304"/>
                  </a:lnTo>
                  <a:lnTo>
                    <a:pt x="542" y="280"/>
                  </a:lnTo>
                  <a:lnTo>
                    <a:pt x="568" y="256"/>
                  </a:lnTo>
                  <a:lnTo>
                    <a:pt x="591" y="230"/>
                  </a:lnTo>
                  <a:lnTo>
                    <a:pt x="613" y="204"/>
                  </a:lnTo>
                  <a:lnTo>
                    <a:pt x="632" y="178"/>
                  </a:lnTo>
                  <a:lnTo>
                    <a:pt x="649" y="153"/>
                  </a:lnTo>
                  <a:lnTo>
                    <a:pt x="663" y="129"/>
                  </a:lnTo>
                  <a:lnTo>
                    <a:pt x="675" y="106"/>
                  </a:lnTo>
                  <a:lnTo>
                    <a:pt x="685" y="85"/>
                  </a:lnTo>
                  <a:lnTo>
                    <a:pt x="693" y="67"/>
                  </a:lnTo>
                  <a:lnTo>
                    <a:pt x="698" y="53"/>
                  </a:lnTo>
                  <a:lnTo>
                    <a:pt x="703" y="40"/>
                  </a:lnTo>
                  <a:lnTo>
                    <a:pt x="706" y="32"/>
                  </a:lnTo>
                  <a:lnTo>
                    <a:pt x="707" y="28"/>
                  </a:lnTo>
                  <a:lnTo>
                    <a:pt x="708" y="19"/>
                  </a:lnTo>
                  <a:lnTo>
                    <a:pt x="706" y="11"/>
                  </a:lnTo>
                  <a:lnTo>
                    <a:pt x="701" y="4"/>
                  </a:lnTo>
                  <a:lnTo>
                    <a:pt x="693" y="0"/>
                  </a:lnTo>
                  <a:lnTo>
                    <a:pt x="684" y="0"/>
                  </a:lnTo>
                  <a:lnTo>
                    <a:pt x="676" y="3"/>
                  </a:lnTo>
                  <a:lnTo>
                    <a:pt x="669" y="8"/>
                  </a:lnTo>
                  <a:lnTo>
                    <a:pt x="665" y="15"/>
                  </a:lnTo>
                  <a:close/>
                </a:path>
              </a:pathLst>
            </a:custGeom>
            <a:solidFill>
              <a:srgbClr val="000000"/>
            </a:solidFill>
            <a:ln w="9525">
              <a:noFill/>
              <a:round/>
              <a:headEnd/>
              <a:tailEnd/>
            </a:ln>
          </p:spPr>
          <p:txBody>
            <a:bodyPr/>
            <a:lstStyle/>
            <a:p>
              <a:pPr rtl="0"/>
              <a:endParaRPr lang="en-US" sz="3800"/>
            </a:p>
          </p:txBody>
        </p:sp>
        <p:sp>
          <p:nvSpPr>
            <p:cNvPr id="40996" name="Freeform 36"/>
            <p:cNvSpPr>
              <a:spLocks/>
            </p:cNvSpPr>
            <p:nvPr/>
          </p:nvSpPr>
          <p:spPr bwMode="auto">
            <a:xfrm flipH="1">
              <a:off x="635" y="1167"/>
              <a:ext cx="49" cy="41"/>
            </a:xfrm>
            <a:custGeom>
              <a:avLst/>
              <a:gdLst>
                <a:gd name="T0" fmla="*/ 1 w 215"/>
                <a:gd name="T1" fmla="*/ 11 h 181"/>
                <a:gd name="T2" fmla="*/ 1 w 215"/>
                <a:gd name="T3" fmla="*/ 12 h 181"/>
                <a:gd name="T4" fmla="*/ 0 w 215"/>
                <a:gd name="T5" fmla="*/ 13 h 181"/>
                <a:gd name="T6" fmla="*/ 0 w 215"/>
                <a:gd name="T7" fmla="*/ 14 h 181"/>
                <a:gd name="T8" fmla="*/ 0 w 215"/>
                <a:gd name="T9" fmla="*/ 15 h 181"/>
                <a:gd name="T10" fmla="*/ 0 w 215"/>
                <a:gd name="T11" fmla="*/ 16 h 181"/>
                <a:gd name="T12" fmla="*/ 0 w 215"/>
                <a:gd name="T13" fmla="*/ 17 h 181"/>
                <a:gd name="T14" fmla="*/ 1 w 215"/>
                <a:gd name="T15" fmla="*/ 19 h 181"/>
                <a:gd name="T16" fmla="*/ 1 w 215"/>
                <a:gd name="T17" fmla="*/ 20 h 181"/>
                <a:gd name="T18" fmla="*/ 2 w 215"/>
                <a:gd name="T19" fmla="*/ 21 h 181"/>
                <a:gd name="T20" fmla="*/ 4 w 215"/>
                <a:gd name="T21" fmla="*/ 22 h 181"/>
                <a:gd name="T22" fmla="*/ 5 w 215"/>
                <a:gd name="T23" fmla="*/ 23 h 181"/>
                <a:gd name="T24" fmla="*/ 7 w 215"/>
                <a:gd name="T25" fmla="*/ 24 h 181"/>
                <a:gd name="T26" fmla="*/ 7 w 215"/>
                <a:gd name="T27" fmla="*/ 25 h 181"/>
                <a:gd name="T28" fmla="*/ 7 w 215"/>
                <a:gd name="T29" fmla="*/ 26 h 181"/>
                <a:gd name="T30" fmla="*/ 6 w 215"/>
                <a:gd name="T31" fmla="*/ 27 h 181"/>
                <a:gd name="T32" fmla="*/ 6 w 215"/>
                <a:gd name="T33" fmla="*/ 28 h 181"/>
                <a:gd name="T34" fmla="*/ 7 w 215"/>
                <a:gd name="T35" fmla="*/ 31 h 181"/>
                <a:gd name="T36" fmla="*/ 8 w 215"/>
                <a:gd name="T37" fmla="*/ 33 h 181"/>
                <a:gd name="T38" fmla="*/ 9 w 215"/>
                <a:gd name="T39" fmla="*/ 35 h 181"/>
                <a:gd name="T40" fmla="*/ 11 w 215"/>
                <a:gd name="T41" fmla="*/ 37 h 181"/>
                <a:gd name="T42" fmla="*/ 11 w 215"/>
                <a:gd name="T43" fmla="*/ 37 h 181"/>
                <a:gd name="T44" fmla="*/ 12 w 215"/>
                <a:gd name="T45" fmla="*/ 38 h 181"/>
                <a:gd name="T46" fmla="*/ 12 w 215"/>
                <a:gd name="T47" fmla="*/ 38 h 181"/>
                <a:gd name="T48" fmla="*/ 13 w 215"/>
                <a:gd name="T49" fmla="*/ 38 h 181"/>
                <a:gd name="T50" fmla="*/ 15 w 215"/>
                <a:gd name="T51" fmla="*/ 39 h 181"/>
                <a:gd name="T52" fmla="*/ 18 w 215"/>
                <a:gd name="T53" fmla="*/ 40 h 181"/>
                <a:gd name="T54" fmla="*/ 22 w 215"/>
                <a:gd name="T55" fmla="*/ 40 h 181"/>
                <a:gd name="T56" fmla="*/ 27 w 215"/>
                <a:gd name="T57" fmla="*/ 41 h 181"/>
                <a:gd name="T58" fmla="*/ 32 w 215"/>
                <a:gd name="T59" fmla="*/ 41 h 181"/>
                <a:gd name="T60" fmla="*/ 37 w 215"/>
                <a:gd name="T61" fmla="*/ 40 h 181"/>
                <a:gd name="T62" fmla="*/ 41 w 215"/>
                <a:gd name="T63" fmla="*/ 38 h 181"/>
                <a:gd name="T64" fmla="*/ 45 w 215"/>
                <a:gd name="T65" fmla="*/ 35 h 181"/>
                <a:gd name="T66" fmla="*/ 45 w 215"/>
                <a:gd name="T67" fmla="*/ 35 h 181"/>
                <a:gd name="T68" fmla="*/ 45 w 215"/>
                <a:gd name="T69" fmla="*/ 34 h 181"/>
                <a:gd name="T70" fmla="*/ 45 w 215"/>
                <a:gd name="T71" fmla="*/ 34 h 181"/>
                <a:gd name="T72" fmla="*/ 45 w 215"/>
                <a:gd name="T73" fmla="*/ 34 h 181"/>
                <a:gd name="T74" fmla="*/ 46 w 215"/>
                <a:gd name="T75" fmla="*/ 33 h 181"/>
                <a:gd name="T76" fmla="*/ 47 w 215"/>
                <a:gd name="T77" fmla="*/ 30 h 181"/>
                <a:gd name="T78" fmla="*/ 48 w 215"/>
                <a:gd name="T79" fmla="*/ 26 h 181"/>
                <a:gd name="T80" fmla="*/ 49 w 215"/>
                <a:gd name="T81" fmla="*/ 21 h 181"/>
                <a:gd name="T82" fmla="*/ 49 w 215"/>
                <a:gd name="T83" fmla="*/ 19 h 181"/>
                <a:gd name="T84" fmla="*/ 49 w 215"/>
                <a:gd name="T85" fmla="*/ 17 h 181"/>
                <a:gd name="T86" fmla="*/ 48 w 215"/>
                <a:gd name="T87" fmla="*/ 15 h 181"/>
                <a:gd name="T88" fmla="*/ 47 w 215"/>
                <a:gd name="T89" fmla="*/ 13 h 181"/>
                <a:gd name="T90" fmla="*/ 46 w 215"/>
                <a:gd name="T91" fmla="*/ 11 h 181"/>
                <a:gd name="T92" fmla="*/ 44 w 215"/>
                <a:gd name="T93" fmla="*/ 9 h 181"/>
                <a:gd name="T94" fmla="*/ 42 w 215"/>
                <a:gd name="T95" fmla="*/ 7 h 181"/>
                <a:gd name="T96" fmla="*/ 40 w 215"/>
                <a:gd name="T97" fmla="*/ 5 h 181"/>
                <a:gd name="T98" fmla="*/ 37 w 215"/>
                <a:gd name="T99" fmla="*/ 4 h 181"/>
                <a:gd name="T100" fmla="*/ 34 w 215"/>
                <a:gd name="T101" fmla="*/ 3 h 181"/>
                <a:gd name="T102" fmla="*/ 31 w 215"/>
                <a:gd name="T103" fmla="*/ 2 h 181"/>
                <a:gd name="T104" fmla="*/ 27 w 215"/>
                <a:gd name="T105" fmla="*/ 1 h 181"/>
                <a:gd name="T106" fmla="*/ 24 w 215"/>
                <a:gd name="T107" fmla="*/ 1 h 181"/>
                <a:gd name="T108" fmla="*/ 21 w 215"/>
                <a:gd name="T109" fmla="*/ 0 h 181"/>
                <a:gd name="T110" fmla="*/ 18 w 215"/>
                <a:gd name="T111" fmla="*/ 0 h 181"/>
                <a:gd name="T112" fmla="*/ 14 w 215"/>
                <a:gd name="T113" fmla="*/ 1 h 181"/>
                <a:gd name="T114" fmla="*/ 10 w 215"/>
                <a:gd name="T115" fmla="*/ 2 h 181"/>
                <a:gd name="T116" fmla="*/ 7 w 215"/>
                <a:gd name="T117" fmla="*/ 4 h 181"/>
                <a:gd name="T118" fmla="*/ 4 w 215"/>
                <a:gd name="T119" fmla="*/ 7 h 181"/>
                <a:gd name="T120" fmla="*/ 1 w 215"/>
                <a:gd name="T121" fmla="*/ 11 h 18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5"/>
                <a:gd name="T184" fmla="*/ 0 h 181"/>
                <a:gd name="T185" fmla="*/ 215 w 215"/>
                <a:gd name="T186" fmla="*/ 181 h 18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5" h="181">
                  <a:moveTo>
                    <a:pt x="5" y="47"/>
                  </a:moveTo>
                  <a:lnTo>
                    <a:pt x="4" y="51"/>
                  </a:lnTo>
                  <a:lnTo>
                    <a:pt x="1" y="56"/>
                  </a:lnTo>
                  <a:lnTo>
                    <a:pt x="0" y="61"/>
                  </a:lnTo>
                  <a:lnTo>
                    <a:pt x="0" y="67"/>
                  </a:lnTo>
                  <a:lnTo>
                    <a:pt x="0" y="72"/>
                  </a:lnTo>
                  <a:lnTo>
                    <a:pt x="1" y="77"/>
                  </a:lnTo>
                  <a:lnTo>
                    <a:pt x="3" y="82"/>
                  </a:lnTo>
                  <a:lnTo>
                    <a:pt x="5" y="87"/>
                  </a:lnTo>
                  <a:lnTo>
                    <a:pt x="9" y="93"/>
                  </a:lnTo>
                  <a:lnTo>
                    <a:pt x="16" y="98"/>
                  </a:lnTo>
                  <a:lnTo>
                    <a:pt x="22" y="102"/>
                  </a:lnTo>
                  <a:lnTo>
                    <a:pt x="31" y="104"/>
                  </a:lnTo>
                  <a:lnTo>
                    <a:pt x="30" y="109"/>
                  </a:lnTo>
                  <a:lnTo>
                    <a:pt x="29" y="115"/>
                  </a:lnTo>
                  <a:lnTo>
                    <a:pt x="27" y="120"/>
                  </a:lnTo>
                  <a:lnTo>
                    <a:pt x="27" y="125"/>
                  </a:lnTo>
                  <a:lnTo>
                    <a:pt x="29" y="136"/>
                  </a:lnTo>
                  <a:lnTo>
                    <a:pt x="33" y="146"/>
                  </a:lnTo>
                  <a:lnTo>
                    <a:pt x="38" y="155"/>
                  </a:lnTo>
                  <a:lnTo>
                    <a:pt x="47" y="164"/>
                  </a:lnTo>
                  <a:lnTo>
                    <a:pt x="49" y="165"/>
                  </a:lnTo>
                  <a:lnTo>
                    <a:pt x="51" y="167"/>
                  </a:lnTo>
                  <a:lnTo>
                    <a:pt x="53" y="168"/>
                  </a:lnTo>
                  <a:lnTo>
                    <a:pt x="55" y="168"/>
                  </a:lnTo>
                  <a:lnTo>
                    <a:pt x="64" y="171"/>
                  </a:lnTo>
                  <a:lnTo>
                    <a:pt x="78" y="175"/>
                  </a:lnTo>
                  <a:lnTo>
                    <a:pt x="98" y="178"/>
                  </a:lnTo>
                  <a:lnTo>
                    <a:pt x="118" y="181"/>
                  </a:lnTo>
                  <a:lnTo>
                    <a:pt x="139" y="180"/>
                  </a:lnTo>
                  <a:lnTo>
                    <a:pt x="161" y="177"/>
                  </a:lnTo>
                  <a:lnTo>
                    <a:pt x="181" y="168"/>
                  </a:lnTo>
                  <a:lnTo>
                    <a:pt x="196" y="155"/>
                  </a:lnTo>
                  <a:lnTo>
                    <a:pt x="198" y="154"/>
                  </a:lnTo>
                  <a:lnTo>
                    <a:pt x="198" y="152"/>
                  </a:lnTo>
                  <a:lnTo>
                    <a:pt x="199" y="152"/>
                  </a:lnTo>
                  <a:lnTo>
                    <a:pt x="199" y="151"/>
                  </a:lnTo>
                  <a:lnTo>
                    <a:pt x="203" y="145"/>
                  </a:lnTo>
                  <a:lnTo>
                    <a:pt x="208" y="132"/>
                  </a:lnTo>
                  <a:lnTo>
                    <a:pt x="212" y="115"/>
                  </a:lnTo>
                  <a:lnTo>
                    <a:pt x="215" y="94"/>
                  </a:lnTo>
                  <a:lnTo>
                    <a:pt x="215" y="85"/>
                  </a:lnTo>
                  <a:lnTo>
                    <a:pt x="213" y="76"/>
                  </a:lnTo>
                  <a:lnTo>
                    <a:pt x="211" y="68"/>
                  </a:lnTo>
                  <a:lnTo>
                    <a:pt x="207" y="59"/>
                  </a:lnTo>
                  <a:lnTo>
                    <a:pt x="200" y="48"/>
                  </a:lnTo>
                  <a:lnTo>
                    <a:pt x="194" y="39"/>
                  </a:lnTo>
                  <a:lnTo>
                    <a:pt x="185" y="31"/>
                  </a:lnTo>
                  <a:lnTo>
                    <a:pt x="174" y="24"/>
                  </a:lnTo>
                  <a:lnTo>
                    <a:pt x="163" y="18"/>
                  </a:lnTo>
                  <a:lnTo>
                    <a:pt x="150" y="13"/>
                  </a:lnTo>
                  <a:lnTo>
                    <a:pt x="135" y="9"/>
                  </a:lnTo>
                  <a:lnTo>
                    <a:pt x="120" y="5"/>
                  </a:lnTo>
                  <a:lnTo>
                    <a:pt x="107" y="3"/>
                  </a:lnTo>
                  <a:lnTo>
                    <a:pt x="92" y="0"/>
                  </a:lnTo>
                  <a:lnTo>
                    <a:pt x="77" y="0"/>
                  </a:lnTo>
                  <a:lnTo>
                    <a:pt x="60" y="3"/>
                  </a:lnTo>
                  <a:lnTo>
                    <a:pt x="44" y="8"/>
                  </a:lnTo>
                  <a:lnTo>
                    <a:pt x="29" y="16"/>
                  </a:lnTo>
                  <a:lnTo>
                    <a:pt x="16" y="29"/>
                  </a:lnTo>
                  <a:lnTo>
                    <a:pt x="5" y="47"/>
                  </a:lnTo>
                  <a:close/>
                </a:path>
              </a:pathLst>
            </a:custGeom>
            <a:solidFill>
              <a:srgbClr val="000000"/>
            </a:solidFill>
            <a:ln w="9525">
              <a:noFill/>
              <a:round/>
              <a:headEnd/>
              <a:tailEnd/>
            </a:ln>
          </p:spPr>
          <p:txBody>
            <a:bodyPr/>
            <a:lstStyle/>
            <a:p>
              <a:pPr rtl="0"/>
              <a:endParaRPr lang="en-US" sz="3800"/>
            </a:p>
          </p:txBody>
        </p:sp>
        <p:sp>
          <p:nvSpPr>
            <p:cNvPr id="40997" name="Freeform 37"/>
            <p:cNvSpPr>
              <a:spLocks/>
            </p:cNvSpPr>
            <p:nvPr/>
          </p:nvSpPr>
          <p:spPr bwMode="auto">
            <a:xfrm flipH="1">
              <a:off x="648" y="1179"/>
              <a:ext cx="22" cy="17"/>
            </a:xfrm>
            <a:custGeom>
              <a:avLst/>
              <a:gdLst>
                <a:gd name="T0" fmla="*/ 10 w 99"/>
                <a:gd name="T1" fmla="*/ 0 h 74"/>
                <a:gd name="T2" fmla="*/ 10 w 99"/>
                <a:gd name="T3" fmla="*/ 1 h 74"/>
                <a:gd name="T4" fmla="*/ 10 w 99"/>
                <a:gd name="T5" fmla="*/ 1 h 74"/>
                <a:gd name="T6" fmla="*/ 10 w 99"/>
                <a:gd name="T7" fmla="*/ 1 h 74"/>
                <a:gd name="T8" fmla="*/ 10 w 99"/>
                <a:gd name="T9" fmla="*/ 1 h 74"/>
                <a:gd name="T10" fmla="*/ 12 w 99"/>
                <a:gd name="T11" fmla="*/ 1 h 74"/>
                <a:gd name="T12" fmla="*/ 14 w 99"/>
                <a:gd name="T13" fmla="*/ 1 h 74"/>
                <a:gd name="T14" fmla="*/ 15 w 99"/>
                <a:gd name="T15" fmla="*/ 2 h 74"/>
                <a:gd name="T16" fmla="*/ 17 w 99"/>
                <a:gd name="T17" fmla="*/ 2 h 74"/>
                <a:gd name="T18" fmla="*/ 18 w 99"/>
                <a:gd name="T19" fmla="*/ 3 h 74"/>
                <a:gd name="T20" fmla="*/ 20 w 99"/>
                <a:gd name="T21" fmla="*/ 4 h 74"/>
                <a:gd name="T22" fmla="*/ 21 w 99"/>
                <a:gd name="T23" fmla="*/ 5 h 74"/>
                <a:gd name="T24" fmla="*/ 22 w 99"/>
                <a:gd name="T25" fmla="*/ 6 h 74"/>
                <a:gd name="T26" fmla="*/ 22 w 99"/>
                <a:gd name="T27" fmla="*/ 7 h 74"/>
                <a:gd name="T28" fmla="*/ 22 w 99"/>
                <a:gd name="T29" fmla="*/ 8 h 74"/>
                <a:gd name="T30" fmla="*/ 22 w 99"/>
                <a:gd name="T31" fmla="*/ 9 h 74"/>
                <a:gd name="T32" fmla="*/ 22 w 99"/>
                <a:gd name="T33" fmla="*/ 9 h 74"/>
                <a:gd name="T34" fmla="*/ 22 w 99"/>
                <a:gd name="T35" fmla="*/ 11 h 74"/>
                <a:gd name="T36" fmla="*/ 22 w 99"/>
                <a:gd name="T37" fmla="*/ 13 h 74"/>
                <a:gd name="T38" fmla="*/ 21 w 99"/>
                <a:gd name="T39" fmla="*/ 14 h 74"/>
                <a:gd name="T40" fmla="*/ 21 w 99"/>
                <a:gd name="T41" fmla="*/ 15 h 74"/>
                <a:gd name="T42" fmla="*/ 20 w 99"/>
                <a:gd name="T43" fmla="*/ 16 h 74"/>
                <a:gd name="T44" fmla="*/ 18 w 99"/>
                <a:gd name="T45" fmla="*/ 17 h 74"/>
                <a:gd name="T46" fmla="*/ 16 w 99"/>
                <a:gd name="T47" fmla="*/ 17 h 74"/>
                <a:gd name="T48" fmla="*/ 14 w 99"/>
                <a:gd name="T49" fmla="*/ 17 h 74"/>
                <a:gd name="T50" fmla="*/ 12 w 99"/>
                <a:gd name="T51" fmla="*/ 17 h 74"/>
                <a:gd name="T52" fmla="*/ 9 w 99"/>
                <a:gd name="T53" fmla="*/ 17 h 74"/>
                <a:gd name="T54" fmla="*/ 7 w 99"/>
                <a:gd name="T55" fmla="*/ 16 h 74"/>
                <a:gd name="T56" fmla="*/ 4 w 99"/>
                <a:gd name="T57" fmla="*/ 15 h 74"/>
                <a:gd name="T58" fmla="*/ 5 w 99"/>
                <a:gd name="T59" fmla="*/ 14 h 74"/>
                <a:gd name="T60" fmla="*/ 5 w 99"/>
                <a:gd name="T61" fmla="*/ 13 h 74"/>
                <a:gd name="T62" fmla="*/ 6 w 99"/>
                <a:gd name="T63" fmla="*/ 12 h 74"/>
                <a:gd name="T64" fmla="*/ 6 w 99"/>
                <a:gd name="T65" fmla="*/ 11 h 74"/>
                <a:gd name="T66" fmla="*/ 7 w 99"/>
                <a:gd name="T67" fmla="*/ 10 h 74"/>
                <a:gd name="T68" fmla="*/ 7 w 99"/>
                <a:gd name="T69" fmla="*/ 9 h 74"/>
                <a:gd name="T70" fmla="*/ 7 w 99"/>
                <a:gd name="T71" fmla="*/ 9 h 74"/>
                <a:gd name="T72" fmla="*/ 7 w 99"/>
                <a:gd name="T73" fmla="*/ 7 h 74"/>
                <a:gd name="T74" fmla="*/ 7 w 99"/>
                <a:gd name="T75" fmla="*/ 7 h 74"/>
                <a:gd name="T76" fmla="*/ 7 w 99"/>
                <a:gd name="T77" fmla="*/ 6 h 74"/>
                <a:gd name="T78" fmla="*/ 7 w 99"/>
                <a:gd name="T79" fmla="*/ 6 h 74"/>
                <a:gd name="T80" fmla="*/ 7 w 99"/>
                <a:gd name="T81" fmla="*/ 6 h 74"/>
                <a:gd name="T82" fmla="*/ 6 w 99"/>
                <a:gd name="T83" fmla="*/ 4 h 74"/>
                <a:gd name="T84" fmla="*/ 6 w 99"/>
                <a:gd name="T85" fmla="*/ 3 h 74"/>
                <a:gd name="T86" fmla="*/ 4 w 99"/>
                <a:gd name="T87" fmla="*/ 2 h 74"/>
                <a:gd name="T88" fmla="*/ 3 w 99"/>
                <a:gd name="T89" fmla="*/ 2 h 74"/>
                <a:gd name="T90" fmla="*/ 3 w 99"/>
                <a:gd name="T91" fmla="*/ 2 h 74"/>
                <a:gd name="T92" fmla="*/ 2 w 99"/>
                <a:gd name="T93" fmla="*/ 1 h 74"/>
                <a:gd name="T94" fmla="*/ 1 w 99"/>
                <a:gd name="T95" fmla="*/ 1 h 74"/>
                <a:gd name="T96" fmla="*/ 0 w 99"/>
                <a:gd name="T97" fmla="*/ 1 h 74"/>
                <a:gd name="T98" fmla="*/ 2 w 99"/>
                <a:gd name="T99" fmla="*/ 0 h 74"/>
                <a:gd name="T100" fmla="*/ 3 w 99"/>
                <a:gd name="T101" fmla="*/ 0 h 74"/>
                <a:gd name="T102" fmla="*/ 4 w 99"/>
                <a:gd name="T103" fmla="*/ 0 h 74"/>
                <a:gd name="T104" fmla="*/ 6 w 99"/>
                <a:gd name="T105" fmla="*/ 0 h 74"/>
                <a:gd name="T106" fmla="*/ 7 w 99"/>
                <a:gd name="T107" fmla="*/ 0 h 74"/>
                <a:gd name="T108" fmla="*/ 8 w 99"/>
                <a:gd name="T109" fmla="*/ 0 h 74"/>
                <a:gd name="T110" fmla="*/ 9 w 99"/>
                <a:gd name="T111" fmla="*/ 0 h 74"/>
                <a:gd name="T112" fmla="*/ 10 w 99"/>
                <a:gd name="T113" fmla="*/ 0 h 7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9"/>
                <a:gd name="T172" fmla="*/ 0 h 74"/>
                <a:gd name="T173" fmla="*/ 99 w 99"/>
                <a:gd name="T174" fmla="*/ 74 h 7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9" h="74">
                  <a:moveTo>
                    <a:pt x="43" y="2"/>
                  </a:moveTo>
                  <a:lnTo>
                    <a:pt x="45" y="3"/>
                  </a:lnTo>
                  <a:lnTo>
                    <a:pt x="46" y="3"/>
                  </a:lnTo>
                  <a:lnTo>
                    <a:pt x="47" y="3"/>
                  </a:lnTo>
                  <a:lnTo>
                    <a:pt x="54" y="5"/>
                  </a:lnTo>
                  <a:lnTo>
                    <a:pt x="62" y="6"/>
                  </a:lnTo>
                  <a:lnTo>
                    <a:pt x="69" y="7"/>
                  </a:lnTo>
                  <a:lnTo>
                    <a:pt x="76" y="10"/>
                  </a:lnTo>
                  <a:lnTo>
                    <a:pt x="82" y="14"/>
                  </a:lnTo>
                  <a:lnTo>
                    <a:pt x="89" y="16"/>
                  </a:lnTo>
                  <a:lnTo>
                    <a:pt x="93" y="22"/>
                  </a:lnTo>
                  <a:lnTo>
                    <a:pt x="97" y="27"/>
                  </a:lnTo>
                  <a:lnTo>
                    <a:pt x="98" y="29"/>
                  </a:lnTo>
                  <a:lnTo>
                    <a:pt x="99" y="33"/>
                  </a:lnTo>
                  <a:lnTo>
                    <a:pt x="99" y="37"/>
                  </a:lnTo>
                  <a:lnTo>
                    <a:pt x="99" y="40"/>
                  </a:lnTo>
                  <a:lnTo>
                    <a:pt x="99" y="49"/>
                  </a:lnTo>
                  <a:lnTo>
                    <a:pt x="97" y="55"/>
                  </a:lnTo>
                  <a:lnTo>
                    <a:pt x="95" y="62"/>
                  </a:lnTo>
                  <a:lnTo>
                    <a:pt x="93" y="67"/>
                  </a:lnTo>
                  <a:lnTo>
                    <a:pt x="88" y="70"/>
                  </a:lnTo>
                  <a:lnTo>
                    <a:pt x="81" y="72"/>
                  </a:lnTo>
                  <a:lnTo>
                    <a:pt x="73" y="74"/>
                  </a:lnTo>
                  <a:lnTo>
                    <a:pt x="63" y="74"/>
                  </a:lnTo>
                  <a:lnTo>
                    <a:pt x="52" y="72"/>
                  </a:lnTo>
                  <a:lnTo>
                    <a:pt x="42" y="72"/>
                  </a:lnTo>
                  <a:lnTo>
                    <a:pt x="30" y="70"/>
                  </a:lnTo>
                  <a:lnTo>
                    <a:pt x="20" y="67"/>
                  </a:lnTo>
                  <a:lnTo>
                    <a:pt x="21" y="63"/>
                  </a:lnTo>
                  <a:lnTo>
                    <a:pt x="23" y="58"/>
                  </a:lnTo>
                  <a:lnTo>
                    <a:pt x="25" y="53"/>
                  </a:lnTo>
                  <a:lnTo>
                    <a:pt x="28" y="48"/>
                  </a:lnTo>
                  <a:lnTo>
                    <a:pt x="30" y="45"/>
                  </a:lnTo>
                  <a:lnTo>
                    <a:pt x="32" y="41"/>
                  </a:lnTo>
                  <a:lnTo>
                    <a:pt x="33" y="37"/>
                  </a:lnTo>
                  <a:lnTo>
                    <a:pt x="33" y="32"/>
                  </a:lnTo>
                  <a:lnTo>
                    <a:pt x="33" y="29"/>
                  </a:lnTo>
                  <a:lnTo>
                    <a:pt x="33" y="28"/>
                  </a:lnTo>
                  <a:lnTo>
                    <a:pt x="33" y="26"/>
                  </a:lnTo>
                  <a:lnTo>
                    <a:pt x="32" y="24"/>
                  </a:lnTo>
                  <a:lnTo>
                    <a:pt x="29" y="19"/>
                  </a:lnTo>
                  <a:lnTo>
                    <a:pt x="25" y="14"/>
                  </a:lnTo>
                  <a:lnTo>
                    <a:pt x="20" y="10"/>
                  </a:lnTo>
                  <a:lnTo>
                    <a:pt x="15" y="7"/>
                  </a:lnTo>
                  <a:lnTo>
                    <a:pt x="13" y="7"/>
                  </a:lnTo>
                  <a:lnTo>
                    <a:pt x="10" y="6"/>
                  </a:lnTo>
                  <a:lnTo>
                    <a:pt x="6" y="6"/>
                  </a:lnTo>
                  <a:lnTo>
                    <a:pt x="0" y="5"/>
                  </a:lnTo>
                  <a:lnTo>
                    <a:pt x="7" y="2"/>
                  </a:lnTo>
                  <a:lnTo>
                    <a:pt x="13" y="0"/>
                  </a:lnTo>
                  <a:lnTo>
                    <a:pt x="20" y="0"/>
                  </a:lnTo>
                  <a:lnTo>
                    <a:pt x="26" y="0"/>
                  </a:lnTo>
                  <a:lnTo>
                    <a:pt x="32" y="0"/>
                  </a:lnTo>
                  <a:lnTo>
                    <a:pt x="37" y="1"/>
                  </a:lnTo>
                  <a:lnTo>
                    <a:pt x="41" y="1"/>
                  </a:lnTo>
                  <a:lnTo>
                    <a:pt x="43" y="2"/>
                  </a:lnTo>
                  <a:close/>
                </a:path>
              </a:pathLst>
            </a:custGeom>
            <a:solidFill>
              <a:srgbClr val="C0C0C0"/>
            </a:solidFill>
            <a:ln w="9525">
              <a:noFill/>
              <a:round/>
              <a:headEnd/>
              <a:tailEnd/>
            </a:ln>
          </p:spPr>
          <p:txBody>
            <a:bodyPr/>
            <a:lstStyle/>
            <a:p>
              <a:pPr rtl="0"/>
              <a:endParaRPr lang="en-US" sz="3800"/>
            </a:p>
          </p:txBody>
        </p:sp>
        <p:sp>
          <p:nvSpPr>
            <p:cNvPr id="40998" name="Freeform 38"/>
            <p:cNvSpPr>
              <a:spLocks/>
            </p:cNvSpPr>
            <p:nvPr/>
          </p:nvSpPr>
          <p:spPr bwMode="auto">
            <a:xfrm flipH="1">
              <a:off x="472" y="1105"/>
              <a:ext cx="56" cy="58"/>
            </a:xfrm>
            <a:custGeom>
              <a:avLst/>
              <a:gdLst>
                <a:gd name="T0" fmla="*/ 27 w 245"/>
                <a:gd name="T1" fmla="*/ 0 h 256"/>
                <a:gd name="T2" fmla="*/ 0 w 245"/>
                <a:gd name="T3" fmla="*/ 36 h 256"/>
                <a:gd name="T4" fmla="*/ 29 w 245"/>
                <a:gd name="T5" fmla="*/ 58 h 256"/>
                <a:gd name="T6" fmla="*/ 56 w 245"/>
                <a:gd name="T7" fmla="*/ 20 h 256"/>
                <a:gd name="T8" fmla="*/ 27 w 245"/>
                <a:gd name="T9" fmla="*/ 0 h 256"/>
                <a:gd name="T10" fmla="*/ 0 60000 65536"/>
                <a:gd name="T11" fmla="*/ 0 60000 65536"/>
                <a:gd name="T12" fmla="*/ 0 60000 65536"/>
                <a:gd name="T13" fmla="*/ 0 60000 65536"/>
                <a:gd name="T14" fmla="*/ 0 60000 65536"/>
                <a:gd name="T15" fmla="*/ 0 w 245"/>
                <a:gd name="T16" fmla="*/ 0 h 256"/>
                <a:gd name="T17" fmla="*/ 245 w 245"/>
                <a:gd name="T18" fmla="*/ 256 h 256"/>
              </a:gdLst>
              <a:ahLst/>
              <a:cxnLst>
                <a:cxn ang="T10">
                  <a:pos x="T0" y="T1"/>
                </a:cxn>
                <a:cxn ang="T11">
                  <a:pos x="T2" y="T3"/>
                </a:cxn>
                <a:cxn ang="T12">
                  <a:pos x="T4" y="T5"/>
                </a:cxn>
                <a:cxn ang="T13">
                  <a:pos x="T6" y="T7"/>
                </a:cxn>
                <a:cxn ang="T14">
                  <a:pos x="T8" y="T9"/>
                </a:cxn>
              </a:cxnLst>
              <a:rect l="T15" t="T16" r="T17" b="T18"/>
              <a:pathLst>
                <a:path w="245" h="256">
                  <a:moveTo>
                    <a:pt x="117" y="0"/>
                  </a:moveTo>
                  <a:lnTo>
                    <a:pt x="0" y="157"/>
                  </a:lnTo>
                  <a:lnTo>
                    <a:pt x="128" y="256"/>
                  </a:lnTo>
                  <a:lnTo>
                    <a:pt x="245" y="89"/>
                  </a:lnTo>
                  <a:lnTo>
                    <a:pt x="117" y="0"/>
                  </a:lnTo>
                  <a:close/>
                </a:path>
              </a:pathLst>
            </a:custGeom>
            <a:solidFill>
              <a:srgbClr val="C0C0C0"/>
            </a:solidFill>
            <a:ln w="9525">
              <a:noFill/>
              <a:round/>
              <a:headEnd/>
              <a:tailEnd/>
            </a:ln>
          </p:spPr>
          <p:txBody>
            <a:bodyPr/>
            <a:lstStyle/>
            <a:p>
              <a:pPr rtl="0"/>
              <a:endParaRPr lang="en-US" sz="3800"/>
            </a:p>
          </p:txBody>
        </p:sp>
        <p:sp>
          <p:nvSpPr>
            <p:cNvPr id="40999" name="Freeform 39"/>
            <p:cNvSpPr>
              <a:spLocks/>
            </p:cNvSpPr>
            <p:nvPr/>
          </p:nvSpPr>
          <p:spPr bwMode="auto">
            <a:xfrm flipH="1">
              <a:off x="468" y="1101"/>
              <a:ext cx="63" cy="66"/>
            </a:xfrm>
            <a:custGeom>
              <a:avLst/>
              <a:gdLst>
                <a:gd name="T0" fmla="*/ 62 w 277"/>
                <a:gd name="T1" fmla="*/ 21 h 287"/>
                <a:gd name="T2" fmla="*/ 60 w 277"/>
                <a:gd name="T3" fmla="*/ 20 h 287"/>
                <a:gd name="T4" fmla="*/ 59 w 277"/>
                <a:gd name="T5" fmla="*/ 20 h 287"/>
                <a:gd name="T6" fmla="*/ 58 w 277"/>
                <a:gd name="T7" fmla="*/ 21 h 287"/>
                <a:gd name="T8" fmla="*/ 57 w 277"/>
                <a:gd name="T9" fmla="*/ 22 h 287"/>
                <a:gd name="T10" fmla="*/ 56 w 277"/>
                <a:gd name="T11" fmla="*/ 23 h 287"/>
                <a:gd name="T12" fmla="*/ 53 w 277"/>
                <a:gd name="T13" fmla="*/ 26 h 287"/>
                <a:gd name="T14" fmla="*/ 50 w 277"/>
                <a:gd name="T15" fmla="*/ 32 h 287"/>
                <a:gd name="T16" fmla="*/ 45 w 277"/>
                <a:gd name="T17" fmla="*/ 37 h 287"/>
                <a:gd name="T18" fmla="*/ 41 w 277"/>
                <a:gd name="T19" fmla="*/ 44 h 287"/>
                <a:gd name="T20" fmla="*/ 37 w 277"/>
                <a:gd name="T21" fmla="*/ 49 h 287"/>
                <a:gd name="T22" fmla="*/ 34 w 277"/>
                <a:gd name="T23" fmla="*/ 54 h 287"/>
                <a:gd name="T24" fmla="*/ 32 w 277"/>
                <a:gd name="T25" fmla="*/ 57 h 287"/>
                <a:gd name="T26" fmla="*/ 30 w 277"/>
                <a:gd name="T27" fmla="*/ 56 h 287"/>
                <a:gd name="T28" fmla="*/ 27 w 277"/>
                <a:gd name="T29" fmla="*/ 53 h 287"/>
                <a:gd name="T30" fmla="*/ 24 w 277"/>
                <a:gd name="T31" fmla="*/ 51 h 287"/>
                <a:gd name="T32" fmla="*/ 20 w 277"/>
                <a:gd name="T33" fmla="*/ 48 h 287"/>
                <a:gd name="T34" fmla="*/ 17 w 277"/>
                <a:gd name="T35" fmla="*/ 45 h 287"/>
                <a:gd name="T36" fmla="*/ 14 w 277"/>
                <a:gd name="T37" fmla="*/ 43 h 287"/>
                <a:gd name="T38" fmla="*/ 11 w 277"/>
                <a:gd name="T39" fmla="*/ 41 h 287"/>
                <a:gd name="T40" fmla="*/ 9 w 277"/>
                <a:gd name="T41" fmla="*/ 39 h 287"/>
                <a:gd name="T42" fmla="*/ 11 w 277"/>
                <a:gd name="T43" fmla="*/ 36 h 287"/>
                <a:gd name="T44" fmla="*/ 14 w 277"/>
                <a:gd name="T45" fmla="*/ 32 h 287"/>
                <a:gd name="T46" fmla="*/ 18 w 277"/>
                <a:gd name="T47" fmla="*/ 26 h 287"/>
                <a:gd name="T48" fmla="*/ 23 w 277"/>
                <a:gd name="T49" fmla="*/ 20 h 287"/>
                <a:gd name="T50" fmla="*/ 27 w 277"/>
                <a:gd name="T51" fmla="*/ 15 h 287"/>
                <a:gd name="T52" fmla="*/ 30 w 277"/>
                <a:gd name="T53" fmla="*/ 10 h 287"/>
                <a:gd name="T54" fmla="*/ 33 w 277"/>
                <a:gd name="T55" fmla="*/ 7 h 287"/>
                <a:gd name="T56" fmla="*/ 33 w 277"/>
                <a:gd name="T57" fmla="*/ 6 h 287"/>
                <a:gd name="T58" fmla="*/ 34 w 277"/>
                <a:gd name="T59" fmla="*/ 5 h 287"/>
                <a:gd name="T60" fmla="*/ 34 w 277"/>
                <a:gd name="T61" fmla="*/ 5 h 287"/>
                <a:gd name="T62" fmla="*/ 34 w 277"/>
                <a:gd name="T63" fmla="*/ 4 h 287"/>
                <a:gd name="T64" fmla="*/ 34 w 277"/>
                <a:gd name="T65" fmla="*/ 4 h 287"/>
                <a:gd name="T66" fmla="*/ 34 w 277"/>
                <a:gd name="T67" fmla="*/ 3 h 287"/>
                <a:gd name="T68" fmla="*/ 34 w 277"/>
                <a:gd name="T69" fmla="*/ 2 h 287"/>
                <a:gd name="T70" fmla="*/ 33 w 277"/>
                <a:gd name="T71" fmla="*/ 1 h 287"/>
                <a:gd name="T72" fmla="*/ 33 w 277"/>
                <a:gd name="T73" fmla="*/ 0 h 287"/>
                <a:gd name="T74" fmla="*/ 31 w 277"/>
                <a:gd name="T75" fmla="*/ 0 h 287"/>
                <a:gd name="T76" fmla="*/ 30 w 277"/>
                <a:gd name="T77" fmla="*/ 0 h 287"/>
                <a:gd name="T78" fmla="*/ 29 w 277"/>
                <a:gd name="T79" fmla="*/ 0 h 287"/>
                <a:gd name="T80" fmla="*/ 28 w 277"/>
                <a:gd name="T81" fmla="*/ 1 h 287"/>
                <a:gd name="T82" fmla="*/ 1 w 277"/>
                <a:gd name="T83" fmla="*/ 38 h 287"/>
                <a:gd name="T84" fmla="*/ 0 w 277"/>
                <a:gd name="T85" fmla="*/ 39 h 287"/>
                <a:gd name="T86" fmla="*/ 0 w 277"/>
                <a:gd name="T87" fmla="*/ 40 h 287"/>
                <a:gd name="T88" fmla="*/ 0 w 277"/>
                <a:gd name="T89" fmla="*/ 41 h 287"/>
                <a:gd name="T90" fmla="*/ 2 w 277"/>
                <a:gd name="T91" fmla="*/ 43 h 287"/>
                <a:gd name="T92" fmla="*/ 30 w 277"/>
                <a:gd name="T93" fmla="*/ 66 h 287"/>
                <a:gd name="T94" fmla="*/ 31 w 277"/>
                <a:gd name="T95" fmla="*/ 66 h 287"/>
                <a:gd name="T96" fmla="*/ 32 w 277"/>
                <a:gd name="T97" fmla="*/ 66 h 287"/>
                <a:gd name="T98" fmla="*/ 33 w 277"/>
                <a:gd name="T99" fmla="*/ 66 h 287"/>
                <a:gd name="T100" fmla="*/ 33 w 277"/>
                <a:gd name="T101" fmla="*/ 66 h 287"/>
                <a:gd name="T102" fmla="*/ 34 w 277"/>
                <a:gd name="T103" fmla="*/ 66 h 287"/>
                <a:gd name="T104" fmla="*/ 35 w 277"/>
                <a:gd name="T105" fmla="*/ 66 h 287"/>
                <a:gd name="T106" fmla="*/ 35 w 277"/>
                <a:gd name="T107" fmla="*/ 65 h 287"/>
                <a:gd name="T108" fmla="*/ 36 w 277"/>
                <a:gd name="T109" fmla="*/ 65 h 287"/>
                <a:gd name="T110" fmla="*/ 63 w 277"/>
                <a:gd name="T111" fmla="*/ 26 h 287"/>
                <a:gd name="T112" fmla="*/ 63 w 277"/>
                <a:gd name="T113" fmla="*/ 25 h 287"/>
                <a:gd name="T114" fmla="*/ 63 w 277"/>
                <a:gd name="T115" fmla="*/ 23 h 287"/>
                <a:gd name="T116" fmla="*/ 63 w 277"/>
                <a:gd name="T117" fmla="*/ 22 h 287"/>
                <a:gd name="T118" fmla="*/ 62 w 277"/>
                <a:gd name="T119" fmla="*/ 21 h 28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77"/>
                <a:gd name="T181" fmla="*/ 0 h 287"/>
                <a:gd name="T182" fmla="*/ 277 w 277"/>
                <a:gd name="T183" fmla="*/ 287 h 28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77" h="287">
                  <a:moveTo>
                    <a:pt x="272" y="91"/>
                  </a:moveTo>
                  <a:lnTo>
                    <a:pt x="265" y="88"/>
                  </a:lnTo>
                  <a:lnTo>
                    <a:pt x="259" y="88"/>
                  </a:lnTo>
                  <a:lnTo>
                    <a:pt x="254" y="91"/>
                  </a:lnTo>
                  <a:lnTo>
                    <a:pt x="249" y="95"/>
                  </a:lnTo>
                  <a:lnTo>
                    <a:pt x="245" y="100"/>
                  </a:lnTo>
                  <a:lnTo>
                    <a:pt x="234" y="115"/>
                  </a:lnTo>
                  <a:lnTo>
                    <a:pt x="219" y="137"/>
                  </a:lnTo>
                  <a:lnTo>
                    <a:pt x="200" y="162"/>
                  </a:lnTo>
                  <a:lnTo>
                    <a:pt x="182" y="190"/>
                  </a:lnTo>
                  <a:lnTo>
                    <a:pt x="164" y="214"/>
                  </a:lnTo>
                  <a:lnTo>
                    <a:pt x="150" y="235"/>
                  </a:lnTo>
                  <a:lnTo>
                    <a:pt x="141" y="248"/>
                  </a:lnTo>
                  <a:lnTo>
                    <a:pt x="132" y="242"/>
                  </a:lnTo>
                  <a:lnTo>
                    <a:pt x="119" y="232"/>
                  </a:lnTo>
                  <a:lnTo>
                    <a:pt x="104" y="221"/>
                  </a:lnTo>
                  <a:lnTo>
                    <a:pt x="90" y="209"/>
                  </a:lnTo>
                  <a:lnTo>
                    <a:pt x="74" y="197"/>
                  </a:lnTo>
                  <a:lnTo>
                    <a:pt x="60" y="186"/>
                  </a:lnTo>
                  <a:lnTo>
                    <a:pt x="48" y="177"/>
                  </a:lnTo>
                  <a:lnTo>
                    <a:pt x="39" y="170"/>
                  </a:lnTo>
                  <a:lnTo>
                    <a:pt x="48" y="157"/>
                  </a:lnTo>
                  <a:lnTo>
                    <a:pt x="63" y="137"/>
                  </a:lnTo>
                  <a:lnTo>
                    <a:pt x="81" y="114"/>
                  </a:lnTo>
                  <a:lnTo>
                    <a:pt x="99" y="89"/>
                  </a:lnTo>
                  <a:lnTo>
                    <a:pt x="117" y="66"/>
                  </a:lnTo>
                  <a:lnTo>
                    <a:pt x="133" y="45"/>
                  </a:lnTo>
                  <a:lnTo>
                    <a:pt x="143" y="31"/>
                  </a:lnTo>
                  <a:lnTo>
                    <a:pt x="147" y="26"/>
                  </a:lnTo>
                  <a:lnTo>
                    <a:pt x="148" y="23"/>
                  </a:lnTo>
                  <a:lnTo>
                    <a:pt x="150" y="20"/>
                  </a:lnTo>
                  <a:lnTo>
                    <a:pt x="151" y="19"/>
                  </a:lnTo>
                  <a:lnTo>
                    <a:pt x="151" y="16"/>
                  </a:lnTo>
                  <a:lnTo>
                    <a:pt x="151" y="13"/>
                  </a:lnTo>
                  <a:lnTo>
                    <a:pt x="150" y="9"/>
                  </a:lnTo>
                  <a:lnTo>
                    <a:pt x="147" y="5"/>
                  </a:lnTo>
                  <a:lnTo>
                    <a:pt x="145" y="2"/>
                  </a:lnTo>
                  <a:lnTo>
                    <a:pt x="138" y="0"/>
                  </a:lnTo>
                  <a:lnTo>
                    <a:pt x="132" y="0"/>
                  </a:lnTo>
                  <a:lnTo>
                    <a:pt x="126" y="2"/>
                  </a:lnTo>
                  <a:lnTo>
                    <a:pt x="121" y="6"/>
                  </a:lnTo>
                  <a:lnTo>
                    <a:pt x="3" y="164"/>
                  </a:lnTo>
                  <a:lnTo>
                    <a:pt x="0" y="169"/>
                  </a:lnTo>
                  <a:lnTo>
                    <a:pt x="0" y="175"/>
                  </a:lnTo>
                  <a:lnTo>
                    <a:pt x="2" y="180"/>
                  </a:lnTo>
                  <a:lnTo>
                    <a:pt x="7" y="186"/>
                  </a:lnTo>
                  <a:lnTo>
                    <a:pt x="134" y="285"/>
                  </a:lnTo>
                  <a:lnTo>
                    <a:pt x="137" y="286"/>
                  </a:lnTo>
                  <a:lnTo>
                    <a:pt x="141" y="287"/>
                  </a:lnTo>
                  <a:lnTo>
                    <a:pt x="143" y="287"/>
                  </a:lnTo>
                  <a:lnTo>
                    <a:pt x="147" y="287"/>
                  </a:lnTo>
                  <a:lnTo>
                    <a:pt x="150" y="287"/>
                  </a:lnTo>
                  <a:lnTo>
                    <a:pt x="152" y="286"/>
                  </a:lnTo>
                  <a:lnTo>
                    <a:pt x="155" y="283"/>
                  </a:lnTo>
                  <a:lnTo>
                    <a:pt x="158" y="281"/>
                  </a:lnTo>
                  <a:lnTo>
                    <a:pt x="275" y="114"/>
                  </a:lnTo>
                  <a:lnTo>
                    <a:pt x="277" y="108"/>
                  </a:lnTo>
                  <a:lnTo>
                    <a:pt x="277" y="101"/>
                  </a:lnTo>
                  <a:lnTo>
                    <a:pt x="276" y="96"/>
                  </a:lnTo>
                  <a:lnTo>
                    <a:pt x="272" y="91"/>
                  </a:lnTo>
                  <a:close/>
                </a:path>
              </a:pathLst>
            </a:custGeom>
            <a:solidFill>
              <a:srgbClr val="000000"/>
            </a:solidFill>
            <a:ln w="9525">
              <a:noFill/>
              <a:round/>
              <a:headEnd/>
              <a:tailEnd/>
            </a:ln>
          </p:spPr>
          <p:txBody>
            <a:bodyPr/>
            <a:lstStyle/>
            <a:p>
              <a:pPr rtl="0"/>
              <a:endParaRPr lang="en-US" sz="3800"/>
            </a:p>
          </p:txBody>
        </p:sp>
        <p:sp>
          <p:nvSpPr>
            <p:cNvPr id="41000" name="Freeform 40"/>
            <p:cNvSpPr>
              <a:spLocks/>
            </p:cNvSpPr>
            <p:nvPr/>
          </p:nvSpPr>
          <p:spPr bwMode="auto">
            <a:xfrm flipH="1">
              <a:off x="442" y="974"/>
              <a:ext cx="199" cy="140"/>
            </a:xfrm>
            <a:custGeom>
              <a:avLst/>
              <a:gdLst>
                <a:gd name="T0" fmla="*/ 172 w 867"/>
                <a:gd name="T1" fmla="*/ 3 h 610"/>
                <a:gd name="T2" fmla="*/ 165 w 867"/>
                <a:gd name="T3" fmla="*/ 7 h 610"/>
                <a:gd name="T4" fmla="*/ 155 w 867"/>
                <a:gd name="T5" fmla="*/ 12 h 610"/>
                <a:gd name="T6" fmla="*/ 147 w 867"/>
                <a:gd name="T7" fmla="*/ 16 h 610"/>
                <a:gd name="T8" fmla="*/ 145 w 867"/>
                <a:gd name="T9" fmla="*/ 18 h 610"/>
                <a:gd name="T10" fmla="*/ 144 w 867"/>
                <a:gd name="T11" fmla="*/ 19 h 610"/>
                <a:gd name="T12" fmla="*/ 144 w 867"/>
                <a:gd name="T13" fmla="*/ 23 h 610"/>
                <a:gd name="T14" fmla="*/ 144 w 867"/>
                <a:gd name="T15" fmla="*/ 33 h 610"/>
                <a:gd name="T16" fmla="*/ 143 w 867"/>
                <a:gd name="T17" fmla="*/ 38 h 610"/>
                <a:gd name="T18" fmla="*/ 139 w 867"/>
                <a:gd name="T19" fmla="*/ 41 h 610"/>
                <a:gd name="T20" fmla="*/ 136 w 867"/>
                <a:gd name="T21" fmla="*/ 40 h 610"/>
                <a:gd name="T22" fmla="*/ 133 w 867"/>
                <a:gd name="T23" fmla="*/ 33 h 610"/>
                <a:gd name="T24" fmla="*/ 130 w 867"/>
                <a:gd name="T25" fmla="*/ 26 h 610"/>
                <a:gd name="T26" fmla="*/ 128 w 867"/>
                <a:gd name="T27" fmla="*/ 22 h 610"/>
                <a:gd name="T28" fmla="*/ 127 w 867"/>
                <a:gd name="T29" fmla="*/ 21 h 610"/>
                <a:gd name="T30" fmla="*/ 125 w 867"/>
                <a:gd name="T31" fmla="*/ 19 h 610"/>
                <a:gd name="T32" fmla="*/ 98 w 867"/>
                <a:gd name="T33" fmla="*/ 14 h 610"/>
                <a:gd name="T34" fmla="*/ 98 w 867"/>
                <a:gd name="T35" fmla="*/ 14 h 610"/>
                <a:gd name="T36" fmla="*/ 97 w 867"/>
                <a:gd name="T37" fmla="*/ 14 h 610"/>
                <a:gd name="T38" fmla="*/ 86 w 867"/>
                <a:gd name="T39" fmla="*/ 16 h 610"/>
                <a:gd name="T40" fmla="*/ 73 w 867"/>
                <a:gd name="T41" fmla="*/ 20 h 610"/>
                <a:gd name="T42" fmla="*/ 61 w 867"/>
                <a:gd name="T43" fmla="*/ 26 h 610"/>
                <a:gd name="T44" fmla="*/ 49 w 867"/>
                <a:gd name="T45" fmla="*/ 32 h 610"/>
                <a:gd name="T46" fmla="*/ 38 w 867"/>
                <a:gd name="T47" fmla="*/ 38 h 610"/>
                <a:gd name="T48" fmla="*/ 29 w 867"/>
                <a:gd name="T49" fmla="*/ 44 h 610"/>
                <a:gd name="T50" fmla="*/ 23 w 867"/>
                <a:gd name="T51" fmla="*/ 48 h 610"/>
                <a:gd name="T52" fmla="*/ 20 w 867"/>
                <a:gd name="T53" fmla="*/ 50 h 610"/>
                <a:gd name="T54" fmla="*/ 21 w 867"/>
                <a:gd name="T55" fmla="*/ 50 h 610"/>
                <a:gd name="T56" fmla="*/ 21 w 867"/>
                <a:gd name="T57" fmla="*/ 50 h 610"/>
                <a:gd name="T58" fmla="*/ 12 w 867"/>
                <a:gd name="T59" fmla="*/ 56 h 610"/>
                <a:gd name="T60" fmla="*/ 6 w 867"/>
                <a:gd name="T61" fmla="*/ 64 h 610"/>
                <a:gd name="T62" fmla="*/ 2 w 867"/>
                <a:gd name="T63" fmla="*/ 72 h 610"/>
                <a:gd name="T64" fmla="*/ 0 w 867"/>
                <a:gd name="T65" fmla="*/ 76 h 610"/>
                <a:gd name="T66" fmla="*/ 0 w 867"/>
                <a:gd name="T67" fmla="*/ 78 h 610"/>
                <a:gd name="T68" fmla="*/ 1 w 867"/>
                <a:gd name="T69" fmla="*/ 80 h 610"/>
                <a:gd name="T70" fmla="*/ 45 w 867"/>
                <a:gd name="T71" fmla="*/ 139 h 610"/>
                <a:gd name="T72" fmla="*/ 48 w 867"/>
                <a:gd name="T73" fmla="*/ 140 h 610"/>
                <a:gd name="T74" fmla="*/ 50 w 867"/>
                <a:gd name="T75" fmla="*/ 139 h 610"/>
                <a:gd name="T76" fmla="*/ 59 w 867"/>
                <a:gd name="T77" fmla="*/ 137 h 610"/>
                <a:gd name="T78" fmla="*/ 72 w 867"/>
                <a:gd name="T79" fmla="*/ 131 h 610"/>
                <a:gd name="T80" fmla="*/ 89 w 867"/>
                <a:gd name="T81" fmla="*/ 123 h 610"/>
                <a:gd name="T82" fmla="*/ 108 w 867"/>
                <a:gd name="T83" fmla="*/ 111 h 610"/>
                <a:gd name="T84" fmla="*/ 127 w 867"/>
                <a:gd name="T85" fmla="*/ 97 h 610"/>
                <a:gd name="T86" fmla="*/ 145 w 867"/>
                <a:gd name="T87" fmla="*/ 79 h 610"/>
                <a:gd name="T88" fmla="*/ 160 w 867"/>
                <a:gd name="T89" fmla="*/ 58 h 610"/>
                <a:gd name="T90" fmla="*/ 167 w 867"/>
                <a:gd name="T91" fmla="*/ 45 h 610"/>
                <a:gd name="T92" fmla="*/ 173 w 867"/>
                <a:gd name="T93" fmla="*/ 41 h 610"/>
                <a:gd name="T94" fmla="*/ 181 w 867"/>
                <a:gd name="T95" fmla="*/ 36 h 610"/>
                <a:gd name="T96" fmla="*/ 187 w 867"/>
                <a:gd name="T97" fmla="*/ 33 h 610"/>
                <a:gd name="T98" fmla="*/ 190 w 867"/>
                <a:gd name="T99" fmla="*/ 31 h 610"/>
                <a:gd name="T100" fmla="*/ 193 w 867"/>
                <a:gd name="T101" fmla="*/ 27 h 610"/>
                <a:gd name="T102" fmla="*/ 197 w 867"/>
                <a:gd name="T103" fmla="*/ 23 h 610"/>
                <a:gd name="T104" fmla="*/ 199 w 867"/>
                <a:gd name="T105" fmla="*/ 18 h 610"/>
                <a:gd name="T106" fmla="*/ 199 w 867"/>
                <a:gd name="T107" fmla="*/ 13 h 610"/>
                <a:gd name="T108" fmla="*/ 198 w 867"/>
                <a:gd name="T109" fmla="*/ 10 h 610"/>
                <a:gd name="T110" fmla="*/ 196 w 867"/>
                <a:gd name="T111" fmla="*/ 6 h 610"/>
                <a:gd name="T112" fmla="*/ 192 w 867"/>
                <a:gd name="T113" fmla="*/ 3 h 610"/>
                <a:gd name="T114" fmla="*/ 186 w 867"/>
                <a:gd name="T115" fmla="*/ 0 h 610"/>
                <a:gd name="T116" fmla="*/ 178 w 867"/>
                <a:gd name="T117" fmla="*/ 0 h 61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67"/>
                <a:gd name="T178" fmla="*/ 0 h 610"/>
                <a:gd name="T179" fmla="*/ 867 w 867"/>
                <a:gd name="T180" fmla="*/ 610 h 61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67" h="610">
                  <a:moveTo>
                    <a:pt x="755" y="9"/>
                  </a:moveTo>
                  <a:lnTo>
                    <a:pt x="750" y="11"/>
                  </a:lnTo>
                  <a:lnTo>
                    <a:pt x="736" y="19"/>
                  </a:lnTo>
                  <a:lnTo>
                    <a:pt x="717" y="30"/>
                  </a:lnTo>
                  <a:lnTo>
                    <a:pt x="695" y="41"/>
                  </a:lnTo>
                  <a:lnTo>
                    <a:pt x="675" y="53"/>
                  </a:lnTo>
                  <a:lnTo>
                    <a:pt x="655" y="62"/>
                  </a:lnTo>
                  <a:lnTo>
                    <a:pt x="642" y="70"/>
                  </a:lnTo>
                  <a:lnTo>
                    <a:pt x="637" y="73"/>
                  </a:lnTo>
                  <a:lnTo>
                    <a:pt x="633" y="77"/>
                  </a:lnTo>
                  <a:lnTo>
                    <a:pt x="629" y="80"/>
                  </a:lnTo>
                  <a:lnTo>
                    <a:pt x="628" y="84"/>
                  </a:lnTo>
                  <a:lnTo>
                    <a:pt x="626" y="90"/>
                  </a:lnTo>
                  <a:lnTo>
                    <a:pt x="626" y="99"/>
                  </a:lnTo>
                  <a:lnTo>
                    <a:pt x="628" y="119"/>
                  </a:lnTo>
                  <a:lnTo>
                    <a:pt x="628" y="143"/>
                  </a:lnTo>
                  <a:lnTo>
                    <a:pt x="628" y="160"/>
                  </a:lnTo>
                  <a:lnTo>
                    <a:pt x="623" y="165"/>
                  </a:lnTo>
                  <a:lnTo>
                    <a:pt x="615" y="170"/>
                  </a:lnTo>
                  <a:lnTo>
                    <a:pt x="607" y="178"/>
                  </a:lnTo>
                  <a:lnTo>
                    <a:pt x="598" y="186"/>
                  </a:lnTo>
                  <a:lnTo>
                    <a:pt x="591" y="173"/>
                  </a:lnTo>
                  <a:lnTo>
                    <a:pt x="585" y="159"/>
                  </a:lnTo>
                  <a:lnTo>
                    <a:pt x="578" y="143"/>
                  </a:lnTo>
                  <a:lnTo>
                    <a:pt x="571" y="129"/>
                  </a:lnTo>
                  <a:lnTo>
                    <a:pt x="565" y="114"/>
                  </a:lnTo>
                  <a:lnTo>
                    <a:pt x="560" y="104"/>
                  </a:lnTo>
                  <a:lnTo>
                    <a:pt x="556" y="96"/>
                  </a:lnTo>
                  <a:lnTo>
                    <a:pt x="555" y="93"/>
                  </a:lnTo>
                  <a:lnTo>
                    <a:pt x="552" y="90"/>
                  </a:lnTo>
                  <a:lnTo>
                    <a:pt x="550" y="87"/>
                  </a:lnTo>
                  <a:lnTo>
                    <a:pt x="546" y="84"/>
                  </a:lnTo>
                  <a:lnTo>
                    <a:pt x="541" y="83"/>
                  </a:lnTo>
                  <a:lnTo>
                    <a:pt x="426" y="62"/>
                  </a:lnTo>
                  <a:lnTo>
                    <a:pt x="425" y="62"/>
                  </a:lnTo>
                  <a:lnTo>
                    <a:pt x="424" y="62"/>
                  </a:lnTo>
                  <a:lnTo>
                    <a:pt x="422" y="62"/>
                  </a:lnTo>
                  <a:lnTo>
                    <a:pt x="398" y="65"/>
                  </a:lnTo>
                  <a:lnTo>
                    <a:pt x="373" y="70"/>
                  </a:lnTo>
                  <a:lnTo>
                    <a:pt x="346" y="78"/>
                  </a:lnTo>
                  <a:lnTo>
                    <a:pt x="318" y="87"/>
                  </a:lnTo>
                  <a:lnTo>
                    <a:pt x="291" y="99"/>
                  </a:lnTo>
                  <a:lnTo>
                    <a:pt x="264" y="112"/>
                  </a:lnTo>
                  <a:lnTo>
                    <a:pt x="238" y="125"/>
                  </a:lnTo>
                  <a:lnTo>
                    <a:pt x="212" y="139"/>
                  </a:lnTo>
                  <a:lnTo>
                    <a:pt x="187" y="153"/>
                  </a:lnTo>
                  <a:lnTo>
                    <a:pt x="165" y="166"/>
                  </a:lnTo>
                  <a:lnTo>
                    <a:pt x="144" y="179"/>
                  </a:lnTo>
                  <a:lnTo>
                    <a:pt x="126" y="191"/>
                  </a:lnTo>
                  <a:lnTo>
                    <a:pt x="112" y="201"/>
                  </a:lnTo>
                  <a:lnTo>
                    <a:pt x="100" y="209"/>
                  </a:lnTo>
                  <a:lnTo>
                    <a:pt x="92" y="214"/>
                  </a:lnTo>
                  <a:lnTo>
                    <a:pt x="88" y="217"/>
                  </a:lnTo>
                  <a:lnTo>
                    <a:pt x="90" y="216"/>
                  </a:lnTo>
                  <a:lnTo>
                    <a:pt x="91" y="216"/>
                  </a:lnTo>
                  <a:lnTo>
                    <a:pt x="71" y="228"/>
                  </a:lnTo>
                  <a:lnTo>
                    <a:pt x="53" y="243"/>
                  </a:lnTo>
                  <a:lnTo>
                    <a:pt x="39" y="261"/>
                  </a:lnTo>
                  <a:lnTo>
                    <a:pt x="26" y="280"/>
                  </a:lnTo>
                  <a:lnTo>
                    <a:pt x="15" y="298"/>
                  </a:lnTo>
                  <a:lnTo>
                    <a:pt x="8" y="313"/>
                  </a:lnTo>
                  <a:lnTo>
                    <a:pt x="2" y="324"/>
                  </a:lnTo>
                  <a:lnTo>
                    <a:pt x="1" y="329"/>
                  </a:lnTo>
                  <a:lnTo>
                    <a:pt x="0" y="333"/>
                  </a:lnTo>
                  <a:lnTo>
                    <a:pt x="0" y="338"/>
                  </a:lnTo>
                  <a:lnTo>
                    <a:pt x="1" y="343"/>
                  </a:lnTo>
                  <a:lnTo>
                    <a:pt x="4" y="347"/>
                  </a:lnTo>
                  <a:lnTo>
                    <a:pt x="191" y="601"/>
                  </a:lnTo>
                  <a:lnTo>
                    <a:pt x="195" y="605"/>
                  </a:lnTo>
                  <a:lnTo>
                    <a:pt x="200" y="609"/>
                  </a:lnTo>
                  <a:lnTo>
                    <a:pt x="207" y="610"/>
                  </a:lnTo>
                  <a:lnTo>
                    <a:pt x="212" y="609"/>
                  </a:lnTo>
                  <a:lnTo>
                    <a:pt x="220" y="606"/>
                  </a:lnTo>
                  <a:lnTo>
                    <a:pt x="234" y="602"/>
                  </a:lnTo>
                  <a:lnTo>
                    <a:pt x="255" y="595"/>
                  </a:lnTo>
                  <a:lnTo>
                    <a:pt x="282" y="584"/>
                  </a:lnTo>
                  <a:lnTo>
                    <a:pt x="314" y="570"/>
                  </a:lnTo>
                  <a:lnTo>
                    <a:pt x="350" y="554"/>
                  </a:lnTo>
                  <a:lnTo>
                    <a:pt x="389" y="535"/>
                  </a:lnTo>
                  <a:lnTo>
                    <a:pt x="429" y="511"/>
                  </a:lnTo>
                  <a:lnTo>
                    <a:pt x="472" y="485"/>
                  </a:lnTo>
                  <a:lnTo>
                    <a:pt x="513" y="455"/>
                  </a:lnTo>
                  <a:lnTo>
                    <a:pt x="555" y="423"/>
                  </a:lnTo>
                  <a:lnTo>
                    <a:pt x="595" y="386"/>
                  </a:lnTo>
                  <a:lnTo>
                    <a:pt x="632" y="345"/>
                  </a:lnTo>
                  <a:lnTo>
                    <a:pt x="665" y="300"/>
                  </a:lnTo>
                  <a:lnTo>
                    <a:pt x="695" y="252"/>
                  </a:lnTo>
                  <a:lnTo>
                    <a:pt x="720" y="200"/>
                  </a:lnTo>
                  <a:lnTo>
                    <a:pt x="727" y="196"/>
                  </a:lnTo>
                  <a:lnTo>
                    <a:pt x="740" y="188"/>
                  </a:lnTo>
                  <a:lnTo>
                    <a:pt x="755" y="178"/>
                  </a:lnTo>
                  <a:lnTo>
                    <a:pt x="773" y="168"/>
                  </a:lnTo>
                  <a:lnTo>
                    <a:pt x="790" y="157"/>
                  </a:lnTo>
                  <a:lnTo>
                    <a:pt x="805" y="148"/>
                  </a:lnTo>
                  <a:lnTo>
                    <a:pt x="815" y="142"/>
                  </a:lnTo>
                  <a:lnTo>
                    <a:pt x="819" y="139"/>
                  </a:lnTo>
                  <a:lnTo>
                    <a:pt x="827" y="134"/>
                  </a:lnTo>
                  <a:lnTo>
                    <a:pt x="834" y="127"/>
                  </a:lnTo>
                  <a:lnTo>
                    <a:pt x="842" y="119"/>
                  </a:lnTo>
                  <a:lnTo>
                    <a:pt x="850" y="110"/>
                  </a:lnTo>
                  <a:lnTo>
                    <a:pt x="857" y="101"/>
                  </a:lnTo>
                  <a:lnTo>
                    <a:pt x="862" y="90"/>
                  </a:lnTo>
                  <a:lnTo>
                    <a:pt x="866" y="79"/>
                  </a:lnTo>
                  <a:lnTo>
                    <a:pt x="867" y="66"/>
                  </a:lnTo>
                  <a:lnTo>
                    <a:pt x="867" y="58"/>
                  </a:lnTo>
                  <a:lnTo>
                    <a:pt x="866" y="50"/>
                  </a:lnTo>
                  <a:lnTo>
                    <a:pt x="863" y="44"/>
                  </a:lnTo>
                  <a:lnTo>
                    <a:pt x="859" y="36"/>
                  </a:lnTo>
                  <a:lnTo>
                    <a:pt x="854" y="28"/>
                  </a:lnTo>
                  <a:lnTo>
                    <a:pt x="846" y="19"/>
                  </a:lnTo>
                  <a:lnTo>
                    <a:pt x="836" y="11"/>
                  </a:lnTo>
                  <a:lnTo>
                    <a:pt x="824" y="5"/>
                  </a:lnTo>
                  <a:lnTo>
                    <a:pt x="810" y="1"/>
                  </a:lnTo>
                  <a:lnTo>
                    <a:pt x="794" y="0"/>
                  </a:lnTo>
                  <a:lnTo>
                    <a:pt x="776" y="2"/>
                  </a:lnTo>
                  <a:lnTo>
                    <a:pt x="755" y="9"/>
                  </a:lnTo>
                  <a:close/>
                </a:path>
              </a:pathLst>
            </a:custGeom>
            <a:solidFill>
              <a:srgbClr val="000000"/>
            </a:solidFill>
            <a:ln w="9525">
              <a:noFill/>
              <a:round/>
              <a:headEnd/>
              <a:tailEnd/>
            </a:ln>
          </p:spPr>
          <p:txBody>
            <a:bodyPr/>
            <a:lstStyle/>
            <a:p>
              <a:pPr rtl="0"/>
              <a:endParaRPr lang="en-US" sz="3800"/>
            </a:p>
          </p:txBody>
        </p:sp>
        <p:sp>
          <p:nvSpPr>
            <p:cNvPr id="41001" name="Freeform 41"/>
            <p:cNvSpPr>
              <a:spLocks/>
            </p:cNvSpPr>
            <p:nvPr/>
          </p:nvSpPr>
          <p:spPr bwMode="auto">
            <a:xfrm flipH="1">
              <a:off x="452" y="983"/>
              <a:ext cx="179" cy="121"/>
            </a:xfrm>
            <a:custGeom>
              <a:avLst/>
              <a:gdLst>
                <a:gd name="T0" fmla="*/ 169 w 786"/>
                <a:gd name="T1" fmla="*/ 0 h 528"/>
                <a:gd name="T2" fmla="*/ 174 w 786"/>
                <a:gd name="T3" fmla="*/ 0 h 528"/>
                <a:gd name="T4" fmla="*/ 176 w 786"/>
                <a:gd name="T5" fmla="*/ 1 h 528"/>
                <a:gd name="T6" fmla="*/ 178 w 786"/>
                <a:gd name="T7" fmla="*/ 3 h 528"/>
                <a:gd name="T8" fmla="*/ 179 w 786"/>
                <a:gd name="T9" fmla="*/ 6 h 528"/>
                <a:gd name="T10" fmla="*/ 178 w 786"/>
                <a:gd name="T11" fmla="*/ 10 h 528"/>
                <a:gd name="T12" fmla="*/ 175 w 786"/>
                <a:gd name="T13" fmla="*/ 13 h 528"/>
                <a:gd name="T14" fmla="*/ 173 w 786"/>
                <a:gd name="T15" fmla="*/ 15 h 528"/>
                <a:gd name="T16" fmla="*/ 171 w 786"/>
                <a:gd name="T17" fmla="*/ 16 h 528"/>
                <a:gd name="T18" fmla="*/ 165 w 786"/>
                <a:gd name="T19" fmla="*/ 20 h 528"/>
                <a:gd name="T20" fmla="*/ 156 w 786"/>
                <a:gd name="T21" fmla="*/ 25 h 528"/>
                <a:gd name="T22" fmla="*/ 150 w 786"/>
                <a:gd name="T23" fmla="*/ 30 h 528"/>
                <a:gd name="T24" fmla="*/ 148 w 786"/>
                <a:gd name="T25" fmla="*/ 31 h 528"/>
                <a:gd name="T26" fmla="*/ 147 w 786"/>
                <a:gd name="T27" fmla="*/ 32 h 528"/>
                <a:gd name="T28" fmla="*/ 143 w 786"/>
                <a:gd name="T29" fmla="*/ 43 h 528"/>
                <a:gd name="T30" fmla="*/ 130 w 786"/>
                <a:gd name="T31" fmla="*/ 61 h 528"/>
                <a:gd name="T32" fmla="*/ 115 w 786"/>
                <a:gd name="T33" fmla="*/ 77 h 528"/>
                <a:gd name="T34" fmla="*/ 99 w 786"/>
                <a:gd name="T35" fmla="*/ 90 h 528"/>
                <a:gd name="T36" fmla="*/ 82 w 786"/>
                <a:gd name="T37" fmla="*/ 101 h 528"/>
                <a:gd name="T38" fmla="*/ 67 w 786"/>
                <a:gd name="T39" fmla="*/ 110 h 528"/>
                <a:gd name="T40" fmla="*/ 53 w 786"/>
                <a:gd name="T41" fmla="*/ 116 h 528"/>
                <a:gd name="T42" fmla="*/ 43 w 786"/>
                <a:gd name="T43" fmla="*/ 120 h 528"/>
                <a:gd name="T44" fmla="*/ 37 w 786"/>
                <a:gd name="T45" fmla="*/ 118 h 528"/>
                <a:gd name="T46" fmla="*/ 26 w 786"/>
                <a:gd name="T47" fmla="*/ 103 h 528"/>
                <a:gd name="T48" fmla="*/ 13 w 786"/>
                <a:gd name="T49" fmla="*/ 85 h 528"/>
                <a:gd name="T50" fmla="*/ 3 w 786"/>
                <a:gd name="T51" fmla="*/ 71 h 528"/>
                <a:gd name="T52" fmla="*/ 1 w 786"/>
                <a:gd name="T53" fmla="*/ 65 h 528"/>
                <a:gd name="T54" fmla="*/ 4 w 786"/>
                <a:gd name="T55" fmla="*/ 60 h 528"/>
                <a:gd name="T56" fmla="*/ 8 w 786"/>
                <a:gd name="T57" fmla="*/ 55 h 528"/>
                <a:gd name="T58" fmla="*/ 13 w 786"/>
                <a:gd name="T59" fmla="*/ 50 h 528"/>
                <a:gd name="T60" fmla="*/ 15 w 786"/>
                <a:gd name="T61" fmla="*/ 49 h 528"/>
                <a:gd name="T62" fmla="*/ 15 w 786"/>
                <a:gd name="T63" fmla="*/ 49 h 528"/>
                <a:gd name="T64" fmla="*/ 16 w 786"/>
                <a:gd name="T65" fmla="*/ 48 h 528"/>
                <a:gd name="T66" fmla="*/ 20 w 786"/>
                <a:gd name="T67" fmla="*/ 45 h 528"/>
                <a:gd name="T68" fmla="*/ 27 w 786"/>
                <a:gd name="T69" fmla="*/ 41 h 528"/>
                <a:gd name="T70" fmla="*/ 36 w 786"/>
                <a:gd name="T71" fmla="*/ 35 h 528"/>
                <a:gd name="T72" fmla="*/ 47 w 786"/>
                <a:gd name="T73" fmla="*/ 29 h 528"/>
                <a:gd name="T74" fmla="*/ 59 w 786"/>
                <a:gd name="T75" fmla="*/ 23 h 528"/>
                <a:gd name="T76" fmla="*/ 71 w 786"/>
                <a:gd name="T77" fmla="*/ 18 h 528"/>
                <a:gd name="T78" fmla="*/ 82 w 786"/>
                <a:gd name="T79" fmla="*/ 15 h 528"/>
                <a:gd name="T80" fmla="*/ 88 w 786"/>
                <a:gd name="T81" fmla="*/ 15 h 528"/>
                <a:gd name="T82" fmla="*/ 94 w 786"/>
                <a:gd name="T83" fmla="*/ 16 h 528"/>
                <a:gd name="T84" fmla="*/ 101 w 786"/>
                <a:gd name="T85" fmla="*/ 17 h 528"/>
                <a:gd name="T86" fmla="*/ 108 w 786"/>
                <a:gd name="T87" fmla="*/ 18 h 528"/>
                <a:gd name="T88" fmla="*/ 111 w 786"/>
                <a:gd name="T89" fmla="*/ 21 h 528"/>
                <a:gd name="T90" fmla="*/ 114 w 786"/>
                <a:gd name="T91" fmla="*/ 28 h 528"/>
                <a:gd name="T92" fmla="*/ 118 w 786"/>
                <a:gd name="T93" fmla="*/ 36 h 528"/>
                <a:gd name="T94" fmla="*/ 121 w 786"/>
                <a:gd name="T95" fmla="*/ 42 h 528"/>
                <a:gd name="T96" fmla="*/ 122 w 786"/>
                <a:gd name="T97" fmla="*/ 44 h 528"/>
                <a:gd name="T98" fmla="*/ 123 w 786"/>
                <a:gd name="T99" fmla="*/ 45 h 528"/>
                <a:gd name="T100" fmla="*/ 125 w 786"/>
                <a:gd name="T101" fmla="*/ 45 h 528"/>
                <a:gd name="T102" fmla="*/ 127 w 786"/>
                <a:gd name="T103" fmla="*/ 45 h 528"/>
                <a:gd name="T104" fmla="*/ 141 w 786"/>
                <a:gd name="T105" fmla="*/ 33 h 528"/>
                <a:gd name="T106" fmla="*/ 142 w 786"/>
                <a:gd name="T107" fmla="*/ 32 h 528"/>
                <a:gd name="T108" fmla="*/ 143 w 786"/>
                <a:gd name="T109" fmla="*/ 30 h 528"/>
                <a:gd name="T110" fmla="*/ 143 w 786"/>
                <a:gd name="T111" fmla="*/ 24 h 528"/>
                <a:gd name="T112" fmla="*/ 142 w 786"/>
                <a:gd name="T113" fmla="*/ 14 h 528"/>
                <a:gd name="T114" fmla="*/ 148 w 786"/>
                <a:gd name="T115" fmla="*/ 11 h 528"/>
                <a:gd name="T116" fmla="*/ 156 w 786"/>
                <a:gd name="T117" fmla="*/ 7 h 528"/>
                <a:gd name="T118" fmla="*/ 163 w 786"/>
                <a:gd name="T119" fmla="*/ 3 h 528"/>
                <a:gd name="T120" fmla="*/ 166 w 786"/>
                <a:gd name="T121" fmla="*/ 1 h 5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86"/>
                <a:gd name="T184" fmla="*/ 0 h 528"/>
                <a:gd name="T185" fmla="*/ 786 w 786"/>
                <a:gd name="T186" fmla="*/ 528 h 5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86" h="528">
                  <a:moveTo>
                    <a:pt x="731" y="5"/>
                  </a:moveTo>
                  <a:lnTo>
                    <a:pt x="743" y="1"/>
                  </a:lnTo>
                  <a:lnTo>
                    <a:pt x="754" y="0"/>
                  </a:lnTo>
                  <a:lnTo>
                    <a:pt x="762" y="1"/>
                  </a:lnTo>
                  <a:lnTo>
                    <a:pt x="770" y="4"/>
                  </a:lnTo>
                  <a:lnTo>
                    <a:pt x="775" y="6"/>
                  </a:lnTo>
                  <a:lnTo>
                    <a:pt x="779" y="10"/>
                  </a:lnTo>
                  <a:lnTo>
                    <a:pt x="782" y="14"/>
                  </a:lnTo>
                  <a:lnTo>
                    <a:pt x="783" y="17"/>
                  </a:lnTo>
                  <a:lnTo>
                    <a:pt x="786" y="26"/>
                  </a:lnTo>
                  <a:lnTo>
                    <a:pt x="786" y="35"/>
                  </a:lnTo>
                  <a:lnTo>
                    <a:pt x="782" y="44"/>
                  </a:lnTo>
                  <a:lnTo>
                    <a:pt x="775" y="52"/>
                  </a:lnTo>
                  <a:lnTo>
                    <a:pt x="769" y="58"/>
                  </a:lnTo>
                  <a:lnTo>
                    <a:pt x="764" y="64"/>
                  </a:lnTo>
                  <a:lnTo>
                    <a:pt x="758" y="66"/>
                  </a:lnTo>
                  <a:lnTo>
                    <a:pt x="757" y="67"/>
                  </a:lnTo>
                  <a:lnTo>
                    <a:pt x="753" y="70"/>
                  </a:lnTo>
                  <a:lnTo>
                    <a:pt x="741" y="78"/>
                  </a:lnTo>
                  <a:lnTo>
                    <a:pt x="725" y="88"/>
                  </a:lnTo>
                  <a:lnTo>
                    <a:pt x="705" y="99"/>
                  </a:lnTo>
                  <a:lnTo>
                    <a:pt x="686" y="110"/>
                  </a:lnTo>
                  <a:lnTo>
                    <a:pt x="670" y="121"/>
                  </a:lnTo>
                  <a:lnTo>
                    <a:pt x="657" y="129"/>
                  </a:lnTo>
                  <a:lnTo>
                    <a:pt x="653" y="131"/>
                  </a:lnTo>
                  <a:lnTo>
                    <a:pt x="650" y="134"/>
                  </a:lnTo>
                  <a:lnTo>
                    <a:pt x="648" y="135"/>
                  </a:lnTo>
                  <a:lnTo>
                    <a:pt x="647" y="138"/>
                  </a:lnTo>
                  <a:lnTo>
                    <a:pt x="645" y="140"/>
                  </a:lnTo>
                  <a:lnTo>
                    <a:pt x="626" y="186"/>
                  </a:lnTo>
                  <a:lnTo>
                    <a:pt x="601" y="228"/>
                  </a:lnTo>
                  <a:lnTo>
                    <a:pt x="572" y="267"/>
                  </a:lnTo>
                  <a:lnTo>
                    <a:pt x="541" y="303"/>
                  </a:lnTo>
                  <a:lnTo>
                    <a:pt x="507" y="336"/>
                  </a:lnTo>
                  <a:lnTo>
                    <a:pt x="472" y="367"/>
                  </a:lnTo>
                  <a:lnTo>
                    <a:pt x="436" y="394"/>
                  </a:lnTo>
                  <a:lnTo>
                    <a:pt x="398" y="419"/>
                  </a:lnTo>
                  <a:lnTo>
                    <a:pt x="362" y="441"/>
                  </a:lnTo>
                  <a:lnTo>
                    <a:pt x="327" y="462"/>
                  </a:lnTo>
                  <a:lnTo>
                    <a:pt x="293" y="479"/>
                  </a:lnTo>
                  <a:lnTo>
                    <a:pt x="262" y="493"/>
                  </a:lnTo>
                  <a:lnTo>
                    <a:pt x="233" y="506"/>
                  </a:lnTo>
                  <a:lnTo>
                    <a:pt x="208" y="515"/>
                  </a:lnTo>
                  <a:lnTo>
                    <a:pt x="189" y="523"/>
                  </a:lnTo>
                  <a:lnTo>
                    <a:pt x="173" y="528"/>
                  </a:lnTo>
                  <a:lnTo>
                    <a:pt x="162" y="513"/>
                  </a:lnTo>
                  <a:lnTo>
                    <a:pt x="142" y="485"/>
                  </a:lnTo>
                  <a:lnTo>
                    <a:pt x="115" y="449"/>
                  </a:lnTo>
                  <a:lnTo>
                    <a:pt x="86" y="410"/>
                  </a:lnTo>
                  <a:lnTo>
                    <a:pt x="56" y="369"/>
                  </a:lnTo>
                  <a:lnTo>
                    <a:pt x="30" y="334"/>
                  </a:lnTo>
                  <a:lnTo>
                    <a:pt x="11" y="308"/>
                  </a:lnTo>
                  <a:lnTo>
                    <a:pt x="0" y="294"/>
                  </a:lnTo>
                  <a:lnTo>
                    <a:pt x="6" y="285"/>
                  </a:lnTo>
                  <a:lnTo>
                    <a:pt x="11" y="273"/>
                  </a:lnTo>
                  <a:lnTo>
                    <a:pt x="19" y="261"/>
                  </a:lnTo>
                  <a:lnTo>
                    <a:pt x="26" y="250"/>
                  </a:lnTo>
                  <a:lnTo>
                    <a:pt x="36" y="238"/>
                  </a:lnTo>
                  <a:lnTo>
                    <a:pt x="45" y="228"/>
                  </a:lnTo>
                  <a:lnTo>
                    <a:pt x="55" y="218"/>
                  </a:lnTo>
                  <a:lnTo>
                    <a:pt x="67" y="212"/>
                  </a:lnTo>
                  <a:lnTo>
                    <a:pt x="68" y="212"/>
                  </a:lnTo>
                  <a:lnTo>
                    <a:pt x="68" y="211"/>
                  </a:lnTo>
                  <a:lnTo>
                    <a:pt x="71" y="209"/>
                  </a:lnTo>
                  <a:lnTo>
                    <a:pt x="77" y="204"/>
                  </a:lnTo>
                  <a:lnTo>
                    <a:pt x="89" y="196"/>
                  </a:lnTo>
                  <a:lnTo>
                    <a:pt x="102" y="187"/>
                  </a:lnTo>
                  <a:lnTo>
                    <a:pt x="119" y="177"/>
                  </a:lnTo>
                  <a:lnTo>
                    <a:pt x="138" y="165"/>
                  </a:lnTo>
                  <a:lnTo>
                    <a:pt x="160" y="152"/>
                  </a:lnTo>
                  <a:lnTo>
                    <a:pt x="184" y="138"/>
                  </a:lnTo>
                  <a:lnTo>
                    <a:pt x="207" y="125"/>
                  </a:lnTo>
                  <a:lnTo>
                    <a:pt x="233" y="112"/>
                  </a:lnTo>
                  <a:lnTo>
                    <a:pt x="259" y="99"/>
                  </a:lnTo>
                  <a:lnTo>
                    <a:pt x="285" y="88"/>
                  </a:lnTo>
                  <a:lnTo>
                    <a:pt x="311" y="78"/>
                  </a:lnTo>
                  <a:lnTo>
                    <a:pt x="336" y="71"/>
                  </a:lnTo>
                  <a:lnTo>
                    <a:pt x="359" y="66"/>
                  </a:lnTo>
                  <a:lnTo>
                    <a:pt x="381" y="64"/>
                  </a:lnTo>
                  <a:lnTo>
                    <a:pt x="387" y="64"/>
                  </a:lnTo>
                  <a:lnTo>
                    <a:pt x="397" y="66"/>
                  </a:lnTo>
                  <a:lnTo>
                    <a:pt x="411" y="69"/>
                  </a:lnTo>
                  <a:lnTo>
                    <a:pt x="427" y="71"/>
                  </a:lnTo>
                  <a:lnTo>
                    <a:pt x="444" y="74"/>
                  </a:lnTo>
                  <a:lnTo>
                    <a:pt x="461" y="77"/>
                  </a:lnTo>
                  <a:lnTo>
                    <a:pt x="474" y="79"/>
                  </a:lnTo>
                  <a:lnTo>
                    <a:pt x="483" y="80"/>
                  </a:lnTo>
                  <a:lnTo>
                    <a:pt x="487" y="90"/>
                  </a:lnTo>
                  <a:lnTo>
                    <a:pt x="493" y="104"/>
                  </a:lnTo>
                  <a:lnTo>
                    <a:pt x="502" y="121"/>
                  </a:lnTo>
                  <a:lnTo>
                    <a:pt x="510" y="139"/>
                  </a:lnTo>
                  <a:lnTo>
                    <a:pt x="519" y="157"/>
                  </a:lnTo>
                  <a:lnTo>
                    <a:pt x="526" y="172"/>
                  </a:lnTo>
                  <a:lnTo>
                    <a:pt x="531" y="182"/>
                  </a:lnTo>
                  <a:lnTo>
                    <a:pt x="532" y="186"/>
                  </a:lnTo>
                  <a:lnTo>
                    <a:pt x="535" y="190"/>
                  </a:lnTo>
                  <a:lnTo>
                    <a:pt x="537" y="194"/>
                  </a:lnTo>
                  <a:lnTo>
                    <a:pt x="541" y="196"/>
                  </a:lnTo>
                  <a:lnTo>
                    <a:pt x="546" y="198"/>
                  </a:lnTo>
                  <a:lnTo>
                    <a:pt x="550" y="198"/>
                  </a:lnTo>
                  <a:lnTo>
                    <a:pt x="556" y="198"/>
                  </a:lnTo>
                  <a:lnTo>
                    <a:pt x="559" y="196"/>
                  </a:lnTo>
                  <a:lnTo>
                    <a:pt x="563" y="194"/>
                  </a:lnTo>
                  <a:lnTo>
                    <a:pt x="619" y="146"/>
                  </a:lnTo>
                  <a:lnTo>
                    <a:pt x="622" y="143"/>
                  </a:lnTo>
                  <a:lnTo>
                    <a:pt x="624" y="139"/>
                  </a:lnTo>
                  <a:lnTo>
                    <a:pt x="626" y="135"/>
                  </a:lnTo>
                  <a:lnTo>
                    <a:pt x="626" y="130"/>
                  </a:lnTo>
                  <a:lnTo>
                    <a:pt x="626" y="122"/>
                  </a:lnTo>
                  <a:lnTo>
                    <a:pt x="626" y="103"/>
                  </a:lnTo>
                  <a:lnTo>
                    <a:pt x="624" y="80"/>
                  </a:lnTo>
                  <a:lnTo>
                    <a:pt x="624" y="62"/>
                  </a:lnTo>
                  <a:lnTo>
                    <a:pt x="635" y="57"/>
                  </a:lnTo>
                  <a:lnTo>
                    <a:pt x="649" y="49"/>
                  </a:lnTo>
                  <a:lnTo>
                    <a:pt x="666" y="40"/>
                  </a:lnTo>
                  <a:lnTo>
                    <a:pt x="684" y="30"/>
                  </a:lnTo>
                  <a:lnTo>
                    <a:pt x="702" y="21"/>
                  </a:lnTo>
                  <a:lnTo>
                    <a:pt x="717" y="13"/>
                  </a:lnTo>
                  <a:lnTo>
                    <a:pt x="727" y="8"/>
                  </a:lnTo>
                  <a:lnTo>
                    <a:pt x="731" y="5"/>
                  </a:lnTo>
                  <a:close/>
                </a:path>
              </a:pathLst>
            </a:custGeom>
            <a:solidFill>
              <a:srgbClr val="C0C0C0"/>
            </a:solidFill>
            <a:ln w="9525">
              <a:noFill/>
              <a:round/>
              <a:headEnd/>
              <a:tailEnd/>
            </a:ln>
          </p:spPr>
          <p:txBody>
            <a:bodyPr/>
            <a:lstStyle/>
            <a:p>
              <a:pPr rtl="0"/>
              <a:endParaRPr lang="en-US" sz="3800"/>
            </a:p>
          </p:txBody>
        </p:sp>
        <p:sp>
          <p:nvSpPr>
            <p:cNvPr id="41002" name="Freeform 42"/>
            <p:cNvSpPr>
              <a:spLocks/>
            </p:cNvSpPr>
            <p:nvPr/>
          </p:nvSpPr>
          <p:spPr bwMode="auto">
            <a:xfrm flipH="1">
              <a:off x="474" y="893"/>
              <a:ext cx="200" cy="167"/>
            </a:xfrm>
            <a:custGeom>
              <a:avLst/>
              <a:gdLst>
                <a:gd name="T0" fmla="*/ 196 w 872"/>
                <a:gd name="T1" fmla="*/ 91 h 726"/>
                <a:gd name="T2" fmla="*/ 199 w 872"/>
                <a:gd name="T3" fmla="*/ 82 h 726"/>
                <a:gd name="T4" fmla="*/ 197 w 872"/>
                <a:gd name="T5" fmla="*/ 66 h 726"/>
                <a:gd name="T6" fmla="*/ 193 w 872"/>
                <a:gd name="T7" fmla="*/ 41 h 726"/>
                <a:gd name="T8" fmla="*/ 192 w 872"/>
                <a:gd name="T9" fmla="*/ 41 h 726"/>
                <a:gd name="T10" fmla="*/ 186 w 872"/>
                <a:gd name="T11" fmla="*/ 50 h 726"/>
                <a:gd name="T12" fmla="*/ 181 w 872"/>
                <a:gd name="T13" fmla="*/ 62 h 726"/>
                <a:gd name="T14" fmla="*/ 179 w 872"/>
                <a:gd name="T15" fmla="*/ 49 h 726"/>
                <a:gd name="T16" fmla="*/ 179 w 872"/>
                <a:gd name="T17" fmla="*/ 32 h 726"/>
                <a:gd name="T18" fmla="*/ 175 w 872"/>
                <a:gd name="T19" fmla="*/ 20 h 726"/>
                <a:gd name="T20" fmla="*/ 172 w 872"/>
                <a:gd name="T21" fmla="*/ 14 h 726"/>
                <a:gd name="T22" fmla="*/ 172 w 872"/>
                <a:gd name="T23" fmla="*/ 20 h 726"/>
                <a:gd name="T24" fmla="*/ 167 w 872"/>
                <a:gd name="T25" fmla="*/ 31 h 726"/>
                <a:gd name="T26" fmla="*/ 156 w 872"/>
                <a:gd name="T27" fmla="*/ 39 h 726"/>
                <a:gd name="T28" fmla="*/ 149 w 872"/>
                <a:gd name="T29" fmla="*/ 43 h 726"/>
                <a:gd name="T30" fmla="*/ 148 w 872"/>
                <a:gd name="T31" fmla="*/ 44 h 726"/>
                <a:gd name="T32" fmla="*/ 148 w 872"/>
                <a:gd name="T33" fmla="*/ 39 h 726"/>
                <a:gd name="T34" fmla="*/ 144 w 872"/>
                <a:gd name="T35" fmla="*/ 20 h 726"/>
                <a:gd name="T36" fmla="*/ 135 w 872"/>
                <a:gd name="T37" fmla="*/ 0 h 726"/>
                <a:gd name="T38" fmla="*/ 134 w 872"/>
                <a:gd name="T39" fmla="*/ 10 h 726"/>
                <a:gd name="T40" fmla="*/ 130 w 872"/>
                <a:gd name="T41" fmla="*/ 27 h 726"/>
                <a:gd name="T42" fmla="*/ 120 w 872"/>
                <a:gd name="T43" fmla="*/ 37 h 726"/>
                <a:gd name="T44" fmla="*/ 117 w 872"/>
                <a:gd name="T45" fmla="*/ 41 h 726"/>
                <a:gd name="T46" fmla="*/ 113 w 872"/>
                <a:gd name="T47" fmla="*/ 14 h 726"/>
                <a:gd name="T48" fmla="*/ 108 w 872"/>
                <a:gd name="T49" fmla="*/ 12 h 726"/>
                <a:gd name="T50" fmla="*/ 103 w 872"/>
                <a:gd name="T51" fmla="*/ 29 h 726"/>
                <a:gd name="T52" fmla="*/ 94 w 872"/>
                <a:gd name="T53" fmla="*/ 42 h 726"/>
                <a:gd name="T54" fmla="*/ 86 w 872"/>
                <a:gd name="T55" fmla="*/ 52 h 726"/>
                <a:gd name="T56" fmla="*/ 83 w 872"/>
                <a:gd name="T57" fmla="*/ 46 h 726"/>
                <a:gd name="T58" fmla="*/ 81 w 872"/>
                <a:gd name="T59" fmla="*/ 25 h 726"/>
                <a:gd name="T60" fmla="*/ 83 w 872"/>
                <a:gd name="T61" fmla="*/ 16 h 726"/>
                <a:gd name="T62" fmla="*/ 74 w 872"/>
                <a:gd name="T63" fmla="*/ 25 h 726"/>
                <a:gd name="T64" fmla="*/ 58 w 872"/>
                <a:gd name="T65" fmla="*/ 44 h 726"/>
                <a:gd name="T66" fmla="*/ 51 w 872"/>
                <a:gd name="T67" fmla="*/ 66 h 726"/>
                <a:gd name="T68" fmla="*/ 50 w 872"/>
                <a:gd name="T69" fmla="*/ 75 h 726"/>
                <a:gd name="T70" fmla="*/ 46 w 872"/>
                <a:gd name="T71" fmla="*/ 72 h 726"/>
                <a:gd name="T72" fmla="*/ 39 w 872"/>
                <a:gd name="T73" fmla="*/ 62 h 726"/>
                <a:gd name="T74" fmla="*/ 36 w 872"/>
                <a:gd name="T75" fmla="*/ 53 h 726"/>
                <a:gd name="T76" fmla="*/ 27 w 872"/>
                <a:gd name="T77" fmla="*/ 64 h 726"/>
                <a:gd name="T78" fmla="*/ 19 w 872"/>
                <a:gd name="T79" fmla="*/ 82 h 726"/>
                <a:gd name="T80" fmla="*/ 18 w 872"/>
                <a:gd name="T81" fmla="*/ 104 h 726"/>
                <a:gd name="T82" fmla="*/ 17 w 872"/>
                <a:gd name="T83" fmla="*/ 108 h 726"/>
                <a:gd name="T84" fmla="*/ 11 w 872"/>
                <a:gd name="T85" fmla="*/ 94 h 726"/>
                <a:gd name="T86" fmla="*/ 4 w 872"/>
                <a:gd name="T87" fmla="*/ 77 h 726"/>
                <a:gd name="T88" fmla="*/ 2 w 872"/>
                <a:gd name="T89" fmla="*/ 81 h 726"/>
                <a:gd name="T90" fmla="*/ 0 w 872"/>
                <a:gd name="T91" fmla="*/ 108 h 726"/>
                <a:gd name="T92" fmla="*/ 5 w 872"/>
                <a:gd name="T93" fmla="*/ 135 h 726"/>
                <a:gd name="T94" fmla="*/ 12 w 872"/>
                <a:gd name="T95" fmla="*/ 146 h 726"/>
                <a:gd name="T96" fmla="*/ 21 w 872"/>
                <a:gd name="T97" fmla="*/ 155 h 726"/>
                <a:gd name="T98" fmla="*/ 30 w 872"/>
                <a:gd name="T99" fmla="*/ 160 h 726"/>
                <a:gd name="T100" fmla="*/ 39 w 872"/>
                <a:gd name="T101" fmla="*/ 164 h 726"/>
                <a:gd name="T102" fmla="*/ 43 w 872"/>
                <a:gd name="T103" fmla="*/ 167 h 726"/>
                <a:gd name="T104" fmla="*/ 167 w 872"/>
                <a:gd name="T105" fmla="*/ 131 h 726"/>
                <a:gd name="T106" fmla="*/ 194 w 872"/>
                <a:gd name="T107" fmla="*/ 93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72"/>
                <a:gd name="T163" fmla="*/ 0 h 726"/>
                <a:gd name="T164" fmla="*/ 872 w 872"/>
                <a:gd name="T165" fmla="*/ 726 h 72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72" h="726">
                  <a:moveTo>
                    <a:pt x="847" y="406"/>
                  </a:moveTo>
                  <a:lnTo>
                    <a:pt x="848" y="403"/>
                  </a:lnTo>
                  <a:lnTo>
                    <a:pt x="854" y="397"/>
                  </a:lnTo>
                  <a:lnTo>
                    <a:pt x="859" y="387"/>
                  </a:lnTo>
                  <a:lnTo>
                    <a:pt x="865" y="372"/>
                  </a:lnTo>
                  <a:lnTo>
                    <a:pt x="869" y="355"/>
                  </a:lnTo>
                  <a:lnTo>
                    <a:pt x="872" y="335"/>
                  </a:lnTo>
                  <a:lnTo>
                    <a:pt x="868" y="311"/>
                  </a:lnTo>
                  <a:lnTo>
                    <a:pt x="860" y="285"/>
                  </a:lnTo>
                  <a:lnTo>
                    <a:pt x="845" y="236"/>
                  </a:lnTo>
                  <a:lnTo>
                    <a:pt x="841" y="200"/>
                  </a:lnTo>
                  <a:lnTo>
                    <a:pt x="842" y="178"/>
                  </a:lnTo>
                  <a:lnTo>
                    <a:pt x="843" y="171"/>
                  </a:lnTo>
                  <a:lnTo>
                    <a:pt x="842" y="173"/>
                  </a:lnTo>
                  <a:lnTo>
                    <a:pt x="837" y="180"/>
                  </a:lnTo>
                  <a:lnTo>
                    <a:pt x="830" y="189"/>
                  </a:lnTo>
                  <a:lnTo>
                    <a:pt x="821" y="202"/>
                  </a:lnTo>
                  <a:lnTo>
                    <a:pt x="813" y="217"/>
                  </a:lnTo>
                  <a:lnTo>
                    <a:pt x="804" y="234"/>
                  </a:lnTo>
                  <a:lnTo>
                    <a:pt x="796" y="253"/>
                  </a:lnTo>
                  <a:lnTo>
                    <a:pt x="791" y="271"/>
                  </a:lnTo>
                  <a:lnTo>
                    <a:pt x="789" y="263"/>
                  </a:lnTo>
                  <a:lnTo>
                    <a:pt x="783" y="242"/>
                  </a:lnTo>
                  <a:lnTo>
                    <a:pt x="780" y="212"/>
                  </a:lnTo>
                  <a:lnTo>
                    <a:pt x="782" y="177"/>
                  </a:lnTo>
                  <a:lnTo>
                    <a:pt x="783" y="157"/>
                  </a:lnTo>
                  <a:lnTo>
                    <a:pt x="782" y="138"/>
                  </a:lnTo>
                  <a:lnTo>
                    <a:pt x="777" y="118"/>
                  </a:lnTo>
                  <a:lnTo>
                    <a:pt x="772" y="100"/>
                  </a:lnTo>
                  <a:lnTo>
                    <a:pt x="764" y="85"/>
                  </a:lnTo>
                  <a:lnTo>
                    <a:pt x="759" y="72"/>
                  </a:lnTo>
                  <a:lnTo>
                    <a:pt x="754" y="64"/>
                  </a:lnTo>
                  <a:lnTo>
                    <a:pt x="752" y="61"/>
                  </a:lnTo>
                  <a:lnTo>
                    <a:pt x="752" y="65"/>
                  </a:lnTo>
                  <a:lnTo>
                    <a:pt x="751" y="73"/>
                  </a:lnTo>
                  <a:lnTo>
                    <a:pt x="748" y="86"/>
                  </a:lnTo>
                  <a:lnTo>
                    <a:pt x="743" y="102"/>
                  </a:lnTo>
                  <a:lnTo>
                    <a:pt x="737" y="118"/>
                  </a:lnTo>
                  <a:lnTo>
                    <a:pt x="726" y="135"/>
                  </a:lnTo>
                  <a:lnTo>
                    <a:pt x="712" y="150"/>
                  </a:lnTo>
                  <a:lnTo>
                    <a:pt x="695" y="161"/>
                  </a:lnTo>
                  <a:lnTo>
                    <a:pt x="678" y="169"/>
                  </a:lnTo>
                  <a:lnTo>
                    <a:pt x="665" y="176"/>
                  </a:lnTo>
                  <a:lnTo>
                    <a:pt x="656" y="182"/>
                  </a:lnTo>
                  <a:lnTo>
                    <a:pt x="651" y="186"/>
                  </a:lnTo>
                  <a:lnTo>
                    <a:pt x="647" y="189"/>
                  </a:lnTo>
                  <a:lnTo>
                    <a:pt x="646" y="191"/>
                  </a:lnTo>
                  <a:lnTo>
                    <a:pt x="646" y="193"/>
                  </a:lnTo>
                  <a:lnTo>
                    <a:pt x="646" y="187"/>
                  </a:lnTo>
                  <a:lnTo>
                    <a:pt x="644" y="171"/>
                  </a:lnTo>
                  <a:lnTo>
                    <a:pt x="642" y="148"/>
                  </a:lnTo>
                  <a:lnTo>
                    <a:pt x="637" y="120"/>
                  </a:lnTo>
                  <a:lnTo>
                    <a:pt x="630" y="87"/>
                  </a:lnTo>
                  <a:lnTo>
                    <a:pt x="620" y="56"/>
                  </a:lnTo>
                  <a:lnTo>
                    <a:pt x="607" y="26"/>
                  </a:lnTo>
                  <a:lnTo>
                    <a:pt x="590" y="0"/>
                  </a:lnTo>
                  <a:lnTo>
                    <a:pt x="590" y="5"/>
                  </a:lnTo>
                  <a:lnTo>
                    <a:pt x="587" y="20"/>
                  </a:lnTo>
                  <a:lnTo>
                    <a:pt x="585" y="42"/>
                  </a:lnTo>
                  <a:lnTo>
                    <a:pt x="581" y="65"/>
                  </a:lnTo>
                  <a:lnTo>
                    <a:pt x="574" y="91"/>
                  </a:lnTo>
                  <a:lnTo>
                    <a:pt x="566" y="116"/>
                  </a:lnTo>
                  <a:lnTo>
                    <a:pt x="556" y="135"/>
                  </a:lnTo>
                  <a:lnTo>
                    <a:pt x="544" y="147"/>
                  </a:lnTo>
                  <a:lnTo>
                    <a:pt x="525" y="161"/>
                  </a:lnTo>
                  <a:lnTo>
                    <a:pt x="513" y="172"/>
                  </a:lnTo>
                  <a:lnTo>
                    <a:pt x="509" y="177"/>
                  </a:lnTo>
                  <a:lnTo>
                    <a:pt x="508" y="180"/>
                  </a:lnTo>
                  <a:lnTo>
                    <a:pt x="507" y="159"/>
                  </a:lnTo>
                  <a:lnTo>
                    <a:pt x="500" y="113"/>
                  </a:lnTo>
                  <a:lnTo>
                    <a:pt x="491" y="62"/>
                  </a:lnTo>
                  <a:lnTo>
                    <a:pt x="479" y="31"/>
                  </a:lnTo>
                  <a:lnTo>
                    <a:pt x="478" y="36"/>
                  </a:lnTo>
                  <a:lnTo>
                    <a:pt x="473" y="52"/>
                  </a:lnTo>
                  <a:lnTo>
                    <a:pt x="466" y="75"/>
                  </a:lnTo>
                  <a:lnTo>
                    <a:pt x="457" y="100"/>
                  </a:lnTo>
                  <a:lnTo>
                    <a:pt x="447" y="128"/>
                  </a:lnTo>
                  <a:lnTo>
                    <a:pt x="435" y="152"/>
                  </a:lnTo>
                  <a:lnTo>
                    <a:pt x="423" y="172"/>
                  </a:lnTo>
                  <a:lnTo>
                    <a:pt x="412" y="182"/>
                  </a:lnTo>
                  <a:lnTo>
                    <a:pt x="392" y="197"/>
                  </a:lnTo>
                  <a:lnTo>
                    <a:pt x="380" y="213"/>
                  </a:lnTo>
                  <a:lnTo>
                    <a:pt x="375" y="228"/>
                  </a:lnTo>
                  <a:lnTo>
                    <a:pt x="374" y="234"/>
                  </a:lnTo>
                  <a:lnTo>
                    <a:pt x="370" y="224"/>
                  </a:lnTo>
                  <a:lnTo>
                    <a:pt x="360" y="198"/>
                  </a:lnTo>
                  <a:lnTo>
                    <a:pt x="352" y="165"/>
                  </a:lnTo>
                  <a:lnTo>
                    <a:pt x="349" y="134"/>
                  </a:lnTo>
                  <a:lnTo>
                    <a:pt x="354" y="108"/>
                  </a:lnTo>
                  <a:lnTo>
                    <a:pt x="357" y="87"/>
                  </a:lnTo>
                  <a:lnTo>
                    <a:pt x="360" y="74"/>
                  </a:lnTo>
                  <a:lnTo>
                    <a:pt x="361" y="69"/>
                  </a:lnTo>
                  <a:lnTo>
                    <a:pt x="356" y="74"/>
                  </a:lnTo>
                  <a:lnTo>
                    <a:pt x="341" y="89"/>
                  </a:lnTo>
                  <a:lnTo>
                    <a:pt x="321" y="109"/>
                  </a:lnTo>
                  <a:lnTo>
                    <a:pt x="297" y="134"/>
                  </a:lnTo>
                  <a:lnTo>
                    <a:pt x="274" y="164"/>
                  </a:lnTo>
                  <a:lnTo>
                    <a:pt x="252" y="193"/>
                  </a:lnTo>
                  <a:lnTo>
                    <a:pt x="236" y="221"/>
                  </a:lnTo>
                  <a:lnTo>
                    <a:pt x="228" y="247"/>
                  </a:lnTo>
                  <a:lnTo>
                    <a:pt x="223" y="286"/>
                  </a:lnTo>
                  <a:lnTo>
                    <a:pt x="221" y="311"/>
                  </a:lnTo>
                  <a:lnTo>
                    <a:pt x="219" y="323"/>
                  </a:lnTo>
                  <a:lnTo>
                    <a:pt x="219" y="327"/>
                  </a:lnTo>
                  <a:lnTo>
                    <a:pt x="217" y="325"/>
                  </a:lnTo>
                  <a:lnTo>
                    <a:pt x="210" y="320"/>
                  </a:lnTo>
                  <a:lnTo>
                    <a:pt x="200" y="311"/>
                  </a:lnTo>
                  <a:lnTo>
                    <a:pt x="189" y="299"/>
                  </a:lnTo>
                  <a:lnTo>
                    <a:pt x="179" y="285"/>
                  </a:lnTo>
                  <a:lnTo>
                    <a:pt x="169" y="268"/>
                  </a:lnTo>
                  <a:lnTo>
                    <a:pt x="162" y="249"/>
                  </a:lnTo>
                  <a:lnTo>
                    <a:pt x="159" y="226"/>
                  </a:lnTo>
                  <a:lnTo>
                    <a:pt x="156" y="230"/>
                  </a:lnTo>
                  <a:lnTo>
                    <a:pt x="146" y="242"/>
                  </a:lnTo>
                  <a:lnTo>
                    <a:pt x="133" y="258"/>
                  </a:lnTo>
                  <a:lnTo>
                    <a:pt x="119" y="280"/>
                  </a:lnTo>
                  <a:lnTo>
                    <a:pt x="104" y="303"/>
                  </a:lnTo>
                  <a:lnTo>
                    <a:pt x="91" y="329"/>
                  </a:lnTo>
                  <a:lnTo>
                    <a:pt x="81" y="357"/>
                  </a:lnTo>
                  <a:lnTo>
                    <a:pt x="78" y="381"/>
                  </a:lnTo>
                  <a:lnTo>
                    <a:pt x="78" y="424"/>
                  </a:lnTo>
                  <a:lnTo>
                    <a:pt x="78" y="453"/>
                  </a:lnTo>
                  <a:lnTo>
                    <a:pt x="78" y="469"/>
                  </a:lnTo>
                  <a:lnTo>
                    <a:pt x="78" y="474"/>
                  </a:lnTo>
                  <a:lnTo>
                    <a:pt x="75" y="469"/>
                  </a:lnTo>
                  <a:lnTo>
                    <a:pt x="68" y="454"/>
                  </a:lnTo>
                  <a:lnTo>
                    <a:pt x="59" y="435"/>
                  </a:lnTo>
                  <a:lnTo>
                    <a:pt x="49" y="410"/>
                  </a:lnTo>
                  <a:lnTo>
                    <a:pt x="37" y="384"/>
                  </a:lnTo>
                  <a:lnTo>
                    <a:pt x="27" y="359"/>
                  </a:lnTo>
                  <a:lnTo>
                    <a:pt x="19" y="336"/>
                  </a:lnTo>
                  <a:lnTo>
                    <a:pt x="15" y="319"/>
                  </a:lnTo>
                  <a:lnTo>
                    <a:pt x="14" y="327"/>
                  </a:lnTo>
                  <a:lnTo>
                    <a:pt x="10" y="350"/>
                  </a:lnTo>
                  <a:lnTo>
                    <a:pt x="5" y="384"/>
                  </a:lnTo>
                  <a:lnTo>
                    <a:pt x="1" y="424"/>
                  </a:lnTo>
                  <a:lnTo>
                    <a:pt x="0" y="470"/>
                  </a:lnTo>
                  <a:lnTo>
                    <a:pt x="1" y="514"/>
                  </a:lnTo>
                  <a:lnTo>
                    <a:pt x="7" y="554"/>
                  </a:lnTo>
                  <a:lnTo>
                    <a:pt x="20" y="588"/>
                  </a:lnTo>
                  <a:lnTo>
                    <a:pt x="29" y="604"/>
                  </a:lnTo>
                  <a:lnTo>
                    <a:pt x="40" y="620"/>
                  </a:lnTo>
                  <a:lnTo>
                    <a:pt x="52" y="635"/>
                  </a:lnTo>
                  <a:lnTo>
                    <a:pt x="63" y="649"/>
                  </a:lnTo>
                  <a:lnTo>
                    <a:pt x="76" y="663"/>
                  </a:lnTo>
                  <a:lnTo>
                    <a:pt x="91" y="673"/>
                  </a:lnTo>
                  <a:lnTo>
                    <a:pt x="104" y="683"/>
                  </a:lnTo>
                  <a:lnTo>
                    <a:pt x="118" y="690"/>
                  </a:lnTo>
                  <a:lnTo>
                    <a:pt x="131" y="696"/>
                  </a:lnTo>
                  <a:lnTo>
                    <a:pt x="145" y="702"/>
                  </a:lnTo>
                  <a:lnTo>
                    <a:pt x="157" y="708"/>
                  </a:lnTo>
                  <a:lnTo>
                    <a:pt x="169" y="713"/>
                  </a:lnTo>
                  <a:lnTo>
                    <a:pt x="178" y="718"/>
                  </a:lnTo>
                  <a:lnTo>
                    <a:pt x="184" y="722"/>
                  </a:lnTo>
                  <a:lnTo>
                    <a:pt x="189" y="725"/>
                  </a:lnTo>
                  <a:lnTo>
                    <a:pt x="191" y="726"/>
                  </a:lnTo>
                  <a:lnTo>
                    <a:pt x="673" y="487"/>
                  </a:lnTo>
                  <a:lnTo>
                    <a:pt x="729" y="571"/>
                  </a:lnTo>
                  <a:lnTo>
                    <a:pt x="798" y="519"/>
                  </a:lnTo>
                  <a:lnTo>
                    <a:pt x="794" y="450"/>
                  </a:lnTo>
                  <a:lnTo>
                    <a:pt x="847" y="406"/>
                  </a:lnTo>
                  <a:close/>
                </a:path>
              </a:pathLst>
            </a:custGeom>
            <a:solidFill>
              <a:srgbClr val="C0C0C0"/>
            </a:solidFill>
            <a:ln w="12700">
              <a:solidFill>
                <a:srgbClr val="12121C"/>
              </a:solidFill>
              <a:round/>
              <a:headEnd/>
              <a:tailEnd/>
            </a:ln>
          </p:spPr>
          <p:txBody>
            <a:bodyPr/>
            <a:lstStyle/>
            <a:p>
              <a:pPr rtl="0"/>
              <a:endParaRPr lang="en-US" sz="3800"/>
            </a:p>
          </p:txBody>
        </p:sp>
        <p:sp>
          <p:nvSpPr>
            <p:cNvPr id="41003" name="Freeform 43"/>
            <p:cNvSpPr>
              <a:spLocks/>
            </p:cNvSpPr>
            <p:nvPr/>
          </p:nvSpPr>
          <p:spPr bwMode="auto">
            <a:xfrm flipH="1">
              <a:off x="462" y="988"/>
              <a:ext cx="23" cy="15"/>
            </a:xfrm>
            <a:custGeom>
              <a:avLst/>
              <a:gdLst>
                <a:gd name="T0" fmla="*/ 5 w 100"/>
                <a:gd name="T1" fmla="*/ 10 h 63"/>
                <a:gd name="T2" fmla="*/ 0 w 100"/>
                <a:gd name="T3" fmla="*/ 12 h 63"/>
                <a:gd name="T4" fmla="*/ 14 w 100"/>
                <a:gd name="T5" fmla="*/ 15 h 63"/>
                <a:gd name="T6" fmla="*/ 15 w 100"/>
                <a:gd name="T7" fmla="*/ 11 h 63"/>
                <a:gd name="T8" fmla="*/ 15 w 100"/>
                <a:gd name="T9" fmla="*/ 11 h 63"/>
                <a:gd name="T10" fmla="*/ 14 w 100"/>
                <a:gd name="T11" fmla="*/ 11 h 63"/>
                <a:gd name="T12" fmla="*/ 12 w 100"/>
                <a:gd name="T13" fmla="*/ 11 h 63"/>
                <a:gd name="T14" fmla="*/ 11 w 100"/>
                <a:gd name="T15" fmla="*/ 10 h 63"/>
                <a:gd name="T16" fmla="*/ 13 w 100"/>
                <a:gd name="T17" fmla="*/ 9 h 63"/>
                <a:gd name="T18" fmla="*/ 15 w 100"/>
                <a:gd name="T19" fmla="*/ 8 h 63"/>
                <a:gd name="T20" fmla="*/ 17 w 100"/>
                <a:gd name="T21" fmla="*/ 7 h 63"/>
                <a:gd name="T22" fmla="*/ 19 w 100"/>
                <a:gd name="T23" fmla="*/ 6 h 63"/>
                <a:gd name="T24" fmla="*/ 20 w 100"/>
                <a:gd name="T25" fmla="*/ 5 h 63"/>
                <a:gd name="T26" fmla="*/ 22 w 100"/>
                <a:gd name="T27" fmla="*/ 4 h 63"/>
                <a:gd name="T28" fmla="*/ 23 w 100"/>
                <a:gd name="T29" fmla="*/ 4 h 63"/>
                <a:gd name="T30" fmla="*/ 23 w 100"/>
                <a:gd name="T31" fmla="*/ 3 h 63"/>
                <a:gd name="T32" fmla="*/ 21 w 100"/>
                <a:gd name="T33" fmla="*/ 0 h 63"/>
                <a:gd name="T34" fmla="*/ 5 w 100"/>
                <a:gd name="T35" fmla="*/ 10 h 6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0"/>
                <a:gd name="T55" fmla="*/ 0 h 63"/>
                <a:gd name="T56" fmla="*/ 100 w 100"/>
                <a:gd name="T57" fmla="*/ 63 h 6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0" h="63">
                  <a:moveTo>
                    <a:pt x="20" y="40"/>
                  </a:moveTo>
                  <a:lnTo>
                    <a:pt x="0" y="52"/>
                  </a:lnTo>
                  <a:lnTo>
                    <a:pt x="63" y="63"/>
                  </a:lnTo>
                  <a:lnTo>
                    <a:pt x="65" y="48"/>
                  </a:lnTo>
                  <a:lnTo>
                    <a:pt x="64" y="48"/>
                  </a:lnTo>
                  <a:lnTo>
                    <a:pt x="60" y="46"/>
                  </a:lnTo>
                  <a:lnTo>
                    <a:pt x="54" y="45"/>
                  </a:lnTo>
                  <a:lnTo>
                    <a:pt x="47" y="44"/>
                  </a:lnTo>
                  <a:lnTo>
                    <a:pt x="55" y="39"/>
                  </a:lnTo>
                  <a:lnTo>
                    <a:pt x="64" y="35"/>
                  </a:lnTo>
                  <a:lnTo>
                    <a:pt x="73" y="29"/>
                  </a:lnTo>
                  <a:lnTo>
                    <a:pt x="82" y="24"/>
                  </a:lnTo>
                  <a:lnTo>
                    <a:pt x="89" y="20"/>
                  </a:lnTo>
                  <a:lnTo>
                    <a:pt x="95" y="16"/>
                  </a:lnTo>
                  <a:lnTo>
                    <a:pt x="99" y="15"/>
                  </a:lnTo>
                  <a:lnTo>
                    <a:pt x="100" y="14"/>
                  </a:lnTo>
                  <a:lnTo>
                    <a:pt x="93" y="0"/>
                  </a:lnTo>
                  <a:lnTo>
                    <a:pt x="20" y="40"/>
                  </a:lnTo>
                  <a:close/>
                </a:path>
              </a:pathLst>
            </a:custGeom>
            <a:solidFill>
              <a:srgbClr val="000000"/>
            </a:solidFill>
            <a:ln w="9525">
              <a:noFill/>
              <a:round/>
              <a:headEnd/>
              <a:tailEnd/>
            </a:ln>
          </p:spPr>
          <p:txBody>
            <a:bodyPr/>
            <a:lstStyle/>
            <a:p>
              <a:pPr rtl="0"/>
              <a:endParaRPr lang="en-US" sz="3800"/>
            </a:p>
          </p:txBody>
        </p:sp>
        <p:sp>
          <p:nvSpPr>
            <p:cNvPr id="41004" name="Freeform 44"/>
            <p:cNvSpPr>
              <a:spLocks/>
            </p:cNvSpPr>
            <p:nvPr/>
          </p:nvSpPr>
          <p:spPr bwMode="auto">
            <a:xfrm flipH="1">
              <a:off x="611" y="1425"/>
              <a:ext cx="36" cy="34"/>
            </a:xfrm>
            <a:custGeom>
              <a:avLst/>
              <a:gdLst>
                <a:gd name="T0" fmla="*/ 36 w 155"/>
                <a:gd name="T1" fmla="*/ 17 h 147"/>
                <a:gd name="T2" fmla="*/ 36 w 155"/>
                <a:gd name="T3" fmla="*/ 20 h 147"/>
                <a:gd name="T4" fmla="*/ 34 w 155"/>
                <a:gd name="T5" fmla="*/ 23 h 147"/>
                <a:gd name="T6" fmla="*/ 33 w 155"/>
                <a:gd name="T7" fmla="*/ 26 h 147"/>
                <a:gd name="T8" fmla="*/ 31 w 155"/>
                <a:gd name="T9" fmla="*/ 29 h 147"/>
                <a:gd name="T10" fmla="*/ 28 w 155"/>
                <a:gd name="T11" fmla="*/ 31 h 147"/>
                <a:gd name="T12" fmla="*/ 25 w 155"/>
                <a:gd name="T13" fmla="*/ 33 h 147"/>
                <a:gd name="T14" fmla="*/ 22 w 155"/>
                <a:gd name="T15" fmla="*/ 34 h 147"/>
                <a:gd name="T16" fmla="*/ 18 w 155"/>
                <a:gd name="T17" fmla="*/ 34 h 147"/>
                <a:gd name="T18" fmla="*/ 14 w 155"/>
                <a:gd name="T19" fmla="*/ 34 h 147"/>
                <a:gd name="T20" fmla="*/ 11 w 155"/>
                <a:gd name="T21" fmla="*/ 33 h 147"/>
                <a:gd name="T22" fmla="*/ 8 w 155"/>
                <a:gd name="T23" fmla="*/ 31 h 147"/>
                <a:gd name="T24" fmla="*/ 5 w 155"/>
                <a:gd name="T25" fmla="*/ 29 h 147"/>
                <a:gd name="T26" fmla="*/ 3 w 155"/>
                <a:gd name="T27" fmla="*/ 26 h 147"/>
                <a:gd name="T28" fmla="*/ 1 w 155"/>
                <a:gd name="T29" fmla="*/ 23 h 147"/>
                <a:gd name="T30" fmla="*/ 0 w 155"/>
                <a:gd name="T31" fmla="*/ 20 h 147"/>
                <a:gd name="T32" fmla="*/ 0 w 155"/>
                <a:gd name="T33" fmla="*/ 17 h 147"/>
                <a:gd name="T34" fmla="*/ 0 w 155"/>
                <a:gd name="T35" fmla="*/ 14 h 147"/>
                <a:gd name="T36" fmla="*/ 1 w 155"/>
                <a:gd name="T37" fmla="*/ 10 h 147"/>
                <a:gd name="T38" fmla="*/ 3 w 155"/>
                <a:gd name="T39" fmla="*/ 7 h 147"/>
                <a:gd name="T40" fmla="*/ 5 w 155"/>
                <a:gd name="T41" fmla="*/ 5 h 147"/>
                <a:gd name="T42" fmla="*/ 8 w 155"/>
                <a:gd name="T43" fmla="*/ 3 h 147"/>
                <a:gd name="T44" fmla="*/ 11 w 155"/>
                <a:gd name="T45" fmla="*/ 1 h 147"/>
                <a:gd name="T46" fmla="*/ 14 w 155"/>
                <a:gd name="T47" fmla="*/ 0 h 147"/>
                <a:gd name="T48" fmla="*/ 18 w 155"/>
                <a:gd name="T49" fmla="*/ 0 h 147"/>
                <a:gd name="T50" fmla="*/ 22 w 155"/>
                <a:gd name="T51" fmla="*/ 0 h 147"/>
                <a:gd name="T52" fmla="*/ 25 w 155"/>
                <a:gd name="T53" fmla="*/ 1 h 147"/>
                <a:gd name="T54" fmla="*/ 28 w 155"/>
                <a:gd name="T55" fmla="*/ 3 h 147"/>
                <a:gd name="T56" fmla="*/ 31 w 155"/>
                <a:gd name="T57" fmla="*/ 5 h 147"/>
                <a:gd name="T58" fmla="*/ 33 w 155"/>
                <a:gd name="T59" fmla="*/ 7 h 147"/>
                <a:gd name="T60" fmla="*/ 34 w 155"/>
                <a:gd name="T61" fmla="*/ 10 h 147"/>
                <a:gd name="T62" fmla="*/ 36 w 155"/>
                <a:gd name="T63" fmla="*/ 14 h 147"/>
                <a:gd name="T64" fmla="*/ 36 w 155"/>
                <a:gd name="T65" fmla="*/ 17 h 14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5"/>
                <a:gd name="T100" fmla="*/ 0 h 147"/>
                <a:gd name="T101" fmla="*/ 155 w 155"/>
                <a:gd name="T102" fmla="*/ 147 h 14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5" h="147">
                  <a:moveTo>
                    <a:pt x="155" y="73"/>
                  </a:moveTo>
                  <a:lnTo>
                    <a:pt x="153" y="87"/>
                  </a:lnTo>
                  <a:lnTo>
                    <a:pt x="148" y="101"/>
                  </a:lnTo>
                  <a:lnTo>
                    <a:pt x="142" y="114"/>
                  </a:lnTo>
                  <a:lnTo>
                    <a:pt x="132" y="125"/>
                  </a:lnTo>
                  <a:lnTo>
                    <a:pt x="121" y="134"/>
                  </a:lnTo>
                  <a:lnTo>
                    <a:pt x="108" y="141"/>
                  </a:lnTo>
                  <a:lnTo>
                    <a:pt x="93" y="146"/>
                  </a:lnTo>
                  <a:lnTo>
                    <a:pt x="78" y="147"/>
                  </a:lnTo>
                  <a:lnTo>
                    <a:pt x="62" y="146"/>
                  </a:lnTo>
                  <a:lnTo>
                    <a:pt x="48" y="141"/>
                  </a:lnTo>
                  <a:lnTo>
                    <a:pt x="35" y="134"/>
                  </a:lnTo>
                  <a:lnTo>
                    <a:pt x="23" y="125"/>
                  </a:lnTo>
                  <a:lnTo>
                    <a:pt x="13" y="114"/>
                  </a:lnTo>
                  <a:lnTo>
                    <a:pt x="6" y="101"/>
                  </a:lnTo>
                  <a:lnTo>
                    <a:pt x="1" y="87"/>
                  </a:lnTo>
                  <a:lnTo>
                    <a:pt x="0" y="73"/>
                  </a:lnTo>
                  <a:lnTo>
                    <a:pt x="1" y="59"/>
                  </a:lnTo>
                  <a:lnTo>
                    <a:pt x="6" y="44"/>
                  </a:lnTo>
                  <a:lnTo>
                    <a:pt x="13" y="32"/>
                  </a:lnTo>
                  <a:lnTo>
                    <a:pt x="23" y="21"/>
                  </a:lnTo>
                  <a:lnTo>
                    <a:pt x="35" y="13"/>
                  </a:lnTo>
                  <a:lnTo>
                    <a:pt x="48" y="5"/>
                  </a:lnTo>
                  <a:lnTo>
                    <a:pt x="62" y="1"/>
                  </a:lnTo>
                  <a:lnTo>
                    <a:pt x="78" y="0"/>
                  </a:lnTo>
                  <a:lnTo>
                    <a:pt x="93" y="1"/>
                  </a:lnTo>
                  <a:lnTo>
                    <a:pt x="108" y="5"/>
                  </a:lnTo>
                  <a:lnTo>
                    <a:pt x="121" y="13"/>
                  </a:lnTo>
                  <a:lnTo>
                    <a:pt x="132" y="21"/>
                  </a:lnTo>
                  <a:lnTo>
                    <a:pt x="142" y="32"/>
                  </a:lnTo>
                  <a:lnTo>
                    <a:pt x="148" y="44"/>
                  </a:lnTo>
                  <a:lnTo>
                    <a:pt x="153" y="59"/>
                  </a:lnTo>
                  <a:lnTo>
                    <a:pt x="155" y="73"/>
                  </a:lnTo>
                  <a:close/>
                </a:path>
              </a:pathLst>
            </a:custGeom>
            <a:solidFill>
              <a:srgbClr val="000000"/>
            </a:solidFill>
            <a:ln w="9525">
              <a:noFill/>
              <a:round/>
              <a:headEnd/>
              <a:tailEnd/>
            </a:ln>
          </p:spPr>
          <p:txBody>
            <a:bodyPr/>
            <a:lstStyle/>
            <a:p>
              <a:pPr rtl="0"/>
              <a:endParaRPr lang="en-US" sz="3800"/>
            </a:p>
          </p:txBody>
        </p:sp>
        <p:sp>
          <p:nvSpPr>
            <p:cNvPr id="41005" name="Freeform 45"/>
            <p:cNvSpPr>
              <a:spLocks/>
            </p:cNvSpPr>
            <p:nvPr/>
          </p:nvSpPr>
          <p:spPr bwMode="auto">
            <a:xfrm flipH="1">
              <a:off x="588" y="1056"/>
              <a:ext cx="17" cy="18"/>
            </a:xfrm>
            <a:custGeom>
              <a:avLst/>
              <a:gdLst>
                <a:gd name="T0" fmla="*/ 1 w 74"/>
                <a:gd name="T1" fmla="*/ 3 h 79"/>
                <a:gd name="T2" fmla="*/ 0 w 74"/>
                <a:gd name="T3" fmla="*/ 15 h 79"/>
                <a:gd name="T4" fmla="*/ 0 w 74"/>
                <a:gd name="T5" fmla="*/ 15 h 79"/>
                <a:gd name="T6" fmla="*/ 0 w 74"/>
                <a:gd name="T7" fmla="*/ 16 h 79"/>
                <a:gd name="T8" fmla="*/ 0 w 74"/>
                <a:gd name="T9" fmla="*/ 17 h 79"/>
                <a:gd name="T10" fmla="*/ 1 w 74"/>
                <a:gd name="T11" fmla="*/ 17 h 79"/>
                <a:gd name="T12" fmla="*/ 1 w 74"/>
                <a:gd name="T13" fmla="*/ 18 h 79"/>
                <a:gd name="T14" fmla="*/ 2 w 74"/>
                <a:gd name="T15" fmla="*/ 18 h 79"/>
                <a:gd name="T16" fmla="*/ 3 w 74"/>
                <a:gd name="T17" fmla="*/ 18 h 79"/>
                <a:gd name="T18" fmla="*/ 3 w 74"/>
                <a:gd name="T19" fmla="*/ 18 h 79"/>
                <a:gd name="T20" fmla="*/ 14 w 74"/>
                <a:gd name="T21" fmla="*/ 17 h 79"/>
                <a:gd name="T22" fmla="*/ 15 w 74"/>
                <a:gd name="T23" fmla="*/ 17 h 79"/>
                <a:gd name="T24" fmla="*/ 16 w 74"/>
                <a:gd name="T25" fmla="*/ 16 h 79"/>
                <a:gd name="T26" fmla="*/ 17 w 74"/>
                <a:gd name="T27" fmla="*/ 15 h 79"/>
                <a:gd name="T28" fmla="*/ 17 w 74"/>
                <a:gd name="T29" fmla="*/ 14 h 79"/>
                <a:gd name="T30" fmla="*/ 17 w 74"/>
                <a:gd name="T31" fmla="*/ 13 h 79"/>
                <a:gd name="T32" fmla="*/ 16 w 74"/>
                <a:gd name="T33" fmla="*/ 12 h 79"/>
                <a:gd name="T34" fmla="*/ 15 w 74"/>
                <a:gd name="T35" fmla="*/ 11 h 79"/>
                <a:gd name="T36" fmla="*/ 14 w 74"/>
                <a:gd name="T37" fmla="*/ 11 h 79"/>
                <a:gd name="T38" fmla="*/ 13 w 74"/>
                <a:gd name="T39" fmla="*/ 11 h 79"/>
                <a:gd name="T40" fmla="*/ 11 w 74"/>
                <a:gd name="T41" fmla="*/ 11 h 79"/>
                <a:gd name="T42" fmla="*/ 9 w 74"/>
                <a:gd name="T43" fmla="*/ 11 h 79"/>
                <a:gd name="T44" fmla="*/ 6 w 74"/>
                <a:gd name="T45" fmla="*/ 12 h 79"/>
                <a:gd name="T46" fmla="*/ 7 w 74"/>
                <a:gd name="T47" fmla="*/ 9 h 79"/>
                <a:gd name="T48" fmla="*/ 7 w 74"/>
                <a:gd name="T49" fmla="*/ 6 h 79"/>
                <a:gd name="T50" fmla="*/ 7 w 74"/>
                <a:gd name="T51" fmla="*/ 4 h 79"/>
                <a:gd name="T52" fmla="*/ 7 w 74"/>
                <a:gd name="T53" fmla="*/ 3 h 79"/>
                <a:gd name="T54" fmla="*/ 7 w 74"/>
                <a:gd name="T55" fmla="*/ 3 h 79"/>
                <a:gd name="T56" fmla="*/ 7 w 74"/>
                <a:gd name="T57" fmla="*/ 3 h 79"/>
                <a:gd name="T58" fmla="*/ 7 w 74"/>
                <a:gd name="T59" fmla="*/ 3 h 79"/>
                <a:gd name="T60" fmla="*/ 7 w 74"/>
                <a:gd name="T61" fmla="*/ 3 h 79"/>
                <a:gd name="T62" fmla="*/ 7 w 74"/>
                <a:gd name="T63" fmla="*/ 2 h 79"/>
                <a:gd name="T64" fmla="*/ 6 w 74"/>
                <a:gd name="T65" fmla="*/ 1 h 79"/>
                <a:gd name="T66" fmla="*/ 6 w 74"/>
                <a:gd name="T67" fmla="*/ 0 h 79"/>
                <a:gd name="T68" fmla="*/ 4 w 74"/>
                <a:gd name="T69" fmla="*/ 0 h 79"/>
                <a:gd name="T70" fmla="*/ 3 w 74"/>
                <a:gd name="T71" fmla="*/ 0 h 79"/>
                <a:gd name="T72" fmla="*/ 2 w 74"/>
                <a:gd name="T73" fmla="*/ 1 h 79"/>
                <a:gd name="T74" fmla="*/ 1 w 74"/>
                <a:gd name="T75" fmla="*/ 1 h 79"/>
                <a:gd name="T76" fmla="*/ 1 w 74"/>
                <a:gd name="T77" fmla="*/ 3 h 7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4"/>
                <a:gd name="T118" fmla="*/ 0 h 79"/>
                <a:gd name="T119" fmla="*/ 74 w 74"/>
                <a:gd name="T120" fmla="*/ 79 h 7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4" h="79">
                  <a:moveTo>
                    <a:pt x="3" y="12"/>
                  </a:moveTo>
                  <a:lnTo>
                    <a:pt x="0" y="64"/>
                  </a:lnTo>
                  <a:lnTo>
                    <a:pt x="0" y="66"/>
                  </a:lnTo>
                  <a:lnTo>
                    <a:pt x="0" y="69"/>
                  </a:lnTo>
                  <a:lnTo>
                    <a:pt x="2" y="73"/>
                  </a:lnTo>
                  <a:lnTo>
                    <a:pt x="3" y="75"/>
                  </a:lnTo>
                  <a:lnTo>
                    <a:pt x="6" y="77"/>
                  </a:lnTo>
                  <a:lnTo>
                    <a:pt x="9" y="78"/>
                  </a:lnTo>
                  <a:lnTo>
                    <a:pt x="11" y="79"/>
                  </a:lnTo>
                  <a:lnTo>
                    <a:pt x="14" y="79"/>
                  </a:lnTo>
                  <a:lnTo>
                    <a:pt x="62" y="74"/>
                  </a:lnTo>
                  <a:lnTo>
                    <a:pt x="67" y="73"/>
                  </a:lnTo>
                  <a:lnTo>
                    <a:pt x="71" y="69"/>
                  </a:lnTo>
                  <a:lnTo>
                    <a:pt x="74" y="65"/>
                  </a:lnTo>
                  <a:lnTo>
                    <a:pt x="74" y="60"/>
                  </a:lnTo>
                  <a:lnTo>
                    <a:pt x="72" y="55"/>
                  </a:lnTo>
                  <a:lnTo>
                    <a:pt x="68" y="51"/>
                  </a:lnTo>
                  <a:lnTo>
                    <a:pt x="65" y="48"/>
                  </a:lnTo>
                  <a:lnTo>
                    <a:pt x="59" y="47"/>
                  </a:lnTo>
                  <a:lnTo>
                    <a:pt x="57" y="47"/>
                  </a:lnTo>
                  <a:lnTo>
                    <a:pt x="49" y="48"/>
                  </a:lnTo>
                  <a:lnTo>
                    <a:pt x="39" y="49"/>
                  </a:lnTo>
                  <a:lnTo>
                    <a:pt x="28" y="51"/>
                  </a:lnTo>
                  <a:lnTo>
                    <a:pt x="29" y="39"/>
                  </a:lnTo>
                  <a:lnTo>
                    <a:pt x="29" y="26"/>
                  </a:lnTo>
                  <a:lnTo>
                    <a:pt x="31" y="18"/>
                  </a:lnTo>
                  <a:lnTo>
                    <a:pt x="31" y="14"/>
                  </a:lnTo>
                  <a:lnTo>
                    <a:pt x="31" y="13"/>
                  </a:lnTo>
                  <a:lnTo>
                    <a:pt x="29" y="8"/>
                  </a:lnTo>
                  <a:lnTo>
                    <a:pt x="27" y="4"/>
                  </a:lnTo>
                  <a:lnTo>
                    <a:pt x="24" y="1"/>
                  </a:lnTo>
                  <a:lnTo>
                    <a:pt x="19" y="0"/>
                  </a:lnTo>
                  <a:lnTo>
                    <a:pt x="14" y="0"/>
                  </a:lnTo>
                  <a:lnTo>
                    <a:pt x="9" y="3"/>
                  </a:lnTo>
                  <a:lnTo>
                    <a:pt x="5" y="6"/>
                  </a:lnTo>
                  <a:lnTo>
                    <a:pt x="3" y="12"/>
                  </a:lnTo>
                  <a:close/>
                </a:path>
              </a:pathLst>
            </a:custGeom>
            <a:solidFill>
              <a:srgbClr val="000000"/>
            </a:solidFill>
            <a:ln w="9525">
              <a:noFill/>
              <a:round/>
              <a:headEnd/>
              <a:tailEnd/>
            </a:ln>
          </p:spPr>
          <p:txBody>
            <a:bodyPr/>
            <a:lstStyle/>
            <a:p>
              <a:pPr rtl="0"/>
              <a:endParaRPr lang="en-US" sz="3800"/>
            </a:p>
          </p:txBody>
        </p:sp>
        <p:sp>
          <p:nvSpPr>
            <p:cNvPr id="41006" name="Freeform 46"/>
            <p:cNvSpPr>
              <a:spLocks/>
            </p:cNvSpPr>
            <p:nvPr/>
          </p:nvSpPr>
          <p:spPr bwMode="auto">
            <a:xfrm flipH="1">
              <a:off x="563" y="1072"/>
              <a:ext cx="20" cy="12"/>
            </a:xfrm>
            <a:custGeom>
              <a:avLst/>
              <a:gdLst>
                <a:gd name="T0" fmla="*/ 15 w 83"/>
                <a:gd name="T1" fmla="*/ 0 h 56"/>
                <a:gd name="T2" fmla="*/ 1 w 83"/>
                <a:gd name="T3" fmla="*/ 6 h 56"/>
                <a:gd name="T4" fmla="*/ 0 w 83"/>
                <a:gd name="T5" fmla="*/ 7 h 56"/>
                <a:gd name="T6" fmla="*/ 0 w 83"/>
                <a:gd name="T7" fmla="*/ 8 h 56"/>
                <a:gd name="T8" fmla="*/ 0 w 83"/>
                <a:gd name="T9" fmla="*/ 9 h 56"/>
                <a:gd name="T10" fmla="*/ 0 w 83"/>
                <a:gd name="T11" fmla="*/ 11 h 56"/>
                <a:gd name="T12" fmla="*/ 1 w 83"/>
                <a:gd name="T13" fmla="*/ 11 h 56"/>
                <a:gd name="T14" fmla="*/ 2 w 83"/>
                <a:gd name="T15" fmla="*/ 12 h 56"/>
                <a:gd name="T16" fmla="*/ 3 w 83"/>
                <a:gd name="T17" fmla="*/ 12 h 56"/>
                <a:gd name="T18" fmla="*/ 5 w 83"/>
                <a:gd name="T19" fmla="*/ 12 h 56"/>
                <a:gd name="T20" fmla="*/ 18 w 83"/>
                <a:gd name="T21" fmla="*/ 6 h 56"/>
                <a:gd name="T22" fmla="*/ 19 w 83"/>
                <a:gd name="T23" fmla="*/ 5 h 56"/>
                <a:gd name="T24" fmla="*/ 20 w 83"/>
                <a:gd name="T25" fmla="*/ 4 h 56"/>
                <a:gd name="T26" fmla="*/ 20 w 83"/>
                <a:gd name="T27" fmla="*/ 3 h 56"/>
                <a:gd name="T28" fmla="*/ 20 w 83"/>
                <a:gd name="T29" fmla="*/ 2 h 56"/>
                <a:gd name="T30" fmla="*/ 19 w 83"/>
                <a:gd name="T31" fmla="*/ 1 h 56"/>
                <a:gd name="T32" fmla="*/ 18 w 83"/>
                <a:gd name="T33" fmla="*/ 0 h 56"/>
                <a:gd name="T34" fmla="*/ 17 w 83"/>
                <a:gd name="T35" fmla="*/ 0 h 56"/>
                <a:gd name="T36" fmla="*/ 15 w 83"/>
                <a:gd name="T37" fmla="*/ 0 h 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3"/>
                <a:gd name="T58" fmla="*/ 0 h 56"/>
                <a:gd name="T59" fmla="*/ 83 w 83"/>
                <a:gd name="T60" fmla="*/ 56 h 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3" h="56">
                  <a:moveTo>
                    <a:pt x="63" y="2"/>
                  </a:moveTo>
                  <a:lnTo>
                    <a:pt x="6" y="30"/>
                  </a:lnTo>
                  <a:lnTo>
                    <a:pt x="2" y="33"/>
                  </a:lnTo>
                  <a:lnTo>
                    <a:pt x="0" y="38"/>
                  </a:lnTo>
                  <a:lnTo>
                    <a:pt x="0" y="43"/>
                  </a:lnTo>
                  <a:lnTo>
                    <a:pt x="1" y="49"/>
                  </a:lnTo>
                  <a:lnTo>
                    <a:pt x="4" y="52"/>
                  </a:lnTo>
                  <a:lnTo>
                    <a:pt x="9" y="55"/>
                  </a:lnTo>
                  <a:lnTo>
                    <a:pt x="14" y="56"/>
                  </a:lnTo>
                  <a:lnTo>
                    <a:pt x="19" y="55"/>
                  </a:lnTo>
                  <a:lnTo>
                    <a:pt x="76" y="26"/>
                  </a:lnTo>
                  <a:lnTo>
                    <a:pt x="80" y="22"/>
                  </a:lnTo>
                  <a:lnTo>
                    <a:pt x="83" y="19"/>
                  </a:lnTo>
                  <a:lnTo>
                    <a:pt x="83" y="13"/>
                  </a:lnTo>
                  <a:lnTo>
                    <a:pt x="82" y="8"/>
                  </a:lnTo>
                  <a:lnTo>
                    <a:pt x="79" y="3"/>
                  </a:lnTo>
                  <a:lnTo>
                    <a:pt x="74" y="0"/>
                  </a:lnTo>
                  <a:lnTo>
                    <a:pt x="69" y="0"/>
                  </a:lnTo>
                  <a:lnTo>
                    <a:pt x="63" y="2"/>
                  </a:lnTo>
                  <a:close/>
                </a:path>
              </a:pathLst>
            </a:custGeom>
            <a:solidFill>
              <a:srgbClr val="000000"/>
            </a:solidFill>
            <a:ln w="9525">
              <a:noFill/>
              <a:round/>
              <a:headEnd/>
              <a:tailEnd/>
            </a:ln>
          </p:spPr>
          <p:txBody>
            <a:bodyPr/>
            <a:lstStyle/>
            <a:p>
              <a:pPr rtl="0"/>
              <a:endParaRPr lang="en-US" sz="3800"/>
            </a:p>
          </p:txBody>
        </p:sp>
        <p:sp>
          <p:nvSpPr>
            <p:cNvPr id="41007" name="Freeform 47"/>
            <p:cNvSpPr>
              <a:spLocks/>
            </p:cNvSpPr>
            <p:nvPr/>
          </p:nvSpPr>
          <p:spPr bwMode="auto">
            <a:xfrm flipH="1">
              <a:off x="566" y="1045"/>
              <a:ext cx="11" cy="11"/>
            </a:xfrm>
            <a:custGeom>
              <a:avLst/>
              <a:gdLst>
                <a:gd name="T0" fmla="*/ 11 w 48"/>
                <a:gd name="T1" fmla="*/ 5 h 49"/>
                <a:gd name="T2" fmla="*/ 11 w 48"/>
                <a:gd name="T3" fmla="*/ 7 h 49"/>
                <a:gd name="T4" fmla="*/ 10 w 48"/>
                <a:gd name="T5" fmla="*/ 9 h 49"/>
                <a:gd name="T6" fmla="*/ 8 w 48"/>
                <a:gd name="T7" fmla="*/ 10 h 49"/>
                <a:gd name="T8" fmla="*/ 6 w 48"/>
                <a:gd name="T9" fmla="*/ 11 h 49"/>
                <a:gd name="T10" fmla="*/ 4 w 48"/>
                <a:gd name="T11" fmla="*/ 10 h 49"/>
                <a:gd name="T12" fmla="*/ 2 w 48"/>
                <a:gd name="T13" fmla="*/ 9 h 49"/>
                <a:gd name="T14" fmla="*/ 1 w 48"/>
                <a:gd name="T15" fmla="*/ 7 h 49"/>
                <a:gd name="T16" fmla="*/ 0 w 48"/>
                <a:gd name="T17" fmla="*/ 5 h 49"/>
                <a:gd name="T18" fmla="*/ 1 w 48"/>
                <a:gd name="T19" fmla="*/ 3 h 49"/>
                <a:gd name="T20" fmla="*/ 2 w 48"/>
                <a:gd name="T21" fmla="*/ 2 h 49"/>
                <a:gd name="T22" fmla="*/ 4 w 48"/>
                <a:gd name="T23" fmla="*/ 0 h 49"/>
                <a:gd name="T24" fmla="*/ 6 w 48"/>
                <a:gd name="T25" fmla="*/ 0 h 49"/>
                <a:gd name="T26" fmla="*/ 8 w 48"/>
                <a:gd name="T27" fmla="*/ 0 h 49"/>
                <a:gd name="T28" fmla="*/ 10 w 48"/>
                <a:gd name="T29" fmla="*/ 2 h 49"/>
                <a:gd name="T30" fmla="*/ 11 w 48"/>
                <a:gd name="T31" fmla="*/ 3 h 49"/>
                <a:gd name="T32" fmla="*/ 11 w 48"/>
                <a:gd name="T33" fmla="*/ 5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9"/>
                <a:gd name="T53" fmla="*/ 48 w 48"/>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9">
                  <a:moveTo>
                    <a:pt x="48" y="24"/>
                  </a:moveTo>
                  <a:lnTo>
                    <a:pt x="47" y="33"/>
                  </a:lnTo>
                  <a:lnTo>
                    <a:pt x="42" y="41"/>
                  </a:lnTo>
                  <a:lnTo>
                    <a:pt x="34" y="46"/>
                  </a:lnTo>
                  <a:lnTo>
                    <a:pt x="25" y="49"/>
                  </a:lnTo>
                  <a:lnTo>
                    <a:pt x="16" y="46"/>
                  </a:lnTo>
                  <a:lnTo>
                    <a:pt x="8" y="41"/>
                  </a:lnTo>
                  <a:lnTo>
                    <a:pt x="3" y="33"/>
                  </a:lnTo>
                  <a:lnTo>
                    <a:pt x="0" y="24"/>
                  </a:lnTo>
                  <a:lnTo>
                    <a:pt x="3" y="15"/>
                  </a:lnTo>
                  <a:lnTo>
                    <a:pt x="8" y="7"/>
                  </a:lnTo>
                  <a:lnTo>
                    <a:pt x="16" y="2"/>
                  </a:lnTo>
                  <a:lnTo>
                    <a:pt x="25" y="0"/>
                  </a:lnTo>
                  <a:lnTo>
                    <a:pt x="34" y="2"/>
                  </a:lnTo>
                  <a:lnTo>
                    <a:pt x="42" y="7"/>
                  </a:lnTo>
                  <a:lnTo>
                    <a:pt x="47" y="15"/>
                  </a:lnTo>
                  <a:lnTo>
                    <a:pt x="48" y="24"/>
                  </a:lnTo>
                  <a:close/>
                </a:path>
              </a:pathLst>
            </a:custGeom>
            <a:solidFill>
              <a:srgbClr val="000000"/>
            </a:solidFill>
            <a:ln w="9525">
              <a:noFill/>
              <a:round/>
              <a:headEnd/>
              <a:tailEnd/>
            </a:ln>
          </p:spPr>
          <p:txBody>
            <a:bodyPr/>
            <a:lstStyle/>
            <a:p>
              <a:pPr rtl="0"/>
              <a:endParaRPr lang="en-US" sz="3800"/>
            </a:p>
          </p:txBody>
        </p:sp>
      </p:grpSp>
      <p:sp>
        <p:nvSpPr>
          <p:cNvPr id="41008" name="Rectangle 48"/>
          <p:cNvSpPr>
            <a:spLocks noChangeArrowheads="1"/>
          </p:cNvSpPr>
          <p:nvPr/>
        </p:nvSpPr>
        <p:spPr bwMode="auto">
          <a:xfrm>
            <a:off x="434975" y="3592513"/>
            <a:ext cx="8274050" cy="103187"/>
          </a:xfrm>
          <a:prstGeom prst="rect">
            <a:avLst/>
          </a:prstGeom>
          <a:solidFill>
            <a:srgbClr val="C0C0C0">
              <a:alpha val="50195"/>
            </a:srgbClr>
          </a:solidFill>
          <a:ln w="12700" cap="sq">
            <a:noFill/>
            <a:miter lim="800000"/>
            <a:headEnd type="none" w="sm" len="sm"/>
            <a:tailEnd type="none" w="sm" len="sm"/>
          </a:ln>
        </p:spPr>
        <p:txBody>
          <a:bodyPr wrap="none" anchor="ctr"/>
          <a:lstStyle/>
          <a:p>
            <a:pPr rtl="0"/>
            <a:endParaRPr lang="en-US" sz="3800"/>
          </a:p>
        </p:txBody>
      </p:sp>
      <p:grpSp>
        <p:nvGrpSpPr>
          <p:cNvPr id="3" name="Group 49"/>
          <p:cNvGrpSpPr>
            <a:grpSpLocks/>
          </p:cNvGrpSpPr>
          <p:nvPr/>
        </p:nvGrpSpPr>
        <p:grpSpPr bwMode="auto">
          <a:xfrm>
            <a:off x="534988" y="3852863"/>
            <a:ext cx="755650" cy="946150"/>
            <a:chOff x="337" y="2420"/>
            <a:chExt cx="476" cy="596"/>
          </a:xfrm>
        </p:grpSpPr>
        <p:sp>
          <p:nvSpPr>
            <p:cNvPr id="41010" name="Freeform 50"/>
            <p:cNvSpPr>
              <a:spLocks/>
            </p:cNvSpPr>
            <p:nvPr/>
          </p:nvSpPr>
          <p:spPr bwMode="auto">
            <a:xfrm>
              <a:off x="385" y="2867"/>
              <a:ext cx="143" cy="79"/>
            </a:xfrm>
            <a:custGeom>
              <a:avLst/>
              <a:gdLst>
                <a:gd name="T0" fmla="*/ 0 w 626"/>
                <a:gd name="T1" fmla="*/ 51 h 346"/>
                <a:gd name="T2" fmla="*/ 0 w 626"/>
                <a:gd name="T3" fmla="*/ 52 h 346"/>
                <a:gd name="T4" fmla="*/ 0 w 626"/>
                <a:gd name="T5" fmla="*/ 54 h 346"/>
                <a:gd name="T6" fmla="*/ 7 w 626"/>
                <a:gd name="T7" fmla="*/ 77 h 346"/>
                <a:gd name="T8" fmla="*/ 9 w 626"/>
                <a:gd name="T9" fmla="*/ 79 h 346"/>
                <a:gd name="T10" fmla="*/ 132 w 626"/>
                <a:gd name="T11" fmla="*/ 79 h 346"/>
                <a:gd name="T12" fmla="*/ 135 w 626"/>
                <a:gd name="T13" fmla="*/ 78 h 346"/>
                <a:gd name="T14" fmla="*/ 137 w 626"/>
                <a:gd name="T15" fmla="*/ 75 h 346"/>
                <a:gd name="T16" fmla="*/ 143 w 626"/>
                <a:gd name="T17" fmla="*/ 49 h 346"/>
                <a:gd name="T18" fmla="*/ 143 w 626"/>
                <a:gd name="T19" fmla="*/ 48 h 346"/>
                <a:gd name="T20" fmla="*/ 131 w 626"/>
                <a:gd name="T21" fmla="*/ 3 h 346"/>
                <a:gd name="T22" fmla="*/ 129 w 626"/>
                <a:gd name="T23" fmla="*/ 1 h 346"/>
                <a:gd name="T24" fmla="*/ 125 w 626"/>
                <a:gd name="T25" fmla="*/ 0 h 346"/>
                <a:gd name="T26" fmla="*/ 123 w 626"/>
                <a:gd name="T27" fmla="*/ 2 h 346"/>
                <a:gd name="T28" fmla="*/ 122 w 626"/>
                <a:gd name="T29" fmla="*/ 4 h 346"/>
                <a:gd name="T30" fmla="*/ 122 w 626"/>
                <a:gd name="T31" fmla="*/ 5 h 346"/>
                <a:gd name="T32" fmla="*/ 122 w 626"/>
                <a:gd name="T33" fmla="*/ 6 h 346"/>
                <a:gd name="T34" fmla="*/ 124 w 626"/>
                <a:gd name="T35" fmla="*/ 12 h 346"/>
                <a:gd name="T36" fmla="*/ 128 w 626"/>
                <a:gd name="T37" fmla="*/ 26 h 346"/>
                <a:gd name="T38" fmla="*/ 132 w 626"/>
                <a:gd name="T39" fmla="*/ 41 h 346"/>
                <a:gd name="T40" fmla="*/ 134 w 626"/>
                <a:gd name="T41" fmla="*/ 48 h 346"/>
                <a:gd name="T42" fmla="*/ 132 w 626"/>
                <a:gd name="T43" fmla="*/ 58 h 346"/>
                <a:gd name="T44" fmla="*/ 129 w 626"/>
                <a:gd name="T45" fmla="*/ 70 h 346"/>
                <a:gd name="T46" fmla="*/ 122 w 626"/>
                <a:gd name="T47" fmla="*/ 70 h 346"/>
                <a:gd name="T48" fmla="*/ 109 w 626"/>
                <a:gd name="T49" fmla="*/ 70 h 346"/>
                <a:gd name="T50" fmla="*/ 91 w 626"/>
                <a:gd name="T51" fmla="*/ 70 h 346"/>
                <a:gd name="T52" fmla="*/ 71 w 626"/>
                <a:gd name="T53" fmla="*/ 70 h 346"/>
                <a:gd name="T54" fmla="*/ 51 w 626"/>
                <a:gd name="T55" fmla="*/ 70 h 346"/>
                <a:gd name="T56" fmla="*/ 34 w 626"/>
                <a:gd name="T57" fmla="*/ 70 h 346"/>
                <a:gd name="T58" fmla="*/ 20 w 626"/>
                <a:gd name="T59" fmla="*/ 70 h 346"/>
                <a:gd name="T60" fmla="*/ 14 w 626"/>
                <a:gd name="T61" fmla="*/ 70 h 346"/>
                <a:gd name="T62" fmla="*/ 11 w 626"/>
                <a:gd name="T63" fmla="*/ 60 h 346"/>
                <a:gd name="T64" fmla="*/ 9 w 626"/>
                <a:gd name="T65" fmla="*/ 53 h 346"/>
                <a:gd name="T66" fmla="*/ 12 w 626"/>
                <a:gd name="T67" fmla="*/ 44 h 346"/>
                <a:gd name="T68" fmla="*/ 18 w 626"/>
                <a:gd name="T69" fmla="*/ 29 h 346"/>
                <a:gd name="T70" fmla="*/ 24 w 626"/>
                <a:gd name="T71" fmla="*/ 13 h 346"/>
                <a:gd name="T72" fmla="*/ 27 w 626"/>
                <a:gd name="T73" fmla="*/ 6 h 346"/>
                <a:gd name="T74" fmla="*/ 27 w 626"/>
                <a:gd name="T75" fmla="*/ 5 h 346"/>
                <a:gd name="T76" fmla="*/ 27 w 626"/>
                <a:gd name="T77" fmla="*/ 4 h 346"/>
                <a:gd name="T78" fmla="*/ 26 w 626"/>
                <a:gd name="T79" fmla="*/ 2 h 346"/>
                <a:gd name="T80" fmla="*/ 24 w 626"/>
                <a:gd name="T81" fmla="*/ 0 h 346"/>
                <a:gd name="T82" fmla="*/ 20 w 626"/>
                <a:gd name="T83" fmla="*/ 0 h 346"/>
                <a:gd name="T84" fmla="*/ 18 w 626"/>
                <a:gd name="T85" fmla="*/ 3 h 34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26"/>
                <a:gd name="T130" fmla="*/ 0 h 346"/>
                <a:gd name="T131" fmla="*/ 626 w 626"/>
                <a:gd name="T132" fmla="*/ 346 h 34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26" h="346">
                  <a:moveTo>
                    <a:pt x="79" y="13"/>
                  </a:moveTo>
                  <a:lnTo>
                    <a:pt x="1" y="222"/>
                  </a:lnTo>
                  <a:lnTo>
                    <a:pt x="0" y="225"/>
                  </a:lnTo>
                  <a:lnTo>
                    <a:pt x="0" y="229"/>
                  </a:lnTo>
                  <a:lnTo>
                    <a:pt x="0" y="233"/>
                  </a:lnTo>
                  <a:lnTo>
                    <a:pt x="0" y="235"/>
                  </a:lnTo>
                  <a:lnTo>
                    <a:pt x="27" y="332"/>
                  </a:lnTo>
                  <a:lnTo>
                    <a:pt x="30" y="337"/>
                  </a:lnTo>
                  <a:lnTo>
                    <a:pt x="33" y="342"/>
                  </a:lnTo>
                  <a:lnTo>
                    <a:pt x="39" y="345"/>
                  </a:lnTo>
                  <a:lnTo>
                    <a:pt x="45" y="346"/>
                  </a:lnTo>
                  <a:lnTo>
                    <a:pt x="580" y="346"/>
                  </a:lnTo>
                  <a:lnTo>
                    <a:pt x="587" y="345"/>
                  </a:lnTo>
                  <a:lnTo>
                    <a:pt x="592" y="342"/>
                  </a:lnTo>
                  <a:lnTo>
                    <a:pt x="597" y="337"/>
                  </a:lnTo>
                  <a:lnTo>
                    <a:pt x="600" y="330"/>
                  </a:lnTo>
                  <a:lnTo>
                    <a:pt x="626" y="216"/>
                  </a:lnTo>
                  <a:lnTo>
                    <a:pt x="626" y="213"/>
                  </a:lnTo>
                  <a:lnTo>
                    <a:pt x="626" y="212"/>
                  </a:lnTo>
                  <a:lnTo>
                    <a:pt x="626" y="209"/>
                  </a:lnTo>
                  <a:lnTo>
                    <a:pt x="626" y="207"/>
                  </a:lnTo>
                  <a:lnTo>
                    <a:pt x="574" y="14"/>
                  </a:lnTo>
                  <a:lnTo>
                    <a:pt x="570" y="8"/>
                  </a:lnTo>
                  <a:lnTo>
                    <a:pt x="563" y="3"/>
                  </a:lnTo>
                  <a:lnTo>
                    <a:pt x="557" y="0"/>
                  </a:lnTo>
                  <a:lnTo>
                    <a:pt x="549" y="0"/>
                  </a:lnTo>
                  <a:lnTo>
                    <a:pt x="542" y="3"/>
                  </a:lnTo>
                  <a:lnTo>
                    <a:pt x="538" y="8"/>
                  </a:lnTo>
                  <a:lnTo>
                    <a:pt x="536" y="13"/>
                  </a:lnTo>
                  <a:lnTo>
                    <a:pt x="535" y="19"/>
                  </a:lnTo>
                  <a:lnTo>
                    <a:pt x="535" y="21"/>
                  </a:lnTo>
                  <a:lnTo>
                    <a:pt x="535" y="22"/>
                  </a:lnTo>
                  <a:lnTo>
                    <a:pt x="535" y="23"/>
                  </a:lnTo>
                  <a:lnTo>
                    <a:pt x="535" y="25"/>
                  </a:lnTo>
                  <a:lnTo>
                    <a:pt x="537" y="32"/>
                  </a:lnTo>
                  <a:lnTo>
                    <a:pt x="542" y="53"/>
                  </a:lnTo>
                  <a:lnTo>
                    <a:pt x="550" y="82"/>
                  </a:lnTo>
                  <a:lnTo>
                    <a:pt x="559" y="114"/>
                  </a:lnTo>
                  <a:lnTo>
                    <a:pt x="568" y="148"/>
                  </a:lnTo>
                  <a:lnTo>
                    <a:pt x="576" y="179"/>
                  </a:lnTo>
                  <a:lnTo>
                    <a:pt x="583" y="202"/>
                  </a:lnTo>
                  <a:lnTo>
                    <a:pt x="585" y="212"/>
                  </a:lnTo>
                  <a:lnTo>
                    <a:pt x="583" y="228"/>
                  </a:lnTo>
                  <a:lnTo>
                    <a:pt x="576" y="254"/>
                  </a:lnTo>
                  <a:lnTo>
                    <a:pt x="570" y="284"/>
                  </a:lnTo>
                  <a:lnTo>
                    <a:pt x="564" y="307"/>
                  </a:lnTo>
                  <a:lnTo>
                    <a:pt x="554" y="307"/>
                  </a:lnTo>
                  <a:lnTo>
                    <a:pt x="536" y="307"/>
                  </a:lnTo>
                  <a:lnTo>
                    <a:pt x="510" y="307"/>
                  </a:lnTo>
                  <a:lnTo>
                    <a:pt x="477" y="307"/>
                  </a:lnTo>
                  <a:lnTo>
                    <a:pt x="441" y="307"/>
                  </a:lnTo>
                  <a:lnTo>
                    <a:pt x="399" y="307"/>
                  </a:lnTo>
                  <a:lnTo>
                    <a:pt x="356" y="307"/>
                  </a:lnTo>
                  <a:lnTo>
                    <a:pt x="312" y="307"/>
                  </a:lnTo>
                  <a:lnTo>
                    <a:pt x="268" y="307"/>
                  </a:lnTo>
                  <a:lnTo>
                    <a:pt x="225" y="307"/>
                  </a:lnTo>
                  <a:lnTo>
                    <a:pt x="184" y="307"/>
                  </a:lnTo>
                  <a:lnTo>
                    <a:pt x="147" y="307"/>
                  </a:lnTo>
                  <a:lnTo>
                    <a:pt x="115" y="307"/>
                  </a:lnTo>
                  <a:lnTo>
                    <a:pt x="89" y="307"/>
                  </a:lnTo>
                  <a:lnTo>
                    <a:pt x="71" y="307"/>
                  </a:lnTo>
                  <a:lnTo>
                    <a:pt x="61" y="307"/>
                  </a:lnTo>
                  <a:lnTo>
                    <a:pt x="56" y="287"/>
                  </a:lnTo>
                  <a:lnTo>
                    <a:pt x="49" y="264"/>
                  </a:lnTo>
                  <a:lnTo>
                    <a:pt x="44" y="243"/>
                  </a:lnTo>
                  <a:lnTo>
                    <a:pt x="40" y="230"/>
                  </a:lnTo>
                  <a:lnTo>
                    <a:pt x="44" y="218"/>
                  </a:lnTo>
                  <a:lnTo>
                    <a:pt x="53" y="194"/>
                  </a:lnTo>
                  <a:lnTo>
                    <a:pt x="66" y="161"/>
                  </a:lnTo>
                  <a:lnTo>
                    <a:pt x="80" y="125"/>
                  </a:lnTo>
                  <a:lnTo>
                    <a:pt x="93" y="88"/>
                  </a:lnTo>
                  <a:lnTo>
                    <a:pt x="105" y="57"/>
                  </a:lnTo>
                  <a:lnTo>
                    <a:pt x="114" y="35"/>
                  </a:lnTo>
                  <a:lnTo>
                    <a:pt x="117" y="27"/>
                  </a:lnTo>
                  <a:lnTo>
                    <a:pt x="118" y="25"/>
                  </a:lnTo>
                  <a:lnTo>
                    <a:pt x="118" y="23"/>
                  </a:lnTo>
                  <a:lnTo>
                    <a:pt x="118" y="21"/>
                  </a:lnTo>
                  <a:lnTo>
                    <a:pt x="118" y="19"/>
                  </a:lnTo>
                  <a:lnTo>
                    <a:pt x="117" y="14"/>
                  </a:lnTo>
                  <a:lnTo>
                    <a:pt x="114" y="8"/>
                  </a:lnTo>
                  <a:lnTo>
                    <a:pt x="110" y="4"/>
                  </a:lnTo>
                  <a:lnTo>
                    <a:pt x="105" y="1"/>
                  </a:lnTo>
                  <a:lnTo>
                    <a:pt x="97" y="0"/>
                  </a:lnTo>
                  <a:lnTo>
                    <a:pt x="89" y="1"/>
                  </a:lnTo>
                  <a:lnTo>
                    <a:pt x="83" y="6"/>
                  </a:lnTo>
                  <a:lnTo>
                    <a:pt x="79" y="13"/>
                  </a:lnTo>
                  <a:close/>
                </a:path>
              </a:pathLst>
            </a:custGeom>
            <a:solidFill>
              <a:srgbClr val="000000"/>
            </a:solidFill>
            <a:ln w="9525">
              <a:noFill/>
              <a:round/>
              <a:headEnd/>
              <a:tailEnd/>
            </a:ln>
          </p:spPr>
          <p:txBody>
            <a:bodyPr/>
            <a:lstStyle/>
            <a:p>
              <a:pPr rtl="0"/>
              <a:endParaRPr lang="en-US" sz="3800"/>
            </a:p>
          </p:txBody>
        </p:sp>
        <p:sp>
          <p:nvSpPr>
            <p:cNvPr id="41011" name="Freeform 51"/>
            <p:cNvSpPr>
              <a:spLocks/>
            </p:cNvSpPr>
            <p:nvPr/>
          </p:nvSpPr>
          <p:spPr bwMode="auto">
            <a:xfrm>
              <a:off x="370" y="2993"/>
              <a:ext cx="27" cy="19"/>
            </a:xfrm>
            <a:custGeom>
              <a:avLst/>
              <a:gdLst>
                <a:gd name="T0" fmla="*/ 13 w 117"/>
                <a:gd name="T1" fmla="*/ 0 h 84"/>
                <a:gd name="T2" fmla="*/ 10 w 117"/>
                <a:gd name="T3" fmla="*/ 0 h 84"/>
                <a:gd name="T4" fmla="*/ 8 w 117"/>
                <a:gd name="T5" fmla="*/ 1 h 84"/>
                <a:gd name="T6" fmla="*/ 6 w 117"/>
                <a:gd name="T7" fmla="*/ 2 h 84"/>
                <a:gd name="T8" fmla="*/ 3 w 117"/>
                <a:gd name="T9" fmla="*/ 3 h 84"/>
                <a:gd name="T10" fmla="*/ 2 w 117"/>
                <a:gd name="T11" fmla="*/ 5 h 84"/>
                <a:gd name="T12" fmla="*/ 1 w 117"/>
                <a:gd name="T13" fmla="*/ 6 h 84"/>
                <a:gd name="T14" fmla="*/ 0 w 117"/>
                <a:gd name="T15" fmla="*/ 8 h 84"/>
                <a:gd name="T16" fmla="*/ 0 w 117"/>
                <a:gd name="T17" fmla="*/ 10 h 84"/>
                <a:gd name="T18" fmla="*/ 0 w 117"/>
                <a:gd name="T19" fmla="*/ 12 h 84"/>
                <a:gd name="T20" fmla="*/ 1 w 117"/>
                <a:gd name="T21" fmla="*/ 13 h 84"/>
                <a:gd name="T22" fmla="*/ 2 w 117"/>
                <a:gd name="T23" fmla="*/ 15 h 84"/>
                <a:gd name="T24" fmla="*/ 3 w 117"/>
                <a:gd name="T25" fmla="*/ 16 h 84"/>
                <a:gd name="T26" fmla="*/ 4 w 117"/>
                <a:gd name="T27" fmla="*/ 17 h 84"/>
                <a:gd name="T28" fmla="*/ 6 w 117"/>
                <a:gd name="T29" fmla="*/ 17 h 84"/>
                <a:gd name="T30" fmla="*/ 7 w 117"/>
                <a:gd name="T31" fmla="*/ 18 h 84"/>
                <a:gd name="T32" fmla="*/ 8 w 117"/>
                <a:gd name="T33" fmla="*/ 18 h 84"/>
                <a:gd name="T34" fmla="*/ 10 w 117"/>
                <a:gd name="T35" fmla="*/ 19 h 84"/>
                <a:gd name="T36" fmla="*/ 11 w 117"/>
                <a:gd name="T37" fmla="*/ 19 h 84"/>
                <a:gd name="T38" fmla="*/ 13 w 117"/>
                <a:gd name="T39" fmla="*/ 19 h 84"/>
                <a:gd name="T40" fmla="*/ 14 w 117"/>
                <a:gd name="T41" fmla="*/ 19 h 84"/>
                <a:gd name="T42" fmla="*/ 17 w 117"/>
                <a:gd name="T43" fmla="*/ 19 h 84"/>
                <a:gd name="T44" fmla="*/ 20 w 117"/>
                <a:gd name="T45" fmla="*/ 18 h 84"/>
                <a:gd name="T46" fmla="*/ 22 w 117"/>
                <a:gd name="T47" fmla="*/ 17 h 84"/>
                <a:gd name="T48" fmla="*/ 24 w 117"/>
                <a:gd name="T49" fmla="*/ 15 h 84"/>
                <a:gd name="T50" fmla="*/ 25 w 117"/>
                <a:gd name="T51" fmla="*/ 14 h 84"/>
                <a:gd name="T52" fmla="*/ 27 w 117"/>
                <a:gd name="T53" fmla="*/ 12 h 84"/>
                <a:gd name="T54" fmla="*/ 27 w 117"/>
                <a:gd name="T55" fmla="*/ 10 h 84"/>
                <a:gd name="T56" fmla="*/ 27 w 117"/>
                <a:gd name="T57" fmla="*/ 8 h 84"/>
                <a:gd name="T58" fmla="*/ 27 w 117"/>
                <a:gd name="T59" fmla="*/ 8 h 84"/>
                <a:gd name="T60" fmla="*/ 27 w 117"/>
                <a:gd name="T61" fmla="*/ 7 h 84"/>
                <a:gd name="T62" fmla="*/ 26 w 117"/>
                <a:gd name="T63" fmla="*/ 5 h 84"/>
                <a:gd name="T64" fmla="*/ 25 w 117"/>
                <a:gd name="T65" fmla="*/ 3 h 84"/>
                <a:gd name="T66" fmla="*/ 23 w 117"/>
                <a:gd name="T67" fmla="*/ 2 h 84"/>
                <a:gd name="T68" fmla="*/ 21 w 117"/>
                <a:gd name="T69" fmla="*/ 1 h 84"/>
                <a:gd name="T70" fmla="*/ 18 w 117"/>
                <a:gd name="T71" fmla="*/ 0 h 84"/>
                <a:gd name="T72" fmla="*/ 16 w 117"/>
                <a:gd name="T73" fmla="*/ 0 h 84"/>
                <a:gd name="T74" fmla="*/ 13 w 117"/>
                <a:gd name="T75" fmla="*/ 0 h 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7"/>
                <a:gd name="T115" fmla="*/ 0 h 84"/>
                <a:gd name="T116" fmla="*/ 117 w 117"/>
                <a:gd name="T117" fmla="*/ 84 h 8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7" h="84">
                  <a:moveTo>
                    <a:pt x="56" y="0"/>
                  </a:moveTo>
                  <a:lnTo>
                    <a:pt x="45" y="1"/>
                  </a:lnTo>
                  <a:lnTo>
                    <a:pt x="33" y="3"/>
                  </a:lnTo>
                  <a:lnTo>
                    <a:pt x="24" y="9"/>
                  </a:lnTo>
                  <a:lnTo>
                    <a:pt x="15" y="14"/>
                  </a:lnTo>
                  <a:lnTo>
                    <a:pt x="8" y="20"/>
                  </a:lnTo>
                  <a:lnTo>
                    <a:pt x="4" y="28"/>
                  </a:lnTo>
                  <a:lnTo>
                    <a:pt x="0" y="36"/>
                  </a:lnTo>
                  <a:lnTo>
                    <a:pt x="0" y="45"/>
                  </a:lnTo>
                  <a:lnTo>
                    <a:pt x="2" y="52"/>
                  </a:lnTo>
                  <a:lnTo>
                    <a:pt x="4" y="58"/>
                  </a:lnTo>
                  <a:lnTo>
                    <a:pt x="8" y="65"/>
                  </a:lnTo>
                  <a:lnTo>
                    <a:pt x="13" y="70"/>
                  </a:lnTo>
                  <a:lnTo>
                    <a:pt x="19" y="74"/>
                  </a:lnTo>
                  <a:lnTo>
                    <a:pt x="24" y="76"/>
                  </a:lnTo>
                  <a:lnTo>
                    <a:pt x="29" y="79"/>
                  </a:lnTo>
                  <a:lnTo>
                    <a:pt x="35" y="81"/>
                  </a:lnTo>
                  <a:lnTo>
                    <a:pt x="42" y="83"/>
                  </a:lnTo>
                  <a:lnTo>
                    <a:pt x="48" y="84"/>
                  </a:lnTo>
                  <a:lnTo>
                    <a:pt x="55" y="84"/>
                  </a:lnTo>
                  <a:lnTo>
                    <a:pt x="61" y="84"/>
                  </a:lnTo>
                  <a:lnTo>
                    <a:pt x="73" y="83"/>
                  </a:lnTo>
                  <a:lnTo>
                    <a:pt x="85" y="79"/>
                  </a:lnTo>
                  <a:lnTo>
                    <a:pt x="95" y="75"/>
                  </a:lnTo>
                  <a:lnTo>
                    <a:pt x="103" y="68"/>
                  </a:lnTo>
                  <a:lnTo>
                    <a:pt x="110" y="62"/>
                  </a:lnTo>
                  <a:lnTo>
                    <a:pt x="115" y="54"/>
                  </a:lnTo>
                  <a:lnTo>
                    <a:pt x="117" y="46"/>
                  </a:lnTo>
                  <a:lnTo>
                    <a:pt x="117" y="37"/>
                  </a:lnTo>
                  <a:lnTo>
                    <a:pt x="116" y="29"/>
                  </a:lnTo>
                  <a:lnTo>
                    <a:pt x="112" y="22"/>
                  </a:lnTo>
                  <a:lnTo>
                    <a:pt x="107" y="14"/>
                  </a:lnTo>
                  <a:lnTo>
                    <a:pt x="99" y="9"/>
                  </a:lnTo>
                  <a:lnTo>
                    <a:pt x="90" y="5"/>
                  </a:lnTo>
                  <a:lnTo>
                    <a:pt x="80" y="1"/>
                  </a:lnTo>
                  <a:lnTo>
                    <a:pt x="68" y="0"/>
                  </a:lnTo>
                  <a:lnTo>
                    <a:pt x="56" y="0"/>
                  </a:lnTo>
                  <a:close/>
                </a:path>
              </a:pathLst>
            </a:custGeom>
            <a:solidFill>
              <a:srgbClr val="000000"/>
            </a:solidFill>
            <a:ln w="9525">
              <a:noFill/>
              <a:round/>
              <a:headEnd/>
              <a:tailEnd/>
            </a:ln>
          </p:spPr>
          <p:txBody>
            <a:bodyPr/>
            <a:lstStyle/>
            <a:p>
              <a:pPr rtl="0"/>
              <a:endParaRPr lang="en-US" sz="3800"/>
            </a:p>
          </p:txBody>
        </p:sp>
        <p:sp>
          <p:nvSpPr>
            <p:cNvPr id="41012" name="Freeform 52"/>
            <p:cNvSpPr>
              <a:spLocks/>
            </p:cNvSpPr>
            <p:nvPr/>
          </p:nvSpPr>
          <p:spPr bwMode="auto">
            <a:xfrm>
              <a:off x="379" y="2869"/>
              <a:ext cx="39" cy="139"/>
            </a:xfrm>
            <a:custGeom>
              <a:avLst/>
              <a:gdLst>
                <a:gd name="T0" fmla="*/ 30 w 168"/>
                <a:gd name="T1" fmla="*/ 3 h 604"/>
                <a:gd name="T2" fmla="*/ 0 w 168"/>
                <a:gd name="T3" fmla="*/ 133 h 604"/>
                <a:gd name="T4" fmla="*/ 0 w 168"/>
                <a:gd name="T5" fmla="*/ 135 h 604"/>
                <a:gd name="T6" fmla="*/ 1 w 168"/>
                <a:gd name="T7" fmla="*/ 137 h 604"/>
                <a:gd name="T8" fmla="*/ 2 w 168"/>
                <a:gd name="T9" fmla="*/ 138 h 604"/>
                <a:gd name="T10" fmla="*/ 4 w 168"/>
                <a:gd name="T11" fmla="*/ 139 h 604"/>
                <a:gd name="T12" fmla="*/ 6 w 168"/>
                <a:gd name="T13" fmla="*/ 139 h 604"/>
                <a:gd name="T14" fmla="*/ 7 w 168"/>
                <a:gd name="T15" fmla="*/ 138 h 604"/>
                <a:gd name="T16" fmla="*/ 8 w 168"/>
                <a:gd name="T17" fmla="*/ 137 h 604"/>
                <a:gd name="T18" fmla="*/ 9 w 168"/>
                <a:gd name="T19" fmla="*/ 135 h 604"/>
                <a:gd name="T20" fmla="*/ 39 w 168"/>
                <a:gd name="T21" fmla="*/ 5 h 604"/>
                <a:gd name="T22" fmla="*/ 39 w 168"/>
                <a:gd name="T23" fmla="*/ 4 h 604"/>
                <a:gd name="T24" fmla="*/ 39 w 168"/>
                <a:gd name="T25" fmla="*/ 2 h 604"/>
                <a:gd name="T26" fmla="*/ 37 w 168"/>
                <a:gd name="T27" fmla="*/ 1 h 604"/>
                <a:gd name="T28" fmla="*/ 35 w 168"/>
                <a:gd name="T29" fmla="*/ 0 h 604"/>
                <a:gd name="T30" fmla="*/ 34 w 168"/>
                <a:gd name="T31" fmla="*/ 0 h 604"/>
                <a:gd name="T32" fmla="*/ 32 w 168"/>
                <a:gd name="T33" fmla="*/ 1 h 604"/>
                <a:gd name="T34" fmla="*/ 31 w 168"/>
                <a:gd name="T35" fmla="*/ 2 h 604"/>
                <a:gd name="T36" fmla="*/ 30 w 168"/>
                <a:gd name="T37" fmla="*/ 3 h 6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8"/>
                <a:gd name="T58" fmla="*/ 0 h 604"/>
                <a:gd name="T59" fmla="*/ 168 w 168"/>
                <a:gd name="T60" fmla="*/ 604 h 6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8" h="604">
                  <a:moveTo>
                    <a:pt x="129" y="14"/>
                  </a:moveTo>
                  <a:lnTo>
                    <a:pt x="0" y="579"/>
                  </a:lnTo>
                  <a:lnTo>
                    <a:pt x="0" y="587"/>
                  </a:lnTo>
                  <a:lnTo>
                    <a:pt x="4" y="594"/>
                  </a:lnTo>
                  <a:lnTo>
                    <a:pt x="9" y="600"/>
                  </a:lnTo>
                  <a:lnTo>
                    <a:pt x="16" y="604"/>
                  </a:lnTo>
                  <a:lnTo>
                    <a:pt x="24" y="604"/>
                  </a:lnTo>
                  <a:lnTo>
                    <a:pt x="30" y="601"/>
                  </a:lnTo>
                  <a:lnTo>
                    <a:pt x="35" y="596"/>
                  </a:lnTo>
                  <a:lnTo>
                    <a:pt x="39" y="588"/>
                  </a:lnTo>
                  <a:lnTo>
                    <a:pt x="168" y="23"/>
                  </a:lnTo>
                  <a:lnTo>
                    <a:pt x="168" y="16"/>
                  </a:lnTo>
                  <a:lnTo>
                    <a:pt x="166" y="9"/>
                  </a:lnTo>
                  <a:lnTo>
                    <a:pt x="160" y="4"/>
                  </a:lnTo>
                  <a:lnTo>
                    <a:pt x="152" y="0"/>
                  </a:lnTo>
                  <a:lnTo>
                    <a:pt x="145" y="0"/>
                  </a:lnTo>
                  <a:lnTo>
                    <a:pt x="138" y="3"/>
                  </a:lnTo>
                  <a:lnTo>
                    <a:pt x="133" y="8"/>
                  </a:lnTo>
                  <a:lnTo>
                    <a:pt x="129" y="14"/>
                  </a:lnTo>
                  <a:close/>
                </a:path>
              </a:pathLst>
            </a:custGeom>
            <a:solidFill>
              <a:srgbClr val="000000"/>
            </a:solidFill>
            <a:ln w="9525">
              <a:noFill/>
              <a:round/>
              <a:headEnd/>
              <a:tailEnd/>
            </a:ln>
          </p:spPr>
          <p:txBody>
            <a:bodyPr/>
            <a:lstStyle/>
            <a:p>
              <a:pPr rtl="0"/>
              <a:endParaRPr lang="en-US" sz="3800"/>
            </a:p>
          </p:txBody>
        </p:sp>
        <p:sp>
          <p:nvSpPr>
            <p:cNvPr id="41013" name="Freeform 53"/>
            <p:cNvSpPr>
              <a:spLocks/>
            </p:cNvSpPr>
            <p:nvPr/>
          </p:nvSpPr>
          <p:spPr bwMode="auto">
            <a:xfrm>
              <a:off x="337" y="2672"/>
              <a:ext cx="205" cy="206"/>
            </a:xfrm>
            <a:custGeom>
              <a:avLst/>
              <a:gdLst>
                <a:gd name="T0" fmla="*/ 9 w 894"/>
                <a:gd name="T1" fmla="*/ 0 h 895"/>
                <a:gd name="T2" fmla="*/ 7 w 894"/>
                <a:gd name="T3" fmla="*/ 1 h 895"/>
                <a:gd name="T4" fmla="*/ 4 w 894"/>
                <a:gd name="T5" fmla="*/ 3 h 895"/>
                <a:gd name="T6" fmla="*/ 2 w 894"/>
                <a:gd name="T7" fmla="*/ 5 h 895"/>
                <a:gd name="T8" fmla="*/ 0 w 894"/>
                <a:gd name="T9" fmla="*/ 8 h 895"/>
                <a:gd name="T10" fmla="*/ 0 w 894"/>
                <a:gd name="T11" fmla="*/ 9 h 895"/>
                <a:gd name="T12" fmla="*/ 30 w 894"/>
                <a:gd name="T13" fmla="*/ 181 h 895"/>
                <a:gd name="T14" fmla="*/ 30 w 894"/>
                <a:gd name="T15" fmla="*/ 181 h 895"/>
                <a:gd name="T16" fmla="*/ 30 w 894"/>
                <a:gd name="T17" fmla="*/ 180 h 895"/>
                <a:gd name="T18" fmla="*/ 31 w 894"/>
                <a:gd name="T19" fmla="*/ 187 h 895"/>
                <a:gd name="T20" fmla="*/ 36 w 894"/>
                <a:gd name="T21" fmla="*/ 195 h 895"/>
                <a:gd name="T22" fmla="*/ 44 w 894"/>
                <a:gd name="T23" fmla="*/ 202 h 895"/>
                <a:gd name="T24" fmla="*/ 58 w 894"/>
                <a:gd name="T25" fmla="*/ 206 h 895"/>
                <a:gd name="T26" fmla="*/ 58 w 894"/>
                <a:gd name="T27" fmla="*/ 206 h 895"/>
                <a:gd name="T28" fmla="*/ 59 w 894"/>
                <a:gd name="T29" fmla="*/ 206 h 895"/>
                <a:gd name="T30" fmla="*/ 201 w 894"/>
                <a:gd name="T31" fmla="*/ 206 h 895"/>
                <a:gd name="T32" fmla="*/ 203 w 894"/>
                <a:gd name="T33" fmla="*/ 205 h 895"/>
                <a:gd name="T34" fmla="*/ 204 w 894"/>
                <a:gd name="T35" fmla="*/ 201 h 895"/>
                <a:gd name="T36" fmla="*/ 205 w 894"/>
                <a:gd name="T37" fmla="*/ 196 h 895"/>
                <a:gd name="T38" fmla="*/ 204 w 894"/>
                <a:gd name="T39" fmla="*/ 190 h 895"/>
                <a:gd name="T40" fmla="*/ 200 w 894"/>
                <a:gd name="T41" fmla="*/ 185 h 895"/>
                <a:gd name="T42" fmla="*/ 194 w 894"/>
                <a:gd name="T43" fmla="*/ 182 h 895"/>
                <a:gd name="T44" fmla="*/ 185 w 894"/>
                <a:gd name="T45" fmla="*/ 180 h 895"/>
                <a:gd name="T46" fmla="*/ 170 w 894"/>
                <a:gd name="T47" fmla="*/ 179 h 895"/>
                <a:gd name="T48" fmla="*/ 152 w 894"/>
                <a:gd name="T49" fmla="*/ 178 h 895"/>
                <a:gd name="T50" fmla="*/ 132 w 894"/>
                <a:gd name="T51" fmla="*/ 176 h 895"/>
                <a:gd name="T52" fmla="*/ 112 w 894"/>
                <a:gd name="T53" fmla="*/ 176 h 895"/>
                <a:gd name="T54" fmla="*/ 94 w 894"/>
                <a:gd name="T55" fmla="*/ 175 h 895"/>
                <a:gd name="T56" fmla="*/ 79 w 894"/>
                <a:gd name="T57" fmla="*/ 175 h 895"/>
                <a:gd name="T58" fmla="*/ 73 w 894"/>
                <a:gd name="T59" fmla="*/ 174 h 895"/>
                <a:gd name="T60" fmla="*/ 72 w 894"/>
                <a:gd name="T61" fmla="*/ 175 h 895"/>
                <a:gd name="T62" fmla="*/ 71 w 894"/>
                <a:gd name="T63" fmla="*/ 175 h 895"/>
                <a:gd name="T64" fmla="*/ 71 w 894"/>
                <a:gd name="T65" fmla="*/ 175 h 895"/>
                <a:gd name="T66" fmla="*/ 70 w 894"/>
                <a:gd name="T67" fmla="*/ 175 h 895"/>
                <a:gd name="T68" fmla="*/ 68 w 894"/>
                <a:gd name="T69" fmla="*/ 174 h 895"/>
                <a:gd name="T70" fmla="*/ 66 w 894"/>
                <a:gd name="T71" fmla="*/ 171 h 895"/>
                <a:gd name="T72" fmla="*/ 63 w 894"/>
                <a:gd name="T73" fmla="*/ 167 h 895"/>
                <a:gd name="T74" fmla="*/ 60 w 894"/>
                <a:gd name="T75" fmla="*/ 160 h 895"/>
                <a:gd name="T76" fmla="*/ 54 w 894"/>
                <a:gd name="T77" fmla="*/ 136 h 895"/>
                <a:gd name="T78" fmla="*/ 41 w 894"/>
                <a:gd name="T79" fmla="*/ 84 h 895"/>
                <a:gd name="T80" fmla="*/ 28 w 894"/>
                <a:gd name="T81" fmla="*/ 32 h 895"/>
                <a:gd name="T82" fmla="*/ 22 w 894"/>
                <a:gd name="T83" fmla="*/ 8 h 895"/>
                <a:gd name="T84" fmla="*/ 22 w 894"/>
                <a:gd name="T85" fmla="*/ 7 h 895"/>
                <a:gd name="T86" fmla="*/ 22 w 894"/>
                <a:gd name="T87" fmla="*/ 7 h 895"/>
                <a:gd name="T88" fmla="*/ 21 w 894"/>
                <a:gd name="T89" fmla="*/ 6 h 895"/>
                <a:gd name="T90" fmla="*/ 18 w 894"/>
                <a:gd name="T91" fmla="*/ 3 h 895"/>
                <a:gd name="T92" fmla="*/ 15 w 894"/>
                <a:gd name="T93" fmla="*/ 1 h 895"/>
                <a:gd name="T94" fmla="*/ 10 w 894"/>
                <a:gd name="T95" fmla="*/ 0 h 89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94"/>
                <a:gd name="T145" fmla="*/ 0 h 895"/>
                <a:gd name="T146" fmla="*/ 894 w 894"/>
                <a:gd name="T147" fmla="*/ 895 h 89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94" h="895">
                  <a:moveTo>
                    <a:pt x="45" y="0"/>
                  </a:moveTo>
                  <a:lnTo>
                    <a:pt x="39" y="0"/>
                  </a:lnTo>
                  <a:lnTo>
                    <a:pt x="36" y="2"/>
                  </a:lnTo>
                  <a:lnTo>
                    <a:pt x="30" y="4"/>
                  </a:lnTo>
                  <a:lnTo>
                    <a:pt x="24" y="7"/>
                  </a:lnTo>
                  <a:lnTo>
                    <a:pt x="19" y="11"/>
                  </a:lnTo>
                  <a:lnTo>
                    <a:pt x="13" y="16"/>
                  </a:lnTo>
                  <a:lnTo>
                    <a:pt x="8" y="22"/>
                  </a:lnTo>
                  <a:lnTo>
                    <a:pt x="3" y="30"/>
                  </a:lnTo>
                  <a:lnTo>
                    <a:pt x="2" y="33"/>
                  </a:lnTo>
                  <a:lnTo>
                    <a:pt x="0" y="37"/>
                  </a:lnTo>
                  <a:lnTo>
                    <a:pt x="0" y="41"/>
                  </a:lnTo>
                  <a:lnTo>
                    <a:pt x="0" y="43"/>
                  </a:lnTo>
                  <a:lnTo>
                    <a:pt x="131" y="787"/>
                  </a:lnTo>
                  <a:lnTo>
                    <a:pt x="131" y="786"/>
                  </a:lnTo>
                  <a:lnTo>
                    <a:pt x="131" y="785"/>
                  </a:lnTo>
                  <a:lnTo>
                    <a:pt x="131" y="783"/>
                  </a:lnTo>
                  <a:lnTo>
                    <a:pt x="132" y="798"/>
                  </a:lnTo>
                  <a:lnTo>
                    <a:pt x="136" y="813"/>
                  </a:lnTo>
                  <a:lnTo>
                    <a:pt x="144" y="830"/>
                  </a:lnTo>
                  <a:lnTo>
                    <a:pt x="155" y="847"/>
                  </a:lnTo>
                  <a:lnTo>
                    <a:pt x="172" y="864"/>
                  </a:lnTo>
                  <a:lnTo>
                    <a:pt x="193" y="877"/>
                  </a:lnTo>
                  <a:lnTo>
                    <a:pt x="220" y="889"/>
                  </a:lnTo>
                  <a:lnTo>
                    <a:pt x="253" y="895"/>
                  </a:lnTo>
                  <a:lnTo>
                    <a:pt x="254" y="895"/>
                  </a:lnTo>
                  <a:lnTo>
                    <a:pt x="256" y="895"/>
                  </a:lnTo>
                  <a:lnTo>
                    <a:pt x="870" y="895"/>
                  </a:lnTo>
                  <a:lnTo>
                    <a:pt x="875" y="894"/>
                  </a:lnTo>
                  <a:lnTo>
                    <a:pt x="881" y="891"/>
                  </a:lnTo>
                  <a:lnTo>
                    <a:pt x="885" y="889"/>
                  </a:lnTo>
                  <a:lnTo>
                    <a:pt x="888" y="883"/>
                  </a:lnTo>
                  <a:lnTo>
                    <a:pt x="891" y="874"/>
                  </a:lnTo>
                  <a:lnTo>
                    <a:pt x="893" y="863"/>
                  </a:lnTo>
                  <a:lnTo>
                    <a:pt x="894" y="851"/>
                  </a:lnTo>
                  <a:lnTo>
                    <a:pt x="893" y="838"/>
                  </a:lnTo>
                  <a:lnTo>
                    <a:pt x="891" y="825"/>
                  </a:lnTo>
                  <a:lnTo>
                    <a:pt x="884" y="813"/>
                  </a:lnTo>
                  <a:lnTo>
                    <a:pt x="874" y="802"/>
                  </a:lnTo>
                  <a:lnTo>
                    <a:pt x="859" y="792"/>
                  </a:lnTo>
                  <a:lnTo>
                    <a:pt x="848" y="789"/>
                  </a:lnTo>
                  <a:lnTo>
                    <a:pt x="829" y="786"/>
                  </a:lnTo>
                  <a:lnTo>
                    <a:pt x="805" y="782"/>
                  </a:lnTo>
                  <a:lnTo>
                    <a:pt x="775" y="779"/>
                  </a:lnTo>
                  <a:lnTo>
                    <a:pt x="740" y="777"/>
                  </a:lnTo>
                  <a:lnTo>
                    <a:pt x="702" y="774"/>
                  </a:lnTo>
                  <a:lnTo>
                    <a:pt x="662" y="772"/>
                  </a:lnTo>
                  <a:lnTo>
                    <a:pt x="619" y="769"/>
                  </a:lnTo>
                  <a:lnTo>
                    <a:pt x="576" y="766"/>
                  </a:lnTo>
                  <a:lnTo>
                    <a:pt x="531" y="765"/>
                  </a:lnTo>
                  <a:lnTo>
                    <a:pt x="490" y="764"/>
                  </a:lnTo>
                  <a:lnTo>
                    <a:pt x="448" y="761"/>
                  </a:lnTo>
                  <a:lnTo>
                    <a:pt x="410" y="760"/>
                  </a:lnTo>
                  <a:lnTo>
                    <a:pt x="375" y="759"/>
                  </a:lnTo>
                  <a:lnTo>
                    <a:pt x="345" y="759"/>
                  </a:lnTo>
                  <a:lnTo>
                    <a:pt x="321" y="757"/>
                  </a:lnTo>
                  <a:lnTo>
                    <a:pt x="318" y="757"/>
                  </a:lnTo>
                  <a:lnTo>
                    <a:pt x="315" y="759"/>
                  </a:lnTo>
                  <a:lnTo>
                    <a:pt x="313" y="760"/>
                  </a:lnTo>
                  <a:lnTo>
                    <a:pt x="310" y="761"/>
                  </a:lnTo>
                  <a:lnTo>
                    <a:pt x="310" y="760"/>
                  </a:lnTo>
                  <a:lnTo>
                    <a:pt x="310" y="761"/>
                  </a:lnTo>
                  <a:lnTo>
                    <a:pt x="309" y="761"/>
                  </a:lnTo>
                  <a:lnTo>
                    <a:pt x="308" y="761"/>
                  </a:lnTo>
                  <a:lnTo>
                    <a:pt x="305" y="760"/>
                  </a:lnTo>
                  <a:lnTo>
                    <a:pt x="301" y="759"/>
                  </a:lnTo>
                  <a:lnTo>
                    <a:pt x="297" y="756"/>
                  </a:lnTo>
                  <a:lnTo>
                    <a:pt x="293" y="751"/>
                  </a:lnTo>
                  <a:lnTo>
                    <a:pt x="287" y="744"/>
                  </a:lnTo>
                  <a:lnTo>
                    <a:pt x="282" y="737"/>
                  </a:lnTo>
                  <a:lnTo>
                    <a:pt x="275" y="725"/>
                  </a:lnTo>
                  <a:lnTo>
                    <a:pt x="269" y="711"/>
                  </a:lnTo>
                  <a:lnTo>
                    <a:pt x="261" y="694"/>
                  </a:lnTo>
                  <a:lnTo>
                    <a:pt x="254" y="664"/>
                  </a:lnTo>
                  <a:lnTo>
                    <a:pt x="235" y="590"/>
                  </a:lnTo>
                  <a:lnTo>
                    <a:pt x="209" y="484"/>
                  </a:lnTo>
                  <a:lnTo>
                    <a:pt x="180" y="363"/>
                  </a:lnTo>
                  <a:lnTo>
                    <a:pt x="150" y="242"/>
                  </a:lnTo>
                  <a:lnTo>
                    <a:pt x="124" y="138"/>
                  </a:lnTo>
                  <a:lnTo>
                    <a:pt x="105" y="64"/>
                  </a:lnTo>
                  <a:lnTo>
                    <a:pt x="98" y="35"/>
                  </a:lnTo>
                  <a:lnTo>
                    <a:pt x="97" y="34"/>
                  </a:lnTo>
                  <a:lnTo>
                    <a:pt x="97" y="32"/>
                  </a:lnTo>
                  <a:lnTo>
                    <a:pt x="95" y="30"/>
                  </a:lnTo>
                  <a:lnTo>
                    <a:pt x="94" y="29"/>
                  </a:lnTo>
                  <a:lnTo>
                    <a:pt x="93" y="26"/>
                  </a:lnTo>
                  <a:lnTo>
                    <a:pt x="90" y="24"/>
                  </a:lnTo>
                  <a:lnTo>
                    <a:pt x="85" y="19"/>
                  </a:lnTo>
                  <a:lnTo>
                    <a:pt x="80" y="13"/>
                  </a:lnTo>
                  <a:lnTo>
                    <a:pt x="72" y="8"/>
                  </a:lnTo>
                  <a:lnTo>
                    <a:pt x="64" y="4"/>
                  </a:lnTo>
                  <a:lnTo>
                    <a:pt x="55" y="2"/>
                  </a:lnTo>
                  <a:lnTo>
                    <a:pt x="45" y="0"/>
                  </a:lnTo>
                  <a:close/>
                </a:path>
              </a:pathLst>
            </a:custGeom>
            <a:solidFill>
              <a:srgbClr val="000000"/>
            </a:solidFill>
            <a:ln w="9525">
              <a:noFill/>
              <a:round/>
              <a:headEnd/>
              <a:tailEnd/>
            </a:ln>
          </p:spPr>
          <p:txBody>
            <a:bodyPr/>
            <a:lstStyle/>
            <a:p>
              <a:pPr rtl="0"/>
              <a:endParaRPr lang="en-US" sz="3800"/>
            </a:p>
          </p:txBody>
        </p:sp>
        <p:sp>
          <p:nvSpPr>
            <p:cNvPr id="41014" name="Freeform 54"/>
            <p:cNvSpPr>
              <a:spLocks/>
            </p:cNvSpPr>
            <p:nvPr/>
          </p:nvSpPr>
          <p:spPr bwMode="auto">
            <a:xfrm>
              <a:off x="346" y="2681"/>
              <a:ext cx="187" cy="187"/>
            </a:xfrm>
            <a:custGeom>
              <a:avLst/>
              <a:gdLst>
                <a:gd name="T0" fmla="*/ 2 w 814"/>
                <a:gd name="T1" fmla="*/ 0 h 817"/>
                <a:gd name="T2" fmla="*/ 3 w 814"/>
                <a:gd name="T3" fmla="*/ 2 h 817"/>
                <a:gd name="T4" fmla="*/ 6 w 814"/>
                <a:gd name="T5" fmla="*/ 10 h 817"/>
                <a:gd name="T6" fmla="*/ 16 w 814"/>
                <a:gd name="T7" fmla="*/ 51 h 817"/>
                <a:gd name="T8" fmla="*/ 30 w 814"/>
                <a:gd name="T9" fmla="*/ 106 h 817"/>
                <a:gd name="T10" fmla="*/ 40 w 814"/>
                <a:gd name="T11" fmla="*/ 146 h 817"/>
                <a:gd name="T12" fmla="*/ 42 w 814"/>
                <a:gd name="T13" fmla="*/ 152 h 817"/>
                <a:gd name="T14" fmla="*/ 42 w 814"/>
                <a:gd name="T15" fmla="*/ 152 h 817"/>
                <a:gd name="T16" fmla="*/ 44 w 814"/>
                <a:gd name="T17" fmla="*/ 157 h 817"/>
                <a:gd name="T18" fmla="*/ 48 w 814"/>
                <a:gd name="T19" fmla="*/ 164 h 817"/>
                <a:gd name="T20" fmla="*/ 51 w 814"/>
                <a:gd name="T21" fmla="*/ 169 h 817"/>
                <a:gd name="T22" fmla="*/ 56 w 814"/>
                <a:gd name="T23" fmla="*/ 173 h 817"/>
                <a:gd name="T24" fmla="*/ 60 w 814"/>
                <a:gd name="T25" fmla="*/ 174 h 817"/>
                <a:gd name="T26" fmla="*/ 64 w 814"/>
                <a:gd name="T27" fmla="*/ 174 h 817"/>
                <a:gd name="T28" fmla="*/ 75 w 814"/>
                <a:gd name="T29" fmla="*/ 174 h 817"/>
                <a:gd name="T30" fmla="*/ 95 w 814"/>
                <a:gd name="T31" fmla="*/ 175 h 817"/>
                <a:gd name="T32" fmla="*/ 115 w 814"/>
                <a:gd name="T33" fmla="*/ 175 h 817"/>
                <a:gd name="T34" fmla="*/ 133 w 814"/>
                <a:gd name="T35" fmla="*/ 176 h 817"/>
                <a:gd name="T36" fmla="*/ 150 w 814"/>
                <a:gd name="T37" fmla="*/ 177 h 817"/>
                <a:gd name="T38" fmla="*/ 164 w 814"/>
                <a:gd name="T39" fmla="*/ 178 h 817"/>
                <a:gd name="T40" fmla="*/ 175 w 814"/>
                <a:gd name="T41" fmla="*/ 179 h 817"/>
                <a:gd name="T42" fmla="*/ 182 w 814"/>
                <a:gd name="T43" fmla="*/ 180 h 817"/>
                <a:gd name="T44" fmla="*/ 185 w 814"/>
                <a:gd name="T45" fmla="*/ 182 h 817"/>
                <a:gd name="T46" fmla="*/ 187 w 814"/>
                <a:gd name="T47" fmla="*/ 184 h 817"/>
                <a:gd name="T48" fmla="*/ 187 w 814"/>
                <a:gd name="T49" fmla="*/ 186 h 817"/>
                <a:gd name="T50" fmla="*/ 187 w 814"/>
                <a:gd name="T51" fmla="*/ 187 h 817"/>
                <a:gd name="T52" fmla="*/ 184 w 814"/>
                <a:gd name="T53" fmla="*/ 187 h 817"/>
                <a:gd name="T54" fmla="*/ 172 w 814"/>
                <a:gd name="T55" fmla="*/ 187 h 817"/>
                <a:gd name="T56" fmla="*/ 152 w 814"/>
                <a:gd name="T57" fmla="*/ 187 h 817"/>
                <a:gd name="T58" fmla="*/ 128 w 814"/>
                <a:gd name="T59" fmla="*/ 187 h 817"/>
                <a:gd name="T60" fmla="*/ 104 w 814"/>
                <a:gd name="T61" fmla="*/ 187 h 817"/>
                <a:gd name="T62" fmla="*/ 80 w 814"/>
                <a:gd name="T63" fmla="*/ 187 h 817"/>
                <a:gd name="T64" fmla="*/ 62 w 814"/>
                <a:gd name="T65" fmla="*/ 187 h 817"/>
                <a:gd name="T66" fmla="*/ 51 w 814"/>
                <a:gd name="T67" fmla="*/ 187 h 817"/>
                <a:gd name="T68" fmla="*/ 43 w 814"/>
                <a:gd name="T69" fmla="*/ 186 h 817"/>
                <a:gd name="T70" fmla="*/ 35 w 814"/>
                <a:gd name="T71" fmla="*/ 181 h 817"/>
                <a:gd name="T72" fmla="*/ 31 w 814"/>
                <a:gd name="T73" fmla="*/ 176 h 817"/>
                <a:gd name="T74" fmla="*/ 30 w 814"/>
                <a:gd name="T75" fmla="*/ 172 h 817"/>
                <a:gd name="T76" fmla="*/ 30 w 814"/>
                <a:gd name="T77" fmla="*/ 170 h 817"/>
                <a:gd name="T78" fmla="*/ 30 w 814"/>
                <a:gd name="T79" fmla="*/ 170 h 817"/>
                <a:gd name="T80" fmla="*/ 28 w 814"/>
                <a:gd name="T81" fmla="*/ 163 h 817"/>
                <a:gd name="T82" fmla="*/ 20 w 814"/>
                <a:gd name="T83" fmla="*/ 117 h 817"/>
                <a:gd name="T84" fmla="*/ 9 w 814"/>
                <a:gd name="T85" fmla="*/ 56 h 817"/>
                <a:gd name="T86" fmla="*/ 1 w 814"/>
                <a:gd name="T87" fmla="*/ 10 h 817"/>
                <a:gd name="T88" fmla="*/ 0 w 814"/>
                <a:gd name="T89" fmla="*/ 1 h 817"/>
                <a:gd name="T90" fmla="*/ 1 w 814"/>
                <a:gd name="T91" fmla="*/ 0 h 81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14"/>
                <a:gd name="T139" fmla="*/ 0 h 817"/>
                <a:gd name="T140" fmla="*/ 814 w 814"/>
                <a:gd name="T141" fmla="*/ 817 h 81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14" h="817">
                  <a:moveTo>
                    <a:pt x="5" y="0"/>
                  </a:moveTo>
                  <a:lnTo>
                    <a:pt x="9" y="2"/>
                  </a:lnTo>
                  <a:lnTo>
                    <a:pt x="13" y="3"/>
                  </a:lnTo>
                  <a:lnTo>
                    <a:pt x="15" y="7"/>
                  </a:lnTo>
                  <a:lnTo>
                    <a:pt x="19" y="11"/>
                  </a:lnTo>
                  <a:lnTo>
                    <a:pt x="27" y="42"/>
                  </a:lnTo>
                  <a:lnTo>
                    <a:pt x="45" y="117"/>
                  </a:lnTo>
                  <a:lnTo>
                    <a:pt x="71" y="221"/>
                  </a:lnTo>
                  <a:lnTo>
                    <a:pt x="101" y="341"/>
                  </a:lnTo>
                  <a:lnTo>
                    <a:pt x="131" y="461"/>
                  </a:lnTo>
                  <a:lnTo>
                    <a:pt x="157" y="564"/>
                  </a:lnTo>
                  <a:lnTo>
                    <a:pt x="175" y="638"/>
                  </a:lnTo>
                  <a:lnTo>
                    <a:pt x="182" y="665"/>
                  </a:lnTo>
                  <a:lnTo>
                    <a:pt x="182" y="666"/>
                  </a:lnTo>
                  <a:lnTo>
                    <a:pt x="182" y="668"/>
                  </a:lnTo>
                  <a:lnTo>
                    <a:pt x="190" y="686"/>
                  </a:lnTo>
                  <a:lnTo>
                    <a:pt x="198" y="703"/>
                  </a:lnTo>
                  <a:lnTo>
                    <a:pt x="207" y="717"/>
                  </a:lnTo>
                  <a:lnTo>
                    <a:pt x="216" y="729"/>
                  </a:lnTo>
                  <a:lnTo>
                    <a:pt x="224" y="739"/>
                  </a:lnTo>
                  <a:lnTo>
                    <a:pt x="233" y="748"/>
                  </a:lnTo>
                  <a:lnTo>
                    <a:pt x="243" y="755"/>
                  </a:lnTo>
                  <a:lnTo>
                    <a:pt x="252" y="759"/>
                  </a:lnTo>
                  <a:lnTo>
                    <a:pt x="263" y="761"/>
                  </a:lnTo>
                  <a:lnTo>
                    <a:pt x="270" y="761"/>
                  </a:lnTo>
                  <a:lnTo>
                    <a:pt x="278" y="760"/>
                  </a:lnTo>
                  <a:lnTo>
                    <a:pt x="283" y="759"/>
                  </a:lnTo>
                  <a:lnTo>
                    <a:pt x="328" y="760"/>
                  </a:lnTo>
                  <a:lnTo>
                    <a:pt x="371" y="761"/>
                  </a:lnTo>
                  <a:lnTo>
                    <a:pt x="415" y="763"/>
                  </a:lnTo>
                  <a:lnTo>
                    <a:pt x="458" y="765"/>
                  </a:lnTo>
                  <a:lnTo>
                    <a:pt x="501" y="766"/>
                  </a:lnTo>
                  <a:lnTo>
                    <a:pt x="542" y="768"/>
                  </a:lnTo>
                  <a:lnTo>
                    <a:pt x="581" y="770"/>
                  </a:lnTo>
                  <a:lnTo>
                    <a:pt x="619" y="772"/>
                  </a:lnTo>
                  <a:lnTo>
                    <a:pt x="654" y="774"/>
                  </a:lnTo>
                  <a:lnTo>
                    <a:pt x="687" y="777"/>
                  </a:lnTo>
                  <a:lnTo>
                    <a:pt x="716" y="778"/>
                  </a:lnTo>
                  <a:lnTo>
                    <a:pt x="742" y="781"/>
                  </a:lnTo>
                  <a:lnTo>
                    <a:pt x="762" y="782"/>
                  </a:lnTo>
                  <a:lnTo>
                    <a:pt x="781" y="785"/>
                  </a:lnTo>
                  <a:lnTo>
                    <a:pt x="792" y="786"/>
                  </a:lnTo>
                  <a:lnTo>
                    <a:pt x="800" y="789"/>
                  </a:lnTo>
                  <a:lnTo>
                    <a:pt x="807" y="794"/>
                  </a:lnTo>
                  <a:lnTo>
                    <a:pt x="812" y="800"/>
                  </a:lnTo>
                  <a:lnTo>
                    <a:pt x="813" y="805"/>
                  </a:lnTo>
                  <a:lnTo>
                    <a:pt x="814" y="812"/>
                  </a:lnTo>
                  <a:lnTo>
                    <a:pt x="814" y="813"/>
                  </a:lnTo>
                  <a:lnTo>
                    <a:pt x="814" y="815"/>
                  </a:lnTo>
                  <a:lnTo>
                    <a:pt x="813" y="816"/>
                  </a:lnTo>
                  <a:lnTo>
                    <a:pt x="813" y="817"/>
                  </a:lnTo>
                  <a:lnTo>
                    <a:pt x="801" y="817"/>
                  </a:lnTo>
                  <a:lnTo>
                    <a:pt x="779" y="817"/>
                  </a:lnTo>
                  <a:lnTo>
                    <a:pt x="748" y="817"/>
                  </a:lnTo>
                  <a:lnTo>
                    <a:pt x="708" y="817"/>
                  </a:lnTo>
                  <a:lnTo>
                    <a:pt x="662" y="817"/>
                  </a:lnTo>
                  <a:lnTo>
                    <a:pt x="613" y="817"/>
                  </a:lnTo>
                  <a:lnTo>
                    <a:pt x="559" y="817"/>
                  </a:lnTo>
                  <a:lnTo>
                    <a:pt x="505" y="817"/>
                  </a:lnTo>
                  <a:lnTo>
                    <a:pt x="451" y="817"/>
                  </a:lnTo>
                  <a:lnTo>
                    <a:pt x="399" y="817"/>
                  </a:lnTo>
                  <a:lnTo>
                    <a:pt x="350" y="817"/>
                  </a:lnTo>
                  <a:lnTo>
                    <a:pt x="307" y="817"/>
                  </a:lnTo>
                  <a:lnTo>
                    <a:pt x="270" y="817"/>
                  </a:lnTo>
                  <a:lnTo>
                    <a:pt x="242" y="817"/>
                  </a:lnTo>
                  <a:lnTo>
                    <a:pt x="222" y="817"/>
                  </a:lnTo>
                  <a:lnTo>
                    <a:pt x="216" y="817"/>
                  </a:lnTo>
                  <a:lnTo>
                    <a:pt x="188" y="812"/>
                  </a:lnTo>
                  <a:lnTo>
                    <a:pt x="168" y="803"/>
                  </a:lnTo>
                  <a:lnTo>
                    <a:pt x="152" y="791"/>
                  </a:lnTo>
                  <a:lnTo>
                    <a:pt x="142" y="779"/>
                  </a:lnTo>
                  <a:lnTo>
                    <a:pt x="135" y="768"/>
                  </a:lnTo>
                  <a:lnTo>
                    <a:pt x="131" y="757"/>
                  </a:lnTo>
                  <a:lnTo>
                    <a:pt x="130" y="750"/>
                  </a:lnTo>
                  <a:lnTo>
                    <a:pt x="130" y="744"/>
                  </a:lnTo>
                  <a:lnTo>
                    <a:pt x="130" y="743"/>
                  </a:lnTo>
                  <a:lnTo>
                    <a:pt x="129" y="743"/>
                  </a:lnTo>
                  <a:lnTo>
                    <a:pt x="129" y="742"/>
                  </a:lnTo>
                  <a:lnTo>
                    <a:pt x="123" y="711"/>
                  </a:lnTo>
                  <a:lnTo>
                    <a:pt x="109" y="629"/>
                  </a:lnTo>
                  <a:lnTo>
                    <a:pt x="88" y="513"/>
                  </a:lnTo>
                  <a:lnTo>
                    <a:pt x="65" y="380"/>
                  </a:lnTo>
                  <a:lnTo>
                    <a:pt x="41" y="246"/>
                  </a:lnTo>
                  <a:lnTo>
                    <a:pt x="21" y="128"/>
                  </a:lnTo>
                  <a:lnTo>
                    <a:pt x="6" y="42"/>
                  </a:lnTo>
                  <a:lnTo>
                    <a:pt x="0" y="6"/>
                  </a:lnTo>
                  <a:lnTo>
                    <a:pt x="1" y="4"/>
                  </a:lnTo>
                  <a:lnTo>
                    <a:pt x="4" y="2"/>
                  </a:lnTo>
                  <a:lnTo>
                    <a:pt x="5" y="0"/>
                  </a:lnTo>
                  <a:close/>
                </a:path>
              </a:pathLst>
            </a:custGeom>
            <a:solidFill>
              <a:srgbClr val="C0C0C0"/>
            </a:solidFill>
            <a:ln w="9525">
              <a:noFill/>
              <a:round/>
              <a:headEnd/>
              <a:tailEnd/>
            </a:ln>
          </p:spPr>
          <p:txBody>
            <a:bodyPr/>
            <a:lstStyle/>
            <a:p>
              <a:pPr rtl="0"/>
              <a:endParaRPr lang="en-US" sz="3800"/>
            </a:p>
          </p:txBody>
        </p:sp>
        <p:sp>
          <p:nvSpPr>
            <p:cNvPr id="41015" name="Freeform 55"/>
            <p:cNvSpPr>
              <a:spLocks/>
            </p:cNvSpPr>
            <p:nvPr/>
          </p:nvSpPr>
          <p:spPr bwMode="auto">
            <a:xfrm>
              <a:off x="733" y="2743"/>
              <a:ext cx="70" cy="263"/>
            </a:xfrm>
            <a:custGeom>
              <a:avLst/>
              <a:gdLst>
                <a:gd name="T0" fmla="*/ 0 w 306"/>
                <a:gd name="T1" fmla="*/ 3 h 1144"/>
                <a:gd name="T2" fmla="*/ 0 w 306"/>
                <a:gd name="T3" fmla="*/ 5 h 1144"/>
                <a:gd name="T4" fmla="*/ 0 w 306"/>
                <a:gd name="T5" fmla="*/ 7 h 1144"/>
                <a:gd name="T6" fmla="*/ 2 w 306"/>
                <a:gd name="T7" fmla="*/ 8 h 1144"/>
                <a:gd name="T8" fmla="*/ 3 w 306"/>
                <a:gd name="T9" fmla="*/ 9 h 1144"/>
                <a:gd name="T10" fmla="*/ 7 w 306"/>
                <a:gd name="T11" fmla="*/ 10 h 1144"/>
                <a:gd name="T12" fmla="*/ 11 w 306"/>
                <a:gd name="T13" fmla="*/ 12 h 1144"/>
                <a:gd name="T14" fmla="*/ 14 w 306"/>
                <a:gd name="T15" fmla="*/ 13 h 1144"/>
                <a:gd name="T16" fmla="*/ 18 w 306"/>
                <a:gd name="T17" fmla="*/ 15 h 1144"/>
                <a:gd name="T18" fmla="*/ 22 w 306"/>
                <a:gd name="T19" fmla="*/ 17 h 1144"/>
                <a:gd name="T20" fmla="*/ 24 w 306"/>
                <a:gd name="T21" fmla="*/ 19 h 1144"/>
                <a:gd name="T22" fmla="*/ 27 w 306"/>
                <a:gd name="T23" fmla="*/ 22 h 1144"/>
                <a:gd name="T24" fmla="*/ 28 w 306"/>
                <a:gd name="T25" fmla="*/ 24 h 1144"/>
                <a:gd name="T26" fmla="*/ 29 w 306"/>
                <a:gd name="T27" fmla="*/ 32 h 1144"/>
                <a:gd name="T28" fmla="*/ 32 w 306"/>
                <a:gd name="T29" fmla="*/ 51 h 1144"/>
                <a:gd name="T30" fmla="*/ 36 w 306"/>
                <a:gd name="T31" fmla="*/ 77 h 1144"/>
                <a:gd name="T32" fmla="*/ 40 w 306"/>
                <a:gd name="T33" fmla="*/ 110 h 1144"/>
                <a:gd name="T34" fmla="*/ 46 w 306"/>
                <a:gd name="T35" fmla="*/ 146 h 1144"/>
                <a:gd name="T36" fmla="*/ 51 w 306"/>
                <a:gd name="T37" fmla="*/ 185 h 1144"/>
                <a:gd name="T38" fmla="*/ 56 w 306"/>
                <a:gd name="T39" fmla="*/ 223 h 1144"/>
                <a:gd name="T40" fmla="*/ 61 w 306"/>
                <a:gd name="T41" fmla="*/ 260 h 1144"/>
                <a:gd name="T42" fmla="*/ 62 w 306"/>
                <a:gd name="T43" fmla="*/ 261 h 1144"/>
                <a:gd name="T44" fmla="*/ 63 w 306"/>
                <a:gd name="T45" fmla="*/ 263 h 1144"/>
                <a:gd name="T46" fmla="*/ 64 w 306"/>
                <a:gd name="T47" fmla="*/ 263 h 1144"/>
                <a:gd name="T48" fmla="*/ 66 w 306"/>
                <a:gd name="T49" fmla="*/ 263 h 1144"/>
                <a:gd name="T50" fmla="*/ 68 w 306"/>
                <a:gd name="T51" fmla="*/ 263 h 1144"/>
                <a:gd name="T52" fmla="*/ 69 w 306"/>
                <a:gd name="T53" fmla="*/ 261 h 1144"/>
                <a:gd name="T54" fmla="*/ 70 w 306"/>
                <a:gd name="T55" fmla="*/ 260 h 1144"/>
                <a:gd name="T56" fmla="*/ 70 w 306"/>
                <a:gd name="T57" fmla="*/ 258 h 1144"/>
                <a:gd name="T58" fmla="*/ 68 w 306"/>
                <a:gd name="T59" fmla="*/ 242 h 1144"/>
                <a:gd name="T60" fmla="*/ 64 w 306"/>
                <a:gd name="T61" fmla="*/ 213 h 1144"/>
                <a:gd name="T62" fmla="*/ 59 w 306"/>
                <a:gd name="T63" fmla="*/ 175 h 1144"/>
                <a:gd name="T64" fmla="*/ 53 w 306"/>
                <a:gd name="T65" fmla="*/ 134 h 1144"/>
                <a:gd name="T66" fmla="*/ 47 w 306"/>
                <a:gd name="T67" fmla="*/ 94 h 1144"/>
                <a:gd name="T68" fmla="*/ 42 w 306"/>
                <a:gd name="T69" fmla="*/ 59 h 1144"/>
                <a:gd name="T70" fmla="*/ 38 w 306"/>
                <a:gd name="T71" fmla="*/ 33 h 1144"/>
                <a:gd name="T72" fmla="*/ 36 w 306"/>
                <a:gd name="T73" fmla="*/ 21 h 1144"/>
                <a:gd name="T74" fmla="*/ 34 w 306"/>
                <a:gd name="T75" fmla="*/ 17 h 1144"/>
                <a:gd name="T76" fmla="*/ 31 w 306"/>
                <a:gd name="T77" fmla="*/ 13 h 1144"/>
                <a:gd name="T78" fmla="*/ 27 w 306"/>
                <a:gd name="T79" fmla="*/ 10 h 1144"/>
                <a:gd name="T80" fmla="*/ 22 w 306"/>
                <a:gd name="T81" fmla="*/ 7 h 1144"/>
                <a:gd name="T82" fmla="*/ 17 w 306"/>
                <a:gd name="T83" fmla="*/ 4 h 1144"/>
                <a:gd name="T84" fmla="*/ 12 w 306"/>
                <a:gd name="T85" fmla="*/ 3 h 1144"/>
                <a:gd name="T86" fmla="*/ 8 w 306"/>
                <a:gd name="T87" fmla="*/ 1 h 1144"/>
                <a:gd name="T88" fmla="*/ 6 w 306"/>
                <a:gd name="T89" fmla="*/ 0 h 1144"/>
                <a:gd name="T90" fmla="*/ 4 w 306"/>
                <a:gd name="T91" fmla="*/ 0 h 1144"/>
                <a:gd name="T92" fmla="*/ 3 w 306"/>
                <a:gd name="T93" fmla="*/ 1 h 1144"/>
                <a:gd name="T94" fmla="*/ 1 w 306"/>
                <a:gd name="T95" fmla="*/ 2 h 1144"/>
                <a:gd name="T96" fmla="*/ 0 w 306"/>
                <a:gd name="T97" fmla="*/ 3 h 114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06"/>
                <a:gd name="T148" fmla="*/ 0 h 1144"/>
                <a:gd name="T149" fmla="*/ 306 w 306"/>
                <a:gd name="T150" fmla="*/ 1144 h 114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06" h="1144">
                  <a:moveTo>
                    <a:pt x="2" y="14"/>
                  </a:moveTo>
                  <a:lnTo>
                    <a:pt x="0" y="22"/>
                  </a:lnTo>
                  <a:lnTo>
                    <a:pt x="2" y="29"/>
                  </a:lnTo>
                  <a:lnTo>
                    <a:pt x="7" y="35"/>
                  </a:lnTo>
                  <a:lnTo>
                    <a:pt x="13" y="39"/>
                  </a:lnTo>
                  <a:lnTo>
                    <a:pt x="29" y="44"/>
                  </a:lnTo>
                  <a:lnTo>
                    <a:pt x="46" y="51"/>
                  </a:lnTo>
                  <a:lnTo>
                    <a:pt x="63" y="58"/>
                  </a:lnTo>
                  <a:lnTo>
                    <a:pt x="80" y="66"/>
                  </a:lnTo>
                  <a:lnTo>
                    <a:pt x="94" y="75"/>
                  </a:lnTo>
                  <a:lnTo>
                    <a:pt x="107" y="84"/>
                  </a:lnTo>
                  <a:lnTo>
                    <a:pt x="116" y="94"/>
                  </a:lnTo>
                  <a:lnTo>
                    <a:pt x="121" y="103"/>
                  </a:lnTo>
                  <a:lnTo>
                    <a:pt x="128" y="139"/>
                  </a:lnTo>
                  <a:lnTo>
                    <a:pt x="139" y="220"/>
                  </a:lnTo>
                  <a:lnTo>
                    <a:pt x="156" y="335"/>
                  </a:lnTo>
                  <a:lnTo>
                    <a:pt x="177" y="479"/>
                  </a:lnTo>
                  <a:lnTo>
                    <a:pt x="199" y="637"/>
                  </a:lnTo>
                  <a:lnTo>
                    <a:pt x="223" y="805"/>
                  </a:lnTo>
                  <a:lnTo>
                    <a:pt x="246" y="971"/>
                  </a:lnTo>
                  <a:lnTo>
                    <a:pt x="267" y="1129"/>
                  </a:lnTo>
                  <a:lnTo>
                    <a:pt x="270" y="1137"/>
                  </a:lnTo>
                  <a:lnTo>
                    <a:pt x="275" y="1142"/>
                  </a:lnTo>
                  <a:lnTo>
                    <a:pt x="281" y="1144"/>
                  </a:lnTo>
                  <a:lnTo>
                    <a:pt x="289" y="1144"/>
                  </a:lnTo>
                  <a:lnTo>
                    <a:pt x="297" y="1142"/>
                  </a:lnTo>
                  <a:lnTo>
                    <a:pt x="303" y="1137"/>
                  </a:lnTo>
                  <a:lnTo>
                    <a:pt x="306" y="1130"/>
                  </a:lnTo>
                  <a:lnTo>
                    <a:pt x="306" y="1122"/>
                  </a:lnTo>
                  <a:lnTo>
                    <a:pt x="297" y="1051"/>
                  </a:lnTo>
                  <a:lnTo>
                    <a:pt x="279" y="925"/>
                  </a:lnTo>
                  <a:lnTo>
                    <a:pt x="257" y="763"/>
                  </a:lnTo>
                  <a:lnTo>
                    <a:pt x="232" y="585"/>
                  </a:lnTo>
                  <a:lnTo>
                    <a:pt x="207" y="410"/>
                  </a:lnTo>
                  <a:lnTo>
                    <a:pt x="185" y="256"/>
                  </a:lnTo>
                  <a:lnTo>
                    <a:pt x="168" y="144"/>
                  </a:lnTo>
                  <a:lnTo>
                    <a:pt x="159" y="92"/>
                  </a:lnTo>
                  <a:lnTo>
                    <a:pt x="150" y="74"/>
                  </a:lnTo>
                  <a:lnTo>
                    <a:pt x="136" y="57"/>
                  </a:lnTo>
                  <a:lnTo>
                    <a:pt x="116" y="43"/>
                  </a:lnTo>
                  <a:lnTo>
                    <a:pt x="95" y="30"/>
                  </a:lnTo>
                  <a:lnTo>
                    <a:pt x="73" y="19"/>
                  </a:lnTo>
                  <a:lnTo>
                    <a:pt x="54" y="12"/>
                  </a:lnTo>
                  <a:lnTo>
                    <a:pt x="37" y="5"/>
                  </a:lnTo>
                  <a:lnTo>
                    <a:pt x="26" y="1"/>
                  </a:lnTo>
                  <a:lnTo>
                    <a:pt x="18" y="0"/>
                  </a:lnTo>
                  <a:lnTo>
                    <a:pt x="11" y="3"/>
                  </a:lnTo>
                  <a:lnTo>
                    <a:pt x="5" y="8"/>
                  </a:lnTo>
                  <a:lnTo>
                    <a:pt x="2" y="14"/>
                  </a:lnTo>
                  <a:close/>
                </a:path>
              </a:pathLst>
            </a:custGeom>
            <a:solidFill>
              <a:srgbClr val="000000"/>
            </a:solidFill>
            <a:ln w="9525">
              <a:noFill/>
              <a:round/>
              <a:headEnd/>
              <a:tailEnd/>
            </a:ln>
          </p:spPr>
          <p:txBody>
            <a:bodyPr/>
            <a:lstStyle/>
            <a:p>
              <a:pPr rtl="0"/>
              <a:endParaRPr lang="en-US" sz="3800"/>
            </a:p>
          </p:txBody>
        </p:sp>
        <p:sp>
          <p:nvSpPr>
            <p:cNvPr id="41016" name="Freeform 56"/>
            <p:cNvSpPr>
              <a:spLocks/>
            </p:cNvSpPr>
            <p:nvPr/>
          </p:nvSpPr>
          <p:spPr bwMode="auto">
            <a:xfrm>
              <a:off x="678" y="2744"/>
              <a:ext cx="34" cy="260"/>
            </a:xfrm>
            <a:custGeom>
              <a:avLst/>
              <a:gdLst>
                <a:gd name="T0" fmla="*/ 27 w 151"/>
                <a:gd name="T1" fmla="*/ 0 h 1135"/>
                <a:gd name="T2" fmla="*/ 25 w 151"/>
                <a:gd name="T3" fmla="*/ 2 h 1135"/>
                <a:gd name="T4" fmla="*/ 22 w 151"/>
                <a:gd name="T5" fmla="*/ 4 h 1135"/>
                <a:gd name="T6" fmla="*/ 18 w 151"/>
                <a:gd name="T7" fmla="*/ 6 h 1135"/>
                <a:gd name="T8" fmla="*/ 13 w 151"/>
                <a:gd name="T9" fmla="*/ 10 h 1135"/>
                <a:gd name="T10" fmla="*/ 9 w 151"/>
                <a:gd name="T11" fmla="*/ 14 h 1135"/>
                <a:gd name="T12" fmla="*/ 5 w 151"/>
                <a:gd name="T13" fmla="*/ 18 h 1135"/>
                <a:gd name="T14" fmla="*/ 3 w 151"/>
                <a:gd name="T15" fmla="*/ 22 h 1135"/>
                <a:gd name="T16" fmla="*/ 2 w 151"/>
                <a:gd name="T17" fmla="*/ 26 h 1135"/>
                <a:gd name="T18" fmla="*/ 1 w 151"/>
                <a:gd name="T19" fmla="*/ 65 h 1135"/>
                <a:gd name="T20" fmla="*/ 1 w 151"/>
                <a:gd name="T21" fmla="*/ 141 h 1135"/>
                <a:gd name="T22" fmla="*/ 0 w 151"/>
                <a:gd name="T23" fmla="*/ 217 h 1135"/>
                <a:gd name="T24" fmla="*/ 0 w 151"/>
                <a:gd name="T25" fmla="*/ 255 h 1135"/>
                <a:gd name="T26" fmla="*/ 0 w 151"/>
                <a:gd name="T27" fmla="*/ 257 h 1135"/>
                <a:gd name="T28" fmla="*/ 2 w 151"/>
                <a:gd name="T29" fmla="*/ 259 h 1135"/>
                <a:gd name="T30" fmla="*/ 3 w 151"/>
                <a:gd name="T31" fmla="*/ 260 h 1135"/>
                <a:gd name="T32" fmla="*/ 5 w 151"/>
                <a:gd name="T33" fmla="*/ 260 h 1135"/>
                <a:gd name="T34" fmla="*/ 6 w 151"/>
                <a:gd name="T35" fmla="*/ 260 h 1135"/>
                <a:gd name="T36" fmla="*/ 8 w 151"/>
                <a:gd name="T37" fmla="*/ 259 h 1135"/>
                <a:gd name="T38" fmla="*/ 9 w 151"/>
                <a:gd name="T39" fmla="*/ 257 h 1135"/>
                <a:gd name="T40" fmla="*/ 9 w 151"/>
                <a:gd name="T41" fmla="*/ 255 h 1135"/>
                <a:gd name="T42" fmla="*/ 9 w 151"/>
                <a:gd name="T43" fmla="*/ 189 h 1135"/>
                <a:gd name="T44" fmla="*/ 9 w 151"/>
                <a:gd name="T45" fmla="*/ 116 h 1135"/>
                <a:gd name="T46" fmla="*/ 10 w 151"/>
                <a:gd name="T47" fmla="*/ 56 h 1135"/>
                <a:gd name="T48" fmla="*/ 10 w 151"/>
                <a:gd name="T49" fmla="*/ 27 h 1135"/>
                <a:gd name="T50" fmla="*/ 11 w 151"/>
                <a:gd name="T51" fmla="*/ 25 h 1135"/>
                <a:gd name="T52" fmla="*/ 13 w 151"/>
                <a:gd name="T53" fmla="*/ 23 h 1135"/>
                <a:gd name="T54" fmla="*/ 15 w 151"/>
                <a:gd name="T55" fmla="*/ 20 h 1135"/>
                <a:gd name="T56" fmla="*/ 18 w 151"/>
                <a:gd name="T57" fmla="*/ 17 h 1135"/>
                <a:gd name="T58" fmla="*/ 21 w 151"/>
                <a:gd name="T59" fmla="*/ 15 h 1135"/>
                <a:gd name="T60" fmla="*/ 25 w 151"/>
                <a:gd name="T61" fmla="*/ 12 h 1135"/>
                <a:gd name="T62" fmla="*/ 28 w 151"/>
                <a:gd name="T63" fmla="*/ 10 h 1135"/>
                <a:gd name="T64" fmla="*/ 32 w 151"/>
                <a:gd name="T65" fmla="*/ 8 h 1135"/>
                <a:gd name="T66" fmla="*/ 33 w 151"/>
                <a:gd name="T67" fmla="*/ 7 h 1135"/>
                <a:gd name="T68" fmla="*/ 34 w 151"/>
                <a:gd name="T69" fmla="*/ 5 h 1135"/>
                <a:gd name="T70" fmla="*/ 34 w 151"/>
                <a:gd name="T71" fmla="*/ 4 h 1135"/>
                <a:gd name="T72" fmla="*/ 34 w 151"/>
                <a:gd name="T73" fmla="*/ 2 h 1135"/>
                <a:gd name="T74" fmla="*/ 32 w 151"/>
                <a:gd name="T75" fmla="*/ 1 h 1135"/>
                <a:gd name="T76" fmla="*/ 31 w 151"/>
                <a:gd name="T77" fmla="*/ 0 h 1135"/>
                <a:gd name="T78" fmla="*/ 29 w 151"/>
                <a:gd name="T79" fmla="*/ 0 h 1135"/>
                <a:gd name="T80" fmla="*/ 27 w 151"/>
                <a:gd name="T81" fmla="*/ 0 h 113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1"/>
                <a:gd name="T124" fmla="*/ 0 h 1135"/>
                <a:gd name="T125" fmla="*/ 151 w 151"/>
                <a:gd name="T126" fmla="*/ 1135 h 113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1" h="1135">
                  <a:moveTo>
                    <a:pt x="121" y="2"/>
                  </a:moveTo>
                  <a:lnTo>
                    <a:pt x="111" y="7"/>
                  </a:lnTo>
                  <a:lnTo>
                    <a:pt x="96" y="16"/>
                  </a:lnTo>
                  <a:lnTo>
                    <a:pt x="78" y="28"/>
                  </a:lnTo>
                  <a:lnTo>
                    <a:pt x="59" y="42"/>
                  </a:lnTo>
                  <a:lnTo>
                    <a:pt x="41" y="59"/>
                  </a:lnTo>
                  <a:lnTo>
                    <a:pt x="24" y="78"/>
                  </a:lnTo>
                  <a:lnTo>
                    <a:pt x="12" y="96"/>
                  </a:lnTo>
                  <a:lnTo>
                    <a:pt x="7" y="115"/>
                  </a:lnTo>
                  <a:lnTo>
                    <a:pt x="4" y="284"/>
                  </a:lnTo>
                  <a:lnTo>
                    <a:pt x="3" y="617"/>
                  </a:lnTo>
                  <a:lnTo>
                    <a:pt x="1" y="949"/>
                  </a:lnTo>
                  <a:lnTo>
                    <a:pt x="0" y="1115"/>
                  </a:lnTo>
                  <a:lnTo>
                    <a:pt x="1" y="1123"/>
                  </a:lnTo>
                  <a:lnTo>
                    <a:pt x="7" y="1130"/>
                  </a:lnTo>
                  <a:lnTo>
                    <a:pt x="12" y="1134"/>
                  </a:lnTo>
                  <a:lnTo>
                    <a:pt x="20" y="1135"/>
                  </a:lnTo>
                  <a:lnTo>
                    <a:pt x="28" y="1134"/>
                  </a:lnTo>
                  <a:lnTo>
                    <a:pt x="34" y="1130"/>
                  </a:lnTo>
                  <a:lnTo>
                    <a:pt x="39" y="1123"/>
                  </a:lnTo>
                  <a:lnTo>
                    <a:pt x="41" y="1115"/>
                  </a:lnTo>
                  <a:lnTo>
                    <a:pt x="41" y="825"/>
                  </a:lnTo>
                  <a:lnTo>
                    <a:pt x="42" y="507"/>
                  </a:lnTo>
                  <a:lnTo>
                    <a:pt x="44" y="243"/>
                  </a:lnTo>
                  <a:lnTo>
                    <a:pt x="46" y="119"/>
                  </a:lnTo>
                  <a:lnTo>
                    <a:pt x="50" y="110"/>
                  </a:lnTo>
                  <a:lnTo>
                    <a:pt x="56" y="100"/>
                  </a:lnTo>
                  <a:lnTo>
                    <a:pt x="68" y="88"/>
                  </a:lnTo>
                  <a:lnTo>
                    <a:pt x="81" y="76"/>
                  </a:lnTo>
                  <a:lnTo>
                    <a:pt x="95" y="65"/>
                  </a:lnTo>
                  <a:lnTo>
                    <a:pt x="111" y="54"/>
                  </a:lnTo>
                  <a:lnTo>
                    <a:pt x="126" y="45"/>
                  </a:lnTo>
                  <a:lnTo>
                    <a:pt x="141" y="37"/>
                  </a:lnTo>
                  <a:lnTo>
                    <a:pt x="146" y="32"/>
                  </a:lnTo>
                  <a:lnTo>
                    <a:pt x="150" y="24"/>
                  </a:lnTo>
                  <a:lnTo>
                    <a:pt x="151" y="18"/>
                  </a:lnTo>
                  <a:lnTo>
                    <a:pt x="149" y="10"/>
                  </a:lnTo>
                  <a:lnTo>
                    <a:pt x="143" y="3"/>
                  </a:lnTo>
                  <a:lnTo>
                    <a:pt x="137" y="0"/>
                  </a:lnTo>
                  <a:lnTo>
                    <a:pt x="129" y="0"/>
                  </a:lnTo>
                  <a:lnTo>
                    <a:pt x="121" y="2"/>
                  </a:lnTo>
                  <a:close/>
                </a:path>
              </a:pathLst>
            </a:custGeom>
            <a:solidFill>
              <a:srgbClr val="000000"/>
            </a:solidFill>
            <a:ln w="9525">
              <a:noFill/>
              <a:round/>
              <a:headEnd/>
              <a:tailEnd/>
            </a:ln>
          </p:spPr>
          <p:txBody>
            <a:bodyPr/>
            <a:lstStyle/>
            <a:p>
              <a:pPr rtl="0"/>
              <a:endParaRPr lang="en-US" sz="3800"/>
            </a:p>
          </p:txBody>
        </p:sp>
        <p:sp>
          <p:nvSpPr>
            <p:cNvPr id="41017" name="Freeform 57"/>
            <p:cNvSpPr>
              <a:spLocks/>
            </p:cNvSpPr>
            <p:nvPr/>
          </p:nvSpPr>
          <p:spPr bwMode="auto">
            <a:xfrm>
              <a:off x="485" y="2725"/>
              <a:ext cx="313" cy="71"/>
            </a:xfrm>
            <a:custGeom>
              <a:avLst/>
              <a:gdLst>
                <a:gd name="T0" fmla="*/ 300 w 1367"/>
                <a:gd name="T1" fmla="*/ 0 h 308"/>
                <a:gd name="T2" fmla="*/ 9 w 1367"/>
                <a:gd name="T3" fmla="*/ 46 h 308"/>
                <a:gd name="T4" fmla="*/ 8 w 1367"/>
                <a:gd name="T5" fmla="*/ 46 h 308"/>
                <a:gd name="T6" fmla="*/ 8 w 1367"/>
                <a:gd name="T7" fmla="*/ 46 h 308"/>
                <a:gd name="T8" fmla="*/ 7 w 1367"/>
                <a:gd name="T9" fmla="*/ 47 h 308"/>
                <a:gd name="T10" fmla="*/ 6 w 1367"/>
                <a:gd name="T11" fmla="*/ 47 h 308"/>
                <a:gd name="T12" fmla="*/ 3 w 1367"/>
                <a:gd name="T13" fmla="*/ 52 h 308"/>
                <a:gd name="T14" fmla="*/ 1 w 1367"/>
                <a:gd name="T15" fmla="*/ 55 h 308"/>
                <a:gd name="T16" fmla="*/ 0 w 1367"/>
                <a:gd name="T17" fmla="*/ 59 h 308"/>
                <a:gd name="T18" fmla="*/ 0 w 1367"/>
                <a:gd name="T19" fmla="*/ 63 h 308"/>
                <a:gd name="T20" fmla="*/ 1 w 1367"/>
                <a:gd name="T21" fmla="*/ 65 h 308"/>
                <a:gd name="T22" fmla="*/ 3 w 1367"/>
                <a:gd name="T23" fmla="*/ 67 h 308"/>
                <a:gd name="T24" fmla="*/ 5 w 1367"/>
                <a:gd name="T25" fmla="*/ 69 h 308"/>
                <a:gd name="T26" fmla="*/ 7 w 1367"/>
                <a:gd name="T27" fmla="*/ 70 h 308"/>
                <a:gd name="T28" fmla="*/ 9 w 1367"/>
                <a:gd name="T29" fmla="*/ 71 h 308"/>
                <a:gd name="T30" fmla="*/ 11 w 1367"/>
                <a:gd name="T31" fmla="*/ 71 h 308"/>
                <a:gd name="T32" fmla="*/ 12 w 1367"/>
                <a:gd name="T33" fmla="*/ 71 h 308"/>
                <a:gd name="T34" fmla="*/ 13 w 1367"/>
                <a:gd name="T35" fmla="*/ 71 h 308"/>
                <a:gd name="T36" fmla="*/ 14 w 1367"/>
                <a:gd name="T37" fmla="*/ 71 h 308"/>
                <a:gd name="T38" fmla="*/ 14 w 1367"/>
                <a:gd name="T39" fmla="*/ 71 h 308"/>
                <a:gd name="T40" fmla="*/ 14 w 1367"/>
                <a:gd name="T41" fmla="*/ 71 h 308"/>
                <a:gd name="T42" fmla="*/ 14 w 1367"/>
                <a:gd name="T43" fmla="*/ 71 h 308"/>
                <a:gd name="T44" fmla="*/ 306 w 1367"/>
                <a:gd name="T45" fmla="*/ 23 h 308"/>
                <a:gd name="T46" fmla="*/ 306 w 1367"/>
                <a:gd name="T47" fmla="*/ 23 h 308"/>
                <a:gd name="T48" fmla="*/ 307 w 1367"/>
                <a:gd name="T49" fmla="*/ 22 h 308"/>
                <a:gd name="T50" fmla="*/ 308 w 1367"/>
                <a:gd name="T51" fmla="*/ 22 h 308"/>
                <a:gd name="T52" fmla="*/ 308 w 1367"/>
                <a:gd name="T53" fmla="*/ 22 h 308"/>
                <a:gd name="T54" fmla="*/ 311 w 1367"/>
                <a:gd name="T55" fmla="*/ 19 h 308"/>
                <a:gd name="T56" fmla="*/ 312 w 1367"/>
                <a:gd name="T57" fmla="*/ 15 h 308"/>
                <a:gd name="T58" fmla="*/ 313 w 1367"/>
                <a:gd name="T59" fmla="*/ 12 h 308"/>
                <a:gd name="T60" fmla="*/ 313 w 1367"/>
                <a:gd name="T61" fmla="*/ 9 h 308"/>
                <a:gd name="T62" fmla="*/ 312 w 1367"/>
                <a:gd name="T63" fmla="*/ 7 h 308"/>
                <a:gd name="T64" fmla="*/ 310 w 1367"/>
                <a:gd name="T65" fmla="*/ 5 h 308"/>
                <a:gd name="T66" fmla="*/ 309 w 1367"/>
                <a:gd name="T67" fmla="*/ 3 h 308"/>
                <a:gd name="T68" fmla="*/ 307 w 1367"/>
                <a:gd name="T69" fmla="*/ 2 h 308"/>
                <a:gd name="T70" fmla="*/ 305 w 1367"/>
                <a:gd name="T71" fmla="*/ 1 h 308"/>
                <a:gd name="T72" fmla="*/ 304 w 1367"/>
                <a:gd name="T73" fmla="*/ 0 h 308"/>
                <a:gd name="T74" fmla="*/ 303 w 1367"/>
                <a:gd name="T75" fmla="*/ 0 h 308"/>
                <a:gd name="T76" fmla="*/ 302 w 1367"/>
                <a:gd name="T77" fmla="*/ 0 h 308"/>
                <a:gd name="T78" fmla="*/ 301 w 1367"/>
                <a:gd name="T79" fmla="*/ 0 h 308"/>
                <a:gd name="T80" fmla="*/ 301 w 1367"/>
                <a:gd name="T81" fmla="*/ 0 h 308"/>
                <a:gd name="T82" fmla="*/ 301 w 1367"/>
                <a:gd name="T83" fmla="*/ 0 h 308"/>
                <a:gd name="T84" fmla="*/ 300 w 1367"/>
                <a:gd name="T85" fmla="*/ 0 h 30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67"/>
                <a:gd name="T130" fmla="*/ 0 h 308"/>
                <a:gd name="T131" fmla="*/ 1367 w 1367"/>
                <a:gd name="T132" fmla="*/ 308 h 30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67" h="308">
                  <a:moveTo>
                    <a:pt x="1310" y="0"/>
                  </a:moveTo>
                  <a:lnTo>
                    <a:pt x="39" y="199"/>
                  </a:lnTo>
                  <a:lnTo>
                    <a:pt x="36" y="200"/>
                  </a:lnTo>
                  <a:lnTo>
                    <a:pt x="33" y="201"/>
                  </a:lnTo>
                  <a:lnTo>
                    <a:pt x="31" y="203"/>
                  </a:lnTo>
                  <a:lnTo>
                    <a:pt x="28" y="205"/>
                  </a:lnTo>
                  <a:lnTo>
                    <a:pt x="13" y="224"/>
                  </a:lnTo>
                  <a:lnTo>
                    <a:pt x="3" y="240"/>
                  </a:lnTo>
                  <a:lnTo>
                    <a:pt x="0" y="257"/>
                  </a:lnTo>
                  <a:lnTo>
                    <a:pt x="1" y="273"/>
                  </a:lnTo>
                  <a:lnTo>
                    <a:pt x="6" y="283"/>
                  </a:lnTo>
                  <a:lnTo>
                    <a:pt x="14" y="291"/>
                  </a:lnTo>
                  <a:lnTo>
                    <a:pt x="23" y="298"/>
                  </a:lnTo>
                  <a:lnTo>
                    <a:pt x="32" y="302"/>
                  </a:lnTo>
                  <a:lnTo>
                    <a:pt x="41" y="306"/>
                  </a:lnTo>
                  <a:lnTo>
                    <a:pt x="49" y="307"/>
                  </a:lnTo>
                  <a:lnTo>
                    <a:pt x="54" y="308"/>
                  </a:lnTo>
                  <a:lnTo>
                    <a:pt x="58" y="308"/>
                  </a:lnTo>
                  <a:lnTo>
                    <a:pt x="59" y="308"/>
                  </a:lnTo>
                  <a:lnTo>
                    <a:pt x="61" y="308"/>
                  </a:lnTo>
                  <a:lnTo>
                    <a:pt x="62" y="308"/>
                  </a:lnTo>
                  <a:lnTo>
                    <a:pt x="63" y="308"/>
                  </a:lnTo>
                  <a:lnTo>
                    <a:pt x="1335" y="99"/>
                  </a:lnTo>
                  <a:lnTo>
                    <a:pt x="1337" y="99"/>
                  </a:lnTo>
                  <a:lnTo>
                    <a:pt x="1340" y="97"/>
                  </a:lnTo>
                  <a:lnTo>
                    <a:pt x="1343" y="95"/>
                  </a:lnTo>
                  <a:lnTo>
                    <a:pt x="1345" y="94"/>
                  </a:lnTo>
                  <a:lnTo>
                    <a:pt x="1357" y="81"/>
                  </a:lnTo>
                  <a:lnTo>
                    <a:pt x="1363" y="67"/>
                  </a:lnTo>
                  <a:lnTo>
                    <a:pt x="1367" y="53"/>
                  </a:lnTo>
                  <a:lnTo>
                    <a:pt x="1366" y="40"/>
                  </a:lnTo>
                  <a:lnTo>
                    <a:pt x="1362" y="30"/>
                  </a:lnTo>
                  <a:lnTo>
                    <a:pt x="1356" y="22"/>
                  </a:lnTo>
                  <a:lnTo>
                    <a:pt x="1349" y="15"/>
                  </a:lnTo>
                  <a:lnTo>
                    <a:pt x="1341" y="10"/>
                  </a:lnTo>
                  <a:lnTo>
                    <a:pt x="1333" y="5"/>
                  </a:lnTo>
                  <a:lnTo>
                    <a:pt x="1327" y="2"/>
                  </a:lnTo>
                  <a:lnTo>
                    <a:pt x="1322" y="1"/>
                  </a:lnTo>
                  <a:lnTo>
                    <a:pt x="1319" y="0"/>
                  </a:lnTo>
                  <a:lnTo>
                    <a:pt x="1316" y="0"/>
                  </a:lnTo>
                  <a:lnTo>
                    <a:pt x="1315" y="0"/>
                  </a:lnTo>
                  <a:lnTo>
                    <a:pt x="1313" y="0"/>
                  </a:lnTo>
                  <a:lnTo>
                    <a:pt x="1310" y="0"/>
                  </a:lnTo>
                  <a:close/>
                </a:path>
              </a:pathLst>
            </a:custGeom>
            <a:solidFill>
              <a:srgbClr val="000000"/>
            </a:solidFill>
            <a:ln w="9525">
              <a:noFill/>
              <a:round/>
              <a:headEnd/>
              <a:tailEnd/>
            </a:ln>
          </p:spPr>
          <p:txBody>
            <a:bodyPr/>
            <a:lstStyle/>
            <a:p>
              <a:pPr rtl="0"/>
              <a:endParaRPr lang="en-US" sz="3800"/>
            </a:p>
          </p:txBody>
        </p:sp>
        <p:sp>
          <p:nvSpPr>
            <p:cNvPr id="41018" name="Freeform 58"/>
            <p:cNvSpPr>
              <a:spLocks/>
            </p:cNvSpPr>
            <p:nvPr/>
          </p:nvSpPr>
          <p:spPr bwMode="auto">
            <a:xfrm>
              <a:off x="494" y="2735"/>
              <a:ext cx="295" cy="52"/>
            </a:xfrm>
            <a:custGeom>
              <a:avLst/>
              <a:gdLst>
                <a:gd name="T0" fmla="*/ 292 w 1288"/>
                <a:gd name="T1" fmla="*/ 1 h 229"/>
                <a:gd name="T2" fmla="*/ 295 w 1288"/>
                <a:gd name="T3" fmla="*/ 2 h 229"/>
                <a:gd name="T4" fmla="*/ 295 w 1288"/>
                <a:gd name="T5" fmla="*/ 2 h 229"/>
                <a:gd name="T6" fmla="*/ 295 w 1288"/>
                <a:gd name="T7" fmla="*/ 2 h 229"/>
                <a:gd name="T8" fmla="*/ 295 w 1288"/>
                <a:gd name="T9" fmla="*/ 3 h 229"/>
                <a:gd name="T10" fmla="*/ 294 w 1288"/>
                <a:gd name="T11" fmla="*/ 4 h 229"/>
                <a:gd name="T12" fmla="*/ 292 w 1288"/>
                <a:gd name="T13" fmla="*/ 5 h 229"/>
                <a:gd name="T14" fmla="*/ 286 w 1288"/>
                <a:gd name="T15" fmla="*/ 6 h 229"/>
                <a:gd name="T16" fmla="*/ 273 w 1288"/>
                <a:gd name="T17" fmla="*/ 8 h 229"/>
                <a:gd name="T18" fmla="*/ 257 w 1288"/>
                <a:gd name="T19" fmla="*/ 11 h 229"/>
                <a:gd name="T20" fmla="*/ 237 w 1288"/>
                <a:gd name="T21" fmla="*/ 14 h 229"/>
                <a:gd name="T22" fmla="*/ 214 w 1288"/>
                <a:gd name="T23" fmla="*/ 18 h 229"/>
                <a:gd name="T24" fmla="*/ 188 w 1288"/>
                <a:gd name="T25" fmla="*/ 22 h 229"/>
                <a:gd name="T26" fmla="*/ 162 w 1288"/>
                <a:gd name="T27" fmla="*/ 26 h 229"/>
                <a:gd name="T28" fmla="*/ 135 w 1288"/>
                <a:gd name="T29" fmla="*/ 31 h 229"/>
                <a:gd name="T30" fmla="*/ 109 w 1288"/>
                <a:gd name="T31" fmla="*/ 35 h 229"/>
                <a:gd name="T32" fmla="*/ 84 w 1288"/>
                <a:gd name="T33" fmla="*/ 39 h 229"/>
                <a:gd name="T34" fmla="*/ 61 w 1288"/>
                <a:gd name="T35" fmla="*/ 43 h 229"/>
                <a:gd name="T36" fmla="*/ 41 w 1288"/>
                <a:gd name="T37" fmla="*/ 46 h 229"/>
                <a:gd name="T38" fmla="*/ 24 w 1288"/>
                <a:gd name="T39" fmla="*/ 49 h 229"/>
                <a:gd name="T40" fmla="*/ 12 w 1288"/>
                <a:gd name="T41" fmla="*/ 51 h 229"/>
                <a:gd name="T42" fmla="*/ 6 w 1288"/>
                <a:gd name="T43" fmla="*/ 52 h 229"/>
                <a:gd name="T44" fmla="*/ 3 w 1288"/>
                <a:gd name="T45" fmla="*/ 52 h 229"/>
                <a:gd name="T46" fmla="*/ 0 w 1288"/>
                <a:gd name="T47" fmla="*/ 51 h 229"/>
                <a:gd name="T48" fmla="*/ 0 w 1288"/>
                <a:gd name="T49" fmla="*/ 50 h 229"/>
                <a:gd name="T50" fmla="*/ 0 w 1288"/>
                <a:gd name="T51" fmla="*/ 50 h 229"/>
                <a:gd name="T52" fmla="*/ 0 w 1288"/>
                <a:gd name="T53" fmla="*/ 49 h 229"/>
                <a:gd name="T54" fmla="*/ 1 w 1288"/>
                <a:gd name="T55" fmla="*/ 47 h 229"/>
                <a:gd name="T56" fmla="*/ 4 w 1288"/>
                <a:gd name="T57" fmla="*/ 45 h 229"/>
                <a:gd name="T58" fmla="*/ 11 w 1288"/>
                <a:gd name="T59" fmla="*/ 44 h 229"/>
                <a:gd name="T60" fmla="*/ 23 w 1288"/>
                <a:gd name="T61" fmla="*/ 42 h 229"/>
                <a:gd name="T62" fmla="*/ 39 w 1288"/>
                <a:gd name="T63" fmla="*/ 39 h 229"/>
                <a:gd name="T64" fmla="*/ 60 w 1288"/>
                <a:gd name="T65" fmla="*/ 36 h 229"/>
                <a:gd name="T66" fmla="*/ 83 w 1288"/>
                <a:gd name="T67" fmla="*/ 32 h 229"/>
                <a:gd name="T68" fmla="*/ 108 w 1288"/>
                <a:gd name="T69" fmla="*/ 29 h 229"/>
                <a:gd name="T70" fmla="*/ 134 w 1288"/>
                <a:gd name="T71" fmla="*/ 25 h 229"/>
                <a:gd name="T72" fmla="*/ 161 w 1288"/>
                <a:gd name="T73" fmla="*/ 20 h 229"/>
                <a:gd name="T74" fmla="*/ 187 w 1288"/>
                <a:gd name="T75" fmla="*/ 16 h 229"/>
                <a:gd name="T76" fmla="*/ 212 w 1288"/>
                <a:gd name="T77" fmla="*/ 12 h 229"/>
                <a:gd name="T78" fmla="*/ 235 w 1288"/>
                <a:gd name="T79" fmla="*/ 9 h 229"/>
                <a:gd name="T80" fmla="*/ 255 w 1288"/>
                <a:gd name="T81" fmla="*/ 6 h 229"/>
                <a:gd name="T82" fmla="*/ 272 w 1288"/>
                <a:gd name="T83" fmla="*/ 3 h 229"/>
                <a:gd name="T84" fmla="*/ 284 w 1288"/>
                <a:gd name="T85" fmla="*/ 1 h 229"/>
                <a:gd name="T86" fmla="*/ 290 w 1288"/>
                <a:gd name="T87" fmla="*/ 0 h 22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88"/>
                <a:gd name="T133" fmla="*/ 0 h 229"/>
                <a:gd name="T134" fmla="*/ 1288 w 1288"/>
                <a:gd name="T135" fmla="*/ 229 h 22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88" h="229">
                  <a:moveTo>
                    <a:pt x="1272" y="0"/>
                  </a:moveTo>
                  <a:lnTo>
                    <a:pt x="1277" y="3"/>
                  </a:lnTo>
                  <a:lnTo>
                    <a:pt x="1283" y="5"/>
                  </a:lnTo>
                  <a:lnTo>
                    <a:pt x="1287" y="8"/>
                  </a:lnTo>
                  <a:lnTo>
                    <a:pt x="1288" y="11"/>
                  </a:lnTo>
                  <a:lnTo>
                    <a:pt x="1288" y="12"/>
                  </a:lnTo>
                  <a:lnTo>
                    <a:pt x="1287" y="14"/>
                  </a:lnTo>
                  <a:lnTo>
                    <a:pt x="1284" y="17"/>
                  </a:lnTo>
                  <a:lnTo>
                    <a:pt x="1281" y="21"/>
                  </a:lnTo>
                  <a:lnTo>
                    <a:pt x="1276" y="22"/>
                  </a:lnTo>
                  <a:lnTo>
                    <a:pt x="1264" y="24"/>
                  </a:lnTo>
                  <a:lnTo>
                    <a:pt x="1248" y="26"/>
                  </a:lnTo>
                  <a:lnTo>
                    <a:pt x="1223" y="30"/>
                  </a:lnTo>
                  <a:lnTo>
                    <a:pt x="1194" y="35"/>
                  </a:lnTo>
                  <a:lnTo>
                    <a:pt x="1160" y="41"/>
                  </a:lnTo>
                  <a:lnTo>
                    <a:pt x="1121" y="47"/>
                  </a:lnTo>
                  <a:lnTo>
                    <a:pt x="1080" y="55"/>
                  </a:lnTo>
                  <a:lnTo>
                    <a:pt x="1033" y="63"/>
                  </a:lnTo>
                  <a:lnTo>
                    <a:pt x="985" y="70"/>
                  </a:lnTo>
                  <a:lnTo>
                    <a:pt x="933" y="78"/>
                  </a:lnTo>
                  <a:lnTo>
                    <a:pt x="878" y="87"/>
                  </a:lnTo>
                  <a:lnTo>
                    <a:pt x="822" y="96"/>
                  </a:lnTo>
                  <a:lnTo>
                    <a:pt x="765" y="107"/>
                  </a:lnTo>
                  <a:lnTo>
                    <a:pt x="707" y="116"/>
                  </a:lnTo>
                  <a:lnTo>
                    <a:pt x="649" y="125"/>
                  </a:lnTo>
                  <a:lnTo>
                    <a:pt x="590" y="135"/>
                  </a:lnTo>
                  <a:lnTo>
                    <a:pt x="532" y="145"/>
                  </a:lnTo>
                  <a:lnTo>
                    <a:pt x="475" y="154"/>
                  </a:lnTo>
                  <a:lnTo>
                    <a:pt x="420" y="163"/>
                  </a:lnTo>
                  <a:lnTo>
                    <a:pt x="365" y="172"/>
                  </a:lnTo>
                  <a:lnTo>
                    <a:pt x="314" y="181"/>
                  </a:lnTo>
                  <a:lnTo>
                    <a:pt x="265" y="189"/>
                  </a:lnTo>
                  <a:lnTo>
                    <a:pt x="219" y="197"/>
                  </a:lnTo>
                  <a:lnTo>
                    <a:pt x="177" y="203"/>
                  </a:lnTo>
                  <a:lnTo>
                    <a:pt x="139" y="210"/>
                  </a:lnTo>
                  <a:lnTo>
                    <a:pt x="106" y="215"/>
                  </a:lnTo>
                  <a:lnTo>
                    <a:pt x="78" y="220"/>
                  </a:lnTo>
                  <a:lnTo>
                    <a:pt x="54" y="224"/>
                  </a:lnTo>
                  <a:lnTo>
                    <a:pt x="37" y="226"/>
                  </a:lnTo>
                  <a:lnTo>
                    <a:pt x="26" y="228"/>
                  </a:lnTo>
                  <a:lnTo>
                    <a:pt x="22" y="229"/>
                  </a:lnTo>
                  <a:lnTo>
                    <a:pt x="14" y="228"/>
                  </a:lnTo>
                  <a:lnTo>
                    <a:pt x="7" y="225"/>
                  </a:lnTo>
                  <a:lnTo>
                    <a:pt x="2" y="223"/>
                  </a:lnTo>
                  <a:lnTo>
                    <a:pt x="0" y="220"/>
                  </a:lnTo>
                  <a:lnTo>
                    <a:pt x="0" y="219"/>
                  </a:lnTo>
                  <a:lnTo>
                    <a:pt x="0" y="216"/>
                  </a:lnTo>
                  <a:lnTo>
                    <a:pt x="2" y="212"/>
                  </a:lnTo>
                  <a:lnTo>
                    <a:pt x="6" y="206"/>
                  </a:lnTo>
                  <a:lnTo>
                    <a:pt x="13" y="198"/>
                  </a:lnTo>
                  <a:lnTo>
                    <a:pt x="18" y="197"/>
                  </a:lnTo>
                  <a:lnTo>
                    <a:pt x="29" y="195"/>
                  </a:lnTo>
                  <a:lnTo>
                    <a:pt x="46" y="193"/>
                  </a:lnTo>
                  <a:lnTo>
                    <a:pt x="70" y="189"/>
                  </a:lnTo>
                  <a:lnTo>
                    <a:pt x="100" y="184"/>
                  </a:lnTo>
                  <a:lnTo>
                    <a:pt x="134" y="178"/>
                  </a:lnTo>
                  <a:lnTo>
                    <a:pt x="171" y="173"/>
                  </a:lnTo>
                  <a:lnTo>
                    <a:pt x="214" y="167"/>
                  </a:lnTo>
                  <a:lnTo>
                    <a:pt x="260" y="159"/>
                  </a:lnTo>
                  <a:lnTo>
                    <a:pt x="309" y="151"/>
                  </a:lnTo>
                  <a:lnTo>
                    <a:pt x="361" y="143"/>
                  </a:lnTo>
                  <a:lnTo>
                    <a:pt x="415" y="134"/>
                  </a:lnTo>
                  <a:lnTo>
                    <a:pt x="471" y="126"/>
                  </a:lnTo>
                  <a:lnTo>
                    <a:pt x="528" y="117"/>
                  </a:lnTo>
                  <a:lnTo>
                    <a:pt x="585" y="108"/>
                  </a:lnTo>
                  <a:lnTo>
                    <a:pt x="644" y="99"/>
                  </a:lnTo>
                  <a:lnTo>
                    <a:pt x="702" y="90"/>
                  </a:lnTo>
                  <a:lnTo>
                    <a:pt x="761" y="81"/>
                  </a:lnTo>
                  <a:lnTo>
                    <a:pt x="817" y="72"/>
                  </a:lnTo>
                  <a:lnTo>
                    <a:pt x="873" y="63"/>
                  </a:lnTo>
                  <a:lnTo>
                    <a:pt x="926" y="55"/>
                  </a:lnTo>
                  <a:lnTo>
                    <a:pt x="978" y="46"/>
                  </a:lnTo>
                  <a:lnTo>
                    <a:pt x="1028" y="38"/>
                  </a:lnTo>
                  <a:lnTo>
                    <a:pt x="1073" y="31"/>
                  </a:lnTo>
                  <a:lnTo>
                    <a:pt x="1115" y="25"/>
                  </a:lnTo>
                  <a:lnTo>
                    <a:pt x="1154" y="18"/>
                  </a:lnTo>
                  <a:lnTo>
                    <a:pt x="1186" y="13"/>
                  </a:lnTo>
                  <a:lnTo>
                    <a:pt x="1216" y="9"/>
                  </a:lnTo>
                  <a:lnTo>
                    <a:pt x="1238" y="5"/>
                  </a:lnTo>
                  <a:lnTo>
                    <a:pt x="1257" y="3"/>
                  </a:lnTo>
                  <a:lnTo>
                    <a:pt x="1268" y="1"/>
                  </a:lnTo>
                  <a:lnTo>
                    <a:pt x="1272" y="0"/>
                  </a:lnTo>
                  <a:close/>
                </a:path>
              </a:pathLst>
            </a:custGeom>
            <a:solidFill>
              <a:srgbClr val="C0C0C0"/>
            </a:solidFill>
            <a:ln w="9525">
              <a:noFill/>
              <a:round/>
              <a:headEnd/>
              <a:tailEnd/>
            </a:ln>
          </p:spPr>
          <p:txBody>
            <a:bodyPr/>
            <a:lstStyle/>
            <a:p>
              <a:pPr rtl="0"/>
              <a:endParaRPr lang="en-US" sz="3800"/>
            </a:p>
          </p:txBody>
        </p:sp>
        <p:sp>
          <p:nvSpPr>
            <p:cNvPr id="41019" name="Freeform 59"/>
            <p:cNvSpPr>
              <a:spLocks/>
            </p:cNvSpPr>
            <p:nvPr/>
          </p:nvSpPr>
          <p:spPr bwMode="auto">
            <a:xfrm>
              <a:off x="487" y="2770"/>
              <a:ext cx="77" cy="108"/>
            </a:xfrm>
            <a:custGeom>
              <a:avLst/>
              <a:gdLst>
                <a:gd name="T0" fmla="*/ 69 w 336"/>
                <a:gd name="T1" fmla="*/ 2 h 471"/>
                <a:gd name="T2" fmla="*/ 1 w 336"/>
                <a:gd name="T3" fmla="*/ 101 h 471"/>
                <a:gd name="T4" fmla="*/ 0 w 336"/>
                <a:gd name="T5" fmla="*/ 103 h 471"/>
                <a:gd name="T6" fmla="*/ 0 w 336"/>
                <a:gd name="T7" fmla="*/ 104 h 471"/>
                <a:gd name="T8" fmla="*/ 1 w 336"/>
                <a:gd name="T9" fmla="*/ 106 h 471"/>
                <a:gd name="T10" fmla="*/ 2 w 336"/>
                <a:gd name="T11" fmla="*/ 107 h 471"/>
                <a:gd name="T12" fmla="*/ 4 w 336"/>
                <a:gd name="T13" fmla="*/ 108 h 471"/>
                <a:gd name="T14" fmla="*/ 5 w 336"/>
                <a:gd name="T15" fmla="*/ 108 h 471"/>
                <a:gd name="T16" fmla="*/ 7 w 336"/>
                <a:gd name="T17" fmla="*/ 107 h 471"/>
                <a:gd name="T18" fmla="*/ 8 w 336"/>
                <a:gd name="T19" fmla="*/ 106 h 471"/>
                <a:gd name="T20" fmla="*/ 76 w 336"/>
                <a:gd name="T21" fmla="*/ 7 h 471"/>
                <a:gd name="T22" fmla="*/ 77 w 336"/>
                <a:gd name="T23" fmla="*/ 5 h 471"/>
                <a:gd name="T24" fmla="*/ 77 w 336"/>
                <a:gd name="T25" fmla="*/ 4 h 471"/>
                <a:gd name="T26" fmla="*/ 76 w 336"/>
                <a:gd name="T27" fmla="*/ 2 h 471"/>
                <a:gd name="T28" fmla="*/ 75 w 336"/>
                <a:gd name="T29" fmla="*/ 1 h 471"/>
                <a:gd name="T30" fmla="*/ 73 w 336"/>
                <a:gd name="T31" fmla="*/ 0 h 471"/>
                <a:gd name="T32" fmla="*/ 72 w 336"/>
                <a:gd name="T33" fmla="*/ 0 h 471"/>
                <a:gd name="T34" fmla="*/ 70 w 336"/>
                <a:gd name="T35" fmla="*/ 1 h 471"/>
                <a:gd name="T36" fmla="*/ 69 w 336"/>
                <a:gd name="T37" fmla="*/ 2 h 4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6"/>
                <a:gd name="T58" fmla="*/ 0 h 471"/>
                <a:gd name="T59" fmla="*/ 336 w 336"/>
                <a:gd name="T60" fmla="*/ 471 h 47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6" h="471">
                  <a:moveTo>
                    <a:pt x="300" y="8"/>
                  </a:moveTo>
                  <a:lnTo>
                    <a:pt x="3" y="441"/>
                  </a:lnTo>
                  <a:lnTo>
                    <a:pt x="0" y="449"/>
                  </a:lnTo>
                  <a:lnTo>
                    <a:pt x="0" y="455"/>
                  </a:lnTo>
                  <a:lnTo>
                    <a:pt x="3" y="463"/>
                  </a:lnTo>
                  <a:lnTo>
                    <a:pt x="8" y="468"/>
                  </a:lnTo>
                  <a:lnTo>
                    <a:pt x="16" y="471"/>
                  </a:lnTo>
                  <a:lnTo>
                    <a:pt x="22" y="471"/>
                  </a:lnTo>
                  <a:lnTo>
                    <a:pt x="30" y="468"/>
                  </a:lnTo>
                  <a:lnTo>
                    <a:pt x="35" y="463"/>
                  </a:lnTo>
                  <a:lnTo>
                    <a:pt x="332" y="31"/>
                  </a:lnTo>
                  <a:lnTo>
                    <a:pt x="335" y="23"/>
                  </a:lnTo>
                  <a:lnTo>
                    <a:pt x="336" y="16"/>
                  </a:lnTo>
                  <a:lnTo>
                    <a:pt x="332" y="9"/>
                  </a:lnTo>
                  <a:lnTo>
                    <a:pt x="327" y="3"/>
                  </a:lnTo>
                  <a:lnTo>
                    <a:pt x="319" y="0"/>
                  </a:lnTo>
                  <a:lnTo>
                    <a:pt x="313" y="0"/>
                  </a:lnTo>
                  <a:lnTo>
                    <a:pt x="305" y="3"/>
                  </a:lnTo>
                  <a:lnTo>
                    <a:pt x="300" y="8"/>
                  </a:lnTo>
                  <a:close/>
                </a:path>
              </a:pathLst>
            </a:custGeom>
            <a:solidFill>
              <a:srgbClr val="000000"/>
            </a:solidFill>
            <a:ln w="9525">
              <a:noFill/>
              <a:round/>
              <a:headEnd/>
              <a:tailEnd/>
            </a:ln>
          </p:spPr>
          <p:txBody>
            <a:bodyPr/>
            <a:lstStyle/>
            <a:p>
              <a:pPr rtl="0"/>
              <a:endParaRPr lang="en-US" sz="3800"/>
            </a:p>
          </p:txBody>
        </p:sp>
        <p:sp>
          <p:nvSpPr>
            <p:cNvPr id="41020" name="Freeform 60"/>
            <p:cNvSpPr>
              <a:spLocks/>
            </p:cNvSpPr>
            <p:nvPr/>
          </p:nvSpPr>
          <p:spPr bwMode="auto">
            <a:xfrm>
              <a:off x="669" y="2992"/>
              <a:ext cx="27" cy="19"/>
            </a:xfrm>
            <a:custGeom>
              <a:avLst/>
              <a:gdLst>
                <a:gd name="T0" fmla="*/ 0 w 119"/>
                <a:gd name="T1" fmla="*/ 10 h 85"/>
                <a:gd name="T2" fmla="*/ 0 w 119"/>
                <a:gd name="T3" fmla="*/ 12 h 85"/>
                <a:gd name="T4" fmla="*/ 1 w 119"/>
                <a:gd name="T5" fmla="*/ 13 h 85"/>
                <a:gd name="T6" fmla="*/ 2 w 119"/>
                <a:gd name="T7" fmla="*/ 15 h 85"/>
                <a:gd name="T8" fmla="*/ 4 w 119"/>
                <a:gd name="T9" fmla="*/ 17 h 85"/>
                <a:gd name="T10" fmla="*/ 6 w 119"/>
                <a:gd name="T11" fmla="*/ 18 h 85"/>
                <a:gd name="T12" fmla="*/ 8 w 119"/>
                <a:gd name="T13" fmla="*/ 19 h 85"/>
                <a:gd name="T14" fmla="*/ 11 w 119"/>
                <a:gd name="T15" fmla="*/ 19 h 85"/>
                <a:gd name="T16" fmla="*/ 14 w 119"/>
                <a:gd name="T17" fmla="*/ 19 h 85"/>
                <a:gd name="T18" fmla="*/ 16 w 119"/>
                <a:gd name="T19" fmla="*/ 19 h 85"/>
                <a:gd name="T20" fmla="*/ 19 w 119"/>
                <a:gd name="T21" fmla="*/ 19 h 85"/>
                <a:gd name="T22" fmla="*/ 21 w 119"/>
                <a:gd name="T23" fmla="*/ 18 h 85"/>
                <a:gd name="T24" fmla="*/ 23 w 119"/>
                <a:gd name="T25" fmla="*/ 17 h 85"/>
                <a:gd name="T26" fmla="*/ 25 w 119"/>
                <a:gd name="T27" fmla="*/ 15 h 85"/>
                <a:gd name="T28" fmla="*/ 26 w 119"/>
                <a:gd name="T29" fmla="*/ 13 h 85"/>
                <a:gd name="T30" fmla="*/ 27 w 119"/>
                <a:gd name="T31" fmla="*/ 12 h 85"/>
                <a:gd name="T32" fmla="*/ 27 w 119"/>
                <a:gd name="T33" fmla="*/ 10 h 85"/>
                <a:gd name="T34" fmla="*/ 27 w 119"/>
                <a:gd name="T35" fmla="*/ 7 h 85"/>
                <a:gd name="T36" fmla="*/ 26 w 119"/>
                <a:gd name="T37" fmla="*/ 6 h 85"/>
                <a:gd name="T38" fmla="*/ 25 w 119"/>
                <a:gd name="T39" fmla="*/ 4 h 85"/>
                <a:gd name="T40" fmla="*/ 23 w 119"/>
                <a:gd name="T41" fmla="*/ 2 h 85"/>
                <a:gd name="T42" fmla="*/ 21 w 119"/>
                <a:gd name="T43" fmla="*/ 1 h 85"/>
                <a:gd name="T44" fmla="*/ 19 w 119"/>
                <a:gd name="T45" fmla="*/ 0 h 85"/>
                <a:gd name="T46" fmla="*/ 16 w 119"/>
                <a:gd name="T47" fmla="*/ 0 h 85"/>
                <a:gd name="T48" fmla="*/ 14 w 119"/>
                <a:gd name="T49" fmla="*/ 0 h 85"/>
                <a:gd name="T50" fmla="*/ 11 w 119"/>
                <a:gd name="T51" fmla="*/ 0 h 85"/>
                <a:gd name="T52" fmla="*/ 8 w 119"/>
                <a:gd name="T53" fmla="*/ 0 h 85"/>
                <a:gd name="T54" fmla="*/ 6 w 119"/>
                <a:gd name="T55" fmla="*/ 1 h 85"/>
                <a:gd name="T56" fmla="*/ 4 w 119"/>
                <a:gd name="T57" fmla="*/ 2 h 85"/>
                <a:gd name="T58" fmla="*/ 2 w 119"/>
                <a:gd name="T59" fmla="*/ 4 h 85"/>
                <a:gd name="T60" fmla="*/ 1 w 119"/>
                <a:gd name="T61" fmla="*/ 6 h 85"/>
                <a:gd name="T62" fmla="*/ 0 w 119"/>
                <a:gd name="T63" fmla="*/ 7 h 85"/>
                <a:gd name="T64" fmla="*/ 0 w 119"/>
                <a:gd name="T65" fmla="*/ 10 h 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9"/>
                <a:gd name="T100" fmla="*/ 0 h 85"/>
                <a:gd name="T101" fmla="*/ 119 w 119"/>
                <a:gd name="T102" fmla="*/ 85 h 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9" h="85">
                  <a:moveTo>
                    <a:pt x="0" y="43"/>
                  </a:moveTo>
                  <a:lnTo>
                    <a:pt x="2" y="52"/>
                  </a:lnTo>
                  <a:lnTo>
                    <a:pt x="6" y="59"/>
                  </a:lnTo>
                  <a:lnTo>
                    <a:pt x="11" y="67"/>
                  </a:lnTo>
                  <a:lnTo>
                    <a:pt x="17" y="74"/>
                  </a:lnTo>
                  <a:lnTo>
                    <a:pt x="26" y="79"/>
                  </a:lnTo>
                  <a:lnTo>
                    <a:pt x="37" y="83"/>
                  </a:lnTo>
                  <a:lnTo>
                    <a:pt x="49" y="84"/>
                  </a:lnTo>
                  <a:lnTo>
                    <a:pt x="60" y="85"/>
                  </a:lnTo>
                  <a:lnTo>
                    <a:pt x="72" y="84"/>
                  </a:lnTo>
                  <a:lnTo>
                    <a:pt x="84" y="83"/>
                  </a:lnTo>
                  <a:lnTo>
                    <a:pt x="93" y="79"/>
                  </a:lnTo>
                  <a:lnTo>
                    <a:pt x="102" y="74"/>
                  </a:lnTo>
                  <a:lnTo>
                    <a:pt x="108" y="67"/>
                  </a:lnTo>
                  <a:lnTo>
                    <a:pt x="114" y="59"/>
                  </a:lnTo>
                  <a:lnTo>
                    <a:pt x="118" y="52"/>
                  </a:lnTo>
                  <a:lnTo>
                    <a:pt x="119" y="43"/>
                  </a:lnTo>
                  <a:lnTo>
                    <a:pt x="118" y="33"/>
                  </a:lnTo>
                  <a:lnTo>
                    <a:pt x="114" y="26"/>
                  </a:lnTo>
                  <a:lnTo>
                    <a:pt x="108" y="18"/>
                  </a:lnTo>
                  <a:lnTo>
                    <a:pt x="102" y="11"/>
                  </a:lnTo>
                  <a:lnTo>
                    <a:pt x="93" y="6"/>
                  </a:lnTo>
                  <a:lnTo>
                    <a:pt x="84" y="2"/>
                  </a:lnTo>
                  <a:lnTo>
                    <a:pt x="72" y="1"/>
                  </a:lnTo>
                  <a:lnTo>
                    <a:pt x="60" y="0"/>
                  </a:lnTo>
                  <a:lnTo>
                    <a:pt x="49" y="1"/>
                  </a:lnTo>
                  <a:lnTo>
                    <a:pt x="37" y="2"/>
                  </a:lnTo>
                  <a:lnTo>
                    <a:pt x="26" y="6"/>
                  </a:lnTo>
                  <a:lnTo>
                    <a:pt x="17" y="11"/>
                  </a:lnTo>
                  <a:lnTo>
                    <a:pt x="11" y="18"/>
                  </a:lnTo>
                  <a:lnTo>
                    <a:pt x="6" y="26"/>
                  </a:lnTo>
                  <a:lnTo>
                    <a:pt x="2" y="33"/>
                  </a:lnTo>
                  <a:lnTo>
                    <a:pt x="0" y="43"/>
                  </a:lnTo>
                  <a:close/>
                </a:path>
              </a:pathLst>
            </a:custGeom>
            <a:solidFill>
              <a:srgbClr val="000000"/>
            </a:solidFill>
            <a:ln w="9525">
              <a:noFill/>
              <a:round/>
              <a:headEnd/>
              <a:tailEnd/>
            </a:ln>
          </p:spPr>
          <p:txBody>
            <a:bodyPr/>
            <a:lstStyle/>
            <a:p>
              <a:pPr rtl="0"/>
              <a:endParaRPr lang="en-US" sz="3800"/>
            </a:p>
          </p:txBody>
        </p:sp>
        <p:sp>
          <p:nvSpPr>
            <p:cNvPr id="41021" name="Freeform 61"/>
            <p:cNvSpPr>
              <a:spLocks/>
            </p:cNvSpPr>
            <p:nvPr/>
          </p:nvSpPr>
          <p:spPr bwMode="auto">
            <a:xfrm>
              <a:off x="351" y="2992"/>
              <a:ext cx="27" cy="19"/>
            </a:xfrm>
            <a:custGeom>
              <a:avLst/>
              <a:gdLst>
                <a:gd name="T0" fmla="*/ 0 w 119"/>
                <a:gd name="T1" fmla="*/ 10 h 84"/>
                <a:gd name="T2" fmla="*/ 0 w 119"/>
                <a:gd name="T3" fmla="*/ 12 h 84"/>
                <a:gd name="T4" fmla="*/ 1 w 119"/>
                <a:gd name="T5" fmla="*/ 13 h 84"/>
                <a:gd name="T6" fmla="*/ 2 w 119"/>
                <a:gd name="T7" fmla="*/ 15 h 84"/>
                <a:gd name="T8" fmla="*/ 4 w 119"/>
                <a:gd name="T9" fmla="*/ 16 h 84"/>
                <a:gd name="T10" fmla="*/ 6 w 119"/>
                <a:gd name="T11" fmla="*/ 18 h 84"/>
                <a:gd name="T12" fmla="*/ 8 w 119"/>
                <a:gd name="T13" fmla="*/ 19 h 84"/>
                <a:gd name="T14" fmla="*/ 11 w 119"/>
                <a:gd name="T15" fmla="*/ 19 h 84"/>
                <a:gd name="T16" fmla="*/ 13 w 119"/>
                <a:gd name="T17" fmla="*/ 19 h 84"/>
                <a:gd name="T18" fmla="*/ 16 w 119"/>
                <a:gd name="T19" fmla="*/ 19 h 84"/>
                <a:gd name="T20" fmla="*/ 19 w 119"/>
                <a:gd name="T21" fmla="*/ 19 h 84"/>
                <a:gd name="T22" fmla="*/ 21 w 119"/>
                <a:gd name="T23" fmla="*/ 18 h 84"/>
                <a:gd name="T24" fmla="*/ 23 w 119"/>
                <a:gd name="T25" fmla="*/ 16 h 84"/>
                <a:gd name="T26" fmla="*/ 25 w 119"/>
                <a:gd name="T27" fmla="*/ 15 h 84"/>
                <a:gd name="T28" fmla="*/ 26 w 119"/>
                <a:gd name="T29" fmla="*/ 13 h 84"/>
                <a:gd name="T30" fmla="*/ 27 w 119"/>
                <a:gd name="T31" fmla="*/ 12 h 84"/>
                <a:gd name="T32" fmla="*/ 27 w 119"/>
                <a:gd name="T33" fmla="*/ 10 h 84"/>
                <a:gd name="T34" fmla="*/ 27 w 119"/>
                <a:gd name="T35" fmla="*/ 7 h 84"/>
                <a:gd name="T36" fmla="*/ 26 w 119"/>
                <a:gd name="T37" fmla="*/ 6 h 84"/>
                <a:gd name="T38" fmla="*/ 25 w 119"/>
                <a:gd name="T39" fmla="*/ 4 h 84"/>
                <a:gd name="T40" fmla="*/ 23 w 119"/>
                <a:gd name="T41" fmla="*/ 2 h 84"/>
                <a:gd name="T42" fmla="*/ 21 w 119"/>
                <a:gd name="T43" fmla="*/ 1 h 84"/>
                <a:gd name="T44" fmla="*/ 19 w 119"/>
                <a:gd name="T45" fmla="*/ 0 h 84"/>
                <a:gd name="T46" fmla="*/ 16 w 119"/>
                <a:gd name="T47" fmla="*/ 0 h 84"/>
                <a:gd name="T48" fmla="*/ 13 w 119"/>
                <a:gd name="T49" fmla="*/ 0 h 84"/>
                <a:gd name="T50" fmla="*/ 11 w 119"/>
                <a:gd name="T51" fmla="*/ 0 h 84"/>
                <a:gd name="T52" fmla="*/ 8 w 119"/>
                <a:gd name="T53" fmla="*/ 0 h 84"/>
                <a:gd name="T54" fmla="*/ 6 w 119"/>
                <a:gd name="T55" fmla="*/ 1 h 84"/>
                <a:gd name="T56" fmla="*/ 4 w 119"/>
                <a:gd name="T57" fmla="*/ 2 h 84"/>
                <a:gd name="T58" fmla="*/ 2 w 119"/>
                <a:gd name="T59" fmla="*/ 4 h 84"/>
                <a:gd name="T60" fmla="*/ 1 w 119"/>
                <a:gd name="T61" fmla="*/ 6 h 84"/>
                <a:gd name="T62" fmla="*/ 0 w 119"/>
                <a:gd name="T63" fmla="*/ 7 h 84"/>
                <a:gd name="T64" fmla="*/ 0 w 119"/>
                <a:gd name="T65" fmla="*/ 10 h 8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9"/>
                <a:gd name="T100" fmla="*/ 0 h 84"/>
                <a:gd name="T101" fmla="*/ 119 w 119"/>
                <a:gd name="T102" fmla="*/ 84 h 8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9" h="84">
                  <a:moveTo>
                    <a:pt x="0" y="43"/>
                  </a:moveTo>
                  <a:lnTo>
                    <a:pt x="2" y="52"/>
                  </a:lnTo>
                  <a:lnTo>
                    <a:pt x="6" y="59"/>
                  </a:lnTo>
                  <a:lnTo>
                    <a:pt x="11" y="66"/>
                  </a:lnTo>
                  <a:lnTo>
                    <a:pt x="17" y="72"/>
                  </a:lnTo>
                  <a:lnTo>
                    <a:pt x="26" y="78"/>
                  </a:lnTo>
                  <a:lnTo>
                    <a:pt x="35" y="82"/>
                  </a:lnTo>
                  <a:lnTo>
                    <a:pt x="47" y="83"/>
                  </a:lnTo>
                  <a:lnTo>
                    <a:pt x="59" y="84"/>
                  </a:lnTo>
                  <a:lnTo>
                    <a:pt x="71" y="83"/>
                  </a:lnTo>
                  <a:lnTo>
                    <a:pt x="82" y="82"/>
                  </a:lnTo>
                  <a:lnTo>
                    <a:pt x="93" y="78"/>
                  </a:lnTo>
                  <a:lnTo>
                    <a:pt x="102" y="72"/>
                  </a:lnTo>
                  <a:lnTo>
                    <a:pt x="108" y="66"/>
                  </a:lnTo>
                  <a:lnTo>
                    <a:pt x="114" y="59"/>
                  </a:lnTo>
                  <a:lnTo>
                    <a:pt x="117" y="52"/>
                  </a:lnTo>
                  <a:lnTo>
                    <a:pt x="119" y="43"/>
                  </a:lnTo>
                  <a:lnTo>
                    <a:pt x="117" y="33"/>
                  </a:lnTo>
                  <a:lnTo>
                    <a:pt x="114" y="26"/>
                  </a:lnTo>
                  <a:lnTo>
                    <a:pt x="108" y="18"/>
                  </a:lnTo>
                  <a:lnTo>
                    <a:pt x="102" y="11"/>
                  </a:lnTo>
                  <a:lnTo>
                    <a:pt x="93" y="6"/>
                  </a:lnTo>
                  <a:lnTo>
                    <a:pt x="82" y="2"/>
                  </a:lnTo>
                  <a:lnTo>
                    <a:pt x="71" y="1"/>
                  </a:lnTo>
                  <a:lnTo>
                    <a:pt x="59" y="0"/>
                  </a:lnTo>
                  <a:lnTo>
                    <a:pt x="47" y="1"/>
                  </a:lnTo>
                  <a:lnTo>
                    <a:pt x="35" y="2"/>
                  </a:lnTo>
                  <a:lnTo>
                    <a:pt x="26" y="6"/>
                  </a:lnTo>
                  <a:lnTo>
                    <a:pt x="17" y="11"/>
                  </a:lnTo>
                  <a:lnTo>
                    <a:pt x="11" y="18"/>
                  </a:lnTo>
                  <a:lnTo>
                    <a:pt x="6" y="26"/>
                  </a:lnTo>
                  <a:lnTo>
                    <a:pt x="2" y="33"/>
                  </a:lnTo>
                  <a:lnTo>
                    <a:pt x="0" y="43"/>
                  </a:lnTo>
                  <a:close/>
                </a:path>
              </a:pathLst>
            </a:custGeom>
            <a:solidFill>
              <a:srgbClr val="000000"/>
            </a:solidFill>
            <a:ln w="9525">
              <a:noFill/>
              <a:round/>
              <a:headEnd/>
              <a:tailEnd/>
            </a:ln>
          </p:spPr>
          <p:txBody>
            <a:bodyPr/>
            <a:lstStyle/>
            <a:p>
              <a:pPr rtl="0"/>
              <a:endParaRPr lang="en-US" sz="3800"/>
            </a:p>
          </p:txBody>
        </p:sp>
        <p:sp>
          <p:nvSpPr>
            <p:cNvPr id="41022" name="Freeform 62"/>
            <p:cNvSpPr>
              <a:spLocks/>
            </p:cNvSpPr>
            <p:nvPr/>
          </p:nvSpPr>
          <p:spPr bwMode="auto">
            <a:xfrm>
              <a:off x="786" y="2993"/>
              <a:ext cx="27" cy="19"/>
            </a:xfrm>
            <a:custGeom>
              <a:avLst/>
              <a:gdLst>
                <a:gd name="T0" fmla="*/ 0 w 118"/>
                <a:gd name="T1" fmla="*/ 9 h 84"/>
                <a:gd name="T2" fmla="*/ 0 w 118"/>
                <a:gd name="T3" fmla="*/ 11 h 84"/>
                <a:gd name="T4" fmla="*/ 1 w 118"/>
                <a:gd name="T5" fmla="*/ 13 h 84"/>
                <a:gd name="T6" fmla="*/ 2 w 118"/>
                <a:gd name="T7" fmla="*/ 15 h 84"/>
                <a:gd name="T8" fmla="*/ 4 w 118"/>
                <a:gd name="T9" fmla="*/ 16 h 84"/>
                <a:gd name="T10" fmla="*/ 6 w 118"/>
                <a:gd name="T11" fmla="*/ 18 h 84"/>
                <a:gd name="T12" fmla="*/ 8 w 118"/>
                <a:gd name="T13" fmla="*/ 18 h 84"/>
                <a:gd name="T14" fmla="*/ 11 w 118"/>
                <a:gd name="T15" fmla="*/ 19 h 84"/>
                <a:gd name="T16" fmla="*/ 13 w 118"/>
                <a:gd name="T17" fmla="*/ 19 h 84"/>
                <a:gd name="T18" fmla="*/ 16 w 118"/>
                <a:gd name="T19" fmla="*/ 19 h 84"/>
                <a:gd name="T20" fmla="*/ 19 w 118"/>
                <a:gd name="T21" fmla="*/ 18 h 84"/>
                <a:gd name="T22" fmla="*/ 21 w 118"/>
                <a:gd name="T23" fmla="*/ 18 h 84"/>
                <a:gd name="T24" fmla="*/ 23 w 118"/>
                <a:gd name="T25" fmla="*/ 16 h 84"/>
                <a:gd name="T26" fmla="*/ 25 w 118"/>
                <a:gd name="T27" fmla="*/ 15 h 84"/>
                <a:gd name="T28" fmla="*/ 26 w 118"/>
                <a:gd name="T29" fmla="*/ 13 h 84"/>
                <a:gd name="T30" fmla="*/ 27 w 118"/>
                <a:gd name="T31" fmla="*/ 11 h 84"/>
                <a:gd name="T32" fmla="*/ 27 w 118"/>
                <a:gd name="T33" fmla="*/ 9 h 84"/>
                <a:gd name="T34" fmla="*/ 27 w 118"/>
                <a:gd name="T35" fmla="*/ 7 h 84"/>
                <a:gd name="T36" fmla="*/ 26 w 118"/>
                <a:gd name="T37" fmla="*/ 5 h 84"/>
                <a:gd name="T38" fmla="*/ 25 w 118"/>
                <a:gd name="T39" fmla="*/ 4 h 84"/>
                <a:gd name="T40" fmla="*/ 23 w 118"/>
                <a:gd name="T41" fmla="*/ 2 h 84"/>
                <a:gd name="T42" fmla="*/ 21 w 118"/>
                <a:gd name="T43" fmla="*/ 1 h 84"/>
                <a:gd name="T44" fmla="*/ 19 w 118"/>
                <a:gd name="T45" fmla="*/ 0 h 84"/>
                <a:gd name="T46" fmla="*/ 16 w 118"/>
                <a:gd name="T47" fmla="*/ 0 h 84"/>
                <a:gd name="T48" fmla="*/ 13 w 118"/>
                <a:gd name="T49" fmla="*/ 0 h 84"/>
                <a:gd name="T50" fmla="*/ 11 w 118"/>
                <a:gd name="T51" fmla="*/ 0 h 84"/>
                <a:gd name="T52" fmla="*/ 8 w 118"/>
                <a:gd name="T53" fmla="*/ 0 h 84"/>
                <a:gd name="T54" fmla="*/ 6 w 118"/>
                <a:gd name="T55" fmla="*/ 1 h 84"/>
                <a:gd name="T56" fmla="*/ 4 w 118"/>
                <a:gd name="T57" fmla="*/ 2 h 84"/>
                <a:gd name="T58" fmla="*/ 2 w 118"/>
                <a:gd name="T59" fmla="*/ 4 h 84"/>
                <a:gd name="T60" fmla="*/ 1 w 118"/>
                <a:gd name="T61" fmla="*/ 5 h 84"/>
                <a:gd name="T62" fmla="*/ 0 w 118"/>
                <a:gd name="T63" fmla="*/ 7 h 84"/>
                <a:gd name="T64" fmla="*/ 0 w 118"/>
                <a:gd name="T65" fmla="*/ 9 h 8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8"/>
                <a:gd name="T100" fmla="*/ 0 h 84"/>
                <a:gd name="T101" fmla="*/ 118 w 118"/>
                <a:gd name="T102" fmla="*/ 84 h 8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8" h="84">
                  <a:moveTo>
                    <a:pt x="0" y="41"/>
                  </a:moveTo>
                  <a:lnTo>
                    <a:pt x="1" y="50"/>
                  </a:lnTo>
                  <a:lnTo>
                    <a:pt x="5" y="58"/>
                  </a:lnTo>
                  <a:lnTo>
                    <a:pt x="10" y="66"/>
                  </a:lnTo>
                  <a:lnTo>
                    <a:pt x="16" y="72"/>
                  </a:lnTo>
                  <a:lnTo>
                    <a:pt x="26" y="78"/>
                  </a:lnTo>
                  <a:lnTo>
                    <a:pt x="35" y="81"/>
                  </a:lnTo>
                  <a:lnTo>
                    <a:pt x="46" y="83"/>
                  </a:lnTo>
                  <a:lnTo>
                    <a:pt x="58" y="84"/>
                  </a:lnTo>
                  <a:lnTo>
                    <a:pt x="70" y="83"/>
                  </a:lnTo>
                  <a:lnTo>
                    <a:pt x="82" y="81"/>
                  </a:lnTo>
                  <a:lnTo>
                    <a:pt x="92" y="78"/>
                  </a:lnTo>
                  <a:lnTo>
                    <a:pt x="101" y="72"/>
                  </a:lnTo>
                  <a:lnTo>
                    <a:pt x="108" y="66"/>
                  </a:lnTo>
                  <a:lnTo>
                    <a:pt x="113" y="58"/>
                  </a:lnTo>
                  <a:lnTo>
                    <a:pt x="117" y="50"/>
                  </a:lnTo>
                  <a:lnTo>
                    <a:pt x="118" y="41"/>
                  </a:lnTo>
                  <a:lnTo>
                    <a:pt x="117" y="32"/>
                  </a:lnTo>
                  <a:lnTo>
                    <a:pt x="113" y="24"/>
                  </a:lnTo>
                  <a:lnTo>
                    <a:pt x="108" y="18"/>
                  </a:lnTo>
                  <a:lnTo>
                    <a:pt x="101" y="11"/>
                  </a:lnTo>
                  <a:lnTo>
                    <a:pt x="92" y="6"/>
                  </a:lnTo>
                  <a:lnTo>
                    <a:pt x="82" y="2"/>
                  </a:lnTo>
                  <a:lnTo>
                    <a:pt x="70" y="1"/>
                  </a:lnTo>
                  <a:lnTo>
                    <a:pt x="58" y="0"/>
                  </a:lnTo>
                  <a:lnTo>
                    <a:pt x="46" y="1"/>
                  </a:lnTo>
                  <a:lnTo>
                    <a:pt x="35" y="2"/>
                  </a:lnTo>
                  <a:lnTo>
                    <a:pt x="26" y="6"/>
                  </a:lnTo>
                  <a:lnTo>
                    <a:pt x="16" y="11"/>
                  </a:lnTo>
                  <a:lnTo>
                    <a:pt x="10" y="18"/>
                  </a:lnTo>
                  <a:lnTo>
                    <a:pt x="5" y="24"/>
                  </a:lnTo>
                  <a:lnTo>
                    <a:pt x="1" y="32"/>
                  </a:lnTo>
                  <a:lnTo>
                    <a:pt x="0" y="41"/>
                  </a:lnTo>
                  <a:close/>
                </a:path>
              </a:pathLst>
            </a:custGeom>
            <a:solidFill>
              <a:srgbClr val="000000"/>
            </a:solidFill>
            <a:ln w="9525">
              <a:noFill/>
              <a:round/>
              <a:headEnd/>
              <a:tailEnd/>
            </a:ln>
          </p:spPr>
          <p:txBody>
            <a:bodyPr/>
            <a:lstStyle/>
            <a:p>
              <a:pPr rtl="0"/>
              <a:endParaRPr lang="en-US" sz="3800"/>
            </a:p>
          </p:txBody>
        </p:sp>
        <p:sp>
          <p:nvSpPr>
            <p:cNvPr id="41023" name="Freeform 63"/>
            <p:cNvSpPr>
              <a:spLocks/>
            </p:cNvSpPr>
            <p:nvPr/>
          </p:nvSpPr>
          <p:spPr bwMode="auto">
            <a:xfrm>
              <a:off x="361" y="2887"/>
              <a:ext cx="45" cy="120"/>
            </a:xfrm>
            <a:custGeom>
              <a:avLst/>
              <a:gdLst>
                <a:gd name="T0" fmla="*/ 36 w 198"/>
                <a:gd name="T1" fmla="*/ 3 h 526"/>
                <a:gd name="T2" fmla="*/ 0 w 198"/>
                <a:gd name="T3" fmla="*/ 114 h 526"/>
                <a:gd name="T4" fmla="*/ 0 w 198"/>
                <a:gd name="T5" fmla="*/ 116 h 526"/>
                <a:gd name="T6" fmla="*/ 1 w 198"/>
                <a:gd name="T7" fmla="*/ 117 h 526"/>
                <a:gd name="T8" fmla="*/ 2 w 198"/>
                <a:gd name="T9" fmla="*/ 119 h 526"/>
                <a:gd name="T10" fmla="*/ 3 w 198"/>
                <a:gd name="T11" fmla="*/ 120 h 526"/>
                <a:gd name="T12" fmla="*/ 5 w 198"/>
                <a:gd name="T13" fmla="*/ 120 h 526"/>
                <a:gd name="T14" fmla="*/ 7 w 198"/>
                <a:gd name="T15" fmla="*/ 120 h 526"/>
                <a:gd name="T16" fmla="*/ 8 w 198"/>
                <a:gd name="T17" fmla="*/ 118 h 526"/>
                <a:gd name="T18" fmla="*/ 9 w 198"/>
                <a:gd name="T19" fmla="*/ 117 h 526"/>
                <a:gd name="T20" fmla="*/ 45 w 198"/>
                <a:gd name="T21" fmla="*/ 6 h 526"/>
                <a:gd name="T22" fmla="*/ 45 w 198"/>
                <a:gd name="T23" fmla="*/ 4 h 526"/>
                <a:gd name="T24" fmla="*/ 45 w 198"/>
                <a:gd name="T25" fmla="*/ 3 h 526"/>
                <a:gd name="T26" fmla="*/ 44 w 198"/>
                <a:gd name="T27" fmla="*/ 1 h 526"/>
                <a:gd name="T28" fmla="*/ 42 w 198"/>
                <a:gd name="T29" fmla="*/ 0 h 526"/>
                <a:gd name="T30" fmla="*/ 40 w 198"/>
                <a:gd name="T31" fmla="*/ 0 h 526"/>
                <a:gd name="T32" fmla="*/ 38 w 198"/>
                <a:gd name="T33" fmla="*/ 1 h 526"/>
                <a:gd name="T34" fmla="*/ 37 w 198"/>
                <a:gd name="T35" fmla="*/ 2 h 526"/>
                <a:gd name="T36" fmla="*/ 36 w 198"/>
                <a:gd name="T37" fmla="*/ 3 h 5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8"/>
                <a:gd name="T58" fmla="*/ 0 h 526"/>
                <a:gd name="T59" fmla="*/ 198 w 198"/>
                <a:gd name="T60" fmla="*/ 526 h 5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8" h="526">
                  <a:moveTo>
                    <a:pt x="159" y="15"/>
                  </a:moveTo>
                  <a:lnTo>
                    <a:pt x="2" y="501"/>
                  </a:lnTo>
                  <a:lnTo>
                    <a:pt x="0" y="507"/>
                  </a:lnTo>
                  <a:lnTo>
                    <a:pt x="3" y="515"/>
                  </a:lnTo>
                  <a:lnTo>
                    <a:pt x="8" y="522"/>
                  </a:lnTo>
                  <a:lnTo>
                    <a:pt x="15" y="526"/>
                  </a:lnTo>
                  <a:lnTo>
                    <a:pt x="22" y="526"/>
                  </a:lnTo>
                  <a:lnTo>
                    <a:pt x="29" y="524"/>
                  </a:lnTo>
                  <a:lnTo>
                    <a:pt x="35" y="519"/>
                  </a:lnTo>
                  <a:lnTo>
                    <a:pt x="39" y="513"/>
                  </a:lnTo>
                  <a:lnTo>
                    <a:pt x="197" y="26"/>
                  </a:lnTo>
                  <a:lnTo>
                    <a:pt x="198" y="18"/>
                  </a:lnTo>
                  <a:lnTo>
                    <a:pt x="197" y="12"/>
                  </a:lnTo>
                  <a:lnTo>
                    <a:pt x="192" y="5"/>
                  </a:lnTo>
                  <a:lnTo>
                    <a:pt x="185" y="2"/>
                  </a:lnTo>
                  <a:lnTo>
                    <a:pt x="177" y="0"/>
                  </a:lnTo>
                  <a:lnTo>
                    <a:pt x="169" y="3"/>
                  </a:lnTo>
                  <a:lnTo>
                    <a:pt x="163" y="8"/>
                  </a:lnTo>
                  <a:lnTo>
                    <a:pt x="159" y="15"/>
                  </a:lnTo>
                  <a:close/>
                </a:path>
              </a:pathLst>
            </a:custGeom>
            <a:solidFill>
              <a:srgbClr val="000000"/>
            </a:solidFill>
            <a:ln w="9525">
              <a:noFill/>
              <a:round/>
              <a:headEnd/>
              <a:tailEnd/>
            </a:ln>
          </p:spPr>
          <p:txBody>
            <a:bodyPr/>
            <a:lstStyle/>
            <a:p>
              <a:pPr rtl="0"/>
              <a:endParaRPr lang="en-US" sz="3800"/>
            </a:p>
          </p:txBody>
        </p:sp>
        <p:sp>
          <p:nvSpPr>
            <p:cNvPr id="41024" name="Freeform 64"/>
            <p:cNvSpPr>
              <a:spLocks/>
            </p:cNvSpPr>
            <p:nvPr/>
          </p:nvSpPr>
          <p:spPr bwMode="auto">
            <a:xfrm>
              <a:off x="434" y="2899"/>
              <a:ext cx="44" cy="47"/>
            </a:xfrm>
            <a:custGeom>
              <a:avLst/>
              <a:gdLst>
                <a:gd name="T0" fmla="*/ 16 w 194"/>
                <a:gd name="T1" fmla="*/ 0 h 208"/>
                <a:gd name="T2" fmla="*/ 17 w 194"/>
                <a:gd name="T3" fmla="*/ 0 h 208"/>
                <a:gd name="T4" fmla="*/ 15 w 194"/>
                <a:gd name="T5" fmla="*/ 1 h 208"/>
                <a:gd name="T6" fmla="*/ 12 w 194"/>
                <a:gd name="T7" fmla="*/ 2 h 208"/>
                <a:gd name="T8" fmla="*/ 9 w 194"/>
                <a:gd name="T9" fmla="*/ 3 h 208"/>
                <a:gd name="T10" fmla="*/ 7 w 194"/>
                <a:gd name="T11" fmla="*/ 6 h 208"/>
                <a:gd name="T12" fmla="*/ 1 w 194"/>
                <a:gd name="T13" fmla="*/ 17 h 208"/>
                <a:gd name="T14" fmla="*/ 0 w 194"/>
                <a:gd name="T15" fmla="*/ 38 h 208"/>
                <a:gd name="T16" fmla="*/ 2 w 194"/>
                <a:gd name="T17" fmla="*/ 45 h 208"/>
                <a:gd name="T18" fmla="*/ 5 w 194"/>
                <a:gd name="T19" fmla="*/ 47 h 208"/>
                <a:gd name="T20" fmla="*/ 8 w 194"/>
                <a:gd name="T21" fmla="*/ 46 h 208"/>
                <a:gd name="T22" fmla="*/ 10 w 194"/>
                <a:gd name="T23" fmla="*/ 43 h 208"/>
                <a:gd name="T24" fmla="*/ 9 w 194"/>
                <a:gd name="T25" fmla="*/ 35 h 208"/>
                <a:gd name="T26" fmla="*/ 10 w 194"/>
                <a:gd name="T27" fmla="*/ 19 h 208"/>
                <a:gd name="T28" fmla="*/ 14 w 194"/>
                <a:gd name="T29" fmla="*/ 11 h 208"/>
                <a:gd name="T30" fmla="*/ 16 w 194"/>
                <a:gd name="T31" fmla="*/ 10 h 208"/>
                <a:gd name="T32" fmla="*/ 18 w 194"/>
                <a:gd name="T33" fmla="*/ 9 h 208"/>
                <a:gd name="T34" fmla="*/ 18 w 194"/>
                <a:gd name="T35" fmla="*/ 9 h 208"/>
                <a:gd name="T36" fmla="*/ 19 w 194"/>
                <a:gd name="T37" fmla="*/ 9 h 208"/>
                <a:gd name="T38" fmla="*/ 21 w 194"/>
                <a:gd name="T39" fmla="*/ 9 h 208"/>
                <a:gd name="T40" fmla="*/ 24 w 194"/>
                <a:gd name="T41" fmla="*/ 9 h 208"/>
                <a:gd name="T42" fmla="*/ 27 w 194"/>
                <a:gd name="T43" fmla="*/ 10 h 208"/>
                <a:gd name="T44" fmla="*/ 32 w 194"/>
                <a:gd name="T45" fmla="*/ 14 h 208"/>
                <a:gd name="T46" fmla="*/ 35 w 194"/>
                <a:gd name="T47" fmla="*/ 28 h 208"/>
                <a:gd name="T48" fmla="*/ 35 w 194"/>
                <a:gd name="T49" fmla="*/ 42 h 208"/>
                <a:gd name="T50" fmla="*/ 37 w 194"/>
                <a:gd name="T51" fmla="*/ 44 h 208"/>
                <a:gd name="T52" fmla="*/ 41 w 194"/>
                <a:gd name="T53" fmla="*/ 45 h 208"/>
                <a:gd name="T54" fmla="*/ 43 w 194"/>
                <a:gd name="T55" fmla="*/ 42 h 208"/>
                <a:gd name="T56" fmla="*/ 44 w 194"/>
                <a:gd name="T57" fmla="*/ 34 h 208"/>
                <a:gd name="T58" fmla="*/ 44 w 194"/>
                <a:gd name="T59" fmla="*/ 23 h 208"/>
                <a:gd name="T60" fmla="*/ 42 w 194"/>
                <a:gd name="T61" fmla="*/ 14 h 208"/>
                <a:gd name="T62" fmla="*/ 37 w 194"/>
                <a:gd name="T63" fmla="*/ 7 h 208"/>
                <a:gd name="T64" fmla="*/ 31 w 194"/>
                <a:gd name="T65" fmla="*/ 2 h 208"/>
                <a:gd name="T66" fmla="*/ 25 w 194"/>
                <a:gd name="T67" fmla="*/ 0 h 208"/>
                <a:gd name="T68" fmla="*/ 20 w 194"/>
                <a:gd name="T69" fmla="*/ 0 h 208"/>
                <a:gd name="T70" fmla="*/ 17 w 194"/>
                <a:gd name="T71" fmla="*/ 0 h 2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4"/>
                <a:gd name="T109" fmla="*/ 0 h 208"/>
                <a:gd name="T110" fmla="*/ 194 w 194"/>
                <a:gd name="T111" fmla="*/ 208 h 2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4" h="208">
                  <a:moveTo>
                    <a:pt x="71" y="2"/>
                  </a:moveTo>
                  <a:lnTo>
                    <a:pt x="72" y="2"/>
                  </a:lnTo>
                  <a:lnTo>
                    <a:pt x="73" y="2"/>
                  </a:lnTo>
                  <a:lnTo>
                    <a:pt x="75" y="2"/>
                  </a:lnTo>
                  <a:lnTo>
                    <a:pt x="67" y="4"/>
                  </a:lnTo>
                  <a:lnTo>
                    <a:pt x="60" y="5"/>
                  </a:lnTo>
                  <a:lnTo>
                    <a:pt x="54" y="8"/>
                  </a:lnTo>
                  <a:lnTo>
                    <a:pt x="47" y="10"/>
                  </a:lnTo>
                  <a:lnTo>
                    <a:pt x="41" y="14"/>
                  </a:lnTo>
                  <a:lnTo>
                    <a:pt x="36" y="19"/>
                  </a:lnTo>
                  <a:lnTo>
                    <a:pt x="30" y="25"/>
                  </a:lnTo>
                  <a:lnTo>
                    <a:pt x="25" y="30"/>
                  </a:lnTo>
                  <a:lnTo>
                    <a:pt x="6" y="75"/>
                  </a:lnTo>
                  <a:lnTo>
                    <a:pt x="0" y="125"/>
                  </a:lnTo>
                  <a:lnTo>
                    <a:pt x="2" y="168"/>
                  </a:lnTo>
                  <a:lnTo>
                    <a:pt x="4" y="191"/>
                  </a:lnTo>
                  <a:lnTo>
                    <a:pt x="8" y="199"/>
                  </a:lnTo>
                  <a:lnTo>
                    <a:pt x="13" y="204"/>
                  </a:lnTo>
                  <a:lnTo>
                    <a:pt x="20" y="208"/>
                  </a:lnTo>
                  <a:lnTo>
                    <a:pt x="28" y="208"/>
                  </a:lnTo>
                  <a:lnTo>
                    <a:pt x="36" y="204"/>
                  </a:lnTo>
                  <a:lnTo>
                    <a:pt x="41" y="199"/>
                  </a:lnTo>
                  <a:lnTo>
                    <a:pt x="43" y="192"/>
                  </a:lnTo>
                  <a:lnTo>
                    <a:pt x="43" y="185"/>
                  </a:lnTo>
                  <a:lnTo>
                    <a:pt x="41" y="157"/>
                  </a:lnTo>
                  <a:lnTo>
                    <a:pt x="41" y="121"/>
                  </a:lnTo>
                  <a:lnTo>
                    <a:pt x="45" y="84"/>
                  </a:lnTo>
                  <a:lnTo>
                    <a:pt x="58" y="54"/>
                  </a:lnTo>
                  <a:lnTo>
                    <a:pt x="62" y="49"/>
                  </a:lnTo>
                  <a:lnTo>
                    <a:pt x="67" y="45"/>
                  </a:lnTo>
                  <a:lnTo>
                    <a:pt x="72" y="43"/>
                  </a:lnTo>
                  <a:lnTo>
                    <a:pt x="78" y="41"/>
                  </a:lnTo>
                  <a:lnTo>
                    <a:pt x="80" y="41"/>
                  </a:lnTo>
                  <a:lnTo>
                    <a:pt x="81" y="40"/>
                  </a:lnTo>
                  <a:lnTo>
                    <a:pt x="82" y="40"/>
                  </a:lnTo>
                  <a:lnTo>
                    <a:pt x="84" y="40"/>
                  </a:lnTo>
                  <a:lnTo>
                    <a:pt x="88" y="39"/>
                  </a:lnTo>
                  <a:lnTo>
                    <a:pt x="93" y="39"/>
                  </a:lnTo>
                  <a:lnTo>
                    <a:pt x="98" y="39"/>
                  </a:lnTo>
                  <a:lnTo>
                    <a:pt x="106" y="40"/>
                  </a:lnTo>
                  <a:lnTo>
                    <a:pt x="112" y="41"/>
                  </a:lnTo>
                  <a:lnTo>
                    <a:pt x="120" y="44"/>
                  </a:lnTo>
                  <a:lnTo>
                    <a:pt x="128" y="49"/>
                  </a:lnTo>
                  <a:lnTo>
                    <a:pt x="140" y="64"/>
                  </a:lnTo>
                  <a:lnTo>
                    <a:pt x="149" y="87"/>
                  </a:lnTo>
                  <a:lnTo>
                    <a:pt x="155" y="125"/>
                  </a:lnTo>
                  <a:lnTo>
                    <a:pt x="154" y="177"/>
                  </a:lnTo>
                  <a:lnTo>
                    <a:pt x="154" y="185"/>
                  </a:lnTo>
                  <a:lnTo>
                    <a:pt x="158" y="191"/>
                  </a:lnTo>
                  <a:lnTo>
                    <a:pt x="163" y="196"/>
                  </a:lnTo>
                  <a:lnTo>
                    <a:pt x="171" y="199"/>
                  </a:lnTo>
                  <a:lnTo>
                    <a:pt x="179" y="198"/>
                  </a:lnTo>
                  <a:lnTo>
                    <a:pt x="186" y="195"/>
                  </a:lnTo>
                  <a:lnTo>
                    <a:pt x="190" y="188"/>
                  </a:lnTo>
                  <a:lnTo>
                    <a:pt x="193" y="181"/>
                  </a:lnTo>
                  <a:lnTo>
                    <a:pt x="194" y="152"/>
                  </a:lnTo>
                  <a:lnTo>
                    <a:pt x="194" y="126"/>
                  </a:lnTo>
                  <a:lnTo>
                    <a:pt x="193" y="101"/>
                  </a:lnTo>
                  <a:lnTo>
                    <a:pt x="189" y="80"/>
                  </a:lnTo>
                  <a:lnTo>
                    <a:pt x="183" y="61"/>
                  </a:lnTo>
                  <a:lnTo>
                    <a:pt x="175" y="44"/>
                  </a:lnTo>
                  <a:lnTo>
                    <a:pt x="164" y="30"/>
                  </a:lnTo>
                  <a:lnTo>
                    <a:pt x="153" y="18"/>
                  </a:lnTo>
                  <a:lnTo>
                    <a:pt x="138" y="9"/>
                  </a:lnTo>
                  <a:lnTo>
                    <a:pt x="125" y="4"/>
                  </a:lnTo>
                  <a:lnTo>
                    <a:pt x="111" y="1"/>
                  </a:lnTo>
                  <a:lnTo>
                    <a:pt x="99" y="0"/>
                  </a:lnTo>
                  <a:lnTo>
                    <a:pt x="88" y="0"/>
                  </a:lnTo>
                  <a:lnTo>
                    <a:pt x="80" y="1"/>
                  </a:lnTo>
                  <a:lnTo>
                    <a:pt x="73" y="2"/>
                  </a:lnTo>
                  <a:lnTo>
                    <a:pt x="71" y="2"/>
                  </a:lnTo>
                  <a:close/>
                </a:path>
              </a:pathLst>
            </a:custGeom>
            <a:solidFill>
              <a:srgbClr val="000000"/>
            </a:solidFill>
            <a:ln w="9525">
              <a:noFill/>
              <a:round/>
              <a:headEnd/>
              <a:tailEnd/>
            </a:ln>
          </p:spPr>
          <p:txBody>
            <a:bodyPr/>
            <a:lstStyle/>
            <a:p>
              <a:pPr rtl="0"/>
              <a:endParaRPr lang="en-US" sz="3800"/>
            </a:p>
          </p:txBody>
        </p:sp>
        <p:sp>
          <p:nvSpPr>
            <p:cNvPr id="41025" name="Freeform 65"/>
            <p:cNvSpPr>
              <a:spLocks/>
            </p:cNvSpPr>
            <p:nvPr/>
          </p:nvSpPr>
          <p:spPr bwMode="auto">
            <a:xfrm>
              <a:off x="523" y="2938"/>
              <a:ext cx="161" cy="60"/>
            </a:xfrm>
            <a:custGeom>
              <a:avLst/>
              <a:gdLst>
                <a:gd name="T0" fmla="*/ 1 w 705"/>
                <a:gd name="T1" fmla="*/ 55 h 258"/>
                <a:gd name="T2" fmla="*/ 0 w 705"/>
                <a:gd name="T3" fmla="*/ 60 h 258"/>
                <a:gd name="T4" fmla="*/ 161 w 705"/>
                <a:gd name="T5" fmla="*/ 60 h 258"/>
                <a:gd name="T6" fmla="*/ 160 w 705"/>
                <a:gd name="T7" fmla="*/ 55 h 258"/>
                <a:gd name="T8" fmla="*/ 158 w 705"/>
                <a:gd name="T9" fmla="*/ 49 h 258"/>
                <a:gd name="T10" fmla="*/ 157 w 705"/>
                <a:gd name="T11" fmla="*/ 43 h 258"/>
                <a:gd name="T12" fmla="*/ 154 w 705"/>
                <a:gd name="T13" fmla="*/ 38 h 258"/>
                <a:gd name="T14" fmla="*/ 151 w 705"/>
                <a:gd name="T15" fmla="*/ 33 h 258"/>
                <a:gd name="T16" fmla="*/ 147 w 705"/>
                <a:gd name="T17" fmla="*/ 28 h 258"/>
                <a:gd name="T18" fmla="*/ 143 w 705"/>
                <a:gd name="T19" fmla="*/ 23 h 258"/>
                <a:gd name="T20" fmla="*/ 138 w 705"/>
                <a:gd name="T21" fmla="*/ 20 h 258"/>
                <a:gd name="T22" fmla="*/ 133 w 705"/>
                <a:gd name="T23" fmla="*/ 16 h 258"/>
                <a:gd name="T24" fmla="*/ 128 w 705"/>
                <a:gd name="T25" fmla="*/ 12 h 258"/>
                <a:gd name="T26" fmla="*/ 122 w 705"/>
                <a:gd name="T27" fmla="*/ 9 h 258"/>
                <a:gd name="T28" fmla="*/ 115 w 705"/>
                <a:gd name="T29" fmla="*/ 6 h 258"/>
                <a:gd name="T30" fmla="*/ 109 w 705"/>
                <a:gd name="T31" fmla="*/ 4 h 258"/>
                <a:gd name="T32" fmla="*/ 102 w 705"/>
                <a:gd name="T33" fmla="*/ 2 h 258"/>
                <a:gd name="T34" fmla="*/ 95 w 705"/>
                <a:gd name="T35" fmla="*/ 1 h 258"/>
                <a:gd name="T36" fmla="*/ 88 w 705"/>
                <a:gd name="T37" fmla="*/ 0 h 258"/>
                <a:gd name="T38" fmla="*/ 80 w 705"/>
                <a:gd name="T39" fmla="*/ 0 h 258"/>
                <a:gd name="T40" fmla="*/ 73 w 705"/>
                <a:gd name="T41" fmla="*/ 0 h 258"/>
                <a:gd name="T42" fmla="*/ 66 w 705"/>
                <a:gd name="T43" fmla="*/ 1 h 258"/>
                <a:gd name="T44" fmla="*/ 59 w 705"/>
                <a:gd name="T45" fmla="*/ 2 h 258"/>
                <a:gd name="T46" fmla="*/ 52 w 705"/>
                <a:gd name="T47" fmla="*/ 4 h 258"/>
                <a:gd name="T48" fmla="*/ 46 w 705"/>
                <a:gd name="T49" fmla="*/ 6 h 258"/>
                <a:gd name="T50" fmla="*/ 39 w 705"/>
                <a:gd name="T51" fmla="*/ 9 h 258"/>
                <a:gd name="T52" fmla="*/ 33 w 705"/>
                <a:gd name="T53" fmla="*/ 12 h 258"/>
                <a:gd name="T54" fmla="*/ 28 w 705"/>
                <a:gd name="T55" fmla="*/ 16 h 258"/>
                <a:gd name="T56" fmla="*/ 23 w 705"/>
                <a:gd name="T57" fmla="*/ 20 h 258"/>
                <a:gd name="T58" fmla="*/ 18 w 705"/>
                <a:gd name="T59" fmla="*/ 23 h 258"/>
                <a:gd name="T60" fmla="*/ 14 w 705"/>
                <a:gd name="T61" fmla="*/ 28 h 258"/>
                <a:gd name="T62" fmla="*/ 10 w 705"/>
                <a:gd name="T63" fmla="*/ 33 h 258"/>
                <a:gd name="T64" fmla="*/ 7 w 705"/>
                <a:gd name="T65" fmla="*/ 38 h 258"/>
                <a:gd name="T66" fmla="*/ 4 w 705"/>
                <a:gd name="T67" fmla="*/ 43 h 258"/>
                <a:gd name="T68" fmla="*/ 3 w 705"/>
                <a:gd name="T69" fmla="*/ 49 h 258"/>
                <a:gd name="T70" fmla="*/ 1 w 705"/>
                <a:gd name="T71" fmla="*/ 55 h 25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5"/>
                <a:gd name="T109" fmla="*/ 0 h 258"/>
                <a:gd name="T110" fmla="*/ 705 w 705"/>
                <a:gd name="T111" fmla="*/ 258 h 25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5" h="258">
                  <a:moveTo>
                    <a:pt x="4" y="235"/>
                  </a:moveTo>
                  <a:lnTo>
                    <a:pt x="0" y="258"/>
                  </a:lnTo>
                  <a:lnTo>
                    <a:pt x="705" y="258"/>
                  </a:lnTo>
                  <a:lnTo>
                    <a:pt x="701" y="235"/>
                  </a:lnTo>
                  <a:lnTo>
                    <a:pt x="694" y="210"/>
                  </a:lnTo>
                  <a:lnTo>
                    <a:pt x="686" y="187"/>
                  </a:lnTo>
                  <a:lnTo>
                    <a:pt x="675" y="163"/>
                  </a:lnTo>
                  <a:lnTo>
                    <a:pt x="660" y="141"/>
                  </a:lnTo>
                  <a:lnTo>
                    <a:pt x="643" y="120"/>
                  </a:lnTo>
                  <a:lnTo>
                    <a:pt x="625" y="101"/>
                  </a:lnTo>
                  <a:lnTo>
                    <a:pt x="604" y="84"/>
                  </a:lnTo>
                  <a:lnTo>
                    <a:pt x="582" y="67"/>
                  </a:lnTo>
                  <a:lnTo>
                    <a:pt x="559" y="52"/>
                  </a:lnTo>
                  <a:lnTo>
                    <a:pt x="533" y="39"/>
                  </a:lnTo>
                  <a:lnTo>
                    <a:pt x="505" y="27"/>
                  </a:lnTo>
                  <a:lnTo>
                    <a:pt x="477" y="18"/>
                  </a:lnTo>
                  <a:lnTo>
                    <a:pt x="447" y="10"/>
                  </a:lnTo>
                  <a:lnTo>
                    <a:pt x="416" y="5"/>
                  </a:lnTo>
                  <a:lnTo>
                    <a:pt x="384" y="1"/>
                  </a:lnTo>
                  <a:lnTo>
                    <a:pt x="352" y="0"/>
                  </a:lnTo>
                  <a:lnTo>
                    <a:pt x="319" y="1"/>
                  </a:lnTo>
                  <a:lnTo>
                    <a:pt x="288" y="5"/>
                  </a:lnTo>
                  <a:lnTo>
                    <a:pt x="257" y="10"/>
                  </a:lnTo>
                  <a:lnTo>
                    <a:pt x="227" y="18"/>
                  </a:lnTo>
                  <a:lnTo>
                    <a:pt x="200" y="27"/>
                  </a:lnTo>
                  <a:lnTo>
                    <a:pt x="172" y="39"/>
                  </a:lnTo>
                  <a:lnTo>
                    <a:pt x="146" y="52"/>
                  </a:lnTo>
                  <a:lnTo>
                    <a:pt x="122" y="67"/>
                  </a:lnTo>
                  <a:lnTo>
                    <a:pt x="99" y="84"/>
                  </a:lnTo>
                  <a:lnTo>
                    <a:pt x="79" y="101"/>
                  </a:lnTo>
                  <a:lnTo>
                    <a:pt x="60" y="120"/>
                  </a:lnTo>
                  <a:lnTo>
                    <a:pt x="45" y="141"/>
                  </a:lnTo>
                  <a:lnTo>
                    <a:pt x="30" y="163"/>
                  </a:lnTo>
                  <a:lnTo>
                    <a:pt x="19" y="187"/>
                  </a:lnTo>
                  <a:lnTo>
                    <a:pt x="11" y="210"/>
                  </a:lnTo>
                  <a:lnTo>
                    <a:pt x="4" y="235"/>
                  </a:lnTo>
                  <a:close/>
                </a:path>
              </a:pathLst>
            </a:custGeom>
            <a:solidFill>
              <a:srgbClr val="000000"/>
            </a:solidFill>
            <a:ln w="9525">
              <a:noFill/>
              <a:round/>
              <a:headEnd/>
              <a:tailEnd/>
            </a:ln>
          </p:spPr>
          <p:txBody>
            <a:bodyPr/>
            <a:lstStyle/>
            <a:p>
              <a:pPr rtl="0"/>
              <a:endParaRPr lang="en-US" sz="3800"/>
            </a:p>
          </p:txBody>
        </p:sp>
        <p:sp>
          <p:nvSpPr>
            <p:cNvPr id="41026" name="Freeform 66"/>
            <p:cNvSpPr>
              <a:spLocks/>
            </p:cNvSpPr>
            <p:nvPr/>
          </p:nvSpPr>
          <p:spPr bwMode="auto">
            <a:xfrm>
              <a:off x="535" y="2947"/>
              <a:ext cx="137" cy="41"/>
            </a:xfrm>
            <a:custGeom>
              <a:avLst/>
              <a:gdLst>
                <a:gd name="T0" fmla="*/ 68 w 603"/>
                <a:gd name="T1" fmla="*/ 0 h 178"/>
                <a:gd name="T2" fmla="*/ 75 w 603"/>
                <a:gd name="T3" fmla="*/ 0 h 178"/>
                <a:gd name="T4" fmla="*/ 80 w 603"/>
                <a:gd name="T5" fmla="*/ 1 h 178"/>
                <a:gd name="T6" fmla="*/ 86 w 603"/>
                <a:gd name="T7" fmla="*/ 2 h 178"/>
                <a:gd name="T8" fmla="*/ 92 w 603"/>
                <a:gd name="T9" fmla="*/ 3 h 178"/>
                <a:gd name="T10" fmla="*/ 97 w 603"/>
                <a:gd name="T11" fmla="*/ 5 h 178"/>
                <a:gd name="T12" fmla="*/ 102 w 603"/>
                <a:gd name="T13" fmla="*/ 7 h 178"/>
                <a:gd name="T14" fmla="*/ 107 w 603"/>
                <a:gd name="T15" fmla="*/ 9 h 178"/>
                <a:gd name="T16" fmla="*/ 112 w 603"/>
                <a:gd name="T17" fmla="*/ 12 h 178"/>
                <a:gd name="T18" fmla="*/ 117 w 603"/>
                <a:gd name="T19" fmla="*/ 14 h 178"/>
                <a:gd name="T20" fmla="*/ 120 w 603"/>
                <a:gd name="T21" fmla="*/ 18 h 178"/>
                <a:gd name="T22" fmla="*/ 124 w 603"/>
                <a:gd name="T23" fmla="*/ 21 h 178"/>
                <a:gd name="T24" fmla="*/ 127 w 603"/>
                <a:gd name="T25" fmla="*/ 25 h 178"/>
                <a:gd name="T26" fmla="*/ 130 w 603"/>
                <a:gd name="T27" fmla="*/ 28 h 178"/>
                <a:gd name="T28" fmla="*/ 133 w 603"/>
                <a:gd name="T29" fmla="*/ 32 h 178"/>
                <a:gd name="T30" fmla="*/ 135 w 603"/>
                <a:gd name="T31" fmla="*/ 37 h 178"/>
                <a:gd name="T32" fmla="*/ 137 w 603"/>
                <a:gd name="T33" fmla="*/ 41 h 178"/>
                <a:gd name="T34" fmla="*/ 134 w 603"/>
                <a:gd name="T35" fmla="*/ 41 h 178"/>
                <a:gd name="T36" fmla="*/ 128 w 603"/>
                <a:gd name="T37" fmla="*/ 41 h 178"/>
                <a:gd name="T38" fmla="*/ 121 w 603"/>
                <a:gd name="T39" fmla="*/ 41 h 178"/>
                <a:gd name="T40" fmla="*/ 113 w 603"/>
                <a:gd name="T41" fmla="*/ 41 h 178"/>
                <a:gd name="T42" fmla="*/ 103 w 603"/>
                <a:gd name="T43" fmla="*/ 41 h 178"/>
                <a:gd name="T44" fmla="*/ 92 w 603"/>
                <a:gd name="T45" fmla="*/ 41 h 178"/>
                <a:gd name="T46" fmla="*/ 80 w 603"/>
                <a:gd name="T47" fmla="*/ 41 h 178"/>
                <a:gd name="T48" fmla="*/ 69 w 603"/>
                <a:gd name="T49" fmla="*/ 41 h 178"/>
                <a:gd name="T50" fmla="*/ 57 w 603"/>
                <a:gd name="T51" fmla="*/ 41 h 178"/>
                <a:gd name="T52" fmla="*/ 45 w 603"/>
                <a:gd name="T53" fmla="*/ 41 h 178"/>
                <a:gd name="T54" fmla="*/ 34 w 603"/>
                <a:gd name="T55" fmla="*/ 41 h 178"/>
                <a:gd name="T56" fmla="*/ 24 w 603"/>
                <a:gd name="T57" fmla="*/ 41 h 178"/>
                <a:gd name="T58" fmla="*/ 16 w 603"/>
                <a:gd name="T59" fmla="*/ 41 h 178"/>
                <a:gd name="T60" fmla="*/ 9 w 603"/>
                <a:gd name="T61" fmla="*/ 41 h 178"/>
                <a:gd name="T62" fmla="*/ 3 w 603"/>
                <a:gd name="T63" fmla="*/ 41 h 178"/>
                <a:gd name="T64" fmla="*/ 0 w 603"/>
                <a:gd name="T65" fmla="*/ 41 h 178"/>
                <a:gd name="T66" fmla="*/ 2 w 603"/>
                <a:gd name="T67" fmla="*/ 37 h 178"/>
                <a:gd name="T68" fmla="*/ 4 w 603"/>
                <a:gd name="T69" fmla="*/ 32 h 178"/>
                <a:gd name="T70" fmla="*/ 6 w 603"/>
                <a:gd name="T71" fmla="*/ 28 h 178"/>
                <a:gd name="T72" fmla="*/ 9 w 603"/>
                <a:gd name="T73" fmla="*/ 25 h 178"/>
                <a:gd name="T74" fmla="*/ 13 w 603"/>
                <a:gd name="T75" fmla="*/ 21 h 178"/>
                <a:gd name="T76" fmla="*/ 16 w 603"/>
                <a:gd name="T77" fmla="*/ 18 h 178"/>
                <a:gd name="T78" fmla="*/ 20 w 603"/>
                <a:gd name="T79" fmla="*/ 14 h 178"/>
                <a:gd name="T80" fmla="*/ 25 w 603"/>
                <a:gd name="T81" fmla="*/ 12 h 178"/>
                <a:gd name="T82" fmla="*/ 29 w 603"/>
                <a:gd name="T83" fmla="*/ 9 h 178"/>
                <a:gd name="T84" fmla="*/ 34 w 603"/>
                <a:gd name="T85" fmla="*/ 7 h 178"/>
                <a:gd name="T86" fmla="*/ 39 w 603"/>
                <a:gd name="T87" fmla="*/ 5 h 178"/>
                <a:gd name="T88" fmla="*/ 45 w 603"/>
                <a:gd name="T89" fmla="*/ 3 h 178"/>
                <a:gd name="T90" fmla="*/ 51 w 603"/>
                <a:gd name="T91" fmla="*/ 2 h 178"/>
                <a:gd name="T92" fmla="*/ 56 w 603"/>
                <a:gd name="T93" fmla="*/ 1 h 178"/>
                <a:gd name="T94" fmla="*/ 62 w 603"/>
                <a:gd name="T95" fmla="*/ 0 h 178"/>
                <a:gd name="T96" fmla="*/ 68 w 603"/>
                <a:gd name="T97" fmla="*/ 0 h 1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03"/>
                <a:gd name="T148" fmla="*/ 0 h 178"/>
                <a:gd name="T149" fmla="*/ 603 w 603"/>
                <a:gd name="T150" fmla="*/ 178 h 17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03" h="178">
                  <a:moveTo>
                    <a:pt x="301" y="0"/>
                  </a:moveTo>
                  <a:lnTo>
                    <a:pt x="328" y="1"/>
                  </a:lnTo>
                  <a:lnTo>
                    <a:pt x="354" y="4"/>
                  </a:lnTo>
                  <a:lnTo>
                    <a:pt x="379" y="8"/>
                  </a:lnTo>
                  <a:lnTo>
                    <a:pt x="404" y="13"/>
                  </a:lnTo>
                  <a:lnTo>
                    <a:pt x="428" y="21"/>
                  </a:lnTo>
                  <a:lnTo>
                    <a:pt x="451" y="30"/>
                  </a:lnTo>
                  <a:lnTo>
                    <a:pt x="473" y="39"/>
                  </a:lnTo>
                  <a:lnTo>
                    <a:pt x="493" y="51"/>
                  </a:lnTo>
                  <a:lnTo>
                    <a:pt x="513" y="62"/>
                  </a:lnTo>
                  <a:lnTo>
                    <a:pt x="530" y="77"/>
                  </a:lnTo>
                  <a:lnTo>
                    <a:pt x="547" y="91"/>
                  </a:lnTo>
                  <a:lnTo>
                    <a:pt x="561" y="107"/>
                  </a:lnTo>
                  <a:lnTo>
                    <a:pt x="574" y="123"/>
                  </a:lnTo>
                  <a:lnTo>
                    <a:pt x="586" y="140"/>
                  </a:lnTo>
                  <a:lnTo>
                    <a:pt x="595" y="159"/>
                  </a:lnTo>
                  <a:lnTo>
                    <a:pt x="603" y="178"/>
                  </a:lnTo>
                  <a:lnTo>
                    <a:pt x="588" y="178"/>
                  </a:lnTo>
                  <a:lnTo>
                    <a:pt x="565" y="178"/>
                  </a:lnTo>
                  <a:lnTo>
                    <a:pt x="534" y="178"/>
                  </a:lnTo>
                  <a:lnTo>
                    <a:pt x="496" y="178"/>
                  </a:lnTo>
                  <a:lnTo>
                    <a:pt x="452" y="178"/>
                  </a:lnTo>
                  <a:lnTo>
                    <a:pt x="404" y="178"/>
                  </a:lnTo>
                  <a:lnTo>
                    <a:pt x="353" y="178"/>
                  </a:lnTo>
                  <a:lnTo>
                    <a:pt x="302" y="178"/>
                  </a:lnTo>
                  <a:lnTo>
                    <a:pt x="250" y="178"/>
                  </a:lnTo>
                  <a:lnTo>
                    <a:pt x="199" y="178"/>
                  </a:lnTo>
                  <a:lnTo>
                    <a:pt x="151" y="178"/>
                  </a:lnTo>
                  <a:lnTo>
                    <a:pt x="107" y="178"/>
                  </a:lnTo>
                  <a:lnTo>
                    <a:pt x="69" y="178"/>
                  </a:lnTo>
                  <a:lnTo>
                    <a:pt x="38" y="178"/>
                  </a:lnTo>
                  <a:lnTo>
                    <a:pt x="15" y="178"/>
                  </a:lnTo>
                  <a:lnTo>
                    <a:pt x="0" y="178"/>
                  </a:lnTo>
                  <a:lnTo>
                    <a:pt x="8" y="159"/>
                  </a:lnTo>
                  <a:lnTo>
                    <a:pt x="17" y="140"/>
                  </a:lnTo>
                  <a:lnTo>
                    <a:pt x="28" y="123"/>
                  </a:lnTo>
                  <a:lnTo>
                    <a:pt x="41" y="107"/>
                  </a:lnTo>
                  <a:lnTo>
                    <a:pt x="56" y="91"/>
                  </a:lnTo>
                  <a:lnTo>
                    <a:pt x="72" y="77"/>
                  </a:lnTo>
                  <a:lnTo>
                    <a:pt x="90" y="62"/>
                  </a:lnTo>
                  <a:lnTo>
                    <a:pt x="110" y="51"/>
                  </a:lnTo>
                  <a:lnTo>
                    <a:pt x="129" y="39"/>
                  </a:lnTo>
                  <a:lnTo>
                    <a:pt x="151" y="30"/>
                  </a:lnTo>
                  <a:lnTo>
                    <a:pt x="173" y="21"/>
                  </a:lnTo>
                  <a:lnTo>
                    <a:pt x="198" y="13"/>
                  </a:lnTo>
                  <a:lnTo>
                    <a:pt x="223" y="8"/>
                  </a:lnTo>
                  <a:lnTo>
                    <a:pt x="247" y="4"/>
                  </a:lnTo>
                  <a:lnTo>
                    <a:pt x="274" y="1"/>
                  </a:lnTo>
                  <a:lnTo>
                    <a:pt x="301" y="0"/>
                  </a:lnTo>
                  <a:close/>
                </a:path>
              </a:pathLst>
            </a:custGeom>
            <a:solidFill>
              <a:srgbClr val="C0C0C0"/>
            </a:solidFill>
            <a:ln w="9525">
              <a:noFill/>
              <a:round/>
              <a:headEnd/>
              <a:tailEnd/>
            </a:ln>
          </p:spPr>
          <p:txBody>
            <a:bodyPr/>
            <a:lstStyle/>
            <a:p>
              <a:pPr rtl="0"/>
              <a:endParaRPr lang="en-US" sz="3800"/>
            </a:p>
          </p:txBody>
        </p:sp>
        <p:sp>
          <p:nvSpPr>
            <p:cNvPr id="41027" name="Freeform 67"/>
            <p:cNvSpPr>
              <a:spLocks/>
            </p:cNvSpPr>
            <p:nvPr/>
          </p:nvSpPr>
          <p:spPr bwMode="auto">
            <a:xfrm>
              <a:off x="523" y="2988"/>
              <a:ext cx="161" cy="28"/>
            </a:xfrm>
            <a:custGeom>
              <a:avLst/>
              <a:gdLst>
                <a:gd name="T0" fmla="*/ 156 w 705"/>
                <a:gd name="T1" fmla="*/ 0 h 122"/>
                <a:gd name="T2" fmla="*/ 1 w 705"/>
                <a:gd name="T3" fmla="*/ 0 h 122"/>
                <a:gd name="T4" fmla="*/ 1 w 705"/>
                <a:gd name="T5" fmla="*/ 4 h 122"/>
                <a:gd name="T6" fmla="*/ 0 w 705"/>
                <a:gd name="T7" fmla="*/ 13 h 122"/>
                <a:gd name="T8" fmla="*/ 0 w 705"/>
                <a:gd name="T9" fmla="*/ 16 h 122"/>
                <a:gd name="T10" fmla="*/ 0 w 705"/>
                <a:gd name="T11" fmla="*/ 19 h 122"/>
                <a:gd name="T12" fmla="*/ 1 w 705"/>
                <a:gd name="T13" fmla="*/ 22 h 122"/>
                <a:gd name="T14" fmla="*/ 2 w 705"/>
                <a:gd name="T15" fmla="*/ 25 h 122"/>
                <a:gd name="T16" fmla="*/ 3 w 705"/>
                <a:gd name="T17" fmla="*/ 28 h 122"/>
                <a:gd name="T18" fmla="*/ 158 w 705"/>
                <a:gd name="T19" fmla="*/ 28 h 122"/>
                <a:gd name="T20" fmla="*/ 159 w 705"/>
                <a:gd name="T21" fmla="*/ 25 h 122"/>
                <a:gd name="T22" fmla="*/ 160 w 705"/>
                <a:gd name="T23" fmla="*/ 22 h 122"/>
                <a:gd name="T24" fmla="*/ 161 w 705"/>
                <a:gd name="T25" fmla="*/ 19 h 122"/>
                <a:gd name="T26" fmla="*/ 161 w 705"/>
                <a:gd name="T27" fmla="*/ 16 h 122"/>
                <a:gd name="T28" fmla="*/ 161 w 705"/>
                <a:gd name="T29" fmla="*/ 13 h 122"/>
                <a:gd name="T30" fmla="*/ 160 w 705"/>
                <a:gd name="T31" fmla="*/ 0 h 122"/>
                <a:gd name="T32" fmla="*/ 156 w 705"/>
                <a:gd name="T33" fmla="*/ 0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5"/>
                <a:gd name="T52" fmla="*/ 0 h 122"/>
                <a:gd name="T53" fmla="*/ 705 w 705"/>
                <a:gd name="T54" fmla="*/ 122 h 1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5" h="122">
                  <a:moveTo>
                    <a:pt x="681" y="1"/>
                  </a:moveTo>
                  <a:lnTo>
                    <a:pt x="6" y="1"/>
                  </a:lnTo>
                  <a:lnTo>
                    <a:pt x="4" y="18"/>
                  </a:lnTo>
                  <a:lnTo>
                    <a:pt x="0" y="57"/>
                  </a:lnTo>
                  <a:lnTo>
                    <a:pt x="0" y="69"/>
                  </a:lnTo>
                  <a:lnTo>
                    <a:pt x="2" y="82"/>
                  </a:lnTo>
                  <a:lnTo>
                    <a:pt x="4" y="95"/>
                  </a:lnTo>
                  <a:lnTo>
                    <a:pt x="7" y="108"/>
                  </a:lnTo>
                  <a:lnTo>
                    <a:pt x="11" y="122"/>
                  </a:lnTo>
                  <a:lnTo>
                    <a:pt x="694" y="122"/>
                  </a:lnTo>
                  <a:lnTo>
                    <a:pt x="698" y="108"/>
                  </a:lnTo>
                  <a:lnTo>
                    <a:pt x="701" y="95"/>
                  </a:lnTo>
                  <a:lnTo>
                    <a:pt x="703" y="82"/>
                  </a:lnTo>
                  <a:lnTo>
                    <a:pt x="705" y="70"/>
                  </a:lnTo>
                  <a:lnTo>
                    <a:pt x="705" y="57"/>
                  </a:lnTo>
                  <a:lnTo>
                    <a:pt x="699" y="0"/>
                  </a:lnTo>
                  <a:lnTo>
                    <a:pt x="681" y="1"/>
                  </a:lnTo>
                  <a:close/>
                </a:path>
              </a:pathLst>
            </a:custGeom>
            <a:solidFill>
              <a:srgbClr val="000000"/>
            </a:solidFill>
            <a:ln w="9525">
              <a:noFill/>
              <a:round/>
              <a:headEnd/>
              <a:tailEnd/>
            </a:ln>
          </p:spPr>
          <p:txBody>
            <a:bodyPr/>
            <a:lstStyle/>
            <a:p>
              <a:pPr rtl="0"/>
              <a:endParaRPr lang="en-US" sz="3800"/>
            </a:p>
          </p:txBody>
        </p:sp>
        <p:sp>
          <p:nvSpPr>
            <p:cNvPr id="41028" name="Freeform 68"/>
            <p:cNvSpPr>
              <a:spLocks/>
            </p:cNvSpPr>
            <p:nvPr/>
          </p:nvSpPr>
          <p:spPr bwMode="auto">
            <a:xfrm>
              <a:off x="532" y="2998"/>
              <a:ext cx="143" cy="9"/>
            </a:xfrm>
            <a:custGeom>
              <a:avLst/>
              <a:gdLst>
                <a:gd name="T0" fmla="*/ 143 w 625"/>
                <a:gd name="T1" fmla="*/ 0 h 42"/>
                <a:gd name="T2" fmla="*/ 143 w 625"/>
                <a:gd name="T3" fmla="*/ 1 h 42"/>
                <a:gd name="T4" fmla="*/ 143 w 625"/>
                <a:gd name="T5" fmla="*/ 2 h 42"/>
                <a:gd name="T6" fmla="*/ 143 w 625"/>
                <a:gd name="T7" fmla="*/ 3 h 42"/>
                <a:gd name="T8" fmla="*/ 143 w 625"/>
                <a:gd name="T9" fmla="*/ 3 h 42"/>
                <a:gd name="T10" fmla="*/ 143 w 625"/>
                <a:gd name="T11" fmla="*/ 5 h 42"/>
                <a:gd name="T12" fmla="*/ 143 w 625"/>
                <a:gd name="T13" fmla="*/ 6 h 42"/>
                <a:gd name="T14" fmla="*/ 143 w 625"/>
                <a:gd name="T15" fmla="*/ 8 h 42"/>
                <a:gd name="T16" fmla="*/ 142 w 625"/>
                <a:gd name="T17" fmla="*/ 9 h 42"/>
                <a:gd name="T18" fmla="*/ 140 w 625"/>
                <a:gd name="T19" fmla="*/ 9 h 42"/>
                <a:gd name="T20" fmla="*/ 135 w 625"/>
                <a:gd name="T21" fmla="*/ 9 h 42"/>
                <a:gd name="T22" fmla="*/ 127 w 625"/>
                <a:gd name="T23" fmla="*/ 9 h 42"/>
                <a:gd name="T24" fmla="*/ 118 w 625"/>
                <a:gd name="T25" fmla="*/ 9 h 42"/>
                <a:gd name="T26" fmla="*/ 108 w 625"/>
                <a:gd name="T27" fmla="*/ 9 h 42"/>
                <a:gd name="T28" fmla="*/ 96 w 625"/>
                <a:gd name="T29" fmla="*/ 9 h 42"/>
                <a:gd name="T30" fmla="*/ 84 w 625"/>
                <a:gd name="T31" fmla="*/ 9 h 42"/>
                <a:gd name="T32" fmla="*/ 72 w 625"/>
                <a:gd name="T33" fmla="*/ 9 h 42"/>
                <a:gd name="T34" fmla="*/ 59 w 625"/>
                <a:gd name="T35" fmla="*/ 9 h 42"/>
                <a:gd name="T36" fmla="*/ 47 w 625"/>
                <a:gd name="T37" fmla="*/ 9 h 42"/>
                <a:gd name="T38" fmla="*/ 35 w 625"/>
                <a:gd name="T39" fmla="*/ 9 h 42"/>
                <a:gd name="T40" fmla="*/ 25 w 625"/>
                <a:gd name="T41" fmla="*/ 9 h 42"/>
                <a:gd name="T42" fmla="*/ 16 w 625"/>
                <a:gd name="T43" fmla="*/ 9 h 42"/>
                <a:gd name="T44" fmla="*/ 9 w 625"/>
                <a:gd name="T45" fmla="*/ 9 h 42"/>
                <a:gd name="T46" fmla="*/ 3 w 625"/>
                <a:gd name="T47" fmla="*/ 9 h 42"/>
                <a:gd name="T48" fmla="*/ 1 w 625"/>
                <a:gd name="T49" fmla="*/ 9 h 42"/>
                <a:gd name="T50" fmla="*/ 0 w 625"/>
                <a:gd name="T51" fmla="*/ 8 h 42"/>
                <a:gd name="T52" fmla="*/ 0 w 625"/>
                <a:gd name="T53" fmla="*/ 6 h 42"/>
                <a:gd name="T54" fmla="*/ 0 w 625"/>
                <a:gd name="T55" fmla="*/ 5 h 42"/>
                <a:gd name="T56" fmla="*/ 0 w 625"/>
                <a:gd name="T57" fmla="*/ 3 h 42"/>
                <a:gd name="T58" fmla="*/ 0 w 625"/>
                <a:gd name="T59" fmla="*/ 3 h 42"/>
                <a:gd name="T60" fmla="*/ 0 w 625"/>
                <a:gd name="T61" fmla="*/ 2 h 42"/>
                <a:gd name="T62" fmla="*/ 0 w 625"/>
                <a:gd name="T63" fmla="*/ 1 h 42"/>
                <a:gd name="T64" fmla="*/ 0 w 625"/>
                <a:gd name="T65" fmla="*/ 0 h 42"/>
                <a:gd name="T66" fmla="*/ 3 w 625"/>
                <a:gd name="T67" fmla="*/ 0 h 42"/>
                <a:gd name="T68" fmla="*/ 8 w 625"/>
                <a:gd name="T69" fmla="*/ 0 h 42"/>
                <a:gd name="T70" fmla="*/ 16 w 625"/>
                <a:gd name="T71" fmla="*/ 0 h 42"/>
                <a:gd name="T72" fmla="*/ 25 w 625"/>
                <a:gd name="T73" fmla="*/ 0 h 42"/>
                <a:gd name="T74" fmla="*/ 35 w 625"/>
                <a:gd name="T75" fmla="*/ 0 h 42"/>
                <a:gd name="T76" fmla="*/ 47 w 625"/>
                <a:gd name="T77" fmla="*/ 0 h 42"/>
                <a:gd name="T78" fmla="*/ 59 w 625"/>
                <a:gd name="T79" fmla="*/ 0 h 42"/>
                <a:gd name="T80" fmla="*/ 72 w 625"/>
                <a:gd name="T81" fmla="*/ 0 h 42"/>
                <a:gd name="T82" fmla="*/ 84 w 625"/>
                <a:gd name="T83" fmla="*/ 0 h 42"/>
                <a:gd name="T84" fmla="*/ 96 w 625"/>
                <a:gd name="T85" fmla="*/ 0 h 42"/>
                <a:gd name="T86" fmla="*/ 108 w 625"/>
                <a:gd name="T87" fmla="*/ 0 h 42"/>
                <a:gd name="T88" fmla="*/ 118 w 625"/>
                <a:gd name="T89" fmla="*/ 0 h 42"/>
                <a:gd name="T90" fmla="*/ 127 w 625"/>
                <a:gd name="T91" fmla="*/ 0 h 42"/>
                <a:gd name="T92" fmla="*/ 135 w 625"/>
                <a:gd name="T93" fmla="*/ 0 h 42"/>
                <a:gd name="T94" fmla="*/ 140 w 625"/>
                <a:gd name="T95" fmla="*/ 0 h 42"/>
                <a:gd name="T96" fmla="*/ 143 w 625"/>
                <a:gd name="T97" fmla="*/ 0 h 4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25"/>
                <a:gd name="T148" fmla="*/ 0 h 42"/>
                <a:gd name="T149" fmla="*/ 625 w 625"/>
                <a:gd name="T150" fmla="*/ 42 h 4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25" h="42">
                  <a:moveTo>
                    <a:pt x="623" y="0"/>
                  </a:moveTo>
                  <a:lnTo>
                    <a:pt x="624" y="6"/>
                  </a:lnTo>
                  <a:lnTo>
                    <a:pt x="624" y="11"/>
                  </a:lnTo>
                  <a:lnTo>
                    <a:pt x="625" y="15"/>
                  </a:lnTo>
                  <a:lnTo>
                    <a:pt x="625" y="16"/>
                  </a:lnTo>
                  <a:lnTo>
                    <a:pt x="625" y="22"/>
                  </a:lnTo>
                  <a:lnTo>
                    <a:pt x="624" y="29"/>
                  </a:lnTo>
                  <a:lnTo>
                    <a:pt x="623" y="35"/>
                  </a:lnTo>
                  <a:lnTo>
                    <a:pt x="622" y="42"/>
                  </a:lnTo>
                  <a:lnTo>
                    <a:pt x="610" y="42"/>
                  </a:lnTo>
                  <a:lnTo>
                    <a:pt x="588" y="42"/>
                  </a:lnTo>
                  <a:lnTo>
                    <a:pt x="555" y="42"/>
                  </a:lnTo>
                  <a:lnTo>
                    <a:pt x="516" y="42"/>
                  </a:lnTo>
                  <a:lnTo>
                    <a:pt x="471" y="42"/>
                  </a:lnTo>
                  <a:lnTo>
                    <a:pt x="421" y="42"/>
                  </a:lnTo>
                  <a:lnTo>
                    <a:pt x="368" y="42"/>
                  </a:lnTo>
                  <a:lnTo>
                    <a:pt x="313" y="42"/>
                  </a:lnTo>
                  <a:lnTo>
                    <a:pt x="258" y="42"/>
                  </a:lnTo>
                  <a:lnTo>
                    <a:pt x="205" y="42"/>
                  </a:lnTo>
                  <a:lnTo>
                    <a:pt x="154" y="42"/>
                  </a:lnTo>
                  <a:lnTo>
                    <a:pt x="109" y="42"/>
                  </a:lnTo>
                  <a:lnTo>
                    <a:pt x="70" y="42"/>
                  </a:lnTo>
                  <a:lnTo>
                    <a:pt x="39" y="42"/>
                  </a:lnTo>
                  <a:lnTo>
                    <a:pt x="15" y="42"/>
                  </a:lnTo>
                  <a:lnTo>
                    <a:pt x="3" y="42"/>
                  </a:lnTo>
                  <a:lnTo>
                    <a:pt x="2" y="35"/>
                  </a:lnTo>
                  <a:lnTo>
                    <a:pt x="1" y="29"/>
                  </a:lnTo>
                  <a:lnTo>
                    <a:pt x="0" y="22"/>
                  </a:lnTo>
                  <a:lnTo>
                    <a:pt x="0" y="16"/>
                  </a:lnTo>
                  <a:lnTo>
                    <a:pt x="0" y="15"/>
                  </a:lnTo>
                  <a:lnTo>
                    <a:pt x="1" y="11"/>
                  </a:lnTo>
                  <a:lnTo>
                    <a:pt x="1" y="6"/>
                  </a:lnTo>
                  <a:lnTo>
                    <a:pt x="2" y="0"/>
                  </a:lnTo>
                  <a:lnTo>
                    <a:pt x="14" y="0"/>
                  </a:lnTo>
                  <a:lnTo>
                    <a:pt x="37" y="0"/>
                  </a:lnTo>
                  <a:lnTo>
                    <a:pt x="68" y="0"/>
                  </a:lnTo>
                  <a:lnTo>
                    <a:pt x="109" y="0"/>
                  </a:lnTo>
                  <a:lnTo>
                    <a:pt x="154" y="0"/>
                  </a:lnTo>
                  <a:lnTo>
                    <a:pt x="204" y="0"/>
                  </a:lnTo>
                  <a:lnTo>
                    <a:pt x="257" y="0"/>
                  </a:lnTo>
                  <a:lnTo>
                    <a:pt x="313" y="0"/>
                  </a:lnTo>
                  <a:lnTo>
                    <a:pt x="368" y="0"/>
                  </a:lnTo>
                  <a:lnTo>
                    <a:pt x="421" y="0"/>
                  </a:lnTo>
                  <a:lnTo>
                    <a:pt x="471" y="0"/>
                  </a:lnTo>
                  <a:lnTo>
                    <a:pt x="516" y="0"/>
                  </a:lnTo>
                  <a:lnTo>
                    <a:pt x="557" y="0"/>
                  </a:lnTo>
                  <a:lnTo>
                    <a:pt x="588" y="0"/>
                  </a:lnTo>
                  <a:lnTo>
                    <a:pt x="611" y="0"/>
                  </a:lnTo>
                  <a:lnTo>
                    <a:pt x="623" y="0"/>
                  </a:lnTo>
                  <a:close/>
                </a:path>
              </a:pathLst>
            </a:custGeom>
            <a:solidFill>
              <a:srgbClr val="C0C0C0"/>
            </a:solidFill>
            <a:ln w="9525">
              <a:noFill/>
              <a:round/>
              <a:headEnd/>
              <a:tailEnd/>
            </a:ln>
          </p:spPr>
          <p:txBody>
            <a:bodyPr/>
            <a:lstStyle/>
            <a:p>
              <a:pPr rtl="0"/>
              <a:endParaRPr lang="en-US" sz="3800"/>
            </a:p>
          </p:txBody>
        </p:sp>
        <p:sp>
          <p:nvSpPr>
            <p:cNvPr id="41029" name="Freeform 69"/>
            <p:cNvSpPr>
              <a:spLocks/>
            </p:cNvSpPr>
            <p:nvPr/>
          </p:nvSpPr>
          <p:spPr bwMode="auto">
            <a:xfrm>
              <a:off x="428" y="2787"/>
              <a:ext cx="212" cy="223"/>
            </a:xfrm>
            <a:custGeom>
              <a:avLst/>
              <a:gdLst>
                <a:gd name="T0" fmla="*/ 2 w 927"/>
                <a:gd name="T1" fmla="*/ 2 h 975"/>
                <a:gd name="T2" fmla="*/ 1 w 927"/>
                <a:gd name="T3" fmla="*/ 7 h 975"/>
                <a:gd name="T4" fmla="*/ 0 w 927"/>
                <a:gd name="T5" fmla="*/ 13 h 975"/>
                <a:gd name="T6" fmla="*/ 0 w 927"/>
                <a:gd name="T7" fmla="*/ 24 h 975"/>
                <a:gd name="T8" fmla="*/ 2 w 927"/>
                <a:gd name="T9" fmla="*/ 35 h 975"/>
                <a:gd name="T10" fmla="*/ 6 w 927"/>
                <a:gd name="T11" fmla="*/ 47 h 975"/>
                <a:gd name="T12" fmla="*/ 13 w 927"/>
                <a:gd name="T13" fmla="*/ 56 h 975"/>
                <a:gd name="T14" fmla="*/ 23 w 927"/>
                <a:gd name="T15" fmla="*/ 61 h 975"/>
                <a:gd name="T16" fmla="*/ 35 w 927"/>
                <a:gd name="T17" fmla="*/ 63 h 975"/>
                <a:gd name="T18" fmla="*/ 50 w 927"/>
                <a:gd name="T19" fmla="*/ 66 h 975"/>
                <a:gd name="T20" fmla="*/ 67 w 927"/>
                <a:gd name="T21" fmla="*/ 68 h 975"/>
                <a:gd name="T22" fmla="*/ 86 w 927"/>
                <a:gd name="T23" fmla="*/ 70 h 975"/>
                <a:gd name="T24" fmla="*/ 104 w 927"/>
                <a:gd name="T25" fmla="*/ 72 h 975"/>
                <a:gd name="T26" fmla="*/ 119 w 927"/>
                <a:gd name="T27" fmla="*/ 73 h 975"/>
                <a:gd name="T28" fmla="*/ 132 w 927"/>
                <a:gd name="T29" fmla="*/ 74 h 975"/>
                <a:gd name="T30" fmla="*/ 133 w 927"/>
                <a:gd name="T31" fmla="*/ 85 h 975"/>
                <a:gd name="T32" fmla="*/ 121 w 927"/>
                <a:gd name="T33" fmla="*/ 115 h 975"/>
                <a:gd name="T34" fmla="*/ 106 w 927"/>
                <a:gd name="T35" fmla="*/ 154 h 975"/>
                <a:gd name="T36" fmla="*/ 94 w 927"/>
                <a:gd name="T37" fmla="*/ 194 h 975"/>
                <a:gd name="T38" fmla="*/ 89 w 927"/>
                <a:gd name="T39" fmla="*/ 223 h 975"/>
                <a:gd name="T40" fmla="*/ 102 w 927"/>
                <a:gd name="T41" fmla="*/ 214 h 975"/>
                <a:gd name="T42" fmla="*/ 114 w 927"/>
                <a:gd name="T43" fmla="*/ 207 h 975"/>
                <a:gd name="T44" fmla="*/ 129 w 927"/>
                <a:gd name="T45" fmla="*/ 198 h 975"/>
                <a:gd name="T46" fmla="*/ 145 w 927"/>
                <a:gd name="T47" fmla="*/ 189 h 975"/>
                <a:gd name="T48" fmla="*/ 161 w 927"/>
                <a:gd name="T49" fmla="*/ 180 h 975"/>
                <a:gd name="T50" fmla="*/ 177 w 927"/>
                <a:gd name="T51" fmla="*/ 172 h 975"/>
                <a:gd name="T52" fmla="*/ 191 w 927"/>
                <a:gd name="T53" fmla="*/ 167 h 975"/>
                <a:gd name="T54" fmla="*/ 202 w 927"/>
                <a:gd name="T55" fmla="*/ 163 h 975"/>
                <a:gd name="T56" fmla="*/ 212 w 927"/>
                <a:gd name="T57" fmla="*/ 163 h 975"/>
                <a:gd name="T58" fmla="*/ 208 w 927"/>
                <a:gd name="T59" fmla="*/ 141 h 975"/>
                <a:gd name="T60" fmla="*/ 203 w 927"/>
                <a:gd name="T61" fmla="*/ 107 h 975"/>
                <a:gd name="T62" fmla="*/ 198 w 927"/>
                <a:gd name="T63" fmla="*/ 75 h 975"/>
                <a:gd name="T64" fmla="*/ 195 w 927"/>
                <a:gd name="T65" fmla="*/ 54 h 975"/>
                <a:gd name="T66" fmla="*/ 194 w 927"/>
                <a:gd name="T67" fmla="*/ 45 h 975"/>
                <a:gd name="T68" fmla="*/ 191 w 927"/>
                <a:gd name="T69" fmla="*/ 37 h 975"/>
                <a:gd name="T70" fmla="*/ 186 w 927"/>
                <a:gd name="T71" fmla="*/ 30 h 975"/>
                <a:gd name="T72" fmla="*/ 177 w 927"/>
                <a:gd name="T73" fmla="*/ 27 h 975"/>
                <a:gd name="T74" fmla="*/ 169 w 927"/>
                <a:gd name="T75" fmla="*/ 26 h 975"/>
                <a:gd name="T76" fmla="*/ 159 w 927"/>
                <a:gd name="T77" fmla="*/ 25 h 975"/>
                <a:gd name="T78" fmla="*/ 145 w 927"/>
                <a:gd name="T79" fmla="*/ 24 h 975"/>
                <a:gd name="T80" fmla="*/ 129 w 927"/>
                <a:gd name="T81" fmla="*/ 22 h 975"/>
                <a:gd name="T82" fmla="*/ 110 w 927"/>
                <a:gd name="T83" fmla="*/ 21 h 975"/>
                <a:gd name="T84" fmla="*/ 93 w 927"/>
                <a:gd name="T85" fmla="*/ 19 h 975"/>
                <a:gd name="T86" fmla="*/ 77 w 927"/>
                <a:gd name="T87" fmla="*/ 17 h 975"/>
                <a:gd name="T88" fmla="*/ 65 w 927"/>
                <a:gd name="T89" fmla="*/ 16 h 975"/>
                <a:gd name="T90" fmla="*/ 61 w 927"/>
                <a:gd name="T91" fmla="*/ 11 h 975"/>
                <a:gd name="T92" fmla="*/ 61 w 927"/>
                <a:gd name="T93" fmla="*/ 2 h 975"/>
                <a:gd name="T94" fmla="*/ 56 w 927"/>
                <a:gd name="T95" fmla="*/ 0 h 97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27"/>
                <a:gd name="T145" fmla="*/ 0 h 975"/>
                <a:gd name="T146" fmla="*/ 927 w 927"/>
                <a:gd name="T147" fmla="*/ 975 h 97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27" h="975">
                  <a:moveTo>
                    <a:pt x="245" y="0"/>
                  </a:moveTo>
                  <a:lnTo>
                    <a:pt x="7" y="7"/>
                  </a:lnTo>
                  <a:lnTo>
                    <a:pt x="4" y="24"/>
                  </a:lnTo>
                  <a:lnTo>
                    <a:pt x="4" y="29"/>
                  </a:lnTo>
                  <a:lnTo>
                    <a:pt x="3" y="42"/>
                  </a:lnTo>
                  <a:lnTo>
                    <a:pt x="0" y="59"/>
                  </a:lnTo>
                  <a:lnTo>
                    <a:pt x="0" y="81"/>
                  </a:lnTo>
                  <a:lnTo>
                    <a:pt x="2" y="105"/>
                  </a:lnTo>
                  <a:lnTo>
                    <a:pt x="3" y="129"/>
                  </a:lnTo>
                  <a:lnTo>
                    <a:pt x="8" y="155"/>
                  </a:lnTo>
                  <a:lnTo>
                    <a:pt x="16" y="181"/>
                  </a:lnTo>
                  <a:lnTo>
                    <a:pt x="26" y="205"/>
                  </a:lnTo>
                  <a:lnTo>
                    <a:pt x="41" y="227"/>
                  </a:lnTo>
                  <a:lnTo>
                    <a:pt x="59" y="244"/>
                  </a:lnTo>
                  <a:lnTo>
                    <a:pt x="82" y="258"/>
                  </a:lnTo>
                  <a:lnTo>
                    <a:pt x="101" y="265"/>
                  </a:lnTo>
                  <a:lnTo>
                    <a:pt x="124" y="271"/>
                  </a:lnTo>
                  <a:lnTo>
                    <a:pt x="153" y="276"/>
                  </a:lnTo>
                  <a:lnTo>
                    <a:pt x="184" y="283"/>
                  </a:lnTo>
                  <a:lnTo>
                    <a:pt x="219" y="288"/>
                  </a:lnTo>
                  <a:lnTo>
                    <a:pt x="257" y="293"/>
                  </a:lnTo>
                  <a:lnTo>
                    <a:pt x="294" y="297"/>
                  </a:lnTo>
                  <a:lnTo>
                    <a:pt x="335" y="302"/>
                  </a:lnTo>
                  <a:lnTo>
                    <a:pt x="375" y="306"/>
                  </a:lnTo>
                  <a:lnTo>
                    <a:pt x="414" y="310"/>
                  </a:lnTo>
                  <a:lnTo>
                    <a:pt x="453" y="314"/>
                  </a:lnTo>
                  <a:lnTo>
                    <a:pt x="490" y="317"/>
                  </a:lnTo>
                  <a:lnTo>
                    <a:pt x="522" y="319"/>
                  </a:lnTo>
                  <a:lnTo>
                    <a:pt x="553" y="322"/>
                  </a:lnTo>
                  <a:lnTo>
                    <a:pt x="579" y="324"/>
                  </a:lnTo>
                  <a:lnTo>
                    <a:pt x="600" y="326"/>
                  </a:lnTo>
                  <a:lnTo>
                    <a:pt x="582" y="370"/>
                  </a:lnTo>
                  <a:lnTo>
                    <a:pt x="556" y="430"/>
                  </a:lnTo>
                  <a:lnTo>
                    <a:pt x="527" y="503"/>
                  </a:lnTo>
                  <a:lnTo>
                    <a:pt x="496" y="584"/>
                  </a:lnTo>
                  <a:lnTo>
                    <a:pt x="465" y="673"/>
                  </a:lnTo>
                  <a:lnTo>
                    <a:pt x="436" y="763"/>
                  </a:lnTo>
                  <a:lnTo>
                    <a:pt x="413" y="850"/>
                  </a:lnTo>
                  <a:lnTo>
                    <a:pt x="396" y="930"/>
                  </a:lnTo>
                  <a:lnTo>
                    <a:pt x="388" y="975"/>
                  </a:lnTo>
                  <a:lnTo>
                    <a:pt x="427" y="950"/>
                  </a:lnTo>
                  <a:lnTo>
                    <a:pt x="448" y="937"/>
                  </a:lnTo>
                  <a:lnTo>
                    <a:pt x="473" y="920"/>
                  </a:lnTo>
                  <a:lnTo>
                    <a:pt x="500" y="903"/>
                  </a:lnTo>
                  <a:lnTo>
                    <a:pt x="531" y="885"/>
                  </a:lnTo>
                  <a:lnTo>
                    <a:pt x="564" y="865"/>
                  </a:lnTo>
                  <a:lnTo>
                    <a:pt x="598" y="846"/>
                  </a:lnTo>
                  <a:lnTo>
                    <a:pt x="633" y="825"/>
                  </a:lnTo>
                  <a:lnTo>
                    <a:pt x="668" y="806"/>
                  </a:lnTo>
                  <a:lnTo>
                    <a:pt x="704" y="787"/>
                  </a:lnTo>
                  <a:lnTo>
                    <a:pt x="738" y="769"/>
                  </a:lnTo>
                  <a:lnTo>
                    <a:pt x="772" y="754"/>
                  </a:lnTo>
                  <a:lnTo>
                    <a:pt x="805" y="739"/>
                  </a:lnTo>
                  <a:lnTo>
                    <a:pt x="833" y="729"/>
                  </a:lnTo>
                  <a:lnTo>
                    <a:pt x="861" y="720"/>
                  </a:lnTo>
                  <a:lnTo>
                    <a:pt x="884" y="713"/>
                  </a:lnTo>
                  <a:lnTo>
                    <a:pt x="903" y="712"/>
                  </a:lnTo>
                  <a:lnTo>
                    <a:pt x="927" y="712"/>
                  </a:lnTo>
                  <a:lnTo>
                    <a:pt x="923" y="689"/>
                  </a:lnTo>
                  <a:lnTo>
                    <a:pt x="911" y="618"/>
                  </a:lnTo>
                  <a:lnTo>
                    <a:pt x="900" y="544"/>
                  </a:lnTo>
                  <a:lnTo>
                    <a:pt x="888" y="469"/>
                  </a:lnTo>
                  <a:lnTo>
                    <a:pt x="876" y="396"/>
                  </a:lnTo>
                  <a:lnTo>
                    <a:pt x="867" y="330"/>
                  </a:lnTo>
                  <a:lnTo>
                    <a:pt x="859" y="275"/>
                  </a:lnTo>
                  <a:lnTo>
                    <a:pt x="853" y="235"/>
                  </a:lnTo>
                  <a:lnTo>
                    <a:pt x="851" y="214"/>
                  </a:lnTo>
                  <a:lnTo>
                    <a:pt x="850" y="196"/>
                  </a:lnTo>
                  <a:lnTo>
                    <a:pt x="845" y="177"/>
                  </a:lnTo>
                  <a:lnTo>
                    <a:pt x="837" y="160"/>
                  </a:lnTo>
                  <a:lnTo>
                    <a:pt x="827" y="145"/>
                  </a:lnTo>
                  <a:lnTo>
                    <a:pt x="812" y="132"/>
                  </a:lnTo>
                  <a:lnTo>
                    <a:pt x="795" y="123"/>
                  </a:lnTo>
                  <a:lnTo>
                    <a:pt x="775" y="116"/>
                  </a:lnTo>
                  <a:lnTo>
                    <a:pt x="751" y="114"/>
                  </a:lnTo>
                  <a:lnTo>
                    <a:pt x="740" y="114"/>
                  </a:lnTo>
                  <a:lnTo>
                    <a:pt x="721" y="112"/>
                  </a:lnTo>
                  <a:lnTo>
                    <a:pt x="697" y="110"/>
                  </a:lnTo>
                  <a:lnTo>
                    <a:pt x="668" y="107"/>
                  </a:lnTo>
                  <a:lnTo>
                    <a:pt x="635" y="105"/>
                  </a:lnTo>
                  <a:lnTo>
                    <a:pt x="600" y="102"/>
                  </a:lnTo>
                  <a:lnTo>
                    <a:pt x="563" y="98"/>
                  </a:lnTo>
                  <a:lnTo>
                    <a:pt x="523" y="94"/>
                  </a:lnTo>
                  <a:lnTo>
                    <a:pt x="483" y="90"/>
                  </a:lnTo>
                  <a:lnTo>
                    <a:pt x="444" y="86"/>
                  </a:lnTo>
                  <a:lnTo>
                    <a:pt x="406" y="82"/>
                  </a:lnTo>
                  <a:lnTo>
                    <a:pt x="371" y="79"/>
                  </a:lnTo>
                  <a:lnTo>
                    <a:pt x="337" y="75"/>
                  </a:lnTo>
                  <a:lnTo>
                    <a:pt x="309" y="72"/>
                  </a:lnTo>
                  <a:lnTo>
                    <a:pt x="284" y="69"/>
                  </a:lnTo>
                  <a:lnTo>
                    <a:pt x="266" y="68"/>
                  </a:lnTo>
                  <a:lnTo>
                    <a:pt x="266" y="50"/>
                  </a:lnTo>
                  <a:lnTo>
                    <a:pt x="266" y="27"/>
                  </a:lnTo>
                  <a:lnTo>
                    <a:pt x="266" y="8"/>
                  </a:lnTo>
                  <a:lnTo>
                    <a:pt x="266" y="0"/>
                  </a:lnTo>
                  <a:lnTo>
                    <a:pt x="245" y="0"/>
                  </a:lnTo>
                  <a:close/>
                </a:path>
              </a:pathLst>
            </a:custGeom>
            <a:solidFill>
              <a:srgbClr val="000000"/>
            </a:solidFill>
            <a:ln w="9525">
              <a:noFill/>
              <a:round/>
              <a:headEnd/>
              <a:tailEnd/>
            </a:ln>
          </p:spPr>
          <p:txBody>
            <a:bodyPr/>
            <a:lstStyle/>
            <a:p>
              <a:pPr rtl="0"/>
              <a:endParaRPr lang="en-US" sz="3800"/>
            </a:p>
          </p:txBody>
        </p:sp>
        <p:sp>
          <p:nvSpPr>
            <p:cNvPr id="41030" name="Freeform 70"/>
            <p:cNvSpPr>
              <a:spLocks/>
            </p:cNvSpPr>
            <p:nvPr/>
          </p:nvSpPr>
          <p:spPr bwMode="auto">
            <a:xfrm>
              <a:off x="437" y="2796"/>
              <a:ext cx="193" cy="195"/>
            </a:xfrm>
            <a:custGeom>
              <a:avLst/>
              <a:gdLst>
                <a:gd name="T0" fmla="*/ 43 w 842"/>
                <a:gd name="T1" fmla="*/ 4 h 852"/>
                <a:gd name="T2" fmla="*/ 43 w 842"/>
                <a:gd name="T3" fmla="*/ 13 h 852"/>
                <a:gd name="T4" fmla="*/ 47 w 842"/>
                <a:gd name="T5" fmla="*/ 15 h 852"/>
                <a:gd name="T6" fmla="*/ 52 w 842"/>
                <a:gd name="T7" fmla="*/ 15 h 852"/>
                <a:gd name="T8" fmla="*/ 65 w 842"/>
                <a:gd name="T9" fmla="*/ 17 h 852"/>
                <a:gd name="T10" fmla="*/ 83 w 842"/>
                <a:gd name="T11" fmla="*/ 18 h 852"/>
                <a:gd name="T12" fmla="*/ 102 w 842"/>
                <a:gd name="T13" fmla="*/ 21 h 852"/>
                <a:gd name="T14" fmla="*/ 122 w 842"/>
                <a:gd name="T15" fmla="*/ 23 h 852"/>
                <a:gd name="T16" fmla="*/ 141 w 842"/>
                <a:gd name="T17" fmla="*/ 24 h 852"/>
                <a:gd name="T18" fmla="*/ 155 w 842"/>
                <a:gd name="T19" fmla="*/ 25 h 852"/>
                <a:gd name="T20" fmla="*/ 163 w 842"/>
                <a:gd name="T21" fmla="*/ 26 h 852"/>
                <a:gd name="T22" fmla="*/ 170 w 842"/>
                <a:gd name="T23" fmla="*/ 27 h 852"/>
                <a:gd name="T24" fmla="*/ 174 w 842"/>
                <a:gd name="T25" fmla="*/ 30 h 852"/>
                <a:gd name="T26" fmla="*/ 176 w 842"/>
                <a:gd name="T27" fmla="*/ 35 h 852"/>
                <a:gd name="T28" fmla="*/ 177 w 842"/>
                <a:gd name="T29" fmla="*/ 40 h 852"/>
                <a:gd name="T30" fmla="*/ 179 w 842"/>
                <a:gd name="T31" fmla="*/ 57 h 852"/>
                <a:gd name="T32" fmla="*/ 184 w 842"/>
                <a:gd name="T33" fmla="*/ 87 h 852"/>
                <a:gd name="T34" fmla="*/ 189 w 842"/>
                <a:gd name="T35" fmla="*/ 121 h 852"/>
                <a:gd name="T36" fmla="*/ 193 w 842"/>
                <a:gd name="T37" fmla="*/ 145 h 852"/>
                <a:gd name="T38" fmla="*/ 182 w 842"/>
                <a:gd name="T39" fmla="*/ 148 h 852"/>
                <a:gd name="T40" fmla="*/ 170 w 842"/>
                <a:gd name="T41" fmla="*/ 153 h 852"/>
                <a:gd name="T42" fmla="*/ 155 w 842"/>
                <a:gd name="T43" fmla="*/ 159 h 852"/>
                <a:gd name="T44" fmla="*/ 141 w 842"/>
                <a:gd name="T45" fmla="*/ 167 h 852"/>
                <a:gd name="T46" fmla="*/ 127 w 842"/>
                <a:gd name="T47" fmla="*/ 174 h 852"/>
                <a:gd name="T48" fmla="*/ 114 w 842"/>
                <a:gd name="T49" fmla="*/ 182 h 852"/>
                <a:gd name="T50" fmla="*/ 102 w 842"/>
                <a:gd name="T51" fmla="*/ 189 h 852"/>
                <a:gd name="T52" fmla="*/ 93 w 842"/>
                <a:gd name="T53" fmla="*/ 195 h 852"/>
                <a:gd name="T54" fmla="*/ 105 w 842"/>
                <a:gd name="T55" fmla="*/ 152 h 852"/>
                <a:gd name="T56" fmla="*/ 120 w 842"/>
                <a:gd name="T57" fmla="*/ 109 h 852"/>
                <a:gd name="T58" fmla="*/ 134 w 842"/>
                <a:gd name="T59" fmla="*/ 76 h 852"/>
                <a:gd name="T60" fmla="*/ 140 w 842"/>
                <a:gd name="T61" fmla="*/ 63 h 852"/>
                <a:gd name="T62" fmla="*/ 136 w 842"/>
                <a:gd name="T63" fmla="*/ 57 h 852"/>
                <a:gd name="T64" fmla="*/ 121 w 842"/>
                <a:gd name="T65" fmla="*/ 55 h 852"/>
                <a:gd name="T66" fmla="*/ 104 w 842"/>
                <a:gd name="T67" fmla="*/ 54 h 852"/>
                <a:gd name="T68" fmla="*/ 86 w 842"/>
                <a:gd name="T69" fmla="*/ 52 h 852"/>
                <a:gd name="T70" fmla="*/ 67 w 842"/>
                <a:gd name="T71" fmla="*/ 51 h 852"/>
                <a:gd name="T72" fmla="*/ 50 w 842"/>
                <a:gd name="T73" fmla="*/ 49 h 852"/>
                <a:gd name="T74" fmla="*/ 34 w 842"/>
                <a:gd name="T75" fmla="*/ 46 h 852"/>
                <a:gd name="T76" fmla="*/ 22 w 842"/>
                <a:gd name="T77" fmla="*/ 44 h 852"/>
                <a:gd name="T78" fmla="*/ 14 w 842"/>
                <a:gd name="T79" fmla="*/ 41 h 852"/>
                <a:gd name="T80" fmla="*/ 7 w 842"/>
                <a:gd name="T81" fmla="*/ 36 h 852"/>
                <a:gd name="T82" fmla="*/ 3 w 842"/>
                <a:gd name="T83" fmla="*/ 28 h 852"/>
                <a:gd name="T84" fmla="*/ 1 w 842"/>
                <a:gd name="T85" fmla="*/ 18 h 852"/>
                <a:gd name="T86" fmla="*/ 0 w 842"/>
                <a:gd name="T87" fmla="*/ 9 h 852"/>
                <a:gd name="T88" fmla="*/ 0 w 842"/>
                <a:gd name="T89" fmla="*/ 5 h 852"/>
                <a:gd name="T90" fmla="*/ 1 w 842"/>
                <a:gd name="T91" fmla="*/ 1 h 852"/>
                <a:gd name="T92" fmla="*/ 9 w 842"/>
                <a:gd name="T93" fmla="*/ 1 h 852"/>
                <a:gd name="T94" fmla="*/ 22 w 842"/>
                <a:gd name="T95" fmla="*/ 0 h 852"/>
                <a:gd name="T96" fmla="*/ 34 w 842"/>
                <a:gd name="T97" fmla="*/ 0 h 852"/>
                <a:gd name="T98" fmla="*/ 43 w 842"/>
                <a:gd name="T99" fmla="*/ 0 h 85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42"/>
                <a:gd name="T151" fmla="*/ 0 h 852"/>
                <a:gd name="T152" fmla="*/ 842 w 842"/>
                <a:gd name="T153" fmla="*/ 852 h 85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42" h="852">
                  <a:moveTo>
                    <a:pt x="188" y="0"/>
                  </a:moveTo>
                  <a:lnTo>
                    <a:pt x="188" y="18"/>
                  </a:lnTo>
                  <a:lnTo>
                    <a:pt x="188" y="39"/>
                  </a:lnTo>
                  <a:lnTo>
                    <a:pt x="188" y="56"/>
                  </a:lnTo>
                  <a:lnTo>
                    <a:pt x="188" y="62"/>
                  </a:lnTo>
                  <a:lnTo>
                    <a:pt x="205" y="64"/>
                  </a:lnTo>
                  <a:lnTo>
                    <a:pt x="213" y="65"/>
                  </a:lnTo>
                  <a:lnTo>
                    <a:pt x="229" y="66"/>
                  </a:lnTo>
                  <a:lnTo>
                    <a:pt x="254" y="69"/>
                  </a:lnTo>
                  <a:lnTo>
                    <a:pt x="284" y="73"/>
                  </a:lnTo>
                  <a:lnTo>
                    <a:pt x="321" y="77"/>
                  </a:lnTo>
                  <a:lnTo>
                    <a:pt x="360" y="80"/>
                  </a:lnTo>
                  <a:lnTo>
                    <a:pt x="403" y="84"/>
                  </a:lnTo>
                  <a:lnTo>
                    <a:pt x="445" y="90"/>
                  </a:lnTo>
                  <a:lnTo>
                    <a:pt x="490" y="93"/>
                  </a:lnTo>
                  <a:lnTo>
                    <a:pt x="534" y="99"/>
                  </a:lnTo>
                  <a:lnTo>
                    <a:pt x="576" y="103"/>
                  </a:lnTo>
                  <a:lnTo>
                    <a:pt x="613" y="105"/>
                  </a:lnTo>
                  <a:lnTo>
                    <a:pt x="647" y="109"/>
                  </a:lnTo>
                  <a:lnTo>
                    <a:pt x="676" y="110"/>
                  </a:lnTo>
                  <a:lnTo>
                    <a:pt x="698" y="113"/>
                  </a:lnTo>
                  <a:lnTo>
                    <a:pt x="712" y="113"/>
                  </a:lnTo>
                  <a:lnTo>
                    <a:pt x="727" y="114"/>
                  </a:lnTo>
                  <a:lnTo>
                    <a:pt x="740" y="118"/>
                  </a:lnTo>
                  <a:lnTo>
                    <a:pt x="750" y="123"/>
                  </a:lnTo>
                  <a:lnTo>
                    <a:pt x="759" y="131"/>
                  </a:lnTo>
                  <a:lnTo>
                    <a:pt x="766" y="140"/>
                  </a:lnTo>
                  <a:lnTo>
                    <a:pt x="769" y="151"/>
                  </a:lnTo>
                  <a:lnTo>
                    <a:pt x="772" y="161"/>
                  </a:lnTo>
                  <a:lnTo>
                    <a:pt x="773" y="173"/>
                  </a:lnTo>
                  <a:lnTo>
                    <a:pt x="776" y="199"/>
                  </a:lnTo>
                  <a:lnTo>
                    <a:pt x="783" y="247"/>
                  </a:lnTo>
                  <a:lnTo>
                    <a:pt x="792" y="311"/>
                  </a:lnTo>
                  <a:lnTo>
                    <a:pt x="802" y="382"/>
                  </a:lnTo>
                  <a:lnTo>
                    <a:pt x="814" y="456"/>
                  </a:lnTo>
                  <a:lnTo>
                    <a:pt x="825" y="528"/>
                  </a:lnTo>
                  <a:lnTo>
                    <a:pt x="835" y="589"/>
                  </a:lnTo>
                  <a:lnTo>
                    <a:pt x="842" y="633"/>
                  </a:lnTo>
                  <a:lnTo>
                    <a:pt x="820" y="638"/>
                  </a:lnTo>
                  <a:lnTo>
                    <a:pt x="794" y="646"/>
                  </a:lnTo>
                  <a:lnTo>
                    <a:pt x="768" y="655"/>
                  </a:lnTo>
                  <a:lnTo>
                    <a:pt x="740" y="667"/>
                  </a:lnTo>
                  <a:lnTo>
                    <a:pt x="710" y="681"/>
                  </a:lnTo>
                  <a:lnTo>
                    <a:pt x="678" y="696"/>
                  </a:lnTo>
                  <a:lnTo>
                    <a:pt x="647" y="711"/>
                  </a:lnTo>
                  <a:lnTo>
                    <a:pt x="616" y="728"/>
                  </a:lnTo>
                  <a:lnTo>
                    <a:pt x="585" y="745"/>
                  </a:lnTo>
                  <a:lnTo>
                    <a:pt x="553" y="762"/>
                  </a:lnTo>
                  <a:lnTo>
                    <a:pt x="524" y="779"/>
                  </a:lnTo>
                  <a:lnTo>
                    <a:pt x="496" y="796"/>
                  </a:lnTo>
                  <a:lnTo>
                    <a:pt x="470" y="811"/>
                  </a:lnTo>
                  <a:lnTo>
                    <a:pt x="445" y="826"/>
                  </a:lnTo>
                  <a:lnTo>
                    <a:pt x="423" y="840"/>
                  </a:lnTo>
                  <a:lnTo>
                    <a:pt x="405" y="852"/>
                  </a:lnTo>
                  <a:lnTo>
                    <a:pt x="429" y="759"/>
                  </a:lnTo>
                  <a:lnTo>
                    <a:pt x="458" y="663"/>
                  </a:lnTo>
                  <a:lnTo>
                    <a:pt x="491" y="567"/>
                  </a:lnTo>
                  <a:lnTo>
                    <a:pt x="525" y="476"/>
                  </a:lnTo>
                  <a:lnTo>
                    <a:pt x="557" y="397"/>
                  </a:lnTo>
                  <a:lnTo>
                    <a:pt x="583" y="333"/>
                  </a:lnTo>
                  <a:lnTo>
                    <a:pt x="602" y="291"/>
                  </a:lnTo>
                  <a:lnTo>
                    <a:pt x="609" y="274"/>
                  </a:lnTo>
                  <a:lnTo>
                    <a:pt x="621" y="248"/>
                  </a:lnTo>
                  <a:lnTo>
                    <a:pt x="593" y="247"/>
                  </a:lnTo>
                  <a:lnTo>
                    <a:pt x="563" y="244"/>
                  </a:lnTo>
                  <a:lnTo>
                    <a:pt x="529" y="242"/>
                  </a:lnTo>
                  <a:lnTo>
                    <a:pt x="492" y="239"/>
                  </a:lnTo>
                  <a:lnTo>
                    <a:pt x="455" y="237"/>
                  </a:lnTo>
                  <a:lnTo>
                    <a:pt x="416" y="233"/>
                  </a:lnTo>
                  <a:lnTo>
                    <a:pt x="375" y="229"/>
                  </a:lnTo>
                  <a:lnTo>
                    <a:pt x="335" y="225"/>
                  </a:lnTo>
                  <a:lnTo>
                    <a:pt x="294" y="221"/>
                  </a:lnTo>
                  <a:lnTo>
                    <a:pt x="255" y="217"/>
                  </a:lnTo>
                  <a:lnTo>
                    <a:pt x="219" y="212"/>
                  </a:lnTo>
                  <a:lnTo>
                    <a:pt x="183" y="207"/>
                  </a:lnTo>
                  <a:lnTo>
                    <a:pt x="150" y="203"/>
                  </a:lnTo>
                  <a:lnTo>
                    <a:pt x="121" y="198"/>
                  </a:lnTo>
                  <a:lnTo>
                    <a:pt x="95" y="191"/>
                  </a:lnTo>
                  <a:lnTo>
                    <a:pt x="75" y="186"/>
                  </a:lnTo>
                  <a:lnTo>
                    <a:pt x="59" y="181"/>
                  </a:lnTo>
                  <a:lnTo>
                    <a:pt x="43" y="172"/>
                  </a:lnTo>
                  <a:lnTo>
                    <a:pt x="30" y="157"/>
                  </a:lnTo>
                  <a:lnTo>
                    <a:pt x="20" y="142"/>
                  </a:lnTo>
                  <a:lnTo>
                    <a:pt x="12" y="122"/>
                  </a:lnTo>
                  <a:lnTo>
                    <a:pt x="7" y="103"/>
                  </a:lnTo>
                  <a:lnTo>
                    <a:pt x="3" y="80"/>
                  </a:lnTo>
                  <a:lnTo>
                    <a:pt x="0" y="60"/>
                  </a:lnTo>
                  <a:lnTo>
                    <a:pt x="0" y="39"/>
                  </a:lnTo>
                  <a:lnTo>
                    <a:pt x="0" y="30"/>
                  </a:lnTo>
                  <a:lnTo>
                    <a:pt x="2" y="22"/>
                  </a:lnTo>
                  <a:lnTo>
                    <a:pt x="2" y="13"/>
                  </a:lnTo>
                  <a:lnTo>
                    <a:pt x="3" y="5"/>
                  </a:lnTo>
                  <a:lnTo>
                    <a:pt x="17" y="5"/>
                  </a:lnTo>
                  <a:lnTo>
                    <a:pt x="38" y="4"/>
                  </a:lnTo>
                  <a:lnTo>
                    <a:pt x="64" y="2"/>
                  </a:lnTo>
                  <a:lnTo>
                    <a:pt x="94" y="2"/>
                  </a:lnTo>
                  <a:lnTo>
                    <a:pt x="123" y="1"/>
                  </a:lnTo>
                  <a:lnTo>
                    <a:pt x="150" y="0"/>
                  </a:lnTo>
                  <a:lnTo>
                    <a:pt x="172" y="0"/>
                  </a:lnTo>
                  <a:lnTo>
                    <a:pt x="188" y="0"/>
                  </a:lnTo>
                  <a:close/>
                </a:path>
              </a:pathLst>
            </a:custGeom>
            <a:solidFill>
              <a:srgbClr val="C0C0C0"/>
            </a:solidFill>
            <a:ln w="9525">
              <a:noFill/>
              <a:round/>
              <a:headEnd/>
              <a:tailEnd/>
            </a:ln>
          </p:spPr>
          <p:txBody>
            <a:bodyPr/>
            <a:lstStyle/>
            <a:p>
              <a:pPr rtl="0"/>
              <a:endParaRPr lang="en-US" sz="3800"/>
            </a:p>
          </p:txBody>
        </p:sp>
        <p:sp>
          <p:nvSpPr>
            <p:cNvPr id="41031" name="Freeform 71"/>
            <p:cNvSpPr>
              <a:spLocks/>
            </p:cNvSpPr>
            <p:nvPr/>
          </p:nvSpPr>
          <p:spPr bwMode="auto">
            <a:xfrm>
              <a:off x="521" y="2420"/>
              <a:ext cx="108" cy="109"/>
            </a:xfrm>
            <a:custGeom>
              <a:avLst/>
              <a:gdLst>
                <a:gd name="T0" fmla="*/ 53 w 471"/>
                <a:gd name="T1" fmla="*/ 1 h 475"/>
                <a:gd name="T2" fmla="*/ 43 w 471"/>
                <a:gd name="T3" fmla="*/ 4 h 475"/>
                <a:gd name="T4" fmla="*/ 34 w 471"/>
                <a:gd name="T5" fmla="*/ 7 h 475"/>
                <a:gd name="T6" fmla="*/ 26 w 471"/>
                <a:gd name="T7" fmla="*/ 11 h 475"/>
                <a:gd name="T8" fmla="*/ 19 w 471"/>
                <a:gd name="T9" fmla="*/ 16 h 475"/>
                <a:gd name="T10" fmla="*/ 13 w 471"/>
                <a:gd name="T11" fmla="*/ 20 h 475"/>
                <a:gd name="T12" fmla="*/ 8 w 471"/>
                <a:gd name="T13" fmla="*/ 26 h 475"/>
                <a:gd name="T14" fmla="*/ 5 w 471"/>
                <a:gd name="T15" fmla="*/ 32 h 475"/>
                <a:gd name="T16" fmla="*/ 2 w 471"/>
                <a:gd name="T17" fmla="*/ 39 h 475"/>
                <a:gd name="T18" fmla="*/ 0 w 471"/>
                <a:gd name="T19" fmla="*/ 48 h 475"/>
                <a:gd name="T20" fmla="*/ 1 w 471"/>
                <a:gd name="T21" fmla="*/ 60 h 475"/>
                <a:gd name="T22" fmla="*/ 4 w 471"/>
                <a:gd name="T23" fmla="*/ 74 h 475"/>
                <a:gd name="T24" fmla="*/ 9 w 471"/>
                <a:gd name="T25" fmla="*/ 86 h 475"/>
                <a:gd name="T26" fmla="*/ 14 w 471"/>
                <a:gd name="T27" fmla="*/ 94 h 475"/>
                <a:gd name="T28" fmla="*/ 17 w 471"/>
                <a:gd name="T29" fmla="*/ 100 h 475"/>
                <a:gd name="T30" fmla="*/ 21 w 471"/>
                <a:gd name="T31" fmla="*/ 105 h 475"/>
                <a:gd name="T32" fmla="*/ 26 w 471"/>
                <a:gd name="T33" fmla="*/ 108 h 475"/>
                <a:gd name="T34" fmla="*/ 31 w 471"/>
                <a:gd name="T35" fmla="*/ 109 h 475"/>
                <a:gd name="T36" fmla="*/ 37 w 471"/>
                <a:gd name="T37" fmla="*/ 108 h 475"/>
                <a:gd name="T38" fmla="*/ 40 w 471"/>
                <a:gd name="T39" fmla="*/ 108 h 475"/>
                <a:gd name="T40" fmla="*/ 42 w 471"/>
                <a:gd name="T41" fmla="*/ 106 h 475"/>
                <a:gd name="T42" fmla="*/ 44 w 471"/>
                <a:gd name="T43" fmla="*/ 103 h 475"/>
                <a:gd name="T44" fmla="*/ 44 w 471"/>
                <a:gd name="T45" fmla="*/ 96 h 475"/>
                <a:gd name="T46" fmla="*/ 44 w 471"/>
                <a:gd name="T47" fmla="*/ 88 h 475"/>
                <a:gd name="T48" fmla="*/ 46 w 471"/>
                <a:gd name="T49" fmla="*/ 80 h 475"/>
                <a:gd name="T50" fmla="*/ 49 w 471"/>
                <a:gd name="T51" fmla="*/ 74 h 475"/>
                <a:gd name="T52" fmla="*/ 55 w 471"/>
                <a:gd name="T53" fmla="*/ 68 h 475"/>
                <a:gd name="T54" fmla="*/ 62 w 471"/>
                <a:gd name="T55" fmla="*/ 63 h 475"/>
                <a:gd name="T56" fmla="*/ 70 w 471"/>
                <a:gd name="T57" fmla="*/ 60 h 475"/>
                <a:gd name="T58" fmla="*/ 78 w 471"/>
                <a:gd name="T59" fmla="*/ 58 h 475"/>
                <a:gd name="T60" fmla="*/ 86 w 471"/>
                <a:gd name="T61" fmla="*/ 57 h 475"/>
                <a:gd name="T62" fmla="*/ 93 w 471"/>
                <a:gd name="T63" fmla="*/ 57 h 475"/>
                <a:gd name="T64" fmla="*/ 98 w 471"/>
                <a:gd name="T65" fmla="*/ 57 h 475"/>
                <a:gd name="T66" fmla="*/ 101 w 471"/>
                <a:gd name="T67" fmla="*/ 57 h 475"/>
                <a:gd name="T68" fmla="*/ 104 w 471"/>
                <a:gd name="T69" fmla="*/ 57 h 475"/>
                <a:gd name="T70" fmla="*/ 106 w 471"/>
                <a:gd name="T71" fmla="*/ 55 h 475"/>
                <a:gd name="T72" fmla="*/ 108 w 471"/>
                <a:gd name="T73" fmla="*/ 52 h 475"/>
                <a:gd name="T74" fmla="*/ 107 w 471"/>
                <a:gd name="T75" fmla="*/ 49 h 475"/>
                <a:gd name="T76" fmla="*/ 92 w 471"/>
                <a:gd name="T77" fmla="*/ 31 h 475"/>
                <a:gd name="T78" fmla="*/ 89 w 471"/>
                <a:gd name="T79" fmla="*/ 30 h 475"/>
                <a:gd name="T80" fmla="*/ 86 w 471"/>
                <a:gd name="T81" fmla="*/ 30 h 475"/>
                <a:gd name="T82" fmla="*/ 86 w 471"/>
                <a:gd name="T83" fmla="*/ 30 h 475"/>
                <a:gd name="T84" fmla="*/ 85 w 471"/>
                <a:gd name="T85" fmla="*/ 30 h 475"/>
                <a:gd name="T86" fmla="*/ 87 w 471"/>
                <a:gd name="T87" fmla="*/ 28 h 475"/>
                <a:gd name="T88" fmla="*/ 87 w 471"/>
                <a:gd name="T89" fmla="*/ 26 h 475"/>
                <a:gd name="T90" fmla="*/ 87 w 471"/>
                <a:gd name="T91" fmla="*/ 26 h 475"/>
                <a:gd name="T92" fmla="*/ 87 w 471"/>
                <a:gd name="T93" fmla="*/ 26 h 475"/>
                <a:gd name="T94" fmla="*/ 87 w 471"/>
                <a:gd name="T95" fmla="*/ 23 h 475"/>
                <a:gd name="T96" fmla="*/ 86 w 471"/>
                <a:gd name="T97" fmla="*/ 22 h 475"/>
                <a:gd name="T98" fmla="*/ 62 w 471"/>
                <a:gd name="T99" fmla="*/ 1 h 475"/>
                <a:gd name="T100" fmla="*/ 59 w 471"/>
                <a:gd name="T101" fmla="*/ 0 h 4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71"/>
                <a:gd name="T154" fmla="*/ 0 h 475"/>
                <a:gd name="T155" fmla="*/ 471 w 471"/>
                <a:gd name="T156" fmla="*/ 475 h 4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71" h="475">
                  <a:moveTo>
                    <a:pt x="254" y="0"/>
                  </a:moveTo>
                  <a:lnTo>
                    <a:pt x="230" y="6"/>
                  </a:lnTo>
                  <a:lnTo>
                    <a:pt x="207" y="11"/>
                  </a:lnTo>
                  <a:lnTo>
                    <a:pt x="186" y="17"/>
                  </a:lnTo>
                  <a:lnTo>
                    <a:pt x="165" y="24"/>
                  </a:lnTo>
                  <a:lnTo>
                    <a:pt x="147" y="32"/>
                  </a:lnTo>
                  <a:lnTo>
                    <a:pt x="129" y="39"/>
                  </a:lnTo>
                  <a:lnTo>
                    <a:pt x="112" y="48"/>
                  </a:lnTo>
                  <a:lnTo>
                    <a:pt x="96" y="58"/>
                  </a:lnTo>
                  <a:lnTo>
                    <a:pt x="82" y="68"/>
                  </a:lnTo>
                  <a:lnTo>
                    <a:pt x="69" y="78"/>
                  </a:lnTo>
                  <a:lnTo>
                    <a:pt x="57" y="89"/>
                  </a:lnTo>
                  <a:lnTo>
                    <a:pt x="46" y="100"/>
                  </a:lnTo>
                  <a:lnTo>
                    <a:pt x="36" y="113"/>
                  </a:lnTo>
                  <a:lnTo>
                    <a:pt x="27" y="126"/>
                  </a:lnTo>
                  <a:lnTo>
                    <a:pt x="21" y="139"/>
                  </a:lnTo>
                  <a:lnTo>
                    <a:pt x="14" y="154"/>
                  </a:lnTo>
                  <a:lnTo>
                    <a:pt x="8" y="172"/>
                  </a:lnTo>
                  <a:lnTo>
                    <a:pt x="4" y="190"/>
                  </a:lnTo>
                  <a:lnTo>
                    <a:pt x="1" y="210"/>
                  </a:lnTo>
                  <a:lnTo>
                    <a:pt x="0" y="228"/>
                  </a:lnTo>
                  <a:lnTo>
                    <a:pt x="3" y="262"/>
                  </a:lnTo>
                  <a:lnTo>
                    <a:pt x="9" y="294"/>
                  </a:lnTo>
                  <a:lnTo>
                    <a:pt x="18" y="324"/>
                  </a:lnTo>
                  <a:lnTo>
                    <a:pt x="30" y="351"/>
                  </a:lnTo>
                  <a:lnTo>
                    <a:pt x="40" y="376"/>
                  </a:lnTo>
                  <a:lnTo>
                    <a:pt x="52" y="396"/>
                  </a:lnTo>
                  <a:lnTo>
                    <a:pt x="61" y="409"/>
                  </a:lnTo>
                  <a:lnTo>
                    <a:pt x="66" y="418"/>
                  </a:lnTo>
                  <a:lnTo>
                    <a:pt x="73" y="435"/>
                  </a:lnTo>
                  <a:lnTo>
                    <a:pt x="81" y="449"/>
                  </a:lnTo>
                  <a:lnTo>
                    <a:pt x="90" y="458"/>
                  </a:lnTo>
                  <a:lnTo>
                    <a:pt x="99" y="465"/>
                  </a:lnTo>
                  <a:lnTo>
                    <a:pt x="112" y="470"/>
                  </a:lnTo>
                  <a:lnTo>
                    <a:pt x="125" y="474"/>
                  </a:lnTo>
                  <a:lnTo>
                    <a:pt x="137" y="475"/>
                  </a:lnTo>
                  <a:lnTo>
                    <a:pt x="148" y="474"/>
                  </a:lnTo>
                  <a:lnTo>
                    <a:pt x="160" y="472"/>
                  </a:lnTo>
                  <a:lnTo>
                    <a:pt x="168" y="471"/>
                  </a:lnTo>
                  <a:lnTo>
                    <a:pt x="174" y="469"/>
                  </a:lnTo>
                  <a:lnTo>
                    <a:pt x="178" y="467"/>
                  </a:lnTo>
                  <a:lnTo>
                    <a:pt x="185" y="463"/>
                  </a:lnTo>
                  <a:lnTo>
                    <a:pt x="190" y="457"/>
                  </a:lnTo>
                  <a:lnTo>
                    <a:pt x="194" y="449"/>
                  </a:lnTo>
                  <a:lnTo>
                    <a:pt x="194" y="441"/>
                  </a:lnTo>
                  <a:lnTo>
                    <a:pt x="191" y="420"/>
                  </a:lnTo>
                  <a:lnTo>
                    <a:pt x="191" y="401"/>
                  </a:lnTo>
                  <a:lnTo>
                    <a:pt x="191" y="383"/>
                  </a:lnTo>
                  <a:lnTo>
                    <a:pt x="195" y="366"/>
                  </a:lnTo>
                  <a:lnTo>
                    <a:pt x="199" y="350"/>
                  </a:lnTo>
                  <a:lnTo>
                    <a:pt x="207" y="336"/>
                  </a:lnTo>
                  <a:lnTo>
                    <a:pt x="215" y="322"/>
                  </a:lnTo>
                  <a:lnTo>
                    <a:pt x="225" y="310"/>
                  </a:lnTo>
                  <a:lnTo>
                    <a:pt x="238" y="297"/>
                  </a:lnTo>
                  <a:lnTo>
                    <a:pt x="254" y="286"/>
                  </a:lnTo>
                  <a:lnTo>
                    <a:pt x="271" y="276"/>
                  </a:lnTo>
                  <a:lnTo>
                    <a:pt x="288" y="268"/>
                  </a:lnTo>
                  <a:lnTo>
                    <a:pt x="306" y="263"/>
                  </a:lnTo>
                  <a:lnTo>
                    <a:pt x="324" y="258"/>
                  </a:lnTo>
                  <a:lnTo>
                    <a:pt x="342" y="254"/>
                  </a:lnTo>
                  <a:lnTo>
                    <a:pt x="359" y="251"/>
                  </a:lnTo>
                  <a:lnTo>
                    <a:pt x="376" y="249"/>
                  </a:lnTo>
                  <a:lnTo>
                    <a:pt x="392" y="247"/>
                  </a:lnTo>
                  <a:lnTo>
                    <a:pt x="406" y="247"/>
                  </a:lnTo>
                  <a:lnTo>
                    <a:pt x="419" y="246"/>
                  </a:lnTo>
                  <a:lnTo>
                    <a:pt x="429" y="247"/>
                  </a:lnTo>
                  <a:lnTo>
                    <a:pt x="437" y="247"/>
                  </a:lnTo>
                  <a:lnTo>
                    <a:pt x="442" y="247"/>
                  </a:lnTo>
                  <a:lnTo>
                    <a:pt x="444" y="247"/>
                  </a:lnTo>
                  <a:lnTo>
                    <a:pt x="452" y="247"/>
                  </a:lnTo>
                  <a:lnTo>
                    <a:pt x="458" y="245"/>
                  </a:lnTo>
                  <a:lnTo>
                    <a:pt x="463" y="241"/>
                  </a:lnTo>
                  <a:lnTo>
                    <a:pt x="468" y="234"/>
                  </a:lnTo>
                  <a:lnTo>
                    <a:pt x="471" y="228"/>
                  </a:lnTo>
                  <a:lnTo>
                    <a:pt x="471" y="220"/>
                  </a:lnTo>
                  <a:lnTo>
                    <a:pt x="468" y="214"/>
                  </a:lnTo>
                  <a:lnTo>
                    <a:pt x="465" y="208"/>
                  </a:lnTo>
                  <a:lnTo>
                    <a:pt x="401" y="136"/>
                  </a:lnTo>
                  <a:lnTo>
                    <a:pt x="396" y="132"/>
                  </a:lnTo>
                  <a:lnTo>
                    <a:pt x="389" y="129"/>
                  </a:lnTo>
                  <a:lnTo>
                    <a:pt x="383" y="128"/>
                  </a:lnTo>
                  <a:lnTo>
                    <a:pt x="376" y="129"/>
                  </a:lnTo>
                  <a:lnTo>
                    <a:pt x="375" y="129"/>
                  </a:lnTo>
                  <a:lnTo>
                    <a:pt x="372" y="129"/>
                  </a:lnTo>
                  <a:lnTo>
                    <a:pt x="376" y="126"/>
                  </a:lnTo>
                  <a:lnTo>
                    <a:pt x="379" y="123"/>
                  </a:lnTo>
                  <a:lnTo>
                    <a:pt x="380" y="119"/>
                  </a:lnTo>
                  <a:lnTo>
                    <a:pt x="381" y="113"/>
                  </a:lnTo>
                  <a:lnTo>
                    <a:pt x="381" y="112"/>
                  </a:lnTo>
                  <a:lnTo>
                    <a:pt x="380" y="107"/>
                  </a:lnTo>
                  <a:lnTo>
                    <a:pt x="379" y="102"/>
                  </a:lnTo>
                  <a:lnTo>
                    <a:pt x="376" y="98"/>
                  </a:lnTo>
                  <a:lnTo>
                    <a:pt x="373" y="94"/>
                  </a:lnTo>
                  <a:lnTo>
                    <a:pt x="273" y="6"/>
                  </a:lnTo>
                  <a:lnTo>
                    <a:pt x="269" y="3"/>
                  </a:lnTo>
                  <a:lnTo>
                    <a:pt x="264" y="0"/>
                  </a:lnTo>
                  <a:lnTo>
                    <a:pt x="259" y="0"/>
                  </a:lnTo>
                  <a:lnTo>
                    <a:pt x="254" y="0"/>
                  </a:lnTo>
                  <a:close/>
                </a:path>
              </a:pathLst>
            </a:custGeom>
            <a:solidFill>
              <a:srgbClr val="000000"/>
            </a:solidFill>
            <a:ln w="9525">
              <a:noFill/>
              <a:round/>
              <a:headEnd/>
              <a:tailEnd/>
            </a:ln>
          </p:spPr>
          <p:txBody>
            <a:bodyPr/>
            <a:lstStyle/>
            <a:p>
              <a:pPr rtl="0"/>
              <a:endParaRPr lang="en-US" sz="3800"/>
            </a:p>
          </p:txBody>
        </p:sp>
        <p:sp>
          <p:nvSpPr>
            <p:cNvPr id="41032" name="Freeform 72"/>
            <p:cNvSpPr>
              <a:spLocks/>
            </p:cNvSpPr>
            <p:nvPr/>
          </p:nvSpPr>
          <p:spPr bwMode="auto">
            <a:xfrm>
              <a:off x="533" y="2432"/>
              <a:ext cx="79" cy="86"/>
            </a:xfrm>
            <a:custGeom>
              <a:avLst/>
              <a:gdLst>
                <a:gd name="T0" fmla="*/ 16 w 345"/>
                <a:gd name="T1" fmla="*/ 85 h 377"/>
                <a:gd name="T2" fmla="*/ 15 w 345"/>
                <a:gd name="T3" fmla="*/ 82 h 377"/>
                <a:gd name="T4" fmla="*/ 14 w 345"/>
                <a:gd name="T5" fmla="*/ 80 h 377"/>
                <a:gd name="T6" fmla="*/ 14 w 345"/>
                <a:gd name="T7" fmla="*/ 79 h 377"/>
                <a:gd name="T8" fmla="*/ 13 w 345"/>
                <a:gd name="T9" fmla="*/ 77 h 377"/>
                <a:gd name="T10" fmla="*/ 9 w 345"/>
                <a:gd name="T11" fmla="*/ 71 h 377"/>
                <a:gd name="T12" fmla="*/ 4 w 345"/>
                <a:gd name="T13" fmla="*/ 61 h 377"/>
                <a:gd name="T14" fmla="*/ 1 w 345"/>
                <a:gd name="T15" fmla="*/ 48 h 377"/>
                <a:gd name="T16" fmla="*/ 0 w 345"/>
                <a:gd name="T17" fmla="*/ 37 h 377"/>
                <a:gd name="T18" fmla="*/ 1 w 345"/>
                <a:gd name="T19" fmla="*/ 31 h 377"/>
                <a:gd name="T20" fmla="*/ 5 w 345"/>
                <a:gd name="T21" fmla="*/ 23 h 377"/>
                <a:gd name="T22" fmla="*/ 12 w 345"/>
                <a:gd name="T23" fmla="*/ 14 h 377"/>
                <a:gd name="T24" fmla="*/ 23 w 345"/>
                <a:gd name="T25" fmla="*/ 7 h 377"/>
                <a:gd name="T26" fmla="*/ 38 w 345"/>
                <a:gd name="T27" fmla="*/ 2 h 377"/>
                <a:gd name="T28" fmla="*/ 48 w 345"/>
                <a:gd name="T29" fmla="*/ 1 h 377"/>
                <a:gd name="T30" fmla="*/ 51 w 345"/>
                <a:gd name="T31" fmla="*/ 4 h 377"/>
                <a:gd name="T32" fmla="*/ 55 w 345"/>
                <a:gd name="T33" fmla="*/ 8 h 377"/>
                <a:gd name="T34" fmla="*/ 60 w 345"/>
                <a:gd name="T35" fmla="*/ 12 h 377"/>
                <a:gd name="T36" fmla="*/ 59 w 345"/>
                <a:gd name="T37" fmla="*/ 15 h 377"/>
                <a:gd name="T38" fmla="*/ 54 w 345"/>
                <a:gd name="T39" fmla="*/ 20 h 377"/>
                <a:gd name="T40" fmla="*/ 49 w 345"/>
                <a:gd name="T41" fmla="*/ 23 h 377"/>
                <a:gd name="T42" fmla="*/ 45 w 345"/>
                <a:gd name="T43" fmla="*/ 26 h 377"/>
                <a:gd name="T44" fmla="*/ 44 w 345"/>
                <a:gd name="T45" fmla="*/ 27 h 377"/>
                <a:gd name="T46" fmla="*/ 43 w 345"/>
                <a:gd name="T47" fmla="*/ 29 h 377"/>
                <a:gd name="T48" fmla="*/ 42 w 345"/>
                <a:gd name="T49" fmla="*/ 31 h 377"/>
                <a:gd name="T50" fmla="*/ 43 w 345"/>
                <a:gd name="T51" fmla="*/ 32 h 377"/>
                <a:gd name="T52" fmla="*/ 44 w 345"/>
                <a:gd name="T53" fmla="*/ 34 h 377"/>
                <a:gd name="T54" fmla="*/ 47 w 345"/>
                <a:gd name="T55" fmla="*/ 36 h 377"/>
                <a:gd name="T56" fmla="*/ 50 w 345"/>
                <a:gd name="T57" fmla="*/ 35 h 377"/>
                <a:gd name="T58" fmla="*/ 56 w 345"/>
                <a:gd name="T59" fmla="*/ 34 h 377"/>
                <a:gd name="T60" fmla="*/ 64 w 345"/>
                <a:gd name="T61" fmla="*/ 32 h 377"/>
                <a:gd name="T62" fmla="*/ 72 w 345"/>
                <a:gd name="T63" fmla="*/ 30 h 377"/>
                <a:gd name="T64" fmla="*/ 75 w 345"/>
                <a:gd name="T65" fmla="*/ 30 h 377"/>
                <a:gd name="T66" fmla="*/ 77 w 345"/>
                <a:gd name="T67" fmla="*/ 33 h 377"/>
                <a:gd name="T68" fmla="*/ 74 w 345"/>
                <a:gd name="T69" fmla="*/ 35 h 377"/>
                <a:gd name="T70" fmla="*/ 62 w 345"/>
                <a:gd name="T71" fmla="*/ 36 h 377"/>
                <a:gd name="T72" fmla="*/ 49 w 345"/>
                <a:gd name="T73" fmla="*/ 41 h 377"/>
                <a:gd name="T74" fmla="*/ 38 w 345"/>
                <a:gd name="T75" fmla="*/ 47 h 377"/>
                <a:gd name="T76" fmla="*/ 30 w 345"/>
                <a:gd name="T77" fmla="*/ 55 h 377"/>
                <a:gd name="T78" fmla="*/ 26 w 345"/>
                <a:gd name="T79" fmla="*/ 61 h 377"/>
                <a:gd name="T80" fmla="*/ 23 w 345"/>
                <a:gd name="T81" fmla="*/ 68 h 377"/>
                <a:gd name="T82" fmla="*/ 22 w 345"/>
                <a:gd name="T83" fmla="*/ 76 h 377"/>
                <a:gd name="T84" fmla="*/ 22 w 345"/>
                <a:gd name="T85" fmla="*/ 82 h 377"/>
                <a:gd name="T86" fmla="*/ 22 w 345"/>
                <a:gd name="T87" fmla="*/ 84 h 377"/>
                <a:gd name="T88" fmla="*/ 21 w 345"/>
                <a:gd name="T89" fmla="*/ 86 h 377"/>
                <a:gd name="T90" fmla="*/ 18 w 345"/>
                <a:gd name="T91" fmla="*/ 86 h 3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5"/>
                <a:gd name="T139" fmla="*/ 0 h 377"/>
                <a:gd name="T140" fmla="*/ 345 w 345"/>
                <a:gd name="T141" fmla="*/ 377 h 3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5" h="377">
                  <a:moveTo>
                    <a:pt x="73" y="373"/>
                  </a:moveTo>
                  <a:lnTo>
                    <a:pt x="70" y="372"/>
                  </a:lnTo>
                  <a:lnTo>
                    <a:pt x="68" y="368"/>
                  </a:lnTo>
                  <a:lnTo>
                    <a:pt x="64" y="361"/>
                  </a:lnTo>
                  <a:lnTo>
                    <a:pt x="61" y="352"/>
                  </a:lnTo>
                  <a:lnTo>
                    <a:pt x="61" y="350"/>
                  </a:lnTo>
                  <a:lnTo>
                    <a:pt x="60" y="347"/>
                  </a:lnTo>
                  <a:lnTo>
                    <a:pt x="60" y="346"/>
                  </a:lnTo>
                  <a:lnTo>
                    <a:pt x="59" y="343"/>
                  </a:lnTo>
                  <a:lnTo>
                    <a:pt x="56" y="339"/>
                  </a:lnTo>
                  <a:lnTo>
                    <a:pt x="50" y="329"/>
                  </a:lnTo>
                  <a:lnTo>
                    <a:pt x="39" y="312"/>
                  </a:lnTo>
                  <a:lnTo>
                    <a:pt x="29" y="291"/>
                  </a:lnTo>
                  <a:lnTo>
                    <a:pt x="18" y="266"/>
                  </a:lnTo>
                  <a:lnTo>
                    <a:pt x="9" y="239"/>
                  </a:lnTo>
                  <a:lnTo>
                    <a:pt x="3" y="209"/>
                  </a:lnTo>
                  <a:lnTo>
                    <a:pt x="0" y="178"/>
                  </a:lnTo>
                  <a:lnTo>
                    <a:pt x="0" y="164"/>
                  </a:lnTo>
                  <a:lnTo>
                    <a:pt x="3" y="149"/>
                  </a:lnTo>
                  <a:lnTo>
                    <a:pt x="5" y="136"/>
                  </a:lnTo>
                  <a:lnTo>
                    <a:pt x="11" y="122"/>
                  </a:lnTo>
                  <a:lnTo>
                    <a:pt x="21" y="100"/>
                  </a:lnTo>
                  <a:lnTo>
                    <a:pt x="35" y="80"/>
                  </a:lnTo>
                  <a:lnTo>
                    <a:pt x="53" y="63"/>
                  </a:lnTo>
                  <a:lnTo>
                    <a:pt x="76" y="47"/>
                  </a:lnTo>
                  <a:lnTo>
                    <a:pt x="102" y="32"/>
                  </a:lnTo>
                  <a:lnTo>
                    <a:pt x="132" y="19"/>
                  </a:lnTo>
                  <a:lnTo>
                    <a:pt x="165" y="9"/>
                  </a:lnTo>
                  <a:lnTo>
                    <a:pt x="203" y="0"/>
                  </a:lnTo>
                  <a:lnTo>
                    <a:pt x="208" y="5"/>
                  </a:lnTo>
                  <a:lnTo>
                    <a:pt x="215" y="10"/>
                  </a:lnTo>
                  <a:lnTo>
                    <a:pt x="224" y="18"/>
                  </a:lnTo>
                  <a:lnTo>
                    <a:pt x="233" y="26"/>
                  </a:lnTo>
                  <a:lnTo>
                    <a:pt x="242" y="35"/>
                  </a:lnTo>
                  <a:lnTo>
                    <a:pt x="253" y="43"/>
                  </a:lnTo>
                  <a:lnTo>
                    <a:pt x="262" y="52"/>
                  </a:lnTo>
                  <a:lnTo>
                    <a:pt x="271" y="60"/>
                  </a:lnTo>
                  <a:lnTo>
                    <a:pt x="259" y="67"/>
                  </a:lnTo>
                  <a:lnTo>
                    <a:pt x="247" y="76"/>
                  </a:lnTo>
                  <a:lnTo>
                    <a:pt x="234" y="86"/>
                  </a:lnTo>
                  <a:lnTo>
                    <a:pt x="223" y="93"/>
                  </a:lnTo>
                  <a:lnTo>
                    <a:pt x="212" y="101"/>
                  </a:lnTo>
                  <a:lnTo>
                    <a:pt x="203" y="108"/>
                  </a:lnTo>
                  <a:lnTo>
                    <a:pt x="198" y="112"/>
                  </a:lnTo>
                  <a:lnTo>
                    <a:pt x="195" y="113"/>
                  </a:lnTo>
                  <a:lnTo>
                    <a:pt x="191" y="117"/>
                  </a:lnTo>
                  <a:lnTo>
                    <a:pt x="188" y="122"/>
                  </a:lnTo>
                  <a:lnTo>
                    <a:pt x="186" y="127"/>
                  </a:lnTo>
                  <a:lnTo>
                    <a:pt x="185" y="132"/>
                  </a:lnTo>
                  <a:lnTo>
                    <a:pt x="185" y="135"/>
                  </a:lnTo>
                  <a:lnTo>
                    <a:pt x="186" y="138"/>
                  </a:lnTo>
                  <a:lnTo>
                    <a:pt x="186" y="140"/>
                  </a:lnTo>
                  <a:lnTo>
                    <a:pt x="188" y="143"/>
                  </a:lnTo>
                  <a:lnTo>
                    <a:pt x="191" y="149"/>
                  </a:lnTo>
                  <a:lnTo>
                    <a:pt x="198" y="155"/>
                  </a:lnTo>
                  <a:lnTo>
                    <a:pt x="206" y="156"/>
                  </a:lnTo>
                  <a:lnTo>
                    <a:pt x="215" y="156"/>
                  </a:lnTo>
                  <a:lnTo>
                    <a:pt x="219" y="155"/>
                  </a:lnTo>
                  <a:lnTo>
                    <a:pt x="229" y="152"/>
                  </a:lnTo>
                  <a:lnTo>
                    <a:pt x="245" y="148"/>
                  </a:lnTo>
                  <a:lnTo>
                    <a:pt x="263" y="144"/>
                  </a:lnTo>
                  <a:lnTo>
                    <a:pt x="281" y="139"/>
                  </a:lnTo>
                  <a:lnTo>
                    <a:pt x="299" y="135"/>
                  </a:lnTo>
                  <a:lnTo>
                    <a:pt x="315" y="131"/>
                  </a:lnTo>
                  <a:lnTo>
                    <a:pt x="325" y="128"/>
                  </a:lnTo>
                  <a:lnTo>
                    <a:pt x="329" y="132"/>
                  </a:lnTo>
                  <a:lnTo>
                    <a:pt x="333" y="136"/>
                  </a:lnTo>
                  <a:lnTo>
                    <a:pt x="338" y="143"/>
                  </a:lnTo>
                  <a:lnTo>
                    <a:pt x="345" y="149"/>
                  </a:lnTo>
                  <a:lnTo>
                    <a:pt x="322" y="152"/>
                  </a:lnTo>
                  <a:lnTo>
                    <a:pt x="297" y="155"/>
                  </a:lnTo>
                  <a:lnTo>
                    <a:pt x="270" y="160"/>
                  </a:lnTo>
                  <a:lnTo>
                    <a:pt x="242" y="168"/>
                  </a:lnTo>
                  <a:lnTo>
                    <a:pt x="215" y="178"/>
                  </a:lnTo>
                  <a:lnTo>
                    <a:pt x="189" y="191"/>
                  </a:lnTo>
                  <a:lnTo>
                    <a:pt x="164" y="207"/>
                  </a:lnTo>
                  <a:lnTo>
                    <a:pt x="142" y="227"/>
                  </a:lnTo>
                  <a:lnTo>
                    <a:pt x="132" y="240"/>
                  </a:lnTo>
                  <a:lnTo>
                    <a:pt x="121" y="255"/>
                  </a:lnTo>
                  <a:lnTo>
                    <a:pt x="113" y="269"/>
                  </a:lnTo>
                  <a:lnTo>
                    <a:pt x="107" y="285"/>
                  </a:lnTo>
                  <a:lnTo>
                    <a:pt x="102" y="300"/>
                  </a:lnTo>
                  <a:lnTo>
                    <a:pt x="98" y="317"/>
                  </a:lnTo>
                  <a:lnTo>
                    <a:pt x="96" y="335"/>
                  </a:lnTo>
                  <a:lnTo>
                    <a:pt x="95" y="355"/>
                  </a:lnTo>
                  <a:lnTo>
                    <a:pt x="95" y="360"/>
                  </a:lnTo>
                  <a:lnTo>
                    <a:pt x="96" y="365"/>
                  </a:lnTo>
                  <a:lnTo>
                    <a:pt x="96" y="370"/>
                  </a:lnTo>
                  <a:lnTo>
                    <a:pt x="96" y="376"/>
                  </a:lnTo>
                  <a:lnTo>
                    <a:pt x="90" y="377"/>
                  </a:lnTo>
                  <a:lnTo>
                    <a:pt x="85" y="376"/>
                  </a:lnTo>
                  <a:lnTo>
                    <a:pt x="78" y="376"/>
                  </a:lnTo>
                  <a:lnTo>
                    <a:pt x="73" y="373"/>
                  </a:lnTo>
                  <a:close/>
                </a:path>
              </a:pathLst>
            </a:custGeom>
            <a:solidFill>
              <a:srgbClr val="C0C0C0"/>
            </a:solidFill>
            <a:ln w="9525">
              <a:noFill/>
              <a:round/>
              <a:headEnd/>
              <a:tailEnd/>
            </a:ln>
          </p:spPr>
          <p:txBody>
            <a:bodyPr/>
            <a:lstStyle/>
            <a:p>
              <a:pPr rtl="0"/>
              <a:endParaRPr lang="en-US" sz="3800"/>
            </a:p>
          </p:txBody>
        </p:sp>
        <p:sp>
          <p:nvSpPr>
            <p:cNvPr id="41033" name="Freeform 73"/>
            <p:cNvSpPr>
              <a:spLocks/>
            </p:cNvSpPr>
            <p:nvPr/>
          </p:nvSpPr>
          <p:spPr bwMode="auto">
            <a:xfrm>
              <a:off x="403" y="2511"/>
              <a:ext cx="243" cy="127"/>
            </a:xfrm>
            <a:custGeom>
              <a:avLst/>
              <a:gdLst>
                <a:gd name="T0" fmla="*/ 42 w 1064"/>
                <a:gd name="T1" fmla="*/ 49 h 555"/>
                <a:gd name="T2" fmla="*/ 34 w 1064"/>
                <a:gd name="T3" fmla="*/ 49 h 555"/>
                <a:gd name="T4" fmla="*/ 25 w 1064"/>
                <a:gd name="T5" fmla="*/ 49 h 555"/>
                <a:gd name="T6" fmla="*/ 20 w 1064"/>
                <a:gd name="T7" fmla="*/ 49 h 555"/>
                <a:gd name="T8" fmla="*/ 18 w 1064"/>
                <a:gd name="T9" fmla="*/ 49 h 555"/>
                <a:gd name="T10" fmla="*/ 18 w 1064"/>
                <a:gd name="T11" fmla="*/ 49 h 555"/>
                <a:gd name="T12" fmla="*/ 16 w 1064"/>
                <a:gd name="T13" fmla="*/ 49 h 555"/>
                <a:gd name="T14" fmla="*/ 12 w 1064"/>
                <a:gd name="T15" fmla="*/ 50 h 555"/>
                <a:gd name="T16" fmla="*/ 8 w 1064"/>
                <a:gd name="T17" fmla="*/ 52 h 555"/>
                <a:gd name="T18" fmla="*/ 5 w 1064"/>
                <a:gd name="T19" fmla="*/ 54 h 555"/>
                <a:gd name="T20" fmla="*/ 2 w 1064"/>
                <a:gd name="T21" fmla="*/ 58 h 555"/>
                <a:gd name="T22" fmla="*/ 0 w 1064"/>
                <a:gd name="T23" fmla="*/ 65 h 555"/>
                <a:gd name="T24" fmla="*/ 1 w 1064"/>
                <a:gd name="T25" fmla="*/ 71 h 555"/>
                <a:gd name="T26" fmla="*/ 5 w 1064"/>
                <a:gd name="T27" fmla="*/ 78 h 555"/>
                <a:gd name="T28" fmla="*/ 11 w 1064"/>
                <a:gd name="T29" fmla="*/ 83 h 555"/>
                <a:gd name="T30" fmla="*/ 19 w 1064"/>
                <a:gd name="T31" fmla="*/ 85 h 555"/>
                <a:gd name="T32" fmla="*/ 24 w 1064"/>
                <a:gd name="T33" fmla="*/ 86 h 555"/>
                <a:gd name="T34" fmla="*/ 30 w 1064"/>
                <a:gd name="T35" fmla="*/ 86 h 555"/>
                <a:gd name="T36" fmla="*/ 39 w 1064"/>
                <a:gd name="T37" fmla="*/ 86 h 555"/>
                <a:gd name="T38" fmla="*/ 47 w 1064"/>
                <a:gd name="T39" fmla="*/ 86 h 555"/>
                <a:gd name="T40" fmla="*/ 57 w 1064"/>
                <a:gd name="T41" fmla="*/ 91 h 555"/>
                <a:gd name="T42" fmla="*/ 70 w 1064"/>
                <a:gd name="T43" fmla="*/ 100 h 555"/>
                <a:gd name="T44" fmla="*/ 84 w 1064"/>
                <a:gd name="T45" fmla="*/ 108 h 555"/>
                <a:gd name="T46" fmla="*/ 98 w 1064"/>
                <a:gd name="T47" fmla="*/ 115 h 555"/>
                <a:gd name="T48" fmla="*/ 112 w 1064"/>
                <a:gd name="T49" fmla="*/ 120 h 555"/>
                <a:gd name="T50" fmla="*/ 126 w 1064"/>
                <a:gd name="T51" fmla="*/ 124 h 555"/>
                <a:gd name="T52" fmla="*/ 141 w 1064"/>
                <a:gd name="T53" fmla="*/ 126 h 555"/>
                <a:gd name="T54" fmla="*/ 157 w 1064"/>
                <a:gd name="T55" fmla="*/ 127 h 555"/>
                <a:gd name="T56" fmla="*/ 170 w 1064"/>
                <a:gd name="T57" fmla="*/ 127 h 555"/>
                <a:gd name="T58" fmla="*/ 180 w 1064"/>
                <a:gd name="T59" fmla="*/ 126 h 555"/>
                <a:gd name="T60" fmla="*/ 190 w 1064"/>
                <a:gd name="T61" fmla="*/ 124 h 555"/>
                <a:gd name="T62" fmla="*/ 200 w 1064"/>
                <a:gd name="T63" fmla="*/ 121 h 555"/>
                <a:gd name="T64" fmla="*/ 209 w 1064"/>
                <a:gd name="T65" fmla="*/ 118 h 555"/>
                <a:gd name="T66" fmla="*/ 217 w 1064"/>
                <a:gd name="T67" fmla="*/ 113 h 555"/>
                <a:gd name="T68" fmla="*/ 224 w 1064"/>
                <a:gd name="T69" fmla="*/ 109 h 555"/>
                <a:gd name="T70" fmla="*/ 230 w 1064"/>
                <a:gd name="T71" fmla="*/ 103 h 555"/>
                <a:gd name="T72" fmla="*/ 236 w 1064"/>
                <a:gd name="T73" fmla="*/ 96 h 555"/>
                <a:gd name="T74" fmla="*/ 240 w 1064"/>
                <a:gd name="T75" fmla="*/ 89 h 555"/>
                <a:gd name="T76" fmla="*/ 243 w 1064"/>
                <a:gd name="T77" fmla="*/ 80 h 555"/>
                <a:gd name="T78" fmla="*/ 243 w 1064"/>
                <a:gd name="T79" fmla="*/ 71 h 555"/>
                <a:gd name="T80" fmla="*/ 241 w 1064"/>
                <a:gd name="T81" fmla="*/ 60 h 555"/>
                <a:gd name="T82" fmla="*/ 236 w 1064"/>
                <a:gd name="T83" fmla="*/ 47 h 555"/>
                <a:gd name="T84" fmla="*/ 227 w 1064"/>
                <a:gd name="T85" fmla="*/ 36 h 555"/>
                <a:gd name="T86" fmla="*/ 216 w 1064"/>
                <a:gd name="T87" fmla="*/ 25 h 555"/>
                <a:gd name="T88" fmla="*/ 202 w 1064"/>
                <a:gd name="T89" fmla="*/ 16 h 555"/>
                <a:gd name="T90" fmla="*/ 186 w 1064"/>
                <a:gd name="T91" fmla="*/ 9 h 555"/>
                <a:gd name="T92" fmla="*/ 168 w 1064"/>
                <a:gd name="T93" fmla="*/ 4 h 555"/>
                <a:gd name="T94" fmla="*/ 149 w 1064"/>
                <a:gd name="T95" fmla="*/ 1 h 555"/>
                <a:gd name="T96" fmla="*/ 131 w 1064"/>
                <a:gd name="T97" fmla="*/ 0 h 555"/>
                <a:gd name="T98" fmla="*/ 114 w 1064"/>
                <a:gd name="T99" fmla="*/ 2 h 555"/>
                <a:gd name="T100" fmla="*/ 98 w 1064"/>
                <a:gd name="T101" fmla="*/ 5 h 555"/>
                <a:gd name="T102" fmla="*/ 84 w 1064"/>
                <a:gd name="T103" fmla="*/ 10 h 555"/>
                <a:gd name="T104" fmla="*/ 71 w 1064"/>
                <a:gd name="T105" fmla="*/ 16 h 555"/>
                <a:gd name="T106" fmla="*/ 61 w 1064"/>
                <a:gd name="T107" fmla="*/ 24 h 555"/>
                <a:gd name="T108" fmla="*/ 53 w 1064"/>
                <a:gd name="T109" fmla="*/ 33 h 555"/>
                <a:gd name="T110" fmla="*/ 47 w 1064"/>
                <a:gd name="T111" fmla="*/ 43 h 5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64"/>
                <a:gd name="T169" fmla="*/ 0 h 555"/>
                <a:gd name="T170" fmla="*/ 1064 w 1064"/>
                <a:gd name="T171" fmla="*/ 555 h 55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64" h="555">
                  <a:moveTo>
                    <a:pt x="195" y="213"/>
                  </a:moveTo>
                  <a:lnTo>
                    <a:pt x="183" y="213"/>
                  </a:lnTo>
                  <a:lnTo>
                    <a:pt x="166" y="213"/>
                  </a:lnTo>
                  <a:lnTo>
                    <a:pt x="148" y="213"/>
                  </a:lnTo>
                  <a:lnTo>
                    <a:pt x="129" y="212"/>
                  </a:lnTo>
                  <a:lnTo>
                    <a:pt x="110" y="212"/>
                  </a:lnTo>
                  <a:lnTo>
                    <a:pt x="96" y="212"/>
                  </a:lnTo>
                  <a:lnTo>
                    <a:pt x="86" y="212"/>
                  </a:lnTo>
                  <a:lnTo>
                    <a:pt x="82" y="212"/>
                  </a:lnTo>
                  <a:lnTo>
                    <a:pt x="80" y="212"/>
                  </a:lnTo>
                  <a:lnTo>
                    <a:pt x="80" y="213"/>
                  </a:lnTo>
                  <a:lnTo>
                    <a:pt x="71" y="215"/>
                  </a:lnTo>
                  <a:lnTo>
                    <a:pt x="61" y="216"/>
                  </a:lnTo>
                  <a:lnTo>
                    <a:pt x="53" y="219"/>
                  </a:lnTo>
                  <a:lnTo>
                    <a:pt x="44" y="222"/>
                  </a:lnTo>
                  <a:lnTo>
                    <a:pt x="36" y="226"/>
                  </a:lnTo>
                  <a:lnTo>
                    <a:pt x="28" y="232"/>
                  </a:lnTo>
                  <a:lnTo>
                    <a:pt x="22" y="237"/>
                  </a:lnTo>
                  <a:lnTo>
                    <a:pt x="15" y="243"/>
                  </a:lnTo>
                  <a:lnTo>
                    <a:pt x="8" y="255"/>
                  </a:lnTo>
                  <a:lnTo>
                    <a:pt x="2" y="268"/>
                  </a:lnTo>
                  <a:lnTo>
                    <a:pt x="0" y="282"/>
                  </a:lnTo>
                  <a:lnTo>
                    <a:pt x="0" y="297"/>
                  </a:lnTo>
                  <a:lnTo>
                    <a:pt x="4" y="312"/>
                  </a:lnTo>
                  <a:lnTo>
                    <a:pt x="10" y="328"/>
                  </a:lnTo>
                  <a:lnTo>
                    <a:pt x="21" y="341"/>
                  </a:lnTo>
                  <a:lnTo>
                    <a:pt x="32" y="352"/>
                  </a:lnTo>
                  <a:lnTo>
                    <a:pt x="48" y="362"/>
                  </a:lnTo>
                  <a:lnTo>
                    <a:pt x="64" y="368"/>
                  </a:lnTo>
                  <a:lnTo>
                    <a:pt x="82" y="373"/>
                  </a:lnTo>
                  <a:lnTo>
                    <a:pt x="100" y="375"/>
                  </a:lnTo>
                  <a:lnTo>
                    <a:pt x="104" y="375"/>
                  </a:lnTo>
                  <a:lnTo>
                    <a:pt x="114" y="375"/>
                  </a:lnTo>
                  <a:lnTo>
                    <a:pt x="131" y="375"/>
                  </a:lnTo>
                  <a:lnTo>
                    <a:pt x="149" y="375"/>
                  </a:lnTo>
                  <a:lnTo>
                    <a:pt x="170" y="375"/>
                  </a:lnTo>
                  <a:lnTo>
                    <a:pt x="190" y="375"/>
                  </a:lnTo>
                  <a:lnTo>
                    <a:pt x="207" y="375"/>
                  </a:lnTo>
                  <a:lnTo>
                    <a:pt x="220" y="375"/>
                  </a:lnTo>
                  <a:lnTo>
                    <a:pt x="248" y="398"/>
                  </a:lnTo>
                  <a:lnTo>
                    <a:pt x="277" y="419"/>
                  </a:lnTo>
                  <a:lnTo>
                    <a:pt x="307" y="438"/>
                  </a:lnTo>
                  <a:lnTo>
                    <a:pt x="337" y="457"/>
                  </a:lnTo>
                  <a:lnTo>
                    <a:pt x="367" y="473"/>
                  </a:lnTo>
                  <a:lnTo>
                    <a:pt x="397" y="489"/>
                  </a:lnTo>
                  <a:lnTo>
                    <a:pt x="427" y="502"/>
                  </a:lnTo>
                  <a:lnTo>
                    <a:pt x="458" y="514"/>
                  </a:lnTo>
                  <a:lnTo>
                    <a:pt x="489" y="524"/>
                  </a:lnTo>
                  <a:lnTo>
                    <a:pt x="520" y="533"/>
                  </a:lnTo>
                  <a:lnTo>
                    <a:pt x="553" y="541"/>
                  </a:lnTo>
                  <a:lnTo>
                    <a:pt x="585" y="548"/>
                  </a:lnTo>
                  <a:lnTo>
                    <a:pt x="618" y="551"/>
                  </a:lnTo>
                  <a:lnTo>
                    <a:pt x="652" y="554"/>
                  </a:lnTo>
                  <a:lnTo>
                    <a:pt x="686" y="555"/>
                  </a:lnTo>
                  <a:lnTo>
                    <a:pt x="719" y="555"/>
                  </a:lnTo>
                  <a:lnTo>
                    <a:pt x="743" y="554"/>
                  </a:lnTo>
                  <a:lnTo>
                    <a:pt x="766" y="553"/>
                  </a:lnTo>
                  <a:lnTo>
                    <a:pt x="790" y="550"/>
                  </a:lnTo>
                  <a:lnTo>
                    <a:pt x="812" y="546"/>
                  </a:lnTo>
                  <a:lnTo>
                    <a:pt x="834" y="541"/>
                  </a:lnTo>
                  <a:lnTo>
                    <a:pt x="855" y="536"/>
                  </a:lnTo>
                  <a:lnTo>
                    <a:pt x="874" y="529"/>
                  </a:lnTo>
                  <a:lnTo>
                    <a:pt x="895" y="522"/>
                  </a:lnTo>
                  <a:lnTo>
                    <a:pt x="913" y="514"/>
                  </a:lnTo>
                  <a:lnTo>
                    <a:pt x="932" y="506"/>
                  </a:lnTo>
                  <a:lnTo>
                    <a:pt x="948" y="496"/>
                  </a:lnTo>
                  <a:lnTo>
                    <a:pt x="964" y="486"/>
                  </a:lnTo>
                  <a:lnTo>
                    <a:pt x="980" y="475"/>
                  </a:lnTo>
                  <a:lnTo>
                    <a:pt x="994" y="463"/>
                  </a:lnTo>
                  <a:lnTo>
                    <a:pt x="1007" y="451"/>
                  </a:lnTo>
                  <a:lnTo>
                    <a:pt x="1019" y="438"/>
                  </a:lnTo>
                  <a:lnTo>
                    <a:pt x="1032" y="421"/>
                  </a:lnTo>
                  <a:lnTo>
                    <a:pt x="1042" y="405"/>
                  </a:lnTo>
                  <a:lnTo>
                    <a:pt x="1050" y="388"/>
                  </a:lnTo>
                  <a:lnTo>
                    <a:pt x="1056" y="368"/>
                  </a:lnTo>
                  <a:lnTo>
                    <a:pt x="1062" y="350"/>
                  </a:lnTo>
                  <a:lnTo>
                    <a:pt x="1064" y="330"/>
                  </a:lnTo>
                  <a:lnTo>
                    <a:pt x="1064" y="311"/>
                  </a:lnTo>
                  <a:lnTo>
                    <a:pt x="1063" y="291"/>
                  </a:lnTo>
                  <a:lnTo>
                    <a:pt x="1056" y="263"/>
                  </a:lnTo>
                  <a:lnTo>
                    <a:pt x="1047" y="234"/>
                  </a:lnTo>
                  <a:lnTo>
                    <a:pt x="1033" y="207"/>
                  </a:lnTo>
                  <a:lnTo>
                    <a:pt x="1016" y="181"/>
                  </a:lnTo>
                  <a:lnTo>
                    <a:pt x="995" y="156"/>
                  </a:lnTo>
                  <a:lnTo>
                    <a:pt x="972" y="133"/>
                  </a:lnTo>
                  <a:lnTo>
                    <a:pt x="946" y="111"/>
                  </a:lnTo>
                  <a:lnTo>
                    <a:pt x="916" y="90"/>
                  </a:lnTo>
                  <a:lnTo>
                    <a:pt x="885" y="72"/>
                  </a:lnTo>
                  <a:lnTo>
                    <a:pt x="851" y="55"/>
                  </a:lnTo>
                  <a:lnTo>
                    <a:pt x="814" y="39"/>
                  </a:lnTo>
                  <a:lnTo>
                    <a:pt x="777" y="27"/>
                  </a:lnTo>
                  <a:lnTo>
                    <a:pt x="736" y="17"/>
                  </a:lnTo>
                  <a:lnTo>
                    <a:pt x="696" y="8"/>
                  </a:lnTo>
                  <a:lnTo>
                    <a:pt x="653" y="3"/>
                  </a:lnTo>
                  <a:lnTo>
                    <a:pt x="610" y="0"/>
                  </a:lnTo>
                  <a:lnTo>
                    <a:pt x="572" y="0"/>
                  </a:lnTo>
                  <a:lnTo>
                    <a:pt x="535" y="3"/>
                  </a:lnTo>
                  <a:lnTo>
                    <a:pt x="498" y="7"/>
                  </a:lnTo>
                  <a:lnTo>
                    <a:pt x="463" y="12"/>
                  </a:lnTo>
                  <a:lnTo>
                    <a:pt x="430" y="21"/>
                  </a:lnTo>
                  <a:lnTo>
                    <a:pt x="398" y="30"/>
                  </a:lnTo>
                  <a:lnTo>
                    <a:pt x="368" y="42"/>
                  </a:lnTo>
                  <a:lnTo>
                    <a:pt x="341" y="56"/>
                  </a:lnTo>
                  <a:lnTo>
                    <a:pt x="313" y="70"/>
                  </a:lnTo>
                  <a:lnTo>
                    <a:pt x="290" y="87"/>
                  </a:lnTo>
                  <a:lnTo>
                    <a:pt x="268" y="105"/>
                  </a:lnTo>
                  <a:lnTo>
                    <a:pt x="248" y="124"/>
                  </a:lnTo>
                  <a:lnTo>
                    <a:pt x="230" y="144"/>
                  </a:lnTo>
                  <a:lnTo>
                    <a:pt x="216" y="166"/>
                  </a:lnTo>
                  <a:lnTo>
                    <a:pt x="204" y="190"/>
                  </a:lnTo>
                  <a:lnTo>
                    <a:pt x="195" y="213"/>
                  </a:lnTo>
                  <a:close/>
                </a:path>
              </a:pathLst>
            </a:custGeom>
            <a:solidFill>
              <a:srgbClr val="000000"/>
            </a:solidFill>
            <a:ln w="9525">
              <a:noFill/>
              <a:round/>
              <a:headEnd/>
              <a:tailEnd/>
            </a:ln>
          </p:spPr>
          <p:txBody>
            <a:bodyPr/>
            <a:lstStyle/>
            <a:p>
              <a:pPr rtl="0"/>
              <a:endParaRPr lang="en-US" sz="3800"/>
            </a:p>
          </p:txBody>
        </p:sp>
        <p:sp>
          <p:nvSpPr>
            <p:cNvPr id="41034" name="Freeform 74"/>
            <p:cNvSpPr>
              <a:spLocks/>
            </p:cNvSpPr>
            <p:nvPr/>
          </p:nvSpPr>
          <p:spPr bwMode="auto">
            <a:xfrm>
              <a:off x="414" y="2523"/>
              <a:ext cx="221" cy="105"/>
            </a:xfrm>
            <a:custGeom>
              <a:avLst/>
              <a:gdLst>
                <a:gd name="T0" fmla="*/ 44 w 969"/>
                <a:gd name="T1" fmla="*/ 39 h 461"/>
                <a:gd name="T2" fmla="*/ 49 w 969"/>
                <a:gd name="T3" fmla="*/ 30 h 461"/>
                <a:gd name="T4" fmla="*/ 56 w 969"/>
                <a:gd name="T5" fmla="*/ 22 h 461"/>
                <a:gd name="T6" fmla="*/ 65 w 969"/>
                <a:gd name="T7" fmla="*/ 15 h 461"/>
                <a:gd name="T8" fmla="*/ 77 w 969"/>
                <a:gd name="T9" fmla="*/ 9 h 461"/>
                <a:gd name="T10" fmla="*/ 90 w 969"/>
                <a:gd name="T11" fmla="*/ 4 h 461"/>
                <a:gd name="T12" fmla="*/ 104 w 969"/>
                <a:gd name="T13" fmla="*/ 1 h 461"/>
                <a:gd name="T14" fmla="*/ 120 w 969"/>
                <a:gd name="T15" fmla="*/ 0 h 461"/>
                <a:gd name="T16" fmla="*/ 137 w 969"/>
                <a:gd name="T17" fmla="*/ 1 h 461"/>
                <a:gd name="T18" fmla="*/ 153 w 969"/>
                <a:gd name="T19" fmla="*/ 3 h 461"/>
                <a:gd name="T20" fmla="*/ 169 w 969"/>
                <a:gd name="T21" fmla="*/ 8 h 461"/>
                <a:gd name="T22" fmla="*/ 184 w 969"/>
                <a:gd name="T23" fmla="*/ 14 h 461"/>
                <a:gd name="T24" fmla="*/ 196 w 969"/>
                <a:gd name="T25" fmla="*/ 22 h 461"/>
                <a:gd name="T26" fmla="*/ 207 w 969"/>
                <a:gd name="T27" fmla="*/ 31 h 461"/>
                <a:gd name="T28" fmla="*/ 215 w 969"/>
                <a:gd name="T29" fmla="*/ 41 h 461"/>
                <a:gd name="T30" fmla="*/ 220 w 969"/>
                <a:gd name="T31" fmla="*/ 51 h 461"/>
                <a:gd name="T32" fmla="*/ 221 w 969"/>
                <a:gd name="T33" fmla="*/ 60 h 461"/>
                <a:gd name="T34" fmla="*/ 221 w 969"/>
                <a:gd name="T35" fmla="*/ 67 h 461"/>
                <a:gd name="T36" fmla="*/ 219 w 969"/>
                <a:gd name="T37" fmla="*/ 73 h 461"/>
                <a:gd name="T38" fmla="*/ 215 w 969"/>
                <a:gd name="T39" fmla="*/ 79 h 461"/>
                <a:gd name="T40" fmla="*/ 211 w 969"/>
                <a:gd name="T41" fmla="*/ 84 h 461"/>
                <a:gd name="T42" fmla="*/ 205 w 969"/>
                <a:gd name="T43" fmla="*/ 89 h 461"/>
                <a:gd name="T44" fmla="*/ 199 w 969"/>
                <a:gd name="T45" fmla="*/ 93 h 461"/>
                <a:gd name="T46" fmla="*/ 192 w 969"/>
                <a:gd name="T47" fmla="*/ 97 h 461"/>
                <a:gd name="T48" fmla="*/ 184 w 969"/>
                <a:gd name="T49" fmla="*/ 100 h 461"/>
                <a:gd name="T50" fmla="*/ 176 w 969"/>
                <a:gd name="T51" fmla="*/ 102 h 461"/>
                <a:gd name="T52" fmla="*/ 167 w 969"/>
                <a:gd name="T53" fmla="*/ 104 h 461"/>
                <a:gd name="T54" fmla="*/ 158 w 969"/>
                <a:gd name="T55" fmla="*/ 105 h 461"/>
                <a:gd name="T56" fmla="*/ 146 w 969"/>
                <a:gd name="T57" fmla="*/ 105 h 461"/>
                <a:gd name="T58" fmla="*/ 131 w 969"/>
                <a:gd name="T59" fmla="*/ 104 h 461"/>
                <a:gd name="T60" fmla="*/ 117 w 969"/>
                <a:gd name="T61" fmla="*/ 102 h 461"/>
                <a:gd name="T62" fmla="*/ 103 w 969"/>
                <a:gd name="T63" fmla="*/ 98 h 461"/>
                <a:gd name="T64" fmla="*/ 89 w 969"/>
                <a:gd name="T65" fmla="*/ 93 h 461"/>
                <a:gd name="T66" fmla="*/ 76 w 969"/>
                <a:gd name="T67" fmla="*/ 87 h 461"/>
                <a:gd name="T68" fmla="*/ 63 w 969"/>
                <a:gd name="T69" fmla="*/ 79 h 461"/>
                <a:gd name="T70" fmla="*/ 51 w 969"/>
                <a:gd name="T71" fmla="*/ 70 h 461"/>
                <a:gd name="T72" fmla="*/ 44 w 969"/>
                <a:gd name="T73" fmla="*/ 64 h 461"/>
                <a:gd name="T74" fmla="*/ 42 w 969"/>
                <a:gd name="T75" fmla="*/ 63 h 461"/>
                <a:gd name="T76" fmla="*/ 12 w 969"/>
                <a:gd name="T77" fmla="*/ 63 h 461"/>
                <a:gd name="T78" fmla="*/ 7 w 969"/>
                <a:gd name="T79" fmla="*/ 63 h 461"/>
                <a:gd name="T80" fmla="*/ 4 w 969"/>
                <a:gd name="T81" fmla="*/ 61 h 461"/>
                <a:gd name="T82" fmla="*/ 1 w 969"/>
                <a:gd name="T83" fmla="*/ 58 h 461"/>
                <a:gd name="T84" fmla="*/ 0 w 969"/>
                <a:gd name="T85" fmla="*/ 55 h 461"/>
                <a:gd name="T86" fmla="*/ 0 w 969"/>
                <a:gd name="T87" fmla="*/ 53 h 461"/>
                <a:gd name="T88" fmla="*/ 1 w 969"/>
                <a:gd name="T89" fmla="*/ 51 h 461"/>
                <a:gd name="T90" fmla="*/ 4 w 969"/>
                <a:gd name="T91" fmla="*/ 49 h 461"/>
                <a:gd name="T92" fmla="*/ 8 w 969"/>
                <a:gd name="T93" fmla="*/ 48 h 461"/>
                <a:gd name="T94" fmla="*/ 8 w 969"/>
                <a:gd name="T95" fmla="*/ 48 h 461"/>
                <a:gd name="T96" fmla="*/ 7 w 969"/>
                <a:gd name="T97" fmla="*/ 48 h 461"/>
                <a:gd name="T98" fmla="*/ 39 w 969"/>
                <a:gd name="T99" fmla="*/ 48 h 461"/>
                <a:gd name="T100" fmla="*/ 42 w 969"/>
                <a:gd name="T101" fmla="*/ 46 h 46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69"/>
                <a:gd name="T154" fmla="*/ 0 h 461"/>
                <a:gd name="T155" fmla="*/ 969 w 969"/>
                <a:gd name="T156" fmla="*/ 461 h 46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69" h="461">
                  <a:moveTo>
                    <a:pt x="189" y="194"/>
                  </a:moveTo>
                  <a:lnTo>
                    <a:pt x="194" y="173"/>
                  </a:lnTo>
                  <a:lnTo>
                    <a:pt x="203" y="152"/>
                  </a:lnTo>
                  <a:lnTo>
                    <a:pt x="215" y="133"/>
                  </a:lnTo>
                  <a:lnTo>
                    <a:pt x="229" y="113"/>
                  </a:lnTo>
                  <a:lnTo>
                    <a:pt x="246" y="96"/>
                  </a:lnTo>
                  <a:lnTo>
                    <a:pt x="265" y="79"/>
                  </a:lnTo>
                  <a:lnTo>
                    <a:pt x="287" y="65"/>
                  </a:lnTo>
                  <a:lnTo>
                    <a:pt x="312" y="51"/>
                  </a:lnTo>
                  <a:lnTo>
                    <a:pt x="338" y="39"/>
                  </a:lnTo>
                  <a:lnTo>
                    <a:pt x="366" y="27"/>
                  </a:lnTo>
                  <a:lnTo>
                    <a:pt x="394" y="18"/>
                  </a:lnTo>
                  <a:lnTo>
                    <a:pt x="425" y="12"/>
                  </a:lnTo>
                  <a:lnTo>
                    <a:pt x="458" y="5"/>
                  </a:lnTo>
                  <a:lnTo>
                    <a:pt x="490" y="1"/>
                  </a:lnTo>
                  <a:lnTo>
                    <a:pt x="526" y="0"/>
                  </a:lnTo>
                  <a:lnTo>
                    <a:pt x="561" y="0"/>
                  </a:lnTo>
                  <a:lnTo>
                    <a:pt x="599" y="3"/>
                  </a:lnTo>
                  <a:lnTo>
                    <a:pt x="636" y="8"/>
                  </a:lnTo>
                  <a:lnTo>
                    <a:pt x="673" y="14"/>
                  </a:lnTo>
                  <a:lnTo>
                    <a:pt x="709" y="24"/>
                  </a:lnTo>
                  <a:lnTo>
                    <a:pt x="743" y="34"/>
                  </a:lnTo>
                  <a:lnTo>
                    <a:pt x="775" y="47"/>
                  </a:lnTo>
                  <a:lnTo>
                    <a:pt x="805" y="61"/>
                  </a:lnTo>
                  <a:lnTo>
                    <a:pt x="835" y="78"/>
                  </a:lnTo>
                  <a:lnTo>
                    <a:pt x="861" y="95"/>
                  </a:lnTo>
                  <a:lnTo>
                    <a:pt x="885" y="115"/>
                  </a:lnTo>
                  <a:lnTo>
                    <a:pt x="907" y="134"/>
                  </a:lnTo>
                  <a:lnTo>
                    <a:pt x="925" y="156"/>
                  </a:lnTo>
                  <a:lnTo>
                    <a:pt x="941" y="178"/>
                  </a:lnTo>
                  <a:lnTo>
                    <a:pt x="954" y="200"/>
                  </a:lnTo>
                  <a:lnTo>
                    <a:pt x="963" y="224"/>
                  </a:lnTo>
                  <a:lnTo>
                    <a:pt x="968" y="249"/>
                  </a:lnTo>
                  <a:lnTo>
                    <a:pt x="969" y="264"/>
                  </a:lnTo>
                  <a:lnTo>
                    <a:pt x="969" y="278"/>
                  </a:lnTo>
                  <a:lnTo>
                    <a:pt x="967" y="293"/>
                  </a:lnTo>
                  <a:lnTo>
                    <a:pt x="963" y="307"/>
                  </a:lnTo>
                  <a:lnTo>
                    <a:pt x="959" y="321"/>
                  </a:lnTo>
                  <a:lnTo>
                    <a:pt x="951" y="334"/>
                  </a:lnTo>
                  <a:lnTo>
                    <a:pt x="943" y="346"/>
                  </a:lnTo>
                  <a:lnTo>
                    <a:pt x="934" y="359"/>
                  </a:lnTo>
                  <a:lnTo>
                    <a:pt x="924" y="370"/>
                  </a:lnTo>
                  <a:lnTo>
                    <a:pt x="913" y="380"/>
                  </a:lnTo>
                  <a:lnTo>
                    <a:pt x="900" y="390"/>
                  </a:lnTo>
                  <a:lnTo>
                    <a:pt x="887" y="399"/>
                  </a:lnTo>
                  <a:lnTo>
                    <a:pt x="873" y="409"/>
                  </a:lnTo>
                  <a:lnTo>
                    <a:pt x="859" y="416"/>
                  </a:lnTo>
                  <a:lnTo>
                    <a:pt x="842" y="424"/>
                  </a:lnTo>
                  <a:lnTo>
                    <a:pt x="826" y="431"/>
                  </a:lnTo>
                  <a:lnTo>
                    <a:pt x="808" y="437"/>
                  </a:lnTo>
                  <a:lnTo>
                    <a:pt x="790" y="442"/>
                  </a:lnTo>
                  <a:lnTo>
                    <a:pt x="772" y="448"/>
                  </a:lnTo>
                  <a:lnTo>
                    <a:pt x="752" y="451"/>
                  </a:lnTo>
                  <a:lnTo>
                    <a:pt x="733" y="455"/>
                  </a:lnTo>
                  <a:lnTo>
                    <a:pt x="712" y="458"/>
                  </a:lnTo>
                  <a:lnTo>
                    <a:pt x="691" y="459"/>
                  </a:lnTo>
                  <a:lnTo>
                    <a:pt x="670" y="461"/>
                  </a:lnTo>
                  <a:lnTo>
                    <a:pt x="638" y="461"/>
                  </a:lnTo>
                  <a:lnTo>
                    <a:pt x="605" y="459"/>
                  </a:lnTo>
                  <a:lnTo>
                    <a:pt x="574" y="457"/>
                  </a:lnTo>
                  <a:lnTo>
                    <a:pt x="543" y="451"/>
                  </a:lnTo>
                  <a:lnTo>
                    <a:pt x="511" y="446"/>
                  </a:lnTo>
                  <a:lnTo>
                    <a:pt x="481" y="438"/>
                  </a:lnTo>
                  <a:lnTo>
                    <a:pt x="451" y="431"/>
                  </a:lnTo>
                  <a:lnTo>
                    <a:pt x="422" y="420"/>
                  </a:lnTo>
                  <a:lnTo>
                    <a:pt x="392" y="409"/>
                  </a:lnTo>
                  <a:lnTo>
                    <a:pt x="363" y="396"/>
                  </a:lnTo>
                  <a:lnTo>
                    <a:pt x="334" y="380"/>
                  </a:lnTo>
                  <a:lnTo>
                    <a:pt x="306" y="364"/>
                  </a:lnTo>
                  <a:lnTo>
                    <a:pt x="277" y="346"/>
                  </a:lnTo>
                  <a:lnTo>
                    <a:pt x="250" y="327"/>
                  </a:lnTo>
                  <a:lnTo>
                    <a:pt x="222" y="306"/>
                  </a:lnTo>
                  <a:lnTo>
                    <a:pt x="195" y="284"/>
                  </a:lnTo>
                  <a:lnTo>
                    <a:pt x="191" y="281"/>
                  </a:lnTo>
                  <a:lnTo>
                    <a:pt x="187" y="280"/>
                  </a:lnTo>
                  <a:lnTo>
                    <a:pt x="183" y="278"/>
                  </a:lnTo>
                  <a:lnTo>
                    <a:pt x="179" y="278"/>
                  </a:lnTo>
                  <a:lnTo>
                    <a:pt x="52" y="278"/>
                  </a:lnTo>
                  <a:lnTo>
                    <a:pt x="43" y="277"/>
                  </a:lnTo>
                  <a:lnTo>
                    <a:pt x="32" y="276"/>
                  </a:lnTo>
                  <a:lnTo>
                    <a:pt x="25" y="272"/>
                  </a:lnTo>
                  <a:lnTo>
                    <a:pt x="17" y="268"/>
                  </a:lnTo>
                  <a:lnTo>
                    <a:pt x="10" y="263"/>
                  </a:lnTo>
                  <a:lnTo>
                    <a:pt x="5" y="256"/>
                  </a:lnTo>
                  <a:lnTo>
                    <a:pt x="1" y="250"/>
                  </a:lnTo>
                  <a:lnTo>
                    <a:pt x="0" y="243"/>
                  </a:lnTo>
                  <a:lnTo>
                    <a:pt x="0" y="238"/>
                  </a:lnTo>
                  <a:lnTo>
                    <a:pt x="0" y="234"/>
                  </a:lnTo>
                  <a:lnTo>
                    <a:pt x="2" y="230"/>
                  </a:lnTo>
                  <a:lnTo>
                    <a:pt x="5" y="226"/>
                  </a:lnTo>
                  <a:lnTo>
                    <a:pt x="10" y="221"/>
                  </a:lnTo>
                  <a:lnTo>
                    <a:pt x="17" y="217"/>
                  </a:lnTo>
                  <a:lnTo>
                    <a:pt x="26" y="213"/>
                  </a:lnTo>
                  <a:lnTo>
                    <a:pt x="35" y="212"/>
                  </a:lnTo>
                  <a:lnTo>
                    <a:pt x="34" y="212"/>
                  </a:lnTo>
                  <a:lnTo>
                    <a:pt x="32" y="212"/>
                  </a:lnTo>
                  <a:lnTo>
                    <a:pt x="164" y="213"/>
                  </a:lnTo>
                  <a:lnTo>
                    <a:pt x="172" y="212"/>
                  </a:lnTo>
                  <a:lnTo>
                    <a:pt x="179" y="207"/>
                  </a:lnTo>
                  <a:lnTo>
                    <a:pt x="185" y="202"/>
                  </a:lnTo>
                  <a:lnTo>
                    <a:pt x="189" y="194"/>
                  </a:lnTo>
                  <a:close/>
                </a:path>
              </a:pathLst>
            </a:custGeom>
            <a:solidFill>
              <a:srgbClr val="C0C0C0"/>
            </a:solidFill>
            <a:ln w="9525">
              <a:noFill/>
              <a:round/>
              <a:headEnd/>
              <a:tailEnd/>
            </a:ln>
          </p:spPr>
          <p:txBody>
            <a:bodyPr/>
            <a:lstStyle/>
            <a:p>
              <a:pPr rtl="0"/>
              <a:endParaRPr lang="en-US" sz="3800"/>
            </a:p>
          </p:txBody>
        </p:sp>
        <p:sp>
          <p:nvSpPr>
            <p:cNvPr id="41035" name="Freeform 75"/>
            <p:cNvSpPr>
              <a:spLocks/>
            </p:cNvSpPr>
            <p:nvPr/>
          </p:nvSpPr>
          <p:spPr bwMode="auto">
            <a:xfrm>
              <a:off x="429" y="2498"/>
              <a:ext cx="247" cy="97"/>
            </a:xfrm>
            <a:custGeom>
              <a:avLst/>
              <a:gdLst>
                <a:gd name="T0" fmla="*/ 0 w 1077"/>
                <a:gd name="T1" fmla="*/ 67 h 421"/>
                <a:gd name="T2" fmla="*/ 0 w 1077"/>
                <a:gd name="T3" fmla="*/ 68 h 421"/>
                <a:gd name="T4" fmla="*/ 0 w 1077"/>
                <a:gd name="T5" fmla="*/ 70 h 421"/>
                <a:gd name="T6" fmla="*/ 2 w 1077"/>
                <a:gd name="T7" fmla="*/ 73 h 421"/>
                <a:gd name="T8" fmla="*/ 25 w 1077"/>
                <a:gd name="T9" fmla="*/ 81 h 421"/>
                <a:gd name="T10" fmla="*/ 26 w 1077"/>
                <a:gd name="T11" fmla="*/ 81 h 421"/>
                <a:gd name="T12" fmla="*/ 26 w 1077"/>
                <a:gd name="T13" fmla="*/ 81 h 421"/>
                <a:gd name="T14" fmla="*/ 29 w 1077"/>
                <a:gd name="T15" fmla="*/ 81 h 421"/>
                <a:gd name="T16" fmla="*/ 34 w 1077"/>
                <a:gd name="T17" fmla="*/ 82 h 421"/>
                <a:gd name="T18" fmla="*/ 39 w 1077"/>
                <a:gd name="T19" fmla="*/ 82 h 421"/>
                <a:gd name="T20" fmla="*/ 41 w 1077"/>
                <a:gd name="T21" fmla="*/ 83 h 421"/>
                <a:gd name="T22" fmla="*/ 61 w 1077"/>
                <a:gd name="T23" fmla="*/ 87 h 421"/>
                <a:gd name="T24" fmla="*/ 80 w 1077"/>
                <a:gd name="T25" fmla="*/ 91 h 421"/>
                <a:gd name="T26" fmla="*/ 99 w 1077"/>
                <a:gd name="T27" fmla="*/ 94 h 421"/>
                <a:gd name="T28" fmla="*/ 117 w 1077"/>
                <a:gd name="T29" fmla="*/ 95 h 421"/>
                <a:gd name="T30" fmla="*/ 135 w 1077"/>
                <a:gd name="T31" fmla="*/ 97 h 421"/>
                <a:gd name="T32" fmla="*/ 151 w 1077"/>
                <a:gd name="T33" fmla="*/ 97 h 421"/>
                <a:gd name="T34" fmla="*/ 167 w 1077"/>
                <a:gd name="T35" fmla="*/ 97 h 421"/>
                <a:gd name="T36" fmla="*/ 181 w 1077"/>
                <a:gd name="T37" fmla="*/ 97 h 421"/>
                <a:gd name="T38" fmla="*/ 194 w 1077"/>
                <a:gd name="T39" fmla="*/ 96 h 421"/>
                <a:gd name="T40" fmla="*/ 206 w 1077"/>
                <a:gd name="T41" fmla="*/ 95 h 421"/>
                <a:gd name="T42" fmla="*/ 217 w 1077"/>
                <a:gd name="T43" fmla="*/ 94 h 421"/>
                <a:gd name="T44" fmla="*/ 225 w 1077"/>
                <a:gd name="T45" fmla="*/ 92 h 421"/>
                <a:gd name="T46" fmla="*/ 233 w 1077"/>
                <a:gd name="T47" fmla="*/ 91 h 421"/>
                <a:gd name="T48" fmla="*/ 238 w 1077"/>
                <a:gd name="T49" fmla="*/ 91 h 421"/>
                <a:gd name="T50" fmla="*/ 241 w 1077"/>
                <a:gd name="T51" fmla="*/ 90 h 421"/>
                <a:gd name="T52" fmla="*/ 243 w 1077"/>
                <a:gd name="T53" fmla="*/ 90 h 421"/>
                <a:gd name="T54" fmla="*/ 246 w 1077"/>
                <a:gd name="T55" fmla="*/ 88 h 421"/>
                <a:gd name="T56" fmla="*/ 247 w 1077"/>
                <a:gd name="T57" fmla="*/ 84 h 421"/>
                <a:gd name="T58" fmla="*/ 247 w 1077"/>
                <a:gd name="T59" fmla="*/ 84 h 421"/>
                <a:gd name="T60" fmla="*/ 247 w 1077"/>
                <a:gd name="T61" fmla="*/ 84 h 421"/>
                <a:gd name="T62" fmla="*/ 245 w 1077"/>
                <a:gd name="T63" fmla="*/ 73 h 421"/>
                <a:gd name="T64" fmla="*/ 239 w 1077"/>
                <a:gd name="T65" fmla="*/ 60 h 421"/>
                <a:gd name="T66" fmla="*/ 229 w 1077"/>
                <a:gd name="T67" fmla="*/ 48 h 421"/>
                <a:gd name="T68" fmla="*/ 213 w 1077"/>
                <a:gd name="T69" fmla="*/ 40 h 421"/>
                <a:gd name="T70" fmla="*/ 210 w 1077"/>
                <a:gd name="T71" fmla="*/ 36 h 421"/>
                <a:gd name="T72" fmla="*/ 206 w 1077"/>
                <a:gd name="T73" fmla="*/ 31 h 421"/>
                <a:gd name="T74" fmla="*/ 200 w 1077"/>
                <a:gd name="T75" fmla="*/ 25 h 421"/>
                <a:gd name="T76" fmla="*/ 191 w 1077"/>
                <a:gd name="T77" fmla="*/ 19 h 421"/>
                <a:gd name="T78" fmla="*/ 179 w 1077"/>
                <a:gd name="T79" fmla="*/ 13 h 421"/>
                <a:gd name="T80" fmla="*/ 164 w 1077"/>
                <a:gd name="T81" fmla="*/ 8 h 421"/>
                <a:gd name="T82" fmla="*/ 145 w 1077"/>
                <a:gd name="T83" fmla="*/ 3 h 421"/>
                <a:gd name="T84" fmla="*/ 122 w 1077"/>
                <a:gd name="T85" fmla="*/ 0 h 421"/>
                <a:gd name="T86" fmla="*/ 116 w 1077"/>
                <a:gd name="T87" fmla="*/ 0 h 421"/>
                <a:gd name="T88" fmla="*/ 102 w 1077"/>
                <a:gd name="T89" fmla="*/ 0 h 421"/>
                <a:gd name="T90" fmla="*/ 83 w 1077"/>
                <a:gd name="T91" fmla="*/ 2 h 421"/>
                <a:gd name="T92" fmla="*/ 62 w 1077"/>
                <a:gd name="T93" fmla="*/ 6 h 421"/>
                <a:gd name="T94" fmla="*/ 41 w 1077"/>
                <a:gd name="T95" fmla="*/ 14 h 421"/>
                <a:gd name="T96" fmla="*/ 22 w 1077"/>
                <a:gd name="T97" fmla="*/ 26 h 421"/>
                <a:gd name="T98" fmla="*/ 7 w 1077"/>
                <a:gd name="T99" fmla="*/ 44 h 421"/>
                <a:gd name="T100" fmla="*/ 0 w 1077"/>
                <a:gd name="T101" fmla="*/ 67 h 42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77"/>
                <a:gd name="T154" fmla="*/ 0 h 421"/>
                <a:gd name="T155" fmla="*/ 1077 w 1077"/>
                <a:gd name="T156" fmla="*/ 421 h 42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77" h="421">
                  <a:moveTo>
                    <a:pt x="0" y="292"/>
                  </a:moveTo>
                  <a:lnTo>
                    <a:pt x="0" y="292"/>
                  </a:lnTo>
                  <a:lnTo>
                    <a:pt x="0" y="294"/>
                  </a:lnTo>
                  <a:lnTo>
                    <a:pt x="0" y="295"/>
                  </a:lnTo>
                  <a:lnTo>
                    <a:pt x="1" y="303"/>
                  </a:lnTo>
                  <a:lnTo>
                    <a:pt x="3" y="309"/>
                  </a:lnTo>
                  <a:lnTo>
                    <a:pt x="9" y="315"/>
                  </a:lnTo>
                  <a:lnTo>
                    <a:pt x="15" y="317"/>
                  </a:lnTo>
                  <a:lnTo>
                    <a:pt x="111" y="350"/>
                  </a:lnTo>
                  <a:lnTo>
                    <a:pt x="113" y="350"/>
                  </a:lnTo>
                  <a:lnTo>
                    <a:pt x="114" y="350"/>
                  </a:lnTo>
                  <a:lnTo>
                    <a:pt x="115" y="350"/>
                  </a:lnTo>
                  <a:lnTo>
                    <a:pt x="118" y="350"/>
                  </a:lnTo>
                  <a:lnTo>
                    <a:pt x="126" y="351"/>
                  </a:lnTo>
                  <a:lnTo>
                    <a:pt x="136" y="352"/>
                  </a:lnTo>
                  <a:lnTo>
                    <a:pt x="148" y="354"/>
                  </a:lnTo>
                  <a:lnTo>
                    <a:pt x="160" y="356"/>
                  </a:lnTo>
                  <a:lnTo>
                    <a:pt x="170" y="357"/>
                  </a:lnTo>
                  <a:lnTo>
                    <a:pt x="178" y="359"/>
                  </a:lnTo>
                  <a:lnTo>
                    <a:pt x="180" y="359"/>
                  </a:lnTo>
                  <a:lnTo>
                    <a:pt x="223" y="369"/>
                  </a:lnTo>
                  <a:lnTo>
                    <a:pt x="266" y="378"/>
                  </a:lnTo>
                  <a:lnTo>
                    <a:pt x="308" y="387"/>
                  </a:lnTo>
                  <a:lnTo>
                    <a:pt x="350" y="394"/>
                  </a:lnTo>
                  <a:lnTo>
                    <a:pt x="391" y="400"/>
                  </a:lnTo>
                  <a:lnTo>
                    <a:pt x="432" y="406"/>
                  </a:lnTo>
                  <a:lnTo>
                    <a:pt x="472" y="411"/>
                  </a:lnTo>
                  <a:lnTo>
                    <a:pt x="511" y="413"/>
                  </a:lnTo>
                  <a:lnTo>
                    <a:pt x="550" y="417"/>
                  </a:lnTo>
                  <a:lnTo>
                    <a:pt x="588" y="419"/>
                  </a:lnTo>
                  <a:lnTo>
                    <a:pt x="624" y="420"/>
                  </a:lnTo>
                  <a:lnTo>
                    <a:pt x="659" y="421"/>
                  </a:lnTo>
                  <a:lnTo>
                    <a:pt x="694" y="421"/>
                  </a:lnTo>
                  <a:lnTo>
                    <a:pt x="727" y="421"/>
                  </a:lnTo>
                  <a:lnTo>
                    <a:pt x="760" y="420"/>
                  </a:lnTo>
                  <a:lnTo>
                    <a:pt x="791" y="419"/>
                  </a:lnTo>
                  <a:lnTo>
                    <a:pt x="819" y="417"/>
                  </a:lnTo>
                  <a:lnTo>
                    <a:pt x="848" y="415"/>
                  </a:lnTo>
                  <a:lnTo>
                    <a:pt x="874" y="413"/>
                  </a:lnTo>
                  <a:lnTo>
                    <a:pt x="900" y="411"/>
                  </a:lnTo>
                  <a:lnTo>
                    <a:pt x="924" y="408"/>
                  </a:lnTo>
                  <a:lnTo>
                    <a:pt x="946" y="406"/>
                  </a:lnTo>
                  <a:lnTo>
                    <a:pt x="965" y="403"/>
                  </a:lnTo>
                  <a:lnTo>
                    <a:pt x="983" y="400"/>
                  </a:lnTo>
                  <a:lnTo>
                    <a:pt x="1000" y="398"/>
                  </a:lnTo>
                  <a:lnTo>
                    <a:pt x="1015" y="396"/>
                  </a:lnTo>
                  <a:lnTo>
                    <a:pt x="1028" y="394"/>
                  </a:lnTo>
                  <a:lnTo>
                    <a:pt x="1038" y="393"/>
                  </a:lnTo>
                  <a:lnTo>
                    <a:pt x="1046" y="391"/>
                  </a:lnTo>
                  <a:lnTo>
                    <a:pt x="1052" y="390"/>
                  </a:lnTo>
                  <a:lnTo>
                    <a:pt x="1056" y="389"/>
                  </a:lnTo>
                  <a:lnTo>
                    <a:pt x="1058" y="389"/>
                  </a:lnTo>
                  <a:lnTo>
                    <a:pt x="1065" y="385"/>
                  </a:lnTo>
                  <a:lnTo>
                    <a:pt x="1072" y="380"/>
                  </a:lnTo>
                  <a:lnTo>
                    <a:pt x="1076" y="373"/>
                  </a:lnTo>
                  <a:lnTo>
                    <a:pt x="1077" y="365"/>
                  </a:lnTo>
                  <a:lnTo>
                    <a:pt x="1077" y="364"/>
                  </a:lnTo>
                  <a:lnTo>
                    <a:pt x="1074" y="342"/>
                  </a:lnTo>
                  <a:lnTo>
                    <a:pt x="1068" y="316"/>
                  </a:lnTo>
                  <a:lnTo>
                    <a:pt x="1058" y="289"/>
                  </a:lnTo>
                  <a:lnTo>
                    <a:pt x="1043" y="261"/>
                  </a:lnTo>
                  <a:lnTo>
                    <a:pt x="1022" y="235"/>
                  </a:lnTo>
                  <a:lnTo>
                    <a:pt x="998" y="210"/>
                  </a:lnTo>
                  <a:lnTo>
                    <a:pt x="965" y="190"/>
                  </a:lnTo>
                  <a:lnTo>
                    <a:pt x="927" y="175"/>
                  </a:lnTo>
                  <a:lnTo>
                    <a:pt x="924" y="168"/>
                  </a:lnTo>
                  <a:lnTo>
                    <a:pt x="917" y="158"/>
                  </a:lnTo>
                  <a:lnTo>
                    <a:pt x="909" y="148"/>
                  </a:lnTo>
                  <a:lnTo>
                    <a:pt x="899" y="136"/>
                  </a:lnTo>
                  <a:lnTo>
                    <a:pt x="886" y="123"/>
                  </a:lnTo>
                  <a:lnTo>
                    <a:pt x="871" y="110"/>
                  </a:lnTo>
                  <a:lnTo>
                    <a:pt x="853" y="97"/>
                  </a:lnTo>
                  <a:lnTo>
                    <a:pt x="832" y="84"/>
                  </a:lnTo>
                  <a:lnTo>
                    <a:pt x="809" y="70"/>
                  </a:lnTo>
                  <a:lnTo>
                    <a:pt x="782" y="58"/>
                  </a:lnTo>
                  <a:lnTo>
                    <a:pt x="750" y="45"/>
                  </a:lnTo>
                  <a:lnTo>
                    <a:pt x="715" y="34"/>
                  </a:lnTo>
                  <a:lnTo>
                    <a:pt x="676" y="23"/>
                  </a:lnTo>
                  <a:lnTo>
                    <a:pt x="632" y="14"/>
                  </a:lnTo>
                  <a:lnTo>
                    <a:pt x="584" y="6"/>
                  </a:lnTo>
                  <a:lnTo>
                    <a:pt x="532" y="1"/>
                  </a:lnTo>
                  <a:lnTo>
                    <a:pt x="523" y="1"/>
                  </a:lnTo>
                  <a:lnTo>
                    <a:pt x="504" y="0"/>
                  </a:lnTo>
                  <a:lnTo>
                    <a:pt x="478" y="1"/>
                  </a:lnTo>
                  <a:lnTo>
                    <a:pt x="445" y="2"/>
                  </a:lnTo>
                  <a:lnTo>
                    <a:pt x="407" y="5"/>
                  </a:lnTo>
                  <a:lnTo>
                    <a:pt x="364" y="10"/>
                  </a:lnTo>
                  <a:lnTo>
                    <a:pt x="318" y="18"/>
                  </a:lnTo>
                  <a:lnTo>
                    <a:pt x="272" y="28"/>
                  </a:lnTo>
                  <a:lnTo>
                    <a:pt x="223" y="43"/>
                  </a:lnTo>
                  <a:lnTo>
                    <a:pt x="178" y="62"/>
                  </a:lnTo>
                  <a:lnTo>
                    <a:pt x="134" y="86"/>
                  </a:lnTo>
                  <a:lnTo>
                    <a:pt x="95" y="114"/>
                  </a:lnTo>
                  <a:lnTo>
                    <a:pt x="59" y="148"/>
                  </a:lnTo>
                  <a:lnTo>
                    <a:pt x="31" y="190"/>
                  </a:lnTo>
                  <a:lnTo>
                    <a:pt x="11" y="238"/>
                  </a:lnTo>
                  <a:lnTo>
                    <a:pt x="0" y="292"/>
                  </a:lnTo>
                  <a:close/>
                </a:path>
              </a:pathLst>
            </a:custGeom>
            <a:solidFill>
              <a:srgbClr val="000000"/>
            </a:solidFill>
            <a:ln w="9525">
              <a:noFill/>
              <a:round/>
              <a:headEnd/>
              <a:tailEnd/>
            </a:ln>
          </p:spPr>
          <p:txBody>
            <a:bodyPr/>
            <a:lstStyle/>
            <a:p>
              <a:pPr rtl="0"/>
              <a:endParaRPr lang="en-US" sz="3800"/>
            </a:p>
          </p:txBody>
        </p:sp>
        <p:sp>
          <p:nvSpPr>
            <p:cNvPr id="41036" name="Freeform 76"/>
            <p:cNvSpPr>
              <a:spLocks/>
            </p:cNvSpPr>
            <p:nvPr/>
          </p:nvSpPr>
          <p:spPr bwMode="auto">
            <a:xfrm>
              <a:off x="440" y="2510"/>
              <a:ext cx="224" cy="74"/>
            </a:xfrm>
            <a:custGeom>
              <a:avLst/>
              <a:gdLst>
                <a:gd name="T0" fmla="*/ 123 w 975"/>
                <a:gd name="T1" fmla="*/ 2 h 324"/>
                <a:gd name="T2" fmla="*/ 144 w 975"/>
                <a:gd name="T3" fmla="*/ 6 h 324"/>
                <a:gd name="T4" fmla="*/ 161 w 975"/>
                <a:gd name="T5" fmla="*/ 11 h 324"/>
                <a:gd name="T6" fmla="*/ 173 w 975"/>
                <a:gd name="T7" fmla="*/ 17 h 324"/>
                <a:gd name="T8" fmla="*/ 182 w 975"/>
                <a:gd name="T9" fmla="*/ 23 h 324"/>
                <a:gd name="T10" fmla="*/ 187 w 975"/>
                <a:gd name="T11" fmla="*/ 28 h 324"/>
                <a:gd name="T12" fmla="*/ 191 w 975"/>
                <a:gd name="T13" fmla="*/ 32 h 324"/>
                <a:gd name="T14" fmla="*/ 192 w 975"/>
                <a:gd name="T15" fmla="*/ 34 h 324"/>
                <a:gd name="T16" fmla="*/ 193 w 975"/>
                <a:gd name="T17" fmla="*/ 36 h 324"/>
                <a:gd name="T18" fmla="*/ 195 w 975"/>
                <a:gd name="T19" fmla="*/ 38 h 324"/>
                <a:gd name="T20" fmla="*/ 203 w 975"/>
                <a:gd name="T21" fmla="*/ 41 h 324"/>
                <a:gd name="T22" fmla="*/ 213 w 975"/>
                <a:gd name="T23" fmla="*/ 48 h 324"/>
                <a:gd name="T24" fmla="*/ 220 w 975"/>
                <a:gd name="T25" fmla="*/ 56 h 324"/>
                <a:gd name="T26" fmla="*/ 223 w 975"/>
                <a:gd name="T27" fmla="*/ 64 h 324"/>
                <a:gd name="T28" fmla="*/ 220 w 975"/>
                <a:gd name="T29" fmla="*/ 69 h 324"/>
                <a:gd name="T30" fmla="*/ 207 w 975"/>
                <a:gd name="T31" fmla="*/ 70 h 324"/>
                <a:gd name="T32" fmla="*/ 189 w 975"/>
                <a:gd name="T33" fmla="*/ 72 h 324"/>
                <a:gd name="T34" fmla="*/ 167 w 975"/>
                <a:gd name="T35" fmla="*/ 74 h 324"/>
                <a:gd name="T36" fmla="*/ 141 w 975"/>
                <a:gd name="T37" fmla="*/ 74 h 324"/>
                <a:gd name="T38" fmla="*/ 113 w 975"/>
                <a:gd name="T39" fmla="*/ 73 h 324"/>
                <a:gd name="T40" fmla="*/ 82 w 975"/>
                <a:gd name="T41" fmla="*/ 70 h 324"/>
                <a:gd name="T42" fmla="*/ 49 w 975"/>
                <a:gd name="T43" fmla="*/ 64 h 324"/>
                <a:gd name="T44" fmla="*/ 32 w 975"/>
                <a:gd name="T45" fmla="*/ 60 h 324"/>
                <a:gd name="T46" fmla="*/ 32 w 975"/>
                <a:gd name="T47" fmla="*/ 60 h 324"/>
                <a:gd name="T48" fmla="*/ 31 w 975"/>
                <a:gd name="T49" fmla="*/ 60 h 324"/>
                <a:gd name="T50" fmla="*/ 27 w 975"/>
                <a:gd name="T51" fmla="*/ 59 h 324"/>
                <a:gd name="T52" fmla="*/ 22 w 975"/>
                <a:gd name="T53" fmla="*/ 58 h 324"/>
                <a:gd name="T54" fmla="*/ 18 w 975"/>
                <a:gd name="T55" fmla="*/ 58 h 324"/>
                <a:gd name="T56" fmla="*/ 16 w 975"/>
                <a:gd name="T57" fmla="*/ 58 h 324"/>
                <a:gd name="T58" fmla="*/ 13 w 975"/>
                <a:gd name="T59" fmla="*/ 56 h 324"/>
                <a:gd name="T60" fmla="*/ 8 w 975"/>
                <a:gd name="T61" fmla="*/ 55 h 324"/>
                <a:gd name="T62" fmla="*/ 3 w 975"/>
                <a:gd name="T63" fmla="*/ 53 h 324"/>
                <a:gd name="T64" fmla="*/ 3 w 975"/>
                <a:gd name="T65" fmla="*/ 42 h 324"/>
                <a:gd name="T66" fmla="*/ 14 w 975"/>
                <a:gd name="T67" fmla="*/ 26 h 324"/>
                <a:gd name="T68" fmla="*/ 30 w 975"/>
                <a:gd name="T69" fmla="*/ 15 h 324"/>
                <a:gd name="T70" fmla="*/ 49 w 975"/>
                <a:gd name="T71" fmla="*/ 8 h 324"/>
                <a:gd name="T72" fmla="*/ 68 w 975"/>
                <a:gd name="T73" fmla="*/ 3 h 324"/>
                <a:gd name="T74" fmla="*/ 86 w 975"/>
                <a:gd name="T75" fmla="*/ 1 h 324"/>
                <a:gd name="T76" fmla="*/ 101 w 975"/>
                <a:gd name="T77" fmla="*/ 0 h 324"/>
                <a:gd name="T78" fmla="*/ 109 w 975"/>
                <a:gd name="T79" fmla="*/ 0 h 32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75"/>
                <a:gd name="T121" fmla="*/ 0 h 324"/>
                <a:gd name="T122" fmla="*/ 975 w 975"/>
                <a:gd name="T123" fmla="*/ 324 h 32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75" h="324">
                  <a:moveTo>
                    <a:pt x="479" y="0"/>
                  </a:moveTo>
                  <a:lnTo>
                    <a:pt x="534" y="7"/>
                  </a:lnTo>
                  <a:lnTo>
                    <a:pt x="583" y="15"/>
                  </a:lnTo>
                  <a:lnTo>
                    <a:pt x="626" y="25"/>
                  </a:lnTo>
                  <a:lnTo>
                    <a:pt x="665" y="35"/>
                  </a:lnTo>
                  <a:lnTo>
                    <a:pt x="699" y="47"/>
                  </a:lnTo>
                  <a:lnTo>
                    <a:pt x="728" y="60"/>
                  </a:lnTo>
                  <a:lnTo>
                    <a:pt x="752" y="73"/>
                  </a:lnTo>
                  <a:lnTo>
                    <a:pt x="773" y="86"/>
                  </a:lnTo>
                  <a:lnTo>
                    <a:pt x="792" y="99"/>
                  </a:lnTo>
                  <a:lnTo>
                    <a:pt x="805" y="112"/>
                  </a:lnTo>
                  <a:lnTo>
                    <a:pt x="816" y="122"/>
                  </a:lnTo>
                  <a:lnTo>
                    <a:pt x="824" y="133"/>
                  </a:lnTo>
                  <a:lnTo>
                    <a:pt x="831" y="141"/>
                  </a:lnTo>
                  <a:lnTo>
                    <a:pt x="834" y="147"/>
                  </a:lnTo>
                  <a:lnTo>
                    <a:pt x="837" y="151"/>
                  </a:lnTo>
                  <a:lnTo>
                    <a:pt x="837" y="152"/>
                  </a:lnTo>
                  <a:lnTo>
                    <a:pt x="840" y="158"/>
                  </a:lnTo>
                  <a:lnTo>
                    <a:pt x="844" y="163"/>
                  </a:lnTo>
                  <a:lnTo>
                    <a:pt x="849" y="167"/>
                  </a:lnTo>
                  <a:lnTo>
                    <a:pt x="855" y="168"/>
                  </a:lnTo>
                  <a:lnTo>
                    <a:pt x="885" y="178"/>
                  </a:lnTo>
                  <a:lnTo>
                    <a:pt x="910" y="191"/>
                  </a:lnTo>
                  <a:lnTo>
                    <a:pt x="929" y="208"/>
                  </a:lnTo>
                  <a:lnTo>
                    <a:pt x="945" y="227"/>
                  </a:lnTo>
                  <a:lnTo>
                    <a:pt x="957" y="246"/>
                  </a:lnTo>
                  <a:lnTo>
                    <a:pt x="966" y="264"/>
                  </a:lnTo>
                  <a:lnTo>
                    <a:pt x="971" y="281"/>
                  </a:lnTo>
                  <a:lnTo>
                    <a:pt x="975" y="297"/>
                  </a:lnTo>
                  <a:lnTo>
                    <a:pt x="956" y="301"/>
                  </a:lnTo>
                  <a:lnTo>
                    <a:pt x="931" y="305"/>
                  </a:lnTo>
                  <a:lnTo>
                    <a:pt x="900" y="308"/>
                  </a:lnTo>
                  <a:lnTo>
                    <a:pt x="863" y="312"/>
                  </a:lnTo>
                  <a:lnTo>
                    <a:pt x="821" y="316"/>
                  </a:lnTo>
                  <a:lnTo>
                    <a:pt x="776" y="320"/>
                  </a:lnTo>
                  <a:lnTo>
                    <a:pt x="726" y="323"/>
                  </a:lnTo>
                  <a:lnTo>
                    <a:pt x="672" y="324"/>
                  </a:lnTo>
                  <a:lnTo>
                    <a:pt x="615" y="324"/>
                  </a:lnTo>
                  <a:lnTo>
                    <a:pt x="553" y="323"/>
                  </a:lnTo>
                  <a:lnTo>
                    <a:pt x="491" y="319"/>
                  </a:lnTo>
                  <a:lnTo>
                    <a:pt x="425" y="314"/>
                  </a:lnTo>
                  <a:lnTo>
                    <a:pt x="356" y="306"/>
                  </a:lnTo>
                  <a:lnTo>
                    <a:pt x="285" y="294"/>
                  </a:lnTo>
                  <a:lnTo>
                    <a:pt x="214" y="280"/>
                  </a:lnTo>
                  <a:lnTo>
                    <a:pt x="141" y="263"/>
                  </a:lnTo>
                  <a:lnTo>
                    <a:pt x="140" y="263"/>
                  </a:lnTo>
                  <a:lnTo>
                    <a:pt x="140" y="262"/>
                  </a:lnTo>
                  <a:lnTo>
                    <a:pt x="138" y="262"/>
                  </a:lnTo>
                  <a:lnTo>
                    <a:pt x="137" y="262"/>
                  </a:lnTo>
                  <a:lnTo>
                    <a:pt x="134" y="262"/>
                  </a:lnTo>
                  <a:lnTo>
                    <a:pt x="128" y="260"/>
                  </a:lnTo>
                  <a:lnTo>
                    <a:pt x="119" y="259"/>
                  </a:lnTo>
                  <a:lnTo>
                    <a:pt x="107" y="258"/>
                  </a:lnTo>
                  <a:lnTo>
                    <a:pt x="97" y="256"/>
                  </a:lnTo>
                  <a:lnTo>
                    <a:pt x="86" y="255"/>
                  </a:lnTo>
                  <a:lnTo>
                    <a:pt x="78" y="255"/>
                  </a:lnTo>
                  <a:lnTo>
                    <a:pt x="74" y="254"/>
                  </a:lnTo>
                  <a:lnTo>
                    <a:pt x="71" y="253"/>
                  </a:lnTo>
                  <a:lnTo>
                    <a:pt x="65" y="251"/>
                  </a:lnTo>
                  <a:lnTo>
                    <a:pt x="56" y="247"/>
                  </a:lnTo>
                  <a:lnTo>
                    <a:pt x="46" y="245"/>
                  </a:lnTo>
                  <a:lnTo>
                    <a:pt x="34" y="241"/>
                  </a:lnTo>
                  <a:lnTo>
                    <a:pt x="22" y="237"/>
                  </a:lnTo>
                  <a:lnTo>
                    <a:pt x="11" y="233"/>
                  </a:lnTo>
                  <a:lnTo>
                    <a:pt x="0" y="229"/>
                  </a:lnTo>
                  <a:lnTo>
                    <a:pt x="13" y="186"/>
                  </a:lnTo>
                  <a:lnTo>
                    <a:pt x="34" y="148"/>
                  </a:lnTo>
                  <a:lnTo>
                    <a:pt x="61" y="116"/>
                  </a:lnTo>
                  <a:lnTo>
                    <a:pt x="95" y="89"/>
                  </a:lnTo>
                  <a:lnTo>
                    <a:pt x="132" y="67"/>
                  </a:lnTo>
                  <a:lnTo>
                    <a:pt x="172" y="47"/>
                  </a:lnTo>
                  <a:lnTo>
                    <a:pt x="214" y="33"/>
                  </a:lnTo>
                  <a:lnTo>
                    <a:pt x="255" y="21"/>
                  </a:lnTo>
                  <a:lnTo>
                    <a:pt x="298" y="13"/>
                  </a:lnTo>
                  <a:lnTo>
                    <a:pt x="339" y="7"/>
                  </a:lnTo>
                  <a:lnTo>
                    <a:pt x="375" y="3"/>
                  </a:lnTo>
                  <a:lnTo>
                    <a:pt x="409" y="1"/>
                  </a:lnTo>
                  <a:lnTo>
                    <a:pt x="438" y="0"/>
                  </a:lnTo>
                  <a:lnTo>
                    <a:pt x="460" y="0"/>
                  </a:lnTo>
                  <a:lnTo>
                    <a:pt x="474" y="0"/>
                  </a:lnTo>
                  <a:lnTo>
                    <a:pt x="479" y="0"/>
                  </a:lnTo>
                  <a:close/>
                </a:path>
              </a:pathLst>
            </a:custGeom>
            <a:solidFill>
              <a:srgbClr val="C0C0C0"/>
            </a:solidFill>
            <a:ln w="9525">
              <a:noFill/>
              <a:round/>
              <a:headEnd/>
              <a:tailEnd/>
            </a:ln>
          </p:spPr>
          <p:txBody>
            <a:bodyPr/>
            <a:lstStyle/>
            <a:p>
              <a:pPr rtl="0"/>
              <a:endParaRPr lang="en-US" sz="3800"/>
            </a:p>
          </p:txBody>
        </p:sp>
        <p:sp>
          <p:nvSpPr>
            <p:cNvPr id="41037" name="Freeform 77"/>
            <p:cNvSpPr>
              <a:spLocks/>
            </p:cNvSpPr>
            <p:nvPr/>
          </p:nvSpPr>
          <p:spPr bwMode="auto">
            <a:xfrm>
              <a:off x="494" y="2536"/>
              <a:ext cx="149" cy="32"/>
            </a:xfrm>
            <a:custGeom>
              <a:avLst/>
              <a:gdLst>
                <a:gd name="T0" fmla="*/ 3 w 653"/>
                <a:gd name="T1" fmla="*/ 22 h 143"/>
                <a:gd name="T2" fmla="*/ 1 w 653"/>
                <a:gd name="T3" fmla="*/ 24 h 143"/>
                <a:gd name="T4" fmla="*/ 0 w 653"/>
                <a:gd name="T5" fmla="*/ 26 h 143"/>
                <a:gd name="T6" fmla="*/ 0 w 653"/>
                <a:gd name="T7" fmla="*/ 28 h 143"/>
                <a:gd name="T8" fmla="*/ 1 w 653"/>
                <a:gd name="T9" fmla="*/ 30 h 143"/>
                <a:gd name="T10" fmla="*/ 2 w 653"/>
                <a:gd name="T11" fmla="*/ 31 h 143"/>
                <a:gd name="T12" fmla="*/ 4 w 653"/>
                <a:gd name="T13" fmla="*/ 32 h 143"/>
                <a:gd name="T14" fmla="*/ 6 w 653"/>
                <a:gd name="T15" fmla="*/ 32 h 143"/>
                <a:gd name="T16" fmla="*/ 8 w 653"/>
                <a:gd name="T17" fmla="*/ 32 h 143"/>
                <a:gd name="T18" fmla="*/ 18 w 653"/>
                <a:gd name="T19" fmla="*/ 26 h 143"/>
                <a:gd name="T20" fmla="*/ 28 w 653"/>
                <a:gd name="T21" fmla="*/ 22 h 143"/>
                <a:gd name="T22" fmla="*/ 38 w 653"/>
                <a:gd name="T23" fmla="*/ 19 h 143"/>
                <a:gd name="T24" fmla="*/ 49 w 653"/>
                <a:gd name="T25" fmla="*/ 16 h 143"/>
                <a:gd name="T26" fmla="*/ 60 w 653"/>
                <a:gd name="T27" fmla="*/ 14 h 143"/>
                <a:gd name="T28" fmla="*/ 71 w 653"/>
                <a:gd name="T29" fmla="*/ 13 h 143"/>
                <a:gd name="T30" fmla="*/ 82 w 653"/>
                <a:gd name="T31" fmla="*/ 11 h 143"/>
                <a:gd name="T32" fmla="*/ 93 w 653"/>
                <a:gd name="T33" fmla="*/ 11 h 143"/>
                <a:gd name="T34" fmla="*/ 103 w 653"/>
                <a:gd name="T35" fmla="*/ 11 h 143"/>
                <a:gd name="T36" fmla="*/ 112 w 653"/>
                <a:gd name="T37" fmla="*/ 11 h 143"/>
                <a:gd name="T38" fmla="*/ 121 w 653"/>
                <a:gd name="T39" fmla="*/ 11 h 143"/>
                <a:gd name="T40" fmla="*/ 128 w 653"/>
                <a:gd name="T41" fmla="*/ 11 h 143"/>
                <a:gd name="T42" fmla="*/ 134 w 653"/>
                <a:gd name="T43" fmla="*/ 12 h 143"/>
                <a:gd name="T44" fmla="*/ 139 w 653"/>
                <a:gd name="T45" fmla="*/ 12 h 143"/>
                <a:gd name="T46" fmla="*/ 141 w 653"/>
                <a:gd name="T47" fmla="*/ 13 h 143"/>
                <a:gd name="T48" fmla="*/ 143 w 653"/>
                <a:gd name="T49" fmla="*/ 13 h 143"/>
                <a:gd name="T50" fmla="*/ 145 w 653"/>
                <a:gd name="T51" fmla="*/ 13 h 143"/>
                <a:gd name="T52" fmla="*/ 147 w 653"/>
                <a:gd name="T53" fmla="*/ 12 h 143"/>
                <a:gd name="T54" fmla="*/ 148 w 653"/>
                <a:gd name="T55" fmla="*/ 10 h 143"/>
                <a:gd name="T56" fmla="*/ 149 w 653"/>
                <a:gd name="T57" fmla="*/ 8 h 143"/>
                <a:gd name="T58" fmla="*/ 149 w 653"/>
                <a:gd name="T59" fmla="*/ 6 h 143"/>
                <a:gd name="T60" fmla="*/ 148 w 653"/>
                <a:gd name="T61" fmla="*/ 4 h 143"/>
                <a:gd name="T62" fmla="*/ 146 w 653"/>
                <a:gd name="T63" fmla="*/ 3 h 143"/>
                <a:gd name="T64" fmla="*/ 144 w 653"/>
                <a:gd name="T65" fmla="*/ 2 h 143"/>
                <a:gd name="T66" fmla="*/ 143 w 653"/>
                <a:gd name="T67" fmla="*/ 2 h 143"/>
                <a:gd name="T68" fmla="*/ 139 w 653"/>
                <a:gd name="T69" fmla="*/ 2 h 143"/>
                <a:gd name="T70" fmla="*/ 134 w 653"/>
                <a:gd name="T71" fmla="*/ 1 h 143"/>
                <a:gd name="T72" fmla="*/ 128 w 653"/>
                <a:gd name="T73" fmla="*/ 1 h 143"/>
                <a:gd name="T74" fmla="*/ 120 w 653"/>
                <a:gd name="T75" fmla="*/ 0 h 143"/>
                <a:gd name="T76" fmla="*/ 111 w 653"/>
                <a:gd name="T77" fmla="*/ 0 h 143"/>
                <a:gd name="T78" fmla="*/ 102 w 653"/>
                <a:gd name="T79" fmla="*/ 0 h 143"/>
                <a:gd name="T80" fmla="*/ 91 w 653"/>
                <a:gd name="T81" fmla="*/ 0 h 143"/>
                <a:gd name="T82" fmla="*/ 80 w 653"/>
                <a:gd name="T83" fmla="*/ 1 h 143"/>
                <a:gd name="T84" fmla="*/ 69 w 653"/>
                <a:gd name="T85" fmla="*/ 2 h 143"/>
                <a:gd name="T86" fmla="*/ 57 w 653"/>
                <a:gd name="T87" fmla="*/ 4 h 143"/>
                <a:gd name="T88" fmla="*/ 46 w 653"/>
                <a:gd name="T89" fmla="*/ 6 h 143"/>
                <a:gd name="T90" fmla="*/ 34 w 653"/>
                <a:gd name="T91" fmla="*/ 9 h 143"/>
                <a:gd name="T92" fmla="*/ 23 w 653"/>
                <a:gd name="T93" fmla="*/ 13 h 143"/>
                <a:gd name="T94" fmla="*/ 13 w 653"/>
                <a:gd name="T95" fmla="*/ 17 h 143"/>
                <a:gd name="T96" fmla="*/ 3 w 653"/>
                <a:gd name="T97" fmla="*/ 22 h 14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53"/>
                <a:gd name="T148" fmla="*/ 0 h 143"/>
                <a:gd name="T149" fmla="*/ 653 w 653"/>
                <a:gd name="T150" fmla="*/ 143 h 14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53" h="143">
                  <a:moveTo>
                    <a:pt x="11" y="100"/>
                  </a:moveTo>
                  <a:lnTo>
                    <a:pt x="4" y="107"/>
                  </a:lnTo>
                  <a:lnTo>
                    <a:pt x="0" y="115"/>
                  </a:lnTo>
                  <a:lnTo>
                    <a:pt x="0" y="124"/>
                  </a:lnTo>
                  <a:lnTo>
                    <a:pt x="4" y="133"/>
                  </a:lnTo>
                  <a:lnTo>
                    <a:pt x="10" y="139"/>
                  </a:lnTo>
                  <a:lnTo>
                    <a:pt x="18" y="143"/>
                  </a:lnTo>
                  <a:lnTo>
                    <a:pt x="27" y="143"/>
                  </a:lnTo>
                  <a:lnTo>
                    <a:pt x="36" y="141"/>
                  </a:lnTo>
                  <a:lnTo>
                    <a:pt x="78" y="117"/>
                  </a:lnTo>
                  <a:lnTo>
                    <a:pt x="122" y="99"/>
                  </a:lnTo>
                  <a:lnTo>
                    <a:pt x="168" y="83"/>
                  </a:lnTo>
                  <a:lnTo>
                    <a:pt x="216" y="72"/>
                  </a:lnTo>
                  <a:lnTo>
                    <a:pt x="265" y="62"/>
                  </a:lnTo>
                  <a:lnTo>
                    <a:pt x="313" y="56"/>
                  </a:lnTo>
                  <a:lnTo>
                    <a:pt x="361" y="51"/>
                  </a:lnTo>
                  <a:lnTo>
                    <a:pt x="408" y="48"/>
                  </a:lnTo>
                  <a:lnTo>
                    <a:pt x="453" y="48"/>
                  </a:lnTo>
                  <a:lnTo>
                    <a:pt x="493" y="48"/>
                  </a:lnTo>
                  <a:lnTo>
                    <a:pt x="529" y="49"/>
                  </a:lnTo>
                  <a:lnTo>
                    <a:pt x="562" y="51"/>
                  </a:lnTo>
                  <a:lnTo>
                    <a:pt x="588" y="53"/>
                  </a:lnTo>
                  <a:lnTo>
                    <a:pt x="607" y="55"/>
                  </a:lnTo>
                  <a:lnTo>
                    <a:pt x="620" y="56"/>
                  </a:lnTo>
                  <a:lnTo>
                    <a:pt x="626" y="57"/>
                  </a:lnTo>
                  <a:lnTo>
                    <a:pt x="635" y="56"/>
                  </a:lnTo>
                  <a:lnTo>
                    <a:pt x="644" y="52"/>
                  </a:lnTo>
                  <a:lnTo>
                    <a:pt x="649" y="46"/>
                  </a:lnTo>
                  <a:lnTo>
                    <a:pt x="653" y="36"/>
                  </a:lnTo>
                  <a:lnTo>
                    <a:pt x="652" y="27"/>
                  </a:lnTo>
                  <a:lnTo>
                    <a:pt x="648" y="18"/>
                  </a:lnTo>
                  <a:lnTo>
                    <a:pt x="641" y="13"/>
                  </a:lnTo>
                  <a:lnTo>
                    <a:pt x="632" y="9"/>
                  </a:lnTo>
                  <a:lnTo>
                    <a:pt x="626" y="8"/>
                  </a:lnTo>
                  <a:lnTo>
                    <a:pt x="610" y="7"/>
                  </a:lnTo>
                  <a:lnTo>
                    <a:pt x="588" y="5"/>
                  </a:lnTo>
                  <a:lnTo>
                    <a:pt x="561" y="3"/>
                  </a:lnTo>
                  <a:lnTo>
                    <a:pt x="527" y="1"/>
                  </a:lnTo>
                  <a:lnTo>
                    <a:pt x="488" y="0"/>
                  </a:lnTo>
                  <a:lnTo>
                    <a:pt x="446" y="0"/>
                  </a:lnTo>
                  <a:lnTo>
                    <a:pt x="400" y="1"/>
                  </a:lnTo>
                  <a:lnTo>
                    <a:pt x="352" y="4"/>
                  </a:lnTo>
                  <a:lnTo>
                    <a:pt x="302" y="9"/>
                  </a:lnTo>
                  <a:lnTo>
                    <a:pt x="251" y="16"/>
                  </a:lnTo>
                  <a:lnTo>
                    <a:pt x="200" y="26"/>
                  </a:lnTo>
                  <a:lnTo>
                    <a:pt x="151" y="39"/>
                  </a:lnTo>
                  <a:lnTo>
                    <a:pt x="101" y="56"/>
                  </a:lnTo>
                  <a:lnTo>
                    <a:pt x="56" y="75"/>
                  </a:lnTo>
                  <a:lnTo>
                    <a:pt x="11" y="100"/>
                  </a:lnTo>
                  <a:close/>
                </a:path>
              </a:pathLst>
            </a:custGeom>
            <a:solidFill>
              <a:srgbClr val="000000"/>
            </a:solidFill>
            <a:ln w="9525">
              <a:noFill/>
              <a:round/>
              <a:headEnd/>
              <a:tailEnd/>
            </a:ln>
          </p:spPr>
          <p:txBody>
            <a:bodyPr/>
            <a:lstStyle/>
            <a:p>
              <a:pPr rtl="0"/>
              <a:endParaRPr lang="en-US" sz="3800"/>
            </a:p>
          </p:txBody>
        </p:sp>
        <p:sp>
          <p:nvSpPr>
            <p:cNvPr id="41038" name="Freeform 78"/>
            <p:cNvSpPr>
              <a:spLocks/>
            </p:cNvSpPr>
            <p:nvPr/>
          </p:nvSpPr>
          <p:spPr bwMode="auto">
            <a:xfrm>
              <a:off x="520" y="2500"/>
              <a:ext cx="68" cy="45"/>
            </a:xfrm>
            <a:custGeom>
              <a:avLst/>
              <a:gdLst>
                <a:gd name="T0" fmla="*/ 0 w 297"/>
                <a:gd name="T1" fmla="*/ 5 h 198"/>
                <a:gd name="T2" fmla="*/ 0 w 297"/>
                <a:gd name="T3" fmla="*/ 7 h 198"/>
                <a:gd name="T4" fmla="*/ 1 w 297"/>
                <a:gd name="T5" fmla="*/ 9 h 198"/>
                <a:gd name="T6" fmla="*/ 3 w 297"/>
                <a:gd name="T7" fmla="*/ 10 h 198"/>
                <a:gd name="T8" fmla="*/ 5 w 297"/>
                <a:gd name="T9" fmla="*/ 11 h 198"/>
                <a:gd name="T10" fmla="*/ 12 w 297"/>
                <a:gd name="T11" fmla="*/ 12 h 198"/>
                <a:gd name="T12" fmla="*/ 19 w 297"/>
                <a:gd name="T13" fmla="*/ 13 h 198"/>
                <a:gd name="T14" fmla="*/ 25 w 297"/>
                <a:gd name="T15" fmla="*/ 15 h 198"/>
                <a:gd name="T16" fmla="*/ 30 w 297"/>
                <a:gd name="T17" fmla="*/ 17 h 198"/>
                <a:gd name="T18" fmla="*/ 35 w 297"/>
                <a:gd name="T19" fmla="*/ 19 h 198"/>
                <a:gd name="T20" fmla="*/ 39 w 297"/>
                <a:gd name="T21" fmla="*/ 21 h 198"/>
                <a:gd name="T22" fmla="*/ 43 w 297"/>
                <a:gd name="T23" fmla="*/ 24 h 198"/>
                <a:gd name="T24" fmla="*/ 46 w 297"/>
                <a:gd name="T25" fmla="*/ 27 h 198"/>
                <a:gd name="T26" fmla="*/ 49 w 297"/>
                <a:gd name="T27" fmla="*/ 29 h 198"/>
                <a:gd name="T28" fmla="*/ 51 w 297"/>
                <a:gd name="T29" fmla="*/ 32 h 198"/>
                <a:gd name="T30" fmla="*/ 53 w 297"/>
                <a:gd name="T31" fmla="*/ 35 h 198"/>
                <a:gd name="T32" fmla="*/ 55 w 297"/>
                <a:gd name="T33" fmla="*/ 37 h 198"/>
                <a:gd name="T34" fmla="*/ 56 w 297"/>
                <a:gd name="T35" fmla="*/ 39 h 198"/>
                <a:gd name="T36" fmla="*/ 56 w 297"/>
                <a:gd name="T37" fmla="*/ 40 h 198"/>
                <a:gd name="T38" fmla="*/ 57 w 297"/>
                <a:gd name="T39" fmla="*/ 41 h 198"/>
                <a:gd name="T40" fmla="*/ 57 w 297"/>
                <a:gd name="T41" fmla="*/ 42 h 198"/>
                <a:gd name="T42" fmla="*/ 59 w 297"/>
                <a:gd name="T43" fmla="*/ 43 h 198"/>
                <a:gd name="T44" fmla="*/ 60 w 297"/>
                <a:gd name="T45" fmla="*/ 45 h 198"/>
                <a:gd name="T46" fmla="*/ 62 w 297"/>
                <a:gd name="T47" fmla="*/ 45 h 198"/>
                <a:gd name="T48" fmla="*/ 65 w 297"/>
                <a:gd name="T49" fmla="*/ 45 h 198"/>
                <a:gd name="T50" fmla="*/ 66 w 297"/>
                <a:gd name="T51" fmla="*/ 43 h 198"/>
                <a:gd name="T52" fmla="*/ 68 w 297"/>
                <a:gd name="T53" fmla="*/ 42 h 198"/>
                <a:gd name="T54" fmla="*/ 68 w 297"/>
                <a:gd name="T55" fmla="*/ 40 h 198"/>
                <a:gd name="T56" fmla="*/ 68 w 297"/>
                <a:gd name="T57" fmla="*/ 38 h 198"/>
                <a:gd name="T58" fmla="*/ 68 w 297"/>
                <a:gd name="T59" fmla="*/ 37 h 198"/>
                <a:gd name="T60" fmla="*/ 67 w 297"/>
                <a:gd name="T61" fmla="*/ 36 h 198"/>
                <a:gd name="T62" fmla="*/ 66 w 297"/>
                <a:gd name="T63" fmla="*/ 34 h 198"/>
                <a:gd name="T64" fmla="*/ 65 w 297"/>
                <a:gd name="T65" fmla="*/ 32 h 198"/>
                <a:gd name="T66" fmla="*/ 63 w 297"/>
                <a:gd name="T67" fmla="*/ 29 h 198"/>
                <a:gd name="T68" fmla="*/ 61 w 297"/>
                <a:gd name="T69" fmla="*/ 26 h 198"/>
                <a:gd name="T70" fmla="*/ 58 w 297"/>
                <a:gd name="T71" fmla="*/ 23 h 198"/>
                <a:gd name="T72" fmla="*/ 55 w 297"/>
                <a:gd name="T73" fmla="*/ 19 h 198"/>
                <a:gd name="T74" fmla="*/ 51 w 297"/>
                <a:gd name="T75" fmla="*/ 16 h 198"/>
                <a:gd name="T76" fmla="*/ 46 w 297"/>
                <a:gd name="T77" fmla="*/ 13 h 198"/>
                <a:gd name="T78" fmla="*/ 41 w 297"/>
                <a:gd name="T79" fmla="*/ 10 h 198"/>
                <a:gd name="T80" fmla="*/ 35 w 297"/>
                <a:gd name="T81" fmla="*/ 7 h 198"/>
                <a:gd name="T82" fmla="*/ 29 w 297"/>
                <a:gd name="T83" fmla="*/ 5 h 198"/>
                <a:gd name="T84" fmla="*/ 22 w 297"/>
                <a:gd name="T85" fmla="*/ 3 h 198"/>
                <a:gd name="T86" fmla="*/ 14 w 297"/>
                <a:gd name="T87" fmla="*/ 1 h 198"/>
                <a:gd name="T88" fmla="*/ 6 w 297"/>
                <a:gd name="T89" fmla="*/ 0 h 198"/>
                <a:gd name="T90" fmla="*/ 4 w 297"/>
                <a:gd name="T91" fmla="*/ 0 h 198"/>
                <a:gd name="T92" fmla="*/ 2 w 297"/>
                <a:gd name="T93" fmla="*/ 1 h 198"/>
                <a:gd name="T94" fmla="*/ 1 w 297"/>
                <a:gd name="T95" fmla="*/ 3 h 198"/>
                <a:gd name="T96" fmla="*/ 0 w 297"/>
                <a:gd name="T97" fmla="*/ 5 h 19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97"/>
                <a:gd name="T148" fmla="*/ 0 h 198"/>
                <a:gd name="T149" fmla="*/ 297 w 297"/>
                <a:gd name="T150" fmla="*/ 198 h 19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97" h="198">
                  <a:moveTo>
                    <a:pt x="0" y="22"/>
                  </a:moveTo>
                  <a:lnTo>
                    <a:pt x="2" y="31"/>
                  </a:lnTo>
                  <a:lnTo>
                    <a:pt x="6" y="39"/>
                  </a:lnTo>
                  <a:lnTo>
                    <a:pt x="13" y="46"/>
                  </a:lnTo>
                  <a:lnTo>
                    <a:pt x="23" y="48"/>
                  </a:lnTo>
                  <a:lnTo>
                    <a:pt x="54" y="51"/>
                  </a:lnTo>
                  <a:lnTo>
                    <a:pt x="82" y="56"/>
                  </a:lnTo>
                  <a:lnTo>
                    <a:pt x="108" y="64"/>
                  </a:lnTo>
                  <a:lnTo>
                    <a:pt x="132" y="73"/>
                  </a:lnTo>
                  <a:lnTo>
                    <a:pt x="153" y="82"/>
                  </a:lnTo>
                  <a:lnTo>
                    <a:pt x="172" y="94"/>
                  </a:lnTo>
                  <a:lnTo>
                    <a:pt x="188" y="106"/>
                  </a:lnTo>
                  <a:lnTo>
                    <a:pt x="202" y="117"/>
                  </a:lnTo>
                  <a:lnTo>
                    <a:pt x="214" y="129"/>
                  </a:lnTo>
                  <a:lnTo>
                    <a:pt x="224" y="141"/>
                  </a:lnTo>
                  <a:lnTo>
                    <a:pt x="232" y="152"/>
                  </a:lnTo>
                  <a:lnTo>
                    <a:pt x="239" y="162"/>
                  </a:lnTo>
                  <a:lnTo>
                    <a:pt x="244" y="171"/>
                  </a:lnTo>
                  <a:lnTo>
                    <a:pt x="246" y="177"/>
                  </a:lnTo>
                  <a:lnTo>
                    <a:pt x="249" y="181"/>
                  </a:lnTo>
                  <a:lnTo>
                    <a:pt x="250" y="184"/>
                  </a:lnTo>
                  <a:lnTo>
                    <a:pt x="256" y="191"/>
                  </a:lnTo>
                  <a:lnTo>
                    <a:pt x="263" y="197"/>
                  </a:lnTo>
                  <a:lnTo>
                    <a:pt x="272" y="198"/>
                  </a:lnTo>
                  <a:lnTo>
                    <a:pt x="282" y="197"/>
                  </a:lnTo>
                  <a:lnTo>
                    <a:pt x="289" y="191"/>
                  </a:lnTo>
                  <a:lnTo>
                    <a:pt x="295" y="185"/>
                  </a:lnTo>
                  <a:lnTo>
                    <a:pt x="297" y="176"/>
                  </a:lnTo>
                  <a:lnTo>
                    <a:pt x="296" y="167"/>
                  </a:lnTo>
                  <a:lnTo>
                    <a:pt x="295" y="164"/>
                  </a:lnTo>
                  <a:lnTo>
                    <a:pt x="292" y="158"/>
                  </a:lnTo>
                  <a:lnTo>
                    <a:pt x="288" y="150"/>
                  </a:lnTo>
                  <a:lnTo>
                    <a:pt x="282" y="139"/>
                  </a:lnTo>
                  <a:lnTo>
                    <a:pt x="274" y="128"/>
                  </a:lnTo>
                  <a:lnTo>
                    <a:pt x="265" y="115"/>
                  </a:lnTo>
                  <a:lnTo>
                    <a:pt x="253" y="100"/>
                  </a:lnTo>
                  <a:lnTo>
                    <a:pt x="239" y="85"/>
                  </a:lnTo>
                  <a:lnTo>
                    <a:pt x="222" y="71"/>
                  </a:lnTo>
                  <a:lnTo>
                    <a:pt x="202" y="56"/>
                  </a:lnTo>
                  <a:lnTo>
                    <a:pt x="180" y="43"/>
                  </a:lnTo>
                  <a:lnTo>
                    <a:pt x="155" y="30"/>
                  </a:lnTo>
                  <a:lnTo>
                    <a:pt x="128" y="20"/>
                  </a:lnTo>
                  <a:lnTo>
                    <a:pt x="97" y="11"/>
                  </a:lnTo>
                  <a:lnTo>
                    <a:pt x="63" y="4"/>
                  </a:lnTo>
                  <a:lnTo>
                    <a:pt x="25" y="0"/>
                  </a:lnTo>
                  <a:lnTo>
                    <a:pt x="16" y="2"/>
                  </a:lnTo>
                  <a:lnTo>
                    <a:pt x="8" y="5"/>
                  </a:lnTo>
                  <a:lnTo>
                    <a:pt x="3" y="13"/>
                  </a:lnTo>
                  <a:lnTo>
                    <a:pt x="0" y="22"/>
                  </a:lnTo>
                  <a:close/>
                </a:path>
              </a:pathLst>
            </a:custGeom>
            <a:solidFill>
              <a:srgbClr val="000000"/>
            </a:solidFill>
            <a:ln w="9525">
              <a:noFill/>
              <a:round/>
              <a:headEnd/>
              <a:tailEnd/>
            </a:ln>
          </p:spPr>
          <p:txBody>
            <a:bodyPr/>
            <a:lstStyle/>
            <a:p>
              <a:pPr rtl="0"/>
              <a:endParaRPr lang="en-US" sz="3800"/>
            </a:p>
          </p:txBody>
        </p:sp>
        <p:sp>
          <p:nvSpPr>
            <p:cNvPr id="41039" name="Freeform 79"/>
            <p:cNvSpPr>
              <a:spLocks/>
            </p:cNvSpPr>
            <p:nvPr/>
          </p:nvSpPr>
          <p:spPr bwMode="auto">
            <a:xfrm>
              <a:off x="604" y="2552"/>
              <a:ext cx="20" cy="40"/>
            </a:xfrm>
            <a:custGeom>
              <a:avLst/>
              <a:gdLst>
                <a:gd name="T0" fmla="*/ 2 w 90"/>
                <a:gd name="T1" fmla="*/ 1 h 173"/>
                <a:gd name="T2" fmla="*/ 1 w 90"/>
                <a:gd name="T3" fmla="*/ 3 h 173"/>
                <a:gd name="T4" fmla="*/ 0 w 90"/>
                <a:gd name="T5" fmla="*/ 5 h 173"/>
                <a:gd name="T6" fmla="*/ 0 w 90"/>
                <a:gd name="T7" fmla="*/ 7 h 173"/>
                <a:gd name="T8" fmla="*/ 1 w 90"/>
                <a:gd name="T9" fmla="*/ 9 h 173"/>
                <a:gd name="T10" fmla="*/ 3 w 90"/>
                <a:gd name="T11" fmla="*/ 13 h 173"/>
                <a:gd name="T12" fmla="*/ 5 w 90"/>
                <a:gd name="T13" fmla="*/ 17 h 173"/>
                <a:gd name="T14" fmla="*/ 7 w 90"/>
                <a:gd name="T15" fmla="*/ 22 h 173"/>
                <a:gd name="T16" fmla="*/ 8 w 90"/>
                <a:gd name="T17" fmla="*/ 25 h 173"/>
                <a:gd name="T18" fmla="*/ 9 w 90"/>
                <a:gd name="T19" fmla="*/ 29 h 173"/>
                <a:gd name="T20" fmla="*/ 9 w 90"/>
                <a:gd name="T21" fmla="*/ 32 h 173"/>
                <a:gd name="T22" fmla="*/ 10 w 90"/>
                <a:gd name="T23" fmla="*/ 34 h 173"/>
                <a:gd name="T24" fmla="*/ 10 w 90"/>
                <a:gd name="T25" fmla="*/ 35 h 173"/>
                <a:gd name="T26" fmla="*/ 10 w 90"/>
                <a:gd name="T27" fmla="*/ 37 h 173"/>
                <a:gd name="T28" fmla="*/ 11 w 90"/>
                <a:gd name="T29" fmla="*/ 39 h 173"/>
                <a:gd name="T30" fmla="*/ 13 w 90"/>
                <a:gd name="T31" fmla="*/ 40 h 173"/>
                <a:gd name="T32" fmla="*/ 15 w 90"/>
                <a:gd name="T33" fmla="*/ 40 h 173"/>
                <a:gd name="T34" fmla="*/ 18 w 90"/>
                <a:gd name="T35" fmla="*/ 40 h 173"/>
                <a:gd name="T36" fmla="*/ 19 w 90"/>
                <a:gd name="T37" fmla="*/ 38 h 173"/>
                <a:gd name="T38" fmla="*/ 20 w 90"/>
                <a:gd name="T39" fmla="*/ 36 h 173"/>
                <a:gd name="T40" fmla="*/ 20 w 90"/>
                <a:gd name="T41" fmla="*/ 34 h 173"/>
                <a:gd name="T42" fmla="*/ 20 w 90"/>
                <a:gd name="T43" fmla="*/ 33 h 173"/>
                <a:gd name="T44" fmla="*/ 20 w 90"/>
                <a:gd name="T45" fmla="*/ 31 h 173"/>
                <a:gd name="T46" fmla="*/ 19 w 90"/>
                <a:gd name="T47" fmla="*/ 27 h 173"/>
                <a:gd name="T48" fmla="*/ 18 w 90"/>
                <a:gd name="T49" fmla="*/ 22 h 173"/>
                <a:gd name="T50" fmla="*/ 17 w 90"/>
                <a:gd name="T51" fmla="*/ 17 h 173"/>
                <a:gd name="T52" fmla="*/ 15 w 90"/>
                <a:gd name="T53" fmla="*/ 12 h 173"/>
                <a:gd name="T54" fmla="*/ 12 w 90"/>
                <a:gd name="T55" fmla="*/ 7 h 173"/>
                <a:gd name="T56" fmla="*/ 10 w 90"/>
                <a:gd name="T57" fmla="*/ 2 h 173"/>
                <a:gd name="T58" fmla="*/ 8 w 90"/>
                <a:gd name="T59" fmla="*/ 1 h 173"/>
                <a:gd name="T60" fmla="*/ 6 w 90"/>
                <a:gd name="T61" fmla="*/ 0 h 173"/>
                <a:gd name="T62" fmla="*/ 4 w 90"/>
                <a:gd name="T63" fmla="*/ 0 h 173"/>
                <a:gd name="T64" fmla="*/ 2 w 90"/>
                <a:gd name="T65" fmla="*/ 1 h 1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0"/>
                <a:gd name="T100" fmla="*/ 0 h 173"/>
                <a:gd name="T101" fmla="*/ 90 w 90"/>
                <a:gd name="T102" fmla="*/ 173 h 1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0" h="173">
                  <a:moveTo>
                    <a:pt x="10" y="4"/>
                  </a:moveTo>
                  <a:lnTo>
                    <a:pt x="3" y="12"/>
                  </a:lnTo>
                  <a:lnTo>
                    <a:pt x="0" y="21"/>
                  </a:lnTo>
                  <a:lnTo>
                    <a:pt x="0" y="30"/>
                  </a:lnTo>
                  <a:lnTo>
                    <a:pt x="4" y="38"/>
                  </a:lnTo>
                  <a:lnTo>
                    <a:pt x="15" y="55"/>
                  </a:lnTo>
                  <a:lnTo>
                    <a:pt x="24" y="73"/>
                  </a:lnTo>
                  <a:lnTo>
                    <a:pt x="30" y="93"/>
                  </a:lnTo>
                  <a:lnTo>
                    <a:pt x="36" y="110"/>
                  </a:lnTo>
                  <a:lnTo>
                    <a:pt x="39" y="127"/>
                  </a:lnTo>
                  <a:lnTo>
                    <a:pt x="42" y="140"/>
                  </a:lnTo>
                  <a:lnTo>
                    <a:pt x="43" y="149"/>
                  </a:lnTo>
                  <a:lnTo>
                    <a:pt x="43" y="151"/>
                  </a:lnTo>
                  <a:lnTo>
                    <a:pt x="46" y="160"/>
                  </a:lnTo>
                  <a:lnTo>
                    <a:pt x="51" y="168"/>
                  </a:lnTo>
                  <a:lnTo>
                    <a:pt x="59" y="172"/>
                  </a:lnTo>
                  <a:lnTo>
                    <a:pt x="69" y="173"/>
                  </a:lnTo>
                  <a:lnTo>
                    <a:pt x="79" y="171"/>
                  </a:lnTo>
                  <a:lnTo>
                    <a:pt x="85" y="164"/>
                  </a:lnTo>
                  <a:lnTo>
                    <a:pt x="89" y="157"/>
                  </a:lnTo>
                  <a:lnTo>
                    <a:pt x="90" y="147"/>
                  </a:lnTo>
                  <a:lnTo>
                    <a:pt x="90" y="142"/>
                  </a:lnTo>
                  <a:lnTo>
                    <a:pt x="88" y="132"/>
                  </a:lnTo>
                  <a:lnTo>
                    <a:pt x="85" y="116"/>
                  </a:lnTo>
                  <a:lnTo>
                    <a:pt x="81" y="97"/>
                  </a:lnTo>
                  <a:lnTo>
                    <a:pt x="75" y="75"/>
                  </a:lnTo>
                  <a:lnTo>
                    <a:pt x="67" y="53"/>
                  </a:lnTo>
                  <a:lnTo>
                    <a:pt x="56" y="30"/>
                  </a:lnTo>
                  <a:lnTo>
                    <a:pt x="43" y="10"/>
                  </a:lnTo>
                  <a:lnTo>
                    <a:pt x="37" y="3"/>
                  </a:lnTo>
                  <a:lnTo>
                    <a:pt x="28" y="0"/>
                  </a:lnTo>
                  <a:lnTo>
                    <a:pt x="19" y="0"/>
                  </a:lnTo>
                  <a:lnTo>
                    <a:pt x="10" y="4"/>
                  </a:lnTo>
                  <a:close/>
                </a:path>
              </a:pathLst>
            </a:custGeom>
            <a:solidFill>
              <a:srgbClr val="000000"/>
            </a:solidFill>
            <a:ln w="9525">
              <a:noFill/>
              <a:round/>
              <a:headEnd/>
              <a:tailEnd/>
            </a:ln>
          </p:spPr>
          <p:txBody>
            <a:bodyPr/>
            <a:lstStyle/>
            <a:p>
              <a:pPr rtl="0"/>
              <a:endParaRPr lang="en-US" sz="3800"/>
            </a:p>
          </p:txBody>
        </p:sp>
        <p:sp>
          <p:nvSpPr>
            <p:cNvPr id="41040" name="Freeform 80"/>
            <p:cNvSpPr>
              <a:spLocks/>
            </p:cNvSpPr>
            <p:nvPr/>
          </p:nvSpPr>
          <p:spPr bwMode="auto">
            <a:xfrm>
              <a:off x="627" y="2552"/>
              <a:ext cx="18" cy="38"/>
            </a:xfrm>
            <a:custGeom>
              <a:avLst/>
              <a:gdLst>
                <a:gd name="T0" fmla="*/ 2 w 83"/>
                <a:gd name="T1" fmla="*/ 1 h 164"/>
                <a:gd name="T2" fmla="*/ 0 w 83"/>
                <a:gd name="T3" fmla="*/ 2 h 164"/>
                <a:gd name="T4" fmla="*/ 0 w 83"/>
                <a:gd name="T5" fmla="*/ 4 h 164"/>
                <a:gd name="T6" fmla="*/ 0 w 83"/>
                <a:gd name="T7" fmla="*/ 7 h 164"/>
                <a:gd name="T8" fmla="*/ 1 w 83"/>
                <a:gd name="T9" fmla="*/ 9 h 164"/>
                <a:gd name="T10" fmla="*/ 4 w 83"/>
                <a:gd name="T11" fmla="*/ 16 h 164"/>
                <a:gd name="T12" fmla="*/ 7 w 83"/>
                <a:gd name="T13" fmla="*/ 24 h 164"/>
                <a:gd name="T14" fmla="*/ 8 w 83"/>
                <a:gd name="T15" fmla="*/ 30 h 164"/>
                <a:gd name="T16" fmla="*/ 8 w 83"/>
                <a:gd name="T17" fmla="*/ 33 h 164"/>
                <a:gd name="T18" fmla="*/ 8 w 83"/>
                <a:gd name="T19" fmla="*/ 35 h 164"/>
                <a:gd name="T20" fmla="*/ 10 w 83"/>
                <a:gd name="T21" fmla="*/ 37 h 164"/>
                <a:gd name="T22" fmla="*/ 11 w 83"/>
                <a:gd name="T23" fmla="*/ 38 h 164"/>
                <a:gd name="T24" fmla="*/ 13 w 83"/>
                <a:gd name="T25" fmla="*/ 38 h 164"/>
                <a:gd name="T26" fmla="*/ 15 w 83"/>
                <a:gd name="T27" fmla="*/ 37 h 164"/>
                <a:gd name="T28" fmla="*/ 17 w 83"/>
                <a:gd name="T29" fmla="*/ 36 h 164"/>
                <a:gd name="T30" fmla="*/ 18 w 83"/>
                <a:gd name="T31" fmla="*/ 34 h 164"/>
                <a:gd name="T32" fmla="*/ 18 w 83"/>
                <a:gd name="T33" fmla="*/ 32 h 164"/>
                <a:gd name="T34" fmla="*/ 18 w 83"/>
                <a:gd name="T35" fmla="*/ 31 h 164"/>
                <a:gd name="T36" fmla="*/ 18 w 83"/>
                <a:gd name="T37" fmla="*/ 29 h 164"/>
                <a:gd name="T38" fmla="*/ 17 w 83"/>
                <a:gd name="T39" fmla="*/ 25 h 164"/>
                <a:gd name="T40" fmla="*/ 16 w 83"/>
                <a:gd name="T41" fmla="*/ 21 h 164"/>
                <a:gd name="T42" fmla="*/ 16 w 83"/>
                <a:gd name="T43" fmla="*/ 17 h 164"/>
                <a:gd name="T44" fmla="*/ 14 w 83"/>
                <a:gd name="T45" fmla="*/ 12 h 164"/>
                <a:gd name="T46" fmla="*/ 12 w 83"/>
                <a:gd name="T47" fmla="*/ 7 h 164"/>
                <a:gd name="T48" fmla="*/ 9 w 83"/>
                <a:gd name="T49" fmla="*/ 2 h 164"/>
                <a:gd name="T50" fmla="*/ 8 w 83"/>
                <a:gd name="T51" fmla="*/ 0 h 164"/>
                <a:gd name="T52" fmla="*/ 6 w 83"/>
                <a:gd name="T53" fmla="*/ 0 h 164"/>
                <a:gd name="T54" fmla="*/ 4 w 83"/>
                <a:gd name="T55" fmla="*/ 0 h 164"/>
                <a:gd name="T56" fmla="*/ 2 w 83"/>
                <a:gd name="T57" fmla="*/ 1 h 16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3"/>
                <a:gd name="T88" fmla="*/ 0 h 164"/>
                <a:gd name="T89" fmla="*/ 83 w 83"/>
                <a:gd name="T90" fmla="*/ 164 h 16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3" h="164">
                  <a:moveTo>
                    <a:pt x="9" y="4"/>
                  </a:moveTo>
                  <a:lnTo>
                    <a:pt x="2" y="10"/>
                  </a:lnTo>
                  <a:lnTo>
                    <a:pt x="0" y="19"/>
                  </a:lnTo>
                  <a:lnTo>
                    <a:pt x="0" y="29"/>
                  </a:lnTo>
                  <a:lnTo>
                    <a:pt x="4" y="38"/>
                  </a:lnTo>
                  <a:lnTo>
                    <a:pt x="20" y="70"/>
                  </a:lnTo>
                  <a:lnTo>
                    <a:pt x="31" y="104"/>
                  </a:lnTo>
                  <a:lnTo>
                    <a:pt x="35" y="130"/>
                  </a:lnTo>
                  <a:lnTo>
                    <a:pt x="36" y="142"/>
                  </a:lnTo>
                  <a:lnTo>
                    <a:pt x="39" y="151"/>
                  </a:lnTo>
                  <a:lnTo>
                    <a:pt x="44" y="159"/>
                  </a:lnTo>
                  <a:lnTo>
                    <a:pt x="50" y="162"/>
                  </a:lnTo>
                  <a:lnTo>
                    <a:pt x="60" y="164"/>
                  </a:lnTo>
                  <a:lnTo>
                    <a:pt x="70" y="161"/>
                  </a:lnTo>
                  <a:lnTo>
                    <a:pt x="78" y="156"/>
                  </a:lnTo>
                  <a:lnTo>
                    <a:pt x="82" y="148"/>
                  </a:lnTo>
                  <a:lnTo>
                    <a:pt x="83" y="139"/>
                  </a:lnTo>
                  <a:lnTo>
                    <a:pt x="83" y="135"/>
                  </a:lnTo>
                  <a:lnTo>
                    <a:pt x="82" y="125"/>
                  </a:lnTo>
                  <a:lnTo>
                    <a:pt x="80" y="110"/>
                  </a:lnTo>
                  <a:lnTo>
                    <a:pt x="76" y="92"/>
                  </a:lnTo>
                  <a:lnTo>
                    <a:pt x="73" y="73"/>
                  </a:lnTo>
                  <a:lnTo>
                    <a:pt x="65" y="51"/>
                  </a:lnTo>
                  <a:lnTo>
                    <a:pt x="56" y="30"/>
                  </a:lnTo>
                  <a:lnTo>
                    <a:pt x="43" y="9"/>
                  </a:lnTo>
                  <a:lnTo>
                    <a:pt x="35" y="2"/>
                  </a:lnTo>
                  <a:lnTo>
                    <a:pt x="26" y="0"/>
                  </a:lnTo>
                  <a:lnTo>
                    <a:pt x="17" y="0"/>
                  </a:lnTo>
                  <a:lnTo>
                    <a:pt x="9" y="4"/>
                  </a:lnTo>
                  <a:close/>
                </a:path>
              </a:pathLst>
            </a:custGeom>
            <a:solidFill>
              <a:srgbClr val="000000"/>
            </a:solidFill>
            <a:ln w="9525">
              <a:noFill/>
              <a:round/>
              <a:headEnd/>
              <a:tailEnd/>
            </a:ln>
          </p:spPr>
          <p:txBody>
            <a:bodyPr/>
            <a:lstStyle/>
            <a:p>
              <a:pPr rtl="0"/>
              <a:endParaRPr lang="en-US" sz="3800"/>
            </a:p>
          </p:txBody>
        </p:sp>
        <p:sp>
          <p:nvSpPr>
            <p:cNvPr id="41041" name="Freeform 81"/>
            <p:cNvSpPr>
              <a:spLocks/>
            </p:cNvSpPr>
            <p:nvPr/>
          </p:nvSpPr>
          <p:spPr bwMode="auto">
            <a:xfrm>
              <a:off x="338" y="2456"/>
              <a:ext cx="137" cy="91"/>
            </a:xfrm>
            <a:custGeom>
              <a:avLst/>
              <a:gdLst>
                <a:gd name="T0" fmla="*/ 6 w 600"/>
                <a:gd name="T1" fmla="*/ 8 h 394"/>
                <a:gd name="T2" fmla="*/ 4 w 600"/>
                <a:gd name="T3" fmla="*/ 10 h 394"/>
                <a:gd name="T4" fmla="*/ 0 w 600"/>
                <a:gd name="T5" fmla="*/ 42 h 394"/>
                <a:gd name="T6" fmla="*/ 0 w 600"/>
                <a:gd name="T7" fmla="*/ 42 h 394"/>
                <a:gd name="T8" fmla="*/ 0 w 600"/>
                <a:gd name="T9" fmla="*/ 43 h 394"/>
                <a:gd name="T10" fmla="*/ 0 w 600"/>
                <a:gd name="T11" fmla="*/ 45 h 394"/>
                <a:gd name="T12" fmla="*/ 2 w 600"/>
                <a:gd name="T13" fmla="*/ 47 h 394"/>
                <a:gd name="T14" fmla="*/ 3 w 600"/>
                <a:gd name="T15" fmla="*/ 48 h 394"/>
                <a:gd name="T16" fmla="*/ 5 w 600"/>
                <a:gd name="T17" fmla="*/ 48 h 394"/>
                <a:gd name="T18" fmla="*/ 5 w 600"/>
                <a:gd name="T19" fmla="*/ 48 h 394"/>
                <a:gd name="T20" fmla="*/ 4 w 600"/>
                <a:gd name="T21" fmla="*/ 48 h 394"/>
                <a:gd name="T22" fmla="*/ 2 w 600"/>
                <a:gd name="T23" fmla="*/ 50 h 394"/>
                <a:gd name="T24" fmla="*/ 1 w 600"/>
                <a:gd name="T25" fmla="*/ 53 h 394"/>
                <a:gd name="T26" fmla="*/ 1 w 600"/>
                <a:gd name="T27" fmla="*/ 54 h 394"/>
                <a:gd name="T28" fmla="*/ 1 w 600"/>
                <a:gd name="T29" fmla="*/ 55 h 394"/>
                <a:gd name="T30" fmla="*/ 8 w 600"/>
                <a:gd name="T31" fmla="*/ 77 h 394"/>
                <a:gd name="T32" fmla="*/ 10 w 600"/>
                <a:gd name="T33" fmla="*/ 79 h 394"/>
                <a:gd name="T34" fmla="*/ 12 w 600"/>
                <a:gd name="T35" fmla="*/ 80 h 394"/>
                <a:gd name="T36" fmla="*/ 15 w 600"/>
                <a:gd name="T37" fmla="*/ 79 h 394"/>
                <a:gd name="T38" fmla="*/ 17 w 600"/>
                <a:gd name="T39" fmla="*/ 78 h 394"/>
                <a:gd name="T40" fmla="*/ 23 w 600"/>
                <a:gd name="T41" fmla="*/ 75 h 394"/>
                <a:gd name="T42" fmla="*/ 33 w 600"/>
                <a:gd name="T43" fmla="*/ 71 h 394"/>
                <a:gd name="T44" fmla="*/ 47 w 600"/>
                <a:gd name="T45" fmla="*/ 67 h 394"/>
                <a:gd name="T46" fmla="*/ 62 w 600"/>
                <a:gd name="T47" fmla="*/ 64 h 394"/>
                <a:gd name="T48" fmla="*/ 79 w 600"/>
                <a:gd name="T49" fmla="*/ 65 h 394"/>
                <a:gd name="T50" fmla="*/ 95 w 600"/>
                <a:gd name="T51" fmla="*/ 70 h 394"/>
                <a:gd name="T52" fmla="*/ 111 w 600"/>
                <a:gd name="T53" fmla="*/ 81 h 394"/>
                <a:gd name="T54" fmla="*/ 119 w 600"/>
                <a:gd name="T55" fmla="*/ 89 h 394"/>
                <a:gd name="T56" fmla="*/ 121 w 600"/>
                <a:gd name="T57" fmla="*/ 91 h 394"/>
                <a:gd name="T58" fmla="*/ 123 w 600"/>
                <a:gd name="T59" fmla="*/ 91 h 394"/>
                <a:gd name="T60" fmla="*/ 126 w 600"/>
                <a:gd name="T61" fmla="*/ 91 h 394"/>
                <a:gd name="T62" fmla="*/ 128 w 600"/>
                <a:gd name="T63" fmla="*/ 91 h 394"/>
                <a:gd name="T64" fmla="*/ 131 w 600"/>
                <a:gd name="T65" fmla="*/ 89 h 394"/>
                <a:gd name="T66" fmla="*/ 135 w 600"/>
                <a:gd name="T67" fmla="*/ 85 h 394"/>
                <a:gd name="T68" fmla="*/ 137 w 600"/>
                <a:gd name="T69" fmla="*/ 75 h 394"/>
                <a:gd name="T70" fmla="*/ 137 w 600"/>
                <a:gd name="T71" fmla="*/ 68 h 394"/>
                <a:gd name="T72" fmla="*/ 137 w 600"/>
                <a:gd name="T73" fmla="*/ 68 h 394"/>
                <a:gd name="T74" fmla="*/ 136 w 600"/>
                <a:gd name="T75" fmla="*/ 66 h 394"/>
                <a:gd name="T76" fmla="*/ 131 w 600"/>
                <a:gd name="T77" fmla="*/ 54 h 394"/>
                <a:gd name="T78" fmla="*/ 121 w 600"/>
                <a:gd name="T79" fmla="*/ 36 h 394"/>
                <a:gd name="T80" fmla="*/ 103 w 600"/>
                <a:gd name="T81" fmla="*/ 19 h 394"/>
                <a:gd name="T82" fmla="*/ 87 w 600"/>
                <a:gd name="T83" fmla="*/ 8 h 394"/>
                <a:gd name="T84" fmla="*/ 78 w 600"/>
                <a:gd name="T85" fmla="*/ 5 h 394"/>
                <a:gd name="T86" fmla="*/ 69 w 600"/>
                <a:gd name="T87" fmla="*/ 2 h 394"/>
                <a:gd name="T88" fmla="*/ 58 w 600"/>
                <a:gd name="T89" fmla="*/ 1 h 394"/>
                <a:gd name="T90" fmla="*/ 48 w 600"/>
                <a:gd name="T91" fmla="*/ 0 h 394"/>
                <a:gd name="T92" fmla="*/ 37 w 600"/>
                <a:gd name="T93" fmla="*/ 1 h 394"/>
                <a:gd name="T94" fmla="*/ 25 w 600"/>
                <a:gd name="T95" fmla="*/ 2 h 394"/>
                <a:gd name="T96" fmla="*/ 13 w 600"/>
                <a:gd name="T97" fmla="*/ 5 h 39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00"/>
                <a:gd name="T148" fmla="*/ 0 h 394"/>
                <a:gd name="T149" fmla="*/ 600 w 600"/>
                <a:gd name="T150" fmla="*/ 394 h 39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00" h="394">
                  <a:moveTo>
                    <a:pt x="32" y="30"/>
                  </a:moveTo>
                  <a:lnTo>
                    <a:pt x="25" y="33"/>
                  </a:lnTo>
                  <a:lnTo>
                    <a:pt x="20" y="38"/>
                  </a:lnTo>
                  <a:lnTo>
                    <a:pt x="16" y="43"/>
                  </a:lnTo>
                  <a:lnTo>
                    <a:pt x="15" y="50"/>
                  </a:lnTo>
                  <a:lnTo>
                    <a:pt x="0" y="182"/>
                  </a:lnTo>
                  <a:lnTo>
                    <a:pt x="0" y="183"/>
                  </a:lnTo>
                  <a:lnTo>
                    <a:pt x="0" y="185"/>
                  </a:lnTo>
                  <a:lnTo>
                    <a:pt x="0" y="190"/>
                  </a:lnTo>
                  <a:lnTo>
                    <a:pt x="2" y="194"/>
                  </a:lnTo>
                  <a:lnTo>
                    <a:pt x="4" y="199"/>
                  </a:lnTo>
                  <a:lnTo>
                    <a:pt x="7" y="203"/>
                  </a:lnTo>
                  <a:lnTo>
                    <a:pt x="9" y="204"/>
                  </a:lnTo>
                  <a:lnTo>
                    <a:pt x="13" y="206"/>
                  </a:lnTo>
                  <a:lnTo>
                    <a:pt x="17" y="207"/>
                  </a:lnTo>
                  <a:lnTo>
                    <a:pt x="20" y="208"/>
                  </a:lnTo>
                  <a:lnTo>
                    <a:pt x="19" y="208"/>
                  </a:lnTo>
                  <a:lnTo>
                    <a:pt x="12" y="212"/>
                  </a:lnTo>
                  <a:lnTo>
                    <a:pt x="8" y="217"/>
                  </a:lnTo>
                  <a:lnTo>
                    <a:pt x="6" y="224"/>
                  </a:lnTo>
                  <a:lnTo>
                    <a:pt x="4" y="230"/>
                  </a:lnTo>
                  <a:lnTo>
                    <a:pt x="4" y="232"/>
                  </a:lnTo>
                  <a:lnTo>
                    <a:pt x="4" y="234"/>
                  </a:lnTo>
                  <a:lnTo>
                    <a:pt x="4" y="235"/>
                  </a:lnTo>
                  <a:lnTo>
                    <a:pt x="6" y="238"/>
                  </a:lnTo>
                  <a:lnTo>
                    <a:pt x="34" y="328"/>
                  </a:lnTo>
                  <a:lnTo>
                    <a:pt x="37" y="333"/>
                  </a:lnTo>
                  <a:lnTo>
                    <a:pt x="39" y="337"/>
                  </a:lnTo>
                  <a:lnTo>
                    <a:pt x="43" y="341"/>
                  </a:lnTo>
                  <a:lnTo>
                    <a:pt x="48" y="343"/>
                  </a:lnTo>
                  <a:lnTo>
                    <a:pt x="54" y="345"/>
                  </a:lnTo>
                  <a:lnTo>
                    <a:pt x="59" y="345"/>
                  </a:lnTo>
                  <a:lnTo>
                    <a:pt x="64" y="343"/>
                  </a:lnTo>
                  <a:lnTo>
                    <a:pt x="69" y="341"/>
                  </a:lnTo>
                  <a:lnTo>
                    <a:pt x="75" y="338"/>
                  </a:lnTo>
                  <a:lnTo>
                    <a:pt x="85" y="332"/>
                  </a:lnTo>
                  <a:lnTo>
                    <a:pt x="101" y="324"/>
                  </a:lnTo>
                  <a:lnTo>
                    <a:pt x="121" y="315"/>
                  </a:lnTo>
                  <a:lnTo>
                    <a:pt x="146" y="306"/>
                  </a:lnTo>
                  <a:lnTo>
                    <a:pt x="173" y="297"/>
                  </a:lnTo>
                  <a:lnTo>
                    <a:pt x="205" y="288"/>
                  </a:lnTo>
                  <a:lnTo>
                    <a:pt x="237" y="281"/>
                  </a:lnTo>
                  <a:lnTo>
                    <a:pt x="272" y="277"/>
                  </a:lnTo>
                  <a:lnTo>
                    <a:pt x="307" y="276"/>
                  </a:lnTo>
                  <a:lnTo>
                    <a:pt x="345" y="280"/>
                  </a:lnTo>
                  <a:lnTo>
                    <a:pt x="382" y="288"/>
                  </a:lnTo>
                  <a:lnTo>
                    <a:pt x="418" y="301"/>
                  </a:lnTo>
                  <a:lnTo>
                    <a:pt x="455" y="321"/>
                  </a:lnTo>
                  <a:lnTo>
                    <a:pt x="488" y="349"/>
                  </a:lnTo>
                  <a:lnTo>
                    <a:pt x="521" y="384"/>
                  </a:lnTo>
                  <a:lnTo>
                    <a:pt x="523" y="386"/>
                  </a:lnTo>
                  <a:lnTo>
                    <a:pt x="526" y="389"/>
                  </a:lnTo>
                  <a:lnTo>
                    <a:pt x="530" y="392"/>
                  </a:lnTo>
                  <a:lnTo>
                    <a:pt x="534" y="393"/>
                  </a:lnTo>
                  <a:lnTo>
                    <a:pt x="539" y="394"/>
                  </a:lnTo>
                  <a:lnTo>
                    <a:pt x="544" y="394"/>
                  </a:lnTo>
                  <a:lnTo>
                    <a:pt x="550" y="394"/>
                  </a:lnTo>
                  <a:lnTo>
                    <a:pt x="556" y="393"/>
                  </a:lnTo>
                  <a:lnTo>
                    <a:pt x="561" y="392"/>
                  </a:lnTo>
                  <a:lnTo>
                    <a:pt x="568" y="388"/>
                  </a:lnTo>
                  <a:lnTo>
                    <a:pt x="574" y="385"/>
                  </a:lnTo>
                  <a:lnTo>
                    <a:pt x="579" y="380"/>
                  </a:lnTo>
                  <a:lnTo>
                    <a:pt x="591" y="366"/>
                  </a:lnTo>
                  <a:lnTo>
                    <a:pt x="598" y="347"/>
                  </a:lnTo>
                  <a:lnTo>
                    <a:pt x="600" y="324"/>
                  </a:lnTo>
                  <a:lnTo>
                    <a:pt x="599" y="295"/>
                  </a:lnTo>
                  <a:lnTo>
                    <a:pt x="599" y="294"/>
                  </a:lnTo>
                  <a:lnTo>
                    <a:pt x="598" y="293"/>
                  </a:lnTo>
                  <a:lnTo>
                    <a:pt x="595" y="284"/>
                  </a:lnTo>
                  <a:lnTo>
                    <a:pt x="587" y="263"/>
                  </a:lnTo>
                  <a:lnTo>
                    <a:pt x="574" y="233"/>
                  </a:lnTo>
                  <a:lnTo>
                    <a:pt x="555" y="196"/>
                  </a:lnTo>
                  <a:lnTo>
                    <a:pt x="529" y="157"/>
                  </a:lnTo>
                  <a:lnTo>
                    <a:pt x="495" y="118"/>
                  </a:lnTo>
                  <a:lnTo>
                    <a:pt x="453" y="81"/>
                  </a:lnTo>
                  <a:lnTo>
                    <a:pt x="402" y="47"/>
                  </a:lnTo>
                  <a:lnTo>
                    <a:pt x="383" y="36"/>
                  </a:lnTo>
                  <a:lnTo>
                    <a:pt x="363" y="29"/>
                  </a:lnTo>
                  <a:lnTo>
                    <a:pt x="343" y="21"/>
                  </a:lnTo>
                  <a:lnTo>
                    <a:pt x="322" y="14"/>
                  </a:lnTo>
                  <a:lnTo>
                    <a:pt x="300" y="9"/>
                  </a:lnTo>
                  <a:lnTo>
                    <a:pt x="278" y="5"/>
                  </a:lnTo>
                  <a:lnTo>
                    <a:pt x="255" y="3"/>
                  </a:lnTo>
                  <a:lnTo>
                    <a:pt x="232" y="0"/>
                  </a:lnTo>
                  <a:lnTo>
                    <a:pt x="209" y="0"/>
                  </a:lnTo>
                  <a:lnTo>
                    <a:pt x="185" y="0"/>
                  </a:lnTo>
                  <a:lnTo>
                    <a:pt x="160" y="3"/>
                  </a:lnTo>
                  <a:lnTo>
                    <a:pt x="136" y="5"/>
                  </a:lnTo>
                  <a:lnTo>
                    <a:pt x="110" y="10"/>
                  </a:lnTo>
                  <a:lnTo>
                    <a:pt x="85" y="16"/>
                  </a:lnTo>
                  <a:lnTo>
                    <a:pt x="58" y="22"/>
                  </a:lnTo>
                  <a:lnTo>
                    <a:pt x="32" y="30"/>
                  </a:lnTo>
                  <a:close/>
                </a:path>
              </a:pathLst>
            </a:custGeom>
            <a:solidFill>
              <a:srgbClr val="000000"/>
            </a:solidFill>
            <a:ln w="9525">
              <a:noFill/>
              <a:round/>
              <a:headEnd/>
              <a:tailEnd/>
            </a:ln>
          </p:spPr>
          <p:txBody>
            <a:bodyPr/>
            <a:lstStyle/>
            <a:p>
              <a:pPr rtl="0"/>
              <a:endParaRPr lang="en-US" sz="3800"/>
            </a:p>
          </p:txBody>
        </p:sp>
        <p:sp>
          <p:nvSpPr>
            <p:cNvPr id="41042" name="Freeform 82"/>
            <p:cNvSpPr>
              <a:spLocks/>
            </p:cNvSpPr>
            <p:nvPr/>
          </p:nvSpPr>
          <p:spPr bwMode="auto">
            <a:xfrm>
              <a:off x="350" y="2467"/>
              <a:ext cx="114" cy="68"/>
            </a:xfrm>
            <a:custGeom>
              <a:avLst/>
              <a:gdLst>
                <a:gd name="T0" fmla="*/ 84 w 501"/>
                <a:gd name="T1" fmla="*/ 16 h 295"/>
                <a:gd name="T2" fmla="*/ 99 w 501"/>
                <a:gd name="T3" fmla="*/ 31 h 295"/>
                <a:gd name="T4" fmla="*/ 109 w 501"/>
                <a:gd name="T5" fmla="*/ 46 h 295"/>
                <a:gd name="T6" fmla="*/ 113 w 501"/>
                <a:gd name="T7" fmla="*/ 57 h 295"/>
                <a:gd name="T8" fmla="*/ 114 w 501"/>
                <a:gd name="T9" fmla="*/ 60 h 295"/>
                <a:gd name="T10" fmla="*/ 114 w 501"/>
                <a:gd name="T11" fmla="*/ 62 h 295"/>
                <a:gd name="T12" fmla="*/ 114 w 501"/>
                <a:gd name="T13" fmla="*/ 65 h 295"/>
                <a:gd name="T14" fmla="*/ 114 w 501"/>
                <a:gd name="T15" fmla="*/ 68 h 295"/>
                <a:gd name="T16" fmla="*/ 106 w 501"/>
                <a:gd name="T17" fmla="*/ 61 h 295"/>
                <a:gd name="T18" fmla="*/ 91 w 501"/>
                <a:gd name="T19" fmla="*/ 50 h 295"/>
                <a:gd name="T20" fmla="*/ 76 w 501"/>
                <a:gd name="T21" fmla="*/ 44 h 295"/>
                <a:gd name="T22" fmla="*/ 60 w 501"/>
                <a:gd name="T23" fmla="*/ 42 h 295"/>
                <a:gd name="T24" fmla="*/ 44 w 501"/>
                <a:gd name="T25" fmla="*/ 43 h 295"/>
                <a:gd name="T26" fmla="*/ 30 w 501"/>
                <a:gd name="T27" fmla="*/ 45 h 295"/>
                <a:gd name="T28" fmla="*/ 18 w 501"/>
                <a:gd name="T29" fmla="*/ 49 h 295"/>
                <a:gd name="T30" fmla="*/ 8 w 501"/>
                <a:gd name="T31" fmla="*/ 53 h 295"/>
                <a:gd name="T32" fmla="*/ 4 w 501"/>
                <a:gd name="T33" fmla="*/ 52 h 295"/>
                <a:gd name="T34" fmla="*/ 3 w 501"/>
                <a:gd name="T35" fmla="*/ 48 h 295"/>
                <a:gd name="T36" fmla="*/ 5 w 501"/>
                <a:gd name="T37" fmla="*/ 44 h 295"/>
                <a:gd name="T38" fmla="*/ 16 w 501"/>
                <a:gd name="T39" fmla="*/ 40 h 295"/>
                <a:gd name="T40" fmla="*/ 28 w 501"/>
                <a:gd name="T41" fmla="*/ 35 h 295"/>
                <a:gd name="T42" fmla="*/ 36 w 501"/>
                <a:gd name="T43" fmla="*/ 32 h 295"/>
                <a:gd name="T44" fmla="*/ 39 w 501"/>
                <a:gd name="T45" fmla="*/ 30 h 295"/>
                <a:gd name="T46" fmla="*/ 40 w 501"/>
                <a:gd name="T47" fmla="*/ 28 h 295"/>
                <a:gd name="T48" fmla="*/ 41 w 501"/>
                <a:gd name="T49" fmla="*/ 26 h 295"/>
                <a:gd name="T50" fmla="*/ 41 w 501"/>
                <a:gd name="T51" fmla="*/ 25 h 295"/>
                <a:gd name="T52" fmla="*/ 40 w 501"/>
                <a:gd name="T53" fmla="*/ 23 h 295"/>
                <a:gd name="T54" fmla="*/ 37 w 501"/>
                <a:gd name="T55" fmla="*/ 21 h 295"/>
                <a:gd name="T56" fmla="*/ 33 w 501"/>
                <a:gd name="T57" fmla="*/ 21 h 295"/>
                <a:gd name="T58" fmla="*/ 26 w 501"/>
                <a:gd name="T59" fmla="*/ 22 h 295"/>
                <a:gd name="T60" fmla="*/ 15 w 501"/>
                <a:gd name="T61" fmla="*/ 23 h 295"/>
                <a:gd name="T62" fmla="*/ 4 w 501"/>
                <a:gd name="T63" fmla="*/ 25 h 295"/>
                <a:gd name="T64" fmla="*/ 1 w 501"/>
                <a:gd name="T65" fmla="*/ 20 h 295"/>
                <a:gd name="T66" fmla="*/ 2 w 501"/>
                <a:gd name="T67" fmla="*/ 9 h 295"/>
                <a:gd name="T68" fmla="*/ 8 w 501"/>
                <a:gd name="T69" fmla="*/ 4 h 295"/>
                <a:gd name="T70" fmla="*/ 18 w 501"/>
                <a:gd name="T71" fmla="*/ 2 h 295"/>
                <a:gd name="T72" fmla="*/ 28 w 501"/>
                <a:gd name="T73" fmla="*/ 1 h 295"/>
                <a:gd name="T74" fmla="*/ 37 w 501"/>
                <a:gd name="T75" fmla="*/ 0 h 295"/>
                <a:gd name="T76" fmla="*/ 46 w 501"/>
                <a:gd name="T77" fmla="*/ 1 h 295"/>
                <a:gd name="T78" fmla="*/ 55 w 501"/>
                <a:gd name="T79" fmla="*/ 2 h 295"/>
                <a:gd name="T80" fmla="*/ 63 w 501"/>
                <a:gd name="T81" fmla="*/ 4 h 295"/>
                <a:gd name="T82" fmla="*/ 71 w 501"/>
                <a:gd name="T83" fmla="*/ 7 h 29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1"/>
                <a:gd name="T127" fmla="*/ 0 h 295"/>
                <a:gd name="T128" fmla="*/ 501 w 501"/>
                <a:gd name="T129" fmla="*/ 295 h 29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1" h="295">
                  <a:moveTo>
                    <a:pt x="328" y="41"/>
                  </a:moveTo>
                  <a:lnTo>
                    <a:pt x="371" y="69"/>
                  </a:lnTo>
                  <a:lnTo>
                    <a:pt x="407" y="102"/>
                  </a:lnTo>
                  <a:lnTo>
                    <a:pt x="437" y="135"/>
                  </a:lnTo>
                  <a:lnTo>
                    <a:pt x="461" y="169"/>
                  </a:lnTo>
                  <a:lnTo>
                    <a:pt x="478" y="201"/>
                  </a:lnTo>
                  <a:lnTo>
                    <a:pt x="489" y="227"/>
                  </a:lnTo>
                  <a:lnTo>
                    <a:pt x="497" y="246"/>
                  </a:lnTo>
                  <a:lnTo>
                    <a:pt x="500" y="255"/>
                  </a:lnTo>
                  <a:lnTo>
                    <a:pt x="501" y="260"/>
                  </a:lnTo>
                  <a:lnTo>
                    <a:pt x="501" y="264"/>
                  </a:lnTo>
                  <a:lnTo>
                    <a:pt x="501" y="269"/>
                  </a:lnTo>
                  <a:lnTo>
                    <a:pt x="501" y="273"/>
                  </a:lnTo>
                  <a:lnTo>
                    <a:pt x="501" y="282"/>
                  </a:lnTo>
                  <a:lnTo>
                    <a:pt x="500" y="288"/>
                  </a:lnTo>
                  <a:lnTo>
                    <a:pt x="499" y="293"/>
                  </a:lnTo>
                  <a:lnTo>
                    <a:pt x="497" y="295"/>
                  </a:lnTo>
                  <a:lnTo>
                    <a:pt x="466" y="263"/>
                  </a:lnTo>
                  <a:lnTo>
                    <a:pt x="433" y="238"/>
                  </a:lnTo>
                  <a:lnTo>
                    <a:pt x="401" y="217"/>
                  </a:lnTo>
                  <a:lnTo>
                    <a:pt x="366" y="202"/>
                  </a:lnTo>
                  <a:lnTo>
                    <a:pt x="332" y="191"/>
                  </a:lnTo>
                  <a:lnTo>
                    <a:pt x="297" y="185"/>
                  </a:lnTo>
                  <a:lnTo>
                    <a:pt x="262" y="182"/>
                  </a:lnTo>
                  <a:lnTo>
                    <a:pt x="228" y="182"/>
                  </a:lnTo>
                  <a:lnTo>
                    <a:pt x="195" y="185"/>
                  </a:lnTo>
                  <a:lnTo>
                    <a:pt x="163" y="190"/>
                  </a:lnTo>
                  <a:lnTo>
                    <a:pt x="133" y="197"/>
                  </a:lnTo>
                  <a:lnTo>
                    <a:pt x="106" y="204"/>
                  </a:lnTo>
                  <a:lnTo>
                    <a:pt x="79" y="214"/>
                  </a:lnTo>
                  <a:lnTo>
                    <a:pt x="56" y="223"/>
                  </a:lnTo>
                  <a:lnTo>
                    <a:pt x="37" y="230"/>
                  </a:lnTo>
                  <a:lnTo>
                    <a:pt x="20" y="238"/>
                  </a:lnTo>
                  <a:lnTo>
                    <a:pt x="16" y="227"/>
                  </a:lnTo>
                  <a:lnTo>
                    <a:pt x="13" y="217"/>
                  </a:lnTo>
                  <a:lnTo>
                    <a:pt x="11" y="207"/>
                  </a:lnTo>
                  <a:lnTo>
                    <a:pt x="7" y="197"/>
                  </a:lnTo>
                  <a:lnTo>
                    <a:pt x="22" y="190"/>
                  </a:lnTo>
                  <a:lnTo>
                    <a:pt x="44" y="181"/>
                  </a:lnTo>
                  <a:lnTo>
                    <a:pt x="70" y="172"/>
                  </a:lnTo>
                  <a:lnTo>
                    <a:pt x="98" y="161"/>
                  </a:lnTo>
                  <a:lnTo>
                    <a:pt x="122" y="151"/>
                  </a:lnTo>
                  <a:lnTo>
                    <a:pt x="145" y="143"/>
                  </a:lnTo>
                  <a:lnTo>
                    <a:pt x="159" y="138"/>
                  </a:lnTo>
                  <a:lnTo>
                    <a:pt x="164" y="135"/>
                  </a:lnTo>
                  <a:lnTo>
                    <a:pt x="171" y="132"/>
                  </a:lnTo>
                  <a:lnTo>
                    <a:pt x="174" y="126"/>
                  </a:lnTo>
                  <a:lnTo>
                    <a:pt x="177" y="120"/>
                  </a:lnTo>
                  <a:lnTo>
                    <a:pt x="178" y="113"/>
                  </a:lnTo>
                  <a:lnTo>
                    <a:pt x="178" y="112"/>
                  </a:lnTo>
                  <a:lnTo>
                    <a:pt x="178" y="109"/>
                  </a:lnTo>
                  <a:lnTo>
                    <a:pt x="178" y="108"/>
                  </a:lnTo>
                  <a:lnTo>
                    <a:pt x="178" y="107"/>
                  </a:lnTo>
                  <a:lnTo>
                    <a:pt x="174" y="99"/>
                  </a:lnTo>
                  <a:lnTo>
                    <a:pt x="168" y="93"/>
                  </a:lnTo>
                  <a:lnTo>
                    <a:pt x="161" y="89"/>
                  </a:lnTo>
                  <a:lnTo>
                    <a:pt x="152" y="89"/>
                  </a:lnTo>
                  <a:lnTo>
                    <a:pt x="147" y="90"/>
                  </a:lnTo>
                  <a:lnTo>
                    <a:pt x="134" y="91"/>
                  </a:lnTo>
                  <a:lnTo>
                    <a:pt x="115" y="94"/>
                  </a:lnTo>
                  <a:lnTo>
                    <a:pt x="92" y="96"/>
                  </a:lnTo>
                  <a:lnTo>
                    <a:pt x="66" y="100"/>
                  </a:lnTo>
                  <a:lnTo>
                    <a:pt x="42" y="104"/>
                  </a:lnTo>
                  <a:lnTo>
                    <a:pt x="18" y="107"/>
                  </a:lnTo>
                  <a:lnTo>
                    <a:pt x="0" y="109"/>
                  </a:lnTo>
                  <a:lnTo>
                    <a:pt x="3" y="86"/>
                  </a:lnTo>
                  <a:lnTo>
                    <a:pt x="5" y="63"/>
                  </a:lnTo>
                  <a:lnTo>
                    <a:pt x="8" y="41"/>
                  </a:lnTo>
                  <a:lnTo>
                    <a:pt x="9" y="24"/>
                  </a:lnTo>
                  <a:lnTo>
                    <a:pt x="33" y="17"/>
                  </a:lnTo>
                  <a:lnTo>
                    <a:pt x="55" y="12"/>
                  </a:lnTo>
                  <a:lnTo>
                    <a:pt x="78" y="8"/>
                  </a:lnTo>
                  <a:lnTo>
                    <a:pt x="99" y="4"/>
                  </a:lnTo>
                  <a:lnTo>
                    <a:pt x="121" y="3"/>
                  </a:lnTo>
                  <a:lnTo>
                    <a:pt x="142" y="0"/>
                  </a:lnTo>
                  <a:lnTo>
                    <a:pt x="163" y="0"/>
                  </a:lnTo>
                  <a:lnTo>
                    <a:pt x="182" y="0"/>
                  </a:lnTo>
                  <a:lnTo>
                    <a:pt x="203" y="3"/>
                  </a:lnTo>
                  <a:lnTo>
                    <a:pt x="221" y="5"/>
                  </a:lnTo>
                  <a:lnTo>
                    <a:pt x="241" y="8"/>
                  </a:lnTo>
                  <a:lnTo>
                    <a:pt x="259" y="13"/>
                  </a:lnTo>
                  <a:lnTo>
                    <a:pt x="277" y="18"/>
                  </a:lnTo>
                  <a:lnTo>
                    <a:pt x="294" y="25"/>
                  </a:lnTo>
                  <a:lnTo>
                    <a:pt x="311" y="31"/>
                  </a:lnTo>
                  <a:lnTo>
                    <a:pt x="328" y="41"/>
                  </a:lnTo>
                  <a:close/>
                </a:path>
              </a:pathLst>
            </a:custGeom>
            <a:solidFill>
              <a:srgbClr val="C0C0C0"/>
            </a:solidFill>
            <a:ln w="9525">
              <a:noFill/>
              <a:round/>
              <a:headEnd/>
              <a:tailEnd/>
            </a:ln>
          </p:spPr>
          <p:txBody>
            <a:bodyPr/>
            <a:lstStyle/>
            <a:p>
              <a:pPr rtl="0"/>
              <a:endParaRPr lang="en-US" sz="3800"/>
            </a:p>
          </p:txBody>
        </p:sp>
        <p:sp>
          <p:nvSpPr>
            <p:cNvPr id="41043" name="Freeform 83"/>
            <p:cNvSpPr>
              <a:spLocks/>
            </p:cNvSpPr>
            <p:nvPr/>
          </p:nvSpPr>
          <p:spPr bwMode="auto">
            <a:xfrm>
              <a:off x="570" y="2602"/>
              <a:ext cx="18" cy="22"/>
            </a:xfrm>
            <a:custGeom>
              <a:avLst/>
              <a:gdLst>
                <a:gd name="T0" fmla="*/ 7 w 78"/>
                <a:gd name="T1" fmla="*/ 0 h 96"/>
                <a:gd name="T2" fmla="*/ 6 w 78"/>
                <a:gd name="T3" fmla="*/ 1 h 96"/>
                <a:gd name="T4" fmla="*/ 5 w 78"/>
                <a:gd name="T5" fmla="*/ 2 h 96"/>
                <a:gd name="T6" fmla="*/ 5 w 78"/>
                <a:gd name="T7" fmla="*/ 3 h 96"/>
                <a:gd name="T8" fmla="*/ 4 w 78"/>
                <a:gd name="T9" fmla="*/ 4 h 96"/>
                <a:gd name="T10" fmla="*/ 4 w 78"/>
                <a:gd name="T11" fmla="*/ 4 h 96"/>
                <a:gd name="T12" fmla="*/ 5 w 78"/>
                <a:gd name="T13" fmla="*/ 5 h 96"/>
                <a:gd name="T14" fmla="*/ 5 w 78"/>
                <a:gd name="T15" fmla="*/ 5 h 96"/>
                <a:gd name="T16" fmla="*/ 5 w 78"/>
                <a:gd name="T17" fmla="*/ 6 h 96"/>
                <a:gd name="T18" fmla="*/ 5 w 78"/>
                <a:gd name="T19" fmla="*/ 6 h 96"/>
                <a:gd name="T20" fmla="*/ 6 w 78"/>
                <a:gd name="T21" fmla="*/ 8 h 96"/>
                <a:gd name="T22" fmla="*/ 6 w 78"/>
                <a:gd name="T23" fmla="*/ 10 h 96"/>
                <a:gd name="T24" fmla="*/ 7 w 78"/>
                <a:gd name="T25" fmla="*/ 12 h 96"/>
                <a:gd name="T26" fmla="*/ 6 w 78"/>
                <a:gd name="T27" fmla="*/ 13 h 96"/>
                <a:gd name="T28" fmla="*/ 4 w 78"/>
                <a:gd name="T29" fmla="*/ 13 h 96"/>
                <a:gd name="T30" fmla="*/ 3 w 78"/>
                <a:gd name="T31" fmla="*/ 14 h 96"/>
                <a:gd name="T32" fmla="*/ 3 w 78"/>
                <a:gd name="T33" fmla="*/ 14 h 96"/>
                <a:gd name="T34" fmla="*/ 2 w 78"/>
                <a:gd name="T35" fmla="*/ 14 h 96"/>
                <a:gd name="T36" fmla="*/ 1 w 78"/>
                <a:gd name="T37" fmla="*/ 15 h 96"/>
                <a:gd name="T38" fmla="*/ 0 w 78"/>
                <a:gd name="T39" fmla="*/ 17 h 96"/>
                <a:gd name="T40" fmla="*/ 0 w 78"/>
                <a:gd name="T41" fmla="*/ 18 h 96"/>
                <a:gd name="T42" fmla="*/ 0 w 78"/>
                <a:gd name="T43" fmla="*/ 18 h 96"/>
                <a:gd name="T44" fmla="*/ 0 w 78"/>
                <a:gd name="T45" fmla="*/ 18 h 96"/>
                <a:gd name="T46" fmla="*/ 0 w 78"/>
                <a:gd name="T47" fmla="*/ 19 h 96"/>
                <a:gd name="T48" fmla="*/ 0 w 78"/>
                <a:gd name="T49" fmla="*/ 19 h 96"/>
                <a:gd name="T50" fmla="*/ 1 w 78"/>
                <a:gd name="T51" fmla="*/ 21 h 96"/>
                <a:gd name="T52" fmla="*/ 2 w 78"/>
                <a:gd name="T53" fmla="*/ 22 h 96"/>
                <a:gd name="T54" fmla="*/ 4 w 78"/>
                <a:gd name="T55" fmla="*/ 22 h 96"/>
                <a:gd name="T56" fmla="*/ 6 w 78"/>
                <a:gd name="T57" fmla="*/ 22 h 96"/>
                <a:gd name="T58" fmla="*/ 15 w 78"/>
                <a:gd name="T59" fmla="*/ 19 h 96"/>
                <a:gd name="T60" fmla="*/ 16 w 78"/>
                <a:gd name="T61" fmla="*/ 18 h 96"/>
                <a:gd name="T62" fmla="*/ 16 w 78"/>
                <a:gd name="T63" fmla="*/ 18 h 96"/>
                <a:gd name="T64" fmla="*/ 17 w 78"/>
                <a:gd name="T65" fmla="*/ 18 h 96"/>
                <a:gd name="T66" fmla="*/ 18 w 78"/>
                <a:gd name="T67" fmla="*/ 17 h 96"/>
                <a:gd name="T68" fmla="*/ 18 w 78"/>
                <a:gd name="T69" fmla="*/ 16 h 96"/>
                <a:gd name="T70" fmla="*/ 18 w 78"/>
                <a:gd name="T71" fmla="*/ 15 h 96"/>
                <a:gd name="T72" fmla="*/ 18 w 78"/>
                <a:gd name="T73" fmla="*/ 14 h 96"/>
                <a:gd name="T74" fmla="*/ 18 w 78"/>
                <a:gd name="T75" fmla="*/ 13 h 96"/>
                <a:gd name="T76" fmla="*/ 13 w 78"/>
                <a:gd name="T77" fmla="*/ 2 h 96"/>
                <a:gd name="T78" fmla="*/ 12 w 78"/>
                <a:gd name="T79" fmla="*/ 1 h 96"/>
                <a:gd name="T80" fmla="*/ 10 w 78"/>
                <a:gd name="T81" fmla="*/ 0 h 96"/>
                <a:gd name="T82" fmla="*/ 9 w 78"/>
                <a:gd name="T83" fmla="*/ 0 h 96"/>
                <a:gd name="T84" fmla="*/ 7 w 78"/>
                <a:gd name="T85" fmla="*/ 0 h 9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8"/>
                <a:gd name="T130" fmla="*/ 0 h 96"/>
                <a:gd name="T131" fmla="*/ 78 w 78"/>
                <a:gd name="T132" fmla="*/ 96 h 9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8" h="96">
                  <a:moveTo>
                    <a:pt x="31" y="1"/>
                  </a:moveTo>
                  <a:lnTo>
                    <a:pt x="26" y="4"/>
                  </a:lnTo>
                  <a:lnTo>
                    <a:pt x="22" y="8"/>
                  </a:lnTo>
                  <a:lnTo>
                    <a:pt x="21" y="13"/>
                  </a:lnTo>
                  <a:lnTo>
                    <a:pt x="19" y="18"/>
                  </a:lnTo>
                  <a:lnTo>
                    <a:pt x="19" y="19"/>
                  </a:lnTo>
                  <a:lnTo>
                    <a:pt x="21" y="22"/>
                  </a:lnTo>
                  <a:lnTo>
                    <a:pt x="21" y="23"/>
                  </a:lnTo>
                  <a:lnTo>
                    <a:pt x="21" y="26"/>
                  </a:lnTo>
                  <a:lnTo>
                    <a:pt x="22" y="28"/>
                  </a:lnTo>
                  <a:lnTo>
                    <a:pt x="25" y="35"/>
                  </a:lnTo>
                  <a:lnTo>
                    <a:pt x="28" y="43"/>
                  </a:lnTo>
                  <a:lnTo>
                    <a:pt x="32" y="53"/>
                  </a:lnTo>
                  <a:lnTo>
                    <a:pt x="26" y="56"/>
                  </a:lnTo>
                  <a:lnTo>
                    <a:pt x="19" y="58"/>
                  </a:lnTo>
                  <a:lnTo>
                    <a:pt x="14" y="60"/>
                  </a:lnTo>
                  <a:lnTo>
                    <a:pt x="13" y="60"/>
                  </a:lnTo>
                  <a:lnTo>
                    <a:pt x="8" y="62"/>
                  </a:lnTo>
                  <a:lnTo>
                    <a:pt x="4" y="66"/>
                  </a:lnTo>
                  <a:lnTo>
                    <a:pt x="1" y="73"/>
                  </a:lnTo>
                  <a:lnTo>
                    <a:pt x="0" y="78"/>
                  </a:lnTo>
                  <a:lnTo>
                    <a:pt x="0" y="79"/>
                  </a:lnTo>
                  <a:lnTo>
                    <a:pt x="0" y="80"/>
                  </a:lnTo>
                  <a:lnTo>
                    <a:pt x="0" y="82"/>
                  </a:lnTo>
                  <a:lnTo>
                    <a:pt x="1" y="83"/>
                  </a:lnTo>
                  <a:lnTo>
                    <a:pt x="5" y="90"/>
                  </a:lnTo>
                  <a:lnTo>
                    <a:pt x="10" y="95"/>
                  </a:lnTo>
                  <a:lnTo>
                    <a:pt x="18" y="96"/>
                  </a:lnTo>
                  <a:lnTo>
                    <a:pt x="25" y="96"/>
                  </a:lnTo>
                  <a:lnTo>
                    <a:pt x="65" y="83"/>
                  </a:lnTo>
                  <a:lnTo>
                    <a:pt x="69" y="80"/>
                  </a:lnTo>
                  <a:lnTo>
                    <a:pt x="71" y="79"/>
                  </a:lnTo>
                  <a:lnTo>
                    <a:pt x="74" y="77"/>
                  </a:lnTo>
                  <a:lnTo>
                    <a:pt x="77" y="73"/>
                  </a:lnTo>
                  <a:lnTo>
                    <a:pt x="78" y="69"/>
                  </a:lnTo>
                  <a:lnTo>
                    <a:pt x="78" y="65"/>
                  </a:lnTo>
                  <a:lnTo>
                    <a:pt x="78" y="61"/>
                  </a:lnTo>
                  <a:lnTo>
                    <a:pt x="77" y="57"/>
                  </a:lnTo>
                  <a:lnTo>
                    <a:pt x="56" y="10"/>
                  </a:lnTo>
                  <a:lnTo>
                    <a:pt x="52" y="5"/>
                  </a:lnTo>
                  <a:lnTo>
                    <a:pt x="45" y="1"/>
                  </a:lnTo>
                  <a:lnTo>
                    <a:pt x="39" y="0"/>
                  </a:lnTo>
                  <a:lnTo>
                    <a:pt x="31" y="1"/>
                  </a:lnTo>
                  <a:close/>
                </a:path>
              </a:pathLst>
            </a:custGeom>
            <a:solidFill>
              <a:srgbClr val="000000"/>
            </a:solidFill>
            <a:ln w="9525">
              <a:noFill/>
              <a:round/>
              <a:headEnd/>
              <a:tailEnd/>
            </a:ln>
          </p:spPr>
          <p:txBody>
            <a:bodyPr/>
            <a:lstStyle/>
            <a:p>
              <a:pPr rtl="0"/>
              <a:endParaRPr lang="en-US" sz="3800"/>
            </a:p>
          </p:txBody>
        </p:sp>
        <p:sp>
          <p:nvSpPr>
            <p:cNvPr id="41044" name="Freeform 84"/>
            <p:cNvSpPr>
              <a:spLocks/>
            </p:cNvSpPr>
            <p:nvPr/>
          </p:nvSpPr>
          <p:spPr bwMode="auto">
            <a:xfrm>
              <a:off x="545" y="2598"/>
              <a:ext cx="8" cy="9"/>
            </a:xfrm>
            <a:custGeom>
              <a:avLst/>
              <a:gdLst>
                <a:gd name="T0" fmla="*/ 8 w 39"/>
                <a:gd name="T1" fmla="*/ 4 h 41"/>
                <a:gd name="T2" fmla="*/ 8 w 39"/>
                <a:gd name="T3" fmla="*/ 6 h 41"/>
                <a:gd name="T4" fmla="*/ 7 w 39"/>
                <a:gd name="T5" fmla="*/ 7 h 41"/>
                <a:gd name="T6" fmla="*/ 5 w 39"/>
                <a:gd name="T7" fmla="*/ 9 h 41"/>
                <a:gd name="T8" fmla="*/ 4 w 39"/>
                <a:gd name="T9" fmla="*/ 9 h 41"/>
                <a:gd name="T10" fmla="*/ 2 w 39"/>
                <a:gd name="T11" fmla="*/ 9 h 41"/>
                <a:gd name="T12" fmla="*/ 1 w 39"/>
                <a:gd name="T13" fmla="*/ 7 h 41"/>
                <a:gd name="T14" fmla="*/ 0 w 39"/>
                <a:gd name="T15" fmla="*/ 6 h 41"/>
                <a:gd name="T16" fmla="*/ 0 w 39"/>
                <a:gd name="T17" fmla="*/ 4 h 41"/>
                <a:gd name="T18" fmla="*/ 0 w 39"/>
                <a:gd name="T19" fmla="*/ 3 h 41"/>
                <a:gd name="T20" fmla="*/ 1 w 39"/>
                <a:gd name="T21" fmla="*/ 1 h 41"/>
                <a:gd name="T22" fmla="*/ 2 w 39"/>
                <a:gd name="T23" fmla="*/ 0 h 41"/>
                <a:gd name="T24" fmla="*/ 4 w 39"/>
                <a:gd name="T25" fmla="*/ 0 h 41"/>
                <a:gd name="T26" fmla="*/ 5 w 39"/>
                <a:gd name="T27" fmla="*/ 0 h 41"/>
                <a:gd name="T28" fmla="*/ 7 w 39"/>
                <a:gd name="T29" fmla="*/ 1 h 41"/>
                <a:gd name="T30" fmla="*/ 8 w 39"/>
                <a:gd name="T31" fmla="*/ 3 h 41"/>
                <a:gd name="T32" fmla="*/ 8 w 39"/>
                <a:gd name="T33" fmla="*/ 4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41"/>
                <a:gd name="T53" fmla="*/ 39 w 39"/>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41">
                  <a:moveTo>
                    <a:pt x="39" y="20"/>
                  </a:moveTo>
                  <a:lnTo>
                    <a:pt x="38" y="28"/>
                  </a:lnTo>
                  <a:lnTo>
                    <a:pt x="33" y="34"/>
                  </a:lnTo>
                  <a:lnTo>
                    <a:pt x="26" y="39"/>
                  </a:lnTo>
                  <a:lnTo>
                    <a:pt x="18" y="41"/>
                  </a:lnTo>
                  <a:lnTo>
                    <a:pt x="12" y="39"/>
                  </a:lnTo>
                  <a:lnTo>
                    <a:pt x="5" y="34"/>
                  </a:lnTo>
                  <a:lnTo>
                    <a:pt x="1" y="28"/>
                  </a:lnTo>
                  <a:lnTo>
                    <a:pt x="0" y="20"/>
                  </a:lnTo>
                  <a:lnTo>
                    <a:pt x="1" y="12"/>
                  </a:lnTo>
                  <a:lnTo>
                    <a:pt x="5" y="5"/>
                  </a:lnTo>
                  <a:lnTo>
                    <a:pt x="12" y="1"/>
                  </a:lnTo>
                  <a:lnTo>
                    <a:pt x="18" y="0"/>
                  </a:lnTo>
                  <a:lnTo>
                    <a:pt x="26" y="1"/>
                  </a:lnTo>
                  <a:lnTo>
                    <a:pt x="33" y="5"/>
                  </a:lnTo>
                  <a:lnTo>
                    <a:pt x="38" y="12"/>
                  </a:lnTo>
                  <a:lnTo>
                    <a:pt x="39" y="20"/>
                  </a:lnTo>
                  <a:close/>
                </a:path>
              </a:pathLst>
            </a:custGeom>
            <a:solidFill>
              <a:srgbClr val="000000"/>
            </a:solidFill>
            <a:ln w="9525">
              <a:noFill/>
              <a:round/>
              <a:headEnd/>
              <a:tailEnd/>
            </a:ln>
          </p:spPr>
          <p:txBody>
            <a:bodyPr/>
            <a:lstStyle/>
            <a:p>
              <a:pPr rtl="0"/>
              <a:endParaRPr lang="en-US" sz="3800"/>
            </a:p>
          </p:txBody>
        </p:sp>
        <p:sp>
          <p:nvSpPr>
            <p:cNvPr id="41045" name="Freeform 85"/>
            <p:cNvSpPr>
              <a:spLocks/>
            </p:cNvSpPr>
            <p:nvPr/>
          </p:nvSpPr>
          <p:spPr bwMode="auto">
            <a:xfrm>
              <a:off x="596" y="2596"/>
              <a:ext cx="9" cy="9"/>
            </a:xfrm>
            <a:custGeom>
              <a:avLst/>
              <a:gdLst>
                <a:gd name="T0" fmla="*/ 9 w 40"/>
                <a:gd name="T1" fmla="*/ 5 h 40"/>
                <a:gd name="T2" fmla="*/ 9 w 40"/>
                <a:gd name="T3" fmla="*/ 7 h 40"/>
                <a:gd name="T4" fmla="*/ 8 w 40"/>
                <a:gd name="T5" fmla="*/ 8 h 40"/>
                <a:gd name="T6" fmla="*/ 7 w 40"/>
                <a:gd name="T7" fmla="*/ 9 h 40"/>
                <a:gd name="T8" fmla="*/ 5 w 40"/>
                <a:gd name="T9" fmla="*/ 9 h 40"/>
                <a:gd name="T10" fmla="*/ 3 w 40"/>
                <a:gd name="T11" fmla="*/ 9 h 40"/>
                <a:gd name="T12" fmla="*/ 2 w 40"/>
                <a:gd name="T13" fmla="*/ 8 h 40"/>
                <a:gd name="T14" fmla="*/ 0 w 40"/>
                <a:gd name="T15" fmla="*/ 7 h 40"/>
                <a:gd name="T16" fmla="*/ 0 w 40"/>
                <a:gd name="T17" fmla="*/ 5 h 40"/>
                <a:gd name="T18" fmla="*/ 0 w 40"/>
                <a:gd name="T19" fmla="*/ 3 h 40"/>
                <a:gd name="T20" fmla="*/ 2 w 40"/>
                <a:gd name="T21" fmla="*/ 2 h 40"/>
                <a:gd name="T22" fmla="*/ 3 w 40"/>
                <a:gd name="T23" fmla="*/ 0 h 40"/>
                <a:gd name="T24" fmla="*/ 5 w 40"/>
                <a:gd name="T25" fmla="*/ 0 h 40"/>
                <a:gd name="T26" fmla="*/ 7 w 40"/>
                <a:gd name="T27" fmla="*/ 0 h 40"/>
                <a:gd name="T28" fmla="*/ 8 w 40"/>
                <a:gd name="T29" fmla="*/ 2 h 40"/>
                <a:gd name="T30" fmla="*/ 9 w 40"/>
                <a:gd name="T31" fmla="*/ 3 h 40"/>
                <a:gd name="T32" fmla="*/ 9 w 40"/>
                <a:gd name="T33" fmla="*/ 5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40"/>
                <a:gd name="T53" fmla="*/ 40 w 40"/>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40">
                  <a:moveTo>
                    <a:pt x="40" y="21"/>
                  </a:moveTo>
                  <a:lnTo>
                    <a:pt x="39" y="29"/>
                  </a:lnTo>
                  <a:lnTo>
                    <a:pt x="35" y="34"/>
                  </a:lnTo>
                  <a:lnTo>
                    <a:pt x="29" y="39"/>
                  </a:lnTo>
                  <a:lnTo>
                    <a:pt x="21" y="40"/>
                  </a:lnTo>
                  <a:lnTo>
                    <a:pt x="13" y="39"/>
                  </a:lnTo>
                  <a:lnTo>
                    <a:pt x="7" y="34"/>
                  </a:lnTo>
                  <a:lnTo>
                    <a:pt x="1" y="29"/>
                  </a:lnTo>
                  <a:lnTo>
                    <a:pt x="0" y="21"/>
                  </a:lnTo>
                  <a:lnTo>
                    <a:pt x="1" y="13"/>
                  </a:lnTo>
                  <a:lnTo>
                    <a:pt x="7" y="7"/>
                  </a:lnTo>
                  <a:lnTo>
                    <a:pt x="13" y="1"/>
                  </a:lnTo>
                  <a:lnTo>
                    <a:pt x="21" y="0"/>
                  </a:lnTo>
                  <a:lnTo>
                    <a:pt x="29" y="1"/>
                  </a:lnTo>
                  <a:lnTo>
                    <a:pt x="35" y="7"/>
                  </a:lnTo>
                  <a:lnTo>
                    <a:pt x="39" y="13"/>
                  </a:lnTo>
                  <a:lnTo>
                    <a:pt x="40" y="21"/>
                  </a:lnTo>
                  <a:close/>
                </a:path>
              </a:pathLst>
            </a:custGeom>
            <a:solidFill>
              <a:srgbClr val="000000"/>
            </a:solidFill>
            <a:ln w="9525">
              <a:noFill/>
              <a:round/>
              <a:headEnd/>
              <a:tailEnd/>
            </a:ln>
          </p:spPr>
          <p:txBody>
            <a:bodyPr/>
            <a:lstStyle/>
            <a:p>
              <a:pPr rtl="0"/>
              <a:endParaRPr lang="en-US" sz="3800"/>
            </a:p>
          </p:txBody>
        </p:sp>
        <p:sp>
          <p:nvSpPr>
            <p:cNvPr id="41046" name="Freeform 86"/>
            <p:cNvSpPr>
              <a:spLocks/>
            </p:cNvSpPr>
            <p:nvPr/>
          </p:nvSpPr>
          <p:spPr bwMode="auto">
            <a:xfrm>
              <a:off x="429" y="2630"/>
              <a:ext cx="86" cy="174"/>
            </a:xfrm>
            <a:custGeom>
              <a:avLst/>
              <a:gdLst>
                <a:gd name="T0" fmla="*/ 42 w 375"/>
                <a:gd name="T1" fmla="*/ 4 h 760"/>
                <a:gd name="T2" fmla="*/ 29 w 375"/>
                <a:gd name="T3" fmla="*/ 21 h 760"/>
                <a:gd name="T4" fmla="*/ 12 w 375"/>
                <a:gd name="T5" fmla="*/ 68 h 760"/>
                <a:gd name="T6" fmla="*/ 3 w 375"/>
                <a:gd name="T7" fmla="*/ 120 h 760"/>
                <a:gd name="T8" fmla="*/ 0 w 375"/>
                <a:gd name="T9" fmla="*/ 155 h 760"/>
                <a:gd name="T10" fmla="*/ 0 w 375"/>
                <a:gd name="T11" fmla="*/ 165 h 760"/>
                <a:gd name="T12" fmla="*/ 10 w 375"/>
                <a:gd name="T13" fmla="*/ 169 h 760"/>
                <a:gd name="T14" fmla="*/ 22 w 375"/>
                <a:gd name="T15" fmla="*/ 173 h 760"/>
                <a:gd name="T16" fmla="*/ 33 w 375"/>
                <a:gd name="T17" fmla="*/ 174 h 760"/>
                <a:gd name="T18" fmla="*/ 42 w 375"/>
                <a:gd name="T19" fmla="*/ 173 h 760"/>
                <a:gd name="T20" fmla="*/ 48 w 375"/>
                <a:gd name="T21" fmla="*/ 171 h 760"/>
                <a:gd name="T22" fmla="*/ 53 w 375"/>
                <a:gd name="T23" fmla="*/ 168 h 760"/>
                <a:gd name="T24" fmla="*/ 57 w 375"/>
                <a:gd name="T25" fmla="*/ 166 h 760"/>
                <a:gd name="T26" fmla="*/ 59 w 375"/>
                <a:gd name="T27" fmla="*/ 164 h 760"/>
                <a:gd name="T28" fmla="*/ 60 w 375"/>
                <a:gd name="T29" fmla="*/ 162 h 760"/>
                <a:gd name="T30" fmla="*/ 58 w 375"/>
                <a:gd name="T31" fmla="*/ 141 h 760"/>
                <a:gd name="T32" fmla="*/ 58 w 375"/>
                <a:gd name="T33" fmla="*/ 116 h 760"/>
                <a:gd name="T34" fmla="*/ 62 w 375"/>
                <a:gd name="T35" fmla="*/ 101 h 760"/>
                <a:gd name="T36" fmla="*/ 66 w 375"/>
                <a:gd name="T37" fmla="*/ 95 h 760"/>
                <a:gd name="T38" fmla="*/ 71 w 375"/>
                <a:gd name="T39" fmla="*/ 91 h 760"/>
                <a:gd name="T40" fmla="*/ 79 w 375"/>
                <a:gd name="T41" fmla="*/ 82 h 760"/>
                <a:gd name="T42" fmla="*/ 83 w 375"/>
                <a:gd name="T43" fmla="*/ 73 h 760"/>
                <a:gd name="T44" fmla="*/ 85 w 375"/>
                <a:gd name="T45" fmla="*/ 66 h 760"/>
                <a:gd name="T46" fmla="*/ 86 w 375"/>
                <a:gd name="T47" fmla="*/ 64 h 760"/>
                <a:gd name="T48" fmla="*/ 85 w 375"/>
                <a:gd name="T49" fmla="*/ 61 h 760"/>
                <a:gd name="T50" fmla="*/ 83 w 375"/>
                <a:gd name="T51" fmla="*/ 50 h 760"/>
                <a:gd name="T52" fmla="*/ 79 w 375"/>
                <a:gd name="T53" fmla="*/ 34 h 760"/>
                <a:gd name="T54" fmla="*/ 75 w 375"/>
                <a:gd name="T55" fmla="*/ 18 h 760"/>
                <a:gd name="T56" fmla="*/ 72 w 375"/>
                <a:gd name="T57" fmla="*/ 8 h 760"/>
                <a:gd name="T58" fmla="*/ 67 w 375"/>
                <a:gd name="T59" fmla="*/ 3 h 760"/>
                <a:gd name="T60" fmla="*/ 61 w 375"/>
                <a:gd name="T61" fmla="*/ 1 h 760"/>
                <a:gd name="T62" fmla="*/ 54 w 375"/>
                <a:gd name="T63" fmla="*/ 0 h 760"/>
                <a:gd name="T64" fmla="*/ 47 w 375"/>
                <a:gd name="T65" fmla="*/ 2 h 760"/>
                <a:gd name="T66" fmla="*/ 43 w 375"/>
                <a:gd name="T67" fmla="*/ 4 h 7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75"/>
                <a:gd name="T103" fmla="*/ 0 h 760"/>
                <a:gd name="T104" fmla="*/ 375 w 375"/>
                <a:gd name="T105" fmla="*/ 760 h 7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75" h="760">
                  <a:moveTo>
                    <a:pt x="185" y="17"/>
                  </a:moveTo>
                  <a:lnTo>
                    <a:pt x="182" y="18"/>
                  </a:lnTo>
                  <a:lnTo>
                    <a:pt x="180" y="19"/>
                  </a:lnTo>
                  <a:lnTo>
                    <a:pt x="125" y="92"/>
                  </a:lnTo>
                  <a:lnTo>
                    <a:pt x="82" y="189"/>
                  </a:lnTo>
                  <a:lnTo>
                    <a:pt x="51" y="299"/>
                  </a:lnTo>
                  <a:lnTo>
                    <a:pt x="28" y="414"/>
                  </a:lnTo>
                  <a:lnTo>
                    <a:pt x="13" y="522"/>
                  </a:lnTo>
                  <a:lnTo>
                    <a:pt x="5" y="613"/>
                  </a:lnTo>
                  <a:lnTo>
                    <a:pt x="2" y="678"/>
                  </a:lnTo>
                  <a:lnTo>
                    <a:pt x="0" y="708"/>
                  </a:lnTo>
                  <a:lnTo>
                    <a:pt x="0" y="719"/>
                  </a:lnTo>
                  <a:lnTo>
                    <a:pt x="12" y="726"/>
                  </a:lnTo>
                  <a:lnTo>
                    <a:pt x="43" y="739"/>
                  </a:lnTo>
                  <a:lnTo>
                    <a:pt x="72" y="748"/>
                  </a:lnTo>
                  <a:lnTo>
                    <a:pt x="98" y="754"/>
                  </a:lnTo>
                  <a:lnTo>
                    <a:pt x="121" y="758"/>
                  </a:lnTo>
                  <a:lnTo>
                    <a:pt x="143" y="760"/>
                  </a:lnTo>
                  <a:lnTo>
                    <a:pt x="164" y="758"/>
                  </a:lnTo>
                  <a:lnTo>
                    <a:pt x="181" y="756"/>
                  </a:lnTo>
                  <a:lnTo>
                    <a:pt x="198" y="750"/>
                  </a:lnTo>
                  <a:lnTo>
                    <a:pt x="211" y="747"/>
                  </a:lnTo>
                  <a:lnTo>
                    <a:pt x="223" y="740"/>
                  </a:lnTo>
                  <a:lnTo>
                    <a:pt x="233" y="734"/>
                  </a:lnTo>
                  <a:lnTo>
                    <a:pt x="242" y="728"/>
                  </a:lnTo>
                  <a:lnTo>
                    <a:pt x="249" y="723"/>
                  </a:lnTo>
                  <a:lnTo>
                    <a:pt x="253" y="719"/>
                  </a:lnTo>
                  <a:lnTo>
                    <a:pt x="257" y="715"/>
                  </a:lnTo>
                  <a:lnTo>
                    <a:pt x="258" y="714"/>
                  </a:lnTo>
                  <a:lnTo>
                    <a:pt x="263" y="706"/>
                  </a:lnTo>
                  <a:lnTo>
                    <a:pt x="262" y="698"/>
                  </a:lnTo>
                  <a:lnTo>
                    <a:pt x="253" y="618"/>
                  </a:lnTo>
                  <a:lnTo>
                    <a:pt x="251" y="554"/>
                  </a:lnTo>
                  <a:lnTo>
                    <a:pt x="255" y="505"/>
                  </a:lnTo>
                  <a:lnTo>
                    <a:pt x="262" y="467"/>
                  </a:lnTo>
                  <a:lnTo>
                    <a:pt x="271" y="442"/>
                  </a:lnTo>
                  <a:lnTo>
                    <a:pt x="280" y="425"/>
                  </a:lnTo>
                  <a:lnTo>
                    <a:pt x="287" y="417"/>
                  </a:lnTo>
                  <a:lnTo>
                    <a:pt x="289" y="415"/>
                  </a:lnTo>
                  <a:lnTo>
                    <a:pt x="310" y="399"/>
                  </a:lnTo>
                  <a:lnTo>
                    <a:pt x="327" y="380"/>
                  </a:lnTo>
                  <a:lnTo>
                    <a:pt x="343" y="359"/>
                  </a:lnTo>
                  <a:lnTo>
                    <a:pt x="353" y="338"/>
                  </a:lnTo>
                  <a:lnTo>
                    <a:pt x="362" y="319"/>
                  </a:lnTo>
                  <a:lnTo>
                    <a:pt x="369" y="302"/>
                  </a:lnTo>
                  <a:lnTo>
                    <a:pt x="372" y="290"/>
                  </a:lnTo>
                  <a:lnTo>
                    <a:pt x="374" y="285"/>
                  </a:lnTo>
                  <a:lnTo>
                    <a:pt x="375" y="281"/>
                  </a:lnTo>
                  <a:lnTo>
                    <a:pt x="374" y="277"/>
                  </a:lnTo>
                  <a:lnTo>
                    <a:pt x="372" y="268"/>
                  </a:lnTo>
                  <a:lnTo>
                    <a:pt x="367" y="248"/>
                  </a:lnTo>
                  <a:lnTo>
                    <a:pt x="362" y="220"/>
                  </a:lnTo>
                  <a:lnTo>
                    <a:pt x="354" y="185"/>
                  </a:lnTo>
                  <a:lnTo>
                    <a:pt x="345" y="148"/>
                  </a:lnTo>
                  <a:lnTo>
                    <a:pt x="337" y="112"/>
                  </a:lnTo>
                  <a:lnTo>
                    <a:pt x="328" y="78"/>
                  </a:lnTo>
                  <a:lnTo>
                    <a:pt x="319" y="49"/>
                  </a:lnTo>
                  <a:lnTo>
                    <a:pt x="313" y="35"/>
                  </a:lnTo>
                  <a:lnTo>
                    <a:pt x="305" y="23"/>
                  </a:lnTo>
                  <a:lnTo>
                    <a:pt x="294" y="13"/>
                  </a:lnTo>
                  <a:lnTo>
                    <a:pt x="281" y="6"/>
                  </a:lnTo>
                  <a:lnTo>
                    <a:pt x="266" y="3"/>
                  </a:lnTo>
                  <a:lnTo>
                    <a:pt x="250" y="0"/>
                  </a:lnTo>
                  <a:lnTo>
                    <a:pt x="234" y="1"/>
                  </a:lnTo>
                  <a:lnTo>
                    <a:pt x="220" y="4"/>
                  </a:lnTo>
                  <a:lnTo>
                    <a:pt x="207" y="8"/>
                  </a:lnTo>
                  <a:lnTo>
                    <a:pt x="197" y="12"/>
                  </a:lnTo>
                  <a:lnTo>
                    <a:pt x="189" y="16"/>
                  </a:lnTo>
                  <a:lnTo>
                    <a:pt x="185" y="17"/>
                  </a:lnTo>
                  <a:close/>
                </a:path>
              </a:pathLst>
            </a:custGeom>
            <a:solidFill>
              <a:srgbClr val="000000"/>
            </a:solidFill>
            <a:ln w="9525">
              <a:noFill/>
              <a:round/>
              <a:headEnd/>
              <a:tailEnd/>
            </a:ln>
          </p:spPr>
          <p:txBody>
            <a:bodyPr/>
            <a:lstStyle/>
            <a:p>
              <a:pPr rtl="0"/>
              <a:endParaRPr lang="en-US" sz="3800"/>
            </a:p>
          </p:txBody>
        </p:sp>
        <p:sp>
          <p:nvSpPr>
            <p:cNvPr id="41047" name="Freeform 87"/>
            <p:cNvSpPr>
              <a:spLocks/>
            </p:cNvSpPr>
            <p:nvPr/>
          </p:nvSpPr>
          <p:spPr bwMode="auto">
            <a:xfrm>
              <a:off x="438" y="2639"/>
              <a:ext cx="67" cy="156"/>
            </a:xfrm>
            <a:custGeom>
              <a:avLst/>
              <a:gdLst>
                <a:gd name="T0" fmla="*/ 52 w 292"/>
                <a:gd name="T1" fmla="*/ 1 h 679"/>
                <a:gd name="T2" fmla="*/ 53 w 292"/>
                <a:gd name="T3" fmla="*/ 1 h 679"/>
                <a:gd name="T4" fmla="*/ 53 w 292"/>
                <a:gd name="T5" fmla="*/ 2 h 679"/>
                <a:gd name="T6" fmla="*/ 54 w 292"/>
                <a:gd name="T7" fmla="*/ 3 h 679"/>
                <a:gd name="T8" fmla="*/ 55 w 292"/>
                <a:gd name="T9" fmla="*/ 5 h 679"/>
                <a:gd name="T10" fmla="*/ 57 w 292"/>
                <a:gd name="T11" fmla="*/ 11 h 679"/>
                <a:gd name="T12" fmla="*/ 59 w 292"/>
                <a:gd name="T13" fmla="*/ 18 h 679"/>
                <a:gd name="T14" fmla="*/ 61 w 292"/>
                <a:gd name="T15" fmla="*/ 26 h 679"/>
                <a:gd name="T16" fmla="*/ 63 w 292"/>
                <a:gd name="T17" fmla="*/ 33 h 679"/>
                <a:gd name="T18" fmla="*/ 64 w 292"/>
                <a:gd name="T19" fmla="*/ 40 h 679"/>
                <a:gd name="T20" fmla="*/ 66 w 292"/>
                <a:gd name="T21" fmla="*/ 47 h 679"/>
                <a:gd name="T22" fmla="*/ 67 w 292"/>
                <a:gd name="T23" fmla="*/ 52 h 679"/>
                <a:gd name="T24" fmla="*/ 67 w 292"/>
                <a:gd name="T25" fmla="*/ 55 h 679"/>
                <a:gd name="T26" fmla="*/ 67 w 292"/>
                <a:gd name="T27" fmla="*/ 57 h 679"/>
                <a:gd name="T28" fmla="*/ 66 w 292"/>
                <a:gd name="T29" fmla="*/ 60 h 679"/>
                <a:gd name="T30" fmla="*/ 64 w 292"/>
                <a:gd name="T31" fmla="*/ 62 h 679"/>
                <a:gd name="T32" fmla="*/ 63 w 292"/>
                <a:gd name="T33" fmla="*/ 66 h 679"/>
                <a:gd name="T34" fmla="*/ 61 w 292"/>
                <a:gd name="T35" fmla="*/ 69 h 679"/>
                <a:gd name="T36" fmla="*/ 58 w 292"/>
                <a:gd name="T37" fmla="*/ 73 h 679"/>
                <a:gd name="T38" fmla="*/ 56 w 292"/>
                <a:gd name="T39" fmla="*/ 76 h 679"/>
                <a:gd name="T40" fmla="*/ 52 w 292"/>
                <a:gd name="T41" fmla="*/ 78 h 679"/>
                <a:gd name="T42" fmla="*/ 51 w 292"/>
                <a:gd name="T43" fmla="*/ 79 h 679"/>
                <a:gd name="T44" fmla="*/ 50 w 292"/>
                <a:gd name="T45" fmla="*/ 81 h 679"/>
                <a:gd name="T46" fmla="*/ 47 w 292"/>
                <a:gd name="T47" fmla="*/ 83 h 679"/>
                <a:gd name="T48" fmla="*/ 45 w 292"/>
                <a:gd name="T49" fmla="*/ 87 h 679"/>
                <a:gd name="T50" fmla="*/ 43 w 292"/>
                <a:gd name="T51" fmla="*/ 93 h 679"/>
                <a:gd name="T52" fmla="*/ 41 w 292"/>
                <a:gd name="T53" fmla="*/ 100 h 679"/>
                <a:gd name="T54" fmla="*/ 40 w 292"/>
                <a:gd name="T55" fmla="*/ 110 h 679"/>
                <a:gd name="T56" fmla="*/ 39 w 292"/>
                <a:gd name="T57" fmla="*/ 122 h 679"/>
                <a:gd name="T58" fmla="*/ 39 w 292"/>
                <a:gd name="T59" fmla="*/ 128 h 679"/>
                <a:gd name="T60" fmla="*/ 40 w 292"/>
                <a:gd name="T61" fmla="*/ 135 h 679"/>
                <a:gd name="T62" fmla="*/ 41 w 292"/>
                <a:gd name="T63" fmla="*/ 142 h 679"/>
                <a:gd name="T64" fmla="*/ 41 w 292"/>
                <a:gd name="T65" fmla="*/ 150 h 679"/>
                <a:gd name="T66" fmla="*/ 40 w 292"/>
                <a:gd name="T67" fmla="*/ 152 h 679"/>
                <a:gd name="T68" fmla="*/ 37 w 292"/>
                <a:gd name="T69" fmla="*/ 153 h 679"/>
                <a:gd name="T70" fmla="*/ 33 w 292"/>
                <a:gd name="T71" fmla="*/ 155 h 679"/>
                <a:gd name="T72" fmla="*/ 29 w 292"/>
                <a:gd name="T73" fmla="*/ 156 h 679"/>
                <a:gd name="T74" fmla="*/ 23 w 292"/>
                <a:gd name="T75" fmla="*/ 156 h 679"/>
                <a:gd name="T76" fmla="*/ 17 w 292"/>
                <a:gd name="T77" fmla="*/ 156 h 679"/>
                <a:gd name="T78" fmla="*/ 9 w 292"/>
                <a:gd name="T79" fmla="*/ 154 h 679"/>
                <a:gd name="T80" fmla="*/ 0 w 292"/>
                <a:gd name="T81" fmla="*/ 150 h 679"/>
                <a:gd name="T82" fmla="*/ 0 w 292"/>
                <a:gd name="T83" fmla="*/ 140 h 679"/>
                <a:gd name="T84" fmla="*/ 2 w 292"/>
                <a:gd name="T85" fmla="*/ 124 h 679"/>
                <a:gd name="T86" fmla="*/ 4 w 292"/>
                <a:gd name="T87" fmla="*/ 103 h 679"/>
                <a:gd name="T88" fmla="*/ 7 w 292"/>
                <a:gd name="T89" fmla="*/ 81 h 679"/>
                <a:gd name="T90" fmla="*/ 12 w 292"/>
                <a:gd name="T91" fmla="*/ 58 h 679"/>
                <a:gd name="T92" fmla="*/ 19 w 292"/>
                <a:gd name="T93" fmla="*/ 36 h 679"/>
                <a:gd name="T94" fmla="*/ 27 w 292"/>
                <a:gd name="T95" fmla="*/ 17 h 679"/>
                <a:gd name="T96" fmla="*/ 38 w 292"/>
                <a:gd name="T97" fmla="*/ 3 h 679"/>
                <a:gd name="T98" fmla="*/ 39 w 292"/>
                <a:gd name="T99" fmla="*/ 2 h 679"/>
                <a:gd name="T100" fmla="*/ 41 w 292"/>
                <a:gd name="T101" fmla="*/ 2 h 679"/>
                <a:gd name="T102" fmla="*/ 42 w 292"/>
                <a:gd name="T103" fmla="*/ 1 h 679"/>
                <a:gd name="T104" fmla="*/ 44 w 292"/>
                <a:gd name="T105" fmla="*/ 0 h 679"/>
                <a:gd name="T106" fmla="*/ 46 w 292"/>
                <a:gd name="T107" fmla="*/ 0 h 679"/>
                <a:gd name="T108" fmla="*/ 48 w 292"/>
                <a:gd name="T109" fmla="*/ 0 h 679"/>
                <a:gd name="T110" fmla="*/ 50 w 292"/>
                <a:gd name="T111" fmla="*/ 0 h 679"/>
                <a:gd name="T112" fmla="*/ 52 w 292"/>
                <a:gd name="T113" fmla="*/ 1 h 6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2"/>
                <a:gd name="T172" fmla="*/ 0 h 679"/>
                <a:gd name="T173" fmla="*/ 292 w 292"/>
                <a:gd name="T174" fmla="*/ 679 h 6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2" h="679">
                  <a:moveTo>
                    <a:pt x="225" y="3"/>
                  </a:moveTo>
                  <a:lnTo>
                    <a:pt x="229" y="5"/>
                  </a:lnTo>
                  <a:lnTo>
                    <a:pt x="233" y="8"/>
                  </a:lnTo>
                  <a:lnTo>
                    <a:pt x="236" y="15"/>
                  </a:lnTo>
                  <a:lnTo>
                    <a:pt x="240" y="22"/>
                  </a:lnTo>
                  <a:lnTo>
                    <a:pt x="248" y="47"/>
                  </a:lnTo>
                  <a:lnTo>
                    <a:pt x="256" y="77"/>
                  </a:lnTo>
                  <a:lnTo>
                    <a:pt x="264" y="111"/>
                  </a:lnTo>
                  <a:lnTo>
                    <a:pt x="273" y="145"/>
                  </a:lnTo>
                  <a:lnTo>
                    <a:pt x="279" y="176"/>
                  </a:lnTo>
                  <a:lnTo>
                    <a:pt x="286" y="204"/>
                  </a:lnTo>
                  <a:lnTo>
                    <a:pt x="290" y="227"/>
                  </a:lnTo>
                  <a:lnTo>
                    <a:pt x="292" y="240"/>
                  </a:lnTo>
                  <a:lnTo>
                    <a:pt x="290" y="247"/>
                  </a:lnTo>
                  <a:lnTo>
                    <a:pt x="286" y="259"/>
                  </a:lnTo>
                  <a:lnTo>
                    <a:pt x="281" y="272"/>
                  </a:lnTo>
                  <a:lnTo>
                    <a:pt x="274" y="288"/>
                  </a:lnTo>
                  <a:lnTo>
                    <a:pt x="265" y="302"/>
                  </a:lnTo>
                  <a:lnTo>
                    <a:pt x="253" y="318"/>
                  </a:lnTo>
                  <a:lnTo>
                    <a:pt x="242" y="331"/>
                  </a:lnTo>
                  <a:lnTo>
                    <a:pt x="227" y="341"/>
                  </a:lnTo>
                  <a:lnTo>
                    <a:pt x="223" y="344"/>
                  </a:lnTo>
                  <a:lnTo>
                    <a:pt x="216" y="351"/>
                  </a:lnTo>
                  <a:lnTo>
                    <a:pt x="207" y="363"/>
                  </a:lnTo>
                  <a:lnTo>
                    <a:pt x="196" y="380"/>
                  </a:lnTo>
                  <a:lnTo>
                    <a:pt x="187" y="405"/>
                  </a:lnTo>
                  <a:lnTo>
                    <a:pt x="178" y="437"/>
                  </a:lnTo>
                  <a:lnTo>
                    <a:pt x="173" y="479"/>
                  </a:lnTo>
                  <a:lnTo>
                    <a:pt x="170" y="530"/>
                  </a:lnTo>
                  <a:lnTo>
                    <a:pt x="171" y="557"/>
                  </a:lnTo>
                  <a:lnTo>
                    <a:pt x="173" y="587"/>
                  </a:lnTo>
                  <a:lnTo>
                    <a:pt x="177" y="619"/>
                  </a:lnTo>
                  <a:lnTo>
                    <a:pt x="180" y="655"/>
                  </a:lnTo>
                  <a:lnTo>
                    <a:pt x="173" y="661"/>
                  </a:lnTo>
                  <a:lnTo>
                    <a:pt x="161" y="668"/>
                  </a:lnTo>
                  <a:lnTo>
                    <a:pt x="145" y="674"/>
                  </a:lnTo>
                  <a:lnTo>
                    <a:pt x="126" y="678"/>
                  </a:lnTo>
                  <a:lnTo>
                    <a:pt x="101" y="679"/>
                  </a:lnTo>
                  <a:lnTo>
                    <a:pt x="72" y="677"/>
                  </a:lnTo>
                  <a:lnTo>
                    <a:pt x="39" y="669"/>
                  </a:lnTo>
                  <a:lnTo>
                    <a:pt x="0" y="655"/>
                  </a:lnTo>
                  <a:lnTo>
                    <a:pt x="2" y="609"/>
                  </a:lnTo>
                  <a:lnTo>
                    <a:pt x="7" y="539"/>
                  </a:lnTo>
                  <a:lnTo>
                    <a:pt x="17" y="450"/>
                  </a:lnTo>
                  <a:lnTo>
                    <a:pt x="32" y="353"/>
                  </a:lnTo>
                  <a:lnTo>
                    <a:pt x="53" y="251"/>
                  </a:lnTo>
                  <a:lnTo>
                    <a:pt x="82" y="156"/>
                  </a:lnTo>
                  <a:lnTo>
                    <a:pt x="118" y="73"/>
                  </a:lnTo>
                  <a:lnTo>
                    <a:pt x="165" y="11"/>
                  </a:lnTo>
                  <a:lnTo>
                    <a:pt x="170" y="8"/>
                  </a:lnTo>
                  <a:lnTo>
                    <a:pt x="177" y="7"/>
                  </a:lnTo>
                  <a:lnTo>
                    <a:pt x="184" y="4"/>
                  </a:lnTo>
                  <a:lnTo>
                    <a:pt x="192" y="2"/>
                  </a:lnTo>
                  <a:lnTo>
                    <a:pt x="201" y="0"/>
                  </a:lnTo>
                  <a:lnTo>
                    <a:pt x="209" y="0"/>
                  </a:lnTo>
                  <a:lnTo>
                    <a:pt x="217" y="0"/>
                  </a:lnTo>
                  <a:lnTo>
                    <a:pt x="225" y="3"/>
                  </a:lnTo>
                  <a:close/>
                </a:path>
              </a:pathLst>
            </a:custGeom>
            <a:solidFill>
              <a:srgbClr val="C0C0C0"/>
            </a:solidFill>
            <a:ln w="9525">
              <a:noFill/>
              <a:round/>
              <a:headEnd/>
              <a:tailEnd/>
            </a:ln>
          </p:spPr>
          <p:txBody>
            <a:bodyPr/>
            <a:lstStyle/>
            <a:p>
              <a:pPr rtl="0"/>
              <a:endParaRPr lang="en-US" sz="3800"/>
            </a:p>
          </p:txBody>
        </p:sp>
        <p:sp>
          <p:nvSpPr>
            <p:cNvPr id="41048" name="Freeform 88"/>
            <p:cNvSpPr>
              <a:spLocks/>
            </p:cNvSpPr>
            <p:nvPr/>
          </p:nvSpPr>
          <p:spPr bwMode="auto">
            <a:xfrm>
              <a:off x="480" y="2612"/>
              <a:ext cx="18" cy="24"/>
            </a:xfrm>
            <a:custGeom>
              <a:avLst/>
              <a:gdLst>
                <a:gd name="T0" fmla="*/ 0 w 82"/>
                <a:gd name="T1" fmla="*/ 20 h 107"/>
                <a:gd name="T2" fmla="*/ 8 w 82"/>
                <a:gd name="T3" fmla="*/ 24 h 107"/>
                <a:gd name="T4" fmla="*/ 9 w 82"/>
                <a:gd name="T5" fmla="*/ 21 h 107"/>
                <a:gd name="T6" fmla="*/ 11 w 82"/>
                <a:gd name="T7" fmla="*/ 19 h 107"/>
                <a:gd name="T8" fmla="*/ 12 w 82"/>
                <a:gd name="T9" fmla="*/ 16 h 107"/>
                <a:gd name="T10" fmla="*/ 13 w 82"/>
                <a:gd name="T11" fmla="*/ 14 h 107"/>
                <a:gd name="T12" fmla="*/ 15 w 82"/>
                <a:gd name="T13" fmla="*/ 12 h 107"/>
                <a:gd name="T14" fmla="*/ 16 w 82"/>
                <a:gd name="T15" fmla="*/ 10 h 107"/>
                <a:gd name="T16" fmla="*/ 17 w 82"/>
                <a:gd name="T17" fmla="*/ 8 h 107"/>
                <a:gd name="T18" fmla="*/ 18 w 82"/>
                <a:gd name="T19" fmla="*/ 7 h 107"/>
                <a:gd name="T20" fmla="*/ 13 w 82"/>
                <a:gd name="T21" fmla="*/ 0 h 107"/>
                <a:gd name="T22" fmla="*/ 11 w 82"/>
                <a:gd name="T23" fmla="*/ 2 h 107"/>
                <a:gd name="T24" fmla="*/ 9 w 82"/>
                <a:gd name="T25" fmla="*/ 4 h 107"/>
                <a:gd name="T26" fmla="*/ 7 w 82"/>
                <a:gd name="T27" fmla="*/ 8 h 107"/>
                <a:gd name="T28" fmla="*/ 5 w 82"/>
                <a:gd name="T29" fmla="*/ 11 h 107"/>
                <a:gd name="T30" fmla="*/ 3 w 82"/>
                <a:gd name="T31" fmla="*/ 14 h 107"/>
                <a:gd name="T32" fmla="*/ 2 w 82"/>
                <a:gd name="T33" fmla="*/ 17 h 107"/>
                <a:gd name="T34" fmla="*/ 1 w 82"/>
                <a:gd name="T35" fmla="*/ 19 h 107"/>
                <a:gd name="T36" fmla="*/ 0 w 82"/>
                <a:gd name="T37" fmla="*/ 20 h 1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2"/>
                <a:gd name="T58" fmla="*/ 0 h 107"/>
                <a:gd name="T59" fmla="*/ 82 w 82"/>
                <a:gd name="T60" fmla="*/ 107 h 10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2" h="107">
                  <a:moveTo>
                    <a:pt x="0" y="91"/>
                  </a:moveTo>
                  <a:lnTo>
                    <a:pt x="37" y="107"/>
                  </a:lnTo>
                  <a:lnTo>
                    <a:pt x="42" y="95"/>
                  </a:lnTo>
                  <a:lnTo>
                    <a:pt x="49" y="84"/>
                  </a:lnTo>
                  <a:lnTo>
                    <a:pt x="54" y="72"/>
                  </a:lnTo>
                  <a:lnTo>
                    <a:pt x="60" y="61"/>
                  </a:lnTo>
                  <a:lnTo>
                    <a:pt x="67" y="52"/>
                  </a:lnTo>
                  <a:lnTo>
                    <a:pt x="73" y="43"/>
                  </a:lnTo>
                  <a:lnTo>
                    <a:pt x="79" y="37"/>
                  </a:lnTo>
                  <a:lnTo>
                    <a:pt x="82" y="33"/>
                  </a:lnTo>
                  <a:lnTo>
                    <a:pt x="58" y="0"/>
                  </a:lnTo>
                  <a:lnTo>
                    <a:pt x="49" y="9"/>
                  </a:lnTo>
                  <a:lnTo>
                    <a:pt x="40" y="20"/>
                  </a:lnTo>
                  <a:lnTo>
                    <a:pt x="30" y="34"/>
                  </a:lnTo>
                  <a:lnTo>
                    <a:pt x="23" y="47"/>
                  </a:lnTo>
                  <a:lnTo>
                    <a:pt x="15" y="61"/>
                  </a:lnTo>
                  <a:lnTo>
                    <a:pt x="8" y="74"/>
                  </a:lnTo>
                  <a:lnTo>
                    <a:pt x="3" y="85"/>
                  </a:lnTo>
                  <a:lnTo>
                    <a:pt x="0" y="91"/>
                  </a:lnTo>
                  <a:close/>
                </a:path>
              </a:pathLst>
            </a:custGeom>
            <a:solidFill>
              <a:srgbClr val="000000"/>
            </a:solidFill>
            <a:ln w="9525">
              <a:noFill/>
              <a:round/>
              <a:headEnd/>
              <a:tailEnd/>
            </a:ln>
          </p:spPr>
          <p:txBody>
            <a:bodyPr/>
            <a:lstStyle/>
            <a:p>
              <a:pPr rtl="0"/>
              <a:endParaRPr lang="en-US" sz="3800"/>
            </a:p>
          </p:txBody>
        </p:sp>
        <p:sp>
          <p:nvSpPr>
            <p:cNvPr id="41049" name="Freeform 89"/>
            <p:cNvSpPr>
              <a:spLocks/>
            </p:cNvSpPr>
            <p:nvPr/>
          </p:nvSpPr>
          <p:spPr bwMode="auto">
            <a:xfrm>
              <a:off x="586" y="2686"/>
              <a:ext cx="67" cy="65"/>
            </a:xfrm>
            <a:custGeom>
              <a:avLst/>
              <a:gdLst>
                <a:gd name="T0" fmla="*/ 2 w 292"/>
                <a:gd name="T1" fmla="*/ 2 h 284"/>
                <a:gd name="T2" fmla="*/ 0 w 292"/>
                <a:gd name="T3" fmla="*/ 3 h 284"/>
                <a:gd name="T4" fmla="*/ 0 w 292"/>
                <a:gd name="T5" fmla="*/ 5 h 284"/>
                <a:gd name="T6" fmla="*/ 0 w 292"/>
                <a:gd name="T7" fmla="*/ 8 h 284"/>
                <a:gd name="T8" fmla="*/ 2 w 292"/>
                <a:gd name="T9" fmla="*/ 9 h 284"/>
                <a:gd name="T10" fmla="*/ 58 w 292"/>
                <a:gd name="T11" fmla="*/ 64 h 284"/>
                <a:gd name="T12" fmla="*/ 59 w 292"/>
                <a:gd name="T13" fmla="*/ 65 h 284"/>
                <a:gd name="T14" fmla="*/ 61 w 292"/>
                <a:gd name="T15" fmla="*/ 65 h 284"/>
                <a:gd name="T16" fmla="*/ 64 w 292"/>
                <a:gd name="T17" fmla="*/ 65 h 284"/>
                <a:gd name="T18" fmla="*/ 65 w 292"/>
                <a:gd name="T19" fmla="*/ 64 h 284"/>
                <a:gd name="T20" fmla="*/ 67 w 292"/>
                <a:gd name="T21" fmla="*/ 62 h 284"/>
                <a:gd name="T22" fmla="*/ 67 w 292"/>
                <a:gd name="T23" fmla="*/ 60 h 284"/>
                <a:gd name="T24" fmla="*/ 67 w 292"/>
                <a:gd name="T25" fmla="*/ 58 h 284"/>
                <a:gd name="T26" fmla="*/ 65 w 292"/>
                <a:gd name="T27" fmla="*/ 56 h 284"/>
                <a:gd name="T28" fmla="*/ 9 w 292"/>
                <a:gd name="T29" fmla="*/ 2 h 284"/>
                <a:gd name="T30" fmla="*/ 8 w 292"/>
                <a:gd name="T31" fmla="*/ 0 h 284"/>
                <a:gd name="T32" fmla="*/ 5 w 292"/>
                <a:gd name="T33" fmla="*/ 0 h 284"/>
                <a:gd name="T34" fmla="*/ 3 w 292"/>
                <a:gd name="T35" fmla="*/ 0 h 284"/>
                <a:gd name="T36" fmla="*/ 2 w 292"/>
                <a:gd name="T37" fmla="*/ 2 h 2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2"/>
                <a:gd name="T58" fmla="*/ 0 h 284"/>
                <a:gd name="T59" fmla="*/ 292 w 292"/>
                <a:gd name="T60" fmla="*/ 284 h 28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2" h="284">
                  <a:moveTo>
                    <a:pt x="7" y="7"/>
                  </a:moveTo>
                  <a:lnTo>
                    <a:pt x="1" y="15"/>
                  </a:lnTo>
                  <a:lnTo>
                    <a:pt x="0" y="24"/>
                  </a:lnTo>
                  <a:lnTo>
                    <a:pt x="1" y="33"/>
                  </a:lnTo>
                  <a:lnTo>
                    <a:pt x="7" y="41"/>
                  </a:lnTo>
                  <a:lnTo>
                    <a:pt x="251" y="278"/>
                  </a:lnTo>
                  <a:lnTo>
                    <a:pt x="259" y="283"/>
                  </a:lnTo>
                  <a:lnTo>
                    <a:pt x="268" y="284"/>
                  </a:lnTo>
                  <a:lnTo>
                    <a:pt x="277" y="283"/>
                  </a:lnTo>
                  <a:lnTo>
                    <a:pt x="285" y="278"/>
                  </a:lnTo>
                  <a:lnTo>
                    <a:pt x="290" y="270"/>
                  </a:lnTo>
                  <a:lnTo>
                    <a:pt x="292" y="261"/>
                  </a:lnTo>
                  <a:lnTo>
                    <a:pt x="290" y="252"/>
                  </a:lnTo>
                  <a:lnTo>
                    <a:pt x="285" y="244"/>
                  </a:lnTo>
                  <a:lnTo>
                    <a:pt x="40" y="7"/>
                  </a:lnTo>
                  <a:lnTo>
                    <a:pt x="33" y="2"/>
                  </a:lnTo>
                  <a:lnTo>
                    <a:pt x="23" y="0"/>
                  </a:lnTo>
                  <a:lnTo>
                    <a:pt x="14" y="2"/>
                  </a:lnTo>
                  <a:lnTo>
                    <a:pt x="7" y="7"/>
                  </a:lnTo>
                  <a:close/>
                </a:path>
              </a:pathLst>
            </a:custGeom>
            <a:solidFill>
              <a:srgbClr val="000000"/>
            </a:solidFill>
            <a:ln w="9525">
              <a:noFill/>
              <a:round/>
              <a:headEnd/>
              <a:tailEnd/>
            </a:ln>
          </p:spPr>
          <p:txBody>
            <a:bodyPr/>
            <a:lstStyle/>
            <a:p>
              <a:pPr rtl="0"/>
              <a:endParaRPr lang="en-US" sz="3800"/>
            </a:p>
          </p:txBody>
        </p:sp>
        <p:sp>
          <p:nvSpPr>
            <p:cNvPr id="41050" name="Freeform 90"/>
            <p:cNvSpPr>
              <a:spLocks/>
            </p:cNvSpPr>
            <p:nvPr/>
          </p:nvSpPr>
          <p:spPr bwMode="auto">
            <a:xfrm>
              <a:off x="477" y="2675"/>
              <a:ext cx="147" cy="82"/>
            </a:xfrm>
            <a:custGeom>
              <a:avLst/>
              <a:gdLst>
                <a:gd name="T0" fmla="*/ 2 w 640"/>
                <a:gd name="T1" fmla="*/ 1 h 359"/>
                <a:gd name="T2" fmla="*/ 0 w 640"/>
                <a:gd name="T3" fmla="*/ 4 h 359"/>
                <a:gd name="T4" fmla="*/ 0 w 640"/>
                <a:gd name="T5" fmla="*/ 7 h 359"/>
                <a:gd name="T6" fmla="*/ 2 w 640"/>
                <a:gd name="T7" fmla="*/ 11 h 359"/>
                <a:gd name="T8" fmla="*/ 5 w 640"/>
                <a:gd name="T9" fmla="*/ 18 h 359"/>
                <a:gd name="T10" fmla="*/ 9 w 640"/>
                <a:gd name="T11" fmla="*/ 27 h 359"/>
                <a:gd name="T12" fmla="*/ 16 w 640"/>
                <a:gd name="T13" fmla="*/ 37 h 359"/>
                <a:gd name="T14" fmla="*/ 24 w 640"/>
                <a:gd name="T15" fmla="*/ 48 h 359"/>
                <a:gd name="T16" fmla="*/ 35 w 640"/>
                <a:gd name="T17" fmla="*/ 58 h 359"/>
                <a:gd name="T18" fmla="*/ 47 w 640"/>
                <a:gd name="T19" fmla="*/ 67 h 359"/>
                <a:gd name="T20" fmla="*/ 59 w 640"/>
                <a:gd name="T21" fmla="*/ 74 h 359"/>
                <a:gd name="T22" fmla="*/ 69 w 640"/>
                <a:gd name="T23" fmla="*/ 77 h 359"/>
                <a:gd name="T24" fmla="*/ 79 w 640"/>
                <a:gd name="T25" fmla="*/ 80 h 359"/>
                <a:gd name="T26" fmla="*/ 90 w 640"/>
                <a:gd name="T27" fmla="*/ 82 h 359"/>
                <a:gd name="T28" fmla="*/ 102 w 640"/>
                <a:gd name="T29" fmla="*/ 82 h 359"/>
                <a:gd name="T30" fmla="*/ 113 w 640"/>
                <a:gd name="T31" fmla="*/ 81 h 359"/>
                <a:gd name="T32" fmla="*/ 125 w 640"/>
                <a:gd name="T33" fmla="*/ 79 h 359"/>
                <a:gd name="T34" fmla="*/ 138 w 640"/>
                <a:gd name="T35" fmla="*/ 76 h 359"/>
                <a:gd name="T36" fmla="*/ 146 w 640"/>
                <a:gd name="T37" fmla="*/ 73 h 359"/>
                <a:gd name="T38" fmla="*/ 147 w 640"/>
                <a:gd name="T39" fmla="*/ 70 h 359"/>
                <a:gd name="T40" fmla="*/ 146 w 640"/>
                <a:gd name="T41" fmla="*/ 67 h 359"/>
                <a:gd name="T42" fmla="*/ 143 w 640"/>
                <a:gd name="T43" fmla="*/ 66 h 359"/>
                <a:gd name="T44" fmla="*/ 135 w 640"/>
                <a:gd name="T45" fmla="*/ 67 h 359"/>
                <a:gd name="T46" fmla="*/ 124 w 640"/>
                <a:gd name="T47" fmla="*/ 70 h 359"/>
                <a:gd name="T48" fmla="*/ 113 w 640"/>
                <a:gd name="T49" fmla="*/ 72 h 359"/>
                <a:gd name="T50" fmla="*/ 102 w 640"/>
                <a:gd name="T51" fmla="*/ 73 h 359"/>
                <a:gd name="T52" fmla="*/ 91 w 640"/>
                <a:gd name="T53" fmla="*/ 73 h 359"/>
                <a:gd name="T54" fmla="*/ 82 w 640"/>
                <a:gd name="T55" fmla="*/ 71 h 359"/>
                <a:gd name="T56" fmla="*/ 72 w 640"/>
                <a:gd name="T57" fmla="*/ 69 h 359"/>
                <a:gd name="T58" fmla="*/ 63 w 640"/>
                <a:gd name="T59" fmla="*/ 66 h 359"/>
                <a:gd name="T60" fmla="*/ 52 w 640"/>
                <a:gd name="T61" fmla="*/ 60 h 359"/>
                <a:gd name="T62" fmla="*/ 41 w 640"/>
                <a:gd name="T63" fmla="*/ 51 h 359"/>
                <a:gd name="T64" fmla="*/ 31 w 640"/>
                <a:gd name="T65" fmla="*/ 41 h 359"/>
                <a:gd name="T66" fmla="*/ 23 w 640"/>
                <a:gd name="T67" fmla="*/ 31 h 359"/>
                <a:gd name="T68" fmla="*/ 17 w 640"/>
                <a:gd name="T69" fmla="*/ 22 h 359"/>
                <a:gd name="T70" fmla="*/ 13 w 640"/>
                <a:gd name="T71" fmla="*/ 14 h 359"/>
                <a:gd name="T72" fmla="*/ 10 w 640"/>
                <a:gd name="T73" fmla="*/ 7 h 359"/>
                <a:gd name="T74" fmla="*/ 9 w 640"/>
                <a:gd name="T75" fmla="*/ 4 h 359"/>
                <a:gd name="T76" fmla="*/ 8 w 640"/>
                <a:gd name="T77" fmla="*/ 2 h 359"/>
                <a:gd name="T78" fmla="*/ 5 w 640"/>
                <a:gd name="T79" fmla="*/ 0 h 3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40"/>
                <a:gd name="T121" fmla="*/ 0 h 359"/>
                <a:gd name="T122" fmla="*/ 640 w 640"/>
                <a:gd name="T123" fmla="*/ 359 h 35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40" h="359">
                  <a:moveTo>
                    <a:pt x="14" y="1"/>
                  </a:moveTo>
                  <a:lnTo>
                    <a:pt x="8" y="5"/>
                  </a:lnTo>
                  <a:lnTo>
                    <a:pt x="2" y="10"/>
                  </a:lnTo>
                  <a:lnTo>
                    <a:pt x="0" y="18"/>
                  </a:lnTo>
                  <a:lnTo>
                    <a:pt x="0" y="26"/>
                  </a:lnTo>
                  <a:lnTo>
                    <a:pt x="1" y="30"/>
                  </a:lnTo>
                  <a:lnTo>
                    <a:pt x="4" y="36"/>
                  </a:lnTo>
                  <a:lnTo>
                    <a:pt x="8" y="48"/>
                  </a:lnTo>
                  <a:lnTo>
                    <a:pt x="13" y="61"/>
                  </a:lnTo>
                  <a:lnTo>
                    <a:pt x="21" y="78"/>
                  </a:lnTo>
                  <a:lnTo>
                    <a:pt x="30" y="96"/>
                  </a:lnTo>
                  <a:lnTo>
                    <a:pt x="41" y="117"/>
                  </a:lnTo>
                  <a:lnTo>
                    <a:pt x="54" y="138"/>
                  </a:lnTo>
                  <a:lnTo>
                    <a:pt x="69" y="161"/>
                  </a:lnTo>
                  <a:lnTo>
                    <a:pt x="86" y="184"/>
                  </a:lnTo>
                  <a:lnTo>
                    <a:pt x="105" y="208"/>
                  </a:lnTo>
                  <a:lnTo>
                    <a:pt x="126" y="231"/>
                  </a:lnTo>
                  <a:lnTo>
                    <a:pt x="151" y="253"/>
                  </a:lnTo>
                  <a:lnTo>
                    <a:pt x="177" y="275"/>
                  </a:lnTo>
                  <a:lnTo>
                    <a:pt x="205" y="295"/>
                  </a:lnTo>
                  <a:lnTo>
                    <a:pt x="237" y="313"/>
                  </a:lnTo>
                  <a:lnTo>
                    <a:pt x="257" y="324"/>
                  </a:lnTo>
                  <a:lnTo>
                    <a:pt x="280" y="333"/>
                  </a:lnTo>
                  <a:lnTo>
                    <a:pt x="300" y="339"/>
                  </a:lnTo>
                  <a:lnTo>
                    <a:pt x="324" y="346"/>
                  </a:lnTo>
                  <a:lnTo>
                    <a:pt x="346" y="351"/>
                  </a:lnTo>
                  <a:lnTo>
                    <a:pt x="369" y="355"/>
                  </a:lnTo>
                  <a:lnTo>
                    <a:pt x="393" y="357"/>
                  </a:lnTo>
                  <a:lnTo>
                    <a:pt x="418" y="359"/>
                  </a:lnTo>
                  <a:lnTo>
                    <a:pt x="442" y="359"/>
                  </a:lnTo>
                  <a:lnTo>
                    <a:pt x="467" y="357"/>
                  </a:lnTo>
                  <a:lnTo>
                    <a:pt x="493" y="356"/>
                  </a:lnTo>
                  <a:lnTo>
                    <a:pt x="519" y="352"/>
                  </a:lnTo>
                  <a:lnTo>
                    <a:pt x="545" y="347"/>
                  </a:lnTo>
                  <a:lnTo>
                    <a:pt x="572" y="341"/>
                  </a:lnTo>
                  <a:lnTo>
                    <a:pt x="600" y="334"/>
                  </a:lnTo>
                  <a:lnTo>
                    <a:pt x="627" y="325"/>
                  </a:lnTo>
                  <a:lnTo>
                    <a:pt x="634" y="321"/>
                  </a:lnTo>
                  <a:lnTo>
                    <a:pt x="639" y="316"/>
                  </a:lnTo>
                  <a:lnTo>
                    <a:pt x="640" y="308"/>
                  </a:lnTo>
                  <a:lnTo>
                    <a:pt x="640" y="300"/>
                  </a:lnTo>
                  <a:lnTo>
                    <a:pt x="636" y="294"/>
                  </a:lnTo>
                  <a:lnTo>
                    <a:pt x="630" y="288"/>
                  </a:lnTo>
                  <a:lnTo>
                    <a:pt x="623" y="287"/>
                  </a:lnTo>
                  <a:lnTo>
                    <a:pt x="615" y="287"/>
                  </a:lnTo>
                  <a:lnTo>
                    <a:pt x="589" y="295"/>
                  </a:lnTo>
                  <a:lnTo>
                    <a:pt x="565" y="303"/>
                  </a:lnTo>
                  <a:lnTo>
                    <a:pt x="539" y="308"/>
                  </a:lnTo>
                  <a:lnTo>
                    <a:pt x="514" y="313"/>
                  </a:lnTo>
                  <a:lnTo>
                    <a:pt x="490" y="316"/>
                  </a:lnTo>
                  <a:lnTo>
                    <a:pt x="467" y="318"/>
                  </a:lnTo>
                  <a:lnTo>
                    <a:pt x="444" y="320"/>
                  </a:lnTo>
                  <a:lnTo>
                    <a:pt x="420" y="320"/>
                  </a:lnTo>
                  <a:lnTo>
                    <a:pt x="398" y="318"/>
                  </a:lnTo>
                  <a:lnTo>
                    <a:pt x="377" y="316"/>
                  </a:lnTo>
                  <a:lnTo>
                    <a:pt x="355" y="313"/>
                  </a:lnTo>
                  <a:lnTo>
                    <a:pt x="334" y="308"/>
                  </a:lnTo>
                  <a:lnTo>
                    <a:pt x="315" y="303"/>
                  </a:lnTo>
                  <a:lnTo>
                    <a:pt x="294" y="295"/>
                  </a:lnTo>
                  <a:lnTo>
                    <a:pt x="274" y="287"/>
                  </a:lnTo>
                  <a:lnTo>
                    <a:pt x="256" y="278"/>
                  </a:lnTo>
                  <a:lnTo>
                    <a:pt x="228" y="261"/>
                  </a:lnTo>
                  <a:lnTo>
                    <a:pt x="200" y="243"/>
                  </a:lnTo>
                  <a:lnTo>
                    <a:pt x="177" y="223"/>
                  </a:lnTo>
                  <a:lnTo>
                    <a:pt x="155" y="201"/>
                  </a:lnTo>
                  <a:lnTo>
                    <a:pt x="134" y="181"/>
                  </a:lnTo>
                  <a:lnTo>
                    <a:pt x="117" y="158"/>
                  </a:lnTo>
                  <a:lnTo>
                    <a:pt x="101" y="136"/>
                  </a:lnTo>
                  <a:lnTo>
                    <a:pt x="87" y="116"/>
                  </a:lnTo>
                  <a:lnTo>
                    <a:pt x="75" y="95"/>
                  </a:lnTo>
                  <a:lnTo>
                    <a:pt x="65" y="76"/>
                  </a:lnTo>
                  <a:lnTo>
                    <a:pt x="57" y="60"/>
                  </a:lnTo>
                  <a:lnTo>
                    <a:pt x="51" y="44"/>
                  </a:lnTo>
                  <a:lnTo>
                    <a:pt x="45" y="32"/>
                  </a:lnTo>
                  <a:lnTo>
                    <a:pt x="41" y="22"/>
                  </a:lnTo>
                  <a:lnTo>
                    <a:pt x="40" y="17"/>
                  </a:lnTo>
                  <a:lnTo>
                    <a:pt x="39" y="14"/>
                  </a:lnTo>
                  <a:lnTo>
                    <a:pt x="35" y="8"/>
                  </a:lnTo>
                  <a:lnTo>
                    <a:pt x="28" y="2"/>
                  </a:lnTo>
                  <a:lnTo>
                    <a:pt x="22" y="0"/>
                  </a:lnTo>
                  <a:lnTo>
                    <a:pt x="14" y="1"/>
                  </a:lnTo>
                  <a:close/>
                </a:path>
              </a:pathLst>
            </a:custGeom>
            <a:solidFill>
              <a:srgbClr val="000000"/>
            </a:solidFill>
            <a:ln w="9525">
              <a:noFill/>
              <a:round/>
              <a:headEnd/>
              <a:tailEnd/>
            </a:ln>
          </p:spPr>
          <p:txBody>
            <a:bodyPr/>
            <a:lstStyle/>
            <a:p>
              <a:pPr rtl="0"/>
              <a:endParaRPr lang="en-US" sz="3800"/>
            </a:p>
          </p:txBody>
        </p:sp>
        <p:sp>
          <p:nvSpPr>
            <p:cNvPr id="41051" name="Freeform 91"/>
            <p:cNvSpPr>
              <a:spLocks/>
            </p:cNvSpPr>
            <p:nvPr/>
          </p:nvSpPr>
          <p:spPr bwMode="auto">
            <a:xfrm>
              <a:off x="608" y="2720"/>
              <a:ext cx="44" cy="37"/>
            </a:xfrm>
            <a:custGeom>
              <a:avLst/>
              <a:gdLst>
                <a:gd name="T0" fmla="*/ 20 w 194"/>
                <a:gd name="T1" fmla="*/ 1 h 165"/>
                <a:gd name="T2" fmla="*/ 16 w 194"/>
                <a:gd name="T3" fmla="*/ 2 h 165"/>
                <a:gd name="T4" fmla="*/ 13 w 194"/>
                <a:gd name="T5" fmla="*/ 3 h 165"/>
                <a:gd name="T6" fmla="*/ 11 w 194"/>
                <a:gd name="T7" fmla="*/ 4 h 165"/>
                <a:gd name="T8" fmla="*/ 8 w 194"/>
                <a:gd name="T9" fmla="*/ 5 h 165"/>
                <a:gd name="T10" fmla="*/ 6 w 194"/>
                <a:gd name="T11" fmla="*/ 7 h 165"/>
                <a:gd name="T12" fmla="*/ 5 w 194"/>
                <a:gd name="T13" fmla="*/ 8 h 165"/>
                <a:gd name="T14" fmla="*/ 3 w 194"/>
                <a:gd name="T15" fmla="*/ 10 h 165"/>
                <a:gd name="T16" fmla="*/ 2 w 194"/>
                <a:gd name="T17" fmla="*/ 12 h 165"/>
                <a:gd name="T18" fmla="*/ 1 w 194"/>
                <a:gd name="T19" fmla="*/ 14 h 165"/>
                <a:gd name="T20" fmla="*/ 1 w 194"/>
                <a:gd name="T21" fmla="*/ 16 h 165"/>
                <a:gd name="T22" fmla="*/ 0 w 194"/>
                <a:gd name="T23" fmla="*/ 18 h 165"/>
                <a:gd name="T24" fmla="*/ 0 w 194"/>
                <a:gd name="T25" fmla="*/ 20 h 165"/>
                <a:gd name="T26" fmla="*/ 0 w 194"/>
                <a:gd name="T27" fmla="*/ 24 h 165"/>
                <a:gd name="T28" fmla="*/ 2 w 194"/>
                <a:gd name="T29" fmla="*/ 27 h 165"/>
                <a:gd name="T30" fmla="*/ 2 w 194"/>
                <a:gd name="T31" fmla="*/ 30 h 165"/>
                <a:gd name="T32" fmla="*/ 3 w 194"/>
                <a:gd name="T33" fmla="*/ 31 h 165"/>
                <a:gd name="T34" fmla="*/ 3 w 194"/>
                <a:gd name="T35" fmla="*/ 31 h 165"/>
                <a:gd name="T36" fmla="*/ 4 w 194"/>
                <a:gd name="T37" fmla="*/ 31 h 165"/>
                <a:gd name="T38" fmla="*/ 4 w 194"/>
                <a:gd name="T39" fmla="*/ 32 h 165"/>
                <a:gd name="T40" fmla="*/ 4 w 194"/>
                <a:gd name="T41" fmla="*/ 32 h 165"/>
                <a:gd name="T42" fmla="*/ 7 w 194"/>
                <a:gd name="T43" fmla="*/ 35 h 165"/>
                <a:gd name="T44" fmla="*/ 11 w 194"/>
                <a:gd name="T45" fmla="*/ 36 h 165"/>
                <a:gd name="T46" fmla="*/ 15 w 194"/>
                <a:gd name="T47" fmla="*/ 37 h 165"/>
                <a:gd name="T48" fmla="*/ 20 w 194"/>
                <a:gd name="T49" fmla="*/ 37 h 165"/>
                <a:gd name="T50" fmla="*/ 24 w 194"/>
                <a:gd name="T51" fmla="*/ 37 h 165"/>
                <a:gd name="T52" fmla="*/ 28 w 194"/>
                <a:gd name="T53" fmla="*/ 36 h 165"/>
                <a:gd name="T54" fmla="*/ 31 w 194"/>
                <a:gd name="T55" fmla="*/ 35 h 165"/>
                <a:gd name="T56" fmla="*/ 33 w 194"/>
                <a:gd name="T57" fmla="*/ 35 h 165"/>
                <a:gd name="T58" fmla="*/ 33 w 194"/>
                <a:gd name="T59" fmla="*/ 35 h 165"/>
                <a:gd name="T60" fmla="*/ 34 w 194"/>
                <a:gd name="T61" fmla="*/ 34 h 165"/>
                <a:gd name="T62" fmla="*/ 34 w 194"/>
                <a:gd name="T63" fmla="*/ 34 h 165"/>
                <a:gd name="T64" fmla="*/ 34 w 194"/>
                <a:gd name="T65" fmla="*/ 34 h 165"/>
                <a:gd name="T66" fmla="*/ 36 w 194"/>
                <a:gd name="T67" fmla="*/ 32 h 165"/>
                <a:gd name="T68" fmla="*/ 37 w 194"/>
                <a:gd name="T69" fmla="*/ 30 h 165"/>
                <a:gd name="T70" fmla="*/ 38 w 194"/>
                <a:gd name="T71" fmla="*/ 28 h 165"/>
                <a:gd name="T72" fmla="*/ 38 w 194"/>
                <a:gd name="T73" fmla="*/ 26 h 165"/>
                <a:gd name="T74" fmla="*/ 38 w 194"/>
                <a:gd name="T75" fmla="*/ 25 h 165"/>
                <a:gd name="T76" fmla="*/ 38 w 194"/>
                <a:gd name="T77" fmla="*/ 24 h 165"/>
                <a:gd name="T78" fmla="*/ 38 w 194"/>
                <a:gd name="T79" fmla="*/ 23 h 165"/>
                <a:gd name="T80" fmla="*/ 38 w 194"/>
                <a:gd name="T81" fmla="*/ 22 h 165"/>
                <a:gd name="T82" fmla="*/ 39 w 194"/>
                <a:gd name="T83" fmla="*/ 21 h 165"/>
                <a:gd name="T84" fmla="*/ 41 w 194"/>
                <a:gd name="T85" fmla="*/ 20 h 165"/>
                <a:gd name="T86" fmla="*/ 42 w 194"/>
                <a:gd name="T87" fmla="*/ 19 h 165"/>
                <a:gd name="T88" fmla="*/ 43 w 194"/>
                <a:gd name="T89" fmla="*/ 18 h 165"/>
                <a:gd name="T90" fmla="*/ 43 w 194"/>
                <a:gd name="T91" fmla="*/ 17 h 165"/>
                <a:gd name="T92" fmla="*/ 44 w 194"/>
                <a:gd name="T93" fmla="*/ 16 h 165"/>
                <a:gd name="T94" fmla="*/ 44 w 194"/>
                <a:gd name="T95" fmla="*/ 15 h 165"/>
                <a:gd name="T96" fmla="*/ 44 w 194"/>
                <a:gd name="T97" fmla="*/ 14 h 165"/>
                <a:gd name="T98" fmla="*/ 44 w 194"/>
                <a:gd name="T99" fmla="*/ 13 h 165"/>
                <a:gd name="T100" fmla="*/ 44 w 194"/>
                <a:gd name="T101" fmla="*/ 12 h 165"/>
                <a:gd name="T102" fmla="*/ 43 w 194"/>
                <a:gd name="T103" fmla="*/ 11 h 165"/>
                <a:gd name="T104" fmla="*/ 43 w 194"/>
                <a:gd name="T105" fmla="*/ 10 h 165"/>
                <a:gd name="T106" fmla="*/ 41 w 194"/>
                <a:gd name="T107" fmla="*/ 6 h 165"/>
                <a:gd name="T108" fmla="*/ 38 w 194"/>
                <a:gd name="T109" fmla="*/ 3 h 165"/>
                <a:gd name="T110" fmla="*/ 35 w 194"/>
                <a:gd name="T111" fmla="*/ 2 h 165"/>
                <a:gd name="T112" fmla="*/ 32 w 194"/>
                <a:gd name="T113" fmla="*/ 1 h 165"/>
                <a:gd name="T114" fmla="*/ 28 w 194"/>
                <a:gd name="T115" fmla="*/ 0 h 165"/>
                <a:gd name="T116" fmla="*/ 25 w 194"/>
                <a:gd name="T117" fmla="*/ 0 h 165"/>
                <a:gd name="T118" fmla="*/ 22 w 194"/>
                <a:gd name="T119" fmla="*/ 1 h 165"/>
                <a:gd name="T120" fmla="*/ 20 w 194"/>
                <a:gd name="T121" fmla="*/ 1 h 1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4"/>
                <a:gd name="T184" fmla="*/ 0 h 165"/>
                <a:gd name="T185" fmla="*/ 194 w 194"/>
                <a:gd name="T186" fmla="*/ 165 h 16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4" h="165">
                  <a:moveTo>
                    <a:pt x="86" y="5"/>
                  </a:moveTo>
                  <a:lnTo>
                    <a:pt x="72" y="8"/>
                  </a:lnTo>
                  <a:lnTo>
                    <a:pt x="59" y="12"/>
                  </a:lnTo>
                  <a:lnTo>
                    <a:pt x="47" y="17"/>
                  </a:lnTo>
                  <a:lnTo>
                    <a:pt x="37" y="22"/>
                  </a:lnTo>
                  <a:lnTo>
                    <a:pt x="27" y="29"/>
                  </a:lnTo>
                  <a:lnTo>
                    <a:pt x="20" y="37"/>
                  </a:lnTo>
                  <a:lnTo>
                    <a:pt x="13" y="44"/>
                  </a:lnTo>
                  <a:lnTo>
                    <a:pt x="8" y="53"/>
                  </a:lnTo>
                  <a:lnTo>
                    <a:pt x="4" y="63"/>
                  </a:lnTo>
                  <a:lnTo>
                    <a:pt x="3" y="70"/>
                  </a:lnTo>
                  <a:lnTo>
                    <a:pt x="0" y="79"/>
                  </a:lnTo>
                  <a:lnTo>
                    <a:pt x="0" y="87"/>
                  </a:lnTo>
                  <a:lnTo>
                    <a:pt x="1" y="106"/>
                  </a:lnTo>
                  <a:lnTo>
                    <a:pt x="7" y="121"/>
                  </a:lnTo>
                  <a:lnTo>
                    <a:pt x="10" y="133"/>
                  </a:lnTo>
                  <a:lnTo>
                    <a:pt x="14" y="138"/>
                  </a:lnTo>
                  <a:lnTo>
                    <a:pt x="14" y="139"/>
                  </a:lnTo>
                  <a:lnTo>
                    <a:pt x="16" y="139"/>
                  </a:lnTo>
                  <a:lnTo>
                    <a:pt x="16" y="141"/>
                  </a:lnTo>
                  <a:lnTo>
                    <a:pt x="16" y="142"/>
                  </a:lnTo>
                  <a:lnTo>
                    <a:pt x="31" y="155"/>
                  </a:lnTo>
                  <a:lnTo>
                    <a:pt x="48" y="161"/>
                  </a:lnTo>
                  <a:lnTo>
                    <a:pt x="68" y="165"/>
                  </a:lnTo>
                  <a:lnTo>
                    <a:pt x="89" y="165"/>
                  </a:lnTo>
                  <a:lnTo>
                    <a:pt x="107" y="163"/>
                  </a:lnTo>
                  <a:lnTo>
                    <a:pt x="124" y="160"/>
                  </a:lnTo>
                  <a:lnTo>
                    <a:pt x="137" y="156"/>
                  </a:lnTo>
                  <a:lnTo>
                    <a:pt x="145" y="154"/>
                  </a:lnTo>
                  <a:lnTo>
                    <a:pt x="147" y="154"/>
                  </a:lnTo>
                  <a:lnTo>
                    <a:pt x="148" y="152"/>
                  </a:lnTo>
                  <a:lnTo>
                    <a:pt x="151" y="152"/>
                  </a:lnTo>
                  <a:lnTo>
                    <a:pt x="152" y="151"/>
                  </a:lnTo>
                  <a:lnTo>
                    <a:pt x="160" y="143"/>
                  </a:lnTo>
                  <a:lnTo>
                    <a:pt x="165" y="134"/>
                  </a:lnTo>
                  <a:lnTo>
                    <a:pt x="168" y="125"/>
                  </a:lnTo>
                  <a:lnTo>
                    <a:pt x="169" y="115"/>
                  </a:lnTo>
                  <a:lnTo>
                    <a:pt x="169" y="111"/>
                  </a:lnTo>
                  <a:lnTo>
                    <a:pt x="168" y="106"/>
                  </a:lnTo>
                  <a:lnTo>
                    <a:pt x="168" y="102"/>
                  </a:lnTo>
                  <a:lnTo>
                    <a:pt x="167" y="96"/>
                  </a:lnTo>
                  <a:lnTo>
                    <a:pt x="174" y="94"/>
                  </a:lnTo>
                  <a:lnTo>
                    <a:pt x="181" y="90"/>
                  </a:lnTo>
                  <a:lnTo>
                    <a:pt x="186" y="86"/>
                  </a:lnTo>
                  <a:lnTo>
                    <a:pt x="189" y="81"/>
                  </a:lnTo>
                  <a:lnTo>
                    <a:pt x="191" y="77"/>
                  </a:lnTo>
                  <a:lnTo>
                    <a:pt x="193" y="72"/>
                  </a:lnTo>
                  <a:lnTo>
                    <a:pt x="194" y="68"/>
                  </a:lnTo>
                  <a:lnTo>
                    <a:pt x="194" y="63"/>
                  </a:lnTo>
                  <a:lnTo>
                    <a:pt x="194" y="57"/>
                  </a:lnTo>
                  <a:lnTo>
                    <a:pt x="193" y="52"/>
                  </a:lnTo>
                  <a:lnTo>
                    <a:pt x="191" y="47"/>
                  </a:lnTo>
                  <a:lnTo>
                    <a:pt x="190" y="43"/>
                  </a:lnTo>
                  <a:lnTo>
                    <a:pt x="181" y="27"/>
                  </a:lnTo>
                  <a:lnTo>
                    <a:pt x="168" y="14"/>
                  </a:lnTo>
                  <a:lnTo>
                    <a:pt x="155" y="7"/>
                  </a:lnTo>
                  <a:lnTo>
                    <a:pt x="141" y="3"/>
                  </a:lnTo>
                  <a:lnTo>
                    <a:pt x="125" y="0"/>
                  </a:lnTo>
                  <a:lnTo>
                    <a:pt x="111" y="0"/>
                  </a:lnTo>
                  <a:lnTo>
                    <a:pt x="98" y="3"/>
                  </a:lnTo>
                  <a:lnTo>
                    <a:pt x="86" y="5"/>
                  </a:lnTo>
                  <a:close/>
                </a:path>
              </a:pathLst>
            </a:custGeom>
            <a:solidFill>
              <a:srgbClr val="000000"/>
            </a:solidFill>
            <a:ln w="9525">
              <a:noFill/>
              <a:round/>
              <a:headEnd/>
              <a:tailEnd/>
            </a:ln>
          </p:spPr>
          <p:txBody>
            <a:bodyPr/>
            <a:lstStyle/>
            <a:p>
              <a:pPr rtl="0"/>
              <a:endParaRPr lang="en-US" sz="3800"/>
            </a:p>
          </p:txBody>
        </p:sp>
        <p:sp>
          <p:nvSpPr>
            <p:cNvPr id="41052" name="Freeform 92"/>
            <p:cNvSpPr>
              <a:spLocks/>
            </p:cNvSpPr>
            <p:nvPr/>
          </p:nvSpPr>
          <p:spPr bwMode="auto">
            <a:xfrm>
              <a:off x="619" y="2731"/>
              <a:ext cx="20" cy="15"/>
            </a:xfrm>
            <a:custGeom>
              <a:avLst/>
              <a:gdLst>
                <a:gd name="T0" fmla="*/ 0 w 89"/>
                <a:gd name="T1" fmla="*/ 8 h 69"/>
                <a:gd name="T2" fmla="*/ 0 w 89"/>
                <a:gd name="T3" fmla="*/ 8 h 69"/>
                <a:gd name="T4" fmla="*/ 0 w 89"/>
                <a:gd name="T5" fmla="*/ 7 h 69"/>
                <a:gd name="T6" fmla="*/ 0 w 89"/>
                <a:gd name="T7" fmla="*/ 6 h 69"/>
                <a:gd name="T8" fmla="*/ 1 w 89"/>
                <a:gd name="T9" fmla="*/ 6 h 69"/>
                <a:gd name="T10" fmla="*/ 1 w 89"/>
                <a:gd name="T11" fmla="*/ 5 h 69"/>
                <a:gd name="T12" fmla="*/ 2 w 89"/>
                <a:gd name="T13" fmla="*/ 4 h 69"/>
                <a:gd name="T14" fmla="*/ 4 w 89"/>
                <a:gd name="T15" fmla="*/ 3 h 69"/>
                <a:gd name="T16" fmla="*/ 5 w 89"/>
                <a:gd name="T17" fmla="*/ 2 h 69"/>
                <a:gd name="T18" fmla="*/ 6 w 89"/>
                <a:gd name="T19" fmla="*/ 2 h 69"/>
                <a:gd name="T20" fmla="*/ 8 w 89"/>
                <a:gd name="T21" fmla="*/ 2 h 69"/>
                <a:gd name="T22" fmla="*/ 9 w 89"/>
                <a:gd name="T23" fmla="*/ 1 h 69"/>
                <a:gd name="T24" fmla="*/ 11 w 89"/>
                <a:gd name="T25" fmla="*/ 1 h 69"/>
                <a:gd name="T26" fmla="*/ 11 w 89"/>
                <a:gd name="T27" fmla="*/ 1 h 69"/>
                <a:gd name="T28" fmla="*/ 11 w 89"/>
                <a:gd name="T29" fmla="*/ 1 h 69"/>
                <a:gd name="T30" fmla="*/ 11 w 89"/>
                <a:gd name="T31" fmla="*/ 1 h 69"/>
                <a:gd name="T32" fmla="*/ 11 w 89"/>
                <a:gd name="T33" fmla="*/ 1 h 69"/>
                <a:gd name="T34" fmla="*/ 13 w 89"/>
                <a:gd name="T35" fmla="*/ 0 h 69"/>
                <a:gd name="T36" fmla="*/ 15 w 89"/>
                <a:gd name="T37" fmla="*/ 0 h 69"/>
                <a:gd name="T38" fmla="*/ 18 w 89"/>
                <a:gd name="T39" fmla="*/ 0 h 69"/>
                <a:gd name="T40" fmla="*/ 20 w 89"/>
                <a:gd name="T41" fmla="*/ 1 h 69"/>
                <a:gd name="T42" fmla="*/ 19 w 89"/>
                <a:gd name="T43" fmla="*/ 2 h 69"/>
                <a:gd name="T44" fmla="*/ 18 w 89"/>
                <a:gd name="T45" fmla="*/ 2 h 69"/>
                <a:gd name="T46" fmla="*/ 18 w 89"/>
                <a:gd name="T47" fmla="*/ 2 h 69"/>
                <a:gd name="T48" fmla="*/ 18 w 89"/>
                <a:gd name="T49" fmla="*/ 2 h 69"/>
                <a:gd name="T50" fmla="*/ 16 w 89"/>
                <a:gd name="T51" fmla="*/ 2 h 69"/>
                <a:gd name="T52" fmla="*/ 15 w 89"/>
                <a:gd name="T53" fmla="*/ 3 h 69"/>
                <a:gd name="T54" fmla="*/ 14 w 89"/>
                <a:gd name="T55" fmla="*/ 4 h 69"/>
                <a:gd name="T56" fmla="*/ 14 w 89"/>
                <a:gd name="T57" fmla="*/ 5 h 69"/>
                <a:gd name="T58" fmla="*/ 14 w 89"/>
                <a:gd name="T59" fmla="*/ 6 h 69"/>
                <a:gd name="T60" fmla="*/ 14 w 89"/>
                <a:gd name="T61" fmla="*/ 6 h 69"/>
                <a:gd name="T62" fmla="*/ 13 w 89"/>
                <a:gd name="T63" fmla="*/ 7 h 69"/>
                <a:gd name="T64" fmla="*/ 13 w 89"/>
                <a:gd name="T65" fmla="*/ 7 h 69"/>
                <a:gd name="T66" fmla="*/ 13 w 89"/>
                <a:gd name="T67" fmla="*/ 8 h 69"/>
                <a:gd name="T68" fmla="*/ 14 w 89"/>
                <a:gd name="T69" fmla="*/ 8 h 69"/>
                <a:gd name="T70" fmla="*/ 14 w 89"/>
                <a:gd name="T71" fmla="*/ 9 h 69"/>
                <a:gd name="T72" fmla="*/ 15 w 89"/>
                <a:gd name="T73" fmla="*/ 10 h 69"/>
                <a:gd name="T74" fmla="*/ 15 w 89"/>
                <a:gd name="T75" fmla="*/ 11 h 69"/>
                <a:gd name="T76" fmla="*/ 16 w 89"/>
                <a:gd name="T77" fmla="*/ 12 h 69"/>
                <a:gd name="T78" fmla="*/ 16 w 89"/>
                <a:gd name="T79" fmla="*/ 13 h 69"/>
                <a:gd name="T80" fmla="*/ 16 w 89"/>
                <a:gd name="T81" fmla="*/ 14 h 69"/>
                <a:gd name="T82" fmla="*/ 14 w 89"/>
                <a:gd name="T83" fmla="*/ 14 h 69"/>
                <a:gd name="T84" fmla="*/ 12 w 89"/>
                <a:gd name="T85" fmla="*/ 15 h 69"/>
                <a:gd name="T86" fmla="*/ 9 w 89"/>
                <a:gd name="T87" fmla="*/ 15 h 69"/>
                <a:gd name="T88" fmla="*/ 7 w 89"/>
                <a:gd name="T89" fmla="*/ 15 h 69"/>
                <a:gd name="T90" fmla="*/ 6 w 89"/>
                <a:gd name="T91" fmla="*/ 15 h 69"/>
                <a:gd name="T92" fmla="*/ 4 w 89"/>
                <a:gd name="T93" fmla="*/ 15 h 69"/>
                <a:gd name="T94" fmla="*/ 2 w 89"/>
                <a:gd name="T95" fmla="*/ 15 h 69"/>
                <a:gd name="T96" fmla="*/ 2 w 89"/>
                <a:gd name="T97" fmla="*/ 14 h 69"/>
                <a:gd name="T98" fmla="*/ 1 w 89"/>
                <a:gd name="T99" fmla="*/ 13 h 69"/>
                <a:gd name="T100" fmla="*/ 1 w 89"/>
                <a:gd name="T101" fmla="*/ 12 h 69"/>
                <a:gd name="T102" fmla="*/ 0 w 89"/>
                <a:gd name="T103" fmla="*/ 10 h 69"/>
                <a:gd name="T104" fmla="*/ 0 w 89"/>
                <a:gd name="T105" fmla="*/ 8 h 6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69"/>
                <a:gd name="T161" fmla="*/ 89 w 89"/>
                <a:gd name="T162" fmla="*/ 69 h 6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69">
                  <a:moveTo>
                    <a:pt x="0" y="39"/>
                  </a:moveTo>
                  <a:lnTo>
                    <a:pt x="0" y="35"/>
                  </a:lnTo>
                  <a:lnTo>
                    <a:pt x="0" y="33"/>
                  </a:lnTo>
                  <a:lnTo>
                    <a:pt x="2" y="29"/>
                  </a:lnTo>
                  <a:lnTo>
                    <a:pt x="3" y="26"/>
                  </a:lnTo>
                  <a:lnTo>
                    <a:pt x="5" y="21"/>
                  </a:lnTo>
                  <a:lnTo>
                    <a:pt x="11" y="17"/>
                  </a:lnTo>
                  <a:lnTo>
                    <a:pt x="16" y="15"/>
                  </a:lnTo>
                  <a:lnTo>
                    <a:pt x="21" y="11"/>
                  </a:lnTo>
                  <a:lnTo>
                    <a:pt x="28" y="9"/>
                  </a:lnTo>
                  <a:lnTo>
                    <a:pt x="34" y="7"/>
                  </a:lnTo>
                  <a:lnTo>
                    <a:pt x="41" y="5"/>
                  </a:lnTo>
                  <a:lnTo>
                    <a:pt x="47" y="4"/>
                  </a:lnTo>
                  <a:lnTo>
                    <a:pt x="48" y="4"/>
                  </a:lnTo>
                  <a:lnTo>
                    <a:pt x="50" y="4"/>
                  </a:lnTo>
                  <a:lnTo>
                    <a:pt x="51" y="3"/>
                  </a:lnTo>
                  <a:lnTo>
                    <a:pt x="56" y="2"/>
                  </a:lnTo>
                  <a:lnTo>
                    <a:pt x="67" y="0"/>
                  </a:lnTo>
                  <a:lnTo>
                    <a:pt x="78" y="2"/>
                  </a:lnTo>
                  <a:lnTo>
                    <a:pt x="89" y="5"/>
                  </a:lnTo>
                  <a:lnTo>
                    <a:pt x="85" y="7"/>
                  </a:lnTo>
                  <a:lnTo>
                    <a:pt x="82" y="8"/>
                  </a:lnTo>
                  <a:lnTo>
                    <a:pt x="80" y="9"/>
                  </a:lnTo>
                  <a:lnTo>
                    <a:pt x="78" y="9"/>
                  </a:lnTo>
                  <a:lnTo>
                    <a:pt x="73" y="11"/>
                  </a:lnTo>
                  <a:lnTo>
                    <a:pt x="68" y="15"/>
                  </a:lnTo>
                  <a:lnTo>
                    <a:pt x="64" y="18"/>
                  </a:lnTo>
                  <a:lnTo>
                    <a:pt x="61" y="24"/>
                  </a:lnTo>
                  <a:lnTo>
                    <a:pt x="61" y="26"/>
                  </a:lnTo>
                  <a:lnTo>
                    <a:pt x="61" y="29"/>
                  </a:lnTo>
                  <a:lnTo>
                    <a:pt x="60" y="30"/>
                  </a:lnTo>
                  <a:lnTo>
                    <a:pt x="60" y="33"/>
                  </a:lnTo>
                  <a:lnTo>
                    <a:pt x="60" y="35"/>
                  </a:lnTo>
                  <a:lnTo>
                    <a:pt x="61" y="39"/>
                  </a:lnTo>
                  <a:lnTo>
                    <a:pt x="63" y="43"/>
                  </a:lnTo>
                  <a:lnTo>
                    <a:pt x="65" y="46"/>
                  </a:lnTo>
                  <a:lnTo>
                    <a:pt x="68" y="50"/>
                  </a:lnTo>
                  <a:lnTo>
                    <a:pt x="70" y="55"/>
                  </a:lnTo>
                  <a:lnTo>
                    <a:pt x="72" y="59"/>
                  </a:lnTo>
                  <a:lnTo>
                    <a:pt x="73" y="63"/>
                  </a:lnTo>
                  <a:lnTo>
                    <a:pt x="63" y="65"/>
                  </a:lnTo>
                  <a:lnTo>
                    <a:pt x="52" y="68"/>
                  </a:lnTo>
                  <a:lnTo>
                    <a:pt x="42" y="69"/>
                  </a:lnTo>
                  <a:lnTo>
                    <a:pt x="33" y="69"/>
                  </a:lnTo>
                  <a:lnTo>
                    <a:pt x="25" y="69"/>
                  </a:lnTo>
                  <a:lnTo>
                    <a:pt x="17" y="68"/>
                  </a:lnTo>
                  <a:lnTo>
                    <a:pt x="11" y="67"/>
                  </a:lnTo>
                  <a:lnTo>
                    <a:pt x="7" y="64"/>
                  </a:lnTo>
                  <a:lnTo>
                    <a:pt x="4" y="59"/>
                  </a:lnTo>
                  <a:lnTo>
                    <a:pt x="3" y="54"/>
                  </a:lnTo>
                  <a:lnTo>
                    <a:pt x="2" y="46"/>
                  </a:lnTo>
                  <a:lnTo>
                    <a:pt x="0" y="39"/>
                  </a:lnTo>
                  <a:close/>
                </a:path>
              </a:pathLst>
            </a:custGeom>
            <a:solidFill>
              <a:srgbClr val="C0C0C0"/>
            </a:solidFill>
            <a:ln w="9525">
              <a:noFill/>
              <a:round/>
              <a:headEnd/>
              <a:tailEnd/>
            </a:ln>
          </p:spPr>
          <p:txBody>
            <a:bodyPr/>
            <a:lstStyle/>
            <a:p>
              <a:pPr rtl="0"/>
              <a:endParaRPr lang="en-US" sz="3800"/>
            </a:p>
          </p:txBody>
        </p:sp>
      </p:grpSp>
      <p:sp>
        <p:nvSpPr>
          <p:cNvPr id="41053" name="Rectangle 93"/>
          <p:cNvSpPr>
            <a:spLocks noChangeArrowheads="1"/>
          </p:cNvSpPr>
          <p:nvPr/>
        </p:nvSpPr>
        <p:spPr bwMode="auto">
          <a:xfrm>
            <a:off x="434975" y="4779963"/>
            <a:ext cx="8274050" cy="103187"/>
          </a:xfrm>
          <a:prstGeom prst="rect">
            <a:avLst/>
          </a:prstGeom>
          <a:solidFill>
            <a:srgbClr val="C0C0C0">
              <a:alpha val="50195"/>
            </a:srgbClr>
          </a:solidFill>
          <a:ln w="12700" cap="sq">
            <a:noFill/>
            <a:miter lim="800000"/>
            <a:headEnd type="none" w="sm" len="sm"/>
            <a:tailEnd type="none" w="sm" len="sm"/>
          </a:ln>
        </p:spPr>
        <p:txBody>
          <a:bodyPr wrap="none" anchor="ctr"/>
          <a:lstStyle/>
          <a:p>
            <a:pPr rtl="0"/>
            <a:endParaRPr lang="en-US" sz="3800"/>
          </a:p>
        </p:txBody>
      </p:sp>
      <p:grpSp>
        <p:nvGrpSpPr>
          <p:cNvPr id="4" name="Group 94"/>
          <p:cNvGrpSpPr>
            <a:grpSpLocks/>
          </p:cNvGrpSpPr>
          <p:nvPr/>
        </p:nvGrpSpPr>
        <p:grpSpPr bwMode="auto">
          <a:xfrm>
            <a:off x="466725" y="2659063"/>
            <a:ext cx="833438" cy="954087"/>
            <a:chOff x="337" y="893"/>
            <a:chExt cx="525" cy="601"/>
          </a:xfrm>
        </p:grpSpPr>
        <p:sp>
          <p:nvSpPr>
            <p:cNvPr id="41055" name="Freeform 95"/>
            <p:cNvSpPr>
              <a:spLocks/>
            </p:cNvSpPr>
            <p:nvPr/>
          </p:nvSpPr>
          <p:spPr bwMode="auto">
            <a:xfrm flipH="1">
              <a:off x="389" y="1329"/>
              <a:ext cx="158" cy="88"/>
            </a:xfrm>
            <a:custGeom>
              <a:avLst/>
              <a:gdLst>
                <a:gd name="T0" fmla="*/ 130 w 692"/>
                <a:gd name="T1" fmla="*/ 1 h 382"/>
                <a:gd name="T2" fmla="*/ 128 w 692"/>
                <a:gd name="T3" fmla="*/ 3 h 382"/>
                <a:gd name="T4" fmla="*/ 128 w 692"/>
                <a:gd name="T5" fmla="*/ 5 h 382"/>
                <a:gd name="T6" fmla="*/ 128 w 692"/>
                <a:gd name="T7" fmla="*/ 6 h 382"/>
                <a:gd name="T8" fmla="*/ 129 w 692"/>
                <a:gd name="T9" fmla="*/ 9 h 382"/>
                <a:gd name="T10" fmla="*/ 134 w 692"/>
                <a:gd name="T11" fmla="*/ 22 h 382"/>
                <a:gd name="T12" fmla="*/ 141 w 692"/>
                <a:gd name="T13" fmla="*/ 41 h 382"/>
                <a:gd name="T14" fmla="*/ 146 w 692"/>
                <a:gd name="T15" fmla="*/ 56 h 382"/>
                <a:gd name="T16" fmla="*/ 147 w 692"/>
                <a:gd name="T17" fmla="*/ 62 h 382"/>
                <a:gd name="T18" fmla="*/ 144 w 692"/>
                <a:gd name="T19" fmla="*/ 73 h 382"/>
                <a:gd name="T20" fmla="*/ 140 w 692"/>
                <a:gd name="T21" fmla="*/ 78 h 382"/>
                <a:gd name="T22" fmla="*/ 129 w 692"/>
                <a:gd name="T23" fmla="*/ 78 h 382"/>
                <a:gd name="T24" fmla="*/ 111 w 692"/>
                <a:gd name="T25" fmla="*/ 78 h 382"/>
                <a:gd name="T26" fmla="*/ 90 w 692"/>
                <a:gd name="T27" fmla="*/ 78 h 382"/>
                <a:gd name="T28" fmla="*/ 68 w 692"/>
                <a:gd name="T29" fmla="*/ 78 h 382"/>
                <a:gd name="T30" fmla="*/ 47 w 692"/>
                <a:gd name="T31" fmla="*/ 78 h 382"/>
                <a:gd name="T32" fmla="*/ 29 w 692"/>
                <a:gd name="T33" fmla="*/ 78 h 382"/>
                <a:gd name="T34" fmla="*/ 18 w 692"/>
                <a:gd name="T35" fmla="*/ 78 h 382"/>
                <a:gd name="T36" fmla="*/ 14 w 692"/>
                <a:gd name="T37" fmla="*/ 72 h 382"/>
                <a:gd name="T38" fmla="*/ 11 w 692"/>
                <a:gd name="T39" fmla="*/ 58 h 382"/>
                <a:gd name="T40" fmla="*/ 11 w 692"/>
                <a:gd name="T41" fmla="*/ 51 h 382"/>
                <a:gd name="T42" fmla="*/ 14 w 692"/>
                <a:gd name="T43" fmla="*/ 38 h 382"/>
                <a:gd name="T44" fmla="*/ 19 w 692"/>
                <a:gd name="T45" fmla="*/ 21 h 382"/>
                <a:gd name="T46" fmla="*/ 22 w 692"/>
                <a:gd name="T47" fmla="*/ 8 h 382"/>
                <a:gd name="T48" fmla="*/ 23 w 692"/>
                <a:gd name="T49" fmla="*/ 6 h 382"/>
                <a:gd name="T50" fmla="*/ 23 w 692"/>
                <a:gd name="T51" fmla="*/ 5 h 382"/>
                <a:gd name="T52" fmla="*/ 23 w 692"/>
                <a:gd name="T53" fmla="*/ 3 h 382"/>
                <a:gd name="T54" fmla="*/ 21 w 692"/>
                <a:gd name="T55" fmla="*/ 1 h 382"/>
                <a:gd name="T56" fmla="*/ 18 w 692"/>
                <a:gd name="T57" fmla="*/ 0 h 382"/>
                <a:gd name="T58" fmla="*/ 14 w 692"/>
                <a:gd name="T59" fmla="*/ 2 h 382"/>
                <a:gd name="T60" fmla="*/ 0 w 692"/>
                <a:gd name="T61" fmla="*/ 53 h 382"/>
                <a:gd name="T62" fmla="*/ 0 w 692"/>
                <a:gd name="T63" fmla="*/ 54 h 382"/>
                <a:gd name="T64" fmla="*/ 0 w 692"/>
                <a:gd name="T65" fmla="*/ 55 h 382"/>
                <a:gd name="T66" fmla="*/ 8 w 692"/>
                <a:gd name="T67" fmla="*/ 86 h 382"/>
                <a:gd name="T68" fmla="*/ 10 w 692"/>
                <a:gd name="T69" fmla="*/ 88 h 382"/>
                <a:gd name="T70" fmla="*/ 146 w 692"/>
                <a:gd name="T71" fmla="*/ 88 h 382"/>
                <a:gd name="T72" fmla="*/ 149 w 692"/>
                <a:gd name="T73" fmla="*/ 87 h 382"/>
                <a:gd name="T74" fmla="*/ 151 w 692"/>
                <a:gd name="T75" fmla="*/ 85 h 382"/>
                <a:gd name="T76" fmla="*/ 158 w 692"/>
                <a:gd name="T77" fmla="*/ 59 h 382"/>
                <a:gd name="T78" fmla="*/ 158 w 692"/>
                <a:gd name="T79" fmla="*/ 57 h 382"/>
                <a:gd name="T80" fmla="*/ 138 w 692"/>
                <a:gd name="T81" fmla="*/ 3 h 382"/>
                <a:gd name="T82" fmla="*/ 135 w 692"/>
                <a:gd name="T83" fmla="*/ 0 h 382"/>
                <a:gd name="T84" fmla="*/ 131 w 692"/>
                <a:gd name="T85" fmla="*/ 0 h 3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92"/>
                <a:gd name="T130" fmla="*/ 0 h 382"/>
                <a:gd name="T131" fmla="*/ 692 w 692"/>
                <a:gd name="T132" fmla="*/ 382 h 38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92" h="382">
                  <a:moveTo>
                    <a:pt x="575" y="1"/>
                  </a:moveTo>
                  <a:lnTo>
                    <a:pt x="569" y="5"/>
                  </a:lnTo>
                  <a:lnTo>
                    <a:pt x="564" y="9"/>
                  </a:lnTo>
                  <a:lnTo>
                    <a:pt x="562" y="15"/>
                  </a:lnTo>
                  <a:lnTo>
                    <a:pt x="560" y="22"/>
                  </a:lnTo>
                  <a:lnTo>
                    <a:pt x="560" y="23"/>
                  </a:lnTo>
                  <a:lnTo>
                    <a:pt x="562" y="26"/>
                  </a:lnTo>
                  <a:lnTo>
                    <a:pt x="562" y="27"/>
                  </a:lnTo>
                  <a:lnTo>
                    <a:pt x="562" y="29"/>
                  </a:lnTo>
                  <a:lnTo>
                    <a:pt x="566" y="39"/>
                  </a:lnTo>
                  <a:lnTo>
                    <a:pt x="575" y="63"/>
                  </a:lnTo>
                  <a:lnTo>
                    <a:pt x="588" y="97"/>
                  </a:lnTo>
                  <a:lnTo>
                    <a:pt x="602" y="137"/>
                  </a:lnTo>
                  <a:lnTo>
                    <a:pt x="618" y="178"/>
                  </a:lnTo>
                  <a:lnTo>
                    <a:pt x="632" y="214"/>
                  </a:lnTo>
                  <a:lnTo>
                    <a:pt x="641" y="242"/>
                  </a:lnTo>
                  <a:lnTo>
                    <a:pt x="646" y="255"/>
                  </a:lnTo>
                  <a:lnTo>
                    <a:pt x="642" y="269"/>
                  </a:lnTo>
                  <a:lnTo>
                    <a:pt x="636" y="292"/>
                  </a:lnTo>
                  <a:lnTo>
                    <a:pt x="629" y="317"/>
                  </a:lnTo>
                  <a:lnTo>
                    <a:pt x="624" y="338"/>
                  </a:lnTo>
                  <a:lnTo>
                    <a:pt x="614" y="338"/>
                  </a:lnTo>
                  <a:lnTo>
                    <a:pt x="593" y="338"/>
                  </a:lnTo>
                  <a:lnTo>
                    <a:pt x="564" y="338"/>
                  </a:lnTo>
                  <a:lnTo>
                    <a:pt x="529" y="338"/>
                  </a:lnTo>
                  <a:lnTo>
                    <a:pt x="488" y="338"/>
                  </a:lnTo>
                  <a:lnTo>
                    <a:pt x="443" y="338"/>
                  </a:lnTo>
                  <a:lnTo>
                    <a:pt x="395" y="338"/>
                  </a:lnTo>
                  <a:lnTo>
                    <a:pt x="347" y="338"/>
                  </a:lnTo>
                  <a:lnTo>
                    <a:pt x="298" y="338"/>
                  </a:lnTo>
                  <a:lnTo>
                    <a:pt x="250" y="338"/>
                  </a:lnTo>
                  <a:lnTo>
                    <a:pt x="205" y="338"/>
                  </a:lnTo>
                  <a:lnTo>
                    <a:pt x="164" y="338"/>
                  </a:lnTo>
                  <a:lnTo>
                    <a:pt x="129" y="338"/>
                  </a:lnTo>
                  <a:lnTo>
                    <a:pt x="100" y="338"/>
                  </a:lnTo>
                  <a:lnTo>
                    <a:pt x="79" y="338"/>
                  </a:lnTo>
                  <a:lnTo>
                    <a:pt x="69" y="338"/>
                  </a:lnTo>
                  <a:lnTo>
                    <a:pt x="62" y="313"/>
                  </a:lnTo>
                  <a:lnTo>
                    <a:pt x="55" y="281"/>
                  </a:lnTo>
                  <a:lnTo>
                    <a:pt x="48" y="251"/>
                  </a:lnTo>
                  <a:lnTo>
                    <a:pt x="44" y="235"/>
                  </a:lnTo>
                  <a:lnTo>
                    <a:pt x="47" y="223"/>
                  </a:lnTo>
                  <a:lnTo>
                    <a:pt x="55" y="199"/>
                  </a:lnTo>
                  <a:lnTo>
                    <a:pt x="62" y="165"/>
                  </a:lnTo>
                  <a:lnTo>
                    <a:pt x="73" y="127"/>
                  </a:lnTo>
                  <a:lnTo>
                    <a:pt x="83" y="91"/>
                  </a:lnTo>
                  <a:lnTo>
                    <a:pt x="92" y="58"/>
                  </a:lnTo>
                  <a:lnTo>
                    <a:pt x="98" y="36"/>
                  </a:lnTo>
                  <a:lnTo>
                    <a:pt x="100" y="27"/>
                  </a:lnTo>
                  <a:lnTo>
                    <a:pt x="101" y="26"/>
                  </a:lnTo>
                  <a:lnTo>
                    <a:pt x="101" y="24"/>
                  </a:lnTo>
                  <a:lnTo>
                    <a:pt x="101" y="23"/>
                  </a:lnTo>
                  <a:lnTo>
                    <a:pt x="101" y="22"/>
                  </a:lnTo>
                  <a:lnTo>
                    <a:pt x="100" y="15"/>
                  </a:lnTo>
                  <a:lnTo>
                    <a:pt x="98" y="9"/>
                  </a:lnTo>
                  <a:lnTo>
                    <a:pt x="92" y="3"/>
                  </a:lnTo>
                  <a:lnTo>
                    <a:pt x="86" y="1"/>
                  </a:lnTo>
                  <a:lnTo>
                    <a:pt x="77" y="0"/>
                  </a:lnTo>
                  <a:lnTo>
                    <a:pt x="69" y="2"/>
                  </a:lnTo>
                  <a:lnTo>
                    <a:pt x="62" y="9"/>
                  </a:lnTo>
                  <a:lnTo>
                    <a:pt x="59" y="16"/>
                  </a:lnTo>
                  <a:lnTo>
                    <a:pt x="0" y="229"/>
                  </a:lnTo>
                  <a:lnTo>
                    <a:pt x="0" y="231"/>
                  </a:lnTo>
                  <a:lnTo>
                    <a:pt x="0" y="234"/>
                  </a:lnTo>
                  <a:lnTo>
                    <a:pt x="0" y="236"/>
                  </a:lnTo>
                  <a:lnTo>
                    <a:pt x="0" y="239"/>
                  </a:lnTo>
                  <a:lnTo>
                    <a:pt x="30" y="365"/>
                  </a:lnTo>
                  <a:lnTo>
                    <a:pt x="33" y="372"/>
                  </a:lnTo>
                  <a:lnTo>
                    <a:pt x="38" y="377"/>
                  </a:lnTo>
                  <a:lnTo>
                    <a:pt x="43" y="381"/>
                  </a:lnTo>
                  <a:lnTo>
                    <a:pt x="51" y="382"/>
                  </a:lnTo>
                  <a:lnTo>
                    <a:pt x="641" y="382"/>
                  </a:lnTo>
                  <a:lnTo>
                    <a:pt x="647" y="381"/>
                  </a:lnTo>
                  <a:lnTo>
                    <a:pt x="654" y="378"/>
                  </a:lnTo>
                  <a:lnTo>
                    <a:pt x="659" y="373"/>
                  </a:lnTo>
                  <a:lnTo>
                    <a:pt x="662" y="367"/>
                  </a:lnTo>
                  <a:lnTo>
                    <a:pt x="690" y="260"/>
                  </a:lnTo>
                  <a:lnTo>
                    <a:pt x="692" y="256"/>
                  </a:lnTo>
                  <a:lnTo>
                    <a:pt x="692" y="253"/>
                  </a:lnTo>
                  <a:lnTo>
                    <a:pt x="692" y="249"/>
                  </a:lnTo>
                  <a:lnTo>
                    <a:pt x="690" y="247"/>
                  </a:lnTo>
                  <a:lnTo>
                    <a:pt x="603" y="14"/>
                  </a:lnTo>
                  <a:lnTo>
                    <a:pt x="599" y="6"/>
                  </a:lnTo>
                  <a:lnTo>
                    <a:pt x="592" y="1"/>
                  </a:lnTo>
                  <a:lnTo>
                    <a:pt x="584" y="0"/>
                  </a:lnTo>
                  <a:lnTo>
                    <a:pt x="575" y="1"/>
                  </a:lnTo>
                  <a:close/>
                </a:path>
              </a:pathLst>
            </a:custGeom>
            <a:solidFill>
              <a:srgbClr val="000000"/>
            </a:solidFill>
            <a:ln w="9525">
              <a:noFill/>
              <a:round/>
              <a:headEnd/>
              <a:tailEnd/>
            </a:ln>
          </p:spPr>
          <p:txBody>
            <a:bodyPr/>
            <a:lstStyle/>
            <a:p>
              <a:pPr rtl="0"/>
              <a:endParaRPr lang="en-US" sz="3800"/>
            </a:p>
          </p:txBody>
        </p:sp>
        <p:sp>
          <p:nvSpPr>
            <p:cNvPr id="41056" name="Freeform 96"/>
            <p:cNvSpPr>
              <a:spLocks/>
            </p:cNvSpPr>
            <p:nvPr/>
          </p:nvSpPr>
          <p:spPr bwMode="auto">
            <a:xfrm flipH="1">
              <a:off x="372" y="1468"/>
              <a:ext cx="30" cy="21"/>
            </a:xfrm>
            <a:custGeom>
              <a:avLst/>
              <a:gdLst>
                <a:gd name="T0" fmla="*/ 0 w 130"/>
                <a:gd name="T1" fmla="*/ 10 h 93"/>
                <a:gd name="T2" fmla="*/ 0 w 130"/>
                <a:gd name="T3" fmla="*/ 10 h 93"/>
                <a:gd name="T4" fmla="*/ 0 w 130"/>
                <a:gd name="T5" fmla="*/ 10 h 93"/>
                <a:gd name="T6" fmla="*/ 0 w 130"/>
                <a:gd name="T7" fmla="*/ 10 h 93"/>
                <a:gd name="T8" fmla="*/ 0 w 130"/>
                <a:gd name="T9" fmla="*/ 10 h 93"/>
                <a:gd name="T10" fmla="*/ 0 w 130"/>
                <a:gd name="T11" fmla="*/ 12 h 93"/>
                <a:gd name="T12" fmla="*/ 1 w 130"/>
                <a:gd name="T13" fmla="*/ 14 h 93"/>
                <a:gd name="T14" fmla="*/ 2 w 130"/>
                <a:gd name="T15" fmla="*/ 16 h 93"/>
                <a:gd name="T16" fmla="*/ 4 w 130"/>
                <a:gd name="T17" fmla="*/ 17 h 93"/>
                <a:gd name="T18" fmla="*/ 6 w 130"/>
                <a:gd name="T19" fmla="*/ 19 h 93"/>
                <a:gd name="T20" fmla="*/ 9 w 130"/>
                <a:gd name="T21" fmla="*/ 20 h 93"/>
                <a:gd name="T22" fmla="*/ 12 w 130"/>
                <a:gd name="T23" fmla="*/ 21 h 93"/>
                <a:gd name="T24" fmla="*/ 15 w 130"/>
                <a:gd name="T25" fmla="*/ 21 h 93"/>
                <a:gd name="T26" fmla="*/ 18 w 130"/>
                <a:gd name="T27" fmla="*/ 21 h 93"/>
                <a:gd name="T28" fmla="*/ 21 w 130"/>
                <a:gd name="T29" fmla="*/ 21 h 93"/>
                <a:gd name="T30" fmla="*/ 23 w 130"/>
                <a:gd name="T31" fmla="*/ 20 h 93"/>
                <a:gd name="T32" fmla="*/ 25 w 130"/>
                <a:gd name="T33" fmla="*/ 19 h 93"/>
                <a:gd name="T34" fmla="*/ 27 w 130"/>
                <a:gd name="T35" fmla="*/ 17 h 93"/>
                <a:gd name="T36" fmla="*/ 29 w 130"/>
                <a:gd name="T37" fmla="*/ 16 h 93"/>
                <a:gd name="T38" fmla="*/ 30 w 130"/>
                <a:gd name="T39" fmla="*/ 14 h 93"/>
                <a:gd name="T40" fmla="*/ 30 w 130"/>
                <a:gd name="T41" fmla="*/ 12 h 93"/>
                <a:gd name="T42" fmla="*/ 30 w 130"/>
                <a:gd name="T43" fmla="*/ 9 h 93"/>
                <a:gd name="T44" fmla="*/ 29 w 130"/>
                <a:gd name="T45" fmla="*/ 7 h 93"/>
                <a:gd name="T46" fmla="*/ 28 w 130"/>
                <a:gd name="T47" fmla="*/ 5 h 93"/>
                <a:gd name="T48" fmla="*/ 27 w 130"/>
                <a:gd name="T49" fmla="*/ 4 h 93"/>
                <a:gd name="T50" fmla="*/ 24 w 130"/>
                <a:gd name="T51" fmla="*/ 2 h 93"/>
                <a:gd name="T52" fmla="*/ 22 w 130"/>
                <a:gd name="T53" fmla="*/ 1 h 93"/>
                <a:gd name="T54" fmla="*/ 19 w 130"/>
                <a:gd name="T55" fmla="*/ 0 h 93"/>
                <a:gd name="T56" fmla="*/ 16 w 130"/>
                <a:gd name="T57" fmla="*/ 0 h 93"/>
                <a:gd name="T58" fmla="*/ 13 w 130"/>
                <a:gd name="T59" fmla="*/ 0 h 93"/>
                <a:gd name="T60" fmla="*/ 10 w 130"/>
                <a:gd name="T61" fmla="*/ 0 h 93"/>
                <a:gd name="T62" fmla="*/ 7 w 130"/>
                <a:gd name="T63" fmla="*/ 1 h 93"/>
                <a:gd name="T64" fmla="*/ 5 w 130"/>
                <a:gd name="T65" fmla="*/ 2 h 93"/>
                <a:gd name="T66" fmla="*/ 3 w 130"/>
                <a:gd name="T67" fmla="*/ 4 h 93"/>
                <a:gd name="T68" fmla="*/ 2 w 130"/>
                <a:gd name="T69" fmla="*/ 5 h 93"/>
                <a:gd name="T70" fmla="*/ 1 w 130"/>
                <a:gd name="T71" fmla="*/ 7 h 93"/>
                <a:gd name="T72" fmla="*/ 0 w 130"/>
                <a:gd name="T73" fmla="*/ 10 h 9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0"/>
                <a:gd name="T112" fmla="*/ 0 h 93"/>
                <a:gd name="T113" fmla="*/ 130 w 130"/>
                <a:gd name="T114" fmla="*/ 93 h 9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0" h="93">
                  <a:moveTo>
                    <a:pt x="0" y="43"/>
                  </a:moveTo>
                  <a:lnTo>
                    <a:pt x="0" y="43"/>
                  </a:lnTo>
                  <a:lnTo>
                    <a:pt x="2" y="52"/>
                  </a:lnTo>
                  <a:lnTo>
                    <a:pt x="4" y="61"/>
                  </a:lnTo>
                  <a:lnTo>
                    <a:pt x="10" y="70"/>
                  </a:lnTo>
                  <a:lnTo>
                    <a:pt x="17" y="77"/>
                  </a:lnTo>
                  <a:lnTo>
                    <a:pt x="26" y="83"/>
                  </a:lnTo>
                  <a:lnTo>
                    <a:pt x="37" y="88"/>
                  </a:lnTo>
                  <a:lnTo>
                    <a:pt x="50" y="92"/>
                  </a:lnTo>
                  <a:lnTo>
                    <a:pt x="63" y="93"/>
                  </a:lnTo>
                  <a:lnTo>
                    <a:pt x="76" y="93"/>
                  </a:lnTo>
                  <a:lnTo>
                    <a:pt x="89" y="92"/>
                  </a:lnTo>
                  <a:lnTo>
                    <a:pt x="99" y="88"/>
                  </a:lnTo>
                  <a:lnTo>
                    <a:pt x="110" y="83"/>
                  </a:lnTo>
                  <a:lnTo>
                    <a:pt x="117" y="77"/>
                  </a:lnTo>
                  <a:lnTo>
                    <a:pt x="124" y="70"/>
                  </a:lnTo>
                  <a:lnTo>
                    <a:pt x="129" y="61"/>
                  </a:lnTo>
                  <a:lnTo>
                    <a:pt x="130" y="52"/>
                  </a:lnTo>
                  <a:lnTo>
                    <a:pt x="130" y="41"/>
                  </a:lnTo>
                  <a:lnTo>
                    <a:pt x="127" y="32"/>
                  </a:lnTo>
                  <a:lnTo>
                    <a:pt x="121" y="24"/>
                  </a:lnTo>
                  <a:lnTo>
                    <a:pt x="115" y="17"/>
                  </a:lnTo>
                  <a:lnTo>
                    <a:pt x="106" y="10"/>
                  </a:lnTo>
                  <a:lnTo>
                    <a:pt x="94" y="5"/>
                  </a:lnTo>
                  <a:lnTo>
                    <a:pt x="82" y="1"/>
                  </a:lnTo>
                  <a:lnTo>
                    <a:pt x="69" y="0"/>
                  </a:lnTo>
                  <a:lnTo>
                    <a:pt x="55" y="0"/>
                  </a:lnTo>
                  <a:lnTo>
                    <a:pt x="43" y="1"/>
                  </a:lnTo>
                  <a:lnTo>
                    <a:pt x="32" y="5"/>
                  </a:lnTo>
                  <a:lnTo>
                    <a:pt x="21" y="10"/>
                  </a:lnTo>
                  <a:lnTo>
                    <a:pt x="13" y="17"/>
                  </a:lnTo>
                  <a:lnTo>
                    <a:pt x="7" y="24"/>
                  </a:lnTo>
                  <a:lnTo>
                    <a:pt x="3" y="32"/>
                  </a:lnTo>
                  <a:lnTo>
                    <a:pt x="0" y="43"/>
                  </a:lnTo>
                  <a:close/>
                </a:path>
              </a:pathLst>
            </a:custGeom>
            <a:solidFill>
              <a:srgbClr val="000000"/>
            </a:solidFill>
            <a:ln w="9525">
              <a:noFill/>
              <a:round/>
              <a:headEnd/>
              <a:tailEnd/>
            </a:ln>
          </p:spPr>
          <p:txBody>
            <a:bodyPr/>
            <a:lstStyle/>
            <a:p>
              <a:pPr rtl="0"/>
              <a:endParaRPr lang="en-US" sz="3800"/>
            </a:p>
          </p:txBody>
        </p:sp>
        <p:sp>
          <p:nvSpPr>
            <p:cNvPr id="41057" name="Freeform 97"/>
            <p:cNvSpPr>
              <a:spLocks/>
            </p:cNvSpPr>
            <p:nvPr/>
          </p:nvSpPr>
          <p:spPr bwMode="auto">
            <a:xfrm flipH="1">
              <a:off x="383" y="1332"/>
              <a:ext cx="43" cy="153"/>
            </a:xfrm>
            <a:custGeom>
              <a:avLst/>
              <a:gdLst>
                <a:gd name="T0" fmla="*/ 4 w 184"/>
                <a:gd name="T1" fmla="*/ 0 h 666"/>
                <a:gd name="T2" fmla="*/ 2 w 184"/>
                <a:gd name="T3" fmla="*/ 1 h 666"/>
                <a:gd name="T4" fmla="*/ 0 w 184"/>
                <a:gd name="T5" fmla="*/ 2 h 666"/>
                <a:gd name="T6" fmla="*/ 0 w 184"/>
                <a:gd name="T7" fmla="*/ 4 h 666"/>
                <a:gd name="T8" fmla="*/ 0 w 184"/>
                <a:gd name="T9" fmla="*/ 6 h 666"/>
                <a:gd name="T10" fmla="*/ 33 w 184"/>
                <a:gd name="T11" fmla="*/ 150 h 666"/>
                <a:gd name="T12" fmla="*/ 34 w 184"/>
                <a:gd name="T13" fmla="*/ 151 h 666"/>
                <a:gd name="T14" fmla="*/ 36 w 184"/>
                <a:gd name="T15" fmla="*/ 153 h 666"/>
                <a:gd name="T16" fmla="*/ 37 w 184"/>
                <a:gd name="T17" fmla="*/ 153 h 666"/>
                <a:gd name="T18" fmla="*/ 39 w 184"/>
                <a:gd name="T19" fmla="*/ 153 h 666"/>
                <a:gd name="T20" fmla="*/ 41 w 184"/>
                <a:gd name="T21" fmla="*/ 152 h 666"/>
                <a:gd name="T22" fmla="*/ 43 w 184"/>
                <a:gd name="T23" fmla="*/ 151 h 666"/>
                <a:gd name="T24" fmla="*/ 43 w 184"/>
                <a:gd name="T25" fmla="*/ 149 h 666"/>
                <a:gd name="T26" fmla="*/ 43 w 184"/>
                <a:gd name="T27" fmla="*/ 147 h 666"/>
                <a:gd name="T28" fmla="*/ 10 w 184"/>
                <a:gd name="T29" fmla="*/ 4 h 666"/>
                <a:gd name="T30" fmla="*/ 9 w 184"/>
                <a:gd name="T31" fmla="*/ 2 h 666"/>
                <a:gd name="T32" fmla="*/ 8 w 184"/>
                <a:gd name="T33" fmla="*/ 1 h 666"/>
                <a:gd name="T34" fmla="*/ 6 w 184"/>
                <a:gd name="T35" fmla="*/ 0 h 666"/>
                <a:gd name="T36" fmla="*/ 4 w 184"/>
                <a:gd name="T37" fmla="*/ 0 h 6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4"/>
                <a:gd name="T58" fmla="*/ 0 h 666"/>
                <a:gd name="T59" fmla="*/ 184 w 184"/>
                <a:gd name="T60" fmla="*/ 666 h 66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4" h="666">
                  <a:moveTo>
                    <a:pt x="17" y="0"/>
                  </a:moveTo>
                  <a:lnTo>
                    <a:pt x="9" y="4"/>
                  </a:lnTo>
                  <a:lnTo>
                    <a:pt x="2" y="9"/>
                  </a:lnTo>
                  <a:lnTo>
                    <a:pt x="0" y="17"/>
                  </a:lnTo>
                  <a:lnTo>
                    <a:pt x="0" y="26"/>
                  </a:lnTo>
                  <a:lnTo>
                    <a:pt x="141" y="651"/>
                  </a:lnTo>
                  <a:lnTo>
                    <a:pt x="145" y="659"/>
                  </a:lnTo>
                  <a:lnTo>
                    <a:pt x="152" y="664"/>
                  </a:lnTo>
                  <a:lnTo>
                    <a:pt x="160" y="666"/>
                  </a:lnTo>
                  <a:lnTo>
                    <a:pt x="169" y="666"/>
                  </a:lnTo>
                  <a:lnTo>
                    <a:pt x="177" y="662"/>
                  </a:lnTo>
                  <a:lnTo>
                    <a:pt x="182" y="657"/>
                  </a:lnTo>
                  <a:lnTo>
                    <a:pt x="184" y="649"/>
                  </a:lnTo>
                  <a:lnTo>
                    <a:pt x="184" y="640"/>
                  </a:lnTo>
                  <a:lnTo>
                    <a:pt x="43" y="17"/>
                  </a:lnTo>
                  <a:lnTo>
                    <a:pt x="39" y="9"/>
                  </a:lnTo>
                  <a:lnTo>
                    <a:pt x="34" y="3"/>
                  </a:lnTo>
                  <a:lnTo>
                    <a:pt x="26" y="0"/>
                  </a:lnTo>
                  <a:lnTo>
                    <a:pt x="17" y="0"/>
                  </a:lnTo>
                  <a:close/>
                </a:path>
              </a:pathLst>
            </a:custGeom>
            <a:solidFill>
              <a:srgbClr val="000000"/>
            </a:solidFill>
            <a:ln w="9525">
              <a:noFill/>
              <a:round/>
              <a:headEnd/>
              <a:tailEnd/>
            </a:ln>
          </p:spPr>
          <p:txBody>
            <a:bodyPr/>
            <a:lstStyle/>
            <a:p>
              <a:pPr rtl="0"/>
              <a:endParaRPr lang="en-US" sz="3800"/>
            </a:p>
          </p:txBody>
        </p:sp>
        <p:sp>
          <p:nvSpPr>
            <p:cNvPr id="41058" name="Freeform 98"/>
            <p:cNvSpPr>
              <a:spLocks/>
            </p:cNvSpPr>
            <p:nvPr/>
          </p:nvSpPr>
          <p:spPr bwMode="auto">
            <a:xfrm flipH="1">
              <a:off x="337" y="1115"/>
              <a:ext cx="224" cy="225"/>
            </a:xfrm>
            <a:custGeom>
              <a:avLst/>
              <a:gdLst>
                <a:gd name="T0" fmla="*/ 201 w 983"/>
                <a:gd name="T1" fmla="*/ 8 h 985"/>
                <a:gd name="T2" fmla="*/ 201 w 983"/>
                <a:gd name="T3" fmla="*/ 8 h 985"/>
                <a:gd name="T4" fmla="*/ 199 w 983"/>
                <a:gd name="T5" fmla="*/ 16 h 985"/>
                <a:gd name="T6" fmla="*/ 188 w 983"/>
                <a:gd name="T7" fmla="*/ 61 h 985"/>
                <a:gd name="T8" fmla="*/ 173 w 983"/>
                <a:gd name="T9" fmla="*/ 122 h 985"/>
                <a:gd name="T10" fmla="*/ 161 w 983"/>
                <a:gd name="T11" fmla="*/ 167 h 985"/>
                <a:gd name="T12" fmla="*/ 158 w 983"/>
                <a:gd name="T13" fmla="*/ 179 h 985"/>
                <a:gd name="T14" fmla="*/ 154 w 983"/>
                <a:gd name="T15" fmla="*/ 186 h 985"/>
                <a:gd name="T16" fmla="*/ 151 w 983"/>
                <a:gd name="T17" fmla="*/ 190 h 985"/>
                <a:gd name="T18" fmla="*/ 149 w 983"/>
                <a:gd name="T19" fmla="*/ 191 h 985"/>
                <a:gd name="T20" fmla="*/ 147 w 983"/>
                <a:gd name="T21" fmla="*/ 192 h 985"/>
                <a:gd name="T22" fmla="*/ 147 w 983"/>
                <a:gd name="T23" fmla="*/ 192 h 985"/>
                <a:gd name="T24" fmla="*/ 146 w 983"/>
                <a:gd name="T25" fmla="*/ 192 h 985"/>
                <a:gd name="T26" fmla="*/ 144 w 983"/>
                <a:gd name="T27" fmla="*/ 191 h 985"/>
                <a:gd name="T28" fmla="*/ 139 w 983"/>
                <a:gd name="T29" fmla="*/ 191 h 985"/>
                <a:gd name="T30" fmla="*/ 124 w 983"/>
                <a:gd name="T31" fmla="*/ 192 h 985"/>
                <a:gd name="T32" fmla="*/ 105 w 983"/>
                <a:gd name="T33" fmla="*/ 193 h 985"/>
                <a:gd name="T34" fmla="*/ 84 w 983"/>
                <a:gd name="T35" fmla="*/ 193 h 985"/>
                <a:gd name="T36" fmla="*/ 61 w 983"/>
                <a:gd name="T37" fmla="*/ 195 h 985"/>
                <a:gd name="T38" fmla="*/ 40 w 983"/>
                <a:gd name="T39" fmla="*/ 196 h 985"/>
                <a:gd name="T40" fmla="*/ 23 w 983"/>
                <a:gd name="T41" fmla="*/ 197 h 985"/>
                <a:gd name="T42" fmla="*/ 12 w 983"/>
                <a:gd name="T43" fmla="*/ 199 h 985"/>
                <a:gd name="T44" fmla="*/ 5 w 983"/>
                <a:gd name="T45" fmla="*/ 202 h 985"/>
                <a:gd name="T46" fmla="*/ 1 w 983"/>
                <a:gd name="T47" fmla="*/ 208 h 985"/>
                <a:gd name="T48" fmla="*/ 0 w 983"/>
                <a:gd name="T49" fmla="*/ 214 h 985"/>
                <a:gd name="T50" fmla="*/ 1 w 983"/>
                <a:gd name="T51" fmla="*/ 220 h 985"/>
                <a:gd name="T52" fmla="*/ 3 w 983"/>
                <a:gd name="T53" fmla="*/ 224 h 985"/>
                <a:gd name="T54" fmla="*/ 5 w 983"/>
                <a:gd name="T55" fmla="*/ 225 h 985"/>
                <a:gd name="T56" fmla="*/ 160 w 983"/>
                <a:gd name="T57" fmla="*/ 225 h 985"/>
                <a:gd name="T58" fmla="*/ 161 w 983"/>
                <a:gd name="T59" fmla="*/ 225 h 985"/>
                <a:gd name="T60" fmla="*/ 161 w 983"/>
                <a:gd name="T61" fmla="*/ 225 h 985"/>
                <a:gd name="T62" fmla="*/ 176 w 983"/>
                <a:gd name="T63" fmla="*/ 221 h 985"/>
                <a:gd name="T64" fmla="*/ 185 w 983"/>
                <a:gd name="T65" fmla="*/ 213 h 985"/>
                <a:gd name="T66" fmla="*/ 190 w 983"/>
                <a:gd name="T67" fmla="*/ 205 h 985"/>
                <a:gd name="T68" fmla="*/ 191 w 983"/>
                <a:gd name="T69" fmla="*/ 198 h 985"/>
                <a:gd name="T70" fmla="*/ 191 w 983"/>
                <a:gd name="T71" fmla="*/ 198 h 985"/>
                <a:gd name="T72" fmla="*/ 191 w 983"/>
                <a:gd name="T73" fmla="*/ 198 h 985"/>
                <a:gd name="T74" fmla="*/ 224 w 983"/>
                <a:gd name="T75" fmla="*/ 10 h 985"/>
                <a:gd name="T76" fmla="*/ 224 w 983"/>
                <a:gd name="T77" fmla="*/ 8 h 985"/>
                <a:gd name="T78" fmla="*/ 222 w 983"/>
                <a:gd name="T79" fmla="*/ 5 h 985"/>
                <a:gd name="T80" fmla="*/ 220 w 983"/>
                <a:gd name="T81" fmla="*/ 3 h 985"/>
                <a:gd name="T82" fmla="*/ 217 w 983"/>
                <a:gd name="T83" fmla="*/ 1 h 985"/>
                <a:gd name="T84" fmla="*/ 215 w 983"/>
                <a:gd name="T85" fmla="*/ 0 h 985"/>
                <a:gd name="T86" fmla="*/ 211 w 983"/>
                <a:gd name="T87" fmla="*/ 0 h 985"/>
                <a:gd name="T88" fmla="*/ 206 w 983"/>
                <a:gd name="T89" fmla="*/ 2 h 985"/>
                <a:gd name="T90" fmla="*/ 203 w 983"/>
                <a:gd name="T91" fmla="*/ 5 h 985"/>
                <a:gd name="T92" fmla="*/ 201 w 983"/>
                <a:gd name="T93" fmla="*/ 7 h 98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83"/>
                <a:gd name="T142" fmla="*/ 0 h 985"/>
                <a:gd name="T143" fmla="*/ 983 w 983"/>
                <a:gd name="T144" fmla="*/ 985 h 98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83" h="985">
                  <a:moveTo>
                    <a:pt x="883" y="31"/>
                  </a:moveTo>
                  <a:lnTo>
                    <a:pt x="882" y="33"/>
                  </a:lnTo>
                  <a:lnTo>
                    <a:pt x="882" y="34"/>
                  </a:lnTo>
                  <a:lnTo>
                    <a:pt x="880" y="37"/>
                  </a:lnTo>
                  <a:lnTo>
                    <a:pt x="880" y="38"/>
                  </a:lnTo>
                  <a:lnTo>
                    <a:pt x="873" y="69"/>
                  </a:lnTo>
                  <a:lnTo>
                    <a:pt x="852" y="151"/>
                  </a:lnTo>
                  <a:lnTo>
                    <a:pt x="823" y="267"/>
                  </a:lnTo>
                  <a:lnTo>
                    <a:pt x="791" y="400"/>
                  </a:lnTo>
                  <a:lnTo>
                    <a:pt x="757" y="534"/>
                  </a:lnTo>
                  <a:lnTo>
                    <a:pt x="728" y="650"/>
                  </a:lnTo>
                  <a:lnTo>
                    <a:pt x="708" y="733"/>
                  </a:lnTo>
                  <a:lnTo>
                    <a:pt x="700" y="765"/>
                  </a:lnTo>
                  <a:lnTo>
                    <a:pt x="692" y="785"/>
                  </a:lnTo>
                  <a:lnTo>
                    <a:pt x="684" y="802"/>
                  </a:lnTo>
                  <a:lnTo>
                    <a:pt x="676" y="814"/>
                  </a:lnTo>
                  <a:lnTo>
                    <a:pt x="670" y="824"/>
                  </a:lnTo>
                  <a:lnTo>
                    <a:pt x="663" y="830"/>
                  </a:lnTo>
                  <a:lnTo>
                    <a:pt x="658" y="836"/>
                  </a:lnTo>
                  <a:lnTo>
                    <a:pt x="654" y="838"/>
                  </a:lnTo>
                  <a:lnTo>
                    <a:pt x="650" y="840"/>
                  </a:lnTo>
                  <a:lnTo>
                    <a:pt x="646" y="841"/>
                  </a:lnTo>
                  <a:lnTo>
                    <a:pt x="644" y="841"/>
                  </a:lnTo>
                  <a:lnTo>
                    <a:pt x="643" y="841"/>
                  </a:lnTo>
                  <a:lnTo>
                    <a:pt x="641" y="841"/>
                  </a:lnTo>
                  <a:lnTo>
                    <a:pt x="639" y="840"/>
                  </a:lnTo>
                  <a:lnTo>
                    <a:pt x="636" y="840"/>
                  </a:lnTo>
                  <a:lnTo>
                    <a:pt x="633" y="838"/>
                  </a:lnTo>
                  <a:lnTo>
                    <a:pt x="631" y="838"/>
                  </a:lnTo>
                  <a:lnTo>
                    <a:pt x="610" y="838"/>
                  </a:lnTo>
                  <a:lnTo>
                    <a:pt x="581" y="840"/>
                  </a:lnTo>
                  <a:lnTo>
                    <a:pt x="546" y="841"/>
                  </a:lnTo>
                  <a:lnTo>
                    <a:pt x="506" y="842"/>
                  </a:lnTo>
                  <a:lnTo>
                    <a:pt x="462" y="844"/>
                  </a:lnTo>
                  <a:lnTo>
                    <a:pt x="415" y="846"/>
                  </a:lnTo>
                  <a:lnTo>
                    <a:pt x="367" y="847"/>
                  </a:lnTo>
                  <a:lnTo>
                    <a:pt x="318" y="850"/>
                  </a:lnTo>
                  <a:lnTo>
                    <a:pt x="268" y="853"/>
                  </a:lnTo>
                  <a:lnTo>
                    <a:pt x="221" y="855"/>
                  </a:lnTo>
                  <a:lnTo>
                    <a:pt x="177" y="858"/>
                  </a:lnTo>
                  <a:lnTo>
                    <a:pt x="137" y="862"/>
                  </a:lnTo>
                  <a:lnTo>
                    <a:pt x="102" y="864"/>
                  </a:lnTo>
                  <a:lnTo>
                    <a:pt x="73" y="868"/>
                  </a:lnTo>
                  <a:lnTo>
                    <a:pt x="51" y="872"/>
                  </a:lnTo>
                  <a:lnTo>
                    <a:pt x="38" y="876"/>
                  </a:lnTo>
                  <a:lnTo>
                    <a:pt x="22" y="886"/>
                  </a:lnTo>
                  <a:lnTo>
                    <a:pt x="12" y="898"/>
                  </a:lnTo>
                  <a:lnTo>
                    <a:pt x="6" y="911"/>
                  </a:lnTo>
                  <a:lnTo>
                    <a:pt x="2" y="924"/>
                  </a:lnTo>
                  <a:lnTo>
                    <a:pt x="0" y="939"/>
                  </a:lnTo>
                  <a:lnTo>
                    <a:pt x="2" y="952"/>
                  </a:lnTo>
                  <a:lnTo>
                    <a:pt x="4" y="963"/>
                  </a:lnTo>
                  <a:lnTo>
                    <a:pt x="7" y="974"/>
                  </a:lnTo>
                  <a:lnTo>
                    <a:pt x="11" y="979"/>
                  </a:lnTo>
                  <a:lnTo>
                    <a:pt x="15" y="983"/>
                  </a:lnTo>
                  <a:lnTo>
                    <a:pt x="20" y="984"/>
                  </a:lnTo>
                  <a:lnTo>
                    <a:pt x="25" y="985"/>
                  </a:lnTo>
                  <a:lnTo>
                    <a:pt x="704" y="985"/>
                  </a:lnTo>
                  <a:lnTo>
                    <a:pt x="705" y="985"/>
                  </a:lnTo>
                  <a:lnTo>
                    <a:pt x="706" y="985"/>
                  </a:lnTo>
                  <a:lnTo>
                    <a:pt x="743" y="978"/>
                  </a:lnTo>
                  <a:lnTo>
                    <a:pt x="771" y="966"/>
                  </a:lnTo>
                  <a:lnTo>
                    <a:pt x="795" y="952"/>
                  </a:lnTo>
                  <a:lnTo>
                    <a:pt x="812" y="933"/>
                  </a:lnTo>
                  <a:lnTo>
                    <a:pt x="825" y="915"/>
                  </a:lnTo>
                  <a:lnTo>
                    <a:pt x="832" y="897"/>
                  </a:lnTo>
                  <a:lnTo>
                    <a:pt x="838" y="880"/>
                  </a:lnTo>
                  <a:lnTo>
                    <a:pt x="839" y="866"/>
                  </a:lnTo>
                  <a:lnTo>
                    <a:pt x="839" y="867"/>
                  </a:lnTo>
                  <a:lnTo>
                    <a:pt x="839" y="868"/>
                  </a:lnTo>
                  <a:lnTo>
                    <a:pt x="983" y="46"/>
                  </a:lnTo>
                  <a:lnTo>
                    <a:pt x="983" y="43"/>
                  </a:lnTo>
                  <a:lnTo>
                    <a:pt x="983" y="39"/>
                  </a:lnTo>
                  <a:lnTo>
                    <a:pt x="982" y="35"/>
                  </a:lnTo>
                  <a:lnTo>
                    <a:pt x="981" y="33"/>
                  </a:lnTo>
                  <a:lnTo>
                    <a:pt x="975" y="24"/>
                  </a:lnTo>
                  <a:lnTo>
                    <a:pt x="969" y="17"/>
                  </a:lnTo>
                  <a:lnTo>
                    <a:pt x="964" y="12"/>
                  </a:lnTo>
                  <a:lnTo>
                    <a:pt x="957" y="7"/>
                  </a:lnTo>
                  <a:lnTo>
                    <a:pt x="952" y="4"/>
                  </a:lnTo>
                  <a:lnTo>
                    <a:pt x="947" y="3"/>
                  </a:lnTo>
                  <a:lnTo>
                    <a:pt x="942" y="1"/>
                  </a:lnTo>
                  <a:lnTo>
                    <a:pt x="936" y="0"/>
                  </a:lnTo>
                  <a:lnTo>
                    <a:pt x="926" y="1"/>
                  </a:lnTo>
                  <a:lnTo>
                    <a:pt x="916" y="4"/>
                  </a:lnTo>
                  <a:lnTo>
                    <a:pt x="906" y="8"/>
                  </a:lnTo>
                  <a:lnTo>
                    <a:pt x="900" y="13"/>
                  </a:lnTo>
                  <a:lnTo>
                    <a:pt x="893" y="20"/>
                  </a:lnTo>
                  <a:lnTo>
                    <a:pt x="888" y="25"/>
                  </a:lnTo>
                  <a:lnTo>
                    <a:pt x="884" y="29"/>
                  </a:lnTo>
                  <a:lnTo>
                    <a:pt x="883" y="31"/>
                  </a:lnTo>
                  <a:close/>
                </a:path>
              </a:pathLst>
            </a:custGeom>
            <a:solidFill>
              <a:srgbClr val="000000"/>
            </a:solidFill>
            <a:ln w="9525">
              <a:noFill/>
              <a:round/>
              <a:headEnd/>
              <a:tailEnd/>
            </a:ln>
          </p:spPr>
          <p:txBody>
            <a:bodyPr/>
            <a:lstStyle/>
            <a:p>
              <a:pPr rtl="0"/>
              <a:endParaRPr lang="en-US" sz="3800"/>
            </a:p>
          </p:txBody>
        </p:sp>
        <p:sp>
          <p:nvSpPr>
            <p:cNvPr id="41059" name="Freeform 99"/>
            <p:cNvSpPr>
              <a:spLocks/>
            </p:cNvSpPr>
            <p:nvPr/>
          </p:nvSpPr>
          <p:spPr bwMode="auto">
            <a:xfrm flipH="1">
              <a:off x="346" y="1124"/>
              <a:ext cx="207" cy="207"/>
            </a:xfrm>
            <a:custGeom>
              <a:avLst/>
              <a:gdLst>
                <a:gd name="T0" fmla="*/ 205 w 904"/>
                <a:gd name="T1" fmla="*/ 0 h 907"/>
                <a:gd name="T2" fmla="*/ 206 w 904"/>
                <a:gd name="T3" fmla="*/ 1 h 907"/>
                <a:gd name="T4" fmla="*/ 205 w 904"/>
                <a:gd name="T5" fmla="*/ 11 h 907"/>
                <a:gd name="T6" fmla="*/ 196 w 904"/>
                <a:gd name="T7" fmla="*/ 62 h 907"/>
                <a:gd name="T8" fmla="*/ 184 w 904"/>
                <a:gd name="T9" fmla="*/ 130 h 907"/>
                <a:gd name="T10" fmla="*/ 176 w 904"/>
                <a:gd name="T11" fmla="*/ 180 h 907"/>
                <a:gd name="T12" fmla="*/ 174 w 904"/>
                <a:gd name="T13" fmla="*/ 188 h 907"/>
                <a:gd name="T14" fmla="*/ 174 w 904"/>
                <a:gd name="T15" fmla="*/ 188 h 907"/>
                <a:gd name="T16" fmla="*/ 174 w 904"/>
                <a:gd name="T17" fmla="*/ 189 h 907"/>
                <a:gd name="T18" fmla="*/ 173 w 904"/>
                <a:gd name="T19" fmla="*/ 194 h 907"/>
                <a:gd name="T20" fmla="*/ 169 w 904"/>
                <a:gd name="T21" fmla="*/ 200 h 907"/>
                <a:gd name="T22" fmla="*/ 159 w 904"/>
                <a:gd name="T23" fmla="*/ 206 h 907"/>
                <a:gd name="T24" fmla="*/ 150 w 904"/>
                <a:gd name="T25" fmla="*/ 207 h 907"/>
                <a:gd name="T26" fmla="*/ 138 w 904"/>
                <a:gd name="T27" fmla="*/ 207 h 907"/>
                <a:gd name="T28" fmla="*/ 118 w 904"/>
                <a:gd name="T29" fmla="*/ 207 h 907"/>
                <a:gd name="T30" fmla="*/ 92 w 904"/>
                <a:gd name="T31" fmla="*/ 207 h 907"/>
                <a:gd name="T32" fmla="*/ 64 w 904"/>
                <a:gd name="T33" fmla="*/ 207 h 907"/>
                <a:gd name="T34" fmla="*/ 38 w 904"/>
                <a:gd name="T35" fmla="*/ 207 h 907"/>
                <a:gd name="T36" fmla="*/ 17 w 904"/>
                <a:gd name="T37" fmla="*/ 207 h 907"/>
                <a:gd name="T38" fmla="*/ 3 w 904"/>
                <a:gd name="T39" fmla="*/ 207 h 907"/>
                <a:gd name="T40" fmla="*/ 0 w 904"/>
                <a:gd name="T41" fmla="*/ 207 h 907"/>
                <a:gd name="T42" fmla="*/ 0 w 904"/>
                <a:gd name="T43" fmla="*/ 206 h 907"/>
                <a:gd name="T44" fmla="*/ 0 w 904"/>
                <a:gd name="T45" fmla="*/ 204 h 907"/>
                <a:gd name="T46" fmla="*/ 2 w 904"/>
                <a:gd name="T47" fmla="*/ 200 h 907"/>
                <a:gd name="T48" fmla="*/ 6 w 904"/>
                <a:gd name="T49" fmla="*/ 199 h 907"/>
                <a:gd name="T50" fmla="*/ 13 w 904"/>
                <a:gd name="T51" fmla="*/ 197 h 907"/>
                <a:gd name="T52" fmla="*/ 25 w 904"/>
                <a:gd name="T53" fmla="*/ 196 h 907"/>
                <a:gd name="T54" fmla="*/ 41 w 904"/>
                <a:gd name="T55" fmla="*/ 195 h 907"/>
                <a:gd name="T56" fmla="*/ 59 w 904"/>
                <a:gd name="T57" fmla="*/ 194 h 907"/>
                <a:gd name="T58" fmla="*/ 79 w 904"/>
                <a:gd name="T59" fmla="*/ 193 h 907"/>
                <a:gd name="T60" fmla="*/ 102 w 904"/>
                <a:gd name="T61" fmla="*/ 192 h 907"/>
                <a:gd name="T62" fmla="*/ 124 w 904"/>
                <a:gd name="T63" fmla="*/ 192 h 907"/>
                <a:gd name="T64" fmla="*/ 136 w 904"/>
                <a:gd name="T65" fmla="*/ 192 h 907"/>
                <a:gd name="T66" fmla="*/ 140 w 904"/>
                <a:gd name="T67" fmla="*/ 192 h 907"/>
                <a:gd name="T68" fmla="*/ 145 w 904"/>
                <a:gd name="T69" fmla="*/ 190 h 907"/>
                <a:gd name="T70" fmla="*/ 150 w 904"/>
                <a:gd name="T71" fmla="*/ 187 h 907"/>
                <a:gd name="T72" fmla="*/ 154 w 904"/>
                <a:gd name="T73" fmla="*/ 181 h 907"/>
                <a:gd name="T74" fmla="*/ 158 w 904"/>
                <a:gd name="T75" fmla="*/ 173 h 907"/>
                <a:gd name="T76" fmla="*/ 160 w 904"/>
                <a:gd name="T77" fmla="*/ 168 h 907"/>
                <a:gd name="T78" fmla="*/ 160 w 904"/>
                <a:gd name="T79" fmla="*/ 168 h 907"/>
                <a:gd name="T80" fmla="*/ 162 w 904"/>
                <a:gd name="T81" fmla="*/ 161 h 907"/>
                <a:gd name="T82" fmla="*/ 173 w 904"/>
                <a:gd name="T83" fmla="*/ 116 h 907"/>
                <a:gd name="T84" fmla="*/ 188 w 904"/>
                <a:gd name="T85" fmla="*/ 56 h 907"/>
                <a:gd name="T86" fmla="*/ 199 w 904"/>
                <a:gd name="T87" fmla="*/ 11 h 907"/>
                <a:gd name="T88" fmla="*/ 202 w 904"/>
                <a:gd name="T89" fmla="*/ 2 h 907"/>
                <a:gd name="T90" fmla="*/ 204 w 904"/>
                <a:gd name="T91" fmla="*/ 0 h 90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04"/>
                <a:gd name="T139" fmla="*/ 0 h 907"/>
                <a:gd name="T140" fmla="*/ 904 w 904"/>
                <a:gd name="T141" fmla="*/ 907 h 90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04" h="907">
                  <a:moveTo>
                    <a:pt x="896" y="0"/>
                  </a:moveTo>
                  <a:lnTo>
                    <a:pt x="897" y="1"/>
                  </a:lnTo>
                  <a:lnTo>
                    <a:pt x="900" y="3"/>
                  </a:lnTo>
                  <a:lnTo>
                    <a:pt x="901" y="5"/>
                  </a:lnTo>
                  <a:lnTo>
                    <a:pt x="904" y="8"/>
                  </a:lnTo>
                  <a:lnTo>
                    <a:pt x="897" y="47"/>
                  </a:lnTo>
                  <a:lnTo>
                    <a:pt x="880" y="142"/>
                  </a:lnTo>
                  <a:lnTo>
                    <a:pt x="857" y="272"/>
                  </a:lnTo>
                  <a:lnTo>
                    <a:pt x="831" y="421"/>
                  </a:lnTo>
                  <a:lnTo>
                    <a:pt x="805" y="569"/>
                  </a:lnTo>
                  <a:lnTo>
                    <a:pt x="783" y="698"/>
                  </a:lnTo>
                  <a:lnTo>
                    <a:pt x="767" y="789"/>
                  </a:lnTo>
                  <a:lnTo>
                    <a:pt x="761" y="823"/>
                  </a:lnTo>
                  <a:lnTo>
                    <a:pt x="761" y="824"/>
                  </a:lnTo>
                  <a:lnTo>
                    <a:pt x="761" y="825"/>
                  </a:lnTo>
                  <a:lnTo>
                    <a:pt x="761" y="829"/>
                  </a:lnTo>
                  <a:lnTo>
                    <a:pt x="760" y="838"/>
                  </a:lnTo>
                  <a:lnTo>
                    <a:pt x="756" y="850"/>
                  </a:lnTo>
                  <a:lnTo>
                    <a:pt x="748" y="863"/>
                  </a:lnTo>
                  <a:lnTo>
                    <a:pt x="736" y="877"/>
                  </a:lnTo>
                  <a:lnTo>
                    <a:pt x="719" y="890"/>
                  </a:lnTo>
                  <a:lnTo>
                    <a:pt x="695" y="901"/>
                  </a:lnTo>
                  <a:lnTo>
                    <a:pt x="663" y="907"/>
                  </a:lnTo>
                  <a:lnTo>
                    <a:pt x="656" y="907"/>
                  </a:lnTo>
                  <a:lnTo>
                    <a:pt x="635" y="907"/>
                  </a:lnTo>
                  <a:lnTo>
                    <a:pt x="604" y="907"/>
                  </a:lnTo>
                  <a:lnTo>
                    <a:pt x="562" y="907"/>
                  </a:lnTo>
                  <a:lnTo>
                    <a:pt x="514" y="907"/>
                  </a:lnTo>
                  <a:lnTo>
                    <a:pt x="459" y="907"/>
                  </a:lnTo>
                  <a:lnTo>
                    <a:pt x="402" y="907"/>
                  </a:lnTo>
                  <a:lnTo>
                    <a:pt x="342" y="907"/>
                  </a:lnTo>
                  <a:lnTo>
                    <a:pt x="281" y="907"/>
                  </a:lnTo>
                  <a:lnTo>
                    <a:pt x="223" y="907"/>
                  </a:lnTo>
                  <a:lnTo>
                    <a:pt x="167" y="907"/>
                  </a:lnTo>
                  <a:lnTo>
                    <a:pt x="116" y="907"/>
                  </a:lnTo>
                  <a:lnTo>
                    <a:pt x="73" y="907"/>
                  </a:lnTo>
                  <a:lnTo>
                    <a:pt x="38" y="907"/>
                  </a:lnTo>
                  <a:lnTo>
                    <a:pt x="13" y="907"/>
                  </a:lnTo>
                  <a:lnTo>
                    <a:pt x="2" y="907"/>
                  </a:lnTo>
                  <a:lnTo>
                    <a:pt x="2" y="905"/>
                  </a:lnTo>
                  <a:lnTo>
                    <a:pt x="2" y="903"/>
                  </a:lnTo>
                  <a:lnTo>
                    <a:pt x="0" y="901"/>
                  </a:lnTo>
                  <a:lnTo>
                    <a:pt x="0" y="900"/>
                  </a:lnTo>
                  <a:lnTo>
                    <a:pt x="2" y="892"/>
                  </a:lnTo>
                  <a:lnTo>
                    <a:pt x="4" y="885"/>
                  </a:lnTo>
                  <a:lnTo>
                    <a:pt x="9" y="877"/>
                  </a:lnTo>
                  <a:lnTo>
                    <a:pt x="17" y="872"/>
                  </a:lnTo>
                  <a:lnTo>
                    <a:pt x="25" y="870"/>
                  </a:lnTo>
                  <a:lnTo>
                    <a:pt x="39" y="867"/>
                  </a:lnTo>
                  <a:lnTo>
                    <a:pt x="58" y="864"/>
                  </a:lnTo>
                  <a:lnTo>
                    <a:pt x="82" y="862"/>
                  </a:lnTo>
                  <a:lnTo>
                    <a:pt x="110" y="860"/>
                  </a:lnTo>
                  <a:lnTo>
                    <a:pt x="142" y="858"/>
                  </a:lnTo>
                  <a:lnTo>
                    <a:pt x="178" y="855"/>
                  </a:lnTo>
                  <a:lnTo>
                    <a:pt x="217" y="853"/>
                  </a:lnTo>
                  <a:lnTo>
                    <a:pt x="259" y="850"/>
                  </a:lnTo>
                  <a:lnTo>
                    <a:pt x="302" y="849"/>
                  </a:lnTo>
                  <a:lnTo>
                    <a:pt x="347" y="846"/>
                  </a:lnTo>
                  <a:lnTo>
                    <a:pt x="396" y="845"/>
                  </a:lnTo>
                  <a:lnTo>
                    <a:pt x="444" y="842"/>
                  </a:lnTo>
                  <a:lnTo>
                    <a:pt x="492" y="841"/>
                  </a:lnTo>
                  <a:lnTo>
                    <a:pt x="541" y="840"/>
                  </a:lnTo>
                  <a:lnTo>
                    <a:pt x="589" y="838"/>
                  </a:lnTo>
                  <a:lnTo>
                    <a:pt x="596" y="841"/>
                  </a:lnTo>
                  <a:lnTo>
                    <a:pt x="604" y="842"/>
                  </a:lnTo>
                  <a:lnTo>
                    <a:pt x="613" y="842"/>
                  </a:lnTo>
                  <a:lnTo>
                    <a:pt x="622" y="840"/>
                  </a:lnTo>
                  <a:lnTo>
                    <a:pt x="632" y="834"/>
                  </a:lnTo>
                  <a:lnTo>
                    <a:pt x="643" y="828"/>
                  </a:lnTo>
                  <a:lnTo>
                    <a:pt x="653" y="819"/>
                  </a:lnTo>
                  <a:lnTo>
                    <a:pt x="662" y="807"/>
                  </a:lnTo>
                  <a:lnTo>
                    <a:pt x="672" y="794"/>
                  </a:lnTo>
                  <a:lnTo>
                    <a:pt x="682" y="777"/>
                  </a:lnTo>
                  <a:lnTo>
                    <a:pt x="689" y="760"/>
                  </a:lnTo>
                  <a:lnTo>
                    <a:pt x="698" y="739"/>
                  </a:lnTo>
                  <a:lnTo>
                    <a:pt x="698" y="738"/>
                  </a:lnTo>
                  <a:lnTo>
                    <a:pt x="698" y="737"/>
                  </a:lnTo>
                  <a:lnTo>
                    <a:pt x="706" y="706"/>
                  </a:lnTo>
                  <a:lnTo>
                    <a:pt x="726" y="625"/>
                  </a:lnTo>
                  <a:lnTo>
                    <a:pt x="754" y="510"/>
                  </a:lnTo>
                  <a:lnTo>
                    <a:pt x="787" y="379"/>
                  </a:lnTo>
                  <a:lnTo>
                    <a:pt x="819" y="246"/>
                  </a:lnTo>
                  <a:lnTo>
                    <a:pt x="849" y="130"/>
                  </a:lnTo>
                  <a:lnTo>
                    <a:pt x="869" y="47"/>
                  </a:lnTo>
                  <a:lnTo>
                    <a:pt x="878" y="13"/>
                  </a:lnTo>
                  <a:lnTo>
                    <a:pt x="882" y="8"/>
                  </a:lnTo>
                  <a:lnTo>
                    <a:pt x="887" y="4"/>
                  </a:lnTo>
                  <a:lnTo>
                    <a:pt x="892" y="1"/>
                  </a:lnTo>
                  <a:lnTo>
                    <a:pt x="896" y="0"/>
                  </a:lnTo>
                  <a:close/>
                </a:path>
              </a:pathLst>
            </a:custGeom>
            <a:solidFill>
              <a:srgbClr val="C0C0C0"/>
            </a:solidFill>
            <a:ln w="9525">
              <a:noFill/>
              <a:round/>
              <a:headEnd/>
              <a:tailEnd/>
            </a:ln>
          </p:spPr>
          <p:txBody>
            <a:bodyPr/>
            <a:lstStyle/>
            <a:p>
              <a:pPr rtl="0"/>
              <a:endParaRPr lang="en-US" sz="3800"/>
            </a:p>
          </p:txBody>
        </p:sp>
        <p:sp>
          <p:nvSpPr>
            <p:cNvPr id="41060" name="Freeform 100"/>
            <p:cNvSpPr>
              <a:spLocks/>
            </p:cNvSpPr>
            <p:nvPr/>
          </p:nvSpPr>
          <p:spPr bwMode="auto">
            <a:xfrm flipH="1">
              <a:off x="774" y="1193"/>
              <a:ext cx="77" cy="290"/>
            </a:xfrm>
            <a:custGeom>
              <a:avLst/>
              <a:gdLst>
                <a:gd name="T0" fmla="*/ 70 w 338"/>
                <a:gd name="T1" fmla="*/ 0 h 1268"/>
                <a:gd name="T2" fmla="*/ 68 w 338"/>
                <a:gd name="T3" fmla="*/ 1 h 1268"/>
                <a:gd name="T4" fmla="*/ 64 w 338"/>
                <a:gd name="T5" fmla="*/ 3 h 1268"/>
                <a:gd name="T6" fmla="*/ 59 w 338"/>
                <a:gd name="T7" fmla="*/ 5 h 1268"/>
                <a:gd name="T8" fmla="*/ 53 w 338"/>
                <a:gd name="T9" fmla="*/ 8 h 1268"/>
                <a:gd name="T10" fmla="*/ 48 w 338"/>
                <a:gd name="T11" fmla="*/ 11 h 1268"/>
                <a:gd name="T12" fmla="*/ 43 w 338"/>
                <a:gd name="T13" fmla="*/ 15 h 1268"/>
                <a:gd name="T14" fmla="*/ 39 w 338"/>
                <a:gd name="T15" fmla="*/ 19 h 1268"/>
                <a:gd name="T16" fmla="*/ 37 w 338"/>
                <a:gd name="T17" fmla="*/ 24 h 1268"/>
                <a:gd name="T18" fmla="*/ 35 w 338"/>
                <a:gd name="T19" fmla="*/ 37 h 1268"/>
                <a:gd name="T20" fmla="*/ 31 w 338"/>
                <a:gd name="T21" fmla="*/ 65 h 1268"/>
                <a:gd name="T22" fmla="*/ 25 w 338"/>
                <a:gd name="T23" fmla="*/ 104 h 1268"/>
                <a:gd name="T24" fmla="*/ 19 w 338"/>
                <a:gd name="T25" fmla="*/ 148 h 1268"/>
                <a:gd name="T26" fmla="*/ 12 w 338"/>
                <a:gd name="T27" fmla="*/ 193 h 1268"/>
                <a:gd name="T28" fmla="*/ 7 w 338"/>
                <a:gd name="T29" fmla="*/ 234 h 1268"/>
                <a:gd name="T30" fmla="*/ 2 w 338"/>
                <a:gd name="T31" fmla="*/ 266 h 1268"/>
                <a:gd name="T32" fmla="*/ 0 w 338"/>
                <a:gd name="T33" fmla="*/ 284 h 1268"/>
                <a:gd name="T34" fmla="*/ 0 w 338"/>
                <a:gd name="T35" fmla="*/ 286 h 1268"/>
                <a:gd name="T36" fmla="*/ 1 w 338"/>
                <a:gd name="T37" fmla="*/ 288 h 1268"/>
                <a:gd name="T38" fmla="*/ 2 w 338"/>
                <a:gd name="T39" fmla="*/ 289 h 1268"/>
                <a:gd name="T40" fmla="*/ 4 w 338"/>
                <a:gd name="T41" fmla="*/ 290 h 1268"/>
                <a:gd name="T42" fmla="*/ 6 w 338"/>
                <a:gd name="T43" fmla="*/ 290 h 1268"/>
                <a:gd name="T44" fmla="*/ 8 w 338"/>
                <a:gd name="T45" fmla="*/ 289 h 1268"/>
                <a:gd name="T46" fmla="*/ 9 w 338"/>
                <a:gd name="T47" fmla="*/ 287 h 1268"/>
                <a:gd name="T48" fmla="*/ 10 w 338"/>
                <a:gd name="T49" fmla="*/ 285 h 1268"/>
                <a:gd name="T50" fmla="*/ 15 w 338"/>
                <a:gd name="T51" fmla="*/ 246 h 1268"/>
                <a:gd name="T52" fmla="*/ 21 w 338"/>
                <a:gd name="T53" fmla="*/ 204 h 1268"/>
                <a:gd name="T54" fmla="*/ 27 w 338"/>
                <a:gd name="T55" fmla="*/ 162 h 1268"/>
                <a:gd name="T56" fmla="*/ 33 w 338"/>
                <a:gd name="T57" fmla="*/ 121 h 1268"/>
                <a:gd name="T58" fmla="*/ 38 w 338"/>
                <a:gd name="T59" fmla="*/ 85 h 1268"/>
                <a:gd name="T60" fmla="*/ 42 w 338"/>
                <a:gd name="T61" fmla="*/ 56 h 1268"/>
                <a:gd name="T62" fmla="*/ 45 w 338"/>
                <a:gd name="T63" fmla="*/ 35 h 1268"/>
                <a:gd name="T64" fmla="*/ 46 w 338"/>
                <a:gd name="T65" fmla="*/ 26 h 1268"/>
                <a:gd name="T66" fmla="*/ 48 w 338"/>
                <a:gd name="T67" fmla="*/ 24 h 1268"/>
                <a:gd name="T68" fmla="*/ 50 w 338"/>
                <a:gd name="T69" fmla="*/ 22 h 1268"/>
                <a:gd name="T70" fmla="*/ 53 w 338"/>
                <a:gd name="T71" fmla="*/ 19 h 1268"/>
                <a:gd name="T72" fmla="*/ 57 w 338"/>
                <a:gd name="T73" fmla="*/ 17 h 1268"/>
                <a:gd name="T74" fmla="*/ 61 w 338"/>
                <a:gd name="T75" fmla="*/ 15 h 1268"/>
                <a:gd name="T76" fmla="*/ 65 w 338"/>
                <a:gd name="T77" fmla="*/ 13 h 1268"/>
                <a:gd name="T78" fmla="*/ 69 w 338"/>
                <a:gd name="T79" fmla="*/ 11 h 1268"/>
                <a:gd name="T80" fmla="*/ 73 w 338"/>
                <a:gd name="T81" fmla="*/ 10 h 1268"/>
                <a:gd name="T82" fmla="*/ 75 w 338"/>
                <a:gd name="T83" fmla="*/ 9 h 1268"/>
                <a:gd name="T84" fmla="*/ 76 w 338"/>
                <a:gd name="T85" fmla="*/ 7 h 1268"/>
                <a:gd name="T86" fmla="*/ 77 w 338"/>
                <a:gd name="T87" fmla="*/ 6 h 1268"/>
                <a:gd name="T88" fmla="*/ 77 w 338"/>
                <a:gd name="T89" fmla="*/ 3 h 1268"/>
                <a:gd name="T90" fmla="*/ 76 w 338"/>
                <a:gd name="T91" fmla="*/ 2 h 1268"/>
                <a:gd name="T92" fmla="*/ 74 w 338"/>
                <a:gd name="T93" fmla="*/ 0 h 1268"/>
                <a:gd name="T94" fmla="*/ 72 w 338"/>
                <a:gd name="T95" fmla="*/ 0 h 1268"/>
                <a:gd name="T96" fmla="*/ 70 w 338"/>
                <a:gd name="T97" fmla="*/ 0 h 12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38"/>
                <a:gd name="T148" fmla="*/ 0 h 1268"/>
                <a:gd name="T149" fmla="*/ 338 w 338"/>
                <a:gd name="T150" fmla="*/ 1268 h 12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38" h="1268">
                  <a:moveTo>
                    <a:pt x="309" y="1"/>
                  </a:moveTo>
                  <a:lnTo>
                    <a:pt x="297" y="5"/>
                  </a:lnTo>
                  <a:lnTo>
                    <a:pt x="279" y="12"/>
                  </a:lnTo>
                  <a:lnTo>
                    <a:pt x="257" y="22"/>
                  </a:lnTo>
                  <a:lnTo>
                    <a:pt x="234" y="34"/>
                  </a:lnTo>
                  <a:lnTo>
                    <a:pt x="210" y="48"/>
                  </a:lnTo>
                  <a:lnTo>
                    <a:pt x="188" y="64"/>
                  </a:lnTo>
                  <a:lnTo>
                    <a:pt x="173" y="83"/>
                  </a:lnTo>
                  <a:lnTo>
                    <a:pt x="162" y="103"/>
                  </a:lnTo>
                  <a:lnTo>
                    <a:pt x="152" y="160"/>
                  </a:lnTo>
                  <a:lnTo>
                    <a:pt x="134" y="285"/>
                  </a:lnTo>
                  <a:lnTo>
                    <a:pt x="109" y="454"/>
                  </a:lnTo>
                  <a:lnTo>
                    <a:pt x="82" y="648"/>
                  </a:lnTo>
                  <a:lnTo>
                    <a:pt x="54" y="846"/>
                  </a:lnTo>
                  <a:lnTo>
                    <a:pt x="30" y="1024"/>
                  </a:lnTo>
                  <a:lnTo>
                    <a:pt x="10" y="1163"/>
                  </a:lnTo>
                  <a:lnTo>
                    <a:pt x="0" y="1243"/>
                  </a:lnTo>
                  <a:lnTo>
                    <a:pt x="0" y="1251"/>
                  </a:lnTo>
                  <a:lnTo>
                    <a:pt x="4" y="1258"/>
                  </a:lnTo>
                  <a:lnTo>
                    <a:pt x="10" y="1264"/>
                  </a:lnTo>
                  <a:lnTo>
                    <a:pt x="18" y="1268"/>
                  </a:lnTo>
                  <a:lnTo>
                    <a:pt x="27" y="1266"/>
                  </a:lnTo>
                  <a:lnTo>
                    <a:pt x="35" y="1262"/>
                  </a:lnTo>
                  <a:lnTo>
                    <a:pt x="40" y="1256"/>
                  </a:lnTo>
                  <a:lnTo>
                    <a:pt x="43" y="1248"/>
                  </a:lnTo>
                  <a:lnTo>
                    <a:pt x="66" y="1075"/>
                  </a:lnTo>
                  <a:lnTo>
                    <a:pt x="92" y="891"/>
                  </a:lnTo>
                  <a:lnTo>
                    <a:pt x="118" y="707"/>
                  </a:lnTo>
                  <a:lnTo>
                    <a:pt x="143" y="530"/>
                  </a:lnTo>
                  <a:lnTo>
                    <a:pt x="165" y="372"/>
                  </a:lnTo>
                  <a:lnTo>
                    <a:pt x="183" y="244"/>
                  </a:lnTo>
                  <a:lnTo>
                    <a:pt x="197" y="155"/>
                  </a:lnTo>
                  <a:lnTo>
                    <a:pt x="204" y="114"/>
                  </a:lnTo>
                  <a:lnTo>
                    <a:pt x="209" y="105"/>
                  </a:lnTo>
                  <a:lnTo>
                    <a:pt x="219" y="95"/>
                  </a:lnTo>
                  <a:lnTo>
                    <a:pt x="234" y="84"/>
                  </a:lnTo>
                  <a:lnTo>
                    <a:pt x="249" y="74"/>
                  </a:lnTo>
                  <a:lnTo>
                    <a:pt x="268" y="65"/>
                  </a:lnTo>
                  <a:lnTo>
                    <a:pt x="287" y="57"/>
                  </a:lnTo>
                  <a:lnTo>
                    <a:pt x="305" y="49"/>
                  </a:lnTo>
                  <a:lnTo>
                    <a:pt x="322" y="43"/>
                  </a:lnTo>
                  <a:lnTo>
                    <a:pt x="330" y="39"/>
                  </a:lnTo>
                  <a:lnTo>
                    <a:pt x="335" y="32"/>
                  </a:lnTo>
                  <a:lnTo>
                    <a:pt x="338" y="25"/>
                  </a:lnTo>
                  <a:lnTo>
                    <a:pt x="336" y="15"/>
                  </a:lnTo>
                  <a:lnTo>
                    <a:pt x="333" y="8"/>
                  </a:lnTo>
                  <a:lnTo>
                    <a:pt x="326" y="2"/>
                  </a:lnTo>
                  <a:lnTo>
                    <a:pt x="318" y="0"/>
                  </a:lnTo>
                  <a:lnTo>
                    <a:pt x="309" y="1"/>
                  </a:lnTo>
                  <a:close/>
                </a:path>
              </a:pathLst>
            </a:custGeom>
            <a:solidFill>
              <a:srgbClr val="000000"/>
            </a:solidFill>
            <a:ln w="9525">
              <a:noFill/>
              <a:round/>
              <a:headEnd/>
              <a:tailEnd/>
            </a:ln>
          </p:spPr>
          <p:txBody>
            <a:bodyPr/>
            <a:lstStyle/>
            <a:p>
              <a:pPr rtl="0"/>
              <a:endParaRPr lang="en-US" sz="3800"/>
            </a:p>
          </p:txBody>
        </p:sp>
        <p:sp>
          <p:nvSpPr>
            <p:cNvPr id="41061" name="Freeform 101"/>
            <p:cNvSpPr>
              <a:spLocks/>
            </p:cNvSpPr>
            <p:nvPr/>
          </p:nvSpPr>
          <p:spPr bwMode="auto">
            <a:xfrm flipH="1">
              <a:off x="713" y="1193"/>
              <a:ext cx="37" cy="288"/>
            </a:xfrm>
            <a:custGeom>
              <a:avLst/>
              <a:gdLst>
                <a:gd name="T0" fmla="*/ 1 w 165"/>
                <a:gd name="T1" fmla="*/ 3 h 1258"/>
                <a:gd name="T2" fmla="*/ 0 w 165"/>
                <a:gd name="T3" fmla="*/ 5 h 1258"/>
                <a:gd name="T4" fmla="*/ 0 w 165"/>
                <a:gd name="T5" fmla="*/ 7 h 1258"/>
                <a:gd name="T6" fmla="*/ 1 w 165"/>
                <a:gd name="T7" fmla="*/ 8 h 1258"/>
                <a:gd name="T8" fmla="*/ 2 w 165"/>
                <a:gd name="T9" fmla="*/ 10 h 1258"/>
                <a:gd name="T10" fmla="*/ 6 w 165"/>
                <a:gd name="T11" fmla="*/ 12 h 1258"/>
                <a:gd name="T12" fmla="*/ 10 w 165"/>
                <a:gd name="T13" fmla="*/ 14 h 1258"/>
                <a:gd name="T14" fmla="*/ 13 w 165"/>
                <a:gd name="T15" fmla="*/ 17 h 1258"/>
                <a:gd name="T16" fmla="*/ 17 w 165"/>
                <a:gd name="T17" fmla="*/ 20 h 1258"/>
                <a:gd name="T18" fmla="*/ 20 w 165"/>
                <a:gd name="T19" fmla="*/ 23 h 1258"/>
                <a:gd name="T20" fmla="*/ 23 w 165"/>
                <a:gd name="T21" fmla="*/ 25 h 1258"/>
                <a:gd name="T22" fmla="*/ 25 w 165"/>
                <a:gd name="T23" fmla="*/ 28 h 1258"/>
                <a:gd name="T24" fmla="*/ 26 w 165"/>
                <a:gd name="T25" fmla="*/ 30 h 1258"/>
                <a:gd name="T26" fmla="*/ 26 w 165"/>
                <a:gd name="T27" fmla="*/ 62 h 1258"/>
                <a:gd name="T28" fmla="*/ 27 w 165"/>
                <a:gd name="T29" fmla="*/ 128 h 1258"/>
                <a:gd name="T30" fmla="*/ 27 w 165"/>
                <a:gd name="T31" fmla="*/ 209 h 1258"/>
                <a:gd name="T32" fmla="*/ 27 w 165"/>
                <a:gd name="T33" fmla="*/ 283 h 1258"/>
                <a:gd name="T34" fmla="*/ 27 w 165"/>
                <a:gd name="T35" fmla="*/ 285 h 1258"/>
                <a:gd name="T36" fmla="*/ 29 w 165"/>
                <a:gd name="T37" fmla="*/ 286 h 1258"/>
                <a:gd name="T38" fmla="*/ 30 w 165"/>
                <a:gd name="T39" fmla="*/ 288 h 1258"/>
                <a:gd name="T40" fmla="*/ 32 w 165"/>
                <a:gd name="T41" fmla="*/ 288 h 1258"/>
                <a:gd name="T42" fmla="*/ 34 w 165"/>
                <a:gd name="T43" fmla="*/ 288 h 1258"/>
                <a:gd name="T44" fmla="*/ 36 w 165"/>
                <a:gd name="T45" fmla="*/ 286 h 1258"/>
                <a:gd name="T46" fmla="*/ 37 w 165"/>
                <a:gd name="T47" fmla="*/ 285 h 1258"/>
                <a:gd name="T48" fmla="*/ 37 w 165"/>
                <a:gd name="T49" fmla="*/ 283 h 1258"/>
                <a:gd name="T50" fmla="*/ 37 w 165"/>
                <a:gd name="T51" fmla="*/ 241 h 1258"/>
                <a:gd name="T52" fmla="*/ 37 w 165"/>
                <a:gd name="T53" fmla="*/ 157 h 1258"/>
                <a:gd name="T54" fmla="*/ 36 w 165"/>
                <a:gd name="T55" fmla="*/ 73 h 1258"/>
                <a:gd name="T56" fmla="*/ 36 w 165"/>
                <a:gd name="T57" fmla="*/ 30 h 1258"/>
                <a:gd name="T58" fmla="*/ 34 w 165"/>
                <a:gd name="T59" fmla="*/ 25 h 1258"/>
                <a:gd name="T60" fmla="*/ 31 w 165"/>
                <a:gd name="T61" fmla="*/ 20 h 1258"/>
                <a:gd name="T62" fmla="*/ 27 w 165"/>
                <a:gd name="T63" fmla="*/ 15 h 1258"/>
                <a:gd name="T64" fmla="*/ 22 w 165"/>
                <a:gd name="T65" fmla="*/ 11 h 1258"/>
                <a:gd name="T66" fmla="*/ 18 w 165"/>
                <a:gd name="T67" fmla="*/ 8 h 1258"/>
                <a:gd name="T68" fmla="*/ 13 w 165"/>
                <a:gd name="T69" fmla="*/ 5 h 1258"/>
                <a:gd name="T70" fmla="*/ 10 w 165"/>
                <a:gd name="T71" fmla="*/ 2 h 1258"/>
                <a:gd name="T72" fmla="*/ 7 w 165"/>
                <a:gd name="T73" fmla="*/ 1 h 1258"/>
                <a:gd name="T74" fmla="*/ 5 w 165"/>
                <a:gd name="T75" fmla="*/ 0 h 1258"/>
                <a:gd name="T76" fmla="*/ 4 w 165"/>
                <a:gd name="T77" fmla="*/ 0 h 1258"/>
                <a:gd name="T78" fmla="*/ 2 w 165"/>
                <a:gd name="T79" fmla="*/ 1 h 1258"/>
                <a:gd name="T80" fmla="*/ 1 w 165"/>
                <a:gd name="T81" fmla="*/ 3 h 125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5"/>
                <a:gd name="T124" fmla="*/ 0 h 1258"/>
                <a:gd name="T125" fmla="*/ 165 w 165"/>
                <a:gd name="T126" fmla="*/ 1258 h 125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5" h="1258">
                  <a:moveTo>
                    <a:pt x="3" y="12"/>
                  </a:moveTo>
                  <a:lnTo>
                    <a:pt x="0" y="20"/>
                  </a:lnTo>
                  <a:lnTo>
                    <a:pt x="0" y="29"/>
                  </a:lnTo>
                  <a:lnTo>
                    <a:pt x="4" y="37"/>
                  </a:lnTo>
                  <a:lnTo>
                    <a:pt x="11" y="42"/>
                  </a:lnTo>
                  <a:lnTo>
                    <a:pt x="26" y="51"/>
                  </a:lnTo>
                  <a:lnTo>
                    <a:pt x="43" y="62"/>
                  </a:lnTo>
                  <a:lnTo>
                    <a:pt x="60" y="75"/>
                  </a:lnTo>
                  <a:lnTo>
                    <a:pt x="77" y="86"/>
                  </a:lnTo>
                  <a:lnTo>
                    <a:pt x="91" y="99"/>
                  </a:lnTo>
                  <a:lnTo>
                    <a:pt x="103" y="111"/>
                  </a:lnTo>
                  <a:lnTo>
                    <a:pt x="111" y="123"/>
                  </a:lnTo>
                  <a:lnTo>
                    <a:pt x="115" y="133"/>
                  </a:lnTo>
                  <a:lnTo>
                    <a:pt x="117" y="270"/>
                  </a:lnTo>
                  <a:lnTo>
                    <a:pt x="120" y="561"/>
                  </a:lnTo>
                  <a:lnTo>
                    <a:pt x="121" y="915"/>
                  </a:lnTo>
                  <a:lnTo>
                    <a:pt x="121" y="1236"/>
                  </a:lnTo>
                  <a:lnTo>
                    <a:pt x="122" y="1245"/>
                  </a:lnTo>
                  <a:lnTo>
                    <a:pt x="128" y="1251"/>
                  </a:lnTo>
                  <a:lnTo>
                    <a:pt x="135" y="1256"/>
                  </a:lnTo>
                  <a:lnTo>
                    <a:pt x="143" y="1258"/>
                  </a:lnTo>
                  <a:lnTo>
                    <a:pt x="151" y="1256"/>
                  </a:lnTo>
                  <a:lnTo>
                    <a:pt x="159" y="1251"/>
                  </a:lnTo>
                  <a:lnTo>
                    <a:pt x="164" y="1243"/>
                  </a:lnTo>
                  <a:lnTo>
                    <a:pt x="165" y="1236"/>
                  </a:lnTo>
                  <a:lnTo>
                    <a:pt x="165" y="1052"/>
                  </a:lnTo>
                  <a:lnTo>
                    <a:pt x="164" y="685"/>
                  </a:lnTo>
                  <a:lnTo>
                    <a:pt x="161" y="317"/>
                  </a:lnTo>
                  <a:lnTo>
                    <a:pt x="159" y="129"/>
                  </a:lnTo>
                  <a:lnTo>
                    <a:pt x="152" y="108"/>
                  </a:lnTo>
                  <a:lnTo>
                    <a:pt x="139" y="88"/>
                  </a:lnTo>
                  <a:lnTo>
                    <a:pt x="121" y="67"/>
                  </a:lnTo>
                  <a:lnTo>
                    <a:pt x="100" y="49"/>
                  </a:lnTo>
                  <a:lnTo>
                    <a:pt x="79" y="33"/>
                  </a:lnTo>
                  <a:lnTo>
                    <a:pt x="59" y="20"/>
                  </a:lnTo>
                  <a:lnTo>
                    <a:pt x="43" y="10"/>
                  </a:lnTo>
                  <a:lnTo>
                    <a:pt x="31" y="3"/>
                  </a:lnTo>
                  <a:lnTo>
                    <a:pt x="24" y="0"/>
                  </a:lnTo>
                  <a:lnTo>
                    <a:pt x="16" y="2"/>
                  </a:lnTo>
                  <a:lnTo>
                    <a:pt x="8" y="6"/>
                  </a:lnTo>
                  <a:lnTo>
                    <a:pt x="3" y="12"/>
                  </a:lnTo>
                  <a:close/>
                </a:path>
              </a:pathLst>
            </a:custGeom>
            <a:solidFill>
              <a:srgbClr val="000000"/>
            </a:solidFill>
            <a:ln w="9525">
              <a:noFill/>
              <a:round/>
              <a:headEnd/>
              <a:tailEnd/>
            </a:ln>
          </p:spPr>
          <p:txBody>
            <a:bodyPr/>
            <a:lstStyle/>
            <a:p>
              <a:pPr rtl="0"/>
              <a:endParaRPr lang="en-US" sz="3800"/>
            </a:p>
          </p:txBody>
        </p:sp>
        <p:sp>
          <p:nvSpPr>
            <p:cNvPr id="41062" name="Freeform 102"/>
            <p:cNvSpPr>
              <a:spLocks/>
            </p:cNvSpPr>
            <p:nvPr/>
          </p:nvSpPr>
          <p:spPr bwMode="auto">
            <a:xfrm flipH="1">
              <a:off x="500" y="1173"/>
              <a:ext cx="346" cy="78"/>
            </a:xfrm>
            <a:custGeom>
              <a:avLst/>
              <a:gdLst>
                <a:gd name="T0" fmla="*/ 12 w 1511"/>
                <a:gd name="T1" fmla="*/ 0 h 341"/>
                <a:gd name="T2" fmla="*/ 11 w 1511"/>
                <a:gd name="T3" fmla="*/ 1 h 341"/>
                <a:gd name="T4" fmla="*/ 10 w 1511"/>
                <a:gd name="T5" fmla="*/ 1 h 341"/>
                <a:gd name="T6" fmla="*/ 8 w 1511"/>
                <a:gd name="T7" fmla="*/ 2 h 341"/>
                <a:gd name="T8" fmla="*/ 7 w 1511"/>
                <a:gd name="T9" fmla="*/ 3 h 341"/>
                <a:gd name="T10" fmla="*/ 5 w 1511"/>
                <a:gd name="T11" fmla="*/ 4 h 341"/>
                <a:gd name="T12" fmla="*/ 3 w 1511"/>
                <a:gd name="T13" fmla="*/ 6 h 341"/>
                <a:gd name="T14" fmla="*/ 1 w 1511"/>
                <a:gd name="T15" fmla="*/ 8 h 341"/>
                <a:gd name="T16" fmla="*/ 0 w 1511"/>
                <a:gd name="T17" fmla="*/ 10 h 341"/>
                <a:gd name="T18" fmla="*/ 0 w 1511"/>
                <a:gd name="T19" fmla="*/ 13 h 341"/>
                <a:gd name="T20" fmla="*/ 1 w 1511"/>
                <a:gd name="T21" fmla="*/ 17 h 341"/>
                <a:gd name="T22" fmla="*/ 3 w 1511"/>
                <a:gd name="T23" fmla="*/ 20 h 341"/>
                <a:gd name="T24" fmla="*/ 6 w 1511"/>
                <a:gd name="T25" fmla="*/ 24 h 341"/>
                <a:gd name="T26" fmla="*/ 6 w 1511"/>
                <a:gd name="T27" fmla="*/ 24 h 341"/>
                <a:gd name="T28" fmla="*/ 7 w 1511"/>
                <a:gd name="T29" fmla="*/ 24 h 341"/>
                <a:gd name="T30" fmla="*/ 8 w 1511"/>
                <a:gd name="T31" fmla="*/ 25 h 341"/>
                <a:gd name="T32" fmla="*/ 8 w 1511"/>
                <a:gd name="T33" fmla="*/ 25 h 341"/>
                <a:gd name="T34" fmla="*/ 330 w 1511"/>
                <a:gd name="T35" fmla="*/ 78 h 341"/>
                <a:gd name="T36" fmla="*/ 330 w 1511"/>
                <a:gd name="T37" fmla="*/ 78 h 341"/>
                <a:gd name="T38" fmla="*/ 330 w 1511"/>
                <a:gd name="T39" fmla="*/ 78 h 341"/>
                <a:gd name="T40" fmla="*/ 331 w 1511"/>
                <a:gd name="T41" fmla="*/ 78 h 341"/>
                <a:gd name="T42" fmla="*/ 331 w 1511"/>
                <a:gd name="T43" fmla="*/ 78 h 341"/>
                <a:gd name="T44" fmla="*/ 332 w 1511"/>
                <a:gd name="T45" fmla="*/ 78 h 341"/>
                <a:gd name="T46" fmla="*/ 333 w 1511"/>
                <a:gd name="T47" fmla="*/ 78 h 341"/>
                <a:gd name="T48" fmla="*/ 335 w 1511"/>
                <a:gd name="T49" fmla="*/ 77 h 341"/>
                <a:gd name="T50" fmla="*/ 338 w 1511"/>
                <a:gd name="T51" fmla="*/ 76 h 341"/>
                <a:gd name="T52" fmla="*/ 340 w 1511"/>
                <a:gd name="T53" fmla="*/ 75 h 341"/>
                <a:gd name="T54" fmla="*/ 342 w 1511"/>
                <a:gd name="T55" fmla="*/ 74 h 341"/>
                <a:gd name="T56" fmla="*/ 344 w 1511"/>
                <a:gd name="T57" fmla="*/ 72 h 341"/>
                <a:gd name="T58" fmla="*/ 345 w 1511"/>
                <a:gd name="T59" fmla="*/ 69 h 341"/>
                <a:gd name="T60" fmla="*/ 346 w 1511"/>
                <a:gd name="T61" fmla="*/ 65 h 341"/>
                <a:gd name="T62" fmla="*/ 345 w 1511"/>
                <a:gd name="T63" fmla="*/ 61 h 341"/>
                <a:gd name="T64" fmla="*/ 342 w 1511"/>
                <a:gd name="T65" fmla="*/ 56 h 341"/>
                <a:gd name="T66" fmla="*/ 338 w 1511"/>
                <a:gd name="T67" fmla="*/ 52 h 341"/>
                <a:gd name="T68" fmla="*/ 338 w 1511"/>
                <a:gd name="T69" fmla="*/ 51 h 341"/>
                <a:gd name="T70" fmla="*/ 337 w 1511"/>
                <a:gd name="T71" fmla="*/ 51 h 341"/>
                <a:gd name="T72" fmla="*/ 336 w 1511"/>
                <a:gd name="T73" fmla="*/ 51 h 341"/>
                <a:gd name="T74" fmla="*/ 336 w 1511"/>
                <a:gd name="T75" fmla="*/ 50 h 341"/>
                <a:gd name="T76" fmla="*/ 14 w 1511"/>
                <a:gd name="T77" fmla="*/ 0 h 341"/>
                <a:gd name="T78" fmla="*/ 14 w 1511"/>
                <a:gd name="T79" fmla="*/ 0 h 341"/>
                <a:gd name="T80" fmla="*/ 13 w 1511"/>
                <a:gd name="T81" fmla="*/ 0 h 341"/>
                <a:gd name="T82" fmla="*/ 13 w 1511"/>
                <a:gd name="T83" fmla="*/ 0 h 341"/>
                <a:gd name="T84" fmla="*/ 12 w 1511"/>
                <a:gd name="T85" fmla="*/ 0 h 34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11"/>
                <a:gd name="T130" fmla="*/ 0 h 341"/>
                <a:gd name="T131" fmla="*/ 1511 w 1511"/>
                <a:gd name="T132" fmla="*/ 341 h 34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11" h="341">
                  <a:moveTo>
                    <a:pt x="53" y="1"/>
                  </a:moveTo>
                  <a:lnTo>
                    <a:pt x="50" y="3"/>
                  </a:lnTo>
                  <a:lnTo>
                    <a:pt x="44" y="4"/>
                  </a:lnTo>
                  <a:lnTo>
                    <a:pt x="37" y="8"/>
                  </a:lnTo>
                  <a:lnTo>
                    <a:pt x="29" y="12"/>
                  </a:lnTo>
                  <a:lnTo>
                    <a:pt x="20" y="18"/>
                  </a:lnTo>
                  <a:lnTo>
                    <a:pt x="12" y="25"/>
                  </a:lnTo>
                  <a:lnTo>
                    <a:pt x="5" y="34"/>
                  </a:lnTo>
                  <a:lnTo>
                    <a:pt x="1" y="44"/>
                  </a:lnTo>
                  <a:lnTo>
                    <a:pt x="0" y="59"/>
                  </a:lnTo>
                  <a:lnTo>
                    <a:pt x="4" y="73"/>
                  </a:lnTo>
                  <a:lnTo>
                    <a:pt x="12" y="89"/>
                  </a:lnTo>
                  <a:lnTo>
                    <a:pt x="25" y="103"/>
                  </a:lnTo>
                  <a:lnTo>
                    <a:pt x="27" y="104"/>
                  </a:lnTo>
                  <a:lnTo>
                    <a:pt x="30" y="107"/>
                  </a:lnTo>
                  <a:lnTo>
                    <a:pt x="33" y="108"/>
                  </a:lnTo>
                  <a:lnTo>
                    <a:pt x="37" y="110"/>
                  </a:lnTo>
                  <a:lnTo>
                    <a:pt x="1439" y="341"/>
                  </a:lnTo>
                  <a:lnTo>
                    <a:pt x="1441" y="341"/>
                  </a:lnTo>
                  <a:lnTo>
                    <a:pt x="1443" y="341"/>
                  </a:lnTo>
                  <a:lnTo>
                    <a:pt x="1444" y="341"/>
                  </a:lnTo>
                  <a:lnTo>
                    <a:pt x="1446" y="341"/>
                  </a:lnTo>
                  <a:lnTo>
                    <a:pt x="1450" y="340"/>
                  </a:lnTo>
                  <a:lnTo>
                    <a:pt x="1456" y="339"/>
                  </a:lnTo>
                  <a:lnTo>
                    <a:pt x="1465" y="337"/>
                  </a:lnTo>
                  <a:lnTo>
                    <a:pt x="1474" y="333"/>
                  </a:lnTo>
                  <a:lnTo>
                    <a:pt x="1485" y="328"/>
                  </a:lnTo>
                  <a:lnTo>
                    <a:pt x="1494" y="322"/>
                  </a:lnTo>
                  <a:lnTo>
                    <a:pt x="1503" y="313"/>
                  </a:lnTo>
                  <a:lnTo>
                    <a:pt x="1508" y="301"/>
                  </a:lnTo>
                  <a:lnTo>
                    <a:pt x="1511" y="284"/>
                  </a:lnTo>
                  <a:lnTo>
                    <a:pt x="1507" y="266"/>
                  </a:lnTo>
                  <a:lnTo>
                    <a:pt x="1495" y="246"/>
                  </a:lnTo>
                  <a:lnTo>
                    <a:pt x="1478" y="227"/>
                  </a:lnTo>
                  <a:lnTo>
                    <a:pt x="1476" y="224"/>
                  </a:lnTo>
                  <a:lnTo>
                    <a:pt x="1473" y="223"/>
                  </a:lnTo>
                  <a:lnTo>
                    <a:pt x="1469" y="221"/>
                  </a:lnTo>
                  <a:lnTo>
                    <a:pt x="1467" y="220"/>
                  </a:lnTo>
                  <a:lnTo>
                    <a:pt x="63" y="1"/>
                  </a:lnTo>
                  <a:lnTo>
                    <a:pt x="60" y="0"/>
                  </a:lnTo>
                  <a:lnTo>
                    <a:pt x="57" y="0"/>
                  </a:lnTo>
                  <a:lnTo>
                    <a:pt x="56" y="0"/>
                  </a:lnTo>
                  <a:lnTo>
                    <a:pt x="53" y="1"/>
                  </a:lnTo>
                  <a:close/>
                </a:path>
              </a:pathLst>
            </a:custGeom>
            <a:solidFill>
              <a:srgbClr val="000000"/>
            </a:solidFill>
            <a:ln w="9525">
              <a:noFill/>
              <a:round/>
              <a:headEnd/>
              <a:tailEnd/>
            </a:ln>
          </p:spPr>
          <p:txBody>
            <a:bodyPr/>
            <a:lstStyle/>
            <a:p>
              <a:pPr rtl="0"/>
              <a:endParaRPr lang="en-US" sz="3800"/>
            </a:p>
          </p:txBody>
        </p:sp>
        <p:sp>
          <p:nvSpPr>
            <p:cNvPr id="41063" name="Freeform 103"/>
            <p:cNvSpPr>
              <a:spLocks/>
            </p:cNvSpPr>
            <p:nvPr/>
          </p:nvSpPr>
          <p:spPr bwMode="auto">
            <a:xfrm flipH="1">
              <a:off x="510" y="1183"/>
              <a:ext cx="325" cy="58"/>
            </a:xfrm>
            <a:custGeom>
              <a:avLst/>
              <a:gdLst>
                <a:gd name="T0" fmla="*/ 0 w 1423"/>
                <a:gd name="T1" fmla="*/ 3 h 253"/>
                <a:gd name="T2" fmla="*/ 0 w 1423"/>
                <a:gd name="T3" fmla="*/ 3 h 253"/>
                <a:gd name="T4" fmla="*/ 0 w 1423"/>
                <a:gd name="T5" fmla="*/ 2 h 253"/>
                <a:gd name="T6" fmla="*/ 3 w 1423"/>
                <a:gd name="T7" fmla="*/ 1 h 253"/>
                <a:gd name="T8" fmla="*/ 5 w 1423"/>
                <a:gd name="T9" fmla="*/ 0 h 253"/>
                <a:gd name="T10" fmla="*/ 12 w 1423"/>
                <a:gd name="T11" fmla="*/ 1 h 253"/>
                <a:gd name="T12" fmla="*/ 25 w 1423"/>
                <a:gd name="T13" fmla="*/ 3 h 253"/>
                <a:gd name="T14" fmla="*/ 43 w 1423"/>
                <a:gd name="T15" fmla="*/ 6 h 253"/>
                <a:gd name="T16" fmla="*/ 66 w 1423"/>
                <a:gd name="T17" fmla="*/ 10 h 253"/>
                <a:gd name="T18" fmla="*/ 91 w 1423"/>
                <a:gd name="T19" fmla="*/ 14 h 253"/>
                <a:gd name="T20" fmla="*/ 119 w 1423"/>
                <a:gd name="T21" fmla="*/ 18 h 253"/>
                <a:gd name="T22" fmla="*/ 148 w 1423"/>
                <a:gd name="T23" fmla="*/ 23 h 253"/>
                <a:gd name="T24" fmla="*/ 177 w 1423"/>
                <a:gd name="T25" fmla="*/ 27 h 253"/>
                <a:gd name="T26" fmla="*/ 206 w 1423"/>
                <a:gd name="T27" fmla="*/ 32 h 253"/>
                <a:gd name="T28" fmla="*/ 234 w 1423"/>
                <a:gd name="T29" fmla="*/ 36 h 253"/>
                <a:gd name="T30" fmla="*/ 259 w 1423"/>
                <a:gd name="T31" fmla="*/ 40 h 253"/>
                <a:gd name="T32" fmla="*/ 282 w 1423"/>
                <a:gd name="T33" fmla="*/ 44 h 253"/>
                <a:gd name="T34" fmla="*/ 300 w 1423"/>
                <a:gd name="T35" fmla="*/ 47 h 253"/>
                <a:gd name="T36" fmla="*/ 313 w 1423"/>
                <a:gd name="T37" fmla="*/ 49 h 253"/>
                <a:gd name="T38" fmla="*/ 320 w 1423"/>
                <a:gd name="T39" fmla="*/ 50 h 253"/>
                <a:gd name="T40" fmla="*/ 323 w 1423"/>
                <a:gd name="T41" fmla="*/ 52 h 253"/>
                <a:gd name="T42" fmla="*/ 325 w 1423"/>
                <a:gd name="T43" fmla="*/ 55 h 253"/>
                <a:gd name="T44" fmla="*/ 325 w 1423"/>
                <a:gd name="T45" fmla="*/ 56 h 253"/>
                <a:gd name="T46" fmla="*/ 325 w 1423"/>
                <a:gd name="T47" fmla="*/ 56 h 253"/>
                <a:gd name="T48" fmla="*/ 324 w 1423"/>
                <a:gd name="T49" fmla="*/ 56 h 253"/>
                <a:gd name="T50" fmla="*/ 321 w 1423"/>
                <a:gd name="T51" fmla="*/ 57 h 253"/>
                <a:gd name="T52" fmla="*/ 318 w 1423"/>
                <a:gd name="T53" fmla="*/ 58 h 253"/>
                <a:gd name="T54" fmla="*/ 311 w 1423"/>
                <a:gd name="T55" fmla="*/ 56 h 253"/>
                <a:gd name="T56" fmla="*/ 298 w 1423"/>
                <a:gd name="T57" fmla="*/ 54 h 253"/>
                <a:gd name="T58" fmla="*/ 280 w 1423"/>
                <a:gd name="T59" fmla="*/ 51 h 253"/>
                <a:gd name="T60" fmla="*/ 258 w 1423"/>
                <a:gd name="T61" fmla="*/ 48 h 253"/>
                <a:gd name="T62" fmla="*/ 233 w 1423"/>
                <a:gd name="T63" fmla="*/ 44 h 253"/>
                <a:gd name="T64" fmla="*/ 205 w 1423"/>
                <a:gd name="T65" fmla="*/ 39 h 253"/>
                <a:gd name="T66" fmla="*/ 176 w 1423"/>
                <a:gd name="T67" fmla="*/ 34 h 253"/>
                <a:gd name="T68" fmla="*/ 146 w 1423"/>
                <a:gd name="T69" fmla="*/ 29 h 253"/>
                <a:gd name="T70" fmla="*/ 117 w 1423"/>
                <a:gd name="T71" fmla="*/ 24 h 253"/>
                <a:gd name="T72" fmla="*/ 90 w 1423"/>
                <a:gd name="T73" fmla="*/ 20 h 253"/>
                <a:gd name="T74" fmla="*/ 64 w 1423"/>
                <a:gd name="T75" fmla="*/ 16 h 253"/>
                <a:gd name="T76" fmla="*/ 42 w 1423"/>
                <a:gd name="T77" fmla="*/ 12 h 253"/>
                <a:gd name="T78" fmla="*/ 24 w 1423"/>
                <a:gd name="T79" fmla="*/ 9 h 253"/>
                <a:gd name="T80" fmla="*/ 10 w 1423"/>
                <a:gd name="T81" fmla="*/ 7 h 253"/>
                <a:gd name="T82" fmla="*/ 3 w 1423"/>
                <a:gd name="T83" fmla="*/ 6 h 253"/>
                <a:gd name="T84" fmla="*/ 1 w 1423"/>
                <a:gd name="T85" fmla="*/ 4 h 253"/>
                <a:gd name="T86" fmla="*/ 0 w 1423"/>
                <a:gd name="T87" fmla="*/ 3 h 2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23"/>
                <a:gd name="T133" fmla="*/ 0 h 253"/>
                <a:gd name="T134" fmla="*/ 1423 w 1423"/>
                <a:gd name="T135" fmla="*/ 253 h 2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23" h="253">
                  <a:moveTo>
                    <a:pt x="0" y="12"/>
                  </a:moveTo>
                  <a:lnTo>
                    <a:pt x="0" y="12"/>
                  </a:lnTo>
                  <a:lnTo>
                    <a:pt x="0" y="11"/>
                  </a:lnTo>
                  <a:lnTo>
                    <a:pt x="2" y="8"/>
                  </a:lnTo>
                  <a:lnTo>
                    <a:pt x="6" y="6"/>
                  </a:lnTo>
                  <a:lnTo>
                    <a:pt x="11" y="3"/>
                  </a:lnTo>
                  <a:lnTo>
                    <a:pt x="17" y="0"/>
                  </a:lnTo>
                  <a:lnTo>
                    <a:pt x="22" y="2"/>
                  </a:lnTo>
                  <a:lnTo>
                    <a:pt x="34" y="3"/>
                  </a:lnTo>
                  <a:lnTo>
                    <a:pt x="54" y="6"/>
                  </a:lnTo>
                  <a:lnTo>
                    <a:pt x="80" y="10"/>
                  </a:lnTo>
                  <a:lnTo>
                    <a:pt x="111" y="15"/>
                  </a:lnTo>
                  <a:lnTo>
                    <a:pt x="149" y="21"/>
                  </a:lnTo>
                  <a:lnTo>
                    <a:pt x="190" y="28"/>
                  </a:lnTo>
                  <a:lnTo>
                    <a:pt x="237" y="34"/>
                  </a:lnTo>
                  <a:lnTo>
                    <a:pt x="288" y="42"/>
                  </a:lnTo>
                  <a:lnTo>
                    <a:pt x="342" y="51"/>
                  </a:lnTo>
                  <a:lnTo>
                    <a:pt x="399" y="60"/>
                  </a:lnTo>
                  <a:lnTo>
                    <a:pt x="458" y="69"/>
                  </a:lnTo>
                  <a:lnTo>
                    <a:pt x="520" y="79"/>
                  </a:lnTo>
                  <a:lnTo>
                    <a:pt x="583" y="89"/>
                  </a:lnTo>
                  <a:lnTo>
                    <a:pt x="646" y="99"/>
                  </a:lnTo>
                  <a:lnTo>
                    <a:pt x="711" y="108"/>
                  </a:lnTo>
                  <a:lnTo>
                    <a:pt x="775" y="119"/>
                  </a:lnTo>
                  <a:lnTo>
                    <a:pt x="840" y="129"/>
                  </a:lnTo>
                  <a:lnTo>
                    <a:pt x="903" y="140"/>
                  </a:lnTo>
                  <a:lnTo>
                    <a:pt x="965" y="149"/>
                  </a:lnTo>
                  <a:lnTo>
                    <a:pt x="1023" y="158"/>
                  </a:lnTo>
                  <a:lnTo>
                    <a:pt x="1081" y="167"/>
                  </a:lnTo>
                  <a:lnTo>
                    <a:pt x="1135" y="176"/>
                  </a:lnTo>
                  <a:lnTo>
                    <a:pt x="1186" y="184"/>
                  </a:lnTo>
                  <a:lnTo>
                    <a:pt x="1233" y="190"/>
                  </a:lnTo>
                  <a:lnTo>
                    <a:pt x="1276" y="197"/>
                  </a:lnTo>
                  <a:lnTo>
                    <a:pt x="1312" y="203"/>
                  </a:lnTo>
                  <a:lnTo>
                    <a:pt x="1345" y="209"/>
                  </a:lnTo>
                  <a:lnTo>
                    <a:pt x="1371" y="213"/>
                  </a:lnTo>
                  <a:lnTo>
                    <a:pt x="1390" y="215"/>
                  </a:lnTo>
                  <a:lnTo>
                    <a:pt x="1403" y="217"/>
                  </a:lnTo>
                  <a:lnTo>
                    <a:pt x="1408" y="218"/>
                  </a:lnTo>
                  <a:lnTo>
                    <a:pt x="1416" y="227"/>
                  </a:lnTo>
                  <a:lnTo>
                    <a:pt x="1420" y="233"/>
                  </a:lnTo>
                  <a:lnTo>
                    <a:pt x="1423" y="240"/>
                  </a:lnTo>
                  <a:lnTo>
                    <a:pt x="1423" y="243"/>
                  </a:lnTo>
                  <a:lnTo>
                    <a:pt x="1420" y="245"/>
                  </a:lnTo>
                  <a:lnTo>
                    <a:pt x="1415" y="248"/>
                  </a:lnTo>
                  <a:lnTo>
                    <a:pt x="1407" y="250"/>
                  </a:lnTo>
                  <a:lnTo>
                    <a:pt x="1399" y="253"/>
                  </a:lnTo>
                  <a:lnTo>
                    <a:pt x="1394" y="252"/>
                  </a:lnTo>
                  <a:lnTo>
                    <a:pt x="1382" y="250"/>
                  </a:lnTo>
                  <a:lnTo>
                    <a:pt x="1363" y="246"/>
                  </a:lnTo>
                  <a:lnTo>
                    <a:pt x="1338" y="243"/>
                  </a:lnTo>
                  <a:lnTo>
                    <a:pt x="1306" y="237"/>
                  </a:lnTo>
                  <a:lnTo>
                    <a:pt x="1269" y="231"/>
                  </a:lnTo>
                  <a:lnTo>
                    <a:pt x="1228" y="224"/>
                  </a:lnTo>
                  <a:lnTo>
                    <a:pt x="1181" y="217"/>
                  </a:lnTo>
                  <a:lnTo>
                    <a:pt x="1130" y="209"/>
                  </a:lnTo>
                  <a:lnTo>
                    <a:pt x="1075" y="200"/>
                  </a:lnTo>
                  <a:lnTo>
                    <a:pt x="1018" y="190"/>
                  </a:lnTo>
                  <a:lnTo>
                    <a:pt x="960" y="180"/>
                  </a:lnTo>
                  <a:lnTo>
                    <a:pt x="897" y="170"/>
                  </a:lnTo>
                  <a:lnTo>
                    <a:pt x="835" y="159"/>
                  </a:lnTo>
                  <a:lnTo>
                    <a:pt x="770" y="149"/>
                  </a:lnTo>
                  <a:lnTo>
                    <a:pt x="706" y="138"/>
                  </a:lnTo>
                  <a:lnTo>
                    <a:pt x="641" y="128"/>
                  </a:lnTo>
                  <a:lnTo>
                    <a:pt x="578" y="118"/>
                  </a:lnTo>
                  <a:lnTo>
                    <a:pt x="514" y="106"/>
                  </a:lnTo>
                  <a:lnTo>
                    <a:pt x="453" y="97"/>
                  </a:lnTo>
                  <a:lnTo>
                    <a:pt x="393" y="86"/>
                  </a:lnTo>
                  <a:lnTo>
                    <a:pt x="336" y="77"/>
                  </a:lnTo>
                  <a:lnTo>
                    <a:pt x="281" y="68"/>
                  </a:lnTo>
                  <a:lnTo>
                    <a:pt x="230" y="59"/>
                  </a:lnTo>
                  <a:lnTo>
                    <a:pt x="182" y="51"/>
                  </a:lnTo>
                  <a:lnTo>
                    <a:pt x="141" y="45"/>
                  </a:lnTo>
                  <a:lnTo>
                    <a:pt x="103" y="38"/>
                  </a:lnTo>
                  <a:lnTo>
                    <a:pt x="71" y="33"/>
                  </a:lnTo>
                  <a:lnTo>
                    <a:pt x="45" y="29"/>
                  </a:lnTo>
                  <a:lnTo>
                    <a:pt x="25" y="25"/>
                  </a:lnTo>
                  <a:lnTo>
                    <a:pt x="12" y="24"/>
                  </a:lnTo>
                  <a:lnTo>
                    <a:pt x="7" y="23"/>
                  </a:lnTo>
                  <a:lnTo>
                    <a:pt x="4" y="19"/>
                  </a:lnTo>
                  <a:lnTo>
                    <a:pt x="2" y="16"/>
                  </a:lnTo>
                  <a:lnTo>
                    <a:pt x="0" y="13"/>
                  </a:lnTo>
                  <a:lnTo>
                    <a:pt x="0" y="12"/>
                  </a:lnTo>
                  <a:close/>
                </a:path>
              </a:pathLst>
            </a:custGeom>
            <a:solidFill>
              <a:srgbClr val="C0C0C0"/>
            </a:solidFill>
            <a:ln w="9525">
              <a:noFill/>
              <a:round/>
              <a:headEnd/>
              <a:tailEnd/>
            </a:ln>
          </p:spPr>
          <p:txBody>
            <a:bodyPr/>
            <a:lstStyle/>
            <a:p>
              <a:pPr rtl="0"/>
              <a:endParaRPr lang="en-US" sz="3800"/>
            </a:p>
          </p:txBody>
        </p:sp>
        <p:sp>
          <p:nvSpPr>
            <p:cNvPr id="41064" name="Freeform 104"/>
            <p:cNvSpPr>
              <a:spLocks/>
            </p:cNvSpPr>
            <p:nvPr/>
          </p:nvSpPr>
          <p:spPr bwMode="auto">
            <a:xfrm flipH="1">
              <a:off x="502" y="1222"/>
              <a:ext cx="85" cy="120"/>
            </a:xfrm>
            <a:custGeom>
              <a:avLst/>
              <a:gdLst>
                <a:gd name="T0" fmla="*/ 2 w 372"/>
                <a:gd name="T1" fmla="*/ 1 h 522"/>
                <a:gd name="T2" fmla="*/ 0 w 372"/>
                <a:gd name="T3" fmla="*/ 2 h 522"/>
                <a:gd name="T4" fmla="*/ 0 w 372"/>
                <a:gd name="T5" fmla="*/ 4 h 522"/>
                <a:gd name="T6" fmla="*/ 0 w 372"/>
                <a:gd name="T7" fmla="*/ 6 h 522"/>
                <a:gd name="T8" fmla="*/ 1 w 372"/>
                <a:gd name="T9" fmla="*/ 8 h 522"/>
                <a:gd name="T10" fmla="*/ 76 w 372"/>
                <a:gd name="T11" fmla="*/ 118 h 522"/>
                <a:gd name="T12" fmla="*/ 77 w 372"/>
                <a:gd name="T13" fmla="*/ 119 h 522"/>
                <a:gd name="T14" fmla="*/ 79 w 372"/>
                <a:gd name="T15" fmla="*/ 120 h 522"/>
                <a:gd name="T16" fmla="*/ 81 w 372"/>
                <a:gd name="T17" fmla="*/ 120 h 522"/>
                <a:gd name="T18" fmla="*/ 83 w 372"/>
                <a:gd name="T19" fmla="*/ 119 h 522"/>
                <a:gd name="T20" fmla="*/ 84 w 372"/>
                <a:gd name="T21" fmla="*/ 117 h 522"/>
                <a:gd name="T22" fmla="*/ 85 w 372"/>
                <a:gd name="T23" fmla="*/ 116 h 522"/>
                <a:gd name="T24" fmla="*/ 85 w 372"/>
                <a:gd name="T25" fmla="*/ 114 h 522"/>
                <a:gd name="T26" fmla="*/ 84 w 372"/>
                <a:gd name="T27" fmla="*/ 112 h 522"/>
                <a:gd name="T28" fmla="*/ 9 w 372"/>
                <a:gd name="T29" fmla="*/ 2 h 522"/>
                <a:gd name="T30" fmla="*/ 7 w 372"/>
                <a:gd name="T31" fmla="*/ 1 h 522"/>
                <a:gd name="T32" fmla="*/ 6 w 372"/>
                <a:gd name="T33" fmla="*/ 0 h 522"/>
                <a:gd name="T34" fmla="*/ 4 w 372"/>
                <a:gd name="T35" fmla="*/ 0 h 522"/>
                <a:gd name="T36" fmla="*/ 2 w 372"/>
                <a:gd name="T37" fmla="*/ 1 h 5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72"/>
                <a:gd name="T58" fmla="*/ 0 h 522"/>
                <a:gd name="T59" fmla="*/ 372 w 372"/>
                <a:gd name="T60" fmla="*/ 522 h 5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72" h="522">
                  <a:moveTo>
                    <a:pt x="9" y="4"/>
                  </a:moveTo>
                  <a:lnTo>
                    <a:pt x="2" y="10"/>
                  </a:lnTo>
                  <a:lnTo>
                    <a:pt x="0" y="17"/>
                  </a:lnTo>
                  <a:lnTo>
                    <a:pt x="0" y="26"/>
                  </a:lnTo>
                  <a:lnTo>
                    <a:pt x="4" y="34"/>
                  </a:lnTo>
                  <a:lnTo>
                    <a:pt x="333" y="513"/>
                  </a:lnTo>
                  <a:lnTo>
                    <a:pt x="339" y="519"/>
                  </a:lnTo>
                  <a:lnTo>
                    <a:pt x="347" y="522"/>
                  </a:lnTo>
                  <a:lnTo>
                    <a:pt x="355" y="522"/>
                  </a:lnTo>
                  <a:lnTo>
                    <a:pt x="363" y="518"/>
                  </a:lnTo>
                  <a:lnTo>
                    <a:pt x="369" y="511"/>
                  </a:lnTo>
                  <a:lnTo>
                    <a:pt x="372" y="504"/>
                  </a:lnTo>
                  <a:lnTo>
                    <a:pt x="372" y="496"/>
                  </a:lnTo>
                  <a:lnTo>
                    <a:pt x="369" y="488"/>
                  </a:lnTo>
                  <a:lnTo>
                    <a:pt x="39" y="9"/>
                  </a:lnTo>
                  <a:lnTo>
                    <a:pt x="32" y="3"/>
                  </a:lnTo>
                  <a:lnTo>
                    <a:pt x="26" y="0"/>
                  </a:lnTo>
                  <a:lnTo>
                    <a:pt x="17" y="0"/>
                  </a:lnTo>
                  <a:lnTo>
                    <a:pt x="9" y="4"/>
                  </a:lnTo>
                  <a:close/>
                </a:path>
              </a:pathLst>
            </a:custGeom>
            <a:solidFill>
              <a:srgbClr val="000000"/>
            </a:solidFill>
            <a:ln w="9525">
              <a:noFill/>
              <a:round/>
              <a:headEnd/>
              <a:tailEnd/>
            </a:ln>
          </p:spPr>
          <p:txBody>
            <a:bodyPr/>
            <a:lstStyle/>
            <a:p>
              <a:pPr rtl="0"/>
              <a:endParaRPr lang="en-US" sz="3800"/>
            </a:p>
          </p:txBody>
        </p:sp>
        <p:sp>
          <p:nvSpPr>
            <p:cNvPr id="41065" name="Freeform 105"/>
            <p:cNvSpPr>
              <a:spLocks/>
            </p:cNvSpPr>
            <p:nvPr/>
          </p:nvSpPr>
          <p:spPr bwMode="auto">
            <a:xfrm flipH="1">
              <a:off x="703" y="1467"/>
              <a:ext cx="30" cy="22"/>
            </a:xfrm>
            <a:custGeom>
              <a:avLst/>
              <a:gdLst>
                <a:gd name="T0" fmla="*/ 0 w 130"/>
                <a:gd name="T1" fmla="*/ 11 h 95"/>
                <a:gd name="T2" fmla="*/ 0 w 130"/>
                <a:gd name="T3" fmla="*/ 13 h 95"/>
                <a:gd name="T4" fmla="*/ 1 w 130"/>
                <a:gd name="T5" fmla="*/ 15 h 95"/>
                <a:gd name="T6" fmla="*/ 2 w 130"/>
                <a:gd name="T7" fmla="*/ 17 h 95"/>
                <a:gd name="T8" fmla="*/ 4 w 130"/>
                <a:gd name="T9" fmla="*/ 19 h 95"/>
                <a:gd name="T10" fmla="*/ 6 w 130"/>
                <a:gd name="T11" fmla="*/ 20 h 95"/>
                <a:gd name="T12" fmla="*/ 9 w 130"/>
                <a:gd name="T13" fmla="*/ 21 h 95"/>
                <a:gd name="T14" fmla="*/ 12 w 130"/>
                <a:gd name="T15" fmla="*/ 22 h 95"/>
                <a:gd name="T16" fmla="*/ 15 w 130"/>
                <a:gd name="T17" fmla="*/ 22 h 95"/>
                <a:gd name="T18" fmla="*/ 18 w 130"/>
                <a:gd name="T19" fmla="*/ 22 h 95"/>
                <a:gd name="T20" fmla="*/ 21 w 130"/>
                <a:gd name="T21" fmla="*/ 21 h 95"/>
                <a:gd name="T22" fmla="*/ 24 w 130"/>
                <a:gd name="T23" fmla="*/ 20 h 95"/>
                <a:gd name="T24" fmla="*/ 26 w 130"/>
                <a:gd name="T25" fmla="*/ 19 h 95"/>
                <a:gd name="T26" fmla="*/ 27 w 130"/>
                <a:gd name="T27" fmla="*/ 17 h 95"/>
                <a:gd name="T28" fmla="*/ 29 w 130"/>
                <a:gd name="T29" fmla="*/ 15 h 95"/>
                <a:gd name="T30" fmla="*/ 30 w 130"/>
                <a:gd name="T31" fmla="*/ 13 h 95"/>
                <a:gd name="T32" fmla="*/ 30 w 130"/>
                <a:gd name="T33" fmla="*/ 11 h 95"/>
                <a:gd name="T34" fmla="*/ 30 w 130"/>
                <a:gd name="T35" fmla="*/ 9 h 95"/>
                <a:gd name="T36" fmla="*/ 29 w 130"/>
                <a:gd name="T37" fmla="*/ 6 h 95"/>
                <a:gd name="T38" fmla="*/ 27 w 130"/>
                <a:gd name="T39" fmla="*/ 5 h 95"/>
                <a:gd name="T40" fmla="*/ 26 w 130"/>
                <a:gd name="T41" fmla="*/ 3 h 95"/>
                <a:gd name="T42" fmla="*/ 24 w 130"/>
                <a:gd name="T43" fmla="*/ 2 h 95"/>
                <a:gd name="T44" fmla="*/ 21 w 130"/>
                <a:gd name="T45" fmla="*/ 1 h 95"/>
                <a:gd name="T46" fmla="*/ 18 w 130"/>
                <a:gd name="T47" fmla="*/ 0 h 95"/>
                <a:gd name="T48" fmla="*/ 15 w 130"/>
                <a:gd name="T49" fmla="*/ 0 h 95"/>
                <a:gd name="T50" fmla="*/ 12 w 130"/>
                <a:gd name="T51" fmla="*/ 0 h 95"/>
                <a:gd name="T52" fmla="*/ 9 w 130"/>
                <a:gd name="T53" fmla="*/ 1 h 95"/>
                <a:gd name="T54" fmla="*/ 6 w 130"/>
                <a:gd name="T55" fmla="*/ 2 h 95"/>
                <a:gd name="T56" fmla="*/ 4 w 130"/>
                <a:gd name="T57" fmla="*/ 3 h 95"/>
                <a:gd name="T58" fmla="*/ 2 w 130"/>
                <a:gd name="T59" fmla="*/ 5 h 95"/>
                <a:gd name="T60" fmla="*/ 1 w 130"/>
                <a:gd name="T61" fmla="*/ 6 h 95"/>
                <a:gd name="T62" fmla="*/ 0 w 130"/>
                <a:gd name="T63" fmla="*/ 9 h 95"/>
                <a:gd name="T64" fmla="*/ 0 w 130"/>
                <a:gd name="T65" fmla="*/ 11 h 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0"/>
                <a:gd name="T100" fmla="*/ 0 h 95"/>
                <a:gd name="T101" fmla="*/ 130 w 130"/>
                <a:gd name="T102" fmla="*/ 95 h 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0" h="95">
                  <a:moveTo>
                    <a:pt x="0" y="48"/>
                  </a:moveTo>
                  <a:lnTo>
                    <a:pt x="1" y="57"/>
                  </a:lnTo>
                  <a:lnTo>
                    <a:pt x="5" y="66"/>
                  </a:lnTo>
                  <a:lnTo>
                    <a:pt x="10" y="74"/>
                  </a:lnTo>
                  <a:lnTo>
                    <a:pt x="18" y="81"/>
                  </a:lnTo>
                  <a:lnTo>
                    <a:pt x="27" y="87"/>
                  </a:lnTo>
                  <a:lnTo>
                    <a:pt x="39" y="91"/>
                  </a:lnTo>
                  <a:lnTo>
                    <a:pt x="52" y="94"/>
                  </a:lnTo>
                  <a:lnTo>
                    <a:pt x="65" y="95"/>
                  </a:lnTo>
                  <a:lnTo>
                    <a:pt x="78" y="94"/>
                  </a:lnTo>
                  <a:lnTo>
                    <a:pt x="91" y="91"/>
                  </a:lnTo>
                  <a:lnTo>
                    <a:pt x="103" y="87"/>
                  </a:lnTo>
                  <a:lnTo>
                    <a:pt x="112" y="81"/>
                  </a:lnTo>
                  <a:lnTo>
                    <a:pt x="119" y="74"/>
                  </a:lnTo>
                  <a:lnTo>
                    <a:pt x="125" y="66"/>
                  </a:lnTo>
                  <a:lnTo>
                    <a:pt x="129" y="57"/>
                  </a:lnTo>
                  <a:lnTo>
                    <a:pt x="130" y="48"/>
                  </a:lnTo>
                  <a:lnTo>
                    <a:pt x="129" y="38"/>
                  </a:lnTo>
                  <a:lnTo>
                    <a:pt x="125" y="28"/>
                  </a:lnTo>
                  <a:lnTo>
                    <a:pt x="119" y="21"/>
                  </a:lnTo>
                  <a:lnTo>
                    <a:pt x="112" y="14"/>
                  </a:lnTo>
                  <a:lnTo>
                    <a:pt x="103" y="8"/>
                  </a:lnTo>
                  <a:lnTo>
                    <a:pt x="91" y="4"/>
                  </a:lnTo>
                  <a:lnTo>
                    <a:pt x="78" y="1"/>
                  </a:lnTo>
                  <a:lnTo>
                    <a:pt x="65" y="0"/>
                  </a:lnTo>
                  <a:lnTo>
                    <a:pt x="52" y="1"/>
                  </a:lnTo>
                  <a:lnTo>
                    <a:pt x="39" y="4"/>
                  </a:lnTo>
                  <a:lnTo>
                    <a:pt x="27" y="8"/>
                  </a:lnTo>
                  <a:lnTo>
                    <a:pt x="18" y="14"/>
                  </a:lnTo>
                  <a:lnTo>
                    <a:pt x="10" y="21"/>
                  </a:lnTo>
                  <a:lnTo>
                    <a:pt x="5" y="28"/>
                  </a:lnTo>
                  <a:lnTo>
                    <a:pt x="1" y="38"/>
                  </a:lnTo>
                  <a:lnTo>
                    <a:pt x="0" y="48"/>
                  </a:lnTo>
                  <a:close/>
                </a:path>
              </a:pathLst>
            </a:custGeom>
            <a:solidFill>
              <a:srgbClr val="000000"/>
            </a:solidFill>
            <a:ln w="9525">
              <a:noFill/>
              <a:round/>
              <a:headEnd/>
              <a:tailEnd/>
            </a:ln>
          </p:spPr>
          <p:txBody>
            <a:bodyPr/>
            <a:lstStyle/>
            <a:p>
              <a:pPr rtl="0"/>
              <a:endParaRPr lang="en-US" sz="3800"/>
            </a:p>
          </p:txBody>
        </p:sp>
        <p:sp>
          <p:nvSpPr>
            <p:cNvPr id="41066" name="Freeform 106"/>
            <p:cNvSpPr>
              <a:spLocks/>
            </p:cNvSpPr>
            <p:nvPr/>
          </p:nvSpPr>
          <p:spPr bwMode="auto">
            <a:xfrm flipH="1">
              <a:off x="352" y="1467"/>
              <a:ext cx="29" cy="22"/>
            </a:xfrm>
            <a:custGeom>
              <a:avLst/>
              <a:gdLst>
                <a:gd name="T0" fmla="*/ 0 w 130"/>
                <a:gd name="T1" fmla="*/ 11 h 94"/>
                <a:gd name="T2" fmla="*/ 0 w 130"/>
                <a:gd name="T3" fmla="*/ 13 h 94"/>
                <a:gd name="T4" fmla="*/ 1 w 130"/>
                <a:gd name="T5" fmla="*/ 15 h 94"/>
                <a:gd name="T6" fmla="*/ 2 w 130"/>
                <a:gd name="T7" fmla="*/ 17 h 94"/>
                <a:gd name="T8" fmla="*/ 4 w 130"/>
                <a:gd name="T9" fmla="*/ 19 h 94"/>
                <a:gd name="T10" fmla="*/ 6 w 130"/>
                <a:gd name="T11" fmla="*/ 20 h 94"/>
                <a:gd name="T12" fmla="*/ 9 w 130"/>
                <a:gd name="T13" fmla="*/ 21 h 94"/>
                <a:gd name="T14" fmla="*/ 12 w 130"/>
                <a:gd name="T15" fmla="*/ 22 h 94"/>
                <a:gd name="T16" fmla="*/ 15 w 130"/>
                <a:gd name="T17" fmla="*/ 22 h 94"/>
                <a:gd name="T18" fmla="*/ 17 w 130"/>
                <a:gd name="T19" fmla="*/ 22 h 94"/>
                <a:gd name="T20" fmla="*/ 20 w 130"/>
                <a:gd name="T21" fmla="*/ 21 h 94"/>
                <a:gd name="T22" fmla="*/ 23 w 130"/>
                <a:gd name="T23" fmla="*/ 20 h 94"/>
                <a:gd name="T24" fmla="*/ 25 w 130"/>
                <a:gd name="T25" fmla="*/ 19 h 94"/>
                <a:gd name="T26" fmla="*/ 27 w 130"/>
                <a:gd name="T27" fmla="*/ 17 h 94"/>
                <a:gd name="T28" fmla="*/ 28 w 130"/>
                <a:gd name="T29" fmla="*/ 15 h 94"/>
                <a:gd name="T30" fmla="*/ 29 w 130"/>
                <a:gd name="T31" fmla="*/ 13 h 94"/>
                <a:gd name="T32" fmla="*/ 29 w 130"/>
                <a:gd name="T33" fmla="*/ 11 h 94"/>
                <a:gd name="T34" fmla="*/ 29 w 130"/>
                <a:gd name="T35" fmla="*/ 8 h 94"/>
                <a:gd name="T36" fmla="*/ 28 w 130"/>
                <a:gd name="T37" fmla="*/ 7 h 94"/>
                <a:gd name="T38" fmla="*/ 27 w 130"/>
                <a:gd name="T39" fmla="*/ 4 h 94"/>
                <a:gd name="T40" fmla="*/ 25 w 130"/>
                <a:gd name="T41" fmla="*/ 3 h 94"/>
                <a:gd name="T42" fmla="*/ 23 w 130"/>
                <a:gd name="T43" fmla="*/ 2 h 94"/>
                <a:gd name="T44" fmla="*/ 20 w 130"/>
                <a:gd name="T45" fmla="*/ 1 h 94"/>
                <a:gd name="T46" fmla="*/ 17 w 130"/>
                <a:gd name="T47" fmla="*/ 0 h 94"/>
                <a:gd name="T48" fmla="*/ 15 w 130"/>
                <a:gd name="T49" fmla="*/ 0 h 94"/>
                <a:gd name="T50" fmla="*/ 12 w 130"/>
                <a:gd name="T51" fmla="*/ 0 h 94"/>
                <a:gd name="T52" fmla="*/ 9 w 130"/>
                <a:gd name="T53" fmla="*/ 1 h 94"/>
                <a:gd name="T54" fmla="*/ 6 w 130"/>
                <a:gd name="T55" fmla="*/ 2 h 94"/>
                <a:gd name="T56" fmla="*/ 4 w 130"/>
                <a:gd name="T57" fmla="*/ 3 h 94"/>
                <a:gd name="T58" fmla="*/ 2 w 130"/>
                <a:gd name="T59" fmla="*/ 4 h 94"/>
                <a:gd name="T60" fmla="*/ 1 w 130"/>
                <a:gd name="T61" fmla="*/ 7 h 94"/>
                <a:gd name="T62" fmla="*/ 0 w 130"/>
                <a:gd name="T63" fmla="*/ 8 h 94"/>
                <a:gd name="T64" fmla="*/ 0 w 130"/>
                <a:gd name="T65" fmla="*/ 11 h 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0"/>
                <a:gd name="T100" fmla="*/ 0 h 94"/>
                <a:gd name="T101" fmla="*/ 130 w 130"/>
                <a:gd name="T102" fmla="*/ 94 h 9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0" h="94">
                  <a:moveTo>
                    <a:pt x="0" y="47"/>
                  </a:moveTo>
                  <a:lnTo>
                    <a:pt x="2" y="57"/>
                  </a:lnTo>
                  <a:lnTo>
                    <a:pt x="6" y="65"/>
                  </a:lnTo>
                  <a:lnTo>
                    <a:pt x="11" y="74"/>
                  </a:lnTo>
                  <a:lnTo>
                    <a:pt x="19" y="81"/>
                  </a:lnTo>
                  <a:lnTo>
                    <a:pt x="28" y="86"/>
                  </a:lnTo>
                  <a:lnTo>
                    <a:pt x="39" y="90"/>
                  </a:lnTo>
                  <a:lnTo>
                    <a:pt x="52" y="92"/>
                  </a:lnTo>
                  <a:lnTo>
                    <a:pt x="65" y="94"/>
                  </a:lnTo>
                  <a:lnTo>
                    <a:pt x="78" y="92"/>
                  </a:lnTo>
                  <a:lnTo>
                    <a:pt x="91" y="90"/>
                  </a:lnTo>
                  <a:lnTo>
                    <a:pt x="102" y="86"/>
                  </a:lnTo>
                  <a:lnTo>
                    <a:pt x="112" y="81"/>
                  </a:lnTo>
                  <a:lnTo>
                    <a:pt x="120" y="74"/>
                  </a:lnTo>
                  <a:lnTo>
                    <a:pt x="125" y="65"/>
                  </a:lnTo>
                  <a:lnTo>
                    <a:pt x="129" y="57"/>
                  </a:lnTo>
                  <a:lnTo>
                    <a:pt x="130" y="47"/>
                  </a:lnTo>
                  <a:lnTo>
                    <a:pt x="129" y="36"/>
                  </a:lnTo>
                  <a:lnTo>
                    <a:pt x="125" y="28"/>
                  </a:lnTo>
                  <a:lnTo>
                    <a:pt x="120" y="19"/>
                  </a:lnTo>
                  <a:lnTo>
                    <a:pt x="112" y="13"/>
                  </a:lnTo>
                  <a:lnTo>
                    <a:pt x="102" y="8"/>
                  </a:lnTo>
                  <a:lnTo>
                    <a:pt x="91" y="4"/>
                  </a:lnTo>
                  <a:lnTo>
                    <a:pt x="78" y="1"/>
                  </a:lnTo>
                  <a:lnTo>
                    <a:pt x="65" y="0"/>
                  </a:lnTo>
                  <a:lnTo>
                    <a:pt x="52" y="1"/>
                  </a:lnTo>
                  <a:lnTo>
                    <a:pt x="39" y="4"/>
                  </a:lnTo>
                  <a:lnTo>
                    <a:pt x="28" y="8"/>
                  </a:lnTo>
                  <a:lnTo>
                    <a:pt x="19" y="13"/>
                  </a:lnTo>
                  <a:lnTo>
                    <a:pt x="11" y="19"/>
                  </a:lnTo>
                  <a:lnTo>
                    <a:pt x="6" y="28"/>
                  </a:lnTo>
                  <a:lnTo>
                    <a:pt x="2" y="36"/>
                  </a:lnTo>
                  <a:lnTo>
                    <a:pt x="0" y="47"/>
                  </a:lnTo>
                  <a:close/>
                </a:path>
              </a:pathLst>
            </a:custGeom>
            <a:solidFill>
              <a:srgbClr val="000000"/>
            </a:solidFill>
            <a:ln w="9525">
              <a:noFill/>
              <a:round/>
              <a:headEnd/>
              <a:tailEnd/>
            </a:ln>
          </p:spPr>
          <p:txBody>
            <a:bodyPr/>
            <a:lstStyle/>
            <a:p>
              <a:pPr rtl="0"/>
              <a:endParaRPr lang="en-US" sz="3800"/>
            </a:p>
          </p:txBody>
        </p:sp>
        <p:sp>
          <p:nvSpPr>
            <p:cNvPr id="41067" name="Freeform 107"/>
            <p:cNvSpPr>
              <a:spLocks/>
            </p:cNvSpPr>
            <p:nvPr/>
          </p:nvSpPr>
          <p:spPr bwMode="auto">
            <a:xfrm flipH="1">
              <a:off x="833" y="1468"/>
              <a:ext cx="29" cy="21"/>
            </a:xfrm>
            <a:custGeom>
              <a:avLst/>
              <a:gdLst>
                <a:gd name="T0" fmla="*/ 0 w 130"/>
                <a:gd name="T1" fmla="*/ 10 h 95"/>
                <a:gd name="T2" fmla="*/ 0 w 130"/>
                <a:gd name="T3" fmla="*/ 13 h 95"/>
                <a:gd name="T4" fmla="*/ 1 w 130"/>
                <a:gd name="T5" fmla="*/ 15 h 95"/>
                <a:gd name="T6" fmla="*/ 2 w 130"/>
                <a:gd name="T7" fmla="*/ 16 h 95"/>
                <a:gd name="T8" fmla="*/ 4 w 130"/>
                <a:gd name="T9" fmla="*/ 18 h 95"/>
                <a:gd name="T10" fmla="*/ 6 w 130"/>
                <a:gd name="T11" fmla="*/ 19 h 95"/>
                <a:gd name="T12" fmla="*/ 9 w 130"/>
                <a:gd name="T13" fmla="*/ 20 h 95"/>
                <a:gd name="T14" fmla="*/ 12 w 130"/>
                <a:gd name="T15" fmla="*/ 21 h 95"/>
                <a:gd name="T16" fmla="*/ 15 w 130"/>
                <a:gd name="T17" fmla="*/ 21 h 95"/>
                <a:gd name="T18" fmla="*/ 17 w 130"/>
                <a:gd name="T19" fmla="*/ 21 h 95"/>
                <a:gd name="T20" fmla="*/ 20 w 130"/>
                <a:gd name="T21" fmla="*/ 20 h 95"/>
                <a:gd name="T22" fmla="*/ 23 w 130"/>
                <a:gd name="T23" fmla="*/ 19 h 95"/>
                <a:gd name="T24" fmla="*/ 25 w 130"/>
                <a:gd name="T25" fmla="*/ 18 h 95"/>
                <a:gd name="T26" fmla="*/ 27 w 130"/>
                <a:gd name="T27" fmla="*/ 16 h 95"/>
                <a:gd name="T28" fmla="*/ 28 w 130"/>
                <a:gd name="T29" fmla="*/ 15 h 95"/>
                <a:gd name="T30" fmla="*/ 29 w 130"/>
                <a:gd name="T31" fmla="*/ 13 h 95"/>
                <a:gd name="T32" fmla="*/ 29 w 130"/>
                <a:gd name="T33" fmla="*/ 10 h 95"/>
                <a:gd name="T34" fmla="*/ 29 w 130"/>
                <a:gd name="T35" fmla="*/ 8 h 95"/>
                <a:gd name="T36" fmla="*/ 28 w 130"/>
                <a:gd name="T37" fmla="*/ 6 h 95"/>
                <a:gd name="T38" fmla="*/ 27 w 130"/>
                <a:gd name="T39" fmla="*/ 5 h 95"/>
                <a:gd name="T40" fmla="*/ 25 w 130"/>
                <a:gd name="T41" fmla="*/ 3 h 95"/>
                <a:gd name="T42" fmla="*/ 23 w 130"/>
                <a:gd name="T43" fmla="*/ 2 h 95"/>
                <a:gd name="T44" fmla="*/ 20 w 130"/>
                <a:gd name="T45" fmla="*/ 1 h 95"/>
                <a:gd name="T46" fmla="*/ 17 w 130"/>
                <a:gd name="T47" fmla="*/ 0 h 95"/>
                <a:gd name="T48" fmla="*/ 15 w 130"/>
                <a:gd name="T49" fmla="*/ 0 h 95"/>
                <a:gd name="T50" fmla="*/ 12 w 130"/>
                <a:gd name="T51" fmla="*/ 0 h 95"/>
                <a:gd name="T52" fmla="*/ 9 w 130"/>
                <a:gd name="T53" fmla="*/ 1 h 95"/>
                <a:gd name="T54" fmla="*/ 6 w 130"/>
                <a:gd name="T55" fmla="*/ 2 h 95"/>
                <a:gd name="T56" fmla="*/ 4 w 130"/>
                <a:gd name="T57" fmla="*/ 3 h 95"/>
                <a:gd name="T58" fmla="*/ 2 w 130"/>
                <a:gd name="T59" fmla="*/ 5 h 95"/>
                <a:gd name="T60" fmla="*/ 1 w 130"/>
                <a:gd name="T61" fmla="*/ 6 h 95"/>
                <a:gd name="T62" fmla="*/ 0 w 130"/>
                <a:gd name="T63" fmla="*/ 8 h 95"/>
                <a:gd name="T64" fmla="*/ 0 w 130"/>
                <a:gd name="T65" fmla="*/ 10 h 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0"/>
                <a:gd name="T100" fmla="*/ 0 h 95"/>
                <a:gd name="T101" fmla="*/ 130 w 130"/>
                <a:gd name="T102" fmla="*/ 95 h 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0" h="95">
                  <a:moveTo>
                    <a:pt x="0" y="47"/>
                  </a:moveTo>
                  <a:lnTo>
                    <a:pt x="1" y="57"/>
                  </a:lnTo>
                  <a:lnTo>
                    <a:pt x="5" y="66"/>
                  </a:lnTo>
                  <a:lnTo>
                    <a:pt x="10" y="74"/>
                  </a:lnTo>
                  <a:lnTo>
                    <a:pt x="18" y="80"/>
                  </a:lnTo>
                  <a:lnTo>
                    <a:pt x="27" y="87"/>
                  </a:lnTo>
                  <a:lnTo>
                    <a:pt x="39" y="91"/>
                  </a:lnTo>
                  <a:lnTo>
                    <a:pt x="52" y="93"/>
                  </a:lnTo>
                  <a:lnTo>
                    <a:pt x="65" y="95"/>
                  </a:lnTo>
                  <a:lnTo>
                    <a:pt x="78" y="93"/>
                  </a:lnTo>
                  <a:lnTo>
                    <a:pt x="91" y="91"/>
                  </a:lnTo>
                  <a:lnTo>
                    <a:pt x="101" y="87"/>
                  </a:lnTo>
                  <a:lnTo>
                    <a:pt x="112" y="80"/>
                  </a:lnTo>
                  <a:lnTo>
                    <a:pt x="120" y="74"/>
                  </a:lnTo>
                  <a:lnTo>
                    <a:pt x="125" y="66"/>
                  </a:lnTo>
                  <a:lnTo>
                    <a:pt x="129" y="57"/>
                  </a:lnTo>
                  <a:lnTo>
                    <a:pt x="130" y="47"/>
                  </a:lnTo>
                  <a:lnTo>
                    <a:pt x="129" y="38"/>
                  </a:lnTo>
                  <a:lnTo>
                    <a:pt x="125" y="28"/>
                  </a:lnTo>
                  <a:lnTo>
                    <a:pt x="120" y="21"/>
                  </a:lnTo>
                  <a:lnTo>
                    <a:pt x="112" y="13"/>
                  </a:lnTo>
                  <a:lnTo>
                    <a:pt x="101" y="8"/>
                  </a:lnTo>
                  <a:lnTo>
                    <a:pt x="91" y="4"/>
                  </a:lnTo>
                  <a:lnTo>
                    <a:pt x="78" y="1"/>
                  </a:lnTo>
                  <a:lnTo>
                    <a:pt x="65" y="0"/>
                  </a:lnTo>
                  <a:lnTo>
                    <a:pt x="52" y="1"/>
                  </a:lnTo>
                  <a:lnTo>
                    <a:pt x="39" y="4"/>
                  </a:lnTo>
                  <a:lnTo>
                    <a:pt x="27" y="8"/>
                  </a:lnTo>
                  <a:lnTo>
                    <a:pt x="18" y="13"/>
                  </a:lnTo>
                  <a:lnTo>
                    <a:pt x="10" y="21"/>
                  </a:lnTo>
                  <a:lnTo>
                    <a:pt x="5" y="28"/>
                  </a:lnTo>
                  <a:lnTo>
                    <a:pt x="1" y="38"/>
                  </a:lnTo>
                  <a:lnTo>
                    <a:pt x="0" y="47"/>
                  </a:lnTo>
                  <a:close/>
                </a:path>
              </a:pathLst>
            </a:custGeom>
            <a:solidFill>
              <a:srgbClr val="000000"/>
            </a:solidFill>
            <a:ln w="9525">
              <a:noFill/>
              <a:round/>
              <a:headEnd/>
              <a:tailEnd/>
            </a:ln>
          </p:spPr>
          <p:txBody>
            <a:bodyPr/>
            <a:lstStyle/>
            <a:p>
              <a:pPr rtl="0"/>
              <a:endParaRPr lang="en-US" sz="3800"/>
            </a:p>
          </p:txBody>
        </p:sp>
        <p:sp>
          <p:nvSpPr>
            <p:cNvPr id="41068" name="Freeform 108"/>
            <p:cNvSpPr>
              <a:spLocks/>
            </p:cNvSpPr>
            <p:nvPr/>
          </p:nvSpPr>
          <p:spPr bwMode="auto">
            <a:xfrm flipH="1">
              <a:off x="363" y="1350"/>
              <a:ext cx="49" cy="134"/>
            </a:xfrm>
            <a:custGeom>
              <a:avLst/>
              <a:gdLst>
                <a:gd name="T0" fmla="*/ 4 w 218"/>
                <a:gd name="T1" fmla="*/ 0 h 582"/>
                <a:gd name="T2" fmla="*/ 2 w 218"/>
                <a:gd name="T3" fmla="*/ 1 h 582"/>
                <a:gd name="T4" fmla="*/ 1 w 218"/>
                <a:gd name="T5" fmla="*/ 3 h 582"/>
                <a:gd name="T6" fmla="*/ 0 w 218"/>
                <a:gd name="T7" fmla="*/ 5 h 582"/>
                <a:gd name="T8" fmla="*/ 0 w 218"/>
                <a:gd name="T9" fmla="*/ 7 h 582"/>
                <a:gd name="T10" fmla="*/ 39 w 218"/>
                <a:gd name="T11" fmla="*/ 130 h 582"/>
                <a:gd name="T12" fmla="*/ 40 w 218"/>
                <a:gd name="T13" fmla="*/ 132 h 582"/>
                <a:gd name="T14" fmla="*/ 42 w 218"/>
                <a:gd name="T15" fmla="*/ 133 h 582"/>
                <a:gd name="T16" fmla="*/ 44 w 218"/>
                <a:gd name="T17" fmla="*/ 134 h 582"/>
                <a:gd name="T18" fmla="*/ 46 w 218"/>
                <a:gd name="T19" fmla="*/ 134 h 582"/>
                <a:gd name="T20" fmla="*/ 47 w 218"/>
                <a:gd name="T21" fmla="*/ 133 h 582"/>
                <a:gd name="T22" fmla="*/ 49 w 218"/>
                <a:gd name="T23" fmla="*/ 131 h 582"/>
                <a:gd name="T24" fmla="*/ 49 w 218"/>
                <a:gd name="T25" fmla="*/ 129 h 582"/>
                <a:gd name="T26" fmla="*/ 49 w 218"/>
                <a:gd name="T27" fmla="*/ 127 h 582"/>
                <a:gd name="T28" fmla="*/ 10 w 218"/>
                <a:gd name="T29" fmla="*/ 4 h 582"/>
                <a:gd name="T30" fmla="*/ 9 w 218"/>
                <a:gd name="T31" fmla="*/ 2 h 582"/>
                <a:gd name="T32" fmla="*/ 7 w 218"/>
                <a:gd name="T33" fmla="*/ 1 h 582"/>
                <a:gd name="T34" fmla="*/ 6 w 218"/>
                <a:gd name="T35" fmla="*/ 0 h 582"/>
                <a:gd name="T36" fmla="*/ 4 w 218"/>
                <a:gd name="T37" fmla="*/ 0 h 58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582"/>
                <a:gd name="T59" fmla="*/ 218 w 218"/>
                <a:gd name="T60" fmla="*/ 582 h 58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582">
                  <a:moveTo>
                    <a:pt x="16" y="1"/>
                  </a:moveTo>
                  <a:lnTo>
                    <a:pt x="8" y="5"/>
                  </a:lnTo>
                  <a:lnTo>
                    <a:pt x="3" y="13"/>
                  </a:lnTo>
                  <a:lnTo>
                    <a:pt x="0" y="21"/>
                  </a:lnTo>
                  <a:lnTo>
                    <a:pt x="1" y="29"/>
                  </a:lnTo>
                  <a:lnTo>
                    <a:pt x="175" y="566"/>
                  </a:lnTo>
                  <a:lnTo>
                    <a:pt x="179" y="574"/>
                  </a:lnTo>
                  <a:lnTo>
                    <a:pt x="187" y="579"/>
                  </a:lnTo>
                  <a:lnTo>
                    <a:pt x="195" y="582"/>
                  </a:lnTo>
                  <a:lnTo>
                    <a:pt x="204" y="580"/>
                  </a:lnTo>
                  <a:lnTo>
                    <a:pt x="211" y="577"/>
                  </a:lnTo>
                  <a:lnTo>
                    <a:pt x="216" y="570"/>
                  </a:lnTo>
                  <a:lnTo>
                    <a:pt x="218" y="562"/>
                  </a:lnTo>
                  <a:lnTo>
                    <a:pt x="217" y="553"/>
                  </a:lnTo>
                  <a:lnTo>
                    <a:pt x="43" y="16"/>
                  </a:lnTo>
                  <a:lnTo>
                    <a:pt x="39" y="8"/>
                  </a:lnTo>
                  <a:lnTo>
                    <a:pt x="32" y="3"/>
                  </a:lnTo>
                  <a:lnTo>
                    <a:pt x="25" y="0"/>
                  </a:lnTo>
                  <a:lnTo>
                    <a:pt x="16" y="1"/>
                  </a:lnTo>
                  <a:close/>
                </a:path>
              </a:pathLst>
            </a:custGeom>
            <a:solidFill>
              <a:srgbClr val="000000"/>
            </a:solidFill>
            <a:ln w="9525">
              <a:noFill/>
              <a:round/>
              <a:headEnd/>
              <a:tailEnd/>
            </a:ln>
          </p:spPr>
          <p:txBody>
            <a:bodyPr/>
            <a:lstStyle/>
            <a:p>
              <a:pPr rtl="0"/>
              <a:endParaRPr lang="en-US" sz="3800"/>
            </a:p>
          </p:txBody>
        </p:sp>
        <p:sp>
          <p:nvSpPr>
            <p:cNvPr id="41069" name="Freeform 109"/>
            <p:cNvSpPr>
              <a:spLocks/>
            </p:cNvSpPr>
            <p:nvPr/>
          </p:nvSpPr>
          <p:spPr bwMode="auto">
            <a:xfrm flipH="1">
              <a:off x="443" y="1364"/>
              <a:ext cx="49" cy="53"/>
            </a:xfrm>
            <a:custGeom>
              <a:avLst/>
              <a:gdLst>
                <a:gd name="T0" fmla="*/ 8 w 213"/>
                <a:gd name="T1" fmla="*/ 8 h 230"/>
                <a:gd name="T2" fmla="*/ 3 w 213"/>
                <a:gd name="T3" fmla="*/ 15 h 230"/>
                <a:gd name="T4" fmla="*/ 0 w 213"/>
                <a:gd name="T5" fmla="*/ 26 h 230"/>
                <a:gd name="T6" fmla="*/ 0 w 213"/>
                <a:gd name="T7" fmla="*/ 39 h 230"/>
                <a:gd name="T8" fmla="*/ 1 w 213"/>
                <a:gd name="T9" fmla="*/ 48 h 230"/>
                <a:gd name="T10" fmla="*/ 4 w 213"/>
                <a:gd name="T11" fmla="*/ 51 h 230"/>
                <a:gd name="T12" fmla="*/ 8 w 213"/>
                <a:gd name="T13" fmla="*/ 50 h 230"/>
                <a:gd name="T14" fmla="*/ 10 w 213"/>
                <a:gd name="T15" fmla="*/ 47 h 230"/>
                <a:gd name="T16" fmla="*/ 10 w 213"/>
                <a:gd name="T17" fmla="*/ 32 h 230"/>
                <a:gd name="T18" fmla="*/ 14 w 213"/>
                <a:gd name="T19" fmla="*/ 16 h 230"/>
                <a:gd name="T20" fmla="*/ 19 w 213"/>
                <a:gd name="T21" fmla="*/ 12 h 230"/>
                <a:gd name="T22" fmla="*/ 23 w 213"/>
                <a:gd name="T23" fmla="*/ 10 h 230"/>
                <a:gd name="T24" fmla="*/ 26 w 213"/>
                <a:gd name="T25" fmla="*/ 10 h 230"/>
                <a:gd name="T26" fmla="*/ 28 w 213"/>
                <a:gd name="T27" fmla="*/ 10 h 230"/>
                <a:gd name="T28" fmla="*/ 29 w 213"/>
                <a:gd name="T29" fmla="*/ 10 h 230"/>
                <a:gd name="T30" fmla="*/ 29 w 213"/>
                <a:gd name="T31" fmla="*/ 11 h 230"/>
                <a:gd name="T32" fmla="*/ 31 w 213"/>
                <a:gd name="T33" fmla="*/ 11 h 230"/>
                <a:gd name="T34" fmla="*/ 33 w 213"/>
                <a:gd name="T35" fmla="*/ 12 h 230"/>
                <a:gd name="T36" fmla="*/ 38 w 213"/>
                <a:gd name="T37" fmla="*/ 22 h 230"/>
                <a:gd name="T38" fmla="*/ 39 w 213"/>
                <a:gd name="T39" fmla="*/ 41 h 230"/>
                <a:gd name="T40" fmla="*/ 38 w 213"/>
                <a:gd name="T41" fmla="*/ 49 h 230"/>
                <a:gd name="T42" fmla="*/ 40 w 213"/>
                <a:gd name="T43" fmla="*/ 52 h 230"/>
                <a:gd name="T44" fmla="*/ 44 w 213"/>
                <a:gd name="T45" fmla="*/ 53 h 230"/>
                <a:gd name="T46" fmla="*/ 47 w 213"/>
                <a:gd name="T47" fmla="*/ 51 h 230"/>
                <a:gd name="T48" fmla="*/ 48 w 213"/>
                <a:gd name="T49" fmla="*/ 47 h 230"/>
                <a:gd name="T50" fmla="*/ 49 w 213"/>
                <a:gd name="T51" fmla="*/ 38 h 230"/>
                <a:gd name="T52" fmla="*/ 49 w 213"/>
                <a:gd name="T53" fmla="*/ 26 h 230"/>
                <a:gd name="T54" fmla="*/ 46 w 213"/>
                <a:gd name="T55" fmla="*/ 13 h 230"/>
                <a:gd name="T56" fmla="*/ 41 w 213"/>
                <a:gd name="T57" fmla="*/ 6 h 230"/>
                <a:gd name="T58" fmla="*/ 39 w 213"/>
                <a:gd name="T59" fmla="*/ 4 h 230"/>
                <a:gd name="T60" fmla="*/ 35 w 213"/>
                <a:gd name="T61" fmla="*/ 2 h 230"/>
                <a:gd name="T62" fmla="*/ 32 w 213"/>
                <a:gd name="T63" fmla="*/ 1 h 230"/>
                <a:gd name="T64" fmla="*/ 30 w 213"/>
                <a:gd name="T65" fmla="*/ 0 h 230"/>
                <a:gd name="T66" fmla="*/ 31 w 213"/>
                <a:gd name="T67" fmla="*/ 1 h 230"/>
                <a:gd name="T68" fmla="*/ 30 w 213"/>
                <a:gd name="T69" fmla="*/ 0 h 230"/>
                <a:gd name="T70" fmla="*/ 27 w 213"/>
                <a:gd name="T71" fmla="*/ 0 h 230"/>
                <a:gd name="T72" fmla="*/ 21 w 213"/>
                <a:gd name="T73" fmla="*/ 0 h 230"/>
                <a:gd name="T74" fmla="*/ 14 w 213"/>
                <a:gd name="T75" fmla="*/ 2 h 23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3"/>
                <a:gd name="T115" fmla="*/ 0 h 230"/>
                <a:gd name="T116" fmla="*/ 213 w 213"/>
                <a:gd name="T117" fmla="*/ 230 h 23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3" h="230">
                  <a:moveTo>
                    <a:pt x="46" y="21"/>
                  </a:moveTo>
                  <a:lnTo>
                    <a:pt x="33" y="34"/>
                  </a:lnTo>
                  <a:lnTo>
                    <a:pt x="22" y="49"/>
                  </a:lnTo>
                  <a:lnTo>
                    <a:pt x="13" y="67"/>
                  </a:lnTo>
                  <a:lnTo>
                    <a:pt x="6" y="88"/>
                  </a:lnTo>
                  <a:lnTo>
                    <a:pt x="2" y="113"/>
                  </a:lnTo>
                  <a:lnTo>
                    <a:pt x="0" y="139"/>
                  </a:lnTo>
                  <a:lnTo>
                    <a:pt x="0" y="169"/>
                  </a:lnTo>
                  <a:lnTo>
                    <a:pt x="1" y="200"/>
                  </a:lnTo>
                  <a:lnTo>
                    <a:pt x="3" y="209"/>
                  </a:lnTo>
                  <a:lnTo>
                    <a:pt x="9" y="216"/>
                  </a:lnTo>
                  <a:lnTo>
                    <a:pt x="16" y="220"/>
                  </a:lnTo>
                  <a:lnTo>
                    <a:pt x="24" y="221"/>
                  </a:lnTo>
                  <a:lnTo>
                    <a:pt x="33" y="218"/>
                  </a:lnTo>
                  <a:lnTo>
                    <a:pt x="40" y="213"/>
                  </a:lnTo>
                  <a:lnTo>
                    <a:pt x="44" y="205"/>
                  </a:lnTo>
                  <a:lnTo>
                    <a:pt x="45" y="196"/>
                  </a:lnTo>
                  <a:lnTo>
                    <a:pt x="44" y="139"/>
                  </a:lnTo>
                  <a:lnTo>
                    <a:pt x="49" y="97"/>
                  </a:lnTo>
                  <a:lnTo>
                    <a:pt x="61" y="71"/>
                  </a:lnTo>
                  <a:lnTo>
                    <a:pt x="74" y="56"/>
                  </a:lnTo>
                  <a:lnTo>
                    <a:pt x="81" y="51"/>
                  </a:lnTo>
                  <a:lnTo>
                    <a:pt x="91" y="47"/>
                  </a:lnTo>
                  <a:lnTo>
                    <a:pt x="98" y="44"/>
                  </a:lnTo>
                  <a:lnTo>
                    <a:pt x="106" y="44"/>
                  </a:lnTo>
                  <a:lnTo>
                    <a:pt x="113" y="44"/>
                  </a:lnTo>
                  <a:lnTo>
                    <a:pt x="118" y="44"/>
                  </a:lnTo>
                  <a:lnTo>
                    <a:pt x="122" y="45"/>
                  </a:lnTo>
                  <a:lnTo>
                    <a:pt x="123" y="45"/>
                  </a:lnTo>
                  <a:lnTo>
                    <a:pt x="124" y="45"/>
                  </a:lnTo>
                  <a:lnTo>
                    <a:pt x="126" y="45"/>
                  </a:lnTo>
                  <a:lnTo>
                    <a:pt x="126" y="47"/>
                  </a:lnTo>
                  <a:lnTo>
                    <a:pt x="127" y="47"/>
                  </a:lnTo>
                  <a:lnTo>
                    <a:pt x="133" y="48"/>
                  </a:lnTo>
                  <a:lnTo>
                    <a:pt x="140" y="51"/>
                  </a:lnTo>
                  <a:lnTo>
                    <a:pt x="145" y="54"/>
                  </a:lnTo>
                  <a:lnTo>
                    <a:pt x="150" y="60"/>
                  </a:lnTo>
                  <a:lnTo>
                    <a:pt x="165" y="94"/>
                  </a:lnTo>
                  <a:lnTo>
                    <a:pt x="170" y="135"/>
                  </a:lnTo>
                  <a:lnTo>
                    <a:pt x="169" y="176"/>
                  </a:lnTo>
                  <a:lnTo>
                    <a:pt x="166" y="204"/>
                  </a:lnTo>
                  <a:lnTo>
                    <a:pt x="166" y="213"/>
                  </a:lnTo>
                  <a:lnTo>
                    <a:pt x="169" y="221"/>
                  </a:lnTo>
                  <a:lnTo>
                    <a:pt x="175" y="226"/>
                  </a:lnTo>
                  <a:lnTo>
                    <a:pt x="183" y="230"/>
                  </a:lnTo>
                  <a:lnTo>
                    <a:pt x="192" y="229"/>
                  </a:lnTo>
                  <a:lnTo>
                    <a:pt x="200" y="226"/>
                  </a:lnTo>
                  <a:lnTo>
                    <a:pt x="205" y="220"/>
                  </a:lnTo>
                  <a:lnTo>
                    <a:pt x="209" y="212"/>
                  </a:lnTo>
                  <a:lnTo>
                    <a:pt x="210" y="203"/>
                  </a:lnTo>
                  <a:lnTo>
                    <a:pt x="211" y="186"/>
                  </a:lnTo>
                  <a:lnTo>
                    <a:pt x="213" y="165"/>
                  </a:lnTo>
                  <a:lnTo>
                    <a:pt x="213" y="139"/>
                  </a:lnTo>
                  <a:lnTo>
                    <a:pt x="211" y="112"/>
                  </a:lnTo>
                  <a:lnTo>
                    <a:pt x="206" y="83"/>
                  </a:lnTo>
                  <a:lnTo>
                    <a:pt x="198" y="57"/>
                  </a:lnTo>
                  <a:lnTo>
                    <a:pt x="185" y="34"/>
                  </a:lnTo>
                  <a:lnTo>
                    <a:pt x="180" y="27"/>
                  </a:lnTo>
                  <a:lnTo>
                    <a:pt x="175" y="22"/>
                  </a:lnTo>
                  <a:lnTo>
                    <a:pt x="169" y="17"/>
                  </a:lnTo>
                  <a:lnTo>
                    <a:pt x="162" y="12"/>
                  </a:lnTo>
                  <a:lnTo>
                    <a:pt x="154" y="9"/>
                  </a:lnTo>
                  <a:lnTo>
                    <a:pt x="146" y="6"/>
                  </a:lnTo>
                  <a:lnTo>
                    <a:pt x="139" y="4"/>
                  </a:lnTo>
                  <a:lnTo>
                    <a:pt x="131" y="2"/>
                  </a:lnTo>
                  <a:lnTo>
                    <a:pt x="132" y="2"/>
                  </a:lnTo>
                  <a:lnTo>
                    <a:pt x="133" y="2"/>
                  </a:lnTo>
                  <a:lnTo>
                    <a:pt x="133" y="4"/>
                  </a:lnTo>
                  <a:lnTo>
                    <a:pt x="135" y="4"/>
                  </a:lnTo>
                  <a:lnTo>
                    <a:pt x="132" y="2"/>
                  </a:lnTo>
                  <a:lnTo>
                    <a:pt x="126" y="1"/>
                  </a:lnTo>
                  <a:lnTo>
                    <a:pt x="117" y="0"/>
                  </a:lnTo>
                  <a:lnTo>
                    <a:pt x="105" y="0"/>
                  </a:lnTo>
                  <a:lnTo>
                    <a:pt x="91" y="1"/>
                  </a:lnTo>
                  <a:lnTo>
                    <a:pt x="76" y="4"/>
                  </a:lnTo>
                  <a:lnTo>
                    <a:pt x="61" y="10"/>
                  </a:lnTo>
                  <a:lnTo>
                    <a:pt x="46" y="21"/>
                  </a:lnTo>
                  <a:close/>
                </a:path>
              </a:pathLst>
            </a:custGeom>
            <a:solidFill>
              <a:srgbClr val="000000"/>
            </a:solidFill>
            <a:ln w="9525">
              <a:noFill/>
              <a:round/>
              <a:headEnd/>
              <a:tailEnd/>
            </a:ln>
          </p:spPr>
          <p:txBody>
            <a:bodyPr/>
            <a:lstStyle/>
            <a:p>
              <a:pPr rtl="0"/>
              <a:endParaRPr lang="en-US" sz="3800"/>
            </a:p>
          </p:txBody>
        </p:sp>
        <p:sp>
          <p:nvSpPr>
            <p:cNvPr id="41070" name="Freeform 110"/>
            <p:cNvSpPr>
              <a:spLocks/>
            </p:cNvSpPr>
            <p:nvPr/>
          </p:nvSpPr>
          <p:spPr bwMode="auto">
            <a:xfrm flipH="1">
              <a:off x="541" y="1408"/>
              <a:ext cx="179" cy="66"/>
            </a:xfrm>
            <a:custGeom>
              <a:avLst/>
              <a:gdLst>
                <a:gd name="T0" fmla="*/ 1 w 778"/>
                <a:gd name="T1" fmla="*/ 60 h 286"/>
                <a:gd name="T2" fmla="*/ 0 w 778"/>
                <a:gd name="T3" fmla="*/ 66 h 286"/>
                <a:gd name="T4" fmla="*/ 179 w 778"/>
                <a:gd name="T5" fmla="*/ 66 h 286"/>
                <a:gd name="T6" fmla="*/ 178 w 778"/>
                <a:gd name="T7" fmla="*/ 60 h 286"/>
                <a:gd name="T8" fmla="*/ 176 w 778"/>
                <a:gd name="T9" fmla="*/ 54 h 286"/>
                <a:gd name="T10" fmla="*/ 174 w 778"/>
                <a:gd name="T11" fmla="*/ 47 h 286"/>
                <a:gd name="T12" fmla="*/ 171 w 778"/>
                <a:gd name="T13" fmla="*/ 41 h 286"/>
                <a:gd name="T14" fmla="*/ 168 w 778"/>
                <a:gd name="T15" fmla="*/ 36 h 286"/>
                <a:gd name="T16" fmla="*/ 164 w 778"/>
                <a:gd name="T17" fmla="*/ 31 h 286"/>
                <a:gd name="T18" fmla="*/ 159 w 778"/>
                <a:gd name="T19" fmla="*/ 26 h 286"/>
                <a:gd name="T20" fmla="*/ 154 w 778"/>
                <a:gd name="T21" fmla="*/ 21 h 286"/>
                <a:gd name="T22" fmla="*/ 148 w 778"/>
                <a:gd name="T23" fmla="*/ 17 h 286"/>
                <a:gd name="T24" fmla="*/ 142 w 778"/>
                <a:gd name="T25" fmla="*/ 13 h 286"/>
                <a:gd name="T26" fmla="*/ 136 w 778"/>
                <a:gd name="T27" fmla="*/ 10 h 286"/>
                <a:gd name="T28" fmla="*/ 129 w 778"/>
                <a:gd name="T29" fmla="*/ 7 h 286"/>
                <a:gd name="T30" fmla="*/ 121 w 778"/>
                <a:gd name="T31" fmla="*/ 4 h 286"/>
                <a:gd name="T32" fmla="*/ 114 w 778"/>
                <a:gd name="T33" fmla="*/ 3 h 286"/>
                <a:gd name="T34" fmla="*/ 106 w 778"/>
                <a:gd name="T35" fmla="*/ 1 h 286"/>
                <a:gd name="T36" fmla="*/ 98 w 778"/>
                <a:gd name="T37" fmla="*/ 0 h 286"/>
                <a:gd name="T38" fmla="*/ 90 w 778"/>
                <a:gd name="T39" fmla="*/ 0 h 286"/>
                <a:gd name="T40" fmla="*/ 82 w 778"/>
                <a:gd name="T41" fmla="*/ 0 h 286"/>
                <a:gd name="T42" fmla="*/ 74 w 778"/>
                <a:gd name="T43" fmla="*/ 1 h 286"/>
                <a:gd name="T44" fmla="*/ 66 w 778"/>
                <a:gd name="T45" fmla="*/ 3 h 286"/>
                <a:gd name="T46" fmla="*/ 58 w 778"/>
                <a:gd name="T47" fmla="*/ 4 h 286"/>
                <a:gd name="T48" fmla="*/ 51 w 778"/>
                <a:gd name="T49" fmla="*/ 7 h 286"/>
                <a:gd name="T50" fmla="*/ 44 w 778"/>
                <a:gd name="T51" fmla="*/ 10 h 286"/>
                <a:gd name="T52" fmla="*/ 38 w 778"/>
                <a:gd name="T53" fmla="*/ 13 h 286"/>
                <a:gd name="T54" fmla="*/ 31 w 778"/>
                <a:gd name="T55" fmla="*/ 17 h 286"/>
                <a:gd name="T56" fmla="*/ 26 w 778"/>
                <a:gd name="T57" fmla="*/ 21 h 286"/>
                <a:gd name="T58" fmla="*/ 20 w 778"/>
                <a:gd name="T59" fmla="*/ 26 h 286"/>
                <a:gd name="T60" fmla="*/ 15 w 778"/>
                <a:gd name="T61" fmla="*/ 31 h 286"/>
                <a:gd name="T62" fmla="*/ 11 w 778"/>
                <a:gd name="T63" fmla="*/ 36 h 286"/>
                <a:gd name="T64" fmla="*/ 8 w 778"/>
                <a:gd name="T65" fmla="*/ 42 h 286"/>
                <a:gd name="T66" fmla="*/ 5 w 778"/>
                <a:gd name="T67" fmla="*/ 48 h 286"/>
                <a:gd name="T68" fmla="*/ 3 w 778"/>
                <a:gd name="T69" fmla="*/ 54 h 286"/>
                <a:gd name="T70" fmla="*/ 1 w 778"/>
                <a:gd name="T71" fmla="*/ 60 h 2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78"/>
                <a:gd name="T109" fmla="*/ 0 h 286"/>
                <a:gd name="T110" fmla="*/ 778 w 778"/>
                <a:gd name="T111" fmla="*/ 286 h 28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78" h="286">
                  <a:moveTo>
                    <a:pt x="4" y="260"/>
                  </a:moveTo>
                  <a:lnTo>
                    <a:pt x="0" y="286"/>
                  </a:lnTo>
                  <a:lnTo>
                    <a:pt x="778" y="286"/>
                  </a:lnTo>
                  <a:lnTo>
                    <a:pt x="774" y="260"/>
                  </a:lnTo>
                  <a:lnTo>
                    <a:pt x="767" y="233"/>
                  </a:lnTo>
                  <a:lnTo>
                    <a:pt x="757" y="205"/>
                  </a:lnTo>
                  <a:lnTo>
                    <a:pt x="744" y="179"/>
                  </a:lnTo>
                  <a:lnTo>
                    <a:pt x="730" y="156"/>
                  </a:lnTo>
                  <a:lnTo>
                    <a:pt x="711" y="133"/>
                  </a:lnTo>
                  <a:lnTo>
                    <a:pt x="691" y="112"/>
                  </a:lnTo>
                  <a:lnTo>
                    <a:pt x="669" y="91"/>
                  </a:lnTo>
                  <a:lnTo>
                    <a:pt x="644" y="73"/>
                  </a:lnTo>
                  <a:lnTo>
                    <a:pt x="618" y="57"/>
                  </a:lnTo>
                  <a:lnTo>
                    <a:pt x="589" y="43"/>
                  </a:lnTo>
                  <a:lnTo>
                    <a:pt x="559" y="30"/>
                  </a:lnTo>
                  <a:lnTo>
                    <a:pt x="528" y="19"/>
                  </a:lnTo>
                  <a:lnTo>
                    <a:pt x="496" y="12"/>
                  </a:lnTo>
                  <a:lnTo>
                    <a:pt x="462" y="5"/>
                  </a:lnTo>
                  <a:lnTo>
                    <a:pt x="427" y="1"/>
                  </a:lnTo>
                  <a:lnTo>
                    <a:pt x="390" y="0"/>
                  </a:lnTo>
                  <a:lnTo>
                    <a:pt x="355" y="1"/>
                  </a:lnTo>
                  <a:lnTo>
                    <a:pt x="320" y="5"/>
                  </a:lnTo>
                  <a:lnTo>
                    <a:pt x="285" y="12"/>
                  </a:lnTo>
                  <a:lnTo>
                    <a:pt x="253" y="19"/>
                  </a:lnTo>
                  <a:lnTo>
                    <a:pt x="221" y="30"/>
                  </a:lnTo>
                  <a:lnTo>
                    <a:pt x="191" y="43"/>
                  </a:lnTo>
                  <a:lnTo>
                    <a:pt x="163" y="58"/>
                  </a:lnTo>
                  <a:lnTo>
                    <a:pt x="136" y="74"/>
                  </a:lnTo>
                  <a:lnTo>
                    <a:pt x="111" y="92"/>
                  </a:lnTo>
                  <a:lnTo>
                    <a:pt x="87" y="113"/>
                  </a:lnTo>
                  <a:lnTo>
                    <a:pt x="67" y="134"/>
                  </a:lnTo>
                  <a:lnTo>
                    <a:pt x="48" y="157"/>
                  </a:lnTo>
                  <a:lnTo>
                    <a:pt x="34" y="181"/>
                  </a:lnTo>
                  <a:lnTo>
                    <a:pt x="21" y="207"/>
                  </a:lnTo>
                  <a:lnTo>
                    <a:pt x="11" y="233"/>
                  </a:lnTo>
                  <a:lnTo>
                    <a:pt x="4" y="260"/>
                  </a:lnTo>
                  <a:close/>
                </a:path>
              </a:pathLst>
            </a:custGeom>
            <a:solidFill>
              <a:srgbClr val="000000"/>
            </a:solidFill>
            <a:ln w="9525">
              <a:noFill/>
              <a:round/>
              <a:headEnd/>
              <a:tailEnd/>
            </a:ln>
          </p:spPr>
          <p:txBody>
            <a:bodyPr/>
            <a:lstStyle/>
            <a:p>
              <a:pPr rtl="0"/>
              <a:endParaRPr lang="en-US" sz="3800"/>
            </a:p>
          </p:txBody>
        </p:sp>
        <p:sp>
          <p:nvSpPr>
            <p:cNvPr id="41071" name="Freeform 111"/>
            <p:cNvSpPr>
              <a:spLocks/>
            </p:cNvSpPr>
            <p:nvPr/>
          </p:nvSpPr>
          <p:spPr bwMode="auto">
            <a:xfrm flipH="1">
              <a:off x="554" y="1418"/>
              <a:ext cx="153" cy="45"/>
            </a:xfrm>
            <a:custGeom>
              <a:avLst/>
              <a:gdLst>
                <a:gd name="T0" fmla="*/ 77 w 666"/>
                <a:gd name="T1" fmla="*/ 0 h 198"/>
                <a:gd name="T2" fmla="*/ 83 w 666"/>
                <a:gd name="T3" fmla="*/ 0 h 198"/>
                <a:gd name="T4" fmla="*/ 90 w 666"/>
                <a:gd name="T5" fmla="*/ 1 h 198"/>
                <a:gd name="T6" fmla="*/ 96 w 666"/>
                <a:gd name="T7" fmla="*/ 2 h 198"/>
                <a:gd name="T8" fmla="*/ 103 w 666"/>
                <a:gd name="T9" fmla="*/ 3 h 198"/>
                <a:gd name="T10" fmla="*/ 109 w 666"/>
                <a:gd name="T11" fmla="*/ 5 h 198"/>
                <a:gd name="T12" fmla="*/ 114 w 666"/>
                <a:gd name="T13" fmla="*/ 8 h 198"/>
                <a:gd name="T14" fmla="*/ 120 w 666"/>
                <a:gd name="T15" fmla="*/ 10 h 198"/>
                <a:gd name="T16" fmla="*/ 125 w 666"/>
                <a:gd name="T17" fmla="*/ 13 h 198"/>
                <a:gd name="T18" fmla="*/ 130 w 666"/>
                <a:gd name="T19" fmla="*/ 16 h 198"/>
                <a:gd name="T20" fmla="*/ 135 w 666"/>
                <a:gd name="T21" fmla="*/ 19 h 198"/>
                <a:gd name="T22" fmla="*/ 139 w 666"/>
                <a:gd name="T23" fmla="*/ 23 h 198"/>
                <a:gd name="T24" fmla="*/ 142 w 666"/>
                <a:gd name="T25" fmla="*/ 27 h 198"/>
                <a:gd name="T26" fmla="*/ 146 w 666"/>
                <a:gd name="T27" fmla="*/ 31 h 198"/>
                <a:gd name="T28" fmla="*/ 149 w 666"/>
                <a:gd name="T29" fmla="*/ 35 h 198"/>
                <a:gd name="T30" fmla="*/ 151 w 666"/>
                <a:gd name="T31" fmla="*/ 40 h 198"/>
                <a:gd name="T32" fmla="*/ 153 w 666"/>
                <a:gd name="T33" fmla="*/ 45 h 198"/>
                <a:gd name="T34" fmla="*/ 149 w 666"/>
                <a:gd name="T35" fmla="*/ 45 h 198"/>
                <a:gd name="T36" fmla="*/ 143 w 666"/>
                <a:gd name="T37" fmla="*/ 45 h 198"/>
                <a:gd name="T38" fmla="*/ 135 w 666"/>
                <a:gd name="T39" fmla="*/ 45 h 198"/>
                <a:gd name="T40" fmla="*/ 126 w 666"/>
                <a:gd name="T41" fmla="*/ 45 h 198"/>
                <a:gd name="T42" fmla="*/ 115 w 666"/>
                <a:gd name="T43" fmla="*/ 45 h 198"/>
                <a:gd name="T44" fmla="*/ 102 w 666"/>
                <a:gd name="T45" fmla="*/ 45 h 198"/>
                <a:gd name="T46" fmla="*/ 90 w 666"/>
                <a:gd name="T47" fmla="*/ 45 h 198"/>
                <a:gd name="T48" fmla="*/ 77 w 666"/>
                <a:gd name="T49" fmla="*/ 45 h 198"/>
                <a:gd name="T50" fmla="*/ 63 w 666"/>
                <a:gd name="T51" fmla="*/ 45 h 198"/>
                <a:gd name="T52" fmla="*/ 51 w 666"/>
                <a:gd name="T53" fmla="*/ 45 h 198"/>
                <a:gd name="T54" fmla="*/ 38 w 666"/>
                <a:gd name="T55" fmla="*/ 45 h 198"/>
                <a:gd name="T56" fmla="*/ 27 w 666"/>
                <a:gd name="T57" fmla="*/ 45 h 198"/>
                <a:gd name="T58" fmla="*/ 18 w 666"/>
                <a:gd name="T59" fmla="*/ 45 h 198"/>
                <a:gd name="T60" fmla="*/ 10 w 666"/>
                <a:gd name="T61" fmla="*/ 45 h 198"/>
                <a:gd name="T62" fmla="*/ 4 w 666"/>
                <a:gd name="T63" fmla="*/ 45 h 198"/>
                <a:gd name="T64" fmla="*/ 0 w 666"/>
                <a:gd name="T65" fmla="*/ 45 h 198"/>
                <a:gd name="T66" fmla="*/ 2 w 666"/>
                <a:gd name="T67" fmla="*/ 40 h 198"/>
                <a:gd name="T68" fmla="*/ 4 w 666"/>
                <a:gd name="T69" fmla="*/ 35 h 198"/>
                <a:gd name="T70" fmla="*/ 7 w 666"/>
                <a:gd name="T71" fmla="*/ 31 h 198"/>
                <a:gd name="T72" fmla="*/ 11 w 666"/>
                <a:gd name="T73" fmla="*/ 27 h 198"/>
                <a:gd name="T74" fmla="*/ 14 w 666"/>
                <a:gd name="T75" fmla="*/ 23 h 198"/>
                <a:gd name="T76" fmla="*/ 19 w 666"/>
                <a:gd name="T77" fmla="*/ 19 h 198"/>
                <a:gd name="T78" fmla="*/ 23 w 666"/>
                <a:gd name="T79" fmla="*/ 16 h 198"/>
                <a:gd name="T80" fmla="*/ 28 w 666"/>
                <a:gd name="T81" fmla="*/ 13 h 198"/>
                <a:gd name="T82" fmla="*/ 33 w 666"/>
                <a:gd name="T83" fmla="*/ 10 h 198"/>
                <a:gd name="T84" fmla="*/ 39 w 666"/>
                <a:gd name="T85" fmla="*/ 8 h 198"/>
                <a:gd name="T86" fmla="*/ 45 w 666"/>
                <a:gd name="T87" fmla="*/ 5 h 198"/>
                <a:gd name="T88" fmla="*/ 51 w 666"/>
                <a:gd name="T89" fmla="*/ 3 h 198"/>
                <a:gd name="T90" fmla="*/ 57 w 666"/>
                <a:gd name="T91" fmla="*/ 2 h 198"/>
                <a:gd name="T92" fmla="*/ 63 w 666"/>
                <a:gd name="T93" fmla="*/ 1 h 198"/>
                <a:gd name="T94" fmla="*/ 70 w 666"/>
                <a:gd name="T95" fmla="*/ 0 h 198"/>
                <a:gd name="T96" fmla="*/ 77 w 666"/>
                <a:gd name="T97" fmla="*/ 0 h 19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66"/>
                <a:gd name="T148" fmla="*/ 0 h 198"/>
                <a:gd name="T149" fmla="*/ 666 w 666"/>
                <a:gd name="T150" fmla="*/ 198 h 19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66" h="198">
                  <a:moveTo>
                    <a:pt x="334" y="0"/>
                  </a:moveTo>
                  <a:lnTo>
                    <a:pt x="363" y="1"/>
                  </a:lnTo>
                  <a:lnTo>
                    <a:pt x="393" y="4"/>
                  </a:lnTo>
                  <a:lnTo>
                    <a:pt x="420" y="8"/>
                  </a:lnTo>
                  <a:lnTo>
                    <a:pt x="447" y="14"/>
                  </a:lnTo>
                  <a:lnTo>
                    <a:pt x="473" y="24"/>
                  </a:lnTo>
                  <a:lnTo>
                    <a:pt x="498" y="33"/>
                  </a:lnTo>
                  <a:lnTo>
                    <a:pt x="523" y="43"/>
                  </a:lnTo>
                  <a:lnTo>
                    <a:pt x="545" y="56"/>
                  </a:lnTo>
                  <a:lnTo>
                    <a:pt x="567" y="70"/>
                  </a:lnTo>
                  <a:lnTo>
                    <a:pt x="587" y="85"/>
                  </a:lnTo>
                  <a:lnTo>
                    <a:pt x="605" y="102"/>
                  </a:lnTo>
                  <a:lnTo>
                    <a:pt x="620" y="119"/>
                  </a:lnTo>
                  <a:lnTo>
                    <a:pt x="635" y="137"/>
                  </a:lnTo>
                  <a:lnTo>
                    <a:pt x="648" y="156"/>
                  </a:lnTo>
                  <a:lnTo>
                    <a:pt x="658" y="177"/>
                  </a:lnTo>
                  <a:lnTo>
                    <a:pt x="666" y="198"/>
                  </a:lnTo>
                  <a:lnTo>
                    <a:pt x="650" y="198"/>
                  </a:lnTo>
                  <a:lnTo>
                    <a:pt x="624" y="198"/>
                  </a:lnTo>
                  <a:lnTo>
                    <a:pt x="589" y="198"/>
                  </a:lnTo>
                  <a:lnTo>
                    <a:pt x="548" y="198"/>
                  </a:lnTo>
                  <a:lnTo>
                    <a:pt x="499" y="198"/>
                  </a:lnTo>
                  <a:lnTo>
                    <a:pt x="446" y="198"/>
                  </a:lnTo>
                  <a:lnTo>
                    <a:pt x="390" y="198"/>
                  </a:lnTo>
                  <a:lnTo>
                    <a:pt x="333" y="198"/>
                  </a:lnTo>
                  <a:lnTo>
                    <a:pt x="276" y="198"/>
                  </a:lnTo>
                  <a:lnTo>
                    <a:pt x="220" y="198"/>
                  </a:lnTo>
                  <a:lnTo>
                    <a:pt x="167" y="198"/>
                  </a:lnTo>
                  <a:lnTo>
                    <a:pt x="119" y="198"/>
                  </a:lnTo>
                  <a:lnTo>
                    <a:pt x="77" y="198"/>
                  </a:lnTo>
                  <a:lnTo>
                    <a:pt x="42" y="198"/>
                  </a:lnTo>
                  <a:lnTo>
                    <a:pt x="16" y="198"/>
                  </a:lnTo>
                  <a:lnTo>
                    <a:pt x="0" y="198"/>
                  </a:lnTo>
                  <a:lnTo>
                    <a:pt x="8" y="177"/>
                  </a:lnTo>
                  <a:lnTo>
                    <a:pt x="18" y="156"/>
                  </a:lnTo>
                  <a:lnTo>
                    <a:pt x="31" y="137"/>
                  </a:lnTo>
                  <a:lnTo>
                    <a:pt x="46" y="119"/>
                  </a:lnTo>
                  <a:lnTo>
                    <a:pt x="63" y="102"/>
                  </a:lnTo>
                  <a:lnTo>
                    <a:pt x="81" y="85"/>
                  </a:lnTo>
                  <a:lnTo>
                    <a:pt x="100" y="70"/>
                  </a:lnTo>
                  <a:lnTo>
                    <a:pt x="121" y="56"/>
                  </a:lnTo>
                  <a:lnTo>
                    <a:pt x="145" y="43"/>
                  </a:lnTo>
                  <a:lnTo>
                    <a:pt x="168" y="33"/>
                  </a:lnTo>
                  <a:lnTo>
                    <a:pt x="194" y="24"/>
                  </a:lnTo>
                  <a:lnTo>
                    <a:pt x="220" y="14"/>
                  </a:lnTo>
                  <a:lnTo>
                    <a:pt x="247" y="8"/>
                  </a:lnTo>
                  <a:lnTo>
                    <a:pt x="276" y="4"/>
                  </a:lnTo>
                  <a:lnTo>
                    <a:pt x="304" y="1"/>
                  </a:lnTo>
                  <a:lnTo>
                    <a:pt x="334" y="0"/>
                  </a:lnTo>
                  <a:close/>
                </a:path>
              </a:pathLst>
            </a:custGeom>
            <a:solidFill>
              <a:srgbClr val="C0C0C0"/>
            </a:solidFill>
            <a:ln w="9525">
              <a:noFill/>
              <a:round/>
              <a:headEnd/>
              <a:tailEnd/>
            </a:ln>
          </p:spPr>
          <p:txBody>
            <a:bodyPr/>
            <a:lstStyle/>
            <a:p>
              <a:pPr rtl="0"/>
              <a:endParaRPr lang="en-US" sz="3800"/>
            </a:p>
          </p:txBody>
        </p:sp>
        <p:sp>
          <p:nvSpPr>
            <p:cNvPr id="41072" name="Freeform 112"/>
            <p:cNvSpPr>
              <a:spLocks/>
            </p:cNvSpPr>
            <p:nvPr/>
          </p:nvSpPr>
          <p:spPr bwMode="auto">
            <a:xfrm flipH="1">
              <a:off x="541" y="1463"/>
              <a:ext cx="179" cy="31"/>
            </a:xfrm>
            <a:custGeom>
              <a:avLst/>
              <a:gdLst>
                <a:gd name="T0" fmla="*/ 173 w 778"/>
                <a:gd name="T1" fmla="*/ 0 h 135"/>
                <a:gd name="T2" fmla="*/ 2 w 778"/>
                <a:gd name="T3" fmla="*/ 0 h 135"/>
                <a:gd name="T4" fmla="*/ 1 w 778"/>
                <a:gd name="T5" fmla="*/ 4 h 135"/>
                <a:gd name="T6" fmla="*/ 0 w 778"/>
                <a:gd name="T7" fmla="*/ 14 h 135"/>
                <a:gd name="T8" fmla="*/ 0 w 778"/>
                <a:gd name="T9" fmla="*/ 17 h 135"/>
                <a:gd name="T10" fmla="*/ 0 w 778"/>
                <a:gd name="T11" fmla="*/ 20 h 135"/>
                <a:gd name="T12" fmla="*/ 1 w 778"/>
                <a:gd name="T13" fmla="*/ 24 h 135"/>
                <a:gd name="T14" fmla="*/ 2 w 778"/>
                <a:gd name="T15" fmla="*/ 27 h 135"/>
                <a:gd name="T16" fmla="*/ 3 w 778"/>
                <a:gd name="T17" fmla="*/ 31 h 135"/>
                <a:gd name="T18" fmla="*/ 176 w 778"/>
                <a:gd name="T19" fmla="*/ 31 h 135"/>
                <a:gd name="T20" fmla="*/ 177 w 778"/>
                <a:gd name="T21" fmla="*/ 27 h 135"/>
                <a:gd name="T22" fmla="*/ 178 w 778"/>
                <a:gd name="T23" fmla="*/ 24 h 135"/>
                <a:gd name="T24" fmla="*/ 179 w 778"/>
                <a:gd name="T25" fmla="*/ 20 h 135"/>
                <a:gd name="T26" fmla="*/ 179 w 778"/>
                <a:gd name="T27" fmla="*/ 17 h 135"/>
                <a:gd name="T28" fmla="*/ 179 w 778"/>
                <a:gd name="T29" fmla="*/ 14 h 135"/>
                <a:gd name="T30" fmla="*/ 177 w 778"/>
                <a:gd name="T31" fmla="*/ 0 h 135"/>
                <a:gd name="T32" fmla="*/ 173 w 778"/>
                <a:gd name="T33" fmla="*/ 0 h 1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78"/>
                <a:gd name="T52" fmla="*/ 0 h 135"/>
                <a:gd name="T53" fmla="*/ 778 w 778"/>
                <a:gd name="T54" fmla="*/ 135 h 1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78" h="135">
                  <a:moveTo>
                    <a:pt x="752" y="1"/>
                  </a:moveTo>
                  <a:lnTo>
                    <a:pt x="7" y="1"/>
                  </a:lnTo>
                  <a:lnTo>
                    <a:pt x="4" y="19"/>
                  </a:lnTo>
                  <a:lnTo>
                    <a:pt x="0" y="62"/>
                  </a:lnTo>
                  <a:lnTo>
                    <a:pt x="0" y="76"/>
                  </a:lnTo>
                  <a:lnTo>
                    <a:pt x="2" y="89"/>
                  </a:lnTo>
                  <a:lnTo>
                    <a:pt x="4" y="104"/>
                  </a:lnTo>
                  <a:lnTo>
                    <a:pt x="7" y="118"/>
                  </a:lnTo>
                  <a:lnTo>
                    <a:pt x="11" y="135"/>
                  </a:lnTo>
                  <a:lnTo>
                    <a:pt x="767" y="135"/>
                  </a:lnTo>
                  <a:lnTo>
                    <a:pt x="771" y="118"/>
                  </a:lnTo>
                  <a:lnTo>
                    <a:pt x="774" y="104"/>
                  </a:lnTo>
                  <a:lnTo>
                    <a:pt x="776" y="89"/>
                  </a:lnTo>
                  <a:lnTo>
                    <a:pt x="778" y="76"/>
                  </a:lnTo>
                  <a:lnTo>
                    <a:pt x="778" y="62"/>
                  </a:lnTo>
                  <a:lnTo>
                    <a:pt x="771" y="0"/>
                  </a:lnTo>
                  <a:lnTo>
                    <a:pt x="752" y="1"/>
                  </a:lnTo>
                  <a:close/>
                </a:path>
              </a:pathLst>
            </a:custGeom>
            <a:solidFill>
              <a:srgbClr val="000000"/>
            </a:solidFill>
            <a:ln w="9525">
              <a:noFill/>
              <a:round/>
              <a:headEnd/>
              <a:tailEnd/>
            </a:ln>
          </p:spPr>
          <p:txBody>
            <a:bodyPr/>
            <a:lstStyle/>
            <a:p>
              <a:pPr rtl="0"/>
              <a:endParaRPr lang="en-US" sz="3800"/>
            </a:p>
          </p:txBody>
        </p:sp>
        <p:sp>
          <p:nvSpPr>
            <p:cNvPr id="41073" name="Freeform 113"/>
            <p:cNvSpPr>
              <a:spLocks/>
            </p:cNvSpPr>
            <p:nvPr/>
          </p:nvSpPr>
          <p:spPr bwMode="auto">
            <a:xfrm flipH="1">
              <a:off x="551" y="1474"/>
              <a:ext cx="159" cy="10"/>
            </a:xfrm>
            <a:custGeom>
              <a:avLst/>
              <a:gdLst>
                <a:gd name="T0" fmla="*/ 159 w 689"/>
                <a:gd name="T1" fmla="*/ 0 h 46"/>
                <a:gd name="T2" fmla="*/ 159 w 689"/>
                <a:gd name="T3" fmla="*/ 2 h 46"/>
                <a:gd name="T4" fmla="*/ 159 w 689"/>
                <a:gd name="T5" fmla="*/ 3 h 46"/>
                <a:gd name="T6" fmla="*/ 159 w 689"/>
                <a:gd name="T7" fmla="*/ 3 h 46"/>
                <a:gd name="T8" fmla="*/ 159 w 689"/>
                <a:gd name="T9" fmla="*/ 4 h 46"/>
                <a:gd name="T10" fmla="*/ 159 w 689"/>
                <a:gd name="T11" fmla="*/ 5 h 46"/>
                <a:gd name="T12" fmla="*/ 159 w 689"/>
                <a:gd name="T13" fmla="*/ 7 h 46"/>
                <a:gd name="T14" fmla="*/ 159 w 689"/>
                <a:gd name="T15" fmla="*/ 8 h 46"/>
                <a:gd name="T16" fmla="*/ 158 w 689"/>
                <a:gd name="T17" fmla="*/ 10 h 46"/>
                <a:gd name="T18" fmla="*/ 155 w 689"/>
                <a:gd name="T19" fmla="*/ 10 h 46"/>
                <a:gd name="T20" fmla="*/ 150 w 689"/>
                <a:gd name="T21" fmla="*/ 10 h 46"/>
                <a:gd name="T22" fmla="*/ 141 w 689"/>
                <a:gd name="T23" fmla="*/ 10 h 46"/>
                <a:gd name="T24" fmla="*/ 131 w 689"/>
                <a:gd name="T25" fmla="*/ 10 h 46"/>
                <a:gd name="T26" fmla="*/ 120 w 689"/>
                <a:gd name="T27" fmla="*/ 10 h 46"/>
                <a:gd name="T28" fmla="*/ 107 w 689"/>
                <a:gd name="T29" fmla="*/ 10 h 46"/>
                <a:gd name="T30" fmla="*/ 93 w 689"/>
                <a:gd name="T31" fmla="*/ 10 h 46"/>
                <a:gd name="T32" fmla="*/ 79 w 689"/>
                <a:gd name="T33" fmla="*/ 10 h 46"/>
                <a:gd name="T34" fmla="*/ 66 w 689"/>
                <a:gd name="T35" fmla="*/ 10 h 46"/>
                <a:gd name="T36" fmla="*/ 52 w 689"/>
                <a:gd name="T37" fmla="*/ 10 h 46"/>
                <a:gd name="T38" fmla="*/ 39 w 689"/>
                <a:gd name="T39" fmla="*/ 10 h 46"/>
                <a:gd name="T40" fmla="*/ 27 w 689"/>
                <a:gd name="T41" fmla="*/ 10 h 46"/>
                <a:gd name="T42" fmla="*/ 18 w 689"/>
                <a:gd name="T43" fmla="*/ 10 h 46"/>
                <a:gd name="T44" fmla="*/ 9 w 689"/>
                <a:gd name="T45" fmla="*/ 10 h 46"/>
                <a:gd name="T46" fmla="*/ 3 w 689"/>
                <a:gd name="T47" fmla="*/ 10 h 46"/>
                <a:gd name="T48" fmla="*/ 0 w 689"/>
                <a:gd name="T49" fmla="*/ 10 h 46"/>
                <a:gd name="T50" fmla="*/ 0 w 689"/>
                <a:gd name="T51" fmla="*/ 8 h 46"/>
                <a:gd name="T52" fmla="*/ 0 w 689"/>
                <a:gd name="T53" fmla="*/ 7 h 46"/>
                <a:gd name="T54" fmla="*/ 0 w 689"/>
                <a:gd name="T55" fmla="*/ 5 h 46"/>
                <a:gd name="T56" fmla="*/ 0 w 689"/>
                <a:gd name="T57" fmla="*/ 4 h 46"/>
                <a:gd name="T58" fmla="*/ 0 w 689"/>
                <a:gd name="T59" fmla="*/ 3 h 46"/>
                <a:gd name="T60" fmla="*/ 0 w 689"/>
                <a:gd name="T61" fmla="*/ 3 h 46"/>
                <a:gd name="T62" fmla="*/ 0 w 689"/>
                <a:gd name="T63" fmla="*/ 2 h 46"/>
                <a:gd name="T64" fmla="*/ 0 w 689"/>
                <a:gd name="T65" fmla="*/ 0 h 46"/>
                <a:gd name="T66" fmla="*/ 3 w 689"/>
                <a:gd name="T67" fmla="*/ 0 h 46"/>
                <a:gd name="T68" fmla="*/ 9 w 689"/>
                <a:gd name="T69" fmla="*/ 0 h 46"/>
                <a:gd name="T70" fmla="*/ 17 w 689"/>
                <a:gd name="T71" fmla="*/ 0 h 46"/>
                <a:gd name="T72" fmla="*/ 27 w 689"/>
                <a:gd name="T73" fmla="*/ 0 h 46"/>
                <a:gd name="T74" fmla="*/ 39 w 689"/>
                <a:gd name="T75" fmla="*/ 0 h 46"/>
                <a:gd name="T76" fmla="*/ 52 w 689"/>
                <a:gd name="T77" fmla="*/ 0 h 46"/>
                <a:gd name="T78" fmla="*/ 65 w 689"/>
                <a:gd name="T79" fmla="*/ 0 h 46"/>
                <a:gd name="T80" fmla="*/ 79 w 689"/>
                <a:gd name="T81" fmla="*/ 0 h 46"/>
                <a:gd name="T82" fmla="*/ 93 w 689"/>
                <a:gd name="T83" fmla="*/ 0 h 46"/>
                <a:gd name="T84" fmla="*/ 107 w 689"/>
                <a:gd name="T85" fmla="*/ 0 h 46"/>
                <a:gd name="T86" fmla="*/ 120 w 689"/>
                <a:gd name="T87" fmla="*/ 0 h 46"/>
                <a:gd name="T88" fmla="*/ 132 w 689"/>
                <a:gd name="T89" fmla="*/ 0 h 46"/>
                <a:gd name="T90" fmla="*/ 141 w 689"/>
                <a:gd name="T91" fmla="*/ 0 h 46"/>
                <a:gd name="T92" fmla="*/ 150 w 689"/>
                <a:gd name="T93" fmla="*/ 0 h 46"/>
                <a:gd name="T94" fmla="*/ 156 w 689"/>
                <a:gd name="T95" fmla="*/ 0 h 46"/>
                <a:gd name="T96" fmla="*/ 159 w 689"/>
                <a:gd name="T97" fmla="*/ 0 h 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89"/>
                <a:gd name="T148" fmla="*/ 0 h 46"/>
                <a:gd name="T149" fmla="*/ 689 w 689"/>
                <a:gd name="T150" fmla="*/ 46 h 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89" h="46">
                  <a:moveTo>
                    <a:pt x="687" y="0"/>
                  </a:moveTo>
                  <a:lnTo>
                    <a:pt x="689" y="7"/>
                  </a:lnTo>
                  <a:lnTo>
                    <a:pt x="689" y="12"/>
                  </a:lnTo>
                  <a:lnTo>
                    <a:pt x="689" y="16"/>
                  </a:lnTo>
                  <a:lnTo>
                    <a:pt x="689" y="17"/>
                  </a:lnTo>
                  <a:lnTo>
                    <a:pt x="689" y="25"/>
                  </a:lnTo>
                  <a:lnTo>
                    <a:pt x="687" y="31"/>
                  </a:lnTo>
                  <a:lnTo>
                    <a:pt x="687" y="39"/>
                  </a:lnTo>
                  <a:lnTo>
                    <a:pt x="686" y="46"/>
                  </a:lnTo>
                  <a:lnTo>
                    <a:pt x="673" y="46"/>
                  </a:lnTo>
                  <a:lnTo>
                    <a:pt x="648" y="46"/>
                  </a:lnTo>
                  <a:lnTo>
                    <a:pt x="612" y="46"/>
                  </a:lnTo>
                  <a:lnTo>
                    <a:pt x="569" y="46"/>
                  </a:lnTo>
                  <a:lnTo>
                    <a:pt x="518" y="46"/>
                  </a:lnTo>
                  <a:lnTo>
                    <a:pt x="464" y="46"/>
                  </a:lnTo>
                  <a:lnTo>
                    <a:pt x="404" y="46"/>
                  </a:lnTo>
                  <a:lnTo>
                    <a:pt x="344" y="46"/>
                  </a:lnTo>
                  <a:lnTo>
                    <a:pt x="284" y="46"/>
                  </a:lnTo>
                  <a:lnTo>
                    <a:pt x="224" y="46"/>
                  </a:lnTo>
                  <a:lnTo>
                    <a:pt x="170" y="46"/>
                  </a:lnTo>
                  <a:lnTo>
                    <a:pt x="119" y="46"/>
                  </a:lnTo>
                  <a:lnTo>
                    <a:pt x="76" y="46"/>
                  </a:lnTo>
                  <a:lnTo>
                    <a:pt x="40" y="46"/>
                  </a:lnTo>
                  <a:lnTo>
                    <a:pt x="15" y="46"/>
                  </a:lnTo>
                  <a:lnTo>
                    <a:pt x="2" y="46"/>
                  </a:lnTo>
                  <a:lnTo>
                    <a:pt x="1" y="39"/>
                  </a:lnTo>
                  <a:lnTo>
                    <a:pt x="1" y="31"/>
                  </a:lnTo>
                  <a:lnTo>
                    <a:pt x="0" y="24"/>
                  </a:lnTo>
                  <a:lnTo>
                    <a:pt x="0" y="17"/>
                  </a:lnTo>
                  <a:lnTo>
                    <a:pt x="0" y="16"/>
                  </a:lnTo>
                  <a:lnTo>
                    <a:pt x="0" y="12"/>
                  </a:lnTo>
                  <a:lnTo>
                    <a:pt x="0" y="7"/>
                  </a:lnTo>
                  <a:lnTo>
                    <a:pt x="1" y="0"/>
                  </a:lnTo>
                  <a:lnTo>
                    <a:pt x="14" y="0"/>
                  </a:lnTo>
                  <a:lnTo>
                    <a:pt x="40" y="0"/>
                  </a:lnTo>
                  <a:lnTo>
                    <a:pt x="75" y="0"/>
                  </a:lnTo>
                  <a:lnTo>
                    <a:pt x="118" y="0"/>
                  </a:lnTo>
                  <a:lnTo>
                    <a:pt x="169" y="0"/>
                  </a:lnTo>
                  <a:lnTo>
                    <a:pt x="224" y="0"/>
                  </a:lnTo>
                  <a:lnTo>
                    <a:pt x="283" y="0"/>
                  </a:lnTo>
                  <a:lnTo>
                    <a:pt x="344" y="0"/>
                  </a:lnTo>
                  <a:lnTo>
                    <a:pt x="405" y="0"/>
                  </a:lnTo>
                  <a:lnTo>
                    <a:pt x="464" y="0"/>
                  </a:lnTo>
                  <a:lnTo>
                    <a:pt x="520" y="0"/>
                  </a:lnTo>
                  <a:lnTo>
                    <a:pt x="570" y="0"/>
                  </a:lnTo>
                  <a:lnTo>
                    <a:pt x="613" y="0"/>
                  </a:lnTo>
                  <a:lnTo>
                    <a:pt x="648" y="0"/>
                  </a:lnTo>
                  <a:lnTo>
                    <a:pt x="674" y="0"/>
                  </a:lnTo>
                  <a:lnTo>
                    <a:pt x="687" y="0"/>
                  </a:lnTo>
                  <a:close/>
                </a:path>
              </a:pathLst>
            </a:custGeom>
            <a:solidFill>
              <a:srgbClr val="C0C0C0"/>
            </a:solidFill>
            <a:ln w="9525">
              <a:noFill/>
              <a:round/>
              <a:headEnd/>
              <a:tailEnd/>
            </a:ln>
          </p:spPr>
          <p:txBody>
            <a:bodyPr/>
            <a:lstStyle/>
            <a:p>
              <a:pPr rtl="0"/>
              <a:endParaRPr lang="en-US" sz="3800"/>
            </a:p>
          </p:txBody>
        </p:sp>
        <p:sp>
          <p:nvSpPr>
            <p:cNvPr id="41074" name="Freeform 114"/>
            <p:cNvSpPr>
              <a:spLocks/>
            </p:cNvSpPr>
            <p:nvPr/>
          </p:nvSpPr>
          <p:spPr bwMode="auto">
            <a:xfrm flipH="1">
              <a:off x="438" y="1241"/>
              <a:ext cx="231" cy="239"/>
            </a:xfrm>
            <a:custGeom>
              <a:avLst/>
              <a:gdLst>
                <a:gd name="T0" fmla="*/ 167 w 1007"/>
                <a:gd name="T1" fmla="*/ 2 h 1042"/>
                <a:gd name="T2" fmla="*/ 166 w 1007"/>
                <a:gd name="T3" fmla="*/ 5 h 1042"/>
                <a:gd name="T4" fmla="*/ 166 w 1007"/>
                <a:gd name="T5" fmla="*/ 17 h 1042"/>
                <a:gd name="T6" fmla="*/ 149 w 1007"/>
                <a:gd name="T7" fmla="*/ 19 h 1042"/>
                <a:gd name="T8" fmla="*/ 122 w 1007"/>
                <a:gd name="T9" fmla="*/ 21 h 1042"/>
                <a:gd name="T10" fmla="*/ 92 w 1007"/>
                <a:gd name="T11" fmla="*/ 25 h 1042"/>
                <a:gd name="T12" fmla="*/ 64 w 1007"/>
                <a:gd name="T13" fmla="*/ 27 h 1042"/>
                <a:gd name="T14" fmla="*/ 45 w 1007"/>
                <a:gd name="T15" fmla="*/ 29 h 1042"/>
                <a:gd name="T16" fmla="*/ 32 w 1007"/>
                <a:gd name="T17" fmla="*/ 31 h 1042"/>
                <a:gd name="T18" fmla="*/ 22 w 1007"/>
                <a:gd name="T19" fmla="*/ 40 h 1042"/>
                <a:gd name="T20" fmla="*/ 18 w 1007"/>
                <a:gd name="T21" fmla="*/ 53 h 1042"/>
                <a:gd name="T22" fmla="*/ 14 w 1007"/>
                <a:gd name="T23" fmla="*/ 86 h 1042"/>
                <a:gd name="T24" fmla="*/ 5 w 1007"/>
                <a:gd name="T25" fmla="*/ 143 h 1042"/>
                <a:gd name="T26" fmla="*/ 0 w 1007"/>
                <a:gd name="T27" fmla="*/ 174 h 1042"/>
                <a:gd name="T28" fmla="*/ 0 w 1007"/>
                <a:gd name="T29" fmla="*/ 174 h 1042"/>
                <a:gd name="T30" fmla="*/ 0 w 1007"/>
                <a:gd name="T31" fmla="*/ 176 h 1042"/>
                <a:gd name="T32" fmla="*/ 2 w 1007"/>
                <a:gd name="T33" fmla="*/ 178 h 1042"/>
                <a:gd name="T34" fmla="*/ 10 w 1007"/>
                <a:gd name="T35" fmla="*/ 178 h 1042"/>
                <a:gd name="T36" fmla="*/ 34 w 1007"/>
                <a:gd name="T37" fmla="*/ 187 h 1042"/>
                <a:gd name="T38" fmla="*/ 65 w 1007"/>
                <a:gd name="T39" fmla="*/ 202 h 1042"/>
                <a:gd name="T40" fmla="*/ 94 w 1007"/>
                <a:gd name="T41" fmla="*/ 219 h 1042"/>
                <a:gd name="T42" fmla="*/ 116 w 1007"/>
                <a:gd name="T43" fmla="*/ 233 h 1042"/>
                <a:gd name="T44" fmla="*/ 125 w 1007"/>
                <a:gd name="T45" fmla="*/ 239 h 1042"/>
                <a:gd name="T46" fmla="*/ 128 w 1007"/>
                <a:gd name="T47" fmla="*/ 239 h 1042"/>
                <a:gd name="T48" fmla="*/ 131 w 1007"/>
                <a:gd name="T49" fmla="*/ 237 h 1042"/>
                <a:gd name="T50" fmla="*/ 131 w 1007"/>
                <a:gd name="T51" fmla="*/ 235 h 1042"/>
                <a:gd name="T52" fmla="*/ 131 w 1007"/>
                <a:gd name="T53" fmla="*/ 235 h 1042"/>
                <a:gd name="T54" fmla="*/ 124 w 1007"/>
                <a:gd name="T55" fmla="*/ 203 h 1042"/>
                <a:gd name="T56" fmla="*/ 113 w 1007"/>
                <a:gd name="T57" fmla="*/ 168 h 1042"/>
                <a:gd name="T58" fmla="*/ 101 w 1007"/>
                <a:gd name="T59" fmla="*/ 135 h 1042"/>
                <a:gd name="T60" fmla="*/ 89 w 1007"/>
                <a:gd name="T61" fmla="*/ 105 h 1042"/>
                <a:gd name="T62" fmla="*/ 81 w 1007"/>
                <a:gd name="T63" fmla="*/ 84 h 1042"/>
                <a:gd name="T64" fmla="*/ 90 w 1007"/>
                <a:gd name="T65" fmla="*/ 79 h 1042"/>
                <a:gd name="T66" fmla="*/ 115 w 1007"/>
                <a:gd name="T67" fmla="*/ 77 h 1042"/>
                <a:gd name="T68" fmla="*/ 145 w 1007"/>
                <a:gd name="T69" fmla="*/ 74 h 1042"/>
                <a:gd name="T70" fmla="*/ 175 w 1007"/>
                <a:gd name="T71" fmla="*/ 71 h 1042"/>
                <a:gd name="T72" fmla="*/ 200 w 1007"/>
                <a:gd name="T73" fmla="*/ 66 h 1042"/>
                <a:gd name="T74" fmla="*/ 217 w 1007"/>
                <a:gd name="T75" fmla="*/ 60 h 1042"/>
                <a:gd name="T76" fmla="*/ 228 w 1007"/>
                <a:gd name="T77" fmla="*/ 44 h 1042"/>
                <a:gd name="T78" fmla="*/ 231 w 1007"/>
                <a:gd name="T79" fmla="*/ 25 h 1042"/>
                <a:gd name="T80" fmla="*/ 231 w 1007"/>
                <a:gd name="T81" fmla="*/ 9 h 1042"/>
                <a:gd name="T82" fmla="*/ 230 w 1007"/>
                <a:gd name="T83" fmla="*/ 3 h 1042"/>
                <a:gd name="T84" fmla="*/ 227 w 1007"/>
                <a:gd name="T85" fmla="*/ 2 h 1042"/>
                <a:gd name="T86" fmla="*/ 169 w 1007"/>
                <a:gd name="T87" fmla="*/ 0 h 10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07"/>
                <a:gd name="T133" fmla="*/ 0 h 1042"/>
                <a:gd name="T134" fmla="*/ 1007 w 1007"/>
                <a:gd name="T135" fmla="*/ 1042 h 10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07" h="1042">
                  <a:moveTo>
                    <a:pt x="730" y="3"/>
                  </a:moveTo>
                  <a:lnTo>
                    <a:pt x="729" y="6"/>
                  </a:lnTo>
                  <a:lnTo>
                    <a:pt x="726" y="9"/>
                  </a:lnTo>
                  <a:lnTo>
                    <a:pt x="725" y="13"/>
                  </a:lnTo>
                  <a:lnTo>
                    <a:pt x="725" y="15"/>
                  </a:lnTo>
                  <a:lnTo>
                    <a:pt x="725" y="22"/>
                  </a:lnTo>
                  <a:lnTo>
                    <a:pt x="725" y="37"/>
                  </a:lnTo>
                  <a:lnTo>
                    <a:pt x="725" y="57"/>
                  </a:lnTo>
                  <a:lnTo>
                    <a:pt x="725" y="74"/>
                  </a:lnTo>
                  <a:lnTo>
                    <a:pt x="707" y="75"/>
                  </a:lnTo>
                  <a:lnTo>
                    <a:pt x="681" y="78"/>
                  </a:lnTo>
                  <a:lnTo>
                    <a:pt x="650" y="82"/>
                  </a:lnTo>
                  <a:lnTo>
                    <a:pt x="615" y="85"/>
                  </a:lnTo>
                  <a:lnTo>
                    <a:pt x="574" y="89"/>
                  </a:lnTo>
                  <a:lnTo>
                    <a:pt x="533" y="93"/>
                  </a:lnTo>
                  <a:lnTo>
                    <a:pt x="488" y="98"/>
                  </a:lnTo>
                  <a:lnTo>
                    <a:pt x="443" y="102"/>
                  </a:lnTo>
                  <a:lnTo>
                    <a:pt x="399" y="108"/>
                  </a:lnTo>
                  <a:lnTo>
                    <a:pt x="356" y="111"/>
                  </a:lnTo>
                  <a:lnTo>
                    <a:pt x="316" y="115"/>
                  </a:lnTo>
                  <a:lnTo>
                    <a:pt x="278" y="119"/>
                  </a:lnTo>
                  <a:lnTo>
                    <a:pt x="245" y="122"/>
                  </a:lnTo>
                  <a:lnTo>
                    <a:pt x="218" y="125"/>
                  </a:lnTo>
                  <a:lnTo>
                    <a:pt x="196" y="126"/>
                  </a:lnTo>
                  <a:lnTo>
                    <a:pt x="183" y="126"/>
                  </a:lnTo>
                  <a:lnTo>
                    <a:pt x="160" y="128"/>
                  </a:lnTo>
                  <a:lnTo>
                    <a:pt x="139" y="135"/>
                  </a:lnTo>
                  <a:lnTo>
                    <a:pt x="121" y="145"/>
                  </a:lnTo>
                  <a:lnTo>
                    <a:pt x="106" y="158"/>
                  </a:lnTo>
                  <a:lnTo>
                    <a:pt x="95" y="174"/>
                  </a:lnTo>
                  <a:lnTo>
                    <a:pt x="85" y="192"/>
                  </a:lnTo>
                  <a:lnTo>
                    <a:pt x="80" y="210"/>
                  </a:lnTo>
                  <a:lnTo>
                    <a:pt x="79" y="230"/>
                  </a:lnTo>
                  <a:lnTo>
                    <a:pt x="76" y="257"/>
                  </a:lnTo>
                  <a:lnTo>
                    <a:pt x="70" y="308"/>
                  </a:lnTo>
                  <a:lnTo>
                    <a:pt x="59" y="377"/>
                  </a:lnTo>
                  <a:lnTo>
                    <a:pt x="48" y="456"/>
                  </a:lnTo>
                  <a:lnTo>
                    <a:pt x="35" y="540"/>
                  </a:lnTo>
                  <a:lnTo>
                    <a:pt x="22" y="623"/>
                  </a:lnTo>
                  <a:lnTo>
                    <a:pt x="10" y="697"/>
                  </a:lnTo>
                  <a:lnTo>
                    <a:pt x="0" y="757"/>
                  </a:lnTo>
                  <a:lnTo>
                    <a:pt x="0" y="758"/>
                  </a:lnTo>
                  <a:lnTo>
                    <a:pt x="0" y="760"/>
                  </a:lnTo>
                  <a:lnTo>
                    <a:pt x="0" y="762"/>
                  </a:lnTo>
                  <a:lnTo>
                    <a:pt x="1" y="765"/>
                  </a:lnTo>
                  <a:lnTo>
                    <a:pt x="2" y="767"/>
                  </a:lnTo>
                  <a:lnTo>
                    <a:pt x="4" y="770"/>
                  </a:lnTo>
                  <a:lnTo>
                    <a:pt x="6" y="771"/>
                  </a:lnTo>
                  <a:lnTo>
                    <a:pt x="9" y="774"/>
                  </a:lnTo>
                  <a:lnTo>
                    <a:pt x="13" y="775"/>
                  </a:lnTo>
                  <a:lnTo>
                    <a:pt x="15" y="775"/>
                  </a:lnTo>
                  <a:lnTo>
                    <a:pt x="43" y="778"/>
                  </a:lnTo>
                  <a:lnTo>
                    <a:pt x="74" y="787"/>
                  </a:lnTo>
                  <a:lnTo>
                    <a:pt x="110" y="800"/>
                  </a:lnTo>
                  <a:lnTo>
                    <a:pt x="150" y="816"/>
                  </a:lnTo>
                  <a:lnTo>
                    <a:pt x="193" y="836"/>
                  </a:lnTo>
                  <a:lnTo>
                    <a:pt x="238" y="859"/>
                  </a:lnTo>
                  <a:lnTo>
                    <a:pt x="282" y="882"/>
                  </a:lnTo>
                  <a:lnTo>
                    <a:pt x="326" y="907"/>
                  </a:lnTo>
                  <a:lnTo>
                    <a:pt x="369" y="931"/>
                  </a:lnTo>
                  <a:lnTo>
                    <a:pt x="409" y="955"/>
                  </a:lnTo>
                  <a:lnTo>
                    <a:pt x="447" y="977"/>
                  </a:lnTo>
                  <a:lnTo>
                    <a:pt x="479" y="997"/>
                  </a:lnTo>
                  <a:lnTo>
                    <a:pt x="507" y="1015"/>
                  </a:lnTo>
                  <a:lnTo>
                    <a:pt x="527" y="1028"/>
                  </a:lnTo>
                  <a:lnTo>
                    <a:pt x="540" y="1036"/>
                  </a:lnTo>
                  <a:lnTo>
                    <a:pt x="546" y="1040"/>
                  </a:lnTo>
                  <a:lnTo>
                    <a:pt x="550" y="1042"/>
                  </a:lnTo>
                  <a:lnTo>
                    <a:pt x="555" y="1042"/>
                  </a:lnTo>
                  <a:lnTo>
                    <a:pt x="560" y="1042"/>
                  </a:lnTo>
                  <a:lnTo>
                    <a:pt x="564" y="1040"/>
                  </a:lnTo>
                  <a:lnTo>
                    <a:pt x="566" y="1037"/>
                  </a:lnTo>
                  <a:lnTo>
                    <a:pt x="569" y="1034"/>
                  </a:lnTo>
                  <a:lnTo>
                    <a:pt x="570" y="1030"/>
                  </a:lnTo>
                  <a:lnTo>
                    <a:pt x="570" y="1027"/>
                  </a:lnTo>
                  <a:lnTo>
                    <a:pt x="570" y="1025"/>
                  </a:lnTo>
                  <a:lnTo>
                    <a:pt x="570" y="1024"/>
                  </a:lnTo>
                  <a:lnTo>
                    <a:pt x="563" y="980"/>
                  </a:lnTo>
                  <a:lnTo>
                    <a:pt x="551" y="933"/>
                  </a:lnTo>
                  <a:lnTo>
                    <a:pt x="539" y="883"/>
                  </a:lnTo>
                  <a:lnTo>
                    <a:pt x="524" y="834"/>
                  </a:lnTo>
                  <a:lnTo>
                    <a:pt x="508" y="783"/>
                  </a:lnTo>
                  <a:lnTo>
                    <a:pt x="491" y="732"/>
                  </a:lnTo>
                  <a:lnTo>
                    <a:pt x="474" y="683"/>
                  </a:lnTo>
                  <a:lnTo>
                    <a:pt x="456" y="633"/>
                  </a:lnTo>
                  <a:lnTo>
                    <a:pt x="439" y="587"/>
                  </a:lnTo>
                  <a:lnTo>
                    <a:pt x="421" y="541"/>
                  </a:lnTo>
                  <a:lnTo>
                    <a:pt x="404" y="498"/>
                  </a:lnTo>
                  <a:lnTo>
                    <a:pt x="388" y="459"/>
                  </a:lnTo>
                  <a:lnTo>
                    <a:pt x="374" y="424"/>
                  </a:lnTo>
                  <a:lnTo>
                    <a:pt x="361" y="394"/>
                  </a:lnTo>
                  <a:lnTo>
                    <a:pt x="351" y="368"/>
                  </a:lnTo>
                  <a:lnTo>
                    <a:pt x="342" y="348"/>
                  </a:lnTo>
                  <a:lnTo>
                    <a:pt x="364" y="347"/>
                  </a:lnTo>
                  <a:lnTo>
                    <a:pt x="391" y="344"/>
                  </a:lnTo>
                  <a:lnTo>
                    <a:pt x="423" y="342"/>
                  </a:lnTo>
                  <a:lnTo>
                    <a:pt x="461" y="339"/>
                  </a:lnTo>
                  <a:lnTo>
                    <a:pt x="501" y="337"/>
                  </a:lnTo>
                  <a:lnTo>
                    <a:pt x="544" y="333"/>
                  </a:lnTo>
                  <a:lnTo>
                    <a:pt x="589" y="328"/>
                  </a:lnTo>
                  <a:lnTo>
                    <a:pt x="634" y="324"/>
                  </a:lnTo>
                  <a:lnTo>
                    <a:pt x="678" y="318"/>
                  </a:lnTo>
                  <a:lnTo>
                    <a:pt x="722" y="313"/>
                  </a:lnTo>
                  <a:lnTo>
                    <a:pt x="765" y="308"/>
                  </a:lnTo>
                  <a:lnTo>
                    <a:pt x="806" y="302"/>
                  </a:lnTo>
                  <a:lnTo>
                    <a:pt x="841" y="295"/>
                  </a:lnTo>
                  <a:lnTo>
                    <a:pt x="873" y="289"/>
                  </a:lnTo>
                  <a:lnTo>
                    <a:pt x="899" y="282"/>
                  </a:lnTo>
                  <a:lnTo>
                    <a:pt x="920" y="274"/>
                  </a:lnTo>
                  <a:lnTo>
                    <a:pt x="945" y="260"/>
                  </a:lnTo>
                  <a:lnTo>
                    <a:pt x="966" y="240"/>
                  </a:lnTo>
                  <a:lnTo>
                    <a:pt x="980" y="217"/>
                  </a:lnTo>
                  <a:lnTo>
                    <a:pt x="992" y="191"/>
                  </a:lnTo>
                  <a:lnTo>
                    <a:pt x="999" y="164"/>
                  </a:lnTo>
                  <a:lnTo>
                    <a:pt x="1005" y="136"/>
                  </a:lnTo>
                  <a:lnTo>
                    <a:pt x="1006" y="109"/>
                  </a:lnTo>
                  <a:lnTo>
                    <a:pt x="1007" y="84"/>
                  </a:lnTo>
                  <a:lnTo>
                    <a:pt x="1007" y="59"/>
                  </a:lnTo>
                  <a:lnTo>
                    <a:pt x="1006" y="40"/>
                  </a:lnTo>
                  <a:lnTo>
                    <a:pt x="1003" y="27"/>
                  </a:lnTo>
                  <a:lnTo>
                    <a:pt x="1003" y="20"/>
                  </a:lnTo>
                  <a:lnTo>
                    <a:pt x="1002" y="15"/>
                  </a:lnTo>
                  <a:lnTo>
                    <a:pt x="998" y="11"/>
                  </a:lnTo>
                  <a:lnTo>
                    <a:pt x="993" y="9"/>
                  </a:lnTo>
                  <a:lnTo>
                    <a:pt x="988" y="7"/>
                  </a:lnTo>
                  <a:lnTo>
                    <a:pt x="742" y="0"/>
                  </a:lnTo>
                  <a:lnTo>
                    <a:pt x="739" y="0"/>
                  </a:lnTo>
                  <a:lnTo>
                    <a:pt x="737" y="1"/>
                  </a:lnTo>
                  <a:lnTo>
                    <a:pt x="733" y="2"/>
                  </a:lnTo>
                  <a:lnTo>
                    <a:pt x="730" y="3"/>
                  </a:lnTo>
                  <a:close/>
                </a:path>
              </a:pathLst>
            </a:custGeom>
            <a:solidFill>
              <a:srgbClr val="000000"/>
            </a:solidFill>
            <a:ln w="9525">
              <a:noFill/>
              <a:round/>
              <a:headEnd/>
              <a:tailEnd/>
            </a:ln>
          </p:spPr>
          <p:txBody>
            <a:bodyPr/>
            <a:lstStyle/>
            <a:p>
              <a:pPr rtl="0"/>
              <a:endParaRPr lang="en-US" sz="3800"/>
            </a:p>
          </p:txBody>
        </p:sp>
        <p:sp>
          <p:nvSpPr>
            <p:cNvPr id="41075" name="Freeform 115"/>
            <p:cNvSpPr>
              <a:spLocks/>
            </p:cNvSpPr>
            <p:nvPr/>
          </p:nvSpPr>
          <p:spPr bwMode="auto">
            <a:xfrm flipH="1">
              <a:off x="445" y="1249"/>
              <a:ext cx="215" cy="219"/>
            </a:xfrm>
            <a:custGeom>
              <a:avLst/>
              <a:gdLst>
                <a:gd name="T0" fmla="*/ 18 w 940"/>
                <a:gd name="T1" fmla="*/ 39 h 959"/>
                <a:gd name="T2" fmla="*/ 24 w 940"/>
                <a:gd name="T3" fmla="*/ 32 h 959"/>
                <a:gd name="T4" fmla="*/ 34 w 940"/>
                <a:gd name="T5" fmla="*/ 29 h 959"/>
                <a:gd name="T6" fmla="*/ 50 w 940"/>
                <a:gd name="T7" fmla="*/ 28 h 959"/>
                <a:gd name="T8" fmla="*/ 79 w 940"/>
                <a:gd name="T9" fmla="*/ 25 h 959"/>
                <a:gd name="T10" fmla="*/ 112 w 940"/>
                <a:gd name="T11" fmla="*/ 22 h 959"/>
                <a:gd name="T12" fmla="*/ 142 w 940"/>
                <a:gd name="T13" fmla="*/ 18 h 959"/>
                <a:gd name="T14" fmla="*/ 160 w 940"/>
                <a:gd name="T15" fmla="*/ 17 h 959"/>
                <a:gd name="T16" fmla="*/ 164 w 940"/>
                <a:gd name="T17" fmla="*/ 15 h 959"/>
                <a:gd name="T18" fmla="*/ 165 w 940"/>
                <a:gd name="T19" fmla="*/ 12 h 959"/>
                <a:gd name="T20" fmla="*/ 165 w 940"/>
                <a:gd name="T21" fmla="*/ 0 h 959"/>
                <a:gd name="T22" fmla="*/ 172 w 940"/>
                <a:gd name="T23" fmla="*/ 0 h 959"/>
                <a:gd name="T24" fmla="*/ 182 w 940"/>
                <a:gd name="T25" fmla="*/ 1 h 959"/>
                <a:gd name="T26" fmla="*/ 194 w 940"/>
                <a:gd name="T27" fmla="*/ 1 h 959"/>
                <a:gd name="T28" fmla="*/ 205 w 940"/>
                <a:gd name="T29" fmla="*/ 1 h 959"/>
                <a:gd name="T30" fmla="*/ 213 w 940"/>
                <a:gd name="T31" fmla="*/ 2 h 959"/>
                <a:gd name="T32" fmla="*/ 215 w 940"/>
                <a:gd name="T33" fmla="*/ 6 h 959"/>
                <a:gd name="T34" fmla="*/ 215 w 940"/>
                <a:gd name="T35" fmla="*/ 17 h 959"/>
                <a:gd name="T36" fmla="*/ 212 w 940"/>
                <a:gd name="T37" fmla="*/ 33 h 959"/>
                <a:gd name="T38" fmla="*/ 204 w 940"/>
                <a:gd name="T39" fmla="*/ 46 h 959"/>
                <a:gd name="T40" fmla="*/ 188 w 940"/>
                <a:gd name="T41" fmla="*/ 52 h 959"/>
                <a:gd name="T42" fmla="*/ 159 w 940"/>
                <a:gd name="T43" fmla="*/ 56 h 959"/>
                <a:gd name="T44" fmla="*/ 124 w 940"/>
                <a:gd name="T45" fmla="*/ 60 h 959"/>
                <a:gd name="T46" fmla="*/ 91 w 940"/>
                <a:gd name="T47" fmla="*/ 63 h 959"/>
                <a:gd name="T48" fmla="*/ 70 w 940"/>
                <a:gd name="T49" fmla="*/ 65 h 959"/>
                <a:gd name="T50" fmla="*/ 63 w 940"/>
                <a:gd name="T51" fmla="*/ 65 h 959"/>
                <a:gd name="T52" fmla="*/ 61 w 940"/>
                <a:gd name="T53" fmla="*/ 67 h 959"/>
                <a:gd name="T54" fmla="*/ 61 w 940"/>
                <a:gd name="T55" fmla="*/ 68 h 959"/>
                <a:gd name="T56" fmla="*/ 61 w 940"/>
                <a:gd name="T57" fmla="*/ 70 h 959"/>
                <a:gd name="T58" fmla="*/ 62 w 940"/>
                <a:gd name="T59" fmla="*/ 72 h 959"/>
                <a:gd name="T60" fmla="*/ 68 w 940"/>
                <a:gd name="T61" fmla="*/ 86 h 959"/>
                <a:gd name="T62" fmla="*/ 79 w 940"/>
                <a:gd name="T63" fmla="*/ 112 h 959"/>
                <a:gd name="T64" fmla="*/ 92 w 940"/>
                <a:gd name="T65" fmla="*/ 146 h 959"/>
                <a:gd name="T66" fmla="*/ 104 w 940"/>
                <a:gd name="T67" fmla="*/ 183 h 959"/>
                <a:gd name="T68" fmla="*/ 113 w 940"/>
                <a:gd name="T69" fmla="*/ 219 h 959"/>
                <a:gd name="T70" fmla="*/ 97 w 940"/>
                <a:gd name="T71" fmla="*/ 209 h 959"/>
                <a:gd name="T72" fmla="*/ 75 w 940"/>
                <a:gd name="T73" fmla="*/ 196 h 959"/>
                <a:gd name="T74" fmla="*/ 51 w 940"/>
                <a:gd name="T75" fmla="*/ 183 h 959"/>
                <a:gd name="T76" fmla="*/ 27 w 940"/>
                <a:gd name="T77" fmla="*/ 171 h 959"/>
                <a:gd name="T78" fmla="*/ 5 w 940"/>
                <a:gd name="T79" fmla="*/ 164 h 959"/>
                <a:gd name="T80" fmla="*/ 4 w 940"/>
                <a:gd name="T81" fmla="*/ 138 h 959"/>
                <a:gd name="T82" fmla="*/ 13 w 940"/>
                <a:gd name="T83" fmla="*/ 82 h 959"/>
                <a:gd name="T84" fmla="*/ 17 w 940"/>
                <a:gd name="T85" fmla="*/ 45 h 9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40"/>
                <a:gd name="T130" fmla="*/ 0 h 959"/>
                <a:gd name="T131" fmla="*/ 940 w 940"/>
                <a:gd name="T132" fmla="*/ 959 h 9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40" h="959">
                  <a:moveTo>
                    <a:pt x="76" y="198"/>
                  </a:moveTo>
                  <a:lnTo>
                    <a:pt x="78" y="185"/>
                  </a:lnTo>
                  <a:lnTo>
                    <a:pt x="80" y="172"/>
                  </a:lnTo>
                  <a:lnTo>
                    <a:pt x="86" y="159"/>
                  </a:lnTo>
                  <a:lnTo>
                    <a:pt x="93" y="148"/>
                  </a:lnTo>
                  <a:lnTo>
                    <a:pt x="104" y="139"/>
                  </a:lnTo>
                  <a:lnTo>
                    <a:pt x="115" y="133"/>
                  </a:lnTo>
                  <a:lnTo>
                    <a:pt x="131" y="128"/>
                  </a:lnTo>
                  <a:lnTo>
                    <a:pt x="148" y="126"/>
                  </a:lnTo>
                  <a:lnTo>
                    <a:pt x="164" y="126"/>
                  </a:lnTo>
                  <a:lnTo>
                    <a:pt x="188" y="124"/>
                  </a:lnTo>
                  <a:lnTo>
                    <a:pt x="219" y="121"/>
                  </a:lnTo>
                  <a:lnTo>
                    <a:pt x="257" y="119"/>
                  </a:lnTo>
                  <a:lnTo>
                    <a:pt x="300" y="115"/>
                  </a:lnTo>
                  <a:lnTo>
                    <a:pt x="346" y="109"/>
                  </a:lnTo>
                  <a:lnTo>
                    <a:pt x="394" y="106"/>
                  </a:lnTo>
                  <a:lnTo>
                    <a:pt x="443" y="100"/>
                  </a:lnTo>
                  <a:lnTo>
                    <a:pt x="491" y="95"/>
                  </a:lnTo>
                  <a:lnTo>
                    <a:pt x="538" y="90"/>
                  </a:lnTo>
                  <a:lnTo>
                    <a:pt x="581" y="86"/>
                  </a:lnTo>
                  <a:lnTo>
                    <a:pt x="621" y="81"/>
                  </a:lnTo>
                  <a:lnTo>
                    <a:pt x="655" y="78"/>
                  </a:lnTo>
                  <a:lnTo>
                    <a:pt x="681" y="74"/>
                  </a:lnTo>
                  <a:lnTo>
                    <a:pt x="699" y="73"/>
                  </a:lnTo>
                  <a:lnTo>
                    <a:pt x="708" y="72"/>
                  </a:lnTo>
                  <a:lnTo>
                    <a:pt x="715" y="70"/>
                  </a:lnTo>
                  <a:lnTo>
                    <a:pt x="719" y="66"/>
                  </a:lnTo>
                  <a:lnTo>
                    <a:pt x="721" y="61"/>
                  </a:lnTo>
                  <a:lnTo>
                    <a:pt x="723" y="56"/>
                  </a:lnTo>
                  <a:lnTo>
                    <a:pt x="723" y="51"/>
                  </a:lnTo>
                  <a:lnTo>
                    <a:pt x="723" y="35"/>
                  </a:lnTo>
                  <a:lnTo>
                    <a:pt x="723" y="17"/>
                  </a:lnTo>
                  <a:lnTo>
                    <a:pt x="723" y="0"/>
                  </a:lnTo>
                  <a:lnTo>
                    <a:pt x="729" y="0"/>
                  </a:lnTo>
                  <a:lnTo>
                    <a:pt x="738" y="1"/>
                  </a:lnTo>
                  <a:lnTo>
                    <a:pt x="751" y="1"/>
                  </a:lnTo>
                  <a:lnTo>
                    <a:pt x="764" y="1"/>
                  </a:lnTo>
                  <a:lnTo>
                    <a:pt x="780" y="3"/>
                  </a:lnTo>
                  <a:lnTo>
                    <a:pt x="797" y="3"/>
                  </a:lnTo>
                  <a:lnTo>
                    <a:pt x="814" y="3"/>
                  </a:lnTo>
                  <a:lnTo>
                    <a:pt x="832" y="4"/>
                  </a:lnTo>
                  <a:lnTo>
                    <a:pt x="850" y="4"/>
                  </a:lnTo>
                  <a:lnTo>
                    <a:pt x="867" y="5"/>
                  </a:lnTo>
                  <a:lnTo>
                    <a:pt x="882" y="5"/>
                  </a:lnTo>
                  <a:lnTo>
                    <a:pt x="898" y="5"/>
                  </a:lnTo>
                  <a:lnTo>
                    <a:pt x="911" y="7"/>
                  </a:lnTo>
                  <a:lnTo>
                    <a:pt x="923" y="7"/>
                  </a:lnTo>
                  <a:lnTo>
                    <a:pt x="932" y="7"/>
                  </a:lnTo>
                  <a:lnTo>
                    <a:pt x="937" y="7"/>
                  </a:lnTo>
                  <a:lnTo>
                    <a:pt x="938" y="16"/>
                  </a:lnTo>
                  <a:lnTo>
                    <a:pt x="938" y="26"/>
                  </a:lnTo>
                  <a:lnTo>
                    <a:pt x="940" y="38"/>
                  </a:lnTo>
                  <a:lnTo>
                    <a:pt x="940" y="52"/>
                  </a:lnTo>
                  <a:lnTo>
                    <a:pt x="940" y="74"/>
                  </a:lnTo>
                  <a:lnTo>
                    <a:pt x="937" y="98"/>
                  </a:lnTo>
                  <a:lnTo>
                    <a:pt x="933" y="121"/>
                  </a:lnTo>
                  <a:lnTo>
                    <a:pt x="928" y="143"/>
                  </a:lnTo>
                  <a:lnTo>
                    <a:pt x="919" y="165"/>
                  </a:lnTo>
                  <a:lnTo>
                    <a:pt x="907" y="185"/>
                  </a:lnTo>
                  <a:lnTo>
                    <a:pt x="893" y="201"/>
                  </a:lnTo>
                  <a:lnTo>
                    <a:pt x="873" y="212"/>
                  </a:lnTo>
                  <a:lnTo>
                    <a:pt x="850" y="220"/>
                  </a:lnTo>
                  <a:lnTo>
                    <a:pt x="820" y="228"/>
                  </a:lnTo>
                  <a:lnTo>
                    <a:pt x="782" y="234"/>
                  </a:lnTo>
                  <a:lnTo>
                    <a:pt x="739" y="241"/>
                  </a:lnTo>
                  <a:lnTo>
                    <a:pt x="693" y="247"/>
                  </a:lnTo>
                  <a:lnTo>
                    <a:pt x="643" y="254"/>
                  </a:lnTo>
                  <a:lnTo>
                    <a:pt x="593" y="259"/>
                  </a:lnTo>
                  <a:lnTo>
                    <a:pt x="542" y="264"/>
                  </a:lnTo>
                  <a:lnTo>
                    <a:pt x="492" y="270"/>
                  </a:lnTo>
                  <a:lnTo>
                    <a:pt x="444" y="273"/>
                  </a:lnTo>
                  <a:lnTo>
                    <a:pt x="400" y="276"/>
                  </a:lnTo>
                  <a:lnTo>
                    <a:pt x="361" y="280"/>
                  </a:lnTo>
                  <a:lnTo>
                    <a:pt x="329" y="283"/>
                  </a:lnTo>
                  <a:lnTo>
                    <a:pt x="304" y="284"/>
                  </a:lnTo>
                  <a:lnTo>
                    <a:pt x="287" y="285"/>
                  </a:lnTo>
                  <a:lnTo>
                    <a:pt x="281" y="285"/>
                  </a:lnTo>
                  <a:lnTo>
                    <a:pt x="277" y="285"/>
                  </a:lnTo>
                  <a:lnTo>
                    <a:pt x="273" y="286"/>
                  </a:lnTo>
                  <a:lnTo>
                    <a:pt x="270" y="289"/>
                  </a:lnTo>
                  <a:lnTo>
                    <a:pt x="268" y="293"/>
                  </a:lnTo>
                  <a:lnTo>
                    <a:pt x="266" y="294"/>
                  </a:lnTo>
                  <a:lnTo>
                    <a:pt x="266" y="297"/>
                  </a:lnTo>
                  <a:lnTo>
                    <a:pt x="265" y="298"/>
                  </a:lnTo>
                  <a:lnTo>
                    <a:pt x="265" y="301"/>
                  </a:lnTo>
                  <a:lnTo>
                    <a:pt x="265" y="302"/>
                  </a:lnTo>
                  <a:lnTo>
                    <a:pt x="266" y="305"/>
                  </a:lnTo>
                  <a:lnTo>
                    <a:pt x="266" y="306"/>
                  </a:lnTo>
                  <a:lnTo>
                    <a:pt x="266" y="309"/>
                  </a:lnTo>
                  <a:lnTo>
                    <a:pt x="269" y="314"/>
                  </a:lnTo>
                  <a:lnTo>
                    <a:pt x="274" y="327"/>
                  </a:lnTo>
                  <a:lnTo>
                    <a:pt x="284" y="348"/>
                  </a:lnTo>
                  <a:lnTo>
                    <a:pt x="296" y="375"/>
                  </a:lnTo>
                  <a:lnTo>
                    <a:pt x="310" y="409"/>
                  </a:lnTo>
                  <a:lnTo>
                    <a:pt x="326" y="448"/>
                  </a:lnTo>
                  <a:lnTo>
                    <a:pt x="344" y="491"/>
                  </a:lnTo>
                  <a:lnTo>
                    <a:pt x="362" y="538"/>
                  </a:lnTo>
                  <a:lnTo>
                    <a:pt x="382" y="588"/>
                  </a:lnTo>
                  <a:lnTo>
                    <a:pt x="401" y="640"/>
                  </a:lnTo>
                  <a:lnTo>
                    <a:pt x="420" y="694"/>
                  </a:lnTo>
                  <a:lnTo>
                    <a:pt x="438" y="749"/>
                  </a:lnTo>
                  <a:lnTo>
                    <a:pt x="456" y="803"/>
                  </a:lnTo>
                  <a:lnTo>
                    <a:pt x="472" y="857"/>
                  </a:lnTo>
                  <a:lnTo>
                    <a:pt x="485" y="909"/>
                  </a:lnTo>
                  <a:lnTo>
                    <a:pt x="496" y="959"/>
                  </a:lnTo>
                  <a:lnTo>
                    <a:pt x="477" y="946"/>
                  </a:lnTo>
                  <a:lnTo>
                    <a:pt x="453" y="932"/>
                  </a:lnTo>
                  <a:lnTo>
                    <a:pt x="426" y="916"/>
                  </a:lnTo>
                  <a:lnTo>
                    <a:pt x="396" y="898"/>
                  </a:lnTo>
                  <a:lnTo>
                    <a:pt x="364" y="879"/>
                  </a:lnTo>
                  <a:lnTo>
                    <a:pt x="330" y="859"/>
                  </a:lnTo>
                  <a:lnTo>
                    <a:pt x="295" y="840"/>
                  </a:lnTo>
                  <a:lnTo>
                    <a:pt x="260" y="820"/>
                  </a:lnTo>
                  <a:lnTo>
                    <a:pt x="223" y="801"/>
                  </a:lnTo>
                  <a:lnTo>
                    <a:pt x="187" y="782"/>
                  </a:lnTo>
                  <a:lnTo>
                    <a:pt x="151" y="765"/>
                  </a:lnTo>
                  <a:lnTo>
                    <a:pt x="117" y="750"/>
                  </a:lnTo>
                  <a:lnTo>
                    <a:pt x="84" y="737"/>
                  </a:lnTo>
                  <a:lnTo>
                    <a:pt x="53" y="726"/>
                  </a:lnTo>
                  <a:lnTo>
                    <a:pt x="24" y="719"/>
                  </a:lnTo>
                  <a:lnTo>
                    <a:pt x="0" y="713"/>
                  </a:lnTo>
                  <a:lnTo>
                    <a:pt x="6" y="668"/>
                  </a:lnTo>
                  <a:lnTo>
                    <a:pt x="17" y="603"/>
                  </a:lnTo>
                  <a:lnTo>
                    <a:pt x="30" y="523"/>
                  </a:lnTo>
                  <a:lnTo>
                    <a:pt x="43" y="439"/>
                  </a:lnTo>
                  <a:lnTo>
                    <a:pt x="56" y="357"/>
                  </a:lnTo>
                  <a:lnTo>
                    <a:pt x="66" y="284"/>
                  </a:lnTo>
                  <a:lnTo>
                    <a:pt x="74" y="228"/>
                  </a:lnTo>
                  <a:lnTo>
                    <a:pt x="76" y="198"/>
                  </a:lnTo>
                  <a:close/>
                </a:path>
              </a:pathLst>
            </a:custGeom>
            <a:solidFill>
              <a:srgbClr val="C0C0C0"/>
            </a:solidFill>
            <a:ln w="9525">
              <a:noFill/>
              <a:round/>
              <a:headEnd/>
              <a:tailEnd/>
            </a:ln>
          </p:spPr>
          <p:txBody>
            <a:bodyPr/>
            <a:lstStyle/>
            <a:p>
              <a:pPr rtl="0"/>
              <a:endParaRPr lang="en-US" sz="3800"/>
            </a:p>
          </p:txBody>
        </p:sp>
        <p:sp>
          <p:nvSpPr>
            <p:cNvPr id="41076" name="Freeform 116"/>
            <p:cNvSpPr>
              <a:spLocks/>
            </p:cNvSpPr>
            <p:nvPr/>
          </p:nvSpPr>
          <p:spPr bwMode="auto">
            <a:xfrm flipH="1">
              <a:off x="439" y="1069"/>
              <a:ext cx="82" cy="190"/>
            </a:xfrm>
            <a:custGeom>
              <a:avLst/>
              <a:gdLst>
                <a:gd name="T0" fmla="*/ 11 w 357"/>
                <a:gd name="T1" fmla="*/ 2 h 828"/>
                <a:gd name="T2" fmla="*/ 8 w 357"/>
                <a:gd name="T3" fmla="*/ 4 h 828"/>
                <a:gd name="T4" fmla="*/ 6 w 357"/>
                <a:gd name="T5" fmla="*/ 7 h 828"/>
                <a:gd name="T6" fmla="*/ 4 w 357"/>
                <a:gd name="T7" fmla="*/ 10 h 828"/>
                <a:gd name="T8" fmla="*/ 2 w 357"/>
                <a:gd name="T9" fmla="*/ 19 h 828"/>
                <a:gd name="T10" fmla="*/ 0 w 357"/>
                <a:gd name="T11" fmla="*/ 40 h 828"/>
                <a:gd name="T12" fmla="*/ 1 w 357"/>
                <a:gd name="T13" fmla="*/ 64 h 828"/>
                <a:gd name="T14" fmla="*/ 5 w 357"/>
                <a:gd name="T15" fmla="*/ 90 h 828"/>
                <a:gd name="T16" fmla="*/ 10 w 357"/>
                <a:gd name="T17" fmla="*/ 103 h 828"/>
                <a:gd name="T18" fmla="*/ 13 w 357"/>
                <a:gd name="T19" fmla="*/ 115 h 828"/>
                <a:gd name="T20" fmla="*/ 17 w 357"/>
                <a:gd name="T21" fmla="*/ 135 h 828"/>
                <a:gd name="T22" fmla="*/ 19 w 357"/>
                <a:gd name="T23" fmla="*/ 162 h 828"/>
                <a:gd name="T24" fmla="*/ 18 w 357"/>
                <a:gd name="T25" fmla="*/ 177 h 828"/>
                <a:gd name="T26" fmla="*/ 19 w 357"/>
                <a:gd name="T27" fmla="*/ 178 h 828"/>
                <a:gd name="T28" fmla="*/ 19 w 357"/>
                <a:gd name="T29" fmla="*/ 179 h 828"/>
                <a:gd name="T30" fmla="*/ 21 w 357"/>
                <a:gd name="T31" fmla="*/ 181 h 828"/>
                <a:gd name="T32" fmla="*/ 25 w 357"/>
                <a:gd name="T33" fmla="*/ 184 h 828"/>
                <a:gd name="T34" fmla="*/ 30 w 357"/>
                <a:gd name="T35" fmla="*/ 187 h 828"/>
                <a:gd name="T36" fmla="*/ 38 w 357"/>
                <a:gd name="T37" fmla="*/ 189 h 828"/>
                <a:gd name="T38" fmla="*/ 47 w 357"/>
                <a:gd name="T39" fmla="*/ 190 h 828"/>
                <a:gd name="T40" fmla="*/ 59 w 357"/>
                <a:gd name="T41" fmla="*/ 189 h 828"/>
                <a:gd name="T42" fmla="*/ 72 w 357"/>
                <a:gd name="T43" fmla="*/ 185 h 828"/>
                <a:gd name="T44" fmla="*/ 81 w 357"/>
                <a:gd name="T45" fmla="*/ 181 h 828"/>
                <a:gd name="T46" fmla="*/ 82 w 357"/>
                <a:gd name="T47" fmla="*/ 179 h 828"/>
                <a:gd name="T48" fmla="*/ 82 w 357"/>
                <a:gd name="T49" fmla="*/ 171 h 828"/>
                <a:gd name="T50" fmla="*/ 79 w 357"/>
                <a:gd name="T51" fmla="*/ 131 h 828"/>
                <a:gd name="T52" fmla="*/ 69 w 357"/>
                <a:gd name="T53" fmla="*/ 75 h 828"/>
                <a:gd name="T54" fmla="*/ 51 w 357"/>
                <a:gd name="T55" fmla="*/ 23 h 828"/>
                <a:gd name="T56" fmla="*/ 37 w 357"/>
                <a:gd name="T57" fmla="*/ 4 h 828"/>
                <a:gd name="T58" fmla="*/ 36 w 357"/>
                <a:gd name="T59" fmla="*/ 4 h 828"/>
                <a:gd name="T60" fmla="*/ 35 w 357"/>
                <a:gd name="T61" fmla="*/ 4 h 828"/>
                <a:gd name="T62" fmla="*/ 31 w 357"/>
                <a:gd name="T63" fmla="*/ 2 h 828"/>
                <a:gd name="T64" fmla="*/ 24 w 357"/>
                <a:gd name="T65" fmla="*/ 0 h 828"/>
                <a:gd name="T66" fmla="*/ 16 w 357"/>
                <a:gd name="T67" fmla="*/ 0 h 82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57"/>
                <a:gd name="T103" fmla="*/ 0 h 828"/>
                <a:gd name="T104" fmla="*/ 357 w 357"/>
                <a:gd name="T105" fmla="*/ 828 h 82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57" h="828">
                  <a:moveTo>
                    <a:pt x="54" y="6"/>
                  </a:moveTo>
                  <a:lnTo>
                    <a:pt x="48" y="10"/>
                  </a:lnTo>
                  <a:lnTo>
                    <a:pt x="41" y="14"/>
                  </a:lnTo>
                  <a:lnTo>
                    <a:pt x="36" y="18"/>
                  </a:lnTo>
                  <a:lnTo>
                    <a:pt x="31" y="23"/>
                  </a:lnTo>
                  <a:lnTo>
                    <a:pt x="26" y="30"/>
                  </a:lnTo>
                  <a:lnTo>
                    <a:pt x="22" y="36"/>
                  </a:lnTo>
                  <a:lnTo>
                    <a:pt x="18" y="43"/>
                  </a:lnTo>
                  <a:lnTo>
                    <a:pt x="15" y="51"/>
                  </a:lnTo>
                  <a:lnTo>
                    <a:pt x="8" y="83"/>
                  </a:lnTo>
                  <a:lnTo>
                    <a:pt x="2" y="124"/>
                  </a:lnTo>
                  <a:lnTo>
                    <a:pt x="0" y="173"/>
                  </a:lnTo>
                  <a:lnTo>
                    <a:pt x="0" y="225"/>
                  </a:lnTo>
                  <a:lnTo>
                    <a:pt x="4" y="281"/>
                  </a:lnTo>
                  <a:lnTo>
                    <a:pt x="11" y="337"/>
                  </a:lnTo>
                  <a:lnTo>
                    <a:pt x="23" y="392"/>
                  </a:lnTo>
                  <a:lnTo>
                    <a:pt x="40" y="442"/>
                  </a:lnTo>
                  <a:lnTo>
                    <a:pt x="43" y="449"/>
                  </a:lnTo>
                  <a:lnTo>
                    <a:pt x="49" y="469"/>
                  </a:lnTo>
                  <a:lnTo>
                    <a:pt x="57" y="500"/>
                  </a:lnTo>
                  <a:lnTo>
                    <a:pt x="66" y="540"/>
                  </a:lnTo>
                  <a:lnTo>
                    <a:pt x="74" y="588"/>
                  </a:lnTo>
                  <a:lnTo>
                    <a:pt x="80" y="644"/>
                  </a:lnTo>
                  <a:lnTo>
                    <a:pt x="82" y="704"/>
                  </a:lnTo>
                  <a:lnTo>
                    <a:pt x="79" y="768"/>
                  </a:lnTo>
                  <a:lnTo>
                    <a:pt x="79" y="770"/>
                  </a:lnTo>
                  <a:lnTo>
                    <a:pt x="80" y="774"/>
                  </a:lnTo>
                  <a:lnTo>
                    <a:pt x="82" y="777"/>
                  </a:lnTo>
                  <a:lnTo>
                    <a:pt x="83" y="780"/>
                  </a:lnTo>
                  <a:lnTo>
                    <a:pt x="84" y="781"/>
                  </a:lnTo>
                  <a:lnTo>
                    <a:pt x="88" y="785"/>
                  </a:lnTo>
                  <a:lnTo>
                    <a:pt x="93" y="790"/>
                  </a:lnTo>
                  <a:lnTo>
                    <a:pt x="100" y="795"/>
                  </a:lnTo>
                  <a:lnTo>
                    <a:pt x="109" y="802"/>
                  </a:lnTo>
                  <a:lnTo>
                    <a:pt x="119" y="808"/>
                  </a:lnTo>
                  <a:lnTo>
                    <a:pt x="132" y="815"/>
                  </a:lnTo>
                  <a:lnTo>
                    <a:pt x="148" y="820"/>
                  </a:lnTo>
                  <a:lnTo>
                    <a:pt x="165" y="824"/>
                  </a:lnTo>
                  <a:lnTo>
                    <a:pt x="184" y="826"/>
                  </a:lnTo>
                  <a:lnTo>
                    <a:pt x="205" y="828"/>
                  </a:lnTo>
                  <a:lnTo>
                    <a:pt x="230" y="826"/>
                  </a:lnTo>
                  <a:lnTo>
                    <a:pt x="256" y="823"/>
                  </a:lnTo>
                  <a:lnTo>
                    <a:pt x="284" y="816"/>
                  </a:lnTo>
                  <a:lnTo>
                    <a:pt x="314" y="806"/>
                  </a:lnTo>
                  <a:lnTo>
                    <a:pt x="348" y="791"/>
                  </a:lnTo>
                  <a:lnTo>
                    <a:pt x="352" y="789"/>
                  </a:lnTo>
                  <a:lnTo>
                    <a:pt x="355" y="786"/>
                  </a:lnTo>
                  <a:lnTo>
                    <a:pt x="356" y="782"/>
                  </a:lnTo>
                  <a:lnTo>
                    <a:pt x="357" y="777"/>
                  </a:lnTo>
                  <a:lnTo>
                    <a:pt x="356" y="744"/>
                  </a:lnTo>
                  <a:lnTo>
                    <a:pt x="352" y="672"/>
                  </a:lnTo>
                  <a:lnTo>
                    <a:pt x="343" y="571"/>
                  </a:lnTo>
                  <a:lnTo>
                    <a:pt x="326" y="453"/>
                  </a:lnTo>
                  <a:lnTo>
                    <a:pt x="301" y="328"/>
                  </a:lnTo>
                  <a:lnTo>
                    <a:pt x="268" y="207"/>
                  </a:lnTo>
                  <a:lnTo>
                    <a:pt x="221" y="100"/>
                  </a:lnTo>
                  <a:lnTo>
                    <a:pt x="161" y="21"/>
                  </a:lnTo>
                  <a:lnTo>
                    <a:pt x="160" y="19"/>
                  </a:lnTo>
                  <a:lnTo>
                    <a:pt x="158" y="18"/>
                  </a:lnTo>
                  <a:lnTo>
                    <a:pt x="157" y="18"/>
                  </a:lnTo>
                  <a:lnTo>
                    <a:pt x="153" y="17"/>
                  </a:lnTo>
                  <a:lnTo>
                    <a:pt x="145" y="13"/>
                  </a:lnTo>
                  <a:lnTo>
                    <a:pt x="135" y="9"/>
                  </a:lnTo>
                  <a:lnTo>
                    <a:pt x="121" y="5"/>
                  </a:lnTo>
                  <a:lnTo>
                    <a:pt x="105" y="1"/>
                  </a:lnTo>
                  <a:lnTo>
                    <a:pt x="88" y="0"/>
                  </a:lnTo>
                  <a:lnTo>
                    <a:pt x="71" y="1"/>
                  </a:lnTo>
                  <a:lnTo>
                    <a:pt x="54" y="6"/>
                  </a:lnTo>
                  <a:close/>
                </a:path>
              </a:pathLst>
            </a:custGeom>
            <a:solidFill>
              <a:srgbClr val="000000"/>
            </a:solidFill>
            <a:ln w="9525">
              <a:noFill/>
              <a:round/>
              <a:headEnd/>
              <a:tailEnd/>
            </a:ln>
          </p:spPr>
          <p:txBody>
            <a:bodyPr/>
            <a:lstStyle/>
            <a:p>
              <a:pPr rtl="0"/>
              <a:endParaRPr lang="en-US" sz="3800"/>
            </a:p>
          </p:txBody>
        </p:sp>
        <p:sp>
          <p:nvSpPr>
            <p:cNvPr id="41077" name="Freeform 117"/>
            <p:cNvSpPr>
              <a:spLocks/>
            </p:cNvSpPr>
            <p:nvPr/>
          </p:nvSpPr>
          <p:spPr bwMode="auto">
            <a:xfrm flipH="1">
              <a:off x="496" y="1245"/>
              <a:ext cx="0" cy="1"/>
            </a:xfrm>
            <a:custGeom>
              <a:avLst/>
              <a:gdLst>
                <a:gd name="T0" fmla="*/ 0 h 3"/>
                <a:gd name="T1" fmla="*/ 0 h 3"/>
                <a:gd name="T2" fmla="*/ 0 h 3"/>
                <a:gd name="T3" fmla="*/ 0 h 3"/>
                <a:gd name="T4" fmla="*/ 1 h 3"/>
                <a:gd name="T5" fmla="*/ 0 h 3"/>
                <a:gd name="T6" fmla="*/ 0 h 3"/>
                <a:gd name="T7" fmla="*/ 0 h 3"/>
                <a:gd name="T8" fmla="*/ 0 h 3"/>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 name="T18" fmla="*/ 0 h 3"/>
                <a:gd name="T19" fmla="*/ 3 h 3"/>
              </a:gdLst>
              <a:ahLst/>
              <a:cxnLst>
                <a:cxn ang="T9">
                  <a:pos x="0" y="T0"/>
                </a:cxn>
                <a:cxn ang="T10">
                  <a:pos x="0" y="T1"/>
                </a:cxn>
                <a:cxn ang="T11">
                  <a:pos x="0" y="T2"/>
                </a:cxn>
                <a:cxn ang="T12">
                  <a:pos x="0" y="T3"/>
                </a:cxn>
                <a:cxn ang="T13">
                  <a:pos x="0" y="T4"/>
                </a:cxn>
                <a:cxn ang="T14">
                  <a:pos x="0" y="T5"/>
                </a:cxn>
                <a:cxn ang="T15">
                  <a:pos x="0" y="T6"/>
                </a:cxn>
                <a:cxn ang="T16">
                  <a:pos x="0" y="T7"/>
                </a:cxn>
                <a:cxn ang="T17">
                  <a:pos x="0" y="T8"/>
                </a:cxn>
              </a:cxnLst>
              <a:rect l="0" t="T18" r="0" b="T19"/>
              <a:pathLst>
                <a:path h="3">
                  <a:moveTo>
                    <a:pt x="0" y="0"/>
                  </a:moveTo>
                  <a:lnTo>
                    <a:pt x="0" y="0"/>
                  </a:lnTo>
                  <a:lnTo>
                    <a:pt x="0" y="1"/>
                  </a:lnTo>
                  <a:lnTo>
                    <a:pt x="0" y="3"/>
                  </a:lnTo>
                  <a:lnTo>
                    <a:pt x="0" y="1"/>
                  </a:lnTo>
                  <a:lnTo>
                    <a:pt x="0" y="0"/>
                  </a:lnTo>
                  <a:close/>
                </a:path>
              </a:pathLst>
            </a:custGeom>
            <a:solidFill>
              <a:srgbClr val="000000"/>
            </a:solidFill>
            <a:ln w="9525">
              <a:noFill/>
              <a:round/>
              <a:headEnd/>
              <a:tailEnd/>
            </a:ln>
          </p:spPr>
          <p:txBody>
            <a:bodyPr/>
            <a:lstStyle/>
            <a:p>
              <a:pPr rtl="0"/>
              <a:endParaRPr lang="en-US" sz="3800"/>
            </a:p>
          </p:txBody>
        </p:sp>
        <p:sp>
          <p:nvSpPr>
            <p:cNvPr id="41078" name="Freeform 118"/>
            <p:cNvSpPr>
              <a:spLocks/>
            </p:cNvSpPr>
            <p:nvPr/>
          </p:nvSpPr>
          <p:spPr bwMode="auto">
            <a:xfrm flipH="1">
              <a:off x="446" y="1076"/>
              <a:ext cx="67" cy="175"/>
            </a:xfrm>
            <a:custGeom>
              <a:avLst/>
              <a:gdLst>
                <a:gd name="T0" fmla="*/ 19 w 293"/>
                <a:gd name="T1" fmla="*/ 154 h 763"/>
                <a:gd name="T2" fmla="*/ 19 w 293"/>
                <a:gd name="T3" fmla="*/ 141 h 763"/>
                <a:gd name="T4" fmla="*/ 18 w 293"/>
                <a:gd name="T5" fmla="*/ 130 h 763"/>
                <a:gd name="T6" fmla="*/ 16 w 293"/>
                <a:gd name="T7" fmla="*/ 119 h 763"/>
                <a:gd name="T8" fmla="*/ 14 w 293"/>
                <a:gd name="T9" fmla="*/ 110 h 763"/>
                <a:gd name="T10" fmla="*/ 12 w 293"/>
                <a:gd name="T11" fmla="*/ 103 h 763"/>
                <a:gd name="T12" fmla="*/ 11 w 293"/>
                <a:gd name="T13" fmla="*/ 97 h 763"/>
                <a:gd name="T14" fmla="*/ 9 w 293"/>
                <a:gd name="T15" fmla="*/ 93 h 763"/>
                <a:gd name="T16" fmla="*/ 9 w 293"/>
                <a:gd name="T17" fmla="*/ 92 h 763"/>
                <a:gd name="T18" fmla="*/ 5 w 293"/>
                <a:gd name="T19" fmla="*/ 79 h 763"/>
                <a:gd name="T20" fmla="*/ 2 w 293"/>
                <a:gd name="T21" fmla="*/ 65 h 763"/>
                <a:gd name="T22" fmla="*/ 1 w 293"/>
                <a:gd name="T23" fmla="*/ 50 h 763"/>
                <a:gd name="T24" fmla="*/ 0 w 293"/>
                <a:gd name="T25" fmla="*/ 37 h 763"/>
                <a:gd name="T26" fmla="*/ 0 w 293"/>
                <a:gd name="T27" fmla="*/ 28 h 763"/>
                <a:gd name="T28" fmla="*/ 1 w 293"/>
                <a:gd name="T29" fmla="*/ 19 h 763"/>
                <a:gd name="T30" fmla="*/ 2 w 293"/>
                <a:gd name="T31" fmla="*/ 12 h 763"/>
                <a:gd name="T32" fmla="*/ 3 w 293"/>
                <a:gd name="T33" fmla="*/ 7 h 763"/>
                <a:gd name="T34" fmla="*/ 4 w 293"/>
                <a:gd name="T35" fmla="*/ 5 h 763"/>
                <a:gd name="T36" fmla="*/ 5 w 293"/>
                <a:gd name="T37" fmla="*/ 3 h 763"/>
                <a:gd name="T38" fmla="*/ 7 w 293"/>
                <a:gd name="T39" fmla="*/ 2 h 763"/>
                <a:gd name="T40" fmla="*/ 8 w 293"/>
                <a:gd name="T41" fmla="*/ 1 h 763"/>
                <a:gd name="T42" fmla="*/ 10 w 293"/>
                <a:gd name="T43" fmla="*/ 0 h 763"/>
                <a:gd name="T44" fmla="*/ 13 w 293"/>
                <a:gd name="T45" fmla="*/ 0 h 763"/>
                <a:gd name="T46" fmla="*/ 15 w 293"/>
                <a:gd name="T47" fmla="*/ 0 h 763"/>
                <a:gd name="T48" fmla="*/ 17 w 293"/>
                <a:gd name="T49" fmla="*/ 1 h 763"/>
                <a:gd name="T50" fmla="*/ 19 w 293"/>
                <a:gd name="T51" fmla="*/ 1 h 763"/>
                <a:gd name="T52" fmla="*/ 21 w 293"/>
                <a:gd name="T53" fmla="*/ 2 h 763"/>
                <a:gd name="T54" fmla="*/ 23 w 293"/>
                <a:gd name="T55" fmla="*/ 3 h 763"/>
                <a:gd name="T56" fmla="*/ 25 w 293"/>
                <a:gd name="T57" fmla="*/ 3 h 763"/>
                <a:gd name="T58" fmla="*/ 37 w 293"/>
                <a:gd name="T59" fmla="*/ 19 h 763"/>
                <a:gd name="T60" fmla="*/ 46 w 293"/>
                <a:gd name="T61" fmla="*/ 41 h 763"/>
                <a:gd name="T62" fmla="*/ 54 w 293"/>
                <a:gd name="T63" fmla="*/ 66 h 763"/>
                <a:gd name="T64" fmla="*/ 59 w 293"/>
                <a:gd name="T65" fmla="*/ 92 h 763"/>
                <a:gd name="T66" fmla="*/ 62 w 293"/>
                <a:gd name="T67" fmla="*/ 117 h 763"/>
                <a:gd name="T68" fmla="*/ 65 w 293"/>
                <a:gd name="T69" fmla="*/ 140 h 763"/>
                <a:gd name="T70" fmla="*/ 66 w 293"/>
                <a:gd name="T71" fmla="*/ 158 h 763"/>
                <a:gd name="T72" fmla="*/ 67 w 293"/>
                <a:gd name="T73" fmla="*/ 169 h 763"/>
                <a:gd name="T74" fmla="*/ 61 w 293"/>
                <a:gd name="T75" fmla="*/ 171 h 763"/>
                <a:gd name="T76" fmla="*/ 56 w 293"/>
                <a:gd name="T77" fmla="*/ 173 h 763"/>
                <a:gd name="T78" fmla="*/ 51 w 293"/>
                <a:gd name="T79" fmla="*/ 174 h 763"/>
                <a:gd name="T80" fmla="*/ 47 w 293"/>
                <a:gd name="T81" fmla="*/ 175 h 763"/>
                <a:gd name="T82" fmla="*/ 43 w 293"/>
                <a:gd name="T83" fmla="*/ 175 h 763"/>
                <a:gd name="T84" fmla="*/ 39 w 293"/>
                <a:gd name="T85" fmla="*/ 175 h 763"/>
                <a:gd name="T86" fmla="*/ 35 w 293"/>
                <a:gd name="T87" fmla="*/ 175 h 763"/>
                <a:gd name="T88" fmla="*/ 32 w 293"/>
                <a:gd name="T89" fmla="*/ 175 h 763"/>
                <a:gd name="T90" fmla="*/ 30 w 293"/>
                <a:gd name="T91" fmla="*/ 174 h 763"/>
                <a:gd name="T92" fmla="*/ 27 w 293"/>
                <a:gd name="T93" fmla="*/ 173 h 763"/>
                <a:gd name="T94" fmla="*/ 25 w 293"/>
                <a:gd name="T95" fmla="*/ 172 h 763"/>
                <a:gd name="T96" fmla="*/ 23 w 293"/>
                <a:gd name="T97" fmla="*/ 171 h 763"/>
                <a:gd name="T98" fmla="*/ 21 w 293"/>
                <a:gd name="T99" fmla="*/ 170 h 763"/>
                <a:gd name="T100" fmla="*/ 20 w 293"/>
                <a:gd name="T101" fmla="*/ 169 h 763"/>
                <a:gd name="T102" fmla="*/ 19 w 293"/>
                <a:gd name="T103" fmla="*/ 169 h 763"/>
                <a:gd name="T104" fmla="*/ 19 w 293"/>
                <a:gd name="T105" fmla="*/ 168 h 763"/>
                <a:gd name="T106" fmla="*/ 19 w 293"/>
                <a:gd name="T107" fmla="*/ 164 h 763"/>
                <a:gd name="T108" fmla="*/ 19 w 293"/>
                <a:gd name="T109" fmla="*/ 161 h 763"/>
                <a:gd name="T110" fmla="*/ 19 w 293"/>
                <a:gd name="T111" fmla="*/ 157 h 763"/>
                <a:gd name="T112" fmla="*/ 19 w 293"/>
                <a:gd name="T113" fmla="*/ 154 h 76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3"/>
                <a:gd name="T172" fmla="*/ 0 h 763"/>
                <a:gd name="T173" fmla="*/ 293 w 293"/>
                <a:gd name="T174" fmla="*/ 763 h 76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3" h="763">
                  <a:moveTo>
                    <a:pt x="83" y="671"/>
                  </a:moveTo>
                  <a:lnTo>
                    <a:pt x="82" y="616"/>
                  </a:lnTo>
                  <a:lnTo>
                    <a:pt x="77" y="565"/>
                  </a:lnTo>
                  <a:lnTo>
                    <a:pt x="69" y="520"/>
                  </a:lnTo>
                  <a:lnTo>
                    <a:pt x="61" y="481"/>
                  </a:lnTo>
                  <a:lnTo>
                    <a:pt x="54" y="448"/>
                  </a:lnTo>
                  <a:lnTo>
                    <a:pt x="46" y="422"/>
                  </a:lnTo>
                  <a:lnTo>
                    <a:pt x="41" y="405"/>
                  </a:lnTo>
                  <a:lnTo>
                    <a:pt x="38" y="399"/>
                  </a:lnTo>
                  <a:lnTo>
                    <a:pt x="21" y="343"/>
                  </a:lnTo>
                  <a:lnTo>
                    <a:pt x="9" y="283"/>
                  </a:lnTo>
                  <a:lnTo>
                    <a:pt x="3" y="220"/>
                  </a:lnTo>
                  <a:lnTo>
                    <a:pt x="0" y="161"/>
                  </a:lnTo>
                  <a:lnTo>
                    <a:pt x="2" y="122"/>
                  </a:lnTo>
                  <a:lnTo>
                    <a:pt x="4" y="85"/>
                  </a:lnTo>
                  <a:lnTo>
                    <a:pt x="8" y="54"/>
                  </a:lnTo>
                  <a:lnTo>
                    <a:pt x="15" y="29"/>
                  </a:lnTo>
                  <a:lnTo>
                    <a:pt x="18" y="21"/>
                  </a:lnTo>
                  <a:lnTo>
                    <a:pt x="22" y="13"/>
                  </a:lnTo>
                  <a:lnTo>
                    <a:pt x="29" y="8"/>
                  </a:lnTo>
                  <a:lnTo>
                    <a:pt x="35" y="4"/>
                  </a:lnTo>
                  <a:lnTo>
                    <a:pt x="44" y="2"/>
                  </a:lnTo>
                  <a:lnTo>
                    <a:pt x="55" y="0"/>
                  </a:lnTo>
                  <a:lnTo>
                    <a:pt x="65" y="2"/>
                  </a:lnTo>
                  <a:lnTo>
                    <a:pt x="76" y="3"/>
                  </a:lnTo>
                  <a:lnTo>
                    <a:pt x="85" y="6"/>
                  </a:lnTo>
                  <a:lnTo>
                    <a:pt x="94" y="8"/>
                  </a:lnTo>
                  <a:lnTo>
                    <a:pt x="102" y="11"/>
                  </a:lnTo>
                  <a:lnTo>
                    <a:pt x="108" y="13"/>
                  </a:lnTo>
                  <a:lnTo>
                    <a:pt x="160" y="84"/>
                  </a:lnTo>
                  <a:lnTo>
                    <a:pt x="202" y="179"/>
                  </a:lnTo>
                  <a:lnTo>
                    <a:pt x="234" y="287"/>
                  </a:lnTo>
                  <a:lnTo>
                    <a:pt x="258" y="401"/>
                  </a:lnTo>
                  <a:lnTo>
                    <a:pt x="273" y="512"/>
                  </a:lnTo>
                  <a:lnTo>
                    <a:pt x="284" y="610"/>
                  </a:lnTo>
                  <a:lnTo>
                    <a:pt x="290" y="688"/>
                  </a:lnTo>
                  <a:lnTo>
                    <a:pt x="293" y="735"/>
                  </a:lnTo>
                  <a:lnTo>
                    <a:pt x="268" y="745"/>
                  </a:lnTo>
                  <a:lnTo>
                    <a:pt x="246" y="753"/>
                  </a:lnTo>
                  <a:lnTo>
                    <a:pt x="225" y="758"/>
                  </a:lnTo>
                  <a:lnTo>
                    <a:pt x="206" y="762"/>
                  </a:lnTo>
                  <a:lnTo>
                    <a:pt x="187" y="763"/>
                  </a:lnTo>
                  <a:lnTo>
                    <a:pt x="171" y="763"/>
                  </a:lnTo>
                  <a:lnTo>
                    <a:pt x="155" y="763"/>
                  </a:lnTo>
                  <a:lnTo>
                    <a:pt x="142" y="761"/>
                  </a:lnTo>
                  <a:lnTo>
                    <a:pt x="130" y="758"/>
                  </a:lnTo>
                  <a:lnTo>
                    <a:pt x="119" y="755"/>
                  </a:lnTo>
                  <a:lnTo>
                    <a:pt x="109" y="751"/>
                  </a:lnTo>
                  <a:lnTo>
                    <a:pt x="102" y="746"/>
                  </a:lnTo>
                  <a:lnTo>
                    <a:pt x="94" y="742"/>
                  </a:lnTo>
                  <a:lnTo>
                    <a:pt x="89" y="738"/>
                  </a:lnTo>
                  <a:lnTo>
                    <a:pt x="85" y="735"/>
                  </a:lnTo>
                  <a:lnTo>
                    <a:pt x="81" y="732"/>
                  </a:lnTo>
                  <a:lnTo>
                    <a:pt x="82" y="716"/>
                  </a:lnTo>
                  <a:lnTo>
                    <a:pt x="82" y="701"/>
                  </a:lnTo>
                  <a:lnTo>
                    <a:pt x="83" y="685"/>
                  </a:lnTo>
                  <a:lnTo>
                    <a:pt x="83" y="671"/>
                  </a:lnTo>
                  <a:close/>
                </a:path>
              </a:pathLst>
            </a:custGeom>
            <a:solidFill>
              <a:srgbClr val="C0C0C0"/>
            </a:solidFill>
            <a:ln w="9525">
              <a:noFill/>
              <a:round/>
              <a:headEnd/>
              <a:tailEnd/>
            </a:ln>
          </p:spPr>
          <p:txBody>
            <a:bodyPr/>
            <a:lstStyle/>
            <a:p>
              <a:pPr rtl="0"/>
              <a:endParaRPr lang="en-US" sz="3800"/>
            </a:p>
          </p:txBody>
        </p:sp>
        <p:sp>
          <p:nvSpPr>
            <p:cNvPr id="41079" name="Freeform 119"/>
            <p:cNvSpPr>
              <a:spLocks/>
            </p:cNvSpPr>
            <p:nvPr/>
          </p:nvSpPr>
          <p:spPr bwMode="auto">
            <a:xfrm flipH="1">
              <a:off x="494" y="1047"/>
              <a:ext cx="20" cy="27"/>
            </a:xfrm>
            <a:custGeom>
              <a:avLst/>
              <a:gdLst>
                <a:gd name="T0" fmla="*/ 0 w 90"/>
                <a:gd name="T1" fmla="*/ 8 h 118"/>
                <a:gd name="T2" fmla="*/ 1 w 90"/>
                <a:gd name="T3" fmla="*/ 9 h 118"/>
                <a:gd name="T4" fmla="*/ 2 w 90"/>
                <a:gd name="T5" fmla="*/ 11 h 118"/>
                <a:gd name="T6" fmla="*/ 4 w 90"/>
                <a:gd name="T7" fmla="*/ 13 h 118"/>
                <a:gd name="T8" fmla="*/ 5 w 90"/>
                <a:gd name="T9" fmla="*/ 16 h 118"/>
                <a:gd name="T10" fmla="*/ 7 w 90"/>
                <a:gd name="T11" fmla="*/ 19 h 118"/>
                <a:gd name="T12" fmla="*/ 8 w 90"/>
                <a:gd name="T13" fmla="*/ 21 h 118"/>
                <a:gd name="T14" fmla="*/ 10 w 90"/>
                <a:gd name="T15" fmla="*/ 24 h 118"/>
                <a:gd name="T16" fmla="*/ 11 w 90"/>
                <a:gd name="T17" fmla="*/ 27 h 118"/>
                <a:gd name="T18" fmla="*/ 20 w 90"/>
                <a:gd name="T19" fmla="*/ 23 h 118"/>
                <a:gd name="T20" fmla="*/ 19 w 90"/>
                <a:gd name="T21" fmla="*/ 21 h 118"/>
                <a:gd name="T22" fmla="*/ 18 w 90"/>
                <a:gd name="T23" fmla="*/ 19 h 118"/>
                <a:gd name="T24" fmla="*/ 16 w 90"/>
                <a:gd name="T25" fmla="*/ 16 h 118"/>
                <a:gd name="T26" fmla="*/ 15 w 90"/>
                <a:gd name="T27" fmla="*/ 12 h 118"/>
                <a:gd name="T28" fmla="*/ 12 w 90"/>
                <a:gd name="T29" fmla="*/ 8 h 118"/>
                <a:gd name="T30" fmla="*/ 10 w 90"/>
                <a:gd name="T31" fmla="*/ 5 h 118"/>
                <a:gd name="T32" fmla="*/ 8 w 90"/>
                <a:gd name="T33" fmla="*/ 2 h 118"/>
                <a:gd name="T34" fmla="*/ 6 w 90"/>
                <a:gd name="T35" fmla="*/ 0 h 118"/>
                <a:gd name="T36" fmla="*/ 0 w 90"/>
                <a:gd name="T37" fmla="*/ 8 h 1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0"/>
                <a:gd name="T58" fmla="*/ 0 h 118"/>
                <a:gd name="T59" fmla="*/ 90 w 90"/>
                <a:gd name="T60" fmla="*/ 118 h 1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0" h="118">
                  <a:moveTo>
                    <a:pt x="0" y="35"/>
                  </a:moveTo>
                  <a:lnTo>
                    <a:pt x="6" y="40"/>
                  </a:lnTo>
                  <a:lnTo>
                    <a:pt x="11" y="47"/>
                  </a:lnTo>
                  <a:lnTo>
                    <a:pt x="17" y="57"/>
                  </a:lnTo>
                  <a:lnTo>
                    <a:pt x="24" y="68"/>
                  </a:lnTo>
                  <a:lnTo>
                    <a:pt x="32" y="81"/>
                  </a:lnTo>
                  <a:lnTo>
                    <a:pt x="38" y="92"/>
                  </a:lnTo>
                  <a:lnTo>
                    <a:pt x="45" y="105"/>
                  </a:lnTo>
                  <a:lnTo>
                    <a:pt x="51" y="118"/>
                  </a:lnTo>
                  <a:lnTo>
                    <a:pt x="90" y="100"/>
                  </a:lnTo>
                  <a:lnTo>
                    <a:pt x="87" y="92"/>
                  </a:lnTo>
                  <a:lnTo>
                    <a:pt x="81" y="82"/>
                  </a:lnTo>
                  <a:lnTo>
                    <a:pt x="74" y="68"/>
                  </a:lnTo>
                  <a:lnTo>
                    <a:pt x="67" y="52"/>
                  </a:lnTo>
                  <a:lnTo>
                    <a:pt x="56" y="36"/>
                  </a:lnTo>
                  <a:lnTo>
                    <a:pt x="47" y="22"/>
                  </a:lnTo>
                  <a:lnTo>
                    <a:pt x="37" y="9"/>
                  </a:lnTo>
                  <a:lnTo>
                    <a:pt x="26" y="0"/>
                  </a:lnTo>
                  <a:lnTo>
                    <a:pt x="0" y="35"/>
                  </a:lnTo>
                  <a:close/>
                </a:path>
              </a:pathLst>
            </a:custGeom>
            <a:solidFill>
              <a:srgbClr val="000000"/>
            </a:solidFill>
            <a:ln w="9525">
              <a:noFill/>
              <a:round/>
              <a:headEnd/>
              <a:tailEnd/>
            </a:ln>
          </p:spPr>
          <p:txBody>
            <a:bodyPr/>
            <a:lstStyle/>
            <a:p>
              <a:pPr rtl="0"/>
              <a:endParaRPr lang="en-US" sz="3800"/>
            </a:p>
          </p:txBody>
        </p:sp>
        <p:sp>
          <p:nvSpPr>
            <p:cNvPr id="41080" name="Freeform 120"/>
            <p:cNvSpPr>
              <a:spLocks/>
            </p:cNvSpPr>
            <p:nvPr/>
          </p:nvSpPr>
          <p:spPr bwMode="auto">
            <a:xfrm flipH="1">
              <a:off x="611" y="1129"/>
              <a:ext cx="74" cy="73"/>
            </a:xfrm>
            <a:custGeom>
              <a:avLst/>
              <a:gdLst>
                <a:gd name="T0" fmla="*/ 64 w 322"/>
                <a:gd name="T1" fmla="*/ 2 h 315"/>
                <a:gd name="T2" fmla="*/ 2 w 322"/>
                <a:gd name="T3" fmla="*/ 63 h 315"/>
                <a:gd name="T4" fmla="*/ 0 w 322"/>
                <a:gd name="T5" fmla="*/ 65 h 315"/>
                <a:gd name="T6" fmla="*/ 0 w 322"/>
                <a:gd name="T7" fmla="*/ 67 h 315"/>
                <a:gd name="T8" fmla="*/ 0 w 322"/>
                <a:gd name="T9" fmla="*/ 69 h 315"/>
                <a:gd name="T10" fmla="*/ 2 w 322"/>
                <a:gd name="T11" fmla="*/ 71 h 315"/>
                <a:gd name="T12" fmla="*/ 4 w 322"/>
                <a:gd name="T13" fmla="*/ 73 h 315"/>
                <a:gd name="T14" fmla="*/ 6 w 322"/>
                <a:gd name="T15" fmla="*/ 73 h 315"/>
                <a:gd name="T16" fmla="*/ 8 w 322"/>
                <a:gd name="T17" fmla="*/ 73 h 315"/>
                <a:gd name="T18" fmla="*/ 10 w 322"/>
                <a:gd name="T19" fmla="*/ 71 h 315"/>
                <a:gd name="T20" fmla="*/ 72 w 322"/>
                <a:gd name="T21" fmla="*/ 11 h 315"/>
                <a:gd name="T22" fmla="*/ 74 w 322"/>
                <a:gd name="T23" fmla="*/ 9 h 315"/>
                <a:gd name="T24" fmla="*/ 74 w 322"/>
                <a:gd name="T25" fmla="*/ 6 h 315"/>
                <a:gd name="T26" fmla="*/ 74 w 322"/>
                <a:gd name="T27" fmla="*/ 4 h 315"/>
                <a:gd name="T28" fmla="*/ 72 w 322"/>
                <a:gd name="T29" fmla="*/ 2 h 315"/>
                <a:gd name="T30" fmla="*/ 70 w 322"/>
                <a:gd name="T31" fmla="*/ 0 h 315"/>
                <a:gd name="T32" fmla="*/ 68 w 322"/>
                <a:gd name="T33" fmla="*/ 0 h 315"/>
                <a:gd name="T34" fmla="*/ 66 w 322"/>
                <a:gd name="T35" fmla="*/ 0 h 315"/>
                <a:gd name="T36" fmla="*/ 64 w 322"/>
                <a:gd name="T37" fmla="*/ 2 h 3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2"/>
                <a:gd name="T58" fmla="*/ 0 h 315"/>
                <a:gd name="T59" fmla="*/ 322 w 322"/>
                <a:gd name="T60" fmla="*/ 315 h 3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2" h="315">
                  <a:moveTo>
                    <a:pt x="279" y="8"/>
                  </a:moveTo>
                  <a:lnTo>
                    <a:pt x="8" y="270"/>
                  </a:lnTo>
                  <a:lnTo>
                    <a:pt x="2" y="279"/>
                  </a:lnTo>
                  <a:lnTo>
                    <a:pt x="0" y="288"/>
                  </a:lnTo>
                  <a:lnTo>
                    <a:pt x="2" y="298"/>
                  </a:lnTo>
                  <a:lnTo>
                    <a:pt x="7" y="307"/>
                  </a:lnTo>
                  <a:lnTo>
                    <a:pt x="16" y="313"/>
                  </a:lnTo>
                  <a:lnTo>
                    <a:pt x="26" y="315"/>
                  </a:lnTo>
                  <a:lnTo>
                    <a:pt x="36" y="313"/>
                  </a:lnTo>
                  <a:lnTo>
                    <a:pt x="45" y="307"/>
                  </a:lnTo>
                  <a:lnTo>
                    <a:pt x="314" y="46"/>
                  </a:lnTo>
                  <a:lnTo>
                    <a:pt x="320" y="37"/>
                  </a:lnTo>
                  <a:lnTo>
                    <a:pt x="322" y="26"/>
                  </a:lnTo>
                  <a:lnTo>
                    <a:pt x="320" y="17"/>
                  </a:lnTo>
                  <a:lnTo>
                    <a:pt x="315" y="8"/>
                  </a:lnTo>
                  <a:lnTo>
                    <a:pt x="306" y="1"/>
                  </a:lnTo>
                  <a:lnTo>
                    <a:pt x="297" y="0"/>
                  </a:lnTo>
                  <a:lnTo>
                    <a:pt x="288" y="1"/>
                  </a:lnTo>
                  <a:lnTo>
                    <a:pt x="279" y="8"/>
                  </a:lnTo>
                  <a:close/>
                </a:path>
              </a:pathLst>
            </a:custGeom>
            <a:solidFill>
              <a:srgbClr val="000000"/>
            </a:solidFill>
            <a:ln w="9525">
              <a:noFill/>
              <a:round/>
              <a:headEnd/>
              <a:tailEnd/>
            </a:ln>
          </p:spPr>
          <p:txBody>
            <a:bodyPr/>
            <a:lstStyle/>
            <a:p>
              <a:pPr rtl="0"/>
              <a:endParaRPr lang="en-US" sz="3800"/>
            </a:p>
          </p:txBody>
        </p:sp>
        <p:sp>
          <p:nvSpPr>
            <p:cNvPr id="41081" name="Freeform 121"/>
            <p:cNvSpPr>
              <a:spLocks/>
            </p:cNvSpPr>
            <p:nvPr/>
          </p:nvSpPr>
          <p:spPr bwMode="auto">
            <a:xfrm flipH="1">
              <a:off x="490" y="1117"/>
              <a:ext cx="163" cy="91"/>
            </a:xfrm>
            <a:custGeom>
              <a:avLst/>
              <a:gdLst>
                <a:gd name="T0" fmla="*/ 153 w 708"/>
                <a:gd name="T1" fmla="*/ 4 h 397"/>
                <a:gd name="T2" fmla="*/ 151 w 708"/>
                <a:gd name="T3" fmla="*/ 8 h 397"/>
                <a:gd name="T4" fmla="*/ 148 w 708"/>
                <a:gd name="T5" fmla="*/ 15 h 397"/>
                <a:gd name="T6" fmla="*/ 144 w 708"/>
                <a:gd name="T7" fmla="*/ 24 h 397"/>
                <a:gd name="T8" fmla="*/ 137 w 708"/>
                <a:gd name="T9" fmla="*/ 35 h 397"/>
                <a:gd name="T10" fmla="*/ 129 w 708"/>
                <a:gd name="T11" fmla="*/ 46 h 397"/>
                <a:gd name="T12" fmla="*/ 118 w 708"/>
                <a:gd name="T13" fmla="*/ 56 h 397"/>
                <a:gd name="T14" fmla="*/ 105 w 708"/>
                <a:gd name="T15" fmla="*/ 66 h 397"/>
                <a:gd name="T16" fmla="*/ 93 w 708"/>
                <a:gd name="T17" fmla="*/ 73 h 397"/>
                <a:gd name="T18" fmla="*/ 83 w 708"/>
                <a:gd name="T19" fmla="*/ 77 h 397"/>
                <a:gd name="T20" fmla="*/ 72 w 708"/>
                <a:gd name="T21" fmla="*/ 79 h 397"/>
                <a:gd name="T22" fmla="*/ 61 w 708"/>
                <a:gd name="T23" fmla="*/ 81 h 397"/>
                <a:gd name="T24" fmla="*/ 50 w 708"/>
                <a:gd name="T25" fmla="*/ 81 h 397"/>
                <a:gd name="T26" fmla="*/ 38 w 708"/>
                <a:gd name="T27" fmla="*/ 80 h 397"/>
                <a:gd name="T28" fmla="*/ 26 w 708"/>
                <a:gd name="T29" fmla="*/ 78 h 397"/>
                <a:gd name="T30" fmla="*/ 13 w 708"/>
                <a:gd name="T31" fmla="*/ 75 h 397"/>
                <a:gd name="T32" fmla="*/ 4 w 708"/>
                <a:gd name="T33" fmla="*/ 73 h 397"/>
                <a:gd name="T34" fmla="*/ 1 w 708"/>
                <a:gd name="T35" fmla="*/ 75 h 397"/>
                <a:gd name="T36" fmla="*/ 0 w 708"/>
                <a:gd name="T37" fmla="*/ 78 h 397"/>
                <a:gd name="T38" fmla="*/ 2 w 708"/>
                <a:gd name="T39" fmla="*/ 82 h 397"/>
                <a:gd name="T40" fmla="*/ 10 w 708"/>
                <a:gd name="T41" fmla="*/ 85 h 397"/>
                <a:gd name="T42" fmla="*/ 24 w 708"/>
                <a:gd name="T43" fmla="*/ 88 h 397"/>
                <a:gd name="T44" fmla="*/ 37 w 708"/>
                <a:gd name="T45" fmla="*/ 90 h 397"/>
                <a:gd name="T46" fmla="*/ 50 w 708"/>
                <a:gd name="T47" fmla="*/ 91 h 397"/>
                <a:gd name="T48" fmla="*/ 63 w 708"/>
                <a:gd name="T49" fmla="*/ 91 h 397"/>
                <a:gd name="T50" fmla="*/ 75 w 708"/>
                <a:gd name="T51" fmla="*/ 89 h 397"/>
                <a:gd name="T52" fmla="*/ 86 w 708"/>
                <a:gd name="T53" fmla="*/ 86 h 397"/>
                <a:gd name="T54" fmla="*/ 97 w 708"/>
                <a:gd name="T55" fmla="*/ 82 h 397"/>
                <a:gd name="T56" fmla="*/ 111 w 708"/>
                <a:gd name="T57" fmla="*/ 75 h 397"/>
                <a:gd name="T58" fmla="*/ 125 w 708"/>
                <a:gd name="T59" fmla="*/ 64 h 397"/>
                <a:gd name="T60" fmla="*/ 136 w 708"/>
                <a:gd name="T61" fmla="*/ 53 h 397"/>
                <a:gd name="T62" fmla="*/ 146 w 708"/>
                <a:gd name="T63" fmla="*/ 41 h 397"/>
                <a:gd name="T64" fmla="*/ 153 w 708"/>
                <a:gd name="T65" fmla="*/ 30 h 397"/>
                <a:gd name="T66" fmla="*/ 158 w 708"/>
                <a:gd name="T67" fmla="*/ 19 h 397"/>
                <a:gd name="T68" fmla="*/ 161 w 708"/>
                <a:gd name="T69" fmla="*/ 12 h 397"/>
                <a:gd name="T70" fmla="*/ 163 w 708"/>
                <a:gd name="T71" fmla="*/ 7 h 397"/>
                <a:gd name="T72" fmla="*/ 163 w 708"/>
                <a:gd name="T73" fmla="*/ 4 h 397"/>
                <a:gd name="T74" fmla="*/ 161 w 708"/>
                <a:gd name="T75" fmla="*/ 1 h 397"/>
                <a:gd name="T76" fmla="*/ 157 w 708"/>
                <a:gd name="T77" fmla="*/ 0 h 397"/>
                <a:gd name="T78" fmla="*/ 154 w 708"/>
                <a:gd name="T79" fmla="*/ 2 h 39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08"/>
                <a:gd name="T121" fmla="*/ 0 h 397"/>
                <a:gd name="T122" fmla="*/ 708 w 708"/>
                <a:gd name="T123" fmla="*/ 397 h 39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08" h="397">
                  <a:moveTo>
                    <a:pt x="665" y="15"/>
                  </a:moveTo>
                  <a:lnTo>
                    <a:pt x="664" y="17"/>
                  </a:lnTo>
                  <a:lnTo>
                    <a:pt x="662" y="24"/>
                  </a:lnTo>
                  <a:lnTo>
                    <a:pt x="658" y="36"/>
                  </a:lnTo>
                  <a:lnTo>
                    <a:pt x="652" y="49"/>
                  </a:lnTo>
                  <a:lnTo>
                    <a:pt x="645" y="66"/>
                  </a:lnTo>
                  <a:lnTo>
                    <a:pt x="636" y="85"/>
                  </a:lnTo>
                  <a:lnTo>
                    <a:pt x="624" y="106"/>
                  </a:lnTo>
                  <a:lnTo>
                    <a:pt x="611" y="128"/>
                  </a:lnTo>
                  <a:lnTo>
                    <a:pt x="595" y="151"/>
                  </a:lnTo>
                  <a:lnTo>
                    <a:pt x="578" y="176"/>
                  </a:lnTo>
                  <a:lnTo>
                    <a:pt x="559" y="200"/>
                  </a:lnTo>
                  <a:lnTo>
                    <a:pt x="537" y="224"/>
                  </a:lnTo>
                  <a:lnTo>
                    <a:pt x="512" y="246"/>
                  </a:lnTo>
                  <a:lnTo>
                    <a:pt x="486" y="269"/>
                  </a:lnTo>
                  <a:lnTo>
                    <a:pt x="456" y="289"/>
                  </a:lnTo>
                  <a:lnTo>
                    <a:pt x="425" y="308"/>
                  </a:lnTo>
                  <a:lnTo>
                    <a:pt x="404" y="318"/>
                  </a:lnTo>
                  <a:lnTo>
                    <a:pt x="382" y="327"/>
                  </a:lnTo>
                  <a:lnTo>
                    <a:pt x="360" y="334"/>
                  </a:lnTo>
                  <a:lnTo>
                    <a:pt x="337" y="340"/>
                  </a:lnTo>
                  <a:lnTo>
                    <a:pt x="314" y="345"/>
                  </a:lnTo>
                  <a:lnTo>
                    <a:pt x="290" y="349"/>
                  </a:lnTo>
                  <a:lnTo>
                    <a:pt x="266" y="352"/>
                  </a:lnTo>
                  <a:lnTo>
                    <a:pt x="242" y="353"/>
                  </a:lnTo>
                  <a:lnTo>
                    <a:pt x="216" y="353"/>
                  </a:lnTo>
                  <a:lnTo>
                    <a:pt x="191" y="352"/>
                  </a:lnTo>
                  <a:lnTo>
                    <a:pt x="165" y="351"/>
                  </a:lnTo>
                  <a:lnTo>
                    <a:pt x="139" y="347"/>
                  </a:lnTo>
                  <a:lnTo>
                    <a:pt x="112" y="342"/>
                  </a:lnTo>
                  <a:lnTo>
                    <a:pt x="84" y="335"/>
                  </a:lnTo>
                  <a:lnTo>
                    <a:pt x="57" y="328"/>
                  </a:lnTo>
                  <a:lnTo>
                    <a:pt x="28" y="319"/>
                  </a:lnTo>
                  <a:lnTo>
                    <a:pt x="19" y="318"/>
                  </a:lnTo>
                  <a:lnTo>
                    <a:pt x="12" y="321"/>
                  </a:lnTo>
                  <a:lnTo>
                    <a:pt x="5" y="326"/>
                  </a:lnTo>
                  <a:lnTo>
                    <a:pt x="1" y="332"/>
                  </a:lnTo>
                  <a:lnTo>
                    <a:pt x="0" y="342"/>
                  </a:lnTo>
                  <a:lnTo>
                    <a:pt x="2" y="349"/>
                  </a:lnTo>
                  <a:lnTo>
                    <a:pt x="8" y="357"/>
                  </a:lnTo>
                  <a:lnTo>
                    <a:pt x="14" y="361"/>
                  </a:lnTo>
                  <a:lnTo>
                    <a:pt x="44" y="370"/>
                  </a:lnTo>
                  <a:lnTo>
                    <a:pt x="75" y="378"/>
                  </a:lnTo>
                  <a:lnTo>
                    <a:pt x="104" y="384"/>
                  </a:lnTo>
                  <a:lnTo>
                    <a:pt x="134" y="390"/>
                  </a:lnTo>
                  <a:lnTo>
                    <a:pt x="162" y="394"/>
                  </a:lnTo>
                  <a:lnTo>
                    <a:pt x="191" y="396"/>
                  </a:lnTo>
                  <a:lnTo>
                    <a:pt x="218" y="397"/>
                  </a:lnTo>
                  <a:lnTo>
                    <a:pt x="246" y="397"/>
                  </a:lnTo>
                  <a:lnTo>
                    <a:pt x="273" y="395"/>
                  </a:lnTo>
                  <a:lnTo>
                    <a:pt x="299" y="392"/>
                  </a:lnTo>
                  <a:lnTo>
                    <a:pt x="325" y="388"/>
                  </a:lnTo>
                  <a:lnTo>
                    <a:pt x="350" y="382"/>
                  </a:lnTo>
                  <a:lnTo>
                    <a:pt x="374" y="375"/>
                  </a:lnTo>
                  <a:lnTo>
                    <a:pt x="399" y="366"/>
                  </a:lnTo>
                  <a:lnTo>
                    <a:pt x="422" y="357"/>
                  </a:lnTo>
                  <a:lnTo>
                    <a:pt x="446" y="345"/>
                  </a:lnTo>
                  <a:lnTo>
                    <a:pt x="481" y="326"/>
                  </a:lnTo>
                  <a:lnTo>
                    <a:pt x="512" y="304"/>
                  </a:lnTo>
                  <a:lnTo>
                    <a:pt x="542" y="280"/>
                  </a:lnTo>
                  <a:lnTo>
                    <a:pt x="568" y="256"/>
                  </a:lnTo>
                  <a:lnTo>
                    <a:pt x="591" y="230"/>
                  </a:lnTo>
                  <a:lnTo>
                    <a:pt x="613" y="204"/>
                  </a:lnTo>
                  <a:lnTo>
                    <a:pt x="632" y="178"/>
                  </a:lnTo>
                  <a:lnTo>
                    <a:pt x="649" y="153"/>
                  </a:lnTo>
                  <a:lnTo>
                    <a:pt x="663" y="129"/>
                  </a:lnTo>
                  <a:lnTo>
                    <a:pt x="675" y="106"/>
                  </a:lnTo>
                  <a:lnTo>
                    <a:pt x="685" y="85"/>
                  </a:lnTo>
                  <a:lnTo>
                    <a:pt x="693" y="67"/>
                  </a:lnTo>
                  <a:lnTo>
                    <a:pt x="698" y="53"/>
                  </a:lnTo>
                  <a:lnTo>
                    <a:pt x="703" y="40"/>
                  </a:lnTo>
                  <a:lnTo>
                    <a:pt x="706" y="32"/>
                  </a:lnTo>
                  <a:lnTo>
                    <a:pt x="707" y="28"/>
                  </a:lnTo>
                  <a:lnTo>
                    <a:pt x="708" y="19"/>
                  </a:lnTo>
                  <a:lnTo>
                    <a:pt x="706" y="11"/>
                  </a:lnTo>
                  <a:lnTo>
                    <a:pt x="701" y="4"/>
                  </a:lnTo>
                  <a:lnTo>
                    <a:pt x="693" y="0"/>
                  </a:lnTo>
                  <a:lnTo>
                    <a:pt x="684" y="0"/>
                  </a:lnTo>
                  <a:lnTo>
                    <a:pt x="676" y="3"/>
                  </a:lnTo>
                  <a:lnTo>
                    <a:pt x="669" y="8"/>
                  </a:lnTo>
                  <a:lnTo>
                    <a:pt x="665" y="15"/>
                  </a:lnTo>
                  <a:close/>
                </a:path>
              </a:pathLst>
            </a:custGeom>
            <a:solidFill>
              <a:srgbClr val="000000"/>
            </a:solidFill>
            <a:ln w="9525">
              <a:noFill/>
              <a:round/>
              <a:headEnd/>
              <a:tailEnd/>
            </a:ln>
          </p:spPr>
          <p:txBody>
            <a:bodyPr/>
            <a:lstStyle/>
            <a:p>
              <a:pPr rtl="0"/>
              <a:endParaRPr lang="en-US" sz="3800"/>
            </a:p>
          </p:txBody>
        </p:sp>
        <p:sp>
          <p:nvSpPr>
            <p:cNvPr id="41082" name="Freeform 122"/>
            <p:cNvSpPr>
              <a:spLocks/>
            </p:cNvSpPr>
            <p:nvPr/>
          </p:nvSpPr>
          <p:spPr bwMode="auto">
            <a:xfrm flipH="1">
              <a:off x="635" y="1167"/>
              <a:ext cx="49" cy="41"/>
            </a:xfrm>
            <a:custGeom>
              <a:avLst/>
              <a:gdLst>
                <a:gd name="T0" fmla="*/ 1 w 215"/>
                <a:gd name="T1" fmla="*/ 11 h 181"/>
                <a:gd name="T2" fmla="*/ 1 w 215"/>
                <a:gd name="T3" fmla="*/ 12 h 181"/>
                <a:gd name="T4" fmla="*/ 0 w 215"/>
                <a:gd name="T5" fmla="*/ 13 h 181"/>
                <a:gd name="T6" fmla="*/ 0 w 215"/>
                <a:gd name="T7" fmla="*/ 14 h 181"/>
                <a:gd name="T8" fmla="*/ 0 w 215"/>
                <a:gd name="T9" fmla="*/ 15 h 181"/>
                <a:gd name="T10" fmla="*/ 0 w 215"/>
                <a:gd name="T11" fmla="*/ 16 h 181"/>
                <a:gd name="T12" fmla="*/ 0 w 215"/>
                <a:gd name="T13" fmla="*/ 17 h 181"/>
                <a:gd name="T14" fmla="*/ 1 w 215"/>
                <a:gd name="T15" fmla="*/ 19 h 181"/>
                <a:gd name="T16" fmla="*/ 1 w 215"/>
                <a:gd name="T17" fmla="*/ 20 h 181"/>
                <a:gd name="T18" fmla="*/ 2 w 215"/>
                <a:gd name="T19" fmla="*/ 21 h 181"/>
                <a:gd name="T20" fmla="*/ 4 w 215"/>
                <a:gd name="T21" fmla="*/ 22 h 181"/>
                <a:gd name="T22" fmla="*/ 5 w 215"/>
                <a:gd name="T23" fmla="*/ 23 h 181"/>
                <a:gd name="T24" fmla="*/ 7 w 215"/>
                <a:gd name="T25" fmla="*/ 24 h 181"/>
                <a:gd name="T26" fmla="*/ 7 w 215"/>
                <a:gd name="T27" fmla="*/ 25 h 181"/>
                <a:gd name="T28" fmla="*/ 7 w 215"/>
                <a:gd name="T29" fmla="*/ 26 h 181"/>
                <a:gd name="T30" fmla="*/ 6 w 215"/>
                <a:gd name="T31" fmla="*/ 27 h 181"/>
                <a:gd name="T32" fmla="*/ 6 w 215"/>
                <a:gd name="T33" fmla="*/ 28 h 181"/>
                <a:gd name="T34" fmla="*/ 7 w 215"/>
                <a:gd name="T35" fmla="*/ 31 h 181"/>
                <a:gd name="T36" fmla="*/ 8 w 215"/>
                <a:gd name="T37" fmla="*/ 33 h 181"/>
                <a:gd name="T38" fmla="*/ 9 w 215"/>
                <a:gd name="T39" fmla="*/ 35 h 181"/>
                <a:gd name="T40" fmla="*/ 11 w 215"/>
                <a:gd name="T41" fmla="*/ 37 h 181"/>
                <a:gd name="T42" fmla="*/ 11 w 215"/>
                <a:gd name="T43" fmla="*/ 37 h 181"/>
                <a:gd name="T44" fmla="*/ 12 w 215"/>
                <a:gd name="T45" fmla="*/ 38 h 181"/>
                <a:gd name="T46" fmla="*/ 12 w 215"/>
                <a:gd name="T47" fmla="*/ 38 h 181"/>
                <a:gd name="T48" fmla="*/ 13 w 215"/>
                <a:gd name="T49" fmla="*/ 38 h 181"/>
                <a:gd name="T50" fmla="*/ 15 w 215"/>
                <a:gd name="T51" fmla="*/ 39 h 181"/>
                <a:gd name="T52" fmla="*/ 18 w 215"/>
                <a:gd name="T53" fmla="*/ 40 h 181"/>
                <a:gd name="T54" fmla="*/ 22 w 215"/>
                <a:gd name="T55" fmla="*/ 40 h 181"/>
                <a:gd name="T56" fmla="*/ 27 w 215"/>
                <a:gd name="T57" fmla="*/ 41 h 181"/>
                <a:gd name="T58" fmla="*/ 32 w 215"/>
                <a:gd name="T59" fmla="*/ 41 h 181"/>
                <a:gd name="T60" fmla="*/ 37 w 215"/>
                <a:gd name="T61" fmla="*/ 40 h 181"/>
                <a:gd name="T62" fmla="*/ 41 w 215"/>
                <a:gd name="T63" fmla="*/ 38 h 181"/>
                <a:gd name="T64" fmla="*/ 45 w 215"/>
                <a:gd name="T65" fmla="*/ 35 h 181"/>
                <a:gd name="T66" fmla="*/ 45 w 215"/>
                <a:gd name="T67" fmla="*/ 35 h 181"/>
                <a:gd name="T68" fmla="*/ 45 w 215"/>
                <a:gd name="T69" fmla="*/ 34 h 181"/>
                <a:gd name="T70" fmla="*/ 45 w 215"/>
                <a:gd name="T71" fmla="*/ 34 h 181"/>
                <a:gd name="T72" fmla="*/ 45 w 215"/>
                <a:gd name="T73" fmla="*/ 34 h 181"/>
                <a:gd name="T74" fmla="*/ 46 w 215"/>
                <a:gd name="T75" fmla="*/ 33 h 181"/>
                <a:gd name="T76" fmla="*/ 47 w 215"/>
                <a:gd name="T77" fmla="*/ 30 h 181"/>
                <a:gd name="T78" fmla="*/ 48 w 215"/>
                <a:gd name="T79" fmla="*/ 26 h 181"/>
                <a:gd name="T80" fmla="*/ 49 w 215"/>
                <a:gd name="T81" fmla="*/ 21 h 181"/>
                <a:gd name="T82" fmla="*/ 49 w 215"/>
                <a:gd name="T83" fmla="*/ 19 h 181"/>
                <a:gd name="T84" fmla="*/ 49 w 215"/>
                <a:gd name="T85" fmla="*/ 17 h 181"/>
                <a:gd name="T86" fmla="*/ 48 w 215"/>
                <a:gd name="T87" fmla="*/ 15 h 181"/>
                <a:gd name="T88" fmla="*/ 47 w 215"/>
                <a:gd name="T89" fmla="*/ 13 h 181"/>
                <a:gd name="T90" fmla="*/ 46 w 215"/>
                <a:gd name="T91" fmla="*/ 11 h 181"/>
                <a:gd name="T92" fmla="*/ 44 w 215"/>
                <a:gd name="T93" fmla="*/ 9 h 181"/>
                <a:gd name="T94" fmla="*/ 42 w 215"/>
                <a:gd name="T95" fmla="*/ 7 h 181"/>
                <a:gd name="T96" fmla="*/ 40 w 215"/>
                <a:gd name="T97" fmla="*/ 5 h 181"/>
                <a:gd name="T98" fmla="*/ 37 w 215"/>
                <a:gd name="T99" fmla="*/ 4 h 181"/>
                <a:gd name="T100" fmla="*/ 34 w 215"/>
                <a:gd name="T101" fmla="*/ 3 h 181"/>
                <a:gd name="T102" fmla="*/ 31 w 215"/>
                <a:gd name="T103" fmla="*/ 2 h 181"/>
                <a:gd name="T104" fmla="*/ 27 w 215"/>
                <a:gd name="T105" fmla="*/ 1 h 181"/>
                <a:gd name="T106" fmla="*/ 24 w 215"/>
                <a:gd name="T107" fmla="*/ 1 h 181"/>
                <a:gd name="T108" fmla="*/ 21 w 215"/>
                <a:gd name="T109" fmla="*/ 0 h 181"/>
                <a:gd name="T110" fmla="*/ 18 w 215"/>
                <a:gd name="T111" fmla="*/ 0 h 181"/>
                <a:gd name="T112" fmla="*/ 14 w 215"/>
                <a:gd name="T113" fmla="*/ 1 h 181"/>
                <a:gd name="T114" fmla="*/ 10 w 215"/>
                <a:gd name="T115" fmla="*/ 2 h 181"/>
                <a:gd name="T116" fmla="*/ 7 w 215"/>
                <a:gd name="T117" fmla="*/ 4 h 181"/>
                <a:gd name="T118" fmla="*/ 4 w 215"/>
                <a:gd name="T119" fmla="*/ 7 h 181"/>
                <a:gd name="T120" fmla="*/ 1 w 215"/>
                <a:gd name="T121" fmla="*/ 11 h 18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5"/>
                <a:gd name="T184" fmla="*/ 0 h 181"/>
                <a:gd name="T185" fmla="*/ 215 w 215"/>
                <a:gd name="T186" fmla="*/ 181 h 18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5" h="181">
                  <a:moveTo>
                    <a:pt x="5" y="47"/>
                  </a:moveTo>
                  <a:lnTo>
                    <a:pt x="4" y="51"/>
                  </a:lnTo>
                  <a:lnTo>
                    <a:pt x="1" y="56"/>
                  </a:lnTo>
                  <a:lnTo>
                    <a:pt x="0" y="61"/>
                  </a:lnTo>
                  <a:lnTo>
                    <a:pt x="0" y="67"/>
                  </a:lnTo>
                  <a:lnTo>
                    <a:pt x="0" y="72"/>
                  </a:lnTo>
                  <a:lnTo>
                    <a:pt x="1" y="77"/>
                  </a:lnTo>
                  <a:lnTo>
                    <a:pt x="3" y="82"/>
                  </a:lnTo>
                  <a:lnTo>
                    <a:pt x="5" y="87"/>
                  </a:lnTo>
                  <a:lnTo>
                    <a:pt x="9" y="93"/>
                  </a:lnTo>
                  <a:lnTo>
                    <a:pt x="16" y="98"/>
                  </a:lnTo>
                  <a:lnTo>
                    <a:pt x="22" y="102"/>
                  </a:lnTo>
                  <a:lnTo>
                    <a:pt x="31" y="104"/>
                  </a:lnTo>
                  <a:lnTo>
                    <a:pt x="30" y="109"/>
                  </a:lnTo>
                  <a:lnTo>
                    <a:pt x="29" y="115"/>
                  </a:lnTo>
                  <a:lnTo>
                    <a:pt x="27" y="120"/>
                  </a:lnTo>
                  <a:lnTo>
                    <a:pt x="27" y="125"/>
                  </a:lnTo>
                  <a:lnTo>
                    <a:pt x="29" y="136"/>
                  </a:lnTo>
                  <a:lnTo>
                    <a:pt x="33" y="146"/>
                  </a:lnTo>
                  <a:lnTo>
                    <a:pt x="38" y="155"/>
                  </a:lnTo>
                  <a:lnTo>
                    <a:pt x="47" y="164"/>
                  </a:lnTo>
                  <a:lnTo>
                    <a:pt x="49" y="165"/>
                  </a:lnTo>
                  <a:lnTo>
                    <a:pt x="51" y="167"/>
                  </a:lnTo>
                  <a:lnTo>
                    <a:pt x="53" y="168"/>
                  </a:lnTo>
                  <a:lnTo>
                    <a:pt x="55" y="168"/>
                  </a:lnTo>
                  <a:lnTo>
                    <a:pt x="64" y="171"/>
                  </a:lnTo>
                  <a:lnTo>
                    <a:pt x="78" y="175"/>
                  </a:lnTo>
                  <a:lnTo>
                    <a:pt x="98" y="178"/>
                  </a:lnTo>
                  <a:lnTo>
                    <a:pt x="118" y="181"/>
                  </a:lnTo>
                  <a:lnTo>
                    <a:pt x="139" y="180"/>
                  </a:lnTo>
                  <a:lnTo>
                    <a:pt x="161" y="177"/>
                  </a:lnTo>
                  <a:lnTo>
                    <a:pt x="181" y="168"/>
                  </a:lnTo>
                  <a:lnTo>
                    <a:pt x="196" y="155"/>
                  </a:lnTo>
                  <a:lnTo>
                    <a:pt x="198" y="154"/>
                  </a:lnTo>
                  <a:lnTo>
                    <a:pt x="198" y="152"/>
                  </a:lnTo>
                  <a:lnTo>
                    <a:pt x="199" y="152"/>
                  </a:lnTo>
                  <a:lnTo>
                    <a:pt x="199" y="151"/>
                  </a:lnTo>
                  <a:lnTo>
                    <a:pt x="203" y="145"/>
                  </a:lnTo>
                  <a:lnTo>
                    <a:pt x="208" y="132"/>
                  </a:lnTo>
                  <a:lnTo>
                    <a:pt x="212" y="115"/>
                  </a:lnTo>
                  <a:lnTo>
                    <a:pt x="215" y="94"/>
                  </a:lnTo>
                  <a:lnTo>
                    <a:pt x="215" y="85"/>
                  </a:lnTo>
                  <a:lnTo>
                    <a:pt x="213" y="76"/>
                  </a:lnTo>
                  <a:lnTo>
                    <a:pt x="211" y="68"/>
                  </a:lnTo>
                  <a:lnTo>
                    <a:pt x="207" y="59"/>
                  </a:lnTo>
                  <a:lnTo>
                    <a:pt x="200" y="48"/>
                  </a:lnTo>
                  <a:lnTo>
                    <a:pt x="194" y="39"/>
                  </a:lnTo>
                  <a:lnTo>
                    <a:pt x="185" y="31"/>
                  </a:lnTo>
                  <a:lnTo>
                    <a:pt x="174" y="24"/>
                  </a:lnTo>
                  <a:lnTo>
                    <a:pt x="163" y="18"/>
                  </a:lnTo>
                  <a:lnTo>
                    <a:pt x="150" y="13"/>
                  </a:lnTo>
                  <a:lnTo>
                    <a:pt x="135" y="9"/>
                  </a:lnTo>
                  <a:lnTo>
                    <a:pt x="120" y="5"/>
                  </a:lnTo>
                  <a:lnTo>
                    <a:pt x="107" y="3"/>
                  </a:lnTo>
                  <a:lnTo>
                    <a:pt x="92" y="0"/>
                  </a:lnTo>
                  <a:lnTo>
                    <a:pt x="77" y="0"/>
                  </a:lnTo>
                  <a:lnTo>
                    <a:pt x="60" y="3"/>
                  </a:lnTo>
                  <a:lnTo>
                    <a:pt x="44" y="8"/>
                  </a:lnTo>
                  <a:lnTo>
                    <a:pt x="29" y="16"/>
                  </a:lnTo>
                  <a:lnTo>
                    <a:pt x="16" y="29"/>
                  </a:lnTo>
                  <a:lnTo>
                    <a:pt x="5" y="47"/>
                  </a:lnTo>
                  <a:close/>
                </a:path>
              </a:pathLst>
            </a:custGeom>
            <a:solidFill>
              <a:srgbClr val="000000"/>
            </a:solidFill>
            <a:ln w="9525">
              <a:noFill/>
              <a:round/>
              <a:headEnd/>
              <a:tailEnd/>
            </a:ln>
          </p:spPr>
          <p:txBody>
            <a:bodyPr/>
            <a:lstStyle/>
            <a:p>
              <a:pPr rtl="0"/>
              <a:endParaRPr lang="en-US" sz="3800"/>
            </a:p>
          </p:txBody>
        </p:sp>
        <p:sp>
          <p:nvSpPr>
            <p:cNvPr id="41083" name="Freeform 123"/>
            <p:cNvSpPr>
              <a:spLocks/>
            </p:cNvSpPr>
            <p:nvPr/>
          </p:nvSpPr>
          <p:spPr bwMode="auto">
            <a:xfrm flipH="1">
              <a:off x="648" y="1179"/>
              <a:ext cx="22" cy="17"/>
            </a:xfrm>
            <a:custGeom>
              <a:avLst/>
              <a:gdLst>
                <a:gd name="T0" fmla="*/ 10 w 99"/>
                <a:gd name="T1" fmla="*/ 0 h 74"/>
                <a:gd name="T2" fmla="*/ 10 w 99"/>
                <a:gd name="T3" fmla="*/ 1 h 74"/>
                <a:gd name="T4" fmla="*/ 10 w 99"/>
                <a:gd name="T5" fmla="*/ 1 h 74"/>
                <a:gd name="T6" fmla="*/ 10 w 99"/>
                <a:gd name="T7" fmla="*/ 1 h 74"/>
                <a:gd name="T8" fmla="*/ 10 w 99"/>
                <a:gd name="T9" fmla="*/ 1 h 74"/>
                <a:gd name="T10" fmla="*/ 12 w 99"/>
                <a:gd name="T11" fmla="*/ 1 h 74"/>
                <a:gd name="T12" fmla="*/ 14 w 99"/>
                <a:gd name="T13" fmla="*/ 1 h 74"/>
                <a:gd name="T14" fmla="*/ 15 w 99"/>
                <a:gd name="T15" fmla="*/ 2 h 74"/>
                <a:gd name="T16" fmla="*/ 17 w 99"/>
                <a:gd name="T17" fmla="*/ 2 h 74"/>
                <a:gd name="T18" fmla="*/ 18 w 99"/>
                <a:gd name="T19" fmla="*/ 3 h 74"/>
                <a:gd name="T20" fmla="*/ 20 w 99"/>
                <a:gd name="T21" fmla="*/ 4 h 74"/>
                <a:gd name="T22" fmla="*/ 21 w 99"/>
                <a:gd name="T23" fmla="*/ 5 h 74"/>
                <a:gd name="T24" fmla="*/ 22 w 99"/>
                <a:gd name="T25" fmla="*/ 6 h 74"/>
                <a:gd name="T26" fmla="*/ 22 w 99"/>
                <a:gd name="T27" fmla="*/ 7 h 74"/>
                <a:gd name="T28" fmla="*/ 22 w 99"/>
                <a:gd name="T29" fmla="*/ 8 h 74"/>
                <a:gd name="T30" fmla="*/ 22 w 99"/>
                <a:gd name="T31" fmla="*/ 9 h 74"/>
                <a:gd name="T32" fmla="*/ 22 w 99"/>
                <a:gd name="T33" fmla="*/ 9 h 74"/>
                <a:gd name="T34" fmla="*/ 22 w 99"/>
                <a:gd name="T35" fmla="*/ 11 h 74"/>
                <a:gd name="T36" fmla="*/ 22 w 99"/>
                <a:gd name="T37" fmla="*/ 13 h 74"/>
                <a:gd name="T38" fmla="*/ 21 w 99"/>
                <a:gd name="T39" fmla="*/ 14 h 74"/>
                <a:gd name="T40" fmla="*/ 21 w 99"/>
                <a:gd name="T41" fmla="*/ 15 h 74"/>
                <a:gd name="T42" fmla="*/ 20 w 99"/>
                <a:gd name="T43" fmla="*/ 16 h 74"/>
                <a:gd name="T44" fmla="*/ 18 w 99"/>
                <a:gd name="T45" fmla="*/ 17 h 74"/>
                <a:gd name="T46" fmla="*/ 16 w 99"/>
                <a:gd name="T47" fmla="*/ 17 h 74"/>
                <a:gd name="T48" fmla="*/ 14 w 99"/>
                <a:gd name="T49" fmla="*/ 17 h 74"/>
                <a:gd name="T50" fmla="*/ 12 w 99"/>
                <a:gd name="T51" fmla="*/ 17 h 74"/>
                <a:gd name="T52" fmla="*/ 9 w 99"/>
                <a:gd name="T53" fmla="*/ 17 h 74"/>
                <a:gd name="T54" fmla="*/ 7 w 99"/>
                <a:gd name="T55" fmla="*/ 16 h 74"/>
                <a:gd name="T56" fmla="*/ 4 w 99"/>
                <a:gd name="T57" fmla="*/ 15 h 74"/>
                <a:gd name="T58" fmla="*/ 5 w 99"/>
                <a:gd name="T59" fmla="*/ 14 h 74"/>
                <a:gd name="T60" fmla="*/ 5 w 99"/>
                <a:gd name="T61" fmla="*/ 13 h 74"/>
                <a:gd name="T62" fmla="*/ 6 w 99"/>
                <a:gd name="T63" fmla="*/ 12 h 74"/>
                <a:gd name="T64" fmla="*/ 6 w 99"/>
                <a:gd name="T65" fmla="*/ 11 h 74"/>
                <a:gd name="T66" fmla="*/ 7 w 99"/>
                <a:gd name="T67" fmla="*/ 10 h 74"/>
                <a:gd name="T68" fmla="*/ 7 w 99"/>
                <a:gd name="T69" fmla="*/ 9 h 74"/>
                <a:gd name="T70" fmla="*/ 7 w 99"/>
                <a:gd name="T71" fmla="*/ 9 h 74"/>
                <a:gd name="T72" fmla="*/ 7 w 99"/>
                <a:gd name="T73" fmla="*/ 7 h 74"/>
                <a:gd name="T74" fmla="*/ 7 w 99"/>
                <a:gd name="T75" fmla="*/ 7 h 74"/>
                <a:gd name="T76" fmla="*/ 7 w 99"/>
                <a:gd name="T77" fmla="*/ 6 h 74"/>
                <a:gd name="T78" fmla="*/ 7 w 99"/>
                <a:gd name="T79" fmla="*/ 6 h 74"/>
                <a:gd name="T80" fmla="*/ 7 w 99"/>
                <a:gd name="T81" fmla="*/ 6 h 74"/>
                <a:gd name="T82" fmla="*/ 6 w 99"/>
                <a:gd name="T83" fmla="*/ 4 h 74"/>
                <a:gd name="T84" fmla="*/ 6 w 99"/>
                <a:gd name="T85" fmla="*/ 3 h 74"/>
                <a:gd name="T86" fmla="*/ 4 w 99"/>
                <a:gd name="T87" fmla="*/ 2 h 74"/>
                <a:gd name="T88" fmla="*/ 3 w 99"/>
                <a:gd name="T89" fmla="*/ 2 h 74"/>
                <a:gd name="T90" fmla="*/ 3 w 99"/>
                <a:gd name="T91" fmla="*/ 2 h 74"/>
                <a:gd name="T92" fmla="*/ 2 w 99"/>
                <a:gd name="T93" fmla="*/ 1 h 74"/>
                <a:gd name="T94" fmla="*/ 1 w 99"/>
                <a:gd name="T95" fmla="*/ 1 h 74"/>
                <a:gd name="T96" fmla="*/ 0 w 99"/>
                <a:gd name="T97" fmla="*/ 1 h 74"/>
                <a:gd name="T98" fmla="*/ 2 w 99"/>
                <a:gd name="T99" fmla="*/ 0 h 74"/>
                <a:gd name="T100" fmla="*/ 3 w 99"/>
                <a:gd name="T101" fmla="*/ 0 h 74"/>
                <a:gd name="T102" fmla="*/ 4 w 99"/>
                <a:gd name="T103" fmla="*/ 0 h 74"/>
                <a:gd name="T104" fmla="*/ 6 w 99"/>
                <a:gd name="T105" fmla="*/ 0 h 74"/>
                <a:gd name="T106" fmla="*/ 7 w 99"/>
                <a:gd name="T107" fmla="*/ 0 h 74"/>
                <a:gd name="T108" fmla="*/ 8 w 99"/>
                <a:gd name="T109" fmla="*/ 0 h 74"/>
                <a:gd name="T110" fmla="*/ 9 w 99"/>
                <a:gd name="T111" fmla="*/ 0 h 74"/>
                <a:gd name="T112" fmla="*/ 10 w 99"/>
                <a:gd name="T113" fmla="*/ 0 h 7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9"/>
                <a:gd name="T172" fmla="*/ 0 h 74"/>
                <a:gd name="T173" fmla="*/ 99 w 99"/>
                <a:gd name="T174" fmla="*/ 74 h 7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9" h="74">
                  <a:moveTo>
                    <a:pt x="43" y="2"/>
                  </a:moveTo>
                  <a:lnTo>
                    <a:pt x="45" y="3"/>
                  </a:lnTo>
                  <a:lnTo>
                    <a:pt x="46" y="3"/>
                  </a:lnTo>
                  <a:lnTo>
                    <a:pt x="47" y="3"/>
                  </a:lnTo>
                  <a:lnTo>
                    <a:pt x="54" y="5"/>
                  </a:lnTo>
                  <a:lnTo>
                    <a:pt x="62" y="6"/>
                  </a:lnTo>
                  <a:lnTo>
                    <a:pt x="69" y="7"/>
                  </a:lnTo>
                  <a:lnTo>
                    <a:pt x="76" y="10"/>
                  </a:lnTo>
                  <a:lnTo>
                    <a:pt x="82" y="14"/>
                  </a:lnTo>
                  <a:lnTo>
                    <a:pt x="89" y="16"/>
                  </a:lnTo>
                  <a:lnTo>
                    <a:pt x="93" y="22"/>
                  </a:lnTo>
                  <a:lnTo>
                    <a:pt x="97" y="27"/>
                  </a:lnTo>
                  <a:lnTo>
                    <a:pt x="98" y="29"/>
                  </a:lnTo>
                  <a:lnTo>
                    <a:pt x="99" y="33"/>
                  </a:lnTo>
                  <a:lnTo>
                    <a:pt x="99" y="37"/>
                  </a:lnTo>
                  <a:lnTo>
                    <a:pt x="99" y="40"/>
                  </a:lnTo>
                  <a:lnTo>
                    <a:pt x="99" y="49"/>
                  </a:lnTo>
                  <a:lnTo>
                    <a:pt x="97" y="55"/>
                  </a:lnTo>
                  <a:lnTo>
                    <a:pt x="95" y="62"/>
                  </a:lnTo>
                  <a:lnTo>
                    <a:pt x="93" y="67"/>
                  </a:lnTo>
                  <a:lnTo>
                    <a:pt x="88" y="70"/>
                  </a:lnTo>
                  <a:lnTo>
                    <a:pt x="81" y="72"/>
                  </a:lnTo>
                  <a:lnTo>
                    <a:pt x="73" y="74"/>
                  </a:lnTo>
                  <a:lnTo>
                    <a:pt x="63" y="74"/>
                  </a:lnTo>
                  <a:lnTo>
                    <a:pt x="52" y="72"/>
                  </a:lnTo>
                  <a:lnTo>
                    <a:pt x="42" y="72"/>
                  </a:lnTo>
                  <a:lnTo>
                    <a:pt x="30" y="70"/>
                  </a:lnTo>
                  <a:lnTo>
                    <a:pt x="20" y="67"/>
                  </a:lnTo>
                  <a:lnTo>
                    <a:pt x="21" y="63"/>
                  </a:lnTo>
                  <a:lnTo>
                    <a:pt x="23" y="58"/>
                  </a:lnTo>
                  <a:lnTo>
                    <a:pt x="25" y="53"/>
                  </a:lnTo>
                  <a:lnTo>
                    <a:pt x="28" y="48"/>
                  </a:lnTo>
                  <a:lnTo>
                    <a:pt x="30" y="45"/>
                  </a:lnTo>
                  <a:lnTo>
                    <a:pt x="32" y="41"/>
                  </a:lnTo>
                  <a:lnTo>
                    <a:pt x="33" y="37"/>
                  </a:lnTo>
                  <a:lnTo>
                    <a:pt x="33" y="32"/>
                  </a:lnTo>
                  <a:lnTo>
                    <a:pt x="33" y="29"/>
                  </a:lnTo>
                  <a:lnTo>
                    <a:pt x="33" y="28"/>
                  </a:lnTo>
                  <a:lnTo>
                    <a:pt x="33" y="26"/>
                  </a:lnTo>
                  <a:lnTo>
                    <a:pt x="32" y="24"/>
                  </a:lnTo>
                  <a:lnTo>
                    <a:pt x="29" y="19"/>
                  </a:lnTo>
                  <a:lnTo>
                    <a:pt x="25" y="14"/>
                  </a:lnTo>
                  <a:lnTo>
                    <a:pt x="20" y="10"/>
                  </a:lnTo>
                  <a:lnTo>
                    <a:pt x="15" y="7"/>
                  </a:lnTo>
                  <a:lnTo>
                    <a:pt x="13" y="7"/>
                  </a:lnTo>
                  <a:lnTo>
                    <a:pt x="10" y="6"/>
                  </a:lnTo>
                  <a:lnTo>
                    <a:pt x="6" y="6"/>
                  </a:lnTo>
                  <a:lnTo>
                    <a:pt x="0" y="5"/>
                  </a:lnTo>
                  <a:lnTo>
                    <a:pt x="7" y="2"/>
                  </a:lnTo>
                  <a:lnTo>
                    <a:pt x="13" y="0"/>
                  </a:lnTo>
                  <a:lnTo>
                    <a:pt x="20" y="0"/>
                  </a:lnTo>
                  <a:lnTo>
                    <a:pt x="26" y="0"/>
                  </a:lnTo>
                  <a:lnTo>
                    <a:pt x="32" y="0"/>
                  </a:lnTo>
                  <a:lnTo>
                    <a:pt x="37" y="1"/>
                  </a:lnTo>
                  <a:lnTo>
                    <a:pt x="41" y="1"/>
                  </a:lnTo>
                  <a:lnTo>
                    <a:pt x="43" y="2"/>
                  </a:lnTo>
                  <a:close/>
                </a:path>
              </a:pathLst>
            </a:custGeom>
            <a:solidFill>
              <a:srgbClr val="C0C0C0"/>
            </a:solidFill>
            <a:ln w="9525">
              <a:noFill/>
              <a:round/>
              <a:headEnd/>
              <a:tailEnd/>
            </a:ln>
          </p:spPr>
          <p:txBody>
            <a:bodyPr/>
            <a:lstStyle/>
            <a:p>
              <a:pPr rtl="0"/>
              <a:endParaRPr lang="en-US" sz="3800"/>
            </a:p>
          </p:txBody>
        </p:sp>
        <p:sp>
          <p:nvSpPr>
            <p:cNvPr id="41084" name="Freeform 124"/>
            <p:cNvSpPr>
              <a:spLocks/>
            </p:cNvSpPr>
            <p:nvPr/>
          </p:nvSpPr>
          <p:spPr bwMode="auto">
            <a:xfrm flipH="1">
              <a:off x="472" y="1105"/>
              <a:ext cx="56" cy="58"/>
            </a:xfrm>
            <a:custGeom>
              <a:avLst/>
              <a:gdLst>
                <a:gd name="T0" fmla="*/ 27 w 245"/>
                <a:gd name="T1" fmla="*/ 0 h 256"/>
                <a:gd name="T2" fmla="*/ 0 w 245"/>
                <a:gd name="T3" fmla="*/ 36 h 256"/>
                <a:gd name="T4" fmla="*/ 29 w 245"/>
                <a:gd name="T5" fmla="*/ 58 h 256"/>
                <a:gd name="T6" fmla="*/ 56 w 245"/>
                <a:gd name="T7" fmla="*/ 20 h 256"/>
                <a:gd name="T8" fmla="*/ 27 w 245"/>
                <a:gd name="T9" fmla="*/ 0 h 256"/>
                <a:gd name="T10" fmla="*/ 0 60000 65536"/>
                <a:gd name="T11" fmla="*/ 0 60000 65536"/>
                <a:gd name="T12" fmla="*/ 0 60000 65536"/>
                <a:gd name="T13" fmla="*/ 0 60000 65536"/>
                <a:gd name="T14" fmla="*/ 0 60000 65536"/>
                <a:gd name="T15" fmla="*/ 0 w 245"/>
                <a:gd name="T16" fmla="*/ 0 h 256"/>
                <a:gd name="T17" fmla="*/ 245 w 245"/>
                <a:gd name="T18" fmla="*/ 256 h 256"/>
              </a:gdLst>
              <a:ahLst/>
              <a:cxnLst>
                <a:cxn ang="T10">
                  <a:pos x="T0" y="T1"/>
                </a:cxn>
                <a:cxn ang="T11">
                  <a:pos x="T2" y="T3"/>
                </a:cxn>
                <a:cxn ang="T12">
                  <a:pos x="T4" y="T5"/>
                </a:cxn>
                <a:cxn ang="T13">
                  <a:pos x="T6" y="T7"/>
                </a:cxn>
                <a:cxn ang="T14">
                  <a:pos x="T8" y="T9"/>
                </a:cxn>
              </a:cxnLst>
              <a:rect l="T15" t="T16" r="T17" b="T18"/>
              <a:pathLst>
                <a:path w="245" h="256">
                  <a:moveTo>
                    <a:pt x="117" y="0"/>
                  </a:moveTo>
                  <a:lnTo>
                    <a:pt x="0" y="157"/>
                  </a:lnTo>
                  <a:lnTo>
                    <a:pt x="128" y="256"/>
                  </a:lnTo>
                  <a:lnTo>
                    <a:pt x="245" y="89"/>
                  </a:lnTo>
                  <a:lnTo>
                    <a:pt x="117" y="0"/>
                  </a:lnTo>
                  <a:close/>
                </a:path>
              </a:pathLst>
            </a:custGeom>
            <a:solidFill>
              <a:srgbClr val="C0C0C0"/>
            </a:solidFill>
            <a:ln w="9525">
              <a:noFill/>
              <a:round/>
              <a:headEnd/>
              <a:tailEnd/>
            </a:ln>
          </p:spPr>
          <p:txBody>
            <a:bodyPr/>
            <a:lstStyle/>
            <a:p>
              <a:pPr rtl="0"/>
              <a:endParaRPr lang="en-US" sz="3800"/>
            </a:p>
          </p:txBody>
        </p:sp>
        <p:sp>
          <p:nvSpPr>
            <p:cNvPr id="41085" name="Freeform 125"/>
            <p:cNvSpPr>
              <a:spLocks/>
            </p:cNvSpPr>
            <p:nvPr/>
          </p:nvSpPr>
          <p:spPr bwMode="auto">
            <a:xfrm flipH="1">
              <a:off x="468" y="1101"/>
              <a:ext cx="63" cy="66"/>
            </a:xfrm>
            <a:custGeom>
              <a:avLst/>
              <a:gdLst>
                <a:gd name="T0" fmla="*/ 62 w 277"/>
                <a:gd name="T1" fmla="*/ 21 h 287"/>
                <a:gd name="T2" fmla="*/ 60 w 277"/>
                <a:gd name="T3" fmla="*/ 20 h 287"/>
                <a:gd name="T4" fmla="*/ 59 w 277"/>
                <a:gd name="T5" fmla="*/ 20 h 287"/>
                <a:gd name="T6" fmla="*/ 58 w 277"/>
                <a:gd name="T7" fmla="*/ 21 h 287"/>
                <a:gd name="T8" fmla="*/ 57 w 277"/>
                <a:gd name="T9" fmla="*/ 22 h 287"/>
                <a:gd name="T10" fmla="*/ 56 w 277"/>
                <a:gd name="T11" fmla="*/ 23 h 287"/>
                <a:gd name="T12" fmla="*/ 53 w 277"/>
                <a:gd name="T13" fmla="*/ 26 h 287"/>
                <a:gd name="T14" fmla="*/ 50 w 277"/>
                <a:gd name="T15" fmla="*/ 32 h 287"/>
                <a:gd name="T16" fmla="*/ 45 w 277"/>
                <a:gd name="T17" fmla="*/ 37 h 287"/>
                <a:gd name="T18" fmla="*/ 41 w 277"/>
                <a:gd name="T19" fmla="*/ 44 h 287"/>
                <a:gd name="T20" fmla="*/ 37 w 277"/>
                <a:gd name="T21" fmla="*/ 49 h 287"/>
                <a:gd name="T22" fmla="*/ 34 w 277"/>
                <a:gd name="T23" fmla="*/ 54 h 287"/>
                <a:gd name="T24" fmla="*/ 32 w 277"/>
                <a:gd name="T25" fmla="*/ 57 h 287"/>
                <a:gd name="T26" fmla="*/ 30 w 277"/>
                <a:gd name="T27" fmla="*/ 56 h 287"/>
                <a:gd name="T28" fmla="*/ 27 w 277"/>
                <a:gd name="T29" fmla="*/ 53 h 287"/>
                <a:gd name="T30" fmla="*/ 24 w 277"/>
                <a:gd name="T31" fmla="*/ 51 h 287"/>
                <a:gd name="T32" fmla="*/ 20 w 277"/>
                <a:gd name="T33" fmla="*/ 48 h 287"/>
                <a:gd name="T34" fmla="*/ 17 w 277"/>
                <a:gd name="T35" fmla="*/ 45 h 287"/>
                <a:gd name="T36" fmla="*/ 14 w 277"/>
                <a:gd name="T37" fmla="*/ 43 h 287"/>
                <a:gd name="T38" fmla="*/ 11 w 277"/>
                <a:gd name="T39" fmla="*/ 41 h 287"/>
                <a:gd name="T40" fmla="*/ 9 w 277"/>
                <a:gd name="T41" fmla="*/ 39 h 287"/>
                <a:gd name="T42" fmla="*/ 11 w 277"/>
                <a:gd name="T43" fmla="*/ 36 h 287"/>
                <a:gd name="T44" fmla="*/ 14 w 277"/>
                <a:gd name="T45" fmla="*/ 32 h 287"/>
                <a:gd name="T46" fmla="*/ 18 w 277"/>
                <a:gd name="T47" fmla="*/ 26 h 287"/>
                <a:gd name="T48" fmla="*/ 23 w 277"/>
                <a:gd name="T49" fmla="*/ 20 h 287"/>
                <a:gd name="T50" fmla="*/ 27 w 277"/>
                <a:gd name="T51" fmla="*/ 15 h 287"/>
                <a:gd name="T52" fmla="*/ 30 w 277"/>
                <a:gd name="T53" fmla="*/ 10 h 287"/>
                <a:gd name="T54" fmla="*/ 33 w 277"/>
                <a:gd name="T55" fmla="*/ 7 h 287"/>
                <a:gd name="T56" fmla="*/ 33 w 277"/>
                <a:gd name="T57" fmla="*/ 6 h 287"/>
                <a:gd name="T58" fmla="*/ 34 w 277"/>
                <a:gd name="T59" fmla="*/ 5 h 287"/>
                <a:gd name="T60" fmla="*/ 34 w 277"/>
                <a:gd name="T61" fmla="*/ 5 h 287"/>
                <a:gd name="T62" fmla="*/ 34 w 277"/>
                <a:gd name="T63" fmla="*/ 4 h 287"/>
                <a:gd name="T64" fmla="*/ 34 w 277"/>
                <a:gd name="T65" fmla="*/ 4 h 287"/>
                <a:gd name="T66" fmla="*/ 34 w 277"/>
                <a:gd name="T67" fmla="*/ 3 h 287"/>
                <a:gd name="T68" fmla="*/ 34 w 277"/>
                <a:gd name="T69" fmla="*/ 2 h 287"/>
                <a:gd name="T70" fmla="*/ 33 w 277"/>
                <a:gd name="T71" fmla="*/ 1 h 287"/>
                <a:gd name="T72" fmla="*/ 33 w 277"/>
                <a:gd name="T73" fmla="*/ 0 h 287"/>
                <a:gd name="T74" fmla="*/ 31 w 277"/>
                <a:gd name="T75" fmla="*/ 0 h 287"/>
                <a:gd name="T76" fmla="*/ 30 w 277"/>
                <a:gd name="T77" fmla="*/ 0 h 287"/>
                <a:gd name="T78" fmla="*/ 29 w 277"/>
                <a:gd name="T79" fmla="*/ 0 h 287"/>
                <a:gd name="T80" fmla="*/ 28 w 277"/>
                <a:gd name="T81" fmla="*/ 1 h 287"/>
                <a:gd name="T82" fmla="*/ 1 w 277"/>
                <a:gd name="T83" fmla="*/ 38 h 287"/>
                <a:gd name="T84" fmla="*/ 0 w 277"/>
                <a:gd name="T85" fmla="*/ 39 h 287"/>
                <a:gd name="T86" fmla="*/ 0 w 277"/>
                <a:gd name="T87" fmla="*/ 40 h 287"/>
                <a:gd name="T88" fmla="*/ 0 w 277"/>
                <a:gd name="T89" fmla="*/ 41 h 287"/>
                <a:gd name="T90" fmla="*/ 2 w 277"/>
                <a:gd name="T91" fmla="*/ 43 h 287"/>
                <a:gd name="T92" fmla="*/ 30 w 277"/>
                <a:gd name="T93" fmla="*/ 66 h 287"/>
                <a:gd name="T94" fmla="*/ 31 w 277"/>
                <a:gd name="T95" fmla="*/ 66 h 287"/>
                <a:gd name="T96" fmla="*/ 32 w 277"/>
                <a:gd name="T97" fmla="*/ 66 h 287"/>
                <a:gd name="T98" fmla="*/ 33 w 277"/>
                <a:gd name="T99" fmla="*/ 66 h 287"/>
                <a:gd name="T100" fmla="*/ 33 w 277"/>
                <a:gd name="T101" fmla="*/ 66 h 287"/>
                <a:gd name="T102" fmla="*/ 34 w 277"/>
                <a:gd name="T103" fmla="*/ 66 h 287"/>
                <a:gd name="T104" fmla="*/ 35 w 277"/>
                <a:gd name="T105" fmla="*/ 66 h 287"/>
                <a:gd name="T106" fmla="*/ 35 w 277"/>
                <a:gd name="T107" fmla="*/ 65 h 287"/>
                <a:gd name="T108" fmla="*/ 36 w 277"/>
                <a:gd name="T109" fmla="*/ 65 h 287"/>
                <a:gd name="T110" fmla="*/ 63 w 277"/>
                <a:gd name="T111" fmla="*/ 26 h 287"/>
                <a:gd name="T112" fmla="*/ 63 w 277"/>
                <a:gd name="T113" fmla="*/ 25 h 287"/>
                <a:gd name="T114" fmla="*/ 63 w 277"/>
                <a:gd name="T115" fmla="*/ 23 h 287"/>
                <a:gd name="T116" fmla="*/ 63 w 277"/>
                <a:gd name="T117" fmla="*/ 22 h 287"/>
                <a:gd name="T118" fmla="*/ 62 w 277"/>
                <a:gd name="T119" fmla="*/ 21 h 28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77"/>
                <a:gd name="T181" fmla="*/ 0 h 287"/>
                <a:gd name="T182" fmla="*/ 277 w 277"/>
                <a:gd name="T183" fmla="*/ 287 h 28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77" h="287">
                  <a:moveTo>
                    <a:pt x="272" y="91"/>
                  </a:moveTo>
                  <a:lnTo>
                    <a:pt x="265" y="88"/>
                  </a:lnTo>
                  <a:lnTo>
                    <a:pt x="259" y="88"/>
                  </a:lnTo>
                  <a:lnTo>
                    <a:pt x="254" y="91"/>
                  </a:lnTo>
                  <a:lnTo>
                    <a:pt x="249" y="95"/>
                  </a:lnTo>
                  <a:lnTo>
                    <a:pt x="245" y="100"/>
                  </a:lnTo>
                  <a:lnTo>
                    <a:pt x="234" y="115"/>
                  </a:lnTo>
                  <a:lnTo>
                    <a:pt x="219" y="137"/>
                  </a:lnTo>
                  <a:lnTo>
                    <a:pt x="200" y="162"/>
                  </a:lnTo>
                  <a:lnTo>
                    <a:pt x="182" y="190"/>
                  </a:lnTo>
                  <a:lnTo>
                    <a:pt x="164" y="214"/>
                  </a:lnTo>
                  <a:lnTo>
                    <a:pt x="150" y="235"/>
                  </a:lnTo>
                  <a:lnTo>
                    <a:pt x="141" y="248"/>
                  </a:lnTo>
                  <a:lnTo>
                    <a:pt x="132" y="242"/>
                  </a:lnTo>
                  <a:lnTo>
                    <a:pt x="119" y="232"/>
                  </a:lnTo>
                  <a:lnTo>
                    <a:pt x="104" y="221"/>
                  </a:lnTo>
                  <a:lnTo>
                    <a:pt x="90" y="209"/>
                  </a:lnTo>
                  <a:lnTo>
                    <a:pt x="74" y="197"/>
                  </a:lnTo>
                  <a:lnTo>
                    <a:pt x="60" y="186"/>
                  </a:lnTo>
                  <a:lnTo>
                    <a:pt x="48" y="177"/>
                  </a:lnTo>
                  <a:lnTo>
                    <a:pt x="39" y="170"/>
                  </a:lnTo>
                  <a:lnTo>
                    <a:pt x="48" y="157"/>
                  </a:lnTo>
                  <a:lnTo>
                    <a:pt x="63" y="137"/>
                  </a:lnTo>
                  <a:lnTo>
                    <a:pt x="81" y="114"/>
                  </a:lnTo>
                  <a:lnTo>
                    <a:pt x="99" y="89"/>
                  </a:lnTo>
                  <a:lnTo>
                    <a:pt x="117" y="66"/>
                  </a:lnTo>
                  <a:lnTo>
                    <a:pt x="133" y="45"/>
                  </a:lnTo>
                  <a:lnTo>
                    <a:pt x="143" y="31"/>
                  </a:lnTo>
                  <a:lnTo>
                    <a:pt x="147" y="26"/>
                  </a:lnTo>
                  <a:lnTo>
                    <a:pt x="148" y="23"/>
                  </a:lnTo>
                  <a:lnTo>
                    <a:pt x="150" y="20"/>
                  </a:lnTo>
                  <a:lnTo>
                    <a:pt x="151" y="19"/>
                  </a:lnTo>
                  <a:lnTo>
                    <a:pt x="151" y="16"/>
                  </a:lnTo>
                  <a:lnTo>
                    <a:pt x="151" y="13"/>
                  </a:lnTo>
                  <a:lnTo>
                    <a:pt x="150" y="9"/>
                  </a:lnTo>
                  <a:lnTo>
                    <a:pt x="147" y="5"/>
                  </a:lnTo>
                  <a:lnTo>
                    <a:pt x="145" y="2"/>
                  </a:lnTo>
                  <a:lnTo>
                    <a:pt x="138" y="0"/>
                  </a:lnTo>
                  <a:lnTo>
                    <a:pt x="132" y="0"/>
                  </a:lnTo>
                  <a:lnTo>
                    <a:pt x="126" y="2"/>
                  </a:lnTo>
                  <a:lnTo>
                    <a:pt x="121" y="6"/>
                  </a:lnTo>
                  <a:lnTo>
                    <a:pt x="3" y="164"/>
                  </a:lnTo>
                  <a:lnTo>
                    <a:pt x="0" y="169"/>
                  </a:lnTo>
                  <a:lnTo>
                    <a:pt x="0" y="175"/>
                  </a:lnTo>
                  <a:lnTo>
                    <a:pt x="2" y="180"/>
                  </a:lnTo>
                  <a:lnTo>
                    <a:pt x="7" y="186"/>
                  </a:lnTo>
                  <a:lnTo>
                    <a:pt x="134" y="285"/>
                  </a:lnTo>
                  <a:lnTo>
                    <a:pt x="137" y="286"/>
                  </a:lnTo>
                  <a:lnTo>
                    <a:pt x="141" y="287"/>
                  </a:lnTo>
                  <a:lnTo>
                    <a:pt x="143" y="287"/>
                  </a:lnTo>
                  <a:lnTo>
                    <a:pt x="147" y="287"/>
                  </a:lnTo>
                  <a:lnTo>
                    <a:pt x="150" y="287"/>
                  </a:lnTo>
                  <a:lnTo>
                    <a:pt x="152" y="286"/>
                  </a:lnTo>
                  <a:lnTo>
                    <a:pt x="155" y="283"/>
                  </a:lnTo>
                  <a:lnTo>
                    <a:pt x="158" y="281"/>
                  </a:lnTo>
                  <a:lnTo>
                    <a:pt x="275" y="114"/>
                  </a:lnTo>
                  <a:lnTo>
                    <a:pt x="277" y="108"/>
                  </a:lnTo>
                  <a:lnTo>
                    <a:pt x="277" y="101"/>
                  </a:lnTo>
                  <a:lnTo>
                    <a:pt x="276" y="96"/>
                  </a:lnTo>
                  <a:lnTo>
                    <a:pt x="272" y="91"/>
                  </a:lnTo>
                  <a:close/>
                </a:path>
              </a:pathLst>
            </a:custGeom>
            <a:solidFill>
              <a:srgbClr val="000000"/>
            </a:solidFill>
            <a:ln w="9525">
              <a:noFill/>
              <a:round/>
              <a:headEnd/>
              <a:tailEnd/>
            </a:ln>
          </p:spPr>
          <p:txBody>
            <a:bodyPr/>
            <a:lstStyle/>
            <a:p>
              <a:pPr rtl="0"/>
              <a:endParaRPr lang="en-US" sz="3800"/>
            </a:p>
          </p:txBody>
        </p:sp>
        <p:sp>
          <p:nvSpPr>
            <p:cNvPr id="41086" name="Freeform 126"/>
            <p:cNvSpPr>
              <a:spLocks/>
            </p:cNvSpPr>
            <p:nvPr/>
          </p:nvSpPr>
          <p:spPr bwMode="auto">
            <a:xfrm flipH="1">
              <a:off x="442" y="974"/>
              <a:ext cx="199" cy="140"/>
            </a:xfrm>
            <a:custGeom>
              <a:avLst/>
              <a:gdLst>
                <a:gd name="T0" fmla="*/ 172 w 867"/>
                <a:gd name="T1" fmla="*/ 3 h 610"/>
                <a:gd name="T2" fmla="*/ 165 w 867"/>
                <a:gd name="T3" fmla="*/ 7 h 610"/>
                <a:gd name="T4" fmla="*/ 155 w 867"/>
                <a:gd name="T5" fmla="*/ 12 h 610"/>
                <a:gd name="T6" fmla="*/ 147 w 867"/>
                <a:gd name="T7" fmla="*/ 16 h 610"/>
                <a:gd name="T8" fmla="*/ 145 w 867"/>
                <a:gd name="T9" fmla="*/ 18 h 610"/>
                <a:gd name="T10" fmla="*/ 144 w 867"/>
                <a:gd name="T11" fmla="*/ 19 h 610"/>
                <a:gd name="T12" fmla="*/ 144 w 867"/>
                <a:gd name="T13" fmla="*/ 23 h 610"/>
                <a:gd name="T14" fmla="*/ 144 w 867"/>
                <a:gd name="T15" fmla="*/ 33 h 610"/>
                <a:gd name="T16" fmla="*/ 143 w 867"/>
                <a:gd name="T17" fmla="*/ 38 h 610"/>
                <a:gd name="T18" fmla="*/ 139 w 867"/>
                <a:gd name="T19" fmla="*/ 41 h 610"/>
                <a:gd name="T20" fmla="*/ 136 w 867"/>
                <a:gd name="T21" fmla="*/ 40 h 610"/>
                <a:gd name="T22" fmla="*/ 133 w 867"/>
                <a:gd name="T23" fmla="*/ 33 h 610"/>
                <a:gd name="T24" fmla="*/ 130 w 867"/>
                <a:gd name="T25" fmla="*/ 26 h 610"/>
                <a:gd name="T26" fmla="*/ 128 w 867"/>
                <a:gd name="T27" fmla="*/ 22 h 610"/>
                <a:gd name="T28" fmla="*/ 127 w 867"/>
                <a:gd name="T29" fmla="*/ 21 h 610"/>
                <a:gd name="T30" fmla="*/ 125 w 867"/>
                <a:gd name="T31" fmla="*/ 19 h 610"/>
                <a:gd name="T32" fmla="*/ 98 w 867"/>
                <a:gd name="T33" fmla="*/ 14 h 610"/>
                <a:gd name="T34" fmla="*/ 98 w 867"/>
                <a:gd name="T35" fmla="*/ 14 h 610"/>
                <a:gd name="T36" fmla="*/ 97 w 867"/>
                <a:gd name="T37" fmla="*/ 14 h 610"/>
                <a:gd name="T38" fmla="*/ 86 w 867"/>
                <a:gd name="T39" fmla="*/ 16 h 610"/>
                <a:gd name="T40" fmla="*/ 73 w 867"/>
                <a:gd name="T41" fmla="*/ 20 h 610"/>
                <a:gd name="T42" fmla="*/ 61 w 867"/>
                <a:gd name="T43" fmla="*/ 26 h 610"/>
                <a:gd name="T44" fmla="*/ 49 w 867"/>
                <a:gd name="T45" fmla="*/ 32 h 610"/>
                <a:gd name="T46" fmla="*/ 38 w 867"/>
                <a:gd name="T47" fmla="*/ 38 h 610"/>
                <a:gd name="T48" fmla="*/ 29 w 867"/>
                <a:gd name="T49" fmla="*/ 44 h 610"/>
                <a:gd name="T50" fmla="*/ 23 w 867"/>
                <a:gd name="T51" fmla="*/ 48 h 610"/>
                <a:gd name="T52" fmla="*/ 20 w 867"/>
                <a:gd name="T53" fmla="*/ 50 h 610"/>
                <a:gd name="T54" fmla="*/ 21 w 867"/>
                <a:gd name="T55" fmla="*/ 50 h 610"/>
                <a:gd name="T56" fmla="*/ 21 w 867"/>
                <a:gd name="T57" fmla="*/ 50 h 610"/>
                <a:gd name="T58" fmla="*/ 12 w 867"/>
                <a:gd name="T59" fmla="*/ 56 h 610"/>
                <a:gd name="T60" fmla="*/ 6 w 867"/>
                <a:gd name="T61" fmla="*/ 64 h 610"/>
                <a:gd name="T62" fmla="*/ 2 w 867"/>
                <a:gd name="T63" fmla="*/ 72 h 610"/>
                <a:gd name="T64" fmla="*/ 0 w 867"/>
                <a:gd name="T65" fmla="*/ 76 h 610"/>
                <a:gd name="T66" fmla="*/ 0 w 867"/>
                <a:gd name="T67" fmla="*/ 78 h 610"/>
                <a:gd name="T68" fmla="*/ 1 w 867"/>
                <a:gd name="T69" fmla="*/ 80 h 610"/>
                <a:gd name="T70" fmla="*/ 45 w 867"/>
                <a:gd name="T71" fmla="*/ 139 h 610"/>
                <a:gd name="T72" fmla="*/ 48 w 867"/>
                <a:gd name="T73" fmla="*/ 140 h 610"/>
                <a:gd name="T74" fmla="*/ 50 w 867"/>
                <a:gd name="T75" fmla="*/ 139 h 610"/>
                <a:gd name="T76" fmla="*/ 59 w 867"/>
                <a:gd name="T77" fmla="*/ 137 h 610"/>
                <a:gd name="T78" fmla="*/ 72 w 867"/>
                <a:gd name="T79" fmla="*/ 131 h 610"/>
                <a:gd name="T80" fmla="*/ 89 w 867"/>
                <a:gd name="T81" fmla="*/ 123 h 610"/>
                <a:gd name="T82" fmla="*/ 108 w 867"/>
                <a:gd name="T83" fmla="*/ 111 h 610"/>
                <a:gd name="T84" fmla="*/ 127 w 867"/>
                <a:gd name="T85" fmla="*/ 97 h 610"/>
                <a:gd name="T86" fmla="*/ 145 w 867"/>
                <a:gd name="T87" fmla="*/ 79 h 610"/>
                <a:gd name="T88" fmla="*/ 160 w 867"/>
                <a:gd name="T89" fmla="*/ 58 h 610"/>
                <a:gd name="T90" fmla="*/ 167 w 867"/>
                <a:gd name="T91" fmla="*/ 45 h 610"/>
                <a:gd name="T92" fmla="*/ 173 w 867"/>
                <a:gd name="T93" fmla="*/ 41 h 610"/>
                <a:gd name="T94" fmla="*/ 181 w 867"/>
                <a:gd name="T95" fmla="*/ 36 h 610"/>
                <a:gd name="T96" fmla="*/ 187 w 867"/>
                <a:gd name="T97" fmla="*/ 33 h 610"/>
                <a:gd name="T98" fmla="*/ 190 w 867"/>
                <a:gd name="T99" fmla="*/ 31 h 610"/>
                <a:gd name="T100" fmla="*/ 193 w 867"/>
                <a:gd name="T101" fmla="*/ 27 h 610"/>
                <a:gd name="T102" fmla="*/ 197 w 867"/>
                <a:gd name="T103" fmla="*/ 23 h 610"/>
                <a:gd name="T104" fmla="*/ 199 w 867"/>
                <a:gd name="T105" fmla="*/ 18 h 610"/>
                <a:gd name="T106" fmla="*/ 199 w 867"/>
                <a:gd name="T107" fmla="*/ 13 h 610"/>
                <a:gd name="T108" fmla="*/ 198 w 867"/>
                <a:gd name="T109" fmla="*/ 10 h 610"/>
                <a:gd name="T110" fmla="*/ 196 w 867"/>
                <a:gd name="T111" fmla="*/ 6 h 610"/>
                <a:gd name="T112" fmla="*/ 192 w 867"/>
                <a:gd name="T113" fmla="*/ 3 h 610"/>
                <a:gd name="T114" fmla="*/ 186 w 867"/>
                <a:gd name="T115" fmla="*/ 0 h 610"/>
                <a:gd name="T116" fmla="*/ 178 w 867"/>
                <a:gd name="T117" fmla="*/ 0 h 61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67"/>
                <a:gd name="T178" fmla="*/ 0 h 610"/>
                <a:gd name="T179" fmla="*/ 867 w 867"/>
                <a:gd name="T180" fmla="*/ 610 h 61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67" h="610">
                  <a:moveTo>
                    <a:pt x="755" y="9"/>
                  </a:moveTo>
                  <a:lnTo>
                    <a:pt x="750" y="11"/>
                  </a:lnTo>
                  <a:lnTo>
                    <a:pt x="736" y="19"/>
                  </a:lnTo>
                  <a:lnTo>
                    <a:pt x="717" y="30"/>
                  </a:lnTo>
                  <a:lnTo>
                    <a:pt x="695" y="41"/>
                  </a:lnTo>
                  <a:lnTo>
                    <a:pt x="675" y="53"/>
                  </a:lnTo>
                  <a:lnTo>
                    <a:pt x="655" y="62"/>
                  </a:lnTo>
                  <a:lnTo>
                    <a:pt x="642" y="70"/>
                  </a:lnTo>
                  <a:lnTo>
                    <a:pt x="637" y="73"/>
                  </a:lnTo>
                  <a:lnTo>
                    <a:pt x="633" y="77"/>
                  </a:lnTo>
                  <a:lnTo>
                    <a:pt x="629" y="80"/>
                  </a:lnTo>
                  <a:lnTo>
                    <a:pt x="628" y="84"/>
                  </a:lnTo>
                  <a:lnTo>
                    <a:pt x="626" y="90"/>
                  </a:lnTo>
                  <a:lnTo>
                    <a:pt x="626" y="99"/>
                  </a:lnTo>
                  <a:lnTo>
                    <a:pt x="628" y="119"/>
                  </a:lnTo>
                  <a:lnTo>
                    <a:pt x="628" y="143"/>
                  </a:lnTo>
                  <a:lnTo>
                    <a:pt x="628" y="160"/>
                  </a:lnTo>
                  <a:lnTo>
                    <a:pt x="623" y="165"/>
                  </a:lnTo>
                  <a:lnTo>
                    <a:pt x="615" y="170"/>
                  </a:lnTo>
                  <a:lnTo>
                    <a:pt x="607" y="178"/>
                  </a:lnTo>
                  <a:lnTo>
                    <a:pt x="598" y="186"/>
                  </a:lnTo>
                  <a:lnTo>
                    <a:pt x="591" y="173"/>
                  </a:lnTo>
                  <a:lnTo>
                    <a:pt x="585" y="159"/>
                  </a:lnTo>
                  <a:lnTo>
                    <a:pt x="578" y="143"/>
                  </a:lnTo>
                  <a:lnTo>
                    <a:pt x="571" y="129"/>
                  </a:lnTo>
                  <a:lnTo>
                    <a:pt x="565" y="114"/>
                  </a:lnTo>
                  <a:lnTo>
                    <a:pt x="560" y="104"/>
                  </a:lnTo>
                  <a:lnTo>
                    <a:pt x="556" y="96"/>
                  </a:lnTo>
                  <a:lnTo>
                    <a:pt x="555" y="93"/>
                  </a:lnTo>
                  <a:lnTo>
                    <a:pt x="552" y="90"/>
                  </a:lnTo>
                  <a:lnTo>
                    <a:pt x="550" y="87"/>
                  </a:lnTo>
                  <a:lnTo>
                    <a:pt x="546" y="84"/>
                  </a:lnTo>
                  <a:lnTo>
                    <a:pt x="541" y="83"/>
                  </a:lnTo>
                  <a:lnTo>
                    <a:pt x="426" y="62"/>
                  </a:lnTo>
                  <a:lnTo>
                    <a:pt x="425" y="62"/>
                  </a:lnTo>
                  <a:lnTo>
                    <a:pt x="424" y="62"/>
                  </a:lnTo>
                  <a:lnTo>
                    <a:pt x="422" y="62"/>
                  </a:lnTo>
                  <a:lnTo>
                    <a:pt x="398" y="65"/>
                  </a:lnTo>
                  <a:lnTo>
                    <a:pt x="373" y="70"/>
                  </a:lnTo>
                  <a:lnTo>
                    <a:pt x="346" y="78"/>
                  </a:lnTo>
                  <a:lnTo>
                    <a:pt x="318" y="87"/>
                  </a:lnTo>
                  <a:lnTo>
                    <a:pt x="291" y="99"/>
                  </a:lnTo>
                  <a:lnTo>
                    <a:pt x="264" y="112"/>
                  </a:lnTo>
                  <a:lnTo>
                    <a:pt x="238" y="125"/>
                  </a:lnTo>
                  <a:lnTo>
                    <a:pt x="212" y="139"/>
                  </a:lnTo>
                  <a:lnTo>
                    <a:pt x="187" y="153"/>
                  </a:lnTo>
                  <a:lnTo>
                    <a:pt x="165" y="166"/>
                  </a:lnTo>
                  <a:lnTo>
                    <a:pt x="144" y="179"/>
                  </a:lnTo>
                  <a:lnTo>
                    <a:pt x="126" y="191"/>
                  </a:lnTo>
                  <a:lnTo>
                    <a:pt x="112" y="201"/>
                  </a:lnTo>
                  <a:lnTo>
                    <a:pt x="100" y="209"/>
                  </a:lnTo>
                  <a:lnTo>
                    <a:pt x="92" y="214"/>
                  </a:lnTo>
                  <a:lnTo>
                    <a:pt x="88" y="217"/>
                  </a:lnTo>
                  <a:lnTo>
                    <a:pt x="90" y="216"/>
                  </a:lnTo>
                  <a:lnTo>
                    <a:pt x="91" y="216"/>
                  </a:lnTo>
                  <a:lnTo>
                    <a:pt x="71" y="228"/>
                  </a:lnTo>
                  <a:lnTo>
                    <a:pt x="53" y="243"/>
                  </a:lnTo>
                  <a:lnTo>
                    <a:pt x="39" y="261"/>
                  </a:lnTo>
                  <a:lnTo>
                    <a:pt x="26" y="280"/>
                  </a:lnTo>
                  <a:lnTo>
                    <a:pt x="15" y="298"/>
                  </a:lnTo>
                  <a:lnTo>
                    <a:pt x="8" y="313"/>
                  </a:lnTo>
                  <a:lnTo>
                    <a:pt x="2" y="324"/>
                  </a:lnTo>
                  <a:lnTo>
                    <a:pt x="1" y="329"/>
                  </a:lnTo>
                  <a:lnTo>
                    <a:pt x="0" y="333"/>
                  </a:lnTo>
                  <a:lnTo>
                    <a:pt x="0" y="338"/>
                  </a:lnTo>
                  <a:lnTo>
                    <a:pt x="1" y="343"/>
                  </a:lnTo>
                  <a:lnTo>
                    <a:pt x="4" y="347"/>
                  </a:lnTo>
                  <a:lnTo>
                    <a:pt x="191" y="601"/>
                  </a:lnTo>
                  <a:lnTo>
                    <a:pt x="195" y="605"/>
                  </a:lnTo>
                  <a:lnTo>
                    <a:pt x="200" y="609"/>
                  </a:lnTo>
                  <a:lnTo>
                    <a:pt x="207" y="610"/>
                  </a:lnTo>
                  <a:lnTo>
                    <a:pt x="212" y="609"/>
                  </a:lnTo>
                  <a:lnTo>
                    <a:pt x="220" y="606"/>
                  </a:lnTo>
                  <a:lnTo>
                    <a:pt x="234" y="602"/>
                  </a:lnTo>
                  <a:lnTo>
                    <a:pt x="255" y="595"/>
                  </a:lnTo>
                  <a:lnTo>
                    <a:pt x="282" y="584"/>
                  </a:lnTo>
                  <a:lnTo>
                    <a:pt x="314" y="570"/>
                  </a:lnTo>
                  <a:lnTo>
                    <a:pt x="350" y="554"/>
                  </a:lnTo>
                  <a:lnTo>
                    <a:pt x="389" y="535"/>
                  </a:lnTo>
                  <a:lnTo>
                    <a:pt x="429" y="511"/>
                  </a:lnTo>
                  <a:lnTo>
                    <a:pt x="472" y="485"/>
                  </a:lnTo>
                  <a:lnTo>
                    <a:pt x="513" y="455"/>
                  </a:lnTo>
                  <a:lnTo>
                    <a:pt x="555" y="423"/>
                  </a:lnTo>
                  <a:lnTo>
                    <a:pt x="595" y="386"/>
                  </a:lnTo>
                  <a:lnTo>
                    <a:pt x="632" y="345"/>
                  </a:lnTo>
                  <a:lnTo>
                    <a:pt x="665" y="300"/>
                  </a:lnTo>
                  <a:lnTo>
                    <a:pt x="695" y="252"/>
                  </a:lnTo>
                  <a:lnTo>
                    <a:pt x="720" y="200"/>
                  </a:lnTo>
                  <a:lnTo>
                    <a:pt x="727" y="196"/>
                  </a:lnTo>
                  <a:lnTo>
                    <a:pt x="740" y="188"/>
                  </a:lnTo>
                  <a:lnTo>
                    <a:pt x="755" y="178"/>
                  </a:lnTo>
                  <a:lnTo>
                    <a:pt x="773" y="168"/>
                  </a:lnTo>
                  <a:lnTo>
                    <a:pt x="790" y="157"/>
                  </a:lnTo>
                  <a:lnTo>
                    <a:pt x="805" y="148"/>
                  </a:lnTo>
                  <a:lnTo>
                    <a:pt x="815" y="142"/>
                  </a:lnTo>
                  <a:lnTo>
                    <a:pt x="819" y="139"/>
                  </a:lnTo>
                  <a:lnTo>
                    <a:pt x="827" y="134"/>
                  </a:lnTo>
                  <a:lnTo>
                    <a:pt x="834" y="127"/>
                  </a:lnTo>
                  <a:lnTo>
                    <a:pt x="842" y="119"/>
                  </a:lnTo>
                  <a:lnTo>
                    <a:pt x="850" y="110"/>
                  </a:lnTo>
                  <a:lnTo>
                    <a:pt x="857" y="101"/>
                  </a:lnTo>
                  <a:lnTo>
                    <a:pt x="862" y="90"/>
                  </a:lnTo>
                  <a:lnTo>
                    <a:pt x="866" y="79"/>
                  </a:lnTo>
                  <a:lnTo>
                    <a:pt x="867" y="66"/>
                  </a:lnTo>
                  <a:lnTo>
                    <a:pt x="867" y="58"/>
                  </a:lnTo>
                  <a:lnTo>
                    <a:pt x="866" y="50"/>
                  </a:lnTo>
                  <a:lnTo>
                    <a:pt x="863" y="44"/>
                  </a:lnTo>
                  <a:lnTo>
                    <a:pt x="859" y="36"/>
                  </a:lnTo>
                  <a:lnTo>
                    <a:pt x="854" y="28"/>
                  </a:lnTo>
                  <a:lnTo>
                    <a:pt x="846" y="19"/>
                  </a:lnTo>
                  <a:lnTo>
                    <a:pt x="836" y="11"/>
                  </a:lnTo>
                  <a:lnTo>
                    <a:pt x="824" y="5"/>
                  </a:lnTo>
                  <a:lnTo>
                    <a:pt x="810" y="1"/>
                  </a:lnTo>
                  <a:lnTo>
                    <a:pt x="794" y="0"/>
                  </a:lnTo>
                  <a:lnTo>
                    <a:pt x="776" y="2"/>
                  </a:lnTo>
                  <a:lnTo>
                    <a:pt x="755" y="9"/>
                  </a:lnTo>
                  <a:close/>
                </a:path>
              </a:pathLst>
            </a:custGeom>
            <a:solidFill>
              <a:srgbClr val="000000"/>
            </a:solidFill>
            <a:ln w="9525">
              <a:noFill/>
              <a:round/>
              <a:headEnd/>
              <a:tailEnd/>
            </a:ln>
          </p:spPr>
          <p:txBody>
            <a:bodyPr/>
            <a:lstStyle/>
            <a:p>
              <a:pPr rtl="0"/>
              <a:endParaRPr lang="en-US" sz="3800"/>
            </a:p>
          </p:txBody>
        </p:sp>
        <p:sp>
          <p:nvSpPr>
            <p:cNvPr id="41087" name="Freeform 127"/>
            <p:cNvSpPr>
              <a:spLocks/>
            </p:cNvSpPr>
            <p:nvPr/>
          </p:nvSpPr>
          <p:spPr bwMode="auto">
            <a:xfrm flipH="1">
              <a:off x="452" y="983"/>
              <a:ext cx="179" cy="121"/>
            </a:xfrm>
            <a:custGeom>
              <a:avLst/>
              <a:gdLst>
                <a:gd name="T0" fmla="*/ 169 w 786"/>
                <a:gd name="T1" fmla="*/ 0 h 528"/>
                <a:gd name="T2" fmla="*/ 174 w 786"/>
                <a:gd name="T3" fmla="*/ 0 h 528"/>
                <a:gd name="T4" fmla="*/ 176 w 786"/>
                <a:gd name="T5" fmla="*/ 1 h 528"/>
                <a:gd name="T6" fmla="*/ 178 w 786"/>
                <a:gd name="T7" fmla="*/ 3 h 528"/>
                <a:gd name="T8" fmla="*/ 179 w 786"/>
                <a:gd name="T9" fmla="*/ 6 h 528"/>
                <a:gd name="T10" fmla="*/ 178 w 786"/>
                <a:gd name="T11" fmla="*/ 10 h 528"/>
                <a:gd name="T12" fmla="*/ 175 w 786"/>
                <a:gd name="T13" fmla="*/ 13 h 528"/>
                <a:gd name="T14" fmla="*/ 173 w 786"/>
                <a:gd name="T15" fmla="*/ 15 h 528"/>
                <a:gd name="T16" fmla="*/ 171 w 786"/>
                <a:gd name="T17" fmla="*/ 16 h 528"/>
                <a:gd name="T18" fmla="*/ 165 w 786"/>
                <a:gd name="T19" fmla="*/ 20 h 528"/>
                <a:gd name="T20" fmla="*/ 156 w 786"/>
                <a:gd name="T21" fmla="*/ 25 h 528"/>
                <a:gd name="T22" fmla="*/ 150 w 786"/>
                <a:gd name="T23" fmla="*/ 30 h 528"/>
                <a:gd name="T24" fmla="*/ 148 w 786"/>
                <a:gd name="T25" fmla="*/ 31 h 528"/>
                <a:gd name="T26" fmla="*/ 147 w 786"/>
                <a:gd name="T27" fmla="*/ 32 h 528"/>
                <a:gd name="T28" fmla="*/ 143 w 786"/>
                <a:gd name="T29" fmla="*/ 43 h 528"/>
                <a:gd name="T30" fmla="*/ 130 w 786"/>
                <a:gd name="T31" fmla="*/ 61 h 528"/>
                <a:gd name="T32" fmla="*/ 115 w 786"/>
                <a:gd name="T33" fmla="*/ 77 h 528"/>
                <a:gd name="T34" fmla="*/ 99 w 786"/>
                <a:gd name="T35" fmla="*/ 90 h 528"/>
                <a:gd name="T36" fmla="*/ 82 w 786"/>
                <a:gd name="T37" fmla="*/ 101 h 528"/>
                <a:gd name="T38" fmla="*/ 67 w 786"/>
                <a:gd name="T39" fmla="*/ 110 h 528"/>
                <a:gd name="T40" fmla="*/ 53 w 786"/>
                <a:gd name="T41" fmla="*/ 116 h 528"/>
                <a:gd name="T42" fmla="*/ 43 w 786"/>
                <a:gd name="T43" fmla="*/ 120 h 528"/>
                <a:gd name="T44" fmla="*/ 37 w 786"/>
                <a:gd name="T45" fmla="*/ 118 h 528"/>
                <a:gd name="T46" fmla="*/ 26 w 786"/>
                <a:gd name="T47" fmla="*/ 103 h 528"/>
                <a:gd name="T48" fmla="*/ 13 w 786"/>
                <a:gd name="T49" fmla="*/ 85 h 528"/>
                <a:gd name="T50" fmla="*/ 3 w 786"/>
                <a:gd name="T51" fmla="*/ 71 h 528"/>
                <a:gd name="T52" fmla="*/ 1 w 786"/>
                <a:gd name="T53" fmla="*/ 65 h 528"/>
                <a:gd name="T54" fmla="*/ 4 w 786"/>
                <a:gd name="T55" fmla="*/ 60 h 528"/>
                <a:gd name="T56" fmla="*/ 8 w 786"/>
                <a:gd name="T57" fmla="*/ 55 h 528"/>
                <a:gd name="T58" fmla="*/ 13 w 786"/>
                <a:gd name="T59" fmla="*/ 50 h 528"/>
                <a:gd name="T60" fmla="*/ 15 w 786"/>
                <a:gd name="T61" fmla="*/ 49 h 528"/>
                <a:gd name="T62" fmla="*/ 15 w 786"/>
                <a:gd name="T63" fmla="*/ 49 h 528"/>
                <a:gd name="T64" fmla="*/ 16 w 786"/>
                <a:gd name="T65" fmla="*/ 48 h 528"/>
                <a:gd name="T66" fmla="*/ 20 w 786"/>
                <a:gd name="T67" fmla="*/ 45 h 528"/>
                <a:gd name="T68" fmla="*/ 27 w 786"/>
                <a:gd name="T69" fmla="*/ 41 h 528"/>
                <a:gd name="T70" fmla="*/ 36 w 786"/>
                <a:gd name="T71" fmla="*/ 35 h 528"/>
                <a:gd name="T72" fmla="*/ 47 w 786"/>
                <a:gd name="T73" fmla="*/ 29 h 528"/>
                <a:gd name="T74" fmla="*/ 59 w 786"/>
                <a:gd name="T75" fmla="*/ 23 h 528"/>
                <a:gd name="T76" fmla="*/ 71 w 786"/>
                <a:gd name="T77" fmla="*/ 18 h 528"/>
                <a:gd name="T78" fmla="*/ 82 w 786"/>
                <a:gd name="T79" fmla="*/ 15 h 528"/>
                <a:gd name="T80" fmla="*/ 88 w 786"/>
                <a:gd name="T81" fmla="*/ 15 h 528"/>
                <a:gd name="T82" fmla="*/ 94 w 786"/>
                <a:gd name="T83" fmla="*/ 16 h 528"/>
                <a:gd name="T84" fmla="*/ 101 w 786"/>
                <a:gd name="T85" fmla="*/ 17 h 528"/>
                <a:gd name="T86" fmla="*/ 108 w 786"/>
                <a:gd name="T87" fmla="*/ 18 h 528"/>
                <a:gd name="T88" fmla="*/ 111 w 786"/>
                <a:gd name="T89" fmla="*/ 21 h 528"/>
                <a:gd name="T90" fmla="*/ 114 w 786"/>
                <a:gd name="T91" fmla="*/ 28 h 528"/>
                <a:gd name="T92" fmla="*/ 118 w 786"/>
                <a:gd name="T93" fmla="*/ 36 h 528"/>
                <a:gd name="T94" fmla="*/ 121 w 786"/>
                <a:gd name="T95" fmla="*/ 42 h 528"/>
                <a:gd name="T96" fmla="*/ 122 w 786"/>
                <a:gd name="T97" fmla="*/ 44 h 528"/>
                <a:gd name="T98" fmla="*/ 123 w 786"/>
                <a:gd name="T99" fmla="*/ 45 h 528"/>
                <a:gd name="T100" fmla="*/ 125 w 786"/>
                <a:gd name="T101" fmla="*/ 45 h 528"/>
                <a:gd name="T102" fmla="*/ 127 w 786"/>
                <a:gd name="T103" fmla="*/ 45 h 528"/>
                <a:gd name="T104" fmla="*/ 141 w 786"/>
                <a:gd name="T105" fmla="*/ 33 h 528"/>
                <a:gd name="T106" fmla="*/ 142 w 786"/>
                <a:gd name="T107" fmla="*/ 32 h 528"/>
                <a:gd name="T108" fmla="*/ 143 w 786"/>
                <a:gd name="T109" fmla="*/ 30 h 528"/>
                <a:gd name="T110" fmla="*/ 143 w 786"/>
                <a:gd name="T111" fmla="*/ 24 h 528"/>
                <a:gd name="T112" fmla="*/ 142 w 786"/>
                <a:gd name="T113" fmla="*/ 14 h 528"/>
                <a:gd name="T114" fmla="*/ 148 w 786"/>
                <a:gd name="T115" fmla="*/ 11 h 528"/>
                <a:gd name="T116" fmla="*/ 156 w 786"/>
                <a:gd name="T117" fmla="*/ 7 h 528"/>
                <a:gd name="T118" fmla="*/ 163 w 786"/>
                <a:gd name="T119" fmla="*/ 3 h 528"/>
                <a:gd name="T120" fmla="*/ 166 w 786"/>
                <a:gd name="T121" fmla="*/ 1 h 5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86"/>
                <a:gd name="T184" fmla="*/ 0 h 528"/>
                <a:gd name="T185" fmla="*/ 786 w 786"/>
                <a:gd name="T186" fmla="*/ 528 h 5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86" h="528">
                  <a:moveTo>
                    <a:pt x="731" y="5"/>
                  </a:moveTo>
                  <a:lnTo>
                    <a:pt x="743" y="1"/>
                  </a:lnTo>
                  <a:lnTo>
                    <a:pt x="754" y="0"/>
                  </a:lnTo>
                  <a:lnTo>
                    <a:pt x="762" y="1"/>
                  </a:lnTo>
                  <a:lnTo>
                    <a:pt x="770" y="4"/>
                  </a:lnTo>
                  <a:lnTo>
                    <a:pt x="775" y="6"/>
                  </a:lnTo>
                  <a:lnTo>
                    <a:pt x="779" y="10"/>
                  </a:lnTo>
                  <a:lnTo>
                    <a:pt x="782" y="14"/>
                  </a:lnTo>
                  <a:lnTo>
                    <a:pt x="783" y="17"/>
                  </a:lnTo>
                  <a:lnTo>
                    <a:pt x="786" y="26"/>
                  </a:lnTo>
                  <a:lnTo>
                    <a:pt x="786" y="35"/>
                  </a:lnTo>
                  <a:lnTo>
                    <a:pt x="782" y="44"/>
                  </a:lnTo>
                  <a:lnTo>
                    <a:pt x="775" y="52"/>
                  </a:lnTo>
                  <a:lnTo>
                    <a:pt x="769" y="58"/>
                  </a:lnTo>
                  <a:lnTo>
                    <a:pt x="764" y="64"/>
                  </a:lnTo>
                  <a:lnTo>
                    <a:pt x="758" y="66"/>
                  </a:lnTo>
                  <a:lnTo>
                    <a:pt x="757" y="67"/>
                  </a:lnTo>
                  <a:lnTo>
                    <a:pt x="753" y="70"/>
                  </a:lnTo>
                  <a:lnTo>
                    <a:pt x="741" y="78"/>
                  </a:lnTo>
                  <a:lnTo>
                    <a:pt x="725" y="88"/>
                  </a:lnTo>
                  <a:lnTo>
                    <a:pt x="705" y="99"/>
                  </a:lnTo>
                  <a:lnTo>
                    <a:pt x="686" y="110"/>
                  </a:lnTo>
                  <a:lnTo>
                    <a:pt x="670" y="121"/>
                  </a:lnTo>
                  <a:lnTo>
                    <a:pt x="657" y="129"/>
                  </a:lnTo>
                  <a:lnTo>
                    <a:pt x="653" y="131"/>
                  </a:lnTo>
                  <a:lnTo>
                    <a:pt x="650" y="134"/>
                  </a:lnTo>
                  <a:lnTo>
                    <a:pt x="648" y="135"/>
                  </a:lnTo>
                  <a:lnTo>
                    <a:pt x="647" y="138"/>
                  </a:lnTo>
                  <a:lnTo>
                    <a:pt x="645" y="140"/>
                  </a:lnTo>
                  <a:lnTo>
                    <a:pt x="626" y="186"/>
                  </a:lnTo>
                  <a:lnTo>
                    <a:pt x="601" y="228"/>
                  </a:lnTo>
                  <a:lnTo>
                    <a:pt x="572" y="267"/>
                  </a:lnTo>
                  <a:lnTo>
                    <a:pt x="541" y="303"/>
                  </a:lnTo>
                  <a:lnTo>
                    <a:pt x="507" y="336"/>
                  </a:lnTo>
                  <a:lnTo>
                    <a:pt x="472" y="367"/>
                  </a:lnTo>
                  <a:lnTo>
                    <a:pt x="436" y="394"/>
                  </a:lnTo>
                  <a:lnTo>
                    <a:pt x="398" y="419"/>
                  </a:lnTo>
                  <a:lnTo>
                    <a:pt x="362" y="441"/>
                  </a:lnTo>
                  <a:lnTo>
                    <a:pt x="327" y="462"/>
                  </a:lnTo>
                  <a:lnTo>
                    <a:pt x="293" y="479"/>
                  </a:lnTo>
                  <a:lnTo>
                    <a:pt x="262" y="493"/>
                  </a:lnTo>
                  <a:lnTo>
                    <a:pt x="233" y="506"/>
                  </a:lnTo>
                  <a:lnTo>
                    <a:pt x="208" y="515"/>
                  </a:lnTo>
                  <a:lnTo>
                    <a:pt x="189" y="523"/>
                  </a:lnTo>
                  <a:lnTo>
                    <a:pt x="173" y="528"/>
                  </a:lnTo>
                  <a:lnTo>
                    <a:pt x="162" y="513"/>
                  </a:lnTo>
                  <a:lnTo>
                    <a:pt x="142" y="485"/>
                  </a:lnTo>
                  <a:lnTo>
                    <a:pt x="115" y="449"/>
                  </a:lnTo>
                  <a:lnTo>
                    <a:pt x="86" y="410"/>
                  </a:lnTo>
                  <a:lnTo>
                    <a:pt x="56" y="369"/>
                  </a:lnTo>
                  <a:lnTo>
                    <a:pt x="30" y="334"/>
                  </a:lnTo>
                  <a:lnTo>
                    <a:pt x="11" y="308"/>
                  </a:lnTo>
                  <a:lnTo>
                    <a:pt x="0" y="294"/>
                  </a:lnTo>
                  <a:lnTo>
                    <a:pt x="6" y="285"/>
                  </a:lnTo>
                  <a:lnTo>
                    <a:pt x="11" y="273"/>
                  </a:lnTo>
                  <a:lnTo>
                    <a:pt x="19" y="261"/>
                  </a:lnTo>
                  <a:lnTo>
                    <a:pt x="26" y="250"/>
                  </a:lnTo>
                  <a:lnTo>
                    <a:pt x="36" y="238"/>
                  </a:lnTo>
                  <a:lnTo>
                    <a:pt x="45" y="228"/>
                  </a:lnTo>
                  <a:lnTo>
                    <a:pt x="55" y="218"/>
                  </a:lnTo>
                  <a:lnTo>
                    <a:pt x="67" y="212"/>
                  </a:lnTo>
                  <a:lnTo>
                    <a:pt x="68" y="212"/>
                  </a:lnTo>
                  <a:lnTo>
                    <a:pt x="68" y="211"/>
                  </a:lnTo>
                  <a:lnTo>
                    <a:pt x="71" y="209"/>
                  </a:lnTo>
                  <a:lnTo>
                    <a:pt x="77" y="204"/>
                  </a:lnTo>
                  <a:lnTo>
                    <a:pt x="89" y="196"/>
                  </a:lnTo>
                  <a:lnTo>
                    <a:pt x="102" y="187"/>
                  </a:lnTo>
                  <a:lnTo>
                    <a:pt x="119" y="177"/>
                  </a:lnTo>
                  <a:lnTo>
                    <a:pt x="138" y="165"/>
                  </a:lnTo>
                  <a:lnTo>
                    <a:pt x="160" y="152"/>
                  </a:lnTo>
                  <a:lnTo>
                    <a:pt x="184" y="138"/>
                  </a:lnTo>
                  <a:lnTo>
                    <a:pt x="207" y="125"/>
                  </a:lnTo>
                  <a:lnTo>
                    <a:pt x="233" y="112"/>
                  </a:lnTo>
                  <a:lnTo>
                    <a:pt x="259" y="99"/>
                  </a:lnTo>
                  <a:lnTo>
                    <a:pt x="285" y="88"/>
                  </a:lnTo>
                  <a:lnTo>
                    <a:pt x="311" y="78"/>
                  </a:lnTo>
                  <a:lnTo>
                    <a:pt x="336" y="71"/>
                  </a:lnTo>
                  <a:lnTo>
                    <a:pt x="359" y="66"/>
                  </a:lnTo>
                  <a:lnTo>
                    <a:pt x="381" y="64"/>
                  </a:lnTo>
                  <a:lnTo>
                    <a:pt x="387" y="64"/>
                  </a:lnTo>
                  <a:lnTo>
                    <a:pt x="397" y="66"/>
                  </a:lnTo>
                  <a:lnTo>
                    <a:pt x="411" y="69"/>
                  </a:lnTo>
                  <a:lnTo>
                    <a:pt x="427" y="71"/>
                  </a:lnTo>
                  <a:lnTo>
                    <a:pt x="444" y="74"/>
                  </a:lnTo>
                  <a:lnTo>
                    <a:pt x="461" y="77"/>
                  </a:lnTo>
                  <a:lnTo>
                    <a:pt x="474" y="79"/>
                  </a:lnTo>
                  <a:lnTo>
                    <a:pt x="483" y="80"/>
                  </a:lnTo>
                  <a:lnTo>
                    <a:pt x="487" y="90"/>
                  </a:lnTo>
                  <a:lnTo>
                    <a:pt x="493" y="104"/>
                  </a:lnTo>
                  <a:lnTo>
                    <a:pt x="502" y="121"/>
                  </a:lnTo>
                  <a:lnTo>
                    <a:pt x="510" y="139"/>
                  </a:lnTo>
                  <a:lnTo>
                    <a:pt x="519" y="157"/>
                  </a:lnTo>
                  <a:lnTo>
                    <a:pt x="526" y="172"/>
                  </a:lnTo>
                  <a:lnTo>
                    <a:pt x="531" y="182"/>
                  </a:lnTo>
                  <a:lnTo>
                    <a:pt x="532" y="186"/>
                  </a:lnTo>
                  <a:lnTo>
                    <a:pt x="535" y="190"/>
                  </a:lnTo>
                  <a:lnTo>
                    <a:pt x="537" y="194"/>
                  </a:lnTo>
                  <a:lnTo>
                    <a:pt x="541" y="196"/>
                  </a:lnTo>
                  <a:lnTo>
                    <a:pt x="546" y="198"/>
                  </a:lnTo>
                  <a:lnTo>
                    <a:pt x="550" y="198"/>
                  </a:lnTo>
                  <a:lnTo>
                    <a:pt x="556" y="198"/>
                  </a:lnTo>
                  <a:lnTo>
                    <a:pt x="559" y="196"/>
                  </a:lnTo>
                  <a:lnTo>
                    <a:pt x="563" y="194"/>
                  </a:lnTo>
                  <a:lnTo>
                    <a:pt x="619" y="146"/>
                  </a:lnTo>
                  <a:lnTo>
                    <a:pt x="622" y="143"/>
                  </a:lnTo>
                  <a:lnTo>
                    <a:pt x="624" y="139"/>
                  </a:lnTo>
                  <a:lnTo>
                    <a:pt x="626" y="135"/>
                  </a:lnTo>
                  <a:lnTo>
                    <a:pt x="626" y="130"/>
                  </a:lnTo>
                  <a:lnTo>
                    <a:pt x="626" y="122"/>
                  </a:lnTo>
                  <a:lnTo>
                    <a:pt x="626" y="103"/>
                  </a:lnTo>
                  <a:lnTo>
                    <a:pt x="624" y="80"/>
                  </a:lnTo>
                  <a:lnTo>
                    <a:pt x="624" y="62"/>
                  </a:lnTo>
                  <a:lnTo>
                    <a:pt x="635" y="57"/>
                  </a:lnTo>
                  <a:lnTo>
                    <a:pt x="649" y="49"/>
                  </a:lnTo>
                  <a:lnTo>
                    <a:pt x="666" y="40"/>
                  </a:lnTo>
                  <a:lnTo>
                    <a:pt x="684" y="30"/>
                  </a:lnTo>
                  <a:lnTo>
                    <a:pt x="702" y="21"/>
                  </a:lnTo>
                  <a:lnTo>
                    <a:pt x="717" y="13"/>
                  </a:lnTo>
                  <a:lnTo>
                    <a:pt x="727" y="8"/>
                  </a:lnTo>
                  <a:lnTo>
                    <a:pt x="731" y="5"/>
                  </a:lnTo>
                  <a:close/>
                </a:path>
              </a:pathLst>
            </a:custGeom>
            <a:solidFill>
              <a:srgbClr val="C0C0C0"/>
            </a:solidFill>
            <a:ln w="9525">
              <a:noFill/>
              <a:round/>
              <a:headEnd/>
              <a:tailEnd/>
            </a:ln>
          </p:spPr>
          <p:txBody>
            <a:bodyPr/>
            <a:lstStyle/>
            <a:p>
              <a:pPr rtl="0"/>
              <a:endParaRPr lang="en-US" sz="3800"/>
            </a:p>
          </p:txBody>
        </p:sp>
        <p:sp>
          <p:nvSpPr>
            <p:cNvPr id="41088" name="Freeform 128"/>
            <p:cNvSpPr>
              <a:spLocks/>
            </p:cNvSpPr>
            <p:nvPr/>
          </p:nvSpPr>
          <p:spPr bwMode="auto">
            <a:xfrm flipH="1">
              <a:off x="474" y="893"/>
              <a:ext cx="200" cy="167"/>
            </a:xfrm>
            <a:custGeom>
              <a:avLst/>
              <a:gdLst>
                <a:gd name="T0" fmla="*/ 196 w 872"/>
                <a:gd name="T1" fmla="*/ 91 h 726"/>
                <a:gd name="T2" fmla="*/ 199 w 872"/>
                <a:gd name="T3" fmla="*/ 82 h 726"/>
                <a:gd name="T4" fmla="*/ 197 w 872"/>
                <a:gd name="T5" fmla="*/ 66 h 726"/>
                <a:gd name="T6" fmla="*/ 193 w 872"/>
                <a:gd name="T7" fmla="*/ 41 h 726"/>
                <a:gd name="T8" fmla="*/ 192 w 872"/>
                <a:gd name="T9" fmla="*/ 41 h 726"/>
                <a:gd name="T10" fmla="*/ 186 w 872"/>
                <a:gd name="T11" fmla="*/ 50 h 726"/>
                <a:gd name="T12" fmla="*/ 181 w 872"/>
                <a:gd name="T13" fmla="*/ 62 h 726"/>
                <a:gd name="T14" fmla="*/ 179 w 872"/>
                <a:gd name="T15" fmla="*/ 49 h 726"/>
                <a:gd name="T16" fmla="*/ 179 w 872"/>
                <a:gd name="T17" fmla="*/ 32 h 726"/>
                <a:gd name="T18" fmla="*/ 175 w 872"/>
                <a:gd name="T19" fmla="*/ 20 h 726"/>
                <a:gd name="T20" fmla="*/ 172 w 872"/>
                <a:gd name="T21" fmla="*/ 14 h 726"/>
                <a:gd name="T22" fmla="*/ 172 w 872"/>
                <a:gd name="T23" fmla="*/ 20 h 726"/>
                <a:gd name="T24" fmla="*/ 167 w 872"/>
                <a:gd name="T25" fmla="*/ 31 h 726"/>
                <a:gd name="T26" fmla="*/ 156 w 872"/>
                <a:gd name="T27" fmla="*/ 39 h 726"/>
                <a:gd name="T28" fmla="*/ 149 w 872"/>
                <a:gd name="T29" fmla="*/ 43 h 726"/>
                <a:gd name="T30" fmla="*/ 148 w 872"/>
                <a:gd name="T31" fmla="*/ 44 h 726"/>
                <a:gd name="T32" fmla="*/ 148 w 872"/>
                <a:gd name="T33" fmla="*/ 39 h 726"/>
                <a:gd name="T34" fmla="*/ 144 w 872"/>
                <a:gd name="T35" fmla="*/ 20 h 726"/>
                <a:gd name="T36" fmla="*/ 135 w 872"/>
                <a:gd name="T37" fmla="*/ 0 h 726"/>
                <a:gd name="T38" fmla="*/ 134 w 872"/>
                <a:gd name="T39" fmla="*/ 10 h 726"/>
                <a:gd name="T40" fmla="*/ 130 w 872"/>
                <a:gd name="T41" fmla="*/ 27 h 726"/>
                <a:gd name="T42" fmla="*/ 120 w 872"/>
                <a:gd name="T43" fmla="*/ 37 h 726"/>
                <a:gd name="T44" fmla="*/ 117 w 872"/>
                <a:gd name="T45" fmla="*/ 41 h 726"/>
                <a:gd name="T46" fmla="*/ 113 w 872"/>
                <a:gd name="T47" fmla="*/ 14 h 726"/>
                <a:gd name="T48" fmla="*/ 108 w 872"/>
                <a:gd name="T49" fmla="*/ 12 h 726"/>
                <a:gd name="T50" fmla="*/ 103 w 872"/>
                <a:gd name="T51" fmla="*/ 29 h 726"/>
                <a:gd name="T52" fmla="*/ 94 w 872"/>
                <a:gd name="T53" fmla="*/ 42 h 726"/>
                <a:gd name="T54" fmla="*/ 86 w 872"/>
                <a:gd name="T55" fmla="*/ 52 h 726"/>
                <a:gd name="T56" fmla="*/ 83 w 872"/>
                <a:gd name="T57" fmla="*/ 46 h 726"/>
                <a:gd name="T58" fmla="*/ 81 w 872"/>
                <a:gd name="T59" fmla="*/ 25 h 726"/>
                <a:gd name="T60" fmla="*/ 83 w 872"/>
                <a:gd name="T61" fmla="*/ 16 h 726"/>
                <a:gd name="T62" fmla="*/ 74 w 872"/>
                <a:gd name="T63" fmla="*/ 25 h 726"/>
                <a:gd name="T64" fmla="*/ 58 w 872"/>
                <a:gd name="T65" fmla="*/ 44 h 726"/>
                <a:gd name="T66" fmla="*/ 51 w 872"/>
                <a:gd name="T67" fmla="*/ 66 h 726"/>
                <a:gd name="T68" fmla="*/ 50 w 872"/>
                <a:gd name="T69" fmla="*/ 75 h 726"/>
                <a:gd name="T70" fmla="*/ 46 w 872"/>
                <a:gd name="T71" fmla="*/ 72 h 726"/>
                <a:gd name="T72" fmla="*/ 39 w 872"/>
                <a:gd name="T73" fmla="*/ 62 h 726"/>
                <a:gd name="T74" fmla="*/ 36 w 872"/>
                <a:gd name="T75" fmla="*/ 53 h 726"/>
                <a:gd name="T76" fmla="*/ 27 w 872"/>
                <a:gd name="T77" fmla="*/ 64 h 726"/>
                <a:gd name="T78" fmla="*/ 19 w 872"/>
                <a:gd name="T79" fmla="*/ 82 h 726"/>
                <a:gd name="T80" fmla="*/ 18 w 872"/>
                <a:gd name="T81" fmla="*/ 104 h 726"/>
                <a:gd name="T82" fmla="*/ 17 w 872"/>
                <a:gd name="T83" fmla="*/ 108 h 726"/>
                <a:gd name="T84" fmla="*/ 11 w 872"/>
                <a:gd name="T85" fmla="*/ 94 h 726"/>
                <a:gd name="T86" fmla="*/ 4 w 872"/>
                <a:gd name="T87" fmla="*/ 77 h 726"/>
                <a:gd name="T88" fmla="*/ 2 w 872"/>
                <a:gd name="T89" fmla="*/ 81 h 726"/>
                <a:gd name="T90" fmla="*/ 0 w 872"/>
                <a:gd name="T91" fmla="*/ 108 h 726"/>
                <a:gd name="T92" fmla="*/ 5 w 872"/>
                <a:gd name="T93" fmla="*/ 135 h 726"/>
                <a:gd name="T94" fmla="*/ 12 w 872"/>
                <a:gd name="T95" fmla="*/ 146 h 726"/>
                <a:gd name="T96" fmla="*/ 21 w 872"/>
                <a:gd name="T97" fmla="*/ 155 h 726"/>
                <a:gd name="T98" fmla="*/ 30 w 872"/>
                <a:gd name="T99" fmla="*/ 160 h 726"/>
                <a:gd name="T100" fmla="*/ 39 w 872"/>
                <a:gd name="T101" fmla="*/ 164 h 726"/>
                <a:gd name="T102" fmla="*/ 43 w 872"/>
                <a:gd name="T103" fmla="*/ 167 h 726"/>
                <a:gd name="T104" fmla="*/ 167 w 872"/>
                <a:gd name="T105" fmla="*/ 131 h 726"/>
                <a:gd name="T106" fmla="*/ 194 w 872"/>
                <a:gd name="T107" fmla="*/ 93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72"/>
                <a:gd name="T163" fmla="*/ 0 h 726"/>
                <a:gd name="T164" fmla="*/ 872 w 872"/>
                <a:gd name="T165" fmla="*/ 726 h 72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72" h="726">
                  <a:moveTo>
                    <a:pt x="847" y="406"/>
                  </a:moveTo>
                  <a:lnTo>
                    <a:pt x="848" y="403"/>
                  </a:lnTo>
                  <a:lnTo>
                    <a:pt x="854" y="397"/>
                  </a:lnTo>
                  <a:lnTo>
                    <a:pt x="859" y="387"/>
                  </a:lnTo>
                  <a:lnTo>
                    <a:pt x="865" y="372"/>
                  </a:lnTo>
                  <a:lnTo>
                    <a:pt x="869" y="355"/>
                  </a:lnTo>
                  <a:lnTo>
                    <a:pt x="872" y="335"/>
                  </a:lnTo>
                  <a:lnTo>
                    <a:pt x="868" y="311"/>
                  </a:lnTo>
                  <a:lnTo>
                    <a:pt x="860" y="285"/>
                  </a:lnTo>
                  <a:lnTo>
                    <a:pt x="845" y="236"/>
                  </a:lnTo>
                  <a:lnTo>
                    <a:pt x="841" y="200"/>
                  </a:lnTo>
                  <a:lnTo>
                    <a:pt x="842" y="178"/>
                  </a:lnTo>
                  <a:lnTo>
                    <a:pt x="843" y="171"/>
                  </a:lnTo>
                  <a:lnTo>
                    <a:pt x="842" y="173"/>
                  </a:lnTo>
                  <a:lnTo>
                    <a:pt x="837" y="180"/>
                  </a:lnTo>
                  <a:lnTo>
                    <a:pt x="830" y="189"/>
                  </a:lnTo>
                  <a:lnTo>
                    <a:pt x="821" y="202"/>
                  </a:lnTo>
                  <a:lnTo>
                    <a:pt x="813" y="217"/>
                  </a:lnTo>
                  <a:lnTo>
                    <a:pt x="804" y="234"/>
                  </a:lnTo>
                  <a:lnTo>
                    <a:pt x="796" y="253"/>
                  </a:lnTo>
                  <a:lnTo>
                    <a:pt x="791" y="271"/>
                  </a:lnTo>
                  <a:lnTo>
                    <a:pt x="789" y="263"/>
                  </a:lnTo>
                  <a:lnTo>
                    <a:pt x="783" y="242"/>
                  </a:lnTo>
                  <a:lnTo>
                    <a:pt x="780" y="212"/>
                  </a:lnTo>
                  <a:lnTo>
                    <a:pt x="782" y="177"/>
                  </a:lnTo>
                  <a:lnTo>
                    <a:pt x="783" y="157"/>
                  </a:lnTo>
                  <a:lnTo>
                    <a:pt x="782" y="138"/>
                  </a:lnTo>
                  <a:lnTo>
                    <a:pt x="777" y="118"/>
                  </a:lnTo>
                  <a:lnTo>
                    <a:pt x="772" y="100"/>
                  </a:lnTo>
                  <a:lnTo>
                    <a:pt x="764" y="85"/>
                  </a:lnTo>
                  <a:lnTo>
                    <a:pt x="759" y="72"/>
                  </a:lnTo>
                  <a:lnTo>
                    <a:pt x="754" y="64"/>
                  </a:lnTo>
                  <a:lnTo>
                    <a:pt x="752" y="61"/>
                  </a:lnTo>
                  <a:lnTo>
                    <a:pt x="752" y="65"/>
                  </a:lnTo>
                  <a:lnTo>
                    <a:pt x="751" y="73"/>
                  </a:lnTo>
                  <a:lnTo>
                    <a:pt x="748" y="86"/>
                  </a:lnTo>
                  <a:lnTo>
                    <a:pt x="743" y="102"/>
                  </a:lnTo>
                  <a:lnTo>
                    <a:pt x="737" y="118"/>
                  </a:lnTo>
                  <a:lnTo>
                    <a:pt x="726" y="135"/>
                  </a:lnTo>
                  <a:lnTo>
                    <a:pt x="712" y="150"/>
                  </a:lnTo>
                  <a:lnTo>
                    <a:pt x="695" y="161"/>
                  </a:lnTo>
                  <a:lnTo>
                    <a:pt x="678" y="169"/>
                  </a:lnTo>
                  <a:lnTo>
                    <a:pt x="665" y="176"/>
                  </a:lnTo>
                  <a:lnTo>
                    <a:pt x="656" y="182"/>
                  </a:lnTo>
                  <a:lnTo>
                    <a:pt x="651" y="186"/>
                  </a:lnTo>
                  <a:lnTo>
                    <a:pt x="647" y="189"/>
                  </a:lnTo>
                  <a:lnTo>
                    <a:pt x="646" y="191"/>
                  </a:lnTo>
                  <a:lnTo>
                    <a:pt x="646" y="193"/>
                  </a:lnTo>
                  <a:lnTo>
                    <a:pt x="646" y="187"/>
                  </a:lnTo>
                  <a:lnTo>
                    <a:pt x="644" y="171"/>
                  </a:lnTo>
                  <a:lnTo>
                    <a:pt x="642" y="148"/>
                  </a:lnTo>
                  <a:lnTo>
                    <a:pt x="637" y="120"/>
                  </a:lnTo>
                  <a:lnTo>
                    <a:pt x="630" y="87"/>
                  </a:lnTo>
                  <a:lnTo>
                    <a:pt x="620" y="56"/>
                  </a:lnTo>
                  <a:lnTo>
                    <a:pt x="607" y="26"/>
                  </a:lnTo>
                  <a:lnTo>
                    <a:pt x="590" y="0"/>
                  </a:lnTo>
                  <a:lnTo>
                    <a:pt x="590" y="5"/>
                  </a:lnTo>
                  <a:lnTo>
                    <a:pt x="587" y="20"/>
                  </a:lnTo>
                  <a:lnTo>
                    <a:pt x="585" y="42"/>
                  </a:lnTo>
                  <a:lnTo>
                    <a:pt x="581" y="65"/>
                  </a:lnTo>
                  <a:lnTo>
                    <a:pt x="574" y="91"/>
                  </a:lnTo>
                  <a:lnTo>
                    <a:pt x="566" y="116"/>
                  </a:lnTo>
                  <a:lnTo>
                    <a:pt x="556" y="135"/>
                  </a:lnTo>
                  <a:lnTo>
                    <a:pt x="544" y="147"/>
                  </a:lnTo>
                  <a:lnTo>
                    <a:pt x="525" y="161"/>
                  </a:lnTo>
                  <a:lnTo>
                    <a:pt x="513" y="172"/>
                  </a:lnTo>
                  <a:lnTo>
                    <a:pt x="509" y="177"/>
                  </a:lnTo>
                  <a:lnTo>
                    <a:pt x="508" y="180"/>
                  </a:lnTo>
                  <a:lnTo>
                    <a:pt x="507" y="159"/>
                  </a:lnTo>
                  <a:lnTo>
                    <a:pt x="500" y="113"/>
                  </a:lnTo>
                  <a:lnTo>
                    <a:pt x="491" y="62"/>
                  </a:lnTo>
                  <a:lnTo>
                    <a:pt x="479" y="31"/>
                  </a:lnTo>
                  <a:lnTo>
                    <a:pt x="478" y="36"/>
                  </a:lnTo>
                  <a:lnTo>
                    <a:pt x="473" y="52"/>
                  </a:lnTo>
                  <a:lnTo>
                    <a:pt x="466" y="75"/>
                  </a:lnTo>
                  <a:lnTo>
                    <a:pt x="457" y="100"/>
                  </a:lnTo>
                  <a:lnTo>
                    <a:pt x="447" y="128"/>
                  </a:lnTo>
                  <a:lnTo>
                    <a:pt x="435" y="152"/>
                  </a:lnTo>
                  <a:lnTo>
                    <a:pt x="423" y="172"/>
                  </a:lnTo>
                  <a:lnTo>
                    <a:pt x="412" y="182"/>
                  </a:lnTo>
                  <a:lnTo>
                    <a:pt x="392" y="197"/>
                  </a:lnTo>
                  <a:lnTo>
                    <a:pt x="380" y="213"/>
                  </a:lnTo>
                  <a:lnTo>
                    <a:pt x="375" y="228"/>
                  </a:lnTo>
                  <a:lnTo>
                    <a:pt x="374" y="234"/>
                  </a:lnTo>
                  <a:lnTo>
                    <a:pt x="370" y="224"/>
                  </a:lnTo>
                  <a:lnTo>
                    <a:pt x="360" y="198"/>
                  </a:lnTo>
                  <a:lnTo>
                    <a:pt x="352" y="165"/>
                  </a:lnTo>
                  <a:lnTo>
                    <a:pt x="349" y="134"/>
                  </a:lnTo>
                  <a:lnTo>
                    <a:pt x="354" y="108"/>
                  </a:lnTo>
                  <a:lnTo>
                    <a:pt x="357" y="87"/>
                  </a:lnTo>
                  <a:lnTo>
                    <a:pt x="360" y="74"/>
                  </a:lnTo>
                  <a:lnTo>
                    <a:pt x="361" y="69"/>
                  </a:lnTo>
                  <a:lnTo>
                    <a:pt x="356" y="74"/>
                  </a:lnTo>
                  <a:lnTo>
                    <a:pt x="341" y="89"/>
                  </a:lnTo>
                  <a:lnTo>
                    <a:pt x="321" y="109"/>
                  </a:lnTo>
                  <a:lnTo>
                    <a:pt x="297" y="134"/>
                  </a:lnTo>
                  <a:lnTo>
                    <a:pt x="274" y="164"/>
                  </a:lnTo>
                  <a:lnTo>
                    <a:pt x="252" y="193"/>
                  </a:lnTo>
                  <a:lnTo>
                    <a:pt x="236" y="221"/>
                  </a:lnTo>
                  <a:lnTo>
                    <a:pt x="228" y="247"/>
                  </a:lnTo>
                  <a:lnTo>
                    <a:pt x="223" y="286"/>
                  </a:lnTo>
                  <a:lnTo>
                    <a:pt x="221" y="311"/>
                  </a:lnTo>
                  <a:lnTo>
                    <a:pt x="219" y="323"/>
                  </a:lnTo>
                  <a:lnTo>
                    <a:pt x="219" y="327"/>
                  </a:lnTo>
                  <a:lnTo>
                    <a:pt x="217" y="325"/>
                  </a:lnTo>
                  <a:lnTo>
                    <a:pt x="210" y="320"/>
                  </a:lnTo>
                  <a:lnTo>
                    <a:pt x="200" y="311"/>
                  </a:lnTo>
                  <a:lnTo>
                    <a:pt x="189" y="299"/>
                  </a:lnTo>
                  <a:lnTo>
                    <a:pt x="179" y="285"/>
                  </a:lnTo>
                  <a:lnTo>
                    <a:pt x="169" y="268"/>
                  </a:lnTo>
                  <a:lnTo>
                    <a:pt x="162" y="249"/>
                  </a:lnTo>
                  <a:lnTo>
                    <a:pt x="159" y="226"/>
                  </a:lnTo>
                  <a:lnTo>
                    <a:pt x="156" y="230"/>
                  </a:lnTo>
                  <a:lnTo>
                    <a:pt x="146" y="242"/>
                  </a:lnTo>
                  <a:lnTo>
                    <a:pt x="133" y="258"/>
                  </a:lnTo>
                  <a:lnTo>
                    <a:pt x="119" y="280"/>
                  </a:lnTo>
                  <a:lnTo>
                    <a:pt x="104" y="303"/>
                  </a:lnTo>
                  <a:lnTo>
                    <a:pt x="91" y="329"/>
                  </a:lnTo>
                  <a:lnTo>
                    <a:pt x="81" y="357"/>
                  </a:lnTo>
                  <a:lnTo>
                    <a:pt x="78" y="381"/>
                  </a:lnTo>
                  <a:lnTo>
                    <a:pt x="78" y="424"/>
                  </a:lnTo>
                  <a:lnTo>
                    <a:pt x="78" y="453"/>
                  </a:lnTo>
                  <a:lnTo>
                    <a:pt x="78" y="469"/>
                  </a:lnTo>
                  <a:lnTo>
                    <a:pt x="78" y="474"/>
                  </a:lnTo>
                  <a:lnTo>
                    <a:pt x="75" y="469"/>
                  </a:lnTo>
                  <a:lnTo>
                    <a:pt x="68" y="454"/>
                  </a:lnTo>
                  <a:lnTo>
                    <a:pt x="59" y="435"/>
                  </a:lnTo>
                  <a:lnTo>
                    <a:pt x="49" y="410"/>
                  </a:lnTo>
                  <a:lnTo>
                    <a:pt x="37" y="384"/>
                  </a:lnTo>
                  <a:lnTo>
                    <a:pt x="27" y="359"/>
                  </a:lnTo>
                  <a:lnTo>
                    <a:pt x="19" y="336"/>
                  </a:lnTo>
                  <a:lnTo>
                    <a:pt x="15" y="319"/>
                  </a:lnTo>
                  <a:lnTo>
                    <a:pt x="14" y="327"/>
                  </a:lnTo>
                  <a:lnTo>
                    <a:pt x="10" y="350"/>
                  </a:lnTo>
                  <a:lnTo>
                    <a:pt x="5" y="384"/>
                  </a:lnTo>
                  <a:lnTo>
                    <a:pt x="1" y="424"/>
                  </a:lnTo>
                  <a:lnTo>
                    <a:pt x="0" y="470"/>
                  </a:lnTo>
                  <a:lnTo>
                    <a:pt x="1" y="514"/>
                  </a:lnTo>
                  <a:lnTo>
                    <a:pt x="7" y="554"/>
                  </a:lnTo>
                  <a:lnTo>
                    <a:pt x="20" y="588"/>
                  </a:lnTo>
                  <a:lnTo>
                    <a:pt x="29" y="604"/>
                  </a:lnTo>
                  <a:lnTo>
                    <a:pt x="40" y="620"/>
                  </a:lnTo>
                  <a:lnTo>
                    <a:pt x="52" y="635"/>
                  </a:lnTo>
                  <a:lnTo>
                    <a:pt x="63" y="649"/>
                  </a:lnTo>
                  <a:lnTo>
                    <a:pt x="76" y="663"/>
                  </a:lnTo>
                  <a:lnTo>
                    <a:pt x="91" y="673"/>
                  </a:lnTo>
                  <a:lnTo>
                    <a:pt x="104" y="683"/>
                  </a:lnTo>
                  <a:lnTo>
                    <a:pt x="118" y="690"/>
                  </a:lnTo>
                  <a:lnTo>
                    <a:pt x="131" y="696"/>
                  </a:lnTo>
                  <a:lnTo>
                    <a:pt x="145" y="702"/>
                  </a:lnTo>
                  <a:lnTo>
                    <a:pt x="157" y="708"/>
                  </a:lnTo>
                  <a:lnTo>
                    <a:pt x="169" y="713"/>
                  </a:lnTo>
                  <a:lnTo>
                    <a:pt x="178" y="718"/>
                  </a:lnTo>
                  <a:lnTo>
                    <a:pt x="184" y="722"/>
                  </a:lnTo>
                  <a:lnTo>
                    <a:pt x="189" y="725"/>
                  </a:lnTo>
                  <a:lnTo>
                    <a:pt x="191" y="726"/>
                  </a:lnTo>
                  <a:lnTo>
                    <a:pt x="673" y="487"/>
                  </a:lnTo>
                  <a:lnTo>
                    <a:pt x="729" y="571"/>
                  </a:lnTo>
                  <a:lnTo>
                    <a:pt x="798" y="519"/>
                  </a:lnTo>
                  <a:lnTo>
                    <a:pt x="794" y="450"/>
                  </a:lnTo>
                  <a:lnTo>
                    <a:pt x="847" y="406"/>
                  </a:lnTo>
                  <a:close/>
                </a:path>
              </a:pathLst>
            </a:custGeom>
            <a:solidFill>
              <a:srgbClr val="C0C0C0"/>
            </a:solidFill>
            <a:ln w="12700">
              <a:solidFill>
                <a:srgbClr val="12121C"/>
              </a:solidFill>
              <a:round/>
              <a:headEnd/>
              <a:tailEnd/>
            </a:ln>
          </p:spPr>
          <p:txBody>
            <a:bodyPr/>
            <a:lstStyle/>
            <a:p>
              <a:pPr rtl="0"/>
              <a:endParaRPr lang="en-US" sz="3800"/>
            </a:p>
          </p:txBody>
        </p:sp>
        <p:sp>
          <p:nvSpPr>
            <p:cNvPr id="41089" name="Freeform 129"/>
            <p:cNvSpPr>
              <a:spLocks/>
            </p:cNvSpPr>
            <p:nvPr/>
          </p:nvSpPr>
          <p:spPr bwMode="auto">
            <a:xfrm flipH="1">
              <a:off x="462" y="988"/>
              <a:ext cx="23" cy="15"/>
            </a:xfrm>
            <a:custGeom>
              <a:avLst/>
              <a:gdLst>
                <a:gd name="T0" fmla="*/ 5 w 100"/>
                <a:gd name="T1" fmla="*/ 10 h 63"/>
                <a:gd name="T2" fmla="*/ 0 w 100"/>
                <a:gd name="T3" fmla="*/ 12 h 63"/>
                <a:gd name="T4" fmla="*/ 14 w 100"/>
                <a:gd name="T5" fmla="*/ 15 h 63"/>
                <a:gd name="T6" fmla="*/ 15 w 100"/>
                <a:gd name="T7" fmla="*/ 11 h 63"/>
                <a:gd name="T8" fmla="*/ 15 w 100"/>
                <a:gd name="T9" fmla="*/ 11 h 63"/>
                <a:gd name="T10" fmla="*/ 14 w 100"/>
                <a:gd name="T11" fmla="*/ 11 h 63"/>
                <a:gd name="T12" fmla="*/ 12 w 100"/>
                <a:gd name="T13" fmla="*/ 11 h 63"/>
                <a:gd name="T14" fmla="*/ 11 w 100"/>
                <a:gd name="T15" fmla="*/ 10 h 63"/>
                <a:gd name="T16" fmla="*/ 13 w 100"/>
                <a:gd name="T17" fmla="*/ 9 h 63"/>
                <a:gd name="T18" fmla="*/ 15 w 100"/>
                <a:gd name="T19" fmla="*/ 8 h 63"/>
                <a:gd name="T20" fmla="*/ 17 w 100"/>
                <a:gd name="T21" fmla="*/ 7 h 63"/>
                <a:gd name="T22" fmla="*/ 19 w 100"/>
                <a:gd name="T23" fmla="*/ 6 h 63"/>
                <a:gd name="T24" fmla="*/ 20 w 100"/>
                <a:gd name="T25" fmla="*/ 5 h 63"/>
                <a:gd name="T26" fmla="*/ 22 w 100"/>
                <a:gd name="T27" fmla="*/ 4 h 63"/>
                <a:gd name="T28" fmla="*/ 23 w 100"/>
                <a:gd name="T29" fmla="*/ 4 h 63"/>
                <a:gd name="T30" fmla="*/ 23 w 100"/>
                <a:gd name="T31" fmla="*/ 3 h 63"/>
                <a:gd name="T32" fmla="*/ 21 w 100"/>
                <a:gd name="T33" fmla="*/ 0 h 63"/>
                <a:gd name="T34" fmla="*/ 5 w 100"/>
                <a:gd name="T35" fmla="*/ 10 h 6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0"/>
                <a:gd name="T55" fmla="*/ 0 h 63"/>
                <a:gd name="T56" fmla="*/ 100 w 100"/>
                <a:gd name="T57" fmla="*/ 63 h 6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0" h="63">
                  <a:moveTo>
                    <a:pt x="20" y="40"/>
                  </a:moveTo>
                  <a:lnTo>
                    <a:pt x="0" y="52"/>
                  </a:lnTo>
                  <a:lnTo>
                    <a:pt x="63" y="63"/>
                  </a:lnTo>
                  <a:lnTo>
                    <a:pt x="65" y="48"/>
                  </a:lnTo>
                  <a:lnTo>
                    <a:pt x="64" y="48"/>
                  </a:lnTo>
                  <a:lnTo>
                    <a:pt x="60" y="46"/>
                  </a:lnTo>
                  <a:lnTo>
                    <a:pt x="54" y="45"/>
                  </a:lnTo>
                  <a:lnTo>
                    <a:pt x="47" y="44"/>
                  </a:lnTo>
                  <a:lnTo>
                    <a:pt x="55" y="39"/>
                  </a:lnTo>
                  <a:lnTo>
                    <a:pt x="64" y="35"/>
                  </a:lnTo>
                  <a:lnTo>
                    <a:pt x="73" y="29"/>
                  </a:lnTo>
                  <a:lnTo>
                    <a:pt x="82" y="24"/>
                  </a:lnTo>
                  <a:lnTo>
                    <a:pt x="89" y="20"/>
                  </a:lnTo>
                  <a:lnTo>
                    <a:pt x="95" y="16"/>
                  </a:lnTo>
                  <a:lnTo>
                    <a:pt x="99" y="15"/>
                  </a:lnTo>
                  <a:lnTo>
                    <a:pt x="100" y="14"/>
                  </a:lnTo>
                  <a:lnTo>
                    <a:pt x="93" y="0"/>
                  </a:lnTo>
                  <a:lnTo>
                    <a:pt x="20" y="40"/>
                  </a:lnTo>
                  <a:close/>
                </a:path>
              </a:pathLst>
            </a:custGeom>
            <a:solidFill>
              <a:srgbClr val="000000"/>
            </a:solidFill>
            <a:ln w="9525">
              <a:noFill/>
              <a:round/>
              <a:headEnd/>
              <a:tailEnd/>
            </a:ln>
          </p:spPr>
          <p:txBody>
            <a:bodyPr/>
            <a:lstStyle/>
            <a:p>
              <a:pPr rtl="0"/>
              <a:endParaRPr lang="en-US" sz="3800"/>
            </a:p>
          </p:txBody>
        </p:sp>
        <p:sp>
          <p:nvSpPr>
            <p:cNvPr id="41090" name="Freeform 130"/>
            <p:cNvSpPr>
              <a:spLocks/>
            </p:cNvSpPr>
            <p:nvPr/>
          </p:nvSpPr>
          <p:spPr bwMode="auto">
            <a:xfrm flipH="1">
              <a:off x="611" y="1425"/>
              <a:ext cx="36" cy="34"/>
            </a:xfrm>
            <a:custGeom>
              <a:avLst/>
              <a:gdLst>
                <a:gd name="T0" fmla="*/ 36 w 155"/>
                <a:gd name="T1" fmla="*/ 17 h 147"/>
                <a:gd name="T2" fmla="*/ 36 w 155"/>
                <a:gd name="T3" fmla="*/ 20 h 147"/>
                <a:gd name="T4" fmla="*/ 34 w 155"/>
                <a:gd name="T5" fmla="*/ 23 h 147"/>
                <a:gd name="T6" fmla="*/ 33 w 155"/>
                <a:gd name="T7" fmla="*/ 26 h 147"/>
                <a:gd name="T8" fmla="*/ 31 w 155"/>
                <a:gd name="T9" fmla="*/ 29 h 147"/>
                <a:gd name="T10" fmla="*/ 28 w 155"/>
                <a:gd name="T11" fmla="*/ 31 h 147"/>
                <a:gd name="T12" fmla="*/ 25 w 155"/>
                <a:gd name="T13" fmla="*/ 33 h 147"/>
                <a:gd name="T14" fmla="*/ 22 w 155"/>
                <a:gd name="T15" fmla="*/ 34 h 147"/>
                <a:gd name="T16" fmla="*/ 18 w 155"/>
                <a:gd name="T17" fmla="*/ 34 h 147"/>
                <a:gd name="T18" fmla="*/ 14 w 155"/>
                <a:gd name="T19" fmla="*/ 34 h 147"/>
                <a:gd name="T20" fmla="*/ 11 w 155"/>
                <a:gd name="T21" fmla="*/ 33 h 147"/>
                <a:gd name="T22" fmla="*/ 8 w 155"/>
                <a:gd name="T23" fmla="*/ 31 h 147"/>
                <a:gd name="T24" fmla="*/ 5 w 155"/>
                <a:gd name="T25" fmla="*/ 29 h 147"/>
                <a:gd name="T26" fmla="*/ 3 w 155"/>
                <a:gd name="T27" fmla="*/ 26 h 147"/>
                <a:gd name="T28" fmla="*/ 1 w 155"/>
                <a:gd name="T29" fmla="*/ 23 h 147"/>
                <a:gd name="T30" fmla="*/ 0 w 155"/>
                <a:gd name="T31" fmla="*/ 20 h 147"/>
                <a:gd name="T32" fmla="*/ 0 w 155"/>
                <a:gd name="T33" fmla="*/ 17 h 147"/>
                <a:gd name="T34" fmla="*/ 0 w 155"/>
                <a:gd name="T35" fmla="*/ 14 h 147"/>
                <a:gd name="T36" fmla="*/ 1 w 155"/>
                <a:gd name="T37" fmla="*/ 10 h 147"/>
                <a:gd name="T38" fmla="*/ 3 w 155"/>
                <a:gd name="T39" fmla="*/ 7 h 147"/>
                <a:gd name="T40" fmla="*/ 5 w 155"/>
                <a:gd name="T41" fmla="*/ 5 h 147"/>
                <a:gd name="T42" fmla="*/ 8 w 155"/>
                <a:gd name="T43" fmla="*/ 3 h 147"/>
                <a:gd name="T44" fmla="*/ 11 w 155"/>
                <a:gd name="T45" fmla="*/ 1 h 147"/>
                <a:gd name="T46" fmla="*/ 14 w 155"/>
                <a:gd name="T47" fmla="*/ 0 h 147"/>
                <a:gd name="T48" fmla="*/ 18 w 155"/>
                <a:gd name="T49" fmla="*/ 0 h 147"/>
                <a:gd name="T50" fmla="*/ 22 w 155"/>
                <a:gd name="T51" fmla="*/ 0 h 147"/>
                <a:gd name="T52" fmla="*/ 25 w 155"/>
                <a:gd name="T53" fmla="*/ 1 h 147"/>
                <a:gd name="T54" fmla="*/ 28 w 155"/>
                <a:gd name="T55" fmla="*/ 3 h 147"/>
                <a:gd name="T56" fmla="*/ 31 w 155"/>
                <a:gd name="T57" fmla="*/ 5 h 147"/>
                <a:gd name="T58" fmla="*/ 33 w 155"/>
                <a:gd name="T59" fmla="*/ 7 h 147"/>
                <a:gd name="T60" fmla="*/ 34 w 155"/>
                <a:gd name="T61" fmla="*/ 10 h 147"/>
                <a:gd name="T62" fmla="*/ 36 w 155"/>
                <a:gd name="T63" fmla="*/ 14 h 147"/>
                <a:gd name="T64" fmla="*/ 36 w 155"/>
                <a:gd name="T65" fmla="*/ 17 h 14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5"/>
                <a:gd name="T100" fmla="*/ 0 h 147"/>
                <a:gd name="T101" fmla="*/ 155 w 155"/>
                <a:gd name="T102" fmla="*/ 147 h 14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5" h="147">
                  <a:moveTo>
                    <a:pt x="155" y="73"/>
                  </a:moveTo>
                  <a:lnTo>
                    <a:pt x="153" y="87"/>
                  </a:lnTo>
                  <a:lnTo>
                    <a:pt x="148" y="101"/>
                  </a:lnTo>
                  <a:lnTo>
                    <a:pt x="142" y="114"/>
                  </a:lnTo>
                  <a:lnTo>
                    <a:pt x="132" y="125"/>
                  </a:lnTo>
                  <a:lnTo>
                    <a:pt x="121" y="134"/>
                  </a:lnTo>
                  <a:lnTo>
                    <a:pt x="108" y="141"/>
                  </a:lnTo>
                  <a:lnTo>
                    <a:pt x="93" y="146"/>
                  </a:lnTo>
                  <a:lnTo>
                    <a:pt x="78" y="147"/>
                  </a:lnTo>
                  <a:lnTo>
                    <a:pt x="62" y="146"/>
                  </a:lnTo>
                  <a:lnTo>
                    <a:pt x="48" y="141"/>
                  </a:lnTo>
                  <a:lnTo>
                    <a:pt x="35" y="134"/>
                  </a:lnTo>
                  <a:lnTo>
                    <a:pt x="23" y="125"/>
                  </a:lnTo>
                  <a:lnTo>
                    <a:pt x="13" y="114"/>
                  </a:lnTo>
                  <a:lnTo>
                    <a:pt x="6" y="101"/>
                  </a:lnTo>
                  <a:lnTo>
                    <a:pt x="1" y="87"/>
                  </a:lnTo>
                  <a:lnTo>
                    <a:pt x="0" y="73"/>
                  </a:lnTo>
                  <a:lnTo>
                    <a:pt x="1" y="59"/>
                  </a:lnTo>
                  <a:lnTo>
                    <a:pt x="6" y="44"/>
                  </a:lnTo>
                  <a:lnTo>
                    <a:pt x="13" y="32"/>
                  </a:lnTo>
                  <a:lnTo>
                    <a:pt x="23" y="21"/>
                  </a:lnTo>
                  <a:lnTo>
                    <a:pt x="35" y="13"/>
                  </a:lnTo>
                  <a:lnTo>
                    <a:pt x="48" y="5"/>
                  </a:lnTo>
                  <a:lnTo>
                    <a:pt x="62" y="1"/>
                  </a:lnTo>
                  <a:lnTo>
                    <a:pt x="78" y="0"/>
                  </a:lnTo>
                  <a:lnTo>
                    <a:pt x="93" y="1"/>
                  </a:lnTo>
                  <a:lnTo>
                    <a:pt x="108" y="5"/>
                  </a:lnTo>
                  <a:lnTo>
                    <a:pt x="121" y="13"/>
                  </a:lnTo>
                  <a:lnTo>
                    <a:pt x="132" y="21"/>
                  </a:lnTo>
                  <a:lnTo>
                    <a:pt x="142" y="32"/>
                  </a:lnTo>
                  <a:lnTo>
                    <a:pt x="148" y="44"/>
                  </a:lnTo>
                  <a:lnTo>
                    <a:pt x="153" y="59"/>
                  </a:lnTo>
                  <a:lnTo>
                    <a:pt x="155" y="73"/>
                  </a:lnTo>
                  <a:close/>
                </a:path>
              </a:pathLst>
            </a:custGeom>
            <a:solidFill>
              <a:srgbClr val="000000"/>
            </a:solidFill>
            <a:ln w="9525">
              <a:noFill/>
              <a:round/>
              <a:headEnd/>
              <a:tailEnd/>
            </a:ln>
          </p:spPr>
          <p:txBody>
            <a:bodyPr/>
            <a:lstStyle/>
            <a:p>
              <a:pPr rtl="0"/>
              <a:endParaRPr lang="en-US" sz="3800"/>
            </a:p>
          </p:txBody>
        </p:sp>
        <p:sp>
          <p:nvSpPr>
            <p:cNvPr id="41091" name="Freeform 131"/>
            <p:cNvSpPr>
              <a:spLocks/>
            </p:cNvSpPr>
            <p:nvPr/>
          </p:nvSpPr>
          <p:spPr bwMode="auto">
            <a:xfrm flipH="1">
              <a:off x="588" y="1056"/>
              <a:ext cx="17" cy="18"/>
            </a:xfrm>
            <a:custGeom>
              <a:avLst/>
              <a:gdLst>
                <a:gd name="T0" fmla="*/ 1 w 74"/>
                <a:gd name="T1" fmla="*/ 3 h 79"/>
                <a:gd name="T2" fmla="*/ 0 w 74"/>
                <a:gd name="T3" fmla="*/ 15 h 79"/>
                <a:gd name="T4" fmla="*/ 0 w 74"/>
                <a:gd name="T5" fmla="*/ 15 h 79"/>
                <a:gd name="T6" fmla="*/ 0 w 74"/>
                <a:gd name="T7" fmla="*/ 16 h 79"/>
                <a:gd name="T8" fmla="*/ 0 w 74"/>
                <a:gd name="T9" fmla="*/ 17 h 79"/>
                <a:gd name="T10" fmla="*/ 1 w 74"/>
                <a:gd name="T11" fmla="*/ 17 h 79"/>
                <a:gd name="T12" fmla="*/ 1 w 74"/>
                <a:gd name="T13" fmla="*/ 18 h 79"/>
                <a:gd name="T14" fmla="*/ 2 w 74"/>
                <a:gd name="T15" fmla="*/ 18 h 79"/>
                <a:gd name="T16" fmla="*/ 3 w 74"/>
                <a:gd name="T17" fmla="*/ 18 h 79"/>
                <a:gd name="T18" fmla="*/ 3 w 74"/>
                <a:gd name="T19" fmla="*/ 18 h 79"/>
                <a:gd name="T20" fmla="*/ 14 w 74"/>
                <a:gd name="T21" fmla="*/ 17 h 79"/>
                <a:gd name="T22" fmla="*/ 15 w 74"/>
                <a:gd name="T23" fmla="*/ 17 h 79"/>
                <a:gd name="T24" fmla="*/ 16 w 74"/>
                <a:gd name="T25" fmla="*/ 16 h 79"/>
                <a:gd name="T26" fmla="*/ 17 w 74"/>
                <a:gd name="T27" fmla="*/ 15 h 79"/>
                <a:gd name="T28" fmla="*/ 17 w 74"/>
                <a:gd name="T29" fmla="*/ 14 h 79"/>
                <a:gd name="T30" fmla="*/ 17 w 74"/>
                <a:gd name="T31" fmla="*/ 13 h 79"/>
                <a:gd name="T32" fmla="*/ 16 w 74"/>
                <a:gd name="T33" fmla="*/ 12 h 79"/>
                <a:gd name="T34" fmla="*/ 15 w 74"/>
                <a:gd name="T35" fmla="*/ 11 h 79"/>
                <a:gd name="T36" fmla="*/ 14 w 74"/>
                <a:gd name="T37" fmla="*/ 11 h 79"/>
                <a:gd name="T38" fmla="*/ 13 w 74"/>
                <a:gd name="T39" fmla="*/ 11 h 79"/>
                <a:gd name="T40" fmla="*/ 11 w 74"/>
                <a:gd name="T41" fmla="*/ 11 h 79"/>
                <a:gd name="T42" fmla="*/ 9 w 74"/>
                <a:gd name="T43" fmla="*/ 11 h 79"/>
                <a:gd name="T44" fmla="*/ 6 w 74"/>
                <a:gd name="T45" fmla="*/ 12 h 79"/>
                <a:gd name="T46" fmla="*/ 7 w 74"/>
                <a:gd name="T47" fmla="*/ 9 h 79"/>
                <a:gd name="T48" fmla="*/ 7 w 74"/>
                <a:gd name="T49" fmla="*/ 6 h 79"/>
                <a:gd name="T50" fmla="*/ 7 w 74"/>
                <a:gd name="T51" fmla="*/ 4 h 79"/>
                <a:gd name="T52" fmla="*/ 7 w 74"/>
                <a:gd name="T53" fmla="*/ 3 h 79"/>
                <a:gd name="T54" fmla="*/ 7 w 74"/>
                <a:gd name="T55" fmla="*/ 3 h 79"/>
                <a:gd name="T56" fmla="*/ 7 w 74"/>
                <a:gd name="T57" fmla="*/ 3 h 79"/>
                <a:gd name="T58" fmla="*/ 7 w 74"/>
                <a:gd name="T59" fmla="*/ 3 h 79"/>
                <a:gd name="T60" fmla="*/ 7 w 74"/>
                <a:gd name="T61" fmla="*/ 3 h 79"/>
                <a:gd name="T62" fmla="*/ 7 w 74"/>
                <a:gd name="T63" fmla="*/ 2 h 79"/>
                <a:gd name="T64" fmla="*/ 6 w 74"/>
                <a:gd name="T65" fmla="*/ 1 h 79"/>
                <a:gd name="T66" fmla="*/ 6 w 74"/>
                <a:gd name="T67" fmla="*/ 0 h 79"/>
                <a:gd name="T68" fmla="*/ 4 w 74"/>
                <a:gd name="T69" fmla="*/ 0 h 79"/>
                <a:gd name="T70" fmla="*/ 3 w 74"/>
                <a:gd name="T71" fmla="*/ 0 h 79"/>
                <a:gd name="T72" fmla="*/ 2 w 74"/>
                <a:gd name="T73" fmla="*/ 1 h 79"/>
                <a:gd name="T74" fmla="*/ 1 w 74"/>
                <a:gd name="T75" fmla="*/ 1 h 79"/>
                <a:gd name="T76" fmla="*/ 1 w 74"/>
                <a:gd name="T77" fmla="*/ 3 h 7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4"/>
                <a:gd name="T118" fmla="*/ 0 h 79"/>
                <a:gd name="T119" fmla="*/ 74 w 74"/>
                <a:gd name="T120" fmla="*/ 79 h 7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4" h="79">
                  <a:moveTo>
                    <a:pt x="3" y="12"/>
                  </a:moveTo>
                  <a:lnTo>
                    <a:pt x="0" y="64"/>
                  </a:lnTo>
                  <a:lnTo>
                    <a:pt x="0" y="66"/>
                  </a:lnTo>
                  <a:lnTo>
                    <a:pt x="0" y="69"/>
                  </a:lnTo>
                  <a:lnTo>
                    <a:pt x="2" y="73"/>
                  </a:lnTo>
                  <a:lnTo>
                    <a:pt x="3" y="75"/>
                  </a:lnTo>
                  <a:lnTo>
                    <a:pt x="6" y="77"/>
                  </a:lnTo>
                  <a:lnTo>
                    <a:pt x="9" y="78"/>
                  </a:lnTo>
                  <a:lnTo>
                    <a:pt x="11" y="79"/>
                  </a:lnTo>
                  <a:lnTo>
                    <a:pt x="14" y="79"/>
                  </a:lnTo>
                  <a:lnTo>
                    <a:pt x="62" y="74"/>
                  </a:lnTo>
                  <a:lnTo>
                    <a:pt x="67" y="73"/>
                  </a:lnTo>
                  <a:lnTo>
                    <a:pt x="71" y="69"/>
                  </a:lnTo>
                  <a:lnTo>
                    <a:pt x="74" y="65"/>
                  </a:lnTo>
                  <a:lnTo>
                    <a:pt x="74" y="60"/>
                  </a:lnTo>
                  <a:lnTo>
                    <a:pt x="72" y="55"/>
                  </a:lnTo>
                  <a:lnTo>
                    <a:pt x="68" y="51"/>
                  </a:lnTo>
                  <a:lnTo>
                    <a:pt x="65" y="48"/>
                  </a:lnTo>
                  <a:lnTo>
                    <a:pt x="59" y="47"/>
                  </a:lnTo>
                  <a:lnTo>
                    <a:pt x="57" y="47"/>
                  </a:lnTo>
                  <a:lnTo>
                    <a:pt x="49" y="48"/>
                  </a:lnTo>
                  <a:lnTo>
                    <a:pt x="39" y="49"/>
                  </a:lnTo>
                  <a:lnTo>
                    <a:pt x="28" y="51"/>
                  </a:lnTo>
                  <a:lnTo>
                    <a:pt x="29" y="39"/>
                  </a:lnTo>
                  <a:lnTo>
                    <a:pt x="29" y="26"/>
                  </a:lnTo>
                  <a:lnTo>
                    <a:pt x="31" y="18"/>
                  </a:lnTo>
                  <a:lnTo>
                    <a:pt x="31" y="14"/>
                  </a:lnTo>
                  <a:lnTo>
                    <a:pt x="31" y="13"/>
                  </a:lnTo>
                  <a:lnTo>
                    <a:pt x="29" y="8"/>
                  </a:lnTo>
                  <a:lnTo>
                    <a:pt x="27" y="4"/>
                  </a:lnTo>
                  <a:lnTo>
                    <a:pt x="24" y="1"/>
                  </a:lnTo>
                  <a:lnTo>
                    <a:pt x="19" y="0"/>
                  </a:lnTo>
                  <a:lnTo>
                    <a:pt x="14" y="0"/>
                  </a:lnTo>
                  <a:lnTo>
                    <a:pt x="9" y="3"/>
                  </a:lnTo>
                  <a:lnTo>
                    <a:pt x="5" y="6"/>
                  </a:lnTo>
                  <a:lnTo>
                    <a:pt x="3" y="12"/>
                  </a:lnTo>
                  <a:close/>
                </a:path>
              </a:pathLst>
            </a:custGeom>
            <a:solidFill>
              <a:srgbClr val="000000"/>
            </a:solidFill>
            <a:ln w="9525">
              <a:noFill/>
              <a:round/>
              <a:headEnd/>
              <a:tailEnd/>
            </a:ln>
          </p:spPr>
          <p:txBody>
            <a:bodyPr/>
            <a:lstStyle/>
            <a:p>
              <a:pPr rtl="0"/>
              <a:endParaRPr lang="en-US" sz="3800"/>
            </a:p>
          </p:txBody>
        </p:sp>
        <p:sp>
          <p:nvSpPr>
            <p:cNvPr id="41092" name="Freeform 132"/>
            <p:cNvSpPr>
              <a:spLocks/>
            </p:cNvSpPr>
            <p:nvPr/>
          </p:nvSpPr>
          <p:spPr bwMode="auto">
            <a:xfrm flipH="1">
              <a:off x="563" y="1072"/>
              <a:ext cx="20" cy="12"/>
            </a:xfrm>
            <a:custGeom>
              <a:avLst/>
              <a:gdLst>
                <a:gd name="T0" fmla="*/ 15 w 83"/>
                <a:gd name="T1" fmla="*/ 0 h 56"/>
                <a:gd name="T2" fmla="*/ 1 w 83"/>
                <a:gd name="T3" fmla="*/ 6 h 56"/>
                <a:gd name="T4" fmla="*/ 0 w 83"/>
                <a:gd name="T5" fmla="*/ 7 h 56"/>
                <a:gd name="T6" fmla="*/ 0 w 83"/>
                <a:gd name="T7" fmla="*/ 8 h 56"/>
                <a:gd name="T8" fmla="*/ 0 w 83"/>
                <a:gd name="T9" fmla="*/ 9 h 56"/>
                <a:gd name="T10" fmla="*/ 0 w 83"/>
                <a:gd name="T11" fmla="*/ 11 h 56"/>
                <a:gd name="T12" fmla="*/ 1 w 83"/>
                <a:gd name="T13" fmla="*/ 11 h 56"/>
                <a:gd name="T14" fmla="*/ 2 w 83"/>
                <a:gd name="T15" fmla="*/ 12 h 56"/>
                <a:gd name="T16" fmla="*/ 3 w 83"/>
                <a:gd name="T17" fmla="*/ 12 h 56"/>
                <a:gd name="T18" fmla="*/ 5 w 83"/>
                <a:gd name="T19" fmla="*/ 12 h 56"/>
                <a:gd name="T20" fmla="*/ 18 w 83"/>
                <a:gd name="T21" fmla="*/ 6 h 56"/>
                <a:gd name="T22" fmla="*/ 19 w 83"/>
                <a:gd name="T23" fmla="*/ 5 h 56"/>
                <a:gd name="T24" fmla="*/ 20 w 83"/>
                <a:gd name="T25" fmla="*/ 4 h 56"/>
                <a:gd name="T26" fmla="*/ 20 w 83"/>
                <a:gd name="T27" fmla="*/ 3 h 56"/>
                <a:gd name="T28" fmla="*/ 20 w 83"/>
                <a:gd name="T29" fmla="*/ 2 h 56"/>
                <a:gd name="T30" fmla="*/ 19 w 83"/>
                <a:gd name="T31" fmla="*/ 1 h 56"/>
                <a:gd name="T32" fmla="*/ 18 w 83"/>
                <a:gd name="T33" fmla="*/ 0 h 56"/>
                <a:gd name="T34" fmla="*/ 17 w 83"/>
                <a:gd name="T35" fmla="*/ 0 h 56"/>
                <a:gd name="T36" fmla="*/ 15 w 83"/>
                <a:gd name="T37" fmla="*/ 0 h 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3"/>
                <a:gd name="T58" fmla="*/ 0 h 56"/>
                <a:gd name="T59" fmla="*/ 83 w 83"/>
                <a:gd name="T60" fmla="*/ 56 h 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3" h="56">
                  <a:moveTo>
                    <a:pt x="63" y="2"/>
                  </a:moveTo>
                  <a:lnTo>
                    <a:pt x="6" y="30"/>
                  </a:lnTo>
                  <a:lnTo>
                    <a:pt x="2" y="33"/>
                  </a:lnTo>
                  <a:lnTo>
                    <a:pt x="0" y="38"/>
                  </a:lnTo>
                  <a:lnTo>
                    <a:pt x="0" y="43"/>
                  </a:lnTo>
                  <a:lnTo>
                    <a:pt x="1" y="49"/>
                  </a:lnTo>
                  <a:lnTo>
                    <a:pt x="4" y="52"/>
                  </a:lnTo>
                  <a:lnTo>
                    <a:pt x="9" y="55"/>
                  </a:lnTo>
                  <a:lnTo>
                    <a:pt x="14" y="56"/>
                  </a:lnTo>
                  <a:lnTo>
                    <a:pt x="19" y="55"/>
                  </a:lnTo>
                  <a:lnTo>
                    <a:pt x="76" y="26"/>
                  </a:lnTo>
                  <a:lnTo>
                    <a:pt x="80" y="22"/>
                  </a:lnTo>
                  <a:lnTo>
                    <a:pt x="83" y="19"/>
                  </a:lnTo>
                  <a:lnTo>
                    <a:pt x="83" y="13"/>
                  </a:lnTo>
                  <a:lnTo>
                    <a:pt x="82" y="8"/>
                  </a:lnTo>
                  <a:lnTo>
                    <a:pt x="79" y="3"/>
                  </a:lnTo>
                  <a:lnTo>
                    <a:pt x="74" y="0"/>
                  </a:lnTo>
                  <a:lnTo>
                    <a:pt x="69" y="0"/>
                  </a:lnTo>
                  <a:lnTo>
                    <a:pt x="63" y="2"/>
                  </a:lnTo>
                  <a:close/>
                </a:path>
              </a:pathLst>
            </a:custGeom>
            <a:solidFill>
              <a:srgbClr val="000000"/>
            </a:solidFill>
            <a:ln w="9525">
              <a:noFill/>
              <a:round/>
              <a:headEnd/>
              <a:tailEnd/>
            </a:ln>
          </p:spPr>
          <p:txBody>
            <a:bodyPr/>
            <a:lstStyle/>
            <a:p>
              <a:pPr rtl="0"/>
              <a:endParaRPr lang="en-US" sz="3800"/>
            </a:p>
          </p:txBody>
        </p:sp>
        <p:sp>
          <p:nvSpPr>
            <p:cNvPr id="41093" name="Freeform 133"/>
            <p:cNvSpPr>
              <a:spLocks/>
            </p:cNvSpPr>
            <p:nvPr/>
          </p:nvSpPr>
          <p:spPr bwMode="auto">
            <a:xfrm flipH="1">
              <a:off x="566" y="1045"/>
              <a:ext cx="11" cy="11"/>
            </a:xfrm>
            <a:custGeom>
              <a:avLst/>
              <a:gdLst>
                <a:gd name="T0" fmla="*/ 11 w 48"/>
                <a:gd name="T1" fmla="*/ 5 h 49"/>
                <a:gd name="T2" fmla="*/ 11 w 48"/>
                <a:gd name="T3" fmla="*/ 7 h 49"/>
                <a:gd name="T4" fmla="*/ 10 w 48"/>
                <a:gd name="T5" fmla="*/ 9 h 49"/>
                <a:gd name="T6" fmla="*/ 8 w 48"/>
                <a:gd name="T7" fmla="*/ 10 h 49"/>
                <a:gd name="T8" fmla="*/ 6 w 48"/>
                <a:gd name="T9" fmla="*/ 11 h 49"/>
                <a:gd name="T10" fmla="*/ 4 w 48"/>
                <a:gd name="T11" fmla="*/ 10 h 49"/>
                <a:gd name="T12" fmla="*/ 2 w 48"/>
                <a:gd name="T13" fmla="*/ 9 h 49"/>
                <a:gd name="T14" fmla="*/ 1 w 48"/>
                <a:gd name="T15" fmla="*/ 7 h 49"/>
                <a:gd name="T16" fmla="*/ 0 w 48"/>
                <a:gd name="T17" fmla="*/ 5 h 49"/>
                <a:gd name="T18" fmla="*/ 1 w 48"/>
                <a:gd name="T19" fmla="*/ 3 h 49"/>
                <a:gd name="T20" fmla="*/ 2 w 48"/>
                <a:gd name="T21" fmla="*/ 2 h 49"/>
                <a:gd name="T22" fmla="*/ 4 w 48"/>
                <a:gd name="T23" fmla="*/ 0 h 49"/>
                <a:gd name="T24" fmla="*/ 6 w 48"/>
                <a:gd name="T25" fmla="*/ 0 h 49"/>
                <a:gd name="T26" fmla="*/ 8 w 48"/>
                <a:gd name="T27" fmla="*/ 0 h 49"/>
                <a:gd name="T28" fmla="*/ 10 w 48"/>
                <a:gd name="T29" fmla="*/ 2 h 49"/>
                <a:gd name="T30" fmla="*/ 11 w 48"/>
                <a:gd name="T31" fmla="*/ 3 h 49"/>
                <a:gd name="T32" fmla="*/ 11 w 48"/>
                <a:gd name="T33" fmla="*/ 5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9"/>
                <a:gd name="T53" fmla="*/ 48 w 48"/>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9">
                  <a:moveTo>
                    <a:pt x="48" y="24"/>
                  </a:moveTo>
                  <a:lnTo>
                    <a:pt x="47" y="33"/>
                  </a:lnTo>
                  <a:lnTo>
                    <a:pt x="42" y="41"/>
                  </a:lnTo>
                  <a:lnTo>
                    <a:pt x="34" y="46"/>
                  </a:lnTo>
                  <a:lnTo>
                    <a:pt x="25" y="49"/>
                  </a:lnTo>
                  <a:lnTo>
                    <a:pt x="16" y="46"/>
                  </a:lnTo>
                  <a:lnTo>
                    <a:pt x="8" y="41"/>
                  </a:lnTo>
                  <a:lnTo>
                    <a:pt x="3" y="33"/>
                  </a:lnTo>
                  <a:lnTo>
                    <a:pt x="0" y="24"/>
                  </a:lnTo>
                  <a:lnTo>
                    <a:pt x="3" y="15"/>
                  </a:lnTo>
                  <a:lnTo>
                    <a:pt x="8" y="7"/>
                  </a:lnTo>
                  <a:lnTo>
                    <a:pt x="16" y="2"/>
                  </a:lnTo>
                  <a:lnTo>
                    <a:pt x="25" y="0"/>
                  </a:lnTo>
                  <a:lnTo>
                    <a:pt x="34" y="2"/>
                  </a:lnTo>
                  <a:lnTo>
                    <a:pt x="42" y="7"/>
                  </a:lnTo>
                  <a:lnTo>
                    <a:pt x="47" y="15"/>
                  </a:lnTo>
                  <a:lnTo>
                    <a:pt x="48" y="24"/>
                  </a:lnTo>
                  <a:close/>
                </a:path>
              </a:pathLst>
            </a:custGeom>
            <a:solidFill>
              <a:srgbClr val="000000"/>
            </a:solidFill>
            <a:ln w="9525">
              <a:noFill/>
              <a:round/>
              <a:headEnd/>
              <a:tailEnd/>
            </a:ln>
          </p:spPr>
          <p:txBody>
            <a:bodyPr/>
            <a:lstStyle/>
            <a:p>
              <a:pPr rtl="0"/>
              <a:endParaRPr lang="en-US" sz="3800"/>
            </a:p>
          </p:txBody>
        </p:sp>
      </p:grpSp>
      <p:grpSp>
        <p:nvGrpSpPr>
          <p:cNvPr id="5" name="Group 134"/>
          <p:cNvGrpSpPr>
            <a:grpSpLocks/>
          </p:cNvGrpSpPr>
          <p:nvPr/>
        </p:nvGrpSpPr>
        <p:grpSpPr bwMode="auto">
          <a:xfrm>
            <a:off x="3763963" y="3844925"/>
            <a:ext cx="833437" cy="954088"/>
            <a:chOff x="337" y="893"/>
            <a:chExt cx="525" cy="601"/>
          </a:xfrm>
        </p:grpSpPr>
        <p:sp>
          <p:nvSpPr>
            <p:cNvPr id="41095" name="Freeform 135"/>
            <p:cNvSpPr>
              <a:spLocks/>
            </p:cNvSpPr>
            <p:nvPr/>
          </p:nvSpPr>
          <p:spPr bwMode="auto">
            <a:xfrm flipH="1">
              <a:off x="389" y="1329"/>
              <a:ext cx="158" cy="88"/>
            </a:xfrm>
            <a:custGeom>
              <a:avLst/>
              <a:gdLst>
                <a:gd name="T0" fmla="*/ 130 w 692"/>
                <a:gd name="T1" fmla="*/ 1 h 382"/>
                <a:gd name="T2" fmla="*/ 128 w 692"/>
                <a:gd name="T3" fmla="*/ 3 h 382"/>
                <a:gd name="T4" fmla="*/ 128 w 692"/>
                <a:gd name="T5" fmla="*/ 5 h 382"/>
                <a:gd name="T6" fmla="*/ 128 w 692"/>
                <a:gd name="T7" fmla="*/ 6 h 382"/>
                <a:gd name="T8" fmla="*/ 129 w 692"/>
                <a:gd name="T9" fmla="*/ 9 h 382"/>
                <a:gd name="T10" fmla="*/ 134 w 692"/>
                <a:gd name="T11" fmla="*/ 22 h 382"/>
                <a:gd name="T12" fmla="*/ 141 w 692"/>
                <a:gd name="T13" fmla="*/ 41 h 382"/>
                <a:gd name="T14" fmla="*/ 146 w 692"/>
                <a:gd name="T15" fmla="*/ 56 h 382"/>
                <a:gd name="T16" fmla="*/ 147 w 692"/>
                <a:gd name="T17" fmla="*/ 62 h 382"/>
                <a:gd name="T18" fmla="*/ 144 w 692"/>
                <a:gd name="T19" fmla="*/ 73 h 382"/>
                <a:gd name="T20" fmla="*/ 140 w 692"/>
                <a:gd name="T21" fmla="*/ 78 h 382"/>
                <a:gd name="T22" fmla="*/ 129 w 692"/>
                <a:gd name="T23" fmla="*/ 78 h 382"/>
                <a:gd name="T24" fmla="*/ 111 w 692"/>
                <a:gd name="T25" fmla="*/ 78 h 382"/>
                <a:gd name="T26" fmla="*/ 90 w 692"/>
                <a:gd name="T27" fmla="*/ 78 h 382"/>
                <a:gd name="T28" fmla="*/ 68 w 692"/>
                <a:gd name="T29" fmla="*/ 78 h 382"/>
                <a:gd name="T30" fmla="*/ 47 w 692"/>
                <a:gd name="T31" fmla="*/ 78 h 382"/>
                <a:gd name="T32" fmla="*/ 29 w 692"/>
                <a:gd name="T33" fmla="*/ 78 h 382"/>
                <a:gd name="T34" fmla="*/ 18 w 692"/>
                <a:gd name="T35" fmla="*/ 78 h 382"/>
                <a:gd name="T36" fmla="*/ 14 w 692"/>
                <a:gd name="T37" fmla="*/ 72 h 382"/>
                <a:gd name="T38" fmla="*/ 11 w 692"/>
                <a:gd name="T39" fmla="*/ 58 h 382"/>
                <a:gd name="T40" fmla="*/ 11 w 692"/>
                <a:gd name="T41" fmla="*/ 51 h 382"/>
                <a:gd name="T42" fmla="*/ 14 w 692"/>
                <a:gd name="T43" fmla="*/ 38 h 382"/>
                <a:gd name="T44" fmla="*/ 19 w 692"/>
                <a:gd name="T45" fmla="*/ 21 h 382"/>
                <a:gd name="T46" fmla="*/ 22 w 692"/>
                <a:gd name="T47" fmla="*/ 8 h 382"/>
                <a:gd name="T48" fmla="*/ 23 w 692"/>
                <a:gd name="T49" fmla="*/ 6 h 382"/>
                <a:gd name="T50" fmla="*/ 23 w 692"/>
                <a:gd name="T51" fmla="*/ 5 h 382"/>
                <a:gd name="T52" fmla="*/ 23 w 692"/>
                <a:gd name="T53" fmla="*/ 3 h 382"/>
                <a:gd name="T54" fmla="*/ 21 w 692"/>
                <a:gd name="T55" fmla="*/ 1 h 382"/>
                <a:gd name="T56" fmla="*/ 18 w 692"/>
                <a:gd name="T57" fmla="*/ 0 h 382"/>
                <a:gd name="T58" fmla="*/ 14 w 692"/>
                <a:gd name="T59" fmla="*/ 2 h 382"/>
                <a:gd name="T60" fmla="*/ 0 w 692"/>
                <a:gd name="T61" fmla="*/ 53 h 382"/>
                <a:gd name="T62" fmla="*/ 0 w 692"/>
                <a:gd name="T63" fmla="*/ 54 h 382"/>
                <a:gd name="T64" fmla="*/ 0 w 692"/>
                <a:gd name="T65" fmla="*/ 55 h 382"/>
                <a:gd name="T66" fmla="*/ 8 w 692"/>
                <a:gd name="T67" fmla="*/ 86 h 382"/>
                <a:gd name="T68" fmla="*/ 10 w 692"/>
                <a:gd name="T69" fmla="*/ 88 h 382"/>
                <a:gd name="T70" fmla="*/ 146 w 692"/>
                <a:gd name="T71" fmla="*/ 88 h 382"/>
                <a:gd name="T72" fmla="*/ 149 w 692"/>
                <a:gd name="T73" fmla="*/ 87 h 382"/>
                <a:gd name="T74" fmla="*/ 151 w 692"/>
                <a:gd name="T75" fmla="*/ 85 h 382"/>
                <a:gd name="T76" fmla="*/ 158 w 692"/>
                <a:gd name="T77" fmla="*/ 59 h 382"/>
                <a:gd name="T78" fmla="*/ 158 w 692"/>
                <a:gd name="T79" fmla="*/ 57 h 382"/>
                <a:gd name="T80" fmla="*/ 138 w 692"/>
                <a:gd name="T81" fmla="*/ 3 h 382"/>
                <a:gd name="T82" fmla="*/ 135 w 692"/>
                <a:gd name="T83" fmla="*/ 0 h 382"/>
                <a:gd name="T84" fmla="*/ 131 w 692"/>
                <a:gd name="T85" fmla="*/ 0 h 3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92"/>
                <a:gd name="T130" fmla="*/ 0 h 382"/>
                <a:gd name="T131" fmla="*/ 692 w 692"/>
                <a:gd name="T132" fmla="*/ 382 h 38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92" h="382">
                  <a:moveTo>
                    <a:pt x="575" y="1"/>
                  </a:moveTo>
                  <a:lnTo>
                    <a:pt x="569" y="5"/>
                  </a:lnTo>
                  <a:lnTo>
                    <a:pt x="564" y="9"/>
                  </a:lnTo>
                  <a:lnTo>
                    <a:pt x="562" y="15"/>
                  </a:lnTo>
                  <a:lnTo>
                    <a:pt x="560" y="22"/>
                  </a:lnTo>
                  <a:lnTo>
                    <a:pt x="560" y="23"/>
                  </a:lnTo>
                  <a:lnTo>
                    <a:pt x="562" y="26"/>
                  </a:lnTo>
                  <a:lnTo>
                    <a:pt x="562" y="27"/>
                  </a:lnTo>
                  <a:lnTo>
                    <a:pt x="562" y="29"/>
                  </a:lnTo>
                  <a:lnTo>
                    <a:pt x="566" y="39"/>
                  </a:lnTo>
                  <a:lnTo>
                    <a:pt x="575" y="63"/>
                  </a:lnTo>
                  <a:lnTo>
                    <a:pt x="588" y="97"/>
                  </a:lnTo>
                  <a:lnTo>
                    <a:pt x="602" y="137"/>
                  </a:lnTo>
                  <a:lnTo>
                    <a:pt x="618" y="178"/>
                  </a:lnTo>
                  <a:lnTo>
                    <a:pt x="632" y="214"/>
                  </a:lnTo>
                  <a:lnTo>
                    <a:pt x="641" y="242"/>
                  </a:lnTo>
                  <a:lnTo>
                    <a:pt x="646" y="255"/>
                  </a:lnTo>
                  <a:lnTo>
                    <a:pt x="642" y="269"/>
                  </a:lnTo>
                  <a:lnTo>
                    <a:pt x="636" y="292"/>
                  </a:lnTo>
                  <a:lnTo>
                    <a:pt x="629" y="317"/>
                  </a:lnTo>
                  <a:lnTo>
                    <a:pt x="624" y="338"/>
                  </a:lnTo>
                  <a:lnTo>
                    <a:pt x="614" y="338"/>
                  </a:lnTo>
                  <a:lnTo>
                    <a:pt x="593" y="338"/>
                  </a:lnTo>
                  <a:lnTo>
                    <a:pt x="564" y="338"/>
                  </a:lnTo>
                  <a:lnTo>
                    <a:pt x="529" y="338"/>
                  </a:lnTo>
                  <a:lnTo>
                    <a:pt x="488" y="338"/>
                  </a:lnTo>
                  <a:lnTo>
                    <a:pt x="443" y="338"/>
                  </a:lnTo>
                  <a:lnTo>
                    <a:pt x="395" y="338"/>
                  </a:lnTo>
                  <a:lnTo>
                    <a:pt x="347" y="338"/>
                  </a:lnTo>
                  <a:lnTo>
                    <a:pt x="298" y="338"/>
                  </a:lnTo>
                  <a:lnTo>
                    <a:pt x="250" y="338"/>
                  </a:lnTo>
                  <a:lnTo>
                    <a:pt x="205" y="338"/>
                  </a:lnTo>
                  <a:lnTo>
                    <a:pt x="164" y="338"/>
                  </a:lnTo>
                  <a:lnTo>
                    <a:pt x="129" y="338"/>
                  </a:lnTo>
                  <a:lnTo>
                    <a:pt x="100" y="338"/>
                  </a:lnTo>
                  <a:lnTo>
                    <a:pt x="79" y="338"/>
                  </a:lnTo>
                  <a:lnTo>
                    <a:pt x="69" y="338"/>
                  </a:lnTo>
                  <a:lnTo>
                    <a:pt x="62" y="313"/>
                  </a:lnTo>
                  <a:lnTo>
                    <a:pt x="55" y="281"/>
                  </a:lnTo>
                  <a:lnTo>
                    <a:pt x="48" y="251"/>
                  </a:lnTo>
                  <a:lnTo>
                    <a:pt x="44" y="235"/>
                  </a:lnTo>
                  <a:lnTo>
                    <a:pt x="47" y="223"/>
                  </a:lnTo>
                  <a:lnTo>
                    <a:pt x="55" y="199"/>
                  </a:lnTo>
                  <a:lnTo>
                    <a:pt x="62" y="165"/>
                  </a:lnTo>
                  <a:lnTo>
                    <a:pt x="73" y="127"/>
                  </a:lnTo>
                  <a:lnTo>
                    <a:pt x="83" y="91"/>
                  </a:lnTo>
                  <a:lnTo>
                    <a:pt x="92" y="58"/>
                  </a:lnTo>
                  <a:lnTo>
                    <a:pt x="98" y="36"/>
                  </a:lnTo>
                  <a:lnTo>
                    <a:pt x="100" y="27"/>
                  </a:lnTo>
                  <a:lnTo>
                    <a:pt x="101" y="26"/>
                  </a:lnTo>
                  <a:lnTo>
                    <a:pt x="101" y="24"/>
                  </a:lnTo>
                  <a:lnTo>
                    <a:pt x="101" y="23"/>
                  </a:lnTo>
                  <a:lnTo>
                    <a:pt x="101" y="22"/>
                  </a:lnTo>
                  <a:lnTo>
                    <a:pt x="100" y="15"/>
                  </a:lnTo>
                  <a:lnTo>
                    <a:pt x="98" y="9"/>
                  </a:lnTo>
                  <a:lnTo>
                    <a:pt x="92" y="3"/>
                  </a:lnTo>
                  <a:lnTo>
                    <a:pt x="86" y="1"/>
                  </a:lnTo>
                  <a:lnTo>
                    <a:pt x="77" y="0"/>
                  </a:lnTo>
                  <a:lnTo>
                    <a:pt x="69" y="2"/>
                  </a:lnTo>
                  <a:lnTo>
                    <a:pt x="62" y="9"/>
                  </a:lnTo>
                  <a:lnTo>
                    <a:pt x="59" y="16"/>
                  </a:lnTo>
                  <a:lnTo>
                    <a:pt x="0" y="229"/>
                  </a:lnTo>
                  <a:lnTo>
                    <a:pt x="0" y="231"/>
                  </a:lnTo>
                  <a:lnTo>
                    <a:pt x="0" y="234"/>
                  </a:lnTo>
                  <a:lnTo>
                    <a:pt x="0" y="236"/>
                  </a:lnTo>
                  <a:lnTo>
                    <a:pt x="0" y="239"/>
                  </a:lnTo>
                  <a:lnTo>
                    <a:pt x="30" y="365"/>
                  </a:lnTo>
                  <a:lnTo>
                    <a:pt x="33" y="372"/>
                  </a:lnTo>
                  <a:lnTo>
                    <a:pt x="38" y="377"/>
                  </a:lnTo>
                  <a:lnTo>
                    <a:pt x="43" y="381"/>
                  </a:lnTo>
                  <a:lnTo>
                    <a:pt x="51" y="382"/>
                  </a:lnTo>
                  <a:lnTo>
                    <a:pt x="641" y="382"/>
                  </a:lnTo>
                  <a:lnTo>
                    <a:pt x="647" y="381"/>
                  </a:lnTo>
                  <a:lnTo>
                    <a:pt x="654" y="378"/>
                  </a:lnTo>
                  <a:lnTo>
                    <a:pt x="659" y="373"/>
                  </a:lnTo>
                  <a:lnTo>
                    <a:pt x="662" y="367"/>
                  </a:lnTo>
                  <a:lnTo>
                    <a:pt x="690" y="260"/>
                  </a:lnTo>
                  <a:lnTo>
                    <a:pt x="692" y="256"/>
                  </a:lnTo>
                  <a:lnTo>
                    <a:pt x="692" y="253"/>
                  </a:lnTo>
                  <a:lnTo>
                    <a:pt x="692" y="249"/>
                  </a:lnTo>
                  <a:lnTo>
                    <a:pt x="690" y="247"/>
                  </a:lnTo>
                  <a:lnTo>
                    <a:pt x="603" y="14"/>
                  </a:lnTo>
                  <a:lnTo>
                    <a:pt x="599" y="6"/>
                  </a:lnTo>
                  <a:lnTo>
                    <a:pt x="592" y="1"/>
                  </a:lnTo>
                  <a:lnTo>
                    <a:pt x="584" y="0"/>
                  </a:lnTo>
                  <a:lnTo>
                    <a:pt x="575" y="1"/>
                  </a:lnTo>
                  <a:close/>
                </a:path>
              </a:pathLst>
            </a:custGeom>
            <a:solidFill>
              <a:srgbClr val="000000"/>
            </a:solidFill>
            <a:ln w="9525">
              <a:noFill/>
              <a:round/>
              <a:headEnd/>
              <a:tailEnd/>
            </a:ln>
          </p:spPr>
          <p:txBody>
            <a:bodyPr/>
            <a:lstStyle/>
            <a:p>
              <a:pPr rtl="0"/>
              <a:endParaRPr lang="en-US" sz="3800"/>
            </a:p>
          </p:txBody>
        </p:sp>
        <p:sp>
          <p:nvSpPr>
            <p:cNvPr id="41096" name="Freeform 136"/>
            <p:cNvSpPr>
              <a:spLocks/>
            </p:cNvSpPr>
            <p:nvPr/>
          </p:nvSpPr>
          <p:spPr bwMode="auto">
            <a:xfrm flipH="1">
              <a:off x="372" y="1468"/>
              <a:ext cx="30" cy="21"/>
            </a:xfrm>
            <a:custGeom>
              <a:avLst/>
              <a:gdLst>
                <a:gd name="T0" fmla="*/ 0 w 130"/>
                <a:gd name="T1" fmla="*/ 10 h 93"/>
                <a:gd name="T2" fmla="*/ 0 w 130"/>
                <a:gd name="T3" fmla="*/ 10 h 93"/>
                <a:gd name="T4" fmla="*/ 0 w 130"/>
                <a:gd name="T5" fmla="*/ 10 h 93"/>
                <a:gd name="T6" fmla="*/ 0 w 130"/>
                <a:gd name="T7" fmla="*/ 10 h 93"/>
                <a:gd name="T8" fmla="*/ 0 w 130"/>
                <a:gd name="T9" fmla="*/ 10 h 93"/>
                <a:gd name="T10" fmla="*/ 0 w 130"/>
                <a:gd name="T11" fmla="*/ 12 h 93"/>
                <a:gd name="T12" fmla="*/ 1 w 130"/>
                <a:gd name="T13" fmla="*/ 14 h 93"/>
                <a:gd name="T14" fmla="*/ 2 w 130"/>
                <a:gd name="T15" fmla="*/ 16 h 93"/>
                <a:gd name="T16" fmla="*/ 4 w 130"/>
                <a:gd name="T17" fmla="*/ 17 h 93"/>
                <a:gd name="T18" fmla="*/ 6 w 130"/>
                <a:gd name="T19" fmla="*/ 19 h 93"/>
                <a:gd name="T20" fmla="*/ 9 w 130"/>
                <a:gd name="T21" fmla="*/ 20 h 93"/>
                <a:gd name="T22" fmla="*/ 12 w 130"/>
                <a:gd name="T23" fmla="*/ 21 h 93"/>
                <a:gd name="T24" fmla="*/ 15 w 130"/>
                <a:gd name="T25" fmla="*/ 21 h 93"/>
                <a:gd name="T26" fmla="*/ 18 w 130"/>
                <a:gd name="T27" fmla="*/ 21 h 93"/>
                <a:gd name="T28" fmla="*/ 21 w 130"/>
                <a:gd name="T29" fmla="*/ 21 h 93"/>
                <a:gd name="T30" fmla="*/ 23 w 130"/>
                <a:gd name="T31" fmla="*/ 20 h 93"/>
                <a:gd name="T32" fmla="*/ 25 w 130"/>
                <a:gd name="T33" fmla="*/ 19 h 93"/>
                <a:gd name="T34" fmla="*/ 27 w 130"/>
                <a:gd name="T35" fmla="*/ 17 h 93"/>
                <a:gd name="T36" fmla="*/ 29 w 130"/>
                <a:gd name="T37" fmla="*/ 16 h 93"/>
                <a:gd name="T38" fmla="*/ 30 w 130"/>
                <a:gd name="T39" fmla="*/ 14 h 93"/>
                <a:gd name="T40" fmla="*/ 30 w 130"/>
                <a:gd name="T41" fmla="*/ 12 h 93"/>
                <a:gd name="T42" fmla="*/ 30 w 130"/>
                <a:gd name="T43" fmla="*/ 9 h 93"/>
                <a:gd name="T44" fmla="*/ 29 w 130"/>
                <a:gd name="T45" fmla="*/ 7 h 93"/>
                <a:gd name="T46" fmla="*/ 28 w 130"/>
                <a:gd name="T47" fmla="*/ 5 h 93"/>
                <a:gd name="T48" fmla="*/ 27 w 130"/>
                <a:gd name="T49" fmla="*/ 4 h 93"/>
                <a:gd name="T50" fmla="*/ 24 w 130"/>
                <a:gd name="T51" fmla="*/ 2 h 93"/>
                <a:gd name="T52" fmla="*/ 22 w 130"/>
                <a:gd name="T53" fmla="*/ 1 h 93"/>
                <a:gd name="T54" fmla="*/ 19 w 130"/>
                <a:gd name="T55" fmla="*/ 0 h 93"/>
                <a:gd name="T56" fmla="*/ 16 w 130"/>
                <a:gd name="T57" fmla="*/ 0 h 93"/>
                <a:gd name="T58" fmla="*/ 13 w 130"/>
                <a:gd name="T59" fmla="*/ 0 h 93"/>
                <a:gd name="T60" fmla="*/ 10 w 130"/>
                <a:gd name="T61" fmla="*/ 0 h 93"/>
                <a:gd name="T62" fmla="*/ 7 w 130"/>
                <a:gd name="T63" fmla="*/ 1 h 93"/>
                <a:gd name="T64" fmla="*/ 5 w 130"/>
                <a:gd name="T65" fmla="*/ 2 h 93"/>
                <a:gd name="T66" fmla="*/ 3 w 130"/>
                <a:gd name="T67" fmla="*/ 4 h 93"/>
                <a:gd name="T68" fmla="*/ 2 w 130"/>
                <a:gd name="T69" fmla="*/ 5 h 93"/>
                <a:gd name="T70" fmla="*/ 1 w 130"/>
                <a:gd name="T71" fmla="*/ 7 h 93"/>
                <a:gd name="T72" fmla="*/ 0 w 130"/>
                <a:gd name="T73" fmla="*/ 10 h 9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0"/>
                <a:gd name="T112" fmla="*/ 0 h 93"/>
                <a:gd name="T113" fmla="*/ 130 w 130"/>
                <a:gd name="T114" fmla="*/ 93 h 9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0" h="93">
                  <a:moveTo>
                    <a:pt x="0" y="43"/>
                  </a:moveTo>
                  <a:lnTo>
                    <a:pt x="0" y="43"/>
                  </a:lnTo>
                  <a:lnTo>
                    <a:pt x="2" y="52"/>
                  </a:lnTo>
                  <a:lnTo>
                    <a:pt x="4" y="61"/>
                  </a:lnTo>
                  <a:lnTo>
                    <a:pt x="10" y="70"/>
                  </a:lnTo>
                  <a:lnTo>
                    <a:pt x="17" y="77"/>
                  </a:lnTo>
                  <a:lnTo>
                    <a:pt x="26" y="83"/>
                  </a:lnTo>
                  <a:lnTo>
                    <a:pt x="37" y="88"/>
                  </a:lnTo>
                  <a:lnTo>
                    <a:pt x="50" y="92"/>
                  </a:lnTo>
                  <a:lnTo>
                    <a:pt x="63" y="93"/>
                  </a:lnTo>
                  <a:lnTo>
                    <a:pt x="76" y="93"/>
                  </a:lnTo>
                  <a:lnTo>
                    <a:pt x="89" y="92"/>
                  </a:lnTo>
                  <a:lnTo>
                    <a:pt x="99" y="88"/>
                  </a:lnTo>
                  <a:lnTo>
                    <a:pt x="110" y="83"/>
                  </a:lnTo>
                  <a:lnTo>
                    <a:pt x="117" y="77"/>
                  </a:lnTo>
                  <a:lnTo>
                    <a:pt x="124" y="70"/>
                  </a:lnTo>
                  <a:lnTo>
                    <a:pt x="129" y="61"/>
                  </a:lnTo>
                  <a:lnTo>
                    <a:pt x="130" y="52"/>
                  </a:lnTo>
                  <a:lnTo>
                    <a:pt x="130" y="41"/>
                  </a:lnTo>
                  <a:lnTo>
                    <a:pt x="127" y="32"/>
                  </a:lnTo>
                  <a:lnTo>
                    <a:pt x="121" y="24"/>
                  </a:lnTo>
                  <a:lnTo>
                    <a:pt x="115" y="17"/>
                  </a:lnTo>
                  <a:lnTo>
                    <a:pt x="106" y="10"/>
                  </a:lnTo>
                  <a:lnTo>
                    <a:pt x="94" y="5"/>
                  </a:lnTo>
                  <a:lnTo>
                    <a:pt x="82" y="1"/>
                  </a:lnTo>
                  <a:lnTo>
                    <a:pt x="69" y="0"/>
                  </a:lnTo>
                  <a:lnTo>
                    <a:pt x="55" y="0"/>
                  </a:lnTo>
                  <a:lnTo>
                    <a:pt x="43" y="1"/>
                  </a:lnTo>
                  <a:lnTo>
                    <a:pt x="32" y="5"/>
                  </a:lnTo>
                  <a:lnTo>
                    <a:pt x="21" y="10"/>
                  </a:lnTo>
                  <a:lnTo>
                    <a:pt x="13" y="17"/>
                  </a:lnTo>
                  <a:lnTo>
                    <a:pt x="7" y="24"/>
                  </a:lnTo>
                  <a:lnTo>
                    <a:pt x="3" y="32"/>
                  </a:lnTo>
                  <a:lnTo>
                    <a:pt x="0" y="43"/>
                  </a:lnTo>
                  <a:close/>
                </a:path>
              </a:pathLst>
            </a:custGeom>
            <a:solidFill>
              <a:srgbClr val="000000"/>
            </a:solidFill>
            <a:ln w="9525">
              <a:noFill/>
              <a:round/>
              <a:headEnd/>
              <a:tailEnd/>
            </a:ln>
          </p:spPr>
          <p:txBody>
            <a:bodyPr/>
            <a:lstStyle/>
            <a:p>
              <a:pPr rtl="0"/>
              <a:endParaRPr lang="en-US" sz="3800"/>
            </a:p>
          </p:txBody>
        </p:sp>
        <p:sp>
          <p:nvSpPr>
            <p:cNvPr id="41097" name="Freeform 137"/>
            <p:cNvSpPr>
              <a:spLocks/>
            </p:cNvSpPr>
            <p:nvPr/>
          </p:nvSpPr>
          <p:spPr bwMode="auto">
            <a:xfrm flipH="1">
              <a:off x="383" y="1332"/>
              <a:ext cx="43" cy="153"/>
            </a:xfrm>
            <a:custGeom>
              <a:avLst/>
              <a:gdLst>
                <a:gd name="T0" fmla="*/ 4 w 184"/>
                <a:gd name="T1" fmla="*/ 0 h 666"/>
                <a:gd name="T2" fmla="*/ 2 w 184"/>
                <a:gd name="T3" fmla="*/ 1 h 666"/>
                <a:gd name="T4" fmla="*/ 0 w 184"/>
                <a:gd name="T5" fmla="*/ 2 h 666"/>
                <a:gd name="T6" fmla="*/ 0 w 184"/>
                <a:gd name="T7" fmla="*/ 4 h 666"/>
                <a:gd name="T8" fmla="*/ 0 w 184"/>
                <a:gd name="T9" fmla="*/ 6 h 666"/>
                <a:gd name="T10" fmla="*/ 33 w 184"/>
                <a:gd name="T11" fmla="*/ 150 h 666"/>
                <a:gd name="T12" fmla="*/ 34 w 184"/>
                <a:gd name="T13" fmla="*/ 151 h 666"/>
                <a:gd name="T14" fmla="*/ 36 w 184"/>
                <a:gd name="T15" fmla="*/ 153 h 666"/>
                <a:gd name="T16" fmla="*/ 37 w 184"/>
                <a:gd name="T17" fmla="*/ 153 h 666"/>
                <a:gd name="T18" fmla="*/ 39 w 184"/>
                <a:gd name="T19" fmla="*/ 153 h 666"/>
                <a:gd name="T20" fmla="*/ 41 w 184"/>
                <a:gd name="T21" fmla="*/ 152 h 666"/>
                <a:gd name="T22" fmla="*/ 43 w 184"/>
                <a:gd name="T23" fmla="*/ 151 h 666"/>
                <a:gd name="T24" fmla="*/ 43 w 184"/>
                <a:gd name="T25" fmla="*/ 149 h 666"/>
                <a:gd name="T26" fmla="*/ 43 w 184"/>
                <a:gd name="T27" fmla="*/ 147 h 666"/>
                <a:gd name="T28" fmla="*/ 10 w 184"/>
                <a:gd name="T29" fmla="*/ 4 h 666"/>
                <a:gd name="T30" fmla="*/ 9 w 184"/>
                <a:gd name="T31" fmla="*/ 2 h 666"/>
                <a:gd name="T32" fmla="*/ 8 w 184"/>
                <a:gd name="T33" fmla="*/ 1 h 666"/>
                <a:gd name="T34" fmla="*/ 6 w 184"/>
                <a:gd name="T35" fmla="*/ 0 h 666"/>
                <a:gd name="T36" fmla="*/ 4 w 184"/>
                <a:gd name="T37" fmla="*/ 0 h 6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4"/>
                <a:gd name="T58" fmla="*/ 0 h 666"/>
                <a:gd name="T59" fmla="*/ 184 w 184"/>
                <a:gd name="T60" fmla="*/ 666 h 66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4" h="666">
                  <a:moveTo>
                    <a:pt x="17" y="0"/>
                  </a:moveTo>
                  <a:lnTo>
                    <a:pt x="9" y="4"/>
                  </a:lnTo>
                  <a:lnTo>
                    <a:pt x="2" y="9"/>
                  </a:lnTo>
                  <a:lnTo>
                    <a:pt x="0" y="17"/>
                  </a:lnTo>
                  <a:lnTo>
                    <a:pt x="0" y="26"/>
                  </a:lnTo>
                  <a:lnTo>
                    <a:pt x="141" y="651"/>
                  </a:lnTo>
                  <a:lnTo>
                    <a:pt x="145" y="659"/>
                  </a:lnTo>
                  <a:lnTo>
                    <a:pt x="152" y="664"/>
                  </a:lnTo>
                  <a:lnTo>
                    <a:pt x="160" y="666"/>
                  </a:lnTo>
                  <a:lnTo>
                    <a:pt x="169" y="666"/>
                  </a:lnTo>
                  <a:lnTo>
                    <a:pt x="177" y="662"/>
                  </a:lnTo>
                  <a:lnTo>
                    <a:pt x="182" y="657"/>
                  </a:lnTo>
                  <a:lnTo>
                    <a:pt x="184" y="649"/>
                  </a:lnTo>
                  <a:lnTo>
                    <a:pt x="184" y="640"/>
                  </a:lnTo>
                  <a:lnTo>
                    <a:pt x="43" y="17"/>
                  </a:lnTo>
                  <a:lnTo>
                    <a:pt x="39" y="9"/>
                  </a:lnTo>
                  <a:lnTo>
                    <a:pt x="34" y="3"/>
                  </a:lnTo>
                  <a:lnTo>
                    <a:pt x="26" y="0"/>
                  </a:lnTo>
                  <a:lnTo>
                    <a:pt x="17" y="0"/>
                  </a:lnTo>
                  <a:close/>
                </a:path>
              </a:pathLst>
            </a:custGeom>
            <a:solidFill>
              <a:srgbClr val="000000"/>
            </a:solidFill>
            <a:ln w="9525">
              <a:noFill/>
              <a:round/>
              <a:headEnd/>
              <a:tailEnd/>
            </a:ln>
          </p:spPr>
          <p:txBody>
            <a:bodyPr/>
            <a:lstStyle/>
            <a:p>
              <a:pPr rtl="0"/>
              <a:endParaRPr lang="en-US" sz="3800"/>
            </a:p>
          </p:txBody>
        </p:sp>
        <p:sp>
          <p:nvSpPr>
            <p:cNvPr id="41098" name="Freeform 138"/>
            <p:cNvSpPr>
              <a:spLocks/>
            </p:cNvSpPr>
            <p:nvPr/>
          </p:nvSpPr>
          <p:spPr bwMode="auto">
            <a:xfrm flipH="1">
              <a:off x="337" y="1115"/>
              <a:ext cx="224" cy="225"/>
            </a:xfrm>
            <a:custGeom>
              <a:avLst/>
              <a:gdLst>
                <a:gd name="T0" fmla="*/ 201 w 983"/>
                <a:gd name="T1" fmla="*/ 8 h 985"/>
                <a:gd name="T2" fmla="*/ 201 w 983"/>
                <a:gd name="T3" fmla="*/ 8 h 985"/>
                <a:gd name="T4" fmla="*/ 199 w 983"/>
                <a:gd name="T5" fmla="*/ 16 h 985"/>
                <a:gd name="T6" fmla="*/ 188 w 983"/>
                <a:gd name="T7" fmla="*/ 61 h 985"/>
                <a:gd name="T8" fmla="*/ 173 w 983"/>
                <a:gd name="T9" fmla="*/ 122 h 985"/>
                <a:gd name="T10" fmla="*/ 161 w 983"/>
                <a:gd name="T11" fmla="*/ 167 h 985"/>
                <a:gd name="T12" fmla="*/ 158 w 983"/>
                <a:gd name="T13" fmla="*/ 179 h 985"/>
                <a:gd name="T14" fmla="*/ 154 w 983"/>
                <a:gd name="T15" fmla="*/ 186 h 985"/>
                <a:gd name="T16" fmla="*/ 151 w 983"/>
                <a:gd name="T17" fmla="*/ 190 h 985"/>
                <a:gd name="T18" fmla="*/ 149 w 983"/>
                <a:gd name="T19" fmla="*/ 191 h 985"/>
                <a:gd name="T20" fmla="*/ 147 w 983"/>
                <a:gd name="T21" fmla="*/ 192 h 985"/>
                <a:gd name="T22" fmla="*/ 147 w 983"/>
                <a:gd name="T23" fmla="*/ 192 h 985"/>
                <a:gd name="T24" fmla="*/ 146 w 983"/>
                <a:gd name="T25" fmla="*/ 192 h 985"/>
                <a:gd name="T26" fmla="*/ 144 w 983"/>
                <a:gd name="T27" fmla="*/ 191 h 985"/>
                <a:gd name="T28" fmla="*/ 139 w 983"/>
                <a:gd name="T29" fmla="*/ 191 h 985"/>
                <a:gd name="T30" fmla="*/ 124 w 983"/>
                <a:gd name="T31" fmla="*/ 192 h 985"/>
                <a:gd name="T32" fmla="*/ 105 w 983"/>
                <a:gd name="T33" fmla="*/ 193 h 985"/>
                <a:gd name="T34" fmla="*/ 84 w 983"/>
                <a:gd name="T35" fmla="*/ 193 h 985"/>
                <a:gd name="T36" fmla="*/ 61 w 983"/>
                <a:gd name="T37" fmla="*/ 195 h 985"/>
                <a:gd name="T38" fmla="*/ 40 w 983"/>
                <a:gd name="T39" fmla="*/ 196 h 985"/>
                <a:gd name="T40" fmla="*/ 23 w 983"/>
                <a:gd name="T41" fmla="*/ 197 h 985"/>
                <a:gd name="T42" fmla="*/ 12 w 983"/>
                <a:gd name="T43" fmla="*/ 199 h 985"/>
                <a:gd name="T44" fmla="*/ 5 w 983"/>
                <a:gd name="T45" fmla="*/ 202 h 985"/>
                <a:gd name="T46" fmla="*/ 1 w 983"/>
                <a:gd name="T47" fmla="*/ 208 h 985"/>
                <a:gd name="T48" fmla="*/ 0 w 983"/>
                <a:gd name="T49" fmla="*/ 214 h 985"/>
                <a:gd name="T50" fmla="*/ 1 w 983"/>
                <a:gd name="T51" fmla="*/ 220 h 985"/>
                <a:gd name="T52" fmla="*/ 3 w 983"/>
                <a:gd name="T53" fmla="*/ 224 h 985"/>
                <a:gd name="T54" fmla="*/ 5 w 983"/>
                <a:gd name="T55" fmla="*/ 225 h 985"/>
                <a:gd name="T56" fmla="*/ 160 w 983"/>
                <a:gd name="T57" fmla="*/ 225 h 985"/>
                <a:gd name="T58" fmla="*/ 161 w 983"/>
                <a:gd name="T59" fmla="*/ 225 h 985"/>
                <a:gd name="T60" fmla="*/ 161 w 983"/>
                <a:gd name="T61" fmla="*/ 225 h 985"/>
                <a:gd name="T62" fmla="*/ 176 w 983"/>
                <a:gd name="T63" fmla="*/ 221 h 985"/>
                <a:gd name="T64" fmla="*/ 185 w 983"/>
                <a:gd name="T65" fmla="*/ 213 h 985"/>
                <a:gd name="T66" fmla="*/ 190 w 983"/>
                <a:gd name="T67" fmla="*/ 205 h 985"/>
                <a:gd name="T68" fmla="*/ 191 w 983"/>
                <a:gd name="T69" fmla="*/ 198 h 985"/>
                <a:gd name="T70" fmla="*/ 191 w 983"/>
                <a:gd name="T71" fmla="*/ 198 h 985"/>
                <a:gd name="T72" fmla="*/ 191 w 983"/>
                <a:gd name="T73" fmla="*/ 198 h 985"/>
                <a:gd name="T74" fmla="*/ 224 w 983"/>
                <a:gd name="T75" fmla="*/ 10 h 985"/>
                <a:gd name="T76" fmla="*/ 224 w 983"/>
                <a:gd name="T77" fmla="*/ 8 h 985"/>
                <a:gd name="T78" fmla="*/ 222 w 983"/>
                <a:gd name="T79" fmla="*/ 5 h 985"/>
                <a:gd name="T80" fmla="*/ 220 w 983"/>
                <a:gd name="T81" fmla="*/ 3 h 985"/>
                <a:gd name="T82" fmla="*/ 217 w 983"/>
                <a:gd name="T83" fmla="*/ 1 h 985"/>
                <a:gd name="T84" fmla="*/ 215 w 983"/>
                <a:gd name="T85" fmla="*/ 0 h 985"/>
                <a:gd name="T86" fmla="*/ 211 w 983"/>
                <a:gd name="T87" fmla="*/ 0 h 985"/>
                <a:gd name="T88" fmla="*/ 206 w 983"/>
                <a:gd name="T89" fmla="*/ 2 h 985"/>
                <a:gd name="T90" fmla="*/ 203 w 983"/>
                <a:gd name="T91" fmla="*/ 5 h 985"/>
                <a:gd name="T92" fmla="*/ 201 w 983"/>
                <a:gd name="T93" fmla="*/ 7 h 98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83"/>
                <a:gd name="T142" fmla="*/ 0 h 985"/>
                <a:gd name="T143" fmla="*/ 983 w 983"/>
                <a:gd name="T144" fmla="*/ 985 h 98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83" h="985">
                  <a:moveTo>
                    <a:pt x="883" y="31"/>
                  </a:moveTo>
                  <a:lnTo>
                    <a:pt x="882" y="33"/>
                  </a:lnTo>
                  <a:lnTo>
                    <a:pt x="882" y="34"/>
                  </a:lnTo>
                  <a:lnTo>
                    <a:pt x="880" y="37"/>
                  </a:lnTo>
                  <a:lnTo>
                    <a:pt x="880" y="38"/>
                  </a:lnTo>
                  <a:lnTo>
                    <a:pt x="873" y="69"/>
                  </a:lnTo>
                  <a:lnTo>
                    <a:pt x="852" y="151"/>
                  </a:lnTo>
                  <a:lnTo>
                    <a:pt x="823" y="267"/>
                  </a:lnTo>
                  <a:lnTo>
                    <a:pt x="791" y="400"/>
                  </a:lnTo>
                  <a:lnTo>
                    <a:pt x="757" y="534"/>
                  </a:lnTo>
                  <a:lnTo>
                    <a:pt x="728" y="650"/>
                  </a:lnTo>
                  <a:lnTo>
                    <a:pt x="708" y="733"/>
                  </a:lnTo>
                  <a:lnTo>
                    <a:pt x="700" y="765"/>
                  </a:lnTo>
                  <a:lnTo>
                    <a:pt x="692" y="785"/>
                  </a:lnTo>
                  <a:lnTo>
                    <a:pt x="684" y="802"/>
                  </a:lnTo>
                  <a:lnTo>
                    <a:pt x="676" y="814"/>
                  </a:lnTo>
                  <a:lnTo>
                    <a:pt x="670" y="824"/>
                  </a:lnTo>
                  <a:lnTo>
                    <a:pt x="663" y="830"/>
                  </a:lnTo>
                  <a:lnTo>
                    <a:pt x="658" y="836"/>
                  </a:lnTo>
                  <a:lnTo>
                    <a:pt x="654" y="838"/>
                  </a:lnTo>
                  <a:lnTo>
                    <a:pt x="650" y="840"/>
                  </a:lnTo>
                  <a:lnTo>
                    <a:pt x="646" y="841"/>
                  </a:lnTo>
                  <a:lnTo>
                    <a:pt x="644" y="841"/>
                  </a:lnTo>
                  <a:lnTo>
                    <a:pt x="643" y="841"/>
                  </a:lnTo>
                  <a:lnTo>
                    <a:pt x="641" y="841"/>
                  </a:lnTo>
                  <a:lnTo>
                    <a:pt x="639" y="840"/>
                  </a:lnTo>
                  <a:lnTo>
                    <a:pt x="636" y="840"/>
                  </a:lnTo>
                  <a:lnTo>
                    <a:pt x="633" y="838"/>
                  </a:lnTo>
                  <a:lnTo>
                    <a:pt x="631" y="838"/>
                  </a:lnTo>
                  <a:lnTo>
                    <a:pt x="610" y="838"/>
                  </a:lnTo>
                  <a:lnTo>
                    <a:pt x="581" y="840"/>
                  </a:lnTo>
                  <a:lnTo>
                    <a:pt x="546" y="841"/>
                  </a:lnTo>
                  <a:lnTo>
                    <a:pt x="506" y="842"/>
                  </a:lnTo>
                  <a:lnTo>
                    <a:pt x="462" y="844"/>
                  </a:lnTo>
                  <a:lnTo>
                    <a:pt x="415" y="846"/>
                  </a:lnTo>
                  <a:lnTo>
                    <a:pt x="367" y="847"/>
                  </a:lnTo>
                  <a:lnTo>
                    <a:pt x="318" y="850"/>
                  </a:lnTo>
                  <a:lnTo>
                    <a:pt x="268" y="853"/>
                  </a:lnTo>
                  <a:lnTo>
                    <a:pt x="221" y="855"/>
                  </a:lnTo>
                  <a:lnTo>
                    <a:pt x="177" y="858"/>
                  </a:lnTo>
                  <a:lnTo>
                    <a:pt x="137" y="862"/>
                  </a:lnTo>
                  <a:lnTo>
                    <a:pt x="102" y="864"/>
                  </a:lnTo>
                  <a:lnTo>
                    <a:pt x="73" y="868"/>
                  </a:lnTo>
                  <a:lnTo>
                    <a:pt x="51" y="872"/>
                  </a:lnTo>
                  <a:lnTo>
                    <a:pt x="38" y="876"/>
                  </a:lnTo>
                  <a:lnTo>
                    <a:pt x="22" y="886"/>
                  </a:lnTo>
                  <a:lnTo>
                    <a:pt x="12" y="898"/>
                  </a:lnTo>
                  <a:lnTo>
                    <a:pt x="6" y="911"/>
                  </a:lnTo>
                  <a:lnTo>
                    <a:pt x="2" y="924"/>
                  </a:lnTo>
                  <a:lnTo>
                    <a:pt x="0" y="939"/>
                  </a:lnTo>
                  <a:lnTo>
                    <a:pt x="2" y="952"/>
                  </a:lnTo>
                  <a:lnTo>
                    <a:pt x="4" y="963"/>
                  </a:lnTo>
                  <a:lnTo>
                    <a:pt x="7" y="974"/>
                  </a:lnTo>
                  <a:lnTo>
                    <a:pt x="11" y="979"/>
                  </a:lnTo>
                  <a:lnTo>
                    <a:pt x="15" y="983"/>
                  </a:lnTo>
                  <a:lnTo>
                    <a:pt x="20" y="984"/>
                  </a:lnTo>
                  <a:lnTo>
                    <a:pt x="25" y="985"/>
                  </a:lnTo>
                  <a:lnTo>
                    <a:pt x="704" y="985"/>
                  </a:lnTo>
                  <a:lnTo>
                    <a:pt x="705" y="985"/>
                  </a:lnTo>
                  <a:lnTo>
                    <a:pt x="706" y="985"/>
                  </a:lnTo>
                  <a:lnTo>
                    <a:pt x="743" y="978"/>
                  </a:lnTo>
                  <a:lnTo>
                    <a:pt x="771" y="966"/>
                  </a:lnTo>
                  <a:lnTo>
                    <a:pt x="795" y="952"/>
                  </a:lnTo>
                  <a:lnTo>
                    <a:pt x="812" y="933"/>
                  </a:lnTo>
                  <a:lnTo>
                    <a:pt x="825" y="915"/>
                  </a:lnTo>
                  <a:lnTo>
                    <a:pt x="832" y="897"/>
                  </a:lnTo>
                  <a:lnTo>
                    <a:pt x="838" y="880"/>
                  </a:lnTo>
                  <a:lnTo>
                    <a:pt x="839" y="866"/>
                  </a:lnTo>
                  <a:lnTo>
                    <a:pt x="839" y="867"/>
                  </a:lnTo>
                  <a:lnTo>
                    <a:pt x="839" y="868"/>
                  </a:lnTo>
                  <a:lnTo>
                    <a:pt x="983" y="46"/>
                  </a:lnTo>
                  <a:lnTo>
                    <a:pt x="983" y="43"/>
                  </a:lnTo>
                  <a:lnTo>
                    <a:pt x="983" y="39"/>
                  </a:lnTo>
                  <a:lnTo>
                    <a:pt x="982" y="35"/>
                  </a:lnTo>
                  <a:lnTo>
                    <a:pt x="981" y="33"/>
                  </a:lnTo>
                  <a:lnTo>
                    <a:pt x="975" y="24"/>
                  </a:lnTo>
                  <a:lnTo>
                    <a:pt x="969" y="17"/>
                  </a:lnTo>
                  <a:lnTo>
                    <a:pt x="964" y="12"/>
                  </a:lnTo>
                  <a:lnTo>
                    <a:pt x="957" y="7"/>
                  </a:lnTo>
                  <a:lnTo>
                    <a:pt x="952" y="4"/>
                  </a:lnTo>
                  <a:lnTo>
                    <a:pt x="947" y="3"/>
                  </a:lnTo>
                  <a:lnTo>
                    <a:pt x="942" y="1"/>
                  </a:lnTo>
                  <a:lnTo>
                    <a:pt x="936" y="0"/>
                  </a:lnTo>
                  <a:lnTo>
                    <a:pt x="926" y="1"/>
                  </a:lnTo>
                  <a:lnTo>
                    <a:pt x="916" y="4"/>
                  </a:lnTo>
                  <a:lnTo>
                    <a:pt x="906" y="8"/>
                  </a:lnTo>
                  <a:lnTo>
                    <a:pt x="900" y="13"/>
                  </a:lnTo>
                  <a:lnTo>
                    <a:pt x="893" y="20"/>
                  </a:lnTo>
                  <a:lnTo>
                    <a:pt x="888" y="25"/>
                  </a:lnTo>
                  <a:lnTo>
                    <a:pt x="884" y="29"/>
                  </a:lnTo>
                  <a:lnTo>
                    <a:pt x="883" y="31"/>
                  </a:lnTo>
                  <a:close/>
                </a:path>
              </a:pathLst>
            </a:custGeom>
            <a:solidFill>
              <a:srgbClr val="000000"/>
            </a:solidFill>
            <a:ln w="9525">
              <a:noFill/>
              <a:round/>
              <a:headEnd/>
              <a:tailEnd/>
            </a:ln>
          </p:spPr>
          <p:txBody>
            <a:bodyPr/>
            <a:lstStyle/>
            <a:p>
              <a:pPr rtl="0"/>
              <a:endParaRPr lang="en-US" sz="3800"/>
            </a:p>
          </p:txBody>
        </p:sp>
        <p:sp>
          <p:nvSpPr>
            <p:cNvPr id="41099" name="Freeform 139"/>
            <p:cNvSpPr>
              <a:spLocks/>
            </p:cNvSpPr>
            <p:nvPr/>
          </p:nvSpPr>
          <p:spPr bwMode="auto">
            <a:xfrm flipH="1">
              <a:off x="346" y="1124"/>
              <a:ext cx="207" cy="207"/>
            </a:xfrm>
            <a:custGeom>
              <a:avLst/>
              <a:gdLst>
                <a:gd name="T0" fmla="*/ 205 w 904"/>
                <a:gd name="T1" fmla="*/ 0 h 907"/>
                <a:gd name="T2" fmla="*/ 206 w 904"/>
                <a:gd name="T3" fmla="*/ 1 h 907"/>
                <a:gd name="T4" fmla="*/ 205 w 904"/>
                <a:gd name="T5" fmla="*/ 11 h 907"/>
                <a:gd name="T6" fmla="*/ 196 w 904"/>
                <a:gd name="T7" fmla="*/ 62 h 907"/>
                <a:gd name="T8" fmla="*/ 184 w 904"/>
                <a:gd name="T9" fmla="*/ 130 h 907"/>
                <a:gd name="T10" fmla="*/ 176 w 904"/>
                <a:gd name="T11" fmla="*/ 180 h 907"/>
                <a:gd name="T12" fmla="*/ 174 w 904"/>
                <a:gd name="T13" fmla="*/ 188 h 907"/>
                <a:gd name="T14" fmla="*/ 174 w 904"/>
                <a:gd name="T15" fmla="*/ 188 h 907"/>
                <a:gd name="T16" fmla="*/ 174 w 904"/>
                <a:gd name="T17" fmla="*/ 189 h 907"/>
                <a:gd name="T18" fmla="*/ 173 w 904"/>
                <a:gd name="T19" fmla="*/ 194 h 907"/>
                <a:gd name="T20" fmla="*/ 169 w 904"/>
                <a:gd name="T21" fmla="*/ 200 h 907"/>
                <a:gd name="T22" fmla="*/ 159 w 904"/>
                <a:gd name="T23" fmla="*/ 206 h 907"/>
                <a:gd name="T24" fmla="*/ 150 w 904"/>
                <a:gd name="T25" fmla="*/ 207 h 907"/>
                <a:gd name="T26" fmla="*/ 138 w 904"/>
                <a:gd name="T27" fmla="*/ 207 h 907"/>
                <a:gd name="T28" fmla="*/ 118 w 904"/>
                <a:gd name="T29" fmla="*/ 207 h 907"/>
                <a:gd name="T30" fmla="*/ 92 w 904"/>
                <a:gd name="T31" fmla="*/ 207 h 907"/>
                <a:gd name="T32" fmla="*/ 64 w 904"/>
                <a:gd name="T33" fmla="*/ 207 h 907"/>
                <a:gd name="T34" fmla="*/ 38 w 904"/>
                <a:gd name="T35" fmla="*/ 207 h 907"/>
                <a:gd name="T36" fmla="*/ 17 w 904"/>
                <a:gd name="T37" fmla="*/ 207 h 907"/>
                <a:gd name="T38" fmla="*/ 3 w 904"/>
                <a:gd name="T39" fmla="*/ 207 h 907"/>
                <a:gd name="T40" fmla="*/ 0 w 904"/>
                <a:gd name="T41" fmla="*/ 207 h 907"/>
                <a:gd name="T42" fmla="*/ 0 w 904"/>
                <a:gd name="T43" fmla="*/ 206 h 907"/>
                <a:gd name="T44" fmla="*/ 0 w 904"/>
                <a:gd name="T45" fmla="*/ 204 h 907"/>
                <a:gd name="T46" fmla="*/ 2 w 904"/>
                <a:gd name="T47" fmla="*/ 200 h 907"/>
                <a:gd name="T48" fmla="*/ 6 w 904"/>
                <a:gd name="T49" fmla="*/ 199 h 907"/>
                <a:gd name="T50" fmla="*/ 13 w 904"/>
                <a:gd name="T51" fmla="*/ 197 h 907"/>
                <a:gd name="T52" fmla="*/ 25 w 904"/>
                <a:gd name="T53" fmla="*/ 196 h 907"/>
                <a:gd name="T54" fmla="*/ 41 w 904"/>
                <a:gd name="T55" fmla="*/ 195 h 907"/>
                <a:gd name="T56" fmla="*/ 59 w 904"/>
                <a:gd name="T57" fmla="*/ 194 h 907"/>
                <a:gd name="T58" fmla="*/ 79 w 904"/>
                <a:gd name="T59" fmla="*/ 193 h 907"/>
                <a:gd name="T60" fmla="*/ 102 w 904"/>
                <a:gd name="T61" fmla="*/ 192 h 907"/>
                <a:gd name="T62" fmla="*/ 124 w 904"/>
                <a:gd name="T63" fmla="*/ 192 h 907"/>
                <a:gd name="T64" fmla="*/ 136 w 904"/>
                <a:gd name="T65" fmla="*/ 192 h 907"/>
                <a:gd name="T66" fmla="*/ 140 w 904"/>
                <a:gd name="T67" fmla="*/ 192 h 907"/>
                <a:gd name="T68" fmla="*/ 145 w 904"/>
                <a:gd name="T69" fmla="*/ 190 h 907"/>
                <a:gd name="T70" fmla="*/ 150 w 904"/>
                <a:gd name="T71" fmla="*/ 187 h 907"/>
                <a:gd name="T72" fmla="*/ 154 w 904"/>
                <a:gd name="T73" fmla="*/ 181 h 907"/>
                <a:gd name="T74" fmla="*/ 158 w 904"/>
                <a:gd name="T75" fmla="*/ 173 h 907"/>
                <a:gd name="T76" fmla="*/ 160 w 904"/>
                <a:gd name="T77" fmla="*/ 168 h 907"/>
                <a:gd name="T78" fmla="*/ 160 w 904"/>
                <a:gd name="T79" fmla="*/ 168 h 907"/>
                <a:gd name="T80" fmla="*/ 162 w 904"/>
                <a:gd name="T81" fmla="*/ 161 h 907"/>
                <a:gd name="T82" fmla="*/ 173 w 904"/>
                <a:gd name="T83" fmla="*/ 116 h 907"/>
                <a:gd name="T84" fmla="*/ 188 w 904"/>
                <a:gd name="T85" fmla="*/ 56 h 907"/>
                <a:gd name="T86" fmla="*/ 199 w 904"/>
                <a:gd name="T87" fmla="*/ 11 h 907"/>
                <a:gd name="T88" fmla="*/ 202 w 904"/>
                <a:gd name="T89" fmla="*/ 2 h 907"/>
                <a:gd name="T90" fmla="*/ 204 w 904"/>
                <a:gd name="T91" fmla="*/ 0 h 90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04"/>
                <a:gd name="T139" fmla="*/ 0 h 907"/>
                <a:gd name="T140" fmla="*/ 904 w 904"/>
                <a:gd name="T141" fmla="*/ 907 h 90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04" h="907">
                  <a:moveTo>
                    <a:pt x="896" y="0"/>
                  </a:moveTo>
                  <a:lnTo>
                    <a:pt x="897" y="1"/>
                  </a:lnTo>
                  <a:lnTo>
                    <a:pt x="900" y="3"/>
                  </a:lnTo>
                  <a:lnTo>
                    <a:pt x="901" y="5"/>
                  </a:lnTo>
                  <a:lnTo>
                    <a:pt x="904" y="8"/>
                  </a:lnTo>
                  <a:lnTo>
                    <a:pt x="897" y="47"/>
                  </a:lnTo>
                  <a:lnTo>
                    <a:pt x="880" y="142"/>
                  </a:lnTo>
                  <a:lnTo>
                    <a:pt x="857" y="272"/>
                  </a:lnTo>
                  <a:lnTo>
                    <a:pt x="831" y="421"/>
                  </a:lnTo>
                  <a:lnTo>
                    <a:pt x="805" y="569"/>
                  </a:lnTo>
                  <a:lnTo>
                    <a:pt x="783" y="698"/>
                  </a:lnTo>
                  <a:lnTo>
                    <a:pt x="767" y="789"/>
                  </a:lnTo>
                  <a:lnTo>
                    <a:pt x="761" y="823"/>
                  </a:lnTo>
                  <a:lnTo>
                    <a:pt x="761" y="824"/>
                  </a:lnTo>
                  <a:lnTo>
                    <a:pt x="761" y="825"/>
                  </a:lnTo>
                  <a:lnTo>
                    <a:pt x="761" y="829"/>
                  </a:lnTo>
                  <a:lnTo>
                    <a:pt x="760" y="838"/>
                  </a:lnTo>
                  <a:lnTo>
                    <a:pt x="756" y="850"/>
                  </a:lnTo>
                  <a:lnTo>
                    <a:pt x="748" y="863"/>
                  </a:lnTo>
                  <a:lnTo>
                    <a:pt x="736" y="877"/>
                  </a:lnTo>
                  <a:lnTo>
                    <a:pt x="719" y="890"/>
                  </a:lnTo>
                  <a:lnTo>
                    <a:pt x="695" y="901"/>
                  </a:lnTo>
                  <a:lnTo>
                    <a:pt x="663" y="907"/>
                  </a:lnTo>
                  <a:lnTo>
                    <a:pt x="656" y="907"/>
                  </a:lnTo>
                  <a:lnTo>
                    <a:pt x="635" y="907"/>
                  </a:lnTo>
                  <a:lnTo>
                    <a:pt x="604" y="907"/>
                  </a:lnTo>
                  <a:lnTo>
                    <a:pt x="562" y="907"/>
                  </a:lnTo>
                  <a:lnTo>
                    <a:pt x="514" y="907"/>
                  </a:lnTo>
                  <a:lnTo>
                    <a:pt x="459" y="907"/>
                  </a:lnTo>
                  <a:lnTo>
                    <a:pt x="402" y="907"/>
                  </a:lnTo>
                  <a:lnTo>
                    <a:pt x="342" y="907"/>
                  </a:lnTo>
                  <a:lnTo>
                    <a:pt x="281" y="907"/>
                  </a:lnTo>
                  <a:lnTo>
                    <a:pt x="223" y="907"/>
                  </a:lnTo>
                  <a:lnTo>
                    <a:pt x="167" y="907"/>
                  </a:lnTo>
                  <a:lnTo>
                    <a:pt x="116" y="907"/>
                  </a:lnTo>
                  <a:lnTo>
                    <a:pt x="73" y="907"/>
                  </a:lnTo>
                  <a:lnTo>
                    <a:pt x="38" y="907"/>
                  </a:lnTo>
                  <a:lnTo>
                    <a:pt x="13" y="907"/>
                  </a:lnTo>
                  <a:lnTo>
                    <a:pt x="2" y="907"/>
                  </a:lnTo>
                  <a:lnTo>
                    <a:pt x="2" y="905"/>
                  </a:lnTo>
                  <a:lnTo>
                    <a:pt x="2" y="903"/>
                  </a:lnTo>
                  <a:lnTo>
                    <a:pt x="0" y="901"/>
                  </a:lnTo>
                  <a:lnTo>
                    <a:pt x="0" y="900"/>
                  </a:lnTo>
                  <a:lnTo>
                    <a:pt x="2" y="892"/>
                  </a:lnTo>
                  <a:lnTo>
                    <a:pt x="4" y="885"/>
                  </a:lnTo>
                  <a:lnTo>
                    <a:pt x="9" y="877"/>
                  </a:lnTo>
                  <a:lnTo>
                    <a:pt x="17" y="872"/>
                  </a:lnTo>
                  <a:lnTo>
                    <a:pt x="25" y="870"/>
                  </a:lnTo>
                  <a:lnTo>
                    <a:pt x="39" y="867"/>
                  </a:lnTo>
                  <a:lnTo>
                    <a:pt x="58" y="864"/>
                  </a:lnTo>
                  <a:lnTo>
                    <a:pt x="82" y="862"/>
                  </a:lnTo>
                  <a:lnTo>
                    <a:pt x="110" y="860"/>
                  </a:lnTo>
                  <a:lnTo>
                    <a:pt x="142" y="858"/>
                  </a:lnTo>
                  <a:lnTo>
                    <a:pt x="178" y="855"/>
                  </a:lnTo>
                  <a:lnTo>
                    <a:pt x="217" y="853"/>
                  </a:lnTo>
                  <a:lnTo>
                    <a:pt x="259" y="850"/>
                  </a:lnTo>
                  <a:lnTo>
                    <a:pt x="302" y="849"/>
                  </a:lnTo>
                  <a:lnTo>
                    <a:pt x="347" y="846"/>
                  </a:lnTo>
                  <a:lnTo>
                    <a:pt x="396" y="845"/>
                  </a:lnTo>
                  <a:lnTo>
                    <a:pt x="444" y="842"/>
                  </a:lnTo>
                  <a:lnTo>
                    <a:pt x="492" y="841"/>
                  </a:lnTo>
                  <a:lnTo>
                    <a:pt x="541" y="840"/>
                  </a:lnTo>
                  <a:lnTo>
                    <a:pt x="589" y="838"/>
                  </a:lnTo>
                  <a:lnTo>
                    <a:pt x="596" y="841"/>
                  </a:lnTo>
                  <a:lnTo>
                    <a:pt x="604" y="842"/>
                  </a:lnTo>
                  <a:lnTo>
                    <a:pt x="613" y="842"/>
                  </a:lnTo>
                  <a:lnTo>
                    <a:pt x="622" y="840"/>
                  </a:lnTo>
                  <a:lnTo>
                    <a:pt x="632" y="834"/>
                  </a:lnTo>
                  <a:lnTo>
                    <a:pt x="643" y="828"/>
                  </a:lnTo>
                  <a:lnTo>
                    <a:pt x="653" y="819"/>
                  </a:lnTo>
                  <a:lnTo>
                    <a:pt x="662" y="807"/>
                  </a:lnTo>
                  <a:lnTo>
                    <a:pt x="672" y="794"/>
                  </a:lnTo>
                  <a:lnTo>
                    <a:pt x="682" y="777"/>
                  </a:lnTo>
                  <a:lnTo>
                    <a:pt x="689" y="760"/>
                  </a:lnTo>
                  <a:lnTo>
                    <a:pt x="698" y="739"/>
                  </a:lnTo>
                  <a:lnTo>
                    <a:pt x="698" y="738"/>
                  </a:lnTo>
                  <a:lnTo>
                    <a:pt x="698" y="737"/>
                  </a:lnTo>
                  <a:lnTo>
                    <a:pt x="706" y="706"/>
                  </a:lnTo>
                  <a:lnTo>
                    <a:pt x="726" y="625"/>
                  </a:lnTo>
                  <a:lnTo>
                    <a:pt x="754" y="510"/>
                  </a:lnTo>
                  <a:lnTo>
                    <a:pt x="787" y="379"/>
                  </a:lnTo>
                  <a:lnTo>
                    <a:pt x="819" y="246"/>
                  </a:lnTo>
                  <a:lnTo>
                    <a:pt x="849" y="130"/>
                  </a:lnTo>
                  <a:lnTo>
                    <a:pt x="869" y="47"/>
                  </a:lnTo>
                  <a:lnTo>
                    <a:pt x="878" y="13"/>
                  </a:lnTo>
                  <a:lnTo>
                    <a:pt x="882" y="8"/>
                  </a:lnTo>
                  <a:lnTo>
                    <a:pt x="887" y="4"/>
                  </a:lnTo>
                  <a:lnTo>
                    <a:pt x="892" y="1"/>
                  </a:lnTo>
                  <a:lnTo>
                    <a:pt x="896" y="0"/>
                  </a:lnTo>
                  <a:close/>
                </a:path>
              </a:pathLst>
            </a:custGeom>
            <a:solidFill>
              <a:srgbClr val="C0C0C0"/>
            </a:solidFill>
            <a:ln w="9525">
              <a:noFill/>
              <a:round/>
              <a:headEnd/>
              <a:tailEnd/>
            </a:ln>
          </p:spPr>
          <p:txBody>
            <a:bodyPr/>
            <a:lstStyle/>
            <a:p>
              <a:pPr rtl="0"/>
              <a:endParaRPr lang="en-US" sz="3800"/>
            </a:p>
          </p:txBody>
        </p:sp>
        <p:sp>
          <p:nvSpPr>
            <p:cNvPr id="41100" name="Freeform 140"/>
            <p:cNvSpPr>
              <a:spLocks/>
            </p:cNvSpPr>
            <p:nvPr/>
          </p:nvSpPr>
          <p:spPr bwMode="auto">
            <a:xfrm flipH="1">
              <a:off x="774" y="1193"/>
              <a:ext cx="77" cy="290"/>
            </a:xfrm>
            <a:custGeom>
              <a:avLst/>
              <a:gdLst>
                <a:gd name="T0" fmla="*/ 70 w 338"/>
                <a:gd name="T1" fmla="*/ 0 h 1268"/>
                <a:gd name="T2" fmla="*/ 68 w 338"/>
                <a:gd name="T3" fmla="*/ 1 h 1268"/>
                <a:gd name="T4" fmla="*/ 64 w 338"/>
                <a:gd name="T5" fmla="*/ 3 h 1268"/>
                <a:gd name="T6" fmla="*/ 59 w 338"/>
                <a:gd name="T7" fmla="*/ 5 h 1268"/>
                <a:gd name="T8" fmla="*/ 53 w 338"/>
                <a:gd name="T9" fmla="*/ 8 h 1268"/>
                <a:gd name="T10" fmla="*/ 48 w 338"/>
                <a:gd name="T11" fmla="*/ 11 h 1268"/>
                <a:gd name="T12" fmla="*/ 43 w 338"/>
                <a:gd name="T13" fmla="*/ 15 h 1268"/>
                <a:gd name="T14" fmla="*/ 39 w 338"/>
                <a:gd name="T15" fmla="*/ 19 h 1268"/>
                <a:gd name="T16" fmla="*/ 37 w 338"/>
                <a:gd name="T17" fmla="*/ 24 h 1268"/>
                <a:gd name="T18" fmla="*/ 35 w 338"/>
                <a:gd name="T19" fmla="*/ 37 h 1268"/>
                <a:gd name="T20" fmla="*/ 31 w 338"/>
                <a:gd name="T21" fmla="*/ 65 h 1268"/>
                <a:gd name="T22" fmla="*/ 25 w 338"/>
                <a:gd name="T23" fmla="*/ 104 h 1268"/>
                <a:gd name="T24" fmla="*/ 19 w 338"/>
                <a:gd name="T25" fmla="*/ 148 h 1268"/>
                <a:gd name="T26" fmla="*/ 12 w 338"/>
                <a:gd name="T27" fmla="*/ 193 h 1268"/>
                <a:gd name="T28" fmla="*/ 7 w 338"/>
                <a:gd name="T29" fmla="*/ 234 h 1268"/>
                <a:gd name="T30" fmla="*/ 2 w 338"/>
                <a:gd name="T31" fmla="*/ 266 h 1268"/>
                <a:gd name="T32" fmla="*/ 0 w 338"/>
                <a:gd name="T33" fmla="*/ 284 h 1268"/>
                <a:gd name="T34" fmla="*/ 0 w 338"/>
                <a:gd name="T35" fmla="*/ 286 h 1268"/>
                <a:gd name="T36" fmla="*/ 1 w 338"/>
                <a:gd name="T37" fmla="*/ 288 h 1268"/>
                <a:gd name="T38" fmla="*/ 2 w 338"/>
                <a:gd name="T39" fmla="*/ 289 h 1268"/>
                <a:gd name="T40" fmla="*/ 4 w 338"/>
                <a:gd name="T41" fmla="*/ 290 h 1268"/>
                <a:gd name="T42" fmla="*/ 6 w 338"/>
                <a:gd name="T43" fmla="*/ 290 h 1268"/>
                <a:gd name="T44" fmla="*/ 8 w 338"/>
                <a:gd name="T45" fmla="*/ 289 h 1268"/>
                <a:gd name="T46" fmla="*/ 9 w 338"/>
                <a:gd name="T47" fmla="*/ 287 h 1268"/>
                <a:gd name="T48" fmla="*/ 10 w 338"/>
                <a:gd name="T49" fmla="*/ 285 h 1268"/>
                <a:gd name="T50" fmla="*/ 15 w 338"/>
                <a:gd name="T51" fmla="*/ 246 h 1268"/>
                <a:gd name="T52" fmla="*/ 21 w 338"/>
                <a:gd name="T53" fmla="*/ 204 h 1268"/>
                <a:gd name="T54" fmla="*/ 27 w 338"/>
                <a:gd name="T55" fmla="*/ 162 h 1268"/>
                <a:gd name="T56" fmla="*/ 33 w 338"/>
                <a:gd name="T57" fmla="*/ 121 h 1268"/>
                <a:gd name="T58" fmla="*/ 38 w 338"/>
                <a:gd name="T59" fmla="*/ 85 h 1268"/>
                <a:gd name="T60" fmla="*/ 42 w 338"/>
                <a:gd name="T61" fmla="*/ 56 h 1268"/>
                <a:gd name="T62" fmla="*/ 45 w 338"/>
                <a:gd name="T63" fmla="*/ 35 h 1268"/>
                <a:gd name="T64" fmla="*/ 46 w 338"/>
                <a:gd name="T65" fmla="*/ 26 h 1268"/>
                <a:gd name="T66" fmla="*/ 48 w 338"/>
                <a:gd name="T67" fmla="*/ 24 h 1268"/>
                <a:gd name="T68" fmla="*/ 50 w 338"/>
                <a:gd name="T69" fmla="*/ 22 h 1268"/>
                <a:gd name="T70" fmla="*/ 53 w 338"/>
                <a:gd name="T71" fmla="*/ 19 h 1268"/>
                <a:gd name="T72" fmla="*/ 57 w 338"/>
                <a:gd name="T73" fmla="*/ 17 h 1268"/>
                <a:gd name="T74" fmla="*/ 61 w 338"/>
                <a:gd name="T75" fmla="*/ 15 h 1268"/>
                <a:gd name="T76" fmla="*/ 65 w 338"/>
                <a:gd name="T77" fmla="*/ 13 h 1268"/>
                <a:gd name="T78" fmla="*/ 69 w 338"/>
                <a:gd name="T79" fmla="*/ 11 h 1268"/>
                <a:gd name="T80" fmla="*/ 73 w 338"/>
                <a:gd name="T81" fmla="*/ 10 h 1268"/>
                <a:gd name="T82" fmla="*/ 75 w 338"/>
                <a:gd name="T83" fmla="*/ 9 h 1268"/>
                <a:gd name="T84" fmla="*/ 76 w 338"/>
                <a:gd name="T85" fmla="*/ 7 h 1268"/>
                <a:gd name="T86" fmla="*/ 77 w 338"/>
                <a:gd name="T87" fmla="*/ 6 h 1268"/>
                <a:gd name="T88" fmla="*/ 77 w 338"/>
                <a:gd name="T89" fmla="*/ 3 h 1268"/>
                <a:gd name="T90" fmla="*/ 76 w 338"/>
                <a:gd name="T91" fmla="*/ 2 h 1268"/>
                <a:gd name="T92" fmla="*/ 74 w 338"/>
                <a:gd name="T93" fmla="*/ 0 h 1268"/>
                <a:gd name="T94" fmla="*/ 72 w 338"/>
                <a:gd name="T95" fmla="*/ 0 h 1268"/>
                <a:gd name="T96" fmla="*/ 70 w 338"/>
                <a:gd name="T97" fmla="*/ 0 h 12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38"/>
                <a:gd name="T148" fmla="*/ 0 h 1268"/>
                <a:gd name="T149" fmla="*/ 338 w 338"/>
                <a:gd name="T150" fmla="*/ 1268 h 12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38" h="1268">
                  <a:moveTo>
                    <a:pt x="309" y="1"/>
                  </a:moveTo>
                  <a:lnTo>
                    <a:pt x="297" y="5"/>
                  </a:lnTo>
                  <a:lnTo>
                    <a:pt x="279" y="12"/>
                  </a:lnTo>
                  <a:lnTo>
                    <a:pt x="257" y="22"/>
                  </a:lnTo>
                  <a:lnTo>
                    <a:pt x="234" y="34"/>
                  </a:lnTo>
                  <a:lnTo>
                    <a:pt x="210" y="48"/>
                  </a:lnTo>
                  <a:lnTo>
                    <a:pt x="188" y="64"/>
                  </a:lnTo>
                  <a:lnTo>
                    <a:pt x="173" y="83"/>
                  </a:lnTo>
                  <a:lnTo>
                    <a:pt x="162" y="103"/>
                  </a:lnTo>
                  <a:lnTo>
                    <a:pt x="152" y="160"/>
                  </a:lnTo>
                  <a:lnTo>
                    <a:pt x="134" y="285"/>
                  </a:lnTo>
                  <a:lnTo>
                    <a:pt x="109" y="454"/>
                  </a:lnTo>
                  <a:lnTo>
                    <a:pt x="82" y="648"/>
                  </a:lnTo>
                  <a:lnTo>
                    <a:pt x="54" y="846"/>
                  </a:lnTo>
                  <a:lnTo>
                    <a:pt x="30" y="1024"/>
                  </a:lnTo>
                  <a:lnTo>
                    <a:pt x="10" y="1163"/>
                  </a:lnTo>
                  <a:lnTo>
                    <a:pt x="0" y="1243"/>
                  </a:lnTo>
                  <a:lnTo>
                    <a:pt x="0" y="1251"/>
                  </a:lnTo>
                  <a:lnTo>
                    <a:pt x="4" y="1258"/>
                  </a:lnTo>
                  <a:lnTo>
                    <a:pt x="10" y="1264"/>
                  </a:lnTo>
                  <a:lnTo>
                    <a:pt x="18" y="1268"/>
                  </a:lnTo>
                  <a:lnTo>
                    <a:pt x="27" y="1266"/>
                  </a:lnTo>
                  <a:lnTo>
                    <a:pt x="35" y="1262"/>
                  </a:lnTo>
                  <a:lnTo>
                    <a:pt x="40" y="1256"/>
                  </a:lnTo>
                  <a:lnTo>
                    <a:pt x="43" y="1248"/>
                  </a:lnTo>
                  <a:lnTo>
                    <a:pt x="66" y="1075"/>
                  </a:lnTo>
                  <a:lnTo>
                    <a:pt x="92" y="891"/>
                  </a:lnTo>
                  <a:lnTo>
                    <a:pt x="118" y="707"/>
                  </a:lnTo>
                  <a:lnTo>
                    <a:pt x="143" y="530"/>
                  </a:lnTo>
                  <a:lnTo>
                    <a:pt x="165" y="372"/>
                  </a:lnTo>
                  <a:lnTo>
                    <a:pt x="183" y="244"/>
                  </a:lnTo>
                  <a:lnTo>
                    <a:pt x="197" y="155"/>
                  </a:lnTo>
                  <a:lnTo>
                    <a:pt x="204" y="114"/>
                  </a:lnTo>
                  <a:lnTo>
                    <a:pt x="209" y="105"/>
                  </a:lnTo>
                  <a:lnTo>
                    <a:pt x="219" y="95"/>
                  </a:lnTo>
                  <a:lnTo>
                    <a:pt x="234" y="84"/>
                  </a:lnTo>
                  <a:lnTo>
                    <a:pt x="249" y="74"/>
                  </a:lnTo>
                  <a:lnTo>
                    <a:pt x="268" y="65"/>
                  </a:lnTo>
                  <a:lnTo>
                    <a:pt x="287" y="57"/>
                  </a:lnTo>
                  <a:lnTo>
                    <a:pt x="305" y="49"/>
                  </a:lnTo>
                  <a:lnTo>
                    <a:pt x="322" y="43"/>
                  </a:lnTo>
                  <a:lnTo>
                    <a:pt x="330" y="39"/>
                  </a:lnTo>
                  <a:lnTo>
                    <a:pt x="335" y="32"/>
                  </a:lnTo>
                  <a:lnTo>
                    <a:pt x="338" y="25"/>
                  </a:lnTo>
                  <a:lnTo>
                    <a:pt x="336" y="15"/>
                  </a:lnTo>
                  <a:lnTo>
                    <a:pt x="333" y="8"/>
                  </a:lnTo>
                  <a:lnTo>
                    <a:pt x="326" y="2"/>
                  </a:lnTo>
                  <a:lnTo>
                    <a:pt x="318" y="0"/>
                  </a:lnTo>
                  <a:lnTo>
                    <a:pt x="309" y="1"/>
                  </a:lnTo>
                  <a:close/>
                </a:path>
              </a:pathLst>
            </a:custGeom>
            <a:solidFill>
              <a:srgbClr val="000000"/>
            </a:solidFill>
            <a:ln w="9525">
              <a:noFill/>
              <a:round/>
              <a:headEnd/>
              <a:tailEnd/>
            </a:ln>
          </p:spPr>
          <p:txBody>
            <a:bodyPr/>
            <a:lstStyle/>
            <a:p>
              <a:pPr rtl="0"/>
              <a:endParaRPr lang="en-US" sz="3800"/>
            </a:p>
          </p:txBody>
        </p:sp>
        <p:sp>
          <p:nvSpPr>
            <p:cNvPr id="41101" name="Freeform 141"/>
            <p:cNvSpPr>
              <a:spLocks/>
            </p:cNvSpPr>
            <p:nvPr/>
          </p:nvSpPr>
          <p:spPr bwMode="auto">
            <a:xfrm flipH="1">
              <a:off x="713" y="1193"/>
              <a:ext cx="37" cy="288"/>
            </a:xfrm>
            <a:custGeom>
              <a:avLst/>
              <a:gdLst>
                <a:gd name="T0" fmla="*/ 1 w 165"/>
                <a:gd name="T1" fmla="*/ 3 h 1258"/>
                <a:gd name="T2" fmla="*/ 0 w 165"/>
                <a:gd name="T3" fmla="*/ 5 h 1258"/>
                <a:gd name="T4" fmla="*/ 0 w 165"/>
                <a:gd name="T5" fmla="*/ 7 h 1258"/>
                <a:gd name="T6" fmla="*/ 1 w 165"/>
                <a:gd name="T7" fmla="*/ 8 h 1258"/>
                <a:gd name="T8" fmla="*/ 2 w 165"/>
                <a:gd name="T9" fmla="*/ 10 h 1258"/>
                <a:gd name="T10" fmla="*/ 6 w 165"/>
                <a:gd name="T11" fmla="*/ 12 h 1258"/>
                <a:gd name="T12" fmla="*/ 10 w 165"/>
                <a:gd name="T13" fmla="*/ 14 h 1258"/>
                <a:gd name="T14" fmla="*/ 13 w 165"/>
                <a:gd name="T15" fmla="*/ 17 h 1258"/>
                <a:gd name="T16" fmla="*/ 17 w 165"/>
                <a:gd name="T17" fmla="*/ 20 h 1258"/>
                <a:gd name="T18" fmla="*/ 20 w 165"/>
                <a:gd name="T19" fmla="*/ 23 h 1258"/>
                <a:gd name="T20" fmla="*/ 23 w 165"/>
                <a:gd name="T21" fmla="*/ 25 h 1258"/>
                <a:gd name="T22" fmla="*/ 25 w 165"/>
                <a:gd name="T23" fmla="*/ 28 h 1258"/>
                <a:gd name="T24" fmla="*/ 26 w 165"/>
                <a:gd name="T25" fmla="*/ 30 h 1258"/>
                <a:gd name="T26" fmla="*/ 26 w 165"/>
                <a:gd name="T27" fmla="*/ 62 h 1258"/>
                <a:gd name="T28" fmla="*/ 27 w 165"/>
                <a:gd name="T29" fmla="*/ 128 h 1258"/>
                <a:gd name="T30" fmla="*/ 27 w 165"/>
                <a:gd name="T31" fmla="*/ 209 h 1258"/>
                <a:gd name="T32" fmla="*/ 27 w 165"/>
                <a:gd name="T33" fmla="*/ 283 h 1258"/>
                <a:gd name="T34" fmla="*/ 27 w 165"/>
                <a:gd name="T35" fmla="*/ 285 h 1258"/>
                <a:gd name="T36" fmla="*/ 29 w 165"/>
                <a:gd name="T37" fmla="*/ 286 h 1258"/>
                <a:gd name="T38" fmla="*/ 30 w 165"/>
                <a:gd name="T39" fmla="*/ 288 h 1258"/>
                <a:gd name="T40" fmla="*/ 32 w 165"/>
                <a:gd name="T41" fmla="*/ 288 h 1258"/>
                <a:gd name="T42" fmla="*/ 34 w 165"/>
                <a:gd name="T43" fmla="*/ 288 h 1258"/>
                <a:gd name="T44" fmla="*/ 36 w 165"/>
                <a:gd name="T45" fmla="*/ 286 h 1258"/>
                <a:gd name="T46" fmla="*/ 37 w 165"/>
                <a:gd name="T47" fmla="*/ 285 h 1258"/>
                <a:gd name="T48" fmla="*/ 37 w 165"/>
                <a:gd name="T49" fmla="*/ 283 h 1258"/>
                <a:gd name="T50" fmla="*/ 37 w 165"/>
                <a:gd name="T51" fmla="*/ 241 h 1258"/>
                <a:gd name="T52" fmla="*/ 37 w 165"/>
                <a:gd name="T53" fmla="*/ 157 h 1258"/>
                <a:gd name="T54" fmla="*/ 36 w 165"/>
                <a:gd name="T55" fmla="*/ 73 h 1258"/>
                <a:gd name="T56" fmla="*/ 36 w 165"/>
                <a:gd name="T57" fmla="*/ 30 h 1258"/>
                <a:gd name="T58" fmla="*/ 34 w 165"/>
                <a:gd name="T59" fmla="*/ 25 h 1258"/>
                <a:gd name="T60" fmla="*/ 31 w 165"/>
                <a:gd name="T61" fmla="*/ 20 h 1258"/>
                <a:gd name="T62" fmla="*/ 27 w 165"/>
                <a:gd name="T63" fmla="*/ 15 h 1258"/>
                <a:gd name="T64" fmla="*/ 22 w 165"/>
                <a:gd name="T65" fmla="*/ 11 h 1258"/>
                <a:gd name="T66" fmla="*/ 18 w 165"/>
                <a:gd name="T67" fmla="*/ 8 h 1258"/>
                <a:gd name="T68" fmla="*/ 13 w 165"/>
                <a:gd name="T69" fmla="*/ 5 h 1258"/>
                <a:gd name="T70" fmla="*/ 10 w 165"/>
                <a:gd name="T71" fmla="*/ 2 h 1258"/>
                <a:gd name="T72" fmla="*/ 7 w 165"/>
                <a:gd name="T73" fmla="*/ 1 h 1258"/>
                <a:gd name="T74" fmla="*/ 5 w 165"/>
                <a:gd name="T75" fmla="*/ 0 h 1258"/>
                <a:gd name="T76" fmla="*/ 4 w 165"/>
                <a:gd name="T77" fmla="*/ 0 h 1258"/>
                <a:gd name="T78" fmla="*/ 2 w 165"/>
                <a:gd name="T79" fmla="*/ 1 h 1258"/>
                <a:gd name="T80" fmla="*/ 1 w 165"/>
                <a:gd name="T81" fmla="*/ 3 h 125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5"/>
                <a:gd name="T124" fmla="*/ 0 h 1258"/>
                <a:gd name="T125" fmla="*/ 165 w 165"/>
                <a:gd name="T126" fmla="*/ 1258 h 125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5" h="1258">
                  <a:moveTo>
                    <a:pt x="3" y="12"/>
                  </a:moveTo>
                  <a:lnTo>
                    <a:pt x="0" y="20"/>
                  </a:lnTo>
                  <a:lnTo>
                    <a:pt x="0" y="29"/>
                  </a:lnTo>
                  <a:lnTo>
                    <a:pt x="4" y="37"/>
                  </a:lnTo>
                  <a:lnTo>
                    <a:pt x="11" y="42"/>
                  </a:lnTo>
                  <a:lnTo>
                    <a:pt x="26" y="51"/>
                  </a:lnTo>
                  <a:lnTo>
                    <a:pt x="43" y="62"/>
                  </a:lnTo>
                  <a:lnTo>
                    <a:pt x="60" y="75"/>
                  </a:lnTo>
                  <a:lnTo>
                    <a:pt x="77" y="86"/>
                  </a:lnTo>
                  <a:lnTo>
                    <a:pt x="91" y="99"/>
                  </a:lnTo>
                  <a:lnTo>
                    <a:pt x="103" y="111"/>
                  </a:lnTo>
                  <a:lnTo>
                    <a:pt x="111" y="123"/>
                  </a:lnTo>
                  <a:lnTo>
                    <a:pt x="115" y="133"/>
                  </a:lnTo>
                  <a:lnTo>
                    <a:pt x="117" y="270"/>
                  </a:lnTo>
                  <a:lnTo>
                    <a:pt x="120" y="561"/>
                  </a:lnTo>
                  <a:lnTo>
                    <a:pt x="121" y="915"/>
                  </a:lnTo>
                  <a:lnTo>
                    <a:pt x="121" y="1236"/>
                  </a:lnTo>
                  <a:lnTo>
                    <a:pt x="122" y="1245"/>
                  </a:lnTo>
                  <a:lnTo>
                    <a:pt x="128" y="1251"/>
                  </a:lnTo>
                  <a:lnTo>
                    <a:pt x="135" y="1256"/>
                  </a:lnTo>
                  <a:lnTo>
                    <a:pt x="143" y="1258"/>
                  </a:lnTo>
                  <a:lnTo>
                    <a:pt x="151" y="1256"/>
                  </a:lnTo>
                  <a:lnTo>
                    <a:pt x="159" y="1251"/>
                  </a:lnTo>
                  <a:lnTo>
                    <a:pt x="164" y="1243"/>
                  </a:lnTo>
                  <a:lnTo>
                    <a:pt x="165" y="1236"/>
                  </a:lnTo>
                  <a:lnTo>
                    <a:pt x="165" y="1052"/>
                  </a:lnTo>
                  <a:lnTo>
                    <a:pt x="164" y="685"/>
                  </a:lnTo>
                  <a:lnTo>
                    <a:pt x="161" y="317"/>
                  </a:lnTo>
                  <a:lnTo>
                    <a:pt x="159" y="129"/>
                  </a:lnTo>
                  <a:lnTo>
                    <a:pt x="152" y="108"/>
                  </a:lnTo>
                  <a:lnTo>
                    <a:pt x="139" y="88"/>
                  </a:lnTo>
                  <a:lnTo>
                    <a:pt x="121" y="67"/>
                  </a:lnTo>
                  <a:lnTo>
                    <a:pt x="100" y="49"/>
                  </a:lnTo>
                  <a:lnTo>
                    <a:pt x="79" y="33"/>
                  </a:lnTo>
                  <a:lnTo>
                    <a:pt x="59" y="20"/>
                  </a:lnTo>
                  <a:lnTo>
                    <a:pt x="43" y="10"/>
                  </a:lnTo>
                  <a:lnTo>
                    <a:pt x="31" y="3"/>
                  </a:lnTo>
                  <a:lnTo>
                    <a:pt x="24" y="0"/>
                  </a:lnTo>
                  <a:lnTo>
                    <a:pt x="16" y="2"/>
                  </a:lnTo>
                  <a:lnTo>
                    <a:pt x="8" y="6"/>
                  </a:lnTo>
                  <a:lnTo>
                    <a:pt x="3" y="12"/>
                  </a:lnTo>
                  <a:close/>
                </a:path>
              </a:pathLst>
            </a:custGeom>
            <a:solidFill>
              <a:srgbClr val="000000"/>
            </a:solidFill>
            <a:ln w="9525">
              <a:noFill/>
              <a:round/>
              <a:headEnd/>
              <a:tailEnd/>
            </a:ln>
          </p:spPr>
          <p:txBody>
            <a:bodyPr/>
            <a:lstStyle/>
            <a:p>
              <a:pPr rtl="0"/>
              <a:endParaRPr lang="en-US" sz="3800"/>
            </a:p>
          </p:txBody>
        </p:sp>
        <p:sp>
          <p:nvSpPr>
            <p:cNvPr id="41102" name="Freeform 142"/>
            <p:cNvSpPr>
              <a:spLocks/>
            </p:cNvSpPr>
            <p:nvPr/>
          </p:nvSpPr>
          <p:spPr bwMode="auto">
            <a:xfrm flipH="1">
              <a:off x="500" y="1173"/>
              <a:ext cx="346" cy="78"/>
            </a:xfrm>
            <a:custGeom>
              <a:avLst/>
              <a:gdLst>
                <a:gd name="T0" fmla="*/ 12 w 1511"/>
                <a:gd name="T1" fmla="*/ 0 h 341"/>
                <a:gd name="T2" fmla="*/ 11 w 1511"/>
                <a:gd name="T3" fmla="*/ 1 h 341"/>
                <a:gd name="T4" fmla="*/ 10 w 1511"/>
                <a:gd name="T5" fmla="*/ 1 h 341"/>
                <a:gd name="T6" fmla="*/ 8 w 1511"/>
                <a:gd name="T7" fmla="*/ 2 h 341"/>
                <a:gd name="T8" fmla="*/ 7 w 1511"/>
                <a:gd name="T9" fmla="*/ 3 h 341"/>
                <a:gd name="T10" fmla="*/ 5 w 1511"/>
                <a:gd name="T11" fmla="*/ 4 h 341"/>
                <a:gd name="T12" fmla="*/ 3 w 1511"/>
                <a:gd name="T13" fmla="*/ 6 h 341"/>
                <a:gd name="T14" fmla="*/ 1 w 1511"/>
                <a:gd name="T15" fmla="*/ 8 h 341"/>
                <a:gd name="T16" fmla="*/ 0 w 1511"/>
                <a:gd name="T17" fmla="*/ 10 h 341"/>
                <a:gd name="T18" fmla="*/ 0 w 1511"/>
                <a:gd name="T19" fmla="*/ 13 h 341"/>
                <a:gd name="T20" fmla="*/ 1 w 1511"/>
                <a:gd name="T21" fmla="*/ 17 h 341"/>
                <a:gd name="T22" fmla="*/ 3 w 1511"/>
                <a:gd name="T23" fmla="*/ 20 h 341"/>
                <a:gd name="T24" fmla="*/ 6 w 1511"/>
                <a:gd name="T25" fmla="*/ 24 h 341"/>
                <a:gd name="T26" fmla="*/ 6 w 1511"/>
                <a:gd name="T27" fmla="*/ 24 h 341"/>
                <a:gd name="T28" fmla="*/ 7 w 1511"/>
                <a:gd name="T29" fmla="*/ 24 h 341"/>
                <a:gd name="T30" fmla="*/ 8 w 1511"/>
                <a:gd name="T31" fmla="*/ 25 h 341"/>
                <a:gd name="T32" fmla="*/ 8 w 1511"/>
                <a:gd name="T33" fmla="*/ 25 h 341"/>
                <a:gd name="T34" fmla="*/ 330 w 1511"/>
                <a:gd name="T35" fmla="*/ 78 h 341"/>
                <a:gd name="T36" fmla="*/ 330 w 1511"/>
                <a:gd name="T37" fmla="*/ 78 h 341"/>
                <a:gd name="T38" fmla="*/ 330 w 1511"/>
                <a:gd name="T39" fmla="*/ 78 h 341"/>
                <a:gd name="T40" fmla="*/ 331 w 1511"/>
                <a:gd name="T41" fmla="*/ 78 h 341"/>
                <a:gd name="T42" fmla="*/ 331 w 1511"/>
                <a:gd name="T43" fmla="*/ 78 h 341"/>
                <a:gd name="T44" fmla="*/ 332 w 1511"/>
                <a:gd name="T45" fmla="*/ 78 h 341"/>
                <a:gd name="T46" fmla="*/ 333 w 1511"/>
                <a:gd name="T47" fmla="*/ 78 h 341"/>
                <a:gd name="T48" fmla="*/ 335 w 1511"/>
                <a:gd name="T49" fmla="*/ 77 h 341"/>
                <a:gd name="T50" fmla="*/ 338 w 1511"/>
                <a:gd name="T51" fmla="*/ 76 h 341"/>
                <a:gd name="T52" fmla="*/ 340 w 1511"/>
                <a:gd name="T53" fmla="*/ 75 h 341"/>
                <a:gd name="T54" fmla="*/ 342 w 1511"/>
                <a:gd name="T55" fmla="*/ 74 h 341"/>
                <a:gd name="T56" fmla="*/ 344 w 1511"/>
                <a:gd name="T57" fmla="*/ 72 h 341"/>
                <a:gd name="T58" fmla="*/ 345 w 1511"/>
                <a:gd name="T59" fmla="*/ 69 h 341"/>
                <a:gd name="T60" fmla="*/ 346 w 1511"/>
                <a:gd name="T61" fmla="*/ 65 h 341"/>
                <a:gd name="T62" fmla="*/ 345 w 1511"/>
                <a:gd name="T63" fmla="*/ 61 h 341"/>
                <a:gd name="T64" fmla="*/ 342 w 1511"/>
                <a:gd name="T65" fmla="*/ 56 h 341"/>
                <a:gd name="T66" fmla="*/ 338 w 1511"/>
                <a:gd name="T67" fmla="*/ 52 h 341"/>
                <a:gd name="T68" fmla="*/ 338 w 1511"/>
                <a:gd name="T69" fmla="*/ 51 h 341"/>
                <a:gd name="T70" fmla="*/ 337 w 1511"/>
                <a:gd name="T71" fmla="*/ 51 h 341"/>
                <a:gd name="T72" fmla="*/ 336 w 1511"/>
                <a:gd name="T73" fmla="*/ 51 h 341"/>
                <a:gd name="T74" fmla="*/ 336 w 1511"/>
                <a:gd name="T75" fmla="*/ 50 h 341"/>
                <a:gd name="T76" fmla="*/ 14 w 1511"/>
                <a:gd name="T77" fmla="*/ 0 h 341"/>
                <a:gd name="T78" fmla="*/ 14 w 1511"/>
                <a:gd name="T79" fmla="*/ 0 h 341"/>
                <a:gd name="T80" fmla="*/ 13 w 1511"/>
                <a:gd name="T81" fmla="*/ 0 h 341"/>
                <a:gd name="T82" fmla="*/ 13 w 1511"/>
                <a:gd name="T83" fmla="*/ 0 h 341"/>
                <a:gd name="T84" fmla="*/ 12 w 1511"/>
                <a:gd name="T85" fmla="*/ 0 h 34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11"/>
                <a:gd name="T130" fmla="*/ 0 h 341"/>
                <a:gd name="T131" fmla="*/ 1511 w 1511"/>
                <a:gd name="T132" fmla="*/ 341 h 34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11" h="341">
                  <a:moveTo>
                    <a:pt x="53" y="1"/>
                  </a:moveTo>
                  <a:lnTo>
                    <a:pt x="50" y="3"/>
                  </a:lnTo>
                  <a:lnTo>
                    <a:pt x="44" y="4"/>
                  </a:lnTo>
                  <a:lnTo>
                    <a:pt x="37" y="8"/>
                  </a:lnTo>
                  <a:lnTo>
                    <a:pt x="29" y="12"/>
                  </a:lnTo>
                  <a:lnTo>
                    <a:pt x="20" y="18"/>
                  </a:lnTo>
                  <a:lnTo>
                    <a:pt x="12" y="25"/>
                  </a:lnTo>
                  <a:lnTo>
                    <a:pt x="5" y="34"/>
                  </a:lnTo>
                  <a:lnTo>
                    <a:pt x="1" y="44"/>
                  </a:lnTo>
                  <a:lnTo>
                    <a:pt x="0" y="59"/>
                  </a:lnTo>
                  <a:lnTo>
                    <a:pt x="4" y="73"/>
                  </a:lnTo>
                  <a:lnTo>
                    <a:pt x="12" y="89"/>
                  </a:lnTo>
                  <a:lnTo>
                    <a:pt x="25" y="103"/>
                  </a:lnTo>
                  <a:lnTo>
                    <a:pt x="27" y="104"/>
                  </a:lnTo>
                  <a:lnTo>
                    <a:pt x="30" y="107"/>
                  </a:lnTo>
                  <a:lnTo>
                    <a:pt x="33" y="108"/>
                  </a:lnTo>
                  <a:lnTo>
                    <a:pt x="37" y="110"/>
                  </a:lnTo>
                  <a:lnTo>
                    <a:pt x="1439" y="341"/>
                  </a:lnTo>
                  <a:lnTo>
                    <a:pt x="1441" y="341"/>
                  </a:lnTo>
                  <a:lnTo>
                    <a:pt x="1443" y="341"/>
                  </a:lnTo>
                  <a:lnTo>
                    <a:pt x="1444" y="341"/>
                  </a:lnTo>
                  <a:lnTo>
                    <a:pt x="1446" y="341"/>
                  </a:lnTo>
                  <a:lnTo>
                    <a:pt x="1450" y="340"/>
                  </a:lnTo>
                  <a:lnTo>
                    <a:pt x="1456" y="339"/>
                  </a:lnTo>
                  <a:lnTo>
                    <a:pt x="1465" y="337"/>
                  </a:lnTo>
                  <a:lnTo>
                    <a:pt x="1474" y="333"/>
                  </a:lnTo>
                  <a:lnTo>
                    <a:pt x="1485" y="328"/>
                  </a:lnTo>
                  <a:lnTo>
                    <a:pt x="1494" y="322"/>
                  </a:lnTo>
                  <a:lnTo>
                    <a:pt x="1503" y="313"/>
                  </a:lnTo>
                  <a:lnTo>
                    <a:pt x="1508" y="301"/>
                  </a:lnTo>
                  <a:lnTo>
                    <a:pt x="1511" y="284"/>
                  </a:lnTo>
                  <a:lnTo>
                    <a:pt x="1507" y="266"/>
                  </a:lnTo>
                  <a:lnTo>
                    <a:pt x="1495" y="246"/>
                  </a:lnTo>
                  <a:lnTo>
                    <a:pt x="1478" y="227"/>
                  </a:lnTo>
                  <a:lnTo>
                    <a:pt x="1476" y="224"/>
                  </a:lnTo>
                  <a:lnTo>
                    <a:pt x="1473" y="223"/>
                  </a:lnTo>
                  <a:lnTo>
                    <a:pt x="1469" y="221"/>
                  </a:lnTo>
                  <a:lnTo>
                    <a:pt x="1467" y="220"/>
                  </a:lnTo>
                  <a:lnTo>
                    <a:pt x="63" y="1"/>
                  </a:lnTo>
                  <a:lnTo>
                    <a:pt x="60" y="0"/>
                  </a:lnTo>
                  <a:lnTo>
                    <a:pt x="57" y="0"/>
                  </a:lnTo>
                  <a:lnTo>
                    <a:pt x="56" y="0"/>
                  </a:lnTo>
                  <a:lnTo>
                    <a:pt x="53" y="1"/>
                  </a:lnTo>
                  <a:close/>
                </a:path>
              </a:pathLst>
            </a:custGeom>
            <a:solidFill>
              <a:srgbClr val="000000"/>
            </a:solidFill>
            <a:ln w="9525">
              <a:noFill/>
              <a:round/>
              <a:headEnd/>
              <a:tailEnd/>
            </a:ln>
          </p:spPr>
          <p:txBody>
            <a:bodyPr/>
            <a:lstStyle/>
            <a:p>
              <a:pPr rtl="0"/>
              <a:endParaRPr lang="en-US" sz="3800"/>
            </a:p>
          </p:txBody>
        </p:sp>
        <p:sp>
          <p:nvSpPr>
            <p:cNvPr id="41103" name="Freeform 143"/>
            <p:cNvSpPr>
              <a:spLocks/>
            </p:cNvSpPr>
            <p:nvPr/>
          </p:nvSpPr>
          <p:spPr bwMode="auto">
            <a:xfrm flipH="1">
              <a:off x="510" y="1183"/>
              <a:ext cx="325" cy="58"/>
            </a:xfrm>
            <a:custGeom>
              <a:avLst/>
              <a:gdLst>
                <a:gd name="T0" fmla="*/ 0 w 1423"/>
                <a:gd name="T1" fmla="*/ 3 h 253"/>
                <a:gd name="T2" fmla="*/ 0 w 1423"/>
                <a:gd name="T3" fmla="*/ 3 h 253"/>
                <a:gd name="T4" fmla="*/ 0 w 1423"/>
                <a:gd name="T5" fmla="*/ 2 h 253"/>
                <a:gd name="T6" fmla="*/ 3 w 1423"/>
                <a:gd name="T7" fmla="*/ 1 h 253"/>
                <a:gd name="T8" fmla="*/ 5 w 1423"/>
                <a:gd name="T9" fmla="*/ 0 h 253"/>
                <a:gd name="T10" fmla="*/ 12 w 1423"/>
                <a:gd name="T11" fmla="*/ 1 h 253"/>
                <a:gd name="T12" fmla="*/ 25 w 1423"/>
                <a:gd name="T13" fmla="*/ 3 h 253"/>
                <a:gd name="T14" fmla="*/ 43 w 1423"/>
                <a:gd name="T15" fmla="*/ 6 h 253"/>
                <a:gd name="T16" fmla="*/ 66 w 1423"/>
                <a:gd name="T17" fmla="*/ 10 h 253"/>
                <a:gd name="T18" fmla="*/ 91 w 1423"/>
                <a:gd name="T19" fmla="*/ 14 h 253"/>
                <a:gd name="T20" fmla="*/ 119 w 1423"/>
                <a:gd name="T21" fmla="*/ 18 h 253"/>
                <a:gd name="T22" fmla="*/ 148 w 1423"/>
                <a:gd name="T23" fmla="*/ 23 h 253"/>
                <a:gd name="T24" fmla="*/ 177 w 1423"/>
                <a:gd name="T25" fmla="*/ 27 h 253"/>
                <a:gd name="T26" fmla="*/ 206 w 1423"/>
                <a:gd name="T27" fmla="*/ 32 h 253"/>
                <a:gd name="T28" fmla="*/ 234 w 1423"/>
                <a:gd name="T29" fmla="*/ 36 h 253"/>
                <a:gd name="T30" fmla="*/ 259 w 1423"/>
                <a:gd name="T31" fmla="*/ 40 h 253"/>
                <a:gd name="T32" fmla="*/ 282 w 1423"/>
                <a:gd name="T33" fmla="*/ 44 h 253"/>
                <a:gd name="T34" fmla="*/ 300 w 1423"/>
                <a:gd name="T35" fmla="*/ 47 h 253"/>
                <a:gd name="T36" fmla="*/ 313 w 1423"/>
                <a:gd name="T37" fmla="*/ 49 h 253"/>
                <a:gd name="T38" fmla="*/ 320 w 1423"/>
                <a:gd name="T39" fmla="*/ 50 h 253"/>
                <a:gd name="T40" fmla="*/ 323 w 1423"/>
                <a:gd name="T41" fmla="*/ 52 h 253"/>
                <a:gd name="T42" fmla="*/ 325 w 1423"/>
                <a:gd name="T43" fmla="*/ 55 h 253"/>
                <a:gd name="T44" fmla="*/ 325 w 1423"/>
                <a:gd name="T45" fmla="*/ 56 h 253"/>
                <a:gd name="T46" fmla="*/ 325 w 1423"/>
                <a:gd name="T47" fmla="*/ 56 h 253"/>
                <a:gd name="T48" fmla="*/ 324 w 1423"/>
                <a:gd name="T49" fmla="*/ 56 h 253"/>
                <a:gd name="T50" fmla="*/ 321 w 1423"/>
                <a:gd name="T51" fmla="*/ 57 h 253"/>
                <a:gd name="T52" fmla="*/ 318 w 1423"/>
                <a:gd name="T53" fmla="*/ 58 h 253"/>
                <a:gd name="T54" fmla="*/ 311 w 1423"/>
                <a:gd name="T55" fmla="*/ 56 h 253"/>
                <a:gd name="T56" fmla="*/ 298 w 1423"/>
                <a:gd name="T57" fmla="*/ 54 h 253"/>
                <a:gd name="T58" fmla="*/ 280 w 1423"/>
                <a:gd name="T59" fmla="*/ 51 h 253"/>
                <a:gd name="T60" fmla="*/ 258 w 1423"/>
                <a:gd name="T61" fmla="*/ 48 h 253"/>
                <a:gd name="T62" fmla="*/ 233 w 1423"/>
                <a:gd name="T63" fmla="*/ 44 h 253"/>
                <a:gd name="T64" fmla="*/ 205 w 1423"/>
                <a:gd name="T65" fmla="*/ 39 h 253"/>
                <a:gd name="T66" fmla="*/ 176 w 1423"/>
                <a:gd name="T67" fmla="*/ 34 h 253"/>
                <a:gd name="T68" fmla="*/ 146 w 1423"/>
                <a:gd name="T69" fmla="*/ 29 h 253"/>
                <a:gd name="T70" fmla="*/ 117 w 1423"/>
                <a:gd name="T71" fmla="*/ 24 h 253"/>
                <a:gd name="T72" fmla="*/ 90 w 1423"/>
                <a:gd name="T73" fmla="*/ 20 h 253"/>
                <a:gd name="T74" fmla="*/ 64 w 1423"/>
                <a:gd name="T75" fmla="*/ 16 h 253"/>
                <a:gd name="T76" fmla="*/ 42 w 1423"/>
                <a:gd name="T77" fmla="*/ 12 h 253"/>
                <a:gd name="T78" fmla="*/ 24 w 1423"/>
                <a:gd name="T79" fmla="*/ 9 h 253"/>
                <a:gd name="T80" fmla="*/ 10 w 1423"/>
                <a:gd name="T81" fmla="*/ 7 h 253"/>
                <a:gd name="T82" fmla="*/ 3 w 1423"/>
                <a:gd name="T83" fmla="*/ 6 h 253"/>
                <a:gd name="T84" fmla="*/ 1 w 1423"/>
                <a:gd name="T85" fmla="*/ 4 h 253"/>
                <a:gd name="T86" fmla="*/ 0 w 1423"/>
                <a:gd name="T87" fmla="*/ 3 h 2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23"/>
                <a:gd name="T133" fmla="*/ 0 h 253"/>
                <a:gd name="T134" fmla="*/ 1423 w 1423"/>
                <a:gd name="T135" fmla="*/ 253 h 2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23" h="253">
                  <a:moveTo>
                    <a:pt x="0" y="12"/>
                  </a:moveTo>
                  <a:lnTo>
                    <a:pt x="0" y="12"/>
                  </a:lnTo>
                  <a:lnTo>
                    <a:pt x="0" y="11"/>
                  </a:lnTo>
                  <a:lnTo>
                    <a:pt x="2" y="8"/>
                  </a:lnTo>
                  <a:lnTo>
                    <a:pt x="6" y="6"/>
                  </a:lnTo>
                  <a:lnTo>
                    <a:pt x="11" y="3"/>
                  </a:lnTo>
                  <a:lnTo>
                    <a:pt x="17" y="0"/>
                  </a:lnTo>
                  <a:lnTo>
                    <a:pt x="22" y="2"/>
                  </a:lnTo>
                  <a:lnTo>
                    <a:pt x="34" y="3"/>
                  </a:lnTo>
                  <a:lnTo>
                    <a:pt x="54" y="6"/>
                  </a:lnTo>
                  <a:lnTo>
                    <a:pt x="80" y="10"/>
                  </a:lnTo>
                  <a:lnTo>
                    <a:pt x="111" y="15"/>
                  </a:lnTo>
                  <a:lnTo>
                    <a:pt x="149" y="21"/>
                  </a:lnTo>
                  <a:lnTo>
                    <a:pt x="190" y="28"/>
                  </a:lnTo>
                  <a:lnTo>
                    <a:pt x="237" y="34"/>
                  </a:lnTo>
                  <a:lnTo>
                    <a:pt x="288" y="42"/>
                  </a:lnTo>
                  <a:lnTo>
                    <a:pt x="342" y="51"/>
                  </a:lnTo>
                  <a:lnTo>
                    <a:pt x="399" y="60"/>
                  </a:lnTo>
                  <a:lnTo>
                    <a:pt x="458" y="69"/>
                  </a:lnTo>
                  <a:lnTo>
                    <a:pt x="520" y="79"/>
                  </a:lnTo>
                  <a:lnTo>
                    <a:pt x="583" y="89"/>
                  </a:lnTo>
                  <a:lnTo>
                    <a:pt x="646" y="99"/>
                  </a:lnTo>
                  <a:lnTo>
                    <a:pt x="711" y="108"/>
                  </a:lnTo>
                  <a:lnTo>
                    <a:pt x="775" y="119"/>
                  </a:lnTo>
                  <a:lnTo>
                    <a:pt x="840" y="129"/>
                  </a:lnTo>
                  <a:lnTo>
                    <a:pt x="903" y="140"/>
                  </a:lnTo>
                  <a:lnTo>
                    <a:pt x="965" y="149"/>
                  </a:lnTo>
                  <a:lnTo>
                    <a:pt x="1023" y="158"/>
                  </a:lnTo>
                  <a:lnTo>
                    <a:pt x="1081" y="167"/>
                  </a:lnTo>
                  <a:lnTo>
                    <a:pt x="1135" y="176"/>
                  </a:lnTo>
                  <a:lnTo>
                    <a:pt x="1186" y="184"/>
                  </a:lnTo>
                  <a:lnTo>
                    <a:pt x="1233" y="190"/>
                  </a:lnTo>
                  <a:lnTo>
                    <a:pt x="1276" y="197"/>
                  </a:lnTo>
                  <a:lnTo>
                    <a:pt x="1312" y="203"/>
                  </a:lnTo>
                  <a:lnTo>
                    <a:pt x="1345" y="209"/>
                  </a:lnTo>
                  <a:lnTo>
                    <a:pt x="1371" y="213"/>
                  </a:lnTo>
                  <a:lnTo>
                    <a:pt x="1390" y="215"/>
                  </a:lnTo>
                  <a:lnTo>
                    <a:pt x="1403" y="217"/>
                  </a:lnTo>
                  <a:lnTo>
                    <a:pt x="1408" y="218"/>
                  </a:lnTo>
                  <a:lnTo>
                    <a:pt x="1416" y="227"/>
                  </a:lnTo>
                  <a:lnTo>
                    <a:pt x="1420" y="233"/>
                  </a:lnTo>
                  <a:lnTo>
                    <a:pt x="1423" y="240"/>
                  </a:lnTo>
                  <a:lnTo>
                    <a:pt x="1423" y="243"/>
                  </a:lnTo>
                  <a:lnTo>
                    <a:pt x="1420" y="245"/>
                  </a:lnTo>
                  <a:lnTo>
                    <a:pt x="1415" y="248"/>
                  </a:lnTo>
                  <a:lnTo>
                    <a:pt x="1407" y="250"/>
                  </a:lnTo>
                  <a:lnTo>
                    <a:pt x="1399" y="253"/>
                  </a:lnTo>
                  <a:lnTo>
                    <a:pt x="1394" y="252"/>
                  </a:lnTo>
                  <a:lnTo>
                    <a:pt x="1382" y="250"/>
                  </a:lnTo>
                  <a:lnTo>
                    <a:pt x="1363" y="246"/>
                  </a:lnTo>
                  <a:lnTo>
                    <a:pt x="1338" y="243"/>
                  </a:lnTo>
                  <a:lnTo>
                    <a:pt x="1306" y="237"/>
                  </a:lnTo>
                  <a:lnTo>
                    <a:pt x="1269" y="231"/>
                  </a:lnTo>
                  <a:lnTo>
                    <a:pt x="1228" y="224"/>
                  </a:lnTo>
                  <a:lnTo>
                    <a:pt x="1181" y="217"/>
                  </a:lnTo>
                  <a:lnTo>
                    <a:pt x="1130" y="209"/>
                  </a:lnTo>
                  <a:lnTo>
                    <a:pt x="1075" y="200"/>
                  </a:lnTo>
                  <a:lnTo>
                    <a:pt x="1018" y="190"/>
                  </a:lnTo>
                  <a:lnTo>
                    <a:pt x="960" y="180"/>
                  </a:lnTo>
                  <a:lnTo>
                    <a:pt x="897" y="170"/>
                  </a:lnTo>
                  <a:lnTo>
                    <a:pt x="835" y="159"/>
                  </a:lnTo>
                  <a:lnTo>
                    <a:pt x="770" y="149"/>
                  </a:lnTo>
                  <a:lnTo>
                    <a:pt x="706" y="138"/>
                  </a:lnTo>
                  <a:lnTo>
                    <a:pt x="641" y="128"/>
                  </a:lnTo>
                  <a:lnTo>
                    <a:pt x="578" y="118"/>
                  </a:lnTo>
                  <a:lnTo>
                    <a:pt x="514" y="106"/>
                  </a:lnTo>
                  <a:lnTo>
                    <a:pt x="453" y="97"/>
                  </a:lnTo>
                  <a:lnTo>
                    <a:pt x="393" y="86"/>
                  </a:lnTo>
                  <a:lnTo>
                    <a:pt x="336" y="77"/>
                  </a:lnTo>
                  <a:lnTo>
                    <a:pt x="281" y="68"/>
                  </a:lnTo>
                  <a:lnTo>
                    <a:pt x="230" y="59"/>
                  </a:lnTo>
                  <a:lnTo>
                    <a:pt x="182" y="51"/>
                  </a:lnTo>
                  <a:lnTo>
                    <a:pt x="141" y="45"/>
                  </a:lnTo>
                  <a:lnTo>
                    <a:pt x="103" y="38"/>
                  </a:lnTo>
                  <a:lnTo>
                    <a:pt x="71" y="33"/>
                  </a:lnTo>
                  <a:lnTo>
                    <a:pt x="45" y="29"/>
                  </a:lnTo>
                  <a:lnTo>
                    <a:pt x="25" y="25"/>
                  </a:lnTo>
                  <a:lnTo>
                    <a:pt x="12" y="24"/>
                  </a:lnTo>
                  <a:lnTo>
                    <a:pt x="7" y="23"/>
                  </a:lnTo>
                  <a:lnTo>
                    <a:pt x="4" y="19"/>
                  </a:lnTo>
                  <a:lnTo>
                    <a:pt x="2" y="16"/>
                  </a:lnTo>
                  <a:lnTo>
                    <a:pt x="0" y="13"/>
                  </a:lnTo>
                  <a:lnTo>
                    <a:pt x="0" y="12"/>
                  </a:lnTo>
                  <a:close/>
                </a:path>
              </a:pathLst>
            </a:custGeom>
            <a:solidFill>
              <a:srgbClr val="C0C0C0"/>
            </a:solidFill>
            <a:ln w="9525">
              <a:noFill/>
              <a:round/>
              <a:headEnd/>
              <a:tailEnd/>
            </a:ln>
          </p:spPr>
          <p:txBody>
            <a:bodyPr/>
            <a:lstStyle/>
            <a:p>
              <a:pPr rtl="0"/>
              <a:endParaRPr lang="en-US" sz="3800"/>
            </a:p>
          </p:txBody>
        </p:sp>
        <p:sp>
          <p:nvSpPr>
            <p:cNvPr id="41104" name="Freeform 144"/>
            <p:cNvSpPr>
              <a:spLocks/>
            </p:cNvSpPr>
            <p:nvPr/>
          </p:nvSpPr>
          <p:spPr bwMode="auto">
            <a:xfrm flipH="1">
              <a:off x="502" y="1222"/>
              <a:ext cx="85" cy="120"/>
            </a:xfrm>
            <a:custGeom>
              <a:avLst/>
              <a:gdLst>
                <a:gd name="T0" fmla="*/ 2 w 372"/>
                <a:gd name="T1" fmla="*/ 1 h 522"/>
                <a:gd name="T2" fmla="*/ 0 w 372"/>
                <a:gd name="T3" fmla="*/ 2 h 522"/>
                <a:gd name="T4" fmla="*/ 0 w 372"/>
                <a:gd name="T5" fmla="*/ 4 h 522"/>
                <a:gd name="T6" fmla="*/ 0 w 372"/>
                <a:gd name="T7" fmla="*/ 6 h 522"/>
                <a:gd name="T8" fmla="*/ 1 w 372"/>
                <a:gd name="T9" fmla="*/ 8 h 522"/>
                <a:gd name="T10" fmla="*/ 76 w 372"/>
                <a:gd name="T11" fmla="*/ 118 h 522"/>
                <a:gd name="T12" fmla="*/ 77 w 372"/>
                <a:gd name="T13" fmla="*/ 119 h 522"/>
                <a:gd name="T14" fmla="*/ 79 w 372"/>
                <a:gd name="T15" fmla="*/ 120 h 522"/>
                <a:gd name="T16" fmla="*/ 81 w 372"/>
                <a:gd name="T17" fmla="*/ 120 h 522"/>
                <a:gd name="T18" fmla="*/ 83 w 372"/>
                <a:gd name="T19" fmla="*/ 119 h 522"/>
                <a:gd name="T20" fmla="*/ 84 w 372"/>
                <a:gd name="T21" fmla="*/ 117 h 522"/>
                <a:gd name="T22" fmla="*/ 85 w 372"/>
                <a:gd name="T23" fmla="*/ 116 h 522"/>
                <a:gd name="T24" fmla="*/ 85 w 372"/>
                <a:gd name="T25" fmla="*/ 114 h 522"/>
                <a:gd name="T26" fmla="*/ 84 w 372"/>
                <a:gd name="T27" fmla="*/ 112 h 522"/>
                <a:gd name="T28" fmla="*/ 9 w 372"/>
                <a:gd name="T29" fmla="*/ 2 h 522"/>
                <a:gd name="T30" fmla="*/ 7 w 372"/>
                <a:gd name="T31" fmla="*/ 1 h 522"/>
                <a:gd name="T32" fmla="*/ 6 w 372"/>
                <a:gd name="T33" fmla="*/ 0 h 522"/>
                <a:gd name="T34" fmla="*/ 4 w 372"/>
                <a:gd name="T35" fmla="*/ 0 h 522"/>
                <a:gd name="T36" fmla="*/ 2 w 372"/>
                <a:gd name="T37" fmla="*/ 1 h 5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72"/>
                <a:gd name="T58" fmla="*/ 0 h 522"/>
                <a:gd name="T59" fmla="*/ 372 w 372"/>
                <a:gd name="T60" fmla="*/ 522 h 5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72" h="522">
                  <a:moveTo>
                    <a:pt x="9" y="4"/>
                  </a:moveTo>
                  <a:lnTo>
                    <a:pt x="2" y="10"/>
                  </a:lnTo>
                  <a:lnTo>
                    <a:pt x="0" y="17"/>
                  </a:lnTo>
                  <a:lnTo>
                    <a:pt x="0" y="26"/>
                  </a:lnTo>
                  <a:lnTo>
                    <a:pt x="4" y="34"/>
                  </a:lnTo>
                  <a:lnTo>
                    <a:pt x="333" y="513"/>
                  </a:lnTo>
                  <a:lnTo>
                    <a:pt x="339" y="519"/>
                  </a:lnTo>
                  <a:lnTo>
                    <a:pt x="347" y="522"/>
                  </a:lnTo>
                  <a:lnTo>
                    <a:pt x="355" y="522"/>
                  </a:lnTo>
                  <a:lnTo>
                    <a:pt x="363" y="518"/>
                  </a:lnTo>
                  <a:lnTo>
                    <a:pt x="369" y="511"/>
                  </a:lnTo>
                  <a:lnTo>
                    <a:pt x="372" y="504"/>
                  </a:lnTo>
                  <a:lnTo>
                    <a:pt x="372" y="496"/>
                  </a:lnTo>
                  <a:lnTo>
                    <a:pt x="369" y="488"/>
                  </a:lnTo>
                  <a:lnTo>
                    <a:pt x="39" y="9"/>
                  </a:lnTo>
                  <a:lnTo>
                    <a:pt x="32" y="3"/>
                  </a:lnTo>
                  <a:lnTo>
                    <a:pt x="26" y="0"/>
                  </a:lnTo>
                  <a:lnTo>
                    <a:pt x="17" y="0"/>
                  </a:lnTo>
                  <a:lnTo>
                    <a:pt x="9" y="4"/>
                  </a:lnTo>
                  <a:close/>
                </a:path>
              </a:pathLst>
            </a:custGeom>
            <a:solidFill>
              <a:srgbClr val="000000"/>
            </a:solidFill>
            <a:ln w="9525">
              <a:noFill/>
              <a:round/>
              <a:headEnd/>
              <a:tailEnd/>
            </a:ln>
          </p:spPr>
          <p:txBody>
            <a:bodyPr/>
            <a:lstStyle/>
            <a:p>
              <a:pPr rtl="0"/>
              <a:endParaRPr lang="en-US" sz="3800"/>
            </a:p>
          </p:txBody>
        </p:sp>
        <p:sp>
          <p:nvSpPr>
            <p:cNvPr id="41105" name="Freeform 145"/>
            <p:cNvSpPr>
              <a:spLocks/>
            </p:cNvSpPr>
            <p:nvPr/>
          </p:nvSpPr>
          <p:spPr bwMode="auto">
            <a:xfrm flipH="1">
              <a:off x="703" y="1467"/>
              <a:ext cx="30" cy="22"/>
            </a:xfrm>
            <a:custGeom>
              <a:avLst/>
              <a:gdLst>
                <a:gd name="T0" fmla="*/ 0 w 130"/>
                <a:gd name="T1" fmla="*/ 11 h 95"/>
                <a:gd name="T2" fmla="*/ 0 w 130"/>
                <a:gd name="T3" fmla="*/ 13 h 95"/>
                <a:gd name="T4" fmla="*/ 1 w 130"/>
                <a:gd name="T5" fmla="*/ 15 h 95"/>
                <a:gd name="T6" fmla="*/ 2 w 130"/>
                <a:gd name="T7" fmla="*/ 17 h 95"/>
                <a:gd name="T8" fmla="*/ 4 w 130"/>
                <a:gd name="T9" fmla="*/ 19 h 95"/>
                <a:gd name="T10" fmla="*/ 6 w 130"/>
                <a:gd name="T11" fmla="*/ 20 h 95"/>
                <a:gd name="T12" fmla="*/ 9 w 130"/>
                <a:gd name="T13" fmla="*/ 21 h 95"/>
                <a:gd name="T14" fmla="*/ 12 w 130"/>
                <a:gd name="T15" fmla="*/ 22 h 95"/>
                <a:gd name="T16" fmla="*/ 15 w 130"/>
                <a:gd name="T17" fmla="*/ 22 h 95"/>
                <a:gd name="T18" fmla="*/ 18 w 130"/>
                <a:gd name="T19" fmla="*/ 22 h 95"/>
                <a:gd name="T20" fmla="*/ 21 w 130"/>
                <a:gd name="T21" fmla="*/ 21 h 95"/>
                <a:gd name="T22" fmla="*/ 24 w 130"/>
                <a:gd name="T23" fmla="*/ 20 h 95"/>
                <a:gd name="T24" fmla="*/ 26 w 130"/>
                <a:gd name="T25" fmla="*/ 19 h 95"/>
                <a:gd name="T26" fmla="*/ 27 w 130"/>
                <a:gd name="T27" fmla="*/ 17 h 95"/>
                <a:gd name="T28" fmla="*/ 29 w 130"/>
                <a:gd name="T29" fmla="*/ 15 h 95"/>
                <a:gd name="T30" fmla="*/ 30 w 130"/>
                <a:gd name="T31" fmla="*/ 13 h 95"/>
                <a:gd name="T32" fmla="*/ 30 w 130"/>
                <a:gd name="T33" fmla="*/ 11 h 95"/>
                <a:gd name="T34" fmla="*/ 30 w 130"/>
                <a:gd name="T35" fmla="*/ 9 h 95"/>
                <a:gd name="T36" fmla="*/ 29 w 130"/>
                <a:gd name="T37" fmla="*/ 6 h 95"/>
                <a:gd name="T38" fmla="*/ 27 w 130"/>
                <a:gd name="T39" fmla="*/ 5 h 95"/>
                <a:gd name="T40" fmla="*/ 26 w 130"/>
                <a:gd name="T41" fmla="*/ 3 h 95"/>
                <a:gd name="T42" fmla="*/ 24 w 130"/>
                <a:gd name="T43" fmla="*/ 2 h 95"/>
                <a:gd name="T44" fmla="*/ 21 w 130"/>
                <a:gd name="T45" fmla="*/ 1 h 95"/>
                <a:gd name="T46" fmla="*/ 18 w 130"/>
                <a:gd name="T47" fmla="*/ 0 h 95"/>
                <a:gd name="T48" fmla="*/ 15 w 130"/>
                <a:gd name="T49" fmla="*/ 0 h 95"/>
                <a:gd name="T50" fmla="*/ 12 w 130"/>
                <a:gd name="T51" fmla="*/ 0 h 95"/>
                <a:gd name="T52" fmla="*/ 9 w 130"/>
                <a:gd name="T53" fmla="*/ 1 h 95"/>
                <a:gd name="T54" fmla="*/ 6 w 130"/>
                <a:gd name="T55" fmla="*/ 2 h 95"/>
                <a:gd name="T56" fmla="*/ 4 w 130"/>
                <a:gd name="T57" fmla="*/ 3 h 95"/>
                <a:gd name="T58" fmla="*/ 2 w 130"/>
                <a:gd name="T59" fmla="*/ 5 h 95"/>
                <a:gd name="T60" fmla="*/ 1 w 130"/>
                <a:gd name="T61" fmla="*/ 6 h 95"/>
                <a:gd name="T62" fmla="*/ 0 w 130"/>
                <a:gd name="T63" fmla="*/ 9 h 95"/>
                <a:gd name="T64" fmla="*/ 0 w 130"/>
                <a:gd name="T65" fmla="*/ 11 h 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0"/>
                <a:gd name="T100" fmla="*/ 0 h 95"/>
                <a:gd name="T101" fmla="*/ 130 w 130"/>
                <a:gd name="T102" fmla="*/ 95 h 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0" h="95">
                  <a:moveTo>
                    <a:pt x="0" y="48"/>
                  </a:moveTo>
                  <a:lnTo>
                    <a:pt x="1" y="57"/>
                  </a:lnTo>
                  <a:lnTo>
                    <a:pt x="5" y="66"/>
                  </a:lnTo>
                  <a:lnTo>
                    <a:pt x="10" y="74"/>
                  </a:lnTo>
                  <a:lnTo>
                    <a:pt x="18" y="81"/>
                  </a:lnTo>
                  <a:lnTo>
                    <a:pt x="27" y="87"/>
                  </a:lnTo>
                  <a:lnTo>
                    <a:pt x="39" y="91"/>
                  </a:lnTo>
                  <a:lnTo>
                    <a:pt x="52" y="94"/>
                  </a:lnTo>
                  <a:lnTo>
                    <a:pt x="65" y="95"/>
                  </a:lnTo>
                  <a:lnTo>
                    <a:pt x="78" y="94"/>
                  </a:lnTo>
                  <a:lnTo>
                    <a:pt x="91" y="91"/>
                  </a:lnTo>
                  <a:lnTo>
                    <a:pt x="103" y="87"/>
                  </a:lnTo>
                  <a:lnTo>
                    <a:pt x="112" y="81"/>
                  </a:lnTo>
                  <a:lnTo>
                    <a:pt x="119" y="74"/>
                  </a:lnTo>
                  <a:lnTo>
                    <a:pt x="125" y="66"/>
                  </a:lnTo>
                  <a:lnTo>
                    <a:pt x="129" y="57"/>
                  </a:lnTo>
                  <a:lnTo>
                    <a:pt x="130" y="48"/>
                  </a:lnTo>
                  <a:lnTo>
                    <a:pt x="129" y="38"/>
                  </a:lnTo>
                  <a:lnTo>
                    <a:pt x="125" y="28"/>
                  </a:lnTo>
                  <a:lnTo>
                    <a:pt x="119" y="21"/>
                  </a:lnTo>
                  <a:lnTo>
                    <a:pt x="112" y="14"/>
                  </a:lnTo>
                  <a:lnTo>
                    <a:pt x="103" y="8"/>
                  </a:lnTo>
                  <a:lnTo>
                    <a:pt x="91" y="4"/>
                  </a:lnTo>
                  <a:lnTo>
                    <a:pt x="78" y="1"/>
                  </a:lnTo>
                  <a:lnTo>
                    <a:pt x="65" y="0"/>
                  </a:lnTo>
                  <a:lnTo>
                    <a:pt x="52" y="1"/>
                  </a:lnTo>
                  <a:lnTo>
                    <a:pt x="39" y="4"/>
                  </a:lnTo>
                  <a:lnTo>
                    <a:pt x="27" y="8"/>
                  </a:lnTo>
                  <a:lnTo>
                    <a:pt x="18" y="14"/>
                  </a:lnTo>
                  <a:lnTo>
                    <a:pt x="10" y="21"/>
                  </a:lnTo>
                  <a:lnTo>
                    <a:pt x="5" y="28"/>
                  </a:lnTo>
                  <a:lnTo>
                    <a:pt x="1" y="38"/>
                  </a:lnTo>
                  <a:lnTo>
                    <a:pt x="0" y="48"/>
                  </a:lnTo>
                  <a:close/>
                </a:path>
              </a:pathLst>
            </a:custGeom>
            <a:solidFill>
              <a:srgbClr val="000000"/>
            </a:solidFill>
            <a:ln w="9525">
              <a:noFill/>
              <a:round/>
              <a:headEnd/>
              <a:tailEnd/>
            </a:ln>
          </p:spPr>
          <p:txBody>
            <a:bodyPr/>
            <a:lstStyle/>
            <a:p>
              <a:pPr rtl="0"/>
              <a:endParaRPr lang="en-US" sz="3800"/>
            </a:p>
          </p:txBody>
        </p:sp>
        <p:sp>
          <p:nvSpPr>
            <p:cNvPr id="41106" name="Freeform 146"/>
            <p:cNvSpPr>
              <a:spLocks/>
            </p:cNvSpPr>
            <p:nvPr/>
          </p:nvSpPr>
          <p:spPr bwMode="auto">
            <a:xfrm flipH="1">
              <a:off x="352" y="1467"/>
              <a:ext cx="29" cy="22"/>
            </a:xfrm>
            <a:custGeom>
              <a:avLst/>
              <a:gdLst>
                <a:gd name="T0" fmla="*/ 0 w 130"/>
                <a:gd name="T1" fmla="*/ 11 h 94"/>
                <a:gd name="T2" fmla="*/ 0 w 130"/>
                <a:gd name="T3" fmla="*/ 13 h 94"/>
                <a:gd name="T4" fmla="*/ 1 w 130"/>
                <a:gd name="T5" fmla="*/ 15 h 94"/>
                <a:gd name="T6" fmla="*/ 2 w 130"/>
                <a:gd name="T7" fmla="*/ 17 h 94"/>
                <a:gd name="T8" fmla="*/ 4 w 130"/>
                <a:gd name="T9" fmla="*/ 19 h 94"/>
                <a:gd name="T10" fmla="*/ 6 w 130"/>
                <a:gd name="T11" fmla="*/ 20 h 94"/>
                <a:gd name="T12" fmla="*/ 9 w 130"/>
                <a:gd name="T13" fmla="*/ 21 h 94"/>
                <a:gd name="T14" fmla="*/ 12 w 130"/>
                <a:gd name="T15" fmla="*/ 22 h 94"/>
                <a:gd name="T16" fmla="*/ 15 w 130"/>
                <a:gd name="T17" fmla="*/ 22 h 94"/>
                <a:gd name="T18" fmla="*/ 17 w 130"/>
                <a:gd name="T19" fmla="*/ 22 h 94"/>
                <a:gd name="T20" fmla="*/ 20 w 130"/>
                <a:gd name="T21" fmla="*/ 21 h 94"/>
                <a:gd name="T22" fmla="*/ 23 w 130"/>
                <a:gd name="T23" fmla="*/ 20 h 94"/>
                <a:gd name="T24" fmla="*/ 25 w 130"/>
                <a:gd name="T25" fmla="*/ 19 h 94"/>
                <a:gd name="T26" fmla="*/ 27 w 130"/>
                <a:gd name="T27" fmla="*/ 17 h 94"/>
                <a:gd name="T28" fmla="*/ 28 w 130"/>
                <a:gd name="T29" fmla="*/ 15 h 94"/>
                <a:gd name="T30" fmla="*/ 29 w 130"/>
                <a:gd name="T31" fmla="*/ 13 h 94"/>
                <a:gd name="T32" fmla="*/ 29 w 130"/>
                <a:gd name="T33" fmla="*/ 11 h 94"/>
                <a:gd name="T34" fmla="*/ 29 w 130"/>
                <a:gd name="T35" fmla="*/ 8 h 94"/>
                <a:gd name="T36" fmla="*/ 28 w 130"/>
                <a:gd name="T37" fmla="*/ 7 h 94"/>
                <a:gd name="T38" fmla="*/ 27 w 130"/>
                <a:gd name="T39" fmla="*/ 4 h 94"/>
                <a:gd name="T40" fmla="*/ 25 w 130"/>
                <a:gd name="T41" fmla="*/ 3 h 94"/>
                <a:gd name="T42" fmla="*/ 23 w 130"/>
                <a:gd name="T43" fmla="*/ 2 h 94"/>
                <a:gd name="T44" fmla="*/ 20 w 130"/>
                <a:gd name="T45" fmla="*/ 1 h 94"/>
                <a:gd name="T46" fmla="*/ 17 w 130"/>
                <a:gd name="T47" fmla="*/ 0 h 94"/>
                <a:gd name="T48" fmla="*/ 15 w 130"/>
                <a:gd name="T49" fmla="*/ 0 h 94"/>
                <a:gd name="T50" fmla="*/ 12 w 130"/>
                <a:gd name="T51" fmla="*/ 0 h 94"/>
                <a:gd name="T52" fmla="*/ 9 w 130"/>
                <a:gd name="T53" fmla="*/ 1 h 94"/>
                <a:gd name="T54" fmla="*/ 6 w 130"/>
                <a:gd name="T55" fmla="*/ 2 h 94"/>
                <a:gd name="T56" fmla="*/ 4 w 130"/>
                <a:gd name="T57" fmla="*/ 3 h 94"/>
                <a:gd name="T58" fmla="*/ 2 w 130"/>
                <a:gd name="T59" fmla="*/ 4 h 94"/>
                <a:gd name="T60" fmla="*/ 1 w 130"/>
                <a:gd name="T61" fmla="*/ 7 h 94"/>
                <a:gd name="T62" fmla="*/ 0 w 130"/>
                <a:gd name="T63" fmla="*/ 8 h 94"/>
                <a:gd name="T64" fmla="*/ 0 w 130"/>
                <a:gd name="T65" fmla="*/ 11 h 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0"/>
                <a:gd name="T100" fmla="*/ 0 h 94"/>
                <a:gd name="T101" fmla="*/ 130 w 130"/>
                <a:gd name="T102" fmla="*/ 94 h 9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0" h="94">
                  <a:moveTo>
                    <a:pt x="0" y="47"/>
                  </a:moveTo>
                  <a:lnTo>
                    <a:pt x="2" y="57"/>
                  </a:lnTo>
                  <a:lnTo>
                    <a:pt x="6" y="65"/>
                  </a:lnTo>
                  <a:lnTo>
                    <a:pt x="11" y="74"/>
                  </a:lnTo>
                  <a:lnTo>
                    <a:pt x="19" y="81"/>
                  </a:lnTo>
                  <a:lnTo>
                    <a:pt x="28" y="86"/>
                  </a:lnTo>
                  <a:lnTo>
                    <a:pt x="39" y="90"/>
                  </a:lnTo>
                  <a:lnTo>
                    <a:pt x="52" y="92"/>
                  </a:lnTo>
                  <a:lnTo>
                    <a:pt x="65" y="94"/>
                  </a:lnTo>
                  <a:lnTo>
                    <a:pt x="78" y="92"/>
                  </a:lnTo>
                  <a:lnTo>
                    <a:pt x="91" y="90"/>
                  </a:lnTo>
                  <a:lnTo>
                    <a:pt x="102" y="86"/>
                  </a:lnTo>
                  <a:lnTo>
                    <a:pt x="112" y="81"/>
                  </a:lnTo>
                  <a:lnTo>
                    <a:pt x="120" y="74"/>
                  </a:lnTo>
                  <a:lnTo>
                    <a:pt x="125" y="65"/>
                  </a:lnTo>
                  <a:lnTo>
                    <a:pt x="129" y="57"/>
                  </a:lnTo>
                  <a:lnTo>
                    <a:pt x="130" y="47"/>
                  </a:lnTo>
                  <a:lnTo>
                    <a:pt x="129" y="36"/>
                  </a:lnTo>
                  <a:lnTo>
                    <a:pt x="125" y="28"/>
                  </a:lnTo>
                  <a:lnTo>
                    <a:pt x="120" y="19"/>
                  </a:lnTo>
                  <a:lnTo>
                    <a:pt x="112" y="13"/>
                  </a:lnTo>
                  <a:lnTo>
                    <a:pt x="102" y="8"/>
                  </a:lnTo>
                  <a:lnTo>
                    <a:pt x="91" y="4"/>
                  </a:lnTo>
                  <a:lnTo>
                    <a:pt x="78" y="1"/>
                  </a:lnTo>
                  <a:lnTo>
                    <a:pt x="65" y="0"/>
                  </a:lnTo>
                  <a:lnTo>
                    <a:pt x="52" y="1"/>
                  </a:lnTo>
                  <a:lnTo>
                    <a:pt x="39" y="4"/>
                  </a:lnTo>
                  <a:lnTo>
                    <a:pt x="28" y="8"/>
                  </a:lnTo>
                  <a:lnTo>
                    <a:pt x="19" y="13"/>
                  </a:lnTo>
                  <a:lnTo>
                    <a:pt x="11" y="19"/>
                  </a:lnTo>
                  <a:lnTo>
                    <a:pt x="6" y="28"/>
                  </a:lnTo>
                  <a:lnTo>
                    <a:pt x="2" y="36"/>
                  </a:lnTo>
                  <a:lnTo>
                    <a:pt x="0" y="47"/>
                  </a:lnTo>
                  <a:close/>
                </a:path>
              </a:pathLst>
            </a:custGeom>
            <a:solidFill>
              <a:srgbClr val="000000"/>
            </a:solidFill>
            <a:ln w="9525">
              <a:noFill/>
              <a:round/>
              <a:headEnd/>
              <a:tailEnd/>
            </a:ln>
          </p:spPr>
          <p:txBody>
            <a:bodyPr/>
            <a:lstStyle/>
            <a:p>
              <a:pPr rtl="0"/>
              <a:endParaRPr lang="en-US" sz="3800"/>
            </a:p>
          </p:txBody>
        </p:sp>
        <p:sp>
          <p:nvSpPr>
            <p:cNvPr id="41107" name="Freeform 147"/>
            <p:cNvSpPr>
              <a:spLocks/>
            </p:cNvSpPr>
            <p:nvPr/>
          </p:nvSpPr>
          <p:spPr bwMode="auto">
            <a:xfrm flipH="1">
              <a:off x="833" y="1468"/>
              <a:ext cx="29" cy="21"/>
            </a:xfrm>
            <a:custGeom>
              <a:avLst/>
              <a:gdLst>
                <a:gd name="T0" fmla="*/ 0 w 130"/>
                <a:gd name="T1" fmla="*/ 10 h 95"/>
                <a:gd name="T2" fmla="*/ 0 w 130"/>
                <a:gd name="T3" fmla="*/ 13 h 95"/>
                <a:gd name="T4" fmla="*/ 1 w 130"/>
                <a:gd name="T5" fmla="*/ 15 h 95"/>
                <a:gd name="T6" fmla="*/ 2 w 130"/>
                <a:gd name="T7" fmla="*/ 16 h 95"/>
                <a:gd name="T8" fmla="*/ 4 w 130"/>
                <a:gd name="T9" fmla="*/ 18 h 95"/>
                <a:gd name="T10" fmla="*/ 6 w 130"/>
                <a:gd name="T11" fmla="*/ 19 h 95"/>
                <a:gd name="T12" fmla="*/ 9 w 130"/>
                <a:gd name="T13" fmla="*/ 20 h 95"/>
                <a:gd name="T14" fmla="*/ 12 w 130"/>
                <a:gd name="T15" fmla="*/ 21 h 95"/>
                <a:gd name="T16" fmla="*/ 15 w 130"/>
                <a:gd name="T17" fmla="*/ 21 h 95"/>
                <a:gd name="T18" fmla="*/ 17 w 130"/>
                <a:gd name="T19" fmla="*/ 21 h 95"/>
                <a:gd name="T20" fmla="*/ 20 w 130"/>
                <a:gd name="T21" fmla="*/ 20 h 95"/>
                <a:gd name="T22" fmla="*/ 23 w 130"/>
                <a:gd name="T23" fmla="*/ 19 h 95"/>
                <a:gd name="T24" fmla="*/ 25 w 130"/>
                <a:gd name="T25" fmla="*/ 18 h 95"/>
                <a:gd name="T26" fmla="*/ 27 w 130"/>
                <a:gd name="T27" fmla="*/ 16 h 95"/>
                <a:gd name="T28" fmla="*/ 28 w 130"/>
                <a:gd name="T29" fmla="*/ 15 h 95"/>
                <a:gd name="T30" fmla="*/ 29 w 130"/>
                <a:gd name="T31" fmla="*/ 13 h 95"/>
                <a:gd name="T32" fmla="*/ 29 w 130"/>
                <a:gd name="T33" fmla="*/ 10 h 95"/>
                <a:gd name="T34" fmla="*/ 29 w 130"/>
                <a:gd name="T35" fmla="*/ 8 h 95"/>
                <a:gd name="T36" fmla="*/ 28 w 130"/>
                <a:gd name="T37" fmla="*/ 6 h 95"/>
                <a:gd name="T38" fmla="*/ 27 w 130"/>
                <a:gd name="T39" fmla="*/ 5 h 95"/>
                <a:gd name="T40" fmla="*/ 25 w 130"/>
                <a:gd name="T41" fmla="*/ 3 h 95"/>
                <a:gd name="T42" fmla="*/ 23 w 130"/>
                <a:gd name="T43" fmla="*/ 2 h 95"/>
                <a:gd name="T44" fmla="*/ 20 w 130"/>
                <a:gd name="T45" fmla="*/ 1 h 95"/>
                <a:gd name="T46" fmla="*/ 17 w 130"/>
                <a:gd name="T47" fmla="*/ 0 h 95"/>
                <a:gd name="T48" fmla="*/ 15 w 130"/>
                <a:gd name="T49" fmla="*/ 0 h 95"/>
                <a:gd name="T50" fmla="*/ 12 w 130"/>
                <a:gd name="T51" fmla="*/ 0 h 95"/>
                <a:gd name="T52" fmla="*/ 9 w 130"/>
                <a:gd name="T53" fmla="*/ 1 h 95"/>
                <a:gd name="T54" fmla="*/ 6 w 130"/>
                <a:gd name="T55" fmla="*/ 2 h 95"/>
                <a:gd name="T56" fmla="*/ 4 w 130"/>
                <a:gd name="T57" fmla="*/ 3 h 95"/>
                <a:gd name="T58" fmla="*/ 2 w 130"/>
                <a:gd name="T59" fmla="*/ 5 h 95"/>
                <a:gd name="T60" fmla="*/ 1 w 130"/>
                <a:gd name="T61" fmla="*/ 6 h 95"/>
                <a:gd name="T62" fmla="*/ 0 w 130"/>
                <a:gd name="T63" fmla="*/ 8 h 95"/>
                <a:gd name="T64" fmla="*/ 0 w 130"/>
                <a:gd name="T65" fmla="*/ 10 h 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0"/>
                <a:gd name="T100" fmla="*/ 0 h 95"/>
                <a:gd name="T101" fmla="*/ 130 w 130"/>
                <a:gd name="T102" fmla="*/ 95 h 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0" h="95">
                  <a:moveTo>
                    <a:pt x="0" y="47"/>
                  </a:moveTo>
                  <a:lnTo>
                    <a:pt x="1" y="57"/>
                  </a:lnTo>
                  <a:lnTo>
                    <a:pt x="5" y="66"/>
                  </a:lnTo>
                  <a:lnTo>
                    <a:pt x="10" y="74"/>
                  </a:lnTo>
                  <a:lnTo>
                    <a:pt x="18" y="80"/>
                  </a:lnTo>
                  <a:lnTo>
                    <a:pt x="27" y="87"/>
                  </a:lnTo>
                  <a:lnTo>
                    <a:pt x="39" y="91"/>
                  </a:lnTo>
                  <a:lnTo>
                    <a:pt x="52" y="93"/>
                  </a:lnTo>
                  <a:lnTo>
                    <a:pt x="65" y="95"/>
                  </a:lnTo>
                  <a:lnTo>
                    <a:pt x="78" y="93"/>
                  </a:lnTo>
                  <a:lnTo>
                    <a:pt x="91" y="91"/>
                  </a:lnTo>
                  <a:lnTo>
                    <a:pt x="101" y="87"/>
                  </a:lnTo>
                  <a:lnTo>
                    <a:pt x="112" y="80"/>
                  </a:lnTo>
                  <a:lnTo>
                    <a:pt x="120" y="74"/>
                  </a:lnTo>
                  <a:lnTo>
                    <a:pt x="125" y="66"/>
                  </a:lnTo>
                  <a:lnTo>
                    <a:pt x="129" y="57"/>
                  </a:lnTo>
                  <a:lnTo>
                    <a:pt x="130" y="47"/>
                  </a:lnTo>
                  <a:lnTo>
                    <a:pt x="129" y="38"/>
                  </a:lnTo>
                  <a:lnTo>
                    <a:pt x="125" y="28"/>
                  </a:lnTo>
                  <a:lnTo>
                    <a:pt x="120" y="21"/>
                  </a:lnTo>
                  <a:lnTo>
                    <a:pt x="112" y="13"/>
                  </a:lnTo>
                  <a:lnTo>
                    <a:pt x="101" y="8"/>
                  </a:lnTo>
                  <a:lnTo>
                    <a:pt x="91" y="4"/>
                  </a:lnTo>
                  <a:lnTo>
                    <a:pt x="78" y="1"/>
                  </a:lnTo>
                  <a:lnTo>
                    <a:pt x="65" y="0"/>
                  </a:lnTo>
                  <a:lnTo>
                    <a:pt x="52" y="1"/>
                  </a:lnTo>
                  <a:lnTo>
                    <a:pt x="39" y="4"/>
                  </a:lnTo>
                  <a:lnTo>
                    <a:pt x="27" y="8"/>
                  </a:lnTo>
                  <a:lnTo>
                    <a:pt x="18" y="13"/>
                  </a:lnTo>
                  <a:lnTo>
                    <a:pt x="10" y="21"/>
                  </a:lnTo>
                  <a:lnTo>
                    <a:pt x="5" y="28"/>
                  </a:lnTo>
                  <a:lnTo>
                    <a:pt x="1" y="38"/>
                  </a:lnTo>
                  <a:lnTo>
                    <a:pt x="0" y="47"/>
                  </a:lnTo>
                  <a:close/>
                </a:path>
              </a:pathLst>
            </a:custGeom>
            <a:solidFill>
              <a:srgbClr val="000000"/>
            </a:solidFill>
            <a:ln w="9525">
              <a:noFill/>
              <a:round/>
              <a:headEnd/>
              <a:tailEnd/>
            </a:ln>
          </p:spPr>
          <p:txBody>
            <a:bodyPr/>
            <a:lstStyle/>
            <a:p>
              <a:pPr rtl="0"/>
              <a:endParaRPr lang="en-US" sz="3800"/>
            </a:p>
          </p:txBody>
        </p:sp>
        <p:sp>
          <p:nvSpPr>
            <p:cNvPr id="41108" name="Freeform 148"/>
            <p:cNvSpPr>
              <a:spLocks/>
            </p:cNvSpPr>
            <p:nvPr/>
          </p:nvSpPr>
          <p:spPr bwMode="auto">
            <a:xfrm flipH="1">
              <a:off x="363" y="1350"/>
              <a:ext cx="49" cy="134"/>
            </a:xfrm>
            <a:custGeom>
              <a:avLst/>
              <a:gdLst>
                <a:gd name="T0" fmla="*/ 4 w 218"/>
                <a:gd name="T1" fmla="*/ 0 h 582"/>
                <a:gd name="T2" fmla="*/ 2 w 218"/>
                <a:gd name="T3" fmla="*/ 1 h 582"/>
                <a:gd name="T4" fmla="*/ 1 w 218"/>
                <a:gd name="T5" fmla="*/ 3 h 582"/>
                <a:gd name="T6" fmla="*/ 0 w 218"/>
                <a:gd name="T7" fmla="*/ 5 h 582"/>
                <a:gd name="T8" fmla="*/ 0 w 218"/>
                <a:gd name="T9" fmla="*/ 7 h 582"/>
                <a:gd name="T10" fmla="*/ 39 w 218"/>
                <a:gd name="T11" fmla="*/ 130 h 582"/>
                <a:gd name="T12" fmla="*/ 40 w 218"/>
                <a:gd name="T13" fmla="*/ 132 h 582"/>
                <a:gd name="T14" fmla="*/ 42 w 218"/>
                <a:gd name="T15" fmla="*/ 133 h 582"/>
                <a:gd name="T16" fmla="*/ 44 w 218"/>
                <a:gd name="T17" fmla="*/ 134 h 582"/>
                <a:gd name="T18" fmla="*/ 46 w 218"/>
                <a:gd name="T19" fmla="*/ 134 h 582"/>
                <a:gd name="T20" fmla="*/ 47 w 218"/>
                <a:gd name="T21" fmla="*/ 133 h 582"/>
                <a:gd name="T22" fmla="*/ 49 w 218"/>
                <a:gd name="T23" fmla="*/ 131 h 582"/>
                <a:gd name="T24" fmla="*/ 49 w 218"/>
                <a:gd name="T25" fmla="*/ 129 h 582"/>
                <a:gd name="T26" fmla="*/ 49 w 218"/>
                <a:gd name="T27" fmla="*/ 127 h 582"/>
                <a:gd name="T28" fmla="*/ 10 w 218"/>
                <a:gd name="T29" fmla="*/ 4 h 582"/>
                <a:gd name="T30" fmla="*/ 9 w 218"/>
                <a:gd name="T31" fmla="*/ 2 h 582"/>
                <a:gd name="T32" fmla="*/ 7 w 218"/>
                <a:gd name="T33" fmla="*/ 1 h 582"/>
                <a:gd name="T34" fmla="*/ 6 w 218"/>
                <a:gd name="T35" fmla="*/ 0 h 582"/>
                <a:gd name="T36" fmla="*/ 4 w 218"/>
                <a:gd name="T37" fmla="*/ 0 h 58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582"/>
                <a:gd name="T59" fmla="*/ 218 w 218"/>
                <a:gd name="T60" fmla="*/ 582 h 58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582">
                  <a:moveTo>
                    <a:pt x="16" y="1"/>
                  </a:moveTo>
                  <a:lnTo>
                    <a:pt x="8" y="5"/>
                  </a:lnTo>
                  <a:lnTo>
                    <a:pt x="3" y="13"/>
                  </a:lnTo>
                  <a:lnTo>
                    <a:pt x="0" y="21"/>
                  </a:lnTo>
                  <a:lnTo>
                    <a:pt x="1" y="29"/>
                  </a:lnTo>
                  <a:lnTo>
                    <a:pt x="175" y="566"/>
                  </a:lnTo>
                  <a:lnTo>
                    <a:pt x="179" y="574"/>
                  </a:lnTo>
                  <a:lnTo>
                    <a:pt x="187" y="579"/>
                  </a:lnTo>
                  <a:lnTo>
                    <a:pt x="195" y="582"/>
                  </a:lnTo>
                  <a:lnTo>
                    <a:pt x="204" y="580"/>
                  </a:lnTo>
                  <a:lnTo>
                    <a:pt x="211" y="577"/>
                  </a:lnTo>
                  <a:lnTo>
                    <a:pt x="216" y="570"/>
                  </a:lnTo>
                  <a:lnTo>
                    <a:pt x="218" y="562"/>
                  </a:lnTo>
                  <a:lnTo>
                    <a:pt x="217" y="553"/>
                  </a:lnTo>
                  <a:lnTo>
                    <a:pt x="43" y="16"/>
                  </a:lnTo>
                  <a:lnTo>
                    <a:pt x="39" y="8"/>
                  </a:lnTo>
                  <a:lnTo>
                    <a:pt x="32" y="3"/>
                  </a:lnTo>
                  <a:lnTo>
                    <a:pt x="25" y="0"/>
                  </a:lnTo>
                  <a:lnTo>
                    <a:pt x="16" y="1"/>
                  </a:lnTo>
                  <a:close/>
                </a:path>
              </a:pathLst>
            </a:custGeom>
            <a:solidFill>
              <a:srgbClr val="000000"/>
            </a:solidFill>
            <a:ln w="9525">
              <a:noFill/>
              <a:round/>
              <a:headEnd/>
              <a:tailEnd/>
            </a:ln>
          </p:spPr>
          <p:txBody>
            <a:bodyPr/>
            <a:lstStyle/>
            <a:p>
              <a:pPr rtl="0"/>
              <a:endParaRPr lang="en-US" sz="3800"/>
            </a:p>
          </p:txBody>
        </p:sp>
        <p:sp>
          <p:nvSpPr>
            <p:cNvPr id="41109" name="Freeform 149"/>
            <p:cNvSpPr>
              <a:spLocks/>
            </p:cNvSpPr>
            <p:nvPr/>
          </p:nvSpPr>
          <p:spPr bwMode="auto">
            <a:xfrm flipH="1">
              <a:off x="443" y="1364"/>
              <a:ext cx="49" cy="53"/>
            </a:xfrm>
            <a:custGeom>
              <a:avLst/>
              <a:gdLst>
                <a:gd name="T0" fmla="*/ 8 w 213"/>
                <a:gd name="T1" fmla="*/ 8 h 230"/>
                <a:gd name="T2" fmla="*/ 3 w 213"/>
                <a:gd name="T3" fmla="*/ 15 h 230"/>
                <a:gd name="T4" fmla="*/ 0 w 213"/>
                <a:gd name="T5" fmla="*/ 26 h 230"/>
                <a:gd name="T6" fmla="*/ 0 w 213"/>
                <a:gd name="T7" fmla="*/ 39 h 230"/>
                <a:gd name="T8" fmla="*/ 1 w 213"/>
                <a:gd name="T9" fmla="*/ 48 h 230"/>
                <a:gd name="T10" fmla="*/ 4 w 213"/>
                <a:gd name="T11" fmla="*/ 51 h 230"/>
                <a:gd name="T12" fmla="*/ 8 w 213"/>
                <a:gd name="T13" fmla="*/ 50 h 230"/>
                <a:gd name="T14" fmla="*/ 10 w 213"/>
                <a:gd name="T15" fmla="*/ 47 h 230"/>
                <a:gd name="T16" fmla="*/ 10 w 213"/>
                <a:gd name="T17" fmla="*/ 32 h 230"/>
                <a:gd name="T18" fmla="*/ 14 w 213"/>
                <a:gd name="T19" fmla="*/ 16 h 230"/>
                <a:gd name="T20" fmla="*/ 19 w 213"/>
                <a:gd name="T21" fmla="*/ 12 h 230"/>
                <a:gd name="T22" fmla="*/ 23 w 213"/>
                <a:gd name="T23" fmla="*/ 10 h 230"/>
                <a:gd name="T24" fmla="*/ 26 w 213"/>
                <a:gd name="T25" fmla="*/ 10 h 230"/>
                <a:gd name="T26" fmla="*/ 28 w 213"/>
                <a:gd name="T27" fmla="*/ 10 h 230"/>
                <a:gd name="T28" fmla="*/ 29 w 213"/>
                <a:gd name="T29" fmla="*/ 10 h 230"/>
                <a:gd name="T30" fmla="*/ 29 w 213"/>
                <a:gd name="T31" fmla="*/ 11 h 230"/>
                <a:gd name="T32" fmla="*/ 31 w 213"/>
                <a:gd name="T33" fmla="*/ 11 h 230"/>
                <a:gd name="T34" fmla="*/ 33 w 213"/>
                <a:gd name="T35" fmla="*/ 12 h 230"/>
                <a:gd name="T36" fmla="*/ 38 w 213"/>
                <a:gd name="T37" fmla="*/ 22 h 230"/>
                <a:gd name="T38" fmla="*/ 39 w 213"/>
                <a:gd name="T39" fmla="*/ 41 h 230"/>
                <a:gd name="T40" fmla="*/ 38 w 213"/>
                <a:gd name="T41" fmla="*/ 49 h 230"/>
                <a:gd name="T42" fmla="*/ 40 w 213"/>
                <a:gd name="T43" fmla="*/ 52 h 230"/>
                <a:gd name="T44" fmla="*/ 44 w 213"/>
                <a:gd name="T45" fmla="*/ 53 h 230"/>
                <a:gd name="T46" fmla="*/ 47 w 213"/>
                <a:gd name="T47" fmla="*/ 51 h 230"/>
                <a:gd name="T48" fmla="*/ 48 w 213"/>
                <a:gd name="T49" fmla="*/ 47 h 230"/>
                <a:gd name="T50" fmla="*/ 49 w 213"/>
                <a:gd name="T51" fmla="*/ 38 h 230"/>
                <a:gd name="T52" fmla="*/ 49 w 213"/>
                <a:gd name="T53" fmla="*/ 26 h 230"/>
                <a:gd name="T54" fmla="*/ 46 w 213"/>
                <a:gd name="T55" fmla="*/ 13 h 230"/>
                <a:gd name="T56" fmla="*/ 41 w 213"/>
                <a:gd name="T57" fmla="*/ 6 h 230"/>
                <a:gd name="T58" fmla="*/ 39 w 213"/>
                <a:gd name="T59" fmla="*/ 4 h 230"/>
                <a:gd name="T60" fmla="*/ 35 w 213"/>
                <a:gd name="T61" fmla="*/ 2 h 230"/>
                <a:gd name="T62" fmla="*/ 32 w 213"/>
                <a:gd name="T63" fmla="*/ 1 h 230"/>
                <a:gd name="T64" fmla="*/ 30 w 213"/>
                <a:gd name="T65" fmla="*/ 0 h 230"/>
                <a:gd name="T66" fmla="*/ 31 w 213"/>
                <a:gd name="T67" fmla="*/ 1 h 230"/>
                <a:gd name="T68" fmla="*/ 30 w 213"/>
                <a:gd name="T69" fmla="*/ 0 h 230"/>
                <a:gd name="T70" fmla="*/ 27 w 213"/>
                <a:gd name="T71" fmla="*/ 0 h 230"/>
                <a:gd name="T72" fmla="*/ 21 w 213"/>
                <a:gd name="T73" fmla="*/ 0 h 230"/>
                <a:gd name="T74" fmla="*/ 14 w 213"/>
                <a:gd name="T75" fmla="*/ 2 h 23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3"/>
                <a:gd name="T115" fmla="*/ 0 h 230"/>
                <a:gd name="T116" fmla="*/ 213 w 213"/>
                <a:gd name="T117" fmla="*/ 230 h 23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3" h="230">
                  <a:moveTo>
                    <a:pt x="46" y="21"/>
                  </a:moveTo>
                  <a:lnTo>
                    <a:pt x="33" y="34"/>
                  </a:lnTo>
                  <a:lnTo>
                    <a:pt x="22" y="49"/>
                  </a:lnTo>
                  <a:lnTo>
                    <a:pt x="13" y="67"/>
                  </a:lnTo>
                  <a:lnTo>
                    <a:pt x="6" y="88"/>
                  </a:lnTo>
                  <a:lnTo>
                    <a:pt x="2" y="113"/>
                  </a:lnTo>
                  <a:lnTo>
                    <a:pt x="0" y="139"/>
                  </a:lnTo>
                  <a:lnTo>
                    <a:pt x="0" y="169"/>
                  </a:lnTo>
                  <a:lnTo>
                    <a:pt x="1" y="200"/>
                  </a:lnTo>
                  <a:lnTo>
                    <a:pt x="3" y="209"/>
                  </a:lnTo>
                  <a:lnTo>
                    <a:pt x="9" y="216"/>
                  </a:lnTo>
                  <a:lnTo>
                    <a:pt x="16" y="220"/>
                  </a:lnTo>
                  <a:lnTo>
                    <a:pt x="24" y="221"/>
                  </a:lnTo>
                  <a:lnTo>
                    <a:pt x="33" y="218"/>
                  </a:lnTo>
                  <a:lnTo>
                    <a:pt x="40" y="213"/>
                  </a:lnTo>
                  <a:lnTo>
                    <a:pt x="44" y="205"/>
                  </a:lnTo>
                  <a:lnTo>
                    <a:pt x="45" y="196"/>
                  </a:lnTo>
                  <a:lnTo>
                    <a:pt x="44" y="139"/>
                  </a:lnTo>
                  <a:lnTo>
                    <a:pt x="49" y="97"/>
                  </a:lnTo>
                  <a:lnTo>
                    <a:pt x="61" y="71"/>
                  </a:lnTo>
                  <a:lnTo>
                    <a:pt x="74" y="56"/>
                  </a:lnTo>
                  <a:lnTo>
                    <a:pt x="81" y="51"/>
                  </a:lnTo>
                  <a:lnTo>
                    <a:pt x="91" y="47"/>
                  </a:lnTo>
                  <a:lnTo>
                    <a:pt x="98" y="44"/>
                  </a:lnTo>
                  <a:lnTo>
                    <a:pt x="106" y="44"/>
                  </a:lnTo>
                  <a:lnTo>
                    <a:pt x="113" y="44"/>
                  </a:lnTo>
                  <a:lnTo>
                    <a:pt x="118" y="44"/>
                  </a:lnTo>
                  <a:lnTo>
                    <a:pt x="122" y="45"/>
                  </a:lnTo>
                  <a:lnTo>
                    <a:pt x="123" y="45"/>
                  </a:lnTo>
                  <a:lnTo>
                    <a:pt x="124" y="45"/>
                  </a:lnTo>
                  <a:lnTo>
                    <a:pt x="126" y="45"/>
                  </a:lnTo>
                  <a:lnTo>
                    <a:pt x="126" y="47"/>
                  </a:lnTo>
                  <a:lnTo>
                    <a:pt x="127" y="47"/>
                  </a:lnTo>
                  <a:lnTo>
                    <a:pt x="133" y="48"/>
                  </a:lnTo>
                  <a:lnTo>
                    <a:pt x="140" y="51"/>
                  </a:lnTo>
                  <a:lnTo>
                    <a:pt x="145" y="54"/>
                  </a:lnTo>
                  <a:lnTo>
                    <a:pt x="150" y="60"/>
                  </a:lnTo>
                  <a:lnTo>
                    <a:pt x="165" y="94"/>
                  </a:lnTo>
                  <a:lnTo>
                    <a:pt x="170" y="135"/>
                  </a:lnTo>
                  <a:lnTo>
                    <a:pt x="169" y="176"/>
                  </a:lnTo>
                  <a:lnTo>
                    <a:pt x="166" y="204"/>
                  </a:lnTo>
                  <a:lnTo>
                    <a:pt x="166" y="213"/>
                  </a:lnTo>
                  <a:lnTo>
                    <a:pt x="169" y="221"/>
                  </a:lnTo>
                  <a:lnTo>
                    <a:pt x="175" y="226"/>
                  </a:lnTo>
                  <a:lnTo>
                    <a:pt x="183" y="230"/>
                  </a:lnTo>
                  <a:lnTo>
                    <a:pt x="192" y="229"/>
                  </a:lnTo>
                  <a:lnTo>
                    <a:pt x="200" y="226"/>
                  </a:lnTo>
                  <a:lnTo>
                    <a:pt x="205" y="220"/>
                  </a:lnTo>
                  <a:lnTo>
                    <a:pt x="209" y="212"/>
                  </a:lnTo>
                  <a:lnTo>
                    <a:pt x="210" y="203"/>
                  </a:lnTo>
                  <a:lnTo>
                    <a:pt x="211" y="186"/>
                  </a:lnTo>
                  <a:lnTo>
                    <a:pt x="213" y="165"/>
                  </a:lnTo>
                  <a:lnTo>
                    <a:pt x="213" y="139"/>
                  </a:lnTo>
                  <a:lnTo>
                    <a:pt x="211" y="112"/>
                  </a:lnTo>
                  <a:lnTo>
                    <a:pt x="206" y="83"/>
                  </a:lnTo>
                  <a:lnTo>
                    <a:pt x="198" y="57"/>
                  </a:lnTo>
                  <a:lnTo>
                    <a:pt x="185" y="34"/>
                  </a:lnTo>
                  <a:lnTo>
                    <a:pt x="180" y="27"/>
                  </a:lnTo>
                  <a:lnTo>
                    <a:pt x="175" y="22"/>
                  </a:lnTo>
                  <a:lnTo>
                    <a:pt x="169" y="17"/>
                  </a:lnTo>
                  <a:lnTo>
                    <a:pt x="162" y="12"/>
                  </a:lnTo>
                  <a:lnTo>
                    <a:pt x="154" y="9"/>
                  </a:lnTo>
                  <a:lnTo>
                    <a:pt x="146" y="6"/>
                  </a:lnTo>
                  <a:lnTo>
                    <a:pt x="139" y="4"/>
                  </a:lnTo>
                  <a:lnTo>
                    <a:pt x="131" y="2"/>
                  </a:lnTo>
                  <a:lnTo>
                    <a:pt x="132" y="2"/>
                  </a:lnTo>
                  <a:lnTo>
                    <a:pt x="133" y="2"/>
                  </a:lnTo>
                  <a:lnTo>
                    <a:pt x="133" y="4"/>
                  </a:lnTo>
                  <a:lnTo>
                    <a:pt x="135" y="4"/>
                  </a:lnTo>
                  <a:lnTo>
                    <a:pt x="132" y="2"/>
                  </a:lnTo>
                  <a:lnTo>
                    <a:pt x="126" y="1"/>
                  </a:lnTo>
                  <a:lnTo>
                    <a:pt x="117" y="0"/>
                  </a:lnTo>
                  <a:lnTo>
                    <a:pt x="105" y="0"/>
                  </a:lnTo>
                  <a:lnTo>
                    <a:pt x="91" y="1"/>
                  </a:lnTo>
                  <a:lnTo>
                    <a:pt x="76" y="4"/>
                  </a:lnTo>
                  <a:lnTo>
                    <a:pt x="61" y="10"/>
                  </a:lnTo>
                  <a:lnTo>
                    <a:pt x="46" y="21"/>
                  </a:lnTo>
                  <a:close/>
                </a:path>
              </a:pathLst>
            </a:custGeom>
            <a:solidFill>
              <a:srgbClr val="000000"/>
            </a:solidFill>
            <a:ln w="9525">
              <a:noFill/>
              <a:round/>
              <a:headEnd/>
              <a:tailEnd/>
            </a:ln>
          </p:spPr>
          <p:txBody>
            <a:bodyPr/>
            <a:lstStyle/>
            <a:p>
              <a:pPr rtl="0"/>
              <a:endParaRPr lang="en-US" sz="3800"/>
            </a:p>
          </p:txBody>
        </p:sp>
        <p:sp>
          <p:nvSpPr>
            <p:cNvPr id="41110" name="Freeform 150"/>
            <p:cNvSpPr>
              <a:spLocks/>
            </p:cNvSpPr>
            <p:nvPr/>
          </p:nvSpPr>
          <p:spPr bwMode="auto">
            <a:xfrm flipH="1">
              <a:off x="541" y="1408"/>
              <a:ext cx="179" cy="66"/>
            </a:xfrm>
            <a:custGeom>
              <a:avLst/>
              <a:gdLst>
                <a:gd name="T0" fmla="*/ 1 w 778"/>
                <a:gd name="T1" fmla="*/ 60 h 286"/>
                <a:gd name="T2" fmla="*/ 0 w 778"/>
                <a:gd name="T3" fmla="*/ 66 h 286"/>
                <a:gd name="T4" fmla="*/ 179 w 778"/>
                <a:gd name="T5" fmla="*/ 66 h 286"/>
                <a:gd name="T6" fmla="*/ 178 w 778"/>
                <a:gd name="T7" fmla="*/ 60 h 286"/>
                <a:gd name="T8" fmla="*/ 176 w 778"/>
                <a:gd name="T9" fmla="*/ 54 h 286"/>
                <a:gd name="T10" fmla="*/ 174 w 778"/>
                <a:gd name="T11" fmla="*/ 47 h 286"/>
                <a:gd name="T12" fmla="*/ 171 w 778"/>
                <a:gd name="T13" fmla="*/ 41 h 286"/>
                <a:gd name="T14" fmla="*/ 168 w 778"/>
                <a:gd name="T15" fmla="*/ 36 h 286"/>
                <a:gd name="T16" fmla="*/ 164 w 778"/>
                <a:gd name="T17" fmla="*/ 31 h 286"/>
                <a:gd name="T18" fmla="*/ 159 w 778"/>
                <a:gd name="T19" fmla="*/ 26 h 286"/>
                <a:gd name="T20" fmla="*/ 154 w 778"/>
                <a:gd name="T21" fmla="*/ 21 h 286"/>
                <a:gd name="T22" fmla="*/ 148 w 778"/>
                <a:gd name="T23" fmla="*/ 17 h 286"/>
                <a:gd name="T24" fmla="*/ 142 w 778"/>
                <a:gd name="T25" fmla="*/ 13 h 286"/>
                <a:gd name="T26" fmla="*/ 136 w 778"/>
                <a:gd name="T27" fmla="*/ 10 h 286"/>
                <a:gd name="T28" fmla="*/ 129 w 778"/>
                <a:gd name="T29" fmla="*/ 7 h 286"/>
                <a:gd name="T30" fmla="*/ 121 w 778"/>
                <a:gd name="T31" fmla="*/ 4 h 286"/>
                <a:gd name="T32" fmla="*/ 114 w 778"/>
                <a:gd name="T33" fmla="*/ 3 h 286"/>
                <a:gd name="T34" fmla="*/ 106 w 778"/>
                <a:gd name="T35" fmla="*/ 1 h 286"/>
                <a:gd name="T36" fmla="*/ 98 w 778"/>
                <a:gd name="T37" fmla="*/ 0 h 286"/>
                <a:gd name="T38" fmla="*/ 90 w 778"/>
                <a:gd name="T39" fmla="*/ 0 h 286"/>
                <a:gd name="T40" fmla="*/ 82 w 778"/>
                <a:gd name="T41" fmla="*/ 0 h 286"/>
                <a:gd name="T42" fmla="*/ 74 w 778"/>
                <a:gd name="T43" fmla="*/ 1 h 286"/>
                <a:gd name="T44" fmla="*/ 66 w 778"/>
                <a:gd name="T45" fmla="*/ 3 h 286"/>
                <a:gd name="T46" fmla="*/ 58 w 778"/>
                <a:gd name="T47" fmla="*/ 4 h 286"/>
                <a:gd name="T48" fmla="*/ 51 w 778"/>
                <a:gd name="T49" fmla="*/ 7 h 286"/>
                <a:gd name="T50" fmla="*/ 44 w 778"/>
                <a:gd name="T51" fmla="*/ 10 h 286"/>
                <a:gd name="T52" fmla="*/ 38 w 778"/>
                <a:gd name="T53" fmla="*/ 13 h 286"/>
                <a:gd name="T54" fmla="*/ 31 w 778"/>
                <a:gd name="T55" fmla="*/ 17 h 286"/>
                <a:gd name="T56" fmla="*/ 26 w 778"/>
                <a:gd name="T57" fmla="*/ 21 h 286"/>
                <a:gd name="T58" fmla="*/ 20 w 778"/>
                <a:gd name="T59" fmla="*/ 26 h 286"/>
                <a:gd name="T60" fmla="*/ 15 w 778"/>
                <a:gd name="T61" fmla="*/ 31 h 286"/>
                <a:gd name="T62" fmla="*/ 11 w 778"/>
                <a:gd name="T63" fmla="*/ 36 h 286"/>
                <a:gd name="T64" fmla="*/ 8 w 778"/>
                <a:gd name="T65" fmla="*/ 42 h 286"/>
                <a:gd name="T66" fmla="*/ 5 w 778"/>
                <a:gd name="T67" fmla="*/ 48 h 286"/>
                <a:gd name="T68" fmla="*/ 3 w 778"/>
                <a:gd name="T69" fmla="*/ 54 h 286"/>
                <a:gd name="T70" fmla="*/ 1 w 778"/>
                <a:gd name="T71" fmla="*/ 60 h 2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78"/>
                <a:gd name="T109" fmla="*/ 0 h 286"/>
                <a:gd name="T110" fmla="*/ 778 w 778"/>
                <a:gd name="T111" fmla="*/ 286 h 28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78" h="286">
                  <a:moveTo>
                    <a:pt x="4" y="260"/>
                  </a:moveTo>
                  <a:lnTo>
                    <a:pt x="0" y="286"/>
                  </a:lnTo>
                  <a:lnTo>
                    <a:pt x="778" y="286"/>
                  </a:lnTo>
                  <a:lnTo>
                    <a:pt x="774" y="260"/>
                  </a:lnTo>
                  <a:lnTo>
                    <a:pt x="767" y="233"/>
                  </a:lnTo>
                  <a:lnTo>
                    <a:pt x="757" y="205"/>
                  </a:lnTo>
                  <a:lnTo>
                    <a:pt x="744" y="179"/>
                  </a:lnTo>
                  <a:lnTo>
                    <a:pt x="730" y="156"/>
                  </a:lnTo>
                  <a:lnTo>
                    <a:pt x="711" y="133"/>
                  </a:lnTo>
                  <a:lnTo>
                    <a:pt x="691" y="112"/>
                  </a:lnTo>
                  <a:lnTo>
                    <a:pt x="669" y="91"/>
                  </a:lnTo>
                  <a:lnTo>
                    <a:pt x="644" y="73"/>
                  </a:lnTo>
                  <a:lnTo>
                    <a:pt x="618" y="57"/>
                  </a:lnTo>
                  <a:lnTo>
                    <a:pt x="589" y="43"/>
                  </a:lnTo>
                  <a:lnTo>
                    <a:pt x="559" y="30"/>
                  </a:lnTo>
                  <a:lnTo>
                    <a:pt x="528" y="19"/>
                  </a:lnTo>
                  <a:lnTo>
                    <a:pt x="496" y="12"/>
                  </a:lnTo>
                  <a:lnTo>
                    <a:pt x="462" y="5"/>
                  </a:lnTo>
                  <a:lnTo>
                    <a:pt x="427" y="1"/>
                  </a:lnTo>
                  <a:lnTo>
                    <a:pt x="390" y="0"/>
                  </a:lnTo>
                  <a:lnTo>
                    <a:pt x="355" y="1"/>
                  </a:lnTo>
                  <a:lnTo>
                    <a:pt x="320" y="5"/>
                  </a:lnTo>
                  <a:lnTo>
                    <a:pt x="285" y="12"/>
                  </a:lnTo>
                  <a:lnTo>
                    <a:pt x="253" y="19"/>
                  </a:lnTo>
                  <a:lnTo>
                    <a:pt x="221" y="30"/>
                  </a:lnTo>
                  <a:lnTo>
                    <a:pt x="191" y="43"/>
                  </a:lnTo>
                  <a:lnTo>
                    <a:pt x="163" y="58"/>
                  </a:lnTo>
                  <a:lnTo>
                    <a:pt x="136" y="74"/>
                  </a:lnTo>
                  <a:lnTo>
                    <a:pt x="111" y="92"/>
                  </a:lnTo>
                  <a:lnTo>
                    <a:pt x="87" y="113"/>
                  </a:lnTo>
                  <a:lnTo>
                    <a:pt x="67" y="134"/>
                  </a:lnTo>
                  <a:lnTo>
                    <a:pt x="48" y="157"/>
                  </a:lnTo>
                  <a:lnTo>
                    <a:pt x="34" y="181"/>
                  </a:lnTo>
                  <a:lnTo>
                    <a:pt x="21" y="207"/>
                  </a:lnTo>
                  <a:lnTo>
                    <a:pt x="11" y="233"/>
                  </a:lnTo>
                  <a:lnTo>
                    <a:pt x="4" y="260"/>
                  </a:lnTo>
                  <a:close/>
                </a:path>
              </a:pathLst>
            </a:custGeom>
            <a:solidFill>
              <a:srgbClr val="000000"/>
            </a:solidFill>
            <a:ln w="9525">
              <a:noFill/>
              <a:round/>
              <a:headEnd/>
              <a:tailEnd/>
            </a:ln>
          </p:spPr>
          <p:txBody>
            <a:bodyPr/>
            <a:lstStyle/>
            <a:p>
              <a:pPr rtl="0"/>
              <a:endParaRPr lang="en-US" sz="3800"/>
            </a:p>
          </p:txBody>
        </p:sp>
        <p:sp>
          <p:nvSpPr>
            <p:cNvPr id="41111" name="Freeform 151"/>
            <p:cNvSpPr>
              <a:spLocks/>
            </p:cNvSpPr>
            <p:nvPr/>
          </p:nvSpPr>
          <p:spPr bwMode="auto">
            <a:xfrm flipH="1">
              <a:off x="554" y="1418"/>
              <a:ext cx="153" cy="45"/>
            </a:xfrm>
            <a:custGeom>
              <a:avLst/>
              <a:gdLst>
                <a:gd name="T0" fmla="*/ 77 w 666"/>
                <a:gd name="T1" fmla="*/ 0 h 198"/>
                <a:gd name="T2" fmla="*/ 83 w 666"/>
                <a:gd name="T3" fmla="*/ 0 h 198"/>
                <a:gd name="T4" fmla="*/ 90 w 666"/>
                <a:gd name="T5" fmla="*/ 1 h 198"/>
                <a:gd name="T6" fmla="*/ 96 w 666"/>
                <a:gd name="T7" fmla="*/ 2 h 198"/>
                <a:gd name="T8" fmla="*/ 103 w 666"/>
                <a:gd name="T9" fmla="*/ 3 h 198"/>
                <a:gd name="T10" fmla="*/ 109 w 666"/>
                <a:gd name="T11" fmla="*/ 5 h 198"/>
                <a:gd name="T12" fmla="*/ 114 w 666"/>
                <a:gd name="T13" fmla="*/ 8 h 198"/>
                <a:gd name="T14" fmla="*/ 120 w 666"/>
                <a:gd name="T15" fmla="*/ 10 h 198"/>
                <a:gd name="T16" fmla="*/ 125 w 666"/>
                <a:gd name="T17" fmla="*/ 13 h 198"/>
                <a:gd name="T18" fmla="*/ 130 w 666"/>
                <a:gd name="T19" fmla="*/ 16 h 198"/>
                <a:gd name="T20" fmla="*/ 135 w 666"/>
                <a:gd name="T21" fmla="*/ 19 h 198"/>
                <a:gd name="T22" fmla="*/ 139 w 666"/>
                <a:gd name="T23" fmla="*/ 23 h 198"/>
                <a:gd name="T24" fmla="*/ 142 w 666"/>
                <a:gd name="T25" fmla="*/ 27 h 198"/>
                <a:gd name="T26" fmla="*/ 146 w 666"/>
                <a:gd name="T27" fmla="*/ 31 h 198"/>
                <a:gd name="T28" fmla="*/ 149 w 666"/>
                <a:gd name="T29" fmla="*/ 35 h 198"/>
                <a:gd name="T30" fmla="*/ 151 w 666"/>
                <a:gd name="T31" fmla="*/ 40 h 198"/>
                <a:gd name="T32" fmla="*/ 153 w 666"/>
                <a:gd name="T33" fmla="*/ 45 h 198"/>
                <a:gd name="T34" fmla="*/ 149 w 666"/>
                <a:gd name="T35" fmla="*/ 45 h 198"/>
                <a:gd name="T36" fmla="*/ 143 w 666"/>
                <a:gd name="T37" fmla="*/ 45 h 198"/>
                <a:gd name="T38" fmla="*/ 135 w 666"/>
                <a:gd name="T39" fmla="*/ 45 h 198"/>
                <a:gd name="T40" fmla="*/ 126 w 666"/>
                <a:gd name="T41" fmla="*/ 45 h 198"/>
                <a:gd name="T42" fmla="*/ 115 w 666"/>
                <a:gd name="T43" fmla="*/ 45 h 198"/>
                <a:gd name="T44" fmla="*/ 102 w 666"/>
                <a:gd name="T45" fmla="*/ 45 h 198"/>
                <a:gd name="T46" fmla="*/ 90 w 666"/>
                <a:gd name="T47" fmla="*/ 45 h 198"/>
                <a:gd name="T48" fmla="*/ 77 w 666"/>
                <a:gd name="T49" fmla="*/ 45 h 198"/>
                <a:gd name="T50" fmla="*/ 63 w 666"/>
                <a:gd name="T51" fmla="*/ 45 h 198"/>
                <a:gd name="T52" fmla="*/ 51 w 666"/>
                <a:gd name="T53" fmla="*/ 45 h 198"/>
                <a:gd name="T54" fmla="*/ 38 w 666"/>
                <a:gd name="T55" fmla="*/ 45 h 198"/>
                <a:gd name="T56" fmla="*/ 27 w 666"/>
                <a:gd name="T57" fmla="*/ 45 h 198"/>
                <a:gd name="T58" fmla="*/ 18 w 666"/>
                <a:gd name="T59" fmla="*/ 45 h 198"/>
                <a:gd name="T60" fmla="*/ 10 w 666"/>
                <a:gd name="T61" fmla="*/ 45 h 198"/>
                <a:gd name="T62" fmla="*/ 4 w 666"/>
                <a:gd name="T63" fmla="*/ 45 h 198"/>
                <a:gd name="T64" fmla="*/ 0 w 666"/>
                <a:gd name="T65" fmla="*/ 45 h 198"/>
                <a:gd name="T66" fmla="*/ 2 w 666"/>
                <a:gd name="T67" fmla="*/ 40 h 198"/>
                <a:gd name="T68" fmla="*/ 4 w 666"/>
                <a:gd name="T69" fmla="*/ 35 h 198"/>
                <a:gd name="T70" fmla="*/ 7 w 666"/>
                <a:gd name="T71" fmla="*/ 31 h 198"/>
                <a:gd name="T72" fmla="*/ 11 w 666"/>
                <a:gd name="T73" fmla="*/ 27 h 198"/>
                <a:gd name="T74" fmla="*/ 14 w 666"/>
                <a:gd name="T75" fmla="*/ 23 h 198"/>
                <a:gd name="T76" fmla="*/ 19 w 666"/>
                <a:gd name="T77" fmla="*/ 19 h 198"/>
                <a:gd name="T78" fmla="*/ 23 w 666"/>
                <a:gd name="T79" fmla="*/ 16 h 198"/>
                <a:gd name="T80" fmla="*/ 28 w 666"/>
                <a:gd name="T81" fmla="*/ 13 h 198"/>
                <a:gd name="T82" fmla="*/ 33 w 666"/>
                <a:gd name="T83" fmla="*/ 10 h 198"/>
                <a:gd name="T84" fmla="*/ 39 w 666"/>
                <a:gd name="T85" fmla="*/ 8 h 198"/>
                <a:gd name="T86" fmla="*/ 45 w 666"/>
                <a:gd name="T87" fmla="*/ 5 h 198"/>
                <a:gd name="T88" fmla="*/ 51 w 666"/>
                <a:gd name="T89" fmla="*/ 3 h 198"/>
                <a:gd name="T90" fmla="*/ 57 w 666"/>
                <a:gd name="T91" fmla="*/ 2 h 198"/>
                <a:gd name="T92" fmla="*/ 63 w 666"/>
                <a:gd name="T93" fmla="*/ 1 h 198"/>
                <a:gd name="T94" fmla="*/ 70 w 666"/>
                <a:gd name="T95" fmla="*/ 0 h 198"/>
                <a:gd name="T96" fmla="*/ 77 w 666"/>
                <a:gd name="T97" fmla="*/ 0 h 19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66"/>
                <a:gd name="T148" fmla="*/ 0 h 198"/>
                <a:gd name="T149" fmla="*/ 666 w 666"/>
                <a:gd name="T150" fmla="*/ 198 h 19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66" h="198">
                  <a:moveTo>
                    <a:pt x="334" y="0"/>
                  </a:moveTo>
                  <a:lnTo>
                    <a:pt x="363" y="1"/>
                  </a:lnTo>
                  <a:lnTo>
                    <a:pt x="393" y="4"/>
                  </a:lnTo>
                  <a:lnTo>
                    <a:pt x="420" y="8"/>
                  </a:lnTo>
                  <a:lnTo>
                    <a:pt x="447" y="14"/>
                  </a:lnTo>
                  <a:lnTo>
                    <a:pt x="473" y="24"/>
                  </a:lnTo>
                  <a:lnTo>
                    <a:pt x="498" y="33"/>
                  </a:lnTo>
                  <a:lnTo>
                    <a:pt x="523" y="43"/>
                  </a:lnTo>
                  <a:lnTo>
                    <a:pt x="545" y="56"/>
                  </a:lnTo>
                  <a:lnTo>
                    <a:pt x="567" y="70"/>
                  </a:lnTo>
                  <a:lnTo>
                    <a:pt x="587" y="85"/>
                  </a:lnTo>
                  <a:lnTo>
                    <a:pt x="605" y="102"/>
                  </a:lnTo>
                  <a:lnTo>
                    <a:pt x="620" y="119"/>
                  </a:lnTo>
                  <a:lnTo>
                    <a:pt x="635" y="137"/>
                  </a:lnTo>
                  <a:lnTo>
                    <a:pt x="648" y="156"/>
                  </a:lnTo>
                  <a:lnTo>
                    <a:pt x="658" y="177"/>
                  </a:lnTo>
                  <a:lnTo>
                    <a:pt x="666" y="198"/>
                  </a:lnTo>
                  <a:lnTo>
                    <a:pt x="650" y="198"/>
                  </a:lnTo>
                  <a:lnTo>
                    <a:pt x="624" y="198"/>
                  </a:lnTo>
                  <a:lnTo>
                    <a:pt x="589" y="198"/>
                  </a:lnTo>
                  <a:lnTo>
                    <a:pt x="548" y="198"/>
                  </a:lnTo>
                  <a:lnTo>
                    <a:pt x="499" y="198"/>
                  </a:lnTo>
                  <a:lnTo>
                    <a:pt x="446" y="198"/>
                  </a:lnTo>
                  <a:lnTo>
                    <a:pt x="390" y="198"/>
                  </a:lnTo>
                  <a:lnTo>
                    <a:pt x="333" y="198"/>
                  </a:lnTo>
                  <a:lnTo>
                    <a:pt x="276" y="198"/>
                  </a:lnTo>
                  <a:lnTo>
                    <a:pt x="220" y="198"/>
                  </a:lnTo>
                  <a:lnTo>
                    <a:pt x="167" y="198"/>
                  </a:lnTo>
                  <a:lnTo>
                    <a:pt x="119" y="198"/>
                  </a:lnTo>
                  <a:lnTo>
                    <a:pt x="77" y="198"/>
                  </a:lnTo>
                  <a:lnTo>
                    <a:pt x="42" y="198"/>
                  </a:lnTo>
                  <a:lnTo>
                    <a:pt x="16" y="198"/>
                  </a:lnTo>
                  <a:lnTo>
                    <a:pt x="0" y="198"/>
                  </a:lnTo>
                  <a:lnTo>
                    <a:pt x="8" y="177"/>
                  </a:lnTo>
                  <a:lnTo>
                    <a:pt x="18" y="156"/>
                  </a:lnTo>
                  <a:lnTo>
                    <a:pt x="31" y="137"/>
                  </a:lnTo>
                  <a:lnTo>
                    <a:pt x="46" y="119"/>
                  </a:lnTo>
                  <a:lnTo>
                    <a:pt x="63" y="102"/>
                  </a:lnTo>
                  <a:lnTo>
                    <a:pt x="81" y="85"/>
                  </a:lnTo>
                  <a:lnTo>
                    <a:pt x="100" y="70"/>
                  </a:lnTo>
                  <a:lnTo>
                    <a:pt x="121" y="56"/>
                  </a:lnTo>
                  <a:lnTo>
                    <a:pt x="145" y="43"/>
                  </a:lnTo>
                  <a:lnTo>
                    <a:pt x="168" y="33"/>
                  </a:lnTo>
                  <a:lnTo>
                    <a:pt x="194" y="24"/>
                  </a:lnTo>
                  <a:lnTo>
                    <a:pt x="220" y="14"/>
                  </a:lnTo>
                  <a:lnTo>
                    <a:pt x="247" y="8"/>
                  </a:lnTo>
                  <a:lnTo>
                    <a:pt x="276" y="4"/>
                  </a:lnTo>
                  <a:lnTo>
                    <a:pt x="304" y="1"/>
                  </a:lnTo>
                  <a:lnTo>
                    <a:pt x="334" y="0"/>
                  </a:lnTo>
                  <a:close/>
                </a:path>
              </a:pathLst>
            </a:custGeom>
            <a:solidFill>
              <a:srgbClr val="C0C0C0"/>
            </a:solidFill>
            <a:ln w="9525">
              <a:noFill/>
              <a:round/>
              <a:headEnd/>
              <a:tailEnd/>
            </a:ln>
          </p:spPr>
          <p:txBody>
            <a:bodyPr/>
            <a:lstStyle/>
            <a:p>
              <a:pPr rtl="0"/>
              <a:endParaRPr lang="en-US" sz="3800"/>
            </a:p>
          </p:txBody>
        </p:sp>
        <p:sp>
          <p:nvSpPr>
            <p:cNvPr id="41112" name="Freeform 152"/>
            <p:cNvSpPr>
              <a:spLocks/>
            </p:cNvSpPr>
            <p:nvPr/>
          </p:nvSpPr>
          <p:spPr bwMode="auto">
            <a:xfrm flipH="1">
              <a:off x="541" y="1463"/>
              <a:ext cx="179" cy="31"/>
            </a:xfrm>
            <a:custGeom>
              <a:avLst/>
              <a:gdLst>
                <a:gd name="T0" fmla="*/ 173 w 778"/>
                <a:gd name="T1" fmla="*/ 0 h 135"/>
                <a:gd name="T2" fmla="*/ 2 w 778"/>
                <a:gd name="T3" fmla="*/ 0 h 135"/>
                <a:gd name="T4" fmla="*/ 1 w 778"/>
                <a:gd name="T5" fmla="*/ 4 h 135"/>
                <a:gd name="T6" fmla="*/ 0 w 778"/>
                <a:gd name="T7" fmla="*/ 14 h 135"/>
                <a:gd name="T8" fmla="*/ 0 w 778"/>
                <a:gd name="T9" fmla="*/ 17 h 135"/>
                <a:gd name="T10" fmla="*/ 0 w 778"/>
                <a:gd name="T11" fmla="*/ 20 h 135"/>
                <a:gd name="T12" fmla="*/ 1 w 778"/>
                <a:gd name="T13" fmla="*/ 24 h 135"/>
                <a:gd name="T14" fmla="*/ 2 w 778"/>
                <a:gd name="T15" fmla="*/ 27 h 135"/>
                <a:gd name="T16" fmla="*/ 3 w 778"/>
                <a:gd name="T17" fmla="*/ 31 h 135"/>
                <a:gd name="T18" fmla="*/ 176 w 778"/>
                <a:gd name="T19" fmla="*/ 31 h 135"/>
                <a:gd name="T20" fmla="*/ 177 w 778"/>
                <a:gd name="T21" fmla="*/ 27 h 135"/>
                <a:gd name="T22" fmla="*/ 178 w 778"/>
                <a:gd name="T23" fmla="*/ 24 h 135"/>
                <a:gd name="T24" fmla="*/ 179 w 778"/>
                <a:gd name="T25" fmla="*/ 20 h 135"/>
                <a:gd name="T26" fmla="*/ 179 w 778"/>
                <a:gd name="T27" fmla="*/ 17 h 135"/>
                <a:gd name="T28" fmla="*/ 179 w 778"/>
                <a:gd name="T29" fmla="*/ 14 h 135"/>
                <a:gd name="T30" fmla="*/ 177 w 778"/>
                <a:gd name="T31" fmla="*/ 0 h 135"/>
                <a:gd name="T32" fmla="*/ 173 w 778"/>
                <a:gd name="T33" fmla="*/ 0 h 1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78"/>
                <a:gd name="T52" fmla="*/ 0 h 135"/>
                <a:gd name="T53" fmla="*/ 778 w 778"/>
                <a:gd name="T54" fmla="*/ 135 h 1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78" h="135">
                  <a:moveTo>
                    <a:pt x="752" y="1"/>
                  </a:moveTo>
                  <a:lnTo>
                    <a:pt x="7" y="1"/>
                  </a:lnTo>
                  <a:lnTo>
                    <a:pt x="4" y="19"/>
                  </a:lnTo>
                  <a:lnTo>
                    <a:pt x="0" y="62"/>
                  </a:lnTo>
                  <a:lnTo>
                    <a:pt x="0" y="76"/>
                  </a:lnTo>
                  <a:lnTo>
                    <a:pt x="2" y="89"/>
                  </a:lnTo>
                  <a:lnTo>
                    <a:pt x="4" y="104"/>
                  </a:lnTo>
                  <a:lnTo>
                    <a:pt x="7" y="118"/>
                  </a:lnTo>
                  <a:lnTo>
                    <a:pt x="11" y="135"/>
                  </a:lnTo>
                  <a:lnTo>
                    <a:pt x="767" y="135"/>
                  </a:lnTo>
                  <a:lnTo>
                    <a:pt x="771" y="118"/>
                  </a:lnTo>
                  <a:lnTo>
                    <a:pt x="774" y="104"/>
                  </a:lnTo>
                  <a:lnTo>
                    <a:pt x="776" y="89"/>
                  </a:lnTo>
                  <a:lnTo>
                    <a:pt x="778" y="76"/>
                  </a:lnTo>
                  <a:lnTo>
                    <a:pt x="778" y="62"/>
                  </a:lnTo>
                  <a:lnTo>
                    <a:pt x="771" y="0"/>
                  </a:lnTo>
                  <a:lnTo>
                    <a:pt x="752" y="1"/>
                  </a:lnTo>
                  <a:close/>
                </a:path>
              </a:pathLst>
            </a:custGeom>
            <a:solidFill>
              <a:srgbClr val="000000"/>
            </a:solidFill>
            <a:ln w="9525">
              <a:noFill/>
              <a:round/>
              <a:headEnd/>
              <a:tailEnd/>
            </a:ln>
          </p:spPr>
          <p:txBody>
            <a:bodyPr/>
            <a:lstStyle/>
            <a:p>
              <a:pPr rtl="0"/>
              <a:endParaRPr lang="en-US" sz="3800"/>
            </a:p>
          </p:txBody>
        </p:sp>
        <p:sp>
          <p:nvSpPr>
            <p:cNvPr id="41113" name="Freeform 153"/>
            <p:cNvSpPr>
              <a:spLocks/>
            </p:cNvSpPr>
            <p:nvPr/>
          </p:nvSpPr>
          <p:spPr bwMode="auto">
            <a:xfrm flipH="1">
              <a:off x="551" y="1474"/>
              <a:ext cx="159" cy="10"/>
            </a:xfrm>
            <a:custGeom>
              <a:avLst/>
              <a:gdLst>
                <a:gd name="T0" fmla="*/ 159 w 689"/>
                <a:gd name="T1" fmla="*/ 0 h 46"/>
                <a:gd name="T2" fmla="*/ 159 w 689"/>
                <a:gd name="T3" fmla="*/ 2 h 46"/>
                <a:gd name="T4" fmla="*/ 159 w 689"/>
                <a:gd name="T5" fmla="*/ 3 h 46"/>
                <a:gd name="T6" fmla="*/ 159 w 689"/>
                <a:gd name="T7" fmla="*/ 3 h 46"/>
                <a:gd name="T8" fmla="*/ 159 w 689"/>
                <a:gd name="T9" fmla="*/ 4 h 46"/>
                <a:gd name="T10" fmla="*/ 159 w 689"/>
                <a:gd name="T11" fmla="*/ 5 h 46"/>
                <a:gd name="T12" fmla="*/ 159 w 689"/>
                <a:gd name="T13" fmla="*/ 7 h 46"/>
                <a:gd name="T14" fmla="*/ 159 w 689"/>
                <a:gd name="T15" fmla="*/ 8 h 46"/>
                <a:gd name="T16" fmla="*/ 158 w 689"/>
                <a:gd name="T17" fmla="*/ 10 h 46"/>
                <a:gd name="T18" fmla="*/ 155 w 689"/>
                <a:gd name="T19" fmla="*/ 10 h 46"/>
                <a:gd name="T20" fmla="*/ 150 w 689"/>
                <a:gd name="T21" fmla="*/ 10 h 46"/>
                <a:gd name="T22" fmla="*/ 141 w 689"/>
                <a:gd name="T23" fmla="*/ 10 h 46"/>
                <a:gd name="T24" fmla="*/ 131 w 689"/>
                <a:gd name="T25" fmla="*/ 10 h 46"/>
                <a:gd name="T26" fmla="*/ 120 w 689"/>
                <a:gd name="T27" fmla="*/ 10 h 46"/>
                <a:gd name="T28" fmla="*/ 107 w 689"/>
                <a:gd name="T29" fmla="*/ 10 h 46"/>
                <a:gd name="T30" fmla="*/ 93 w 689"/>
                <a:gd name="T31" fmla="*/ 10 h 46"/>
                <a:gd name="T32" fmla="*/ 79 w 689"/>
                <a:gd name="T33" fmla="*/ 10 h 46"/>
                <a:gd name="T34" fmla="*/ 66 w 689"/>
                <a:gd name="T35" fmla="*/ 10 h 46"/>
                <a:gd name="T36" fmla="*/ 52 w 689"/>
                <a:gd name="T37" fmla="*/ 10 h 46"/>
                <a:gd name="T38" fmla="*/ 39 w 689"/>
                <a:gd name="T39" fmla="*/ 10 h 46"/>
                <a:gd name="T40" fmla="*/ 27 w 689"/>
                <a:gd name="T41" fmla="*/ 10 h 46"/>
                <a:gd name="T42" fmla="*/ 18 w 689"/>
                <a:gd name="T43" fmla="*/ 10 h 46"/>
                <a:gd name="T44" fmla="*/ 9 w 689"/>
                <a:gd name="T45" fmla="*/ 10 h 46"/>
                <a:gd name="T46" fmla="*/ 3 w 689"/>
                <a:gd name="T47" fmla="*/ 10 h 46"/>
                <a:gd name="T48" fmla="*/ 0 w 689"/>
                <a:gd name="T49" fmla="*/ 10 h 46"/>
                <a:gd name="T50" fmla="*/ 0 w 689"/>
                <a:gd name="T51" fmla="*/ 8 h 46"/>
                <a:gd name="T52" fmla="*/ 0 w 689"/>
                <a:gd name="T53" fmla="*/ 7 h 46"/>
                <a:gd name="T54" fmla="*/ 0 w 689"/>
                <a:gd name="T55" fmla="*/ 5 h 46"/>
                <a:gd name="T56" fmla="*/ 0 w 689"/>
                <a:gd name="T57" fmla="*/ 4 h 46"/>
                <a:gd name="T58" fmla="*/ 0 w 689"/>
                <a:gd name="T59" fmla="*/ 3 h 46"/>
                <a:gd name="T60" fmla="*/ 0 w 689"/>
                <a:gd name="T61" fmla="*/ 3 h 46"/>
                <a:gd name="T62" fmla="*/ 0 w 689"/>
                <a:gd name="T63" fmla="*/ 2 h 46"/>
                <a:gd name="T64" fmla="*/ 0 w 689"/>
                <a:gd name="T65" fmla="*/ 0 h 46"/>
                <a:gd name="T66" fmla="*/ 3 w 689"/>
                <a:gd name="T67" fmla="*/ 0 h 46"/>
                <a:gd name="T68" fmla="*/ 9 w 689"/>
                <a:gd name="T69" fmla="*/ 0 h 46"/>
                <a:gd name="T70" fmla="*/ 17 w 689"/>
                <a:gd name="T71" fmla="*/ 0 h 46"/>
                <a:gd name="T72" fmla="*/ 27 w 689"/>
                <a:gd name="T73" fmla="*/ 0 h 46"/>
                <a:gd name="T74" fmla="*/ 39 w 689"/>
                <a:gd name="T75" fmla="*/ 0 h 46"/>
                <a:gd name="T76" fmla="*/ 52 w 689"/>
                <a:gd name="T77" fmla="*/ 0 h 46"/>
                <a:gd name="T78" fmla="*/ 65 w 689"/>
                <a:gd name="T79" fmla="*/ 0 h 46"/>
                <a:gd name="T80" fmla="*/ 79 w 689"/>
                <a:gd name="T81" fmla="*/ 0 h 46"/>
                <a:gd name="T82" fmla="*/ 93 w 689"/>
                <a:gd name="T83" fmla="*/ 0 h 46"/>
                <a:gd name="T84" fmla="*/ 107 w 689"/>
                <a:gd name="T85" fmla="*/ 0 h 46"/>
                <a:gd name="T86" fmla="*/ 120 w 689"/>
                <a:gd name="T87" fmla="*/ 0 h 46"/>
                <a:gd name="T88" fmla="*/ 132 w 689"/>
                <a:gd name="T89" fmla="*/ 0 h 46"/>
                <a:gd name="T90" fmla="*/ 141 w 689"/>
                <a:gd name="T91" fmla="*/ 0 h 46"/>
                <a:gd name="T92" fmla="*/ 150 w 689"/>
                <a:gd name="T93" fmla="*/ 0 h 46"/>
                <a:gd name="T94" fmla="*/ 156 w 689"/>
                <a:gd name="T95" fmla="*/ 0 h 46"/>
                <a:gd name="T96" fmla="*/ 159 w 689"/>
                <a:gd name="T97" fmla="*/ 0 h 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89"/>
                <a:gd name="T148" fmla="*/ 0 h 46"/>
                <a:gd name="T149" fmla="*/ 689 w 689"/>
                <a:gd name="T150" fmla="*/ 46 h 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89" h="46">
                  <a:moveTo>
                    <a:pt x="687" y="0"/>
                  </a:moveTo>
                  <a:lnTo>
                    <a:pt x="689" y="7"/>
                  </a:lnTo>
                  <a:lnTo>
                    <a:pt x="689" y="12"/>
                  </a:lnTo>
                  <a:lnTo>
                    <a:pt x="689" y="16"/>
                  </a:lnTo>
                  <a:lnTo>
                    <a:pt x="689" y="17"/>
                  </a:lnTo>
                  <a:lnTo>
                    <a:pt x="689" y="25"/>
                  </a:lnTo>
                  <a:lnTo>
                    <a:pt x="687" y="31"/>
                  </a:lnTo>
                  <a:lnTo>
                    <a:pt x="687" y="39"/>
                  </a:lnTo>
                  <a:lnTo>
                    <a:pt x="686" y="46"/>
                  </a:lnTo>
                  <a:lnTo>
                    <a:pt x="673" y="46"/>
                  </a:lnTo>
                  <a:lnTo>
                    <a:pt x="648" y="46"/>
                  </a:lnTo>
                  <a:lnTo>
                    <a:pt x="612" y="46"/>
                  </a:lnTo>
                  <a:lnTo>
                    <a:pt x="569" y="46"/>
                  </a:lnTo>
                  <a:lnTo>
                    <a:pt x="518" y="46"/>
                  </a:lnTo>
                  <a:lnTo>
                    <a:pt x="464" y="46"/>
                  </a:lnTo>
                  <a:lnTo>
                    <a:pt x="404" y="46"/>
                  </a:lnTo>
                  <a:lnTo>
                    <a:pt x="344" y="46"/>
                  </a:lnTo>
                  <a:lnTo>
                    <a:pt x="284" y="46"/>
                  </a:lnTo>
                  <a:lnTo>
                    <a:pt x="224" y="46"/>
                  </a:lnTo>
                  <a:lnTo>
                    <a:pt x="170" y="46"/>
                  </a:lnTo>
                  <a:lnTo>
                    <a:pt x="119" y="46"/>
                  </a:lnTo>
                  <a:lnTo>
                    <a:pt x="76" y="46"/>
                  </a:lnTo>
                  <a:lnTo>
                    <a:pt x="40" y="46"/>
                  </a:lnTo>
                  <a:lnTo>
                    <a:pt x="15" y="46"/>
                  </a:lnTo>
                  <a:lnTo>
                    <a:pt x="2" y="46"/>
                  </a:lnTo>
                  <a:lnTo>
                    <a:pt x="1" y="39"/>
                  </a:lnTo>
                  <a:lnTo>
                    <a:pt x="1" y="31"/>
                  </a:lnTo>
                  <a:lnTo>
                    <a:pt x="0" y="24"/>
                  </a:lnTo>
                  <a:lnTo>
                    <a:pt x="0" y="17"/>
                  </a:lnTo>
                  <a:lnTo>
                    <a:pt x="0" y="16"/>
                  </a:lnTo>
                  <a:lnTo>
                    <a:pt x="0" y="12"/>
                  </a:lnTo>
                  <a:lnTo>
                    <a:pt x="0" y="7"/>
                  </a:lnTo>
                  <a:lnTo>
                    <a:pt x="1" y="0"/>
                  </a:lnTo>
                  <a:lnTo>
                    <a:pt x="14" y="0"/>
                  </a:lnTo>
                  <a:lnTo>
                    <a:pt x="40" y="0"/>
                  </a:lnTo>
                  <a:lnTo>
                    <a:pt x="75" y="0"/>
                  </a:lnTo>
                  <a:lnTo>
                    <a:pt x="118" y="0"/>
                  </a:lnTo>
                  <a:lnTo>
                    <a:pt x="169" y="0"/>
                  </a:lnTo>
                  <a:lnTo>
                    <a:pt x="224" y="0"/>
                  </a:lnTo>
                  <a:lnTo>
                    <a:pt x="283" y="0"/>
                  </a:lnTo>
                  <a:lnTo>
                    <a:pt x="344" y="0"/>
                  </a:lnTo>
                  <a:lnTo>
                    <a:pt x="405" y="0"/>
                  </a:lnTo>
                  <a:lnTo>
                    <a:pt x="464" y="0"/>
                  </a:lnTo>
                  <a:lnTo>
                    <a:pt x="520" y="0"/>
                  </a:lnTo>
                  <a:lnTo>
                    <a:pt x="570" y="0"/>
                  </a:lnTo>
                  <a:lnTo>
                    <a:pt x="613" y="0"/>
                  </a:lnTo>
                  <a:lnTo>
                    <a:pt x="648" y="0"/>
                  </a:lnTo>
                  <a:lnTo>
                    <a:pt x="674" y="0"/>
                  </a:lnTo>
                  <a:lnTo>
                    <a:pt x="687" y="0"/>
                  </a:lnTo>
                  <a:close/>
                </a:path>
              </a:pathLst>
            </a:custGeom>
            <a:solidFill>
              <a:srgbClr val="C0C0C0"/>
            </a:solidFill>
            <a:ln w="9525">
              <a:noFill/>
              <a:round/>
              <a:headEnd/>
              <a:tailEnd/>
            </a:ln>
          </p:spPr>
          <p:txBody>
            <a:bodyPr/>
            <a:lstStyle/>
            <a:p>
              <a:pPr rtl="0"/>
              <a:endParaRPr lang="en-US" sz="3800"/>
            </a:p>
          </p:txBody>
        </p:sp>
        <p:sp>
          <p:nvSpPr>
            <p:cNvPr id="41114" name="Freeform 154"/>
            <p:cNvSpPr>
              <a:spLocks/>
            </p:cNvSpPr>
            <p:nvPr/>
          </p:nvSpPr>
          <p:spPr bwMode="auto">
            <a:xfrm flipH="1">
              <a:off x="438" y="1241"/>
              <a:ext cx="231" cy="239"/>
            </a:xfrm>
            <a:custGeom>
              <a:avLst/>
              <a:gdLst>
                <a:gd name="T0" fmla="*/ 167 w 1007"/>
                <a:gd name="T1" fmla="*/ 2 h 1042"/>
                <a:gd name="T2" fmla="*/ 166 w 1007"/>
                <a:gd name="T3" fmla="*/ 5 h 1042"/>
                <a:gd name="T4" fmla="*/ 166 w 1007"/>
                <a:gd name="T5" fmla="*/ 17 h 1042"/>
                <a:gd name="T6" fmla="*/ 149 w 1007"/>
                <a:gd name="T7" fmla="*/ 19 h 1042"/>
                <a:gd name="T8" fmla="*/ 122 w 1007"/>
                <a:gd name="T9" fmla="*/ 21 h 1042"/>
                <a:gd name="T10" fmla="*/ 92 w 1007"/>
                <a:gd name="T11" fmla="*/ 25 h 1042"/>
                <a:gd name="T12" fmla="*/ 64 w 1007"/>
                <a:gd name="T13" fmla="*/ 27 h 1042"/>
                <a:gd name="T14" fmla="*/ 45 w 1007"/>
                <a:gd name="T15" fmla="*/ 29 h 1042"/>
                <a:gd name="T16" fmla="*/ 32 w 1007"/>
                <a:gd name="T17" fmla="*/ 31 h 1042"/>
                <a:gd name="T18" fmla="*/ 22 w 1007"/>
                <a:gd name="T19" fmla="*/ 40 h 1042"/>
                <a:gd name="T20" fmla="*/ 18 w 1007"/>
                <a:gd name="T21" fmla="*/ 53 h 1042"/>
                <a:gd name="T22" fmla="*/ 14 w 1007"/>
                <a:gd name="T23" fmla="*/ 86 h 1042"/>
                <a:gd name="T24" fmla="*/ 5 w 1007"/>
                <a:gd name="T25" fmla="*/ 143 h 1042"/>
                <a:gd name="T26" fmla="*/ 0 w 1007"/>
                <a:gd name="T27" fmla="*/ 174 h 1042"/>
                <a:gd name="T28" fmla="*/ 0 w 1007"/>
                <a:gd name="T29" fmla="*/ 174 h 1042"/>
                <a:gd name="T30" fmla="*/ 0 w 1007"/>
                <a:gd name="T31" fmla="*/ 176 h 1042"/>
                <a:gd name="T32" fmla="*/ 2 w 1007"/>
                <a:gd name="T33" fmla="*/ 178 h 1042"/>
                <a:gd name="T34" fmla="*/ 10 w 1007"/>
                <a:gd name="T35" fmla="*/ 178 h 1042"/>
                <a:gd name="T36" fmla="*/ 34 w 1007"/>
                <a:gd name="T37" fmla="*/ 187 h 1042"/>
                <a:gd name="T38" fmla="*/ 65 w 1007"/>
                <a:gd name="T39" fmla="*/ 202 h 1042"/>
                <a:gd name="T40" fmla="*/ 94 w 1007"/>
                <a:gd name="T41" fmla="*/ 219 h 1042"/>
                <a:gd name="T42" fmla="*/ 116 w 1007"/>
                <a:gd name="T43" fmla="*/ 233 h 1042"/>
                <a:gd name="T44" fmla="*/ 125 w 1007"/>
                <a:gd name="T45" fmla="*/ 239 h 1042"/>
                <a:gd name="T46" fmla="*/ 128 w 1007"/>
                <a:gd name="T47" fmla="*/ 239 h 1042"/>
                <a:gd name="T48" fmla="*/ 131 w 1007"/>
                <a:gd name="T49" fmla="*/ 237 h 1042"/>
                <a:gd name="T50" fmla="*/ 131 w 1007"/>
                <a:gd name="T51" fmla="*/ 235 h 1042"/>
                <a:gd name="T52" fmla="*/ 131 w 1007"/>
                <a:gd name="T53" fmla="*/ 235 h 1042"/>
                <a:gd name="T54" fmla="*/ 124 w 1007"/>
                <a:gd name="T55" fmla="*/ 203 h 1042"/>
                <a:gd name="T56" fmla="*/ 113 w 1007"/>
                <a:gd name="T57" fmla="*/ 168 h 1042"/>
                <a:gd name="T58" fmla="*/ 101 w 1007"/>
                <a:gd name="T59" fmla="*/ 135 h 1042"/>
                <a:gd name="T60" fmla="*/ 89 w 1007"/>
                <a:gd name="T61" fmla="*/ 105 h 1042"/>
                <a:gd name="T62" fmla="*/ 81 w 1007"/>
                <a:gd name="T63" fmla="*/ 84 h 1042"/>
                <a:gd name="T64" fmla="*/ 90 w 1007"/>
                <a:gd name="T65" fmla="*/ 79 h 1042"/>
                <a:gd name="T66" fmla="*/ 115 w 1007"/>
                <a:gd name="T67" fmla="*/ 77 h 1042"/>
                <a:gd name="T68" fmla="*/ 145 w 1007"/>
                <a:gd name="T69" fmla="*/ 74 h 1042"/>
                <a:gd name="T70" fmla="*/ 175 w 1007"/>
                <a:gd name="T71" fmla="*/ 71 h 1042"/>
                <a:gd name="T72" fmla="*/ 200 w 1007"/>
                <a:gd name="T73" fmla="*/ 66 h 1042"/>
                <a:gd name="T74" fmla="*/ 217 w 1007"/>
                <a:gd name="T75" fmla="*/ 60 h 1042"/>
                <a:gd name="T76" fmla="*/ 228 w 1007"/>
                <a:gd name="T77" fmla="*/ 44 h 1042"/>
                <a:gd name="T78" fmla="*/ 231 w 1007"/>
                <a:gd name="T79" fmla="*/ 25 h 1042"/>
                <a:gd name="T80" fmla="*/ 231 w 1007"/>
                <a:gd name="T81" fmla="*/ 9 h 1042"/>
                <a:gd name="T82" fmla="*/ 230 w 1007"/>
                <a:gd name="T83" fmla="*/ 3 h 1042"/>
                <a:gd name="T84" fmla="*/ 227 w 1007"/>
                <a:gd name="T85" fmla="*/ 2 h 1042"/>
                <a:gd name="T86" fmla="*/ 169 w 1007"/>
                <a:gd name="T87" fmla="*/ 0 h 10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07"/>
                <a:gd name="T133" fmla="*/ 0 h 1042"/>
                <a:gd name="T134" fmla="*/ 1007 w 1007"/>
                <a:gd name="T135" fmla="*/ 1042 h 10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07" h="1042">
                  <a:moveTo>
                    <a:pt x="730" y="3"/>
                  </a:moveTo>
                  <a:lnTo>
                    <a:pt x="729" y="6"/>
                  </a:lnTo>
                  <a:lnTo>
                    <a:pt x="726" y="9"/>
                  </a:lnTo>
                  <a:lnTo>
                    <a:pt x="725" y="13"/>
                  </a:lnTo>
                  <a:lnTo>
                    <a:pt x="725" y="15"/>
                  </a:lnTo>
                  <a:lnTo>
                    <a:pt x="725" y="22"/>
                  </a:lnTo>
                  <a:lnTo>
                    <a:pt x="725" y="37"/>
                  </a:lnTo>
                  <a:lnTo>
                    <a:pt x="725" y="57"/>
                  </a:lnTo>
                  <a:lnTo>
                    <a:pt x="725" y="74"/>
                  </a:lnTo>
                  <a:lnTo>
                    <a:pt x="707" y="75"/>
                  </a:lnTo>
                  <a:lnTo>
                    <a:pt x="681" y="78"/>
                  </a:lnTo>
                  <a:lnTo>
                    <a:pt x="650" y="82"/>
                  </a:lnTo>
                  <a:lnTo>
                    <a:pt x="615" y="85"/>
                  </a:lnTo>
                  <a:lnTo>
                    <a:pt x="574" y="89"/>
                  </a:lnTo>
                  <a:lnTo>
                    <a:pt x="533" y="93"/>
                  </a:lnTo>
                  <a:lnTo>
                    <a:pt x="488" y="98"/>
                  </a:lnTo>
                  <a:lnTo>
                    <a:pt x="443" y="102"/>
                  </a:lnTo>
                  <a:lnTo>
                    <a:pt x="399" y="108"/>
                  </a:lnTo>
                  <a:lnTo>
                    <a:pt x="356" y="111"/>
                  </a:lnTo>
                  <a:lnTo>
                    <a:pt x="316" y="115"/>
                  </a:lnTo>
                  <a:lnTo>
                    <a:pt x="278" y="119"/>
                  </a:lnTo>
                  <a:lnTo>
                    <a:pt x="245" y="122"/>
                  </a:lnTo>
                  <a:lnTo>
                    <a:pt x="218" y="125"/>
                  </a:lnTo>
                  <a:lnTo>
                    <a:pt x="196" y="126"/>
                  </a:lnTo>
                  <a:lnTo>
                    <a:pt x="183" y="126"/>
                  </a:lnTo>
                  <a:lnTo>
                    <a:pt x="160" y="128"/>
                  </a:lnTo>
                  <a:lnTo>
                    <a:pt x="139" y="135"/>
                  </a:lnTo>
                  <a:lnTo>
                    <a:pt x="121" y="145"/>
                  </a:lnTo>
                  <a:lnTo>
                    <a:pt x="106" y="158"/>
                  </a:lnTo>
                  <a:lnTo>
                    <a:pt x="95" y="174"/>
                  </a:lnTo>
                  <a:lnTo>
                    <a:pt x="85" y="192"/>
                  </a:lnTo>
                  <a:lnTo>
                    <a:pt x="80" y="210"/>
                  </a:lnTo>
                  <a:lnTo>
                    <a:pt x="79" y="230"/>
                  </a:lnTo>
                  <a:lnTo>
                    <a:pt x="76" y="257"/>
                  </a:lnTo>
                  <a:lnTo>
                    <a:pt x="70" y="308"/>
                  </a:lnTo>
                  <a:lnTo>
                    <a:pt x="59" y="377"/>
                  </a:lnTo>
                  <a:lnTo>
                    <a:pt x="48" y="456"/>
                  </a:lnTo>
                  <a:lnTo>
                    <a:pt x="35" y="540"/>
                  </a:lnTo>
                  <a:lnTo>
                    <a:pt x="22" y="623"/>
                  </a:lnTo>
                  <a:lnTo>
                    <a:pt x="10" y="697"/>
                  </a:lnTo>
                  <a:lnTo>
                    <a:pt x="0" y="757"/>
                  </a:lnTo>
                  <a:lnTo>
                    <a:pt x="0" y="758"/>
                  </a:lnTo>
                  <a:lnTo>
                    <a:pt x="0" y="760"/>
                  </a:lnTo>
                  <a:lnTo>
                    <a:pt x="0" y="762"/>
                  </a:lnTo>
                  <a:lnTo>
                    <a:pt x="1" y="765"/>
                  </a:lnTo>
                  <a:lnTo>
                    <a:pt x="2" y="767"/>
                  </a:lnTo>
                  <a:lnTo>
                    <a:pt x="4" y="770"/>
                  </a:lnTo>
                  <a:lnTo>
                    <a:pt x="6" y="771"/>
                  </a:lnTo>
                  <a:lnTo>
                    <a:pt x="9" y="774"/>
                  </a:lnTo>
                  <a:lnTo>
                    <a:pt x="13" y="775"/>
                  </a:lnTo>
                  <a:lnTo>
                    <a:pt x="15" y="775"/>
                  </a:lnTo>
                  <a:lnTo>
                    <a:pt x="43" y="778"/>
                  </a:lnTo>
                  <a:lnTo>
                    <a:pt x="74" y="787"/>
                  </a:lnTo>
                  <a:lnTo>
                    <a:pt x="110" y="800"/>
                  </a:lnTo>
                  <a:lnTo>
                    <a:pt x="150" y="816"/>
                  </a:lnTo>
                  <a:lnTo>
                    <a:pt x="193" y="836"/>
                  </a:lnTo>
                  <a:lnTo>
                    <a:pt x="238" y="859"/>
                  </a:lnTo>
                  <a:lnTo>
                    <a:pt x="282" y="882"/>
                  </a:lnTo>
                  <a:lnTo>
                    <a:pt x="326" y="907"/>
                  </a:lnTo>
                  <a:lnTo>
                    <a:pt x="369" y="931"/>
                  </a:lnTo>
                  <a:lnTo>
                    <a:pt x="409" y="955"/>
                  </a:lnTo>
                  <a:lnTo>
                    <a:pt x="447" y="977"/>
                  </a:lnTo>
                  <a:lnTo>
                    <a:pt x="479" y="997"/>
                  </a:lnTo>
                  <a:lnTo>
                    <a:pt x="507" y="1015"/>
                  </a:lnTo>
                  <a:lnTo>
                    <a:pt x="527" y="1028"/>
                  </a:lnTo>
                  <a:lnTo>
                    <a:pt x="540" y="1036"/>
                  </a:lnTo>
                  <a:lnTo>
                    <a:pt x="546" y="1040"/>
                  </a:lnTo>
                  <a:lnTo>
                    <a:pt x="550" y="1042"/>
                  </a:lnTo>
                  <a:lnTo>
                    <a:pt x="555" y="1042"/>
                  </a:lnTo>
                  <a:lnTo>
                    <a:pt x="560" y="1042"/>
                  </a:lnTo>
                  <a:lnTo>
                    <a:pt x="564" y="1040"/>
                  </a:lnTo>
                  <a:lnTo>
                    <a:pt x="566" y="1037"/>
                  </a:lnTo>
                  <a:lnTo>
                    <a:pt x="569" y="1034"/>
                  </a:lnTo>
                  <a:lnTo>
                    <a:pt x="570" y="1030"/>
                  </a:lnTo>
                  <a:lnTo>
                    <a:pt x="570" y="1027"/>
                  </a:lnTo>
                  <a:lnTo>
                    <a:pt x="570" y="1025"/>
                  </a:lnTo>
                  <a:lnTo>
                    <a:pt x="570" y="1024"/>
                  </a:lnTo>
                  <a:lnTo>
                    <a:pt x="563" y="980"/>
                  </a:lnTo>
                  <a:lnTo>
                    <a:pt x="551" y="933"/>
                  </a:lnTo>
                  <a:lnTo>
                    <a:pt x="539" y="883"/>
                  </a:lnTo>
                  <a:lnTo>
                    <a:pt x="524" y="834"/>
                  </a:lnTo>
                  <a:lnTo>
                    <a:pt x="508" y="783"/>
                  </a:lnTo>
                  <a:lnTo>
                    <a:pt x="491" y="732"/>
                  </a:lnTo>
                  <a:lnTo>
                    <a:pt x="474" y="683"/>
                  </a:lnTo>
                  <a:lnTo>
                    <a:pt x="456" y="633"/>
                  </a:lnTo>
                  <a:lnTo>
                    <a:pt x="439" y="587"/>
                  </a:lnTo>
                  <a:lnTo>
                    <a:pt x="421" y="541"/>
                  </a:lnTo>
                  <a:lnTo>
                    <a:pt x="404" y="498"/>
                  </a:lnTo>
                  <a:lnTo>
                    <a:pt x="388" y="459"/>
                  </a:lnTo>
                  <a:lnTo>
                    <a:pt x="374" y="424"/>
                  </a:lnTo>
                  <a:lnTo>
                    <a:pt x="361" y="394"/>
                  </a:lnTo>
                  <a:lnTo>
                    <a:pt x="351" y="368"/>
                  </a:lnTo>
                  <a:lnTo>
                    <a:pt x="342" y="348"/>
                  </a:lnTo>
                  <a:lnTo>
                    <a:pt x="364" y="347"/>
                  </a:lnTo>
                  <a:lnTo>
                    <a:pt x="391" y="344"/>
                  </a:lnTo>
                  <a:lnTo>
                    <a:pt x="423" y="342"/>
                  </a:lnTo>
                  <a:lnTo>
                    <a:pt x="461" y="339"/>
                  </a:lnTo>
                  <a:lnTo>
                    <a:pt x="501" y="337"/>
                  </a:lnTo>
                  <a:lnTo>
                    <a:pt x="544" y="333"/>
                  </a:lnTo>
                  <a:lnTo>
                    <a:pt x="589" y="328"/>
                  </a:lnTo>
                  <a:lnTo>
                    <a:pt x="634" y="324"/>
                  </a:lnTo>
                  <a:lnTo>
                    <a:pt x="678" y="318"/>
                  </a:lnTo>
                  <a:lnTo>
                    <a:pt x="722" y="313"/>
                  </a:lnTo>
                  <a:lnTo>
                    <a:pt x="765" y="308"/>
                  </a:lnTo>
                  <a:lnTo>
                    <a:pt x="806" y="302"/>
                  </a:lnTo>
                  <a:lnTo>
                    <a:pt x="841" y="295"/>
                  </a:lnTo>
                  <a:lnTo>
                    <a:pt x="873" y="289"/>
                  </a:lnTo>
                  <a:lnTo>
                    <a:pt x="899" y="282"/>
                  </a:lnTo>
                  <a:lnTo>
                    <a:pt x="920" y="274"/>
                  </a:lnTo>
                  <a:lnTo>
                    <a:pt x="945" y="260"/>
                  </a:lnTo>
                  <a:lnTo>
                    <a:pt x="966" y="240"/>
                  </a:lnTo>
                  <a:lnTo>
                    <a:pt x="980" y="217"/>
                  </a:lnTo>
                  <a:lnTo>
                    <a:pt x="992" y="191"/>
                  </a:lnTo>
                  <a:lnTo>
                    <a:pt x="999" y="164"/>
                  </a:lnTo>
                  <a:lnTo>
                    <a:pt x="1005" y="136"/>
                  </a:lnTo>
                  <a:lnTo>
                    <a:pt x="1006" y="109"/>
                  </a:lnTo>
                  <a:lnTo>
                    <a:pt x="1007" y="84"/>
                  </a:lnTo>
                  <a:lnTo>
                    <a:pt x="1007" y="59"/>
                  </a:lnTo>
                  <a:lnTo>
                    <a:pt x="1006" y="40"/>
                  </a:lnTo>
                  <a:lnTo>
                    <a:pt x="1003" y="27"/>
                  </a:lnTo>
                  <a:lnTo>
                    <a:pt x="1003" y="20"/>
                  </a:lnTo>
                  <a:lnTo>
                    <a:pt x="1002" y="15"/>
                  </a:lnTo>
                  <a:lnTo>
                    <a:pt x="998" y="11"/>
                  </a:lnTo>
                  <a:lnTo>
                    <a:pt x="993" y="9"/>
                  </a:lnTo>
                  <a:lnTo>
                    <a:pt x="988" y="7"/>
                  </a:lnTo>
                  <a:lnTo>
                    <a:pt x="742" y="0"/>
                  </a:lnTo>
                  <a:lnTo>
                    <a:pt x="739" y="0"/>
                  </a:lnTo>
                  <a:lnTo>
                    <a:pt x="737" y="1"/>
                  </a:lnTo>
                  <a:lnTo>
                    <a:pt x="733" y="2"/>
                  </a:lnTo>
                  <a:lnTo>
                    <a:pt x="730" y="3"/>
                  </a:lnTo>
                  <a:close/>
                </a:path>
              </a:pathLst>
            </a:custGeom>
            <a:solidFill>
              <a:srgbClr val="000000"/>
            </a:solidFill>
            <a:ln w="9525">
              <a:noFill/>
              <a:round/>
              <a:headEnd/>
              <a:tailEnd/>
            </a:ln>
          </p:spPr>
          <p:txBody>
            <a:bodyPr/>
            <a:lstStyle/>
            <a:p>
              <a:pPr rtl="0"/>
              <a:endParaRPr lang="en-US" sz="3800"/>
            </a:p>
          </p:txBody>
        </p:sp>
        <p:sp>
          <p:nvSpPr>
            <p:cNvPr id="41115" name="Freeform 155"/>
            <p:cNvSpPr>
              <a:spLocks/>
            </p:cNvSpPr>
            <p:nvPr/>
          </p:nvSpPr>
          <p:spPr bwMode="auto">
            <a:xfrm flipH="1">
              <a:off x="445" y="1249"/>
              <a:ext cx="215" cy="219"/>
            </a:xfrm>
            <a:custGeom>
              <a:avLst/>
              <a:gdLst>
                <a:gd name="T0" fmla="*/ 18 w 940"/>
                <a:gd name="T1" fmla="*/ 39 h 959"/>
                <a:gd name="T2" fmla="*/ 24 w 940"/>
                <a:gd name="T3" fmla="*/ 32 h 959"/>
                <a:gd name="T4" fmla="*/ 34 w 940"/>
                <a:gd name="T5" fmla="*/ 29 h 959"/>
                <a:gd name="T6" fmla="*/ 50 w 940"/>
                <a:gd name="T7" fmla="*/ 28 h 959"/>
                <a:gd name="T8" fmla="*/ 79 w 940"/>
                <a:gd name="T9" fmla="*/ 25 h 959"/>
                <a:gd name="T10" fmla="*/ 112 w 940"/>
                <a:gd name="T11" fmla="*/ 22 h 959"/>
                <a:gd name="T12" fmla="*/ 142 w 940"/>
                <a:gd name="T13" fmla="*/ 18 h 959"/>
                <a:gd name="T14" fmla="*/ 160 w 940"/>
                <a:gd name="T15" fmla="*/ 17 h 959"/>
                <a:gd name="T16" fmla="*/ 164 w 940"/>
                <a:gd name="T17" fmla="*/ 15 h 959"/>
                <a:gd name="T18" fmla="*/ 165 w 940"/>
                <a:gd name="T19" fmla="*/ 12 h 959"/>
                <a:gd name="T20" fmla="*/ 165 w 940"/>
                <a:gd name="T21" fmla="*/ 0 h 959"/>
                <a:gd name="T22" fmla="*/ 172 w 940"/>
                <a:gd name="T23" fmla="*/ 0 h 959"/>
                <a:gd name="T24" fmla="*/ 182 w 940"/>
                <a:gd name="T25" fmla="*/ 1 h 959"/>
                <a:gd name="T26" fmla="*/ 194 w 940"/>
                <a:gd name="T27" fmla="*/ 1 h 959"/>
                <a:gd name="T28" fmla="*/ 205 w 940"/>
                <a:gd name="T29" fmla="*/ 1 h 959"/>
                <a:gd name="T30" fmla="*/ 213 w 940"/>
                <a:gd name="T31" fmla="*/ 2 h 959"/>
                <a:gd name="T32" fmla="*/ 215 w 940"/>
                <a:gd name="T33" fmla="*/ 6 h 959"/>
                <a:gd name="T34" fmla="*/ 215 w 940"/>
                <a:gd name="T35" fmla="*/ 17 h 959"/>
                <a:gd name="T36" fmla="*/ 212 w 940"/>
                <a:gd name="T37" fmla="*/ 33 h 959"/>
                <a:gd name="T38" fmla="*/ 204 w 940"/>
                <a:gd name="T39" fmla="*/ 46 h 959"/>
                <a:gd name="T40" fmla="*/ 188 w 940"/>
                <a:gd name="T41" fmla="*/ 52 h 959"/>
                <a:gd name="T42" fmla="*/ 159 w 940"/>
                <a:gd name="T43" fmla="*/ 56 h 959"/>
                <a:gd name="T44" fmla="*/ 124 w 940"/>
                <a:gd name="T45" fmla="*/ 60 h 959"/>
                <a:gd name="T46" fmla="*/ 91 w 940"/>
                <a:gd name="T47" fmla="*/ 63 h 959"/>
                <a:gd name="T48" fmla="*/ 70 w 940"/>
                <a:gd name="T49" fmla="*/ 65 h 959"/>
                <a:gd name="T50" fmla="*/ 63 w 940"/>
                <a:gd name="T51" fmla="*/ 65 h 959"/>
                <a:gd name="T52" fmla="*/ 61 w 940"/>
                <a:gd name="T53" fmla="*/ 67 h 959"/>
                <a:gd name="T54" fmla="*/ 61 w 940"/>
                <a:gd name="T55" fmla="*/ 68 h 959"/>
                <a:gd name="T56" fmla="*/ 61 w 940"/>
                <a:gd name="T57" fmla="*/ 70 h 959"/>
                <a:gd name="T58" fmla="*/ 62 w 940"/>
                <a:gd name="T59" fmla="*/ 72 h 959"/>
                <a:gd name="T60" fmla="*/ 68 w 940"/>
                <a:gd name="T61" fmla="*/ 86 h 959"/>
                <a:gd name="T62" fmla="*/ 79 w 940"/>
                <a:gd name="T63" fmla="*/ 112 h 959"/>
                <a:gd name="T64" fmla="*/ 92 w 940"/>
                <a:gd name="T65" fmla="*/ 146 h 959"/>
                <a:gd name="T66" fmla="*/ 104 w 940"/>
                <a:gd name="T67" fmla="*/ 183 h 959"/>
                <a:gd name="T68" fmla="*/ 113 w 940"/>
                <a:gd name="T69" fmla="*/ 219 h 959"/>
                <a:gd name="T70" fmla="*/ 97 w 940"/>
                <a:gd name="T71" fmla="*/ 209 h 959"/>
                <a:gd name="T72" fmla="*/ 75 w 940"/>
                <a:gd name="T73" fmla="*/ 196 h 959"/>
                <a:gd name="T74" fmla="*/ 51 w 940"/>
                <a:gd name="T75" fmla="*/ 183 h 959"/>
                <a:gd name="T76" fmla="*/ 27 w 940"/>
                <a:gd name="T77" fmla="*/ 171 h 959"/>
                <a:gd name="T78" fmla="*/ 5 w 940"/>
                <a:gd name="T79" fmla="*/ 164 h 959"/>
                <a:gd name="T80" fmla="*/ 4 w 940"/>
                <a:gd name="T81" fmla="*/ 138 h 959"/>
                <a:gd name="T82" fmla="*/ 13 w 940"/>
                <a:gd name="T83" fmla="*/ 82 h 959"/>
                <a:gd name="T84" fmla="*/ 17 w 940"/>
                <a:gd name="T85" fmla="*/ 45 h 9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40"/>
                <a:gd name="T130" fmla="*/ 0 h 959"/>
                <a:gd name="T131" fmla="*/ 940 w 940"/>
                <a:gd name="T132" fmla="*/ 959 h 9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40" h="959">
                  <a:moveTo>
                    <a:pt x="76" y="198"/>
                  </a:moveTo>
                  <a:lnTo>
                    <a:pt x="78" y="185"/>
                  </a:lnTo>
                  <a:lnTo>
                    <a:pt x="80" y="172"/>
                  </a:lnTo>
                  <a:lnTo>
                    <a:pt x="86" y="159"/>
                  </a:lnTo>
                  <a:lnTo>
                    <a:pt x="93" y="148"/>
                  </a:lnTo>
                  <a:lnTo>
                    <a:pt x="104" y="139"/>
                  </a:lnTo>
                  <a:lnTo>
                    <a:pt x="115" y="133"/>
                  </a:lnTo>
                  <a:lnTo>
                    <a:pt x="131" y="128"/>
                  </a:lnTo>
                  <a:lnTo>
                    <a:pt x="148" y="126"/>
                  </a:lnTo>
                  <a:lnTo>
                    <a:pt x="164" y="126"/>
                  </a:lnTo>
                  <a:lnTo>
                    <a:pt x="188" y="124"/>
                  </a:lnTo>
                  <a:lnTo>
                    <a:pt x="219" y="121"/>
                  </a:lnTo>
                  <a:lnTo>
                    <a:pt x="257" y="119"/>
                  </a:lnTo>
                  <a:lnTo>
                    <a:pt x="300" y="115"/>
                  </a:lnTo>
                  <a:lnTo>
                    <a:pt x="346" y="109"/>
                  </a:lnTo>
                  <a:lnTo>
                    <a:pt x="394" y="106"/>
                  </a:lnTo>
                  <a:lnTo>
                    <a:pt x="443" y="100"/>
                  </a:lnTo>
                  <a:lnTo>
                    <a:pt x="491" y="95"/>
                  </a:lnTo>
                  <a:lnTo>
                    <a:pt x="538" y="90"/>
                  </a:lnTo>
                  <a:lnTo>
                    <a:pt x="581" y="86"/>
                  </a:lnTo>
                  <a:lnTo>
                    <a:pt x="621" y="81"/>
                  </a:lnTo>
                  <a:lnTo>
                    <a:pt x="655" y="78"/>
                  </a:lnTo>
                  <a:lnTo>
                    <a:pt x="681" y="74"/>
                  </a:lnTo>
                  <a:lnTo>
                    <a:pt x="699" y="73"/>
                  </a:lnTo>
                  <a:lnTo>
                    <a:pt x="708" y="72"/>
                  </a:lnTo>
                  <a:lnTo>
                    <a:pt x="715" y="70"/>
                  </a:lnTo>
                  <a:lnTo>
                    <a:pt x="719" y="66"/>
                  </a:lnTo>
                  <a:lnTo>
                    <a:pt x="721" y="61"/>
                  </a:lnTo>
                  <a:lnTo>
                    <a:pt x="723" y="56"/>
                  </a:lnTo>
                  <a:lnTo>
                    <a:pt x="723" y="51"/>
                  </a:lnTo>
                  <a:lnTo>
                    <a:pt x="723" y="35"/>
                  </a:lnTo>
                  <a:lnTo>
                    <a:pt x="723" y="17"/>
                  </a:lnTo>
                  <a:lnTo>
                    <a:pt x="723" y="0"/>
                  </a:lnTo>
                  <a:lnTo>
                    <a:pt x="729" y="0"/>
                  </a:lnTo>
                  <a:lnTo>
                    <a:pt x="738" y="1"/>
                  </a:lnTo>
                  <a:lnTo>
                    <a:pt x="751" y="1"/>
                  </a:lnTo>
                  <a:lnTo>
                    <a:pt x="764" y="1"/>
                  </a:lnTo>
                  <a:lnTo>
                    <a:pt x="780" y="3"/>
                  </a:lnTo>
                  <a:lnTo>
                    <a:pt x="797" y="3"/>
                  </a:lnTo>
                  <a:lnTo>
                    <a:pt x="814" y="3"/>
                  </a:lnTo>
                  <a:lnTo>
                    <a:pt x="832" y="4"/>
                  </a:lnTo>
                  <a:lnTo>
                    <a:pt x="850" y="4"/>
                  </a:lnTo>
                  <a:lnTo>
                    <a:pt x="867" y="5"/>
                  </a:lnTo>
                  <a:lnTo>
                    <a:pt x="882" y="5"/>
                  </a:lnTo>
                  <a:lnTo>
                    <a:pt x="898" y="5"/>
                  </a:lnTo>
                  <a:lnTo>
                    <a:pt x="911" y="7"/>
                  </a:lnTo>
                  <a:lnTo>
                    <a:pt x="923" y="7"/>
                  </a:lnTo>
                  <a:lnTo>
                    <a:pt x="932" y="7"/>
                  </a:lnTo>
                  <a:lnTo>
                    <a:pt x="937" y="7"/>
                  </a:lnTo>
                  <a:lnTo>
                    <a:pt x="938" y="16"/>
                  </a:lnTo>
                  <a:lnTo>
                    <a:pt x="938" y="26"/>
                  </a:lnTo>
                  <a:lnTo>
                    <a:pt x="940" y="38"/>
                  </a:lnTo>
                  <a:lnTo>
                    <a:pt x="940" y="52"/>
                  </a:lnTo>
                  <a:lnTo>
                    <a:pt x="940" y="74"/>
                  </a:lnTo>
                  <a:lnTo>
                    <a:pt x="937" y="98"/>
                  </a:lnTo>
                  <a:lnTo>
                    <a:pt x="933" y="121"/>
                  </a:lnTo>
                  <a:lnTo>
                    <a:pt x="928" y="143"/>
                  </a:lnTo>
                  <a:lnTo>
                    <a:pt x="919" y="165"/>
                  </a:lnTo>
                  <a:lnTo>
                    <a:pt x="907" y="185"/>
                  </a:lnTo>
                  <a:lnTo>
                    <a:pt x="893" y="201"/>
                  </a:lnTo>
                  <a:lnTo>
                    <a:pt x="873" y="212"/>
                  </a:lnTo>
                  <a:lnTo>
                    <a:pt x="850" y="220"/>
                  </a:lnTo>
                  <a:lnTo>
                    <a:pt x="820" y="228"/>
                  </a:lnTo>
                  <a:lnTo>
                    <a:pt x="782" y="234"/>
                  </a:lnTo>
                  <a:lnTo>
                    <a:pt x="739" y="241"/>
                  </a:lnTo>
                  <a:lnTo>
                    <a:pt x="693" y="247"/>
                  </a:lnTo>
                  <a:lnTo>
                    <a:pt x="643" y="254"/>
                  </a:lnTo>
                  <a:lnTo>
                    <a:pt x="593" y="259"/>
                  </a:lnTo>
                  <a:lnTo>
                    <a:pt x="542" y="264"/>
                  </a:lnTo>
                  <a:lnTo>
                    <a:pt x="492" y="270"/>
                  </a:lnTo>
                  <a:lnTo>
                    <a:pt x="444" y="273"/>
                  </a:lnTo>
                  <a:lnTo>
                    <a:pt x="400" y="276"/>
                  </a:lnTo>
                  <a:lnTo>
                    <a:pt x="361" y="280"/>
                  </a:lnTo>
                  <a:lnTo>
                    <a:pt x="329" y="283"/>
                  </a:lnTo>
                  <a:lnTo>
                    <a:pt x="304" y="284"/>
                  </a:lnTo>
                  <a:lnTo>
                    <a:pt x="287" y="285"/>
                  </a:lnTo>
                  <a:lnTo>
                    <a:pt x="281" y="285"/>
                  </a:lnTo>
                  <a:lnTo>
                    <a:pt x="277" y="285"/>
                  </a:lnTo>
                  <a:lnTo>
                    <a:pt x="273" y="286"/>
                  </a:lnTo>
                  <a:lnTo>
                    <a:pt x="270" y="289"/>
                  </a:lnTo>
                  <a:lnTo>
                    <a:pt x="268" y="293"/>
                  </a:lnTo>
                  <a:lnTo>
                    <a:pt x="266" y="294"/>
                  </a:lnTo>
                  <a:lnTo>
                    <a:pt x="266" y="297"/>
                  </a:lnTo>
                  <a:lnTo>
                    <a:pt x="265" y="298"/>
                  </a:lnTo>
                  <a:lnTo>
                    <a:pt x="265" y="301"/>
                  </a:lnTo>
                  <a:lnTo>
                    <a:pt x="265" y="302"/>
                  </a:lnTo>
                  <a:lnTo>
                    <a:pt x="266" y="305"/>
                  </a:lnTo>
                  <a:lnTo>
                    <a:pt x="266" y="306"/>
                  </a:lnTo>
                  <a:lnTo>
                    <a:pt x="266" y="309"/>
                  </a:lnTo>
                  <a:lnTo>
                    <a:pt x="269" y="314"/>
                  </a:lnTo>
                  <a:lnTo>
                    <a:pt x="274" y="327"/>
                  </a:lnTo>
                  <a:lnTo>
                    <a:pt x="284" y="348"/>
                  </a:lnTo>
                  <a:lnTo>
                    <a:pt x="296" y="375"/>
                  </a:lnTo>
                  <a:lnTo>
                    <a:pt x="310" y="409"/>
                  </a:lnTo>
                  <a:lnTo>
                    <a:pt x="326" y="448"/>
                  </a:lnTo>
                  <a:lnTo>
                    <a:pt x="344" y="491"/>
                  </a:lnTo>
                  <a:lnTo>
                    <a:pt x="362" y="538"/>
                  </a:lnTo>
                  <a:lnTo>
                    <a:pt x="382" y="588"/>
                  </a:lnTo>
                  <a:lnTo>
                    <a:pt x="401" y="640"/>
                  </a:lnTo>
                  <a:lnTo>
                    <a:pt x="420" y="694"/>
                  </a:lnTo>
                  <a:lnTo>
                    <a:pt x="438" y="749"/>
                  </a:lnTo>
                  <a:lnTo>
                    <a:pt x="456" y="803"/>
                  </a:lnTo>
                  <a:lnTo>
                    <a:pt x="472" y="857"/>
                  </a:lnTo>
                  <a:lnTo>
                    <a:pt x="485" y="909"/>
                  </a:lnTo>
                  <a:lnTo>
                    <a:pt x="496" y="959"/>
                  </a:lnTo>
                  <a:lnTo>
                    <a:pt x="477" y="946"/>
                  </a:lnTo>
                  <a:lnTo>
                    <a:pt x="453" y="932"/>
                  </a:lnTo>
                  <a:lnTo>
                    <a:pt x="426" y="916"/>
                  </a:lnTo>
                  <a:lnTo>
                    <a:pt x="396" y="898"/>
                  </a:lnTo>
                  <a:lnTo>
                    <a:pt x="364" y="879"/>
                  </a:lnTo>
                  <a:lnTo>
                    <a:pt x="330" y="859"/>
                  </a:lnTo>
                  <a:lnTo>
                    <a:pt x="295" y="840"/>
                  </a:lnTo>
                  <a:lnTo>
                    <a:pt x="260" y="820"/>
                  </a:lnTo>
                  <a:lnTo>
                    <a:pt x="223" y="801"/>
                  </a:lnTo>
                  <a:lnTo>
                    <a:pt x="187" y="782"/>
                  </a:lnTo>
                  <a:lnTo>
                    <a:pt x="151" y="765"/>
                  </a:lnTo>
                  <a:lnTo>
                    <a:pt x="117" y="750"/>
                  </a:lnTo>
                  <a:lnTo>
                    <a:pt x="84" y="737"/>
                  </a:lnTo>
                  <a:lnTo>
                    <a:pt x="53" y="726"/>
                  </a:lnTo>
                  <a:lnTo>
                    <a:pt x="24" y="719"/>
                  </a:lnTo>
                  <a:lnTo>
                    <a:pt x="0" y="713"/>
                  </a:lnTo>
                  <a:lnTo>
                    <a:pt x="6" y="668"/>
                  </a:lnTo>
                  <a:lnTo>
                    <a:pt x="17" y="603"/>
                  </a:lnTo>
                  <a:lnTo>
                    <a:pt x="30" y="523"/>
                  </a:lnTo>
                  <a:lnTo>
                    <a:pt x="43" y="439"/>
                  </a:lnTo>
                  <a:lnTo>
                    <a:pt x="56" y="357"/>
                  </a:lnTo>
                  <a:lnTo>
                    <a:pt x="66" y="284"/>
                  </a:lnTo>
                  <a:lnTo>
                    <a:pt x="74" y="228"/>
                  </a:lnTo>
                  <a:lnTo>
                    <a:pt x="76" y="198"/>
                  </a:lnTo>
                  <a:close/>
                </a:path>
              </a:pathLst>
            </a:custGeom>
            <a:solidFill>
              <a:srgbClr val="C0C0C0"/>
            </a:solidFill>
            <a:ln w="9525">
              <a:noFill/>
              <a:round/>
              <a:headEnd/>
              <a:tailEnd/>
            </a:ln>
          </p:spPr>
          <p:txBody>
            <a:bodyPr/>
            <a:lstStyle/>
            <a:p>
              <a:pPr rtl="0"/>
              <a:endParaRPr lang="en-US" sz="3800"/>
            </a:p>
          </p:txBody>
        </p:sp>
        <p:sp>
          <p:nvSpPr>
            <p:cNvPr id="41116" name="Freeform 156"/>
            <p:cNvSpPr>
              <a:spLocks/>
            </p:cNvSpPr>
            <p:nvPr/>
          </p:nvSpPr>
          <p:spPr bwMode="auto">
            <a:xfrm flipH="1">
              <a:off x="439" y="1069"/>
              <a:ext cx="82" cy="190"/>
            </a:xfrm>
            <a:custGeom>
              <a:avLst/>
              <a:gdLst>
                <a:gd name="T0" fmla="*/ 11 w 357"/>
                <a:gd name="T1" fmla="*/ 2 h 828"/>
                <a:gd name="T2" fmla="*/ 8 w 357"/>
                <a:gd name="T3" fmla="*/ 4 h 828"/>
                <a:gd name="T4" fmla="*/ 6 w 357"/>
                <a:gd name="T5" fmla="*/ 7 h 828"/>
                <a:gd name="T6" fmla="*/ 4 w 357"/>
                <a:gd name="T7" fmla="*/ 10 h 828"/>
                <a:gd name="T8" fmla="*/ 2 w 357"/>
                <a:gd name="T9" fmla="*/ 19 h 828"/>
                <a:gd name="T10" fmla="*/ 0 w 357"/>
                <a:gd name="T11" fmla="*/ 40 h 828"/>
                <a:gd name="T12" fmla="*/ 1 w 357"/>
                <a:gd name="T13" fmla="*/ 64 h 828"/>
                <a:gd name="T14" fmla="*/ 5 w 357"/>
                <a:gd name="T15" fmla="*/ 90 h 828"/>
                <a:gd name="T16" fmla="*/ 10 w 357"/>
                <a:gd name="T17" fmla="*/ 103 h 828"/>
                <a:gd name="T18" fmla="*/ 13 w 357"/>
                <a:gd name="T19" fmla="*/ 115 h 828"/>
                <a:gd name="T20" fmla="*/ 17 w 357"/>
                <a:gd name="T21" fmla="*/ 135 h 828"/>
                <a:gd name="T22" fmla="*/ 19 w 357"/>
                <a:gd name="T23" fmla="*/ 162 h 828"/>
                <a:gd name="T24" fmla="*/ 18 w 357"/>
                <a:gd name="T25" fmla="*/ 177 h 828"/>
                <a:gd name="T26" fmla="*/ 19 w 357"/>
                <a:gd name="T27" fmla="*/ 178 h 828"/>
                <a:gd name="T28" fmla="*/ 19 w 357"/>
                <a:gd name="T29" fmla="*/ 179 h 828"/>
                <a:gd name="T30" fmla="*/ 21 w 357"/>
                <a:gd name="T31" fmla="*/ 181 h 828"/>
                <a:gd name="T32" fmla="*/ 25 w 357"/>
                <a:gd name="T33" fmla="*/ 184 h 828"/>
                <a:gd name="T34" fmla="*/ 30 w 357"/>
                <a:gd name="T35" fmla="*/ 187 h 828"/>
                <a:gd name="T36" fmla="*/ 38 w 357"/>
                <a:gd name="T37" fmla="*/ 189 h 828"/>
                <a:gd name="T38" fmla="*/ 47 w 357"/>
                <a:gd name="T39" fmla="*/ 190 h 828"/>
                <a:gd name="T40" fmla="*/ 59 w 357"/>
                <a:gd name="T41" fmla="*/ 189 h 828"/>
                <a:gd name="T42" fmla="*/ 72 w 357"/>
                <a:gd name="T43" fmla="*/ 185 h 828"/>
                <a:gd name="T44" fmla="*/ 81 w 357"/>
                <a:gd name="T45" fmla="*/ 181 h 828"/>
                <a:gd name="T46" fmla="*/ 82 w 357"/>
                <a:gd name="T47" fmla="*/ 179 h 828"/>
                <a:gd name="T48" fmla="*/ 82 w 357"/>
                <a:gd name="T49" fmla="*/ 171 h 828"/>
                <a:gd name="T50" fmla="*/ 79 w 357"/>
                <a:gd name="T51" fmla="*/ 131 h 828"/>
                <a:gd name="T52" fmla="*/ 69 w 357"/>
                <a:gd name="T53" fmla="*/ 75 h 828"/>
                <a:gd name="T54" fmla="*/ 51 w 357"/>
                <a:gd name="T55" fmla="*/ 23 h 828"/>
                <a:gd name="T56" fmla="*/ 37 w 357"/>
                <a:gd name="T57" fmla="*/ 4 h 828"/>
                <a:gd name="T58" fmla="*/ 36 w 357"/>
                <a:gd name="T59" fmla="*/ 4 h 828"/>
                <a:gd name="T60" fmla="*/ 35 w 357"/>
                <a:gd name="T61" fmla="*/ 4 h 828"/>
                <a:gd name="T62" fmla="*/ 31 w 357"/>
                <a:gd name="T63" fmla="*/ 2 h 828"/>
                <a:gd name="T64" fmla="*/ 24 w 357"/>
                <a:gd name="T65" fmla="*/ 0 h 828"/>
                <a:gd name="T66" fmla="*/ 16 w 357"/>
                <a:gd name="T67" fmla="*/ 0 h 82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57"/>
                <a:gd name="T103" fmla="*/ 0 h 828"/>
                <a:gd name="T104" fmla="*/ 357 w 357"/>
                <a:gd name="T105" fmla="*/ 828 h 82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57" h="828">
                  <a:moveTo>
                    <a:pt x="54" y="6"/>
                  </a:moveTo>
                  <a:lnTo>
                    <a:pt x="48" y="10"/>
                  </a:lnTo>
                  <a:lnTo>
                    <a:pt x="41" y="14"/>
                  </a:lnTo>
                  <a:lnTo>
                    <a:pt x="36" y="18"/>
                  </a:lnTo>
                  <a:lnTo>
                    <a:pt x="31" y="23"/>
                  </a:lnTo>
                  <a:lnTo>
                    <a:pt x="26" y="30"/>
                  </a:lnTo>
                  <a:lnTo>
                    <a:pt x="22" y="36"/>
                  </a:lnTo>
                  <a:lnTo>
                    <a:pt x="18" y="43"/>
                  </a:lnTo>
                  <a:lnTo>
                    <a:pt x="15" y="51"/>
                  </a:lnTo>
                  <a:lnTo>
                    <a:pt x="8" y="83"/>
                  </a:lnTo>
                  <a:lnTo>
                    <a:pt x="2" y="124"/>
                  </a:lnTo>
                  <a:lnTo>
                    <a:pt x="0" y="173"/>
                  </a:lnTo>
                  <a:lnTo>
                    <a:pt x="0" y="225"/>
                  </a:lnTo>
                  <a:lnTo>
                    <a:pt x="4" y="281"/>
                  </a:lnTo>
                  <a:lnTo>
                    <a:pt x="11" y="337"/>
                  </a:lnTo>
                  <a:lnTo>
                    <a:pt x="23" y="392"/>
                  </a:lnTo>
                  <a:lnTo>
                    <a:pt x="40" y="442"/>
                  </a:lnTo>
                  <a:lnTo>
                    <a:pt x="43" y="449"/>
                  </a:lnTo>
                  <a:lnTo>
                    <a:pt x="49" y="469"/>
                  </a:lnTo>
                  <a:lnTo>
                    <a:pt x="57" y="500"/>
                  </a:lnTo>
                  <a:lnTo>
                    <a:pt x="66" y="540"/>
                  </a:lnTo>
                  <a:lnTo>
                    <a:pt x="74" y="588"/>
                  </a:lnTo>
                  <a:lnTo>
                    <a:pt x="80" y="644"/>
                  </a:lnTo>
                  <a:lnTo>
                    <a:pt x="82" y="704"/>
                  </a:lnTo>
                  <a:lnTo>
                    <a:pt x="79" y="768"/>
                  </a:lnTo>
                  <a:lnTo>
                    <a:pt x="79" y="770"/>
                  </a:lnTo>
                  <a:lnTo>
                    <a:pt x="80" y="774"/>
                  </a:lnTo>
                  <a:lnTo>
                    <a:pt x="82" y="777"/>
                  </a:lnTo>
                  <a:lnTo>
                    <a:pt x="83" y="780"/>
                  </a:lnTo>
                  <a:lnTo>
                    <a:pt x="84" y="781"/>
                  </a:lnTo>
                  <a:lnTo>
                    <a:pt x="88" y="785"/>
                  </a:lnTo>
                  <a:lnTo>
                    <a:pt x="93" y="790"/>
                  </a:lnTo>
                  <a:lnTo>
                    <a:pt x="100" y="795"/>
                  </a:lnTo>
                  <a:lnTo>
                    <a:pt x="109" y="802"/>
                  </a:lnTo>
                  <a:lnTo>
                    <a:pt x="119" y="808"/>
                  </a:lnTo>
                  <a:lnTo>
                    <a:pt x="132" y="815"/>
                  </a:lnTo>
                  <a:lnTo>
                    <a:pt x="148" y="820"/>
                  </a:lnTo>
                  <a:lnTo>
                    <a:pt x="165" y="824"/>
                  </a:lnTo>
                  <a:lnTo>
                    <a:pt x="184" y="826"/>
                  </a:lnTo>
                  <a:lnTo>
                    <a:pt x="205" y="828"/>
                  </a:lnTo>
                  <a:lnTo>
                    <a:pt x="230" y="826"/>
                  </a:lnTo>
                  <a:lnTo>
                    <a:pt x="256" y="823"/>
                  </a:lnTo>
                  <a:lnTo>
                    <a:pt x="284" y="816"/>
                  </a:lnTo>
                  <a:lnTo>
                    <a:pt x="314" y="806"/>
                  </a:lnTo>
                  <a:lnTo>
                    <a:pt x="348" y="791"/>
                  </a:lnTo>
                  <a:lnTo>
                    <a:pt x="352" y="789"/>
                  </a:lnTo>
                  <a:lnTo>
                    <a:pt x="355" y="786"/>
                  </a:lnTo>
                  <a:lnTo>
                    <a:pt x="356" y="782"/>
                  </a:lnTo>
                  <a:lnTo>
                    <a:pt x="357" y="777"/>
                  </a:lnTo>
                  <a:lnTo>
                    <a:pt x="356" y="744"/>
                  </a:lnTo>
                  <a:lnTo>
                    <a:pt x="352" y="672"/>
                  </a:lnTo>
                  <a:lnTo>
                    <a:pt x="343" y="571"/>
                  </a:lnTo>
                  <a:lnTo>
                    <a:pt x="326" y="453"/>
                  </a:lnTo>
                  <a:lnTo>
                    <a:pt x="301" y="328"/>
                  </a:lnTo>
                  <a:lnTo>
                    <a:pt x="268" y="207"/>
                  </a:lnTo>
                  <a:lnTo>
                    <a:pt x="221" y="100"/>
                  </a:lnTo>
                  <a:lnTo>
                    <a:pt x="161" y="21"/>
                  </a:lnTo>
                  <a:lnTo>
                    <a:pt x="160" y="19"/>
                  </a:lnTo>
                  <a:lnTo>
                    <a:pt x="158" y="18"/>
                  </a:lnTo>
                  <a:lnTo>
                    <a:pt x="157" y="18"/>
                  </a:lnTo>
                  <a:lnTo>
                    <a:pt x="153" y="17"/>
                  </a:lnTo>
                  <a:lnTo>
                    <a:pt x="145" y="13"/>
                  </a:lnTo>
                  <a:lnTo>
                    <a:pt x="135" y="9"/>
                  </a:lnTo>
                  <a:lnTo>
                    <a:pt x="121" y="5"/>
                  </a:lnTo>
                  <a:lnTo>
                    <a:pt x="105" y="1"/>
                  </a:lnTo>
                  <a:lnTo>
                    <a:pt x="88" y="0"/>
                  </a:lnTo>
                  <a:lnTo>
                    <a:pt x="71" y="1"/>
                  </a:lnTo>
                  <a:lnTo>
                    <a:pt x="54" y="6"/>
                  </a:lnTo>
                  <a:close/>
                </a:path>
              </a:pathLst>
            </a:custGeom>
            <a:solidFill>
              <a:srgbClr val="000000"/>
            </a:solidFill>
            <a:ln w="9525">
              <a:noFill/>
              <a:round/>
              <a:headEnd/>
              <a:tailEnd/>
            </a:ln>
          </p:spPr>
          <p:txBody>
            <a:bodyPr/>
            <a:lstStyle/>
            <a:p>
              <a:pPr rtl="0"/>
              <a:endParaRPr lang="en-US" sz="3800"/>
            </a:p>
          </p:txBody>
        </p:sp>
        <p:sp>
          <p:nvSpPr>
            <p:cNvPr id="41117" name="Freeform 157"/>
            <p:cNvSpPr>
              <a:spLocks/>
            </p:cNvSpPr>
            <p:nvPr/>
          </p:nvSpPr>
          <p:spPr bwMode="auto">
            <a:xfrm flipH="1">
              <a:off x="496" y="1245"/>
              <a:ext cx="0" cy="1"/>
            </a:xfrm>
            <a:custGeom>
              <a:avLst/>
              <a:gdLst>
                <a:gd name="T0" fmla="*/ 0 h 3"/>
                <a:gd name="T1" fmla="*/ 0 h 3"/>
                <a:gd name="T2" fmla="*/ 0 h 3"/>
                <a:gd name="T3" fmla="*/ 0 h 3"/>
                <a:gd name="T4" fmla="*/ 1 h 3"/>
                <a:gd name="T5" fmla="*/ 0 h 3"/>
                <a:gd name="T6" fmla="*/ 0 h 3"/>
                <a:gd name="T7" fmla="*/ 0 h 3"/>
                <a:gd name="T8" fmla="*/ 0 h 3"/>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 name="T18" fmla="*/ 0 h 3"/>
                <a:gd name="T19" fmla="*/ 3 h 3"/>
              </a:gdLst>
              <a:ahLst/>
              <a:cxnLst>
                <a:cxn ang="T9">
                  <a:pos x="0" y="T0"/>
                </a:cxn>
                <a:cxn ang="T10">
                  <a:pos x="0" y="T1"/>
                </a:cxn>
                <a:cxn ang="T11">
                  <a:pos x="0" y="T2"/>
                </a:cxn>
                <a:cxn ang="T12">
                  <a:pos x="0" y="T3"/>
                </a:cxn>
                <a:cxn ang="T13">
                  <a:pos x="0" y="T4"/>
                </a:cxn>
                <a:cxn ang="T14">
                  <a:pos x="0" y="T5"/>
                </a:cxn>
                <a:cxn ang="T15">
                  <a:pos x="0" y="T6"/>
                </a:cxn>
                <a:cxn ang="T16">
                  <a:pos x="0" y="T7"/>
                </a:cxn>
                <a:cxn ang="T17">
                  <a:pos x="0" y="T8"/>
                </a:cxn>
              </a:cxnLst>
              <a:rect l="0" t="T18" r="0" b="T19"/>
              <a:pathLst>
                <a:path h="3">
                  <a:moveTo>
                    <a:pt x="0" y="0"/>
                  </a:moveTo>
                  <a:lnTo>
                    <a:pt x="0" y="0"/>
                  </a:lnTo>
                  <a:lnTo>
                    <a:pt x="0" y="1"/>
                  </a:lnTo>
                  <a:lnTo>
                    <a:pt x="0" y="3"/>
                  </a:lnTo>
                  <a:lnTo>
                    <a:pt x="0" y="1"/>
                  </a:lnTo>
                  <a:lnTo>
                    <a:pt x="0" y="0"/>
                  </a:lnTo>
                  <a:close/>
                </a:path>
              </a:pathLst>
            </a:custGeom>
            <a:solidFill>
              <a:srgbClr val="000000"/>
            </a:solidFill>
            <a:ln w="9525">
              <a:noFill/>
              <a:round/>
              <a:headEnd/>
              <a:tailEnd/>
            </a:ln>
          </p:spPr>
          <p:txBody>
            <a:bodyPr/>
            <a:lstStyle/>
            <a:p>
              <a:pPr rtl="0"/>
              <a:endParaRPr lang="en-US" sz="3800"/>
            </a:p>
          </p:txBody>
        </p:sp>
        <p:sp>
          <p:nvSpPr>
            <p:cNvPr id="41118" name="Freeform 158"/>
            <p:cNvSpPr>
              <a:spLocks/>
            </p:cNvSpPr>
            <p:nvPr/>
          </p:nvSpPr>
          <p:spPr bwMode="auto">
            <a:xfrm flipH="1">
              <a:off x="446" y="1076"/>
              <a:ext cx="67" cy="175"/>
            </a:xfrm>
            <a:custGeom>
              <a:avLst/>
              <a:gdLst>
                <a:gd name="T0" fmla="*/ 19 w 293"/>
                <a:gd name="T1" fmla="*/ 154 h 763"/>
                <a:gd name="T2" fmla="*/ 19 w 293"/>
                <a:gd name="T3" fmla="*/ 141 h 763"/>
                <a:gd name="T4" fmla="*/ 18 w 293"/>
                <a:gd name="T5" fmla="*/ 130 h 763"/>
                <a:gd name="T6" fmla="*/ 16 w 293"/>
                <a:gd name="T7" fmla="*/ 119 h 763"/>
                <a:gd name="T8" fmla="*/ 14 w 293"/>
                <a:gd name="T9" fmla="*/ 110 h 763"/>
                <a:gd name="T10" fmla="*/ 12 w 293"/>
                <a:gd name="T11" fmla="*/ 103 h 763"/>
                <a:gd name="T12" fmla="*/ 11 w 293"/>
                <a:gd name="T13" fmla="*/ 97 h 763"/>
                <a:gd name="T14" fmla="*/ 9 w 293"/>
                <a:gd name="T15" fmla="*/ 93 h 763"/>
                <a:gd name="T16" fmla="*/ 9 w 293"/>
                <a:gd name="T17" fmla="*/ 92 h 763"/>
                <a:gd name="T18" fmla="*/ 5 w 293"/>
                <a:gd name="T19" fmla="*/ 79 h 763"/>
                <a:gd name="T20" fmla="*/ 2 w 293"/>
                <a:gd name="T21" fmla="*/ 65 h 763"/>
                <a:gd name="T22" fmla="*/ 1 w 293"/>
                <a:gd name="T23" fmla="*/ 50 h 763"/>
                <a:gd name="T24" fmla="*/ 0 w 293"/>
                <a:gd name="T25" fmla="*/ 37 h 763"/>
                <a:gd name="T26" fmla="*/ 0 w 293"/>
                <a:gd name="T27" fmla="*/ 28 h 763"/>
                <a:gd name="T28" fmla="*/ 1 w 293"/>
                <a:gd name="T29" fmla="*/ 19 h 763"/>
                <a:gd name="T30" fmla="*/ 2 w 293"/>
                <a:gd name="T31" fmla="*/ 12 h 763"/>
                <a:gd name="T32" fmla="*/ 3 w 293"/>
                <a:gd name="T33" fmla="*/ 7 h 763"/>
                <a:gd name="T34" fmla="*/ 4 w 293"/>
                <a:gd name="T35" fmla="*/ 5 h 763"/>
                <a:gd name="T36" fmla="*/ 5 w 293"/>
                <a:gd name="T37" fmla="*/ 3 h 763"/>
                <a:gd name="T38" fmla="*/ 7 w 293"/>
                <a:gd name="T39" fmla="*/ 2 h 763"/>
                <a:gd name="T40" fmla="*/ 8 w 293"/>
                <a:gd name="T41" fmla="*/ 1 h 763"/>
                <a:gd name="T42" fmla="*/ 10 w 293"/>
                <a:gd name="T43" fmla="*/ 0 h 763"/>
                <a:gd name="T44" fmla="*/ 13 w 293"/>
                <a:gd name="T45" fmla="*/ 0 h 763"/>
                <a:gd name="T46" fmla="*/ 15 w 293"/>
                <a:gd name="T47" fmla="*/ 0 h 763"/>
                <a:gd name="T48" fmla="*/ 17 w 293"/>
                <a:gd name="T49" fmla="*/ 1 h 763"/>
                <a:gd name="T50" fmla="*/ 19 w 293"/>
                <a:gd name="T51" fmla="*/ 1 h 763"/>
                <a:gd name="T52" fmla="*/ 21 w 293"/>
                <a:gd name="T53" fmla="*/ 2 h 763"/>
                <a:gd name="T54" fmla="*/ 23 w 293"/>
                <a:gd name="T55" fmla="*/ 3 h 763"/>
                <a:gd name="T56" fmla="*/ 25 w 293"/>
                <a:gd name="T57" fmla="*/ 3 h 763"/>
                <a:gd name="T58" fmla="*/ 37 w 293"/>
                <a:gd name="T59" fmla="*/ 19 h 763"/>
                <a:gd name="T60" fmla="*/ 46 w 293"/>
                <a:gd name="T61" fmla="*/ 41 h 763"/>
                <a:gd name="T62" fmla="*/ 54 w 293"/>
                <a:gd name="T63" fmla="*/ 66 h 763"/>
                <a:gd name="T64" fmla="*/ 59 w 293"/>
                <a:gd name="T65" fmla="*/ 92 h 763"/>
                <a:gd name="T66" fmla="*/ 62 w 293"/>
                <a:gd name="T67" fmla="*/ 117 h 763"/>
                <a:gd name="T68" fmla="*/ 65 w 293"/>
                <a:gd name="T69" fmla="*/ 140 h 763"/>
                <a:gd name="T70" fmla="*/ 66 w 293"/>
                <a:gd name="T71" fmla="*/ 158 h 763"/>
                <a:gd name="T72" fmla="*/ 67 w 293"/>
                <a:gd name="T73" fmla="*/ 169 h 763"/>
                <a:gd name="T74" fmla="*/ 61 w 293"/>
                <a:gd name="T75" fmla="*/ 171 h 763"/>
                <a:gd name="T76" fmla="*/ 56 w 293"/>
                <a:gd name="T77" fmla="*/ 173 h 763"/>
                <a:gd name="T78" fmla="*/ 51 w 293"/>
                <a:gd name="T79" fmla="*/ 174 h 763"/>
                <a:gd name="T80" fmla="*/ 47 w 293"/>
                <a:gd name="T81" fmla="*/ 175 h 763"/>
                <a:gd name="T82" fmla="*/ 43 w 293"/>
                <a:gd name="T83" fmla="*/ 175 h 763"/>
                <a:gd name="T84" fmla="*/ 39 w 293"/>
                <a:gd name="T85" fmla="*/ 175 h 763"/>
                <a:gd name="T86" fmla="*/ 35 w 293"/>
                <a:gd name="T87" fmla="*/ 175 h 763"/>
                <a:gd name="T88" fmla="*/ 32 w 293"/>
                <a:gd name="T89" fmla="*/ 175 h 763"/>
                <a:gd name="T90" fmla="*/ 30 w 293"/>
                <a:gd name="T91" fmla="*/ 174 h 763"/>
                <a:gd name="T92" fmla="*/ 27 w 293"/>
                <a:gd name="T93" fmla="*/ 173 h 763"/>
                <a:gd name="T94" fmla="*/ 25 w 293"/>
                <a:gd name="T95" fmla="*/ 172 h 763"/>
                <a:gd name="T96" fmla="*/ 23 w 293"/>
                <a:gd name="T97" fmla="*/ 171 h 763"/>
                <a:gd name="T98" fmla="*/ 21 w 293"/>
                <a:gd name="T99" fmla="*/ 170 h 763"/>
                <a:gd name="T100" fmla="*/ 20 w 293"/>
                <a:gd name="T101" fmla="*/ 169 h 763"/>
                <a:gd name="T102" fmla="*/ 19 w 293"/>
                <a:gd name="T103" fmla="*/ 169 h 763"/>
                <a:gd name="T104" fmla="*/ 19 w 293"/>
                <a:gd name="T105" fmla="*/ 168 h 763"/>
                <a:gd name="T106" fmla="*/ 19 w 293"/>
                <a:gd name="T107" fmla="*/ 164 h 763"/>
                <a:gd name="T108" fmla="*/ 19 w 293"/>
                <a:gd name="T109" fmla="*/ 161 h 763"/>
                <a:gd name="T110" fmla="*/ 19 w 293"/>
                <a:gd name="T111" fmla="*/ 157 h 763"/>
                <a:gd name="T112" fmla="*/ 19 w 293"/>
                <a:gd name="T113" fmla="*/ 154 h 76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3"/>
                <a:gd name="T172" fmla="*/ 0 h 763"/>
                <a:gd name="T173" fmla="*/ 293 w 293"/>
                <a:gd name="T174" fmla="*/ 763 h 76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3" h="763">
                  <a:moveTo>
                    <a:pt x="83" y="671"/>
                  </a:moveTo>
                  <a:lnTo>
                    <a:pt x="82" y="616"/>
                  </a:lnTo>
                  <a:lnTo>
                    <a:pt x="77" y="565"/>
                  </a:lnTo>
                  <a:lnTo>
                    <a:pt x="69" y="520"/>
                  </a:lnTo>
                  <a:lnTo>
                    <a:pt x="61" y="481"/>
                  </a:lnTo>
                  <a:lnTo>
                    <a:pt x="54" y="448"/>
                  </a:lnTo>
                  <a:lnTo>
                    <a:pt x="46" y="422"/>
                  </a:lnTo>
                  <a:lnTo>
                    <a:pt x="41" y="405"/>
                  </a:lnTo>
                  <a:lnTo>
                    <a:pt x="38" y="399"/>
                  </a:lnTo>
                  <a:lnTo>
                    <a:pt x="21" y="343"/>
                  </a:lnTo>
                  <a:lnTo>
                    <a:pt x="9" y="283"/>
                  </a:lnTo>
                  <a:lnTo>
                    <a:pt x="3" y="220"/>
                  </a:lnTo>
                  <a:lnTo>
                    <a:pt x="0" y="161"/>
                  </a:lnTo>
                  <a:lnTo>
                    <a:pt x="2" y="122"/>
                  </a:lnTo>
                  <a:lnTo>
                    <a:pt x="4" y="85"/>
                  </a:lnTo>
                  <a:lnTo>
                    <a:pt x="8" y="54"/>
                  </a:lnTo>
                  <a:lnTo>
                    <a:pt x="15" y="29"/>
                  </a:lnTo>
                  <a:lnTo>
                    <a:pt x="18" y="21"/>
                  </a:lnTo>
                  <a:lnTo>
                    <a:pt x="22" y="13"/>
                  </a:lnTo>
                  <a:lnTo>
                    <a:pt x="29" y="8"/>
                  </a:lnTo>
                  <a:lnTo>
                    <a:pt x="35" y="4"/>
                  </a:lnTo>
                  <a:lnTo>
                    <a:pt x="44" y="2"/>
                  </a:lnTo>
                  <a:lnTo>
                    <a:pt x="55" y="0"/>
                  </a:lnTo>
                  <a:lnTo>
                    <a:pt x="65" y="2"/>
                  </a:lnTo>
                  <a:lnTo>
                    <a:pt x="76" y="3"/>
                  </a:lnTo>
                  <a:lnTo>
                    <a:pt x="85" y="6"/>
                  </a:lnTo>
                  <a:lnTo>
                    <a:pt x="94" y="8"/>
                  </a:lnTo>
                  <a:lnTo>
                    <a:pt x="102" y="11"/>
                  </a:lnTo>
                  <a:lnTo>
                    <a:pt x="108" y="13"/>
                  </a:lnTo>
                  <a:lnTo>
                    <a:pt x="160" y="84"/>
                  </a:lnTo>
                  <a:lnTo>
                    <a:pt x="202" y="179"/>
                  </a:lnTo>
                  <a:lnTo>
                    <a:pt x="234" y="287"/>
                  </a:lnTo>
                  <a:lnTo>
                    <a:pt x="258" y="401"/>
                  </a:lnTo>
                  <a:lnTo>
                    <a:pt x="273" y="512"/>
                  </a:lnTo>
                  <a:lnTo>
                    <a:pt x="284" y="610"/>
                  </a:lnTo>
                  <a:lnTo>
                    <a:pt x="290" y="688"/>
                  </a:lnTo>
                  <a:lnTo>
                    <a:pt x="293" y="735"/>
                  </a:lnTo>
                  <a:lnTo>
                    <a:pt x="268" y="745"/>
                  </a:lnTo>
                  <a:lnTo>
                    <a:pt x="246" y="753"/>
                  </a:lnTo>
                  <a:lnTo>
                    <a:pt x="225" y="758"/>
                  </a:lnTo>
                  <a:lnTo>
                    <a:pt x="206" y="762"/>
                  </a:lnTo>
                  <a:lnTo>
                    <a:pt x="187" y="763"/>
                  </a:lnTo>
                  <a:lnTo>
                    <a:pt x="171" y="763"/>
                  </a:lnTo>
                  <a:lnTo>
                    <a:pt x="155" y="763"/>
                  </a:lnTo>
                  <a:lnTo>
                    <a:pt x="142" y="761"/>
                  </a:lnTo>
                  <a:lnTo>
                    <a:pt x="130" y="758"/>
                  </a:lnTo>
                  <a:lnTo>
                    <a:pt x="119" y="755"/>
                  </a:lnTo>
                  <a:lnTo>
                    <a:pt x="109" y="751"/>
                  </a:lnTo>
                  <a:lnTo>
                    <a:pt x="102" y="746"/>
                  </a:lnTo>
                  <a:lnTo>
                    <a:pt x="94" y="742"/>
                  </a:lnTo>
                  <a:lnTo>
                    <a:pt x="89" y="738"/>
                  </a:lnTo>
                  <a:lnTo>
                    <a:pt x="85" y="735"/>
                  </a:lnTo>
                  <a:lnTo>
                    <a:pt x="81" y="732"/>
                  </a:lnTo>
                  <a:lnTo>
                    <a:pt x="82" y="716"/>
                  </a:lnTo>
                  <a:lnTo>
                    <a:pt x="82" y="701"/>
                  </a:lnTo>
                  <a:lnTo>
                    <a:pt x="83" y="685"/>
                  </a:lnTo>
                  <a:lnTo>
                    <a:pt x="83" y="671"/>
                  </a:lnTo>
                  <a:close/>
                </a:path>
              </a:pathLst>
            </a:custGeom>
            <a:solidFill>
              <a:srgbClr val="C0C0C0"/>
            </a:solidFill>
            <a:ln w="9525">
              <a:noFill/>
              <a:round/>
              <a:headEnd/>
              <a:tailEnd/>
            </a:ln>
          </p:spPr>
          <p:txBody>
            <a:bodyPr/>
            <a:lstStyle/>
            <a:p>
              <a:pPr rtl="0"/>
              <a:endParaRPr lang="en-US" sz="3800"/>
            </a:p>
          </p:txBody>
        </p:sp>
        <p:sp>
          <p:nvSpPr>
            <p:cNvPr id="41119" name="Freeform 159"/>
            <p:cNvSpPr>
              <a:spLocks/>
            </p:cNvSpPr>
            <p:nvPr/>
          </p:nvSpPr>
          <p:spPr bwMode="auto">
            <a:xfrm flipH="1">
              <a:off x="494" y="1047"/>
              <a:ext cx="20" cy="27"/>
            </a:xfrm>
            <a:custGeom>
              <a:avLst/>
              <a:gdLst>
                <a:gd name="T0" fmla="*/ 0 w 90"/>
                <a:gd name="T1" fmla="*/ 8 h 118"/>
                <a:gd name="T2" fmla="*/ 1 w 90"/>
                <a:gd name="T3" fmla="*/ 9 h 118"/>
                <a:gd name="T4" fmla="*/ 2 w 90"/>
                <a:gd name="T5" fmla="*/ 11 h 118"/>
                <a:gd name="T6" fmla="*/ 4 w 90"/>
                <a:gd name="T7" fmla="*/ 13 h 118"/>
                <a:gd name="T8" fmla="*/ 5 w 90"/>
                <a:gd name="T9" fmla="*/ 16 h 118"/>
                <a:gd name="T10" fmla="*/ 7 w 90"/>
                <a:gd name="T11" fmla="*/ 19 h 118"/>
                <a:gd name="T12" fmla="*/ 8 w 90"/>
                <a:gd name="T13" fmla="*/ 21 h 118"/>
                <a:gd name="T14" fmla="*/ 10 w 90"/>
                <a:gd name="T15" fmla="*/ 24 h 118"/>
                <a:gd name="T16" fmla="*/ 11 w 90"/>
                <a:gd name="T17" fmla="*/ 27 h 118"/>
                <a:gd name="T18" fmla="*/ 20 w 90"/>
                <a:gd name="T19" fmla="*/ 23 h 118"/>
                <a:gd name="T20" fmla="*/ 19 w 90"/>
                <a:gd name="T21" fmla="*/ 21 h 118"/>
                <a:gd name="T22" fmla="*/ 18 w 90"/>
                <a:gd name="T23" fmla="*/ 19 h 118"/>
                <a:gd name="T24" fmla="*/ 16 w 90"/>
                <a:gd name="T25" fmla="*/ 16 h 118"/>
                <a:gd name="T26" fmla="*/ 15 w 90"/>
                <a:gd name="T27" fmla="*/ 12 h 118"/>
                <a:gd name="T28" fmla="*/ 12 w 90"/>
                <a:gd name="T29" fmla="*/ 8 h 118"/>
                <a:gd name="T30" fmla="*/ 10 w 90"/>
                <a:gd name="T31" fmla="*/ 5 h 118"/>
                <a:gd name="T32" fmla="*/ 8 w 90"/>
                <a:gd name="T33" fmla="*/ 2 h 118"/>
                <a:gd name="T34" fmla="*/ 6 w 90"/>
                <a:gd name="T35" fmla="*/ 0 h 118"/>
                <a:gd name="T36" fmla="*/ 0 w 90"/>
                <a:gd name="T37" fmla="*/ 8 h 1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0"/>
                <a:gd name="T58" fmla="*/ 0 h 118"/>
                <a:gd name="T59" fmla="*/ 90 w 90"/>
                <a:gd name="T60" fmla="*/ 118 h 1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0" h="118">
                  <a:moveTo>
                    <a:pt x="0" y="35"/>
                  </a:moveTo>
                  <a:lnTo>
                    <a:pt x="6" y="40"/>
                  </a:lnTo>
                  <a:lnTo>
                    <a:pt x="11" y="47"/>
                  </a:lnTo>
                  <a:lnTo>
                    <a:pt x="17" y="57"/>
                  </a:lnTo>
                  <a:lnTo>
                    <a:pt x="24" y="68"/>
                  </a:lnTo>
                  <a:lnTo>
                    <a:pt x="32" y="81"/>
                  </a:lnTo>
                  <a:lnTo>
                    <a:pt x="38" y="92"/>
                  </a:lnTo>
                  <a:lnTo>
                    <a:pt x="45" y="105"/>
                  </a:lnTo>
                  <a:lnTo>
                    <a:pt x="51" y="118"/>
                  </a:lnTo>
                  <a:lnTo>
                    <a:pt x="90" y="100"/>
                  </a:lnTo>
                  <a:lnTo>
                    <a:pt x="87" y="92"/>
                  </a:lnTo>
                  <a:lnTo>
                    <a:pt x="81" y="82"/>
                  </a:lnTo>
                  <a:lnTo>
                    <a:pt x="74" y="68"/>
                  </a:lnTo>
                  <a:lnTo>
                    <a:pt x="67" y="52"/>
                  </a:lnTo>
                  <a:lnTo>
                    <a:pt x="56" y="36"/>
                  </a:lnTo>
                  <a:lnTo>
                    <a:pt x="47" y="22"/>
                  </a:lnTo>
                  <a:lnTo>
                    <a:pt x="37" y="9"/>
                  </a:lnTo>
                  <a:lnTo>
                    <a:pt x="26" y="0"/>
                  </a:lnTo>
                  <a:lnTo>
                    <a:pt x="0" y="35"/>
                  </a:lnTo>
                  <a:close/>
                </a:path>
              </a:pathLst>
            </a:custGeom>
            <a:solidFill>
              <a:srgbClr val="000000"/>
            </a:solidFill>
            <a:ln w="9525">
              <a:noFill/>
              <a:round/>
              <a:headEnd/>
              <a:tailEnd/>
            </a:ln>
          </p:spPr>
          <p:txBody>
            <a:bodyPr/>
            <a:lstStyle/>
            <a:p>
              <a:pPr rtl="0"/>
              <a:endParaRPr lang="en-US" sz="3800"/>
            </a:p>
          </p:txBody>
        </p:sp>
        <p:sp>
          <p:nvSpPr>
            <p:cNvPr id="41120" name="Freeform 160"/>
            <p:cNvSpPr>
              <a:spLocks/>
            </p:cNvSpPr>
            <p:nvPr/>
          </p:nvSpPr>
          <p:spPr bwMode="auto">
            <a:xfrm flipH="1">
              <a:off x="611" y="1129"/>
              <a:ext cx="74" cy="73"/>
            </a:xfrm>
            <a:custGeom>
              <a:avLst/>
              <a:gdLst>
                <a:gd name="T0" fmla="*/ 64 w 322"/>
                <a:gd name="T1" fmla="*/ 2 h 315"/>
                <a:gd name="T2" fmla="*/ 2 w 322"/>
                <a:gd name="T3" fmla="*/ 63 h 315"/>
                <a:gd name="T4" fmla="*/ 0 w 322"/>
                <a:gd name="T5" fmla="*/ 65 h 315"/>
                <a:gd name="T6" fmla="*/ 0 w 322"/>
                <a:gd name="T7" fmla="*/ 67 h 315"/>
                <a:gd name="T8" fmla="*/ 0 w 322"/>
                <a:gd name="T9" fmla="*/ 69 h 315"/>
                <a:gd name="T10" fmla="*/ 2 w 322"/>
                <a:gd name="T11" fmla="*/ 71 h 315"/>
                <a:gd name="T12" fmla="*/ 4 w 322"/>
                <a:gd name="T13" fmla="*/ 73 h 315"/>
                <a:gd name="T14" fmla="*/ 6 w 322"/>
                <a:gd name="T15" fmla="*/ 73 h 315"/>
                <a:gd name="T16" fmla="*/ 8 w 322"/>
                <a:gd name="T17" fmla="*/ 73 h 315"/>
                <a:gd name="T18" fmla="*/ 10 w 322"/>
                <a:gd name="T19" fmla="*/ 71 h 315"/>
                <a:gd name="T20" fmla="*/ 72 w 322"/>
                <a:gd name="T21" fmla="*/ 11 h 315"/>
                <a:gd name="T22" fmla="*/ 74 w 322"/>
                <a:gd name="T23" fmla="*/ 9 h 315"/>
                <a:gd name="T24" fmla="*/ 74 w 322"/>
                <a:gd name="T25" fmla="*/ 6 h 315"/>
                <a:gd name="T26" fmla="*/ 74 w 322"/>
                <a:gd name="T27" fmla="*/ 4 h 315"/>
                <a:gd name="T28" fmla="*/ 72 w 322"/>
                <a:gd name="T29" fmla="*/ 2 h 315"/>
                <a:gd name="T30" fmla="*/ 70 w 322"/>
                <a:gd name="T31" fmla="*/ 0 h 315"/>
                <a:gd name="T32" fmla="*/ 68 w 322"/>
                <a:gd name="T33" fmla="*/ 0 h 315"/>
                <a:gd name="T34" fmla="*/ 66 w 322"/>
                <a:gd name="T35" fmla="*/ 0 h 315"/>
                <a:gd name="T36" fmla="*/ 64 w 322"/>
                <a:gd name="T37" fmla="*/ 2 h 3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2"/>
                <a:gd name="T58" fmla="*/ 0 h 315"/>
                <a:gd name="T59" fmla="*/ 322 w 322"/>
                <a:gd name="T60" fmla="*/ 315 h 3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2" h="315">
                  <a:moveTo>
                    <a:pt x="279" y="8"/>
                  </a:moveTo>
                  <a:lnTo>
                    <a:pt x="8" y="270"/>
                  </a:lnTo>
                  <a:lnTo>
                    <a:pt x="2" y="279"/>
                  </a:lnTo>
                  <a:lnTo>
                    <a:pt x="0" y="288"/>
                  </a:lnTo>
                  <a:lnTo>
                    <a:pt x="2" y="298"/>
                  </a:lnTo>
                  <a:lnTo>
                    <a:pt x="7" y="307"/>
                  </a:lnTo>
                  <a:lnTo>
                    <a:pt x="16" y="313"/>
                  </a:lnTo>
                  <a:lnTo>
                    <a:pt x="26" y="315"/>
                  </a:lnTo>
                  <a:lnTo>
                    <a:pt x="36" y="313"/>
                  </a:lnTo>
                  <a:lnTo>
                    <a:pt x="45" y="307"/>
                  </a:lnTo>
                  <a:lnTo>
                    <a:pt x="314" y="46"/>
                  </a:lnTo>
                  <a:lnTo>
                    <a:pt x="320" y="37"/>
                  </a:lnTo>
                  <a:lnTo>
                    <a:pt x="322" y="26"/>
                  </a:lnTo>
                  <a:lnTo>
                    <a:pt x="320" y="17"/>
                  </a:lnTo>
                  <a:lnTo>
                    <a:pt x="315" y="8"/>
                  </a:lnTo>
                  <a:lnTo>
                    <a:pt x="306" y="1"/>
                  </a:lnTo>
                  <a:lnTo>
                    <a:pt x="297" y="0"/>
                  </a:lnTo>
                  <a:lnTo>
                    <a:pt x="288" y="1"/>
                  </a:lnTo>
                  <a:lnTo>
                    <a:pt x="279" y="8"/>
                  </a:lnTo>
                  <a:close/>
                </a:path>
              </a:pathLst>
            </a:custGeom>
            <a:solidFill>
              <a:srgbClr val="000000"/>
            </a:solidFill>
            <a:ln w="9525">
              <a:noFill/>
              <a:round/>
              <a:headEnd/>
              <a:tailEnd/>
            </a:ln>
          </p:spPr>
          <p:txBody>
            <a:bodyPr/>
            <a:lstStyle/>
            <a:p>
              <a:pPr rtl="0"/>
              <a:endParaRPr lang="en-US" sz="3800"/>
            </a:p>
          </p:txBody>
        </p:sp>
        <p:sp>
          <p:nvSpPr>
            <p:cNvPr id="41121" name="Freeform 161"/>
            <p:cNvSpPr>
              <a:spLocks/>
            </p:cNvSpPr>
            <p:nvPr/>
          </p:nvSpPr>
          <p:spPr bwMode="auto">
            <a:xfrm flipH="1">
              <a:off x="490" y="1117"/>
              <a:ext cx="163" cy="91"/>
            </a:xfrm>
            <a:custGeom>
              <a:avLst/>
              <a:gdLst>
                <a:gd name="T0" fmla="*/ 153 w 708"/>
                <a:gd name="T1" fmla="*/ 4 h 397"/>
                <a:gd name="T2" fmla="*/ 151 w 708"/>
                <a:gd name="T3" fmla="*/ 8 h 397"/>
                <a:gd name="T4" fmla="*/ 148 w 708"/>
                <a:gd name="T5" fmla="*/ 15 h 397"/>
                <a:gd name="T6" fmla="*/ 144 w 708"/>
                <a:gd name="T7" fmla="*/ 24 h 397"/>
                <a:gd name="T8" fmla="*/ 137 w 708"/>
                <a:gd name="T9" fmla="*/ 35 h 397"/>
                <a:gd name="T10" fmla="*/ 129 w 708"/>
                <a:gd name="T11" fmla="*/ 46 h 397"/>
                <a:gd name="T12" fmla="*/ 118 w 708"/>
                <a:gd name="T13" fmla="*/ 56 h 397"/>
                <a:gd name="T14" fmla="*/ 105 w 708"/>
                <a:gd name="T15" fmla="*/ 66 h 397"/>
                <a:gd name="T16" fmla="*/ 93 w 708"/>
                <a:gd name="T17" fmla="*/ 73 h 397"/>
                <a:gd name="T18" fmla="*/ 83 w 708"/>
                <a:gd name="T19" fmla="*/ 77 h 397"/>
                <a:gd name="T20" fmla="*/ 72 w 708"/>
                <a:gd name="T21" fmla="*/ 79 h 397"/>
                <a:gd name="T22" fmla="*/ 61 w 708"/>
                <a:gd name="T23" fmla="*/ 81 h 397"/>
                <a:gd name="T24" fmla="*/ 50 w 708"/>
                <a:gd name="T25" fmla="*/ 81 h 397"/>
                <a:gd name="T26" fmla="*/ 38 w 708"/>
                <a:gd name="T27" fmla="*/ 80 h 397"/>
                <a:gd name="T28" fmla="*/ 26 w 708"/>
                <a:gd name="T29" fmla="*/ 78 h 397"/>
                <a:gd name="T30" fmla="*/ 13 w 708"/>
                <a:gd name="T31" fmla="*/ 75 h 397"/>
                <a:gd name="T32" fmla="*/ 4 w 708"/>
                <a:gd name="T33" fmla="*/ 73 h 397"/>
                <a:gd name="T34" fmla="*/ 1 w 708"/>
                <a:gd name="T35" fmla="*/ 75 h 397"/>
                <a:gd name="T36" fmla="*/ 0 w 708"/>
                <a:gd name="T37" fmla="*/ 78 h 397"/>
                <a:gd name="T38" fmla="*/ 2 w 708"/>
                <a:gd name="T39" fmla="*/ 82 h 397"/>
                <a:gd name="T40" fmla="*/ 10 w 708"/>
                <a:gd name="T41" fmla="*/ 85 h 397"/>
                <a:gd name="T42" fmla="*/ 24 w 708"/>
                <a:gd name="T43" fmla="*/ 88 h 397"/>
                <a:gd name="T44" fmla="*/ 37 w 708"/>
                <a:gd name="T45" fmla="*/ 90 h 397"/>
                <a:gd name="T46" fmla="*/ 50 w 708"/>
                <a:gd name="T47" fmla="*/ 91 h 397"/>
                <a:gd name="T48" fmla="*/ 63 w 708"/>
                <a:gd name="T49" fmla="*/ 91 h 397"/>
                <a:gd name="T50" fmla="*/ 75 w 708"/>
                <a:gd name="T51" fmla="*/ 89 h 397"/>
                <a:gd name="T52" fmla="*/ 86 w 708"/>
                <a:gd name="T53" fmla="*/ 86 h 397"/>
                <a:gd name="T54" fmla="*/ 97 w 708"/>
                <a:gd name="T55" fmla="*/ 82 h 397"/>
                <a:gd name="T56" fmla="*/ 111 w 708"/>
                <a:gd name="T57" fmla="*/ 75 h 397"/>
                <a:gd name="T58" fmla="*/ 125 w 708"/>
                <a:gd name="T59" fmla="*/ 64 h 397"/>
                <a:gd name="T60" fmla="*/ 136 w 708"/>
                <a:gd name="T61" fmla="*/ 53 h 397"/>
                <a:gd name="T62" fmla="*/ 146 w 708"/>
                <a:gd name="T63" fmla="*/ 41 h 397"/>
                <a:gd name="T64" fmla="*/ 153 w 708"/>
                <a:gd name="T65" fmla="*/ 30 h 397"/>
                <a:gd name="T66" fmla="*/ 158 w 708"/>
                <a:gd name="T67" fmla="*/ 19 h 397"/>
                <a:gd name="T68" fmla="*/ 161 w 708"/>
                <a:gd name="T69" fmla="*/ 12 h 397"/>
                <a:gd name="T70" fmla="*/ 163 w 708"/>
                <a:gd name="T71" fmla="*/ 7 h 397"/>
                <a:gd name="T72" fmla="*/ 163 w 708"/>
                <a:gd name="T73" fmla="*/ 4 h 397"/>
                <a:gd name="T74" fmla="*/ 161 w 708"/>
                <a:gd name="T75" fmla="*/ 1 h 397"/>
                <a:gd name="T76" fmla="*/ 157 w 708"/>
                <a:gd name="T77" fmla="*/ 0 h 397"/>
                <a:gd name="T78" fmla="*/ 154 w 708"/>
                <a:gd name="T79" fmla="*/ 2 h 39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08"/>
                <a:gd name="T121" fmla="*/ 0 h 397"/>
                <a:gd name="T122" fmla="*/ 708 w 708"/>
                <a:gd name="T123" fmla="*/ 397 h 39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08" h="397">
                  <a:moveTo>
                    <a:pt x="665" y="15"/>
                  </a:moveTo>
                  <a:lnTo>
                    <a:pt x="664" y="17"/>
                  </a:lnTo>
                  <a:lnTo>
                    <a:pt x="662" y="24"/>
                  </a:lnTo>
                  <a:lnTo>
                    <a:pt x="658" y="36"/>
                  </a:lnTo>
                  <a:lnTo>
                    <a:pt x="652" y="49"/>
                  </a:lnTo>
                  <a:lnTo>
                    <a:pt x="645" y="66"/>
                  </a:lnTo>
                  <a:lnTo>
                    <a:pt x="636" y="85"/>
                  </a:lnTo>
                  <a:lnTo>
                    <a:pt x="624" y="106"/>
                  </a:lnTo>
                  <a:lnTo>
                    <a:pt x="611" y="128"/>
                  </a:lnTo>
                  <a:lnTo>
                    <a:pt x="595" y="151"/>
                  </a:lnTo>
                  <a:lnTo>
                    <a:pt x="578" y="176"/>
                  </a:lnTo>
                  <a:lnTo>
                    <a:pt x="559" y="200"/>
                  </a:lnTo>
                  <a:lnTo>
                    <a:pt x="537" y="224"/>
                  </a:lnTo>
                  <a:lnTo>
                    <a:pt x="512" y="246"/>
                  </a:lnTo>
                  <a:lnTo>
                    <a:pt x="486" y="269"/>
                  </a:lnTo>
                  <a:lnTo>
                    <a:pt x="456" y="289"/>
                  </a:lnTo>
                  <a:lnTo>
                    <a:pt x="425" y="308"/>
                  </a:lnTo>
                  <a:lnTo>
                    <a:pt x="404" y="318"/>
                  </a:lnTo>
                  <a:lnTo>
                    <a:pt x="382" y="327"/>
                  </a:lnTo>
                  <a:lnTo>
                    <a:pt x="360" y="334"/>
                  </a:lnTo>
                  <a:lnTo>
                    <a:pt x="337" y="340"/>
                  </a:lnTo>
                  <a:lnTo>
                    <a:pt x="314" y="345"/>
                  </a:lnTo>
                  <a:lnTo>
                    <a:pt x="290" y="349"/>
                  </a:lnTo>
                  <a:lnTo>
                    <a:pt x="266" y="352"/>
                  </a:lnTo>
                  <a:lnTo>
                    <a:pt x="242" y="353"/>
                  </a:lnTo>
                  <a:lnTo>
                    <a:pt x="216" y="353"/>
                  </a:lnTo>
                  <a:lnTo>
                    <a:pt x="191" y="352"/>
                  </a:lnTo>
                  <a:lnTo>
                    <a:pt x="165" y="351"/>
                  </a:lnTo>
                  <a:lnTo>
                    <a:pt x="139" y="347"/>
                  </a:lnTo>
                  <a:lnTo>
                    <a:pt x="112" y="342"/>
                  </a:lnTo>
                  <a:lnTo>
                    <a:pt x="84" y="335"/>
                  </a:lnTo>
                  <a:lnTo>
                    <a:pt x="57" y="328"/>
                  </a:lnTo>
                  <a:lnTo>
                    <a:pt x="28" y="319"/>
                  </a:lnTo>
                  <a:lnTo>
                    <a:pt x="19" y="318"/>
                  </a:lnTo>
                  <a:lnTo>
                    <a:pt x="12" y="321"/>
                  </a:lnTo>
                  <a:lnTo>
                    <a:pt x="5" y="326"/>
                  </a:lnTo>
                  <a:lnTo>
                    <a:pt x="1" y="332"/>
                  </a:lnTo>
                  <a:lnTo>
                    <a:pt x="0" y="342"/>
                  </a:lnTo>
                  <a:lnTo>
                    <a:pt x="2" y="349"/>
                  </a:lnTo>
                  <a:lnTo>
                    <a:pt x="8" y="357"/>
                  </a:lnTo>
                  <a:lnTo>
                    <a:pt x="14" y="361"/>
                  </a:lnTo>
                  <a:lnTo>
                    <a:pt x="44" y="370"/>
                  </a:lnTo>
                  <a:lnTo>
                    <a:pt x="75" y="378"/>
                  </a:lnTo>
                  <a:lnTo>
                    <a:pt x="104" y="384"/>
                  </a:lnTo>
                  <a:lnTo>
                    <a:pt x="134" y="390"/>
                  </a:lnTo>
                  <a:lnTo>
                    <a:pt x="162" y="394"/>
                  </a:lnTo>
                  <a:lnTo>
                    <a:pt x="191" y="396"/>
                  </a:lnTo>
                  <a:lnTo>
                    <a:pt x="218" y="397"/>
                  </a:lnTo>
                  <a:lnTo>
                    <a:pt x="246" y="397"/>
                  </a:lnTo>
                  <a:lnTo>
                    <a:pt x="273" y="395"/>
                  </a:lnTo>
                  <a:lnTo>
                    <a:pt x="299" y="392"/>
                  </a:lnTo>
                  <a:lnTo>
                    <a:pt x="325" y="388"/>
                  </a:lnTo>
                  <a:lnTo>
                    <a:pt x="350" y="382"/>
                  </a:lnTo>
                  <a:lnTo>
                    <a:pt x="374" y="375"/>
                  </a:lnTo>
                  <a:lnTo>
                    <a:pt x="399" y="366"/>
                  </a:lnTo>
                  <a:lnTo>
                    <a:pt x="422" y="357"/>
                  </a:lnTo>
                  <a:lnTo>
                    <a:pt x="446" y="345"/>
                  </a:lnTo>
                  <a:lnTo>
                    <a:pt x="481" y="326"/>
                  </a:lnTo>
                  <a:lnTo>
                    <a:pt x="512" y="304"/>
                  </a:lnTo>
                  <a:lnTo>
                    <a:pt x="542" y="280"/>
                  </a:lnTo>
                  <a:lnTo>
                    <a:pt x="568" y="256"/>
                  </a:lnTo>
                  <a:lnTo>
                    <a:pt x="591" y="230"/>
                  </a:lnTo>
                  <a:lnTo>
                    <a:pt x="613" y="204"/>
                  </a:lnTo>
                  <a:lnTo>
                    <a:pt x="632" y="178"/>
                  </a:lnTo>
                  <a:lnTo>
                    <a:pt x="649" y="153"/>
                  </a:lnTo>
                  <a:lnTo>
                    <a:pt x="663" y="129"/>
                  </a:lnTo>
                  <a:lnTo>
                    <a:pt x="675" y="106"/>
                  </a:lnTo>
                  <a:lnTo>
                    <a:pt x="685" y="85"/>
                  </a:lnTo>
                  <a:lnTo>
                    <a:pt x="693" y="67"/>
                  </a:lnTo>
                  <a:lnTo>
                    <a:pt x="698" y="53"/>
                  </a:lnTo>
                  <a:lnTo>
                    <a:pt x="703" y="40"/>
                  </a:lnTo>
                  <a:lnTo>
                    <a:pt x="706" y="32"/>
                  </a:lnTo>
                  <a:lnTo>
                    <a:pt x="707" y="28"/>
                  </a:lnTo>
                  <a:lnTo>
                    <a:pt x="708" y="19"/>
                  </a:lnTo>
                  <a:lnTo>
                    <a:pt x="706" y="11"/>
                  </a:lnTo>
                  <a:lnTo>
                    <a:pt x="701" y="4"/>
                  </a:lnTo>
                  <a:lnTo>
                    <a:pt x="693" y="0"/>
                  </a:lnTo>
                  <a:lnTo>
                    <a:pt x="684" y="0"/>
                  </a:lnTo>
                  <a:lnTo>
                    <a:pt x="676" y="3"/>
                  </a:lnTo>
                  <a:lnTo>
                    <a:pt x="669" y="8"/>
                  </a:lnTo>
                  <a:lnTo>
                    <a:pt x="665" y="15"/>
                  </a:lnTo>
                  <a:close/>
                </a:path>
              </a:pathLst>
            </a:custGeom>
            <a:solidFill>
              <a:srgbClr val="000000"/>
            </a:solidFill>
            <a:ln w="9525">
              <a:noFill/>
              <a:round/>
              <a:headEnd/>
              <a:tailEnd/>
            </a:ln>
          </p:spPr>
          <p:txBody>
            <a:bodyPr/>
            <a:lstStyle/>
            <a:p>
              <a:pPr rtl="0"/>
              <a:endParaRPr lang="en-US" sz="3800"/>
            </a:p>
          </p:txBody>
        </p:sp>
        <p:sp>
          <p:nvSpPr>
            <p:cNvPr id="41122" name="Freeform 162"/>
            <p:cNvSpPr>
              <a:spLocks/>
            </p:cNvSpPr>
            <p:nvPr/>
          </p:nvSpPr>
          <p:spPr bwMode="auto">
            <a:xfrm flipH="1">
              <a:off x="635" y="1167"/>
              <a:ext cx="49" cy="41"/>
            </a:xfrm>
            <a:custGeom>
              <a:avLst/>
              <a:gdLst>
                <a:gd name="T0" fmla="*/ 1 w 215"/>
                <a:gd name="T1" fmla="*/ 11 h 181"/>
                <a:gd name="T2" fmla="*/ 1 w 215"/>
                <a:gd name="T3" fmla="*/ 12 h 181"/>
                <a:gd name="T4" fmla="*/ 0 w 215"/>
                <a:gd name="T5" fmla="*/ 13 h 181"/>
                <a:gd name="T6" fmla="*/ 0 w 215"/>
                <a:gd name="T7" fmla="*/ 14 h 181"/>
                <a:gd name="T8" fmla="*/ 0 w 215"/>
                <a:gd name="T9" fmla="*/ 15 h 181"/>
                <a:gd name="T10" fmla="*/ 0 w 215"/>
                <a:gd name="T11" fmla="*/ 16 h 181"/>
                <a:gd name="T12" fmla="*/ 0 w 215"/>
                <a:gd name="T13" fmla="*/ 17 h 181"/>
                <a:gd name="T14" fmla="*/ 1 w 215"/>
                <a:gd name="T15" fmla="*/ 19 h 181"/>
                <a:gd name="T16" fmla="*/ 1 w 215"/>
                <a:gd name="T17" fmla="*/ 20 h 181"/>
                <a:gd name="T18" fmla="*/ 2 w 215"/>
                <a:gd name="T19" fmla="*/ 21 h 181"/>
                <a:gd name="T20" fmla="*/ 4 w 215"/>
                <a:gd name="T21" fmla="*/ 22 h 181"/>
                <a:gd name="T22" fmla="*/ 5 w 215"/>
                <a:gd name="T23" fmla="*/ 23 h 181"/>
                <a:gd name="T24" fmla="*/ 7 w 215"/>
                <a:gd name="T25" fmla="*/ 24 h 181"/>
                <a:gd name="T26" fmla="*/ 7 w 215"/>
                <a:gd name="T27" fmla="*/ 25 h 181"/>
                <a:gd name="T28" fmla="*/ 7 w 215"/>
                <a:gd name="T29" fmla="*/ 26 h 181"/>
                <a:gd name="T30" fmla="*/ 6 w 215"/>
                <a:gd name="T31" fmla="*/ 27 h 181"/>
                <a:gd name="T32" fmla="*/ 6 w 215"/>
                <a:gd name="T33" fmla="*/ 28 h 181"/>
                <a:gd name="T34" fmla="*/ 7 w 215"/>
                <a:gd name="T35" fmla="*/ 31 h 181"/>
                <a:gd name="T36" fmla="*/ 8 w 215"/>
                <a:gd name="T37" fmla="*/ 33 h 181"/>
                <a:gd name="T38" fmla="*/ 9 w 215"/>
                <a:gd name="T39" fmla="*/ 35 h 181"/>
                <a:gd name="T40" fmla="*/ 11 w 215"/>
                <a:gd name="T41" fmla="*/ 37 h 181"/>
                <a:gd name="T42" fmla="*/ 11 w 215"/>
                <a:gd name="T43" fmla="*/ 37 h 181"/>
                <a:gd name="T44" fmla="*/ 12 w 215"/>
                <a:gd name="T45" fmla="*/ 38 h 181"/>
                <a:gd name="T46" fmla="*/ 12 w 215"/>
                <a:gd name="T47" fmla="*/ 38 h 181"/>
                <a:gd name="T48" fmla="*/ 13 w 215"/>
                <a:gd name="T49" fmla="*/ 38 h 181"/>
                <a:gd name="T50" fmla="*/ 15 w 215"/>
                <a:gd name="T51" fmla="*/ 39 h 181"/>
                <a:gd name="T52" fmla="*/ 18 w 215"/>
                <a:gd name="T53" fmla="*/ 40 h 181"/>
                <a:gd name="T54" fmla="*/ 22 w 215"/>
                <a:gd name="T55" fmla="*/ 40 h 181"/>
                <a:gd name="T56" fmla="*/ 27 w 215"/>
                <a:gd name="T57" fmla="*/ 41 h 181"/>
                <a:gd name="T58" fmla="*/ 32 w 215"/>
                <a:gd name="T59" fmla="*/ 41 h 181"/>
                <a:gd name="T60" fmla="*/ 37 w 215"/>
                <a:gd name="T61" fmla="*/ 40 h 181"/>
                <a:gd name="T62" fmla="*/ 41 w 215"/>
                <a:gd name="T63" fmla="*/ 38 h 181"/>
                <a:gd name="T64" fmla="*/ 45 w 215"/>
                <a:gd name="T65" fmla="*/ 35 h 181"/>
                <a:gd name="T66" fmla="*/ 45 w 215"/>
                <a:gd name="T67" fmla="*/ 35 h 181"/>
                <a:gd name="T68" fmla="*/ 45 w 215"/>
                <a:gd name="T69" fmla="*/ 34 h 181"/>
                <a:gd name="T70" fmla="*/ 45 w 215"/>
                <a:gd name="T71" fmla="*/ 34 h 181"/>
                <a:gd name="T72" fmla="*/ 45 w 215"/>
                <a:gd name="T73" fmla="*/ 34 h 181"/>
                <a:gd name="T74" fmla="*/ 46 w 215"/>
                <a:gd name="T75" fmla="*/ 33 h 181"/>
                <a:gd name="T76" fmla="*/ 47 w 215"/>
                <a:gd name="T77" fmla="*/ 30 h 181"/>
                <a:gd name="T78" fmla="*/ 48 w 215"/>
                <a:gd name="T79" fmla="*/ 26 h 181"/>
                <a:gd name="T80" fmla="*/ 49 w 215"/>
                <a:gd name="T81" fmla="*/ 21 h 181"/>
                <a:gd name="T82" fmla="*/ 49 w 215"/>
                <a:gd name="T83" fmla="*/ 19 h 181"/>
                <a:gd name="T84" fmla="*/ 49 w 215"/>
                <a:gd name="T85" fmla="*/ 17 h 181"/>
                <a:gd name="T86" fmla="*/ 48 w 215"/>
                <a:gd name="T87" fmla="*/ 15 h 181"/>
                <a:gd name="T88" fmla="*/ 47 w 215"/>
                <a:gd name="T89" fmla="*/ 13 h 181"/>
                <a:gd name="T90" fmla="*/ 46 w 215"/>
                <a:gd name="T91" fmla="*/ 11 h 181"/>
                <a:gd name="T92" fmla="*/ 44 w 215"/>
                <a:gd name="T93" fmla="*/ 9 h 181"/>
                <a:gd name="T94" fmla="*/ 42 w 215"/>
                <a:gd name="T95" fmla="*/ 7 h 181"/>
                <a:gd name="T96" fmla="*/ 40 w 215"/>
                <a:gd name="T97" fmla="*/ 5 h 181"/>
                <a:gd name="T98" fmla="*/ 37 w 215"/>
                <a:gd name="T99" fmla="*/ 4 h 181"/>
                <a:gd name="T100" fmla="*/ 34 w 215"/>
                <a:gd name="T101" fmla="*/ 3 h 181"/>
                <a:gd name="T102" fmla="*/ 31 w 215"/>
                <a:gd name="T103" fmla="*/ 2 h 181"/>
                <a:gd name="T104" fmla="*/ 27 w 215"/>
                <a:gd name="T105" fmla="*/ 1 h 181"/>
                <a:gd name="T106" fmla="*/ 24 w 215"/>
                <a:gd name="T107" fmla="*/ 1 h 181"/>
                <a:gd name="T108" fmla="*/ 21 w 215"/>
                <a:gd name="T109" fmla="*/ 0 h 181"/>
                <a:gd name="T110" fmla="*/ 18 w 215"/>
                <a:gd name="T111" fmla="*/ 0 h 181"/>
                <a:gd name="T112" fmla="*/ 14 w 215"/>
                <a:gd name="T113" fmla="*/ 1 h 181"/>
                <a:gd name="T114" fmla="*/ 10 w 215"/>
                <a:gd name="T115" fmla="*/ 2 h 181"/>
                <a:gd name="T116" fmla="*/ 7 w 215"/>
                <a:gd name="T117" fmla="*/ 4 h 181"/>
                <a:gd name="T118" fmla="*/ 4 w 215"/>
                <a:gd name="T119" fmla="*/ 7 h 181"/>
                <a:gd name="T120" fmla="*/ 1 w 215"/>
                <a:gd name="T121" fmla="*/ 11 h 18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5"/>
                <a:gd name="T184" fmla="*/ 0 h 181"/>
                <a:gd name="T185" fmla="*/ 215 w 215"/>
                <a:gd name="T186" fmla="*/ 181 h 18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5" h="181">
                  <a:moveTo>
                    <a:pt x="5" y="47"/>
                  </a:moveTo>
                  <a:lnTo>
                    <a:pt x="4" y="51"/>
                  </a:lnTo>
                  <a:lnTo>
                    <a:pt x="1" y="56"/>
                  </a:lnTo>
                  <a:lnTo>
                    <a:pt x="0" y="61"/>
                  </a:lnTo>
                  <a:lnTo>
                    <a:pt x="0" y="67"/>
                  </a:lnTo>
                  <a:lnTo>
                    <a:pt x="0" y="72"/>
                  </a:lnTo>
                  <a:lnTo>
                    <a:pt x="1" y="77"/>
                  </a:lnTo>
                  <a:lnTo>
                    <a:pt x="3" y="82"/>
                  </a:lnTo>
                  <a:lnTo>
                    <a:pt x="5" y="87"/>
                  </a:lnTo>
                  <a:lnTo>
                    <a:pt x="9" y="93"/>
                  </a:lnTo>
                  <a:lnTo>
                    <a:pt x="16" y="98"/>
                  </a:lnTo>
                  <a:lnTo>
                    <a:pt x="22" y="102"/>
                  </a:lnTo>
                  <a:lnTo>
                    <a:pt x="31" y="104"/>
                  </a:lnTo>
                  <a:lnTo>
                    <a:pt x="30" y="109"/>
                  </a:lnTo>
                  <a:lnTo>
                    <a:pt x="29" y="115"/>
                  </a:lnTo>
                  <a:lnTo>
                    <a:pt x="27" y="120"/>
                  </a:lnTo>
                  <a:lnTo>
                    <a:pt x="27" y="125"/>
                  </a:lnTo>
                  <a:lnTo>
                    <a:pt x="29" y="136"/>
                  </a:lnTo>
                  <a:lnTo>
                    <a:pt x="33" y="146"/>
                  </a:lnTo>
                  <a:lnTo>
                    <a:pt x="38" y="155"/>
                  </a:lnTo>
                  <a:lnTo>
                    <a:pt x="47" y="164"/>
                  </a:lnTo>
                  <a:lnTo>
                    <a:pt x="49" y="165"/>
                  </a:lnTo>
                  <a:lnTo>
                    <a:pt x="51" y="167"/>
                  </a:lnTo>
                  <a:lnTo>
                    <a:pt x="53" y="168"/>
                  </a:lnTo>
                  <a:lnTo>
                    <a:pt x="55" y="168"/>
                  </a:lnTo>
                  <a:lnTo>
                    <a:pt x="64" y="171"/>
                  </a:lnTo>
                  <a:lnTo>
                    <a:pt x="78" y="175"/>
                  </a:lnTo>
                  <a:lnTo>
                    <a:pt x="98" y="178"/>
                  </a:lnTo>
                  <a:lnTo>
                    <a:pt x="118" y="181"/>
                  </a:lnTo>
                  <a:lnTo>
                    <a:pt x="139" y="180"/>
                  </a:lnTo>
                  <a:lnTo>
                    <a:pt x="161" y="177"/>
                  </a:lnTo>
                  <a:lnTo>
                    <a:pt x="181" y="168"/>
                  </a:lnTo>
                  <a:lnTo>
                    <a:pt x="196" y="155"/>
                  </a:lnTo>
                  <a:lnTo>
                    <a:pt x="198" y="154"/>
                  </a:lnTo>
                  <a:lnTo>
                    <a:pt x="198" y="152"/>
                  </a:lnTo>
                  <a:lnTo>
                    <a:pt x="199" y="152"/>
                  </a:lnTo>
                  <a:lnTo>
                    <a:pt x="199" y="151"/>
                  </a:lnTo>
                  <a:lnTo>
                    <a:pt x="203" y="145"/>
                  </a:lnTo>
                  <a:lnTo>
                    <a:pt x="208" y="132"/>
                  </a:lnTo>
                  <a:lnTo>
                    <a:pt x="212" y="115"/>
                  </a:lnTo>
                  <a:lnTo>
                    <a:pt x="215" y="94"/>
                  </a:lnTo>
                  <a:lnTo>
                    <a:pt x="215" y="85"/>
                  </a:lnTo>
                  <a:lnTo>
                    <a:pt x="213" y="76"/>
                  </a:lnTo>
                  <a:lnTo>
                    <a:pt x="211" y="68"/>
                  </a:lnTo>
                  <a:lnTo>
                    <a:pt x="207" y="59"/>
                  </a:lnTo>
                  <a:lnTo>
                    <a:pt x="200" y="48"/>
                  </a:lnTo>
                  <a:lnTo>
                    <a:pt x="194" y="39"/>
                  </a:lnTo>
                  <a:lnTo>
                    <a:pt x="185" y="31"/>
                  </a:lnTo>
                  <a:lnTo>
                    <a:pt x="174" y="24"/>
                  </a:lnTo>
                  <a:lnTo>
                    <a:pt x="163" y="18"/>
                  </a:lnTo>
                  <a:lnTo>
                    <a:pt x="150" y="13"/>
                  </a:lnTo>
                  <a:lnTo>
                    <a:pt x="135" y="9"/>
                  </a:lnTo>
                  <a:lnTo>
                    <a:pt x="120" y="5"/>
                  </a:lnTo>
                  <a:lnTo>
                    <a:pt x="107" y="3"/>
                  </a:lnTo>
                  <a:lnTo>
                    <a:pt x="92" y="0"/>
                  </a:lnTo>
                  <a:lnTo>
                    <a:pt x="77" y="0"/>
                  </a:lnTo>
                  <a:lnTo>
                    <a:pt x="60" y="3"/>
                  </a:lnTo>
                  <a:lnTo>
                    <a:pt x="44" y="8"/>
                  </a:lnTo>
                  <a:lnTo>
                    <a:pt x="29" y="16"/>
                  </a:lnTo>
                  <a:lnTo>
                    <a:pt x="16" y="29"/>
                  </a:lnTo>
                  <a:lnTo>
                    <a:pt x="5" y="47"/>
                  </a:lnTo>
                  <a:close/>
                </a:path>
              </a:pathLst>
            </a:custGeom>
            <a:solidFill>
              <a:srgbClr val="000000"/>
            </a:solidFill>
            <a:ln w="9525">
              <a:noFill/>
              <a:round/>
              <a:headEnd/>
              <a:tailEnd/>
            </a:ln>
          </p:spPr>
          <p:txBody>
            <a:bodyPr/>
            <a:lstStyle/>
            <a:p>
              <a:pPr rtl="0"/>
              <a:endParaRPr lang="en-US" sz="3800"/>
            </a:p>
          </p:txBody>
        </p:sp>
        <p:sp>
          <p:nvSpPr>
            <p:cNvPr id="41123" name="Freeform 163"/>
            <p:cNvSpPr>
              <a:spLocks/>
            </p:cNvSpPr>
            <p:nvPr/>
          </p:nvSpPr>
          <p:spPr bwMode="auto">
            <a:xfrm flipH="1">
              <a:off x="648" y="1179"/>
              <a:ext cx="22" cy="17"/>
            </a:xfrm>
            <a:custGeom>
              <a:avLst/>
              <a:gdLst>
                <a:gd name="T0" fmla="*/ 10 w 99"/>
                <a:gd name="T1" fmla="*/ 0 h 74"/>
                <a:gd name="T2" fmla="*/ 10 w 99"/>
                <a:gd name="T3" fmla="*/ 1 h 74"/>
                <a:gd name="T4" fmla="*/ 10 w 99"/>
                <a:gd name="T5" fmla="*/ 1 h 74"/>
                <a:gd name="T6" fmla="*/ 10 w 99"/>
                <a:gd name="T7" fmla="*/ 1 h 74"/>
                <a:gd name="T8" fmla="*/ 10 w 99"/>
                <a:gd name="T9" fmla="*/ 1 h 74"/>
                <a:gd name="T10" fmla="*/ 12 w 99"/>
                <a:gd name="T11" fmla="*/ 1 h 74"/>
                <a:gd name="T12" fmla="*/ 14 w 99"/>
                <a:gd name="T13" fmla="*/ 1 h 74"/>
                <a:gd name="T14" fmla="*/ 15 w 99"/>
                <a:gd name="T15" fmla="*/ 2 h 74"/>
                <a:gd name="T16" fmla="*/ 17 w 99"/>
                <a:gd name="T17" fmla="*/ 2 h 74"/>
                <a:gd name="T18" fmla="*/ 18 w 99"/>
                <a:gd name="T19" fmla="*/ 3 h 74"/>
                <a:gd name="T20" fmla="*/ 20 w 99"/>
                <a:gd name="T21" fmla="*/ 4 h 74"/>
                <a:gd name="T22" fmla="*/ 21 w 99"/>
                <a:gd name="T23" fmla="*/ 5 h 74"/>
                <a:gd name="T24" fmla="*/ 22 w 99"/>
                <a:gd name="T25" fmla="*/ 6 h 74"/>
                <a:gd name="T26" fmla="*/ 22 w 99"/>
                <a:gd name="T27" fmla="*/ 7 h 74"/>
                <a:gd name="T28" fmla="*/ 22 w 99"/>
                <a:gd name="T29" fmla="*/ 8 h 74"/>
                <a:gd name="T30" fmla="*/ 22 w 99"/>
                <a:gd name="T31" fmla="*/ 9 h 74"/>
                <a:gd name="T32" fmla="*/ 22 w 99"/>
                <a:gd name="T33" fmla="*/ 9 h 74"/>
                <a:gd name="T34" fmla="*/ 22 w 99"/>
                <a:gd name="T35" fmla="*/ 11 h 74"/>
                <a:gd name="T36" fmla="*/ 22 w 99"/>
                <a:gd name="T37" fmla="*/ 13 h 74"/>
                <a:gd name="T38" fmla="*/ 21 w 99"/>
                <a:gd name="T39" fmla="*/ 14 h 74"/>
                <a:gd name="T40" fmla="*/ 21 w 99"/>
                <a:gd name="T41" fmla="*/ 15 h 74"/>
                <a:gd name="T42" fmla="*/ 20 w 99"/>
                <a:gd name="T43" fmla="*/ 16 h 74"/>
                <a:gd name="T44" fmla="*/ 18 w 99"/>
                <a:gd name="T45" fmla="*/ 17 h 74"/>
                <a:gd name="T46" fmla="*/ 16 w 99"/>
                <a:gd name="T47" fmla="*/ 17 h 74"/>
                <a:gd name="T48" fmla="*/ 14 w 99"/>
                <a:gd name="T49" fmla="*/ 17 h 74"/>
                <a:gd name="T50" fmla="*/ 12 w 99"/>
                <a:gd name="T51" fmla="*/ 17 h 74"/>
                <a:gd name="T52" fmla="*/ 9 w 99"/>
                <a:gd name="T53" fmla="*/ 17 h 74"/>
                <a:gd name="T54" fmla="*/ 7 w 99"/>
                <a:gd name="T55" fmla="*/ 16 h 74"/>
                <a:gd name="T56" fmla="*/ 4 w 99"/>
                <a:gd name="T57" fmla="*/ 15 h 74"/>
                <a:gd name="T58" fmla="*/ 5 w 99"/>
                <a:gd name="T59" fmla="*/ 14 h 74"/>
                <a:gd name="T60" fmla="*/ 5 w 99"/>
                <a:gd name="T61" fmla="*/ 13 h 74"/>
                <a:gd name="T62" fmla="*/ 6 w 99"/>
                <a:gd name="T63" fmla="*/ 12 h 74"/>
                <a:gd name="T64" fmla="*/ 6 w 99"/>
                <a:gd name="T65" fmla="*/ 11 h 74"/>
                <a:gd name="T66" fmla="*/ 7 w 99"/>
                <a:gd name="T67" fmla="*/ 10 h 74"/>
                <a:gd name="T68" fmla="*/ 7 w 99"/>
                <a:gd name="T69" fmla="*/ 9 h 74"/>
                <a:gd name="T70" fmla="*/ 7 w 99"/>
                <a:gd name="T71" fmla="*/ 9 h 74"/>
                <a:gd name="T72" fmla="*/ 7 w 99"/>
                <a:gd name="T73" fmla="*/ 7 h 74"/>
                <a:gd name="T74" fmla="*/ 7 w 99"/>
                <a:gd name="T75" fmla="*/ 7 h 74"/>
                <a:gd name="T76" fmla="*/ 7 w 99"/>
                <a:gd name="T77" fmla="*/ 6 h 74"/>
                <a:gd name="T78" fmla="*/ 7 w 99"/>
                <a:gd name="T79" fmla="*/ 6 h 74"/>
                <a:gd name="T80" fmla="*/ 7 w 99"/>
                <a:gd name="T81" fmla="*/ 6 h 74"/>
                <a:gd name="T82" fmla="*/ 6 w 99"/>
                <a:gd name="T83" fmla="*/ 4 h 74"/>
                <a:gd name="T84" fmla="*/ 6 w 99"/>
                <a:gd name="T85" fmla="*/ 3 h 74"/>
                <a:gd name="T86" fmla="*/ 4 w 99"/>
                <a:gd name="T87" fmla="*/ 2 h 74"/>
                <a:gd name="T88" fmla="*/ 3 w 99"/>
                <a:gd name="T89" fmla="*/ 2 h 74"/>
                <a:gd name="T90" fmla="*/ 3 w 99"/>
                <a:gd name="T91" fmla="*/ 2 h 74"/>
                <a:gd name="T92" fmla="*/ 2 w 99"/>
                <a:gd name="T93" fmla="*/ 1 h 74"/>
                <a:gd name="T94" fmla="*/ 1 w 99"/>
                <a:gd name="T95" fmla="*/ 1 h 74"/>
                <a:gd name="T96" fmla="*/ 0 w 99"/>
                <a:gd name="T97" fmla="*/ 1 h 74"/>
                <a:gd name="T98" fmla="*/ 2 w 99"/>
                <a:gd name="T99" fmla="*/ 0 h 74"/>
                <a:gd name="T100" fmla="*/ 3 w 99"/>
                <a:gd name="T101" fmla="*/ 0 h 74"/>
                <a:gd name="T102" fmla="*/ 4 w 99"/>
                <a:gd name="T103" fmla="*/ 0 h 74"/>
                <a:gd name="T104" fmla="*/ 6 w 99"/>
                <a:gd name="T105" fmla="*/ 0 h 74"/>
                <a:gd name="T106" fmla="*/ 7 w 99"/>
                <a:gd name="T107" fmla="*/ 0 h 74"/>
                <a:gd name="T108" fmla="*/ 8 w 99"/>
                <a:gd name="T109" fmla="*/ 0 h 74"/>
                <a:gd name="T110" fmla="*/ 9 w 99"/>
                <a:gd name="T111" fmla="*/ 0 h 74"/>
                <a:gd name="T112" fmla="*/ 10 w 99"/>
                <a:gd name="T113" fmla="*/ 0 h 7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9"/>
                <a:gd name="T172" fmla="*/ 0 h 74"/>
                <a:gd name="T173" fmla="*/ 99 w 99"/>
                <a:gd name="T174" fmla="*/ 74 h 7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9" h="74">
                  <a:moveTo>
                    <a:pt x="43" y="2"/>
                  </a:moveTo>
                  <a:lnTo>
                    <a:pt x="45" y="3"/>
                  </a:lnTo>
                  <a:lnTo>
                    <a:pt x="46" y="3"/>
                  </a:lnTo>
                  <a:lnTo>
                    <a:pt x="47" y="3"/>
                  </a:lnTo>
                  <a:lnTo>
                    <a:pt x="54" y="5"/>
                  </a:lnTo>
                  <a:lnTo>
                    <a:pt x="62" y="6"/>
                  </a:lnTo>
                  <a:lnTo>
                    <a:pt x="69" y="7"/>
                  </a:lnTo>
                  <a:lnTo>
                    <a:pt x="76" y="10"/>
                  </a:lnTo>
                  <a:lnTo>
                    <a:pt x="82" y="14"/>
                  </a:lnTo>
                  <a:lnTo>
                    <a:pt x="89" y="16"/>
                  </a:lnTo>
                  <a:lnTo>
                    <a:pt x="93" y="22"/>
                  </a:lnTo>
                  <a:lnTo>
                    <a:pt x="97" y="27"/>
                  </a:lnTo>
                  <a:lnTo>
                    <a:pt x="98" y="29"/>
                  </a:lnTo>
                  <a:lnTo>
                    <a:pt x="99" y="33"/>
                  </a:lnTo>
                  <a:lnTo>
                    <a:pt x="99" y="37"/>
                  </a:lnTo>
                  <a:lnTo>
                    <a:pt x="99" y="40"/>
                  </a:lnTo>
                  <a:lnTo>
                    <a:pt x="99" y="49"/>
                  </a:lnTo>
                  <a:lnTo>
                    <a:pt x="97" y="55"/>
                  </a:lnTo>
                  <a:lnTo>
                    <a:pt x="95" y="62"/>
                  </a:lnTo>
                  <a:lnTo>
                    <a:pt x="93" y="67"/>
                  </a:lnTo>
                  <a:lnTo>
                    <a:pt x="88" y="70"/>
                  </a:lnTo>
                  <a:lnTo>
                    <a:pt x="81" y="72"/>
                  </a:lnTo>
                  <a:lnTo>
                    <a:pt x="73" y="74"/>
                  </a:lnTo>
                  <a:lnTo>
                    <a:pt x="63" y="74"/>
                  </a:lnTo>
                  <a:lnTo>
                    <a:pt x="52" y="72"/>
                  </a:lnTo>
                  <a:lnTo>
                    <a:pt x="42" y="72"/>
                  </a:lnTo>
                  <a:lnTo>
                    <a:pt x="30" y="70"/>
                  </a:lnTo>
                  <a:lnTo>
                    <a:pt x="20" y="67"/>
                  </a:lnTo>
                  <a:lnTo>
                    <a:pt x="21" y="63"/>
                  </a:lnTo>
                  <a:lnTo>
                    <a:pt x="23" y="58"/>
                  </a:lnTo>
                  <a:lnTo>
                    <a:pt x="25" y="53"/>
                  </a:lnTo>
                  <a:lnTo>
                    <a:pt x="28" y="48"/>
                  </a:lnTo>
                  <a:lnTo>
                    <a:pt x="30" y="45"/>
                  </a:lnTo>
                  <a:lnTo>
                    <a:pt x="32" y="41"/>
                  </a:lnTo>
                  <a:lnTo>
                    <a:pt x="33" y="37"/>
                  </a:lnTo>
                  <a:lnTo>
                    <a:pt x="33" y="32"/>
                  </a:lnTo>
                  <a:lnTo>
                    <a:pt x="33" y="29"/>
                  </a:lnTo>
                  <a:lnTo>
                    <a:pt x="33" y="28"/>
                  </a:lnTo>
                  <a:lnTo>
                    <a:pt x="33" y="26"/>
                  </a:lnTo>
                  <a:lnTo>
                    <a:pt x="32" y="24"/>
                  </a:lnTo>
                  <a:lnTo>
                    <a:pt x="29" y="19"/>
                  </a:lnTo>
                  <a:lnTo>
                    <a:pt x="25" y="14"/>
                  </a:lnTo>
                  <a:lnTo>
                    <a:pt x="20" y="10"/>
                  </a:lnTo>
                  <a:lnTo>
                    <a:pt x="15" y="7"/>
                  </a:lnTo>
                  <a:lnTo>
                    <a:pt x="13" y="7"/>
                  </a:lnTo>
                  <a:lnTo>
                    <a:pt x="10" y="6"/>
                  </a:lnTo>
                  <a:lnTo>
                    <a:pt x="6" y="6"/>
                  </a:lnTo>
                  <a:lnTo>
                    <a:pt x="0" y="5"/>
                  </a:lnTo>
                  <a:lnTo>
                    <a:pt x="7" y="2"/>
                  </a:lnTo>
                  <a:lnTo>
                    <a:pt x="13" y="0"/>
                  </a:lnTo>
                  <a:lnTo>
                    <a:pt x="20" y="0"/>
                  </a:lnTo>
                  <a:lnTo>
                    <a:pt x="26" y="0"/>
                  </a:lnTo>
                  <a:lnTo>
                    <a:pt x="32" y="0"/>
                  </a:lnTo>
                  <a:lnTo>
                    <a:pt x="37" y="1"/>
                  </a:lnTo>
                  <a:lnTo>
                    <a:pt x="41" y="1"/>
                  </a:lnTo>
                  <a:lnTo>
                    <a:pt x="43" y="2"/>
                  </a:lnTo>
                  <a:close/>
                </a:path>
              </a:pathLst>
            </a:custGeom>
            <a:solidFill>
              <a:srgbClr val="C0C0C0"/>
            </a:solidFill>
            <a:ln w="9525">
              <a:noFill/>
              <a:round/>
              <a:headEnd/>
              <a:tailEnd/>
            </a:ln>
          </p:spPr>
          <p:txBody>
            <a:bodyPr/>
            <a:lstStyle/>
            <a:p>
              <a:pPr rtl="0"/>
              <a:endParaRPr lang="en-US" sz="3800"/>
            </a:p>
          </p:txBody>
        </p:sp>
        <p:sp>
          <p:nvSpPr>
            <p:cNvPr id="41124" name="Freeform 164"/>
            <p:cNvSpPr>
              <a:spLocks/>
            </p:cNvSpPr>
            <p:nvPr/>
          </p:nvSpPr>
          <p:spPr bwMode="auto">
            <a:xfrm flipH="1">
              <a:off x="472" y="1105"/>
              <a:ext cx="56" cy="58"/>
            </a:xfrm>
            <a:custGeom>
              <a:avLst/>
              <a:gdLst>
                <a:gd name="T0" fmla="*/ 27 w 245"/>
                <a:gd name="T1" fmla="*/ 0 h 256"/>
                <a:gd name="T2" fmla="*/ 0 w 245"/>
                <a:gd name="T3" fmla="*/ 36 h 256"/>
                <a:gd name="T4" fmla="*/ 29 w 245"/>
                <a:gd name="T5" fmla="*/ 58 h 256"/>
                <a:gd name="T6" fmla="*/ 56 w 245"/>
                <a:gd name="T7" fmla="*/ 20 h 256"/>
                <a:gd name="T8" fmla="*/ 27 w 245"/>
                <a:gd name="T9" fmla="*/ 0 h 256"/>
                <a:gd name="T10" fmla="*/ 0 60000 65536"/>
                <a:gd name="T11" fmla="*/ 0 60000 65536"/>
                <a:gd name="T12" fmla="*/ 0 60000 65536"/>
                <a:gd name="T13" fmla="*/ 0 60000 65536"/>
                <a:gd name="T14" fmla="*/ 0 60000 65536"/>
                <a:gd name="T15" fmla="*/ 0 w 245"/>
                <a:gd name="T16" fmla="*/ 0 h 256"/>
                <a:gd name="T17" fmla="*/ 245 w 245"/>
                <a:gd name="T18" fmla="*/ 256 h 256"/>
              </a:gdLst>
              <a:ahLst/>
              <a:cxnLst>
                <a:cxn ang="T10">
                  <a:pos x="T0" y="T1"/>
                </a:cxn>
                <a:cxn ang="T11">
                  <a:pos x="T2" y="T3"/>
                </a:cxn>
                <a:cxn ang="T12">
                  <a:pos x="T4" y="T5"/>
                </a:cxn>
                <a:cxn ang="T13">
                  <a:pos x="T6" y="T7"/>
                </a:cxn>
                <a:cxn ang="T14">
                  <a:pos x="T8" y="T9"/>
                </a:cxn>
              </a:cxnLst>
              <a:rect l="T15" t="T16" r="T17" b="T18"/>
              <a:pathLst>
                <a:path w="245" h="256">
                  <a:moveTo>
                    <a:pt x="117" y="0"/>
                  </a:moveTo>
                  <a:lnTo>
                    <a:pt x="0" y="157"/>
                  </a:lnTo>
                  <a:lnTo>
                    <a:pt x="128" y="256"/>
                  </a:lnTo>
                  <a:lnTo>
                    <a:pt x="245" y="89"/>
                  </a:lnTo>
                  <a:lnTo>
                    <a:pt x="117" y="0"/>
                  </a:lnTo>
                  <a:close/>
                </a:path>
              </a:pathLst>
            </a:custGeom>
            <a:solidFill>
              <a:srgbClr val="C0C0C0"/>
            </a:solidFill>
            <a:ln w="9525">
              <a:noFill/>
              <a:round/>
              <a:headEnd/>
              <a:tailEnd/>
            </a:ln>
          </p:spPr>
          <p:txBody>
            <a:bodyPr/>
            <a:lstStyle/>
            <a:p>
              <a:pPr rtl="0"/>
              <a:endParaRPr lang="en-US" sz="3800"/>
            </a:p>
          </p:txBody>
        </p:sp>
        <p:sp>
          <p:nvSpPr>
            <p:cNvPr id="41125" name="Freeform 165"/>
            <p:cNvSpPr>
              <a:spLocks/>
            </p:cNvSpPr>
            <p:nvPr/>
          </p:nvSpPr>
          <p:spPr bwMode="auto">
            <a:xfrm flipH="1">
              <a:off x="468" y="1101"/>
              <a:ext cx="63" cy="66"/>
            </a:xfrm>
            <a:custGeom>
              <a:avLst/>
              <a:gdLst>
                <a:gd name="T0" fmla="*/ 62 w 277"/>
                <a:gd name="T1" fmla="*/ 21 h 287"/>
                <a:gd name="T2" fmla="*/ 60 w 277"/>
                <a:gd name="T3" fmla="*/ 20 h 287"/>
                <a:gd name="T4" fmla="*/ 59 w 277"/>
                <a:gd name="T5" fmla="*/ 20 h 287"/>
                <a:gd name="T6" fmla="*/ 58 w 277"/>
                <a:gd name="T7" fmla="*/ 21 h 287"/>
                <a:gd name="T8" fmla="*/ 57 w 277"/>
                <a:gd name="T9" fmla="*/ 22 h 287"/>
                <a:gd name="T10" fmla="*/ 56 w 277"/>
                <a:gd name="T11" fmla="*/ 23 h 287"/>
                <a:gd name="T12" fmla="*/ 53 w 277"/>
                <a:gd name="T13" fmla="*/ 26 h 287"/>
                <a:gd name="T14" fmla="*/ 50 w 277"/>
                <a:gd name="T15" fmla="*/ 32 h 287"/>
                <a:gd name="T16" fmla="*/ 45 w 277"/>
                <a:gd name="T17" fmla="*/ 37 h 287"/>
                <a:gd name="T18" fmla="*/ 41 w 277"/>
                <a:gd name="T19" fmla="*/ 44 h 287"/>
                <a:gd name="T20" fmla="*/ 37 w 277"/>
                <a:gd name="T21" fmla="*/ 49 h 287"/>
                <a:gd name="T22" fmla="*/ 34 w 277"/>
                <a:gd name="T23" fmla="*/ 54 h 287"/>
                <a:gd name="T24" fmla="*/ 32 w 277"/>
                <a:gd name="T25" fmla="*/ 57 h 287"/>
                <a:gd name="T26" fmla="*/ 30 w 277"/>
                <a:gd name="T27" fmla="*/ 56 h 287"/>
                <a:gd name="T28" fmla="*/ 27 w 277"/>
                <a:gd name="T29" fmla="*/ 53 h 287"/>
                <a:gd name="T30" fmla="*/ 24 w 277"/>
                <a:gd name="T31" fmla="*/ 51 h 287"/>
                <a:gd name="T32" fmla="*/ 20 w 277"/>
                <a:gd name="T33" fmla="*/ 48 h 287"/>
                <a:gd name="T34" fmla="*/ 17 w 277"/>
                <a:gd name="T35" fmla="*/ 45 h 287"/>
                <a:gd name="T36" fmla="*/ 14 w 277"/>
                <a:gd name="T37" fmla="*/ 43 h 287"/>
                <a:gd name="T38" fmla="*/ 11 w 277"/>
                <a:gd name="T39" fmla="*/ 41 h 287"/>
                <a:gd name="T40" fmla="*/ 9 w 277"/>
                <a:gd name="T41" fmla="*/ 39 h 287"/>
                <a:gd name="T42" fmla="*/ 11 w 277"/>
                <a:gd name="T43" fmla="*/ 36 h 287"/>
                <a:gd name="T44" fmla="*/ 14 w 277"/>
                <a:gd name="T45" fmla="*/ 32 h 287"/>
                <a:gd name="T46" fmla="*/ 18 w 277"/>
                <a:gd name="T47" fmla="*/ 26 h 287"/>
                <a:gd name="T48" fmla="*/ 23 w 277"/>
                <a:gd name="T49" fmla="*/ 20 h 287"/>
                <a:gd name="T50" fmla="*/ 27 w 277"/>
                <a:gd name="T51" fmla="*/ 15 h 287"/>
                <a:gd name="T52" fmla="*/ 30 w 277"/>
                <a:gd name="T53" fmla="*/ 10 h 287"/>
                <a:gd name="T54" fmla="*/ 33 w 277"/>
                <a:gd name="T55" fmla="*/ 7 h 287"/>
                <a:gd name="T56" fmla="*/ 33 w 277"/>
                <a:gd name="T57" fmla="*/ 6 h 287"/>
                <a:gd name="T58" fmla="*/ 34 w 277"/>
                <a:gd name="T59" fmla="*/ 5 h 287"/>
                <a:gd name="T60" fmla="*/ 34 w 277"/>
                <a:gd name="T61" fmla="*/ 5 h 287"/>
                <a:gd name="T62" fmla="*/ 34 w 277"/>
                <a:gd name="T63" fmla="*/ 4 h 287"/>
                <a:gd name="T64" fmla="*/ 34 w 277"/>
                <a:gd name="T65" fmla="*/ 4 h 287"/>
                <a:gd name="T66" fmla="*/ 34 w 277"/>
                <a:gd name="T67" fmla="*/ 3 h 287"/>
                <a:gd name="T68" fmla="*/ 34 w 277"/>
                <a:gd name="T69" fmla="*/ 2 h 287"/>
                <a:gd name="T70" fmla="*/ 33 w 277"/>
                <a:gd name="T71" fmla="*/ 1 h 287"/>
                <a:gd name="T72" fmla="*/ 33 w 277"/>
                <a:gd name="T73" fmla="*/ 0 h 287"/>
                <a:gd name="T74" fmla="*/ 31 w 277"/>
                <a:gd name="T75" fmla="*/ 0 h 287"/>
                <a:gd name="T76" fmla="*/ 30 w 277"/>
                <a:gd name="T77" fmla="*/ 0 h 287"/>
                <a:gd name="T78" fmla="*/ 29 w 277"/>
                <a:gd name="T79" fmla="*/ 0 h 287"/>
                <a:gd name="T80" fmla="*/ 28 w 277"/>
                <a:gd name="T81" fmla="*/ 1 h 287"/>
                <a:gd name="T82" fmla="*/ 1 w 277"/>
                <a:gd name="T83" fmla="*/ 38 h 287"/>
                <a:gd name="T84" fmla="*/ 0 w 277"/>
                <a:gd name="T85" fmla="*/ 39 h 287"/>
                <a:gd name="T86" fmla="*/ 0 w 277"/>
                <a:gd name="T87" fmla="*/ 40 h 287"/>
                <a:gd name="T88" fmla="*/ 0 w 277"/>
                <a:gd name="T89" fmla="*/ 41 h 287"/>
                <a:gd name="T90" fmla="*/ 2 w 277"/>
                <a:gd name="T91" fmla="*/ 43 h 287"/>
                <a:gd name="T92" fmla="*/ 30 w 277"/>
                <a:gd name="T93" fmla="*/ 66 h 287"/>
                <a:gd name="T94" fmla="*/ 31 w 277"/>
                <a:gd name="T95" fmla="*/ 66 h 287"/>
                <a:gd name="T96" fmla="*/ 32 w 277"/>
                <a:gd name="T97" fmla="*/ 66 h 287"/>
                <a:gd name="T98" fmla="*/ 33 w 277"/>
                <a:gd name="T99" fmla="*/ 66 h 287"/>
                <a:gd name="T100" fmla="*/ 33 w 277"/>
                <a:gd name="T101" fmla="*/ 66 h 287"/>
                <a:gd name="T102" fmla="*/ 34 w 277"/>
                <a:gd name="T103" fmla="*/ 66 h 287"/>
                <a:gd name="T104" fmla="*/ 35 w 277"/>
                <a:gd name="T105" fmla="*/ 66 h 287"/>
                <a:gd name="T106" fmla="*/ 35 w 277"/>
                <a:gd name="T107" fmla="*/ 65 h 287"/>
                <a:gd name="T108" fmla="*/ 36 w 277"/>
                <a:gd name="T109" fmla="*/ 65 h 287"/>
                <a:gd name="T110" fmla="*/ 63 w 277"/>
                <a:gd name="T111" fmla="*/ 26 h 287"/>
                <a:gd name="T112" fmla="*/ 63 w 277"/>
                <a:gd name="T113" fmla="*/ 25 h 287"/>
                <a:gd name="T114" fmla="*/ 63 w 277"/>
                <a:gd name="T115" fmla="*/ 23 h 287"/>
                <a:gd name="T116" fmla="*/ 63 w 277"/>
                <a:gd name="T117" fmla="*/ 22 h 287"/>
                <a:gd name="T118" fmla="*/ 62 w 277"/>
                <a:gd name="T119" fmla="*/ 21 h 28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77"/>
                <a:gd name="T181" fmla="*/ 0 h 287"/>
                <a:gd name="T182" fmla="*/ 277 w 277"/>
                <a:gd name="T183" fmla="*/ 287 h 28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77" h="287">
                  <a:moveTo>
                    <a:pt x="272" y="91"/>
                  </a:moveTo>
                  <a:lnTo>
                    <a:pt x="265" y="88"/>
                  </a:lnTo>
                  <a:lnTo>
                    <a:pt x="259" y="88"/>
                  </a:lnTo>
                  <a:lnTo>
                    <a:pt x="254" y="91"/>
                  </a:lnTo>
                  <a:lnTo>
                    <a:pt x="249" y="95"/>
                  </a:lnTo>
                  <a:lnTo>
                    <a:pt x="245" y="100"/>
                  </a:lnTo>
                  <a:lnTo>
                    <a:pt x="234" y="115"/>
                  </a:lnTo>
                  <a:lnTo>
                    <a:pt x="219" y="137"/>
                  </a:lnTo>
                  <a:lnTo>
                    <a:pt x="200" y="162"/>
                  </a:lnTo>
                  <a:lnTo>
                    <a:pt x="182" y="190"/>
                  </a:lnTo>
                  <a:lnTo>
                    <a:pt x="164" y="214"/>
                  </a:lnTo>
                  <a:lnTo>
                    <a:pt x="150" y="235"/>
                  </a:lnTo>
                  <a:lnTo>
                    <a:pt x="141" y="248"/>
                  </a:lnTo>
                  <a:lnTo>
                    <a:pt x="132" y="242"/>
                  </a:lnTo>
                  <a:lnTo>
                    <a:pt x="119" y="232"/>
                  </a:lnTo>
                  <a:lnTo>
                    <a:pt x="104" y="221"/>
                  </a:lnTo>
                  <a:lnTo>
                    <a:pt x="90" y="209"/>
                  </a:lnTo>
                  <a:lnTo>
                    <a:pt x="74" y="197"/>
                  </a:lnTo>
                  <a:lnTo>
                    <a:pt x="60" y="186"/>
                  </a:lnTo>
                  <a:lnTo>
                    <a:pt x="48" y="177"/>
                  </a:lnTo>
                  <a:lnTo>
                    <a:pt x="39" y="170"/>
                  </a:lnTo>
                  <a:lnTo>
                    <a:pt x="48" y="157"/>
                  </a:lnTo>
                  <a:lnTo>
                    <a:pt x="63" y="137"/>
                  </a:lnTo>
                  <a:lnTo>
                    <a:pt x="81" y="114"/>
                  </a:lnTo>
                  <a:lnTo>
                    <a:pt x="99" y="89"/>
                  </a:lnTo>
                  <a:lnTo>
                    <a:pt x="117" y="66"/>
                  </a:lnTo>
                  <a:lnTo>
                    <a:pt x="133" y="45"/>
                  </a:lnTo>
                  <a:lnTo>
                    <a:pt x="143" y="31"/>
                  </a:lnTo>
                  <a:lnTo>
                    <a:pt x="147" y="26"/>
                  </a:lnTo>
                  <a:lnTo>
                    <a:pt x="148" y="23"/>
                  </a:lnTo>
                  <a:lnTo>
                    <a:pt x="150" y="20"/>
                  </a:lnTo>
                  <a:lnTo>
                    <a:pt x="151" y="19"/>
                  </a:lnTo>
                  <a:lnTo>
                    <a:pt x="151" y="16"/>
                  </a:lnTo>
                  <a:lnTo>
                    <a:pt x="151" y="13"/>
                  </a:lnTo>
                  <a:lnTo>
                    <a:pt x="150" y="9"/>
                  </a:lnTo>
                  <a:lnTo>
                    <a:pt x="147" y="5"/>
                  </a:lnTo>
                  <a:lnTo>
                    <a:pt x="145" y="2"/>
                  </a:lnTo>
                  <a:lnTo>
                    <a:pt x="138" y="0"/>
                  </a:lnTo>
                  <a:lnTo>
                    <a:pt x="132" y="0"/>
                  </a:lnTo>
                  <a:lnTo>
                    <a:pt x="126" y="2"/>
                  </a:lnTo>
                  <a:lnTo>
                    <a:pt x="121" y="6"/>
                  </a:lnTo>
                  <a:lnTo>
                    <a:pt x="3" y="164"/>
                  </a:lnTo>
                  <a:lnTo>
                    <a:pt x="0" y="169"/>
                  </a:lnTo>
                  <a:lnTo>
                    <a:pt x="0" y="175"/>
                  </a:lnTo>
                  <a:lnTo>
                    <a:pt x="2" y="180"/>
                  </a:lnTo>
                  <a:lnTo>
                    <a:pt x="7" y="186"/>
                  </a:lnTo>
                  <a:lnTo>
                    <a:pt x="134" y="285"/>
                  </a:lnTo>
                  <a:lnTo>
                    <a:pt x="137" y="286"/>
                  </a:lnTo>
                  <a:lnTo>
                    <a:pt x="141" y="287"/>
                  </a:lnTo>
                  <a:lnTo>
                    <a:pt x="143" y="287"/>
                  </a:lnTo>
                  <a:lnTo>
                    <a:pt x="147" y="287"/>
                  </a:lnTo>
                  <a:lnTo>
                    <a:pt x="150" y="287"/>
                  </a:lnTo>
                  <a:lnTo>
                    <a:pt x="152" y="286"/>
                  </a:lnTo>
                  <a:lnTo>
                    <a:pt x="155" y="283"/>
                  </a:lnTo>
                  <a:lnTo>
                    <a:pt x="158" y="281"/>
                  </a:lnTo>
                  <a:lnTo>
                    <a:pt x="275" y="114"/>
                  </a:lnTo>
                  <a:lnTo>
                    <a:pt x="277" y="108"/>
                  </a:lnTo>
                  <a:lnTo>
                    <a:pt x="277" y="101"/>
                  </a:lnTo>
                  <a:lnTo>
                    <a:pt x="276" y="96"/>
                  </a:lnTo>
                  <a:lnTo>
                    <a:pt x="272" y="91"/>
                  </a:lnTo>
                  <a:close/>
                </a:path>
              </a:pathLst>
            </a:custGeom>
            <a:solidFill>
              <a:srgbClr val="000000"/>
            </a:solidFill>
            <a:ln w="9525">
              <a:noFill/>
              <a:round/>
              <a:headEnd/>
              <a:tailEnd/>
            </a:ln>
          </p:spPr>
          <p:txBody>
            <a:bodyPr/>
            <a:lstStyle/>
            <a:p>
              <a:pPr rtl="0"/>
              <a:endParaRPr lang="en-US" sz="3800"/>
            </a:p>
          </p:txBody>
        </p:sp>
        <p:sp>
          <p:nvSpPr>
            <p:cNvPr id="41126" name="Freeform 166"/>
            <p:cNvSpPr>
              <a:spLocks/>
            </p:cNvSpPr>
            <p:nvPr/>
          </p:nvSpPr>
          <p:spPr bwMode="auto">
            <a:xfrm flipH="1">
              <a:off x="442" y="974"/>
              <a:ext cx="199" cy="140"/>
            </a:xfrm>
            <a:custGeom>
              <a:avLst/>
              <a:gdLst>
                <a:gd name="T0" fmla="*/ 172 w 867"/>
                <a:gd name="T1" fmla="*/ 3 h 610"/>
                <a:gd name="T2" fmla="*/ 165 w 867"/>
                <a:gd name="T3" fmla="*/ 7 h 610"/>
                <a:gd name="T4" fmla="*/ 155 w 867"/>
                <a:gd name="T5" fmla="*/ 12 h 610"/>
                <a:gd name="T6" fmla="*/ 147 w 867"/>
                <a:gd name="T7" fmla="*/ 16 h 610"/>
                <a:gd name="T8" fmla="*/ 145 w 867"/>
                <a:gd name="T9" fmla="*/ 18 h 610"/>
                <a:gd name="T10" fmla="*/ 144 w 867"/>
                <a:gd name="T11" fmla="*/ 19 h 610"/>
                <a:gd name="T12" fmla="*/ 144 w 867"/>
                <a:gd name="T13" fmla="*/ 23 h 610"/>
                <a:gd name="T14" fmla="*/ 144 w 867"/>
                <a:gd name="T15" fmla="*/ 33 h 610"/>
                <a:gd name="T16" fmla="*/ 143 w 867"/>
                <a:gd name="T17" fmla="*/ 38 h 610"/>
                <a:gd name="T18" fmla="*/ 139 w 867"/>
                <a:gd name="T19" fmla="*/ 41 h 610"/>
                <a:gd name="T20" fmla="*/ 136 w 867"/>
                <a:gd name="T21" fmla="*/ 40 h 610"/>
                <a:gd name="T22" fmla="*/ 133 w 867"/>
                <a:gd name="T23" fmla="*/ 33 h 610"/>
                <a:gd name="T24" fmla="*/ 130 w 867"/>
                <a:gd name="T25" fmla="*/ 26 h 610"/>
                <a:gd name="T26" fmla="*/ 128 w 867"/>
                <a:gd name="T27" fmla="*/ 22 h 610"/>
                <a:gd name="T28" fmla="*/ 127 w 867"/>
                <a:gd name="T29" fmla="*/ 21 h 610"/>
                <a:gd name="T30" fmla="*/ 125 w 867"/>
                <a:gd name="T31" fmla="*/ 19 h 610"/>
                <a:gd name="T32" fmla="*/ 98 w 867"/>
                <a:gd name="T33" fmla="*/ 14 h 610"/>
                <a:gd name="T34" fmla="*/ 98 w 867"/>
                <a:gd name="T35" fmla="*/ 14 h 610"/>
                <a:gd name="T36" fmla="*/ 97 w 867"/>
                <a:gd name="T37" fmla="*/ 14 h 610"/>
                <a:gd name="T38" fmla="*/ 86 w 867"/>
                <a:gd name="T39" fmla="*/ 16 h 610"/>
                <a:gd name="T40" fmla="*/ 73 w 867"/>
                <a:gd name="T41" fmla="*/ 20 h 610"/>
                <a:gd name="T42" fmla="*/ 61 w 867"/>
                <a:gd name="T43" fmla="*/ 26 h 610"/>
                <a:gd name="T44" fmla="*/ 49 w 867"/>
                <a:gd name="T45" fmla="*/ 32 h 610"/>
                <a:gd name="T46" fmla="*/ 38 w 867"/>
                <a:gd name="T47" fmla="*/ 38 h 610"/>
                <a:gd name="T48" fmla="*/ 29 w 867"/>
                <a:gd name="T49" fmla="*/ 44 h 610"/>
                <a:gd name="T50" fmla="*/ 23 w 867"/>
                <a:gd name="T51" fmla="*/ 48 h 610"/>
                <a:gd name="T52" fmla="*/ 20 w 867"/>
                <a:gd name="T53" fmla="*/ 50 h 610"/>
                <a:gd name="T54" fmla="*/ 21 w 867"/>
                <a:gd name="T55" fmla="*/ 50 h 610"/>
                <a:gd name="T56" fmla="*/ 21 w 867"/>
                <a:gd name="T57" fmla="*/ 50 h 610"/>
                <a:gd name="T58" fmla="*/ 12 w 867"/>
                <a:gd name="T59" fmla="*/ 56 h 610"/>
                <a:gd name="T60" fmla="*/ 6 w 867"/>
                <a:gd name="T61" fmla="*/ 64 h 610"/>
                <a:gd name="T62" fmla="*/ 2 w 867"/>
                <a:gd name="T63" fmla="*/ 72 h 610"/>
                <a:gd name="T64" fmla="*/ 0 w 867"/>
                <a:gd name="T65" fmla="*/ 76 h 610"/>
                <a:gd name="T66" fmla="*/ 0 w 867"/>
                <a:gd name="T67" fmla="*/ 78 h 610"/>
                <a:gd name="T68" fmla="*/ 1 w 867"/>
                <a:gd name="T69" fmla="*/ 80 h 610"/>
                <a:gd name="T70" fmla="*/ 45 w 867"/>
                <a:gd name="T71" fmla="*/ 139 h 610"/>
                <a:gd name="T72" fmla="*/ 48 w 867"/>
                <a:gd name="T73" fmla="*/ 140 h 610"/>
                <a:gd name="T74" fmla="*/ 50 w 867"/>
                <a:gd name="T75" fmla="*/ 139 h 610"/>
                <a:gd name="T76" fmla="*/ 59 w 867"/>
                <a:gd name="T77" fmla="*/ 137 h 610"/>
                <a:gd name="T78" fmla="*/ 72 w 867"/>
                <a:gd name="T79" fmla="*/ 131 h 610"/>
                <a:gd name="T80" fmla="*/ 89 w 867"/>
                <a:gd name="T81" fmla="*/ 123 h 610"/>
                <a:gd name="T82" fmla="*/ 108 w 867"/>
                <a:gd name="T83" fmla="*/ 111 h 610"/>
                <a:gd name="T84" fmla="*/ 127 w 867"/>
                <a:gd name="T85" fmla="*/ 97 h 610"/>
                <a:gd name="T86" fmla="*/ 145 w 867"/>
                <a:gd name="T87" fmla="*/ 79 h 610"/>
                <a:gd name="T88" fmla="*/ 160 w 867"/>
                <a:gd name="T89" fmla="*/ 58 h 610"/>
                <a:gd name="T90" fmla="*/ 167 w 867"/>
                <a:gd name="T91" fmla="*/ 45 h 610"/>
                <a:gd name="T92" fmla="*/ 173 w 867"/>
                <a:gd name="T93" fmla="*/ 41 h 610"/>
                <a:gd name="T94" fmla="*/ 181 w 867"/>
                <a:gd name="T95" fmla="*/ 36 h 610"/>
                <a:gd name="T96" fmla="*/ 187 w 867"/>
                <a:gd name="T97" fmla="*/ 33 h 610"/>
                <a:gd name="T98" fmla="*/ 190 w 867"/>
                <a:gd name="T99" fmla="*/ 31 h 610"/>
                <a:gd name="T100" fmla="*/ 193 w 867"/>
                <a:gd name="T101" fmla="*/ 27 h 610"/>
                <a:gd name="T102" fmla="*/ 197 w 867"/>
                <a:gd name="T103" fmla="*/ 23 h 610"/>
                <a:gd name="T104" fmla="*/ 199 w 867"/>
                <a:gd name="T105" fmla="*/ 18 h 610"/>
                <a:gd name="T106" fmla="*/ 199 w 867"/>
                <a:gd name="T107" fmla="*/ 13 h 610"/>
                <a:gd name="T108" fmla="*/ 198 w 867"/>
                <a:gd name="T109" fmla="*/ 10 h 610"/>
                <a:gd name="T110" fmla="*/ 196 w 867"/>
                <a:gd name="T111" fmla="*/ 6 h 610"/>
                <a:gd name="T112" fmla="*/ 192 w 867"/>
                <a:gd name="T113" fmla="*/ 3 h 610"/>
                <a:gd name="T114" fmla="*/ 186 w 867"/>
                <a:gd name="T115" fmla="*/ 0 h 610"/>
                <a:gd name="T116" fmla="*/ 178 w 867"/>
                <a:gd name="T117" fmla="*/ 0 h 61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67"/>
                <a:gd name="T178" fmla="*/ 0 h 610"/>
                <a:gd name="T179" fmla="*/ 867 w 867"/>
                <a:gd name="T180" fmla="*/ 610 h 61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67" h="610">
                  <a:moveTo>
                    <a:pt x="755" y="9"/>
                  </a:moveTo>
                  <a:lnTo>
                    <a:pt x="750" y="11"/>
                  </a:lnTo>
                  <a:lnTo>
                    <a:pt x="736" y="19"/>
                  </a:lnTo>
                  <a:lnTo>
                    <a:pt x="717" y="30"/>
                  </a:lnTo>
                  <a:lnTo>
                    <a:pt x="695" y="41"/>
                  </a:lnTo>
                  <a:lnTo>
                    <a:pt x="675" y="53"/>
                  </a:lnTo>
                  <a:lnTo>
                    <a:pt x="655" y="62"/>
                  </a:lnTo>
                  <a:lnTo>
                    <a:pt x="642" y="70"/>
                  </a:lnTo>
                  <a:lnTo>
                    <a:pt x="637" y="73"/>
                  </a:lnTo>
                  <a:lnTo>
                    <a:pt x="633" y="77"/>
                  </a:lnTo>
                  <a:lnTo>
                    <a:pt x="629" y="80"/>
                  </a:lnTo>
                  <a:lnTo>
                    <a:pt x="628" y="84"/>
                  </a:lnTo>
                  <a:lnTo>
                    <a:pt x="626" y="90"/>
                  </a:lnTo>
                  <a:lnTo>
                    <a:pt x="626" y="99"/>
                  </a:lnTo>
                  <a:lnTo>
                    <a:pt x="628" y="119"/>
                  </a:lnTo>
                  <a:lnTo>
                    <a:pt x="628" y="143"/>
                  </a:lnTo>
                  <a:lnTo>
                    <a:pt x="628" y="160"/>
                  </a:lnTo>
                  <a:lnTo>
                    <a:pt x="623" y="165"/>
                  </a:lnTo>
                  <a:lnTo>
                    <a:pt x="615" y="170"/>
                  </a:lnTo>
                  <a:lnTo>
                    <a:pt x="607" y="178"/>
                  </a:lnTo>
                  <a:lnTo>
                    <a:pt x="598" y="186"/>
                  </a:lnTo>
                  <a:lnTo>
                    <a:pt x="591" y="173"/>
                  </a:lnTo>
                  <a:lnTo>
                    <a:pt x="585" y="159"/>
                  </a:lnTo>
                  <a:lnTo>
                    <a:pt x="578" y="143"/>
                  </a:lnTo>
                  <a:lnTo>
                    <a:pt x="571" y="129"/>
                  </a:lnTo>
                  <a:lnTo>
                    <a:pt x="565" y="114"/>
                  </a:lnTo>
                  <a:lnTo>
                    <a:pt x="560" y="104"/>
                  </a:lnTo>
                  <a:lnTo>
                    <a:pt x="556" y="96"/>
                  </a:lnTo>
                  <a:lnTo>
                    <a:pt x="555" y="93"/>
                  </a:lnTo>
                  <a:lnTo>
                    <a:pt x="552" y="90"/>
                  </a:lnTo>
                  <a:lnTo>
                    <a:pt x="550" y="87"/>
                  </a:lnTo>
                  <a:lnTo>
                    <a:pt x="546" y="84"/>
                  </a:lnTo>
                  <a:lnTo>
                    <a:pt x="541" y="83"/>
                  </a:lnTo>
                  <a:lnTo>
                    <a:pt x="426" y="62"/>
                  </a:lnTo>
                  <a:lnTo>
                    <a:pt x="425" y="62"/>
                  </a:lnTo>
                  <a:lnTo>
                    <a:pt x="424" y="62"/>
                  </a:lnTo>
                  <a:lnTo>
                    <a:pt x="422" y="62"/>
                  </a:lnTo>
                  <a:lnTo>
                    <a:pt x="398" y="65"/>
                  </a:lnTo>
                  <a:lnTo>
                    <a:pt x="373" y="70"/>
                  </a:lnTo>
                  <a:lnTo>
                    <a:pt x="346" y="78"/>
                  </a:lnTo>
                  <a:lnTo>
                    <a:pt x="318" y="87"/>
                  </a:lnTo>
                  <a:lnTo>
                    <a:pt x="291" y="99"/>
                  </a:lnTo>
                  <a:lnTo>
                    <a:pt x="264" y="112"/>
                  </a:lnTo>
                  <a:lnTo>
                    <a:pt x="238" y="125"/>
                  </a:lnTo>
                  <a:lnTo>
                    <a:pt x="212" y="139"/>
                  </a:lnTo>
                  <a:lnTo>
                    <a:pt x="187" y="153"/>
                  </a:lnTo>
                  <a:lnTo>
                    <a:pt x="165" y="166"/>
                  </a:lnTo>
                  <a:lnTo>
                    <a:pt x="144" y="179"/>
                  </a:lnTo>
                  <a:lnTo>
                    <a:pt x="126" y="191"/>
                  </a:lnTo>
                  <a:lnTo>
                    <a:pt x="112" y="201"/>
                  </a:lnTo>
                  <a:lnTo>
                    <a:pt x="100" y="209"/>
                  </a:lnTo>
                  <a:lnTo>
                    <a:pt x="92" y="214"/>
                  </a:lnTo>
                  <a:lnTo>
                    <a:pt x="88" y="217"/>
                  </a:lnTo>
                  <a:lnTo>
                    <a:pt x="90" y="216"/>
                  </a:lnTo>
                  <a:lnTo>
                    <a:pt x="91" y="216"/>
                  </a:lnTo>
                  <a:lnTo>
                    <a:pt x="71" y="228"/>
                  </a:lnTo>
                  <a:lnTo>
                    <a:pt x="53" y="243"/>
                  </a:lnTo>
                  <a:lnTo>
                    <a:pt x="39" y="261"/>
                  </a:lnTo>
                  <a:lnTo>
                    <a:pt x="26" y="280"/>
                  </a:lnTo>
                  <a:lnTo>
                    <a:pt x="15" y="298"/>
                  </a:lnTo>
                  <a:lnTo>
                    <a:pt x="8" y="313"/>
                  </a:lnTo>
                  <a:lnTo>
                    <a:pt x="2" y="324"/>
                  </a:lnTo>
                  <a:lnTo>
                    <a:pt x="1" y="329"/>
                  </a:lnTo>
                  <a:lnTo>
                    <a:pt x="0" y="333"/>
                  </a:lnTo>
                  <a:lnTo>
                    <a:pt x="0" y="338"/>
                  </a:lnTo>
                  <a:lnTo>
                    <a:pt x="1" y="343"/>
                  </a:lnTo>
                  <a:lnTo>
                    <a:pt x="4" y="347"/>
                  </a:lnTo>
                  <a:lnTo>
                    <a:pt x="191" y="601"/>
                  </a:lnTo>
                  <a:lnTo>
                    <a:pt x="195" y="605"/>
                  </a:lnTo>
                  <a:lnTo>
                    <a:pt x="200" y="609"/>
                  </a:lnTo>
                  <a:lnTo>
                    <a:pt x="207" y="610"/>
                  </a:lnTo>
                  <a:lnTo>
                    <a:pt x="212" y="609"/>
                  </a:lnTo>
                  <a:lnTo>
                    <a:pt x="220" y="606"/>
                  </a:lnTo>
                  <a:lnTo>
                    <a:pt x="234" y="602"/>
                  </a:lnTo>
                  <a:lnTo>
                    <a:pt x="255" y="595"/>
                  </a:lnTo>
                  <a:lnTo>
                    <a:pt x="282" y="584"/>
                  </a:lnTo>
                  <a:lnTo>
                    <a:pt x="314" y="570"/>
                  </a:lnTo>
                  <a:lnTo>
                    <a:pt x="350" y="554"/>
                  </a:lnTo>
                  <a:lnTo>
                    <a:pt x="389" y="535"/>
                  </a:lnTo>
                  <a:lnTo>
                    <a:pt x="429" y="511"/>
                  </a:lnTo>
                  <a:lnTo>
                    <a:pt x="472" y="485"/>
                  </a:lnTo>
                  <a:lnTo>
                    <a:pt x="513" y="455"/>
                  </a:lnTo>
                  <a:lnTo>
                    <a:pt x="555" y="423"/>
                  </a:lnTo>
                  <a:lnTo>
                    <a:pt x="595" y="386"/>
                  </a:lnTo>
                  <a:lnTo>
                    <a:pt x="632" y="345"/>
                  </a:lnTo>
                  <a:lnTo>
                    <a:pt x="665" y="300"/>
                  </a:lnTo>
                  <a:lnTo>
                    <a:pt x="695" y="252"/>
                  </a:lnTo>
                  <a:lnTo>
                    <a:pt x="720" y="200"/>
                  </a:lnTo>
                  <a:lnTo>
                    <a:pt x="727" y="196"/>
                  </a:lnTo>
                  <a:lnTo>
                    <a:pt x="740" y="188"/>
                  </a:lnTo>
                  <a:lnTo>
                    <a:pt x="755" y="178"/>
                  </a:lnTo>
                  <a:lnTo>
                    <a:pt x="773" y="168"/>
                  </a:lnTo>
                  <a:lnTo>
                    <a:pt x="790" y="157"/>
                  </a:lnTo>
                  <a:lnTo>
                    <a:pt x="805" y="148"/>
                  </a:lnTo>
                  <a:lnTo>
                    <a:pt x="815" y="142"/>
                  </a:lnTo>
                  <a:lnTo>
                    <a:pt x="819" y="139"/>
                  </a:lnTo>
                  <a:lnTo>
                    <a:pt x="827" y="134"/>
                  </a:lnTo>
                  <a:lnTo>
                    <a:pt x="834" y="127"/>
                  </a:lnTo>
                  <a:lnTo>
                    <a:pt x="842" y="119"/>
                  </a:lnTo>
                  <a:lnTo>
                    <a:pt x="850" y="110"/>
                  </a:lnTo>
                  <a:lnTo>
                    <a:pt x="857" y="101"/>
                  </a:lnTo>
                  <a:lnTo>
                    <a:pt x="862" y="90"/>
                  </a:lnTo>
                  <a:lnTo>
                    <a:pt x="866" y="79"/>
                  </a:lnTo>
                  <a:lnTo>
                    <a:pt x="867" y="66"/>
                  </a:lnTo>
                  <a:lnTo>
                    <a:pt x="867" y="58"/>
                  </a:lnTo>
                  <a:lnTo>
                    <a:pt x="866" y="50"/>
                  </a:lnTo>
                  <a:lnTo>
                    <a:pt x="863" y="44"/>
                  </a:lnTo>
                  <a:lnTo>
                    <a:pt x="859" y="36"/>
                  </a:lnTo>
                  <a:lnTo>
                    <a:pt x="854" y="28"/>
                  </a:lnTo>
                  <a:lnTo>
                    <a:pt x="846" y="19"/>
                  </a:lnTo>
                  <a:lnTo>
                    <a:pt x="836" y="11"/>
                  </a:lnTo>
                  <a:lnTo>
                    <a:pt x="824" y="5"/>
                  </a:lnTo>
                  <a:lnTo>
                    <a:pt x="810" y="1"/>
                  </a:lnTo>
                  <a:lnTo>
                    <a:pt x="794" y="0"/>
                  </a:lnTo>
                  <a:lnTo>
                    <a:pt x="776" y="2"/>
                  </a:lnTo>
                  <a:lnTo>
                    <a:pt x="755" y="9"/>
                  </a:lnTo>
                  <a:close/>
                </a:path>
              </a:pathLst>
            </a:custGeom>
            <a:solidFill>
              <a:srgbClr val="000000"/>
            </a:solidFill>
            <a:ln w="9525">
              <a:noFill/>
              <a:round/>
              <a:headEnd/>
              <a:tailEnd/>
            </a:ln>
          </p:spPr>
          <p:txBody>
            <a:bodyPr/>
            <a:lstStyle/>
            <a:p>
              <a:pPr rtl="0"/>
              <a:endParaRPr lang="en-US" sz="3800"/>
            </a:p>
          </p:txBody>
        </p:sp>
        <p:sp>
          <p:nvSpPr>
            <p:cNvPr id="41127" name="Freeform 167"/>
            <p:cNvSpPr>
              <a:spLocks/>
            </p:cNvSpPr>
            <p:nvPr/>
          </p:nvSpPr>
          <p:spPr bwMode="auto">
            <a:xfrm flipH="1">
              <a:off x="452" y="983"/>
              <a:ext cx="179" cy="121"/>
            </a:xfrm>
            <a:custGeom>
              <a:avLst/>
              <a:gdLst>
                <a:gd name="T0" fmla="*/ 169 w 786"/>
                <a:gd name="T1" fmla="*/ 0 h 528"/>
                <a:gd name="T2" fmla="*/ 174 w 786"/>
                <a:gd name="T3" fmla="*/ 0 h 528"/>
                <a:gd name="T4" fmla="*/ 176 w 786"/>
                <a:gd name="T5" fmla="*/ 1 h 528"/>
                <a:gd name="T6" fmla="*/ 178 w 786"/>
                <a:gd name="T7" fmla="*/ 3 h 528"/>
                <a:gd name="T8" fmla="*/ 179 w 786"/>
                <a:gd name="T9" fmla="*/ 6 h 528"/>
                <a:gd name="T10" fmla="*/ 178 w 786"/>
                <a:gd name="T11" fmla="*/ 10 h 528"/>
                <a:gd name="T12" fmla="*/ 175 w 786"/>
                <a:gd name="T13" fmla="*/ 13 h 528"/>
                <a:gd name="T14" fmla="*/ 173 w 786"/>
                <a:gd name="T15" fmla="*/ 15 h 528"/>
                <a:gd name="T16" fmla="*/ 171 w 786"/>
                <a:gd name="T17" fmla="*/ 16 h 528"/>
                <a:gd name="T18" fmla="*/ 165 w 786"/>
                <a:gd name="T19" fmla="*/ 20 h 528"/>
                <a:gd name="T20" fmla="*/ 156 w 786"/>
                <a:gd name="T21" fmla="*/ 25 h 528"/>
                <a:gd name="T22" fmla="*/ 150 w 786"/>
                <a:gd name="T23" fmla="*/ 30 h 528"/>
                <a:gd name="T24" fmla="*/ 148 w 786"/>
                <a:gd name="T25" fmla="*/ 31 h 528"/>
                <a:gd name="T26" fmla="*/ 147 w 786"/>
                <a:gd name="T27" fmla="*/ 32 h 528"/>
                <a:gd name="T28" fmla="*/ 143 w 786"/>
                <a:gd name="T29" fmla="*/ 43 h 528"/>
                <a:gd name="T30" fmla="*/ 130 w 786"/>
                <a:gd name="T31" fmla="*/ 61 h 528"/>
                <a:gd name="T32" fmla="*/ 115 w 786"/>
                <a:gd name="T33" fmla="*/ 77 h 528"/>
                <a:gd name="T34" fmla="*/ 99 w 786"/>
                <a:gd name="T35" fmla="*/ 90 h 528"/>
                <a:gd name="T36" fmla="*/ 82 w 786"/>
                <a:gd name="T37" fmla="*/ 101 h 528"/>
                <a:gd name="T38" fmla="*/ 67 w 786"/>
                <a:gd name="T39" fmla="*/ 110 h 528"/>
                <a:gd name="T40" fmla="*/ 53 w 786"/>
                <a:gd name="T41" fmla="*/ 116 h 528"/>
                <a:gd name="T42" fmla="*/ 43 w 786"/>
                <a:gd name="T43" fmla="*/ 120 h 528"/>
                <a:gd name="T44" fmla="*/ 37 w 786"/>
                <a:gd name="T45" fmla="*/ 118 h 528"/>
                <a:gd name="T46" fmla="*/ 26 w 786"/>
                <a:gd name="T47" fmla="*/ 103 h 528"/>
                <a:gd name="T48" fmla="*/ 13 w 786"/>
                <a:gd name="T49" fmla="*/ 85 h 528"/>
                <a:gd name="T50" fmla="*/ 3 w 786"/>
                <a:gd name="T51" fmla="*/ 71 h 528"/>
                <a:gd name="T52" fmla="*/ 1 w 786"/>
                <a:gd name="T53" fmla="*/ 65 h 528"/>
                <a:gd name="T54" fmla="*/ 4 w 786"/>
                <a:gd name="T55" fmla="*/ 60 h 528"/>
                <a:gd name="T56" fmla="*/ 8 w 786"/>
                <a:gd name="T57" fmla="*/ 55 h 528"/>
                <a:gd name="T58" fmla="*/ 13 w 786"/>
                <a:gd name="T59" fmla="*/ 50 h 528"/>
                <a:gd name="T60" fmla="*/ 15 w 786"/>
                <a:gd name="T61" fmla="*/ 49 h 528"/>
                <a:gd name="T62" fmla="*/ 15 w 786"/>
                <a:gd name="T63" fmla="*/ 49 h 528"/>
                <a:gd name="T64" fmla="*/ 16 w 786"/>
                <a:gd name="T65" fmla="*/ 48 h 528"/>
                <a:gd name="T66" fmla="*/ 20 w 786"/>
                <a:gd name="T67" fmla="*/ 45 h 528"/>
                <a:gd name="T68" fmla="*/ 27 w 786"/>
                <a:gd name="T69" fmla="*/ 41 h 528"/>
                <a:gd name="T70" fmla="*/ 36 w 786"/>
                <a:gd name="T71" fmla="*/ 35 h 528"/>
                <a:gd name="T72" fmla="*/ 47 w 786"/>
                <a:gd name="T73" fmla="*/ 29 h 528"/>
                <a:gd name="T74" fmla="*/ 59 w 786"/>
                <a:gd name="T75" fmla="*/ 23 h 528"/>
                <a:gd name="T76" fmla="*/ 71 w 786"/>
                <a:gd name="T77" fmla="*/ 18 h 528"/>
                <a:gd name="T78" fmla="*/ 82 w 786"/>
                <a:gd name="T79" fmla="*/ 15 h 528"/>
                <a:gd name="T80" fmla="*/ 88 w 786"/>
                <a:gd name="T81" fmla="*/ 15 h 528"/>
                <a:gd name="T82" fmla="*/ 94 w 786"/>
                <a:gd name="T83" fmla="*/ 16 h 528"/>
                <a:gd name="T84" fmla="*/ 101 w 786"/>
                <a:gd name="T85" fmla="*/ 17 h 528"/>
                <a:gd name="T86" fmla="*/ 108 w 786"/>
                <a:gd name="T87" fmla="*/ 18 h 528"/>
                <a:gd name="T88" fmla="*/ 111 w 786"/>
                <a:gd name="T89" fmla="*/ 21 h 528"/>
                <a:gd name="T90" fmla="*/ 114 w 786"/>
                <a:gd name="T91" fmla="*/ 28 h 528"/>
                <a:gd name="T92" fmla="*/ 118 w 786"/>
                <a:gd name="T93" fmla="*/ 36 h 528"/>
                <a:gd name="T94" fmla="*/ 121 w 786"/>
                <a:gd name="T95" fmla="*/ 42 h 528"/>
                <a:gd name="T96" fmla="*/ 122 w 786"/>
                <a:gd name="T97" fmla="*/ 44 h 528"/>
                <a:gd name="T98" fmla="*/ 123 w 786"/>
                <a:gd name="T99" fmla="*/ 45 h 528"/>
                <a:gd name="T100" fmla="*/ 125 w 786"/>
                <a:gd name="T101" fmla="*/ 45 h 528"/>
                <a:gd name="T102" fmla="*/ 127 w 786"/>
                <a:gd name="T103" fmla="*/ 45 h 528"/>
                <a:gd name="T104" fmla="*/ 141 w 786"/>
                <a:gd name="T105" fmla="*/ 33 h 528"/>
                <a:gd name="T106" fmla="*/ 142 w 786"/>
                <a:gd name="T107" fmla="*/ 32 h 528"/>
                <a:gd name="T108" fmla="*/ 143 w 786"/>
                <a:gd name="T109" fmla="*/ 30 h 528"/>
                <a:gd name="T110" fmla="*/ 143 w 786"/>
                <a:gd name="T111" fmla="*/ 24 h 528"/>
                <a:gd name="T112" fmla="*/ 142 w 786"/>
                <a:gd name="T113" fmla="*/ 14 h 528"/>
                <a:gd name="T114" fmla="*/ 148 w 786"/>
                <a:gd name="T115" fmla="*/ 11 h 528"/>
                <a:gd name="T116" fmla="*/ 156 w 786"/>
                <a:gd name="T117" fmla="*/ 7 h 528"/>
                <a:gd name="T118" fmla="*/ 163 w 786"/>
                <a:gd name="T119" fmla="*/ 3 h 528"/>
                <a:gd name="T120" fmla="*/ 166 w 786"/>
                <a:gd name="T121" fmla="*/ 1 h 5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86"/>
                <a:gd name="T184" fmla="*/ 0 h 528"/>
                <a:gd name="T185" fmla="*/ 786 w 786"/>
                <a:gd name="T186" fmla="*/ 528 h 5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86" h="528">
                  <a:moveTo>
                    <a:pt x="731" y="5"/>
                  </a:moveTo>
                  <a:lnTo>
                    <a:pt x="743" y="1"/>
                  </a:lnTo>
                  <a:lnTo>
                    <a:pt x="754" y="0"/>
                  </a:lnTo>
                  <a:lnTo>
                    <a:pt x="762" y="1"/>
                  </a:lnTo>
                  <a:lnTo>
                    <a:pt x="770" y="4"/>
                  </a:lnTo>
                  <a:lnTo>
                    <a:pt x="775" y="6"/>
                  </a:lnTo>
                  <a:lnTo>
                    <a:pt x="779" y="10"/>
                  </a:lnTo>
                  <a:lnTo>
                    <a:pt x="782" y="14"/>
                  </a:lnTo>
                  <a:lnTo>
                    <a:pt x="783" y="17"/>
                  </a:lnTo>
                  <a:lnTo>
                    <a:pt x="786" y="26"/>
                  </a:lnTo>
                  <a:lnTo>
                    <a:pt x="786" y="35"/>
                  </a:lnTo>
                  <a:lnTo>
                    <a:pt x="782" y="44"/>
                  </a:lnTo>
                  <a:lnTo>
                    <a:pt x="775" y="52"/>
                  </a:lnTo>
                  <a:lnTo>
                    <a:pt x="769" y="58"/>
                  </a:lnTo>
                  <a:lnTo>
                    <a:pt x="764" y="64"/>
                  </a:lnTo>
                  <a:lnTo>
                    <a:pt x="758" y="66"/>
                  </a:lnTo>
                  <a:lnTo>
                    <a:pt x="757" y="67"/>
                  </a:lnTo>
                  <a:lnTo>
                    <a:pt x="753" y="70"/>
                  </a:lnTo>
                  <a:lnTo>
                    <a:pt x="741" y="78"/>
                  </a:lnTo>
                  <a:lnTo>
                    <a:pt x="725" y="88"/>
                  </a:lnTo>
                  <a:lnTo>
                    <a:pt x="705" y="99"/>
                  </a:lnTo>
                  <a:lnTo>
                    <a:pt x="686" y="110"/>
                  </a:lnTo>
                  <a:lnTo>
                    <a:pt x="670" y="121"/>
                  </a:lnTo>
                  <a:lnTo>
                    <a:pt x="657" y="129"/>
                  </a:lnTo>
                  <a:lnTo>
                    <a:pt x="653" y="131"/>
                  </a:lnTo>
                  <a:lnTo>
                    <a:pt x="650" y="134"/>
                  </a:lnTo>
                  <a:lnTo>
                    <a:pt x="648" y="135"/>
                  </a:lnTo>
                  <a:lnTo>
                    <a:pt x="647" y="138"/>
                  </a:lnTo>
                  <a:lnTo>
                    <a:pt x="645" y="140"/>
                  </a:lnTo>
                  <a:lnTo>
                    <a:pt x="626" y="186"/>
                  </a:lnTo>
                  <a:lnTo>
                    <a:pt x="601" y="228"/>
                  </a:lnTo>
                  <a:lnTo>
                    <a:pt x="572" y="267"/>
                  </a:lnTo>
                  <a:lnTo>
                    <a:pt x="541" y="303"/>
                  </a:lnTo>
                  <a:lnTo>
                    <a:pt x="507" y="336"/>
                  </a:lnTo>
                  <a:lnTo>
                    <a:pt x="472" y="367"/>
                  </a:lnTo>
                  <a:lnTo>
                    <a:pt x="436" y="394"/>
                  </a:lnTo>
                  <a:lnTo>
                    <a:pt x="398" y="419"/>
                  </a:lnTo>
                  <a:lnTo>
                    <a:pt x="362" y="441"/>
                  </a:lnTo>
                  <a:lnTo>
                    <a:pt x="327" y="462"/>
                  </a:lnTo>
                  <a:lnTo>
                    <a:pt x="293" y="479"/>
                  </a:lnTo>
                  <a:lnTo>
                    <a:pt x="262" y="493"/>
                  </a:lnTo>
                  <a:lnTo>
                    <a:pt x="233" y="506"/>
                  </a:lnTo>
                  <a:lnTo>
                    <a:pt x="208" y="515"/>
                  </a:lnTo>
                  <a:lnTo>
                    <a:pt x="189" y="523"/>
                  </a:lnTo>
                  <a:lnTo>
                    <a:pt x="173" y="528"/>
                  </a:lnTo>
                  <a:lnTo>
                    <a:pt x="162" y="513"/>
                  </a:lnTo>
                  <a:lnTo>
                    <a:pt x="142" y="485"/>
                  </a:lnTo>
                  <a:lnTo>
                    <a:pt x="115" y="449"/>
                  </a:lnTo>
                  <a:lnTo>
                    <a:pt x="86" y="410"/>
                  </a:lnTo>
                  <a:lnTo>
                    <a:pt x="56" y="369"/>
                  </a:lnTo>
                  <a:lnTo>
                    <a:pt x="30" y="334"/>
                  </a:lnTo>
                  <a:lnTo>
                    <a:pt x="11" y="308"/>
                  </a:lnTo>
                  <a:lnTo>
                    <a:pt x="0" y="294"/>
                  </a:lnTo>
                  <a:lnTo>
                    <a:pt x="6" y="285"/>
                  </a:lnTo>
                  <a:lnTo>
                    <a:pt x="11" y="273"/>
                  </a:lnTo>
                  <a:lnTo>
                    <a:pt x="19" y="261"/>
                  </a:lnTo>
                  <a:lnTo>
                    <a:pt x="26" y="250"/>
                  </a:lnTo>
                  <a:lnTo>
                    <a:pt x="36" y="238"/>
                  </a:lnTo>
                  <a:lnTo>
                    <a:pt x="45" y="228"/>
                  </a:lnTo>
                  <a:lnTo>
                    <a:pt x="55" y="218"/>
                  </a:lnTo>
                  <a:lnTo>
                    <a:pt x="67" y="212"/>
                  </a:lnTo>
                  <a:lnTo>
                    <a:pt x="68" y="212"/>
                  </a:lnTo>
                  <a:lnTo>
                    <a:pt x="68" y="211"/>
                  </a:lnTo>
                  <a:lnTo>
                    <a:pt x="71" y="209"/>
                  </a:lnTo>
                  <a:lnTo>
                    <a:pt x="77" y="204"/>
                  </a:lnTo>
                  <a:lnTo>
                    <a:pt x="89" y="196"/>
                  </a:lnTo>
                  <a:lnTo>
                    <a:pt x="102" y="187"/>
                  </a:lnTo>
                  <a:lnTo>
                    <a:pt x="119" y="177"/>
                  </a:lnTo>
                  <a:lnTo>
                    <a:pt x="138" y="165"/>
                  </a:lnTo>
                  <a:lnTo>
                    <a:pt x="160" y="152"/>
                  </a:lnTo>
                  <a:lnTo>
                    <a:pt x="184" y="138"/>
                  </a:lnTo>
                  <a:lnTo>
                    <a:pt x="207" y="125"/>
                  </a:lnTo>
                  <a:lnTo>
                    <a:pt x="233" y="112"/>
                  </a:lnTo>
                  <a:lnTo>
                    <a:pt x="259" y="99"/>
                  </a:lnTo>
                  <a:lnTo>
                    <a:pt x="285" y="88"/>
                  </a:lnTo>
                  <a:lnTo>
                    <a:pt x="311" y="78"/>
                  </a:lnTo>
                  <a:lnTo>
                    <a:pt x="336" y="71"/>
                  </a:lnTo>
                  <a:lnTo>
                    <a:pt x="359" y="66"/>
                  </a:lnTo>
                  <a:lnTo>
                    <a:pt x="381" y="64"/>
                  </a:lnTo>
                  <a:lnTo>
                    <a:pt x="387" y="64"/>
                  </a:lnTo>
                  <a:lnTo>
                    <a:pt x="397" y="66"/>
                  </a:lnTo>
                  <a:lnTo>
                    <a:pt x="411" y="69"/>
                  </a:lnTo>
                  <a:lnTo>
                    <a:pt x="427" y="71"/>
                  </a:lnTo>
                  <a:lnTo>
                    <a:pt x="444" y="74"/>
                  </a:lnTo>
                  <a:lnTo>
                    <a:pt x="461" y="77"/>
                  </a:lnTo>
                  <a:lnTo>
                    <a:pt x="474" y="79"/>
                  </a:lnTo>
                  <a:lnTo>
                    <a:pt x="483" y="80"/>
                  </a:lnTo>
                  <a:lnTo>
                    <a:pt x="487" y="90"/>
                  </a:lnTo>
                  <a:lnTo>
                    <a:pt x="493" y="104"/>
                  </a:lnTo>
                  <a:lnTo>
                    <a:pt x="502" y="121"/>
                  </a:lnTo>
                  <a:lnTo>
                    <a:pt x="510" y="139"/>
                  </a:lnTo>
                  <a:lnTo>
                    <a:pt x="519" y="157"/>
                  </a:lnTo>
                  <a:lnTo>
                    <a:pt x="526" y="172"/>
                  </a:lnTo>
                  <a:lnTo>
                    <a:pt x="531" y="182"/>
                  </a:lnTo>
                  <a:lnTo>
                    <a:pt x="532" y="186"/>
                  </a:lnTo>
                  <a:lnTo>
                    <a:pt x="535" y="190"/>
                  </a:lnTo>
                  <a:lnTo>
                    <a:pt x="537" y="194"/>
                  </a:lnTo>
                  <a:lnTo>
                    <a:pt x="541" y="196"/>
                  </a:lnTo>
                  <a:lnTo>
                    <a:pt x="546" y="198"/>
                  </a:lnTo>
                  <a:lnTo>
                    <a:pt x="550" y="198"/>
                  </a:lnTo>
                  <a:lnTo>
                    <a:pt x="556" y="198"/>
                  </a:lnTo>
                  <a:lnTo>
                    <a:pt x="559" y="196"/>
                  </a:lnTo>
                  <a:lnTo>
                    <a:pt x="563" y="194"/>
                  </a:lnTo>
                  <a:lnTo>
                    <a:pt x="619" y="146"/>
                  </a:lnTo>
                  <a:lnTo>
                    <a:pt x="622" y="143"/>
                  </a:lnTo>
                  <a:lnTo>
                    <a:pt x="624" y="139"/>
                  </a:lnTo>
                  <a:lnTo>
                    <a:pt x="626" y="135"/>
                  </a:lnTo>
                  <a:lnTo>
                    <a:pt x="626" y="130"/>
                  </a:lnTo>
                  <a:lnTo>
                    <a:pt x="626" y="122"/>
                  </a:lnTo>
                  <a:lnTo>
                    <a:pt x="626" y="103"/>
                  </a:lnTo>
                  <a:lnTo>
                    <a:pt x="624" y="80"/>
                  </a:lnTo>
                  <a:lnTo>
                    <a:pt x="624" y="62"/>
                  </a:lnTo>
                  <a:lnTo>
                    <a:pt x="635" y="57"/>
                  </a:lnTo>
                  <a:lnTo>
                    <a:pt x="649" y="49"/>
                  </a:lnTo>
                  <a:lnTo>
                    <a:pt x="666" y="40"/>
                  </a:lnTo>
                  <a:lnTo>
                    <a:pt x="684" y="30"/>
                  </a:lnTo>
                  <a:lnTo>
                    <a:pt x="702" y="21"/>
                  </a:lnTo>
                  <a:lnTo>
                    <a:pt x="717" y="13"/>
                  </a:lnTo>
                  <a:lnTo>
                    <a:pt x="727" y="8"/>
                  </a:lnTo>
                  <a:lnTo>
                    <a:pt x="731" y="5"/>
                  </a:lnTo>
                  <a:close/>
                </a:path>
              </a:pathLst>
            </a:custGeom>
            <a:solidFill>
              <a:srgbClr val="C0C0C0"/>
            </a:solidFill>
            <a:ln w="9525">
              <a:noFill/>
              <a:round/>
              <a:headEnd/>
              <a:tailEnd/>
            </a:ln>
          </p:spPr>
          <p:txBody>
            <a:bodyPr/>
            <a:lstStyle/>
            <a:p>
              <a:pPr rtl="0"/>
              <a:endParaRPr lang="en-US" sz="3800"/>
            </a:p>
          </p:txBody>
        </p:sp>
        <p:sp>
          <p:nvSpPr>
            <p:cNvPr id="41128" name="Freeform 168"/>
            <p:cNvSpPr>
              <a:spLocks/>
            </p:cNvSpPr>
            <p:nvPr/>
          </p:nvSpPr>
          <p:spPr bwMode="auto">
            <a:xfrm flipH="1">
              <a:off x="474" y="893"/>
              <a:ext cx="200" cy="167"/>
            </a:xfrm>
            <a:custGeom>
              <a:avLst/>
              <a:gdLst>
                <a:gd name="T0" fmla="*/ 196 w 872"/>
                <a:gd name="T1" fmla="*/ 91 h 726"/>
                <a:gd name="T2" fmla="*/ 199 w 872"/>
                <a:gd name="T3" fmla="*/ 82 h 726"/>
                <a:gd name="T4" fmla="*/ 197 w 872"/>
                <a:gd name="T5" fmla="*/ 66 h 726"/>
                <a:gd name="T6" fmla="*/ 193 w 872"/>
                <a:gd name="T7" fmla="*/ 41 h 726"/>
                <a:gd name="T8" fmla="*/ 192 w 872"/>
                <a:gd name="T9" fmla="*/ 41 h 726"/>
                <a:gd name="T10" fmla="*/ 186 w 872"/>
                <a:gd name="T11" fmla="*/ 50 h 726"/>
                <a:gd name="T12" fmla="*/ 181 w 872"/>
                <a:gd name="T13" fmla="*/ 62 h 726"/>
                <a:gd name="T14" fmla="*/ 179 w 872"/>
                <a:gd name="T15" fmla="*/ 49 h 726"/>
                <a:gd name="T16" fmla="*/ 179 w 872"/>
                <a:gd name="T17" fmla="*/ 32 h 726"/>
                <a:gd name="T18" fmla="*/ 175 w 872"/>
                <a:gd name="T19" fmla="*/ 20 h 726"/>
                <a:gd name="T20" fmla="*/ 172 w 872"/>
                <a:gd name="T21" fmla="*/ 14 h 726"/>
                <a:gd name="T22" fmla="*/ 172 w 872"/>
                <a:gd name="T23" fmla="*/ 20 h 726"/>
                <a:gd name="T24" fmla="*/ 167 w 872"/>
                <a:gd name="T25" fmla="*/ 31 h 726"/>
                <a:gd name="T26" fmla="*/ 156 w 872"/>
                <a:gd name="T27" fmla="*/ 39 h 726"/>
                <a:gd name="T28" fmla="*/ 149 w 872"/>
                <a:gd name="T29" fmla="*/ 43 h 726"/>
                <a:gd name="T30" fmla="*/ 148 w 872"/>
                <a:gd name="T31" fmla="*/ 44 h 726"/>
                <a:gd name="T32" fmla="*/ 148 w 872"/>
                <a:gd name="T33" fmla="*/ 39 h 726"/>
                <a:gd name="T34" fmla="*/ 144 w 872"/>
                <a:gd name="T35" fmla="*/ 20 h 726"/>
                <a:gd name="T36" fmla="*/ 135 w 872"/>
                <a:gd name="T37" fmla="*/ 0 h 726"/>
                <a:gd name="T38" fmla="*/ 134 w 872"/>
                <a:gd name="T39" fmla="*/ 10 h 726"/>
                <a:gd name="T40" fmla="*/ 130 w 872"/>
                <a:gd name="T41" fmla="*/ 27 h 726"/>
                <a:gd name="T42" fmla="*/ 120 w 872"/>
                <a:gd name="T43" fmla="*/ 37 h 726"/>
                <a:gd name="T44" fmla="*/ 117 w 872"/>
                <a:gd name="T45" fmla="*/ 41 h 726"/>
                <a:gd name="T46" fmla="*/ 113 w 872"/>
                <a:gd name="T47" fmla="*/ 14 h 726"/>
                <a:gd name="T48" fmla="*/ 108 w 872"/>
                <a:gd name="T49" fmla="*/ 12 h 726"/>
                <a:gd name="T50" fmla="*/ 103 w 872"/>
                <a:gd name="T51" fmla="*/ 29 h 726"/>
                <a:gd name="T52" fmla="*/ 94 w 872"/>
                <a:gd name="T53" fmla="*/ 42 h 726"/>
                <a:gd name="T54" fmla="*/ 86 w 872"/>
                <a:gd name="T55" fmla="*/ 52 h 726"/>
                <a:gd name="T56" fmla="*/ 83 w 872"/>
                <a:gd name="T57" fmla="*/ 46 h 726"/>
                <a:gd name="T58" fmla="*/ 81 w 872"/>
                <a:gd name="T59" fmla="*/ 25 h 726"/>
                <a:gd name="T60" fmla="*/ 83 w 872"/>
                <a:gd name="T61" fmla="*/ 16 h 726"/>
                <a:gd name="T62" fmla="*/ 74 w 872"/>
                <a:gd name="T63" fmla="*/ 25 h 726"/>
                <a:gd name="T64" fmla="*/ 58 w 872"/>
                <a:gd name="T65" fmla="*/ 44 h 726"/>
                <a:gd name="T66" fmla="*/ 51 w 872"/>
                <a:gd name="T67" fmla="*/ 66 h 726"/>
                <a:gd name="T68" fmla="*/ 50 w 872"/>
                <a:gd name="T69" fmla="*/ 75 h 726"/>
                <a:gd name="T70" fmla="*/ 46 w 872"/>
                <a:gd name="T71" fmla="*/ 72 h 726"/>
                <a:gd name="T72" fmla="*/ 39 w 872"/>
                <a:gd name="T73" fmla="*/ 62 h 726"/>
                <a:gd name="T74" fmla="*/ 36 w 872"/>
                <a:gd name="T75" fmla="*/ 53 h 726"/>
                <a:gd name="T76" fmla="*/ 27 w 872"/>
                <a:gd name="T77" fmla="*/ 64 h 726"/>
                <a:gd name="T78" fmla="*/ 19 w 872"/>
                <a:gd name="T79" fmla="*/ 82 h 726"/>
                <a:gd name="T80" fmla="*/ 18 w 872"/>
                <a:gd name="T81" fmla="*/ 104 h 726"/>
                <a:gd name="T82" fmla="*/ 17 w 872"/>
                <a:gd name="T83" fmla="*/ 108 h 726"/>
                <a:gd name="T84" fmla="*/ 11 w 872"/>
                <a:gd name="T85" fmla="*/ 94 h 726"/>
                <a:gd name="T86" fmla="*/ 4 w 872"/>
                <a:gd name="T87" fmla="*/ 77 h 726"/>
                <a:gd name="T88" fmla="*/ 2 w 872"/>
                <a:gd name="T89" fmla="*/ 81 h 726"/>
                <a:gd name="T90" fmla="*/ 0 w 872"/>
                <a:gd name="T91" fmla="*/ 108 h 726"/>
                <a:gd name="T92" fmla="*/ 5 w 872"/>
                <a:gd name="T93" fmla="*/ 135 h 726"/>
                <a:gd name="T94" fmla="*/ 12 w 872"/>
                <a:gd name="T95" fmla="*/ 146 h 726"/>
                <a:gd name="T96" fmla="*/ 21 w 872"/>
                <a:gd name="T97" fmla="*/ 155 h 726"/>
                <a:gd name="T98" fmla="*/ 30 w 872"/>
                <a:gd name="T99" fmla="*/ 160 h 726"/>
                <a:gd name="T100" fmla="*/ 39 w 872"/>
                <a:gd name="T101" fmla="*/ 164 h 726"/>
                <a:gd name="T102" fmla="*/ 43 w 872"/>
                <a:gd name="T103" fmla="*/ 167 h 726"/>
                <a:gd name="T104" fmla="*/ 167 w 872"/>
                <a:gd name="T105" fmla="*/ 131 h 726"/>
                <a:gd name="T106" fmla="*/ 194 w 872"/>
                <a:gd name="T107" fmla="*/ 93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72"/>
                <a:gd name="T163" fmla="*/ 0 h 726"/>
                <a:gd name="T164" fmla="*/ 872 w 872"/>
                <a:gd name="T165" fmla="*/ 726 h 72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72" h="726">
                  <a:moveTo>
                    <a:pt x="847" y="406"/>
                  </a:moveTo>
                  <a:lnTo>
                    <a:pt x="848" y="403"/>
                  </a:lnTo>
                  <a:lnTo>
                    <a:pt x="854" y="397"/>
                  </a:lnTo>
                  <a:lnTo>
                    <a:pt x="859" y="387"/>
                  </a:lnTo>
                  <a:lnTo>
                    <a:pt x="865" y="372"/>
                  </a:lnTo>
                  <a:lnTo>
                    <a:pt x="869" y="355"/>
                  </a:lnTo>
                  <a:lnTo>
                    <a:pt x="872" y="335"/>
                  </a:lnTo>
                  <a:lnTo>
                    <a:pt x="868" y="311"/>
                  </a:lnTo>
                  <a:lnTo>
                    <a:pt x="860" y="285"/>
                  </a:lnTo>
                  <a:lnTo>
                    <a:pt x="845" y="236"/>
                  </a:lnTo>
                  <a:lnTo>
                    <a:pt x="841" y="200"/>
                  </a:lnTo>
                  <a:lnTo>
                    <a:pt x="842" y="178"/>
                  </a:lnTo>
                  <a:lnTo>
                    <a:pt x="843" y="171"/>
                  </a:lnTo>
                  <a:lnTo>
                    <a:pt x="842" y="173"/>
                  </a:lnTo>
                  <a:lnTo>
                    <a:pt x="837" y="180"/>
                  </a:lnTo>
                  <a:lnTo>
                    <a:pt x="830" y="189"/>
                  </a:lnTo>
                  <a:lnTo>
                    <a:pt x="821" y="202"/>
                  </a:lnTo>
                  <a:lnTo>
                    <a:pt x="813" y="217"/>
                  </a:lnTo>
                  <a:lnTo>
                    <a:pt x="804" y="234"/>
                  </a:lnTo>
                  <a:lnTo>
                    <a:pt x="796" y="253"/>
                  </a:lnTo>
                  <a:lnTo>
                    <a:pt x="791" y="271"/>
                  </a:lnTo>
                  <a:lnTo>
                    <a:pt x="789" y="263"/>
                  </a:lnTo>
                  <a:lnTo>
                    <a:pt x="783" y="242"/>
                  </a:lnTo>
                  <a:lnTo>
                    <a:pt x="780" y="212"/>
                  </a:lnTo>
                  <a:lnTo>
                    <a:pt x="782" y="177"/>
                  </a:lnTo>
                  <a:lnTo>
                    <a:pt x="783" y="157"/>
                  </a:lnTo>
                  <a:lnTo>
                    <a:pt x="782" y="138"/>
                  </a:lnTo>
                  <a:lnTo>
                    <a:pt x="777" y="118"/>
                  </a:lnTo>
                  <a:lnTo>
                    <a:pt x="772" y="100"/>
                  </a:lnTo>
                  <a:lnTo>
                    <a:pt x="764" y="85"/>
                  </a:lnTo>
                  <a:lnTo>
                    <a:pt x="759" y="72"/>
                  </a:lnTo>
                  <a:lnTo>
                    <a:pt x="754" y="64"/>
                  </a:lnTo>
                  <a:lnTo>
                    <a:pt x="752" y="61"/>
                  </a:lnTo>
                  <a:lnTo>
                    <a:pt x="752" y="65"/>
                  </a:lnTo>
                  <a:lnTo>
                    <a:pt x="751" y="73"/>
                  </a:lnTo>
                  <a:lnTo>
                    <a:pt x="748" y="86"/>
                  </a:lnTo>
                  <a:lnTo>
                    <a:pt x="743" y="102"/>
                  </a:lnTo>
                  <a:lnTo>
                    <a:pt x="737" y="118"/>
                  </a:lnTo>
                  <a:lnTo>
                    <a:pt x="726" y="135"/>
                  </a:lnTo>
                  <a:lnTo>
                    <a:pt x="712" y="150"/>
                  </a:lnTo>
                  <a:lnTo>
                    <a:pt x="695" y="161"/>
                  </a:lnTo>
                  <a:lnTo>
                    <a:pt x="678" y="169"/>
                  </a:lnTo>
                  <a:lnTo>
                    <a:pt x="665" y="176"/>
                  </a:lnTo>
                  <a:lnTo>
                    <a:pt x="656" y="182"/>
                  </a:lnTo>
                  <a:lnTo>
                    <a:pt x="651" y="186"/>
                  </a:lnTo>
                  <a:lnTo>
                    <a:pt x="647" y="189"/>
                  </a:lnTo>
                  <a:lnTo>
                    <a:pt x="646" y="191"/>
                  </a:lnTo>
                  <a:lnTo>
                    <a:pt x="646" y="193"/>
                  </a:lnTo>
                  <a:lnTo>
                    <a:pt x="646" y="187"/>
                  </a:lnTo>
                  <a:lnTo>
                    <a:pt x="644" y="171"/>
                  </a:lnTo>
                  <a:lnTo>
                    <a:pt x="642" y="148"/>
                  </a:lnTo>
                  <a:lnTo>
                    <a:pt x="637" y="120"/>
                  </a:lnTo>
                  <a:lnTo>
                    <a:pt x="630" y="87"/>
                  </a:lnTo>
                  <a:lnTo>
                    <a:pt x="620" y="56"/>
                  </a:lnTo>
                  <a:lnTo>
                    <a:pt x="607" y="26"/>
                  </a:lnTo>
                  <a:lnTo>
                    <a:pt x="590" y="0"/>
                  </a:lnTo>
                  <a:lnTo>
                    <a:pt x="590" y="5"/>
                  </a:lnTo>
                  <a:lnTo>
                    <a:pt x="587" y="20"/>
                  </a:lnTo>
                  <a:lnTo>
                    <a:pt x="585" y="42"/>
                  </a:lnTo>
                  <a:lnTo>
                    <a:pt x="581" y="65"/>
                  </a:lnTo>
                  <a:lnTo>
                    <a:pt x="574" y="91"/>
                  </a:lnTo>
                  <a:lnTo>
                    <a:pt x="566" y="116"/>
                  </a:lnTo>
                  <a:lnTo>
                    <a:pt x="556" y="135"/>
                  </a:lnTo>
                  <a:lnTo>
                    <a:pt x="544" y="147"/>
                  </a:lnTo>
                  <a:lnTo>
                    <a:pt x="525" y="161"/>
                  </a:lnTo>
                  <a:lnTo>
                    <a:pt x="513" y="172"/>
                  </a:lnTo>
                  <a:lnTo>
                    <a:pt x="509" y="177"/>
                  </a:lnTo>
                  <a:lnTo>
                    <a:pt x="508" y="180"/>
                  </a:lnTo>
                  <a:lnTo>
                    <a:pt x="507" y="159"/>
                  </a:lnTo>
                  <a:lnTo>
                    <a:pt x="500" y="113"/>
                  </a:lnTo>
                  <a:lnTo>
                    <a:pt x="491" y="62"/>
                  </a:lnTo>
                  <a:lnTo>
                    <a:pt x="479" y="31"/>
                  </a:lnTo>
                  <a:lnTo>
                    <a:pt x="478" y="36"/>
                  </a:lnTo>
                  <a:lnTo>
                    <a:pt x="473" y="52"/>
                  </a:lnTo>
                  <a:lnTo>
                    <a:pt x="466" y="75"/>
                  </a:lnTo>
                  <a:lnTo>
                    <a:pt x="457" y="100"/>
                  </a:lnTo>
                  <a:lnTo>
                    <a:pt x="447" y="128"/>
                  </a:lnTo>
                  <a:lnTo>
                    <a:pt x="435" y="152"/>
                  </a:lnTo>
                  <a:lnTo>
                    <a:pt x="423" y="172"/>
                  </a:lnTo>
                  <a:lnTo>
                    <a:pt x="412" y="182"/>
                  </a:lnTo>
                  <a:lnTo>
                    <a:pt x="392" y="197"/>
                  </a:lnTo>
                  <a:lnTo>
                    <a:pt x="380" y="213"/>
                  </a:lnTo>
                  <a:lnTo>
                    <a:pt x="375" y="228"/>
                  </a:lnTo>
                  <a:lnTo>
                    <a:pt x="374" y="234"/>
                  </a:lnTo>
                  <a:lnTo>
                    <a:pt x="370" y="224"/>
                  </a:lnTo>
                  <a:lnTo>
                    <a:pt x="360" y="198"/>
                  </a:lnTo>
                  <a:lnTo>
                    <a:pt x="352" y="165"/>
                  </a:lnTo>
                  <a:lnTo>
                    <a:pt x="349" y="134"/>
                  </a:lnTo>
                  <a:lnTo>
                    <a:pt x="354" y="108"/>
                  </a:lnTo>
                  <a:lnTo>
                    <a:pt x="357" y="87"/>
                  </a:lnTo>
                  <a:lnTo>
                    <a:pt x="360" y="74"/>
                  </a:lnTo>
                  <a:lnTo>
                    <a:pt x="361" y="69"/>
                  </a:lnTo>
                  <a:lnTo>
                    <a:pt x="356" y="74"/>
                  </a:lnTo>
                  <a:lnTo>
                    <a:pt x="341" y="89"/>
                  </a:lnTo>
                  <a:lnTo>
                    <a:pt x="321" y="109"/>
                  </a:lnTo>
                  <a:lnTo>
                    <a:pt x="297" y="134"/>
                  </a:lnTo>
                  <a:lnTo>
                    <a:pt x="274" y="164"/>
                  </a:lnTo>
                  <a:lnTo>
                    <a:pt x="252" y="193"/>
                  </a:lnTo>
                  <a:lnTo>
                    <a:pt x="236" y="221"/>
                  </a:lnTo>
                  <a:lnTo>
                    <a:pt x="228" y="247"/>
                  </a:lnTo>
                  <a:lnTo>
                    <a:pt x="223" y="286"/>
                  </a:lnTo>
                  <a:lnTo>
                    <a:pt x="221" y="311"/>
                  </a:lnTo>
                  <a:lnTo>
                    <a:pt x="219" y="323"/>
                  </a:lnTo>
                  <a:lnTo>
                    <a:pt x="219" y="327"/>
                  </a:lnTo>
                  <a:lnTo>
                    <a:pt x="217" y="325"/>
                  </a:lnTo>
                  <a:lnTo>
                    <a:pt x="210" y="320"/>
                  </a:lnTo>
                  <a:lnTo>
                    <a:pt x="200" y="311"/>
                  </a:lnTo>
                  <a:lnTo>
                    <a:pt x="189" y="299"/>
                  </a:lnTo>
                  <a:lnTo>
                    <a:pt x="179" y="285"/>
                  </a:lnTo>
                  <a:lnTo>
                    <a:pt x="169" y="268"/>
                  </a:lnTo>
                  <a:lnTo>
                    <a:pt x="162" y="249"/>
                  </a:lnTo>
                  <a:lnTo>
                    <a:pt x="159" y="226"/>
                  </a:lnTo>
                  <a:lnTo>
                    <a:pt x="156" y="230"/>
                  </a:lnTo>
                  <a:lnTo>
                    <a:pt x="146" y="242"/>
                  </a:lnTo>
                  <a:lnTo>
                    <a:pt x="133" y="258"/>
                  </a:lnTo>
                  <a:lnTo>
                    <a:pt x="119" y="280"/>
                  </a:lnTo>
                  <a:lnTo>
                    <a:pt x="104" y="303"/>
                  </a:lnTo>
                  <a:lnTo>
                    <a:pt x="91" y="329"/>
                  </a:lnTo>
                  <a:lnTo>
                    <a:pt x="81" y="357"/>
                  </a:lnTo>
                  <a:lnTo>
                    <a:pt x="78" y="381"/>
                  </a:lnTo>
                  <a:lnTo>
                    <a:pt x="78" y="424"/>
                  </a:lnTo>
                  <a:lnTo>
                    <a:pt x="78" y="453"/>
                  </a:lnTo>
                  <a:lnTo>
                    <a:pt x="78" y="469"/>
                  </a:lnTo>
                  <a:lnTo>
                    <a:pt x="78" y="474"/>
                  </a:lnTo>
                  <a:lnTo>
                    <a:pt x="75" y="469"/>
                  </a:lnTo>
                  <a:lnTo>
                    <a:pt x="68" y="454"/>
                  </a:lnTo>
                  <a:lnTo>
                    <a:pt x="59" y="435"/>
                  </a:lnTo>
                  <a:lnTo>
                    <a:pt x="49" y="410"/>
                  </a:lnTo>
                  <a:lnTo>
                    <a:pt x="37" y="384"/>
                  </a:lnTo>
                  <a:lnTo>
                    <a:pt x="27" y="359"/>
                  </a:lnTo>
                  <a:lnTo>
                    <a:pt x="19" y="336"/>
                  </a:lnTo>
                  <a:lnTo>
                    <a:pt x="15" y="319"/>
                  </a:lnTo>
                  <a:lnTo>
                    <a:pt x="14" y="327"/>
                  </a:lnTo>
                  <a:lnTo>
                    <a:pt x="10" y="350"/>
                  </a:lnTo>
                  <a:lnTo>
                    <a:pt x="5" y="384"/>
                  </a:lnTo>
                  <a:lnTo>
                    <a:pt x="1" y="424"/>
                  </a:lnTo>
                  <a:lnTo>
                    <a:pt x="0" y="470"/>
                  </a:lnTo>
                  <a:lnTo>
                    <a:pt x="1" y="514"/>
                  </a:lnTo>
                  <a:lnTo>
                    <a:pt x="7" y="554"/>
                  </a:lnTo>
                  <a:lnTo>
                    <a:pt x="20" y="588"/>
                  </a:lnTo>
                  <a:lnTo>
                    <a:pt x="29" y="604"/>
                  </a:lnTo>
                  <a:lnTo>
                    <a:pt x="40" y="620"/>
                  </a:lnTo>
                  <a:lnTo>
                    <a:pt x="52" y="635"/>
                  </a:lnTo>
                  <a:lnTo>
                    <a:pt x="63" y="649"/>
                  </a:lnTo>
                  <a:lnTo>
                    <a:pt x="76" y="663"/>
                  </a:lnTo>
                  <a:lnTo>
                    <a:pt x="91" y="673"/>
                  </a:lnTo>
                  <a:lnTo>
                    <a:pt x="104" y="683"/>
                  </a:lnTo>
                  <a:lnTo>
                    <a:pt x="118" y="690"/>
                  </a:lnTo>
                  <a:lnTo>
                    <a:pt x="131" y="696"/>
                  </a:lnTo>
                  <a:lnTo>
                    <a:pt x="145" y="702"/>
                  </a:lnTo>
                  <a:lnTo>
                    <a:pt x="157" y="708"/>
                  </a:lnTo>
                  <a:lnTo>
                    <a:pt x="169" y="713"/>
                  </a:lnTo>
                  <a:lnTo>
                    <a:pt x="178" y="718"/>
                  </a:lnTo>
                  <a:lnTo>
                    <a:pt x="184" y="722"/>
                  </a:lnTo>
                  <a:lnTo>
                    <a:pt x="189" y="725"/>
                  </a:lnTo>
                  <a:lnTo>
                    <a:pt x="191" y="726"/>
                  </a:lnTo>
                  <a:lnTo>
                    <a:pt x="673" y="487"/>
                  </a:lnTo>
                  <a:lnTo>
                    <a:pt x="729" y="571"/>
                  </a:lnTo>
                  <a:lnTo>
                    <a:pt x="798" y="519"/>
                  </a:lnTo>
                  <a:lnTo>
                    <a:pt x="794" y="450"/>
                  </a:lnTo>
                  <a:lnTo>
                    <a:pt x="847" y="406"/>
                  </a:lnTo>
                  <a:close/>
                </a:path>
              </a:pathLst>
            </a:custGeom>
            <a:solidFill>
              <a:srgbClr val="C0C0C0"/>
            </a:solidFill>
            <a:ln w="12700">
              <a:solidFill>
                <a:srgbClr val="12121C"/>
              </a:solidFill>
              <a:round/>
              <a:headEnd/>
              <a:tailEnd/>
            </a:ln>
          </p:spPr>
          <p:txBody>
            <a:bodyPr/>
            <a:lstStyle/>
            <a:p>
              <a:pPr rtl="0"/>
              <a:endParaRPr lang="en-US" sz="3800"/>
            </a:p>
          </p:txBody>
        </p:sp>
        <p:sp>
          <p:nvSpPr>
            <p:cNvPr id="41129" name="Freeform 169"/>
            <p:cNvSpPr>
              <a:spLocks/>
            </p:cNvSpPr>
            <p:nvPr/>
          </p:nvSpPr>
          <p:spPr bwMode="auto">
            <a:xfrm flipH="1">
              <a:off x="462" y="988"/>
              <a:ext cx="23" cy="15"/>
            </a:xfrm>
            <a:custGeom>
              <a:avLst/>
              <a:gdLst>
                <a:gd name="T0" fmla="*/ 5 w 100"/>
                <a:gd name="T1" fmla="*/ 10 h 63"/>
                <a:gd name="T2" fmla="*/ 0 w 100"/>
                <a:gd name="T3" fmla="*/ 12 h 63"/>
                <a:gd name="T4" fmla="*/ 14 w 100"/>
                <a:gd name="T5" fmla="*/ 15 h 63"/>
                <a:gd name="T6" fmla="*/ 15 w 100"/>
                <a:gd name="T7" fmla="*/ 11 h 63"/>
                <a:gd name="T8" fmla="*/ 15 w 100"/>
                <a:gd name="T9" fmla="*/ 11 h 63"/>
                <a:gd name="T10" fmla="*/ 14 w 100"/>
                <a:gd name="T11" fmla="*/ 11 h 63"/>
                <a:gd name="T12" fmla="*/ 12 w 100"/>
                <a:gd name="T13" fmla="*/ 11 h 63"/>
                <a:gd name="T14" fmla="*/ 11 w 100"/>
                <a:gd name="T15" fmla="*/ 10 h 63"/>
                <a:gd name="T16" fmla="*/ 13 w 100"/>
                <a:gd name="T17" fmla="*/ 9 h 63"/>
                <a:gd name="T18" fmla="*/ 15 w 100"/>
                <a:gd name="T19" fmla="*/ 8 h 63"/>
                <a:gd name="T20" fmla="*/ 17 w 100"/>
                <a:gd name="T21" fmla="*/ 7 h 63"/>
                <a:gd name="T22" fmla="*/ 19 w 100"/>
                <a:gd name="T23" fmla="*/ 6 h 63"/>
                <a:gd name="T24" fmla="*/ 20 w 100"/>
                <a:gd name="T25" fmla="*/ 5 h 63"/>
                <a:gd name="T26" fmla="*/ 22 w 100"/>
                <a:gd name="T27" fmla="*/ 4 h 63"/>
                <a:gd name="T28" fmla="*/ 23 w 100"/>
                <a:gd name="T29" fmla="*/ 4 h 63"/>
                <a:gd name="T30" fmla="*/ 23 w 100"/>
                <a:gd name="T31" fmla="*/ 3 h 63"/>
                <a:gd name="T32" fmla="*/ 21 w 100"/>
                <a:gd name="T33" fmla="*/ 0 h 63"/>
                <a:gd name="T34" fmla="*/ 5 w 100"/>
                <a:gd name="T35" fmla="*/ 10 h 6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0"/>
                <a:gd name="T55" fmla="*/ 0 h 63"/>
                <a:gd name="T56" fmla="*/ 100 w 100"/>
                <a:gd name="T57" fmla="*/ 63 h 6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0" h="63">
                  <a:moveTo>
                    <a:pt x="20" y="40"/>
                  </a:moveTo>
                  <a:lnTo>
                    <a:pt x="0" y="52"/>
                  </a:lnTo>
                  <a:lnTo>
                    <a:pt x="63" y="63"/>
                  </a:lnTo>
                  <a:lnTo>
                    <a:pt x="65" y="48"/>
                  </a:lnTo>
                  <a:lnTo>
                    <a:pt x="64" y="48"/>
                  </a:lnTo>
                  <a:lnTo>
                    <a:pt x="60" y="46"/>
                  </a:lnTo>
                  <a:lnTo>
                    <a:pt x="54" y="45"/>
                  </a:lnTo>
                  <a:lnTo>
                    <a:pt x="47" y="44"/>
                  </a:lnTo>
                  <a:lnTo>
                    <a:pt x="55" y="39"/>
                  </a:lnTo>
                  <a:lnTo>
                    <a:pt x="64" y="35"/>
                  </a:lnTo>
                  <a:lnTo>
                    <a:pt x="73" y="29"/>
                  </a:lnTo>
                  <a:lnTo>
                    <a:pt x="82" y="24"/>
                  </a:lnTo>
                  <a:lnTo>
                    <a:pt x="89" y="20"/>
                  </a:lnTo>
                  <a:lnTo>
                    <a:pt x="95" y="16"/>
                  </a:lnTo>
                  <a:lnTo>
                    <a:pt x="99" y="15"/>
                  </a:lnTo>
                  <a:lnTo>
                    <a:pt x="100" y="14"/>
                  </a:lnTo>
                  <a:lnTo>
                    <a:pt x="93" y="0"/>
                  </a:lnTo>
                  <a:lnTo>
                    <a:pt x="20" y="40"/>
                  </a:lnTo>
                  <a:close/>
                </a:path>
              </a:pathLst>
            </a:custGeom>
            <a:solidFill>
              <a:srgbClr val="000000"/>
            </a:solidFill>
            <a:ln w="9525">
              <a:noFill/>
              <a:round/>
              <a:headEnd/>
              <a:tailEnd/>
            </a:ln>
          </p:spPr>
          <p:txBody>
            <a:bodyPr/>
            <a:lstStyle/>
            <a:p>
              <a:pPr rtl="0"/>
              <a:endParaRPr lang="en-US" sz="3800"/>
            </a:p>
          </p:txBody>
        </p:sp>
        <p:sp>
          <p:nvSpPr>
            <p:cNvPr id="41130" name="Freeform 170"/>
            <p:cNvSpPr>
              <a:spLocks/>
            </p:cNvSpPr>
            <p:nvPr/>
          </p:nvSpPr>
          <p:spPr bwMode="auto">
            <a:xfrm flipH="1">
              <a:off x="611" y="1425"/>
              <a:ext cx="36" cy="34"/>
            </a:xfrm>
            <a:custGeom>
              <a:avLst/>
              <a:gdLst>
                <a:gd name="T0" fmla="*/ 36 w 155"/>
                <a:gd name="T1" fmla="*/ 17 h 147"/>
                <a:gd name="T2" fmla="*/ 36 w 155"/>
                <a:gd name="T3" fmla="*/ 20 h 147"/>
                <a:gd name="T4" fmla="*/ 34 w 155"/>
                <a:gd name="T5" fmla="*/ 23 h 147"/>
                <a:gd name="T6" fmla="*/ 33 w 155"/>
                <a:gd name="T7" fmla="*/ 26 h 147"/>
                <a:gd name="T8" fmla="*/ 31 w 155"/>
                <a:gd name="T9" fmla="*/ 29 h 147"/>
                <a:gd name="T10" fmla="*/ 28 w 155"/>
                <a:gd name="T11" fmla="*/ 31 h 147"/>
                <a:gd name="T12" fmla="*/ 25 w 155"/>
                <a:gd name="T13" fmla="*/ 33 h 147"/>
                <a:gd name="T14" fmla="*/ 22 w 155"/>
                <a:gd name="T15" fmla="*/ 34 h 147"/>
                <a:gd name="T16" fmla="*/ 18 w 155"/>
                <a:gd name="T17" fmla="*/ 34 h 147"/>
                <a:gd name="T18" fmla="*/ 14 w 155"/>
                <a:gd name="T19" fmla="*/ 34 h 147"/>
                <a:gd name="T20" fmla="*/ 11 w 155"/>
                <a:gd name="T21" fmla="*/ 33 h 147"/>
                <a:gd name="T22" fmla="*/ 8 w 155"/>
                <a:gd name="T23" fmla="*/ 31 h 147"/>
                <a:gd name="T24" fmla="*/ 5 w 155"/>
                <a:gd name="T25" fmla="*/ 29 h 147"/>
                <a:gd name="T26" fmla="*/ 3 w 155"/>
                <a:gd name="T27" fmla="*/ 26 h 147"/>
                <a:gd name="T28" fmla="*/ 1 w 155"/>
                <a:gd name="T29" fmla="*/ 23 h 147"/>
                <a:gd name="T30" fmla="*/ 0 w 155"/>
                <a:gd name="T31" fmla="*/ 20 h 147"/>
                <a:gd name="T32" fmla="*/ 0 w 155"/>
                <a:gd name="T33" fmla="*/ 17 h 147"/>
                <a:gd name="T34" fmla="*/ 0 w 155"/>
                <a:gd name="T35" fmla="*/ 14 h 147"/>
                <a:gd name="T36" fmla="*/ 1 w 155"/>
                <a:gd name="T37" fmla="*/ 10 h 147"/>
                <a:gd name="T38" fmla="*/ 3 w 155"/>
                <a:gd name="T39" fmla="*/ 7 h 147"/>
                <a:gd name="T40" fmla="*/ 5 w 155"/>
                <a:gd name="T41" fmla="*/ 5 h 147"/>
                <a:gd name="T42" fmla="*/ 8 w 155"/>
                <a:gd name="T43" fmla="*/ 3 h 147"/>
                <a:gd name="T44" fmla="*/ 11 w 155"/>
                <a:gd name="T45" fmla="*/ 1 h 147"/>
                <a:gd name="T46" fmla="*/ 14 w 155"/>
                <a:gd name="T47" fmla="*/ 0 h 147"/>
                <a:gd name="T48" fmla="*/ 18 w 155"/>
                <a:gd name="T49" fmla="*/ 0 h 147"/>
                <a:gd name="T50" fmla="*/ 22 w 155"/>
                <a:gd name="T51" fmla="*/ 0 h 147"/>
                <a:gd name="T52" fmla="*/ 25 w 155"/>
                <a:gd name="T53" fmla="*/ 1 h 147"/>
                <a:gd name="T54" fmla="*/ 28 w 155"/>
                <a:gd name="T55" fmla="*/ 3 h 147"/>
                <a:gd name="T56" fmla="*/ 31 w 155"/>
                <a:gd name="T57" fmla="*/ 5 h 147"/>
                <a:gd name="T58" fmla="*/ 33 w 155"/>
                <a:gd name="T59" fmla="*/ 7 h 147"/>
                <a:gd name="T60" fmla="*/ 34 w 155"/>
                <a:gd name="T61" fmla="*/ 10 h 147"/>
                <a:gd name="T62" fmla="*/ 36 w 155"/>
                <a:gd name="T63" fmla="*/ 14 h 147"/>
                <a:gd name="T64" fmla="*/ 36 w 155"/>
                <a:gd name="T65" fmla="*/ 17 h 14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5"/>
                <a:gd name="T100" fmla="*/ 0 h 147"/>
                <a:gd name="T101" fmla="*/ 155 w 155"/>
                <a:gd name="T102" fmla="*/ 147 h 14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5" h="147">
                  <a:moveTo>
                    <a:pt x="155" y="73"/>
                  </a:moveTo>
                  <a:lnTo>
                    <a:pt x="153" y="87"/>
                  </a:lnTo>
                  <a:lnTo>
                    <a:pt x="148" y="101"/>
                  </a:lnTo>
                  <a:lnTo>
                    <a:pt x="142" y="114"/>
                  </a:lnTo>
                  <a:lnTo>
                    <a:pt x="132" y="125"/>
                  </a:lnTo>
                  <a:lnTo>
                    <a:pt x="121" y="134"/>
                  </a:lnTo>
                  <a:lnTo>
                    <a:pt x="108" y="141"/>
                  </a:lnTo>
                  <a:lnTo>
                    <a:pt x="93" y="146"/>
                  </a:lnTo>
                  <a:lnTo>
                    <a:pt x="78" y="147"/>
                  </a:lnTo>
                  <a:lnTo>
                    <a:pt x="62" y="146"/>
                  </a:lnTo>
                  <a:lnTo>
                    <a:pt x="48" y="141"/>
                  </a:lnTo>
                  <a:lnTo>
                    <a:pt x="35" y="134"/>
                  </a:lnTo>
                  <a:lnTo>
                    <a:pt x="23" y="125"/>
                  </a:lnTo>
                  <a:lnTo>
                    <a:pt x="13" y="114"/>
                  </a:lnTo>
                  <a:lnTo>
                    <a:pt x="6" y="101"/>
                  </a:lnTo>
                  <a:lnTo>
                    <a:pt x="1" y="87"/>
                  </a:lnTo>
                  <a:lnTo>
                    <a:pt x="0" y="73"/>
                  </a:lnTo>
                  <a:lnTo>
                    <a:pt x="1" y="59"/>
                  </a:lnTo>
                  <a:lnTo>
                    <a:pt x="6" y="44"/>
                  </a:lnTo>
                  <a:lnTo>
                    <a:pt x="13" y="32"/>
                  </a:lnTo>
                  <a:lnTo>
                    <a:pt x="23" y="21"/>
                  </a:lnTo>
                  <a:lnTo>
                    <a:pt x="35" y="13"/>
                  </a:lnTo>
                  <a:lnTo>
                    <a:pt x="48" y="5"/>
                  </a:lnTo>
                  <a:lnTo>
                    <a:pt x="62" y="1"/>
                  </a:lnTo>
                  <a:lnTo>
                    <a:pt x="78" y="0"/>
                  </a:lnTo>
                  <a:lnTo>
                    <a:pt x="93" y="1"/>
                  </a:lnTo>
                  <a:lnTo>
                    <a:pt x="108" y="5"/>
                  </a:lnTo>
                  <a:lnTo>
                    <a:pt x="121" y="13"/>
                  </a:lnTo>
                  <a:lnTo>
                    <a:pt x="132" y="21"/>
                  </a:lnTo>
                  <a:lnTo>
                    <a:pt x="142" y="32"/>
                  </a:lnTo>
                  <a:lnTo>
                    <a:pt x="148" y="44"/>
                  </a:lnTo>
                  <a:lnTo>
                    <a:pt x="153" y="59"/>
                  </a:lnTo>
                  <a:lnTo>
                    <a:pt x="155" y="73"/>
                  </a:lnTo>
                  <a:close/>
                </a:path>
              </a:pathLst>
            </a:custGeom>
            <a:solidFill>
              <a:srgbClr val="000000"/>
            </a:solidFill>
            <a:ln w="9525">
              <a:noFill/>
              <a:round/>
              <a:headEnd/>
              <a:tailEnd/>
            </a:ln>
          </p:spPr>
          <p:txBody>
            <a:bodyPr/>
            <a:lstStyle/>
            <a:p>
              <a:pPr rtl="0"/>
              <a:endParaRPr lang="en-US" sz="3800"/>
            </a:p>
          </p:txBody>
        </p:sp>
        <p:sp>
          <p:nvSpPr>
            <p:cNvPr id="41131" name="Freeform 171"/>
            <p:cNvSpPr>
              <a:spLocks/>
            </p:cNvSpPr>
            <p:nvPr/>
          </p:nvSpPr>
          <p:spPr bwMode="auto">
            <a:xfrm flipH="1">
              <a:off x="588" y="1056"/>
              <a:ext cx="17" cy="18"/>
            </a:xfrm>
            <a:custGeom>
              <a:avLst/>
              <a:gdLst>
                <a:gd name="T0" fmla="*/ 1 w 74"/>
                <a:gd name="T1" fmla="*/ 3 h 79"/>
                <a:gd name="T2" fmla="*/ 0 w 74"/>
                <a:gd name="T3" fmla="*/ 15 h 79"/>
                <a:gd name="T4" fmla="*/ 0 w 74"/>
                <a:gd name="T5" fmla="*/ 15 h 79"/>
                <a:gd name="T6" fmla="*/ 0 w 74"/>
                <a:gd name="T7" fmla="*/ 16 h 79"/>
                <a:gd name="T8" fmla="*/ 0 w 74"/>
                <a:gd name="T9" fmla="*/ 17 h 79"/>
                <a:gd name="T10" fmla="*/ 1 w 74"/>
                <a:gd name="T11" fmla="*/ 17 h 79"/>
                <a:gd name="T12" fmla="*/ 1 w 74"/>
                <a:gd name="T13" fmla="*/ 18 h 79"/>
                <a:gd name="T14" fmla="*/ 2 w 74"/>
                <a:gd name="T15" fmla="*/ 18 h 79"/>
                <a:gd name="T16" fmla="*/ 3 w 74"/>
                <a:gd name="T17" fmla="*/ 18 h 79"/>
                <a:gd name="T18" fmla="*/ 3 w 74"/>
                <a:gd name="T19" fmla="*/ 18 h 79"/>
                <a:gd name="T20" fmla="*/ 14 w 74"/>
                <a:gd name="T21" fmla="*/ 17 h 79"/>
                <a:gd name="T22" fmla="*/ 15 w 74"/>
                <a:gd name="T23" fmla="*/ 17 h 79"/>
                <a:gd name="T24" fmla="*/ 16 w 74"/>
                <a:gd name="T25" fmla="*/ 16 h 79"/>
                <a:gd name="T26" fmla="*/ 17 w 74"/>
                <a:gd name="T27" fmla="*/ 15 h 79"/>
                <a:gd name="T28" fmla="*/ 17 w 74"/>
                <a:gd name="T29" fmla="*/ 14 h 79"/>
                <a:gd name="T30" fmla="*/ 17 w 74"/>
                <a:gd name="T31" fmla="*/ 13 h 79"/>
                <a:gd name="T32" fmla="*/ 16 w 74"/>
                <a:gd name="T33" fmla="*/ 12 h 79"/>
                <a:gd name="T34" fmla="*/ 15 w 74"/>
                <a:gd name="T35" fmla="*/ 11 h 79"/>
                <a:gd name="T36" fmla="*/ 14 w 74"/>
                <a:gd name="T37" fmla="*/ 11 h 79"/>
                <a:gd name="T38" fmla="*/ 13 w 74"/>
                <a:gd name="T39" fmla="*/ 11 h 79"/>
                <a:gd name="T40" fmla="*/ 11 w 74"/>
                <a:gd name="T41" fmla="*/ 11 h 79"/>
                <a:gd name="T42" fmla="*/ 9 w 74"/>
                <a:gd name="T43" fmla="*/ 11 h 79"/>
                <a:gd name="T44" fmla="*/ 6 w 74"/>
                <a:gd name="T45" fmla="*/ 12 h 79"/>
                <a:gd name="T46" fmla="*/ 7 w 74"/>
                <a:gd name="T47" fmla="*/ 9 h 79"/>
                <a:gd name="T48" fmla="*/ 7 w 74"/>
                <a:gd name="T49" fmla="*/ 6 h 79"/>
                <a:gd name="T50" fmla="*/ 7 w 74"/>
                <a:gd name="T51" fmla="*/ 4 h 79"/>
                <a:gd name="T52" fmla="*/ 7 w 74"/>
                <a:gd name="T53" fmla="*/ 3 h 79"/>
                <a:gd name="T54" fmla="*/ 7 w 74"/>
                <a:gd name="T55" fmla="*/ 3 h 79"/>
                <a:gd name="T56" fmla="*/ 7 w 74"/>
                <a:gd name="T57" fmla="*/ 3 h 79"/>
                <a:gd name="T58" fmla="*/ 7 w 74"/>
                <a:gd name="T59" fmla="*/ 3 h 79"/>
                <a:gd name="T60" fmla="*/ 7 w 74"/>
                <a:gd name="T61" fmla="*/ 3 h 79"/>
                <a:gd name="T62" fmla="*/ 7 w 74"/>
                <a:gd name="T63" fmla="*/ 2 h 79"/>
                <a:gd name="T64" fmla="*/ 6 w 74"/>
                <a:gd name="T65" fmla="*/ 1 h 79"/>
                <a:gd name="T66" fmla="*/ 6 w 74"/>
                <a:gd name="T67" fmla="*/ 0 h 79"/>
                <a:gd name="T68" fmla="*/ 4 w 74"/>
                <a:gd name="T69" fmla="*/ 0 h 79"/>
                <a:gd name="T70" fmla="*/ 3 w 74"/>
                <a:gd name="T71" fmla="*/ 0 h 79"/>
                <a:gd name="T72" fmla="*/ 2 w 74"/>
                <a:gd name="T73" fmla="*/ 1 h 79"/>
                <a:gd name="T74" fmla="*/ 1 w 74"/>
                <a:gd name="T75" fmla="*/ 1 h 79"/>
                <a:gd name="T76" fmla="*/ 1 w 74"/>
                <a:gd name="T77" fmla="*/ 3 h 7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4"/>
                <a:gd name="T118" fmla="*/ 0 h 79"/>
                <a:gd name="T119" fmla="*/ 74 w 74"/>
                <a:gd name="T120" fmla="*/ 79 h 7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4" h="79">
                  <a:moveTo>
                    <a:pt x="3" y="12"/>
                  </a:moveTo>
                  <a:lnTo>
                    <a:pt x="0" y="64"/>
                  </a:lnTo>
                  <a:lnTo>
                    <a:pt x="0" y="66"/>
                  </a:lnTo>
                  <a:lnTo>
                    <a:pt x="0" y="69"/>
                  </a:lnTo>
                  <a:lnTo>
                    <a:pt x="2" y="73"/>
                  </a:lnTo>
                  <a:lnTo>
                    <a:pt x="3" y="75"/>
                  </a:lnTo>
                  <a:lnTo>
                    <a:pt x="6" y="77"/>
                  </a:lnTo>
                  <a:lnTo>
                    <a:pt x="9" y="78"/>
                  </a:lnTo>
                  <a:lnTo>
                    <a:pt x="11" y="79"/>
                  </a:lnTo>
                  <a:lnTo>
                    <a:pt x="14" y="79"/>
                  </a:lnTo>
                  <a:lnTo>
                    <a:pt x="62" y="74"/>
                  </a:lnTo>
                  <a:lnTo>
                    <a:pt x="67" y="73"/>
                  </a:lnTo>
                  <a:lnTo>
                    <a:pt x="71" y="69"/>
                  </a:lnTo>
                  <a:lnTo>
                    <a:pt x="74" y="65"/>
                  </a:lnTo>
                  <a:lnTo>
                    <a:pt x="74" y="60"/>
                  </a:lnTo>
                  <a:lnTo>
                    <a:pt x="72" y="55"/>
                  </a:lnTo>
                  <a:lnTo>
                    <a:pt x="68" y="51"/>
                  </a:lnTo>
                  <a:lnTo>
                    <a:pt x="65" y="48"/>
                  </a:lnTo>
                  <a:lnTo>
                    <a:pt x="59" y="47"/>
                  </a:lnTo>
                  <a:lnTo>
                    <a:pt x="57" y="47"/>
                  </a:lnTo>
                  <a:lnTo>
                    <a:pt x="49" y="48"/>
                  </a:lnTo>
                  <a:lnTo>
                    <a:pt x="39" y="49"/>
                  </a:lnTo>
                  <a:lnTo>
                    <a:pt x="28" y="51"/>
                  </a:lnTo>
                  <a:lnTo>
                    <a:pt x="29" y="39"/>
                  </a:lnTo>
                  <a:lnTo>
                    <a:pt x="29" y="26"/>
                  </a:lnTo>
                  <a:lnTo>
                    <a:pt x="31" y="18"/>
                  </a:lnTo>
                  <a:lnTo>
                    <a:pt x="31" y="14"/>
                  </a:lnTo>
                  <a:lnTo>
                    <a:pt x="31" y="13"/>
                  </a:lnTo>
                  <a:lnTo>
                    <a:pt x="29" y="8"/>
                  </a:lnTo>
                  <a:lnTo>
                    <a:pt x="27" y="4"/>
                  </a:lnTo>
                  <a:lnTo>
                    <a:pt x="24" y="1"/>
                  </a:lnTo>
                  <a:lnTo>
                    <a:pt x="19" y="0"/>
                  </a:lnTo>
                  <a:lnTo>
                    <a:pt x="14" y="0"/>
                  </a:lnTo>
                  <a:lnTo>
                    <a:pt x="9" y="3"/>
                  </a:lnTo>
                  <a:lnTo>
                    <a:pt x="5" y="6"/>
                  </a:lnTo>
                  <a:lnTo>
                    <a:pt x="3" y="12"/>
                  </a:lnTo>
                  <a:close/>
                </a:path>
              </a:pathLst>
            </a:custGeom>
            <a:solidFill>
              <a:srgbClr val="000000"/>
            </a:solidFill>
            <a:ln w="9525">
              <a:noFill/>
              <a:round/>
              <a:headEnd/>
              <a:tailEnd/>
            </a:ln>
          </p:spPr>
          <p:txBody>
            <a:bodyPr/>
            <a:lstStyle/>
            <a:p>
              <a:pPr rtl="0"/>
              <a:endParaRPr lang="en-US" sz="3800"/>
            </a:p>
          </p:txBody>
        </p:sp>
        <p:sp>
          <p:nvSpPr>
            <p:cNvPr id="41132" name="Freeform 172"/>
            <p:cNvSpPr>
              <a:spLocks/>
            </p:cNvSpPr>
            <p:nvPr/>
          </p:nvSpPr>
          <p:spPr bwMode="auto">
            <a:xfrm flipH="1">
              <a:off x="563" y="1072"/>
              <a:ext cx="20" cy="12"/>
            </a:xfrm>
            <a:custGeom>
              <a:avLst/>
              <a:gdLst>
                <a:gd name="T0" fmla="*/ 15 w 83"/>
                <a:gd name="T1" fmla="*/ 0 h 56"/>
                <a:gd name="T2" fmla="*/ 1 w 83"/>
                <a:gd name="T3" fmla="*/ 6 h 56"/>
                <a:gd name="T4" fmla="*/ 0 w 83"/>
                <a:gd name="T5" fmla="*/ 7 h 56"/>
                <a:gd name="T6" fmla="*/ 0 w 83"/>
                <a:gd name="T7" fmla="*/ 8 h 56"/>
                <a:gd name="T8" fmla="*/ 0 w 83"/>
                <a:gd name="T9" fmla="*/ 9 h 56"/>
                <a:gd name="T10" fmla="*/ 0 w 83"/>
                <a:gd name="T11" fmla="*/ 11 h 56"/>
                <a:gd name="T12" fmla="*/ 1 w 83"/>
                <a:gd name="T13" fmla="*/ 11 h 56"/>
                <a:gd name="T14" fmla="*/ 2 w 83"/>
                <a:gd name="T15" fmla="*/ 12 h 56"/>
                <a:gd name="T16" fmla="*/ 3 w 83"/>
                <a:gd name="T17" fmla="*/ 12 h 56"/>
                <a:gd name="T18" fmla="*/ 5 w 83"/>
                <a:gd name="T19" fmla="*/ 12 h 56"/>
                <a:gd name="T20" fmla="*/ 18 w 83"/>
                <a:gd name="T21" fmla="*/ 6 h 56"/>
                <a:gd name="T22" fmla="*/ 19 w 83"/>
                <a:gd name="T23" fmla="*/ 5 h 56"/>
                <a:gd name="T24" fmla="*/ 20 w 83"/>
                <a:gd name="T25" fmla="*/ 4 h 56"/>
                <a:gd name="T26" fmla="*/ 20 w 83"/>
                <a:gd name="T27" fmla="*/ 3 h 56"/>
                <a:gd name="T28" fmla="*/ 20 w 83"/>
                <a:gd name="T29" fmla="*/ 2 h 56"/>
                <a:gd name="T30" fmla="*/ 19 w 83"/>
                <a:gd name="T31" fmla="*/ 1 h 56"/>
                <a:gd name="T32" fmla="*/ 18 w 83"/>
                <a:gd name="T33" fmla="*/ 0 h 56"/>
                <a:gd name="T34" fmla="*/ 17 w 83"/>
                <a:gd name="T35" fmla="*/ 0 h 56"/>
                <a:gd name="T36" fmla="*/ 15 w 83"/>
                <a:gd name="T37" fmla="*/ 0 h 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3"/>
                <a:gd name="T58" fmla="*/ 0 h 56"/>
                <a:gd name="T59" fmla="*/ 83 w 83"/>
                <a:gd name="T60" fmla="*/ 56 h 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3" h="56">
                  <a:moveTo>
                    <a:pt x="63" y="2"/>
                  </a:moveTo>
                  <a:lnTo>
                    <a:pt x="6" y="30"/>
                  </a:lnTo>
                  <a:lnTo>
                    <a:pt x="2" y="33"/>
                  </a:lnTo>
                  <a:lnTo>
                    <a:pt x="0" y="38"/>
                  </a:lnTo>
                  <a:lnTo>
                    <a:pt x="0" y="43"/>
                  </a:lnTo>
                  <a:lnTo>
                    <a:pt x="1" y="49"/>
                  </a:lnTo>
                  <a:lnTo>
                    <a:pt x="4" y="52"/>
                  </a:lnTo>
                  <a:lnTo>
                    <a:pt x="9" y="55"/>
                  </a:lnTo>
                  <a:lnTo>
                    <a:pt x="14" y="56"/>
                  </a:lnTo>
                  <a:lnTo>
                    <a:pt x="19" y="55"/>
                  </a:lnTo>
                  <a:lnTo>
                    <a:pt x="76" y="26"/>
                  </a:lnTo>
                  <a:lnTo>
                    <a:pt x="80" y="22"/>
                  </a:lnTo>
                  <a:lnTo>
                    <a:pt x="83" y="19"/>
                  </a:lnTo>
                  <a:lnTo>
                    <a:pt x="83" y="13"/>
                  </a:lnTo>
                  <a:lnTo>
                    <a:pt x="82" y="8"/>
                  </a:lnTo>
                  <a:lnTo>
                    <a:pt x="79" y="3"/>
                  </a:lnTo>
                  <a:lnTo>
                    <a:pt x="74" y="0"/>
                  </a:lnTo>
                  <a:lnTo>
                    <a:pt x="69" y="0"/>
                  </a:lnTo>
                  <a:lnTo>
                    <a:pt x="63" y="2"/>
                  </a:lnTo>
                  <a:close/>
                </a:path>
              </a:pathLst>
            </a:custGeom>
            <a:solidFill>
              <a:srgbClr val="000000"/>
            </a:solidFill>
            <a:ln w="9525">
              <a:noFill/>
              <a:round/>
              <a:headEnd/>
              <a:tailEnd/>
            </a:ln>
          </p:spPr>
          <p:txBody>
            <a:bodyPr/>
            <a:lstStyle/>
            <a:p>
              <a:pPr rtl="0"/>
              <a:endParaRPr lang="en-US" sz="3800"/>
            </a:p>
          </p:txBody>
        </p:sp>
        <p:sp>
          <p:nvSpPr>
            <p:cNvPr id="41133" name="Freeform 173"/>
            <p:cNvSpPr>
              <a:spLocks/>
            </p:cNvSpPr>
            <p:nvPr/>
          </p:nvSpPr>
          <p:spPr bwMode="auto">
            <a:xfrm flipH="1">
              <a:off x="566" y="1045"/>
              <a:ext cx="11" cy="11"/>
            </a:xfrm>
            <a:custGeom>
              <a:avLst/>
              <a:gdLst>
                <a:gd name="T0" fmla="*/ 11 w 48"/>
                <a:gd name="T1" fmla="*/ 5 h 49"/>
                <a:gd name="T2" fmla="*/ 11 w 48"/>
                <a:gd name="T3" fmla="*/ 7 h 49"/>
                <a:gd name="T4" fmla="*/ 10 w 48"/>
                <a:gd name="T5" fmla="*/ 9 h 49"/>
                <a:gd name="T6" fmla="*/ 8 w 48"/>
                <a:gd name="T7" fmla="*/ 10 h 49"/>
                <a:gd name="T8" fmla="*/ 6 w 48"/>
                <a:gd name="T9" fmla="*/ 11 h 49"/>
                <a:gd name="T10" fmla="*/ 4 w 48"/>
                <a:gd name="T11" fmla="*/ 10 h 49"/>
                <a:gd name="T12" fmla="*/ 2 w 48"/>
                <a:gd name="T13" fmla="*/ 9 h 49"/>
                <a:gd name="T14" fmla="*/ 1 w 48"/>
                <a:gd name="T15" fmla="*/ 7 h 49"/>
                <a:gd name="T16" fmla="*/ 0 w 48"/>
                <a:gd name="T17" fmla="*/ 5 h 49"/>
                <a:gd name="T18" fmla="*/ 1 w 48"/>
                <a:gd name="T19" fmla="*/ 3 h 49"/>
                <a:gd name="T20" fmla="*/ 2 w 48"/>
                <a:gd name="T21" fmla="*/ 2 h 49"/>
                <a:gd name="T22" fmla="*/ 4 w 48"/>
                <a:gd name="T23" fmla="*/ 0 h 49"/>
                <a:gd name="T24" fmla="*/ 6 w 48"/>
                <a:gd name="T25" fmla="*/ 0 h 49"/>
                <a:gd name="T26" fmla="*/ 8 w 48"/>
                <a:gd name="T27" fmla="*/ 0 h 49"/>
                <a:gd name="T28" fmla="*/ 10 w 48"/>
                <a:gd name="T29" fmla="*/ 2 h 49"/>
                <a:gd name="T30" fmla="*/ 11 w 48"/>
                <a:gd name="T31" fmla="*/ 3 h 49"/>
                <a:gd name="T32" fmla="*/ 11 w 48"/>
                <a:gd name="T33" fmla="*/ 5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9"/>
                <a:gd name="T53" fmla="*/ 48 w 48"/>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9">
                  <a:moveTo>
                    <a:pt x="48" y="24"/>
                  </a:moveTo>
                  <a:lnTo>
                    <a:pt x="47" y="33"/>
                  </a:lnTo>
                  <a:lnTo>
                    <a:pt x="42" y="41"/>
                  </a:lnTo>
                  <a:lnTo>
                    <a:pt x="34" y="46"/>
                  </a:lnTo>
                  <a:lnTo>
                    <a:pt x="25" y="49"/>
                  </a:lnTo>
                  <a:lnTo>
                    <a:pt x="16" y="46"/>
                  </a:lnTo>
                  <a:lnTo>
                    <a:pt x="8" y="41"/>
                  </a:lnTo>
                  <a:lnTo>
                    <a:pt x="3" y="33"/>
                  </a:lnTo>
                  <a:lnTo>
                    <a:pt x="0" y="24"/>
                  </a:lnTo>
                  <a:lnTo>
                    <a:pt x="3" y="15"/>
                  </a:lnTo>
                  <a:lnTo>
                    <a:pt x="8" y="7"/>
                  </a:lnTo>
                  <a:lnTo>
                    <a:pt x="16" y="2"/>
                  </a:lnTo>
                  <a:lnTo>
                    <a:pt x="25" y="0"/>
                  </a:lnTo>
                  <a:lnTo>
                    <a:pt x="34" y="2"/>
                  </a:lnTo>
                  <a:lnTo>
                    <a:pt x="42" y="7"/>
                  </a:lnTo>
                  <a:lnTo>
                    <a:pt x="47" y="15"/>
                  </a:lnTo>
                  <a:lnTo>
                    <a:pt x="48" y="24"/>
                  </a:lnTo>
                  <a:close/>
                </a:path>
              </a:pathLst>
            </a:custGeom>
            <a:solidFill>
              <a:srgbClr val="000000"/>
            </a:solidFill>
            <a:ln w="9525">
              <a:noFill/>
              <a:round/>
              <a:headEnd/>
              <a:tailEnd/>
            </a:ln>
          </p:spPr>
          <p:txBody>
            <a:bodyPr/>
            <a:lstStyle/>
            <a:p>
              <a:pPr rtl="0"/>
              <a:endParaRPr lang="en-US" sz="3800"/>
            </a:p>
          </p:txBody>
        </p:sp>
      </p:grpSp>
      <p:grpSp>
        <p:nvGrpSpPr>
          <p:cNvPr id="6" name="Group 174"/>
          <p:cNvGrpSpPr>
            <a:grpSpLocks/>
          </p:cNvGrpSpPr>
          <p:nvPr/>
        </p:nvGrpSpPr>
        <p:grpSpPr bwMode="auto">
          <a:xfrm>
            <a:off x="2995613" y="3852863"/>
            <a:ext cx="755650" cy="946150"/>
            <a:chOff x="337" y="2420"/>
            <a:chExt cx="476" cy="596"/>
          </a:xfrm>
        </p:grpSpPr>
        <p:sp>
          <p:nvSpPr>
            <p:cNvPr id="41135" name="Freeform 175"/>
            <p:cNvSpPr>
              <a:spLocks/>
            </p:cNvSpPr>
            <p:nvPr/>
          </p:nvSpPr>
          <p:spPr bwMode="auto">
            <a:xfrm>
              <a:off x="385" y="2867"/>
              <a:ext cx="143" cy="79"/>
            </a:xfrm>
            <a:custGeom>
              <a:avLst/>
              <a:gdLst>
                <a:gd name="T0" fmla="*/ 0 w 626"/>
                <a:gd name="T1" fmla="*/ 51 h 346"/>
                <a:gd name="T2" fmla="*/ 0 w 626"/>
                <a:gd name="T3" fmla="*/ 52 h 346"/>
                <a:gd name="T4" fmla="*/ 0 w 626"/>
                <a:gd name="T5" fmla="*/ 54 h 346"/>
                <a:gd name="T6" fmla="*/ 7 w 626"/>
                <a:gd name="T7" fmla="*/ 77 h 346"/>
                <a:gd name="T8" fmla="*/ 9 w 626"/>
                <a:gd name="T9" fmla="*/ 79 h 346"/>
                <a:gd name="T10" fmla="*/ 132 w 626"/>
                <a:gd name="T11" fmla="*/ 79 h 346"/>
                <a:gd name="T12" fmla="*/ 135 w 626"/>
                <a:gd name="T13" fmla="*/ 78 h 346"/>
                <a:gd name="T14" fmla="*/ 137 w 626"/>
                <a:gd name="T15" fmla="*/ 75 h 346"/>
                <a:gd name="T16" fmla="*/ 143 w 626"/>
                <a:gd name="T17" fmla="*/ 49 h 346"/>
                <a:gd name="T18" fmla="*/ 143 w 626"/>
                <a:gd name="T19" fmla="*/ 48 h 346"/>
                <a:gd name="T20" fmla="*/ 131 w 626"/>
                <a:gd name="T21" fmla="*/ 3 h 346"/>
                <a:gd name="T22" fmla="*/ 129 w 626"/>
                <a:gd name="T23" fmla="*/ 1 h 346"/>
                <a:gd name="T24" fmla="*/ 125 w 626"/>
                <a:gd name="T25" fmla="*/ 0 h 346"/>
                <a:gd name="T26" fmla="*/ 123 w 626"/>
                <a:gd name="T27" fmla="*/ 2 h 346"/>
                <a:gd name="T28" fmla="*/ 122 w 626"/>
                <a:gd name="T29" fmla="*/ 4 h 346"/>
                <a:gd name="T30" fmla="*/ 122 w 626"/>
                <a:gd name="T31" fmla="*/ 5 h 346"/>
                <a:gd name="T32" fmla="*/ 122 w 626"/>
                <a:gd name="T33" fmla="*/ 6 h 346"/>
                <a:gd name="T34" fmla="*/ 124 w 626"/>
                <a:gd name="T35" fmla="*/ 12 h 346"/>
                <a:gd name="T36" fmla="*/ 128 w 626"/>
                <a:gd name="T37" fmla="*/ 26 h 346"/>
                <a:gd name="T38" fmla="*/ 132 w 626"/>
                <a:gd name="T39" fmla="*/ 41 h 346"/>
                <a:gd name="T40" fmla="*/ 134 w 626"/>
                <a:gd name="T41" fmla="*/ 48 h 346"/>
                <a:gd name="T42" fmla="*/ 132 w 626"/>
                <a:gd name="T43" fmla="*/ 58 h 346"/>
                <a:gd name="T44" fmla="*/ 129 w 626"/>
                <a:gd name="T45" fmla="*/ 70 h 346"/>
                <a:gd name="T46" fmla="*/ 122 w 626"/>
                <a:gd name="T47" fmla="*/ 70 h 346"/>
                <a:gd name="T48" fmla="*/ 109 w 626"/>
                <a:gd name="T49" fmla="*/ 70 h 346"/>
                <a:gd name="T50" fmla="*/ 91 w 626"/>
                <a:gd name="T51" fmla="*/ 70 h 346"/>
                <a:gd name="T52" fmla="*/ 71 w 626"/>
                <a:gd name="T53" fmla="*/ 70 h 346"/>
                <a:gd name="T54" fmla="*/ 51 w 626"/>
                <a:gd name="T55" fmla="*/ 70 h 346"/>
                <a:gd name="T56" fmla="*/ 34 w 626"/>
                <a:gd name="T57" fmla="*/ 70 h 346"/>
                <a:gd name="T58" fmla="*/ 20 w 626"/>
                <a:gd name="T59" fmla="*/ 70 h 346"/>
                <a:gd name="T60" fmla="*/ 14 w 626"/>
                <a:gd name="T61" fmla="*/ 70 h 346"/>
                <a:gd name="T62" fmla="*/ 11 w 626"/>
                <a:gd name="T63" fmla="*/ 60 h 346"/>
                <a:gd name="T64" fmla="*/ 9 w 626"/>
                <a:gd name="T65" fmla="*/ 53 h 346"/>
                <a:gd name="T66" fmla="*/ 12 w 626"/>
                <a:gd name="T67" fmla="*/ 44 h 346"/>
                <a:gd name="T68" fmla="*/ 18 w 626"/>
                <a:gd name="T69" fmla="*/ 29 h 346"/>
                <a:gd name="T70" fmla="*/ 24 w 626"/>
                <a:gd name="T71" fmla="*/ 13 h 346"/>
                <a:gd name="T72" fmla="*/ 27 w 626"/>
                <a:gd name="T73" fmla="*/ 6 h 346"/>
                <a:gd name="T74" fmla="*/ 27 w 626"/>
                <a:gd name="T75" fmla="*/ 5 h 346"/>
                <a:gd name="T76" fmla="*/ 27 w 626"/>
                <a:gd name="T77" fmla="*/ 4 h 346"/>
                <a:gd name="T78" fmla="*/ 26 w 626"/>
                <a:gd name="T79" fmla="*/ 2 h 346"/>
                <a:gd name="T80" fmla="*/ 24 w 626"/>
                <a:gd name="T81" fmla="*/ 0 h 346"/>
                <a:gd name="T82" fmla="*/ 20 w 626"/>
                <a:gd name="T83" fmla="*/ 0 h 346"/>
                <a:gd name="T84" fmla="*/ 18 w 626"/>
                <a:gd name="T85" fmla="*/ 3 h 34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26"/>
                <a:gd name="T130" fmla="*/ 0 h 346"/>
                <a:gd name="T131" fmla="*/ 626 w 626"/>
                <a:gd name="T132" fmla="*/ 346 h 34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26" h="346">
                  <a:moveTo>
                    <a:pt x="79" y="13"/>
                  </a:moveTo>
                  <a:lnTo>
                    <a:pt x="1" y="222"/>
                  </a:lnTo>
                  <a:lnTo>
                    <a:pt x="0" y="225"/>
                  </a:lnTo>
                  <a:lnTo>
                    <a:pt x="0" y="229"/>
                  </a:lnTo>
                  <a:lnTo>
                    <a:pt x="0" y="233"/>
                  </a:lnTo>
                  <a:lnTo>
                    <a:pt x="0" y="235"/>
                  </a:lnTo>
                  <a:lnTo>
                    <a:pt x="27" y="332"/>
                  </a:lnTo>
                  <a:lnTo>
                    <a:pt x="30" y="337"/>
                  </a:lnTo>
                  <a:lnTo>
                    <a:pt x="33" y="342"/>
                  </a:lnTo>
                  <a:lnTo>
                    <a:pt x="39" y="345"/>
                  </a:lnTo>
                  <a:lnTo>
                    <a:pt x="45" y="346"/>
                  </a:lnTo>
                  <a:lnTo>
                    <a:pt x="580" y="346"/>
                  </a:lnTo>
                  <a:lnTo>
                    <a:pt x="587" y="345"/>
                  </a:lnTo>
                  <a:lnTo>
                    <a:pt x="592" y="342"/>
                  </a:lnTo>
                  <a:lnTo>
                    <a:pt x="597" y="337"/>
                  </a:lnTo>
                  <a:lnTo>
                    <a:pt x="600" y="330"/>
                  </a:lnTo>
                  <a:lnTo>
                    <a:pt x="626" y="216"/>
                  </a:lnTo>
                  <a:lnTo>
                    <a:pt x="626" y="213"/>
                  </a:lnTo>
                  <a:lnTo>
                    <a:pt x="626" y="212"/>
                  </a:lnTo>
                  <a:lnTo>
                    <a:pt x="626" y="209"/>
                  </a:lnTo>
                  <a:lnTo>
                    <a:pt x="626" y="207"/>
                  </a:lnTo>
                  <a:lnTo>
                    <a:pt x="574" y="14"/>
                  </a:lnTo>
                  <a:lnTo>
                    <a:pt x="570" y="8"/>
                  </a:lnTo>
                  <a:lnTo>
                    <a:pt x="563" y="3"/>
                  </a:lnTo>
                  <a:lnTo>
                    <a:pt x="557" y="0"/>
                  </a:lnTo>
                  <a:lnTo>
                    <a:pt x="549" y="0"/>
                  </a:lnTo>
                  <a:lnTo>
                    <a:pt x="542" y="3"/>
                  </a:lnTo>
                  <a:lnTo>
                    <a:pt x="538" y="8"/>
                  </a:lnTo>
                  <a:lnTo>
                    <a:pt x="536" y="13"/>
                  </a:lnTo>
                  <a:lnTo>
                    <a:pt x="535" y="19"/>
                  </a:lnTo>
                  <a:lnTo>
                    <a:pt x="535" y="21"/>
                  </a:lnTo>
                  <a:lnTo>
                    <a:pt x="535" y="22"/>
                  </a:lnTo>
                  <a:lnTo>
                    <a:pt x="535" y="23"/>
                  </a:lnTo>
                  <a:lnTo>
                    <a:pt x="535" y="25"/>
                  </a:lnTo>
                  <a:lnTo>
                    <a:pt x="537" y="32"/>
                  </a:lnTo>
                  <a:lnTo>
                    <a:pt x="542" y="53"/>
                  </a:lnTo>
                  <a:lnTo>
                    <a:pt x="550" y="82"/>
                  </a:lnTo>
                  <a:lnTo>
                    <a:pt x="559" y="114"/>
                  </a:lnTo>
                  <a:lnTo>
                    <a:pt x="568" y="148"/>
                  </a:lnTo>
                  <a:lnTo>
                    <a:pt x="576" y="179"/>
                  </a:lnTo>
                  <a:lnTo>
                    <a:pt x="583" y="202"/>
                  </a:lnTo>
                  <a:lnTo>
                    <a:pt x="585" y="212"/>
                  </a:lnTo>
                  <a:lnTo>
                    <a:pt x="583" y="228"/>
                  </a:lnTo>
                  <a:lnTo>
                    <a:pt x="576" y="254"/>
                  </a:lnTo>
                  <a:lnTo>
                    <a:pt x="570" y="284"/>
                  </a:lnTo>
                  <a:lnTo>
                    <a:pt x="564" y="307"/>
                  </a:lnTo>
                  <a:lnTo>
                    <a:pt x="554" y="307"/>
                  </a:lnTo>
                  <a:lnTo>
                    <a:pt x="536" y="307"/>
                  </a:lnTo>
                  <a:lnTo>
                    <a:pt x="510" y="307"/>
                  </a:lnTo>
                  <a:lnTo>
                    <a:pt x="477" y="307"/>
                  </a:lnTo>
                  <a:lnTo>
                    <a:pt x="441" y="307"/>
                  </a:lnTo>
                  <a:lnTo>
                    <a:pt x="399" y="307"/>
                  </a:lnTo>
                  <a:lnTo>
                    <a:pt x="356" y="307"/>
                  </a:lnTo>
                  <a:lnTo>
                    <a:pt x="312" y="307"/>
                  </a:lnTo>
                  <a:lnTo>
                    <a:pt x="268" y="307"/>
                  </a:lnTo>
                  <a:lnTo>
                    <a:pt x="225" y="307"/>
                  </a:lnTo>
                  <a:lnTo>
                    <a:pt x="184" y="307"/>
                  </a:lnTo>
                  <a:lnTo>
                    <a:pt x="147" y="307"/>
                  </a:lnTo>
                  <a:lnTo>
                    <a:pt x="115" y="307"/>
                  </a:lnTo>
                  <a:lnTo>
                    <a:pt x="89" y="307"/>
                  </a:lnTo>
                  <a:lnTo>
                    <a:pt x="71" y="307"/>
                  </a:lnTo>
                  <a:lnTo>
                    <a:pt x="61" y="307"/>
                  </a:lnTo>
                  <a:lnTo>
                    <a:pt x="56" y="287"/>
                  </a:lnTo>
                  <a:lnTo>
                    <a:pt x="49" y="264"/>
                  </a:lnTo>
                  <a:lnTo>
                    <a:pt x="44" y="243"/>
                  </a:lnTo>
                  <a:lnTo>
                    <a:pt x="40" y="230"/>
                  </a:lnTo>
                  <a:lnTo>
                    <a:pt x="44" y="218"/>
                  </a:lnTo>
                  <a:lnTo>
                    <a:pt x="53" y="194"/>
                  </a:lnTo>
                  <a:lnTo>
                    <a:pt x="66" y="161"/>
                  </a:lnTo>
                  <a:lnTo>
                    <a:pt x="80" y="125"/>
                  </a:lnTo>
                  <a:lnTo>
                    <a:pt x="93" y="88"/>
                  </a:lnTo>
                  <a:lnTo>
                    <a:pt x="105" y="57"/>
                  </a:lnTo>
                  <a:lnTo>
                    <a:pt x="114" y="35"/>
                  </a:lnTo>
                  <a:lnTo>
                    <a:pt x="117" y="27"/>
                  </a:lnTo>
                  <a:lnTo>
                    <a:pt x="118" y="25"/>
                  </a:lnTo>
                  <a:lnTo>
                    <a:pt x="118" y="23"/>
                  </a:lnTo>
                  <a:lnTo>
                    <a:pt x="118" y="21"/>
                  </a:lnTo>
                  <a:lnTo>
                    <a:pt x="118" y="19"/>
                  </a:lnTo>
                  <a:lnTo>
                    <a:pt x="117" y="14"/>
                  </a:lnTo>
                  <a:lnTo>
                    <a:pt x="114" y="8"/>
                  </a:lnTo>
                  <a:lnTo>
                    <a:pt x="110" y="4"/>
                  </a:lnTo>
                  <a:lnTo>
                    <a:pt x="105" y="1"/>
                  </a:lnTo>
                  <a:lnTo>
                    <a:pt x="97" y="0"/>
                  </a:lnTo>
                  <a:lnTo>
                    <a:pt x="89" y="1"/>
                  </a:lnTo>
                  <a:lnTo>
                    <a:pt x="83" y="6"/>
                  </a:lnTo>
                  <a:lnTo>
                    <a:pt x="79" y="13"/>
                  </a:lnTo>
                  <a:close/>
                </a:path>
              </a:pathLst>
            </a:custGeom>
            <a:solidFill>
              <a:srgbClr val="000000"/>
            </a:solidFill>
            <a:ln w="9525">
              <a:noFill/>
              <a:round/>
              <a:headEnd/>
              <a:tailEnd/>
            </a:ln>
          </p:spPr>
          <p:txBody>
            <a:bodyPr/>
            <a:lstStyle/>
            <a:p>
              <a:pPr rtl="0"/>
              <a:endParaRPr lang="en-US" sz="3800"/>
            </a:p>
          </p:txBody>
        </p:sp>
        <p:sp>
          <p:nvSpPr>
            <p:cNvPr id="41136" name="Freeform 176"/>
            <p:cNvSpPr>
              <a:spLocks/>
            </p:cNvSpPr>
            <p:nvPr/>
          </p:nvSpPr>
          <p:spPr bwMode="auto">
            <a:xfrm>
              <a:off x="370" y="2993"/>
              <a:ext cx="27" cy="19"/>
            </a:xfrm>
            <a:custGeom>
              <a:avLst/>
              <a:gdLst>
                <a:gd name="T0" fmla="*/ 13 w 117"/>
                <a:gd name="T1" fmla="*/ 0 h 84"/>
                <a:gd name="T2" fmla="*/ 10 w 117"/>
                <a:gd name="T3" fmla="*/ 0 h 84"/>
                <a:gd name="T4" fmla="*/ 8 w 117"/>
                <a:gd name="T5" fmla="*/ 1 h 84"/>
                <a:gd name="T6" fmla="*/ 6 w 117"/>
                <a:gd name="T7" fmla="*/ 2 h 84"/>
                <a:gd name="T8" fmla="*/ 3 w 117"/>
                <a:gd name="T9" fmla="*/ 3 h 84"/>
                <a:gd name="T10" fmla="*/ 2 w 117"/>
                <a:gd name="T11" fmla="*/ 5 h 84"/>
                <a:gd name="T12" fmla="*/ 1 w 117"/>
                <a:gd name="T13" fmla="*/ 6 h 84"/>
                <a:gd name="T14" fmla="*/ 0 w 117"/>
                <a:gd name="T15" fmla="*/ 8 h 84"/>
                <a:gd name="T16" fmla="*/ 0 w 117"/>
                <a:gd name="T17" fmla="*/ 10 h 84"/>
                <a:gd name="T18" fmla="*/ 0 w 117"/>
                <a:gd name="T19" fmla="*/ 12 h 84"/>
                <a:gd name="T20" fmla="*/ 1 w 117"/>
                <a:gd name="T21" fmla="*/ 13 h 84"/>
                <a:gd name="T22" fmla="*/ 2 w 117"/>
                <a:gd name="T23" fmla="*/ 15 h 84"/>
                <a:gd name="T24" fmla="*/ 3 w 117"/>
                <a:gd name="T25" fmla="*/ 16 h 84"/>
                <a:gd name="T26" fmla="*/ 4 w 117"/>
                <a:gd name="T27" fmla="*/ 17 h 84"/>
                <a:gd name="T28" fmla="*/ 6 w 117"/>
                <a:gd name="T29" fmla="*/ 17 h 84"/>
                <a:gd name="T30" fmla="*/ 7 w 117"/>
                <a:gd name="T31" fmla="*/ 18 h 84"/>
                <a:gd name="T32" fmla="*/ 8 w 117"/>
                <a:gd name="T33" fmla="*/ 18 h 84"/>
                <a:gd name="T34" fmla="*/ 10 w 117"/>
                <a:gd name="T35" fmla="*/ 19 h 84"/>
                <a:gd name="T36" fmla="*/ 11 w 117"/>
                <a:gd name="T37" fmla="*/ 19 h 84"/>
                <a:gd name="T38" fmla="*/ 13 w 117"/>
                <a:gd name="T39" fmla="*/ 19 h 84"/>
                <a:gd name="T40" fmla="*/ 14 w 117"/>
                <a:gd name="T41" fmla="*/ 19 h 84"/>
                <a:gd name="T42" fmla="*/ 17 w 117"/>
                <a:gd name="T43" fmla="*/ 19 h 84"/>
                <a:gd name="T44" fmla="*/ 20 w 117"/>
                <a:gd name="T45" fmla="*/ 18 h 84"/>
                <a:gd name="T46" fmla="*/ 22 w 117"/>
                <a:gd name="T47" fmla="*/ 17 h 84"/>
                <a:gd name="T48" fmla="*/ 24 w 117"/>
                <a:gd name="T49" fmla="*/ 15 h 84"/>
                <a:gd name="T50" fmla="*/ 25 w 117"/>
                <a:gd name="T51" fmla="*/ 14 h 84"/>
                <a:gd name="T52" fmla="*/ 27 w 117"/>
                <a:gd name="T53" fmla="*/ 12 h 84"/>
                <a:gd name="T54" fmla="*/ 27 w 117"/>
                <a:gd name="T55" fmla="*/ 10 h 84"/>
                <a:gd name="T56" fmla="*/ 27 w 117"/>
                <a:gd name="T57" fmla="*/ 8 h 84"/>
                <a:gd name="T58" fmla="*/ 27 w 117"/>
                <a:gd name="T59" fmla="*/ 8 h 84"/>
                <a:gd name="T60" fmla="*/ 27 w 117"/>
                <a:gd name="T61" fmla="*/ 7 h 84"/>
                <a:gd name="T62" fmla="*/ 26 w 117"/>
                <a:gd name="T63" fmla="*/ 5 h 84"/>
                <a:gd name="T64" fmla="*/ 25 w 117"/>
                <a:gd name="T65" fmla="*/ 3 h 84"/>
                <a:gd name="T66" fmla="*/ 23 w 117"/>
                <a:gd name="T67" fmla="*/ 2 h 84"/>
                <a:gd name="T68" fmla="*/ 21 w 117"/>
                <a:gd name="T69" fmla="*/ 1 h 84"/>
                <a:gd name="T70" fmla="*/ 18 w 117"/>
                <a:gd name="T71" fmla="*/ 0 h 84"/>
                <a:gd name="T72" fmla="*/ 16 w 117"/>
                <a:gd name="T73" fmla="*/ 0 h 84"/>
                <a:gd name="T74" fmla="*/ 13 w 117"/>
                <a:gd name="T75" fmla="*/ 0 h 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7"/>
                <a:gd name="T115" fmla="*/ 0 h 84"/>
                <a:gd name="T116" fmla="*/ 117 w 117"/>
                <a:gd name="T117" fmla="*/ 84 h 8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7" h="84">
                  <a:moveTo>
                    <a:pt x="56" y="0"/>
                  </a:moveTo>
                  <a:lnTo>
                    <a:pt x="45" y="1"/>
                  </a:lnTo>
                  <a:lnTo>
                    <a:pt x="33" y="3"/>
                  </a:lnTo>
                  <a:lnTo>
                    <a:pt x="24" y="9"/>
                  </a:lnTo>
                  <a:lnTo>
                    <a:pt x="15" y="14"/>
                  </a:lnTo>
                  <a:lnTo>
                    <a:pt x="8" y="20"/>
                  </a:lnTo>
                  <a:lnTo>
                    <a:pt x="4" y="28"/>
                  </a:lnTo>
                  <a:lnTo>
                    <a:pt x="0" y="36"/>
                  </a:lnTo>
                  <a:lnTo>
                    <a:pt x="0" y="45"/>
                  </a:lnTo>
                  <a:lnTo>
                    <a:pt x="2" y="52"/>
                  </a:lnTo>
                  <a:lnTo>
                    <a:pt x="4" y="58"/>
                  </a:lnTo>
                  <a:lnTo>
                    <a:pt x="8" y="65"/>
                  </a:lnTo>
                  <a:lnTo>
                    <a:pt x="13" y="70"/>
                  </a:lnTo>
                  <a:lnTo>
                    <a:pt x="19" y="74"/>
                  </a:lnTo>
                  <a:lnTo>
                    <a:pt x="24" y="76"/>
                  </a:lnTo>
                  <a:lnTo>
                    <a:pt x="29" y="79"/>
                  </a:lnTo>
                  <a:lnTo>
                    <a:pt x="35" y="81"/>
                  </a:lnTo>
                  <a:lnTo>
                    <a:pt x="42" y="83"/>
                  </a:lnTo>
                  <a:lnTo>
                    <a:pt x="48" y="84"/>
                  </a:lnTo>
                  <a:lnTo>
                    <a:pt x="55" y="84"/>
                  </a:lnTo>
                  <a:lnTo>
                    <a:pt x="61" y="84"/>
                  </a:lnTo>
                  <a:lnTo>
                    <a:pt x="73" y="83"/>
                  </a:lnTo>
                  <a:lnTo>
                    <a:pt x="85" y="79"/>
                  </a:lnTo>
                  <a:lnTo>
                    <a:pt x="95" y="75"/>
                  </a:lnTo>
                  <a:lnTo>
                    <a:pt x="103" y="68"/>
                  </a:lnTo>
                  <a:lnTo>
                    <a:pt x="110" y="62"/>
                  </a:lnTo>
                  <a:lnTo>
                    <a:pt x="115" y="54"/>
                  </a:lnTo>
                  <a:lnTo>
                    <a:pt x="117" y="46"/>
                  </a:lnTo>
                  <a:lnTo>
                    <a:pt x="117" y="37"/>
                  </a:lnTo>
                  <a:lnTo>
                    <a:pt x="116" y="29"/>
                  </a:lnTo>
                  <a:lnTo>
                    <a:pt x="112" y="22"/>
                  </a:lnTo>
                  <a:lnTo>
                    <a:pt x="107" y="14"/>
                  </a:lnTo>
                  <a:lnTo>
                    <a:pt x="99" y="9"/>
                  </a:lnTo>
                  <a:lnTo>
                    <a:pt x="90" y="5"/>
                  </a:lnTo>
                  <a:lnTo>
                    <a:pt x="80" y="1"/>
                  </a:lnTo>
                  <a:lnTo>
                    <a:pt x="68" y="0"/>
                  </a:lnTo>
                  <a:lnTo>
                    <a:pt x="56" y="0"/>
                  </a:lnTo>
                  <a:close/>
                </a:path>
              </a:pathLst>
            </a:custGeom>
            <a:solidFill>
              <a:srgbClr val="000000"/>
            </a:solidFill>
            <a:ln w="9525">
              <a:noFill/>
              <a:round/>
              <a:headEnd/>
              <a:tailEnd/>
            </a:ln>
          </p:spPr>
          <p:txBody>
            <a:bodyPr/>
            <a:lstStyle/>
            <a:p>
              <a:pPr rtl="0"/>
              <a:endParaRPr lang="en-US" sz="3800"/>
            </a:p>
          </p:txBody>
        </p:sp>
        <p:sp>
          <p:nvSpPr>
            <p:cNvPr id="41137" name="Freeform 177"/>
            <p:cNvSpPr>
              <a:spLocks/>
            </p:cNvSpPr>
            <p:nvPr/>
          </p:nvSpPr>
          <p:spPr bwMode="auto">
            <a:xfrm>
              <a:off x="379" y="2869"/>
              <a:ext cx="39" cy="139"/>
            </a:xfrm>
            <a:custGeom>
              <a:avLst/>
              <a:gdLst>
                <a:gd name="T0" fmla="*/ 30 w 168"/>
                <a:gd name="T1" fmla="*/ 3 h 604"/>
                <a:gd name="T2" fmla="*/ 0 w 168"/>
                <a:gd name="T3" fmla="*/ 133 h 604"/>
                <a:gd name="T4" fmla="*/ 0 w 168"/>
                <a:gd name="T5" fmla="*/ 135 h 604"/>
                <a:gd name="T6" fmla="*/ 1 w 168"/>
                <a:gd name="T7" fmla="*/ 137 h 604"/>
                <a:gd name="T8" fmla="*/ 2 w 168"/>
                <a:gd name="T9" fmla="*/ 138 h 604"/>
                <a:gd name="T10" fmla="*/ 4 w 168"/>
                <a:gd name="T11" fmla="*/ 139 h 604"/>
                <a:gd name="T12" fmla="*/ 6 w 168"/>
                <a:gd name="T13" fmla="*/ 139 h 604"/>
                <a:gd name="T14" fmla="*/ 7 w 168"/>
                <a:gd name="T15" fmla="*/ 138 h 604"/>
                <a:gd name="T16" fmla="*/ 8 w 168"/>
                <a:gd name="T17" fmla="*/ 137 h 604"/>
                <a:gd name="T18" fmla="*/ 9 w 168"/>
                <a:gd name="T19" fmla="*/ 135 h 604"/>
                <a:gd name="T20" fmla="*/ 39 w 168"/>
                <a:gd name="T21" fmla="*/ 5 h 604"/>
                <a:gd name="T22" fmla="*/ 39 w 168"/>
                <a:gd name="T23" fmla="*/ 4 h 604"/>
                <a:gd name="T24" fmla="*/ 39 w 168"/>
                <a:gd name="T25" fmla="*/ 2 h 604"/>
                <a:gd name="T26" fmla="*/ 37 w 168"/>
                <a:gd name="T27" fmla="*/ 1 h 604"/>
                <a:gd name="T28" fmla="*/ 35 w 168"/>
                <a:gd name="T29" fmla="*/ 0 h 604"/>
                <a:gd name="T30" fmla="*/ 34 w 168"/>
                <a:gd name="T31" fmla="*/ 0 h 604"/>
                <a:gd name="T32" fmla="*/ 32 w 168"/>
                <a:gd name="T33" fmla="*/ 1 h 604"/>
                <a:gd name="T34" fmla="*/ 31 w 168"/>
                <a:gd name="T35" fmla="*/ 2 h 604"/>
                <a:gd name="T36" fmla="*/ 30 w 168"/>
                <a:gd name="T37" fmla="*/ 3 h 6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8"/>
                <a:gd name="T58" fmla="*/ 0 h 604"/>
                <a:gd name="T59" fmla="*/ 168 w 168"/>
                <a:gd name="T60" fmla="*/ 604 h 6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8" h="604">
                  <a:moveTo>
                    <a:pt x="129" y="14"/>
                  </a:moveTo>
                  <a:lnTo>
                    <a:pt x="0" y="579"/>
                  </a:lnTo>
                  <a:lnTo>
                    <a:pt x="0" y="587"/>
                  </a:lnTo>
                  <a:lnTo>
                    <a:pt x="4" y="594"/>
                  </a:lnTo>
                  <a:lnTo>
                    <a:pt x="9" y="600"/>
                  </a:lnTo>
                  <a:lnTo>
                    <a:pt x="16" y="604"/>
                  </a:lnTo>
                  <a:lnTo>
                    <a:pt x="24" y="604"/>
                  </a:lnTo>
                  <a:lnTo>
                    <a:pt x="30" y="601"/>
                  </a:lnTo>
                  <a:lnTo>
                    <a:pt x="35" y="596"/>
                  </a:lnTo>
                  <a:lnTo>
                    <a:pt x="39" y="588"/>
                  </a:lnTo>
                  <a:lnTo>
                    <a:pt x="168" y="23"/>
                  </a:lnTo>
                  <a:lnTo>
                    <a:pt x="168" y="16"/>
                  </a:lnTo>
                  <a:lnTo>
                    <a:pt x="166" y="9"/>
                  </a:lnTo>
                  <a:lnTo>
                    <a:pt x="160" y="4"/>
                  </a:lnTo>
                  <a:lnTo>
                    <a:pt x="152" y="0"/>
                  </a:lnTo>
                  <a:lnTo>
                    <a:pt x="145" y="0"/>
                  </a:lnTo>
                  <a:lnTo>
                    <a:pt x="138" y="3"/>
                  </a:lnTo>
                  <a:lnTo>
                    <a:pt x="133" y="8"/>
                  </a:lnTo>
                  <a:lnTo>
                    <a:pt x="129" y="14"/>
                  </a:lnTo>
                  <a:close/>
                </a:path>
              </a:pathLst>
            </a:custGeom>
            <a:solidFill>
              <a:srgbClr val="000000"/>
            </a:solidFill>
            <a:ln w="9525">
              <a:noFill/>
              <a:round/>
              <a:headEnd/>
              <a:tailEnd/>
            </a:ln>
          </p:spPr>
          <p:txBody>
            <a:bodyPr/>
            <a:lstStyle/>
            <a:p>
              <a:pPr rtl="0"/>
              <a:endParaRPr lang="en-US" sz="3800"/>
            </a:p>
          </p:txBody>
        </p:sp>
        <p:sp>
          <p:nvSpPr>
            <p:cNvPr id="41138" name="Freeform 178"/>
            <p:cNvSpPr>
              <a:spLocks/>
            </p:cNvSpPr>
            <p:nvPr/>
          </p:nvSpPr>
          <p:spPr bwMode="auto">
            <a:xfrm>
              <a:off x="337" y="2672"/>
              <a:ext cx="205" cy="206"/>
            </a:xfrm>
            <a:custGeom>
              <a:avLst/>
              <a:gdLst>
                <a:gd name="T0" fmla="*/ 9 w 894"/>
                <a:gd name="T1" fmla="*/ 0 h 895"/>
                <a:gd name="T2" fmla="*/ 7 w 894"/>
                <a:gd name="T3" fmla="*/ 1 h 895"/>
                <a:gd name="T4" fmla="*/ 4 w 894"/>
                <a:gd name="T5" fmla="*/ 3 h 895"/>
                <a:gd name="T6" fmla="*/ 2 w 894"/>
                <a:gd name="T7" fmla="*/ 5 h 895"/>
                <a:gd name="T8" fmla="*/ 0 w 894"/>
                <a:gd name="T9" fmla="*/ 8 h 895"/>
                <a:gd name="T10" fmla="*/ 0 w 894"/>
                <a:gd name="T11" fmla="*/ 9 h 895"/>
                <a:gd name="T12" fmla="*/ 30 w 894"/>
                <a:gd name="T13" fmla="*/ 181 h 895"/>
                <a:gd name="T14" fmla="*/ 30 w 894"/>
                <a:gd name="T15" fmla="*/ 181 h 895"/>
                <a:gd name="T16" fmla="*/ 30 w 894"/>
                <a:gd name="T17" fmla="*/ 180 h 895"/>
                <a:gd name="T18" fmla="*/ 31 w 894"/>
                <a:gd name="T19" fmla="*/ 187 h 895"/>
                <a:gd name="T20" fmla="*/ 36 w 894"/>
                <a:gd name="T21" fmla="*/ 195 h 895"/>
                <a:gd name="T22" fmla="*/ 44 w 894"/>
                <a:gd name="T23" fmla="*/ 202 h 895"/>
                <a:gd name="T24" fmla="*/ 58 w 894"/>
                <a:gd name="T25" fmla="*/ 206 h 895"/>
                <a:gd name="T26" fmla="*/ 58 w 894"/>
                <a:gd name="T27" fmla="*/ 206 h 895"/>
                <a:gd name="T28" fmla="*/ 59 w 894"/>
                <a:gd name="T29" fmla="*/ 206 h 895"/>
                <a:gd name="T30" fmla="*/ 201 w 894"/>
                <a:gd name="T31" fmla="*/ 206 h 895"/>
                <a:gd name="T32" fmla="*/ 203 w 894"/>
                <a:gd name="T33" fmla="*/ 205 h 895"/>
                <a:gd name="T34" fmla="*/ 204 w 894"/>
                <a:gd name="T35" fmla="*/ 201 h 895"/>
                <a:gd name="T36" fmla="*/ 205 w 894"/>
                <a:gd name="T37" fmla="*/ 196 h 895"/>
                <a:gd name="T38" fmla="*/ 204 w 894"/>
                <a:gd name="T39" fmla="*/ 190 h 895"/>
                <a:gd name="T40" fmla="*/ 200 w 894"/>
                <a:gd name="T41" fmla="*/ 185 h 895"/>
                <a:gd name="T42" fmla="*/ 194 w 894"/>
                <a:gd name="T43" fmla="*/ 182 h 895"/>
                <a:gd name="T44" fmla="*/ 185 w 894"/>
                <a:gd name="T45" fmla="*/ 180 h 895"/>
                <a:gd name="T46" fmla="*/ 170 w 894"/>
                <a:gd name="T47" fmla="*/ 179 h 895"/>
                <a:gd name="T48" fmla="*/ 152 w 894"/>
                <a:gd name="T49" fmla="*/ 178 h 895"/>
                <a:gd name="T50" fmla="*/ 132 w 894"/>
                <a:gd name="T51" fmla="*/ 176 h 895"/>
                <a:gd name="T52" fmla="*/ 112 w 894"/>
                <a:gd name="T53" fmla="*/ 176 h 895"/>
                <a:gd name="T54" fmla="*/ 94 w 894"/>
                <a:gd name="T55" fmla="*/ 175 h 895"/>
                <a:gd name="T56" fmla="*/ 79 w 894"/>
                <a:gd name="T57" fmla="*/ 175 h 895"/>
                <a:gd name="T58" fmla="*/ 73 w 894"/>
                <a:gd name="T59" fmla="*/ 174 h 895"/>
                <a:gd name="T60" fmla="*/ 72 w 894"/>
                <a:gd name="T61" fmla="*/ 175 h 895"/>
                <a:gd name="T62" fmla="*/ 71 w 894"/>
                <a:gd name="T63" fmla="*/ 175 h 895"/>
                <a:gd name="T64" fmla="*/ 71 w 894"/>
                <a:gd name="T65" fmla="*/ 175 h 895"/>
                <a:gd name="T66" fmla="*/ 70 w 894"/>
                <a:gd name="T67" fmla="*/ 175 h 895"/>
                <a:gd name="T68" fmla="*/ 68 w 894"/>
                <a:gd name="T69" fmla="*/ 174 h 895"/>
                <a:gd name="T70" fmla="*/ 66 w 894"/>
                <a:gd name="T71" fmla="*/ 171 h 895"/>
                <a:gd name="T72" fmla="*/ 63 w 894"/>
                <a:gd name="T73" fmla="*/ 167 h 895"/>
                <a:gd name="T74" fmla="*/ 60 w 894"/>
                <a:gd name="T75" fmla="*/ 160 h 895"/>
                <a:gd name="T76" fmla="*/ 54 w 894"/>
                <a:gd name="T77" fmla="*/ 136 h 895"/>
                <a:gd name="T78" fmla="*/ 41 w 894"/>
                <a:gd name="T79" fmla="*/ 84 h 895"/>
                <a:gd name="T80" fmla="*/ 28 w 894"/>
                <a:gd name="T81" fmla="*/ 32 h 895"/>
                <a:gd name="T82" fmla="*/ 22 w 894"/>
                <a:gd name="T83" fmla="*/ 8 h 895"/>
                <a:gd name="T84" fmla="*/ 22 w 894"/>
                <a:gd name="T85" fmla="*/ 7 h 895"/>
                <a:gd name="T86" fmla="*/ 22 w 894"/>
                <a:gd name="T87" fmla="*/ 7 h 895"/>
                <a:gd name="T88" fmla="*/ 21 w 894"/>
                <a:gd name="T89" fmla="*/ 6 h 895"/>
                <a:gd name="T90" fmla="*/ 18 w 894"/>
                <a:gd name="T91" fmla="*/ 3 h 895"/>
                <a:gd name="T92" fmla="*/ 15 w 894"/>
                <a:gd name="T93" fmla="*/ 1 h 895"/>
                <a:gd name="T94" fmla="*/ 10 w 894"/>
                <a:gd name="T95" fmla="*/ 0 h 89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94"/>
                <a:gd name="T145" fmla="*/ 0 h 895"/>
                <a:gd name="T146" fmla="*/ 894 w 894"/>
                <a:gd name="T147" fmla="*/ 895 h 89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94" h="895">
                  <a:moveTo>
                    <a:pt x="45" y="0"/>
                  </a:moveTo>
                  <a:lnTo>
                    <a:pt x="39" y="0"/>
                  </a:lnTo>
                  <a:lnTo>
                    <a:pt x="36" y="2"/>
                  </a:lnTo>
                  <a:lnTo>
                    <a:pt x="30" y="4"/>
                  </a:lnTo>
                  <a:lnTo>
                    <a:pt x="24" y="7"/>
                  </a:lnTo>
                  <a:lnTo>
                    <a:pt x="19" y="11"/>
                  </a:lnTo>
                  <a:lnTo>
                    <a:pt x="13" y="16"/>
                  </a:lnTo>
                  <a:lnTo>
                    <a:pt x="8" y="22"/>
                  </a:lnTo>
                  <a:lnTo>
                    <a:pt x="3" y="30"/>
                  </a:lnTo>
                  <a:lnTo>
                    <a:pt x="2" y="33"/>
                  </a:lnTo>
                  <a:lnTo>
                    <a:pt x="0" y="37"/>
                  </a:lnTo>
                  <a:lnTo>
                    <a:pt x="0" y="41"/>
                  </a:lnTo>
                  <a:lnTo>
                    <a:pt x="0" y="43"/>
                  </a:lnTo>
                  <a:lnTo>
                    <a:pt x="131" y="787"/>
                  </a:lnTo>
                  <a:lnTo>
                    <a:pt x="131" y="786"/>
                  </a:lnTo>
                  <a:lnTo>
                    <a:pt x="131" y="785"/>
                  </a:lnTo>
                  <a:lnTo>
                    <a:pt x="131" y="783"/>
                  </a:lnTo>
                  <a:lnTo>
                    <a:pt x="132" y="798"/>
                  </a:lnTo>
                  <a:lnTo>
                    <a:pt x="136" y="813"/>
                  </a:lnTo>
                  <a:lnTo>
                    <a:pt x="144" y="830"/>
                  </a:lnTo>
                  <a:lnTo>
                    <a:pt x="155" y="847"/>
                  </a:lnTo>
                  <a:lnTo>
                    <a:pt x="172" y="864"/>
                  </a:lnTo>
                  <a:lnTo>
                    <a:pt x="193" y="877"/>
                  </a:lnTo>
                  <a:lnTo>
                    <a:pt x="220" y="889"/>
                  </a:lnTo>
                  <a:lnTo>
                    <a:pt x="253" y="895"/>
                  </a:lnTo>
                  <a:lnTo>
                    <a:pt x="254" y="895"/>
                  </a:lnTo>
                  <a:lnTo>
                    <a:pt x="256" y="895"/>
                  </a:lnTo>
                  <a:lnTo>
                    <a:pt x="870" y="895"/>
                  </a:lnTo>
                  <a:lnTo>
                    <a:pt x="875" y="894"/>
                  </a:lnTo>
                  <a:lnTo>
                    <a:pt x="881" y="891"/>
                  </a:lnTo>
                  <a:lnTo>
                    <a:pt x="885" y="889"/>
                  </a:lnTo>
                  <a:lnTo>
                    <a:pt x="888" y="883"/>
                  </a:lnTo>
                  <a:lnTo>
                    <a:pt x="891" y="874"/>
                  </a:lnTo>
                  <a:lnTo>
                    <a:pt x="893" y="863"/>
                  </a:lnTo>
                  <a:lnTo>
                    <a:pt x="894" y="851"/>
                  </a:lnTo>
                  <a:lnTo>
                    <a:pt x="893" y="838"/>
                  </a:lnTo>
                  <a:lnTo>
                    <a:pt x="891" y="825"/>
                  </a:lnTo>
                  <a:lnTo>
                    <a:pt x="884" y="813"/>
                  </a:lnTo>
                  <a:lnTo>
                    <a:pt x="874" y="802"/>
                  </a:lnTo>
                  <a:lnTo>
                    <a:pt x="859" y="792"/>
                  </a:lnTo>
                  <a:lnTo>
                    <a:pt x="848" y="789"/>
                  </a:lnTo>
                  <a:lnTo>
                    <a:pt x="829" y="786"/>
                  </a:lnTo>
                  <a:lnTo>
                    <a:pt x="805" y="782"/>
                  </a:lnTo>
                  <a:lnTo>
                    <a:pt x="775" y="779"/>
                  </a:lnTo>
                  <a:lnTo>
                    <a:pt x="740" y="777"/>
                  </a:lnTo>
                  <a:lnTo>
                    <a:pt x="702" y="774"/>
                  </a:lnTo>
                  <a:lnTo>
                    <a:pt x="662" y="772"/>
                  </a:lnTo>
                  <a:lnTo>
                    <a:pt x="619" y="769"/>
                  </a:lnTo>
                  <a:lnTo>
                    <a:pt x="576" y="766"/>
                  </a:lnTo>
                  <a:lnTo>
                    <a:pt x="531" y="765"/>
                  </a:lnTo>
                  <a:lnTo>
                    <a:pt x="490" y="764"/>
                  </a:lnTo>
                  <a:lnTo>
                    <a:pt x="448" y="761"/>
                  </a:lnTo>
                  <a:lnTo>
                    <a:pt x="410" y="760"/>
                  </a:lnTo>
                  <a:lnTo>
                    <a:pt x="375" y="759"/>
                  </a:lnTo>
                  <a:lnTo>
                    <a:pt x="345" y="759"/>
                  </a:lnTo>
                  <a:lnTo>
                    <a:pt x="321" y="757"/>
                  </a:lnTo>
                  <a:lnTo>
                    <a:pt x="318" y="757"/>
                  </a:lnTo>
                  <a:lnTo>
                    <a:pt x="315" y="759"/>
                  </a:lnTo>
                  <a:lnTo>
                    <a:pt x="313" y="760"/>
                  </a:lnTo>
                  <a:lnTo>
                    <a:pt x="310" y="761"/>
                  </a:lnTo>
                  <a:lnTo>
                    <a:pt x="310" y="760"/>
                  </a:lnTo>
                  <a:lnTo>
                    <a:pt x="310" y="761"/>
                  </a:lnTo>
                  <a:lnTo>
                    <a:pt x="309" y="761"/>
                  </a:lnTo>
                  <a:lnTo>
                    <a:pt x="308" y="761"/>
                  </a:lnTo>
                  <a:lnTo>
                    <a:pt x="305" y="760"/>
                  </a:lnTo>
                  <a:lnTo>
                    <a:pt x="301" y="759"/>
                  </a:lnTo>
                  <a:lnTo>
                    <a:pt x="297" y="756"/>
                  </a:lnTo>
                  <a:lnTo>
                    <a:pt x="293" y="751"/>
                  </a:lnTo>
                  <a:lnTo>
                    <a:pt x="287" y="744"/>
                  </a:lnTo>
                  <a:lnTo>
                    <a:pt x="282" y="737"/>
                  </a:lnTo>
                  <a:lnTo>
                    <a:pt x="275" y="725"/>
                  </a:lnTo>
                  <a:lnTo>
                    <a:pt x="269" y="711"/>
                  </a:lnTo>
                  <a:lnTo>
                    <a:pt x="261" y="694"/>
                  </a:lnTo>
                  <a:lnTo>
                    <a:pt x="254" y="664"/>
                  </a:lnTo>
                  <a:lnTo>
                    <a:pt x="235" y="590"/>
                  </a:lnTo>
                  <a:lnTo>
                    <a:pt x="209" y="484"/>
                  </a:lnTo>
                  <a:lnTo>
                    <a:pt x="180" y="363"/>
                  </a:lnTo>
                  <a:lnTo>
                    <a:pt x="150" y="242"/>
                  </a:lnTo>
                  <a:lnTo>
                    <a:pt x="124" y="138"/>
                  </a:lnTo>
                  <a:lnTo>
                    <a:pt x="105" y="64"/>
                  </a:lnTo>
                  <a:lnTo>
                    <a:pt x="98" y="35"/>
                  </a:lnTo>
                  <a:lnTo>
                    <a:pt x="97" y="34"/>
                  </a:lnTo>
                  <a:lnTo>
                    <a:pt x="97" y="32"/>
                  </a:lnTo>
                  <a:lnTo>
                    <a:pt x="95" y="30"/>
                  </a:lnTo>
                  <a:lnTo>
                    <a:pt x="94" y="29"/>
                  </a:lnTo>
                  <a:lnTo>
                    <a:pt x="93" y="26"/>
                  </a:lnTo>
                  <a:lnTo>
                    <a:pt x="90" y="24"/>
                  </a:lnTo>
                  <a:lnTo>
                    <a:pt x="85" y="19"/>
                  </a:lnTo>
                  <a:lnTo>
                    <a:pt x="80" y="13"/>
                  </a:lnTo>
                  <a:lnTo>
                    <a:pt x="72" y="8"/>
                  </a:lnTo>
                  <a:lnTo>
                    <a:pt x="64" y="4"/>
                  </a:lnTo>
                  <a:lnTo>
                    <a:pt x="55" y="2"/>
                  </a:lnTo>
                  <a:lnTo>
                    <a:pt x="45" y="0"/>
                  </a:lnTo>
                  <a:close/>
                </a:path>
              </a:pathLst>
            </a:custGeom>
            <a:solidFill>
              <a:srgbClr val="000000"/>
            </a:solidFill>
            <a:ln w="9525">
              <a:noFill/>
              <a:round/>
              <a:headEnd/>
              <a:tailEnd/>
            </a:ln>
          </p:spPr>
          <p:txBody>
            <a:bodyPr/>
            <a:lstStyle/>
            <a:p>
              <a:pPr rtl="0"/>
              <a:endParaRPr lang="en-US" sz="3800"/>
            </a:p>
          </p:txBody>
        </p:sp>
        <p:sp>
          <p:nvSpPr>
            <p:cNvPr id="41139" name="Freeform 179"/>
            <p:cNvSpPr>
              <a:spLocks/>
            </p:cNvSpPr>
            <p:nvPr/>
          </p:nvSpPr>
          <p:spPr bwMode="auto">
            <a:xfrm>
              <a:off x="346" y="2681"/>
              <a:ext cx="187" cy="187"/>
            </a:xfrm>
            <a:custGeom>
              <a:avLst/>
              <a:gdLst>
                <a:gd name="T0" fmla="*/ 2 w 814"/>
                <a:gd name="T1" fmla="*/ 0 h 817"/>
                <a:gd name="T2" fmla="*/ 3 w 814"/>
                <a:gd name="T3" fmla="*/ 2 h 817"/>
                <a:gd name="T4" fmla="*/ 6 w 814"/>
                <a:gd name="T5" fmla="*/ 10 h 817"/>
                <a:gd name="T6" fmla="*/ 16 w 814"/>
                <a:gd name="T7" fmla="*/ 51 h 817"/>
                <a:gd name="T8" fmla="*/ 30 w 814"/>
                <a:gd name="T9" fmla="*/ 106 h 817"/>
                <a:gd name="T10" fmla="*/ 40 w 814"/>
                <a:gd name="T11" fmla="*/ 146 h 817"/>
                <a:gd name="T12" fmla="*/ 42 w 814"/>
                <a:gd name="T13" fmla="*/ 152 h 817"/>
                <a:gd name="T14" fmla="*/ 42 w 814"/>
                <a:gd name="T15" fmla="*/ 152 h 817"/>
                <a:gd name="T16" fmla="*/ 44 w 814"/>
                <a:gd name="T17" fmla="*/ 157 h 817"/>
                <a:gd name="T18" fmla="*/ 48 w 814"/>
                <a:gd name="T19" fmla="*/ 164 h 817"/>
                <a:gd name="T20" fmla="*/ 51 w 814"/>
                <a:gd name="T21" fmla="*/ 169 h 817"/>
                <a:gd name="T22" fmla="*/ 56 w 814"/>
                <a:gd name="T23" fmla="*/ 173 h 817"/>
                <a:gd name="T24" fmla="*/ 60 w 814"/>
                <a:gd name="T25" fmla="*/ 174 h 817"/>
                <a:gd name="T26" fmla="*/ 64 w 814"/>
                <a:gd name="T27" fmla="*/ 174 h 817"/>
                <a:gd name="T28" fmla="*/ 75 w 814"/>
                <a:gd name="T29" fmla="*/ 174 h 817"/>
                <a:gd name="T30" fmla="*/ 95 w 814"/>
                <a:gd name="T31" fmla="*/ 175 h 817"/>
                <a:gd name="T32" fmla="*/ 115 w 814"/>
                <a:gd name="T33" fmla="*/ 175 h 817"/>
                <a:gd name="T34" fmla="*/ 133 w 814"/>
                <a:gd name="T35" fmla="*/ 176 h 817"/>
                <a:gd name="T36" fmla="*/ 150 w 814"/>
                <a:gd name="T37" fmla="*/ 177 h 817"/>
                <a:gd name="T38" fmla="*/ 164 w 814"/>
                <a:gd name="T39" fmla="*/ 178 h 817"/>
                <a:gd name="T40" fmla="*/ 175 w 814"/>
                <a:gd name="T41" fmla="*/ 179 h 817"/>
                <a:gd name="T42" fmla="*/ 182 w 814"/>
                <a:gd name="T43" fmla="*/ 180 h 817"/>
                <a:gd name="T44" fmla="*/ 185 w 814"/>
                <a:gd name="T45" fmla="*/ 182 h 817"/>
                <a:gd name="T46" fmla="*/ 187 w 814"/>
                <a:gd name="T47" fmla="*/ 184 h 817"/>
                <a:gd name="T48" fmla="*/ 187 w 814"/>
                <a:gd name="T49" fmla="*/ 186 h 817"/>
                <a:gd name="T50" fmla="*/ 187 w 814"/>
                <a:gd name="T51" fmla="*/ 187 h 817"/>
                <a:gd name="T52" fmla="*/ 184 w 814"/>
                <a:gd name="T53" fmla="*/ 187 h 817"/>
                <a:gd name="T54" fmla="*/ 172 w 814"/>
                <a:gd name="T55" fmla="*/ 187 h 817"/>
                <a:gd name="T56" fmla="*/ 152 w 814"/>
                <a:gd name="T57" fmla="*/ 187 h 817"/>
                <a:gd name="T58" fmla="*/ 128 w 814"/>
                <a:gd name="T59" fmla="*/ 187 h 817"/>
                <a:gd name="T60" fmla="*/ 104 w 814"/>
                <a:gd name="T61" fmla="*/ 187 h 817"/>
                <a:gd name="T62" fmla="*/ 80 w 814"/>
                <a:gd name="T63" fmla="*/ 187 h 817"/>
                <a:gd name="T64" fmla="*/ 62 w 814"/>
                <a:gd name="T65" fmla="*/ 187 h 817"/>
                <a:gd name="T66" fmla="*/ 51 w 814"/>
                <a:gd name="T67" fmla="*/ 187 h 817"/>
                <a:gd name="T68" fmla="*/ 43 w 814"/>
                <a:gd name="T69" fmla="*/ 186 h 817"/>
                <a:gd name="T70" fmla="*/ 35 w 814"/>
                <a:gd name="T71" fmla="*/ 181 h 817"/>
                <a:gd name="T72" fmla="*/ 31 w 814"/>
                <a:gd name="T73" fmla="*/ 176 h 817"/>
                <a:gd name="T74" fmla="*/ 30 w 814"/>
                <a:gd name="T75" fmla="*/ 172 h 817"/>
                <a:gd name="T76" fmla="*/ 30 w 814"/>
                <a:gd name="T77" fmla="*/ 170 h 817"/>
                <a:gd name="T78" fmla="*/ 30 w 814"/>
                <a:gd name="T79" fmla="*/ 170 h 817"/>
                <a:gd name="T80" fmla="*/ 28 w 814"/>
                <a:gd name="T81" fmla="*/ 163 h 817"/>
                <a:gd name="T82" fmla="*/ 20 w 814"/>
                <a:gd name="T83" fmla="*/ 117 h 817"/>
                <a:gd name="T84" fmla="*/ 9 w 814"/>
                <a:gd name="T85" fmla="*/ 56 h 817"/>
                <a:gd name="T86" fmla="*/ 1 w 814"/>
                <a:gd name="T87" fmla="*/ 10 h 817"/>
                <a:gd name="T88" fmla="*/ 0 w 814"/>
                <a:gd name="T89" fmla="*/ 1 h 817"/>
                <a:gd name="T90" fmla="*/ 1 w 814"/>
                <a:gd name="T91" fmla="*/ 0 h 81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14"/>
                <a:gd name="T139" fmla="*/ 0 h 817"/>
                <a:gd name="T140" fmla="*/ 814 w 814"/>
                <a:gd name="T141" fmla="*/ 817 h 81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14" h="817">
                  <a:moveTo>
                    <a:pt x="5" y="0"/>
                  </a:moveTo>
                  <a:lnTo>
                    <a:pt x="9" y="2"/>
                  </a:lnTo>
                  <a:lnTo>
                    <a:pt x="13" y="3"/>
                  </a:lnTo>
                  <a:lnTo>
                    <a:pt x="15" y="7"/>
                  </a:lnTo>
                  <a:lnTo>
                    <a:pt x="19" y="11"/>
                  </a:lnTo>
                  <a:lnTo>
                    <a:pt x="27" y="42"/>
                  </a:lnTo>
                  <a:lnTo>
                    <a:pt x="45" y="117"/>
                  </a:lnTo>
                  <a:lnTo>
                    <a:pt x="71" y="221"/>
                  </a:lnTo>
                  <a:lnTo>
                    <a:pt x="101" y="341"/>
                  </a:lnTo>
                  <a:lnTo>
                    <a:pt x="131" y="461"/>
                  </a:lnTo>
                  <a:lnTo>
                    <a:pt x="157" y="564"/>
                  </a:lnTo>
                  <a:lnTo>
                    <a:pt x="175" y="638"/>
                  </a:lnTo>
                  <a:lnTo>
                    <a:pt x="182" y="665"/>
                  </a:lnTo>
                  <a:lnTo>
                    <a:pt x="182" y="666"/>
                  </a:lnTo>
                  <a:lnTo>
                    <a:pt x="182" y="668"/>
                  </a:lnTo>
                  <a:lnTo>
                    <a:pt x="190" y="686"/>
                  </a:lnTo>
                  <a:lnTo>
                    <a:pt x="198" y="703"/>
                  </a:lnTo>
                  <a:lnTo>
                    <a:pt x="207" y="717"/>
                  </a:lnTo>
                  <a:lnTo>
                    <a:pt x="216" y="729"/>
                  </a:lnTo>
                  <a:lnTo>
                    <a:pt x="224" y="739"/>
                  </a:lnTo>
                  <a:lnTo>
                    <a:pt x="233" y="748"/>
                  </a:lnTo>
                  <a:lnTo>
                    <a:pt x="243" y="755"/>
                  </a:lnTo>
                  <a:lnTo>
                    <a:pt x="252" y="759"/>
                  </a:lnTo>
                  <a:lnTo>
                    <a:pt x="263" y="761"/>
                  </a:lnTo>
                  <a:lnTo>
                    <a:pt x="270" y="761"/>
                  </a:lnTo>
                  <a:lnTo>
                    <a:pt x="278" y="760"/>
                  </a:lnTo>
                  <a:lnTo>
                    <a:pt x="283" y="759"/>
                  </a:lnTo>
                  <a:lnTo>
                    <a:pt x="328" y="760"/>
                  </a:lnTo>
                  <a:lnTo>
                    <a:pt x="371" y="761"/>
                  </a:lnTo>
                  <a:lnTo>
                    <a:pt x="415" y="763"/>
                  </a:lnTo>
                  <a:lnTo>
                    <a:pt x="458" y="765"/>
                  </a:lnTo>
                  <a:lnTo>
                    <a:pt x="501" y="766"/>
                  </a:lnTo>
                  <a:lnTo>
                    <a:pt x="542" y="768"/>
                  </a:lnTo>
                  <a:lnTo>
                    <a:pt x="581" y="770"/>
                  </a:lnTo>
                  <a:lnTo>
                    <a:pt x="619" y="772"/>
                  </a:lnTo>
                  <a:lnTo>
                    <a:pt x="654" y="774"/>
                  </a:lnTo>
                  <a:lnTo>
                    <a:pt x="687" y="777"/>
                  </a:lnTo>
                  <a:lnTo>
                    <a:pt x="716" y="778"/>
                  </a:lnTo>
                  <a:lnTo>
                    <a:pt x="742" y="781"/>
                  </a:lnTo>
                  <a:lnTo>
                    <a:pt x="762" y="782"/>
                  </a:lnTo>
                  <a:lnTo>
                    <a:pt x="781" y="785"/>
                  </a:lnTo>
                  <a:lnTo>
                    <a:pt x="792" y="786"/>
                  </a:lnTo>
                  <a:lnTo>
                    <a:pt x="800" y="789"/>
                  </a:lnTo>
                  <a:lnTo>
                    <a:pt x="807" y="794"/>
                  </a:lnTo>
                  <a:lnTo>
                    <a:pt x="812" y="800"/>
                  </a:lnTo>
                  <a:lnTo>
                    <a:pt x="813" y="805"/>
                  </a:lnTo>
                  <a:lnTo>
                    <a:pt x="814" y="812"/>
                  </a:lnTo>
                  <a:lnTo>
                    <a:pt x="814" y="813"/>
                  </a:lnTo>
                  <a:lnTo>
                    <a:pt x="814" y="815"/>
                  </a:lnTo>
                  <a:lnTo>
                    <a:pt x="813" y="816"/>
                  </a:lnTo>
                  <a:lnTo>
                    <a:pt x="813" y="817"/>
                  </a:lnTo>
                  <a:lnTo>
                    <a:pt x="801" y="817"/>
                  </a:lnTo>
                  <a:lnTo>
                    <a:pt x="779" y="817"/>
                  </a:lnTo>
                  <a:lnTo>
                    <a:pt x="748" y="817"/>
                  </a:lnTo>
                  <a:lnTo>
                    <a:pt x="708" y="817"/>
                  </a:lnTo>
                  <a:lnTo>
                    <a:pt x="662" y="817"/>
                  </a:lnTo>
                  <a:lnTo>
                    <a:pt x="613" y="817"/>
                  </a:lnTo>
                  <a:lnTo>
                    <a:pt x="559" y="817"/>
                  </a:lnTo>
                  <a:lnTo>
                    <a:pt x="505" y="817"/>
                  </a:lnTo>
                  <a:lnTo>
                    <a:pt x="451" y="817"/>
                  </a:lnTo>
                  <a:lnTo>
                    <a:pt x="399" y="817"/>
                  </a:lnTo>
                  <a:lnTo>
                    <a:pt x="350" y="817"/>
                  </a:lnTo>
                  <a:lnTo>
                    <a:pt x="307" y="817"/>
                  </a:lnTo>
                  <a:lnTo>
                    <a:pt x="270" y="817"/>
                  </a:lnTo>
                  <a:lnTo>
                    <a:pt x="242" y="817"/>
                  </a:lnTo>
                  <a:lnTo>
                    <a:pt x="222" y="817"/>
                  </a:lnTo>
                  <a:lnTo>
                    <a:pt x="216" y="817"/>
                  </a:lnTo>
                  <a:lnTo>
                    <a:pt x="188" y="812"/>
                  </a:lnTo>
                  <a:lnTo>
                    <a:pt x="168" y="803"/>
                  </a:lnTo>
                  <a:lnTo>
                    <a:pt x="152" y="791"/>
                  </a:lnTo>
                  <a:lnTo>
                    <a:pt x="142" y="779"/>
                  </a:lnTo>
                  <a:lnTo>
                    <a:pt x="135" y="768"/>
                  </a:lnTo>
                  <a:lnTo>
                    <a:pt x="131" y="757"/>
                  </a:lnTo>
                  <a:lnTo>
                    <a:pt x="130" y="750"/>
                  </a:lnTo>
                  <a:lnTo>
                    <a:pt x="130" y="744"/>
                  </a:lnTo>
                  <a:lnTo>
                    <a:pt x="130" y="743"/>
                  </a:lnTo>
                  <a:lnTo>
                    <a:pt x="129" y="743"/>
                  </a:lnTo>
                  <a:lnTo>
                    <a:pt x="129" y="742"/>
                  </a:lnTo>
                  <a:lnTo>
                    <a:pt x="123" y="711"/>
                  </a:lnTo>
                  <a:lnTo>
                    <a:pt x="109" y="629"/>
                  </a:lnTo>
                  <a:lnTo>
                    <a:pt x="88" y="513"/>
                  </a:lnTo>
                  <a:lnTo>
                    <a:pt x="65" y="380"/>
                  </a:lnTo>
                  <a:lnTo>
                    <a:pt x="41" y="246"/>
                  </a:lnTo>
                  <a:lnTo>
                    <a:pt x="21" y="128"/>
                  </a:lnTo>
                  <a:lnTo>
                    <a:pt x="6" y="42"/>
                  </a:lnTo>
                  <a:lnTo>
                    <a:pt x="0" y="6"/>
                  </a:lnTo>
                  <a:lnTo>
                    <a:pt x="1" y="4"/>
                  </a:lnTo>
                  <a:lnTo>
                    <a:pt x="4" y="2"/>
                  </a:lnTo>
                  <a:lnTo>
                    <a:pt x="5" y="0"/>
                  </a:lnTo>
                  <a:close/>
                </a:path>
              </a:pathLst>
            </a:custGeom>
            <a:solidFill>
              <a:srgbClr val="C0C0C0"/>
            </a:solidFill>
            <a:ln w="9525">
              <a:noFill/>
              <a:round/>
              <a:headEnd/>
              <a:tailEnd/>
            </a:ln>
          </p:spPr>
          <p:txBody>
            <a:bodyPr/>
            <a:lstStyle/>
            <a:p>
              <a:pPr rtl="0"/>
              <a:endParaRPr lang="en-US" sz="3800"/>
            </a:p>
          </p:txBody>
        </p:sp>
        <p:sp>
          <p:nvSpPr>
            <p:cNvPr id="41140" name="Freeform 180"/>
            <p:cNvSpPr>
              <a:spLocks/>
            </p:cNvSpPr>
            <p:nvPr/>
          </p:nvSpPr>
          <p:spPr bwMode="auto">
            <a:xfrm>
              <a:off x="733" y="2743"/>
              <a:ext cx="70" cy="263"/>
            </a:xfrm>
            <a:custGeom>
              <a:avLst/>
              <a:gdLst>
                <a:gd name="T0" fmla="*/ 0 w 306"/>
                <a:gd name="T1" fmla="*/ 3 h 1144"/>
                <a:gd name="T2" fmla="*/ 0 w 306"/>
                <a:gd name="T3" fmla="*/ 5 h 1144"/>
                <a:gd name="T4" fmla="*/ 0 w 306"/>
                <a:gd name="T5" fmla="*/ 7 h 1144"/>
                <a:gd name="T6" fmla="*/ 2 w 306"/>
                <a:gd name="T7" fmla="*/ 8 h 1144"/>
                <a:gd name="T8" fmla="*/ 3 w 306"/>
                <a:gd name="T9" fmla="*/ 9 h 1144"/>
                <a:gd name="T10" fmla="*/ 7 w 306"/>
                <a:gd name="T11" fmla="*/ 10 h 1144"/>
                <a:gd name="T12" fmla="*/ 11 w 306"/>
                <a:gd name="T13" fmla="*/ 12 h 1144"/>
                <a:gd name="T14" fmla="*/ 14 w 306"/>
                <a:gd name="T15" fmla="*/ 13 h 1144"/>
                <a:gd name="T16" fmla="*/ 18 w 306"/>
                <a:gd name="T17" fmla="*/ 15 h 1144"/>
                <a:gd name="T18" fmla="*/ 22 w 306"/>
                <a:gd name="T19" fmla="*/ 17 h 1144"/>
                <a:gd name="T20" fmla="*/ 24 w 306"/>
                <a:gd name="T21" fmla="*/ 19 h 1144"/>
                <a:gd name="T22" fmla="*/ 27 w 306"/>
                <a:gd name="T23" fmla="*/ 22 h 1144"/>
                <a:gd name="T24" fmla="*/ 28 w 306"/>
                <a:gd name="T25" fmla="*/ 24 h 1144"/>
                <a:gd name="T26" fmla="*/ 29 w 306"/>
                <a:gd name="T27" fmla="*/ 32 h 1144"/>
                <a:gd name="T28" fmla="*/ 32 w 306"/>
                <a:gd name="T29" fmla="*/ 51 h 1144"/>
                <a:gd name="T30" fmla="*/ 36 w 306"/>
                <a:gd name="T31" fmla="*/ 77 h 1144"/>
                <a:gd name="T32" fmla="*/ 40 w 306"/>
                <a:gd name="T33" fmla="*/ 110 h 1144"/>
                <a:gd name="T34" fmla="*/ 46 w 306"/>
                <a:gd name="T35" fmla="*/ 146 h 1144"/>
                <a:gd name="T36" fmla="*/ 51 w 306"/>
                <a:gd name="T37" fmla="*/ 185 h 1144"/>
                <a:gd name="T38" fmla="*/ 56 w 306"/>
                <a:gd name="T39" fmla="*/ 223 h 1144"/>
                <a:gd name="T40" fmla="*/ 61 w 306"/>
                <a:gd name="T41" fmla="*/ 260 h 1144"/>
                <a:gd name="T42" fmla="*/ 62 w 306"/>
                <a:gd name="T43" fmla="*/ 261 h 1144"/>
                <a:gd name="T44" fmla="*/ 63 w 306"/>
                <a:gd name="T45" fmla="*/ 263 h 1144"/>
                <a:gd name="T46" fmla="*/ 64 w 306"/>
                <a:gd name="T47" fmla="*/ 263 h 1144"/>
                <a:gd name="T48" fmla="*/ 66 w 306"/>
                <a:gd name="T49" fmla="*/ 263 h 1144"/>
                <a:gd name="T50" fmla="*/ 68 w 306"/>
                <a:gd name="T51" fmla="*/ 263 h 1144"/>
                <a:gd name="T52" fmla="*/ 69 w 306"/>
                <a:gd name="T53" fmla="*/ 261 h 1144"/>
                <a:gd name="T54" fmla="*/ 70 w 306"/>
                <a:gd name="T55" fmla="*/ 260 h 1144"/>
                <a:gd name="T56" fmla="*/ 70 w 306"/>
                <a:gd name="T57" fmla="*/ 258 h 1144"/>
                <a:gd name="T58" fmla="*/ 68 w 306"/>
                <a:gd name="T59" fmla="*/ 242 h 1144"/>
                <a:gd name="T60" fmla="*/ 64 w 306"/>
                <a:gd name="T61" fmla="*/ 213 h 1144"/>
                <a:gd name="T62" fmla="*/ 59 w 306"/>
                <a:gd name="T63" fmla="*/ 175 h 1144"/>
                <a:gd name="T64" fmla="*/ 53 w 306"/>
                <a:gd name="T65" fmla="*/ 134 h 1144"/>
                <a:gd name="T66" fmla="*/ 47 w 306"/>
                <a:gd name="T67" fmla="*/ 94 h 1144"/>
                <a:gd name="T68" fmla="*/ 42 w 306"/>
                <a:gd name="T69" fmla="*/ 59 h 1144"/>
                <a:gd name="T70" fmla="*/ 38 w 306"/>
                <a:gd name="T71" fmla="*/ 33 h 1144"/>
                <a:gd name="T72" fmla="*/ 36 w 306"/>
                <a:gd name="T73" fmla="*/ 21 h 1144"/>
                <a:gd name="T74" fmla="*/ 34 w 306"/>
                <a:gd name="T75" fmla="*/ 17 h 1144"/>
                <a:gd name="T76" fmla="*/ 31 w 306"/>
                <a:gd name="T77" fmla="*/ 13 h 1144"/>
                <a:gd name="T78" fmla="*/ 27 w 306"/>
                <a:gd name="T79" fmla="*/ 10 h 1144"/>
                <a:gd name="T80" fmla="*/ 22 w 306"/>
                <a:gd name="T81" fmla="*/ 7 h 1144"/>
                <a:gd name="T82" fmla="*/ 17 w 306"/>
                <a:gd name="T83" fmla="*/ 4 h 1144"/>
                <a:gd name="T84" fmla="*/ 12 w 306"/>
                <a:gd name="T85" fmla="*/ 3 h 1144"/>
                <a:gd name="T86" fmla="*/ 8 w 306"/>
                <a:gd name="T87" fmla="*/ 1 h 1144"/>
                <a:gd name="T88" fmla="*/ 6 w 306"/>
                <a:gd name="T89" fmla="*/ 0 h 1144"/>
                <a:gd name="T90" fmla="*/ 4 w 306"/>
                <a:gd name="T91" fmla="*/ 0 h 1144"/>
                <a:gd name="T92" fmla="*/ 3 w 306"/>
                <a:gd name="T93" fmla="*/ 1 h 1144"/>
                <a:gd name="T94" fmla="*/ 1 w 306"/>
                <a:gd name="T95" fmla="*/ 2 h 1144"/>
                <a:gd name="T96" fmla="*/ 0 w 306"/>
                <a:gd name="T97" fmla="*/ 3 h 114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06"/>
                <a:gd name="T148" fmla="*/ 0 h 1144"/>
                <a:gd name="T149" fmla="*/ 306 w 306"/>
                <a:gd name="T150" fmla="*/ 1144 h 114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06" h="1144">
                  <a:moveTo>
                    <a:pt x="2" y="14"/>
                  </a:moveTo>
                  <a:lnTo>
                    <a:pt x="0" y="22"/>
                  </a:lnTo>
                  <a:lnTo>
                    <a:pt x="2" y="29"/>
                  </a:lnTo>
                  <a:lnTo>
                    <a:pt x="7" y="35"/>
                  </a:lnTo>
                  <a:lnTo>
                    <a:pt x="13" y="39"/>
                  </a:lnTo>
                  <a:lnTo>
                    <a:pt x="29" y="44"/>
                  </a:lnTo>
                  <a:lnTo>
                    <a:pt x="46" y="51"/>
                  </a:lnTo>
                  <a:lnTo>
                    <a:pt x="63" y="58"/>
                  </a:lnTo>
                  <a:lnTo>
                    <a:pt x="80" y="66"/>
                  </a:lnTo>
                  <a:lnTo>
                    <a:pt x="94" y="75"/>
                  </a:lnTo>
                  <a:lnTo>
                    <a:pt x="107" y="84"/>
                  </a:lnTo>
                  <a:lnTo>
                    <a:pt x="116" y="94"/>
                  </a:lnTo>
                  <a:lnTo>
                    <a:pt x="121" y="103"/>
                  </a:lnTo>
                  <a:lnTo>
                    <a:pt x="128" y="139"/>
                  </a:lnTo>
                  <a:lnTo>
                    <a:pt x="139" y="220"/>
                  </a:lnTo>
                  <a:lnTo>
                    <a:pt x="156" y="335"/>
                  </a:lnTo>
                  <a:lnTo>
                    <a:pt x="177" y="479"/>
                  </a:lnTo>
                  <a:lnTo>
                    <a:pt x="199" y="637"/>
                  </a:lnTo>
                  <a:lnTo>
                    <a:pt x="223" y="805"/>
                  </a:lnTo>
                  <a:lnTo>
                    <a:pt x="246" y="971"/>
                  </a:lnTo>
                  <a:lnTo>
                    <a:pt x="267" y="1129"/>
                  </a:lnTo>
                  <a:lnTo>
                    <a:pt x="270" y="1137"/>
                  </a:lnTo>
                  <a:lnTo>
                    <a:pt x="275" y="1142"/>
                  </a:lnTo>
                  <a:lnTo>
                    <a:pt x="281" y="1144"/>
                  </a:lnTo>
                  <a:lnTo>
                    <a:pt x="289" y="1144"/>
                  </a:lnTo>
                  <a:lnTo>
                    <a:pt x="297" y="1142"/>
                  </a:lnTo>
                  <a:lnTo>
                    <a:pt x="303" y="1137"/>
                  </a:lnTo>
                  <a:lnTo>
                    <a:pt x="306" y="1130"/>
                  </a:lnTo>
                  <a:lnTo>
                    <a:pt x="306" y="1122"/>
                  </a:lnTo>
                  <a:lnTo>
                    <a:pt x="297" y="1051"/>
                  </a:lnTo>
                  <a:lnTo>
                    <a:pt x="279" y="925"/>
                  </a:lnTo>
                  <a:lnTo>
                    <a:pt x="257" y="763"/>
                  </a:lnTo>
                  <a:lnTo>
                    <a:pt x="232" y="585"/>
                  </a:lnTo>
                  <a:lnTo>
                    <a:pt x="207" y="410"/>
                  </a:lnTo>
                  <a:lnTo>
                    <a:pt x="185" y="256"/>
                  </a:lnTo>
                  <a:lnTo>
                    <a:pt x="168" y="144"/>
                  </a:lnTo>
                  <a:lnTo>
                    <a:pt x="159" y="92"/>
                  </a:lnTo>
                  <a:lnTo>
                    <a:pt x="150" y="74"/>
                  </a:lnTo>
                  <a:lnTo>
                    <a:pt x="136" y="57"/>
                  </a:lnTo>
                  <a:lnTo>
                    <a:pt x="116" y="43"/>
                  </a:lnTo>
                  <a:lnTo>
                    <a:pt x="95" y="30"/>
                  </a:lnTo>
                  <a:lnTo>
                    <a:pt x="73" y="19"/>
                  </a:lnTo>
                  <a:lnTo>
                    <a:pt x="54" y="12"/>
                  </a:lnTo>
                  <a:lnTo>
                    <a:pt x="37" y="5"/>
                  </a:lnTo>
                  <a:lnTo>
                    <a:pt x="26" y="1"/>
                  </a:lnTo>
                  <a:lnTo>
                    <a:pt x="18" y="0"/>
                  </a:lnTo>
                  <a:lnTo>
                    <a:pt x="11" y="3"/>
                  </a:lnTo>
                  <a:lnTo>
                    <a:pt x="5" y="8"/>
                  </a:lnTo>
                  <a:lnTo>
                    <a:pt x="2" y="14"/>
                  </a:lnTo>
                  <a:close/>
                </a:path>
              </a:pathLst>
            </a:custGeom>
            <a:solidFill>
              <a:srgbClr val="000000"/>
            </a:solidFill>
            <a:ln w="9525">
              <a:noFill/>
              <a:round/>
              <a:headEnd/>
              <a:tailEnd/>
            </a:ln>
          </p:spPr>
          <p:txBody>
            <a:bodyPr/>
            <a:lstStyle/>
            <a:p>
              <a:pPr rtl="0"/>
              <a:endParaRPr lang="en-US" sz="3800"/>
            </a:p>
          </p:txBody>
        </p:sp>
        <p:sp>
          <p:nvSpPr>
            <p:cNvPr id="41141" name="Freeform 181"/>
            <p:cNvSpPr>
              <a:spLocks/>
            </p:cNvSpPr>
            <p:nvPr/>
          </p:nvSpPr>
          <p:spPr bwMode="auto">
            <a:xfrm>
              <a:off x="678" y="2744"/>
              <a:ext cx="34" cy="260"/>
            </a:xfrm>
            <a:custGeom>
              <a:avLst/>
              <a:gdLst>
                <a:gd name="T0" fmla="*/ 27 w 151"/>
                <a:gd name="T1" fmla="*/ 0 h 1135"/>
                <a:gd name="T2" fmla="*/ 25 w 151"/>
                <a:gd name="T3" fmla="*/ 2 h 1135"/>
                <a:gd name="T4" fmla="*/ 22 w 151"/>
                <a:gd name="T5" fmla="*/ 4 h 1135"/>
                <a:gd name="T6" fmla="*/ 18 w 151"/>
                <a:gd name="T7" fmla="*/ 6 h 1135"/>
                <a:gd name="T8" fmla="*/ 13 w 151"/>
                <a:gd name="T9" fmla="*/ 10 h 1135"/>
                <a:gd name="T10" fmla="*/ 9 w 151"/>
                <a:gd name="T11" fmla="*/ 14 h 1135"/>
                <a:gd name="T12" fmla="*/ 5 w 151"/>
                <a:gd name="T13" fmla="*/ 18 h 1135"/>
                <a:gd name="T14" fmla="*/ 3 w 151"/>
                <a:gd name="T15" fmla="*/ 22 h 1135"/>
                <a:gd name="T16" fmla="*/ 2 w 151"/>
                <a:gd name="T17" fmla="*/ 26 h 1135"/>
                <a:gd name="T18" fmla="*/ 1 w 151"/>
                <a:gd name="T19" fmla="*/ 65 h 1135"/>
                <a:gd name="T20" fmla="*/ 1 w 151"/>
                <a:gd name="T21" fmla="*/ 141 h 1135"/>
                <a:gd name="T22" fmla="*/ 0 w 151"/>
                <a:gd name="T23" fmla="*/ 217 h 1135"/>
                <a:gd name="T24" fmla="*/ 0 w 151"/>
                <a:gd name="T25" fmla="*/ 255 h 1135"/>
                <a:gd name="T26" fmla="*/ 0 w 151"/>
                <a:gd name="T27" fmla="*/ 257 h 1135"/>
                <a:gd name="T28" fmla="*/ 2 w 151"/>
                <a:gd name="T29" fmla="*/ 259 h 1135"/>
                <a:gd name="T30" fmla="*/ 3 w 151"/>
                <a:gd name="T31" fmla="*/ 260 h 1135"/>
                <a:gd name="T32" fmla="*/ 5 w 151"/>
                <a:gd name="T33" fmla="*/ 260 h 1135"/>
                <a:gd name="T34" fmla="*/ 6 w 151"/>
                <a:gd name="T35" fmla="*/ 260 h 1135"/>
                <a:gd name="T36" fmla="*/ 8 w 151"/>
                <a:gd name="T37" fmla="*/ 259 h 1135"/>
                <a:gd name="T38" fmla="*/ 9 w 151"/>
                <a:gd name="T39" fmla="*/ 257 h 1135"/>
                <a:gd name="T40" fmla="*/ 9 w 151"/>
                <a:gd name="T41" fmla="*/ 255 h 1135"/>
                <a:gd name="T42" fmla="*/ 9 w 151"/>
                <a:gd name="T43" fmla="*/ 189 h 1135"/>
                <a:gd name="T44" fmla="*/ 9 w 151"/>
                <a:gd name="T45" fmla="*/ 116 h 1135"/>
                <a:gd name="T46" fmla="*/ 10 w 151"/>
                <a:gd name="T47" fmla="*/ 56 h 1135"/>
                <a:gd name="T48" fmla="*/ 10 w 151"/>
                <a:gd name="T49" fmla="*/ 27 h 1135"/>
                <a:gd name="T50" fmla="*/ 11 w 151"/>
                <a:gd name="T51" fmla="*/ 25 h 1135"/>
                <a:gd name="T52" fmla="*/ 13 w 151"/>
                <a:gd name="T53" fmla="*/ 23 h 1135"/>
                <a:gd name="T54" fmla="*/ 15 w 151"/>
                <a:gd name="T55" fmla="*/ 20 h 1135"/>
                <a:gd name="T56" fmla="*/ 18 w 151"/>
                <a:gd name="T57" fmla="*/ 17 h 1135"/>
                <a:gd name="T58" fmla="*/ 21 w 151"/>
                <a:gd name="T59" fmla="*/ 15 h 1135"/>
                <a:gd name="T60" fmla="*/ 25 w 151"/>
                <a:gd name="T61" fmla="*/ 12 h 1135"/>
                <a:gd name="T62" fmla="*/ 28 w 151"/>
                <a:gd name="T63" fmla="*/ 10 h 1135"/>
                <a:gd name="T64" fmla="*/ 32 w 151"/>
                <a:gd name="T65" fmla="*/ 8 h 1135"/>
                <a:gd name="T66" fmla="*/ 33 w 151"/>
                <a:gd name="T67" fmla="*/ 7 h 1135"/>
                <a:gd name="T68" fmla="*/ 34 w 151"/>
                <a:gd name="T69" fmla="*/ 5 h 1135"/>
                <a:gd name="T70" fmla="*/ 34 w 151"/>
                <a:gd name="T71" fmla="*/ 4 h 1135"/>
                <a:gd name="T72" fmla="*/ 34 w 151"/>
                <a:gd name="T73" fmla="*/ 2 h 1135"/>
                <a:gd name="T74" fmla="*/ 32 w 151"/>
                <a:gd name="T75" fmla="*/ 1 h 1135"/>
                <a:gd name="T76" fmla="*/ 31 w 151"/>
                <a:gd name="T77" fmla="*/ 0 h 1135"/>
                <a:gd name="T78" fmla="*/ 29 w 151"/>
                <a:gd name="T79" fmla="*/ 0 h 1135"/>
                <a:gd name="T80" fmla="*/ 27 w 151"/>
                <a:gd name="T81" fmla="*/ 0 h 113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1"/>
                <a:gd name="T124" fmla="*/ 0 h 1135"/>
                <a:gd name="T125" fmla="*/ 151 w 151"/>
                <a:gd name="T126" fmla="*/ 1135 h 113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1" h="1135">
                  <a:moveTo>
                    <a:pt x="121" y="2"/>
                  </a:moveTo>
                  <a:lnTo>
                    <a:pt x="111" y="7"/>
                  </a:lnTo>
                  <a:lnTo>
                    <a:pt x="96" y="16"/>
                  </a:lnTo>
                  <a:lnTo>
                    <a:pt x="78" y="28"/>
                  </a:lnTo>
                  <a:lnTo>
                    <a:pt x="59" y="42"/>
                  </a:lnTo>
                  <a:lnTo>
                    <a:pt x="41" y="59"/>
                  </a:lnTo>
                  <a:lnTo>
                    <a:pt x="24" y="78"/>
                  </a:lnTo>
                  <a:lnTo>
                    <a:pt x="12" y="96"/>
                  </a:lnTo>
                  <a:lnTo>
                    <a:pt x="7" y="115"/>
                  </a:lnTo>
                  <a:lnTo>
                    <a:pt x="4" y="284"/>
                  </a:lnTo>
                  <a:lnTo>
                    <a:pt x="3" y="617"/>
                  </a:lnTo>
                  <a:lnTo>
                    <a:pt x="1" y="949"/>
                  </a:lnTo>
                  <a:lnTo>
                    <a:pt x="0" y="1115"/>
                  </a:lnTo>
                  <a:lnTo>
                    <a:pt x="1" y="1123"/>
                  </a:lnTo>
                  <a:lnTo>
                    <a:pt x="7" y="1130"/>
                  </a:lnTo>
                  <a:lnTo>
                    <a:pt x="12" y="1134"/>
                  </a:lnTo>
                  <a:lnTo>
                    <a:pt x="20" y="1135"/>
                  </a:lnTo>
                  <a:lnTo>
                    <a:pt x="28" y="1134"/>
                  </a:lnTo>
                  <a:lnTo>
                    <a:pt x="34" y="1130"/>
                  </a:lnTo>
                  <a:lnTo>
                    <a:pt x="39" y="1123"/>
                  </a:lnTo>
                  <a:lnTo>
                    <a:pt x="41" y="1115"/>
                  </a:lnTo>
                  <a:lnTo>
                    <a:pt x="41" y="825"/>
                  </a:lnTo>
                  <a:lnTo>
                    <a:pt x="42" y="507"/>
                  </a:lnTo>
                  <a:lnTo>
                    <a:pt x="44" y="243"/>
                  </a:lnTo>
                  <a:lnTo>
                    <a:pt x="46" y="119"/>
                  </a:lnTo>
                  <a:lnTo>
                    <a:pt x="50" y="110"/>
                  </a:lnTo>
                  <a:lnTo>
                    <a:pt x="56" y="100"/>
                  </a:lnTo>
                  <a:lnTo>
                    <a:pt x="68" y="88"/>
                  </a:lnTo>
                  <a:lnTo>
                    <a:pt x="81" y="76"/>
                  </a:lnTo>
                  <a:lnTo>
                    <a:pt x="95" y="65"/>
                  </a:lnTo>
                  <a:lnTo>
                    <a:pt x="111" y="54"/>
                  </a:lnTo>
                  <a:lnTo>
                    <a:pt x="126" y="45"/>
                  </a:lnTo>
                  <a:lnTo>
                    <a:pt x="141" y="37"/>
                  </a:lnTo>
                  <a:lnTo>
                    <a:pt x="146" y="32"/>
                  </a:lnTo>
                  <a:lnTo>
                    <a:pt x="150" y="24"/>
                  </a:lnTo>
                  <a:lnTo>
                    <a:pt x="151" y="18"/>
                  </a:lnTo>
                  <a:lnTo>
                    <a:pt x="149" y="10"/>
                  </a:lnTo>
                  <a:lnTo>
                    <a:pt x="143" y="3"/>
                  </a:lnTo>
                  <a:lnTo>
                    <a:pt x="137" y="0"/>
                  </a:lnTo>
                  <a:lnTo>
                    <a:pt x="129" y="0"/>
                  </a:lnTo>
                  <a:lnTo>
                    <a:pt x="121" y="2"/>
                  </a:lnTo>
                  <a:close/>
                </a:path>
              </a:pathLst>
            </a:custGeom>
            <a:solidFill>
              <a:srgbClr val="000000"/>
            </a:solidFill>
            <a:ln w="9525">
              <a:noFill/>
              <a:round/>
              <a:headEnd/>
              <a:tailEnd/>
            </a:ln>
          </p:spPr>
          <p:txBody>
            <a:bodyPr/>
            <a:lstStyle/>
            <a:p>
              <a:pPr rtl="0"/>
              <a:endParaRPr lang="en-US" sz="3800"/>
            </a:p>
          </p:txBody>
        </p:sp>
        <p:sp>
          <p:nvSpPr>
            <p:cNvPr id="41142" name="Freeform 182"/>
            <p:cNvSpPr>
              <a:spLocks/>
            </p:cNvSpPr>
            <p:nvPr/>
          </p:nvSpPr>
          <p:spPr bwMode="auto">
            <a:xfrm>
              <a:off x="485" y="2725"/>
              <a:ext cx="313" cy="71"/>
            </a:xfrm>
            <a:custGeom>
              <a:avLst/>
              <a:gdLst>
                <a:gd name="T0" fmla="*/ 300 w 1367"/>
                <a:gd name="T1" fmla="*/ 0 h 308"/>
                <a:gd name="T2" fmla="*/ 9 w 1367"/>
                <a:gd name="T3" fmla="*/ 46 h 308"/>
                <a:gd name="T4" fmla="*/ 8 w 1367"/>
                <a:gd name="T5" fmla="*/ 46 h 308"/>
                <a:gd name="T6" fmla="*/ 8 w 1367"/>
                <a:gd name="T7" fmla="*/ 46 h 308"/>
                <a:gd name="T8" fmla="*/ 7 w 1367"/>
                <a:gd name="T9" fmla="*/ 47 h 308"/>
                <a:gd name="T10" fmla="*/ 6 w 1367"/>
                <a:gd name="T11" fmla="*/ 47 h 308"/>
                <a:gd name="T12" fmla="*/ 3 w 1367"/>
                <a:gd name="T13" fmla="*/ 52 h 308"/>
                <a:gd name="T14" fmla="*/ 1 w 1367"/>
                <a:gd name="T15" fmla="*/ 55 h 308"/>
                <a:gd name="T16" fmla="*/ 0 w 1367"/>
                <a:gd name="T17" fmla="*/ 59 h 308"/>
                <a:gd name="T18" fmla="*/ 0 w 1367"/>
                <a:gd name="T19" fmla="*/ 63 h 308"/>
                <a:gd name="T20" fmla="*/ 1 w 1367"/>
                <a:gd name="T21" fmla="*/ 65 h 308"/>
                <a:gd name="T22" fmla="*/ 3 w 1367"/>
                <a:gd name="T23" fmla="*/ 67 h 308"/>
                <a:gd name="T24" fmla="*/ 5 w 1367"/>
                <a:gd name="T25" fmla="*/ 69 h 308"/>
                <a:gd name="T26" fmla="*/ 7 w 1367"/>
                <a:gd name="T27" fmla="*/ 70 h 308"/>
                <a:gd name="T28" fmla="*/ 9 w 1367"/>
                <a:gd name="T29" fmla="*/ 71 h 308"/>
                <a:gd name="T30" fmla="*/ 11 w 1367"/>
                <a:gd name="T31" fmla="*/ 71 h 308"/>
                <a:gd name="T32" fmla="*/ 12 w 1367"/>
                <a:gd name="T33" fmla="*/ 71 h 308"/>
                <a:gd name="T34" fmla="*/ 13 w 1367"/>
                <a:gd name="T35" fmla="*/ 71 h 308"/>
                <a:gd name="T36" fmla="*/ 14 w 1367"/>
                <a:gd name="T37" fmla="*/ 71 h 308"/>
                <a:gd name="T38" fmla="*/ 14 w 1367"/>
                <a:gd name="T39" fmla="*/ 71 h 308"/>
                <a:gd name="T40" fmla="*/ 14 w 1367"/>
                <a:gd name="T41" fmla="*/ 71 h 308"/>
                <a:gd name="T42" fmla="*/ 14 w 1367"/>
                <a:gd name="T43" fmla="*/ 71 h 308"/>
                <a:gd name="T44" fmla="*/ 306 w 1367"/>
                <a:gd name="T45" fmla="*/ 23 h 308"/>
                <a:gd name="T46" fmla="*/ 306 w 1367"/>
                <a:gd name="T47" fmla="*/ 23 h 308"/>
                <a:gd name="T48" fmla="*/ 307 w 1367"/>
                <a:gd name="T49" fmla="*/ 22 h 308"/>
                <a:gd name="T50" fmla="*/ 308 w 1367"/>
                <a:gd name="T51" fmla="*/ 22 h 308"/>
                <a:gd name="T52" fmla="*/ 308 w 1367"/>
                <a:gd name="T53" fmla="*/ 22 h 308"/>
                <a:gd name="T54" fmla="*/ 311 w 1367"/>
                <a:gd name="T55" fmla="*/ 19 h 308"/>
                <a:gd name="T56" fmla="*/ 312 w 1367"/>
                <a:gd name="T57" fmla="*/ 15 h 308"/>
                <a:gd name="T58" fmla="*/ 313 w 1367"/>
                <a:gd name="T59" fmla="*/ 12 h 308"/>
                <a:gd name="T60" fmla="*/ 313 w 1367"/>
                <a:gd name="T61" fmla="*/ 9 h 308"/>
                <a:gd name="T62" fmla="*/ 312 w 1367"/>
                <a:gd name="T63" fmla="*/ 7 h 308"/>
                <a:gd name="T64" fmla="*/ 310 w 1367"/>
                <a:gd name="T65" fmla="*/ 5 h 308"/>
                <a:gd name="T66" fmla="*/ 309 w 1367"/>
                <a:gd name="T67" fmla="*/ 3 h 308"/>
                <a:gd name="T68" fmla="*/ 307 w 1367"/>
                <a:gd name="T69" fmla="*/ 2 h 308"/>
                <a:gd name="T70" fmla="*/ 305 w 1367"/>
                <a:gd name="T71" fmla="*/ 1 h 308"/>
                <a:gd name="T72" fmla="*/ 304 w 1367"/>
                <a:gd name="T73" fmla="*/ 0 h 308"/>
                <a:gd name="T74" fmla="*/ 303 w 1367"/>
                <a:gd name="T75" fmla="*/ 0 h 308"/>
                <a:gd name="T76" fmla="*/ 302 w 1367"/>
                <a:gd name="T77" fmla="*/ 0 h 308"/>
                <a:gd name="T78" fmla="*/ 301 w 1367"/>
                <a:gd name="T79" fmla="*/ 0 h 308"/>
                <a:gd name="T80" fmla="*/ 301 w 1367"/>
                <a:gd name="T81" fmla="*/ 0 h 308"/>
                <a:gd name="T82" fmla="*/ 301 w 1367"/>
                <a:gd name="T83" fmla="*/ 0 h 308"/>
                <a:gd name="T84" fmla="*/ 300 w 1367"/>
                <a:gd name="T85" fmla="*/ 0 h 30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67"/>
                <a:gd name="T130" fmla="*/ 0 h 308"/>
                <a:gd name="T131" fmla="*/ 1367 w 1367"/>
                <a:gd name="T132" fmla="*/ 308 h 30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67" h="308">
                  <a:moveTo>
                    <a:pt x="1310" y="0"/>
                  </a:moveTo>
                  <a:lnTo>
                    <a:pt x="39" y="199"/>
                  </a:lnTo>
                  <a:lnTo>
                    <a:pt x="36" y="200"/>
                  </a:lnTo>
                  <a:lnTo>
                    <a:pt x="33" y="201"/>
                  </a:lnTo>
                  <a:lnTo>
                    <a:pt x="31" y="203"/>
                  </a:lnTo>
                  <a:lnTo>
                    <a:pt x="28" y="205"/>
                  </a:lnTo>
                  <a:lnTo>
                    <a:pt x="13" y="224"/>
                  </a:lnTo>
                  <a:lnTo>
                    <a:pt x="3" y="240"/>
                  </a:lnTo>
                  <a:lnTo>
                    <a:pt x="0" y="257"/>
                  </a:lnTo>
                  <a:lnTo>
                    <a:pt x="1" y="273"/>
                  </a:lnTo>
                  <a:lnTo>
                    <a:pt x="6" y="283"/>
                  </a:lnTo>
                  <a:lnTo>
                    <a:pt x="14" y="291"/>
                  </a:lnTo>
                  <a:lnTo>
                    <a:pt x="23" y="298"/>
                  </a:lnTo>
                  <a:lnTo>
                    <a:pt x="32" y="302"/>
                  </a:lnTo>
                  <a:lnTo>
                    <a:pt x="41" y="306"/>
                  </a:lnTo>
                  <a:lnTo>
                    <a:pt x="49" y="307"/>
                  </a:lnTo>
                  <a:lnTo>
                    <a:pt x="54" y="308"/>
                  </a:lnTo>
                  <a:lnTo>
                    <a:pt x="58" y="308"/>
                  </a:lnTo>
                  <a:lnTo>
                    <a:pt x="59" y="308"/>
                  </a:lnTo>
                  <a:lnTo>
                    <a:pt x="61" y="308"/>
                  </a:lnTo>
                  <a:lnTo>
                    <a:pt x="62" y="308"/>
                  </a:lnTo>
                  <a:lnTo>
                    <a:pt x="63" y="308"/>
                  </a:lnTo>
                  <a:lnTo>
                    <a:pt x="1335" y="99"/>
                  </a:lnTo>
                  <a:lnTo>
                    <a:pt x="1337" y="99"/>
                  </a:lnTo>
                  <a:lnTo>
                    <a:pt x="1340" y="97"/>
                  </a:lnTo>
                  <a:lnTo>
                    <a:pt x="1343" y="95"/>
                  </a:lnTo>
                  <a:lnTo>
                    <a:pt x="1345" y="94"/>
                  </a:lnTo>
                  <a:lnTo>
                    <a:pt x="1357" y="81"/>
                  </a:lnTo>
                  <a:lnTo>
                    <a:pt x="1363" y="67"/>
                  </a:lnTo>
                  <a:lnTo>
                    <a:pt x="1367" y="53"/>
                  </a:lnTo>
                  <a:lnTo>
                    <a:pt x="1366" y="40"/>
                  </a:lnTo>
                  <a:lnTo>
                    <a:pt x="1362" y="30"/>
                  </a:lnTo>
                  <a:lnTo>
                    <a:pt x="1356" y="22"/>
                  </a:lnTo>
                  <a:lnTo>
                    <a:pt x="1349" y="15"/>
                  </a:lnTo>
                  <a:lnTo>
                    <a:pt x="1341" y="10"/>
                  </a:lnTo>
                  <a:lnTo>
                    <a:pt x="1333" y="5"/>
                  </a:lnTo>
                  <a:lnTo>
                    <a:pt x="1327" y="2"/>
                  </a:lnTo>
                  <a:lnTo>
                    <a:pt x="1322" y="1"/>
                  </a:lnTo>
                  <a:lnTo>
                    <a:pt x="1319" y="0"/>
                  </a:lnTo>
                  <a:lnTo>
                    <a:pt x="1316" y="0"/>
                  </a:lnTo>
                  <a:lnTo>
                    <a:pt x="1315" y="0"/>
                  </a:lnTo>
                  <a:lnTo>
                    <a:pt x="1313" y="0"/>
                  </a:lnTo>
                  <a:lnTo>
                    <a:pt x="1310" y="0"/>
                  </a:lnTo>
                  <a:close/>
                </a:path>
              </a:pathLst>
            </a:custGeom>
            <a:solidFill>
              <a:srgbClr val="000000"/>
            </a:solidFill>
            <a:ln w="9525">
              <a:noFill/>
              <a:round/>
              <a:headEnd/>
              <a:tailEnd/>
            </a:ln>
          </p:spPr>
          <p:txBody>
            <a:bodyPr/>
            <a:lstStyle/>
            <a:p>
              <a:pPr rtl="0"/>
              <a:endParaRPr lang="en-US" sz="3800"/>
            </a:p>
          </p:txBody>
        </p:sp>
        <p:sp>
          <p:nvSpPr>
            <p:cNvPr id="41143" name="Freeform 183"/>
            <p:cNvSpPr>
              <a:spLocks/>
            </p:cNvSpPr>
            <p:nvPr/>
          </p:nvSpPr>
          <p:spPr bwMode="auto">
            <a:xfrm>
              <a:off x="494" y="2735"/>
              <a:ext cx="295" cy="52"/>
            </a:xfrm>
            <a:custGeom>
              <a:avLst/>
              <a:gdLst>
                <a:gd name="T0" fmla="*/ 292 w 1288"/>
                <a:gd name="T1" fmla="*/ 1 h 229"/>
                <a:gd name="T2" fmla="*/ 295 w 1288"/>
                <a:gd name="T3" fmla="*/ 2 h 229"/>
                <a:gd name="T4" fmla="*/ 295 w 1288"/>
                <a:gd name="T5" fmla="*/ 2 h 229"/>
                <a:gd name="T6" fmla="*/ 295 w 1288"/>
                <a:gd name="T7" fmla="*/ 2 h 229"/>
                <a:gd name="T8" fmla="*/ 295 w 1288"/>
                <a:gd name="T9" fmla="*/ 3 h 229"/>
                <a:gd name="T10" fmla="*/ 294 w 1288"/>
                <a:gd name="T11" fmla="*/ 4 h 229"/>
                <a:gd name="T12" fmla="*/ 292 w 1288"/>
                <a:gd name="T13" fmla="*/ 5 h 229"/>
                <a:gd name="T14" fmla="*/ 286 w 1288"/>
                <a:gd name="T15" fmla="*/ 6 h 229"/>
                <a:gd name="T16" fmla="*/ 273 w 1288"/>
                <a:gd name="T17" fmla="*/ 8 h 229"/>
                <a:gd name="T18" fmla="*/ 257 w 1288"/>
                <a:gd name="T19" fmla="*/ 11 h 229"/>
                <a:gd name="T20" fmla="*/ 237 w 1288"/>
                <a:gd name="T21" fmla="*/ 14 h 229"/>
                <a:gd name="T22" fmla="*/ 214 w 1288"/>
                <a:gd name="T23" fmla="*/ 18 h 229"/>
                <a:gd name="T24" fmla="*/ 188 w 1288"/>
                <a:gd name="T25" fmla="*/ 22 h 229"/>
                <a:gd name="T26" fmla="*/ 162 w 1288"/>
                <a:gd name="T27" fmla="*/ 26 h 229"/>
                <a:gd name="T28" fmla="*/ 135 w 1288"/>
                <a:gd name="T29" fmla="*/ 31 h 229"/>
                <a:gd name="T30" fmla="*/ 109 w 1288"/>
                <a:gd name="T31" fmla="*/ 35 h 229"/>
                <a:gd name="T32" fmla="*/ 84 w 1288"/>
                <a:gd name="T33" fmla="*/ 39 h 229"/>
                <a:gd name="T34" fmla="*/ 61 w 1288"/>
                <a:gd name="T35" fmla="*/ 43 h 229"/>
                <a:gd name="T36" fmla="*/ 41 w 1288"/>
                <a:gd name="T37" fmla="*/ 46 h 229"/>
                <a:gd name="T38" fmla="*/ 24 w 1288"/>
                <a:gd name="T39" fmla="*/ 49 h 229"/>
                <a:gd name="T40" fmla="*/ 12 w 1288"/>
                <a:gd name="T41" fmla="*/ 51 h 229"/>
                <a:gd name="T42" fmla="*/ 6 w 1288"/>
                <a:gd name="T43" fmla="*/ 52 h 229"/>
                <a:gd name="T44" fmla="*/ 3 w 1288"/>
                <a:gd name="T45" fmla="*/ 52 h 229"/>
                <a:gd name="T46" fmla="*/ 0 w 1288"/>
                <a:gd name="T47" fmla="*/ 51 h 229"/>
                <a:gd name="T48" fmla="*/ 0 w 1288"/>
                <a:gd name="T49" fmla="*/ 50 h 229"/>
                <a:gd name="T50" fmla="*/ 0 w 1288"/>
                <a:gd name="T51" fmla="*/ 50 h 229"/>
                <a:gd name="T52" fmla="*/ 0 w 1288"/>
                <a:gd name="T53" fmla="*/ 49 h 229"/>
                <a:gd name="T54" fmla="*/ 1 w 1288"/>
                <a:gd name="T55" fmla="*/ 47 h 229"/>
                <a:gd name="T56" fmla="*/ 4 w 1288"/>
                <a:gd name="T57" fmla="*/ 45 h 229"/>
                <a:gd name="T58" fmla="*/ 11 w 1288"/>
                <a:gd name="T59" fmla="*/ 44 h 229"/>
                <a:gd name="T60" fmla="*/ 23 w 1288"/>
                <a:gd name="T61" fmla="*/ 42 h 229"/>
                <a:gd name="T62" fmla="*/ 39 w 1288"/>
                <a:gd name="T63" fmla="*/ 39 h 229"/>
                <a:gd name="T64" fmla="*/ 60 w 1288"/>
                <a:gd name="T65" fmla="*/ 36 h 229"/>
                <a:gd name="T66" fmla="*/ 83 w 1288"/>
                <a:gd name="T67" fmla="*/ 32 h 229"/>
                <a:gd name="T68" fmla="*/ 108 w 1288"/>
                <a:gd name="T69" fmla="*/ 29 h 229"/>
                <a:gd name="T70" fmla="*/ 134 w 1288"/>
                <a:gd name="T71" fmla="*/ 25 h 229"/>
                <a:gd name="T72" fmla="*/ 161 w 1288"/>
                <a:gd name="T73" fmla="*/ 20 h 229"/>
                <a:gd name="T74" fmla="*/ 187 w 1288"/>
                <a:gd name="T75" fmla="*/ 16 h 229"/>
                <a:gd name="T76" fmla="*/ 212 w 1288"/>
                <a:gd name="T77" fmla="*/ 12 h 229"/>
                <a:gd name="T78" fmla="*/ 235 w 1288"/>
                <a:gd name="T79" fmla="*/ 9 h 229"/>
                <a:gd name="T80" fmla="*/ 255 w 1288"/>
                <a:gd name="T81" fmla="*/ 6 h 229"/>
                <a:gd name="T82" fmla="*/ 272 w 1288"/>
                <a:gd name="T83" fmla="*/ 3 h 229"/>
                <a:gd name="T84" fmla="*/ 284 w 1288"/>
                <a:gd name="T85" fmla="*/ 1 h 229"/>
                <a:gd name="T86" fmla="*/ 290 w 1288"/>
                <a:gd name="T87" fmla="*/ 0 h 22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88"/>
                <a:gd name="T133" fmla="*/ 0 h 229"/>
                <a:gd name="T134" fmla="*/ 1288 w 1288"/>
                <a:gd name="T135" fmla="*/ 229 h 22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88" h="229">
                  <a:moveTo>
                    <a:pt x="1272" y="0"/>
                  </a:moveTo>
                  <a:lnTo>
                    <a:pt x="1277" y="3"/>
                  </a:lnTo>
                  <a:lnTo>
                    <a:pt x="1283" y="5"/>
                  </a:lnTo>
                  <a:lnTo>
                    <a:pt x="1287" y="8"/>
                  </a:lnTo>
                  <a:lnTo>
                    <a:pt x="1288" y="11"/>
                  </a:lnTo>
                  <a:lnTo>
                    <a:pt x="1288" y="12"/>
                  </a:lnTo>
                  <a:lnTo>
                    <a:pt x="1287" y="14"/>
                  </a:lnTo>
                  <a:lnTo>
                    <a:pt x="1284" y="17"/>
                  </a:lnTo>
                  <a:lnTo>
                    <a:pt x="1281" y="21"/>
                  </a:lnTo>
                  <a:lnTo>
                    <a:pt x="1276" y="22"/>
                  </a:lnTo>
                  <a:lnTo>
                    <a:pt x="1264" y="24"/>
                  </a:lnTo>
                  <a:lnTo>
                    <a:pt x="1248" y="26"/>
                  </a:lnTo>
                  <a:lnTo>
                    <a:pt x="1223" y="30"/>
                  </a:lnTo>
                  <a:lnTo>
                    <a:pt x="1194" y="35"/>
                  </a:lnTo>
                  <a:lnTo>
                    <a:pt x="1160" y="41"/>
                  </a:lnTo>
                  <a:lnTo>
                    <a:pt x="1121" y="47"/>
                  </a:lnTo>
                  <a:lnTo>
                    <a:pt x="1080" y="55"/>
                  </a:lnTo>
                  <a:lnTo>
                    <a:pt x="1033" y="63"/>
                  </a:lnTo>
                  <a:lnTo>
                    <a:pt x="985" y="70"/>
                  </a:lnTo>
                  <a:lnTo>
                    <a:pt x="933" y="78"/>
                  </a:lnTo>
                  <a:lnTo>
                    <a:pt x="878" y="87"/>
                  </a:lnTo>
                  <a:lnTo>
                    <a:pt x="822" y="96"/>
                  </a:lnTo>
                  <a:lnTo>
                    <a:pt x="765" y="107"/>
                  </a:lnTo>
                  <a:lnTo>
                    <a:pt x="707" y="116"/>
                  </a:lnTo>
                  <a:lnTo>
                    <a:pt x="649" y="125"/>
                  </a:lnTo>
                  <a:lnTo>
                    <a:pt x="590" y="135"/>
                  </a:lnTo>
                  <a:lnTo>
                    <a:pt x="532" y="145"/>
                  </a:lnTo>
                  <a:lnTo>
                    <a:pt x="475" y="154"/>
                  </a:lnTo>
                  <a:lnTo>
                    <a:pt x="420" y="163"/>
                  </a:lnTo>
                  <a:lnTo>
                    <a:pt x="365" y="172"/>
                  </a:lnTo>
                  <a:lnTo>
                    <a:pt x="314" y="181"/>
                  </a:lnTo>
                  <a:lnTo>
                    <a:pt x="265" y="189"/>
                  </a:lnTo>
                  <a:lnTo>
                    <a:pt x="219" y="197"/>
                  </a:lnTo>
                  <a:lnTo>
                    <a:pt x="177" y="203"/>
                  </a:lnTo>
                  <a:lnTo>
                    <a:pt x="139" y="210"/>
                  </a:lnTo>
                  <a:lnTo>
                    <a:pt x="106" y="215"/>
                  </a:lnTo>
                  <a:lnTo>
                    <a:pt x="78" y="220"/>
                  </a:lnTo>
                  <a:lnTo>
                    <a:pt x="54" y="224"/>
                  </a:lnTo>
                  <a:lnTo>
                    <a:pt x="37" y="226"/>
                  </a:lnTo>
                  <a:lnTo>
                    <a:pt x="26" y="228"/>
                  </a:lnTo>
                  <a:lnTo>
                    <a:pt x="22" y="229"/>
                  </a:lnTo>
                  <a:lnTo>
                    <a:pt x="14" y="228"/>
                  </a:lnTo>
                  <a:lnTo>
                    <a:pt x="7" y="225"/>
                  </a:lnTo>
                  <a:lnTo>
                    <a:pt x="2" y="223"/>
                  </a:lnTo>
                  <a:lnTo>
                    <a:pt x="0" y="220"/>
                  </a:lnTo>
                  <a:lnTo>
                    <a:pt x="0" y="219"/>
                  </a:lnTo>
                  <a:lnTo>
                    <a:pt x="0" y="216"/>
                  </a:lnTo>
                  <a:lnTo>
                    <a:pt x="2" y="212"/>
                  </a:lnTo>
                  <a:lnTo>
                    <a:pt x="6" y="206"/>
                  </a:lnTo>
                  <a:lnTo>
                    <a:pt x="13" y="198"/>
                  </a:lnTo>
                  <a:lnTo>
                    <a:pt x="18" y="197"/>
                  </a:lnTo>
                  <a:lnTo>
                    <a:pt x="29" y="195"/>
                  </a:lnTo>
                  <a:lnTo>
                    <a:pt x="46" y="193"/>
                  </a:lnTo>
                  <a:lnTo>
                    <a:pt x="70" y="189"/>
                  </a:lnTo>
                  <a:lnTo>
                    <a:pt x="100" y="184"/>
                  </a:lnTo>
                  <a:lnTo>
                    <a:pt x="134" y="178"/>
                  </a:lnTo>
                  <a:lnTo>
                    <a:pt x="171" y="173"/>
                  </a:lnTo>
                  <a:lnTo>
                    <a:pt x="214" y="167"/>
                  </a:lnTo>
                  <a:lnTo>
                    <a:pt x="260" y="159"/>
                  </a:lnTo>
                  <a:lnTo>
                    <a:pt x="309" y="151"/>
                  </a:lnTo>
                  <a:lnTo>
                    <a:pt x="361" y="143"/>
                  </a:lnTo>
                  <a:lnTo>
                    <a:pt x="415" y="134"/>
                  </a:lnTo>
                  <a:lnTo>
                    <a:pt x="471" y="126"/>
                  </a:lnTo>
                  <a:lnTo>
                    <a:pt x="528" y="117"/>
                  </a:lnTo>
                  <a:lnTo>
                    <a:pt x="585" y="108"/>
                  </a:lnTo>
                  <a:lnTo>
                    <a:pt x="644" y="99"/>
                  </a:lnTo>
                  <a:lnTo>
                    <a:pt x="702" y="90"/>
                  </a:lnTo>
                  <a:lnTo>
                    <a:pt x="761" y="81"/>
                  </a:lnTo>
                  <a:lnTo>
                    <a:pt x="817" y="72"/>
                  </a:lnTo>
                  <a:lnTo>
                    <a:pt x="873" y="63"/>
                  </a:lnTo>
                  <a:lnTo>
                    <a:pt x="926" y="55"/>
                  </a:lnTo>
                  <a:lnTo>
                    <a:pt x="978" y="46"/>
                  </a:lnTo>
                  <a:lnTo>
                    <a:pt x="1028" y="38"/>
                  </a:lnTo>
                  <a:lnTo>
                    <a:pt x="1073" y="31"/>
                  </a:lnTo>
                  <a:lnTo>
                    <a:pt x="1115" y="25"/>
                  </a:lnTo>
                  <a:lnTo>
                    <a:pt x="1154" y="18"/>
                  </a:lnTo>
                  <a:lnTo>
                    <a:pt x="1186" y="13"/>
                  </a:lnTo>
                  <a:lnTo>
                    <a:pt x="1216" y="9"/>
                  </a:lnTo>
                  <a:lnTo>
                    <a:pt x="1238" y="5"/>
                  </a:lnTo>
                  <a:lnTo>
                    <a:pt x="1257" y="3"/>
                  </a:lnTo>
                  <a:lnTo>
                    <a:pt x="1268" y="1"/>
                  </a:lnTo>
                  <a:lnTo>
                    <a:pt x="1272" y="0"/>
                  </a:lnTo>
                  <a:close/>
                </a:path>
              </a:pathLst>
            </a:custGeom>
            <a:solidFill>
              <a:srgbClr val="C0C0C0"/>
            </a:solidFill>
            <a:ln w="9525">
              <a:noFill/>
              <a:round/>
              <a:headEnd/>
              <a:tailEnd/>
            </a:ln>
          </p:spPr>
          <p:txBody>
            <a:bodyPr/>
            <a:lstStyle/>
            <a:p>
              <a:pPr rtl="0"/>
              <a:endParaRPr lang="en-US" sz="3800"/>
            </a:p>
          </p:txBody>
        </p:sp>
        <p:sp>
          <p:nvSpPr>
            <p:cNvPr id="41144" name="Freeform 184"/>
            <p:cNvSpPr>
              <a:spLocks/>
            </p:cNvSpPr>
            <p:nvPr/>
          </p:nvSpPr>
          <p:spPr bwMode="auto">
            <a:xfrm>
              <a:off x="487" y="2770"/>
              <a:ext cx="77" cy="108"/>
            </a:xfrm>
            <a:custGeom>
              <a:avLst/>
              <a:gdLst>
                <a:gd name="T0" fmla="*/ 69 w 336"/>
                <a:gd name="T1" fmla="*/ 2 h 471"/>
                <a:gd name="T2" fmla="*/ 1 w 336"/>
                <a:gd name="T3" fmla="*/ 101 h 471"/>
                <a:gd name="T4" fmla="*/ 0 w 336"/>
                <a:gd name="T5" fmla="*/ 103 h 471"/>
                <a:gd name="T6" fmla="*/ 0 w 336"/>
                <a:gd name="T7" fmla="*/ 104 h 471"/>
                <a:gd name="T8" fmla="*/ 1 w 336"/>
                <a:gd name="T9" fmla="*/ 106 h 471"/>
                <a:gd name="T10" fmla="*/ 2 w 336"/>
                <a:gd name="T11" fmla="*/ 107 h 471"/>
                <a:gd name="T12" fmla="*/ 4 w 336"/>
                <a:gd name="T13" fmla="*/ 108 h 471"/>
                <a:gd name="T14" fmla="*/ 5 w 336"/>
                <a:gd name="T15" fmla="*/ 108 h 471"/>
                <a:gd name="T16" fmla="*/ 7 w 336"/>
                <a:gd name="T17" fmla="*/ 107 h 471"/>
                <a:gd name="T18" fmla="*/ 8 w 336"/>
                <a:gd name="T19" fmla="*/ 106 h 471"/>
                <a:gd name="T20" fmla="*/ 76 w 336"/>
                <a:gd name="T21" fmla="*/ 7 h 471"/>
                <a:gd name="T22" fmla="*/ 77 w 336"/>
                <a:gd name="T23" fmla="*/ 5 h 471"/>
                <a:gd name="T24" fmla="*/ 77 w 336"/>
                <a:gd name="T25" fmla="*/ 4 h 471"/>
                <a:gd name="T26" fmla="*/ 76 w 336"/>
                <a:gd name="T27" fmla="*/ 2 h 471"/>
                <a:gd name="T28" fmla="*/ 75 w 336"/>
                <a:gd name="T29" fmla="*/ 1 h 471"/>
                <a:gd name="T30" fmla="*/ 73 w 336"/>
                <a:gd name="T31" fmla="*/ 0 h 471"/>
                <a:gd name="T32" fmla="*/ 72 w 336"/>
                <a:gd name="T33" fmla="*/ 0 h 471"/>
                <a:gd name="T34" fmla="*/ 70 w 336"/>
                <a:gd name="T35" fmla="*/ 1 h 471"/>
                <a:gd name="T36" fmla="*/ 69 w 336"/>
                <a:gd name="T37" fmla="*/ 2 h 4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6"/>
                <a:gd name="T58" fmla="*/ 0 h 471"/>
                <a:gd name="T59" fmla="*/ 336 w 336"/>
                <a:gd name="T60" fmla="*/ 471 h 47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6" h="471">
                  <a:moveTo>
                    <a:pt x="300" y="8"/>
                  </a:moveTo>
                  <a:lnTo>
                    <a:pt x="3" y="441"/>
                  </a:lnTo>
                  <a:lnTo>
                    <a:pt x="0" y="449"/>
                  </a:lnTo>
                  <a:lnTo>
                    <a:pt x="0" y="455"/>
                  </a:lnTo>
                  <a:lnTo>
                    <a:pt x="3" y="463"/>
                  </a:lnTo>
                  <a:lnTo>
                    <a:pt x="8" y="468"/>
                  </a:lnTo>
                  <a:lnTo>
                    <a:pt x="16" y="471"/>
                  </a:lnTo>
                  <a:lnTo>
                    <a:pt x="22" y="471"/>
                  </a:lnTo>
                  <a:lnTo>
                    <a:pt x="30" y="468"/>
                  </a:lnTo>
                  <a:lnTo>
                    <a:pt x="35" y="463"/>
                  </a:lnTo>
                  <a:lnTo>
                    <a:pt x="332" y="31"/>
                  </a:lnTo>
                  <a:lnTo>
                    <a:pt x="335" y="23"/>
                  </a:lnTo>
                  <a:lnTo>
                    <a:pt x="336" y="16"/>
                  </a:lnTo>
                  <a:lnTo>
                    <a:pt x="332" y="9"/>
                  </a:lnTo>
                  <a:lnTo>
                    <a:pt x="327" y="3"/>
                  </a:lnTo>
                  <a:lnTo>
                    <a:pt x="319" y="0"/>
                  </a:lnTo>
                  <a:lnTo>
                    <a:pt x="313" y="0"/>
                  </a:lnTo>
                  <a:lnTo>
                    <a:pt x="305" y="3"/>
                  </a:lnTo>
                  <a:lnTo>
                    <a:pt x="300" y="8"/>
                  </a:lnTo>
                  <a:close/>
                </a:path>
              </a:pathLst>
            </a:custGeom>
            <a:solidFill>
              <a:srgbClr val="000000"/>
            </a:solidFill>
            <a:ln w="9525">
              <a:noFill/>
              <a:round/>
              <a:headEnd/>
              <a:tailEnd/>
            </a:ln>
          </p:spPr>
          <p:txBody>
            <a:bodyPr/>
            <a:lstStyle/>
            <a:p>
              <a:pPr rtl="0"/>
              <a:endParaRPr lang="en-US" sz="3800"/>
            </a:p>
          </p:txBody>
        </p:sp>
        <p:sp>
          <p:nvSpPr>
            <p:cNvPr id="41145" name="Freeform 185"/>
            <p:cNvSpPr>
              <a:spLocks/>
            </p:cNvSpPr>
            <p:nvPr/>
          </p:nvSpPr>
          <p:spPr bwMode="auto">
            <a:xfrm>
              <a:off x="669" y="2992"/>
              <a:ext cx="27" cy="19"/>
            </a:xfrm>
            <a:custGeom>
              <a:avLst/>
              <a:gdLst>
                <a:gd name="T0" fmla="*/ 0 w 119"/>
                <a:gd name="T1" fmla="*/ 10 h 85"/>
                <a:gd name="T2" fmla="*/ 0 w 119"/>
                <a:gd name="T3" fmla="*/ 12 h 85"/>
                <a:gd name="T4" fmla="*/ 1 w 119"/>
                <a:gd name="T5" fmla="*/ 13 h 85"/>
                <a:gd name="T6" fmla="*/ 2 w 119"/>
                <a:gd name="T7" fmla="*/ 15 h 85"/>
                <a:gd name="T8" fmla="*/ 4 w 119"/>
                <a:gd name="T9" fmla="*/ 17 h 85"/>
                <a:gd name="T10" fmla="*/ 6 w 119"/>
                <a:gd name="T11" fmla="*/ 18 h 85"/>
                <a:gd name="T12" fmla="*/ 8 w 119"/>
                <a:gd name="T13" fmla="*/ 19 h 85"/>
                <a:gd name="T14" fmla="*/ 11 w 119"/>
                <a:gd name="T15" fmla="*/ 19 h 85"/>
                <a:gd name="T16" fmla="*/ 14 w 119"/>
                <a:gd name="T17" fmla="*/ 19 h 85"/>
                <a:gd name="T18" fmla="*/ 16 w 119"/>
                <a:gd name="T19" fmla="*/ 19 h 85"/>
                <a:gd name="T20" fmla="*/ 19 w 119"/>
                <a:gd name="T21" fmla="*/ 19 h 85"/>
                <a:gd name="T22" fmla="*/ 21 w 119"/>
                <a:gd name="T23" fmla="*/ 18 h 85"/>
                <a:gd name="T24" fmla="*/ 23 w 119"/>
                <a:gd name="T25" fmla="*/ 17 h 85"/>
                <a:gd name="T26" fmla="*/ 25 w 119"/>
                <a:gd name="T27" fmla="*/ 15 h 85"/>
                <a:gd name="T28" fmla="*/ 26 w 119"/>
                <a:gd name="T29" fmla="*/ 13 h 85"/>
                <a:gd name="T30" fmla="*/ 27 w 119"/>
                <a:gd name="T31" fmla="*/ 12 h 85"/>
                <a:gd name="T32" fmla="*/ 27 w 119"/>
                <a:gd name="T33" fmla="*/ 10 h 85"/>
                <a:gd name="T34" fmla="*/ 27 w 119"/>
                <a:gd name="T35" fmla="*/ 7 h 85"/>
                <a:gd name="T36" fmla="*/ 26 w 119"/>
                <a:gd name="T37" fmla="*/ 6 h 85"/>
                <a:gd name="T38" fmla="*/ 25 w 119"/>
                <a:gd name="T39" fmla="*/ 4 h 85"/>
                <a:gd name="T40" fmla="*/ 23 w 119"/>
                <a:gd name="T41" fmla="*/ 2 h 85"/>
                <a:gd name="T42" fmla="*/ 21 w 119"/>
                <a:gd name="T43" fmla="*/ 1 h 85"/>
                <a:gd name="T44" fmla="*/ 19 w 119"/>
                <a:gd name="T45" fmla="*/ 0 h 85"/>
                <a:gd name="T46" fmla="*/ 16 w 119"/>
                <a:gd name="T47" fmla="*/ 0 h 85"/>
                <a:gd name="T48" fmla="*/ 14 w 119"/>
                <a:gd name="T49" fmla="*/ 0 h 85"/>
                <a:gd name="T50" fmla="*/ 11 w 119"/>
                <a:gd name="T51" fmla="*/ 0 h 85"/>
                <a:gd name="T52" fmla="*/ 8 w 119"/>
                <a:gd name="T53" fmla="*/ 0 h 85"/>
                <a:gd name="T54" fmla="*/ 6 w 119"/>
                <a:gd name="T55" fmla="*/ 1 h 85"/>
                <a:gd name="T56" fmla="*/ 4 w 119"/>
                <a:gd name="T57" fmla="*/ 2 h 85"/>
                <a:gd name="T58" fmla="*/ 2 w 119"/>
                <a:gd name="T59" fmla="*/ 4 h 85"/>
                <a:gd name="T60" fmla="*/ 1 w 119"/>
                <a:gd name="T61" fmla="*/ 6 h 85"/>
                <a:gd name="T62" fmla="*/ 0 w 119"/>
                <a:gd name="T63" fmla="*/ 7 h 85"/>
                <a:gd name="T64" fmla="*/ 0 w 119"/>
                <a:gd name="T65" fmla="*/ 10 h 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9"/>
                <a:gd name="T100" fmla="*/ 0 h 85"/>
                <a:gd name="T101" fmla="*/ 119 w 119"/>
                <a:gd name="T102" fmla="*/ 85 h 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9" h="85">
                  <a:moveTo>
                    <a:pt x="0" y="43"/>
                  </a:moveTo>
                  <a:lnTo>
                    <a:pt x="2" y="52"/>
                  </a:lnTo>
                  <a:lnTo>
                    <a:pt x="6" y="59"/>
                  </a:lnTo>
                  <a:lnTo>
                    <a:pt x="11" y="67"/>
                  </a:lnTo>
                  <a:lnTo>
                    <a:pt x="17" y="74"/>
                  </a:lnTo>
                  <a:lnTo>
                    <a:pt x="26" y="79"/>
                  </a:lnTo>
                  <a:lnTo>
                    <a:pt x="37" y="83"/>
                  </a:lnTo>
                  <a:lnTo>
                    <a:pt x="49" y="84"/>
                  </a:lnTo>
                  <a:lnTo>
                    <a:pt x="60" y="85"/>
                  </a:lnTo>
                  <a:lnTo>
                    <a:pt x="72" y="84"/>
                  </a:lnTo>
                  <a:lnTo>
                    <a:pt x="84" y="83"/>
                  </a:lnTo>
                  <a:lnTo>
                    <a:pt x="93" y="79"/>
                  </a:lnTo>
                  <a:lnTo>
                    <a:pt x="102" y="74"/>
                  </a:lnTo>
                  <a:lnTo>
                    <a:pt x="108" y="67"/>
                  </a:lnTo>
                  <a:lnTo>
                    <a:pt x="114" y="59"/>
                  </a:lnTo>
                  <a:lnTo>
                    <a:pt x="118" y="52"/>
                  </a:lnTo>
                  <a:lnTo>
                    <a:pt x="119" y="43"/>
                  </a:lnTo>
                  <a:lnTo>
                    <a:pt x="118" y="33"/>
                  </a:lnTo>
                  <a:lnTo>
                    <a:pt x="114" y="26"/>
                  </a:lnTo>
                  <a:lnTo>
                    <a:pt x="108" y="18"/>
                  </a:lnTo>
                  <a:lnTo>
                    <a:pt x="102" y="11"/>
                  </a:lnTo>
                  <a:lnTo>
                    <a:pt x="93" y="6"/>
                  </a:lnTo>
                  <a:lnTo>
                    <a:pt x="84" y="2"/>
                  </a:lnTo>
                  <a:lnTo>
                    <a:pt x="72" y="1"/>
                  </a:lnTo>
                  <a:lnTo>
                    <a:pt x="60" y="0"/>
                  </a:lnTo>
                  <a:lnTo>
                    <a:pt x="49" y="1"/>
                  </a:lnTo>
                  <a:lnTo>
                    <a:pt x="37" y="2"/>
                  </a:lnTo>
                  <a:lnTo>
                    <a:pt x="26" y="6"/>
                  </a:lnTo>
                  <a:lnTo>
                    <a:pt x="17" y="11"/>
                  </a:lnTo>
                  <a:lnTo>
                    <a:pt x="11" y="18"/>
                  </a:lnTo>
                  <a:lnTo>
                    <a:pt x="6" y="26"/>
                  </a:lnTo>
                  <a:lnTo>
                    <a:pt x="2" y="33"/>
                  </a:lnTo>
                  <a:lnTo>
                    <a:pt x="0" y="43"/>
                  </a:lnTo>
                  <a:close/>
                </a:path>
              </a:pathLst>
            </a:custGeom>
            <a:solidFill>
              <a:srgbClr val="000000"/>
            </a:solidFill>
            <a:ln w="9525">
              <a:noFill/>
              <a:round/>
              <a:headEnd/>
              <a:tailEnd/>
            </a:ln>
          </p:spPr>
          <p:txBody>
            <a:bodyPr/>
            <a:lstStyle/>
            <a:p>
              <a:pPr rtl="0"/>
              <a:endParaRPr lang="en-US" sz="3800"/>
            </a:p>
          </p:txBody>
        </p:sp>
        <p:sp>
          <p:nvSpPr>
            <p:cNvPr id="41146" name="Freeform 186"/>
            <p:cNvSpPr>
              <a:spLocks/>
            </p:cNvSpPr>
            <p:nvPr/>
          </p:nvSpPr>
          <p:spPr bwMode="auto">
            <a:xfrm>
              <a:off x="351" y="2992"/>
              <a:ext cx="27" cy="19"/>
            </a:xfrm>
            <a:custGeom>
              <a:avLst/>
              <a:gdLst>
                <a:gd name="T0" fmla="*/ 0 w 119"/>
                <a:gd name="T1" fmla="*/ 10 h 84"/>
                <a:gd name="T2" fmla="*/ 0 w 119"/>
                <a:gd name="T3" fmla="*/ 12 h 84"/>
                <a:gd name="T4" fmla="*/ 1 w 119"/>
                <a:gd name="T5" fmla="*/ 13 h 84"/>
                <a:gd name="T6" fmla="*/ 2 w 119"/>
                <a:gd name="T7" fmla="*/ 15 h 84"/>
                <a:gd name="T8" fmla="*/ 4 w 119"/>
                <a:gd name="T9" fmla="*/ 16 h 84"/>
                <a:gd name="T10" fmla="*/ 6 w 119"/>
                <a:gd name="T11" fmla="*/ 18 h 84"/>
                <a:gd name="T12" fmla="*/ 8 w 119"/>
                <a:gd name="T13" fmla="*/ 19 h 84"/>
                <a:gd name="T14" fmla="*/ 11 w 119"/>
                <a:gd name="T15" fmla="*/ 19 h 84"/>
                <a:gd name="T16" fmla="*/ 13 w 119"/>
                <a:gd name="T17" fmla="*/ 19 h 84"/>
                <a:gd name="T18" fmla="*/ 16 w 119"/>
                <a:gd name="T19" fmla="*/ 19 h 84"/>
                <a:gd name="T20" fmla="*/ 19 w 119"/>
                <a:gd name="T21" fmla="*/ 19 h 84"/>
                <a:gd name="T22" fmla="*/ 21 w 119"/>
                <a:gd name="T23" fmla="*/ 18 h 84"/>
                <a:gd name="T24" fmla="*/ 23 w 119"/>
                <a:gd name="T25" fmla="*/ 16 h 84"/>
                <a:gd name="T26" fmla="*/ 25 w 119"/>
                <a:gd name="T27" fmla="*/ 15 h 84"/>
                <a:gd name="T28" fmla="*/ 26 w 119"/>
                <a:gd name="T29" fmla="*/ 13 h 84"/>
                <a:gd name="T30" fmla="*/ 27 w 119"/>
                <a:gd name="T31" fmla="*/ 12 h 84"/>
                <a:gd name="T32" fmla="*/ 27 w 119"/>
                <a:gd name="T33" fmla="*/ 10 h 84"/>
                <a:gd name="T34" fmla="*/ 27 w 119"/>
                <a:gd name="T35" fmla="*/ 7 h 84"/>
                <a:gd name="T36" fmla="*/ 26 w 119"/>
                <a:gd name="T37" fmla="*/ 6 h 84"/>
                <a:gd name="T38" fmla="*/ 25 w 119"/>
                <a:gd name="T39" fmla="*/ 4 h 84"/>
                <a:gd name="T40" fmla="*/ 23 w 119"/>
                <a:gd name="T41" fmla="*/ 2 h 84"/>
                <a:gd name="T42" fmla="*/ 21 w 119"/>
                <a:gd name="T43" fmla="*/ 1 h 84"/>
                <a:gd name="T44" fmla="*/ 19 w 119"/>
                <a:gd name="T45" fmla="*/ 0 h 84"/>
                <a:gd name="T46" fmla="*/ 16 w 119"/>
                <a:gd name="T47" fmla="*/ 0 h 84"/>
                <a:gd name="T48" fmla="*/ 13 w 119"/>
                <a:gd name="T49" fmla="*/ 0 h 84"/>
                <a:gd name="T50" fmla="*/ 11 w 119"/>
                <a:gd name="T51" fmla="*/ 0 h 84"/>
                <a:gd name="T52" fmla="*/ 8 w 119"/>
                <a:gd name="T53" fmla="*/ 0 h 84"/>
                <a:gd name="T54" fmla="*/ 6 w 119"/>
                <a:gd name="T55" fmla="*/ 1 h 84"/>
                <a:gd name="T56" fmla="*/ 4 w 119"/>
                <a:gd name="T57" fmla="*/ 2 h 84"/>
                <a:gd name="T58" fmla="*/ 2 w 119"/>
                <a:gd name="T59" fmla="*/ 4 h 84"/>
                <a:gd name="T60" fmla="*/ 1 w 119"/>
                <a:gd name="T61" fmla="*/ 6 h 84"/>
                <a:gd name="T62" fmla="*/ 0 w 119"/>
                <a:gd name="T63" fmla="*/ 7 h 84"/>
                <a:gd name="T64" fmla="*/ 0 w 119"/>
                <a:gd name="T65" fmla="*/ 10 h 8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9"/>
                <a:gd name="T100" fmla="*/ 0 h 84"/>
                <a:gd name="T101" fmla="*/ 119 w 119"/>
                <a:gd name="T102" fmla="*/ 84 h 8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9" h="84">
                  <a:moveTo>
                    <a:pt x="0" y="43"/>
                  </a:moveTo>
                  <a:lnTo>
                    <a:pt x="2" y="52"/>
                  </a:lnTo>
                  <a:lnTo>
                    <a:pt x="6" y="59"/>
                  </a:lnTo>
                  <a:lnTo>
                    <a:pt x="11" y="66"/>
                  </a:lnTo>
                  <a:lnTo>
                    <a:pt x="17" y="72"/>
                  </a:lnTo>
                  <a:lnTo>
                    <a:pt x="26" y="78"/>
                  </a:lnTo>
                  <a:lnTo>
                    <a:pt x="35" y="82"/>
                  </a:lnTo>
                  <a:lnTo>
                    <a:pt x="47" y="83"/>
                  </a:lnTo>
                  <a:lnTo>
                    <a:pt x="59" y="84"/>
                  </a:lnTo>
                  <a:lnTo>
                    <a:pt x="71" y="83"/>
                  </a:lnTo>
                  <a:lnTo>
                    <a:pt x="82" y="82"/>
                  </a:lnTo>
                  <a:lnTo>
                    <a:pt x="93" y="78"/>
                  </a:lnTo>
                  <a:lnTo>
                    <a:pt x="102" y="72"/>
                  </a:lnTo>
                  <a:lnTo>
                    <a:pt x="108" y="66"/>
                  </a:lnTo>
                  <a:lnTo>
                    <a:pt x="114" y="59"/>
                  </a:lnTo>
                  <a:lnTo>
                    <a:pt x="117" y="52"/>
                  </a:lnTo>
                  <a:lnTo>
                    <a:pt x="119" y="43"/>
                  </a:lnTo>
                  <a:lnTo>
                    <a:pt x="117" y="33"/>
                  </a:lnTo>
                  <a:lnTo>
                    <a:pt x="114" y="26"/>
                  </a:lnTo>
                  <a:lnTo>
                    <a:pt x="108" y="18"/>
                  </a:lnTo>
                  <a:lnTo>
                    <a:pt x="102" y="11"/>
                  </a:lnTo>
                  <a:lnTo>
                    <a:pt x="93" y="6"/>
                  </a:lnTo>
                  <a:lnTo>
                    <a:pt x="82" y="2"/>
                  </a:lnTo>
                  <a:lnTo>
                    <a:pt x="71" y="1"/>
                  </a:lnTo>
                  <a:lnTo>
                    <a:pt x="59" y="0"/>
                  </a:lnTo>
                  <a:lnTo>
                    <a:pt x="47" y="1"/>
                  </a:lnTo>
                  <a:lnTo>
                    <a:pt x="35" y="2"/>
                  </a:lnTo>
                  <a:lnTo>
                    <a:pt x="26" y="6"/>
                  </a:lnTo>
                  <a:lnTo>
                    <a:pt x="17" y="11"/>
                  </a:lnTo>
                  <a:lnTo>
                    <a:pt x="11" y="18"/>
                  </a:lnTo>
                  <a:lnTo>
                    <a:pt x="6" y="26"/>
                  </a:lnTo>
                  <a:lnTo>
                    <a:pt x="2" y="33"/>
                  </a:lnTo>
                  <a:lnTo>
                    <a:pt x="0" y="43"/>
                  </a:lnTo>
                  <a:close/>
                </a:path>
              </a:pathLst>
            </a:custGeom>
            <a:solidFill>
              <a:srgbClr val="000000"/>
            </a:solidFill>
            <a:ln w="9525">
              <a:noFill/>
              <a:round/>
              <a:headEnd/>
              <a:tailEnd/>
            </a:ln>
          </p:spPr>
          <p:txBody>
            <a:bodyPr/>
            <a:lstStyle/>
            <a:p>
              <a:pPr rtl="0"/>
              <a:endParaRPr lang="en-US" sz="3800"/>
            </a:p>
          </p:txBody>
        </p:sp>
        <p:sp>
          <p:nvSpPr>
            <p:cNvPr id="41147" name="Freeform 187"/>
            <p:cNvSpPr>
              <a:spLocks/>
            </p:cNvSpPr>
            <p:nvPr/>
          </p:nvSpPr>
          <p:spPr bwMode="auto">
            <a:xfrm>
              <a:off x="786" y="2993"/>
              <a:ext cx="27" cy="19"/>
            </a:xfrm>
            <a:custGeom>
              <a:avLst/>
              <a:gdLst>
                <a:gd name="T0" fmla="*/ 0 w 118"/>
                <a:gd name="T1" fmla="*/ 9 h 84"/>
                <a:gd name="T2" fmla="*/ 0 w 118"/>
                <a:gd name="T3" fmla="*/ 11 h 84"/>
                <a:gd name="T4" fmla="*/ 1 w 118"/>
                <a:gd name="T5" fmla="*/ 13 h 84"/>
                <a:gd name="T6" fmla="*/ 2 w 118"/>
                <a:gd name="T7" fmla="*/ 15 h 84"/>
                <a:gd name="T8" fmla="*/ 4 w 118"/>
                <a:gd name="T9" fmla="*/ 16 h 84"/>
                <a:gd name="T10" fmla="*/ 6 w 118"/>
                <a:gd name="T11" fmla="*/ 18 h 84"/>
                <a:gd name="T12" fmla="*/ 8 w 118"/>
                <a:gd name="T13" fmla="*/ 18 h 84"/>
                <a:gd name="T14" fmla="*/ 11 w 118"/>
                <a:gd name="T15" fmla="*/ 19 h 84"/>
                <a:gd name="T16" fmla="*/ 13 w 118"/>
                <a:gd name="T17" fmla="*/ 19 h 84"/>
                <a:gd name="T18" fmla="*/ 16 w 118"/>
                <a:gd name="T19" fmla="*/ 19 h 84"/>
                <a:gd name="T20" fmla="*/ 19 w 118"/>
                <a:gd name="T21" fmla="*/ 18 h 84"/>
                <a:gd name="T22" fmla="*/ 21 w 118"/>
                <a:gd name="T23" fmla="*/ 18 h 84"/>
                <a:gd name="T24" fmla="*/ 23 w 118"/>
                <a:gd name="T25" fmla="*/ 16 h 84"/>
                <a:gd name="T26" fmla="*/ 25 w 118"/>
                <a:gd name="T27" fmla="*/ 15 h 84"/>
                <a:gd name="T28" fmla="*/ 26 w 118"/>
                <a:gd name="T29" fmla="*/ 13 h 84"/>
                <a:gd name="T30" fmla="*/ 27 w 118"/>
                <a:gd name="T31" fmla="*/ 11 h 84"/>
                <a:gd name="T32" fmla="*/ 27 w 118"/>
                <a:gd name="T33" fmla="*/ 9 h 84"/>
                <a:gd name="T34" fmla="*/ 27 w 118"/>
                <a:gd name="T35" fmla="*/ 7 h 84"/>
                <a:gd name="T36" fmla="*/ 26 w 118"/>
                <a:gd name="T37" fmla="*/ 5 h 84"/>
                <a:gd name="T38" fmla="*/ 25 w 118"/>
                <a:gd name="T39" fmla="*/ 4 h 84"/>
                <a:gd name="T40" fmla="*/ 23 w 118"/>
                <a:gd name="T41" fmla="*/ 2 h 84"/>
                <a:gd name="T42" fmla="*/ 21 w 118"/>
                <a:gd name="T43" fmla="*/ 1 h 84"/>
                <a:gd name="T44" fmla="*/ 19 w 118"/>
                <a:gd name="T45" fmla="*/ 0 h 84"/>
                <a:gd name="T46" fmla="*/ 16 w 118"/>
                <a:gd name="T47" fmla="*/ 0 h 84"/>
                <a:gd name="T48" fmla="*/ 13 w 118"/>
                <a:gd name="T49" fmla="*/ 0 h 84"/>
                <a:gd name="T50" fmla="*/ 11 w 118"/>
                <a:gd name="T51" fmla="*/ 0 h 84"/>
                <a:gd name="T52" fmla="*/ 8 w 118"/>
                <a:gd name="T53" fmla="*/ 0 h 84"/>
                <a:gd name="T54" fmla="*/ 6 w 118"/>
                <a:gd name="T55" fmla="*/ 1 h 84"/>
                <a:gd name="T56" fmla="*/ 4 w 118"/>
                <a:gd name="T57" fmla="*/ 2 h 84"/>
                <a:gd name="T58" fmla="*/ 2 w 118"/>
                <a:gd name="T59" fmla="*/ 4 h 84"/>
                <a:gd name="T60" fmla="*/ 1 w 118"/>
                <a:gd name="T61" fmla="*/ 5 h 84"/>
                <a:gd name="T62" fmla="*/ 0 w 118"/>
                <a:gd name="T63" fmla="*/ 7 h 84"/>
                <a:gd name="T64" fmla="*/ 0 w 118"/>
                <a:gd name="T65" fmla="*/ 9 h 8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8"/>
                <a:gd name="T100" fmla="*/ 0 h 84"/>
                <a:gd name="T101" fmla="*/ 118 w 118"/>
                <a:gd name="T102" fmla="*/ 84 h 8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8" h="84">
                  <a:moveTo>
                    <a:pt x="0" y="41"/>
                  </a:moveTo>
                  <a:lnTo>
                    <a:pt x="1" y="50"/>
                  </a:lnTo>
                  <a:lnTo>
                    <a:pt x="5" y="58"/>
                  </a:lnTo>
                  <a:lnTo>
                    <a:pt x="10" y="66"/>
                  </a:lnTo>
                  <a:lnTo>
                    <a:pt x="16" y="72"/>
                  </a:lnTo>
                  <a:lnTo>
                    <a:pt x="26" y="78"/>
                  </a:lnTo>
                  <a:lnTo>
                    <a:pt x="35" y="81"/>
                  </a:lnTo>
                  <a:lnTo>
                    <a:pt x="46" y="83"/>
                  </a:lnTo>
                  <a:lnTo>
                    <a:pt x="58" y="84"/>
                  </a:lnTo>
                  <a:lnTo>
                    <a:pt x="70" y="83"/>
                  </a:lnTo>
                  <a:lnTo>
                    <a:pt x="82" y="81"/>
                  </a:lnTo>
                  <a:lnTo>
                    <a:pt x="92" y="78"/>
                  </a:lnTo>
                  <a:lnTo>
                    <a:pt x="101" y="72"/>
                  </a:lnTo>
                  <a:lnTo>
                    <a:pt x="108" y="66"/>
                  </a:lnTo>
                  <a:lnTo>
                    <a:pt x="113" y="58"/>
                  </a:lnTo>
                  <a:lnTo>
                    <a:pt x="117" y="50"/>
                  </a:lnTo>
                  <a:lnTo>
                    <a:pt x="118" y="41"/>
                  </a:lnTo>
                  <a:lnTo>
                    <a:pt x="117" y="32"/>
                  </a:lnTo>
                  <a:lnTo>
                    <a:pt x="113" y="24"/>
                  </a:lnTo>
                  <a:lnTo>
                    <a:pt x="108" y="18"/>
                  </a:lnTo>
                  <a:lnTo>
                    <a:pt x="101" y="11"/>
                  </a:lnTo>
                  <a:lnTo>
                    <a:pt x="92" y="6"/>
                  </a:lnTo>
                  <a:lnTo>
                    <a:pt x="82" y="2"/>
                  </a:lnTo>
                  <a:lnTo>
                    <a:pt x="70" y="1"/>
                  </a:lnTo>
                  <a:lnTo>
                    <a:pt x="58" y="0"/>
                  </a:lnTo>
                  <a:lnTo>
                    <a:pt x="46" y="1"/>
                  </a:lnTo>
                  <a:lnTo>
                    <a:pt x="35" y="2"/>
                  </a:lnTo>
                  <a:lnTo>
                    <a:pt x="26" y="6"/>
                  </a:lnTo>
                  <a:lnTo>
                    <a:pt x="16" y="11"/>
                  </a:lnTo>
                  <a:lnTo>
                    <a:pt x="10" y="18"/>
                  </a:lnTo>
                  <a:lnTo>
                    <a:pt x="5" y="24"/>
                  </a:lnTo>
                  <a:lnTo>
                    <a:pt x="1" y="32"/>
                  </a:lnTo>
                  <a:lnTo>
                    <a:pt x="0" y="41"/>
                  </a:lnTo>
                  <a:close/>
                </a:path>
              </a:pathLst>
            </a:custGeom>
            <a:solidFill>
              <a:srgbClr val="000000"/>
            </a:solidFill>
            <a:ln w="9525">
              <a:noFill/>
              <a:round/>
              <a:headEnd/>
              <a:tailEnd/>
            </a:ln>
          </p:spPr>
          <p:txBody>
            <a:bodyPr/>
            <a:lstStyle/>
            <a:p>
              <a:pPr rtl="0"/>
              <a:endParaRPr lang="en-US" sz="3800"/>
            </a:p>
          </p:txBody>
        </p:sp>
        <p:sp>
          <p:nvSpPr>
            <p:cNvPr id="41148" name="Freeform 188"/>
            <p:cNvSpPr>
              <a:spLocks/>
            </p:cNvSpPr>
            <p:nvPr/>
          </p:nvSpPr>
          <p:spPr bwMode="auto">
            <a:xfrm>
              <a:off x="361" y="2887"/>
              <a:ext cx="45" cy="120"/>
            </a:xfrm>
            <a:custGeom>
              <a:avLst/>
              <a:gdLst>
                <a:gd name="T0" fmla="*/ 36 w 198"/>
                <a:gd name="T1" fmla="*/ 3 h 526"/>
                <a:gd name="T2" fmla="*/ 0 w 198"/>
                <a:gd name="T3" fmla="*/ 114 h 526"/>
                <a:gd name="T4" fmla="*/ 0 w 198"/>
                <a:gd name="T5" fmla="*/ 116 h 526"/>
                <a:gd name="T6" fmla="*/ 1 w 198"/>
                <a:gd name="T7" fmla="*/ 117 h 526"/>
                <a:gd name="T8" fmla="*/ 2 w 198"/>
                <a:gd name="T9" fmla="*/ 119 h 526"/>
                <a:gd name="T10" fmla="*/ 3 w 198"/>
                <a:gd name="T11" fmla="*/ 120 h 526"/>
                <a:gd name="T12" fmla="*/ 5 w 198"/>
                <a:gd name="T13" fmla="*/ 120 h 526"/>
                <a:gd name="T14" fmla="*/ 7 w 198"/>
                <a:gd name="T15" fmla="*/ 120 h 526"/>
                <a:gd name="T16" fmla="*/ 8 w 198"/>
                <a:gd name="T17" fmla="*/ 118 h 526"/>
                <a:gd name="T18" fmla="*/ 9 w 198"/>
                <a:gd name="T19" fmla="*/ 117 h 526"/>
                <a:gd name="T20" fmla="*/ 45 w 198"/>
                <a:gd name="T21" fmla="*/ 6 h 526"/>
                <a:gd name="T22" fmla="*/ 45 w 198"/>
                <a:gd name="T23" fmla="*/ 4 h 526"/>
                <a:gd name="T24" fmla="*/ 45 w 198"/>
                <a:gd name="T25" fmla="*/ 3 h 526"/>
                <a:gd name="T26" fmla="*/ 44 w 198"/>
                <a:gd name="T27" fmla="*/ 1 h 526"/>
                <a:gd name="T28" fmla="*/ 42 w 198"/>
                <a:gd name="T29" fmla="*/ 0 h 526"/>
                <a:gd name="T30" fmla="*/ 40 w 198"/>
                <a:gd name="T31" fmla="*/ 0 h 526"/>
                <a:gd name="T32" fmla="*/ 38 w 198"/>
                <a:gd name="T33" fmla="*/ 1 h 526"/>
                <a:gd name="T34" fmla="*/ 37 w 198"/>
                <a:gd name="T35" fmla="*/ 2 h 526"/>
                <a:gd name="T36" fmla="*/ 36 w 198"/>
                <a:gd name="T37" fmla="*/ 3 h 5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8"/>
                <a:gd name="T58" fmla="*/ 0 h 526"/>
                <a:gd name="T59" fmla="*/ 198 w 198"/>
                <a:gd name="T60" fmla="*/ 526 h 5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8" h="526">
                  <a:moveTo>
                    <a:pt x="159" y="15"/>
                  </a:moveTo>
                  <a:lnTo>
                    <a:pt x="2" y="501"/>
                  </a:lnTo>
                  <a:lnTo>
                    <a:pt x="0" y="507"/>
                  </a:lnTo>
                  <a:lnTo>
                    <a:pt x="3" y="515"/>
                  </a:lnTo>
                  <a:lnTo>
                    <a:pt x="8" y="522"/>
                  </a:lnTo>
                  <a:lnTo>
                    <a:pt x="15" y="526"/>
                  </a:lnTo>
                  <a:lnTo>
                    <a:pt x="22" y="526"/>
                  </a:lnTo>
                  <a:lnTo>
                    <a:pt x="29" y="524"/>
                  </a:lnTo>
                  <a:lnTo>
                    <a:pt x="35" y="519"/>
                  </a:lnTo>
                  <a:lnTo>
                    <a:pt x="39" y="513"/>
                  </a:lnTo>
                  <a:lnTo>
                    <a:pt x="197" y="26"/>
                  </a:lnTo>
                  <a:lnTo>
                    <a:pt x="198" y="18"/>
                  </a:lnTo>
                  <a:lnTo>
                    <a:pt x="197" y="12"/>
                  </a:lnTo>
                  <a:lnTo>
                    <a:pt x="192" y="5"/>
                  </a:lnTo>
                  <a:lnTo>
                    <a:pt x="185" y="2"/>
                  </a:lnTo>
                  <a:lnTo>
                    <a:pt x="177" y="0"/>
                  </a:lnTo>
                  <a:lnTo>
                    <a:pt x="169" y="3"/>
                  </a:lnTo>
                  <a:lnTo>
                    <a:pt x="163" y="8"/>
                  </a:lnTo>
                  <a:lnTo>
                    <a:pt x="159" y="15"/>
                  </a:lnTo>
                  <a:close/>
                </a:path>
              </a:pathLst>
            </a:custGeom>
            <a:solidFill>
              <a:srgbClr val="000000"/>
            </a:solidFill>
            <a:ln w="9525">
              <a:noFill/>
              <a:round/>
              <a:headEnd/>
              <a:tailEnd/>
            </a:ln>
          </p:spPr>
          <p:txBody>
            <a:bodyPr/>
            <a:lstStyle/>
            <a:p>
              <a:pPr rtl="0"/>
              <a:endParaRPr lang="en-US" sz="3800"/>
            </a:p>
          </p:txBody>
        </p:sp>
        <p:sp>
          <p:nvSpPr>
            <p:cNvPr id="41149" name="Freeform 189"/>
            <p:cNvSpPr>
              <a:spLocks/>
            </p:cNvSpPr>
            <p:nvPr/>
          </p:nvSpPr>
          <p:spPr bwMode="auto">
            <a:xfrm>
              <a:off x="434" y="2899"/>
              <a:ext cx="44" cy="47"/>
            </a:xfrm>
            <a:custGeom>
              <a:avLst/>
              <a:gdLst>
                <a:gd name="T0" fmla="*/ 16 w 194"/>
                <a:gd name="T1" fmla="*/ 0 h 208"/>
                <a:gd name="T2" fmla="*/ 17 w 194"/>
                <a:gd name="T3" fmla="*/ 0 h 208"/>
                <a:gd name="T4" fmla="*/ 15 w 194"/>
                <a:gd name="T5" fmla="*/ 1 h 208"/>
                <a:gd name="T6" fmla="*/ 12 w 194"/>
                <a:gd name="T7" fmla="*/ 2 h 208"/>
                <a:gd name="T8" fmla="*/ 9 w 194"/>
                <a:gd name="T9" fmla="*/ 3 h 208"/>
                <a:gd name="T10" fmla="*/ 7 w 194"/>
                <a:gd name="T11" fmla="*/ 6 h 208"/>
                <a:gd name="T12" fmla="*/ 1 w 194"/>
                <a:gd name="T13" fmla="*/ 17 h 208"/>
                <a:gd name="T14" fmla="*/ 0 w 194"/>
                <a:gd name="T15" fmla="*/ 38 h 208"/>
                <a:gd name="T16" fmla="*/ 2 w 194"/>
                <a:gd name="T17" fmla="*/ 45 h 208"/>
                <a:gd name="T18" fmla="*/ 5 w 194"/>
                <a:gd name="T19" fmla="*/ 47 h 208"/>
                <a:gd name="T20" fmla="*/ 8 w 194"/>
                <a:gd name="T21" fmla="*/ 46 h 208"/>
                <a:gd name="T22" fmla="*/ 10 w 194"/>
                <a:gd name="T23" fmla="*/ 43 h 208"/>
                <a:gd name="T24" fmla="*/ 9 w 194"/>
                <a:gd name="T25" fmla="*/ 35 h 208"/>
                <a:gd name="T26" fmla="*/ 10 w 194"/>
                <a:gd name="T27" fmla="*/ 19 h 208"/>
                <a:gd name="T28" fmla="*/ 14 w 194"/>
                <a:gd name="T29" fmla="*/ 11 h 208"/>
                <a:gd name="T30" fmla="*/ 16 w 194"/>
                <a:gd name="T31" fmla="*/ 10 h 208"/>
                <a:gd name="T32" fmla="*/ 18 w 194"/>
                <a:gd name="T33" fmla="*/ 9 h 208"/>
                <a:gd name="T34" fmla="*/ 18 w 194"/>
                <a:gd name="T35" fmla="*/ 9 h 208"/>
                <a:gd name="T36" fmla="*/ 19 w 194"/>
                <a:gd name="T37" fmla="*/ 9 h 208"/>
                <a:gd name="T38" fmla="*/ 21 w 194"/>
                <a:gd name="T39" fmla="*/ 9 h 208"/>
                <a:gd name="T40" fmla="*/ 24 w 194"/>
                <a:gd name="T41" fmla="*/ 9 h 208"/>
                <a:gd name="T42" fmla="*/ 27 w 194"/>
                <a:gd name="T43" fmla="*/ 10 h 208"/>
                <a:gd name="T44" fmla="*/ 32 w 194"/>
                <a:gd name="T45" fmla="*/ 14 h 208"/>
                <a:gd name="T46" fmla="*/ 35 w 194"/>
                <a:gd name="T47" fmla="*/ 28 h 208"/>
                <a:gd name="T48" fmla="*/ 35 w 194"/>
                <a:gd name="T49" fmla="*/ 42 h 208"/>
                <a:gd name="T50" fmla="*/ 37 w 194"/>
                <a:gd name="T51" fmla="*/ 44 h 208"/>
                <a:gd name="T52" fmla="*/ 41 w 194"/>
                <a:gd name="T53" fmla="*/ 45 h 208"/>
                <a:gd name="T54" fmla="*/ 43 w 194"/>
                <a:gd name="T55" fmla="*/ 42 h 208"/>
                <a:gd name="T56" fmla="*/ 44 w 194"/>
                <a:gd name="T57" fmla="*/ 34 h 208"/>
                <a:gd name="T58" fmla="*/ 44 w 194"/>
                <a:gd name="T59" fmla="*/ 23 h 208"/>
                <a:gd name="T60" fmla="*/ 42 w 194"/>
                <a:gd name="T61" fmla="*/ 14 h 208"/>
                <a:gd name="T62" fmla="*/ 37 w 194"/>
                <a:gd name="T63" fmla="*/ 7 h 208"/>
                <a:gd name="T64" fmla="*/ 31 w 194"/>
                <a:gd name="T65" fmla="*/ 2 h 208"/>
                <a:gd name="T66" fmla="*/ 25 w 194"/>
                <a:gd name="T67" fmla="*/ 0 h 208"/>
                <a:gd name="T68" fmla="*/ 20 w 194"/>
                <a:gd name="T69" fmla="*/ 0 h 208"/>
                <a:gd name="T70" fmla="*/ 17 w 194"/>
                <a:gd name="T71" fmla="*/ 0 h 2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4"/>
                <a:gd name="T109" fmla="*/ 0 h 208"/>
                <a:gd name="T110" fmla="*/ 194 w 194"/>
                <a:gd name="T111" fmla="*/ 208 h 2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4" h="208">
                  <a:moveTo>
                    <a:pt x="71" y="2"/>
                  </a:moveTo>
                  <a:lnTo>
                    <a:pt x="72" y="2"/>
                  </a:lnTo>
                  <a:lnTo>
                    <a:pt x="73" y="2"/>
                  </a:lnTo>
                  <a:lnTo>
                    <a:pt x="75" y="2"/>
                  </a:lnTo>
                  <a:lnTo>
                    <a:pt x="67" y="4"/>
                  </a:lnTo>
                  <a:lnTo>
                    <a:pt x="60" y="5"/>
                  </a:lnTo>
                  <a:lnTo>
                    <a:pt x="54" y="8"/>
                  </a:lnTo>
                  <a:lnTo>
                    <a:pt x="47" y="10"/>
                  </a:lnTo>
                  <a:lnTo>
                    <a:pt x="41" y="14"/>
                  </a:lnTo>
                  <a:lnTo>
                    <a:pt x="36" y="19"/>
                  </a:lnTo>
                  <a:lnTo>
                    <a:pt x="30" y="25"/>
                  </a:lnTo>
                  <a:lnTo>
                    <a:pt x="25" y="30"/>
                  </a:lnTo>
                  <a:lnTo>
                    <a:pt x="6" y="75"/>
                  </a:lnTo>
                  <a:lnTo>
                    <a:pt x="0" y="125"/>
                  </a:lnTo>
                  <a:lnTo>
                    <a:pt x="2" y="168"/>
                  </a:lnTo>
                  <a:lnTo>
                    <a:pt x="4" y="191"/>
                  </a:lnTo>
                  <a:lnTo>
                    <a:pt x="8" y="199"/>
                  </a:lnTo>
                  <a:lnTo>
                    <a:pt x="13" y="204"/>
                  </a:lnTo>
                  <a:lnTo>
                    <a:pt x="20" y="208"/>
                  </a:lnTo>
                  <a:lnTo>
                    <a:pt x="28" y="208"/>
                  </a:lnTo>
                  <a:lnTo>
                    <a:pt x="36" y="204"/>
                  </a:lnTo>
                  <a:lnTo>
                    <a:pt x="41" y="199"/>
                  </a:lnTo>
                  <a:lnTo>
                    <a:pt x="43" y="192"/>
                  </a:lnTo>
                  <a:lnTo>
                    <a:pt x="43" y="185"/>
                  </a:lnTo>
                  <a:lnTo>
                    <a:pt x="41" y="157"/>
                  </a:lnTo>
                  <a:lnTo>
                    <a:pt x="41" y="121"/>
                  </a:lnTo>
                  <a:lnTo>
                    <a:pt x="45" y="84"/>
                  </a:lnTo>
                  <a:lnTo>
                    <a:pt x="58" y="54"/>
                  </a:lnTo>
                  <a:lnTo>
                    <a:pt x="62" y="49"/>
                  </a:lnTo>
                  <a:lnTo>
                    <a:pt x="67" y="45"/>
                  </a:lnTo>
                  <a:lnTo>
                    <a:pt x="72" y="43"/>
                  </a:lnTo>
                  <a:lnTo>
                    <a:pt x="78" y="41"/>
                  </a:lnTo>
                  <a:lnTo>
                    <a:pt x="80" y="41"/>
                  </a:lnTo>
                  <a:lnTo>
                    <a:pt x="81" y="40"/>
                  </a:lnTo>
                  <a:lnTo>
                    <a:pt x="82" y="40"/>
                  </a:lnTo>
                  <a:lnTo>
                    <a:pt x="84" y="40"/>
                  </a:lnTo>
                  <a:lnTo>
                    <a:pt x="88" y="39"/>
                  </a:lnTo>
                  <a:lnTo>
                    <a:pt x="93" y="39"/>
                  </a:lnTo>
                  <a:lnTo>
                    <a:pt x="98" y="39"/>
                  </a:lnTo>
                  <a:lnTo>
                    <a:pt x="106" y="40"/>
                  </a:lnTo>
                  <a:lnTo>
                    <a:pt x="112" y="41"/>
                  </a:lnTo>
                  <a:lnTo>
                    <a:pt x="120" y="44"/>
                  </a:lnTo>
                  <a:lnTo>
                    <a:pt x="128" y="49"/>
                  </a:lnTo>
                  <a:lnTo>
                    <a:pt x="140" y="64"/>
                  </a:lnTo>
                  <a:lnTo>
                    <a:pt x="149" y="87"/>
                  </a:lnTo>
                  <a:lnTo>
                    <a:pt x="155" y="125"/>
                  </a:lnTo>
                  <a:lnTo>
                    <a:pt x="154" y="177"/>
                  </a:lnTo>
                  <a:lnTo>
                    <a:pt x="154" y="185"/>
                  </a:lnTo>
                  <a:lnTo>
                    <a:pt x="158" y="191"/>
                  </a:lnTo>
                  <a:lnTo>
                    <a:pt x="163" y="196"/>
                  </a:lnTo>
                  <a:lnTo>
                    <a:pt x="171" y="199"/>
                  </a:lnTo>
                  <a:lnTo>
                    <a:pt x="179" y="198"/>
                  </a:lnTo>
                  <a:lnTo>
                    <a:pt x="186" y="195"/>
                  </a:lnTo>
                  <a:lnTo>
                    <a:pt x="190" y="188"/>
                  </a:lnTo>
                  <a:lnTo>
                    <a:pt x="193" y="181"/>
                  </a:lnTo>
                  <a:lnTo>
                    <a:pt x="194" y="152"/>
                  </a:lnTo>
                  <a:lnTo>
                    <a:pt x="194" y="126"/>
                  </a:lnTo>
                  <a:lnTo>
                    <a:pt x="193" y="101"/>
                  </a:lnTo>
                  <a:lnTo>
                    <a:pt x="189" y="80"/>
                  </a:lnTo>
                  <a:lnTo>
                    <a:pt x="183" y="61"/>
                  </a:lnTo>
                  <a:lnTo>
                    <a:pt x="175" y="44"/>
                  </a:lnTo>
                  <a:lnTo>
                    <a:pt x="164" y="30"/>
                  </a:lnTo>
                  <a:lnTo>
                    <a:pt x="153" y="18"/>
                  </a:lnTo>
                  <a:lnTo>
                    <a:pt x="138" y="9"/>
                  </a:lnTo>
                  <a:lnTo>
                    <a:pt x="125" y="4"/>
                  </a:lnTo>
                  <a:lnTo>
                    <a:pt x="111" y="1"/>
                  </a:lnTo>
                  <a:lnTo>
                    <a:pt x="99" y="0"/>
                  </a:lnTo>
                  <a:lnTo>
                    <a:pt x="88" y="0"/>
                  </a:lnTo>
                  <a:lnTo>
                    <a:pt x="80" y="1"/>
                  </a:lnTo>
                  <a:lnTo>
                    <a:pt x="73" y="2"/>
                  </a:lnTo>
                  <a:lnTo>
                    <a:pt x="71" y="2"/>
                  </a:lnTo>
                  <a:close/>
                </a:path>
              </a:pathLst>
            </a:custGeom>
            <a:solidFill>
              <a:srgbClr val="000000"/>
            </a:solidFill>
            <a:ln w="9525">
              <a:noFill/>
              <a:round/>
              <a:headEnd/>
              <a:tailEnd/>
            </a:ln>
          </p:spPr>
          <p:txBody>
            <a:bodyPr/>
            <a:lstStyle/>
            <a:p>
              <a:pPr rtl="0"/>
              <a:endParaRPr lang="en-US" sz="3800"/>
            </a:p>
          </p:txBody>
        </p:sp>
        <p:sp>
          <p:nvSpPr>
            <p:cNvPr id="41150" name="Freeform 190"/>
            <p:cNvSpPr>
              <a:spLocks/>
            </p:cNvSpPr>
            <p:nvPr/>
          </p:nvSpPr>
          <p:spPr bwMode="auto">
            <a:xfrm>
              <a:off x="523" y="2938"/>
              <a:ext cx="161" cy="60"/>
            </a:xfrm>
            <a:custGeom>
              <a:avLst/>
              <a:gdLst>
                <a:gd name="T0" fmla="*/ 1 w 705"/>
                <a:gd name="T1" fmla="*/ 55 h 258"/>
                <a:gd name="T2" fmla="*/ 0 w 705"/>
                <a:gd name="T3" fmla="*/ 60 h 258"/>
                <a:gd name="T4" fmla="*/ 161 w 705"/>
                <a:gd name="T5" fmla="*/ 60 h 258"/>
                <a:gd name="T6" fmla="*/ 160 w 705"/>
                <a:gd name="T7" fmla="*/ 55 h 258"/>
                <a:gd name="T8" fmla="*/ 158 w 705"/>
                <a:gd name="T9" fmla="*/ 49 h 258"/>
                <a:gd name="T10" fmla="*/ 157 w 705"/>
                <a:gd name="T11" fmla="*/ 43 h 258"/>
                <a:gd name="T12" fmla="*/ 154 w 705"/>
                <a:gd name="T13" fmla="*/ 38 h 258"/>
                <a:gd name="T14" fmla="*/ 151 w 705"/>
                <a:gd name="T15" fmla="*/ 33 h 258"/>
                <a:gd name="T16" fmla="*/ 147 w 705"/>
                <a:gd name="T17" fmla="*/ 28 h 258"/>
                <a:gd name="T18" fmla="*/ 143 w 705"/>
                <a:gd name="T19" fmla="*/ 23 h 258"/>
                <a:gd name="T20" fmla="*/ 138 w 705"/>
                <a:gd name="T21" fmla="*/ 20 h 258"/>
                <a:gd name="T22" fmla="*/ 133 w 705"/>
                <a:gd name="T23" fmla="*/ 16 h 258"/>
                <a:gd name="T24" fmla="*/ 128 w 705"/>
                <a:gd name="T25" fmla="*/ 12 h 258"/>
                <a:gd name="T26" fmla="*/ 122 w 705"/>
                <a:gd name="T27" fmla="*/ 9 h 258"/>
                <a:gd name="T28" fmla="*/ 115 w 705"/>
                <a:gd name="T29" fmla="*/ 6 h 258"/>
                <a:gd name="T30" fmla="*/ 109 w 705"/>
                <a:gd name="T31" fmla="*/ 4 h 258"/>
                <a:gd name="T32" fmla="*/ 102 w 705"/>
                <a:gd name="T33" fmla="*/ 2 h 258"/>
                <a:gd name="T34" fmla="*/ 95 w 705"/>
                <a:gd name="T35" fmla="*/ 1 h 258"/>
                <a:gd name="T36" fmla="*/ 88 w 705"/>
                <a:gd name="T37" fmla="*/ 0 h 258"/>
                <a:gd name="T38" fmla="*/ 80 w 705"/>
                <a:gd name="T39" fmla="*/ 0 h 258"/>
                <a:gd name="T40" fmla="*/ 73 w 705"/>
                <a:gd name="T41" fmla="*/ 0 h 258"/>
                <a:gd name="T42" fmla="*/ 66 w 705"/>
                <a:gd name="T43" fmla="*/ 1 h 258"/>
                <a:gd name="T44" fmla="*/ 59 w 705"/>
                <a:gd name="T45" fmla="*/ 2 h 258"/>
                <a:gd name="T46" fmla="*/ 52 w 705"/>
                <a:gd name="T47" fmla="*/ 4 h 258"/>
                <a:gd name="T48" fmla="*/ 46 w 705"/>
                <a:gd name="T49" fmla="*/ 6 h 258"/>
                <a:gd name="T50" fmla="*/ 39 w 705"/>
                <a:gd name="T51" fmla="*/ 9 h 258"/>
                <a:gd name="T52" fmla="*/ 33 w 705"/>
                <a:gd name="T53" fmla="*/ 12 h 258"/>
                <a:gd name="T54" fmla="*/ 28 w 705"/>
                <a:gd name="T55" fmla="*/ 16 h 258"/>
                <a:gd name="T56" fmla="*/ 23 w 705"/>
                <a:gd name="T57" fmla="*/ 20 h 258"/>
                <a:gd name="T58" fmla="*/ 18 w 705"/>
                <a:gd name="T59" fmla="*/ 23 h 258"/>
                <a:gd name="T60" fmla="*/ 14 w 705"/>
                <a:gd name="T61" fmla="*/ 28 h 258"/>
                <a:gd name="T62" fmla="*/ 10 w 705"/>
                <a:gd name="T63" fmla="*/ 33 h 258"/>
                <a:gd name="T64" fmla="*/ 7 w 705"/>
                <a:gd name="T65" fmla="*/ 38 h 258"/>
                <a:gd name="T66" fmla="*/ 4 w 705"/>
                <a:gd name="T67" fmla="*/ 43 h 258"/>
                <a:gd name="T68" fmla="*/ 3 w 705"/>
                <a:gd name="T69" fmla="*/ 49 h 258"/>
                <a:gd name="T70" fmla="*/ 1 w 705"/>
                <a:gd name="T71" fmla="*/ 55 h 25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5"/>
                <a:gd name="T109" fmla="*/ 0 h 258"/>
                <a:gd name="T110" fmla="*/ 705 w 705"/>
                <a:gd name="T111" fmla="*/ 258 h 25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5" h="258">
                  <a:moveTo>
                    <a:pt x="4" y="235"/>
                  </a:moveTo>
                  <a:lnTo>
                    <a:pt x="0" y="258"/>
                  </a:lnTo>
                  <a:lnTo>
                    <a:pt x="705" y="258"/>
                  </a:lnTo>
                  <a:lnTo>
                    <a:pt x="701" y="235"/>
                  </a:lnTo>
                  <a:lnTo>
                    <a:pt x="694" y="210"/>
                  </a:lnTo>
                  <a:lnTo>
                    <a:pt x="686" y="187"/>
                  </a:lnTo>
                  <a:lnTo>
                    <a:pt x="675" y="163"/>
                  </a:lnTo>
                  <a:lnTo>
                    <a:pt x="660" y="141"/>
                  </a:lnTo>
                  <a:lnTo>
                    <a:pt x="643" y="120"/>
                  </a:lnTo>
                  <a:lnTo>
                    <a:pt x="625" y="101"/>
                  </a:lnTo>
                  <a:lnTo>
                    <a:pt x="604" y="84"/>
                  </a:lnTo>
                  <a:lnTo>
                    <a:pt x="582" y="67"/>
                  </a:lnTo>
                  <a:lnTo>
                    <a:pt x="559" y="52"/>
                  </a:lnTo>
                  <a:lnTo>
                    <a:pt x="533" y="39"/>
                  </a:lnTo>
                  <a:lnTo>
                    <a:pt x="505" y="27"/>
                  </a:lnTo>
                  <a:lnTo>
                    <a:pt x="477" y="18"/>
                  </a:lnTo>
                  <a:lnTo>
                    <a:pt x="447" y="10"/>
                  </a:lnTo>
                  <a:lnTo>
                    <a:pt x="416" y="5"/>
                  </a:lnTo>
                  <a:lnTo>
                    <a:pt x="384" y="1"/>
                  </a:lnTo>
                  <a:lnTo>
                    <a:pt x="352" y="0"/>
                  </a:lnTo>
                  <a:lnTo>
                    <a:pt x="319" y="1"/>
                  </a:lnTo>
                  <a:lnTo>
                    <a:pt x="288" y="5"/>
                  </a:lnTo>
                  <a:lnTo>
                    <a:pt x="257" y="10"/>
                  </a:lnTo>
                  <a:lnTo>
                    <a:pt x="227" y="18"/>
                  </a:lnTo>
                  <a:lnTo>
                    <a:pt x="200" y="27"/>
                  </a:lnTo>
                  <a:lnTo>
                    <a:pt x="172" y="39"/>
                  </a:lnTo>
                  <a:lnTo>
                    <a:pt x="146" y="52"/>
                  </a:lnTo>
                  <a:lnTo>
                    <a:pt x="122" y="67"/>
                  </a:lnTo>
                  <a:lnTo>
                    <a:pt x="99" y="84"/>
                  </a:lnTo>
                  <a:lnTo>
                    <a:pt x="79" y="101"/>
                  </a:lnTo>
                  <a:lnTo>
                    <a:pt x="60" y="120"/>
                  </a:lnTo>
                  <a:lnTo>
                    <a:pt x="45" y="141"/>
                  </a:lnTo>
                  <a:lnTo>
                    <a:pt x="30" y="163"/>
                  </a:lnTo>
                  <a:lnTo>
                    <a:pt x="19" y="187"/>
                  </a:lnTo>
                  <a:lnTo>
                    <a:pt x="11" y="210"/>
                  </a:lnTo>
                  <a:lnTo>
                    <a:pt x="4" y="235"/>
                  </a:lnTo>
                  <a:close/>
                </a:path>
              </a:pathLst>
            </a:custGeom>
            <a:solidFill>
              <a:srgbClr val="000000"/>
            </a:solidFill>
            <a:ln w="9525">
              <a:noFill/>
              <a:round/>
              <a:headEnd/>
              <a:tailEnd/>
            </a:ln>
          </p:spPr>
          <p:txBody>
            <a:bodyPr/>
            <a:lstStyle/>
            <a:p>
              <a:pPr rtl="0"/>
              <a:endParaRPr lang="en-US" sz="3800"/>
            </a:p>
          </p:txBody>
        </p:sp>
        <p:sp>
          <p:nvSpPr>
            <p:cNvPr id="41151" name="Freeform 191"/>
            <p:cNvSpPr>
              <a:spLocks/>
            </p:cNvSpPr>
            <p:nvPr/>
          </p:nvSpPr>
          <p:spPr bwMode="auto">
            <a:xfrm>
              <a:off x="535" y="2947"/>
              <a:ext cx="137" cy="41"/>
            </a:xfrm>
            <a:custGeom>
              <a:avLst/>
              <a:gdLst>
                <a:gd name="T0" fmla="*/ 68 w 603"/>
                <a:gd name="T1" fmla="*/ 0 h 178"/>
                <a:gd name="T2" fmla="*/ 75 w 603"/>
                <a:gd name="T3" fmla="*/ 0 h 178"/>
                <a:gd name="T4" fmla="*/ 80 w 603"/>
                <a:gd name="T5" fmla="*/ 1 h 178"/>
                <a:gd name="T6" fmla="*/ 86 w 603"/>
                <a:gd name="T7" fmla="*/ 2 h 178"/>
                <a:gd name="T8" fmla="*/ 92 w 603"/>
                <a:gd name="T9" fmla="*/ 3 h 178"/>
                <a:gd name="T10" fmla="*/ 97 w 603"/>
                <a:gd name="T11" fmla="*/ 5 h 178"/>
                <a:gd name="T12" fmla="*/ 102 w 603"/>
                <a:gd name="T13" fmla="*/ 7 h 178"/>
                <a:gd name="T14" fmla="*/ 107 w 603"/>
                <a:gd name="T15" fmla="*/ 9 h 178"/>
                <a:gd name="T16" fmla="*/ 112 w 603"/>
                <a:gd name="T17" fmla="*/ 12 h 178"/>
                <a:gd name="T18" fmla="*/ 117 w 603"/>
                <a:gd name="T19" fmla="*/ 14 h 178"/>
                <a:gd name="T20" fmla="*/ 120 w 603"/>
                <a:gd name="T21" fmla="*/ 18 h 178"/>
                <a:gd name="T22" fmla="*/ 124 w 603"/>
                <a:gd name="T23" fmla="*/ 21 h 178"/>
                <a:gd name="T24" fmla="*/ 127 w 603"/>
                <a:gd name="T25" fmla="*/ 25 h 178"/>
                <a:gd name="T26" fmla="*/ 130 w 603"/>
                <a:gd name="T27" fmla="*/ 28 h 178"/>
                <a:gd name="T28" fmla="*/ 133 w 603"/>
                <a:gd name="T29" fmla="*/ 32 h 178"/>
                <a:gd name="T30" fmla="*/ 135 w 603"/>
                <a:gd name="T31" fmla="*/ 37 h 178"/>
                <a:gd name="T32" fmla="*/ 137 w 603"/>
                <a:gd name="T33" fmla="*/ 41 h 178"/>
                <a:gd name="T34" fmla="*/ 134 w 603"/>
                <a:gd name="T35" fmla="*/ 41 h 178"/>
                <a:gd name="T36" fmla="*/ 128 w 603"/>
                <a:gd name="T37" fmla="*/ 41 h 178"/>
                <a:gd name="T38" fmla="*/ 121 w 603"/>
                <a:gd name="T39" fmla="*/ 41 h 178"/>
                <a:gd name="T40" fmla="*/ 113 w 603"/>
                <a:gd name="T41" fmla="*/ 41 h 178"/>
                <a:gd name="T42" fmla="*/ 103 w 603"/>
                <a:gd name="T43" fmla="*/ 41 h 178"/>
                <a:gd name="T44" fmla="*/ 92 w 603"/>
                <a:gd name="T45" fmla="*/ 41 h 178"/>
                <a:gd name="T46" fmla="*/ 80 w 603"/>
                <a:gd name="T47" fmla="*/ 41 h 178"/>
                <a:gd name="T48" fmla="*/ 69 w 603"/>
                <a:gd name="T49" fmla="*/ 41 h 178"/>
                <a:gd name="T50" fmla="*/ 57 w 603"/>
                <a:gd name="T51" fmla="*/ 41 h 178"/>
                <a:gd name="T52" fmla="*/ 45 w 603"/>
                <a:gd name="T53" fmla="*/ 41 h 178"/>
                <a:gd name="T54" fmla="*/ 34 w 603"/>
                <a:gd name="T55" fmla="*/ 41 h 178"/>
                <a:gd name="T56" fmla="*/ 24 w 603"/>
                <a:gd name="T57" fmla="*/ 41 h 178"/>
                <a:gd name="T58" fmla="*/ 16 w 603"/>
                <a:gd name="T59" fmla="*/ 41 h 178"/>
                <a:gd name="T60" fmla="*/ 9 w 603"/>
                <a:gd name="T61" fmla="*/ 41 h 178"/>
                <a:gd name="T62" fmla="*/ 3 w 603"/>
                <a:gd name="T63" fmla="*/ 41 h 178"/>
                <a:gd name="T64" fmla="*/ 0 w 603"/>
                <a:gd name="T65" fmla="*/ 41 h 178"/>
                <a:gd name="T66" fmla="*/ 2 w 603"/>
                <a:gd name="T67" fmla="*/ 37 h 178"/>
                <a:gd name="T68" fmla="*/ 4 w 603"/>
                <a:gd name="T69" fmla="*/ 32 h 178"/>
                <a:gd name="T70" fmla="*/ 6 w 603"/>
                <a:gd name="T71" fmla="*/ 28 h 178"/>
                <a:gd name="T72" fmla="*/ 9 w 603"/>
                <a:gd name="T73" fmla="*/ 25 h 178"/>
                <a:gd name="T74" fmla="*/ 13 w 603"/>
                <a:gd name="T75" fmla="*/ 21 h 178"/>
                <a:gd name="T76" fmla="*/ 16 w 603"/>
                <a:gd name="T77" fmla="*/ 18 h 178"/>
                <a:gd name="T78" fmla="*/ 20 w 603"/>
                <a:gd name="T79" fmla="*/ 14 h 178"/>
                <a:gd name="T80" fmla="*/ 25 w 603"/>
                <a:gd name="T81" fmla="*/ 12 h 178"/>
                <a:gd name="T82" fmla="*/ 29 w 603"/>
                <a:gd name="T83" fmla="*/ 9 h 178"/>
                <a:gd name="T84" fmla="*/ 34 w 603"/>
                <a:gd name="T85" fmla="*/ 7 h 178"/>
                <a:gd name="T86" fmla="*/ 39 w 603"/>
                <a:gd name="T87" fmla="*/ 5 h 178"/>
                <a:gd name="T88" fmla="*/ 45 w 603"/>
                <a:gd name="T89" fmla="*/ 3 h 178"/>
                <a:gd name="T90" fmla="*/ 51 w 603"/>
                <a:gd name="T91" fmla="*/ 2 h 178"/>
                <a:gd name="T92" fmla="*/ 56 w 603"/>
                <a:gd name="T93" fmla="*/ 1 h 178"/>
                <a:gd name="T94" fmla="*/ 62 w 603"/>
                <a:gd name="T95" fmla="*/ 0 h 178"/>
                <a:gd name="T96" fmla="*/ 68 w 603"/>
                <a:gd name="T97" fmla="*/ 0 h 1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03"/>
                <a:gd name="T148" fmla="*/ 0 h 178"/>
                <a:gd name="T149" fmla="*/ 603 w 603"/>
                <a:gd name="T150" fmla="*/ 178 h 17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03" h="178">
                  <a:moveTo>
                    <a:pt x="301" y="0"/>
                  </a:moveTo>
                  <a:lnTo>
                    <a:pt x="328" y="1"/>
                  </a:lnTo>
                  <a:lnTo>
                    <a:pt x="354" y="4"/>
                  </a:lnTo>
                  <a:lnTo>
                    <a:pt x="379" y="8"/>
                  </a:lnTo>
                  <a:lnTo>
                    <a:pt x="404" y="13"/>
                  </a:lnTo>
                  <a:lnTo>
                    <a:pt x="428" y="21"/>
                  </a:lnTo>
                  <a:lnTo>
                    <a:pt x="451" y="30"/>
                  </a:lnTo>
                  <a:lnTo>
                    <a:pt x="473" y="39"/>
                  </a:lnTo>
                  <a:lnTo>
                    <a:pt x="493" y="51"/>
                  </a:lnTo>
                  <a:lnTo>
                    <a:pt x="513" y="62"/>
                  </a:lnTo>
                  <a:lnTo>
                    <a:pt x="530" y="77"/>
                  </a:lnTo>
                  <a:lnTo>
                    <a:pt x="547" y="91"/>
                  </a:lnTo>
                  <a:lnTo>
                    <a:pt x="561" y="107"/>
                  </a:lnTo>
                  <a:lnTo>
                    <a:pt x="574" y="123"/>
                  </a:lnTo>
                  <a:lnTo>
                    <a:pt x="586" y="140"/>
                  </a:lnTo>
                  <a:lnTo>
                    <a:pt x="595" y="159"/>
                  </a:lnTo>
                  <a:lnTo>
                    <a:pt x="603" y="178"/>
                  </a:lnTo>
                  <a:lnTo>
                    <a:pt x="588" y="178"/>
                  </a:lnTo>
                  <a:lnTo>
                    <a:pt x="565" y="178"/>
                  </a:lnTo>
                  <a:lnTo>
                    <a:pt x="534" y="178"/>
                  </a:lnTo>
                  <a:lnTo>
                    <a:pt x="496" y="178"/>
                  </a:lnTo>
                  <a:lnTo>
                    <a:pt x="452" y="178"/>
                  </a:lnTo>
                  <a:lnTo>
                    <a:pt x="404" y="178"/>
                  </a:lnTo>
                  <a:lnTo>
                    <a:pt x="353" y="178"/>
                  </a:lnTo>
                  <a:lnTo>
                    <a:pt x="302" y="178"/>
                  </a:lnTo>
                  <a:lnTo>
                    <a:pt x="250" y="178"/>
                  </a:lnTo>
                  <a:lnTo>
                    <a:pt x="199" y="178"/>
                  </a:lnTo>
                  <a:lnTo>
                    <a:pt x="151" y="178"/>
                  </a:lnTo>
                  <a:lnTo>
                    <a:pt x="107" y="178"/>
                  </a:lnTo>
                  <a:lnTo>
                    <a:pt x="69" y="178"/>
                  </a:lnTo>
                  <a:lnTo>
                    <a:pt x="38" y="178"/>
                  </a:lnTo>
                  <a:lnTo>
                    <a:pt x="15" y="178"/>
                  </a:lnTo>
                  <a:lnTo>
                    <a:pt x="0" y="178"/>
                  </a:lnTo>
                  <a:lnTo>
                    <a:pt x="8" y="159"/>
                  </a:lnTo>
                  <a:lnTo>
                    <a:pt x="17" y="140"/>
                  </a:lnTo>
                  <a:lnTo>
                    <a:pt x="28" y="123"/>
                  </a:lnTo>
                  <a:lnTo>
                    <a:pt x="41" y="107"/>
                  </a:lnTo>
                  <a:lnTo>
                    <a:pt x="56" y="91"/>
                  </a:lnTo>
                  <a:lnTo>
                    <a:pt x="72" y="77"/>
                  </a:lnTo>
                  <a:lnTo>
                    <a:pt x="90" y="62"/>
                  </a:lnTo>
                  <a:lnTo>
                    <a:pt x="110" y="51"/>
                  </a:lnTo>
                  <a:lnTo>
                    <a:pt x="129" y="39"/>
                  </a:lnTo>
                  <a:lnTo>
                    <a:pt x="151" y="30"/>
                  </a:lnTo>
                  <a:lnTo>
                    <a:pt x="173" y="21"/>
                  </a:lnTo>
                  <a:lnTo>
                    <a:pt x="198" y="13"/>
                  </a:lnTo>
                  <a:lnTo>
                    <a:pt x="223" y="8"/>
                  </a:lnTo>
                  <a:lnTo>
                    <a:pt x="247" y="4"/>
                  </a:lnTo>
                  <a:lnTo>
                    <a:pt x="274" y="1"/>
                  </a:lnTo>
                  <a:lnTo>
                    <a:pt x="301" y="0"/>
                  </a:lnTo>
                  <a:close/>
                </a:path>
              </a:pathLst>
            </a:custGeom>
            <a:solidFill>
              <a:srgbClr val="C0C0C0"/>
            </a:solidFill>
            <a:ln w="9525">
              <a:noFill/>
              <a:round/>
              <a:headEnd/>
              <a:tailEnd/>
            </a:ln>
          </p:spPr>
          <p:txBody>
            <a:bodyPr/>
            <a:lstStyle/>
            <a:p>
              <a:pPr rtl="0"/>
              <a:endParaRPr lang="en-US" sz="3800"/>
            </a:p>
          </p:txBody>
        </p:sp>
        <p:sp>
          <p:nvSpPr>
            <p:cNvPr id="41152" name="Freeform 192"/>
            <p:cNvSpPr>
              <a:spLocks/>
            </p:cNvSpPr>
            <p:nvPr/>
          </p:nvSpPr>
          <p:spPr bwMode="auto">
            <a:xfrm>
              <a:off x="523" y="2988"/>
              <a:ext cx="161" cy="28"/>
            </a:xfrm>
            <a:custGeom>
              <a:avLst/>
              <a:gdLst>
                <a:gd name="T0" fmla="*/ 156 w 705"/>
                <a:gd name="T1" fmla="*/ 0 h 122"/>
                <a:gd name="T2" fmla="*/ 1 w 705"/>
                <a:gd name="T3" fmla="*/ 0 h 122"/>
                <a:gd name="T4" fmla="*/ 1 w 705"/>
                <a:gd name="T5" fmla="*/ 4 h 122"/>
                <a:gd name="T6" fmla="*/ 0 w 705"/>
                <a:gd name="T7" fmla="*/ 13 h 122"/>
                <a:gd name="T8" fmla="*/ 0 w 705"/>
                <a:gd name="T9" fmla="*/ 16 h 122"/>
                <a:gd name="T10" fmla="*/ 0 w 705"/>
                <a:gd name="T11" fmla="*/ 19 h 122"/>
                <a:gd name="T12" fmla="*/ 1 w 705"/>
                <a:gd name="T13" fmla="*/ 22 h 122"/>
                <a:gd name="T14" fmla="*/ 2 w 705"/>
                <a:gd name="T15" fmla="*/ 25 h 122"/>
                <a:gd name="T16" fmla="*/ 3 w 705"/>
                <a:gd name="T17" fmla="*/ 28 h 122"/>
                <a:gd name="T18" fmla="*/ 158 w 705"/>
                <a:gd name="T19" fmla="*/ 28 h 122"/>
                <a:gd name="T20" fmla="*/ 159 w 705"/>
                <a:gd name="T21" fmla="*/ 25 h 122"/>
                <a:gd name="T22" fmla="*/ 160 w 705"/>
                <a:gd name="T23" fmla="*/ 22 h 122"/>
                <a:gd name="T24" fmla="*/ 161 w 705"/>
                <a:gd name="T25" fmla="*/ 19 h 122"/>
                <a:gd name="T26" fmla="*/ 161 w 705"/>
                <a:gd name="T27" fmla="*/ 16 h 122"/>
                <a:gd name="T28" fmla="*/ 161 w 705"/>
                <a:gd name="T29" fmla="*/ 13 h 122"/>
                <a:gd name="T30" fmla="*/ 160 w 705"/>
                <a:gd name="T31" fmla="*/ 0 h 122"/>
                <a:gd name="T32" fmla="*/ 156 w 705"/>
                <a:gd name="T33" fmla="*/ 0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5"/>
                <a:gd name="T52" fmla="*/ 0 h 122"/>
                <a:gd name="T53" fmla="*/ 705 w 705"/>
                <a:gd name="T54" fmla="*/ 122 h 1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5" h="122">
                  <a:moveTo>
                    <a:pt x="681" y="1"/>
                  </a:moveTo>
                  <a:lnTo>
                    <a:pt x="6" y="1"/>
                  </a:lnTo>
                  <a:lnTo>
                    <a:pt x="4" y="18"/>
                  </a:lnTo>
                  <a:lnTo>
                    <a:pt x="0" y="57"/>
                  </a:lnTo>
                  <a:lnTo>
                    <a:pt x="0" y="69"/>
                  </a:lnTo>
                  <a:lnTo>
                    <a:pt x="2" y="82"/>
                  </a:lnTo>
                  <a:lnTo>
                    <a:pt x="4" y="95"/>
                  </a:lnTo>
                  <a:lnTo>
                    <a:pt x="7" y="108"/>
                  </a:lnTo>
                  <a:lnTo>
                    <a:pt x="11" y="122"/>
                  </a:lnTo>
                  <a:lnTo>
                    <a:pt x="694" y="122"/>
                  </a:lnTo>
                  <a:lnTo>
                    <a:pt x="698" y="108"/>
                  </a:lnTo>
                  <a:lnTo>
                    <a:pt x="701" y="95"/>
                  </a:lnTo>
                  <a:lnTo>
                    <a:pt x="703" y="82"/>
                  </a:lnTo>
                  <a:lnTo>
                    <a:pt x="705" y="70"/>
                  </a:lnTo>
                  <a:lnTo>
                    <a:pt x="705" y="57"/>
                  </a:lnTo>
                  <a:lnTo>
                    <a:pt x="699" y="0"/>
                  </a:lnTo>
                  <a:lnTo>
                    <a:pt x="681" y="1"/>
                  </a:lnTo>
                  <a:close/>
                </a:path>
              </a:pathLst>
            </a:custGeom>
            <a:solidFill>
              <a:srgbClr val="000000"/>
            </a:solidFill>
            <a:ln w="9525">
              <a:noFill/>
              <a:round/>
              <a:headEnd/>
              <a:tailEnd/>
            </a:ln>
          </p:spPr>
          <p:txBody>
            <a:bodyPr/>
            <a:lstStyle/>
            <a:p>
              <a:pPr rtl="0"/>
              <a:endParaRPr lang="en-US" sz="3800"/>
            </a:p>
          </p:txBody>
        </p:sp>
        <p:sp>
          <p:nvSpPr>
            <p:cNvPr id="41153" name="Freeform 193"/>
            <p:cNvSpPr>
              <a:spLocks/>
            </p:cNvSpPr>
            <p:nvPr/>
          </p:nvSpPr>
          <p:spPr bwMode="auto">
            <a:xfrm>
              <a:off x="532" y="2998"/>
              <a:ext cx="143" cy="9"/>
            </a:xfrm>
            <a:custGeom>
              <a:avLst/>
              <a:gdLst>
                <a:gd name="T0" fmla="*/ 143 w 625"/>
                <a:gd name="T1" fmla="*/ 0 h 42"/>
                <a:gd name="T2" fmla="*/ 143 w 625"/>
                <a:gd name="T3" fmla="*/ 1 h 42"/>
                <a:gd name="T4" fmla="*/ 143 w 625"/>
                <a:gd name="T5" fmla="*/ 2 h 42"/>
                <a:gd name="T6" fmla="*/ 143 w 625"/>
                <a:gd name="T7" fmla="*/ 3 h 42"/>
                <a:gd name="T8" fmla="*/ 143 w 625"/>
                <a:gd name="T9" fmla="*/ 3 h 42"/>
                <a:gd name="T10" fmla="*/ 143 w 625"/>
                <a:gd name="T11" fmla="*/ 5 h 42"/>
                <a:gd name="T12" fmla="*/ 143 w 625"/>
                <a:gd name="T13" fmla="*/ 6 h 42"/>
                <a:gd name="T14" fmla="*/ 143 w 625"/>
                <a:gd name="T15" fmla="*/ 8 h 42"/>
                <a:gd name="T16" fmla="*/ 142 w 625"/>
                <a:gd name="T17" fmla="*/ 9 h 42"/>
                <a:gd name="T18" fmla="*/ 140 w 625"/>
                <a:gd name="T19" fmla="*/ 9 h 42"/>
                <a:gd name="T20" fmla="*/ 135 w 625"/>
                <a:gd name="T21" fmla="*/ 9 h 42"/>
                <a:gd name="T22" fmla="*/ 127 w 625"/>
                <a:gd name="T23" fmla="*/ 9 h 42"/>
                <a:gd name="T24" fmla="*/ 118 w 625"/>
                <a:gd name="T25" fmla="*/ 9 h 42"/>
                <a:gd name="T26" fmla="*/ 108 w 625"/>
                <a:gd name="T27" fmla="*/ 9 h 42"/>
                <a:gd name="T28" fmla="*/ 96 w 625"/>
                <a:gd name="T29" fmla="*/ 9 h 42"/>
                <a:gd name="T30" fmla="*/ 84 w 625"/>
                <a:gd name="T31" fmla="*/ 9 h 42"/>
                <a:gd name="T32" fmla="*/ 72 w 625"/>
                <a:gd name="T33" fmla="*/ 9 h 42"/>
                <a:gd name="T34" fmla="*/ 59 w 625"/>
                <a:gd name="T35" fmla="*/ 9 h 42"/>
                <a:gd name="T36" fmla="*/ 47 w 625"/>
                <a:gd name="T37" fmla="*/ 9 h 42"/>
                <a:gd name="T38" fmla="*/ 35 w 625"/>
                <a:gd name="T39" fmla="*/ 9 h 42"/>
                <a:gd name="T40" fmla="*/ 25 w 625"/>
                <a:gd name="T41" fmla="*/ 9 h 42"/>
                <a:gd name="T42" fmla="*/ 16 w 625"/>
                <a:gd name="T43" fmla="*/ 9 h 42"/>
                <a:gd name="T44" fmla="*/ 9 w 625"/>
                <a:gd name="T45" fmla="*/ 9 h 42"/>
                <a:gd name="T46" fmla="*/ 3 w 625"/>
                <a:gd name="T47" fmla="*/ 9 h 42"/>
                <a:gd name="T48" fmla="*/ 1 w 625"/>
                <a:gd name="T49" fmla="*/ 9 h 42"/>
                <a:gd name="T50" fmla="*/ 0 w 625"/>
                <a:gd name="T51" fmla="*/ 8 h 42"/>
                <a:gd name="T52" fmla="*/ 0 w 625"/>
                <a:gd name="T53" fmla="*/ 6 h 42"/>
                <a:gd name="T54" fmla="*/ 0 w 625"/>
                <a:gd name="T55" fmla="*/ 5 h 42"/>
                <a:gd name="T56" fmla="*/ 0 w 625"/>
                <a:gd name="T57" fmla="*/ 3 h 42"/>
                <a:gd name="T58" fmla="*/ 0 w 625"/>
                <a:gd name="T59" fmla="*/ 3 h 42"/>
                <a:gd name="T60" fmla="*/ 0 w 625"/>
                <a:gd name="T61" fmla="*/ 2 h 42"/>
                <a:gd name="T62" fmla="*/ 0 w 625"/>
                <a:gd name="T63" fmla="*/ 1 h 42"/>
                <a:gd name="T64" fmla="*/ 0 w 625"/>
                <a:gd name="T65" fmla="*/ 0 h 42"/>
                <a:gd name="T66" fmla="*/ 3 w 625"/>
                <a:gd name="T67" fmla="*/ 0 h 42"/>
                <a:gd name="T68" fmla="*/ 8 w 625"/>
                <a:gd name="T69" fmla="*/ 0 h 42"/>
                <a:gd name="T70" fmla="*/ 16 w 625"/>
                <a:gd name="T71" fmla="*/ 0 h 42"/>
                <a:gd name="T72" fmla="*/ 25 w 625"/>
                <a:gd name="T73" fmla="*/ 0 h 42"/>
                <a:gd name="T74" fmla="*/ 35 w 625"/>
                <a:gd name="T75" fmla="*/ 0 h 42"/>
                <a:gd name="T76" fmla="*/ 47 w 625"/>
                <a:gd name="T77" fmla="*/ 0 h 42"/>
                <a:gd name="T78" fmla="*/ 59 w 625"/>
                <a:gd name="T79" fmla="*/ 0 h 42"/>
                <a:gd name="T80" fmla="*/ 72 w 625"/>
                <a:gd name="T81" fmla="*/ 0 h 42"/>
                <a:gd name="T82" fmla="*/ 84 w 625"/>
                <a:gd name="T83" fmla="*/ 0 h 42"/>
                <a:gd name="T84" fmla="*/ 96 w 625"/>
                <a:gd name="T85" fmla="*/ 0 h 42"/>
                <a:gd name="T86" fmla="*/ 108 w 625"/>
                <a:gd name="T87" fmla="*/ 0 h 42"/>
                <a:gd name="T88" fmla="*/ 118 w 625"/>
                <a:gd name="T89" fmla="*/ 0 h 42"/>
                <a:gd name="T90" fmla="*/ 127 w 625"/>
                <a:gd name="T91" fmla="*/ 0 h 42"/>
                <a:gd name="T92" fmla="*/ 135 w 625"/>
                <a:gd name="T93" fmla="*/ 0 h 42"/>
                <a:gd name="T94" fmla="*/ 140 w 625"/>
                <a:gd name="T95" fmla="*/ 0 h 42"/>
                <a:gd name="T96" fmla="*/ 143 w 625"/>
                <a:gd name="T97" fmla="*/ 0 h 4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25"/>
                <a:gd name="T148" fmla="*/ 0 h 42"/>
                <a:gd name="T149" fmla="*/ 625 w 625"/>
                <a:gd name="T150" fmla="*/ 42 h 4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25" h="42">
                  <a:moveTo>
                    <a:pt x="623" y="0"/>
                  </a:moveTo>
                  <a:lnTo>
                    <a:pt x="624" y="6"/>
                  </a:lnTo>
                  <a:lnTo>
                    <a:pt x="624" y="11"/>
                  </a:lnTo>
                  <a:lnTo>
                    <a:pt x="625" y="15"/>
                  </a:lnTo>
                  <a:lnTo>
                    <a:pt x="625" y="16"/>
                  </a:lnTo>
                  <a:lnTo>
                    <a:pt x="625" y="22"/>
                  </a:lnTo>
                  <a:lnTo>
                    <a:pt x="624" y="29"/>
                  </a:lnTo>
                  <a:lnTo>
                    <a:pt x="623" y="35"/>
                  </a:lnTo>
                  <a:lnTo>
                    <a:pt x="622" y="42"/>
                  </a:lnTo>
                  <a:lnTo>
                    <a:pt x="610" y="42"/>
                  </a:lnTo>
                  <a:lnTo>
                    <a:pt x="588" y="42"/>
                  </a:lnTo>
                  <a:lnTo>
                    <a:pt x="555" y="42"/>
                  </a:lnTo>
                  <a:lnTo>
                    <a:pt x="516" y="42"/>
                  </a:lnTo>
                  <a:lnTo>
                    <a:pt x="471" y="42"/>
                  </a:lnTo>
                  <a:lnTo>
                    <a:pt x="421" y="42"/>
                  </a:lnTo>
                  <a:lnTo>
                    <a:pt x="368" y="42"/>
                  </a:lnTo>
                  <a:lnTo>
                    <a:pt x="313" y="42"/>
                  </a:lnTo>
                  <a:lnTo>
                    <a:pt x="258" y="42"/>
                  </a:lnTo>
                  <a:lnTo>
                    <a:pt x="205" y="42"/>
                  </a:lnTo>
                  <a:lnTo>
                    <a:pt x="154" y="42"/>
                  </a:lnTo>
                  <a:lnTo>
                    <a:pt x="109" y="42"/>
                  </a:lnTo>
                  <a:lnTo>
                    <a:pt x="70" y="42"/>
                  </a:lnTo>
                  <a:lnTo>
                    <a:pt x="39" y="42"/>
                  </a:lnTo>
                  <a:lnTo>
                    <a:pt x="15" y="42"/>
                  </a:lnTo>
                  <a:lnTo>
                    <a:pt x="3" y="42"/>
                  </a:lnTo>
                  <a:lnTo>
                    <a:pt x="2" y="35"/>
                  </a:lnTo>
                  <a:lnTo>
                    <a:pt x="1" y="29"/>
                  </a:lnTo>
                  <a:lnTo>
                    <a:pt x="0" y="22"/>
                  </a:lnTo>
                  <a:lnTo>
                    <a:pt x="0" y="16"/>
                  </a:lnTo>
                  <a:lnTo>
                    <a:pt x="0" y="15"/>
                  </a:lnTo>
                  <a:lnTo>
                    <a:pt x="1" y="11"/>
                  </a:lnTo>
                  <a:lnTo>
                    <a:pt x="1" y="6"/>
                  </a:lnTo>
                  <a:lnTo>
                    <a:pt x="2" y="0"/>
                  </a:lnTo>
                  <a:lnTo>
                    <a:pt x="14" y="0"/>
                  </a:lnTo>
                  <a:lnTo>
                    <a:pt x="37" y="0"/>
                  </a:lnTo>
                  <a:lnTo>
                    <a:pt x="68" y="0"/>
                  </a:lnTo>
                  <a:lnTo>
                    <a:pt x="109" y="0"/>
                  </a:lnTo>
                  <a:lnTo>
                    <a:pt x="154" y="0"/>
                  </a:lnTo>
                  <a:lnTo>
                    <a:pt x="204" y="0"/>
                  </a:lnTo>
                  <a:lnTo>
                    <a:pt x="257" y="0"/>
                  </a:lnTo>
                  <a:lnTo>
                    <a:pt x="313" y="0"/>
                  </a:lnTo>
                  <a:lnTo>
                    <a:pt x="368" y="0"/>
                  </a:lnTo>
                  <a:lnTo>
                    <a:pt x="421" y="0"/>
                  </a:lnTo>
                  <a:lnTo>
                    <a:pt x="471" y="0"/>
                  </a:lnTo>
                  <a:lnTo>
                    <a:pt x="516" y="0"/>
                  </a:lnTo>
                  <a:lnTo>
                    <a:pt x="557" y="0"/>
                  </a:lnTo>
                  <a:lnTo>
                    <a:pt x="588" y="0"/>
                  </a:lnTo>
                  <a:lnTo>
                    <a:pt x="611" y="0"/>
                  </a:lnTo>
                  <a:lnTo>
                    <a:pt x="623" y="0"/>
                  </a:lnTo>
                  <a:close/>
                </a:path>
              </a:pathLst>
            </a:custGeom>
            <a:solidFill>
              <a:srgbClr val="C0C0C0"/>
            </a:solidFill>
            <a:ln w="9525">
              <a:noFill/>
              <a:round/>
              <a:headEnd/>
              <a:tailEnd/>
            </a:ln>
          </p:spPr>
          <p:txBody>
            <a:bodyPr/>
            <a:lstStyle/>
            <a:p>
              <a:pPr rtl="0"/>
              <a:endParaRPr lang="en-US" sz="3800"/>
            </a:p>
          </p:txBody>
        </p:sp>
        <p:sp>
          <p:nvSpPr>
            <p:cNvPr id="41154" name="Freeform 194"/>
            <p:cNvSpPr>
              <a:spLocks/>
            </p:cNvSpPr>
            <p:nvPr/>
          </p:nvSpPr>
          <p:spPr bwMode="auto">
            <a:xfrm>
              <a:off x="428" y="2787"/>
              <a:ext cx="212" cy="223"/>
            </a:xfrm>
            <a:custGeom>
              <a:avLst/>
              <a:gdLst>
                <a:gd name="T0" fmla="*/ 2 w 927"/>
                <a:gd name="T1" fmla="*/ 2 h 975"/>
                <a:gd name="T2" fmla="*/ 1 w 927"/>
                <a:gd name="T3" fmla="*/ 7 h 975"/>
                <a:gd name="T4" fmla="*/ 0 w 927"/>
                <a:gd name="T5" fmla="*/ 13 h 975"/>
                <a:gd name="T6" fmla="*/ 0 w 927"/>
                <a:gd name="T7" fmla="*/ 24 h 975"/>
                <a:gd name="T8" fmla="*/ 2 w 927"/>
                <a:gd name="T9" fmla="*/ 35 h 975"/>
                <a:gd name="T10" fmla="*/ 6 w 927"/>
                <a:gd name="T11" fmla="*/ 47 h 975"/>
                <a:gd name="T12" fmla="*/ 13 w 927"/>
                <a:gd name="T13" fmla="*/ 56 h 975"/>
                <a:gd name="T14" fmla="*/ 23 w 927"/>
                <a:gd name="T15" fmla="*/ 61 h 975"/>
                <a:gd name="T16" fmla="*/ 35 w 927"/>
                <a:gd name="T17" fmla="*/ 63 h 975"/>
                <a:gd name="T18" fmla="*/ 50 w 927"/>
                <a:gd name="T19" fmla="*/ 66 h 975"/>
                <a:gd name="T20" fmla="*/ 67 w 927"/>
                <a:gd name="T21" fmla="*/ 68 h 975"/>
                <a:gd name="T22" fmla="*/ 86 w 927"/>
                <a:gd name="T23" fmla="*/ 70 h 975"/>
                <a:gd name="T24" fmla="*/ 104 w 927"/>
                <a:gd name="T25" fmla="*/ 72 h 975"/>
                <a:gd name="T26" fmla="*/ 119 w 927"/>
                <a:gd name="T27" fmla="*/ 73 h 975"/>
                <a:gd name="T28" fmla="*/ 132 w 927"/>
                <a:gd name="T29" fmla="*/ 74 h 975"/>
                <a:gd name="T30" fmla="*/ 133 w 927"/>
                <a:gd name="T31" fmla="*/ 85 h 975"/>
                <a:gd name="T32" fmla="*/ 121 w 927"/>
                <a:gd name="T33" fmla="*/ 115 h 975"/>
                <a:gd name="T34" fmla="*/ 106 w 927"/>
                <a:gd name="T35" fmla="*/ 154 h 975"/>
                <a:gd name="T36" fmla="*/ 94 w 927"/>
                <a:gd name="T37" fmla="*/ 194 h 975"/>
                <a:gd name="T38" fmla="*/ 89 w 927"/>
                <a:gd name="T39" fmla="*/ 223 h 975"/>
                <a:gd name="T40" fmla="*/ 102 w 927"/>
                <a:gd name="T41" fmla="*/ 214 h 975"/>
                <a:gd name="T42" fmla="*/ 114 w 927"/>
                <a:gd name="T43" fmla="*/ 207 h 975"/>
                <a:gd name="T44" fmla="*/ 129 w 927"/>
                <a:gd name="T45" fmla="*/ 198 h 975"/>
                <a:gd name="T46" fmla="*/ 145 w 927"/>
                <a:gd name="T47" fmla="*/ 189 h 975"/>
                <a:gd name="T48" fmla="*/ 161 w 927"/>
                <a:gd name="T49" fmla="*/ 180 h 975"/>
                <a:gd name="T50" fmla="*/ 177 w 927"/>
                <a:gd name="T51" fmla="*/ 172 h 975"/>
                <a:gd name="T52" fmla="*/ 191 w 927"/>
                <a:gd name="T53" fmla="*/ 167 h 975"/>
                <a:gd name="T54" fmla="*/ 202 w 927"/>
                <a:gd name="T55" fmla="*/ 163 h 975"/>
                <a:gd name="T56" fmla="*/ 212 w 927"/>
                <a:gd name="T57" fmla="*/ 163 h 975"/>
                <a:gd name="T58" fmla="*/ 208 w 927"/>
                <a:gd name="T59" fmla="*/ 141 h 975"/>
                <a:gd name="T60" fmla="*/ 203 w 927"/>
                <a:gd name="T61" fmla="*/ 107 h 975"/>
                <a:gd name="T62" fmla="*/ 198 w 927"/>
                <a:gd name="T63" fmla="*/ 75 h 975"/>
                <a:gd name="T64" fmla="*/ 195 w 927"/>
                <a:gd name="T65" fmla="*/ 54 h 975"/>
                <a:gd name="T66" fmla="*/ 194 w 927"/>
                <a:gd name="T67" fmla="*/ 45 h 975"/>
                <a:gd name="T68" fmla="*/ 191 w 927"/>
                <a:gd name="T69" fmla="*/ 37 h 975"/>
                <a:gd name="T70" fmla="*/ 186 w 927"/>
                <a:gd name="T71" fmla="*/ 30 h 975"/>
                <a:gd name="T72" fmla="*/ 177 w 927"/>
                <a:gd name="T73" fmla="*/ 27 h 975"/>
                <a:gd name="T74" fmla="*/ 169 w 927"/>
                <a:gd name="T75" fmla="*/ 26 h 975"/>
                <a:gd name="T76" fmla="*/ 159 w 927"/>
                <a:gd name="T77" fmla="*/ 25 h 975"/>
                <a:gd name="T78" fmla="*/ 145 w 927"/>
                <a:gd name="T79" fmla="*/ 24 h 975"/>
                <a:gd name="T80" fmla="*/ 129 w 927"/>
                <a:gd name="T81" fmla="*/ 22 h 975"/>
                <a:gd name="T82" fmla="*/ 110 w 927"/>
                <a:gd name="T83" fmla="*/ 21 h 975"/>
                <a:gd name="T84" fmla="*/ 93 w 927"/>
                <a:gd name="T85" fmla="*/ 19 h 975"/>
                <a:gd name="T86" fmla="*/ 77 w 927"/>
                <a:gd name="T87" fmla="*/ 17 h 975"/>
                <a:gd name="T88" fmla="*/ 65 w 927"/>
                <a:gd name="T89" fmla="*/ 16 h 975"/>
                <a:gd name="T90" fmla="*/ 61 w 927"/>
                <a:gd name="T91" fmla="*/ 11 h 975"/>
                <a:gd name="T92" fmla="*/ 61 w 927"/>
                <a:gd name="T93" fmla="*/ 2 h 975"/>
                <a:gd name="T94" fmla="*/ 56 w 927"/>
                <a:gd name="T95" fmla="*/ 0 h 97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27"/>
                <a:gd name="T145" fmla="*/ 0 h 975"/>
                <a:gd name="T146" fmla="*/ 927 w 927"/>
                <a:gd name="T147" fmla="*/ 975 h 97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27" h="975">
                  <a:moveTo>
                    <a:pt x="245" y="0"/>
                  </a:moveTo>
                  <a:lnTo>
                    <a:pt x="7" y="7"/>
                  </a:lnTo>
                  <a:lnTo>
                    <a:pt x="4" y="24"/>
                  </a:lnTo>
                  <a:lnTo>
                    <a:pt x="4" y="29"/>
                  </a:lnTo>
                  <a:lnTo>
                    <a:pt x="3" y="42"/>
                  </a:lnTo>
                  <a:lnTo>
                    <a:pt x="0" y="59"/>
                  </a:lnTo>
                  <a:lnTo>
                    <a:pt x="0" y="81"/>
                  </a:lnTo>
                  <a:lnTo>
                    <a:pt x="2" y="105"/>
                  </a:lnTo>
                  <a:lnTo>
                    <a:pt x="3" y="129"/>
                  </a:lnTo>
                  <a:lnTo>
                    <a:pt x="8" y="155"/>
                  </a:lnTo>
                  <a:lnTo>
                    <a:pt x="16" y="181"/>
                  </a:lnTo>
                  <a:lnTo>
                    <a:pt x="26" y="205"/>
                  </a:lnTo>
                  <a:lnTo>
                    <a:pt x="41" y="227"/>
                  </a:lnTo>
                  <a:lnTo>
                    <a:pt x="59" y="244"/>
                  </a:lnTo>
                  <a:lnTo>
                    <a:pt x="82" y="258"/>
                  </a:lnTo>
                  <a:lnTo>
                    <a:pt x="101" y="265"/>
                  </a:lnTo>
                  <a:lnTo>
                    <a:pt x="124" y="271"/>
                  </a:lnTo>
                  <a:lnTo>
                    <a:pt x="153" y="276"/>
                  </a:lnTo>
                  <a:lnTo>
                    <a:pt x="184" y="283"/>
                  </a:lnTo>
                  <a:lnTo>
                    <a:pt x="219" y="288"/>
                  </a:lnTo>
                  <a:lnTo>
                    <a:pt x="257" y="293"/>
                  </a:lnTo>
                  <a:lnTo>
                    <a:pt x="294" y="297"/>
                  </a:lnTo>
                  <a:lnTo>
                    <a:pt x="335" y="302"/>
                  </a:lnTo>
                  <a:lnTo>
                    <a:pt x="375" y="306"/>
                  </a:lnTo>
                  <a:lnTo>
                    <a:pt x="414" y="310"/>
                  </a:lnTo>
                  <a:lnTo>
                    <a:pt x="453" y="314"/>
                  </a:lnTo>
                  <a:lnTo>
                    <a:pt x="490" y="317"/>
                  </a:lnTo>
                  <a:lnTo>
                    <a:pt x="522" y="319"/>
                  </a:lnTo>
                  <a:lnTo>
                    <a:pt x="553" y="322"/>
                  </a:lnTo>
                  <a:lnTo>
                    <a:pt x="579" y="324"/>
                  </a:lnTo>
                  <a:lnTo>
                    <a:pt x="600" y="326"/>
                  </a:lnTo>
                  <a:lnTo>
                    <a:pt x="582" y="370"/>
                  </a:lnTo>
                  <a:lnTo>
                    <a:pt x="556" y="430"/>
                  </a:lnTo>
                  <a:lnTo>
                    <a:pt x="527" y="503"/>
                  </a:lnTo>
                  <a:lnTo>
                    <a:pt x="496" y="584"/>
                  </a:lnTo>
                  <a:lnTo>
                    <a:pt x="465" y="673"/>
                  </a:lnTo>
                  <a:lnTo>
                    <a:pt x="436" y="763"/>
                  </a:lnTo>
                  <a:lnTo>
                    <a:pt x="413" y="850"/>
                  </a:lnTo>
                  <a:lnTo>
                    <a:pt x="396" y="930"/>
                  </a:lnTo>
                  <a:lnTo>
                    <a:pt x="388" y="975"/>
                  </a:lnTo>
                  <a:lnTo>
                    <a:pt x="427" y="950"/>
                  </a:lnTo>
                  <a:lnTo>
                    <a:pt x="448" y="937"/>
                  </a:lnTo>
                  <a:lnTo>
                    <a:pt x="473" y="920"/>
                  </a:lnTo>
                  <a:lnTo>
                    <a:pt x="500" y="903"/>
                  </a:lnTo>
                  <a:lnTo>
                    <a:pt x="531" y="885"/>
                  </a:lnTo>
                  <a:lnTo>
                    <a:pt x="564" y="865"/>
                  </a:lnTo>
                  <a:lnTo>
                    <a:pt x="598" y="846"/>
                  </a:lnTo>
                  <a:lnTo>
                    <a:pt x="633" y="825"/>
                  </a:lnTo>
                  <a:lnTo>
                    <a:pt x="668" y="806"/>
                  </a:lnTo>
                  <a:lnTo>
                    <a:pt x="704" y="787"/>
                  </a:lnTo>
                  <a:lnTo>
                    <a:pt x="738" y="769"/>
                  </a:lnTo>
                  <a:lnTo>
                    <a:pt x="772" y="754"/>
                  </a:lnTo>
                  <a:lnTo>
                    <a:pt x="805" y="739"/>
                  </a:lnTo>
                  <a:lnTo>
                    <a:pt x="833" y="729"/>
                  </a:lnTo>
                  <a:lnTo>
                    <a:pt x="861" y="720"/>
                  </a:lnTo>
                  <a:lnTo>
                    <a:pt x="884" y="713"/>
                  </a:lnTo>
                  <a:lnTo>
                    <a:pt x="903" y="712"/>
                  </a:lnTo>
                  <a:lnTo>
                    <a:pt x="927" y="712"/>
                  </a:lnTo>
                  <a:lnTo>
                    <a:pt x="923" y="689"/>
                  </a:lnTo>
                  <a:lnTo>
                    <a:pt x="911" y="618"/>
                  </a:lnTo>
                  <a:lnTo>
                    <a:pt x="900" y="544"/>
                  </a:lnTo>
                  <a:lnTo>
                    <a:pt x="888" y="469"/>
                  </a:lnTo>
                  <a:lnTo>
                    <a:pt x="876" y="396"/>
                  </a:lnTo>
                  <a:lnTo>
                    <a:pt x="867" y="330"/>
                  </a:lnTo>
                  <a:lnTo>
                    <a:pt x="859" y="275"/>
                  </a:lnTo>
                  <a:lnTo>
                    <a:pt x="853" y="235"/>
                  </a:lnTo>
                  <a:lnTo>
                    <a:pt x="851" y="214"/>
                  </a:lnTo>
                  <a:lnTo>
                    <a:pt x="850" y="196"/>
                  </a:lnTo>
                  <a:lnTo>
                    <a:pt x="845" y="177"/>
                  </a:lnTo>
                  <a:lnTo>
                    <a:pt x="837" y="160"/>
                  </a:lnTo>
                  <a:lnTo>
                    <a:pt x="827" y="145"/>
                  </a:lnTo>
                  <a:lnTo>
                    <a:pt x="812" y="132"/>
                  </a:lnTo>
                  <a:lnTo>
                    <a:pt x="795" y="123"/>
                  </a:lnTo>
                  <a:lnTo>
                    <a:pt x="775" y="116"/>
                  </a:lnTo>
                  <a:lnTo>
                    <a:pt x="751" y="114"/>
                  </a:lnTo>
                  <a:lnTo>
                    <a:pt x="740" y="114"/>
                  </a:lnTo>
                  <a:lnTo>
                    <a:pt x="721" y="112"/>
                  </a:lnTo>
                  <a:lnTo>
                    <a:pt x="697" y="110"/>
                  </a:lnTo>
                  <a:lnTo>
                    <a:pt x="668" y="107"/>
                  </a:lnTo>
                  <a:lnTo>
                    <a:pt x="635" y="105"/>
                  </a:lnTo>
                  <a:lnTo>
                    <a:pt x="600" y="102"/>
                  </a:lnTo>
                  <a:lnTo>
                    <a:pt x="563" y="98"/>
                  </a:lnTo>
                  <a:lnTo>
                    <a:pt x="523" y="94"/>
                  </a:lnTo>
                  <a:lnTo>
                    <a:pt x="483" y="90"/>
                  </a:lnTo>
                  <a:lnTo>
                    <a:pt x="444" y="86"/>
                  </a:lnTo>
                  <a:lnTo>
                    <a:pt x="406" y="82"/>
                  </a:lnTo>
                  <a:lnTo>
                    <a:pt x="371" y="79"/>
                  </a:lnTo>
                  <a:lnTo>
                    <a:pt x="337" y="75"/>
                  </a:lnTo>
                  <a:lnTo>
                    <a:pt x="309" y="72"/>
                  </a:lnTo>
                  <a:lnTo>
                    <a:pt x="284" y="69"/>
                  </a:lnTo>
                  <a:lnTo>
                    <a:pt x="266" y="68"/>
                  </a:lnTo>
                  <a:lnTo>
                    <a:pt x="266" y="50"/>
                  </a:lnTo>
                  <a:lnTo>
                    <a:pt x="266" y="27"/>
                  </a:lnTo>
                  <a:lnTo>
                    <a:pt x="266" y="8"/>
                  </a:lnTo>
                  <a:lnTo>
                    <a:pt x="266" y="0"/>
                  </a:lnTo>
                  <a:lnTo>
                    <a:pt x="245" y="0"/>
                  </a:lnTo>
                  <a:close/>
                </a:path>
              </a:pathLst>
            </a:custGeom>
            <a:solidFill>
              <a:srgbClr val="000000"/>
            </a:solidFill>
            <a:ln w="9525">
              <a:noFill/>
              <a:round/>
              <a:headEnd/>
              <a:tailEnd/>
            </a:ln>
          </p:spPr>
          <p:txBody>
            <a:bodyPr/>
            <a:lstStyle/>
            <a:p>
              <a:pPr rtl="0"/>
              <a:endParaRPr lang="en-US" sz="3800"/>
            </a:p>
          </p:txBody>
        </p:sp>
        <p:sp>
          <p:nvSpPr>
            <p:cNvPr id="41155" name="Freeform 195"/>
            <p:cNvSpPr>
              <a:spLocks/>
            </p:cNvSpPr>
            <p:nvPr/>
          </p:nvSpPr>
          <p:spPr bwMode="auto">
            <a:xfrm>
              <a:off x="437" y="2796"/>
              <a:ext cx="193" cy="195"/>
            </a:xfrm>
            <a:custGeom>
              <a:avLst/>
              <a:gdLst>
                <a:gd name="T0" fmla="*/ 43 w 842"/>
                <a:gd name="T1" fmla="*/ 4 h 852"/>
                <a:gd name="T2" fmla="*/ 43 w 842"/>
                <a:gd name="T3" fmla="*/ 13 h 852"/>
                <a:gd name="T4" fmla="*/ 47 w 842"/>
                <a:gd name="T5" fmla="*/ 15 h 852"/>
                <a:gd name="T6" fmla="*/ 52 w 842"/>
                <a:gd name="T7" fmla="*/ 15 h 852"/>
                <a:gd name="T8" fmla="*/ 65 w 842"/>
                <a:gd name="T9" fmla="*/ 17 h 852"/>
                <a:gd name="T10" fmla="*/ 83 w 842"/>
                <a:gd name="T11" fmla="*/ 18 h 852"/>
                <a:gd name="T12" fmla="*/ 102 w 842"/>
                <a:gd name="T13" fmla="*/ 21 h 852"/>
                <a:gd name="T14" fmla="*/ 122 w 842"/>
                <a:gd name="T15" fmla="*/ 23 h 852"/>
                <a:gd name="T16" fmla="*/ 141 w 842"/>
                <a:gd name="T17" fmla="*/ 24 h 852"/>
                <a:gd name="T18" fmla="*/ 155 w 842"/>
                <a:gd name="T19" fmla="*/ 25 h 852"/>
                <a:gd name="T20" fmla="*/ 163 w 842"/>
                <a:gd name="T21" fmla="*/ 26 h 852"/>
                <a:gd name="T22" fmla="*/ 170 w 842"/>
                <a:gd name="T23" fmla="*/ 27 h 852"/>
                <a:gd name="T24" fmla="*/ 174 w 842"/>
                <a:gd name="T25" fmla="*/ 30 h 852"/>
                <a:gd name="T26" fmla="*/ 176 w 842"/>
                <a:gd name="T27" fmla="*/ 35 h 852"/>
                <a:gd name="T28" fmla="*/ 177 w 842"/>
                <a:gd name="T29" fmla="*/ 40 h 852"/>
                <a:gd name="T30" fmla="*/ 179 w 842"/>
                <a:gd name="T31" fmla="*/ 57 h 852"/>
                <a:gd name="T32" fmla="*/ 184 w 842"/>
                <a:gd name="T33" fmla="*/ 87 h 852"/>
                <a:gd name="T34" fmla="*/ 189 w 842"/>
                <a:gd name="T35" fmla="*/ 121 h 852"/>
                <a:gd name="T36" fmla="*/ 193 w 842"/>
                <a:gd name="T37" fmla="*/ 145 h 852"/>
                <a:gd name="T38" fmla="*/ 182 w 842"/>
                <a:gd name="T39" fmla="*/ 148 h 852"/>
                <a:gd name="T40" fmla="*/ 170 w 842"/>
                <a:gd name="T41" fmla="*/ 153 h 852"/>
                <a:gd name="T42" fmla="*/ 155 w 842"/>
                <a:gd name="T43" fmla="*/ 159 h 852"/>
                <a:gd name="T44" fmla="*/ 141 w 842"/>
                <a:gd name="T45" fmla="*/ 167 h 852"/>
                <a:gd name="T46" fmla="*/ 127 w 842"/>
                <a:gd name="T47" fmla="*/ 174 h 852"/>
                <a:gd name="T48" fmla="*/ 114 w 842"/>
                <a:gd name="T49" fmla="*/ 182 h 852"/>
                <a:gd name="T50" fmla="*/ 102 w 842"/>
                <a:gd name="T51" fmla="*/ 189 h 852"/>
                <a:gd name="T52" fmla="*/ 93 w 842"/>
                <a:gd name="T53" fmla="*/ 195 h 852"/>
                <a:gd name="T54" fmla="*/ 105 w 842"/>
                <a:gd name="T55" fmla="*/ 152 h 852"/>
                <a:gd name="T56" fmla="*/ 120 w 842"/>
                <a:gd name="T57" fmla="*/ 109 h 852"/>
                <a:gd name="T58" fmla="*/ 134 w 842"/>
                <a:gd name="T59" fmla="*/ 76 h 852"/>
                <a:gd name="T60" fmla="*/ 140 w 842"/>
                <a:gd name="T61" fmla="*/ 63 h 852"/>
                <a:gd name="T62" fmla="*/ 136 w 842"/>
                <a:gd name="T63" fmla="*/ 57 h 852"/>
                <a:gd name="T64" fmla="*/ 121 w 842"/>
                <a:gd name="T65" fmla="*/ 55 h 852"/>
                <a:gd name="T66" fmla="*/ 104 w 842"/>
                <a:gd name="T67" fmla="*/ 54 h 852"/>
                <a:gd name="T68" fmla="*/ 86 w 842"/>
                <a:gd name="T69" fmla="*/ 52 h 852"/>
                <a:gd name="T70" fmla="*/ 67 w 842"/>
                <a:gd name="T71" fmla="*/ 51 h 852"/>
                <a:gd name="T72" fmla="*/ 50 w 842"/>
                <a:gd name="T73" fmla="*/ 49 h 852"/>
                <a:gd name="T74" fmla="*/ 34 w 842"/>
                <a:gd name="T75" fmla="*/ 46 h 852"/>
                <a:gd name="T76" fmla="*/ 22 w 842"/>
                <a:gd name="T77" fmla="*/ 44 h 852"/>
                <a:gd name="T78" fmla="*/ 14 w 842"/>
                <a:gd name="T79" fmla="*/ 41 h 852"/>
                <a:gd name="T80" fmla="*/ 7 w 842"/>
                <a:gd name="T81" fmla="*/ 36 h 852"/>
                <a:gd name="T82" fmla="*/ 3 w 842"/>
                <a:gd name="T83" fmla="*/ 28 h 852"/>
                <a:gd name="T84" fmla="*/ 1 w 842"/>
                <a:gd name="T85" fmla="*/ 18 h 852"/>
                <a:gd name="T86" fmla="*/ 0 w 842"/>
                <a:gd name="T87" fmla="*/ 9 h 852"/>
                <a:gd name="T88" fmla="*/ 0 w 842"/>
                <a:gd name="T89" fmla="*/ 5 h 852"/>
                <a:gd name="T90" fmla="*/ 1 w 842"/>
                <a:gd name="T91" fmla="*/ 1 h 852"/>
                <a:gd name="T92" fmla="*/ 9 w 842"/>
                <a:gd name="T93" fmla="*/ 1 h 852"/>
                <a:gd name="T94" fmla="*/ 22 w 842"/>
                <a:gd name="T95" fmla="*/ 0 h 852"/>
                <a:gd name="T96" fmla="*/ 34 w 842"/>
                <a:gd name="T97" fmla="*/ 0 h 852"/>
                <a:gd name="T98" fmla="*/ 43 w 842"/>
                <a:gd name="T99" fmla="*/ 0 h 85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42"/>
                <a:gd name="T151" fmla="*/ 0 h 852"/>
                <a:gd name="T152" fmla="*/ 842 w 842"/>
                <a:gd name="T153" fmla="*/ 852 h 85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42" h="852">
                  <a:moveTo>
                    <a:pt x="188" y="0"/>
                  </a:moveTo>
                  <a:lnTo>
                    <a:pt x="188" y="18"/>
                  </a:lnTo>
                  <a:lnTo>
                    <a:pt x="188" y="39"/>
                  </a:lnTo>
                  <a:lnTo>
                    <a:pt x="188" y="56"/>
                  </a:lnTo>
                  <a:lnTo>
                    <a:pt x="188" y="62"/>
                  </a:lnTo>
                  <a:lnTo>
                    <a:pt x="205" y="64"/>
                  </a:lnTo>
                  <a:lnTo>
                    <a:pt x="213" y="65"/>
                  </a:lnTo>
                  <a:lnTo>
                    <a:pt x="229" y="66"/>
                  </a:lnTo>
                  <a:lnTo>
                    <a:pt x="254" y="69"/>
                  </a:lnTo>
                  <a:lnTo>
                    <a:pt x="284" y="73"/>
                  </a:lnTo>
                  <a:lnTo>
                    <a:pt x="321" y="77"/>
                  </a:lnTo>
                  <a:lnTo>
                    <a:pt x="360" y="80"/>
                  </a:lnTo>
                  <a:lnTo>
                    <a:pt x="403" y="84"/>
                  </a:lnTo>
                  <a:lnTo>
                    <a:pt x="445" y="90"/>
                  </a:lnTo>
                  <a:lnTo>
                    <a:pt x="490" y="93"/>
                  </a:lnTo>
                  <a:lnTo>
                    <a:pt x="534" y="99"/>
                  </a:lnTo>
                  <a:lnTo>
                    <a:pt x="576" y="103"/>
                  </a:lnTo>
                  <a:lnTo>
                    <a:pt x="613" y="105"/>
                  </a:lnTo>
                  <a:lnTo>
                    <a:pt x="647" y="109"/>
                  </a:lnTo>
                  <a:lnTo>
                    <a:pt x="676" y="110"/>
                  </a:lnTo>
                  <a:lnTo>
                    <a:pt x="698" y="113"/>
                  </a:lnTo>
                  <a:lnTo>
                    <a:pt x="712" y="113"/>
                  </a:lnTo>
                  <a:lnTo>
                    <a:pt x="727" y="114"/>
                  </a:lnTo>
                  <a:lnTo>
                    <a:pt x="740" y="118"/>
                  </a:lnTo>
                  <a:lnTo>
                    <a:pt x="750" y="123"/>
                  </a:lnTo>
                  <a:lnTo>
                    <a:pt x="759" y="131"/>
                  </a:lnTo>
                  <a:lnTo>
                    <a:pt x="766" y="140"/>
                  </a:lnTo>
                  <a:lnTo>
                    <a:pt x="769" y="151"/>
                  </a:lnTo>
                  <a:lnTo>
                    <a:pt x="772" y="161"/>
                  </a:lnTo>
                  <a:lnTo>
                    <a:pt x="773" y="173"/>
                  </a:lnTo>
                  <a:lnTo>
                    <a:pt x="776" y="199"/>
                  </a:lnTo>
                  <a:lnTo>
                    <a:pt x="783" y="247"/>
                  </a:lnTo>
                  <a:lnTo>
                    <a:pt x="792" y="311"/>
                  </a:lnTo>
                  <a:lnTo>
                    <a:pt x="802" y="382"/>
                  </a:lnTo>
                  <a:lnTo>
                    <a:pt x="814" y="456"/>
                  </a:lnTo>
                  <a:lnTo>
                    <a:pt x="825" y="528"/>
                  </a:lnTo>
                  <a:lnTo>
                    <a:pt x="835" y="589"/>
                  </a:lnTo>
                  <a:lnTo>
                    <a:pt x="842" y="633"/>
                  </a:lnTo>
                  <a:lnTo>
                    <a:pt x="820" y="638"/>
                  </a:lnTo>
                  <a:lnTo>
                    <a:pt x="794" y="646"/>
                  </a:lnTo>
                  <a:lnTo>
                    <a:pt x="768" y="655"/>
                  </a:lnTo>
                  <a:lnTo>
                    <a:pt x="740" y="667"/>
                  </a:lnTo>
                  <a:lnTo>
                    <a:pt x="710" y="681"/>
                  </a:lnTo>
                  <a:lnTo>
                    <a:pt x="678" y="696"/>
                  </a:lnTo>
                  <a:lnTo>
                    <a:pt x="647" y="711"/>
                  </a:lnTo>
                  <a:lnTo>
                    <a:pt x="616" y="728"/>
                  </a:lnTo>
                  <a:lnTo>
                    <a:pt x="585" y="745"/>
                  </a:lnTo>
                  <a:lnTo>
                    <a:pt x="553" y="762"/>
                  </a:lnTo>
                  <a:lnTo>
                    <a:pt x="524" y="779"/>
                  </a:lnTo>
                  <a:lnTo>
                    <a:pt x="496" y="796"/>
                  </a:lnTo>
                  <a:lnTo>
                    <a:pt x="470" y="811"/>
                  </a:lnTo>
                  <a:lnTo>
                    <a:pt x="445" y="826"/>
                  </a:lnTo>
                  <a:lnTo>
                    <a:pt x="423" y="840"/>
                  </a:lnTo>
                  <a:lnTo>
                    <a:pt x="405" y="852"/>
                  </a:lnTo>
                  <a:lnTo>
                    <a:pt x="429" y="759"/>
                  </a:lnTo>
                  <a:lnTo>
                    <a:pt x="458" y="663"/>
                  </a:lnTo>
                  <a:lnTo>
                    <a:pt x="491" y="567"/>
                  </a:lnTo>
                  <a:lnTo>
                    <a:pt x="525" y="476"/>
                  </a:lnTo>
                  <a:lnTo>
                    <a:pt x="557" y="397"/>
                  </a:lnTo>
                  <a:lnTo>
                    <a:pt x="583" y="333"/>
                  </a:lnTo>
                  <a:lnTo>
                    <a:pt x="602" y="291"/>
                  </a:lnTo>
                  <a:lnTo>
                    <a:pt x="609" y="274"/>
                  </a:lnTo>
                  <a:lnTo>
                    <a:pt x="621" y="248"/>
                  </a:lnTo>
                  <a:lnTo>
                    <a:pt x="593" y="247"/>
                  </a:lnTo>
                  <a:lnTo>
                    <a:pt x="563" y="244"/>
                  </a:lnTo>
                  <a:lnTo>
                    <a:pt x="529" y="242"/>
                  </a:lnTo>
                  <a:lnTo>
                    <a:pt x="492" y="239"/>
                  </a:lnTo>
                  <a:lnTo>
                    <a:pt x="455" y="237"/>
                  </a:lnTo>
                  <a:lnTo>
                    <a:pt x="416" y="233"/>
                  </a:lnTo>
                  <a:lnTo>
                    <a:pt x="375" y="229"/>
                  </a:lnTo>
                  <a:lnTo>
                    <a:pt x="335" y="225"/>
                  </a:lnTo>
                  <a:lnTo>
                    <a:pt x="294" y="221"/>
                  </a:lnTo>
                  <a:lnTo>
                    <a:pt x="255" y="217"/>
                  </a:lnTo>
                  <a:lnTo>
                    <a:pt x="219" y="212"/>
                  </a:lnTo>
                  <a:lnTo>
                    <a:pt x="183" y="207"/>
                  </a:lnTo>
                  <a:lnTo>
                    <a:pt x="150" y="203"/>
                  </a:lnTo>
                  <a:lnTo>
                    <a:pt x="121" y="198"/>
                  </a:lnTo>
                  <a:lnTo>
                    <a:pt x="95" y="191"/>
                  </a:lnTo>
                  <a:lnTo>
                    <a:pt x="75" y="186"/>
                  </a:lnTo>
                  <a:lnTo>
                    <a:pt x="59" y="181"/>
                  </a:lnTo>
                  <a:lnTo>
                    <a:pt x="43" y="172"/>
                  </a:lnTo>
                  <a:lnTo>
                    <a:pt x="30" y="157"/>
                  </a:lnTo>
                  <a:lnTo>
                    <a:pt x="20" y="142"/>
                  </a:lnTo>
                  <a:lnTo>
                    <a:pt x="12" y="122"/>
                  </a:lnTo>
                  <a:lnTo>
                    <a:pt x="7" y="103"/>
                  </a:lnTo>
                  <a:lnTo>
                    <a:pt x="3" y="80"/>
                  </a:lnTo>
                  <a:lnTo>
                    <a:pt x="0" y="60"/>
                  </a:lnTo>
                  <a:lnTo>
                    <a:pt x="0" y="39"/>
                  </a:lnTo>
                  <a:lnTo>
                    <a:pt x="0" y="30"/>
                  </a:lnTo>
                  <a:lnTo>
                    <a:pt x="2" y="22"/>
                  </a:lnTo>
                  <a:lnTo>
                    <a:pt x="2" y="13"/>
                  </a:lnTo>
                  <a:lnTo>
                    <a:pt x="3" y="5"/>
                  </a:lnTo>
                  <a:lnTo>
                    <a:pt x="17" y="5"/>
                  </a:lnTo>
                  <a:lnTo>
                    <a:pt x="38" y="4"/>
                  </a:lnTo>
                  <a:lnTo>
                    <a:pt x="64" y="2"/>
                  </a:lnTo>
                  <a:lnTo>
                    <a:pt x="94" y="2"/>
                  </a:lnTo>
                  <a:lnTo>
                    <a:pt x="123" y="1"/>
                  </a:lnTo>
                  <a:lnTo>
                    <a:pt x="150" y="0"/>
                  </a:lnTo>
                  <a:lnTo>
                    <a:pt x="172" y="0"/>
                  </a:lnTo>
                  <a:lnTo>
                    <a:pt x="188" y="0"/>
                  </a:lnTo>
                  <a:close/>
                </a:path>
              </a:pathLst>
            </a:custGeom>
            <a:solidFill>
              <a:srgbClr val="C0C0C0"/>
            </a:solidFill>
            <a:ln w="9525">
              <a:noFill/>
              <a:round/>
              <a:headEnd/>
              <a:tailEnd/>
            </a:ln>
          </p:spPr>
          <p:txBody>
            <a:bodyPr/>
            <a:lstStyle/>
            <a:p>
              <a:pPr rtl="0"/>
              <a:endParaRPr lang="en-US" sz="3800"/>
            </a:p>
          </p:txBody>
        </p:sp>
        <p:sp>
          <p:nvSpPr>
            <p:cNvPr id="41156" name="Freeform 196"/>
            <p:cNvSpPr>
              <a:spLocks/>
            </p:cNvSpPr>
            <p:nvPr/>
          </p:nvSpPr>
          <p:spPr bwMode="auto">
            <a:xfrm>
              <a:off x="521" y="2420"/>
              <a:ext cx="108" cy="109"/>
            </a:xfrm>
            <a:custGeom>
              <a:avLst/>
              <a:gdLst>
                <a:gd name="T0" fmla="*/ 53 w 471"/>
                <a:gd name="T1" fmla="*/ 1 h 475"/>
                <a:gd name="T2" fmla="*/ 43 w 471"/>
                <a:gd name="T3" fmla="*/ 4 h 475"/>
                <a:gd name="T4" fmla="*/ 34 w 471"/>
                <a:gd name="T5" fmla="*/ 7 h 475"/>
                <a:gd name="T6" fmla="*/ 26 w 471"/>
                <a:gd name="T7" fmla="*/ 11 h 475"/>
                <a:gd name="T8" fmla="*/ 19 w 471"/>
                <a:gd name="T9" fmla="*/ 16 h 475"/>
                <a:gd name="T10" fmla="*/ 13 w 471"/>
                <a:gd name="T11" fmla="*/ 20 h 475"/>
                <a:gd name="T12" fmla="*/ 8 w 471"/>
                <a:gd name="T13" fmla="*/ 26 h 475"/>
                <a:gd name="T14" fmla="*/ 5 w 471"/>
                <a:gd name="T15" fmla="*/ 32 h 475"/>
                <a:gd name="T16" fmla="*/ 2 w 471"/>
                <a:gd name="T17" fmla="*/ 39 h 475"/>
                <a:gd name="T18" fmla="*/ 0 w 471"/>
                <a:gd name="T19" fmla="*/ 48 h 475"/>
                <a:gd name="T20" fmla="*/ 1 w 471"/>
                <a:gd name="T21" fmla="*/ 60 h 475"/>
                <a:gd name="T22" fmla="*/ 4 w 471"/>
                <a:gd name="T23" fmla="*/ 74 h 475"/>
                <a:gd name="T24" fmla="*/ 9 w 471"/>
                <a:gd name="T25" fmla="*/ 86 h 475"/>
                <a:gd name="T26" fmla="*/ 14 w 471"/>
                <a:gd name="T27" fmla="*/ 94 h 475"/>
                <a:gd name="T28" fmla="*/ 17 w 471"/>
                <a:gd name="T29" fmla="*/ 100 h 475"/>
                <a:gd name="T30" fmla="*/ 21 w 471"/>
                <a:gd name="T31" fmla="*/ 105 h 475"/>
                <a:gd name="T32" fmla="*/ 26 w 471"/>
                <a:gd name="T33" fmla="*/ 108 h 475"/>
                <a:gd name="T34" fmla="*/ 31 w 471"/>
                <a:gd name="T35" fmla="*/ 109 h 475"/>
                <a:gd name="T36" fmla="*/ 37 w 471"/>
                <a:gd name="T37" fmla="*/ 108 h 475"/>
                <a:gd name="T38" fmla="*/ 40 w 471"/>
                <a:gd name="T39" fmla="*/ 108 h 475"/>
                <a:gd name="T40" fmla="*/ 42 w 471"/>
                <a:gd name="T41" fmla="*/ 106 h 475"/>
                <a:gd name="T42" fmla="*/ 44 w 471"/>
                <a:gd name="T43" fmla="*/ 103 h 475"/>
                <a:gd name="T44" fmla="*/ 44 w 471"/>
                <a:gd name="T45" fmla="*/ 96 h 475"/>
                <a:gd name="T46" fmla="*/ 44 w 471"/>
                <a:gd name="T47" fmla="*/ 88 h 475"/>
                <a:gd name="T48" fmla="*/ 46 w 471"/>
                <a:gd name="T49" fmla="*/ 80 h 475"/>
                <a:gd name="T50" fmla="*/ 49 w 471"/>
                <a:gd name="T51" fmla="*/ 74 h 475"/>
                <a:gd name="T52" fmla="*/ 55 w 471"/>
                <a:gd name="T53" fmla="*/ 68 h 475"/>
                <a:gd name="T54" fmla="*/ 62 w 471"/>
                <a:gd name="T55" fmla="*/ 63 h 475"/>
                <a:gd name="T56" fmla="*/ 70 w 471"/>
                <a:gd name="T57" fmla="*/ 60 h 475"/>
                <a:gd name="T58" fmla="*/ 78 w 471"/>
                <a:gd name="T59" fmla="*/ 58 h 475"/>
                <a:gd name="T60" fmla="*/ 86 w 471"/>
                <a:gd name="T61" fmla="*/ 57 h 475"/>
                <a:gd name="T62" fmla="*/ 93 w 471"/>
                <a:gd name="T63" fmla="*/ 57 h 475"/>
                <a:gd name="T64" fmla="*/ 98 w 471"/>
                <a:gd name="T65" fmla="*/ 57 h 475"/>
                <a:gd name="T66" fmla="*/ 101 w 471"/>
                <a:gd name="T67" fmla="*/ 57 h 475"/>
                <a:gd name="T68" fmla="*/ 104 w 471"/>
                <a:gd name="T69" fmla="*/ 57 h 475"/>
                <a:gd name="T70" fmla="*/ 106 w 471"/>
                <a:gd name="T71" fmla="*/ 55 h 475"/>
                <a:gd name="T72" fmla="*/ 108 w 471"/>
                <a:gd name="T73" fmla="*/ 52 h 475"/>
                <a:gd name="T74" fmla="*/ 107 w 471"/>
                <a:gd name="T75" fmla="*/ 49 h 475"/>
                <a:gd name="T76" fmla="*/ 92 w 471"/>
                <a:gd name="T77" fmla="*/ 31 h 475"/>
                <a:gd name="T78" fmla="*/ 89 w 471"/>
                <a:gd name="T79" fmla="*/ 30 h 475"/>
                <a:gd name="T80" fmla="*/ 86 w 471"/>
                <a:gd name="T81" fmla="*/ 30 h 475"/>
                <a:gd name="T82" fmla="*/ 86 w 471"/>
                <a:gd name="T83" fmla="*/ 30 h 475"/>
                <a:gd name="T84" fmla="*/ 85 w 471"/>
                <a:gd name="T85" fmla="*/ 30 h 475"/>
                <a:gd name="T86" fmla="*/ 87 w 471"/>
                <a:gd name="T87" fmla="*/ 28 h 475"/>
                <a:gd name="T88" fmla="*/ 87 w 471"/>
                <a:gd name="T89" fmla="*/ 26 h 475"/>
                <a:gd name="T90" fmla="*/ 87 w 471"/>
                <a:gd name="T91" fmla="*/ 26 h 475"/>
                <a:gd name="T92" fmla="*/ 87 w 471"/>
                <a:gd name="T93" fmla="*/ 26 h 475"/>
                <a:gd name="T94" fmla="*/ 87 w 471"/>
                <a:gd name="T95" fmla="*/ 23 h 475"/>
                <a:gd name="T96" fmla="*/ 86 w 471"/>
                <a:gd name="T97" fmla="*/ 22 h 475"/>
                <a:gd name="T98" fmla="*/ 62 w 471"/>
                <a:gd name="T99" fmla="*/ 1 h 475"/>
                <a:gd name="T100" fmla="*/ 59 w 471"/>
                <a:gd name="T101" fmla="*/ 0 h 4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71"/>
                <a:gd name="T154" fmla="*/ 0 h 475"/>
                <a:gd name="T155" fmla="*/ 471 w 471"/>
                <a:gd name="T156" fmla="*/ 475 h 4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71" h="475">
                  <a:moveTo>
                    <a:pt x="254" y="0"/>
                  </a:moveTo>
                  <a:lnTo>
                    <a:pt x="230" y="6"/>
                  </a:lnTo>
                  <a:lnTo>
                    <a:pt x="207" y="11"/>
                  </a:lnTo>
                  <a:lnTo>
                    <a:pt x="186" y="17"/>
                  </a:lnTo>
                  <a:lnTo>
                    <a:pt x="165" y="24"/>
                  </a:lnTo>
                  <a:lnTo>
                    <a:pt x="147" y="32"/>
                  </a:lnTo>
                  <a:lnTo>
                    <a:pt x="129" y="39"/>
                  </a:lnTo>
                  <a:lnTo>
                    <a:pt x="112" y="48"/>
                  </a:lnTo>
                  <a:lnTo>
                    <a:pt x="96" y="58"/>
                  </a:lnTo>
                  <a:lnTo>
                    <a:pt x="82" y="68"/>
                  </a:lnTo>
                  <a:lnTo>
                    <a:pt x="69" y="78"/>
                  </a:lnTo>
                  <a:lnTo>
                    <a:pt x="57" y="89"/>
                  </a:lnTo>
                  <a:lnTo>
                    <a:pt x="46" y="100"/>
                  </a:lnTo>
                  <a:lnTo>
                    <a:pt x="36" y="113"/>
                  </a:lnTo>
                  <a:lnTo>
                    <a:pt x="27" y="126"/>
                  </a:lnTo>
                  <a:lnTo>
                    <a:pt x="21" y="139"/>
                  </a:lnTo>
                  <a:lnTo>
                    <a:pt x="14" y="154"/>
                  </a:lnTo>
                  <a:lnTo>
                    <a:pt x="8" y="172"/>
                  </a:lnTo>
                  <a:lnTo>
                    <a:pt x="4" y="190"/>
                  </a:lnTo>
                  <a:lnTo>
                    <a:pt x="1" y="210"/>
                  </a:lnTo>
                  <a:lnTo>
                    <a:pt x="0" y="228"/>
                  </a:lnTo>
                  <a:lnTo>
                    <a:pt x="3" y="262"/>
                  </a:lnTo>
                  <a:lnTo>
                    <a:pt x="9" y="294"/>
                  </a:lnTo>
                  <a:lnTo>
                    <a:pt x="18" y="324"/>
                  </a:lnTo>
                  <a:lnTo>
                    <a:pt x="30" y="351"/>
                  </a:lnTo>
                  <a:lnTo>
                    <a:pt x="40" y="376"/>
                  </a:lnTo>
                  <a:lnTo>
                    <a:pt x="52" y="396"/>
                  </a:lnTo>
                  <a:lnTo>
                    <a:pt x="61" y="409"/>
                  </a:lnTo>
                  <a:lnTo>
                    <a:pt x="66" y="418"/>
                  </a:lnTo>
                  <a:lnTo>
                    <a:pt x="73" y="435"/>
                  </a:lnTo>
                  <a:lnTo>
                    <a:pt x="81" y="449"/>
                  </a:lnTo>
                  <a:lnTo>
                    <a:pt x="90" y="458"/>
                  </a:lnTo>
                  <a:lnTo>
                    <a:pt x="99" y="465"/>
                  </a:lnTo>
                  <a:lnTo>
                    <a:pt x="112" y="470"/>
                  </a:lnTo>
                  <a:lnTo>
                    <a:pt x="125" y="474"/>
                  </a:lnTo>
                  <a:lnTo>
                    <a:pt x="137" y="475"/>
                  </a:lnTo>
                  <a:lnTo>
                    <a:pt x="148" y="474"/>
                  </a:lnTo>
                  <a:lnTo>
                    <a:pt x="160" y="472"/>
                  </a:lnTo>
                  <a:lnTo>
                    <a:pt x="168" y="471"/>
                  </a:lnTo>
                  <a:lnTo>
                    <a:pt x="174" y="469"/>
                  </a:lnTo>
                  <a:lnTo>
                    <a:pt x="178" y="467"/>
                  </a:lnTo>
                  <a:lnTo>
                    <a:pt x="185" y="463"/>
                  </a:lnTo>
                  <a:lnTo>
                    <a:pt x="190" y="457"/>
                  </a:lnTo>
                  <a:lnTo>
                    <a:pt x="194" y="449"/>
                  </a:lnTo>
                  <a:lnTo>
                    <a:pt x="194" y="441"/>
                  </a:lnTo>
                  <a:lnTo>
                    <a:pt x="191" y="420"/>
                  </a:lnTo>
                  <a:lnTo>
                    <a:pt x="191" y="401"/>
                  </a:lnTo>
                  <a:lnTo>
                    <a:pt x="191" y="383"/>
                  </a:lnTo>
                  <a:lnTo>
                    <a:pt x="195" y="366"/>
                  </a:lnTo>
                  <a:lnTo>
                    <a:pt x="199" y="350"/>
                  </a:lnTo>
                  <a:lnTo>
                    <a:pt x="207" y="336"/>
                  </a:lnTo>
                  <a:lnTo>
                    <a:pt x="215" y="322"/>
                  </a:lnTo>
                  <a:lnTo>
                    <a:pt x="225" y="310"/>
                  </a:lnTo>
                  <a:lnTo>
                    <a:pt x="238" y="297"/>
                  </a:lnTo>
                  <a:lnTo>
                    <a:pt x="254" y="286"/>
                  </a:lnTo>
                  <a:lnTo>
                    <a:pt x="271" y="276"/>
                  </a:lnTo>
                  <a:lnTo>
                    <a:pt x="288" y="268"/>
                  </a:lnTo>
                  <a:lnTo>
                    <a:pt x="306" y="263"/>
                  </a:lnTo>
                  <a:lnTo>
                    <a:pt x="324" y="258"/>
                  </a:lnTo>
                  <a:lnTo>
                    <a:pt x="342" y="254"/>
                  </a:lnTo>
                  <a:lnTo>
                    <a:pt x="359" y="251"/>
                  </a:lnTo>
                  <a:lnTo>
                    <a:pt x="376" y="249"/>
                  </a:lnTo>
                  <a:lnTo>
                    <a:pt x="392" y="247"/>
                  </a:lnTo>
                  <a:lnTo>
                    <a:pt x="406" y="247"/>
                  </a:lnTo>
                  <a:lnTo>
                    <a:pt x="419" y="246"/>
                  </a:lnTo>
                  <a:lnTo>
                    <a:pt x="429" y="247"/>
                  </a:lnTo>
                  <a:lnTo>
                    <a:pt x="437" y="247"/>
                  </a:lnTo>
                  <a:lnTo>
                    <a:pt x="442" y="247"/>
                  </a:lnTo>
                  <a:lnTo>
                    <a:pt x="444" y="247"/>
                  </a:lnTo>
                  <a:lnTo>
                    <a:pt x="452" y="247"/>
                  </a:lnTo>
                  <a:lnTo>
                    <a:pt x="458" y="245"/>
                  </a:lnTo>
                  <a:lnTo>
                    <a:pt x="463" y="241"/>
                  </a:lnTo>
                  <a:lnTo>
                    <a:pt x="468" y="234"/>
                  </a:lnTo>
                  <a:lnTo>
                    <a:pt x="471" y="228"/>
                  </a:lnTo>
                  <a:lnTo>
                    <a:pt x="471" y="220"/>
                  </a:lnTo>
                  <a:lnTo>
                    <a:pt x="468" y="214"/>
                  </a:lnTo>
                  <a:lnTo>
                    <a:pt x="465" y="208"/>
                  </a:lnTo>
                  <a:lnTo>
                    <a:pt x="401" y="136"/>
                  </a:lnTo>
                  <a:lnTo>
                    <a:pt x="396" y="132"/>
                  </a:lnTo>
                  <a:lnTo>
                    <a:pt x="389" y="129"/>
                  </a:lnTo>
                  <a:lnTo>
                    <a:pt x="383" y="128"/>
                  </a:lnTo>
                  <a:lnTo>
                    <a:pt x="376" y="129"/>
                  </a:lnTo>
                  <a:lnTo>
                    <a:pt x="375" y="129"/>
                  </a:lnTo>
                  <a:lnTo>
                    <a:pt x="372" y="129"/>
                  </a:lnTo>
                  <a:lnTo>
                    <a:pt x="376" y="126"/>
                  </a:lnTo>
                  <a:lnTo>
                    <a:pt x="379" y="123"/>
                  </a:lnTo>
                  <a:lnTo>
                    <a:pt x="380" y="119"/>
                  </a:lnTo>
                  <a:lnTo>
                    <a:pt x="381" y="113"/>
                  </a:lnTo>
                  <a:lnTo>
                    <a:pt x="381" y="112"/>
                  </a:lnTo>
                  <a:lnTo>
                    <a:pt x="380" y="107"/>
                  </a:lnTo>
                  <a:lnTo>
                    <a:pt x="379" y="102"/>
                  </a:lnTo>
                  <a:lnTo>
                    <a:pt x="376" y="98"/>
                  </a:lnTo>
                  <a:lnTo>
                    <a:pt x="373" y="94"/>
                  </a:lnTo>
                  <a:lnTo>
                    <a:pt x="273" y="6"/>
                  </a:lnTo>
                  <a:lnTo>
                    <a:pt x="269" y="3"/>
                  </a:lnTo>
                  <a:lnTo>
                    <a:pt x="264" y="0"/>
                  </a:lnTo>
                  <a:lnTo>
                    <a:pt x="259" y="0"/>
                  </a:lnTo>
                  <a:lnTo>
                    <a:pt x="254" y="0"/>
                  </a:lnTo>
                  <a:close/>
                </a:path>
              </a:pathLst>
            </a:custGeom>
            <a:solidFill>
              <a:srgbClr val="000000"/>
            </a:solidFill>
            <a:ln w="9525">
              <a:noFill/>
              <a:round/>
              <a:headEnd/>
              <a:tailEnd/>
            </a:ln>
          </p:spPr>
          <p:txBody>
            <a:bodyPr/>
            <a:lstStyle/>
            <a:p>
              <a:pPr rtl="0"/>
              <a:endParaRPr lang="en-US" sz="3800"/>
            </a:p>
          </p:txBody>
        </p:sp>
        <p:sp>
          <p:nvSpPr>
            <p:cNvPr id="41157" name="Freeform 197"/>
            <p:cNvSpPr>
              <a:spLocks/>
            </p:cNvSpPr>
            <p:nvPr/>
          </p:nvSpPr>
          <p:spPr bwMode="auto">
            <a:xfrm>
              <a:off x="533" y="2432"/>
              <a:ext cx="79" cy="86"/>
            </a:xfrm>
            <a:custGeom>
              <a:avLst/>
              <a:gdLst>
                <a:gd name="T0" fmla="*/ 16 w 345"/>
                <a:gd name="T1" fmla="*/ 85 h 377"/>
                <a:gd name="T2" fmla="*/ 15 w 345"/>
                <a:gd name="T3" fmla="*/ 82 h 377"/>
                <a:gd name="T4" fmla="*/ 14 w 345"/>
                <a:gd name="T5" fmla="*/ 80 h 377"/>
                <a:gd name="T6" fmla="*/ 14 w 345"/>
                <a:gd name="T7" fmla="*/ 79 h 377"/>
                <a:gd name="T8" fmla="*/ 13 w 345"/>
                <a:gd name="T9" fmla="*/ 77 h 377"/>
                <a:gd name="T10" fmla="*/ 9 w 345"/>
                <a:gd name="T11" fmla="*/ 71 h 377"/>
                <a:gd name="T12" fmla="*/ 4 w 345"/>
                <a:gd name="T13" fmla="*/ 61 h 377"/>
                <a:gd name="T14" fmla="*/ 1 w 345"/>
                <a:gd name="T15" fmla="*/ 48 h 377"/>
                <a:gd name="T16" fmla="*/ 0 w 345"/>
                <a:gd name="T17" fmla="*/ 37 h 377"/>
                <a:gd name="T18" fmla="*/ 1 w 345"/>
                <a:gd name="T19" fmla="*/ 31 h 377"/>
                <a:gd name="T20" fmla="*/ 5 w 345"/>
                <a:gd name="T21" fmla="*/ 23 h 377"/>
                <a:gd name="T22" fmla="*/ 12 w 345"/>
                <a:gd name="T23" fmla="*/ 14 h 377"/>
                <a:gd name="T24" fmla="*/ 23 w 345"/>
                <a:gd name="T25" fmla="*/ 7 h 377"/>
                <a:gd name="T26" fmla="*/ 38 w 345"/>
                <a:gd name="T27" fmla="*/ 2 h 377"/>
                <a:gd name="T28" fmla="*/ 48 w 345"/>
                <a:gd name="T29" fmla="*/ 1 h 377"/>
                <a:gd name="T30" fmla="*/ 51 w 345"/>
                <a:gd name="T31" fmla="*/ 4 h 377"/>
                <a:gd name="T32" fmla="*/ 55 w 345"/>
                <a:gd name="T33" fmla="*/ 8 h 377"/>
                <a:gd name="T34" fmla="*/ 60 w 345"/>
                <a:gd name="T35" fmla="*/ 12 h 377"/>
                <a:gd name="T36" fmla="*/ 59 w 345"/>
                <a:gd name="T37" fmla="*/ 15 h 377"/>
                <a:gd name="T38" fmla="*/ 54 w 345"/>
                <a:gd name="T39" fmla="*/ 20 h 377"/>
                <a:gd name="T40" fmla="*/ 49 w 345"/>
                <a:gd name="T41" fmla="*/ 23 h 377"/>
                <a:gd name="T42" fmla="*/ 45 w 345"/>
                <a:gd name="T43" fmla="*/ 26 h 377"/>
                <a:gd name="T44" fmla="*/ 44 w 345"/>
                <a:gd name="T45" fmla="*/ 27 h 377"/>
                <a:gd name="T46" fmla="*/ 43 w 345"/>
                <a:gd name="T47" fmla="*/ 29 h 377"/>
                <a:gd name="T48" fmla="*/ 42 w 345"/>
                <a:gd name="T49" fmla="*/ 31 h 377"/>
                <a:gd name="T50" fmla="*/ 43 w 345"/>
                <a:gd name="T51" fmla="*/ 32 h 377"/>
                <a:gd name="T52" fmla="*/ 44 w 345"/>
                <a:gd name="T53" fmla="*/ 34 h 377"/>
                <a:gd name="T54" fmla="*/ 47 w 345"/>
                <a:gd name="T55" fmla="*/ 36 h 377"/>
                <a:gd name="T56" fmla="*/ 50 w 345"/>
                <a:gd name="T57" fmla="*/ 35 h 377"/>
                <a:gd name="T58" fmla="*/ 56 w 345"/>
                <a:gd name="T59" fmla="*/ 34 h 377"/>
                <a:gd name="T60" fmla="*/ 64 w 345"/>
                <a:gd name="T61" fmla="*/ 32 h 377"/>
                <a:gd name="T62" fmla="*/ 72 w 345"/>
                <a:gd name="T63" fmla="*/ 30 h 377"/>
                <a:gd name="T64" fmla="*/ 75 w 345"/>
                <a:gd name="T65" fmla="*/ 30 h 377"/>
                <a:gd name="T66" fmla="*/ 77 w 345"/>
                <a:gd name="T67" fmla="*/ 33 h 377"/>
                <a:gd name="T68" fmla="*/ 74 w 345"/>
                <a:gd name="T69" fmla="*/ 35 h 377"/>
                <a:gd name="T70" fmla="*/ 62 w 345"/>
                <a:gd name="T71" fmla="*/ 36 h 377"/>
                <a:gd name="T72" fmla="*/ 49 w 345"/>
                <a:gd name="T73" fmla="*/ 41 h 377"/>
                <a:gd name="T74" fmla="*/ 38 w 345"/>
                <a:gd name="T75" fmla="*/ 47 h 377"/>
                <a:gd name="T76" fmla="*/ 30 w 345"/>
                <a:gd name="T77" fmla="*/ 55 h 377"/>
                <a:gd name="T78" fmla="*/ 26 w 345"/>
                <a:gd name="T79" fmla="*/ 61 h 377"/>
                <a:gd name="T80" fmla="*/ 23 w 345"/>
                <a:gd name="T81" fmla="*/ 68 h 377"/>
                <a:gd name="T82" fmla="*/ 22 w 345"/>
                <a:gd name="T83" fmla="*/ 76 h 377"/>
                <a:gd name="T84" fmla="*/ 22 w 345"/>
                <a:gd name="T85" fmla="*/ 82 h 377"/>
                <a:gd name="T86" fmla="*/ 22 w 345"/>
                <a:gd name="T87" fmla="*/ 84 h 377"/>
                <a:gd name="T88" fmla="*/ 21 w 345"/>
                <a:gd name="T89" fmla="*/ 86 h 377"/>
                <a:gd name="T90" fmla="*/ 18 w 345"/>
                <a:gd name="T91" fmla="*/ 86 h 3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5"/>
                <a:gd name="T139" fmla="*/ 0 h 377"/>
                <a:gd name="T140" fmla="*/ 345 w 345"/>
                <a:gd name="T141" fmla="*/ 377 h 3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5" h="377">
                  <a:moveTo>
                    <a:pt x="73" y="373"/>
                  </a:moveTo>
                  <a:lnTo>
                    <a:pt x="70" y="372"/>
                  </a:lnTo>
                  <a:lnTo>
                    <a:pt x="68" y="368"/>
                  </a:lnTo>
                  <a:lnTo>
                    <a:pt x="64" y="361"/>
                  </a:lnTo>
                  <a:lnTo>
                    <a:pt x="61" y="352"/>
                  </a:lnTo>
                  <a:lnTo>
                    <a:pt x="61" y="350"/>
                  </a:lnTo>
                  <a:lnTo>
                    <a:pt x="60" y="347"/>
                  </a:lnTo>
                  <a:lnTo>
                    <a:pt x="60" y="346"/>
                  </a:lnTo>
                  <a:lnTo>
                    <a:pt x="59" y="343"/>
                  </a:lnTo>
                  <a:lnTo>
                    <a:pt x="56" y="339"/>
                  </a:lnTo>
                  <a:lnTo>
                    <a:pt x="50" y="329"/>
                  </a:lnTo>
                  <a:lnTo>
                    <a:pt x="39" y="312"/>
                  </a:lnTo>
                  <a:lnTo>
                    <a:pt x="29" y="291"/>
                  </a:lnTo>
                  <a:lnTo>
                    <a:pt x="18" y="266"/>
                  </a:lnTo>
                  <a:lnTo>
                    <a:pt x="9" y="239"/>
                  </a:lnTo>
                  <a:lnTo>
                    <a:pt x="3" y="209"/>
                  </a:lnTo>
                  <a:lnTo>
                    <a:pt x="0" y="178"/>
                  </a:lnTo>
                  <a:lnTo>
                    <a:pt x="0" y="164"/>
                  </a:lnTo>
                  <a:lnTo>
                    <a:pt x="3" y="149"/>
                  </a:lnTo>
                  <a:lnTo>
                    <a:pt x="5" y="136"/>
                  </a:lnTo>
                  <a:lnTo>
                    <a:pt x="11" y="122"/>
                  </a:lnTo>
                  <a:lnTo>
                    <a:pt x="21" y="100"/>
                  </a:lnTo>
                  <a:lnTo>
                    <a:pt x="35" y="80"/>
                  </a:lnTo>
                  <a:lnTo>
                    <a:pt x="53" y="63"/>
                  </a:lnTo>
                  <a:lnTo>
                    <a:pt x="76" y="47"/>
                  </a:lnTo>
                  <a:lnTo>
                    <a:pt x="102" y="32"/>
                  </a:lnTo>
                  <a:lnTo>
                    <a:pt x="132" y="19"/>
                  </a:lnTo>
                  <a:lnTo>
                    <a:pt x="165" y="9"/>
                  </a:lnTo>
                  <a:lnTo>
                    <a:pt x="203" y="0"/>
                  </a:lnTo>
                  <a:lnTo>
                    <a:pt x="208" y="5"/>
                  </a:lnTo>
                  <a:lnTo>
                    <a:pt x="215" y="10"/>
                  </a:lnTo>
                  <a:lnTo>
                    <a:pt x="224" y="18"/>
                  </a:lnTo>
                  <a:lnTo>
                    <a:pt x="233" y="26"/>
                  </a:lnTo>
                  <a:lnTo>
                    <a:pt x="242" y="35"/>
                  </a:lnTo>
                  <a:lnTo>
                    <a:pt x="253" y="43"/>
                  </a:lnTo>
                  <a:lnTo>
                    <a:pt x="262" y="52"/>
                  </a:lnTo>
                  <a:lnTo>
                    <a:pt x="271" y="60"/>
                  </a:lnTo>
                  <a:lnTo>
                    <a:pt x="259" y="67"/>
                  </a:lnTo>
                  <a:lnTo>
                    <a:pt x="247" y="76"/>
                  </a:lnTo>
                  <a:lnTo>
                    <a:pt x="234" y="86"/>
                  </a:lnTo>
                  <a:lnTo>
                    <a:pt x="223" y="93"/>
                  </a:lnTo>
                  <a:lnTo>
                    <a:pt x="212" y="101"/>
                  </a:lnTo>
                  <a:lnTo>
                    <a:pt x="203" y="108"/>
                  </a:lnTo>
                  <a:lnTo>
                    <a:pt x="198" y="112"/>
                  </a:lnTo>
                  <a:lnTo>
                    <a:pt x="195" y="113"/>
                  </a:lnTo>
                  <a:lnTo>
                    <a:pt x="191" y="117"/>
                  </a:lnTo>
                  <a:lnTo>
                    <a:pt x="188" y="122"/>
                  </a:lnTo>
                  <a:lnTo>
                    <a:pt x="186" y="127"/>
                  </a:lnTo>
                  <a:lnTo>
                    <a:pt x="185" y="132"/>
                  </a:lnTo>
                  <a:lnTo>
                    <a:pt x="185" y="135"/>
                  </a:lnTo>
                  <a:lnTo>
                    <a:pt x="186" y="138"/>
                  </a:lnTo>
                  <a:lnTo>
                    <a:pt x="186" y="140"/>
                  </a:lnTo>
                  <a:lnTo>
                    <a:pt x="188" y="143"/>
                  </a:lnTo>
                  <a:lnTo>
                    <a:pt x="191" y="149"/>
                  </a:lnTo>
                  <a:lnTo>
                    <a:pt x="198" y="155"/>
                  </a:lnTo>
                  <a:lnTo>
                    <a:pt x="206" y="156"/>
                  </a:lnTo>
                  <a:lnTo>
                    <a:pt x="215" y="156"/>
                  </a:lnTo>
                  <a:lnTo>
                    <a:pt x="219" y="155"/>
                  </a:lnTo>
                  <a:lnTo>
                    <a:pt x="229" y="152"/>
                  </a:lnTo>
                  <a:lnTo>
                    <a:pt x="245" y="148"/>
                  </a:lnTo>
                  <a:lnTo>
                    <a:pt x="263" y="144"/>
                  </a:lnTo>
                  <a:lnTo>
                    <a:pt x="281" y="139"/>
                  </a:lnTo>
                  <a:lnTo>
                    <a:pt x="299" y="135"/>
                  </a:lnTo>
                  <a:lnTo>
                    <a:pt x="315" y="131"/>
                  </a:lnTo>
                  <a:lnTo>
                    <a:pt x="325" y="128"/>
                  </a:lnTo>
                  <a:lnTo>
                    <a:pt x="329" y="132"/>
                  </a:lnTo>
                  <a:lnTo>
                    <a:pt x="333" y="136"/>
                  </a:lnTo>
                  <a:lnTo>
                    <a:pt x="338" y="143"/>
                  </a:lnTo>
                  <a:lnTo>
                    <a:pt x="345" y="149"/>
                  </a:lnTo>
                  <a:lnTo>
                    <a:pt x="322" y="152"/>
                  </a:lnTo>
                  <a:lnTo>
                    <a:pt x="297" y="155"/>
                  </a:lnTo>
                  <a:lnTo>
                    <a:pt x="270" y="160"/>
                  </a:lnTo>
                  <a:lnTo>
                    <a:pt x="242" y="168"/>
                  </a:lnTo>
                  <a:lnTo>
                    <a:pt x="215" y="178"/>
                  </a:lnTo>
                  <a:lnTo>
                    <a:pt x="189" y="191"/>
                  </a:lnTo>
                  <a:lnTo>
                    <a:pt x="164" y="207"/>
                  </a:lnTo>
                  <a:lnTo>
                    <a:pt x="142" y="227"/>
                  </a:lnTo>
                  <a:lnTo>
                    <a:pt x="132" y="240"/>
                  </a:lnTo>
                  <a:lnTo>
                    <a:pt x="121" y="255"/>
                  </a:lnTo>
                  <a:lnTo>
                    <a:pt x="113" y="269"/>
                  </a:lnTo>
                  <a:lnTo>
                    <a:pt x="107" y="285"/>
                  </a:lnTo>
                  <a:lnTo>
                    <a:pt x="102" y="300"/>
                  </a:lnTo>
                  <a:lnTo>
                    <a:pt x="98" y="317"/>
                  </a:lnTo>
                  <a:lnTo>
                    <a:pt x="96" y="335"/>
                  </a:lnTo>
                  <a:lnTo>
                    <a:pt x="95" y="355"/>
                  </a:lnTo>
                  <a:lnTo>
                    <a:pt x="95" y="360"/>
                  </a:lnTo>
                  <a:lnTo>
                    <a:pt x="96" y="365"/>
                  </a:lnTo>
                  <a:lnTo>
                    <a:pt x="96" y="370"/>
                  </a:lnTo>
                  <a:lnTo>
                    <a:pt x="96" y="376"/>
                  </a:lnTo>
                  <a:lnTo>
                    <a:pt x="90" y="377"/>
                  </a:lnTo>
                  <a:lnTo>
                    <a:pt x="85" y="376"/>
                  </a:lnTo>
                  <a:lnTo>
                    <a:pt x="78" y="376"/>
                  </a:lnTo>
                  <a:lnTo>
                    <a:pt x="73" y="373"/>
                  </a:lnTo>
                  <a:close/>
                </a:path>
              </a:pathLst>
            </a:custGeom>
            <a:solidFill>
              <a:srgbClr val="C0C0C0"/>
            </a:solidFill>
            <a:ln w="9525">
              <a:noFill/>
              <a:round/>
              <a:headEnd/>
              <a:tailEnd/>
            </a:ln>
          </p:spPr>
          <p:txBody>
            <a:bodyPr/>
            <a:lstStyle/>
            <a:p>
              <a:pPr rtl="0"/>
              <a:endParaRPr lang="en-US" sz="3800"/>
            </a:p>
          </p:txBody>
        </p:sp>
        <p:sp>
          <p:nvSpPr>
            <p:cNvPr id="41158" name="Freeform 198"/>
            <p:cNvSpPr>
              <a:spLocks/>
            </p:cNvSpPr>
            <p:nvPr/>
          </p:nvSpPr>
          <p:spPr bwMode="auto">
            <a:xfrm>
              <a:off x="403" y="2511"/>
              <a:ext cx="243" cy="127"/>
            </a:xfrm>
            <a:custGeom>
              <a:avLst/>
              <a:gdLst>
                <a:gd name="T0" fmla="*/ 42 w 1064"/>
                <a:gd name="T1" fmla="*/ 49 h 555"/>
                <a:gd name="T2" fmla="*/ 34 w 1064"/>
                <a:gd name="T3" fmla="*/ 49 h 555"/>
                <a:gd name="T4" fmla="*/ 25 w 1064"/>
                <a:gd name="T5" fmla="*/ 49 h 555"/>
                <a:gd name="T6" fmla="*/ 20 w 1064"/>
                <a:gd name="T7" fmla="*/ 49 h 555"/>
                <a:gd name="T8" fmla="*/ 18 w 1064"/>
                <a:gd name="T9" fmla="*/ 49 h 555"/>
                <a:gd name="T10" fmla="*/ 18 w 1064"/>
                <a:gd name="T11" fmla="*/ 49 h 555"/>
                <a:gd name="T12" fmla="*/ 16 w 1064"/>
                <a:gd name="T13" fmla="*/ 49 h 555"/>
                <a:gd name="T14" fmla="*/ 12 w 1064"/>
                <a:gd name="T15" fmla="*/ 50 h 555"/>
                <a:gd name="T16" fmla="*/ 8 w 1064"/>
                <a:gd name="T17" fmla="*/ 52 h 555"/>
                <a:gd name="T18" fmla="*/ 5 w 1064"/>
                <a:gd name="T19" fmla="*/ 54 h 555"/>
                <a:gd name="T20" fmla="*/ 2 w 1064"/>
                <a:gd name="T21" fmla="*/ 58 h 555"/>
                <a:gd name="T22" fmla="*/ 0 w 1064"/>
                <a:gd name="T23" fmla="*/ 65 h 555"/>
                <a:gd name="T24" fmla="*/ 1 w 1064"/>
                <a:gd name="T25" fmla="*/ 71 h 555"/>
                <a:gd name="T26" fmla="*/ 5 w 1064"/>
                <a:gd name="T27" fmla="*/ 78 h 555"/>
                <a:gd name="T28" fmla="*/ 11 w 1064"/>
                <a:gd name="T29" fmla="*/ 83 h 555"/>
                <a:gd name="T30" fmla="*/ 19 w 1064"/>
                <a:gd name="T31" fmla="*/ 85 h 555"/>
                <a:gd name="T32" fmla="*/ 24 w 1064"/>
                <a:gd name="T33" fmla="*/ 86 h 555"/>
                <a:gd name="T34" fmla="*/ 30 w 1064"/>
                <a:gd name="T35" fmla="*/ 86 h 555"/>
                <a:gd name="T36" fmla="*/ 39 w 1064"/>
                <a:gd name="T37" fmla="*/ 86 h 555"/>
                <a:gd name="T38" fmla="*/ 47 w 1064"/>
                <a:gd name="T39" fmla="*/ 86 h 555"/>
                <a:gd name="T40" fmla="*/ 57 w 1064"/>
                <a:gd name="T41" fmla="*/ 91 h 555"/>
                <a:gd name="T42" fmla="*/ 70 w 1064"/>
                <a:gd name="T43" fmla="*/ 100 h 555"/>
                <a:gd name="T44" fmla="*/ 84 w 1064"/>
                <a:gd name="T45" fmla="*/ 108 h 555"/>
                <a:gd name="T46" fmla="*/ 98 w 1064"/>
                <a:gd name="T47" fmla="*/ 115 h 555"/>
                <a:gd name="T48" fmla="*/ 112 w 1064"/>
                <a:gd name="T49" fmla="*/ 120 h 555"/>
                <a:gd name="T50" fmla="*/ 126 w 1064"/>
                <a:gd name="T51" fmla="*/ 124 h 555"/>
                <a:gd name="T52" fmla="*/ 141 w 1064"/>
                <a:gd name="T53" fmla="*/ 126 h 555"/>
                <a:gd name="T54" fmla="*/ 157 w 1064"/>
                <a:gd name="T55" fmla="*/ 127 h 555"/>
                <a:gd name="T56" fmla="*/ 170 w 1064"/>
                <a:gd name="T57" fmla="*/ 127 h 555"/>
                <a:gd name="T58" fmla="*/ 180 w 1064"/>
                <a:gd name="T59" fmla="*/ 126 h 555"/>
                <a:gd name="T60" fmla="*/ 190 w 1064"/>
                <a:gd name="T61" fmla="*/ 124 h 555"/>
                <a:gd name="T62" fmla="*/ 200 w 1064"/>
                <a:gd name="T63" fmla="*/ 121 h 555"/>
                <a:gd name="T64" fmla="*/ 209 w 1064"/>
                <a:gd name="T65" fmla="*/ 118 h 555"/>
                <a:gd name="T66" fmla="*/ 217 w 1064"/>
                <a:gd name="T67" fmla="*/ 113 h 555"/>
                <a:gd name="T68" fmla="*/ 224 w 1064"/>
                <a:gd name="T69" fmla="*/ 109 h 555"/>
                <a:gd name="T70" fmla="*/ 230 w 1064"/>
                <a:gd name="T71" fmla="*/ 103 h 555"/>
                <a:gd name="T72" fmla="*/ 236 w 1064"/>
                <a:gd name="T73" fmla="*/ 96 h 555"/>
                <a:gd name="T74" fmla="*/ 240 w 1064"/>
                <a:gd name="T75" fmla="*/ 89 h 555"/>
                <a:gd name="T76" fmla="*/ 243 w 1064"/>
                <a:gd name="T77" fmla="*/ 80 h 555"/>
                <a:gd name="T78" fmla="*/ 243 w 1064"/>
                <a:gd name="T79" fmla="*/ 71 h 555"/>
                <a:gd name="T80" fmla="*/ 241 w 1064"/>
                <a:gd name="T81" fmla="*/ 60 h 555"/>
                <a:gd name="T82" fmla="*/ 236 w 1064"/>
                <a:gd name="T83" fmla="*/ 47 h 555"/>
                <a:gd name="T84" fmla="*/ 227 w 1064"/>
                <a:gd name="T85" fmla="*/ 36 h 555"/>
                <a:gd name="T86" fmla="*/ 216 w 1064"/>
                <a:gd name="T87" fmla="*/ 25 h 555"/>
                <a:gd name="T88" fmla="*/ 202 w 1064"/>
                <a:gd name="T89" fmla="*/ 16 h 555"/>
                <a:gd name="T90" fmla="*/ 186 w 1064"/>
                <a:gd name="T91" fmla="*/ 9 h 555"/>
                <a:gd name="T92" fmla="*/ 168 w 1064"/>
                <a:gd name="T93" fmla="*/ 4 h 555"/>
                <a:gd name="T94" fmla="*/ 149 w 1064"/>
                <a:gd name="T95" fmla="*/ 1 h 555"/>
                <a:gd name="T96" fmla="*/ 131 w 1064"/>
                <a:gd name="T97" fmla="*/ 0 h 555"/>
                <a:gd name="T98" fmla="*/ 114 w 1064"/>
                <a:gd name="T99" fmla="*/ 2 h 555"/>
                <a:gd name="T100" fmla="*/ 98 w 1064"/>
                <a:gd name="T101" fmla="*/ 5 h 555"/>
                <a:gd name="T102" fmla="*/ 84 w 1064"/>
                <a:gd name="T103" fmla="*/ 10 h 555"/>
                <a:gd name="T104" fmla="*/ 71 w 1064"/>
                <a:gd name="T105" fmla="*/ 16 h 555"/>
                <a:gd name="T106" fmla="*/ 61 w 1064"/>
                <a:gd name="T107" fmla="*/ 24 h 555"/>
                <a:gd name="T108" fmla="*/ 53 w 1064"/>
                <a:gd name="T109" fmla="*/ 33 h 555"/>
                <a:gd name="T110" fmla="*/ 47 w 1064"/>
                <a:gd name="T111" fmla="*/ 43 h 5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64"/>
                <a:gd name="T169" fmla="*/ 0 h 555"/>
                <a:gd name="T170" fmla="*/ 1064 w 1064"/>
                <a:gd name="T171" fmla="*/ 555 h 55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64" h="555">
                  <a:moveTo>
                    <a:pt x="195" y="213"/>
                  </a:moveTo>
                  <a:lnTo>
                    <a:pt x="183" y="213"/>
                  </a:lnTo>
                  <a:lnTo>
                    <a:pt x="166" y="213"/>
                  </a:lnTo>
                  <a:lnTo>
                    <a:pt x="148" y="213"/>
                  </a:lnTo>
                  <a:lnTo>
                    <a:pt x="129" y="212"/>
                  </a:lnTo>
                  <a:lnTo>
                    <a:pt x="110" y="212"/>
                  </a:lnTo>
                  <a:lnTo>
                    <a:pt x="96" y="212"/>
                  </a:lnTo>
                  <a:lnTo>
                    <a:pt x="86" y="212"/>
                  </a:lnTo>
                  <a:lnTo>
                    <a:pt x="82" y="212"/>
                  </a:lnTo>
                  <a:lnTo>
                    <a:pt x="80" y="212"/>
                  </a:lnTo>
                  <a:lnTo>
                    <a:pt x="80" y="213"/>
                  </a:lnTo>
                  <a:lnTo>
                    <a:pt x="71" y="215"/>
                  </a:lnTo>
                  <a:lnTo>
                    <a:pt x="61" y="216"/>
                  </a:lnTo>
                  <a:lnTo>
                    <a:pt x="53" y="219"/>
                  </a:lnTo>
                  <a:lnTo>
                    <a:pt x="44" y="222"/>
                  </a:lnTo>
                  <a:lnTo>
                    <a:pt x="36" y="226"/>
                  </a:lnTo>
                  <a:lnTo>
                    <a:pt x="28" y="232"/>
                  </a:lnTo>
                  <a:lnTo>
                    <a:pt x="22" y="237"/>
                  </a:lnTo>
                  <a:lnTo>
                    <a:pt x="15" y="243"/>
                  </a:lnTo>
                  <a:lnTo>
                    <a:pt x="8" y="255"/>
                  </a:lnTo>
                  <a:lnTo>
                    <a:pt x="2" y="268"/>
                  </a:lnTo>
                  <a:lnTo>
                    <a:pt x="0" y="282"/>
                  </a:lnTo>
                  <a:lnTo>
                    <a:pt x="0" y="297"/>
                  </a:lnTo>
                  <a:lnTo>
                    <a:pt x="4" y="312"/>
                  </a:lnTo>
                  <a:lnTo>
                    <a:pt x="10" y="328"/>
                  </a:lnTo>
                  <a:lnTo>
                    <a:pt x="21" y="341"/>
                  </a:lnTo>
                  <a:lnTo>
                    <a:pt x="32" y="352"/>
                  </a:lnTo>
                  <a:lnTo>
                    <a:pt x="48" y="362"/>
                  </a:lnTo>
                  <a:lnTo>
                    <a:pt x="64" y="368"/>
                  </a:lnTo>
                  <a:lnTo>
                    <a:pt x="82" y="373"/>
                  </a:lnTo>
                  <a:lnTo>
                    <a:pt x="100" y="375"/>
                  </a:lnTo>
                  <a:lnTo>
                    <a:pt x="104" y="375"/>
                  </a:lnTo>
                  <a:lnTo>
                    <a:pt x="114" y="375"/>
                  </a:lnTo>
                  <a:lnTo>
                    <a:pt x="131" y="375"/>
                  </a:lnTo>
                  <a:lnTo>
                    <a:pt x="149" y="375"/>
                  </a:lnTo>
                  <a:lnTo>
                    <a:pt x="170" y="375"/>
                  </a:lnTo>
                  <a:lnTo>
                    <a:pt x="190" y="375"/>
                  </a:lnTo>
                  <a:lnTo>
                    <a:pt x="207" y="375"/>
                  </a:lnTo>
                  <a:lnTo>
                    <a:pt x="220" y="375"/>
                  </a:lnTo>
                  <a:lnTo>
                    <a:pt x="248" y="398"/>
                  </a:lnTo>
                  <a:lnTo>
                    <a:pt x="277" y="419"/>
                  </a:lnTo>
                  <a:lnTo>
                    <a:pt x="307" y="438"/>
                  </a:lnTo>
                  <a:lnTo>
                    <a:pt x="337" y="457"/>
                  </a:lnTo>
                  <a:lnTo>
                    <a:pt x="367" y="473"/>
                  </a:lnTo>
                  <a:lnTo>
                    <a:pt x="397" y="489"/>
                  </a:lnTo>
                  <a:lnTo>
                    <a:pt x="427" y="502"/>
                  </a:lnTo>
                  <a:lnTo>
                    <a:pt x="458" y="514"/>
                  </a:lnTo>
                  <a:lnTo>
                    <a:pt x="489" y="524"/>
                  </a:lnTo>
                  <a:lnTo>
                    <a:pt x="520" y="533"/>
                  </a:lnTo>
                  <a:lnTo>
                    <a:pt x="553" y="541"/>
                  </a:lnTo>
                  <a:lnTo>
                    <a:pt x="585" y="548"/>
                  </a:lnTo>
                  <a:lnTo>
                    <a:pt x="618" y="551"/>
                  </a:lnTo>
                  <a:lnTo>
                    <a:pt x="652" y="554"/>
                  </a:lnTo>
                  <a:lnTo>
                    <a:pt x="686" y="555"/>
                  </a:lnTo>
                  <a:lnTo>
                    <a:pt x="719" y="555"/>
                  </a:lnTo>
                  <a:lnTo>
                    <a:pt x="743" y="554"/>
                  </a:lnTo>
                  <a:lnTo>
                    <a:pt x="766" y="553"/>
                  </a:lnTo>
                  <a:lnTo>
                    <a:pt x="790" y="550"/>
                  </a:lnTo>
                  <a:lnTo>
                    <a:pt x="812" y="546"/>
                  </a:lnTo>
                  <a:lnTo>
                    <a:pt x="834" y="541"/>
                  </a:lnTo>
                  <a:lnTo>
                    <a:pt x="855" y="536"/>
                  </a:lnTo>
                  <a:lnTo>
                    <a:pt x="874" y="529"/>
                  </a:lnTo>
                  <a:lnTo>
                    <a:pt x="895" y="522"/>
                  </a:lnTo>
                  <a:lnTo>
                    <a:pt x="913" y="514"/>
                  </a:lnTo>
                  <a:lnTo>
                    <a:pt x="932" y="506"/>
                  </a:lnTo>
                  <a:lnTo>
                    <a:pt x="948" y="496"/>
                  </a:lnTo>
                  <a:lnTo>
                    <a:pt x="964" y="486"/>
                  </a:lnTo>
                  <a:lnTo>
                    <a:pt x="980" y="475"/>
                  </a:lnTo>
                  <a:lnTo>
                    <a:pt x="994" y="463"/>
                  </a:lnTo>
                  <a:lnTo>
                    <a:pt x="1007" y="451"/>
                  </a:lnTo>
                  <a:lnTo>
                    <a:pt x="1019" y="438"/>
                  </a:lnTo>
                  <a:lnTo>
                    <a:pt x="1032" y="421"/>
                  </a:lnTo>
                  <a:lnTo>
                    <a:pt x="1042" y="405"/>
                  </a:lnTo>
                  <a:lnTo>
                    <a:pt x="1050" y="388"/>
                  </a:lnTo>
                  <a:lnTo>
                    <a:pt x="1056" y="368"/>
                  </a:lnTo>
                  <a:lnTo>
                    <a:pt x="1062" y="350"/>
                  </a:lnTo>
                  <a:lnTo>
                    <a:pt x="1064" y="330"/>
                  </a:lnTo>
                  <a:lnTo>
                    <a:pt x="1064" y="311"/>
                  </a:lnTo>
                  <a:lnTo>
                    <a:pt x="1063" y="291"/>
                  </a:lnTo>
                  <a:lnTo>
                    <a:pt x="1056" y="263"/>
                  </a:lnTo>
                  <a:lnTo>
                    <a:pt x="1047" y="234"/>
                  </a:lnTo>
                  <a:lnTo>
                    <a:pt x="1033" y="207"/>
                  </a:lnTo>
                  <a:lnTo>
                    <a:pt x="1016" y="181"/>
                  </a:lnTo>
                  <a:lnTo>
                    <a:pt x="995" y="156"/>
                  </a:lnTo>
                  <a:lnTo>
                    <a:pt x="972" y="133"/>
                  </a:lnTo>
                  <a:lnTo>
                    <a:pt x="946" y="111"/>
                  </a:lnTo>
                  <a:lnTo>
                    <a:pt x="916" y="90"/>
                  </a:lnTo>
                  <a:lnTo>
                    <a:pt x="885" y="72"/>
                  </a:lnTo>
                  <a:lnTo>
                    <a:pt x="851" y="55"/>
                  </a:lnTo>
                  <a:lnTo>
                    <a:pt x="814" y="39"/>
                  </a:lnTo>
                  <a:lnTo>
                    <a:pt x="777" y="27"/>
                  </a:lnTo>
                  <a:lnTo>
                    <a:pt x="736" y="17"/>
                  </a:lnTo>
                  <a:lnTo>
                    <a:pt x="696" y="8"/>
                  </a:lnTo>
                  <a:lnTo>
                    <a:pt x="653" y="3"/>
                  </a:lnTo>
                  <a:lnTo>
                    <a:pt x="610" y="0"/>
                  </a:lnTo>
                  <a:lnTo>
                    <a:pt x="572" y="0"/>
                  </a:lnTo>
                  <a:lnTo>
                    <a:pt x="535" y="3"/>
                  </a:lnTo>
                  <a:lnTo>
                    <a:pt x="498" y="7"/>
                  </a:lnTo>
                  <a:lnTo>
                    <a:pt x="463" y="12"/>
                  </a:lnTo>
                  <a:lnTo>
                    <a:pt x="430" y="21"/>
                  </a:lnTo>
                  <a:lnTo>
                    <a:pt x="398" y="30"/>
                  </a:lnTo>
                  <a:lnTo>
                    <a:pt x="368" y="42"/>
                  </a:lnTo>
                  <a:lnTo>
                    <a:pt x="341" y="56"/>
                  </a:lnTo>
                  <a:lnTo>
                    <a:pt x="313" y="70"/>
                  </a:lnTo>
                  <a:lnTo>
                    <a:pt x="290" y="87"/>
                  </a:lnTo>
                  <a:lnTo>
                    <a:pt x="268" y="105"/>
                  </a:lnTo>
                  <a:lnTo>
                    <a:pt x="248" y="124"/>
                  </a:lnTo>
                  <a:lnTo>
                    <a:pt x="230" y="144"/>
                  </a:lnTo>
                  <a:lnTo>
                    <a:pt x="216" y="166"/>
                  </a:lnTo>
                  <a:lnTo>
                    <a:pt x="204" y="190"/>
                  </a:lnTo>
                  <a:lnTo>
                    <a:pt x="195" y="213"/>
                  </a:lnTo>
                  <a:close/>
                </a:path>
              </a:pathLst>
            </a:custGeom>
            <a:solidFill>
              <a:srgbClr val="000000"/>
            </a:solidFill>
            <a:ln w="9525">
              <a:noFill/>
              <a:round/>
              <a:headEnd/>
              <a:tailEnd/>
            </a:ln>
          </p:spPr>
          <p:txBody>
            <a:bodyPr/>
            <a:lstStyle/>
            <a:p>
              <a:pPr rtl="0"/>
              <a:endParaRPr lang="en-US" sz="3800"/>
            </a:p>
          </p:txBody>
        </p:sp>
        <p:sp>
          <p:nvSpPr>
            <p:cNvPr id="41159" name="Freeform 199"/>
            <p:cNvSpPr>
              <a:spLocks/>
            </p:cNvSpPr>
            <p:nvPr/>
          </p:nvSpPr>
          <p:spPr bwMode="auto">
            <a:xfrm>
              <a:off x="414" y="2523"/>
              <a:ext cx="221" cy="105"/>
            </a:xfrm>
            <a:custGeom>
              <a:avLst/>
              <a:gdLst>
                <a:gd name="T0" fmla="*/ 44 w 969"/>
                <a:gd name="T1" fmla="*/ 39 h 461"/>
                <a:gd name="T2" fmla="*/ 49 w 969"/>
                <a:gd name="T3" fmla="*/ 30 h 461"/>
                <a:gd name="T4" fmla="*/ 56 w 969"/>
                <a:gd name="T5" fmla="*/ 22 h 461"/>
                <a:gd name="T6" fmla="*/ 65 w 969"/>
                <a:gd name="T7" fmla="*/ 15 h 461"/>
                <a:gd name="T8" fmla="*/ 77 w 969"/>
                <a:gd name="T9" fmla="*/ 9 h 461"/>
                <a:gd name="T10" fmla="*/ 90 w 969"/>
                <a:gd name="T11" fmla="*/ 4 h 461"/>
                <a:gd name="T12" fmla="*/ 104 w 969"/>
                <a:gd name="T13" fmla="*/ 1 h 461"/>
                <a:gd name="T14" fmla="*/ 120 w 969"/>
                <a:gd name="T15" fmla="*/ 0 h 461"/>
                <a:gd name="T16" fmla="*/ 137 w 969"/>
                <a:gd name="T17" fmla="*/ 1 h 461"/>
                <a:gd name="T18" fmla="*/ 153 w 969"/>
                <a:gd name="T19" fmla="*/ 3 h 461"/>
                <a:gd name="T20" fmla="*/ 169 w 969"/>
                <a:gd name="T21" fmla="*/ 8 h 461"/>
                <a:gd name="T22" fmla="*/ 184 w 969"/>
                <a:gd name="T23" fmla="*/ 14 h 461"/>
                <a:gd name="T24" fmla="*/ 196 w 969"/>
                <a:gd name="T25" fmla="*/ 22 h 461"/>
                <a:gd name="T26" fmla="*/ 207 w 969"/>
                <a:gd name="T27" fmla="*/ 31 h 461"/>
                <a:gd name="T28" fmla="*/ 215 w 969"/>
                <a:gd name="T29" fmla="*/ 41 h 461"/>
                <a:gd name="T30" fmla="*/ 220 w 969"/>
                <a:gd name="T31" fmla="*/ 51 h 461"/>
                <a:gd name="T32" fmla="*/ 221 w 969"/>
                <a:gd name="T33" fmla="*/ 60 h 461"/>
                <a:gd name="T34" fmla="*/ 221 w 969"/>
                <a:gd name="T35" fmla="*/ 67 h 461"/>
                <a:gd name="T36" fmla="*/ 219 w 969"/>
                <a:gd name="T37" fmla="*/ 73 h 461"/>
                <a:gd name="T38" fmla="*/ 215 w 969"/>
                <a:gd name="T39" fmla="*/ 79 h 461"/>
                <a:gd name="T40" fmla="*/ 211 w 969"/>
                <a:gd name="T41" fmla="*/ 84 h 461"/>
                <a:gd name="T42" fmla="*/ 205 w 969"/>
                <a:gd name="T43" fmla="*/ 89 h 461"/>
                <a:gd name="T44" fmla="*/ 199 w 969"/>
                <a:gd name="T45" fmla="*/ 93 h 461"/>
                <a:gd name="T46" fmla="*/ 192 w 969"/>
                <a:gd name="T47" fmla="*/ 97 h 461"/>
                <a:gd name="T48" fmla="*/ 184 w 969"/>
                <a:gd name="T49" fmla="*/ 100 h 461"/>
                <a:gd name="T50" fmla="*/ 176 w 969"/>
                <a:gd name="T51" fmla="*/ 102 h 461"/>
                <a:gd name="T52" fmla="*/ 167 w 969"/>
                <a:gd name="T53" fmla="*/ 104 h 461"/>
                <a:gd name="T54" fmla="*/ 158 w 969"/>
                <a:gd name="T55" fmla="*/ 105 h 461"/>
                <a:gd name="T56" fmla="*/ 146 w 969"/>
                <a:gd name="T57" fmla="*/ 105 h 461"/>
                <a:gd name="T58" fmla="*/ 131 w 969"/>
                <a:gd name="T59" fmla="*/ 104 h 461"/>
                <a:gd name="T60" fmla="*/ 117 w 969"/>
                <a:gd name="T61" fmla="*/ 102 h 461"/>
                <a:gd name="T62" fmla="*/ 103 w 969"/>
                <a:gd name="T63" fmla="*/ 98 h 461"/>
                <a:gd name="T64" fmla="*/ 89 w 969"/>
                <a:gd name="T65" fmla="*/ 93 h 461"/>
                <a:gd name="T66" fmla="*/ 76 w 969"/>
                <a:gd name="T67" fmla="*/ 87 h 461"/>
                <a:gd name="T68" fmla="*/ 63 w 969"/>
                <a:gd name="T69" fmla="*/ 79 h 461"/>
                <a:gd name="T70" fmla="*/ 51 w 969"/>
                <a:gd name="T71" fmla="*/ 70 h 461"/>
                <a:gd name="T72" fmla="*/ 44 w 969"/>
                <a:gd name="T73" fmla="*/ 64 h 461"/>
                <a:gd name="T74" fmla="*/ 42 w 969"/>
                <a:gd name="T75" fmla="*/ 63 h 461"/>
                <a:gd name="T76" fmla="*/ 12 w 969"/>
                <a:gd name="T77" fmla="*/ 63 h 461"/>
                <a:gd name="T78" fmla="*/ 7 w 969"/>
                <a:gd name="T79" fmla="*/ 63 h 461"/>
                <a:gd name="T80" fmla="*/ 4 w 969"/>
                <a:gd name="T81" fmla="*/ 61 h 461"/>
                <a:gd name="T82" fmla="*/ 1 w 969"/>
                <a:gd name="T83" fmla="*/ 58 h 461"/>
                <a:gd name="T84" fmla="*/ 0 w 969"/>
                <a:gd name="T85" fmla="*/ 55 h 461"/>
                <a:gd name="T86" fmla="*/ 0 w 969"/>
                <a:gd name="T87" fmla="*/ 53 h 461"/>
                <a:gd name="T88" fmla="*/ 1 w 969"/>
                <a:gd name="T89" fmla="*/ 51 h 461"/>
                <a:gd name="T90" fmla="*/ 4 w 969"/>
                <a:gd name="T91" fmla="*/ 49 h 461"/>
                <a:gd name="T92" fmla="*/ 8 w 969"/>
                <a:gd name="T93" fmla="*/ 48 h 461"/>
                <a:gd name="T94" fmla="*/ 8 w 969"/>
                <a:gd name="T95" fmla="*/ 48 h 461"/>
                <a:gd name="T96" fmla="*/ 7 w 969"/>
                <a:gd name="T97" fmla="*/ 48 h 461"/>
                <a:gd name="T98" fmla="*/ 39 w 969"/>
                <a:gd name="T99" fmla="*/ 48 h 461"/>
                <a:gd name="T100" fmla="*/ 42 w 969"/>
                <a:gd name="T101" fmla="*/ 46 h 46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69"/>
                <a:gd name="T154" fmla="*/ 0 h 461"/>
                <a:gd name="T155" fmla="*/ 969 w 969"/>
                <a:gd name="T156" fmla="*/ 461 h 46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69" h="461">
                  <a:moveTo>
                    <a:pt x="189" y="194"/>
                  </a:moveTo>
                  <a:lnTo>
                    <a:pt x="194" y="173"/>
                  </a:lnTo>
                  <a:lnTo>
                    <a:pt x="203" y="152"/>
                  </a:lnTo>
                  <a:lnTo>
                    <a:pt x="215" y="133"/>
                  </a:lnTo>
                  <a:lnTo>
                    <a:pt x="229" y="113"/>
                  </a:lnTo>
                  <a:lnTo>
                    <a:pt x="246" y="96"/>
                  </a:lnTo>
                  <a:lnTo>
                    <a:pt x="265" y="79"/>
                  </a:lnTo>
                  <a:lnTo>
                    <a:pt x="287" y="65"/>
                  </a:lnTo>
                  <a:lnTo>
                    <a:pt x="312" y="51"/>
                  </a:lnTo>
                  <a:lnTo>
                    <a:pt x="338" y="39"/>
                  </a:lnTo>
                  <a:lnTo>
                    <a:pt x="366" y="27"/>
                  </a:lnTo>
                  <a:lnTo>
                    <a:pt x="394" y="18"/>
                  </a:lnTo>
                  <a:lnTo>
                    <a:pt x="425" y="12"/>
                  </a:lnTo>
                  <a:lnTo>
                    <a:pt x="458" y="5"/>
                  </a:lnTo>
                  <a:lnTo>
                    <a:pt x="490" y="1"/>
                  </a:lnTo>
                  <a:lnTo>
                    <a:pt x="526" y="0"/>
                  </a:lnTo>
                  <a:lnTo>
                    <a:pt x="561" y="0"/>
                  </a:lnTo>
                  <a:lnTo>
                    <a:pt x="599" y="3"/>
                  </a:lnTo>
                  <a:lnTo>
                    <a:pt x="636" y="8"/>
                  </a:lnTo>
                  <a:lnTo>
                    <a:pt x="673" y="14"/>
                  </a:lnTo>
                  <a:lnTo>
                    <a:pt x="709" y="24"/>
                  </a:lnTo>
                  <a:lnTo>
                    <a:pt x="743" y="34"/>
                  </a:lnTo>
                  <a:lnTo>
                    <a:pt x="775" y="47"/>
                  </a:lnTo>
                  <a:lnTo>
                    <a:pt x="805" y="61"/>
                  </a:lnTo>
                  <a:lnTo>
                    <a:pt x="835" y="78"/>
                  </a:lnTo>
                  <a:lnTo>
                    <a:pt x="861" y="95"/>
                  </a:lnTo>
                  <a:lnTo>
                    <a:pt x="885" y="115"/>
                  </a:lnTo>
                  <a:lnTo>
                    <a:pt x="907" y="134"/>
                  </a:lnTo>
                  <a:lnTo>
                    <a:pt x="925" y="156"/>
                  </a:lnTo>
                  <a:lnTo>
                    <a:pt x="941" y="178"/>
                  </a:lnTo>
                  <a:lnTo>
                    <a:pt x="954" y="200"/>
                  </a:lnTo>
                  <a:lnTo>
                    <a:pt x="963" y="224"/>
                  </a:lnTo>
                  <a:lnTo>
                    <a:pt x="968" y="249"/>
                  </a:lnTo>
                  <a:lnTo>
                    <a:pt x="969" y="264"/>
                  </a:lnTo>
                  <a:lnTo>
                    <a:pt x="969" y="278"/>
                  </a:lnTo>
                  <a:lnTo>
                    <a:pt x="967" y="293"/>
                  </a:lnTo>
                  <a:lnTo>
                    <a:pt x="963" y="307"/>
                  </a:lnTo>
                  <a:lnTo>
                    <a:pt x="959" y="321"/>
                  </a:lnTo>
                  <a:lnTo>
                    <a:pt x="951" y="334"/>
                  </a:lnTo>
                  <a:lnTo>
                    <a:pt x="943" y="346"/>
                  </a:lnTo>
                  <a:lnTo>
                    <a:pt x="934" y="359"/>
                  </a:lnTo>
                  <a:lnTo>
                    <a:pt x="924" y="370"/>
                  </a:lnTo>
                  <a:lnTo>
                    <a:pt x="913" y="380"/>
                  </a:lnTo>
                  <a:lnTo>
                    <a:pt x="900" y="390"/>
                  </a:lnTo>
                  <a:lnTo>
                    <a:pt x="887" y="399"/>
                  </a:lnTo>
                  <a:lnTo>
                    <a:pt x="873" y="409"/>
                  </a:lnTo>
                  <a:lnTo>
                    <a:pt x="859" y="416"/>
                  </a:lnTo>
                  <a:lnTo>
                    <a:pt x="842" y="424"/>
                  </a:lnTo>
                  <a:lnTo>
                    <a:pt x="826" y="431"/>
                  </a:lnTo>
                  <a:lnTo>
                    <a:pt x="808" y="437"/>
                  </a:lnTo>
                  <a:lnTo>
                    <a:pt x="790" y="442"/>
                  </a:lnTo>
                  <a:lnTo>
                    <a:pt x="772" y="448"/>
                  </a:lnTo>
                  <a:lnTo>
                    <a:pt x="752" y="451"/>
                  </a:lnTo>
                  <a:lnTo>
                    <a:pt x="733" y="455"/>
                  </a:lnTo>
                  <a:lnTo>
                    <a:pt x="712" y="458"/>
                  </a:lnTo>
                  <a:lnTo>
                    <a:pt x="691" y="459"/>
                  </a:lnTo>
                  <a:lnTo>
                    <a:pt x="670" y="461"/>
                  </a:lnTo>
                  <a:lnTo>
                    <a:pt x="638" y="461"/>
                  </a:lnTo>
                  <a:lnTo>
                    <a:pt x="605" y="459"/>
                  </a:lnTo>
                  <a:lnTo>
                    <a:pt x="574" y="457"/>
                  </a:lnTo>
                  <a:lnTo>
                    <a:pt x="543" y="451"/>
                  </a:lnTo>
                  <a:lnTo>
                    <a:pt x="511" y="446"/>
                  </a:lnTo>
                  <a:lnTo>
                    <a:pt x="481" y="438"/>
                  </a:lnTo>
                  <a:lnTo>
                    <a:pt x="451" y="431"/>
                  </a:lnTo>
                  <a:lnTo>
                    <a:pt x="422" y="420"/>
                  </a:lnTo>
                  <a:lnTo>
                    <a:pt x="392" y="409"/>
                  </a:lnTo>
                  <a:lnTo>
                    <a:pt x="363" y="396"/>
                  </a:lnTo>
                  <a:lnTo>
                    <a:pt x="334" y="380"/>
                  </a:lnTo>
                  <a:lnTo>
                    <a:pt x="306" y="364"/>
                  </a:lnTo>
                  <a:lnTo>
                    <a:pt x="277" y="346"/>
                  </a:lnTo>
                  <a:lnTo>
                    <a:pt x="250" y="327"/>
                  </a:lnTo>
                  <a:lnTo>
                    <a:pt x="222" y="306"/>
                  </a:lnTo>
                  <a:lnTo>
                    <a:pt x="195" y="284"/>
                  </a:lnTo>
                  <a:lnTo>
                    <a:pt x="191" y="281"/>
                  </a:lnTo>
                  <a:lnTo>
                    <a:pt x="187" y="280"/>
                  </a:lnTo>
                  <a:lnTo>
                    <a:pt x="183" y="278"/>
                  </a:lnTo>
                  <a:lnTo>
                    <a:pt x="179" y="278"/>
                  </a:lnTo>
                  <a:lnTo>
                    <a:pt x="52" y="278"/>
                  </a:lnTo>
                  <a:lnTo>
                    <a:pt x="43" y="277"/>
                  </a:lnTo>
                  <a:lnTo>
                    <a:pt x="32" y="276"/>
                  </a:lnTo>
                  <a:lnTo>
                    <a:pt x="25" y="272"/>
                  </a:lnTo>
                  <a:lnTo>
                    <a:pt x="17" y="268"/>
                  </a:lnTo>
                  <a:lnTo>
                    <a:pt x="10" y="263"/>
                  </a:lnTo>
                  <a:lnTo>
                    <a:pt x="5" y="256"/>
                  </a:lnTo>
                  <a:lnTo>
                    <a:pt x="1" y="250"/>
                  </a:lnTo>
                  <a:lnTo>
                    <a:pt x="0" y="243"/>
                  </a:lnTo>
                  <a:lnTo>
                    <a:pt x="0" y="238"/>
                  </a:lnTo>
                  <a:lnTo>
                    <a:pt x="0" y="234"/>
                  </a:lnTo>
                  <a:lnTo>
                    <a:pt x="2" y="230"/>
                  </a:lnTo>
                  <a:lnTo>
                    <a:pt x="5" y="226"/>
                  </a:lnTo>
                  <a:lnTo>
                    <a:pt x="10" y="221"/>
                  </a:lnTo>
                  <a:lnTo>
                    <a:pt x="17" y="217"/>
                  </a:lnTo>
                  <a:lnTo>
                    <a:pt x="26" y="213"/>
                  </a:lnTo>
                  <a:lnTo>
                    <a:pt x="35" y="212"/>
                  </a:lnTo>
                  <a:lnTo>
                    <a:pt x="34" y="212"/>
                  </a:lnTo>
                  <a:lnTo>
                    <a:pt x="32" y="212"/>
                  </a:lnTo>
                  <a:lnTo>
                    <a:pt x="164" y="213"/>
                  </a:lnTo>
                  <a:lnTo>
                    <a:pt x="172" y="212"/>
                  </a:lnTo>
                  <a:lnTo>
                    <a:pt x="179" y="207"/>
                  </a:lnTo>
                  <a:lnTo>
                    <a:pt x="185" y="202"/>
                  </a:lnTo>
                  <a:lnTo>
                    <a:pt x="189" y="194"/>
                  </a:lnTo>
                  <a:close/>
                </a:path>
              </a:pathLst>
            </a:custGeom>
            <a:solidFill>
              <a:srgbClr val="C0C0C0"/>
            </a:solidFill>
            <a:ln w="9525">
              <a:noFill/>
              <a:round/>
              <a:headEnd/>
              <a:tailEnd/>
            </a:ln>
          </p:spPr>
          <p:txBody>
            <a:bodyPr/>
            <a:lstStyle/>
            <a:p>
              <a:pPr rtl="0"/>
              <a:endParaRPr lang="en-US" sz="3800"/>
            </a:p>
          </p:txBody>
        </p:sp>
        <p:sp>
          <p:nvSpPr>
            <p:cNvPr id="41160" name="Freeform 200"/>
            <p:cNvSpPr>
              <a:spLocks/>
            </p:cNvSpPr>
            <p:nvPr/>
          </p:nvSpPr>
          <p:spPr bwMode="auto">
            <a:xfrm>
              <a:off x="429" y="2498"/>
              <a:ext cx="247" cy="97"/>
            </a:xfrm>
            <a:custGeom>
              <a:avLst/>
              <a:gdLst>
                <a:gd name="T0" fmla="*/ 0 w 1077"/>
                <a:gd name="T1" fmla="*/ 67 h 421"/>
                <a:gd name="T2" fmla="*/ 0 w 1077"/>
                <a:gd name="T3" fmla="*/ 68 h 421"/>
                <a:gd name="T4" fmla="*/ 0 w 1077"/>
                <a:gd name="T5" fmla="*/ 70 h 421"/>
                <a:gd name="T6" fmla="*/ 2 w 1077"/>
                <a:gd name="T7" fmla="*/ 73 h 421"/>
                <a:gd name="T8" fmla="*/ 25 w 1077"/>
                <a:gd name="T9" fmla="*/ 81 h 421"/>
                <a:gd name="T10" fmla="*/ 26 w 1077"/>
                <a:gd name="T11" fmla="*/ 81 h 421"/>
                <a:gd name="T12" fmla="*/ 26 w 1077"/>
                <a:gd name="T13" fmla="*/ 81 h 421"/>
                <a:gd name="T14" fmla="*/ 29 w 1077"/>
                <a:gd name="T15" fmla="*/ 81 h 421"/>
                <a:gd name="T16" fmla="*/ 34 w 1077"/>
                <a:gd name="T17" fmla="*/ 82 h 421"/>
                <a:gd name="T18" fmla="*/ 39 w 1077"/>
                <a:gd name="T19" fmla="*/ 82 h 421"/>
                <a:gd name="T20" fmla="*/ 41 w 1077"/>
                <a:gd name="T21" fmla="*/ 83 h 421"/>
                <a:gd name="T22" fmla="*/ 61 w 1077"/>
                <a:gd name="T23" fmla="*/ 87 h 421"/>
                <a:gd name="T24" fmla="*/ 80 w 1077"/>
                <a:gd name="T25" fmla="*/ 91 h 421"/>
                <a:gd name="T26" fmla="*/ 99 w 1077"/>
                <a:gd name="T27" fmla="*/ 94 h 421"/>
                <a:gd name="T28" fmla="*/ 117 w 1077"/>
                <a:gd name="T29" fmla="*/ 95 h 421"/>
                <a:gd name="T30" fmla="*/ 135 w 1077"/>
                <a:gd name="T31" fmla="*/ 97 h 421"/>
                <a:gd name="T32" fmla="*/ 151 w 1077"/>
                <a:gd name="T33" fmla="*/ 97 h 421"/>
                <a:gd name="T34" fmla="*/ 167 w 1077"/>
                <a:gd name="T35" fmla="*/ 97 h 421"/>
                <a:gd name="T36" fmla="*/ 181 w 1077"/>
                <a:gd name="T37" fmla="*/ 97 h 421"/>
                <a:gd name="T38" fmla="*/ 194 w 1077"/>
                <a:gd name="T39" fmla="*/ 96 h 421"/>
                <a:gd name="T40" fmla="*/ 206 w 1077"/>
                <a:gd name="T41" fmla="*/ 95 h 421"/>
                <a:gd name="T42" fmla="*/ 217 w 1077"/>
                <a:gd name="T43" fmla="*/ 94 h 421"/>
                <a:gd name="T44" fmla="*/ 225 w 1077"/>
                <a:gd name="T45" fmla="*/ 92 h 421"/>
                <a:gd name="T46" fmla="*/ 233 w 1077"/>
                <a:gd name="T47" fmla="*/ 91 h 421"/>
                <a:gd name="T48" fmla="*/ 238 w 1077"/>
                <a:gd name="T49" fmla="*/ 91 h 421"/>
                <a:gd name="T50" fmla="*/ 241 w 1077"/>
                <a:gd name="T51" fmla="*/ 90 h 421"/>
                <a:gd name="T52" fmla="*/ 243 w 1077"/>
                <a:gd name="T53" fmla="*/ 90 h 421"/>
                <a:gd name="T54" fmla="*/ 246 w 1077"/>
                <a:gd name="T55" fmla="*/ 88 h 421"/>
                <a:gd name="T56" fmla="*/ 247 w 1077"/>
                <a:gd name="T57" fmla="*/ 84 h 421"/>
                <a:gd name="T58" fmla="*/ 247 w 1077"/>
                <a:gd name="T59" fmla="*/ 84 h 421"/>
                <a:gd name="T60" fmla="*/ 247 w 1077"/>
                <a:gd name="T61" fmla="*/ 84 h 421"/>
                <a:gd name="T62" fmla="*/ 245 w 1077"/>
                <a:gd name="T63" fmla="*/ 73 h 421"/>
                <a:gd name="T64" fmla="*/ 239 w 1077"/>
                <a:gd name="T65" fmla="*/ 60 h 421"/>
                <a:gd name="T66" fmla="*/ 229 w 1077"/>
                <a:gd name="T67" fmla="*/ 48 h 421"/>
                <a:gd name="T68" fmla="*/ 213 w 1077"/>
                <a:gd name="T69" fmla="*/ 40 h 421"/>
                <a:gd name="T70" fmla="*/ 210 w 1077"/>
                <a:gd name="T71" fmla="*/ 36 h 421"/>
                <a:gd name="T72" fmla="*/ 206 w 1077"/>
                <a:gd name="T73" fmla="*/ 31 h 421"/>
                <a:gd name="T74" fmla="*/ 200 w 1077"/>
                <a:gd name="T75" fmla="*/ 25 h 421"/>
                <a:gd name="T76" fmla="*/ 191 w 1077"/>
                <a:gd name="T77" fmla="*/ 19 h 421"/>
                <a:gd name="T78" fmla="*/ 179 w 1077"/>
                <a:gd name="T79" fmla="*/ 13 h 421"/>
                <a:gd name="T80" fmla="*/ 164 w 1077"/>
                <a:gd name="T81" fmla="*/ 8 h 421"/>
                <a:gd name="T82" fmla="*/ 145 w 1077"/>
                <a:gd name="T83" fmla="*/ 3 h 421"/>
                <a:gd name="T84" fmla="*/ 122 w 1077"/>
                <a:gd name="T85" fmla="*/ 0 h 421"/>
                <a:gd name="T86" fmla="*/ 116 w 1077"/>
                <a:gd name="T87" fmla="*/ 0 h 421"/>
                <a:gd name="T88" fmla="*/ 102 w 1077"/>
                <a:gd name="T89" fmla="*/ 0 h 421"/>
                <a:gd name="T90" fmla="*/ 83 w 1077"/>
                <a:gd name="T91" fmla="*/ 2 h 421"/>
                <a:gd name="T92" fmla="*/ 62 w 1077"/>
                <a:gd name="T93" fmla="*/ 6 h 421"/>
                <a:gd name="T94" fmla="*/ 41 w 1077"/>
                <a:gd name="T95" fmla="*/ 14 h 421"/>
                <a:gd name="T96" fmla="*/ 22 w 1077"/>
                <a:gd name="T97" fmla="*/ 26 h 421"/>
                <a:gd name="T98" fmla="*/ 7 w 1077"/>
                <a:gd name="T99" fmla="*/ 44 h 421"/>
                <a:gd name="T100" fmla="*/ 0 w 1077"/>
                <a:gd name="T101" fmla="*/ 67 h 42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77"/>
                <a:gd name="T154" fmla="*/ 0 h 421"/>
                <a:gd name="T155" fmla="*/ 1077 w 1077"/>
                <a:gd name="T156" fmla="*/ 421 h 42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77" h="421">
                  <a:moveTo>
                    <a:pt x="0" y="292"/>
                  </a:moveTo>
                  <a:lnTo>
                    <a:pt x="0" y="292"/>
                  </a:lnTo>
                  <a:lnTo>
                    <a:pt x="0" y="294"/>
                  </a:lnTo>
                  <a:lnTo>
                    <a:pt x="0" y="295"/>
                  </a:lnTo>
                  <a:lnTo>
                    <a:pt x="1" y="303"/>
                  </a:lnTo>
                  <a:lnTo>
                    <a:pt x="3" y="309"/>
                  </a:lnTo>
                  <a:lnTo>
                    <a:pt x="9" y="315"/>
                  </a:lnTo>
                  <a:lnTo>
                    <a:pt x="15" y="317"/>
                  </a:lnTo>
                  <a:lnTo>
                    <a:pt x="111" y="350"/>
                  </a:lnTo>
                  <a:lnTo>
                    <a:pt x="113" y="350"/>
                  </a:lnTo>
                  <a:lnTo>
                    <a:pt x="114" y="350"/>
                  </a:lnTo>
                  <a:lnTo>
                    <a:pt x="115" y="350"/>
                  </a:lnTo>
                  <a:lnTo>
                    <a:pt x="118" y="350"/>
                  </a:lnTo>
                  <a:lnTo>
                    <a:pt x="126" y="351"/>
                  </a:lnTo>
                  <a:lnTo>
                    <a:pt x="136" y="352"/>
                  </a:lnTo>
                  <a:lnTo>
                    <a:pt x="148" y="354"/>
                  </a:lnTo>
                  <a:lnTo>
                    <a:pt x="160" y="356"/>
                  </a:lnTo>
                  <a:lnTo>
                    <a:pt x="170" y="357"/>
                  </a:lnTo>
                  <a:lnTo>
                    <a:pt x="178" y="359"/>
                  </a:lnTo>
                  <a:lnTo>
                    <a:pt x="180" y="359"/>
                  </a:lnTo>
                  <a:lnTo>
                    <a:pt x="223" y="369"/>
                  </a:lnTo>
                  <a:lnTo>
                    <a:pt x="266" y="378"/>
                  </a:lnTo>
                  <a:lnTo>
                    <a:pt x="308" y="387"/>
                  </a:lnTo>
                  <a:lnTo>
                    <a:pt x="350" y="394"/>
                  </a:lnTo>
                  <a:lnTo>
                    <a:pt x="391" y="400"/>
                  </a:lnTo>
                  <a:lnTo>
                    <a:pt x="432" y="406"/>
                  </a:lnTo>
                  <a:lnTo>
                    <a:pt x="472" y="411"/>
                  </a:lnTo>
                  <a:lnTo>
                    <a:pt x="511" y="413"/>
                  </a:lnTo>
                  <a:lnTo>
                    <a:pt x="550" y="417"/>
                  </a:lnTo>
                  <a:lnTo>
                    <a:pt x="588" y="419"/>
                  </a:lnTo>
                  <a:lnTo>
                    <a:pt x="624" y="420"/>
                  </a:lnTo>
                  <a:lnTo>
                    <a:pt x="659" y="421"/>
                  </a:lnTo>
                  <a:lnTo>
                    <a:pt x="694" y="421"/>
                  </a:lnTo>
                  <a:lnTo>
                    <a:pt x="727" y="421"/>
                  </a:lnTo>
                  <a:lnTo>
                    <a:pt x="760" y="420"/>
                  </a:lnTo>
                  <a:lnTo>
                    <a:pt x="791" y="419"/>
                  </a:lnTo>
                  <a:lnTo>
                    <a:pt x="819" y="417"/>
                  </a:lnTo>
                  <a:lnTo>
                    <a:pt x="848" y="415"/>
                  </a:lnTo>
                  <a:lnTo>
                    <a:pt x="874" y="413"/>
                  </a:lnTo>
                  <a:lnTo>
                    <a:pt x="900" y="411"/>
                  </a:lnTo>
                  <a:lnTo>
                    <a:pt x="924" y="408"/>
                  </a:lnTo>
                  <a:lnTo>
                    <a:pt x="946" y="406"/>
                  </a:lnTo>
                  <a:lnTo>
                    <a:pt x="965" y="403"/>
                  </a:lnTo>
                  <a:lnTo>
                    <a:pt x="983" y="400"/>
                  </a:lnTo>
                  <a:lnTo>
                    <a:pt x="1000" y="398"/>
                  </a:lnTo>
                  <a:lnTo>
                    <a:pt x="1015" y="396"/>
                  </a:lnTo>
                  <a:lnTo>
                    <a:pt x="1028" y="394"/>
                  </a:lnTo>
                  <a:lnTo>
                    <a:pt x="1038" y="393"/>
                  </a:lnTo>
                  <a:lnTo>
                    <a:pt x="1046" y="391"/>
                  </a:lnTo>
                  <a:lnTo>
                    <a:pt x="1052" y="390"/>
                  </a:lnTo>
                  <a:lnTo>
                    <a:pt x="1056" y="389"/>
                  </a:lnTo>
                  <a:lnTo>
                    <a:pt x="1058" y="389"/>
                  </a:lnTo>
                  <a:lnTo>
                    <a:pt x="1065" y="385"/>
                  </a:lnTo>
                  <a:lnTo>
                    <a:pt x="1072" y="380"/>
                  </a:lnTo>
                  <a:lnTo>
                    <a:pt x="1076" y="373"/>
                  </a:lnTo>
                  <a:lnTo>
                    <a:pt x="1077" y="365"/>
                  </a:lnTo>
                  <a:lnTo>
                    <a:pt x="1077" y="364"/>
                  </a:lnTo>
                  <a:lnTo>
                    <a:pt x="1074" y="342"/>
                  </a:lnTo>
                  <a:lnTo>
                    <a:pt x="1068" y="316"/>
                  </a:lnTo>
                  <a:lnTo>
                    <a:pt x="1058" y="289"/>
                  </a:lnTo>
                  <a:lnTo>
                    <a:pt x="1043" y="261"/>
                  </a:lnTo>
                  <a:lnTo>
                    <a:pt x="1022" y="235"/>
                  </a:lnTo>
                  <a:lnTo>
                    <a:pt x="998" y="210"/>
                  </a:lnTo>
                  <a:lnTo>
                    <a:pt x="965" y="190"/>
                  </a:lnTo>
                  <a:lnTo>
                    <a:pt x="927" y="175"/>
                  </a:lnTo>
                  <a:lnTo>
                    <a:pt x="924" y="168"/>
                  </a:lnTo>
                  <a:lnTo>
                    <a:pt x="917" y="158"/>
                  </a:lnTo>
                  <a:lnTo>
                    <a:pt x="909" y="148"/>
                  </a:lnTo>
                  <a:lnTo>
                    <a:pt x="899" y="136"/>
                  </a:lnTo>
                  <a:lnTo>
                    <a:pt x="886" y="123"/>
                  </a:lnTo>
                  <a:lnTo>
                    <a:pt x="871" y="110"/>
                  </a:lnTo>
                  <a:lnTo>
                    <a:pt x="853" y="97"/>
                  </a:lnTo>
                  <a:lnTo>
                    <a:pt x="832" y="84"/>
                  </a:lnTo>
                  <a:lnTo>
                    <a:pt x="809" y="70"/>
                  </a:lnTo>
                  <a:lnTo>
                    <a:pt x="782" y="58"/>
                  </a:lnTo>
                  <a:lnTo>
                    <a:pt x="750" y="45"/>
                  </a:lnTo>
                  <a:lnTo>
                    <a:pt x="715" y="34"/>
                  </a:lnTo>
                  <a:lnTo>
                    <a:pt x="676" y="23"/>
                  </a:lnTo>
                  <a:lnTo>
                    <a:pt x="632" y="14"/>
                  </a:lnTo>
                  <a:lnTo>
                    <a:pt x="584" y="6"/>
                  </a:lnTo>
                  <a:lnTo>
                    <a:pt x="532" y="1"/>
                  </a:lnTo>
                  <a:lnTo>
                    <a:pt x="523" y="1"/>
                  </a:lnTo>
                  <a:lnTo>
                    <a:pt x="504" y="0"/>
                  </a:lnTo>
                  <a:lnTo>
                    <a:pt x="478" y="1"/>
                  </a:lnTo>
                  <a:lnTo>
                    <a:pt x="445" y="2"/>
                  </a:lnTo>
                  <a:lnTo>
                    <a:pt x="407" y="5"/>
                  </a:lnTo>
                  <a:lnTo>
                    <a:pt x="364" y="10"/>
                  </a:lnTo>
                  <a:lnTo>
                    <a:pt x="318" y="18"/>
                  </a:lnTo>
                  <a:lnTo>
                    <a:pt x="272" y="28"/>
                  </a:lnTo>
                  <a:lnTo>
                    <a:pt x="223" y="43"/>
                  </a:lnTo>
                  <a:lnTo>
                    <a:pt x="178" y="62"/>
                  </a:lnTo>
                  <a:lnTo>
                    <a:pt x="134" y="86"/>
                  </a:lnTo>
                  <a:lnTo>
                    <a:pt x="95" y="114"/>
                  </a:lnTo>
                  <a:lnTo>
                    <a:pt x="59" y="148"/>
                  </a:lnTo>
                  <a:lnTo>
                    <a:pt x="31" y="190"/>
                  </a:lnTo>
                  <a:lnTo>
                    <a:pt x="11" y="238"/>
                  </a:lnTo>
                  <a:lnTo>
                    <a:pt x="0" y="292"/>
                  </a:lnTo>
                  <a:close/>
                </a:path>
              </a:pathLst>
            </a:custGeom>
            <a:solidFill>
              <a:srgbClr val="000000"/>
            </a:solidFill>
            <a:ln w="9525">
              <a:noFill/>
              <a:round/>
              <a:headEnd/>
              <a:tailEnd/>
            </a:ln>
          </p:spPr>
          <p:txBody>
            <a:bodyPr/>
            <a:lstStyle/>
            <a:p>
              <a:pPr rtl="0"/>
              <a:endParaRPr lang="en-US" sz="3800"/>
            </a:p>
          </p:txBody>
        </p:sp>
        <p:sp>
          <p:nvSpPr>
            <p:cNvPr id="41161" name="Freeform 201"/>
            <p:cNvSpPr>
              <a:spLocks/>
            </p:cNvSpPr>
            <p:nvPr/>
          </p:nvSpPr>
          <p:spPr bwMode="auto">
            <a:xfrm>
              <a:off x="440" y="2510"/>
              <a:ext cx="224" cy="74"/>
            </a:xfrm>
            <a:custGeom>
              <a:avLst/>
              <a:gdLst>
                <a:gd name="T0" fmla="*/ 123 w 975"/>
                <a:gd name="T1" fmla="*/ 2 h 324"/>
                <a:gd name="T2" fmla="*/ 144 w 975"/>
                <a:gd name="T3" fmla="*/ 6 h 324"/>
                <a:gd name="T4" fmla="*/ 161 w 975"/>
                <a:gd name="T5" fmla="*/ 11 h 324"/>
                <a:gd name="T6" fmla="*/ 173 w 975"/>
                <a:gd name="T7" fmla="*/ 17 h 324"/>
                <a:gd name="T8" fmla="*/ 182 w 975"/>
                <a:gd name="T9" fmla="*/ 23 h 324"/>
                <a:gd name="T10" fmla="*/ 187 w 975"/>
                <a:gd name="T11" fmla="*/ 28 h 324"/>
                <a:gd name="T12" fmla="*/ 191 w 975"/>
                <a:gd name="T13" fmla="*/ 32 h 324"/>
                <a:gd name="T14" fmla="*/ 192 w 975"/>
                <a:gd name="T15" fmla="*/ 34 h 324"/>
                <a:gd name="T16" fmla="*/ 193 w 975"/>
                <a:gd name="T17" fmla="*/ 36 h 324"/>
                <a:gd name="T18" fmla="*/ 195 w 975"/>
                <a:gd name="T19" fmla="*/ 38 h 324"/>
                <a:gd name="T20" fmla="*/ 203 w 975"/>
                <a:gd name="T21" fmla="*/ 41 h 324"/>
                <a:gd name="T22" fmla="*/ 213 w 975"/>
                <a:gd name="T23" fmla="*/ 48 h 324"/>
                <a:gd name="T24" fmla="*/ 220 w 975"/>
                <a:gd name="T25" fmla="*/ 56 h 324"/>
                <a:gd name="T26" fmla="*/ 223 w 975"/>
                <a:gd name="T27" fmla="*/ 64 h 324"/>
                <a:gd name="T28" fmla="*/ 220 w 975"/>
                <a:gd name="T29" fmla="*/ 69 h 324"/>
                <a:gd name="T30" fmla="*/ 207 w 975"/>
                <a:gd name="T31" fmla="*/ 70 h 324"/>
                <a:gd name="T32" fmla="*/ 189 w 975"/>
                <a:gd name="T33" fmla="*/ 72 h 324"/>
                <a:gd name="T34" fmla="*/ 167 w 975"/>
                <a:gd name="T35" fmla="*/ 74 h 324"/>
                <a:gd name="T36" fmla="*/ 141 w 975"/>
                <a:gd name="T37" fmla="*/ 74 h 324"/>
                <a:gd name="T38" fmla="*/ 113 w 975"/>
                <a:gd name="T39" fmla="*/ 73 h 324"/>
                <a:gd name="T40" fmla="*/ 82 w 975"/>
                <a:gd name="T41" fmla="*/ 70 h 324"/>
                <a:gd name="T42" fmla="*/ 49 w 975"/>
                <a:gd name="T43" fmla="*/ 64 h 324"/>
                <a:gd name="T44" fmla="*/ 32 w 975"/>
                <a:gd name="T45" fmla="*/ 60 h 324"/>
                <a:gd name="T46" fmla="*/ 32 w 975"/>
                <a:gd name="T47" fmla="*/ 60 h 324"/>
                <a:gd name="T48" fmla="*/ 31 w 975"/>
                <a:gd name="T49" fmla="*/ 60 h 324"/>
                <a:gd name="T50" fmla="*/ 27 w 975"/>
                <a:gd name="T51" fmla="*/ 59 h 324"/>
                <a:gd name="T52" fmla="*/ 22 w 975"/>
                <a:gd name="T53" fmla="*/ 58 h 324"/>
                <a:gd name="T54" fmla="*/ 18 w 975"/>
                <a:gd name="T55" fmla="*/ 58 h 324"/>
                <a:gd name="T56" fmla="*/ 16 w 975"/>
                <a:gd name="T57" fmla="*/ 58 h 324"/>
                <a:gd name="T58" fmla="*/ 13 w 975"/>
                <a:gd name="T59" fmla="*/ 56 h 324"/>
                <a:gd name="T60" fmla="*/ 8 w 975"/>
                <a:gd name="T61" fmla="*/ 55 h 324"/>
                <a:gd name="T62" fmla="*/ 3 w 975"/>
                <a:gd name="T63" fmla="*/ 53 h 324"/>
                <a:gd name="T64" fmla="*/ 3 w 975"/>
                <a:gd name="T65" fmla="*/ 42 h 324"/>
                <a:gd name="T66" fmla="*/ 14 w 975"/>
                <a:gd name="T67" fmla="*/ 26 h 324"/>
                <a:gd name="T68" fmla="*/ 30 w 975"/>
                <a:gd name="T69" fmla="*/ 15 h 324"/>
                <a:gd name="T70" fmla="*/ 49 w 975"/>
                <a:gd name="T71" fmla="*/ 8 h 324"/>
                <a:gd name="T72" fmla="*/ 68 w 975"/>
                <a:gd name="T73" fmla="*/ 3 h 324"/>
                <a:gd name="T74" fmla="*/ 86 w 975"/>
                <a:gd name="T75" fmla="*/ 1 h 324"/>
                <a:gd name="T76" fmla="*/ 101 w 975"/>
                <a:gd name="T77" fmla="*/ 0 h 324"/>
                <a:gd name="T78" fmla="*/ 109 w 975"/>
                <a:gd name="T79" fmla="*/ 0 h 32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75"/>
                <a:gd name="T121" fmla="*/ 0 h 324"/>
                <a:gd name="T122" fmla="*/ 975 w 975"/>
                <a:gd name="T123" fmla="*/ 324 h 32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75" h="324">
                  <a:moveTo>
                    <a:pt x="479" y="0"/>
                  </a:moveTo>
                  <a:lnTo>
                    <a:pt x="534" y="7"/>
                  </a:lnTo>
                  <a:lnTo>
                    <a:pt x="583" y="15"/>
                  </a:lnTo>
                  <a:lnTo>
                    <a:pt x="626" y="25"/>
                  </a:lnTo>
                  <a:lnTo>
                    <a:pt x="665" y="35"/>
                  </a:lnTo>
                  <a:lnTo>
                    <a:pt x="699" y="47"/>
                  </a:lnTo>
                  <a:lnTo>
                    <a:pt x="728" y="60"/>
                  </a:lnTo>
                  <a:lnTo>
                    <a:pt x="752" y="73"/>
                  </a:lnTo>
                  <a:lnTo>
                    <a:pt x="773" y="86"/>
                  </a:lnTo>
                  <a:lnTo>
                    <a:pt x="792" y="99"/>
                  </a:lnTo>
                  <a:lnTo>
                    <a:pt x="805" y="112"/>
                  </a:lnTo>
                  <a:lnTo>
                    <a:pt x="816" y="122"/>
                  </a:lnTo>
                  <a:lnTo>
                    <a:pt x="824" y="133"/>
                  </a:lnTo>
                  <a:lnTo>
                    <a:pt x="831" y="141"/>
                  </a:lnTo>
                  <a:lnTo>
                    <a:pt x="834" y="147"/>
                  </a:lnTo>
                  <a:lnTo>
                    <a:pt x="837" y="151"/>
                  </a:lnTo>
                  <a:lnTo>
                    <a:pt x="837" y="152"/>
                  </a:lnTo>
                  <a:lnTo>
                    <a:pt x="840" y="158"/>
                  </a:lnTo>
                  <a:lnTo>
                    <a:pt x="844" y="163"/>
                  </a:lnTo>
                  <a:lnTo>
                    <a:pt x="849" y="167"/>
                  </a:lnTo>
                  <a:lnTo>
                    <a:pt x="855" y="168"/>
                  </a:lnTo>
                  <a:lnTo>
                    <a:pt x="885" y="178"/>
                  </a:lnTo>
                  <a:lnTo>
                    <a:pt x="910" y="191"/>
                  </a:lnTo>
                  <a:lnTo>
                    <a:pt x="929" y="208"/>
                  </a:lnTo>
                  <a:lnTo>
                    <a:pt x="945" y="227"/>
                  </a:lnTo>
                  <a:lnTo>
                    <a:pt x="957" y="246"/>
                  </a:lnTo>
                  <a:lnTo>
                    <a:pt x="966" y="264"/>
                  </a:lnTo>
                  <a:lnTo>
                    <a:pt x="971" y="281"/>
                  </a:lnTo>
                  <a:lnTo>
                    <a:pt x="975" y="297"/>
                  </a:lnTo>
                  <a:lnTo>
                    <a:pt x="956" y="301"/>
                  </a:lnTo>
                  <a:lnTo>
                    <a:pt x="931" y="305"/>
                  </a:lnTo>
                  <a:lnTo>
                    <a:pt x="900" y="308"/>
                  </a:lnTo>
                  <a:lnTo>
                    <a:pt x="863" y="312"/>
                  </a:lnTo>
                  <a:lnTo>
                    <a:pt x="821" y="316"/>
                  </a:lnTo>
                  <a:lnTo>
                    <a:pt x="776" y="320"/>
                  </a:lnTo>
                  <a:lnTo>
                    <a:pt x="726" y="323"/>
                  </a:lnTo>
                  <a:lnTo>
                    <a:pt x="672" y="324"/>
                  </a:lnTo>
                  <a:lnTo>
                    <a:pt x="615" y="324"/>
                  </a:lnTo>
                  <a:lnTo>
                    <a:pt x="553" y="323"/>
                  </a:lnTo>
                  <a:lnTo>
                    <a:pt x="491" y="319"/>
                  </a:lnTo>
                  <a:lnTo>
                    <a:pt x="425" y="314"/>
                  </a:lnTo>
                  <a:lnTo>
                    <a:pt x="356" y="306"/>
                  </a:lnTo>
                  <a:lnTo>
                    <a:pt x="285" y="294"/>
                  </a:lnTo>
                  <a:lnTo>
                    <a:pt x="214" y="280"/>
                  </a:lnTo>
                  <a:lnTo>
                    <a:pt x="141" y="263"/>
                  </a:lnTo>
                  <a:lnTo>
                    <a:pt x="140" y="263"/>
                  </a:lnTo>
                  <a:lnTo>
                    <a:pt x="140" y="262"/>
                  </a:lnTo>
                  <a:lnTo>
                    <a:pt x="138" y="262"/>
                  </a:lnTo>
                  <a:lnTo>
                    <a:pt x="137" y="262"/>
                  </a:lnTo>
                  <a:lnTo>
                    <a:pt x="134" y="262"/>
                  </a:lnTo>
                  <a:lnTo>
                    <a:pt x="128" y="260"/>
                  </a:lnTo>
                  <a:lnTo>
                    <a:pt x="119" y="259"/>
                  </a:lnTo>
                  <a:lnTo>
                    <a:pt x="107" y="258"/>
                  </a:lnTo>
                  <a:lnTo>
                    <a:pt x="97" y="256"/>
                  </a:lnTo>
                  <a:lnTo>
                    <a:pt x="86" y="255"/>
                  </a:lnTo>
                  <a:lnTo>
                    <a:pt x="78" y="255"/>
                  </a:lnTo>
                  <a:lnTo>
                    <a:pt x="74" y="254"/>
                  </a:lnTo>
                  <a:lnTo>
                    <a:pt x="71" y="253"/>
                  </a:lnTo>
                  <a:lnTo>
                    <a:pt x="65" y="251"/>
                  </a:lnTo>
                  <a:lnTo>
                    <a:pt x="56" y="247"/>
                  </a:lnTo>
                  <a:lnTo>
                    <a:pt x="46" y="245"/>
                  </a:lnTo>
                  <a:lnTo>
                    <a:pt x="34" y="241"/>
                  </a:lnTo>
                  <a:lnTo>
                    <a:pt x="22" y="237"/>
                  </a:lnTo>
                  <a:lnTo>
                    <a:pt x="11" y="233"/>
                  </a:lnTo>
                  <a:lnTo>
                    <a:pt x="0" y="229"/>
                  </a:lnTo>
                  <a:lnTo>
                    <a:pt x="13" y="186"/>
                  </a:lnTo>
                  <a:lnTo>
                    <a:pt x="34" y="148"/>
                  </a:lnTo>
                  <a:lnTo>
                    <a:pt x="61" y="116"/>
                  </a:lnTo>
                  <a:lnTo>
                    <a:pt x="95" y="89"/>
                  </a:lnTo>
                  <a:lnTo>
                    <a:pt x="132" y="67"/>
                  </a:lnTo>
                  <a:lnTo>
                    <a:pt x="172" y="47"/>
                  </a:lnTo>
                  <a:lnTo>
                    <a:pt x="214" y="33"/>
                  </a:lnTo>
                  <a:lnTo>
                    <a:pt x="255" y="21"/>
                  </a:lnTo>
                  <a:lnTo>
                    <a:pt x="298" y="13"/>
                  </a:lnTo>
                  <a:lnTo>
                    <a:pt x="339" y="7"/>
                  </a:lnTo>
                  <a:lnTo>
                    <a:pt x="375" y="3"/>
                  </a:lnTo>
                  <a:lnTo>
                    <a:pt x="409" y="1"/>
                  </a:lnTo>
                  <a:lnTo>
                    <a:pt x="438" y="0"/>
                  </a:lnTo>
                  <a:lnTo>
                    <a:pt x="460" y="0"/>
                  </a:lnTo>
                  <a:lnTo>
                    <a:pt x="474" y="0"/>
                  </a:lnTo>
                  <a:lnTo>
                    <a:pt x="479" y="0"/>
                  </a:lnTo>
                  <a:close/>
                </a:path>
              </a:pathLst>
            </a:custGeom>
            <a:solidFill>
              <a:srgbClr val="C0C0C0"/>
            </a:solidFill>
            <a:ln w="9525">
              <a:noFill/>
              <a:round/>
              <a:headEnd/>
              <a:tailEnd/>
            </a:ln>
          </p:spPr>
          <p:txBody>
            <a:bodyPr/>
            <a:lstStyle/>
            <a:p>
              <a:pPr rtl="0"/>
              <a:endParaRPr lang="en-US" sz="3800"/>
            </a:p>
          </p:txBody>
        </p:sp>
        <p:sp>
          <p:nvSpPr>
            <p:cNvPr id="41162" name="Freeform 202"/>
            <p:cNvSpPr>
              <a:spLocks/>
            </p:cNvSpPr>
            <p:nvPr/>
          </p:nvSpPr>
          <p:spPr bwMode="auto">
            <a:xfrm>
              <a:off x="494" y="2536"/>
              <a:ext cx="149" cy="32"/>
            </a:xfrm>
            <a:custGeom>
              <a:avLst/>
              <a:gdLst>
                <a:gd name="T0" fmla="*/ 3 w 653"/>
                <a:gd name="T1" fmla="*/ 22 h 143"/>
                <a:gd name="T2" fmla="*/ 1 w 653"/>
                <a:gd name="T3" fmla="*/ 24 h 143"/>
                <a:gd name="T4" fmla="*/ 0 w 653"/>
                <a:gd name="T5" fmla="*/ 26 h 143"/>
                <a:gd name="T6" fmla="*/ 0 w 653"/>
                <a:gd name="T7" fmla="*/ 28 h 143"/>
                <a:gd name="T8" fmla="*/ 1 w 653"/>
                <a:gd name="T9" fmla="*/ 30 h 143"/>
                <a:gd name="T10" fmla="*/ 2 w 653"/>
                <a:gd name="T11" fmla="*/ 31 h 143"/>
                <a:gd name="T12" fmla="*/ 4 w 653"/>
                <a:gd name="T13" fmla="*/ 32 h 143"/>
                <a:gd name="T14" fmla="*/ 6 w 653"/>
                <a:gd name="T15" fmla="*/ 32 h 143"/>
                <a:gd name="T16" fmla="*/ 8 w 653"/>
                <a:gd name="T17" fmla="*/ 32 h 143"/>
                <a:gd name="T18" fmla="*/ 18 w 653"/>
                <a:gd name="T19" fmla="*/ 26 h 143"/>
                <a:gd name="T20" fmla="*/ 28 w 653"/>
                <a:gd name="T21" fmla="*/ 22 h 143"/>
                <a:gd name="T22" fmla="*/ 38 w 653"/>
                <a:gd name="T23" fmla="*/ 19 h 143"/>
                <a:gd name="T24" fmla="*/ 49 w 653"/>
                <a:gd name="T25" fmla="*/ 16 h 143"/>
                <a:gd name="T26" fmla="*/ 60 w 653"/>
                <a:gd name="T27" fmla="*/ 14 h 143"/>
                <a:gd name="T28" fmla="*/ 71 w 653"/>
                <a:gd name="T29" fmla="*/ 13 h 143"/>
                <a:gd name="T30" fmla="*/ 82 w 653"/>
                <a:gd name="T31" fmla="*/ 11 h 143"/>
                <a:gd name="T32" fmla="*/ 93 w 653"/>
                <a:gd name="T33" fmla="*/ 11 h 143"/>
                <a:gd name="T34" fmla="*/ 103 w 653"/>
                <a:gd name="T35" fmla="*/ 11 h 143"/>
                <a:gd name="T36" fmla="*/ 112 w 653"/>
                <a:gd name="T37" fmla="*/ 11 h 143"/>
                <a:gd name="T38" fmla="*/ 121 w 653"/>
                <a:gd name="T39" fmla="*/ 11 h 143"/>
                <a:gd name="T40" fmla="*/ 128 w 653"/>
                <a:gd name="T41" fmla="*/ 11 h 143"/>
                <a:gd name="T42" fmla="*/ 134 w 653"/>
                <a:gd name="T43" fmla="*/ 12 h 143"/>
                <a:gd name="T44" fmla="*/ 139 w 653"/>
                <a:gd name="T45" fmla="*/ 12 h 143"/>
                <a:gd name="T46" fmla="*/ 141 w 653"/>
                <a:gd name="T47" fmla="*/ 13 h 143"/>
                <a:gd name="T48" fmla="*/ 143 w 653"/>
                <a:gd name="T49" fmla="*/ 13 h 143"/>
                <a:gd name="T50" fmla="*/ 145 w 653"/>
                <a:gd name="T51" fmla="*/ 13 h 143"/>
                <a:gd name="T52" fmla="*/ 147 w 653"/>
                <a:gd name="T53" fmla="*/ 12 h 143"/>
                <a:gd name="T54" fmla="*/ 148 w 653"/>
                <a:gd name="T55" fmla="*/ 10 h 143"/>
                <a:gd name="T56" fmla="*/ 149 w 653"/>
                <a:gd name="T57" fmla="*/ 8 h 143"/>
                <a:gd name="T58" fmla="*/ 149 w 653"/>
                <a:gd name="T59" fmla="*/ 6 h 143"/>
                <a:gd name="T60" fmla="*/ 148 w 653"/>
                <a:gd name="T61" fmla="*/ 4 h 143"/>
                <a:gd name="T62" fmla="*/ 146 w 653"/>
                <a:gd name="T63" fmla="*/ 3 h 143"/>
                <a:gd name="T64" fmla="*/ 144 w 653"/>
                <a:gd name="T65" fmla="*/ 2 h 143"/>
                <a:gd name="T66" fmla="*/ 143 w 653"/>
                <a:gd name="T67" fmla="*/ 2 h 143"/>
                <a:gd name="T68" fmla="*/ 139 w 653"/>
                <a:gd name="T69" fmla="*/ 2 h 143"/>
                <a:gd name="T70" fmla="*/ 134 w 653"/>
                <a:gd name="T71" fmla="*/ 1 h 143"/>
                <a:gd name="T72" fmla="*/ 128 w 653"/>
                <a:gd name="T73" fmla="*/ 1 h 143"/>
                <a:gd name="T74" fmla="*/ 120 w 653"/>
                <a:gd name="T75" fmla="*/ 0 h 143"/>
                <a:gd name="T76" fmla="*/ 111 w 653"/>
                <a:gd name="T77" fmla="*/ 0 h 143"/>
                <a:gd name="T78" fmla="*/ 102 w 653"/>
                <a:gd name="T79" fmla="*/ 0 h 143"/>
                <a:gd name="T80" fmla="*/ 91 w 653"/>
                <a:gd name="T81" fmla="*/ 0 h 143"/>
                <a:gd name="T82" fmla="*/ 80 w 653"/>
                <a:gd name="T83" fmla="*/ 1 h 143"/>
                <a:gd name="T84" fmla="*/ 69 w 653"/>
                <a:gd name="T85" fmla="*/ 2 h 143"/>
                <a:gd name="T86" fmla="*/ 57 w 653"/>
                <a:gd name="T87" fmla="*/ 4 h 143"/>
                <a:gd name="T88" fmla="*/ 46 w 653"/>
                <a:gd name="T89" fmla="*/ 6 h 143"/>
                <a:gd name="T90" fmla="*/ 34 w 653"/>
                <a:gd name="T91" fmla="*/ 9 h 143"/>
                <a:gd name="T92" fmla="*/ 23 w 653"/>
                <a:gd name="T93" fmla="*/ 13 h 143"/>
                <a:gd name="T94" fmla="*/ 13 w 653"/>
                <a:gd name="T95" fmla="*/ 17 h 143"/>
                <a:gd name="T96" fmla="*/ 3 w 653"/>
                <a:gd name="T97" fmla="*/ 22 h 14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53"/>
                <a:gd name="T148" fmla="*/ 0 h 143"/>
                <a:gd name="T149" fmla="*/ 653 w 653"/>
                <a:gd name="T150" fmla="*/ 143 h 14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53" h="143">
                  <a:moveTo>
                    <a:pt x="11" y="100"/>
                  </a:moveTo>
                  <a:lnTo>
                    <a:pt x="4" y="107"/>
                  </a:lnTo>
                  <a:lnTo>
                    <a:pt x="0" y="115"/>
                  </a:lnTo>
                  <a:lnTo>
                    <a:pt x="0" y="124"/>
                  </a:lnTo>
                  <a:lnTo>
                    <a:pt x="4" y="133"/>
                  </a:lnTo>
                  <a:lnTo>
                    <a:pt x="10" y="139"/>
                  </a:lnTo>
                  <a:lnTo>
                    <a:pt x="18" y="143"/>
                  </a:lnTo>
                  <a:lnTo>
                    <a:pt x="27" y="143"/>
                  </a:lnTo>
                  <a:lnTo>
                    <a:pt x="36" y="141"/>
                  </a:lnTo>
                  <a:lnTo>
                    <a:pt x="78" y="117"/>
                  </a:lnTo>
                  <a:lnTo>
                    <a:pt x="122" y="99"/>
                  </a:lnTo>
                  <a:lnTo>
                    <a:pt x="168" y="83"/>
                  </a:lnTo>
                  <a:lnTo>
                    <a:pt x="216" y="72"/>
                  </a:lnTo>
                  <a:lnTo>
                    <a:pt x="265" y="62"/>
                  </a:lnTo>
                  <a:lnTo>
                    <a:pt x="313" y="56"/>
                  </a:lnTo>
                  <a:lnTo>
                    <a:pt x="361" y="51"/>
                  </a:lnTo>
                  <a:lnTo>
                    <a:pt x="408" y="48"/>
                  </a:lnTo>
                  <a:lnTo>
                    <a:pt x="453" y="48"/>
                  </a:lnTo>
                  <a:lnTo>
                    <a:pt x="493" y="48"/>
                  </a:lnTo>
                  <a:lnTo>
                    <a:pt x="529" y="49"/>
                  </a:lnTo>
                  <a:lnTo>
                    <a:pt x="562" y="51"/>
                  </a:lnTo>
                  <a:lnTo>
                    <a:pt x="588" y="53"/>
                  </a:lnTo>
                  <a:lnTo>
                    <a:pt x="607" y="55"/>
                  </a:lnTo>
                  <a:lnTo>
                    <a:pt x="620" y="56"/>
                  </a:lnTo>
                  <a:lnTo>
                    <a:pt x="626" y="57"/>
                  </a:lnTo>
                  <a:lnTo>
                    <a:pt x="635" y="56"/>
                  </a:lnTo>
                  <a:lnTo>
                    <a:pt x="644" y="52"/>
                  </a:lnTo>
                  <a:lnTo>
                    <a:pt x="649" y="46"/>
                  </a:lnTo>
                  <a:lnTo>
                    <a:pt x="653" y="36"/>
                  </a:lnTo>
                  <a:lnTo>
                    <a:pt x="652" y="27"/>
                  </a:lnTo>
                  <a:lnTo>
                    <a:pt x="648" y="18"/>
                  </a:lnTo>
                  <a:lnTo>
                    <a:pt x="641" y="13"/>
                  </a:lnTo>
                  <a:lnTo>
                    <a:pt x="632" y="9"/>
                  </a:lnTo>
                  <a:lnTo>
                    <a:pt x="626" y="8"/>
                  </a:lnTo>
                  <a:lnTo>
                    <a:pt x="610" y="7"/>
                  </a:lnTo>
                  <a:lnTo>
                    <a:pt x="588" y="5"/>
                  </a:lnTo>
                  <a:lnTo>
                    <a:pt x="561" y="3"/>
                  </a:lnTo>
                  <a:lnTo>
                    <a:pt x="527" y="1"/>
                  </a:lnTo>
                  <a:lnTo>
                    <a:pt x="488" y="0"/>
                  </a:lnTo>
                  <a:lnTo>
                    <a:pt x="446" y="0"/>
                  </a:lnTo>
                  <a:lnTo>
                    <a:pt x="400" y="1"/>
                  </a:lnTo>
                  <a:lnTo>
                    <a:pt x="352" y="4"/>
                  </a:lnTo>
                  <a:lnTo>
                    <a:pt x="302" y="9"/>
                  </a:lnTo>
                  <a:lnTo>
                    <a:pt x="251" y="16"/>
                  </a:lnTo>
                  <a:lnTo>
                    <a:pt x="200" y="26"/>
                  </a:lnTo>
                  <a:lnTo>
                    <a:pt x="151" y="39"/>
                  </a:lnTo>
                  <a:lnTo>
                    <a:pt x="101" y="56"/>
                  </a:lnTo>
                  <a:lnTo>
                    <a:pt x="56" y="75"/>
                  </a:lnTo>
                  <a:lnTo>
                    <a:pt x="11" y="100"/>
                  </a:lnTo>
                  <a:close/>
                </a:path>
              </a:pathLst>
            </a:custGeom>
            <a:solidFill>
              <a:srgbClr val="000000"/>
            </a:solidFill>
            <a:ln w="9525">
              <a:noFill/>
              <a:round/>
              <a:headEnd/>
              <a:tailEnd/>
            </a:ln>
          </p:spPr>
          <p:txBody>
            <a:bodyPr/>
            <a:lstStyle/>
            <a:p>
              <a:pPr rtl="0"/>
              <a:endParaRPr lang="en-US" sz="3800"/>
            </a:p>
          </p:txBody>
        </p:sp>
        <p:sp>
          <p:nvSpPr>
            <p:cNvPr id="41163" name="Freeform 203"/>
            <p:cNvSpPr>
              <a:spLocks/>
            </p:cNvSpPr>
            <p:nvPr/>
          </p:nvSpPr>
          <p:spPr bwMode="auto">
            <a:xfrm>
              <a:off x="520" y="2500"/>
              <a:ext cx="68" cy="45"/>
            </a:xfrm>
            <a:custGeom>
              <a:avLst/>
              <a:gdLst>
                <a:gd name="T0" fmla="*/ 0 w 297"/>
                <a:gd name="T1" fmla="*/ 5 h 198"/>
                <a:gd name="T2" fmla="*/ 0 w 297"/>
                <a:gd name="T3" fmla="*/ 7 h 198"/>
                <a:gd name="T4" fmla="*/ 1 w 297"/>
                <a:gd name="T5" fmla="*/ 9 h 198"/>
                <a:gd name="T6" fmla="*/ 3 w 297"/>
                <a:gd name="T7" fmla="*/ 10 h 198"/>
                <a:gd name="T8" fmla="*/ 5 w 297"/>
                <a:gd name="T9" fmla="*/ 11 h 198"/>
                <a:gd name="T10" fmla="*/ 12 w 297"/>
                <a:gd name="T11" fmla="*/ 12 h 198"/>
                <a:gd name="T12" fmla="*/ 19 w 297"/>
                <a:gd name="T13" fmla="*/ 13 h 198"/>
                <a:gd name="T14" fmla="*/ 25 w 297"/>
                <a:gd name="T15" fmla="*/ 15 h 198"/>
                <a:gd name="T16" fmla="*/ 30 w 297"/>
                <a:gd name="T17" fmla="*/ 17 h 198"/>
                <a:gd name="T18" fmla="*/ 35 w 297"/>
                <a:gd name="T19" fmla="*/ 19 h 198"/>
                <a:gd name="T20" fmla="*/ 39 w 297"/>
                <a:gd name="T21" fmla="*/ 21 h 198"/>
                <a:gd name="T22" fmla="*/ 43 w 297"/>
                <a:gd name="T23" fmla="*/ 24 h 198"/>
                <a:gd name="T24" fmla="*/ 46 w 297"/>
                <a:gd name="T25" fmla="*/ 27 h 198"/>
                <a:gd name="T26" fmla="*/ 49 w 297"/>
                <a:gd name="T27" fmla="*/ 29 h 198"/>
                <a:gd name="T28" fmla="*/ 51 w 297"/>
                <a:gd name="T29" fmla="*/ 32 h 198"/>
                <a:gd name="T30" fmla="*/ 53 w 297"/>
                <a:gd name="T31" fmla="*/ 35 h 198"/>
                <a:gd name="T32" fmla="*/ 55 w 297"/>
                <a:gd name="T33" fmla="*/ 37 h 198"/>
                <a:gd name="T34" fmla="*/ 56 w 297"/>
                <a:gd name="T35" fmla="*/ 39 h 198"/>
                <a:gd name="T36" fmla="*/ 56 w 297"/>
                <a:gd name="T37" fmla="*/ 40 h 198"/>
                <a:gd name="T38" fmla="*/ 57 w 297"/>
                <a:gd name="T39" fmla="*/ 41 h 198"/>
                <a:gd name="T40" fmla="*/ 57 w 297"/>
                <a:gd name="T41" fmla="*/ 42 h 198"/>
                <a:gd name="T42" fmla="*/ 59 w 297"/>
                <a:gd name="T43" fmla="*/ 43 h 198"/>
                <a:gd name="T44" fmla="*/ 60 w 297"/>
                <a:gd name="T45" fmla="*/ 45 h 198"/>
                <a:gd name="T46" fmla="*/ 62 w 297"/>
                <a:gd name="T47" fmla="*/ 45 h 198"/>
                <a:gd name="T48" fmla="*/ 65 w 297"/>
                <a:gd name="T49" fmla="*/ 45 h 198"/>
                <a:gd name="T50" fmla="*/ 66 w 297"/>
                <a:gd name="T51" fmla="*/ 43 h 198"/>
                <a:gd name="T52" fmla="*/ 68 w 297"/>
                <a:gd name="T53" fmla="*/ 42 h 198"/>
                <a:gd name="T54" fmla="*/ 68 w 297"/>
                <a:gd name="T55" fmla="*/ 40 h 198"/>
                <a:gd name="T56" fmla="*/ 68 w 297"/>
                <a:gd name="T57" fmla="*/ 38 h 198"/>
                <a:gd name="T58" fmla="*/ 68 w 297"/>
                <a:gd name="T59" fmla="*/ 37 h 198"/>
                <a:gd name="T60" fmla="*/ 67 w 297"/>
                <a:gd name="T61" fmla="*/ 36 h 198"/>
                <a:gd name="T62" fmla="*/ 66 w 297"/>
                <a:gd name="T63" fmla="*/ 34 h 198"/>
                <a:gd name="T64" fmla="*/ 65 w 297"/>
                <a:gd name="T65" fmla="*/ 32 h 198"/>
                <a:gd name="T66" fmla="*/ 63 w 297"/>
                <a:gd name="T67" fmla="*/ 29 h 198"/>
                <a:gd name="T68" fmla="*/ 61 w 297"/>
                <a:gd name="T69" fmla="*/ 26 h 198"/>
                <a:gd name="T70" fmla="*/ 58 w 297"/>
                <a:gd name="T71" fmla="*/ 23 h 198"/>
                <a:gd name="T72" fmla="*/ 55 w 297"/>
                <a:gd name="T73" fmla="*/ 19 h 198"/>
                <a:gd name="T74" fmla="*/ 51 w 297"/>
                <a:gd name="T75" fmla="*/ 16 h 198"/>
                <a:gd name="T76" fmla="*/ 46 w 297"/>
                <a:gd name="T77" fmla="*/ 13 h 198"/>
                <a:gd name="T78" fmla="*/ 41 w 297"/>
                <a:gd name="T79" fmla="*/ 10 h 198"/>
                <a:gd name="T80" fmla="*/ 35 w 297"/>
                <a:gd name="T81" fmla="*/ 7 h 198"/>
                <a:gd name="T82" fmla="*/ 29 w 297"/>
                <a:gd name="T83" fmla="*/ 5 h 198"/>
                <a:gd name="T84" fmla="*/ 22 w 297"/>
                <a:gd name="T85" fmla="*/ 3 h 198"/>
                <a:gd name="T86" fmla="*/ 14 w 297"/>
                <a:gd name="T87" fmla="*/ 1 h 198"/>
                <a:gd name="T88" fmla="*/ 6 w 297"/>
                <a:gd name="T89" fmla="*/ 0 h 198"/>
                <a:gd name="T90" fmla="*/ 4 w 297"/>
                <a:gd name="T91" fmla="*/ 0 h 198"/>
                <a:gd name="T92" fmla="*/ 2 w 297"/>
                <a:gd name="T93" fmla="*/ 1 h 198"/>
                <a:gd name="T94" fmla="*/ 1 w 297"/>
                <a:gd name="T95" fmla="*/ 3 h 198"/>
                <a:gd name="T96" fmla="*/ 0 w 297"/>
                <a:gd name="T97" fmla="*/ 5 h 19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97"/>
                <a:gd name="T148" fmla="*/ 0 h 198"/>
                <a:gd name="T149" fmla="*/ 297 w 297"/>
                <a:gd name="T150" fmla="*/ 198 h 19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97" h="198">
                  <a:moveTo>
                    <a:pt x="0" y="22"/>
                  </a:moveTo>
                  <a:lnTo>
                    <a:pt x="2" y="31"/>
                  </a:lnTo>
                  <a:lnTo>
                    <a:pt x="6" y="39"/>
                  </a:lnTo>
                  <a:lnTo>
                    <a:pt x="13" y="46"/>
                  </a:lnTo>
                  <a:lnTo>
                    <a:pt x="23" y="48"/>
                  </a:lnTo>
                  <a:lnTo>
                    <a:pt x="54" y="51"/>
                  </a:lnTo>
                  <a:lnTo>
                    <a:pt x="82" y="56"/>
                  </a:lnTo>
                  <a:lnTo>
                    <a:pt x="108" y="64"/>
                  </a:lnTo>
                  <a:lnTo>
                    <a:pt x="132" y="73"/>
                  </a:lnTo>
                  <a:lnTo>
                    <a:pt x="153" y="82"/>
                  </a:lnTo>
                  <a:lnTo>
                    <a:pt x="172" y="94"/>
                  </a:lnTo>
                  <a:lnTo>
                    <a:pt x="188" y="106"/>
                  </a:lnTo>
                  <a:lnTo>
                    <a:pt x="202" y="117"/>
                  </a:lnTo>
                  <a:lnTo>
                    <a:pt x="214" y="129"/>
                  </a:lnTo>
                  <a:lnTo>
                    <a:pt x="224" y="141"/>
                  </a:lnTo>
                  <a:lnTo>
                    <a:pt x="232" y="152"/>
                  </a:lnTo>
                  <a:lnTo>
                    <a:pt x="239" y="162"/>
                  </a:lnTo>
                  <a:lnTo>
                    <a:pt x="244" y="171"/>
                  </a:lnTo>
                  <a:lnTo>
                    <a:pt x="246" y="177"/>
                  </a:lnTo>
                  <a:lnTo>
                    <a:pt x="249" y="181"/>
                  </a:lnTo>
                  <a:lnTo>
                    <a:pt x="250" y="184"/>
                  </a:lnTo>
                  <a:lnTo>
                    <a:pt x="256" y="191"/>
                  </a:lnTo>
                  <a:lnTo>
                    <a:pt x="263" y="197"/>
                  </a:lnTo>
                  <a:lnTo>
                    <a:pt x="272" y="198"/>
                  </a:lnTo>
                  <a:lnTo>
                    <a:pt x="282" y="197"/>
                  </a:lnTo>
                  <a:lnTo>
                    <a:pt x="289" y="191"/>
                  </a:lnTo>
                  <a:lnTo>
                    <a:pt x="295" y="185"/>
                  </a:lnTo>
                  <a:lnTo>
                    <a:pt x="297" y="176"/>
                  </a:lnTo>
                  <a:lnTo>
                    <a:pt x="296" y="167"/>
                  </a:lnTo>
                  <a:lnTo>
                    <a:pt x="295" y="164"/>
                  </a:lnTo>
                  <a:lnTo>
                    <a:pt x="292" y="158"/>
                  </a:lnTo>
                  <a:lnTo>
                    <a:pt x="288" y="150"/>
                  </a:lnTo>
                  <a:lnTo>
                    <a:pt x="282" y="139"/>
                  </a:lnTo>
                  <a:lnTo>
                    <a:pt x="274" y="128"/>
                  </a:lnTo>
                  <a:lnTo>
                    <a:pt x="265" y="115"/>
                  </a:lnTo>
                  <a:lnTo>
                    <a:pt x="253" y="100"/>
                  </a:lnTo>
                  <a:lnTo>
                    <a:pt x="239" y="85"/>
                  </a:lnTo>
                  <a:lnTo>
                    <a:pt x="222" y="71"/>
                  </a:lnTo>
                  <a:lnTo>
                    <a:pt x="202" y="56"/>
                  </a:lnTo>
                  <a:lnTo>
                    <a:pt x="180" y="43"/>
                  </a:lnTo>
                  <a:lnTo>
                    <a:pt x="155" y="30"/>
                  </a:lnTo>
                  <a:lnTo>
                    <a:pt x="128" y="20"/>
                  </a:lnTo>
                  <a:lnTo>
                    <a:pt x="97" y="11"/>
                  </a:lnTo>
                  <a:lnTo>
                    <a:pt x="63" y="4"/>
                  </a:lnTo>
                  <a:lnTo>
                    <a:pt x="25" y="0"/>
                  </a:lnTo>
                  <a:lnTo>
                    <a:pt x="16" y="2"/>
                  </a:lnTo>
                  <a:lnTo>
                    <a:pt x="8" y="5"/>
                  </a:lnTo>
                  <a:lnTo>
                    <a:pt x="3" y="13"/>
                  </a:lnTo>
                  <a:lnTo>
                    <a:pt x="0" y="22"/>
                  </a:lnTo>
                  <a:close/>
                </a:path>
              </a:pathLst>
            </a:custGeom>
            <a:solidFill>
              <a:srgbClr val="000000"/>
            </a:solidFill>
            <a:ln w="9525">
              <a:noFill/>
              <a:round/>
              <a:headEnd/>
              <a:tailEnd/>
            </a:ln>
          </p:spPr>
          <p:txBody>
            <a:bodyPr/>
            <a:lstStyle/>
            <a:p>
              <a:pPr rtl="0"/>
              <a:endParaRPr lang="en-US" sz="3800"/>
            </a:p>
          </p:txBody>
        </p:sp>
        <p:sp>
          <p:nvSpPr>
            <p:cNvPr id="41164" name="Freeform 204"/>
            <p:cNvSpPr>
              <a:spLocks/>
            </p:cNvSpPr>
            <p:nvPr/>
          </p:nvSpPr>
          <p:spPr bwMode="auto">
            <a:xfrm>
              <a:off x="604" y="2552"/>
              <a:ext cx="20" cy="40"/>
            </a:xfrm>
            <a:custGeom>
              <a:avLst/>
              <a:gdLst>
                <a:gd name="T0" fmla="*/ 2 w 90"/>
                <a:gd name="T1" fmla="*/ 1 h 173"/>
                <a:gd name="T2" fmla="*/ 1 w 90"/>
                <a:gd name="T3" fmla="*/ 3 h 173"/>
                <a:gd name="T4" fmla="*/ 0 w 90"/>
                <a:gd name="T5" fmla="*/ 5 h 173"/>
                <a:gd name="T6" fmla="*/ 0 w 90"/>
                <a:gd name="T7" fmla="*/ 7 h 173"/>
                <a:gd name="T8" fmla="*/ 1 w 90"/>
                <a:gd name="T9" fmla="*/ 9 h 173"/>
                <a:gd name="T10" fmla="*/ 3 w 90"/>
                <a:gd name="T11" fmla="*/ 13 h 173"/>
                <a:gd name="T12" fmla="*/ 5 w 90"/>
                <a:gd name="T13" fmla="*/ 17 h 173"/>
                <a:gd name="T14" fmla="*/ 7 w 90"/>
                <a:gd name="T15" fmla="*/ 22 h 173"/>
                <a:gd name="T16" fmla="*/ 8 w 90"/>
                <a:gd name="T17" fmla="*/ 25 h 173"/>
                <a:gd name="T18" fmla="*/ 9 w 90"/>
                <a:gd name="T19" fmla="*/ 29 h 173"/>
                <a:gd name="T20" fmla="*/ 9 w 90"/>
                <a:gd name="T21" fmla="*/ 32 h 173"/>
                <a:gd name="T22" fmla="*/ 10 w 90"/>
                <a:gd name="T23" fmla="*/ 34 h 173"/>
                <a:gd name="T24" fmla="*/ 10 w 90"/>
                <a:gd name="T25" fmla="*/ 35 h 173"/>
                <a:gd name="T26" fmla="*/ 10 w 90"/>
                <a:gd name="T27" fmla="*/ 37 h 173"/>
                <a:gd name="T28" fmla="*/ 11 w 90"/>
                <a:gd name="T29" fmla="*/ 39 h 173"/>
                <a:gd name="T30" fmla="*/ 13 w 90"/>
                <a:gd name="T31" fmla="*/ 40 h 173"/>
                <a:gd name="T32" fmla="*/ 15 w 90"/>
                <a:gd name="T33" fmla="*/ 40 h 173"/>
                <a:gd name="T34" fmla="*/ 18 w 90"/>
                <a:gd name="T35" fmla="*/ 40 h 173"/>
                <a:gd name="T36" fmla="*/ 19 w 90"/>
                <a:gd name="T37" fmla="*/ 38 h 173"/>
                <a:gd name="T38" fmla="*/ 20 w 90"/>
                <a:gd name="T39" fmla="*/ 36 h 173"/>
                <a:gd name="T40" fmla="*/ 20 w 90"/>
                <a:gd name="T41" fmla="*/ 34 h 173"/>
                <a:gd name="T42" fmla="*/ 20 w 90"/>
                <a:gd name="T43" fmla="*/ 33 h 173"/>
                <a:gd name="T44" fmla="*/ 20 w 90"/>
                <a:gd name="T45" fmla="*/ 31 h 173"/>
                <a:gd name="T46" fmla="*/ 19 w 90"/>
                <a:gd name="T47" fmla="*/ 27 h 173"/>
                <a:gd name="T48" fmla="*/ 18 w 90"/>
                <a:gd name="T49" fmla="*/ 22 h 173"/>
                <a:gd name="T50" fmla="*/ 17 w 90"/>
                <a:gd name="T51" fmla="*/ 17 h 173"/>
                <a:gd name="T52" fmla="*/ 15 w 90"/>
                <a:gd name="T53" fmla="*/ 12 h 173"/>
                <a:gd name="T54" fmla="*/ 12 w 90"/>
                <a:gd name="T55" fmla="*/ 7 h 173"/>
                <a:gd name="T56" fmla="*/ 10 w 90"/>
                <a:gd name="T57" fmla="*/ 2 h 173"/>
                <a:gd name="T58" fmla="*/ 8 w 90"/>
                <a:gd name="T59" fmla="*/ 1 h 173"/>
                <a:gd name="T60" fmla="*/ 6 w 90"/>
                <a:gd name="T61" fmla="*/ 0 h 173"/>
                <a:gd name="T62" fmla="*/ 4 w 90"/>
                <a:gd name="T63" fmla="*/ 0 h 173"/>
                <a:gd name="T64" fmla="*/ 2 w 90"/>
                <a:gd name="T65" fmla="*/ 1 h 1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0"/>
                <a:gd name="T100" fmla="*/ 0 h 173"/>
                <a:gd name="T101" fmla="*/ 90 w 90"/>
                <a:gd name="T102" fmla="*/ 173 h 1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0" h="173">
                  <a:moveTo>
                    <a:pt x="10" y="4"/>
                  </a:moveTo>
                  <a:lnTo>
                    <a:pt x="3" y="12"/>
                  </a:lnTo>
                  <a:lnTo>
                    <a:pt x="0" y="21"/>
                  </a:lnTo>
                  <a:lnTo>
                    <a:pt x="0" y="30"/>
                  </a:lnTo>
                  <a:lnTo>
                    <a:pt x="4" y="38"/>
                  </a:lnTo>
                  <a:lnTo>
                    <a:pt x="15" y="55"/>
                  </a:lnTo>
                  <a:lnTo>
                    <a:pt x="24" y="73"/>
                  </a:lnTo>
                  <a:lnTo>
                    <a:pt x="30" y="93"/>
                  </a:lnTo>
                  <a:lnTo>
                    <a:pt x="36" y="110"/>
                  </a:lnTo>
                  <a:lnTo>
                    <a:pt x="39" y="127"/>
                  </a:lnTo>
                  <a:lnTo>
                    <a:pt x="42" y="140"/>
                  </a:lnTo>
                  <a:lnTo>
                    <a:pt x="43" y="149"/>
                  </a:lnTo>
                  <a:lnTo>
                    <a:pt x="43" y="151"/>
                  </a:lnTo>
                  <a:lnTo>
                    <a:pt x="46" y="160"/>
                  </a:lnTo>
                  <a:lnTo>
                    <a:pt x="51" y="168"/>
                  </a:lnTo>
                  <a:lnTo>
                    <a:pt x="59" y="172"/>
                  </a:lnTo>
                  <a:lnTo>
                    <a:pt x="69" y="173"/>
                  </a:lnTo>
                  <a:lnTo>
                    <a:pt x="79" y="171"/>
                  </a:lnTo>
                  <a:lnTo>
                    <a:pt x="85" y="164"/>
                  </a:lnTo>
                  <a:lnTo>
                    <a:pt x="89" y="157"/>
                  </a:lnTo>
                  <a:lnTo>
                    <a:pt x="90" y="147"/>
                  </a:lnTo>
                  <a:lnTo>
                    <a:pt x="90" y="142"/>
                  </a:lnTo>
                  <a:lnTo>
                    <a:pt x="88" y="132"/>
                  </a:lnTo>
                  <a:lnTo>
                    <a:pt x="85" y="116"/>
                  </a:lnTo>
                  <a:lnTo>
                    <a:pt x="81" y="97"/>
                  </a:lnTo>
                  <a:lnTo>
                    <a:pt x="75" y="75"/>
                  </a:lnTo>
                  <a:lnTo>
                    <a:pt x="67" y="53"/>
                  </a:lnTo>
                  <a:lnTo>
                    <a:pt x="56" y="30"/>
                  </a:lnTo>
                  <a:lnTo>
                    <a:pt x="43" y="10"/>
                  </a:lnTo>
                  <a:lnTo>
                    <a:pt x="37" y="3"/>
                  </a:lnTo>
                  <a:lnTo>
                    <a:pt x="28" y="0"/>
                  </a:lnTo>
                  <a:lnTo>
                    <a:pt x="19" y="0"/>
                  </a:lnTo>
                  <a:lnTo>
                    <a:pt x="10" y="4"/>
                  </a:lnTo>
                  <a:close/>
                </a:path>
              </a:pathLst>
            </a:custGeom>
            <a:solidFill>
              <a:srgbClr val="000000"/>
            </a:solidFill>
            <a:ln w="9525">
              <a:noFill/>
              <a:round/>
              <a:headEnd/>
              <a:tailEnd/>
            </a:ln>
          </p:spPr>
          <p:txBody>
            <a:bodyPr/>
            <a:lstStyle/>
            <a:p>
              <a:pPr rtl="0"/>
              <a:endParaRPr lang="en-US" sz="3800"/>
            </a:p>
          </p:txBody>
        </p:sp>
        <p:sp>
          <p:nvSpPr>
            <p:cNvPr id="41165" name="Freeform 205"/>
            <p:cNvSpPr>
              <a:spLocks/>
            </p:cNvSpPr>
            <p:nvPr/>
          </p:nvSpPr>
          <p:spPr bwMode="auto">
            <a:xfrm>
              <a:off x="627" y="2552"/>
              <a:ext cx="18" cy="38"/>
            </a:xfrm>
            <a:custGeom>
              <a:avLst/>
              <a:gdLst>
                <a:gd name="T0" fmla="*/ 2 w 83"/>
                <a:gd name="T1" fmla="*/ 1 h 164"/>
                <a:gd name="T2" fmla="*/ 0 w 83"/>
                <a:gd name="T3" fmla="*/ 2 h 164"/>
                <a:gd name="T4" fmla="*/ 0 w 83"/>
                <a:gd name="T5" fmla="*/ 4 h 164"/>
                <a:gd name="T6" fmla="*/ 0 w 83"/>
                <a:gd name="T7" fmla="*/ 7 h 164"/>
                <a:gd name="T8" fmla="*/ 1 w 83"/>
                <a:gd name="T9" fmla="*/ 9 h 164"/>
                <a:gd name="T10" fmla="*/ 4 w 83"/>
                <a:gd name="T11" fmla="*/ 16 h 164"/>
                <a:gd name="T12" fmla="*/ 7 w 83"/>
                <a:gd name="T13" fmla="*/ 24 h 164"/>
                <a:gd name="T14" fmla="*/ 8 w 83"/>
                <a:gd name="T15" fmla="*/ 30 h 164"/>
                <a:gd name="T16" fmla="*/ 8 w 83"/>
                <a:gd name="T17" fmla="*/ 33 h 164"/>
                <a:gd name="T18" fmla="*/ 8 w 83"/>
                <a:gd name="T19" fmla="*/ 35 h 164"/>
                <a:gd name="T20" fmla="*/ 10 w 83"/>
                <a:gd name="T21" fmla="*/ 37 h 164"/>
                <a:gd name="T22" fmla="*/ 11 w 83"/>
                <a:gd name="T23" fmla="*/ 38 h 164"/>
                <a:gd name="T24" fmla="*/ 13 w 83"/>
                <a:gd name="T25" fmla="*/ 38 h 164"/>
                <a:gd name="T26" fmla="*/ 15 w 83"/>
                <a:gd name="T27" fmla="*/ 37 h 164"/>
                <a:gd name="T28" fmla="*/ 17 w 83"/>
                <a:gd name="T29" fmla="*/ 36 h 164"/>
                <a:gd name="T30" fmla="*/ 18 w 83"/>
                <a:gd name="T31" fmla="*/ 34 h 164"/>
                <a:gd name="T32" fmla="*/ 18 w 83"/>
                <a:gd name="T33" fmla="*/ 32 h 164"/>
                <a:gd name="T34" fmla="*/ 18 w 83"/>
                <a:gd name="T35" fmla="*/ 31 h 164"/>
                <a:gd name="T36" fmla="*/ 18 w 83"/>
                <a:gd name="T37" fmla="*/ 29 h 164"/>
                <a:gd name="T38" fmla="*/ 17 w 83"/>
                <a:gd name="T39" fmla="*/ 25 h 164"/>
                <a:gd name="T40" fmla="*/ 16 w 83"/>
                <a:gd name="T41" fmla="*/ 21 h 164"/>
                <a:gd name="T42" fmla="*/ 16 w 83"/>
                <a:gd name="T43" fmla="*/ 17 h 164"/>
                <a:gd name="T44" fmla="*/ 14 w 83"/>
                <a:gd name="T45" fmla="*/ 12 h 164"/>
                <a:gd name="T46" fmla="*/ 12 w 83"/>
                <a:gd name="T47" fmla="*/ 7 h 164"/>
                <a:gd name="T48" fmla="*/ 9 w 83"/>
                <a:gd name="T49" fmla="*/ 2 h 164"/>
                <a:gd name="T50" fmla="*/ 8 w 83"/>
                <a:gd name="T51" fmla="*/ 0 h 164"/>
                <a:gd name="T52" fmla="*/ 6 w 83"/>
                <a:gd name="T53" fmla="*/ 0 h 164"/>
                <a:gd name="T54" fmla="*/ 4 w 83"/>
                <a:gd name="T55" fmla="*/ 0 h 164"/>
                <a:gd name="T56" fmla="*/ 2 w 83"/>
                <a:gd name="T57" fmla="*/ 1 h 16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3"/>
                <a:gd name="T88" fmla="*/ 0 h 164"/>
                <a:gd name="T89" fmla="*/ 83 w 83"/>
                <a:gd name="T90" fmla="*/ 164 h 16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3" h="164">
                  <a:moveTo>
                    <a:pt x="9" y="4"/>
                  </a:moveTo>
                  <a:lnTo>
                    <a:pt x="2" y="10"/>
                  </a:lnTo>
                  <a:lnTo>
                    <a:pt x="0" y="19"/>
                  </a:lnTo>
                  <a:lnTo>
                    <a:pt x="0" y="29"/>
                  </a:lnTo>
                  <a:lnTo>
                    <a:pt x="4" y="38"/>
                  </a:lnTo>
                  <a:lnTo>
                    <a:pt x="20" y="70"/>
                  </a:lnTo>
                  <a:lnTo>
                    <a:pt x="31" y="104"/>
                  </a:lnTo>
                  <a:lnTo>
                    <a:pt x="35" y="130"/>
                  </a:lnTo>
                  <a:lnTo>
                    <a:pt x="36" y="142"/>
                  </a:lnTo>
                  <a:lnTo>
                    <a:pt x="39" y="151"/>
                  </a:lnTo>
                  <a:lnTo>
                    <a:pt x="44" y="159"/>
                  </a:lnTo>
                  <a:lnTo>
                    <a:pt x="50" y="162"/>
                  </a:lnTo>
                  <a:lnTo>
                    <a:pt x="60" y="164"/>
                  </a:lnTo>
                  <a:lnTo>
                    <a:pt x="70" y="161"/>
                  </a:lnTo>
                  <a:lnTo>
                    <a:pt x="78" y="156"/>
                  </a:lnTo>
                  <a:lnTo>
                    <a:pt x="82" y="148"/>
                  </a:lnTo>
                  <a:lnTo>
                    <a:pt x="83" y="139"/>
                  </a:lnTo>
                  <a:lnTo>
                    <a:pt x="83" y="135"/>
                  </a:lnTo>
                  <a:lnTo>
                    <a:pt x="82" y="125"/>
                  </a:lnTo>
                  <a:lnTo>
                    <a:pt x="80" y="110"/>
                  </a:lnTo>
                  <a:lnTo>
                    <a:pt x="76" y="92"/>
                  </a:lnTo>
                  <a:lnTo>
                    <a:pt x="73" y="73"/>
                  </a:lnTo>
                  <a:lnTo>
                    <a:pt x="65" y="51"/>
                  </a:lnTo>
                  <a:lnTo>
                    <a:pt x="56" y="30"/>
                  </a:lnTo>
                  <a:lnTo>
                    <a:pt x="43" y="9"/>
                  </a:lnTo>
                  <a:lnTo>
                    <a:pt x="35" y="2"/>
                  </a:lnTo>
                  <a:lnTo>
                    <a:pt x="26" y="0"/>
                  </a:lnTo>
                  <a:lnTo>
                    <a:pt x="17" y="0"/>
                  </a:lnTo>
                  <a:lnTo>
                    <a:pt x="9" y="4"/>
                  </a:lnTo>
                  <a:close/>
                </a:path>
              </a:pathLst>
            </a:custGeom>
            <a:solidFill>
              <a:srgbClr val="000000"/>
            </a:solidFill>
            <a:ln w="9525">
              <a:noFill/>
              <a:round/>
              <a:headEnd/>
              <a:tailEnd/>
            </a:ln>
          </p:spPr>
          <p:txBody>
            <a:bodyPr/>
            <a:lstStyle/>
            <a:p>
              <a:pPr rtl="0"/>
              <a:endParaRPr lang="en-US" sz="3800"/>
            </a:p>
          </p:txBody>
        </p:sp>
        <p:sp>
          <p:nvSpPr>
            <p:cNvPr id="41166" name="Freeform 206"/>
            <p:cNvSpPr>
              <a:spLocks/>
            </p:cNvSpPr>
            <p:nvPr/>
          </p:nvSpPr>
          <p:spPr bwMode="auto">
            <a:xfrm>
              <a:off x="338" y="2456"/>
              <a:ext cx="137" cy="91"/>
            </a:xfrm>
            <a:custGeom>
              <a:avLst/>
              <a:gdLst>
                <a:gd name="T0" fmla="*/ 6 w 600"/>
                <a:gd name="T1" fmla="*/ 8 h 394"/>
                <a:gd name="T2" fmla="*/ 4 w 600"/>
                <a:gd name="T3" fmla="*/ 10 h 394"/>
                <a:gd name="T4" fmla="*/ 0 w 600"/>
                <a:gd name="T5" fmla="*/ 42 h 394"/>
                <a:gd name="T6" fmla="*/ 0 w 600"/>
                <a:gd name="T7" fmla="*/ 42 h 394"/>
                <a:gd name="T8" fmla="*/ 0 w 600"/>
                <a:gd name="T9" fmla="*/ 43 h 394"/>
                <a:gd name="T10" fmla="*/ 0 w 600"/>
                <a:gd name="T11" fmla="*/ 45 h 394"/>
                <a:gd name="T12" fmla="*/ 2 w 600"/>
                <a:gd name="T13" fmla="*/ 47 h 394"/>
                <a:gd name="T14" fmla="*/ 3 w 600"/>
                <a:gd name="T15" fmla="*/ 48 h 394"/>
                <a:gd name="T16" fmla="*/ 5 w 600"/>
                <a:gd name="T17" fmla="*/ 48 h 394"/>
                <a:gd name="T18" fmla="*/ 5 w 600"/>
                <a:gd name="T19" fmla="*/ 48 h 394"/>
                <a:gd name="T20" fmla="*/ 4 w 600"/>
                <a:gd name="T21" fmla="*/ 48 h 394"/>
                <a:gd name="T22" fmla="*/ 2 w 600"/>
                <a:gd name="T23" fmla="*/ 50 h 394"/>
                <a:gd name="T24" fmla="*/ 1 w 600"/>
                <a:gd name="T25" fmla="*/ 53 h 394"/>
                <a:gd name="T26" fmla="*/ 1 w 600"/>
                <a:gd name="T27" fmla="*/ 54 h 394"/>
                <a:gd name="T28" fmla="*/ 1 w 600"/>
                <a:gd name="T29" fmla="*/ 55 h 394"/>
                <a:gd name="T30" fmla="*/ 8 w 600"/>
                <a:gd name="T31" fmla="*/ 77 h 394"/>
                <a:gd name="T32" fmla="*/ 10 w 600"/>
                <a:gd name="T33" fmla="*/ 79 h 394"/>
                <a:gd name="T34" fmla="*/ 12 w 600"/>
                <a:gd name="T35" fmla="*/ 80 h 394"/>
                <a:gd name="T36" fmla="*/ 15 w 600"/>
                <a:gd name="T37" fmla="*/ 79 h 394"/>
                <a:gd name="T38" fmla="*/ 17 w 600"/>
                <a:gd name="T39" fmla="*/ 78 h 394"/>
                <a:gd name="T40" fmla="*/ 23 w 600"/>
                <a:gd name="T41" fmla="*/ 75 h 394"/>
                <a:gd name="T42" fmla="*/ 33 w 600"/>
                <a:gd name="T43" fmla="*/ 71 h 394"/>
                <a:gd name="T44" fmla="*/ 47 w 600"/>
                <a:gd name="T45" fmla="*/ 67 h 394"/>
                <a:gd name="T46" fmla="*/ 62 w 600"/>
                <a:gd name="T47" fmla="*/ 64 h 394"/>
                <a:gd name="T48" fmla="*/ 79 w 600"/>
                <a:gd name="T49" fmla="*/ 65 h 394"/>
                <a:gd name="T50" fmla="*/ 95 w 600"/>
                <a:gd name="T51" fmla="*/ 70 h 394"/>
                <a:gd name="T52" fmla="*/ 111 w 600"/>
                <a:gd name="T53" fmla="*/ 81 h 394"/>
                <a:gd name="T54" fmla="*/ 119 w 600"/>
                <a:gd name="T55" fmla="*/ 89 h 394"/>
                <a:gd name="T56" fmla="*/ 121 w 600"/>
                <a:gd name="T57" fmla="*/ 91 h 394"/>
                <a:gd name="T58" fmla="*/ 123 w 600"/>
                <a:gd name="T59" fmla="*/ 91 h 394"/>
                <a:gd name="T60" fmla="*/ 126 w 600"/>
                <a:gd name="T61" fmla="*/ 91 h 394"/>
                <a:gd name="T62" fmla="*/ 128 w 600"/>
                <a:gd name="T63" fmla="*/ 91 h 394"/>
                <a:gd name="T64" fmla="*/ 131 w 600"/>
                <a:gd name="T65" fmla="*/ 89 h 394"/>
                <a:gd name="T66" fmla="*/ 135 w 600"/>
                <a:gd name="T67" fmla="*/ 85 h 394"/>
                <a:gd name="T68" fmla="*/ 137 w 600"/>
                <a:gd name="T69" fmla="*/ 75 h 394"/>
                <a:gd name="T70" fmla="*/ 137 w 600"/>
                <a:gd name="T71" fmla="*/ 68 h 394"/>
                <a:gd name="T72" fmla="*/ 137 w 600"/>
                <a:gd name="T73" fmla="*/ 68 h 394"/>
                <a:gd name="T74" fmla="*/ 136 w 600"/>
                <a:gd name="T75" fmla="*/ 66 h 394"/>
                <a:gd name="T76" fmla="*/ 131 w 600"/>
                <a:gd name="T77" fmla="*/ 54 h 394"/>
                <a:gd name="T78" fmla="*/ 121 w 600"/>
                <a:gd name="T79" fmla="*/ 36 h 394"/>
                <a:gd name="T80" fmla="*/ 103 w 600"/>
                <a:gd name="T81" fmla="*/ 19 h 394"/>
                <a:gd name="T82" fmla="*/ 87 w 600"/>
                <a:gd name="T83" fmla="*/ 8 h 394"/>
                <a:gd name="T84" fmla="*/ 78 w 600"/>
                <a:gd name="T85" fmla="*/ 5 h 394"/>
                <a:gd name="T86" fmla="*/ 69 w 600"/>
                <a:gd name="T87" fmla="*/ 2 h 394"/>
                <a:gd name="T88" fmla="*/ 58 w 600"/>
                <a:gd name="T89" fmla="*/ 1 h 394"/>
                <a:gd name="T90" fmla="*/ 48 w 600"/>
                <a:gd name="T91" fmla="*/ 0 h 394"/>
                <a:gd name="T92" fmla="*/ 37 w 600"/>
                <a:gd name="T93" fmla="*/ 1 h 394"/>
                <a:gd name="T94" fmla="*/ 25 w 600"/>
                <a:gd name="T95" fmla="*/ 2 h 394"/>
                <a:gd name="T96" fmla="*/ 13 w 600"/>
                <a:gd name="T97" fmla="*/ 5 h 39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00"/>
                <a:gd name="T148" fmla="*/ 0 h 394"/>
                <a:gd name="T149" fmla="*/ 600 w 600"/>
                <a:gd name="T150" fmla="*/ 394 h 39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00" h="394">
                  <a:moveTo>
                    <a:pt x="32" y="30"/>
                  </a:moveTo>
                  <a:lnTo>
                    <a:pt x="25" y="33"/>
                  </a:lnTo>
                  <a:lnTo>
                    <a:pt x="20" y="38"/>
                  </a:lnTo>
                  <a:lnTo>
                    <a:pt x="16" y="43"/>
                  </a:lnTo>
                  <a:lnTo>
                    <a:pt x="15" y="50"/>
                  </a:lnTo>
                  <a:lnTo>
                    <a:pt x="0" y="182"/>
                  </a:lnTo>
                  <a:lnTo>
                    <a:pt x="0" y="183"/>
                  </a:lnTo>
                  <a:lnTo>
                    <a:pt x="0" y="185"/>
                  </a:lnTo>
                  <a:lnTo>
                    <a:pt x="0" y="190"/>
                  </a:lnTo>
                  <a:lnTo>
                    <a:pt x="2" y="194"/>
                  </a:lnTo>
                  <a:lnTo>
                    <a:pt x="4" y="199"/>
                  </a:lnTo>
                  <a:lnTo>
                    <a:pt x="7" y="203"/>
                  </a:lnTo>
                  <a:lnTo>
                    <a:pt x="9" y="204"/>
                  </a:lnTo>
                  <a:lnTo>
                    <a:pt x="13" y="206"/>
                  </a:lnTo>
                  <a:lnTo>
                    <a:pt x="17" y="207"/>
                  </a:lnTo>
                  <a:lnTo>
                    <a:pt x="20" y="208"/>
                  </a:lnTo>
                  <a:lnTo>
                    <a:pt x="19" y="208"/>
                  </a:lnTo>
                  <a:lnTo>
                    <a:pt x="12" y="212"/>
                  </a:lnTo>
                  <a:lnTo>
                    <a:pt x="8" y="217"/>
                  </a:lnTo>
                  <a:lnTo>
                    <a:pt x="6" y="224"/>
                  </a:lnTo>
                  <a:lnTo>
                    <a:pt x="4" y="230"/>
                  </a:lnTo>
                  <a:lnTo>
                    <a:pt x="4" y="232"/>
                  </a:lnTo>
                  <a:lnTo>
                    <a:pt x="4" y="234"/>
                  </a:lnTo>
                  <a:lnTo>
                    <a:pt x="4" y="235"/>
                  </a:lnTo>
                  <a:lnTo>
                    <a:pt x="6" y="238"/>
                  </a:lnTo>
                  <a:lnTo>
                    <a:pt x="34" y="328"/>
                  </a:lnTo>
                  <a:lnTo>
                    <a:pt x="37" y="333"/>
                  </a:lnTo>
                  <a:lnTo>
                    <a:pt x="39" y="337"/>
                  </a:lnTo>
                  <a:lnTo>
                    <a:pt x="43" y="341"/>
                  </a:lnTo>
                  <a:lnTo>
                    <a:pt x="48" y="343"/>
                  </a:lnTo>
                  <a:lnTo>
                    <a:pt x="54" y="345"/>
                  </a:lnTo>
                  <a:lnTo>
                    <a:pt x="59" y="345"/>
                  </a:lnTo>
                  <a:lnTo>
                    <a:pt x="64" y="343"/>
                  </a:lnTo>
                  <a:lnTo>
                    <a:pt x="69" y="341"/>
                  </a:lnTo>
                  <a:lnTo>
                    <a:pt x="75" y="338"/>
                  </a:lnTo>
                  <a:lnTo>
                    <a:pt x="85" y="332"/>
                  </a:lnTo>
                  <a:lnTo>
                    <a:pt x="101" y="324"/>
                  </a:lnTo>
                  <a:lnTo>
                    <a:pt x="121" y="315"/>
                  </a:lnTo>
                  <a:lnTo>
                    <a:pt x="146" y="306"/>
                  </a:lnTo>
                  <a:lnTo>
                    <a:pt x="173" y="297"/>
                  </a:lnTo>
                  <a:lnTo>
                    <a:pt x="205" y="288"/>
                  </a:lnTo>
                  <a:lnTo>
                    <a:pt x="237" y="281"/>
                  </a:lnTo>
                  <a:lnTo>
                    <a:pt x="272" y="277"/>
                  </a:lnTo>
                  <a:lnTo>
                    <a:pt x="307" y="276"/>
                  </a:lnTo>
                  <a:lnTo>
                    <a:pt x="345" y="280"/>
                  </a:lnTo>
                  <a:lnTo>
                    <a:pt x="382" y="288"/>
                  </a:lnTo>
                  <a:lnTo>
                    <a:pt x="418" y="301"/>
                  </a:lnTo>
                  <a:lnTo>
                    <a:pt x="455" y="321"/>
                  </a:lnTo>
                  <a:lnTo>
                    <a:pt x="488" y="349"/>
                  </a:lnTo>
                  <a:lnTo>
                    <a:pt x="521" y="384"/>
                  </a:lnTo>
                  <a:lnTo>
                    <a:pt x="523" y="386"/>
                  </a:lnTo>
                  <a:lnTo>
                    <a:pt x="526" y="389"/>
                  </a:lnTo>
                  <a:lnTo>
                    <a:pt x="530" y="392"/>
                  </a:lnTo>
                  <a:lnTo>
                    <a:pt x="534" y="393"/>
                  </a:lnTo>
                  <a:lnTo>
                    <a:pt x="539" y="394"/>
                  </a:lnTo>
                  <a:lnTo>
                    <a:pt x="544" y="394"/>
                  </a:lnTo>
                  <a:lnTo>
                    <a:pt x="550" y="394"/>
                  </a:lnTo>
                  <a:lnTo>
                    <a:pt x="556" y="393"/>
                  </a:lnTo>
                  <a:lnTo>
                    <a:pt x="561" y="392"/>
                  </a:lnTo>
                  <a:lnTo>
                    <a:pt x="568" y="388"/>
                  </a:lnTo>
                  <a:lnTo>
                    <a:pt x="574" y="385"/>
                  </a:lnTo>
                  <a:lnTo>
                    <a:pt x="579" y="380"/>
                  </a:lnTo>
                  <a:lnTo>
                    <a:pt x="591" y="366"/>
                  </a:lnTo>
                  <a:lnTo>
                    <a:pt x="598" y="347"/>
                  </a:lnTo>
                  <a:lnTo>
                    <a:pt x="600" y="324"/>
                  </a:lnTo>
                  <a:lnTo>
                    <a:pt x="599" y="295"/>
                  </a:lnTo>
                  <a:lnTo>
                    <a:pt x="599" y="294"/>
                  </a:lnTo>
                  <a:lnTo>
                    <a:pt x="598" y="293"/>
                  </a:lnTo>
                  <a:lnTo>
                    <a:pt x="595" y="284"/>
                  </a:lnTo>
                  <a:lnTo>
                    <a:pt x="587" y="263"/>
                  </a:lnTo>
                  <a:lnTo>
                    <a:pt x="574" y="233"/>
                  </a:lnTo>
                  <a:lnTo>
                    <a:pt x="555" y="196"/>
                  </a:lnTo>
                  <a:lnTo>
                    <a:pt x="529" y="157"/>
                  </a:lnTo>
                  <a:lnTo>
                    <a:pt x="495" y="118"/>
                  </a:lnTo>
                  <a:lnTo>
                    <a:pt x="453" y="81"/>
                  </a:lnTo>
                  <a:lnTo>
                    <a:pt x="402" y="47"/>
                  </a:lnTo>
                  <a:lnTo>
                    <a:pt x="383" y="36"/>
                  </a:lnTo>
                  <a:lnTo>
                    <a:pt x="363" y="29"/>
                  </a:lnTo>
                  <a:lnTo>
                    <a:pt x="343" y="21"/>
                  </a:lnTo>
                  <a:lnTo>
                    <a:pt x="322" y="14"/>
                  </a:lnTo>
                  <a:lnTo>
                    <a:pt x="300" y="9"/>
                  </a:lnTo>
                  <a:lnTo>
                    <a:pt x="278" y="5"/>
                  </a:lnTo>
                  <a:lnTo>
                    <a:pt x="255" y="3"/>
                  </a:lnTo>
                  <a:lnTo>
                    <a:pt x="232" y="0"/>
                  </a:lnTo>
                  <a:lnTo>
                    <a:pt x="209" y="0"/>
                  </a:lnTo>
                  <a:lnTo>
                    <a:pt x="185" y="0"/>
                  </a:lnTo>
                  <a:lnTo>
                    <a:pt x="160" y="3"/>
                  </a:lnTo>
                  <a:lnTo>
                    <a:pt x="136" y="5"/>
                  </a:lnTo>
                  <a:lnTo>
                    <a:pt x="110" y="10"/>
                  </a:lnTo>
                  <a:lnTo>
                    <a:pt x="85" y="16"/>
                  </a:lnTo>
                  <a:lnTo>
                    <a:pt x="58" y="22"/>
                  </a:lnTo>
                  <a:lnTo>
                    <a:pt x="32" y="30"/>
                  </a:lnTo>
                  <a:close/>
                </a:path>
              </a:pathLst>
            </a:custGeom>
            <a:solidFill>
              <a:srgbClr val="000000"/>
            </a:solidFill>
            <a:ln w="9525">
              <a:noFill/>
              <a:round/>
              <a:headEnd/>
              <a:tailEnd/>
            </a:ln>
          </p:spPr>
          <p:txBody>
            <a:bodyPr/>
            <a:lstStyle/>
            <a:p>
              <a:pPr rtl="0"/>
              <a:endParaRPr lang="en-US" sz="3800"/>
            </a:p>
          </p:txBody>
        </p:sp>
        <p:sp>
          <p:nvSpPr>
            <p:cNvPr id="41167" name="Freeform 207"/>
            <p:cNvSpPr>
              <a:spLocks/>
            </p:cNvSpPr>
            <p:nvPr/>
          </p:nvSpPr>
          <p:spPr bwMode="auto">
            <a:xfrm>
              <a:off x="350" y="2467"/>
              <a:ext cx="114" cy="68"/>
            </a:xfrm>
            <a:custGeom>
              <a:avLst/>
              <a:gdLst>
                <a:gd name="T0" fmla="*/ 84 w 501"/>
                <a:gd name="T1" fmla="*/ 16 h 295"/>
                <a:gd name="T2" fmla="*/ 99 w 501"/>
                <a:gd name="T3" fmla="*/ 31 h 295"/>
                <a:gd name="T4" fmla="*/ 109 w 501"/>
                <a:gd name="T5" fmla="*/ 46 h 295"/>
                <a:gd name="T6" fmla="*/ 113 w 501"/>
                <a:gd name="T7" fmla="*/ 57 h 295"/>
                <a:gd name="T8" fmla="*/ 114 w 501"/>
                <a:gd name="T9" fmla="*/ 60 h 295"/>
                <a:gd name="T10" fmla="*/ 114 w 501"/>
                <a:gd name="T11" fmla="*/ 62 h 295"/>
                <a:gd name="T12" fmla="*/ 114 w 501"/>
                <a:gd name="T13" fmla="*/ 65 h 295"/>
                <a:gd name="T14" fmla="*/ 114 w 501"/>
                <a:gd name="T15" fmla="*/ 68 h 295"/>
                <a:gd name="T16" fmla="*/ 106 w 501"/>
                <a:gd name="T17" fmla="*/ 61 h 295"/>
                <a:gd name="T18" fmla="*/ 91 w 501"/>
                <a:gd name="T19" fmla="*/ 50 h 295"/>
                <a:gd name="T20" fmla="*/ 76 w 501"/>
                <a:gd name="T21" fmla="*/ 44 h 295"/>
                <a:gd name="T22" fmla="*/ 60 w 501"/>
                <a:gd name="T23" fmla="*/ 42 h 295"/>
                <a:gd name="T24" fmla="*/ 44 w 501"/>
                <a:gd name="T25" fmla="*/ 43 h 295"/>
                <a:gd name="T26" fmla="*/ 30 w 501"/>
                <a:gd name="T27" fmla="*/ 45 h 295"/>
                <a:gd name="T28" fmla="*/ 18 w 501"/>
                <a:gd name="T29" fmla="*/ 49 h 295"/>
                <a:gd name="T30" fmla="*/ 8 w 501"/>
                <a:gd name="T31" fmla="*/ 53 h 295"/>
                <a:gd name="T32" fmla="*/ 4 w 501"/>
                <a:gd name="T33" fmla="*/ 52 h 295"/>
                <a:gd name="T34" fmla="*/ 3 w 501"/>
                <a:gd name="T35" fmla="*/ 48 h 295"/>
                <a:gd name="T36" fmla="*/ 5 w 501"/>
                <a:gd name="T37" fmla="*/ 44 h 295"/>
                <a:gd name="T38" fmla="*/ 16 w 501"/>
                <a:gd name="T39" fmla="*/ 40 h 295"/>
                <a:gd name="T40" fmla="*/ 28 w 501"/>
                <a:gd name="T41" fmla="*/ 35 h 295"/>
                <a:gd name="T42" fmla="*/ 36 w 501"/>
                <a:gd name="T43" fmla="*/ 32 h 295"/>
                <a:gd name="T44" fmla="*/ 39 w 501"/>
                <a:gd name="T45" fmla="*/ 30 h 295"/>
                <a:gd name="T46" fmla="*/ 40 w 501"/>
                <a:gd name="T47" fmla="*/ 28 h 295"/>
                <a:gd name="T48" fmla="*/ 41 w 501"/>
                <a:gd name="T49" fmla="*/ 26 h 295"/>
                <a:gd name="T50" fmla="*/ 41 w 501"/>
                <a:gd name="T51" fmla="*/ 25 h 295"/>
                <a:gd name="T52" fmla="*/ 40 w 501"/>
                <a:gd name="T53" fmla="*/ 23 h 295"/>
                <a:gd name="T54" fmla="*/ 37 w 501"/>
                <a:gd name="T55" fmla="*/ 21 h 295"/>
                <a:gd name="T56" fmla="*/ 33 w 501"/>
                <a:gd name="T57" fmla="*/ 21 h 295"/>
                <a:gd name="T58" fmla="*/ 26 w 501"/>
                <a:gd name="T59" fmla="*/ 22 h 295"/>
                <a:gd name="T60" fmla="*/ 15 w 501"/>
                <a:gd name="T61" fmla="*/ 23 h 295"/>
                <a:gd name="T62" fmla="*/ 4 w 501"/>
                <a:gd name="T63" fmla="*/ 25 h 295"/>
                <a:gd name="T64" fmla="*/ 1 w 501"/>
                <a:gd name="T65" fmla="*/ 20 h 295"/>
                <a:gd name="T66" fmla="*/ 2 w 501"/>
                <a:gd name="T67" fmla="*/ 9 h 295"/>
                <a:gd name="T68" fmla="*/ 8 w 501"/>
                <a:gd name="T69" fmla="*/ 4 h 295"/>
                <a:gd name="T70" fmla="*/ 18 w 501"/>
                <a:gd name="T71" fmla="*/ 2 h 295"/>
                <a:gd name="T72" fmla="*/ 28 w 501"/>
                <a:gd name="T73" fmla="*/ 1 h 295"/>
                <a:gd name="T74" fmla="*/ 37 w 501"/>
                <a:gd name="T75" fmla="*/ 0 h 295"/>
                <a:gd name="T76" fmla="*/ 46 w 501"/>
                <a:gd name="T77" fmla="*/ 1 h 295"/>
                <a:gd name="T78" fmla="*/ 55 w 501"/>
                <a:gd name="T79" fmla="*/ 2 h 295"/>
                <a:gd name="T80" fmla="*/ 63 w 501"/>
                <a:gd name="T81" fmla="*/ 4 h 295"/>
                <a:gd name="T82" fmla="*/ 71 w 501"/>
                <a:gd name="T83" fmla="*/ 7 h 29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1"/>
                <a:gd name="T127" fmla="*/ 0 h 295"/>
                <a:gd name="T128" fmla="*/ 501 w 501"/>
                <a:gd name="T129" fmla="*/ 295 h 29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1" h="295">
                  <a:moveTo>
                    <a:pt x="328" y="41"/>
                  </a:moveTo>
                  <a:lnTo>
                    <a:pt x="371" y="69"/>
                  </a:lnTo>
                  <a:lnTo>
                    <a:pt x="407" y="102"/>
                  </a:lnTo>
                  <a:lnTo>
                    <a:pt x="437" y="135"/>
                  </a:lnTo>
                  <a:lnTo>
                    <a:pt x="461" y="169"/>
                  </a:lnTo>
                  <a:lnTo>
                    <a:pt x="478" y="201"/>
                  </a:lnTo>
                  <a:lnTo>
                    <a:pt x="489" y="227"/>
                  </a:lnTo>
                  <a:lnTo>
                    <a:pt x="497" y="246"/>
                  </a:lnTo>
                  <a:lnTo>
                    <a:pt x="500" y="255"/>
                  </a:lnTo>
                  <a:lnTo>
                    <a:pt x="501" y="260"/>
                  </a:lnTo>
                  <a:lnTo>
                    <a:pt x="501" y="264"/>
                  </a:lnTo>
                  <a:lnTo>
                    <a:pt x="501" y="269"/>
                  </a:lnTo>
                  <a:lnTo>
                    <a:pt x="501" y="273"/>
                  </a:lnTo>
                  <a:lnTo>
                    <a:pt x="501" y="282"/>
                  </a:lnTo>
                  <a:lnTo>
                    <a:pt x="500" y="288"/>
                  </a:lnTo>
                  <a:lnTo>
                    <a:pt x="499" y="293"/>
                  </a:lnTo>
                  <a:lnTo>
                    <a:pt x="497" y="295"/>
                  </a:lnTo>
                  <a:lnTo>
                    <a:pt x="466" y="263"/>
                  </a:lnTo>
                  <a:lnTo>
                    <a:pt x="433" y="238"/>
                  </a:lnTo>
                  <a:lnTo>
                    <a:pt x="401" y="217"/>
                  </a:lnTo>
                  <a:lnTo>
                    <a:pt x="366" y="202"/>
                  </a:lnTo>
                  <a:lnTo>
                    <a:pt x="332" y="191"/>
                  </a:lnTo>
                  <a:lnTo>
                    <a:pt x="297" y="185"/>
                  </a:lnTo>
                  <a:lnTo>
                    <a:pt x="262" y="182"/>
                  </a:lnTo>
                  <a:lnTo>
                    <a:pt x="228" y="182"/>
                  </a:lnTo>
                  <a:lnTo>
                    <a:pt x="195" y="185"/>
                  </a:lnTo>
                  <a:lnTo>
                    <a:pt x="163" y="190"/>
                  </a:lnTo>
                  <a:lnTo>
                    <a:pt x="133" y="197"/>
                  </a:lnTo>
                  <a:lnTo>
                    <a:pt x="106" y="204"/>
                  </a:lnTo>
                  <a:lnTo>
                    <a:pt x="79" y="214"/>
                  </a:lnTo>
                  <a:lnTo>
                    <a:pt x="56" y="223"/>
                  </a:lnTo>
                  <a:lnTo>
                    <a:pt x="37" y="230"/>
                  </a:lnTo>
                  <a:lnTo>
                    <a:pt x="20" y="238"/>
                  </a:lnTo>
                  <a:lnTo>
                    <a:pt x="16" y="227"/>
                  </a:lnTo>
                  <a:lnTo>
                    <a:pt x="13" y="217"/>
                  </a:lnTo>
                  <a:lnTo>
                    <a:pt x="11" y="207"/>
                  </a:lnTo>
                  <a:lnTo>
                    <a:pt x="7" y="197"/>
                  </a:lnTo>
                  <a:lnTo>
                    <a:pt x="22" y="190"/>
                  </a:lnTo>
                  <a:lnTo>
                    <a:pt x="44" y="181"/>
                  </a:lnTo>
                  <a:lnTo>
                    <a:pt x="70" y="172"/>
                  </a:lnTo>
                  <a:lnTo>
                    <a:pt x="98" y="161"/>
                  </a:lnTo>
                  <a:lnTo>
                    <a:pt x="122" y="151"/>
                  </a:lnTo>
                  <a:lnTo>
                    <a:pt x="145" y="143"/>
                  </a:lnTo>
                  <a:lnTo>
                    <a:pt x="159" y="138"/>
                  </a:lnTo>
                  <a:lnTo>
                    <a:pt x="164" y="135"/>
                  </a:lnTo>
                  <a:lnTo>
                    <a:pt x="171" y="132"/>
                  </a:lnTo>
                  <a:lnTo>
                    <a:pt x="174" y="126"/>
                  </a:lnTo>
                  <a:lnTo>
                    <a:pt x="177" y="120"/>
                  </a:lnTo>
                  <a:lnTo>
                    <a:pt x="178" y="113"/>
                  </a:lnTo>
                  <a:lnTo>
                    <a:pt x="178" y="112"/>
                  </a:lnTo>
                  <a:lnTo>
                    <a:pt x="178" y="109"/>
                  </a:lnTo>
                  <a:lnTo>
                    <a:pt x="178" y="108"/>
                  </a:lnTo>
                  <a:lnTo>
                    <a:pt x="178" y="107"/>
                  </a:lnTo>
                  <a:lnTo>
                    <a:pt x="174" y="99"/>
                  </a:lnTo>
                  <a:lnTo>
                    <a:pt x="168" y="93"/>
                  </a:lnTo>
                  <a:lnTo>
                    <a:pt x="161" y="89"/>
                  </a:lnTo>
                  <a:lnTo>
                    <a:pt x="152" y="89"/>
                  </a:lnTo>
                  <a:lnTo>
                    <a:pt x="147" y="90"/>
                  </a:lnTo>
                  <a:lnTo>
                    <a:pt x="134" y="91"/>
                  </a:lnTo>
                  <a:lnTo>
                    <a:pt x="115" y="94"/>
                  </a:lnTo>
                  <a:lnTo>
                    <a:pt x="92" y="96"/>
                  </a:lnTo>
                  <a:lnTo>
                    <a:pt x="66" y="100"/>
                  </a:lnTo>
                  <a:lnTo>
                    <a:pt x="42" y="104"/>
                  </a:lnTo>
                  <a:lnTo>
                    <a:pt x="18" y="107"/>
                  </a:lnTo>
                  <a:lnTo>
                    <a:pt x="0" y="109"/>
                  </a:lnTo>
                  <a:lnTo>
                    <a:pt x="3" y="86"/>
                  </a:lnTo>
                  <a:lnTo>
                    <a:pt x="5" y="63"/>
                  </a:lnTo>
                  <a:lnTo>
                    <a:pt x="8" y="41"/>
                  </a:lnTo>
                  <a:lnTo>
                    <a:pt x="9" y="24"/>
                  </a:lnTo>
                  <a:lnTo>
                    <a:pt x="33" y="17"/>
                  </a:lnTo>
                  <a:lnTo>
                    <a:pt x="55" y="12"/>
                  </a:lnTo>
                  <a:lnTo>
                    <a:pt x="78" y="8"/>
                  </a:lnTo>
                  <a:lnTo>
                    <a:pt x="99" y="4"/>
                  </a:lnTo>
                  <a:lnTo>
                    <a:pt x="121" y="3"/>
                  </a:lnTo>
                  <a:lnTo>
                    <a:pt x="142" y="0"/>
                  </a:lnTo>
                  <a:lnTo>
                    <a:pt x="163" y="0"/>
                  </a:lnTo>
                  <a:lnTo>
                    <a:pt x="182" y="0"/>
                  </a:lnTo>
                  <a:lnTo>
                    <a:pt x="203" y="3"/>
                  </a:lnTo>
                  <a:lnTo>
                    <a:pt x="221" y="5"/>
                  </a:lnTo>
                  <a:lnTo>
                    <a:pt x="241" y="8"/>
                  </a:lnTo>
                  <a:lnTo>
                    <a:pt x="259" y="13"/>
                  </a:lnTo>
                  <a:lnTo>
                    <a:pt x="277" y="18"/>
                  </a:lnTo>
                  <a:lnTo>
                    <a:pt x="294" y="25"/>
                  </a:lnTo>
                  <a:lnTo>
                    <a:pt x="311" y="31"/>
                  </a:lnTo>
                  <a:lnTo>
                    <a:pt x="328" y="41"/>
                  </a:lnTo>
                  <a:close/>
                </a:path>
              </a:pathLst>
            </a:custGeom>
            <a:solidFill>
              <a:srgbClr val="C0C0C0"/>
            </a:solidFill>
            <a:ln w="9525">
              <a:noFill/>
              <a:round/>
              <a:headEnd/>
              <a:tailEnd/>
            </a:ln>
          </p:spPr>
          <p:txBody>
            <a:bodyPr/>
            <a:lstStyle/>
            <a:p>
              <a:pPr rtl="0"/>
              <a:endParaRPr lang="en-US" sz="3800"/>
            </a:p>
          </p:txBody>
        </p:sp>
        <p:sp>
          <p:nvSpPr>
            <p:cNvPr id="41168" name="Freeform 208"/>
            <p:cNvSpPr>
              <a:spLocks/>
            </p:cNvSpPr>
            <p:nvPr/>
          </p:nvSpPr>
          <p:spPr bwMode="auto">
            <a:xfrm>
              <a:off x="570" y="2602"/>
              <a:ext cx="18" cy="22"/>
            </a:xfrm>
            <a:custGeom>
              <a:avLst/>
              <a:gdLst>
                <a:gd name="T0" fmla="*/ 7 w 78"/>
                <a:gd name="T1" fmla="*/ 0 h 96"/>
                <a:gd name="T2" fmla="*/ 6 w 78"/>
                <a:gd name="T3" fmla="*/ 1 h 96"/>
                <a:gd name="T4" fmla="*/ 5 w 78"/>
                <a:gd name="T5" fmla="*/ 2 h 96"/>
                <a:gd name="T6" fmla="*/ 5 w 78"/>
                <a:gd name="T7" fmla="*/ 3 h 96"/>
                <a:gd name="T8" fmla="*/ 4 w 78"/>
                <a:gd name="T9" fmla="*/ 4 h 96"/>
                <a:gd name="T10" fmla="*/ 4 w 78"/>
                <a:gd name="T11" fmla="*/ 4 h 96"/>
                <a:gd name="T12" fmla="*/ 5 w 78"/>
                <a:gd name="T13" fmla="*/ 5 h 96"/>
                <a:gd name="T14" fmla="*/ 5 w 78"/>
                <a:gd name="T15" fmla="*/ 5 h 96"/>
                <a:gd name="T16" fmla="*/ 5 w 78"/>
                <a:gd name="T17" fmla="*/ 6 h 96"/>
                <a:gd name="T18" fmla="*/ 5 w 78"/>
                <a:gd name="T19" fmla="*/ 6 h 96"/>
                <a:gd name="T20" fmla="*/ 6 w 78"/>
                <a:gd name="T21" fmla="*/ 8 h 96"/>
                <a:gd name="T22" fmla="*/ 6 w 78"/>
                <a:gd name="T23" fmla="*/ 10 h 96"/>
                <a:gd name="T24" fmla="*/ 7 w 78"/>
                <a:gd name="T25" fmla="*/ 12 h 96"/>
                <a:gd name="T26" fmla="*/ 6 w 78"/>
                <a:gd name="T27" fmla="*/ 13 h 96"/>
                <a:gd name="T28" fmla="*/ 4 w 78"/>
                <a:gd name="T29" fmla="*/ 13 h 96"/>
                <a:gd name="T30" fmla="*/ 3 w 78"/>
                <a:gd name="T31" fmla="*/ 14 h 96"/>
                <a:gd name="T32" fmla="*/ 3 w 78"/>
                <a:gd name="T33" fmla="*/ 14 h 96"/>
                <a:gd name="T34" fmla="*/ 2 w 78"/>
                <a:gd name="T35" fmla="*/ 14 h 96"/>
                <a:gd name="T36" fmla="*/ 1 w 78"/>
                <a:gd name="T37" fmla="*/ 15 h 96"/>
                <a:gd name="T38" fmla="*/ 0 w 78"/>
                <a:gd name="T39" fmla="*/ 17 h 96"/>
                <a:gd name="T40" fmla="*/ 0 w 78"/>
                <a:gd name="T41" fmla="*/ 18 h 96"/>
                <a:gd name="T42" fmla="*/ 0 w 78"/>
                <a:gd name="T43" fmla="*/ 18 h 96"/>
                <a:gd name="T44" fmla="*/ 0 w 78"/>
                <a:gd name="T45" fmla="*/ 18 h 96"/>
                <a:gd name="T46" fmla="*/ 0 w 78"/>
                <a:gd name="T47" fmla="*/ 19 h 96"/>
                <a:gd name="T48" fmla="*/ 0 w 78"/>
                <a:gd name="T49" fmla="*/ 19 h 96"/>
                <a:gd name="T50" fmla="*/ 1 w 78"/>
                <a:gd name="T51" fmla="*/ 21 h 96"/>
                <a:gd name="T52" fmla="*/ 2 w 78"/>
                <a:gd name="T53" fmla="*/ 22 h 96"/>
                <a:gd name="T54" fmla="*/ 4 w 78"/>
                <a:gd name="T55" fmla="*/ 22 h 96"/>
                <a:gd name="T56" fmla="*/ 6 w 78"/>
                <a:gd name="T57" fmla="*/ 22 h 96"/>
                <a:gd name="T58" fmla="*/ 15 w 78"/>
                <a:gd name="T59" fmla="*/ 19 h 96"/>
                <a:gd name="T60" fmla="*/ 16 w 78"/>
                <a:gd name="T61" fmla="*/ 18 h 96"/>
                <a:gd name="T62" fmla="*/ 16 w 78"/>
                <a:gd name="T63" fmla="*/ 18 h 96"/>
                <a:gd name="T64" fmla="*/ 17 w 78"/>
                <a:gd name="T65" fmla="*/ 18 h 96"/>
                <a:gd name="T66" fmla="*/ 18 w 78"/>
                <a:gd name="T67" fmla="*/ 17 h 96"/>
                <a:gd name="T68" fmla="*/ 18 w 78"/>
                <a:gd name="T69" fmla="*/ 16 h 96"/>
                <a:gd name="T70" fmla="*/ 18 w 78"/>
                <a:gd name="T71" fmla="*/ 15 h 96"/>
                <a:gd name="T72" fmla="*/ 18 w 78"/>
                <a:gd name="T73" fmla="*/ 14 h 96"/>
                <a:gd name="T74" fmla="*/ 18 w 78"/>
                <a:gd name="T75" fmla="*/ 13 h 96"/>
                <a:gd name="T76" fmla="*/ 13 w 78"/>
                <a:gd name="T77" fmla="*/ 2 h 96"/>
                <a:gd name="T78" fmla="*/ 12 w 78"/>
                <a:gd name="T79" fmla="*/ 1 h 96"/>
                <a:gd name="T80" fmla="*/ 10 w 78"/>
                <a:gd name="T81" fmla="*/ 0 h 96"/>
                <a:gd name="T82" fmla="*/ 9 w 78"/>
                <a:gd name="T83" fmla="*/ 0 h 96"/>
                <a:gd name="T84" fmla="*/ 7 w 78"/>
                <a:gd name="T85" fmla="*/ 0 h 9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8"/>
                <a:gd name="T130" fmla="*/ 0 h 96"/>
                <a:gd name="T131" fmla="*/ 78 w 78"/>
                <a:gd name="T132" fmla="*/ 96 h 9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8" h="96">
                  <a:moveTo>
                    <a:pt x="31" y="1"/>
                  </a:moveTo>
                  <a:lnTo>
                    <a:pt x="26" y="4"/>
                  </a:lnTo>
                  <a:lnTo>
                    <a:pt x="22" y="8"/>
                  </a:lnTo>
                  <a:lnTo>
                    <a:pt x="21" y="13"/>
                  </a:lnTo>
                  <a:lnTo>
                    <a:pt x="19" y="18"/>
                  </a:lnTo>
                  <a:lnTo>
                    <a:pt x="19" y="19"/>
                  </a:lnTo>
                  <a:lnTo>
                    <a:pt x="21" y="22"/>
                  </a:lnTo>
                  <a:lnTo>
                    <a:pt x="21" y="23"/>
                  </a:lnTo>
                  <a:lnTo>
                    <a:pt x="21" y="26"/>
                  </a:lnTo>
                  <a:lnTo>
                    <a:pt x="22" y="28"/>
                  </a:lnTo>
                  <a:lnTo>
                    <a:pt x="25" y="35"/>
                  </a:lnTo>
                  <a:lnTo>
                    <a:pt x="28" y="43"/>
                  </a:lnTo>
                  <a:lnTo>
                    <a:pt x="32" y="53"/>
                  </a:lnTo>
                  <a:lnTo>
                    <a:pt x="26" y="56"/>
                  </a:lnTo>
                  <a:lnTo>
                    <a:pt x="19" y="58"/>
                  </a:lnTo>
                  <a:lnTo>
                    <a:pt x="14" y="60"/>
                  </a:lnTo>
                  <a:lnTo>
                    <a:pt x="13" y="60"/>
                  </a:lnTo>
                  <a:lnTo>
                    <a:pt x="8" y="62"/>
                  </a:lnTo>
                  <a:lnTo>
                    <a:pt x="4" y="66"/>
                  </a:lnTo>
                  <a:lnTo>
                    <a:pt x="1" y="73"/>
                  </a:lnTo>
                  <a:lnTo>
                    <a:pt x="0" y="78"/>
                  </a:lnTo>
                  <a:lnTo>
                    <a:pt x="0" y="79"/>
                  </a:lnTo>
                  <a:lnTo>
                    <a:pt x="0" y="80"/>
                  </a:lnTo>
                  <a:lnTo>
                    <a:pt x="0" y="82"/>
                  </a:lnTo>
                  <a:lnTo>
                    <a:pt x="1" y="83"/>
                  </a:lnTo>
                  <a:lnTo>
                    <a:pt x="5" y="90"/>
                  </a:lnTo>
                  <a:lnTo>
                    <a:pt x="10" y="95"/>
                  </a:lnTo>
                  <a:lnTo>
                    <a:pt x="18" y="96"/>
                  </a:lnTo>
                  <a:lnTo>
                    <a:pt x="25" y="96"/>
                  </a:lnTo>
                  <a:lnTo>
                    <a:pt x="65" y="83"/>
                  </a:lnTo>
                  <a:lnTo>
                    <a:pt x="69" y="80"/>
                  </a:lnTo>
                  <a:lnTo>
                    <a:pt x="71" y="79"/>
                  </a:lnTo>
                  <a:lnTo>
                    <a:pt x="74" y="77"/>
                  </a:lnTo>
                  <a:lnTo>
                    <a:pt x="77" y="73"/>
                  </a:lnTo>
                  <a:lnTo>
                    <a:pt x="78" y="69"/>
                  </a:lnTo>
                  <a:lnTo>
                    <a:pt x="78" y="65"/>
                  </a:lnTo>
                  <a:lnTo>
                    <a:pt x="78" y="61"/>
                  </a:lnTo>
                  <a:lnTo>
                    <a:pt x="77" y="57"/>
                  </a:lnTo>
                  <a:lnTo>
                    <a:pt x="56" y="10"/>
                  </a:lnTo>
                  <a:lnTo>
                    <a:pt x="52" y="5"/>
                  </a:lnTo>
                  <a:lnTo>
                    <a:pt x="45" y="1"/>
                  </a:lnTo>
                  <a:lnTo>
                    <a:pt x="39" y="0"/>
                  </a:lnTo>
                  <a:lnTo>
                    <a:pt x="31" y="1"/>
                  </a:lnTo>
                  <a:close/>
                </a:path>
              </a:pathLst>
            </a:custGeom>
            <a:solidFill>
              <a:srgbClr val="000000"/>
            </a:solidFill>
            <a:ln w="9525">
              <a:noFill/>
              <a:round/>
              <a:headEnd/>
              <a:tailEnd/>
            </a:ln>
          </p:spPr>
          <p:txBody>
            <a:bodyPr/>
            <a:lstStyle/>
            <a:p>
              <a:pPr rtl="0"/>
              <a:endParaRPr lang="en-US" sz="3800"/>
            </a:p>
          </p:txBody>
        </p:sp>
        <p:sp>
          <p:nvSpPr>
            <p:cNvPr id="41169" name="Freeform 209"/>
            <p:cNvSpPr>
              <a:spLocks/>
            </p:cNvSpPr>
            <p:nvPr/>
          </p:nvSpPr>
          <p:spPr bwMode="auto">
            <a:xfrm>
              <a:off x="545" y="2598"/>
              <a:ext cx="8" cy="9"/>
            </a:xfrm>
            <a:custGeom>
              <a:avLst/>
              <a:gdLst>
                <a:gd name="T0" fmla="*/ 8 w 39"/>
                <a:gd name="T1" fmla="*/ 4 h 41"/>
                <a:gd name="T2" fmla="*/ 8 w 39"/>
                <a:gd name="T3" fmla="*/ 6 h 41"/>
                <a:gd name="T4" fmla="*/ 7 w 39"/>
                <a:gd name="T5" fmla="*/ 7 h 41"/>
                <a:gd name="T6" fmla="*/ 5 w 39"/>
                <a:gd name="T7" fmla="*/ 9 h 41"/>
                <a:gd name="T8" fmla="*/ 4 w 39"/>
                <a:gd name="T9" fmla="*/ 9 h 41"/>
                <a:gd name="T10" fmla="*/ 2 w 39"/>
                <a:gd name="T11" fmla="*/ 9 h 41"/>
                <a:gd name="T12" fmla="*/ 1 w 39"/>
                <a:gd name="T13" fmla="*/ 7 h 41"/>
                <a:gd name="T14" fmla="*/ 0 w 39"/>
                <a:gd name="T15" fmla="*/ 6 h 41"/>
                <a:gd name="T16" fmla="*/ 0 w 39"/>
                <a:gd name="T17" fmla="*/ 4 h 41"/>
                <a:gd name="T18" fmla="*/ 0 w 39"/>
                <a:gd name="T19" fmla="*/ 3 h 41"/>
                <a:gd name="T20" fmla="*/ 1 w 39"/>
                <a:gd name="T21" fmla="*/ 1 h 41"/>
                <a:gd name="T22" fmla="*/ 2 w 39"/>
                <a:gd name="T23" fmla="*/ 0 h 41"/>
                <a:gd name="T24" fmla="*/ 4 w 39"/>
                <a:gd name="T25" fmla="*/ 0 h 41"/>
                <a:gd name="T26" fmla="*/ 5 w 39"/>
                <a:gd name="T27" fmla="*/ 0 h 41"/>
                <a:gd name="T28" fmla="*/ 7 w 39"/>
                <a:gd name="T29" fmla="*/ 1 h 41"/>
                <a:gd name="T30" fmla="*/ 8 w 39"/>
                <a:gd name="T31" fmla="*/ 3 h 41"/>
                <a:gd name="T32" fmla="*/ 8 w 39"/>
                <a:gd name="T33" fmla="*/ 4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41"/>
                <a:gd name="T53" fmla="*/ 39 w 39"/>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41">
                  <a:moveTo>
                    <a:pt x="39" y="20"/>
                  </a:moveTo>
                  <a:lnTo>
                    <a:pt x="38" y="28"/>
                  </a:lnTo>
                  <a:lnTo>
                    <a:pt x="33" y="34"/>
                  </a:lnTo>
                  <a:lnTo>
                    <a:pt x="26" y="39"/>
                  </a:lnTo>
                  <a:lnTo>
                    <a:pt x="18" y="41"/>
                  </a:lnTo>
                  <a:lnTo>
                    <a:pt x="12" y="39"/>
                  </a:lnTo>
                  <a:lnTo>
                    <a:pt x="5" y="34"/>
                  </a:lnTo>
                  <a:lnTo>
                    <a:pt x="1" y="28"/>
                  </a:lnTo>
                  <a:lnTo>
                    <a:pt x="0" y="20"/>
                  </a:lnTo>
                  <a:lnTo>
                    <a:pt x="1" y="12"/>
                  </a:lnTo>
                  <a:lnTo>
                    <a:pt x="5" y="5"/>
                  </a:lnTo>
                  <a:lnTo>
                    <a:pt x="12" y="1"/>
                  </a:lnTo>
                  <a:lnTo>
                    <a:pt x="18" y="0"/>
                  </a:lnTo>
                  <a:lnTo>
                    <a:pt x="26" y="1"/>
                  </a:lnTo>
                  <a:lnTo>
                    <a:pt x="33" y="5"/>
                  </a:lnTo>
                  <a:lnTo>
                    <a:pt x="38" y="12"/>
                  </a:lnTo>
                  <a:lnTo>
                    <a:pt x="39" y="20"/>
                  </a:lnTo>
                  <a:close/>
                </a:path>
              </a:pathLst>
            </a:custGeom>
            <a:solidFill>
              <a:srgbClr val="000000"/>
            </a:solidFill>
            <a:ln w="9525">
              <a:noFill/>
              <a:round/>
              <a:headEnd/>
              <a:tailEnd/>
            </a:ln>
          </p:spPr>
          <p:txBody>
            <a:bodyPr/>
            <a:lstStyle/>
            <a:p>
              <a:pPr rtl="0"/>
              <a:endParaRPr lang="en-US" sz="3800"/>
            </a:p>
          </p:txBody>
        </p:sp>
        <p:sp>
          <p:nvSpPr>
            <p:cNvPr id="41170" name="Freeform 210"/>
            <p:cNvSpPr>
              <a:spLocks/>
            </p:cNvSpPr>
            <p:nvPr/>
          </p:nvSpPr>
          <p:spPr bwMode="auto">
            <a:xfrm>
              <a:off x="596" y="2596"/>
              <a:ext cx="9" cy="9"/>
            </a:xfrm>
            <a:custGeom>
              <a:avLst/>
              <a:gdLst>
                <a:gd name="T0" fmla="*/ 9 w 40"/>
                <a:gd name="T1" fmla="*/ 5 h 40"/>
                <a:gd name="T2" fmla="*/ 9 w 40"/>
                <a:gd name="T3" fmla="*/ 7 h 40"/>
                <a:gd name="T4" fmla="*/ 8 w 40"/>
                <a:gd name="T5" fmla="*/ 8 h 40"/>
                <a:gd name="T6" fmla="*/ 7 w 40"/>
                <a:gd name="T7" fmla="*/ 9 h 40"/>
                <a:gd name="T8" fmla="*/ 5 w 40"/>
                <a:gd name="T9" fmla="*/ 9 h 40"/>
                <a:gd name="T10" fmla="*/ 3 w 40"/>
                <a:gd name="T11" fmla="*/ 9 h 40"/>
                <a:gd name="T12" fmla="*/ 2 w 40"/>
                <a:gd name="T13" fmla="*/ 8 h 40"/>
                <a:gd name="T14" fmla="*/ 0 w 40"/>
                <a:gd name="T15" fmla="*/ 7 h 40"/>
                <a:gd name="T16" fmla="*/ 0 w 40"/>
                <a:gd name="T17" fmla="*/ 5 h 40"/>
                <a:gd name="T18" fmla="*/ 0 w 40"/>
                <a:gd name="T19" fmla="*/ 3 h 40"/>
                <a:gd name="T20" fmla="*/ 2 w 40"/>
                <a:gd name="T21" fmla="*/ 2 h 40"/>
                <a:gd name="T22" fmla="*/ 3 w 40"/>
                <a:gd name="T23" fmla="*/ 0 h 40"/>
                <a:gd name="T24" fmla="*/ 5 w 40"/>
                <a:gd name="T25" fmla="*/ 0 h 40"/>
                <a:gd name="T26" fmla="*/ 7 w 40"/>
                <a:gd name="T27" fmla="*/ 0 h 40"/>
                <a:gd name="T28" fmla="*/ 8 w 40"/>
                <a:gd name="T29" fmla="*/ 2 h 40"/>
                <a:gd name="T30" fmla="*/ 9 w 40"/>
                <a:gd name="T31" fmla="*/ 3 h 40"/>
                <a:gd name="T32" fmla="*/ 9 w 40"/>
                <a:gd name="T33" fmla="*/ 5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40"/>
                <a:gd name="T53" fmla="*/ 40 w 40"/>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40">
                  <a:moveTo>
                    <a:pt x="40" y="21"/>
                  </a:moveTo>
                  <a:lnTo>
                    <a:pt x="39" y="29"/>
                  </a:lnTo>
                  <a:lnTo>
                    <a:pt x="35" y="34"/>
                  </a:lnTo>
                  <a:lnTo>
                    <a:pt x="29" y="39"/>
                  </a:lnTo>
                  <a:lnTo>
                    <a:pt x="21" y="40"/>
                  </a:lnTo>
                  <a:lnTo>
                    <a:pt x="13" y="39"/>
                  </a:lnTo>
                  <a:lnTo>
                    <a:pt x="7" y="34"/>
                  </a:lnTo>
                  <a:lnTo>
                    <a:pt x="1" y="29"/>
                  </a:lnTo>
                  <a:lnTo>
                    <a:pt x="0" y="21"/>
                  </a:lnTo>
                  <a:lnTo>
                    <a:pt x="1" y="13"/>
                  </a:lnTo>
                  <a:lnTo>
                    <a:pt x="7" y="7"/>
                  </a:lnTo>
                  <a:lnTo>
                    <a:pt x="13" y="1"/>
                  </a:lnTo>
                  <a:lnTo>
                    <a:pt x="21" y="0"/>
                  </a:lnTo>
                  <a:lnTo>
                    <a:pt x="29" y="1"/>
                  </a:lnTo>
                  <a:lnTo>
                    <a:pt x="35" y="7"/>
                  </a:lnTo>
                  <a:lnTo>
                    <a:pt x="39" y="13"/>
                  </a:lnTo>
                  <a:lnTo>
                    <a:pt x="40" y="21"/>
                  </a:lnTo>
                  <a:close/>
                </a:path>
              </a:pathLst>
            </a:custGeom>
            <a:solidFill>
              <a:srgbClr val="000000"/>
            </a:solidFill>
            <a:ln w="9525">
              <a:noFill/>
              <a:round/>
              <a:headEnd/>
              <a:tailEnd/>
            </a:ln>
          </p:spPr>
          <p:txBody>
            <a:bodyPr/>
            <a:lstStyle/>
            <a:p>
              <a:pPr rtl="0"/>
              <a:endParaRPr lang="en-US" sz="3800"/>
            </a:p>
          </p:txBody>
        </p:sp>
        <p:sp>
          <p:nvSpPr>
            <p:cNvPr id="41171" name="Freeform 211"/>
            <p:cNvSpPr>
              <a:spLocks/>
            </p:cNvSpPr>
            <p:nvPr/>
          </p:nvSpPr>
          <p:spPr bwMode="auto">
            <a:xfrm>
              <a:off x="429" y="2630"/>
              <a:ext cx="86" cy="174"/>
            </a:xfrm>
            <a:custGeom>
              <a:avLst/>
              <a:gdLst>
                <a:gd name="T0" fmla="*/ 42 w 375"/>
                <a:gd name="T1" fmla="*/ 4 h 760"/>
                <a:gd name="T2" fmla="*/ 29 w 375"/>
                <a:gd name="T3" fmla="*/ 21 h 760"/>
                <a:gd name="T4" fmla="*/ 12 w 375"/>
                <a:gd name="T5" fmla="*/ 68 h 760"/>
                <a:gd name="T6" fmla="*/ 3 w 375"/>
                <a:gd name="T7" fmla="*/ 120 h 760"/>
                <a:gd name="T8" fmla="*/ 0 w 375"/>
                <a:gd name="T9" fmla="*/ 155 h 760"/>
                <a:gd name="T10" fmla="*/ 0 w 375"/>
                <a:gd name="T11" fmla="*/ 165 h 760"/>
                <a:gd name="T12" fmla="*/ 10 w 375"/>
                <a:gd name="T13" fmla="*/ 169 h 760"/>
                <a:gd name="T14" fmla="*/ 22 w 375"/>
                <a:gd name="T15" fmla="*/ 173 h 760"/>
                <a:gd name="T16" fmla="*/ 33 w 375"/>
                <a:gd name="T17" fmla="*/ 174 h 760"/>
                <a:gd name="T18" fmla="*/ 42 w 375"/>
                <a:gd name="T19" fmla="*/ 173 h 760"/>
                <a:gd name="T20" fmla="*/ 48 w 375"/>
                <a:gd name="T21" fmla="*/ 171 h 760"/>
                <a:gd name="T22" fmla="*/ 53 w 375"/>
                <a:gd name="T23" fmla="*/ 168 h 760"/>
                <a:gd name="T24" fmla="*/ 57 w 375"/>
                <a:gd name="T25" fmla="*/ 166 h 760"/>
                <a:gd name="T26" fmla="*/ 59 w 375"/>
                <a:gd name="T27" fmla="*/ 164 h 760"/>
                <a:gd name="T28" fmla="*/ 60 w 375"/>
                <a:gd name="T29" fmla="*/ 162 h 760"/>
                <a:gd name="T30" fmla="*/ 58 w 375"/>
                <a:gd name="T31" fmla="*/ 141 h 760"/>
                <a:gd name="T32" fmla="*/ 58 w 375"/>
                <a:gd name="T33" fmla="*/ 116 h 760"/>
                <a:gd name="T34" fmla="*/ 62 w 375"/>
                <a:gd name="T35" fmla="*/ 101 h 760"/>
                <a:gd name="T36" fmla="*/ 66 w 375"/>
                <a:gd name="T37" fmla="*/ 95 h 760"/>
                <a:gd name="T38" fmla="*/ 71 w 375"/>
                <a:gd name="T39" fmla="*/ 91 h 760"/>
                <a:gd name="T40" fmla="*/ 79 w 375"/>
                <a:gd name="T41" fmla="*/ 82 h 760"/>
                <a:gd name="T42" fmla="*/ 83 w 375"/>
                <a:gd name="T43" fmla="*/ 73 h 760"/>
                <a:gd name="T44" fmla="*/ 85 w 375"/>
                <a:gd name="T45" fmla="*/ 66 h 760"/>
                <a:gd name="T46" fmla="*/ 86 w 375"/>
                <a:gd name="T47" fmla="*/ 64 h 760"/>
                <a:gd name="T48" fmla="*/ 85 w 375"/>
                <a:gd name="T49" fmla="*/ 61 h 760"/>
                <a:gd name="T50" fmla="*/ 83 w 375"/>
                <a:gd name="T51" fmla="*/ 50 h 760"/>
                <a:gd name="T52" fmla="*/ 79 w 375"/>
                <a:gd name="T53" fmla="*/ 34 h 760"/>
                <a:gd name="T54" fmla="*/ 75 w 375"/>
                <a:gd name="T55" fmla="*/ 18 h 760"/>
                <a:gd name="T56" fmla="*/ 72 w 375"/>
                <a:gd name="T57" fmla="*/ 8 h 760"/>
                <a:gd name="T58" fmla="*/ 67 w 375"/>
                <a:gd name="T59" fmla="*/ 3 h 760"/>
                <a:gd name="T60" fmla="*/ 61 w 375"/>
                <a:gd name="T61" fmla="*/ 1 h 760"/>
                <a:gd name="T62" fmla="*/ 54 w 375"/>
                <a:gd name="T63" fmla="*/ 0 h 760"/>
                <a:gd name="T64" fmla="*/ 47 w 375"/>
                <a:gd name="T65" fmla="*/ 2 h 760"/>
                <a:gd name="T66" fmla="*/ 43 w 375"/>
                <a:gd name="T67" fmla="*/ 4 h 7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75"/>
                <a:gd name="T103" fmla="*/ 0 h 760"/>
                <a:gd name="T104" fmla="*/ 375 w 375"/>
                <a:gd name="T105" fmla="*/ 760 h 7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75" h="760">
                  <a:moveTo>
                    <a:pt x="185" y="17"/>
                  </a:moveTo>
                  <a:lnTo>
                    <a:pt x="182" y="18"/>
                  </a:lnTo>
                  <a:lnTo>
                    <a:pt x="180" y="19"/>
                  </a:lnTo>
                  <a:lnTo>
                    <a:pt x="125" y="92"/>
                  </a:lnTo>
                  <a:lnTo>
                    <a:pt x="82" y="189"/>
                  </a:lnTo>
                  <a:lnTo>
                    <a:pt x="51" y="299"/>
                  </a:lnTo>
                  <a:lnTo>
                    <a:pt x="28" y="414"/>
                  </a:lnTo>
                  <a:lnTo>
                    <a:pt x="13" y="522"/>
                  </a:lnTo>
                  <a:lnTo>
                    <a:pt x="5" y="613"/>
                  </a:lnTo>
                  <a:lnTo>
                    <a:pt x="2" y="678"/>
                  </a:lnTo>
                  <a:lnTo>
                    <a:pt x="0" y="708"/>
                  </a:lnTo>
                  <a:lnTo>
                    <a:pt x="0" y="719"/>
                  </a:lnTo>
                  <a:lnTo>
                    <a:pt x="12" y="726"/>
                  </a:lnTo>
                  <a:lnTo>
                    <a:pt x="43" y="739"/>
                  </a:lnTo>
                  <a:lnTo>
                    <a:pt x="72" y="748"/>
                  </a:lnTo>
                  <a:lnTo>
                    <a:pt x="98" y="754"/>
                  </a:lnTo>
                  <a:lnTo>
                    <a:pt x="121" y="758"/>
                  </a:lnTo>
                  <a:lnTo>
                    <a:pt x="143" y="760"/>
                  </a:lnTo>
                  <a:lnTo>
                    <a:pt x="164" y="758"/>
                  </a:lnTo>
                  <a:lnTo>
                    <a:pt x="181" y="756"/>
                  </a:lnTo>
                  <a:lnTo>
                    <a:pt x="198" y="750"/>
                  </a:lnTo>
                  <a:lnTo>
                    <a:pt x="211" y="747"/>
                  </a:lnTo>
                  <a:lnTo>
                    <a:pt x="223" y="740"/>
                  </a:lnTo>
                  <a:lnTo>
                    <a:pt x="233" y="734"/>
                  </a:lnTo>
                  <a:lnTo>
                    <a:pt x="242" y="728"/>
                  </a:lnTo>
                  <a:lnTo>
                    <a:pt x="249" y="723"/>
                  </a:lnTo>
                  <a:lnTo>
                    <a:pt x="253" y="719"/>
                  </a:lnTo>
                  <a:lnTo>
                    <a:pt x="257" y="715"/>
                  </a:lnTo>
                  <a:lnTo>
                    <a:pt x="258" y="714"/>
                  </a:lnTo>
                  <a:lnTo>
                    <a:pt x="263" y="706"/>
                  </a:lnTo>
                  <a:lnTo>
                    <a:pt x="262" y="698"/>
                  </a:lnTo>
                  <a:lnTo>
                    <a:pt x="253" y="618"/>
                  </a:lnTo>
                  <a:lnTo>
                    <a:pt x="251" y="554"/>
                  </a:lnTo>
                  <a:lnTo>
                    <a:pt x="255" y="505"/>
                  </a:lnTo>
                  <a:lnTo>
                    <a:pt x="262" y="467"/>
                  </a:lnTo>
                  <a:lnTo>
                    <a:pt x="271" y="442"/>
                  </a:lnTo>
                  <a:lnTo>
                    <a:pt x="280" y="425"/>
                  </a:lnTo>
                  <a:lnTo>
                    <a:pt x="287" y="417"/>
                  </a:lnTo>
                  <a:lnTo>
                    <a:pt x="289" y="415"/>
                  </a:lnTo>
                  <a:lnTo>
                    <a:pt x="310" y="399"/>
                  </a:lnTo>
                  <a:lnTo>
                    <a:pt x="327" y="380"/>
                  </a:lnTo>
                  <a:lnTo>
                    <a:pt x="343" y="359"/>
                  </a:lnTo>
                  <a:lnTo>
                    <a:pt x="353" y="338"/>
                  </a:lnTo>
                  <a:lnTo>
                    <a:pt x="362" y="319"/>
                  </a:lnTo>
                  <a:lnTo>
                    <a:pt x="369" y="302"/>
                  </a:lnTo>
                  <a:lnTo>
                    <a:pt x="372" y="290"/>
                  </a:lnTo>
                  <a:lnTo>
                    <a:pt x="374" y="285"/>
                  </a:lnTo>
                  <a:lnTo>
                    <a:pt x="375" y="281"/>
                  </a:lnTo>
                  <a:lnTo>
                    <a:pt x="374" y="277"/>
                  </a:lnTo>
                  <a:lnTo>
                    <a:pt x="372" y="268"/>
                  </a:lnTo>
                  <a:lnTo>
                    <a:pt x="367" y="248"/>
                  </a:lnTo>
                  <a:lnTo>
                    <a:pt x="362" y="220"/>
                  </a:lnTo>
                  <a:lnTo>
                    <a:pt x="354" y="185"/>
                  </a:lnTo>
                  <a:lnTo>
                    <a:pt x="345" y="148"/>
                  </a:lnTo>
                  <a:lnTo>
                    <a:pt x="337" y="112"/>
                  </a:lnTo>
                  <a:lnTo>
                    <a:pt x="328" y="78"/>
                  </a:lnTo>
                  <a:lnTo>
                    <a:pt x="319" y="49"/>
                  </a:lnTo>
                  <a:lnTo>
                    <a:pt x="313" y="35"/>
                  </a:lnTo>
                  <a:lnTo>
                    <a:pt x="305" y="23"/>
                  </a:lnTo>
                  <a:lnTo>
                    <a:pt x="294" y="13"/>
                  </a:lnTo>
                  <a:lnTo>
                    <a:pt x="281" y="6"/>
                  </a:lnTo>
                  <a:lnTo>
                    <a:pt x="266" y="3"/>
                  </a:lnTo>
                  <a:lnTo>
                    <a:pt x="250" y="0"/>
                  </a:lnTo>
                  <a:lnTo>
                    <a:pt x="234" y="1"/>
                  </a:lnTo>
                  <a:lnTo>
                    <a:pt x="220" y="4"/>
                  </a:lnTo>
                  <a:lnTo>
                    <a:pt x="207" y="8"/>
                  </a:lnTo>
                  <a:lnTo>
                    <a:pt x="197" y="12"/>
                  </a:lnTo>
                  <a:lnTo>
                    <a:pt x="189" y="16"/>
                  </a:lnTo>
                  <a:lnTo>
                    <a:pt x="185" y="17"/>
                  </a:lnTo>
                  <a:close/>
                </a:path>
              </a:pathLst>
            </a:custGeom>
            <a:solidFill>
              <a:srgbClr val="000000"/>
            </a:solidFill>
            <a:ln w="9525">
              <a:noFill/>
              <a:round/>
              <a:headEnd/>
              <a:tailEnd/>
            </a:ln>
          </p:spPr>
          <p:txBody>
            <a:bodyPr/>
            <a:lstStyle/>
            <a:p>
              <a:pPr rtl="0"/>
              <a:endParaRPr lang="en-US" sz="3800"/>
            </a:p>
          </p:txBody>
        </p:sp>
        <p:sp>
          <p:nvSpPr>
            <p:cNvPr id="41172" name="Freeform 212"/>
            <p:cNvSpPr>
              <a:spLocks/>
            </p:cNvSpPr>
            <p:nvPr/>
          </p:nvSpPr>
          <p:spPr bwMode="auto">
            <a:xfrm>
              <a:off x="438" y="2639"/>
              <a:ext cx="67" cy="156"/>
            </a:xfrm>
            <a:custGeom>
              <a:avLst/>
              <a:gdLst>
                <a:gd name="T0" fmla="*/ 52 w 292"/>
                <a:gd name="T1" fmla="*/ 1 h 679"/>
                <a:gd name="T2" fmla="*/ 53 w 292"/>
                <a:gd name="T3" fmla="*/ 1 h 679"/>
                <a:gd name="T4" fmla="*/ 53 w 292"/>
                <a:gd name="T5" fmla="*/ 2 h 679"/>
                <a:gd name="T6" fmla="*/ 54 w 292"/>
                <a:gd name="T7" fmla="*/ 3 h 679"/>
                <a:gd name="T8" fmla="*/ 55 w 292"/>
                <a:gd name="T9" fmla="*/ 5 h 679"/>
                <a:gd name="T10" fmla="*/ 57 w 292"/>
                <a:gd name="T11" fmla="*/ 11 h 679"/>
                <a:gd name="T12" fmla="*/ 59 w 292"/>
                <a:gd name="T13" fmla="*/ 18 h 679"/>
                <a:gd name="T14" fmla="*/ 61 w 292"/>
                <a:gd name="T15" fmla="*/ 26 h 679"/>
                <a:gd name="T16" fmla="*/ 63 w 292"/>
                <a:gd name="T17" fmla="*/ 33 h 679"/>
                <a:gd name="T18" fmla="*/ 64 w 292"/>
                <a:gd name="T19" fmla="*/ 40 h 679"/>
                <a:gd name="T20" fmla="*/ 66 w 292"/>
                <a:gd name="T21" fmla="*/ 47 h 679"/>
                <a:gd name="T22" fmla="*/ 67 w 292"/>
                <a:gd name="T23" fmla="*/ 52 h 679"/>
                <a:gd name="T24" fmla="*/ 67 w 292"/>
                <a:gd name="T25" fmla="*/ 55 h 679"/>
                <a:gd name="T26" fmla="*/ 67 w 292"/>
                <a:gd name="T27" fmla="*/ 57 h 679"/>
                <a:gd name="T28" fmla="*/ 66 w 292"/>
                <a:gd name="T29" fmla="*/ 60 h 679"/>
                <a:gd name="T30" fmla="*/ 64 w 292"/>
                <a:gd name="T31" fmla="*/ 62 h 679"/>
                <a:gd name="T32" fmla="*/ 63 w 292"/>
                <a:gd name="T33" fmla="*/ 66 h 679"/>
                <a:gd name="T34" fmla="*/ 61 w 292"/>
                <a:gd name="T35" fmla="*/ 69 h 679"/>
                <a:gd name="T36" fmla="*/ 58 w 292"/>
                <a:gd name="T37" fmla="*/ 73 h 679"/>
                <a:gd name="T38" fmla="*/ 56 w 292"/>
                <a:gd name="T39" fmla="*/ 76 h 679"/>
                <a:gd name="T40" fmla="*/ 52 w 292"/>
                <a:gd name="T41" fmla="*/ 78 h 679"/>
                <a:gd name="T42" fmla="*/ 51 w 292"/>
                <a:gd name="T43" fmla="*/ 79 h 679"/>
                <a:gd name="T44" fmla="*/ 50 w 292"/>
                <a:gd name="T45" fmla="*/ 81 h 679"/>
                <a:gd name="T46" fmla="*/ 47 w 292"/>
                <a:gd name="T47" fmla="*/ 83 h 679"/>
                <a:gd name="T48" fmla="*/ 45 w 292"/>
                <a:gd name="T49" fmla="*/ 87 h 679"/>
                <a:gd name="T50" fmla="*/ 43 w 292"/>
                <a:gd name="T51" fmla="*/ 93 h 679"/>
                <a:gd name="T52" fmla="*/ 41 w 292"/>
                <a:gd name="T53" fmla="*/ 100 h 679"/>
                <a:gd name="T54" fmla="*/ 40 w 292"/>
                <a:gd name="T55" fmla="*/ 110 h 679"/>
                <a:gd name="T56" fmla="*/ 39 w 292"/>
                <a:gd name="T57" fmla="*/ 122 h 679"/>
                <a:gd name="T58" fmla="*/ 39 w 292"/>
                <a:gd name="T59" fmla="*/ 128 h 679"/>
                <a:gd name="T60" fmla="*/ 40 w 292"/>
                <a:gd name="T61" fmla="*/ 135 h 679"/>
                <a:gd name="T62" fmla="*/ 41 w 292"/>
                <a:gd name="T63" fmla="*/ 142 h 679"/>
                <a:gd name="T64" fmla="*/ 41 w 292"/>
                <a:gd name="T65" fmla="*/ 150 h 679"/>
                <a:gd name="T66" fmla="*/ 40 w 292"/>
                <a:gd name="T67" fmla="*/ 152 h 679"/>
                <a:gd name="T68" fmla="*/ 37 w 292"/>
                <a:gd name="T69" fmla="*/ 153 h 679"/>
                <a:gd name="T70" fmla="*/ 33 w 292"/>
                <a:gd name="T71" fmla="*/ 155 h 679"/>
                <a:gd name="T72" fmla="*/ 29 w 292"/>
                <a:gd name="T73" fmla="*/ 156 h 679"/>
                <a:gd name="T74" fmla="*/ 23 w 292"/>
                <a:gd name="T75" fmla="*/ 156 h 679"/>
                <a:gd name="T76" fmla="*/ 17 w 292"/>
                <a:gd name="T77" fmla="*/ 156 h 679"/>
                <a:gd name="T78" fmla="*/ 9 w 292"/>
                <a:gd name="T79" fmla="*/ 154 h 679"/>
                <a:gd name="T80" fmla="*/ 0 w 292"/>
                <a:gd name="T81" fmla="*/ 150 h 679"/>
                <a:gd name="T82" fmla="*/ 0 w 292"/>
                <a:gd name="T83" fmla="*/ 140 h 679"/>
                <a:gd name="T84" fmla="*/ 2 w 292"/>
                <a:gd name="T85" fmla="*/ 124 h 679"/>
                <a:gd name="T86" fmla="*/ 4 w 292"/>
                <a:gd name="T87" fmla="*/ 103 h 679"/>
                <a:gd name="T88" fmla="*/ 7 w 292"/>
                <a:gd name="T89" fmla="*/ 81 h 679"/>
                <a:gd name="T90" fmla="*/ 12 w 292"/>
                <a:gd name="T91" fmla="*/ 58 h 679"/>
                <a:gd name="T92" fmla="*/ 19 w 292"/>
                <a:gd name="T93" fmla="*/ 36 h 679"/>
                <a:gd name="T94" fmla="*/ 27 w 292"/>
                <a:gd name="T95" fmla="*/ 17 h 679"/>
                <a:gd name="T96" fmla="*/ 38 w 292"/>
                <a:gd name="T97" fmla="*/ 3 h 679"/>
                <a:gd name="T98" fmla="*/ 39 w 292"/>
                <a:gd name="T99" fmla="*/ 2 h 679"/>
                <a:gd name="T100" fmla="*/ 41 w 292"/>
                <a:gd name="T101" fmla="*/ 2 h 679"/>
                <a:gd name="T102" fmla="*/ 42 w 292"/>
                <a:gd name="T103" fmla="*/ 1 h 679"/>
                <a:gd name="T104" fmla="*/ 44 w 292"/>
                <a:gd name="T105" fmla="*/ 0 h 679"/>
                <a:gd name="T106" fmla="*/ 46 w 292"/>
                <a:gd name="T107" fmla="*/ 0 h 679"/>
                <a:gd name="T108" fmla="*/ 48 w 292"/>
                <a:gd name="T109" fmla="*/ 0 h 679"/>
                <a:gd name="T110" fmla="*/ 50 w 292"/>
                <a:gd name="T111" fmla="*/ 0 h 679"/>
                <a:gd name="T112" fmla="*/ 52 w 292"/>
                <a:gd name="T113" fmla="*/ 1 h 6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2"/>
                <a:gd name="T172" fmla="*/ 0 h 679"/>
                <a:gd name="T173" fmla="*/ 292 w 292"/>
                <a:gd name="T174" fmla="*/ 679 h 6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2" h="679">
                  <a:moveTo>
                    <a:pt x="225" y="3"/>
                  </a:moveTo>
                  <a:lnTo>
                    <a:pt x="229" y="5"/>
                  </a:lnTo>
                  <a:lnTo>
                    <a:pt x="233" y="8"/>
                  </a:lnTo>
                  <a:lnTo>
                    <a:pt x="236" y="15"/>
                  </a:lnTo>
                  <a:lnTo>
                    <a:pt x="240" y="22"/>
                  </a:lnTo>
                  <a:lnTo>
                    <a:pt x="248" y="47"/>
                  </a:lnTo>
                  <a:lnTo>
                    <a:pt x="256" y="77"/>
                  </a:lnTo>
                  <a:lnTo>
                    <a:pt x="264" y="111"/>
                  </a:lnTo>
                  <a:lnTo>
                    <a:pt x="273" y="145"/>
                  </a:lnTo>
                  <a:lnTo>
                    <a:pt x="279" y="176"/>
                  </a:lnTo>
                  <a:lnTo>
                    <a:pt x="286" y="204"/>
                  </a:lnTo>
                  <a:lnTo>
                    <a:pt x="290" y="227"/>
                  </a:lnTo>
                  <a:lnTo>
                    <a:pt x="292" y="240"/>
                  </a:lnTo>
                  <a:lnTo>
                    <a:pt x="290" y="247"/>
                  </a:lnTo>
                  <a:lnTo>
                    <a:pt x="286" y="259"/>
                  </a:lnTo>
                  <a:lnTo>
                    <a:pt x="281" y="272"/>
                  </a:lnTo>
                  <a:lnTo>
                    <a:pt x="274" y="288"/>
                  </a:lnTo>
                  <a:lnTo>
                    <a:pt x="265" y="302"/>
                  </a:lnTo>
                  <a:lnTo>
                    <a:pt x="253" y="318"/>
                  </a:lnTo>
                  <a:lnTo>
                    <a:pt x="242" y="331"/>
                  </a:lnTo>
                  <a:lnTo>
                    <a:pt x="227" y="341"/>
                  </a:lnTo>
                  <a:lnTo>
                    <a:pt x="223" y="344"/>
                  </a:lnTo>
                  <a:lnTo>
                    <a:pt x="216" y="351"/>
                  </a:lnTo>
                  <a:lnTo>
                    <a:pt x="207" y="363"/>
                  </a:lnTo>
                  <a:lnTo>
                    <a:pt x="196" y="380"/>
                  </a:lnTo>
                  <a:lnTo>
                    <a:pt x="187" y="405"/>
                  </a:lnTo>
                  <a:lnTo>
                    <a:pt x="178" y="437"/>
                  </a:lnTo>
                  <a:lnTo>
                    <a:pt x="173" y="479"/>
                  </a:lnTo>
                  <a:lnTo>
                    <a:pt x="170" y="530"/>
                  </a:lnTo>
                  <a:lnTo>
                    <a:pt x="171" y="557"/>
                  </a:lnTo>
                  <a:lnTo>
                    <a:pt x="173" y="587"/>
                  </a:lnTo>
                  <a:lnTo>
                    <a:pt x="177" y="619"/>
                  </a:lnTo>
                  <a:lnTo>
                    <a:pt x="180" y="655"/>
                  </a:lnTo>
                  <a:lnTo>
                    <a:pt x="173" y="661"/>
                  </a:lnTo>
                  <a:lnTo>
                    <a:pt x="161" y="668"/>
                  </a:lnTo>
                  <a:lnTo>
                    <a:pt x="145" y="674"/>
                  </a:lnTo>
                  <a:lnTo>
                    <a:pt x="126" y="678"/>
                  </a:lnTo>
                  <a:lnTo>
                    <a:pt x="101" y="679"/>
                  </a:lnTo>
                  <a:lnTo>
                    <a:pt x="72" y="677"/>
                  </a:lnTo>
                  <a:lnTo>
                    <a:pt x="39" y="669"/>
                  </a:lnTo>
                  <a:lnTo>
                    <a:pt x="0" y="655"/>
                  </a:lnTo>
                  <a:lnTo>
                    <a:pt x="2" y="609"/>
                  </a:lnTo>
                  <a:lnTo>
                    <a:pt x="7" y="539"/>
                  </a:lnTo>
                  <a:lnTo>
                    <a:pt x="17" y="450"/>
                  </a:lnTo>
                  <a:lnTo>
                    <a:pt x="32" y="353"/>
                  </a:lnTo>
                  <a:lnTo>
                    <a:pt x="53" y="251"/>
                  </a:lnTo>
                  <a:lnTo>
                    <a:pt x="82" y="156"/>
                  </a:lnTo>
                  <a:lnTo>
                    <a:pt x="118" y="73"/>
                  </a:lnTo>
                  <a:lnTo>
                    <a:pt x="165" y="11"/>
                  </a:lnTo>
                  <a:lnTo>
                    <a:pt x="170" y="8"/>
                  </a:lnTo>
                  <a:lnTo>
                    <a:pt x="177" y="7"/>
                  </a:lnTo>
                  <a:lnTo>
                    <a:pt x="184" y="4"/>
                  </a:lnTo>
                  <a:lnTo>
                    <a:pt x="192" y="2"/>
                  </a:lnTo>
                  <a:lnTo>
                    <a:pt x="201" y="0"/>
                  </a:lnTo>
                  <a:lnTo>
                    <a:pt x="209" y="0"/>
                  </a:lnTo>
                  <a:lnTo>
                    <a:pt x="217" y="0"/>
                  </a:lnTo>
                  <a:lnTo>
                    <a:pt x="225" y="3"/>
                  </a:lnTo>
                  <a:close/>
                </a:path>
              </a:pathLst>
            </a:custGeom>
            <a:solidFill>
              <a:srgbClr val="C0C0C0"/>
            </a:solidFill>
            <a:ln w="9525">
              <a:noFill/>
              <a:round/>
              <a:headEnd/>
              <a:tailEnd/>
            </a:ln>
          </p:spPr>
          <p:txBody>
            <a:bodyPr/>
            <a:lstStyle/>
            <a:p>
              <a:pPr rtl="0"/>
              <a:endParaRPr lang="en-US" sz="3800"/>
            </a:p>
          </p:txBody>
        </p:sp>
        <p:sp>
          <p:nvSpPr>
            <p:cNvPr id="41173" name="Freeform 213"/>
            <p:cNvSpPr>
              <a:spLocks/>
            </p:cNvSpPr>
            <p:nvPr/>
          </p:nvSpPr>
          <p:spPr bwMode="auto">
            <a:xfrm>
              <a:off x="480" y="2612"/>
              <a:ext cx="18" cy="24"/>
            </a:xfrm>
            <a:custGeom>
              <a:avLst/>
              <a:gdLst>
                <a:gd name="T0" fmla="*/ 0 w 82"/>
                <a:gd name="T1" fmla="*/ 20 h 107"/>
                <a:gd name="T2" fmla="*/ 8 w 82"/>
                <a:gd name="T3" fmla="*/ 24 h 107"/>
                <a:gd name="T4" fmla="*/ 9 w 82"/>
                <a:gd name="T5" fmla="*/ 21 h 107"/>
                <a:gd name="T6" fmla="*/ 11 w 82"/>
                <a:gd name="T7" fmla="*/ 19 h 107"/>
                <a:gd name="T8" fmla="*/ 12 w 82"/>
                <a:gd name="T9" fmla="*/ 16 h 107"/>
                <a:gd name="T10" fmla="*/ 13 w 82"/>
                <a:gd name="T11" fmla="*/ 14 h 107"/>
                <a:gd name="T12" fmla="*/ 15 w 82"/>
                <a:gd name="T13" fmla="*/ 12 h 107"/>
                <a:gd name="T14" fmla="*/ 16 w 82"/>
                <a:gd name="T15" fmla="*/ 10 h 107"/>
                <a:gd name="T16" fmla="*/ 17 w 82"/>
                <a:gd name="T17" fmla="*/ 8 h 107"/>
                <a:gd name="T18" fmla="*/ 18 w 82"/>
                <a:gd name="T19" fmla="*/ 7 h 107"/>
                <a:gd name="T20" fmla="*/ 13 w 82"/>
                <a:gd name="T21" fmla="*/ 0 h 107"/>
                <a:gd name="T22" fmla="*/ 11 w 82"/>
                <a:gd name="T23" fmla="*/ 2 h 107"/>
                <a:gd name="T24" fmla="*/ 9 w 82"/>
                <a:gd name="T25" fmla="*/ 4 h 107"/>
                <a:gd name="T26" fmla="*/ 7 w 82"/>
                <a:gd name="T27" fmla="*/ 8 h 107"/>
                <a:gd name="T28" fmla="*/ 5 w 82"/>
                <a:gd name="T29" fmla="*/ 11 h 107"/>
                <a:gd name="T30" fmla="*/ 3 w 82"/>
                <a:gd name="T31" fmla="*/ 14 h 107"/>
                <a:gd name="T32" fmla="*/ 2 w 82"/>
                <a:gd name="T33" fmla="*/ 17 h 107"/>
                <a:gd name="T34" fmla="*/ 1 w 82"/>
                <a:gd name="T35" fmla="*/ 19 h 107"/>
                <a:gd name="T36" fmla="*/ 0 w 82"/>
                <a:gd name="T37" fmla="*/ 20 h 1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2"/>
                <a:gd name="T58" fmla="*/ 0 h 107"/>
                <a:gd name="T59" fmla="*/ 82 w 82"/>
                <a:gd name="T60" fmla="*/ 107 h 10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2" h="107">
                  <a:moveTo>
                    <a:pt x="0" y="91"/>
                  </a:moveTo>
                  <a:lnTo>
                    <a:pt x="37" y="107"/>
                  </a:lnTo>
                  <a:lnTo>
                    <a:pt x="42" y="95"/>
                  </a:lnTo>
                  <a:lnTo>
                    <a:pt x="49" y="84"/>
                  </a:lnTo>
                  <a:lnTo>
                    <a:pt x="54" y="72"/>
                  </a:lnTo>
                  <a:lnTo>
                    <a:pt x="60" y="61"/>
                  </a:lnTo>
                  <a:lnTo>
                    <a:pt x="67" y="52"/>
                  </a:lnTo>
                  <a:lnTo>
                    <a:pt x="73" y="43"/>
                  </a:lnTo>
                  <a:lnTo>
                    <a:pt x="79" y="37"/>
                  </a:lnTo>
                  <a:lnTo>
                    <a:pt x="82" y="33"/>
                  </a:lnTo>
                  <a:lnTo>
                    <a:pt x="58" y="0"/>
                  </a:lnTo>
                  <a:lnTo>
                    <a:pt x="49" y="9"/>
                  </a:lnTo>
                  <a:lnTo>
                    <a:pt x="40" y="20"/>
                  </a:lnTo>
                  <a:lnTo>
                    <a:pt x="30" y="34"/>
                  </a:lnTo>
                  <a:lnTo>
                    <a:pt x="23" y="47"/>
                  </a:lnTo>
                  <a:lnTo>
                    <a:pt x="15" y="61"/>
                  </a:lnTo>
                  <a:lnTo>
                    <a:pt x="8" y="74"/>
                  </a:lnTo>
                  <a:lnTo>
                    <a:pt x="3" y="85"/>
                  </a:lnTo>
                  <a:lnTo>
                    <a:pt x="0" y="91"/>
                  </a:lnTo>
                  <a:close/>
                </a:path>
              </a:pathLst>
            </a:custGeom>
            <a:solidFill>
              <a:srgbClr val="000000"/>
            </a:solidFill>
            <a:ln w="9525">
              <a:noFill/>
              <a:round/>
              <a:headEnd/>
              <a:tailEnd/>
            </a:ln>
          </p:spPr>
          <p:txBody>
            <a:bodyPr/>
            <a:lstStyle/>
            <a:p>
              <a:pPr rtl="0"/>
              <a:endParaRPr lang="en-US" sz="3800"/>
            </a:p>
          </p:txBody>
        </p:sp>
        <p:sp>
          <p:nvSpPr>
            <p:cNvPr id="41174" name="Freeform 214"/>
            <p:cNvSpPr>
              <a:spLocks/>
            </p:cNvSpPr>
            <p:nvPr/>
          </p:nvSpPr>
          <p:spPr bwMode="auto">
            <a:xfrm>
              <a:off x="586" y="2686"/>
              <a:ext cx="67" cy="65"/>
            </a:xfrm>
            <a:custGeom>
              <a:avLst/>
              <a:gdLst>
                <a:gd name="T0" fmla="*/ 2 w 292"/>
                <a:gd name="T1" fmla="*/ 2 h 284"/>
                <a:gd name="T2" fmla="*/ 0 w 292"/>
                <a:gd name="T3" fmla="*/ 3 h 284"/>
                <a:gd name="T4" fmla="*/ 0 w 292"/>
                <a:gd name="T5" fmla="*/ 5 h 284"/>
                <a:gd name="T6" fmla="*/ 0 w 292"/>
                <a:gd name="T7" fmla="*/ 8 h 284"/>
                <a:gd name="T8" fmla="*/ 2 w 292"/>
                <a:gd name="T9" fmla="*/ 9 h 284"/>
                <a:gd name="T10" fmla="*/ 58 w 292"/>
                <a:gd name="T11" fmla="*/ 64 h 284"/>
                <a:gd name="T12" fmla="*/ 59 w 292"/>
                <a:gd name="T13" fmla="*/ 65 h 284"/>
                <a:gd name="T14" fmla="*/ 61 w 292"/>
                <a:gd name="T15" fmla="*/ 65 h 284"/>
                <a:gd name="T16" fmla="*/ 64 w 292"/>
                <a:gd name="T17" fmla="*/ 65 h 284"/>
                <a:gd name="T18" fmla="*/ 65 w 292"/>
                <a:gd name="T19" fmla="*/ 64 h 284"/>
                <a:gd name="T20" fmla="*/ 67 w 292"/>
                <a:gd name="T21" fmla="*/ 62 h 284"/>
                <a:gd name="T22" fmla="*/ 67 w 292"/>
                <a:gd name="T23" fmla="*/ 60 h 284"/>
                <a:gd name="T24" fmla="*/ 67 w 292"/>
                <a:gd name="T25" fmla="*/ 58 h 284"/>
                <a:gd name="T26" fmla="*/ 65 w 292"/>
                <a:gd name="T27" fmla="*/ 56 h 284"/>
                <a:gd name="T28" fmla="*/ 9 w 292"/>
                <a:gd name="T29" fmla="*/ 2 h 284"/>
                <a:gd name="T30" fmla="*/ 8 w 292"/>
                <a:gd name="T31" fmla="*/ 0 h 284"/>
                <a:gd name="T32" fmla="*/ 5 w 292"/>
                <a:gd name="T33" fmla="*/ 0 h 284"/>
                <a:gd name="T34" fmla="*/ 3 w 292"/>
                <a:gd name="T35" fmla="*/ 0 h 284"/>
                <a:gd name="T36" fmla="*/ 2 w 292"/>
                <a:gd name="T37" fmla="*/ 2 h 2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2"/>
                <a:gd name="T58" fmla="*/ 0 h 284"/>
                <a:gd name="T59" fmla="*/ 292 w 292"/>
                <a:gd name="T60" fmla="*/ 284 h 28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2" h="284">
                  <a:moveTo>
                    <a:pt x="7" y="7"/>
                  </a:moveTo>
                  <a:lnTo>
                    <a:pt x="1" y="15"/>
                  </a:lnTo>
                  <a:lnTo>
                    <a:pt x="0" y="24"/>
                  </a:lnTo>
                  <a:lnTo>
                    <a:pt x="1" y="33"/>
                  </a:lnTo>
                  <a:lnTo>
                    <a:pt x="7" y="41"/>
                  </a:lnTo>
                  <a:lnTo>
                    <a:pt x="251" y="278"/>
                  </a:lnTo>
                  <a:lnTo>
                    <a:pt x="259" y="283"/>
                  </a:lnTo>
                  <a:lnTo>
                    <a:pt x="268" y="284"/>
                  </a:lnTo>
                  <a:lnTo>
                    <a:pt x="277" y="283"/>
                  </a:lnTo>
                  <a:lnTo>
                    <a:pt x="285" y="278"/>
                  </a:lnTo>
                  <a:lnTo>
                    <a:pt x="290" y="270"/>
                  </a:lnTo>
                  <a:lnTo>
                    <a:pt x="292" y="261"/>
                  </a:lnTo>
                  <a:lnTo>
                    <a:pt x="290" y="252"/>
                  </a:lnTo>
                  <a:lnTo>
                    <a:pt x="285" y="244"/>
                  </a:lnTo>
                  <a:lnTo>
                    <a:pt x="40" y="7"/>
                  </a:lnTo>
                  <a:lnTo>
                    <a:pt x="33" y="2"/>
                  </a:lnTo>
                  <a:lnTo>
                    <a:pt x="23" y="0"/>
                  </a:lnTo>
                  <a:lnTo>
                    <a:pt x="14" y="2"/>
                  </a:lnTo>
                  <a:lnTo>
                    <a:pt x="7" y="7"/>
                  </a:lnTo>
                  <a:close/>
                </a:path>
              </a:pathLst>
            </a:custGeom>
            <a:solidFill>
              <a:srgbClr val="000000"/>
            </a:solidFill>
            <a:ln w="9525">
              <a:noFill/>
              <a:round/>
              <a:headEnd/>
              <a:tailEnd/>
            </a:ln>
          </p:spPr>
          <p:txBody>
            <a:bodyPr/>
            <a:lstStyle/>
            <a:p>
              <a:pPr rtl="0"/>
              <a:endParaRPr lang="en-US" sz="3800"/>
            </a:p>
          </p:txBody>
        </p:sp>
        <p:sp>
          <p:nvSpPr>
            <p:cNvPr id="41175" name="Freeform 215"/>
            <p:cNvSpPr>
              <a:spLocks/>
            </p:cNvSpPr>
            <p:nvPr/>
          </p:nvSpPr>
          <p:spPr bwMode="auto">
            <a:xfrm>
              <a:off x="477" y="2675"/>
              <a:ext cx="147" cy="82"/>
            </a:xfrm>
            <a:custGeom>
              <a:avLst/>
              <a:gdLst>
                <a:gd name="T0" fmla="*/ 2 w 640"/>
                <a:gd name="T1" fmla="*/ 1 h 359"/>
                <a:gd name="T2" fmla="*/ 0 w 640"/>
                <a:gd name="T3" fmla="*/ 4 h 359"/>
                <a:gd name="T4" fmla="*/ 0 w 640"/>
                <a:gd name="T5" fmla="*/ 7 h 359"/>
                <a:gd name="T6" fmla="*/ 2 w 640"/>
                <a:gd name="T7" fmla="*/ 11 h 359"/>
                <a:gd name="T8" fmla="*/ 5 w 640"/>
                <a:gd name="T9" fmla="*/ 18 h 359"/>
                <a:gd name="T10" fmla="*/ 9 w 640"/>
                <a:gd name="T11" fmla="*/ 27 h 359"/>
                <a:gd name="T12" fmla="*/ 16 w 640"/>
                <a:gd name="T13" fmla="*/ 37 h 359"/>
                <a:gd name="T14" fmla="*/ 24 w 640"/>
                <a:gd name="T15" fmla="*/ 48 h 359"/>
                <a:gd name="T16" fmla="*/ 35 w 640"/>
                <a:gd name="T17" fmla="*/ 58 h 359"/>
                <a:gd name="T18" fmla="*/ 47 w 640"/>
                <a:gd name="T19" fmla="*/ 67 h 359"/>
                <a:gd name="T20" fmla="*/ 59 w 640"/>
                <a:gd name="T21" fmla="*/ 74 h 359"/>
                <a:gd name="T22" fmla="*/ 69 w 640"/>
                <a:gd name="T23" fmla="*/ 77 h 359"/>
                <a:gd name="T24" fmla="*/ 79 w 640"/>
                <a:gd name="T25" fmla="*/ 80 h 359"/>
                <a:gd name="T26" fmla="*/ 90 w 640"/>
                <a:gd name="T27" fmla="*/ 82 h 359"/>
                <a:gd name="T28" fmla="*/ 102 w 640"/>
                <a:gd name="T29" fmla="*/ 82 h 359"/>
                <a:gd name="T30" fmla="*/ 113 w 640"/>
                <a:gd name="T31" fmla="*/ 81 h 359"/>
                <a:gd name="T32" fmla="*/ 125 w 640"/>
                <a:gd name="T33" fmla="*/ 79 h 359"/>
                <a:gd name="T34" fmla="*/ 138 w 640"/>
                <a:gd name="T35" fmla="*/ 76 h 359"/>
                <a:gd name="T36" fmla="*/ 146 w 640"/>
                <a:gd name="T37" fmla="*/ 73 h 359"/>
                <a:gd name="T38" fmla="*/ 147 w 640"/>
                <a:gd name="T39" fmla="*/ 70 h 359"/>
                <a:gd name="T40" fmla="*/ 146 w 640"/>
                <a:gd name="T41" fmla="*/ 67 h 359"/>
                <a:gd name="T42" fmla="*/ 143 w 640"/>
                <a:gd name="T43" fmla="*/ 66 h 359"/>
                <a:gd name="T44" fmla="*/ 135 w 640"/>
                <a:gd name="T45" fmla="*/ 67 h 359"/>
                <a:gd name="T46" fmla="*/ 124 w 640"/>
                <a:gd name="T47" fmla="*/ 70 h 359"/>
                <a:gd name="T48" fmla="*/ 113 w 640"/>
                <a:gd name="T49" fmla="*/ 72 h 359"/>
                <a:gd name="T50" fmla="*/ 102 w 640"/>
                <a:gd name="T51" fmla="*/ 73 h 359"/>
                <a:gd name="T52" fmla="*/ 91 w 640"/>
                <a:gd name="T53" fmla="*/ 73 h 359"/>
                <a:gd name="T54" fmla="*/ 82 w 640"/>
                <a:gd name="T55" fmla="*/ 71 h 359"/>
                <a:gd name="T56" fmla="*/ 72 w 640"/>
                <a:gd name="T57" fmla="*/ 69 h 359"/>
                <a:gd name="T58" fmla="*/ 63 w 640"/>
                <a:gd name="T59" fmla="*/ 66 h 359"/>
                <a:gd name="T60" fmla="*/ 52 w 640"/>
                <a:gd name="T61" fmla="*/ 60 h 359"/>
                <a:gd name="T62" fmla="*/ 41 w 640"/>
                <a:gd name="T63" fmla="*/ 51 h 359"/>
                <a:gd name="T64" fmla="*/ 31 w 640"/>
                <a:gd name="T65" fmla="*/ 41 h 359"/>
                <a:gd name="T66" fmla="*/ 23 w 640"/>
                <a:gd name="T67" fmla="*/ 31 h 359"/>
                <a:gd name="T68" fmla="*/ 17 w 640"/>
                <a:gd name="T69" fmla="*/ 22 h 359"/>
                <a:gd name="T70" fmla="*/ 13 w 640"/>
                <a:gd name="T71" fmla="*/ 14 h 359"/>
                <a:gd name="T72" fmla="*/ 10 w 640"/>
                <a:gd name="T73" fmla="*/ 7 h 359"/>
                <a:gd name="T74" fmla="*/ 9 w 640"/>
                <a:gd name="T75" fmla="*/ 4 h 359"/>
                <a:gd name="T76" fmla="*/ 8 w 640"/>
                <a:gd name="T77" fmla="*/ 2 h 359"/>
                <a:gd name="T78" fmla="*/ 5 w 640"/>
                <a:gd name="T79" fmla="*/ 0 h 3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40"/>
                <a:gd name="T121" fmla="*/ 0 h 359"/>
                <a:gd name="T122" fmla="*/ 640 w 640"/>
                <a:gd name="T123" fmla="*/ 359 h 35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40" h="359">
                  <a:moveTo>
                    <a:pt x="14" y="1"/>
                  </a:moveTo>
                  <a:lnTo>
                    <a:pt x="8" y="5"/>
                  </a:lnTo>
                  <a:lnTo>
                    <a:pt x="2" y="10"/>
                  </a:lnTo>
                  <a:lnTo>
                    <a:pt x="0" y="18"/>
                  </a:lnTo>
                  <a:lnTo>
                    <a:pt x="0" y="26"/>
                  </a:lnTo>
                  <a:lnTo>
                    <a:pt x="1" y="30"/>
                  </a:lnTo>
                  <a:lnTo>
                    <a:pt x="4" y="36"/>
                  </a:lnTo>
                  <a:lnTo>
                    <a:pt x="8" y="48"/>
                  </a:lnTo>
                  <a:lnTo>
                    <a:pt x="13" y="61"/>
                  </a:lnTo>
                  <a:lnTo>
                    <a:pt x="21" y="78"/>
                  </a:lnTo>
                  <a:lnTo>
                    <a:pt x="30" y="96"/>
                  </a:lnTo>
                  <a:lnTo>
                    <a:pt x="41" y="117"/>
                  </a:lnTo>
                  <a:lnTo>
                    <a:pt x="54" y="138"/>
                  </a:lnTo>
                  <a:lnTo>
                    <a:pt x="69" y="161"/>
                  </a:lnTo>
                  <a:lnTo>
                    <a:pt x="86" y="184"/>
                  </a:lnTo>
                  <a:lnTo>
                    <a:pt x="105" y="208"/>
                  </a:lnTo>
                  <a:lnTo>
                    <a:pt x="126" y="231"/>
                  </a:lnTo>
                  <a:lnTo>
                    <a:pt x="151" y="253"/>
                  </a:lnTo>
                  <a:lnTo>
                    <a:pt x="177" y="275"/>
                  </a:lnTo>
                  <a:lnTo>
                    <a:pt x="205" y="295"/>
                  </a:lnTo>
                  <a:lnTo>
                    <a:pt x="237" y="313"/>
                  </a:lnTo>
                  <a:lnTo>
                    <a:pt x="257" y="324"/>
                  </a:lnTo>
                  <a:lnTo>
                    <a:pt x="280" y="333"/>
                  </a:lnTo>
                  <a:lnTo>
                    <a:pt x="300" y="339"/>
                  </a:lnTo>
                  <a:lnTo>
                    <a:pt x="324" y="346"/>
                  </a:lnTo>
                  <a:lnTo>
                    <a:pt x="346" y="351"/>
                  </a:lnTo>
                  <a:lnTo>
                    <a:pt x="369" y="355"/>
                  </a:lnTo>
                  <a:lnTo>
                    <a:pt x="393" y="357"/>
                  </a:lnTo>
                  <a:lnTo>
                    <a:pt x="418" y="359"/>
                  </a:lnTo>
                  <a:lnTo>
                    <a:pt x="442" y="359"/>
                  </a:lnTo>
                  <a:lnTo>
                    <a:pt x="467" y="357"/>
                  </a:lnTo>
                  <a:lnTo>
                    <a:pt x="493" y="356"/>
                  </a:lnTo>
                  <a:lnTo>
                    <a:pt x="519" y="352"/>
                  </a:lnTo>
                  <a:lnTo>
                    <a:pt x="545" y="347"/>
                  </a:lnTo>
                  <a:lnTo>
                    <a:pt x="572" y="341"/>
                  </a:lnTo>
                  <a:lnTo>
                    <a:pt x="600" y="334"/>
                  </a:lnTo>
                  <a:lnTo>
                    <a:pt x="627" y="325"/>
                  </a:lnTo>
                  <a:lnTo>
                    <a:pt x="634" y="321"/>
                  </a:lnTo>
                  <a:lnTo>
                    <a:pt x="639" y="316"/>
                  </a:lnTo>
                  <a:lnTo>
                    <a:pt x="640" y="308"/>
                  </a:lnTo>
                  <a:lnTo>
                    <a:pt x="640" y="300"/>
                  </a:lnTo>
                  <a:lnTo>
                    <a:pt x="636" y="294"/>
                  </a:lnTo>
                  <a:lnTo>
                    <a:pt x="630" y="288"/>
                  </a:lnTo>
                  <a:lnTo>
                    <a:pt x="623" y="287"/>
                  </a:lnTo>
                  <a:lnTo>
                    <a:pt x="615" y="287"/>
                  </a:lnTo>
                  <a:lnTo>
                    <a:pt x="589" y="295"/>
                  </a:lnTo>
                  <a:lnTo>
                    <a:pt x="565" y="303"/>
                  </a:lnTo>
                  <a:lnTo>
                    <a:pt x="539" y="308"/>
                  </a:lnTo>
                  <a:lnTo>
                    <a:pt x="514" y="313"/>
                  </a:lnTo>
                  <a:lnTo>
                    <a:pt x="490" y="316"/>
                  </a:lnTo>
                  <a:lnTo>
                    <a:pt x="467" y="318"/>
                  </a:lnTo>
                  <a:lnTo>
                    <a:pt x="444" y="320"/>
                  </a:lnTo>
                  <a:lnTo>
                    <a:pt x="420" y="320"/>
                  </a:lnTo>
                  <a:lnTo>
                    <a:pt x="398" y="318"/>
                  </a:lnTo>
                  <a:lnTo>
                    <a:pt x="377" y="316"/>
                  </a:lnTo>
                  <a:lnTo>
                    <a:pt x="355" y="313"/>
                  </a:lnTo>
                  <a:lnTo>
                    <a:pt x="334" y="308"/>
                  </a:lnTo>
                  <a:lnTo>
                    <a:pt x="315" y="303"/>
                  </a:lnTo>
                  <a:lnTo>
                    <a:pt x="294" y="295"/>
                  </a:lnTo>
                  <a:lnTo>
                    <a:pt x="274" y="287"/>
                  </a:lnTo>
                  <a:lnTo>
                    <a:pt x="256" y="278"/>
                  </a:lnTo>
                  <a:lnTo>
                    <a:pt x="228" y="261"/>
                  </a:lnTo>
                  <a:lnTo>
                    <a:pt x="200" y="243"/>
                  </a:lnTo>
                  <a:lnTo>
                    <a:pt x="177" y="223"/>
                  </a:lnTo>
                  <a:lnTo>
                    <a:pt x="155" y="201"/>
                  </a:lnTo>
                  <a:lnTo>
                    <a:pt x="134" y="181"/>
                  </a:lnTo>
                  <a:lnTo>
                    <a:pt x="117" y="158"/>
                  </a:lnTo>
                  <a:lnTo>
                    <a:pt x="101" y="136"/>
                  </a:lnTo>
                  <a:lnTo>
                    <a:pt x="87" y="116"/>
                  </a:lnTo>
                  <a:lnTo>
                    <a:pt x="75" y="95"/>
                  </a:lnTo>
                  <a:lnTo>
                    <a:pt x="65" y="76"/>
                  </a:lnTo>
                  <a:lnTo>
                    <a:pt x="57" y="60"/>
                  </a:lnTo>
                  <a:lnTo>
                    <a:pt x="51" y="44"/>
                  </a:lnTo>
                  <a:lnTo>
                    <a:pt x="45" y="32"/>
                  </a:lnTo>
                  <a:lnTo>
                    <a:pt x="41" y="22"/>
                  </a:lnTo>
                  <a:lnTo>
                    <a:pt x="40" y="17"/>
                  </a:lnTo>
                  <a:lnTo>
                    <a:pt x="39" y="14"/>
                  </a:lnTo>
                  <a:lnTo>
                    <a:pt x="35" y="8"/>
                  </a:lnTo>
                  <a:lnTo>
                    <a:pt x="28" y="2"/>
                  </a:lnTo>
                  <a:lnTo>
                    <a:pt x="22" y="0"/>
                  </a:lnTo>
                  <a:lnTo>
                    <a:pt x="14" y="1"/>
                  </a:lnTo>
                  <a:close/>
                </a:path>
              </a:pathLst>
            </a:custGeom>
            <a:solidFill>
              <a:srgbClr val="000000"/>
            </a:solidFill>
            <a:ln w="9525">
              <a:noFill/>
              <a:round/>
              <a:headEnd/>
              <a:tailEnd/>
            </a:ln>
          </p:spPr>
          <p:txBody>
            <a:bodyPr/>
            <a:lstStyle/>
            <a:p>
              <a:pPr rtl="0"/>
              <a:endParaRPr lang="en-US" sz="3800"/>
            </a:p>
          </p:txBody>
        </p:sp>
        <p:sp>
          <p:nvSpPr>
            <p:cNvPr id="41176" name="Freeform 216"/>
            <p:cNvSpPr>
              <a:spLocks/>
            </p:cNvSpPr>
            <p:nvPr/>
          </p:nvSpPr>
          <p:spPr bwMode="auto">
            <a:xfrm>
              <a:off x="608" y="2720"/>
              <a:ext cx="44" cy="37"/>
            </a:xfrm>
            <a:custGeom>
              <a:avLst/>
              <a:gdLst>
                <a:gd name="T0" fmla="*/ 20 w 194"/>
                <a:gd name="T1" fmla="*/ 1 h 165"/>
                <a:gd name="T2" fmla="*/ 16 w 194"/>
                <a:gd name="T3" fmla="*/ 2 h 165"/>
                <a:gd name="T4" fmla="*/ 13 w 194"/>
                <a:gd name="T5" fmla="*/ 3 h 165"/>
                <a:gd name="T6" fmla="*/ 11 w 194"/>
                <a:gd name="T7" fmla="*/ 4 h 165"/>
                <a:gd name="T8" fmla="*/ 8 w 194"/>
                <a:gd name="T9" fmla="*/ 5 h 165"/>
                <a:gd name="T10" fmla="*/ 6 w 194"/>
                <a:gd name="T11" fmla="*/ 7 h 165"/>
                <a:gd name="T12" fmla="*/ 5 w 194"/>
                <a:gd name="T13" fmla="*/ 8 h 165"/>
                <a:gd name="T14" fmla="*/ 3 w 194"/>
                <a:gd name="T15" fmla="*/ 10 h 165"/>
                <a:gd name="T16" fmla="*/ 2 w 194"/>
                <a:gd name="T17" fmla="*/ 12 h 165"/>
                <a:gd name="T18" fmla="*/ 1 w 194"/>
                <a:gd name="T19" fmla="*/ 14 h 165"/>
                <a:gd name="T20" fmla="*/ 1 w 194"/>
                <a:gd name="T21" fmla="*/ 16 h 165"/>
                <a:gd name="T22" fmla="*/ 0 w 194"/>
                <a:gd name="T23" fmla="*/ 18 h 165"/>
                <a:gd name="T24" fmla="*/ 0 w 194"/>
                <a:gd name="T25" fmla="*/ 20 h 165"/>
                <a:gd name="T26" fmla="*/ 0 w 194"/>
                <a:gd name="T27" fmla="*/ 24 h 165"/>
                <a:gd name="T28" fmla="*/ 2 w 194"/>
                <a:gd name="T29" fmla="*/ 27 h 165"/>
                <a:gd name="T30" fmla="*/ 2 w 194"/>
                <a:gd name="T31" fmla="*/ 30 h 165"/>
                <a:gd name="T32" fmla="*/ 3 w 194"/>
                <a:gd name="T33" fmla="*/ 31 h 165"/>
                <a:gd name="T34" fmla="*/ 3 w 194"/>
                <a:gd name="T35" fmla="*/ 31 h 165"/>
                <a:gd name="T36" fmla="*/ 4 w 194"/>
                <a:gd name="T37" fmla="*/ 31 h 165"/>
                <a:gd name="T38" fmla="*/ 4 w 194"/>
                <a:gd name="T39" fmla="*/ 32 h 165"/>
                <a:gd name="T40" fmla="*/ 4 w 194"/>
                <a:gd name="T41" fmla="*/ 32 h 165"/>
                <a:gd name="T42" fmla="*/ 7 w 194"/>
                <a:gd name="T43" fmla="*/ 35 h 165"/>
                <a:gd name="T44" fmla="*/ 11 w 194"/>
                <a:gd name="T45" fmla="*/ 36 h 165"/>
                <a:gd name="T46" fmla="*/ 15 w 194"/>
                <a:gd name="T47" fmla="*/ 37 h 165"/>
                <a:gd name="T48" fmla="*/ 20 w 194"/>
                <a:gd name="T49" fmla="*/ 37 h 165"/>
                <a:gd name="T50" fmla="*/ 24 w 194"/>
                <a:gd name="T51" fmla="*/ 37 h 165"/>
                <a:gd name="T52" fmla="*/ 28 w 194"/>
                <a:gd name="T53" fmla="*/ 36 h 165"/>
                <a:gd name="T54" fmla="*/ 31 w 194"/>
                <a:gd name="T55" fmla="*/ 35 h 165"/>
                <a:gd name="T56" fmla="*/ 33 w 194"/>
                <a:gd name="T57" fmla="*/ 35 h 165"/>
                <a:gd name="T58" fmla="*/ 33 w 194"/>
                <a:gd name="T59" fmla="*/ 35 h 165"/>
                <a:gd name="T60" fmla="*/ 34 w 194"/>
                <a:gd name="T61" fmla="*/ 34 h 165"/>
                <a:gd name="T62" fmla="*/ 34 w 194"/>
                <a:gd name="T63" fmla="*/ 34 h 165"/>
                <a:gd name="T64" fmla="*/ 34 w 194"/>
                <a:gd name="T65" fmla="*/ 34 h 165"/>
                <a:gd name="T66" fmla="*/ 36 w 194"/>
                <a:gd name="T67" fmla="*/ 32 h 165"/>
                <a:gd name="T68" fmla="*/ 37 w 194"/>
                <a:gd name="T69" fmla="*/ 30 h 165"/>
                <a:gd name="T70" fmla="*/ 38 w 194"/>
                <a:gd name="T71" fmla="*/ 28 h 165"/>
                <a:gd name="T72" fmla="*/ 38 w 194"/>
                <a:gd name="T73" fmla="*/ 26 h 165"/>
                <a:gd name="T74" fmla="*/ 38 w 194"/>
                <a:gd name="T75" fmla="*/ 25 h 165"/>
                <a:gd name="T76" fmla="*/ 38 w 194"/>
                <a:gd name="T77" fmla="*/ 24 h 165"/>
                <a:gd name="T78" fmla="*/ 38 w 194"/>
                <a:gd name="T79" fmla="*/ 23 h 165"/>
                <a:gd name="T80" fmla="*/ 38 w 194"/>
                <a:gd name="T81" fmla="*/ 22 h 165"/>
                <a:gd name="T82" fmla="*/ 39 w 194"/>
                <a:gd name="T83" fmla="*/ 21 h 165"/>
                <a:gd name="T84" fmla="*/ 41 w 194"/>
                <a:gd name="T85" fmla="*/ 20 h 165"/>
                <a:gd name="T86" fmla="*/ 42 w 194"/>
                <a:gd name="T87" fmla="*/ 19 h 165"/>
                <a:gd name="T88" fmla="*/ 43 w 194"/>
                <a:gd name="T89" fmla="*/ 18 h 165"/>
                <a:gd name="T90" fmla="*/ 43 w 194"/>
                <a:gd name="T91" fmla="*/ 17 h 165"/>
                <a:gd name="T92" fmla="*/ 44 w 194"/>
                <a:gd name="T93" fmla="*/ 16 h 165"/>
                <a:gd name="T94" fmla="*/ 44 w 194"/>
                <a:gd name="T95" fmla="*/ 15 h 165"/>
                <a:gd name="T96" fmla="*/ 44 w 194"/>
                <a:gd name="T97" fmla="*/ 14 h 165"/>
                <a:gd name="T98" fmla="*/ 44 w 194"/>
                <a:gd name="T99" fmla="*/ 13 h 165"/>
                <a:gd name="T100" fmla="*/ 44 w 194"/>
                <a:gd name="T101" fmla="*/ 12 h 165"/>
                <a:gd name="T102" fmla="*/ 43 w 194"/>
                <a:gd name="T103" fmla="*/ 11 h 165"/>
                <a:gd name="T104" fmla="*/ 43 w 194"/>
                <a:gd name="T105" fmla="*/ 10 h 165"/>
                <a:gd name="T106" fmla="*/ 41 w 194"/>
                <a:gd name="T107" fmla="*/ 6 h 165"/>
                <a:gd name="T108" fmla="*/ 38 w 194"/>
                <a:gd name="T109" fmla="*/ 3 h 165"/>
                <a:gd name="T110" fmla="*/ 35 w 194"/>
                <a:gd name="T111" fmla="*/ 2 h 165"/>
                <a:gd name="T112" fmla="*/ 32 w 194"/>
                <a:gd name="T113" fmla="*/ 1 h 165"/>
                <a:gd name="T114" fmla="*/ 28 w 194"/>
                <a:gd name="T115" fmla="*/ 0 h 165"/>
                <a:gd name="T116" fmla="*/ 25 w 194"/>
                <a:gd name="T117" fmla="*/ 0 h 165"/>
                <a:gd name="T118" fmla="*/ 22 w 194"/>
                <a:gd name="T119" fmla="*/ 1 h 165"/>
                <a:gd name="T120" fmla="*/ 20 w 194"/>
                <a:gd name="T121" fmla="*/ 1 h 1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4"/>
                <a:gd name="T184" fmla="*/ 0 h 165"/>
                <a:gd name="T185" fmla="*/ 194 w 194"/>
                <a:gd name="T186" fmla="*/ 165 h 16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4" h="165">
                  <a:moveTo>
                    <a:pt x="86" y="5"/>
                  </a:moveTo>
                  <a:lnTo>
                    <a:pt x="72" y="8"/>
                  </a:lnTo>
                  <a:lnTo>
                    <a:pt x="59" y="12"/>
                  </a:lnTo>
                  <a:lnTo>
                    <a:pt x="47" y="17"/>
                  </a:lnTo>
                  <a:lnTo>
                    <a:pt x="37" y="22"/>
                  </a:lnTo>
                  <a:lnTo>
                    <a:pt x="27" y="29"/>
                  </a:lnTo>
                  <a:lnTo>
                    <a:pt x="20" y="37"/>
                  </a:lnTo>
                  <a:lnTo>
                    <a:pt x="13" y="44"/>
                  </a:lnTo>
                  <a:lnTo>
                    <a:pt x="8" y="53"/>
                  </a:lnTo>
                  <a:lnTo>
                    <a:pt x="4" y="63"/>
                  </a:lnTo>
                  <a:lnTo>
                    <a:pt x="3" y="70"/>
                  </a:lnTo>
                  <a:lnTo>
                    <a:pt x="0" y="79"/>
                  </a:lnTo>
                  <a:lnTo>
                    <a:pt x="0" y="87"/>
                  </a:lnTo>
                  <a:lnTo>
                    <a:pt x="1" y="106"/>
                  </a:lnTo>
                  <a:lnTo>
                    <a:pt x="7" y="121"/>
                  </a:lnTo>
                  <a:lnTo>
                    <a:pt x="10" y="133"/>
                  </a:lnTo>
                  <a:lnTo>
                    <a:pt x="14" y="138"/>
                  </a:lnTo>
                  <a:lnTo>
                    <a:pt x="14" y="139"/>
                  </a:lnTo>
                  <a:lnTo>
                    <a:pt x="16" y="139"/>
                  </a:lnTo>
                  <a:lnTo>
                    <a:pt x="16" y="141"/>
                  </a:lnTo>
                  <a:lnTo>
                    <a:pt x="16" y="142"/>
                  </a:lnTo>
                  <a:lnTo>
                    <a:pt x="31" y="155"/>
                  </a:lnTo>
                  <a:lnTo>
                    <a:pt x="48" y="161"/>
                  </a:lnTo>
                  <a:lnTo>
                    <a:pt x="68" y="165"/>
                  </a:lnTo>
                  <a:lnTo>
                    <a:pt x="89" y="165"/>
                  </a:lnTo>
                  <a:lnTo>
                    <a:pt x="107" y="163"/>
                  </a:lnTo>
                  <a:lnTo>
                    <a:pt x="124" y="160"/>
                  </a:lnTo>
                  <a:lnTo>
                    <a:pt x="137" y="156"/>
                  </a:lnTo>
                  <a:lnTo>
                    <a:pt x="145" y="154"/>
                  </a:lnTo>
                  <a:lnTo>
                    <a:pt x="147" y="154"/>
                  </a:lnTo>
                  <a:lnTo>
                    <a:pt x="148" y="152"/>
                  </a:lnTo>
                  <a:lnTo>
                    <a:pt x="151" y="152"/>
                  </a:lnTo>
                  <a:lnTo>
                    <a:pt x="152" y="151"/>
                  </a:lnTo>
                  <a:lnTo>
                    <a:pt x="160" y="143"/>
                  </a:lnTo>
                  <a:lnTo>
                    <a:pt x="165" y="134"/>
                  </a:lnTo>
                  <a:lnTo>
                    <a:pt x="168" y="125"/>
                  </a:lnTo>
                  <a:lnTo>
                    <a:pt x="169" y="115"/>
                  </a:lnTo>
                  <a:lnTo>
                    <a:pt x="169" y="111"/>
                  </a:lnTo>
                  <a:lnTo>
                    <a:pt x="168" y="106"/>
                  </a:lnTo>
                  <a:lnTo>
                    <a:pt x="168" y="102"/>
                  </a:lnTo>
                  <a:lnTo>
                    <a:pt x="167" y="96"/>
                  </a:lnTo>
                  <a:lnTo>
                    <a:pt x="174" y="94"/>
                  </a:lnTo>
                  <a:lnTo>
                    <a:pt x="181" y="90"/>
                  </a:lnTo>
                  <a:lnTo>
                    <a:pt x="186" y="86"/>
                  </a:lnTo>
                  <a:lnTo>
                    <a:pt x="189" y="81"/>
                  </a:lnTo>
                  <a:lnTo>
                    <a:pt x="191" y="77"/>
                  </a:lnTo>
                  <a:lnTo>
                    <a:pt x="193" y="72"/>
                  </a:lnTo>
                  <a:lnTo>
                    <a:pt x="194" y="68"/>
                  </a:lnTo>
                  <a:lnTo>
                    <a:pt x="194" y="63"/>
                  </a:lnTo>
                  <a:lnTo>
                    <a:pt x="194" y="57"/>
                  </a:lnTo>
                  <a:lnTo>
                    <a:pt x="193" y="52"/>
                  </a:lnTo>
                  <a:lnTo>
                    <a:pt x="191" y="47"/>
                  </a:lnTo>
                  <a:lnTo>
                    <a:pt x="190" y="43"/>
                  </a:lnTo>
                  <a:lnTo>
                    <a:pt x="181" y="27"/>
                  </a:lnTo>
                  <a:lnTo>
                    <a:pt x="168" y="14"/>
                  </a:lnTo>
                  <a:lnTo>
                    <a:pt x="155" y="7"/>
                  </a:lnTo>
                  <a:lnTo>
                    <a:pt x="141" y="3"/>
                  </a:lnTo>
                  <a:lnTo>
                    <a:pt x="125" y="0"/>
                  </a:lnTo>
                  <a:lnTo>
                    <a:pt x="111" y="0"/>
                  </a:lnTo>
                  <a:lnTo>
                    <a:pt x="98" y="3"/>
                  </a:lnTo>
                  <a:lnTo>
                    <a:pt x="86" y="5"/>
                  </a:lnTo>
                  <a:close/>
                </a:path>
              </a:pathLst>
            </a:custGeom>
            <a:solidFill>
              <a:srgbClr val="000000"/>
            </a:solidFill>
            <a:ln w="9525">
              <a:noFill/>
              <a:round/>
              <a:headEnd/>
              <a:tailEnd/>
            </a:ln>
          </p:spPr>
          <p:txBody>
            <a:bodyPr/>
            <a:lstStyle/>
            <a:p>
              <a:pPr rtl="0"/>
              <a:endParaRPr lang="en-US" sz="3800"/>
            </a:p>
          </p:txBody>
        </p:sp>
        <p:sp>
          <p:nvSpPr>
            <p:cNvPr id="41177" name="Freeform 217"/>
            <p:cNvSpPr>
              <a:spLocks/>
            </p:cNvSpPr>
            <p:nvPr/>
          </p:nvSpPr>
          <p:spPr bwMode="auto">
            <a:xfrm>
              <a:off x="619" y="2731"/>
              <a:ext cx="20" cy="15"/>
            </a:xfrm>
            <a:custGeom>
              <a:avLst/>
              <a:gdLst>
                <a:gd name="T0" fmla="*/ 0 w 89"/>
                <a:gd name="T1" fmla="*/ 8 h 69"/>
                <a:gd name="T2" fmla="*/ 0 w 89"/>
                <a:gd name="T3" fmla="*/ 8 h 69"/>
                <a:gd name="T4" fmla="*/ 0 w 89"/>
                <a:gd name="T5" fmla="*/ 7 h 69"/>
                <a:gd name="T6" fmla="*/ 0 w 89"/>
                <a:gd name="T7" fmla="*/ 6 h 69"/>
                <a:gd name="T8" fmla="*/ 1 w 89"/>
                <a:gd name="T9" fmla="*/ 6 h 69"/>
                <a:gd name="T10" fmla="*/ 1 w 89"/>
                <a:gd name="T11" fmla="*/ 5 h 69"/>
                <a:gd name="T12" fmla="*/ 2 w 89"/>
                <a:gd name="T13" fmla="*/ 4 h 69"/>
                <a:gd name="T14" fmla="*/ 4 w 89"/>
                <a:gd name="T15" fmla="*/ 3 h 69"/>
                <a:gd name="T16" fmla="*/ 5 w 89"/>
                <a:gd name="T17" fmla="*/ 2 h 69"/>
                <a:gd name="T18" fmla="*/ 6 w 89"/>
                <a:gd name="T19" fmla="*/ 2 h 69"/>
                <a:gd name="T20" fmla="*/ 8 w 89"/>
                <a:gd name="T21" fmla="*/ 2 h 69"/>
                <a:gd name="T22" fmla="*/ 9 w 89"/>
                <a:gd name="T23" fmla="*/ 1 h 69"/>
                <a:gd name="T24" fmla="*/ 11 w 89"/>
                <a:gd name="T25" fmla="*/ 1 h 69"/>
                <a:gd name="T26" fmla="*/ 11 w 89"/>
                <a:gd name="T27" fmla="*/ 1 h 69"/>
                <a:gd name="T28" fmla="*/ 11 w 89"/>
                <a:gd name="T29" fmla="*/ 1 h 69"/>
                <a:gd name="T30" fmla="*/ 11 w 89"/>
                <a:gd name="T31" fmla="*/ 1 h 69"/>
                <a:gd name="T32" fmla="*/ 11 w 89"/>
                <a:gd name="T33" fmla="*/ 1 h 69"/>
                <a:gd name="T34" fmla="*/ 13 w 89"/>
                <a:gd name="T35" fmla="*/ 0 h 69"/>
                <a:gd name="T36" fmla="*/ 15 w 89"/>
                <a:gd name="T37" fmla="*/ 0 h 69"/>
                <a:gd name="T38" fmla="*/ 18 w 89"/>
                <a:gd name="T39" fmla="*/ 0 h 69"/>
                <a:gd name="T40" fmla="*/ 20 w 89"/>
                <a:gd name="T41" fmla="*/ 1 h 69"/>
                <a:gd name="T42" fmla="*/ 19 w 89"/>
                <a:gd name="T43" fmla="*/ 2 h 69"/>
                <a:gd name="T44" fmla="*/ 18 w 89"/>
                <a:gd name="T45" fmla="*/ 2 h 69"/>
                <a:gd name="T46" fmla="*/ 18 w 89"/>
                <a:gd name="T47" fmla="*/ 2 h 69"/>
                <a:gd name="T48" fmla="*/ 18 w 89"/>
                <a:gd name="T49" fmla="*/ 2 h 69"/>
                <a:gd name="T50" fmla="*/ 16 w 89"/>
                <a:gd name="T51" fmla="*/ 2 h 69"/>
                <a:gd name="T52" fmla="*/ 15 w 89"/>
                <a:gd name="T53" fmla="*/ 3 h 69"/>
                <a:gd name="T54" fmla="*/ 14 w 89"/>
                <a:gd name="T55" fmla="*/ 4 h 69"/>
                <a:gd name="T56" fmla="*/ 14 w 89"/>
                <a:gd name="T57" fmla="*/ 5 h 69"/>
                <a:gd name="T58" fmla="*/ 14 w 89"/>
                <a:gd name="T59" fmla="*/ 6 h 69"/>
                <a:gd name="T60" fmla="*/ 14 w 89"/>
                <a:gd name="T61" fmla="*/ 6 h 69"/>
                <a:gd name="T62" fmla="*/ 13 w 89"/>
                <a:gd name="T63" fmla="*/ 7 h 69"/>
                <a:gd name="T64" fmla="*/ 13 w 89"/>
                <a:gd name="T65" fmla="*/ 7 h 69"/>
                <a:gd name="T66" fmla="*/ 13 w 89"/>
                <a:gd name="T67" fmla="*/ 8 h 69"/>
                <a:gd name="T68" fmla="*/ 14 w 89"/>
                <a:gd name="T69" fmla="*/ 8 h 69"/>
                <a:gd name="T70" fmla="*/ 14 w 89"/>
                <a:gd name="T71" fmla="*/ 9 h 69"/>
                <a:gd name="T72" fmla="*/ 15 w 89"/>
                <a:gd name="T73" fmla="*/ 10 h 69"/>
                <a:gd name="T74" fmla="*/ 15 w 89"/>
                <a:gd name="T75" fmla="*/ 11 h 69"/>
                <a:gd name="T76" fmla="*/ 16 w 89"/>
                <a:gd name="T77" fmla="*/ 12 h 69"/>
                <a:gd name="T78" fmla="*/ 16 w 89"/>
                <a:gd name="T79" fmla="*/ 13 h 69"/>
                <a:gd name="T80" fmla="*/ 16 w 89"/>
                <a:gd name="T81" fmla="*/ 14 h 69"/>
                <a:gd name="T82" fmla="*/ 14 w 89"/>
                <a:gd name="T83" fmla="*/ 14 h 69"/>
                <a:gd name="T84" fmla="*/ 12 w 89"/>
                <a:gd name="T85" fmla="*/ 15 h 69"/>
                <a:gd name="T86" fmla="*/ 9 w 89"/>
                <a:gd name="T87" fmla="*/ 15 h 69"/>
                <a:gd name="T88" fmla="*/ 7 w 89"/>
                <a:gd name="T89" fmla="*/ 15 h 69"/>
                <a:gd name="T90" fmla="*/ 6 w 89"/>
                <a:gd name="T91" fmla="*/ 15 h 69"/>
                <a:gd name="T92" fmla="*/ 4 w 89"/>
                <a:gd name="T93" fmla="*/ 15 h 69"/>
                <a:gd name="T94" fmla="*/ 2 w 89"/>
                <a:gd name="T95" fmla="*/ 15 h 69"/>
                <a:gd name="T96" fmla="*/ 2 w 89"/>
                <a:gd name="T97" fmla="*/ 14 h 69"/>
                <a:gd name="T98" fmla="*/ 1 w 89"/>
                <a:gd name="T99" fmla="*/ 13 h 69"/>
                <a:gd name="T100" fmla="*/ 1 w 89"/>
                <a:gd name="T101" fmla="*/ 12 h 69"/>
                <a:gd name="T102" fmla="*/ 0 w 89"/>
                <a:gd name="T103" fmla="*/ 10 h 69"/>
                <a:gd name="T104" fmla="*/ 0 w 89"/>
                <a:gd name="T105" fmla="*/ 8 h 6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69"/>
                <a:gd name="T161" fmla="*/ 89 w 89"/>
                <a:gd name="T162" fmla="*/ 69 h 6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69">
                  <a:moveTo>
                    <a:pt x="0" y="39"/>
                  </a:moveTo>
                  <a:lnTo>
                    <a:pt x="0" y="35"/>
                  </a:lnTo>
                  <a:lnTo>
                    <a:pt x="0" y="33"/>
                  </a:lnTo>
                  <a:lnTo>
                    <a:pt x="2" y="29"/>
                  </a:lnTo>
                  <a:lnTo>
                    <a:pt x="3" y="26"/>
                  </a:lnTo>
                  <a:lnTo>
                    <a:pt x="5" y="21"/>
                  </a:lnTo>
                  <a:lnTo>
                    <a:pt x="11" y="17"/>
                  </a:lnTo>
                  <a:lnTo>
                    <a:pt x="16" y="15"/>
                  </a:lnTo>
                  <a:lnTo>
                    <a:pt x="21" y="11"/>
                  </a:lnTo>
                  <a:lnTo>
                    <a:pt x="28" y="9"/>
                  </a:lnTo>
                  <a:lnTo>
                    <a:pt x="34" y="7"/>
                  </a:lnTo>
                  <a:lnTo>
                    <a:pt x="41" y="5"/>
                  </a:lnTo>
                  <a:lnTo>
                    <a:pt x="47" y="4"/>
                  </a:lnTo>
                  <a:lnTo>
                    <a:pt x="48" y="4"/>
                  </a:lnTo>
                  <a:lnTo>
                    <a:pt x="50" y="4"/>
                  </a:lnTo>
                  <a:lnTo>
                    <a:pt x="51" y="3"/>
                  </a:lnTo>
                  <a:lnTo>
                    <a:pt x="56" y="2"/>
                  </a:lnTo>
                  <a:lnTo>
                    <a:pt x="67" y="0"/>
                  </a:lnTo>
                  <a:lnTo>
                    <a:pt x="78" y="2"/>
                  </a:lnTo>
                  <a:lnTo>
                    <a:pt x="89" y="5"/>
                  </a:lnTo>
                  <a:lnTo>
                    <a:pt x="85" y="7"/>
                  </a:lnTo>
                  <a:lnTo>
                    <a:pt x="82" y="8"/>
                  </a:lnTo>
                  <a:lnTo>
                    <a:pt x="80" y="9"/>
                  </a:lnTo>
                  <a:lnTo>
                    <a:pt x="78" y="9"/>
                  </a:lnTo>
                  <a:lnTo>
                    <a:pt x="73" y="11"/>
                  </a:lnTo>
                  <a:lnTo>
                    <a:pt x="68" y="15"/>
                  </a:lnTo>
                  <a:lnTo>
                    <a:pt x="64" y="18"/>
                  </a:lnTo>
                  <a:lnTo>
                    <a:pt x="61" y="24"/>
                  </a:lnTo>
                  <a:lnTo>
                    <a:pt x="61" y="26"/>
                  </a:lnTo>
                  <a:lnTo>
                    <a:pt x="61" y="29"/>
                  </a:lnTo>
                  <a:lnTo>
                    <a:pt x="60" y="30"/>
                  </a:lnTo>
                  <a:lnTo>
                    <a:pt x="60" y="33"/>
                  </a:lnTo>
                  <a:lnTo>
                    <a:pt x="60" y="35"/>
                  </a:lnTo>
                  <a:lnTo>
                    <a:pt x="61" y="39"/>
                  </a:lnTo>
                  <a:lnTo>
                    <a:pt x="63" y="43"/>
                  </a:lnTo>
                  <a:lnTo>
                    <a:pt x="65" y="46"/>
                  </a:lnTo>
                  <a:lnTo>
                    <a:pt x="68" y="50"/>
                  </a:lnTo>
                  <a:lnTo>
                    <a:pt x="70" y="55"/>
                  </a:lnTo>
                  <a:lnTo>
                    <a:pt x="72" y="59"/>
                  </a:lnTo>
                  <a:lnTo>
                    <a:pt x="73" y="63"/>
                  </a:lnTo>
                  <a:lnTo>
                    <a:pt x="63" y="65"/>
                  </a:lnTo>
                  <a:lnTo>
                    <a:pt x="52" y="68"/>
                  </a:lnTo>
                  <a:lnTo>
                    <a:pt x="42" y="69"/>
                  </a:lnTo>
                  <a:lnTo>
                    <a:pt x="33" y="69"/>
                  </a:lnTo>
                  <a:lnTo>
                    <a:pt x="25" y="69"/>
                  </a:lnTo>
                  <a:lnTo>
                    <a:pt x="17" y="68"/>
                  </a:lnTo>
                  <a:lnTo>
                    <a:pt x="11" y="67"/>
                  </a:lnTo>
                  <a:lnTo>
                    <a:pt x="7" y="64"/>
                  </a:lnTo>
                  <a:lnTo>
                    <a:pt x="4" y="59"/>
                  </a:lnTo>
                  <a:lnTo>
                    <a:pt x="3" y="54"/>
                  </a:lnTo>
                  <a:lnTo>
                    <a:pt x="2" y="46"/>
                  </a:lnTo>
                  <a:lnTo>
                    <a:pt x="0" y="39"/>
                  </a:lnTo>
                  <a:close/>
                </a:path>
              </a:pathLst>
            </a:custGeom>
            <a:solidFill>
              <a:srgbClr val="C0C0C0"/>
            </a:solidFill>
            <a:ln w="9525">
              <a:noFill/>
              <a:round/>
              <a:headEnd/>
              <a:tailEnd/>
            </a:ln>
          </p:spPr>
          <p:txBody>
            <a:bodyPr/>
            <a:lstStyle/>
            <a:p>
              <a:pPr rtl="0"/>
              <a:endParaRPr lang="en-US" sz="3800"/>
            </a:p>
          </p:txBody>
        </p:sp>
      </p:grpSp>
      <p:grpSp>
        <p:nvGrpSpPr>
          <p:cNvPr id="7" name="Group 218"/>
          <p:cNvGrpSpPr>
            <a:grpSpLocks/>
          </p:cNvGrpSpPr>
          <p:nvPr/>
        </p:nvGrpSpPr>
        <p:grpSpPr bwMode="auto">
          <a:xfrm>
            <a:off x="2149475" y="3844925"/>
            <a:ext cx="833438" cy="954088"/>
            <a:chOff x="337" y="893"/>
            <a:chExt cx="525" cy="601"/>
          </a:xfrm>
        </p:grpSpPr>
        <p:sp>
          <p:nvSpPr>
            <p:cNvPr id="41179" name="Freeform 219"/>
            <p:cNvSpPr>
              <a:spLocks/>
            </p:cNvSpPr>
            <p:nvPr/>
          </p:nvSpPr>
          <p:spPr bwMode="auto">
            <a:xfrm flipH="1">
              <a:off x="389" y="1329"/>
              <a:ext cx="158" cy="88"/>
            </a:xfrm>
            <a:custGeom>
              <a:avLst/>
              <a:gdLst>
                <a:gd name="T0" fmla="*/ 130 w 692"/>
                <a:gd name="T1" fmla="*/ 1 h 382"/>
                <a:gd name="T2" fmla="*/ 128 w 692"/>
                <a:gd name="T3" fmla="*/ 3 h 382"/>
                <a:gd name="T4" fmla="*/ 128 w 692"/>
                <a:gd name="T5" fmla="*/ 5 h 382"/>
                <a:gd name="T6" fmla="*/ 128 w 692"/>
                <a:gd name="T7" fmla="*/ 6 h 382"/>
                <a:gd name="T8" fmla="*/ 129 w 692"/>
                <a:gd name="T9" fmla="*/ 9 h 382"/>
                <a:gd name="T10" fmla="*/ 134 w 692"/>
                <a:gd name="T11" fmla="*/ 22 h 382"/>
                <a:gd name="T12" fmla="*/ 141 w 692"/>
                <a:gd name="T13" fmla="*/ 41 h 382"/>
                <a:gd name="T14" fmla="*/ 146 w 692"/>
                <a:gd name="T15" fmla="*/ 56 h 382"/>
                <a:gd name="T16" fmla="*/ 147 w 692"/>
                <a:gd name="T17" fmla="*/ 62 h 382"/>
                <a:gd name="T18" fmla="*/ 144 w 692"/>
                <a:gd name="T19" fmla="*/ 73 h 382"/>
                <a:gd name="T20" fmla="*/ 140 w 692"/>
                <a:gd name="T21" fmla="*/ 78 h 382"/>
                <a:gd name="T22" fmla="*/ 129 w 692"/>
                <a:gd name="T23" fmla="*/ 78 h 382"/>
                <a:gd name="T24" fmla="*/ 111 w 692"/>
                <a:gd name="T25" fmla="*/ 78 h 382"/>
                <a:gd name="T26" fmla="*/ 90 w 692"/>
                <a:gd name="T27" fmla="*/ 78 h 382"/>
                <a:gd name="T28" fmla="*/ 68 w 692"/>
                <a:gd name="T29" fmla="*/ 78 h 382"/>
                <a:gd name="T30" fmla="*/ 47 w 692"/>
                <a:gd name="T31" fmla="*/ 78 h 382"/>
                <a:gd name="T32" fmla="*/ 29 w 692"/>
                <a:gd name="T33" fmla="*/ 78 h 382"/>
                <a:gd name="T34" fmla="*/ 18 w 692"/>
                <a:gd name="T35" fmla="*/ 78 h 382"/>
                <a:gd name="T36" fmla="*/ 14 w 692"/>
                <a:gd name="T37" fmla="*/ 72 h 382"/>
                <a:gd name="T38" fmla="*/ 11 w 692"/>
                <a:gd name="T39" fmla="*/ 58 h 382"/>
                <a:gd name="T40" fmla="*/ 11 w 692"/>
                <a:gd name="T41" fmla="*/ 51 h 382"/>
                <a:gd name="T42" fmla="*/ 14 w 692"/>
                <a:gd name="T43" fmla="*/ 38 h 382"/>
                <a:gd name="T44" fmla="*/ 19 w 692"/>
                <a:gd name="T45" fmla="*/ 21 h 382"/>
                <a:gd name="T46" fmla="*/ 22 w 692"/>
                <a:gd name="T47" fmla="*/ 8 h 382"/>
                <a:gd name="T48" fmla="*/ 23 w 692"/>
                <a:gd name="T49" fmla="*/ 6 h 382"/>
                <a:gd name="T50" fmla="*/ 23 w 692"/>
                <a:gd name="T51" fmla="*/ 5 h 382"/>
                <a:gd name="T52" fmla="*/ 23 w 692"/>
                <a:gd name="T53" fmla="*/ 3 h 382"/>
                <a:gd name="T54" fmla="*/ 21 w 692"/>
                <a:gd name="T55" fmla="*/ 1 h 382"/>
                <a:gd name="T56" fmla="*/ 18 w 692"/>
                <a:gd name="T57" fmla="*/ 0 h 382"/>
                <a:gd name="T58" fmla="*/ 14 w 692"/>
                <a:gd name="T59" fmla="*/ 2 h 382"/>
                <a:gd name="T60" fmla="*/ 0 w 692"/>
                <a:gd name="T61" fmla="*/ 53 h 382"/>
                <a:gd name="T62" fmla="*/ 0 w 692"/>
                <a:gd name="T63" fmla="*/ 54 h 382"/>
                <a:gd name="T64" fmla="*/ 0 w 692"/>
                <a:gd name="T65" fmla="*/ 55 h 382"/>
                <a:gd name="T66" fmla="*/ 8 w 692"/>
                <a:gd name="T67" fmla="*/ 86 h 382"/>
                <a:gd name="T68" fmla="*/ 10 w 692"/>
                <a:gd name="T69" fmla="*/ 88 h 382"/>
                <a:gd name="T70" fmla="*/ 146 w 692"/>
                <a:gd name="T71" fmla="*/ 88 h 382"/>
                <a:gd name="T72" fmla="*/ 149 w 692"/>
                <a:gd name="T73" fmla="*/ 87 h 382"/>
                <a:gd name="T74" fmla="*/ 151 w 692"/>
                <a:gd name="T75" fmla="*/ 85 h 382"/>
                <a:gd name="T76" fmla="*/ 158 w 692"/>
                <a:gd name="T77" fmla="*/ 59 h 382"/>
                <a:gd name="T78" fmla="*/ 158 w 692"/>
                <a:gd name="T79" fmla="*/ 57 h 382"/>
                <a:gd name="T80" fmla="*/ 138 w 692"/>
                <a:gd name="T81" fmla="*/ 3 h 382"/>
                <a:gd name="T82" fmla="*/ 135 w 692"/>
                <a:gd name="T83" fmla="*/ 0 h 382"/>
                <a:gd name="T84" fmla="*/ 131 w 692"/>
                <a:gd name="T85" fmla="*/ 0 h 3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92"/>
                <a:gd name="T130" fmla="*/ 0 h 382"/>
                <a:gd name="T131" fmla="*/ 692 w 692"/>
                <a:gd name="T132" fmla="*/ 382 h 38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92" h="382">
                  <a:moveTo>
                    <a:pt x="575" y="1"/>
                  </a:moveTo>
                  <a:lnTo>
                    <a:pt x="569" y="5"/>
                  </a:lnTo>
                  <a:lnTo>
                    <a:pt x="564" y="9"/>
                  </a:lnTo>
                  <a:lnTo>
                    <a:pt x="562" y="15"/>
                  </a:lnTo>
                  <a:lnTo>
                    <a:pt x="560" y="22"/>
                  </a:lnTo>
                  <a:lnTo>
                    <a:pt x="560" y="23"/>
                  </a:lnTo>
                  <a:lnTo>
                    <a:pt x="562" y="26"/>
                  </a:lnTo>
                  <a:lnTo>
                    <a:pt x="562" y="27"/>
                  </a:lnTo>
                  <a:lnTo>
                    <a:pt x="562" y="29"/>
                  </a:lnTo>
                  <a:lnTo>
                    <a:pt x="566" y="39"/>
                  </a:lnTo>
                  <a:lnTo>
                    <a:pt x="575" y="63"/>
                  </a:lnTo>
                  <a:lnTo>
                    <a:pt x="588" y="97"/>
                  </a:lnTo>
                  <a:lnTo>
                    <a:pt x="602" y="137"/>
                  </a:lnTo>
                  <a:lnTo>
                    <a:pt x="618" y="178"/>
                  </a:lnTo>
                  <a:lnTo>
                    <a:pt x="632" y="214"/>
                  </a:lnTo>
                  <a:lnTo>
                    <a:pt x="641" y="242"/>
                  </a:lnTo>
                  <a:lnTo>
                    <a:pt x="646" y="255"/>
                  </a:lnTo>
                  <a:lnTo>
                    <a:pt x="642" y="269"/>
                  </a:lnTo>
                  <a:lnTo>
                    <a:pt x="636" y="292"/>
                  </a:lnTo>
                  <a:lnTo>
                    <a:pt x="629" y="317"/>
                  </a:lnTo>
                  <a:lnTo>
                    <a:pt x="624" y="338"/>
                  </a:lnTo>
                  <a:lnTo>
                    <a:pt x="614" y="338"/>
                  </a:lnTo>
                  <a:lnTo>
                    <a:pt x="593" y="338"/>
                  </a:lnTo>
                  <a:lnTo>
                    <a:pt x="564" y="338"/>
                  </a:lnTo>
                  <a:lnTo>
                    <a:pt x="529" y="338"/>
                  </a:lnTo>
                  <a:lnTo>
                    <a:pt x="488" y="338"/>
                  </a:lnTo>
                  <a:lnTo>
                    <a:pt x="443" y="338"/>
                  </a:lnTo>
                  <a:lnTo>
                    <a:pt x="395" y="338"/>
                  </a:lnTo>
                  <a:lnTo>
                    <a:pt x="347" y="338"/>
                  </a:lnTo>
                  <a:lnTo>
                    <a:pt x="298" y="338"/>
                  </a:lnTo>
                  <a:lnTo>
                    <a:pt x="250" y="338"/>
                  </a:lnTo>
                  <a:lnTo>
                    <a:pt x="205" y="338"/>
                  </a:lnTo>
                  <a:lnTo>
                    <a:pt x="164" y="338"/>
                  </a:lnTo>
                  <a:lnTo>
                    <a:pt x="129" y="338"/>
                  </a:lnTo>
                  <a:lnTo>
                    <a:pt x="100" y="338"/>
                  </a:lnTo>
                  <a:lnTo>
                    <a:pt x="79" y="338"/>
                  </a:lnTo>
                  <a:lnTo>
                    <a:pt x="69" y="338"/>
                  </a:lnTo>
                  <a:lnTo>
                    <a:pt x="62" y="313"/>
                  </a:lnTo>
                  <a:lnTo>
                    <a:pt x="55" y="281"/>
                  </a:lnTo>
                  <a:lnTo>
                    <a:pt x="48" y="251"/>
                  </a:lnTo>
                  <a:lnTo>
                    <a:pt x="44" y="235"/>
                  </a:lnTo>
                  <a:lnTo>
                    <a:pt x="47" y="223"/>
                  </a:lnTo>
                  <a:lnTo>
                    <a:pt x="55" y="199"/>
                  </a:lnTo>
                  <a:lnTo>
                    <a:pt x="62" y="165"/>
                  </a:lnTo>
                  <a:lnTo>
                    <a:pt x="73" y="127"/>
                  </a:lnTo>
                  <a:lnTo>
                    <a:pt x="83" y="91"/>
                  </a:lnTo>
                  <a:lnTo>
                    <a:pt x="92" y="58"/>
                  </a:lnTo>
                  <a:lnTo>
                    <a:pt x="98" y="36"/>
                  </a:lnTo>
                  <a:lnTo>
                    <a:pt x="100" y="27"/>
                  </a:lnTo>
                  <a:lnTo>
                    <a:pt x="101" y="26"/>
                  </a:lnTo>
                  <a:lnTo>
                    <a:pt x="101" y="24"/>
                  </a:lnTo>
                  <a:lnTo>
                    <a:pt x="101" y="23"/>
                  </a:lnTo>
                  <a:lnTo>
                    <a:pt x="101" y="22"/>
                  </a:lnTo>
                  <a:lnTo>
                    <a:pt x="100" y="15"/>
                  </a:lnTo>
                  <a:lnTo>
                    <a:pt x="98" y="9"/>
                  </a:lnTo>
                  <a:lnTo>
                    <a:pt x="92" y="3"/>
                  </a:lnTo>
                  <a:lnTo>
                    <a:pt x="86" y="1"/>
                  </a:lnTo>
                  <a:lnTo>
                    <a:pt x="77" y="0"/>
                  </a:lnTo>
                  <a:lnTo>
                    <a:pt x="69" y="2"/>
                  </a:lnTo>
                  <a:lnTo>
                    <a:pt x="62" y="9"/>
                  </a:lnTo>
                  <a:lnTo>
                    <a:pt x="59" y="16"/>
                  </a:lnTo>
                  <a:lnTo>
                    <a:pt x="0" y="229"/>
                  </a:lnTo>
                  <a:lnTo>
                    <a:pt x="0" y="231"/>
                  </a:lnTo>
                  <a:lnTo>
                    <a:pt x="0" y="234"/>
                  </a:lnTo>
                  <a:lnTo>
                    <a:pt x="0" y="236"/>
                  </a:lnTo>
                  <a:lnTo>
                    <a:pt x="0" y="239"/>
                  </a:lnTo>
                  <a:lnTo>
                    <a:pt x="30" y="365"/>
                  </a:lnTo>
                  <a:lnTo>
                    <a:pt x="33" y="372"/>
                  </a:lnTo>
                  <a:lnTo>
                    <a:pt x="38" y="377"/>
                  </a:lnTo>
                  <a:lnTo>
                    <a:pt x="43" y="381"/>
                  </a:lnTo>
                  <a:lnTo>
                    <a:pt x="51" y="382"/>
                  </a:lnTo>
                  <a:lnTo>
                    <a:pt x="641" y="382"/>
                  </a:lnTo>
                  <a:lnTo>
                    <a:pt x="647" y="381"/>
                  </a:lnTo>
                  <a:lnTo>
                    <a:pt x="654" y="378"/>
                  </a:lnTo>
                  <a:lnTo>
                    <a:pt x="659" y="373"/>
                  </a:lnTo>
                  <a:lnTo>
                    <a:pt x="662" y="367"/>
                  </a:lnTo>
                  <a:lnTo>
                    <a:pt x="690" y="260"/>
                  </a:lnTo>
                  <a:lnTo>
                    <a:pt x="692" y="256"/>
                  </a:lnTo>
                  <a:lnTo>
                    <a:pt x="692" y="253"/>
                  </a:lnTo>
                  <a:lnTo>
                    <a:pt x="692" y="249"/>
                  </a:lnTo>
                  <a:lnTo>
                    <a:pt x="690" y="247"/>
                  </a:lnTo>
                  <a:lnTo>
                    <a:pt x="603" y="14"/>
                  </a:lnTo>
                  <a:lnTo>
                    <a:pt x="599" y="6"/>
                  </a:lnTo>
                  <a:lnTo>
                    <a:pt x="592" y="1"/>
                  </a:lnTo>
                  <a:lnTo>
                    <a:pt x="584" y="0"/>
                  </a:lnTo>
                  <a:lnTo>
                    <a:pt x="575" y="1"/>
                  </a:lnTo>
                  <a:close/>
                </a:path>
              </a:pathLst>
            </a:custGeom>
            <a:solidFill>
              <a:srgbClr val="000000"/>
            </a:solidFill>
            <a:ln w="9525">
              <a:noFill/>
              <a:round/>
              <a:headEnd/>
              <a:tailEnd/>
            </a:ln>
          </p:spPr>
          <p:txBody>
            <a:bodyPr/>
            <a:lstStyle/>
            <a:p>
              <a:pPr rtl="0"/>
              <a:endParaRPr lang="en-US" sz="3800"/>
            </a:p>
          </p:txBody>
        </p:sp>
        <p:sp>
          <p:nvSpPr>
            <p:cNvPr id="41180" name="Freeform 220"/>
            <p:cNvSpPr>
              <a:spLocks/>
            </p:cNvSpPr>
            <p:nvPr/>
          </p:nvSpPr>
          <p:spPr bwMode="auto">
            <a:xfrm flipH="1">
              <a:off x="372" y="1468"/>
              <a:ext cx="30" cy="21"/>
            </a:xfrm>
            <a:custGeom>
              <a:avLst/>
              <a:gdLst>
                <a:gd name="T0" fmla="*/ 0 w 130"/>
                <a:gd name="T1" fmla="*/ 10 h 93"/>
                <a:gd name="T2" fmla="*/ 0 w 130"/>
                <a:gd name="T3" fmla="*/ 10 h 93"/>
                <a:gd name="T4" fmla="*/ 0 w 130"/>
                <a:gd name="T5" fmla="*/ 10 h 93"/>
                <a:gd name="T6" fmla="*/ 0 w 130"/>
                <a:gd name="T7" fmla="*/ 10 h 93"/>
                <a:gd name="T8" fmla="*/ 0 w 130"/>
                <a:gd name="T9" fmla="*/ 10 h 93"/>
                <a:gd name="T10" fmla="*/ 0 w 130"/>
                <a:gd name="T11" fmla="*/ 12 h 93"/>
                <a:gd name="T12" fmla="*/ 1 w 130"/>
                <a:gd name="T13" fmla="*/ 14 h 93"/>
                <a:gd name="T14" fmla="*/ 2 w 130"/>
                <a:gd name="T15" fmla="*/ 16 h 93"/>
                <a:gd name="T16" fmla="*/ 4 w 130"/>
                <a:gd name="T17" fmla="*/ 17 h 93"/>
                <a:gd name="T18" fmla="*/ 6 w 130"/>
                <a:gd name="T19" fmla="*/ 19 h 93"/>
                <a:gd name="T20" fmla="*/ 9 w 130"/>
                <a:gd name="T21" fmla="*/ 20 h 93"/>
                <a:gd name="T22" fmla="*/ 12 w 130"/>
                <a:gd name="T23" fmla="*/ 21 h 93"/>
                <a:gd name="T24" fmla="*/ 15 w 130"/>
                <a:gd name="T25" fmla="*/ 21 h 93"/>
                <a:gd name="T26" fmla="*/ 18 w 130"/>
                <a:gd name="T27" fmla="*/ 21 h 93"/>
                <a:gd name="T28" fmla="*/ 21 w 130"/>
                <a:gd name="T29" fmla="*/ 21 h 93"/>
                <a:gd name="T30" fmla="*/ 23 w 130"/>
                <a:gd name="T31" fmla="*/ 20 h 93"/>
                <a:gd name="T32" fmla="*/ 25 w 130"/>
                <a:gd name="T33" fmla="*/ 19 h 93"/>
                <a:gd name="T34" fmla="*/ 27 w 130"/>
                <a:gd name="T35" fmla="*/ 17 h 93"/>
                <a:gd name="T36" fmla="*/ 29 w 130"/>
                <a:gd name="T37" fmla="*/ 16 h 93"/>
                <a:gd name="T38" fmla="*/ 30 w 130"/>
                <a:gd name="T39" fmla="*/ 14 h 93"/>
                <a:gd name="T40" fmla="*/ 30 w 130"/>
                <a:gd name="T41" fmla="*/ 12 h 93"/>
                <a:gd name="T42" fmla="*/ 30 w 130"/>
                <a:gd name="T43" fmla="*/ 9 h 93"/>
                <a:gd name="T44" fmla="*/ 29 w 130"/>
                <a:gd name="T45" fmla="*/ 7 h 93"/>
                <a:gd name="T46" fmla="*/ 28 w 130"/>
                <a:gd name="T47" fmla="*/ 5 h 93"/>
                <a:gd name="T48" fmla="*/ 27 w 130"/>
                <a:gd name="T49" fmla="*/ 4 h 93"/>
                <a:gd name="T50" fmla="*/ 24 w 130"/>
                <a:gd name="T51" fmla="*/ 2 h 93"/>
                <a:gd name="T52" fmla="*/ 22 w 130"/>
                <a:gd name="T53" fmla="*/ 1 h 93"/>
                <a:gd name="T54" fmla="*/ 19 w 130"/>
                <a:gd name="T55" fmla="*/ 0 h 93"/>
                <a:gd name="T56" fmla="*/ 16 w 130"/>
                <a:gd name="T57" fmla="*/ 0 h 93"/>
                <a:gd name="T58" fmla="*/ 13 w 130"/>
                <a:gd name="T59" fmla="*/ 0 h 93"/>
                <a:gd name="T60" fmla="*/ 10 w 130"/>
                <a:gd name="T61" fmla="*/ 0 h 93"/>
                <a:gd name="T62" fmla="*/ 7 w 130"/>
                <a:gd name="T63" fmla="*/ 1 h 93"/>
                <a:gd name="T64" fmla="*/ 5 w 130"/>
                <a:gd name="T65" fmla="*/ 2 h 93"/>
                <a:gd name="T66" fmla="*/ 3 w 130"/>
                <a:gd name="T67" fmla="*/ 4 h 93"/>
                <a:gd name="T68" fmla="*/ 2 w 130"/>
                <a:gd name="T69" fmla="*/ 5 h 93"/>
                <a:gd name="T70" fmla="*/ 1 w 130"/>
                <a:gd name="T71" fmla="*/ 7 h 93"/>
                <a:gd name="T72" fmla="*/ 0 w 130"/>
                <a:gd name="T73" fmla="*/ 10 h 9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0"/>
                <a:gd name="T112" fmla="*/ 0 h 93"/>
                <a:gd name="T113" fmla="*/ 130 w 130"/>
                <a:gd name="T114" fmla="*/ 93 h 9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0" h="93">
                  <a:moveTo>
                    <a:pt x="0" y="43"/>
                  </a:moveTo>
                  <a:lnTo>
                    <a:pt x="0" y="43"/>
                  </a:lnTo>
                  <a:lnTo>
                    <a:pt x="2" y="52"/>
                  </a:lnTo>
                  <a:lnTo>
                    <a:pt x="4" y="61"/>
                  </a:lnTo>
                  <a:lnTo>
                    <a:pt x="10" y="70"/>
                  </a:lnTo>
                  <a:lnTo>
                    <a:pt x="17" y="77"/>
                  </a:lnTo>
                  <a:lnTo>
                    <a:pt x="26" y="83"/>
                  </a:lnTo>
                  <a:lnTo>
                    <a:pt x="37" y="88"/>
                  </a:lnTo>
                  <a:lnTo>
                    <a:pt x="50" y="92"/>
                  </a:lnTo>
                  <a:lnTo>
                    <a:pt x="63" y="93"/>
                  </a:lnTo>
                  <a:lnTo>
                    <a:pt x="76" y="93"/>
                  </a:lnTo>
                  <a:lnTo>
                    <a:pt x="89" y="92"/>
                  </a:lnTo>
                  <a:lnTo>
                    <a:pt x="99" y="88"/>
                  </a:lnTo>
                  <a:lnTo>
                    <a:pt x="110" y="83"/>
                  </a:lnTo>
                  <a:lnTo>
                    <a:pt x="117" y="77"/>
                  </a:lnTo>
                  <a:lnTo>
                    <a:pt x="124" y="70"/>
                  </a:lnTo>
                  <a:lnTo>
                    <a:pt x="129" y="61"/>
                  </a:lnTo>
                  <a:lnTo>
                    <a:pt x="130" y="52"/>
                  </a:lnTo>
                  <a:lnTo>
                    <a:pt x="130" y="41"/>
                  </a:lnTo>
                  <a:lnTo>
                    <a:pt x="127" y="32"/>
                  </a:lnTo>
                  <a:lnTo>
                    <a:pt x="121" y="24"/>
                  </a:lnTo>
                  <a:lnTo>
                    <a:pt x="115" y="17"/>
                  </a:lnTo>
                  <a:lnTo>
                    <a:pt x="106" y="10"/>
                  </a:lnTo>
                  <a:lnTo>
                    <a:pt x="94" y="5"/>
                  </a:lnTo>
                  <a:lnTo>
                    <a:pt x="82" y="1"/>
                  </a:lnTo>
                  <a:lnTo>
                    <a:pt x="69" y="0"/>
                  </a:lnTo>
                  <a:lnTo>
                    <a:pt x="55" y="0"/>
                  </a:lnTo>
                  <a:lnTo>
                    <a:pt x="43" y="1"/>
                  </a:lnTo>
                  <a:lnTo>
                    <a:pt x="32" y="5"/>
                  </a:lnTo>
                  <a:lnTo>
                    <a:pt x="21" y="10"/>
                  </a:lnTo>
                  <a:lnTo>
                    <a:pt x="13" y="17"/>
                  </a:lnTo>
                  <a:lnTo>
                    <a:pt x="7" y="24"/>
                  </a:lnTo>
                  <a:lnTo>
                    <a:pt x="3" y="32"/>
                  </a:lnTo>
                  <a:lnTo>
                    <a:pt x="0" y="43"/>
                  </a:lnTo>
                  <a:close/>
                </a:path>
              </a:pathLst>
            </a:custGeom>
            <a:solidFill>
              <a:srgbClr val="000000"/>
            </a:solidFill>
            <a:ln w="9525">
              <a:noFill/>
              <a:round/>
              <a:headEnd/>
              <a:tailEnd/>
            </a:ln>
          </p:spPr>
          <p:txBody>
            <a:bodyPr/>
            <a:lstStyle/>
            <a:p>
              <a:pPr rtl="0"/>
              <a:endParaRPr lang="en-US" sz="3800"/>
            </a:p>
          </p:txBody>
        </p:sp>
        <p:sp>
          <p:nvSpPr>
            <p:cNvPr id="41181" name="Freeform 221"/>
            <p:cNvSpPr>
              <a:spLocks/>
            </p:cNvSpPr>
            <p:nvPr/>
          </p:nvSpPr>
          <p:spPr bwMode="auto">
            <a:xfrm flipH="1">
              <a:off x="383" y="1332"/>
              <a:ext cx="43" cy="153"/>
            </a:xfrm>
            <a:custGeom>
              <a:avLst/>
              <a:gdLst>
                <a:gd name="T0" fmla="*/ 4 w 184"/>
                <a:gd name="T1" fmla="*/ 0 h 666"/>
                <a:gd name="T2" fmla="*/ 2 w 184"/>
                <a:gd name="T3" fmla="*/ 1 h 666"/>
                <a:gd name="T4" fmla="*/ 0 w 184"/>
                <a:gd name="T5" fmla="*/ 2 h 666"/>
                <a:gd name="T6" fmla="*/ 0 w 184"/>
                <a:gd name="T7" fmla="*/ 4 h 666"/>
                <a:gd name="T8" fmla="*/ 0 w 184"/>
                <a:gd name="T9" fmla="*/ 6 h 666"/>
                <a:gd name="T10" fmla="*/ 33 w 184"/>
                <a:gd name="T11" fmla="*/ 150 h 666"/>
                <a:gd name="T12" fmla="*/ 34 w 184"/>
                <a:gd name="T13" fmla="*/ 151 h 666"/>
                <a:gd name="T14" fmla="*/ 36 w 184"/>
                <a:gd name="T15" fmla="*/ 153 h 666"/>
                <a:gd name="T16" fmla="*/ 37 w 184"/>
                <a:gd name="T17" fmla="*/ 153 h 666"/>
                <a:gd name="T18" fmla="*/ 39 w 184"/>
                <a:gd name="T19" fmla="*/ 153 h 666"/>
                <a:gd name="T20" fmla="*/ 41 w 184"/>
                <a:gd name="T21" fmla="*/ 152 h 666"/>
                <a:gd name="T22" fmla="*/ 43 w 184"/>
                <a:gd name="T23" fmla="*/ 151 h 666"/>
                <a:gd name="T24" fmla="*/ 43 w 184"/>
                <a:gd name="T25" fmla="*/ 149 h 666"/>
                <a:gd name="T26" fmla="*/ 43 w 184"/>
                <a:gd name="T27" fmla="*/ 147 h 666"/>
                <a:gd name="T28" fmla="*/ 10 w 184"/>
                <a:gd name="T29" fmla="*/ 4 h 666"/>
                <a:gd name="T30" fmla="*/ 9 w 184"/>
                <a:gd name="T31" fmla="*/ 2 h 666"/>
                <a:gd name="T32" fmla="*/ 8 w 184"/>
                <a:gd name="T33" fmla="*/ 1 h 666"/>
                <a:gd name="T34" fmla="*/ 6 w 184"/>
                <a:gd name="T35" fmla="*/ 0 h 666"/>
                <a:gd name="T36" fmla="*/ 4 w 184"/>
                <a:gd name="T37" fmla="*/ 0 h 6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4"/>
                <a:gd name="T58" fmla="*/ 0 h 666"/>
                <a:gd name="T59" fmla="*/ 184 w 184"/>
                <a:gd name="T60" fmla="*/ 666 h 66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4" h="666">
                  <a:moveTo>
                    <a:pt x="17" y="0"/>
                  </a:moveTo>
                  <a:lnTo>
                    <a:pt x="9" y="4"/>
                  </a:lnTo>
                  <a:lnTo>
                    <a:pt x="2" y="9"/>
                  </a:lnTo>
                  <a:lnTo>
                    <a:pt x="0" y="17"/>
                  </a:lnTo>
                  <a:lnTo>
                    <a:pt x="0" y="26"/>
                  </a:lnTo>
                  <a:lnTo>
                    <a:pt x="141" y="651"/>
                  </a:lnTo>
                  <a:lnTo>
                    <a:pt x="145" y="659"/>
                  </a:lnTo>
                  <a:lnTo>
                    <a:pt x="152" y="664"/>
                  </a:lnTo>
                  <a:lnTo>
                    <a:pt x="160" y="666"/>
                  </a:lnTo>
                  <a:lnTo>
                    <a:pt x="169" y="666"/>
                  </a:lnTo>
                  <a:lnTo>
                    <a:pt x="177" y="662"/>
                  </a:lnTo>
                  <a:lnTo>
                    <a:pt x="182" y="657"/>
                  </a:lnTo>
                  <a:lnTo>
                    <a:pt x="184" y="649"/>
                  </a:lnTo>
                  <a:lnTo>
                    <a:pt x="184" y="640"/>
                  </a:lnTo>
                  <a:lnTo>
                    <a:pt x="43" y="17"/>
                  </a:lnTo>
                  <a:lnTo>
                    <a:pt x="39" y="9"/>
                  </a:lnTo>
                  <a:lnTo>
                    <a:pt x="34" y="3"/>
                  </a:lnTo>
                  <a:lnTo>
                    <a:pt x="26" y="0"/>
                  </a:lnTo>
                  <a:lnTo>
                    <a:pt x="17" y="0"/>
                  </a:lnTo>
                  <a:close/>
                </a:path>
              </a:pathLst>
            </a:custGeom>
            <a:solidFill>
              <a:srgbClr val="000000"/>
            </a:solidFill>
            <a:ln w="9525">
              <a:noFill/>
              <a:round/>
              <a:headEnd/>
              <a:tailEnd/>
            </a:ln>
          </p:spPr>
          <p:txBody>
            <a:bodyPr/>
            <a:lstStyle/>
            <a:p>
              <a:pPr rtl="0"/>
              <a:endParaRPr lang="en-US" sz="3800"/>
            </a:p>
          </p:txBody>
        </p:sp>
        <p:sp>
          <p:nvSpPr>
            <p:cNvPr id="41182" name="Freeform 222"/>
            <p:cNvSpPr>
              <a:spLocks/>
            </p:cNvSpPr>
            <p:nvPr/>
          </p:nvSpPr>
          <p:spPr bwMode="auto">
            <a:xfrm flipH="1">
              <a:off x="337" y="1115"/>
              <a:ext cx="224" cy="225"/>
            </a:xfrm>
            <a:custGeom>
              <a:avLst/>
              <a:gdLst>
                <a:gd name="T0" fmla="*/ 201 w 983"/>
                <a:gd name="T1" fmla="*/ 8 h 985"/>
                <a:gd name="T2" fmla="*/ 201 w 983"/>
                <a:gd name="T3" fmla="*/ 8 h 985"/>
                <a:gd name="T4" fmla="*/ 199 w 983"/>
                <a:gd name="T5" fmla="*/ 16 h 985"/>
                <a:gd name="T6" fmla="*/ 188 w 983"/>
                <a:gd name="T7" fmla="*/ 61 h 985"/>
                <a:gd name="T8" fmla="*/ 173 w 983"/>
                <a:gd name="T9" fmla="*/ 122 h 985"/>
                <a:gd name="T10" fmla="*/ 161 w 983"/>
                <a:gd name="T11" fmla="*/ 167 h 985"/>
                <a:gd name="T12" fmla="*/ 158 w 983"/>
                <a:gd name="T13" fmla="*/ 179 h 985"/>
                <a:gd name="T14" fmla="*/ 154 w 983"/>
                <a:gd name="T15" fmla="*/ 186 h 985"/>
                <a:gd name="T16" fmla="*/ 151 w 983"/>
                <a:gd name="T17" fmla="*/ 190 h 985"/>
                <a:gd name="T18" fmla="*/ 149 w 983"/>
                <a:gd name="T19" fmla="*/ 191 h 985"/>
                <a:gd name="T20" fmla="*/ 147 w 983"/>
                <a:gd name="T21" fmla="*/ 192 h 985"/>
                <a:gd name="T22" fmla="*/ 147 w 983"/>
                <a:gd name="T23" fmla="*/ 192 h 985"/>
                <a:gd name="T24" fmla="*/ 146 w 983"/>
                <a:gd name="T25" fmla="*/ 192 h 985"/>
                <a:gd name="T26" fmla="*/ 144 w 983"/>
                <a:gd name="T27" fmla="*/ 191 h 985"/>
                <a:gd name="T28" fmla="*/ 139 w 983"/>
                <a:gd name="T29" fmla="*/ 191 h 985"/>
                <a:gd name="T30" fmla="*/ 124 w 983"/>
                <a:gd name="T31" fmla="*/ 192 h 985"/>
                <a:gd name="T32" fmla="*/ 105 w 983"/>
                <a:gd name="T33" fmla="*/ 193 h 985"/>
                <a:gd name="T34" fmla="*/ 84 w 983"/>
                <a:gd name="T35" fmla="*/ 193 h 985"/>
                <a:gd name="T36" fmla="*/ 61 w 983"/>
                <a:gd name="T37" fmla="*/ 195 h 985"/>
                <a:gd name="T38" fmla="*/ 40 w 983"/>
                <a:gd name="T39" fmla="*/ 196 h 985"/>
                <a:gd name="T40" fmla="*/ 23 w 983"/>
                <a:gd name="T41" fmla="*/ 197 h 985"/>
                <a:gd name="T42" fmla="*/ 12 w 983"/>
                <a:gd name="T43" fmla="*/ 199 h 985"/>
                <a:gd name="T44" fmla="*/ 5 w 983"/>
                <a:gd name="T45" fmla="*/ 202 h 985"/>
                <a:gd name="T46" fmla="*/ 1 w 983"/>
                <a:gd name="T47" fmla="*/ 208 h 985"/>
                <a:gd name="T48" fmla="*/ 0 w 983"/>
                <a:gd name="T49" fmla="*/ 214 h 985"/>
                <a:gd name="T50" fmla="*/ 1 w 983"/>
                <a:gd name="T51" fmla="*/ 220 h 985"/>
                <a:gd name="T52" fmla="*/ 3 w 983"/>
                <a:gd name="T53" fmla="*/ 224 h 985"/>
                <a:gd name="T54" fmla="*/ 5 w 983"/>
                <a:gd name="T55" fmla="*/ 225 h 985"/>
                <a:gd name="T56" fmla="*/ 160 w 983"/>
                <a:gd name="T57" fmla="*/ 225 h 985"/>
                <a:gd name="T58" fmla="*/ 161 w 983"/>
                <a:gd name="T59" fmla="*/ 225 h 985"/>
                <a:gd name="T60" fmla="*/ 161 w 983"/>
                <a:gd name="T61" fmla="*/ 225 h 985"/>
                <a:gd name="T62" fmla="*/ 176 w 983"/>
                <a:gd name="T63" fmla="*/ 221 h 985"/>
                <a:gd name="T64" fmla="*/ 185 w 983"/>
                <a:gd name="T65" fmla="*/ 213 h 985"/>
                <a:gd name="T66" fmla="*/ 190 w 983"/>
                <a:gd name="T67" fmla="*/ 205 h 985"/>
                <a:gd name="T68" fmla="*/ 191 w 983"/>
                <a:gd name="T69" fmla="*/ 198 h 985"/>
                <a:gd name="T70" fmla="*/ 191 w 983"/>
                <a:gd name="T71" fmla="*/ 198 h 985"/>
                <a:gd name="T72" fmla="*/ 191 w 983"/>
                <a:gd name="T73" fmla="*/ 198 h 985"/>
                <a:gd name="T74" fmla="*/ 224 w 983"/>
                <a:gd name="T75" fmla="*/ 10 h 985"/>
                <a:gd name="T76" fmla="*/ 224 w 983"/>
                <a:gd name="T77" fmla="*/ 8 h 985"/>
                <a:gd name="T78" fmla="*/ 222 w 983"/>
                <a:gd name="T79" fmla="*/ 5 h 985"/>
                <a:gd name="T80" fmla="*/ 220 w 983"/>
                <a:gd name="T81" fmla="*/ 3 h 985"/>
                <a:gd name="T82" fmla="*/ 217 w 983"/>
                <a:gd name="T83" fmla="*/ 1 h 985"/>
                <a:gd name="T84" fmla="*/ 215 w 983"/>
                <a:gd name="T85" fmla="*/ 0 h 985"/>
                <a:gd name="T86" fmla="*/ 211 w 983"/>
                <a:gd name="T87" fmla="*/ 0 h 985"/>
                <a:gd name="T88" fmla="*/ 206 w 983"/>
                <a:gd name="T89" fmla="*/ 2 h 985"/>
                <a:gd name="T90" fmla="*/ 203 w 983"/>
                <a:gd name="T91" fmla="*/ 5 h 985"/>
                <a:gd name="T92" fmla="*/ 201 w 983"/>
                <a:gd name="T93" fmla="*/ 7 h 98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83"/>
                <a:gd name="T142" fmla="*/ 0 h 985"/>
                <a:gd name="T143" fmla="*/ 983 w 983"/>
                <a:gd name="T144" fmla="*/ 985 h 98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83" h="985">
                  <a:moveTo>
                    <a:pt x="883" y="31"/>
                  </a:moveTo>
                  <a:lnTo>
                    <a:pt x="882" y="33"/>
                  </a:lnTo>
                  <a:lnTo>
                    <a:pt x="882" y="34"/>
                  </a:lnTo>
                  <a:lnTo>
                    <a:pt x="880" y="37"/>
                  </a:lnTo>
                  <a:lnTo>
                    <a:pt x="880" y="38"/>
                  </a:lnTo>
                  <a:lnTo>
                    <a:pt x="873" y="69"/>
                  </a:lnTo>
                  <a:lnTo>
                    <a:pt x="852" y="151"/>
                  </a:lnTo>
                  <a:lnTo>
                    <a:pt x="823" y="267"/>
                  </a:lnTo>
                  <a:lnTo>
                    <a:pt x="791" y="400"/>
                  </a:lnTo>
                  <a:lnTo>
                    <a:pt x="757" y="534"/>
                  </a:lnTo>
                  <a:lnTo>
                    <a:pt x="728" y="650"/>
                  </a:lnTo>
                  <a:lnTo>
                    <a:pt x="708" y="733"/>
                  </a:lnTo>
                  <a:lnTo>
                    <a:pt x="700" y="765"/>
                  </a:lnTo>
                  <a:lnTo>
                    <a:pt x="692" y="785"/>
                  </a:lnTo>
                  <a:lnTo>
                    <a:pt x="684" y="802"/>
                  </a:lnTo>
                  <a:lnTo>
                    <a:pt x="676" y="814"/>
                  </a:lnTo>
                  <a:lnTo>
                    <a:pt x="670" y="824"/>
                  </a:lnTo>
                  <a:lnTo>
                    <a:pt x="663" y="830"/>
                  </a:lnTo>
                  <a:lnTo>
                    <a:pt x="658" y="836"/>
                  </a:lnTo>
                  <a:lnTo>
                    <a:pt x="654" y="838"/>
                  </a:lnTo>
                  <a:lnTo>
                    <a:pt x="650" y="840"/>
                  </a:lnTo>
                  <a:lnTo>
                    <a:pt x="646" y="841"/>
                  </a:lnTo>
                  <a:lnTo>
                    <a:pt x="644" y="841"/>
                  </a:lnTo>
                  <a:lnTo>
                    <a:pt x="643" y="841"/>
                  </a:lnTo>
                  <a:lnTo>
                    <a:pt x="641" y="841"/>
                  </a:lnTo>
                  <a:lnTo>
                    <a:pt x="639" y="840"/>
                  </a:lnTo>
                  <a:lnTo>
                    <a:pt x="636" y="840"/>
                  </a:lnTo>
                  <a:lnTo>
                    <a:pt x="633" y="838"/>
                  </a:lnTo>
                  <a:lnTo>
                    <a:pt x="631" y="838"/>
                  </a:lnTo>
                  <a:lnTo>
                    <a:pt x="610" y="838"/>
                  </a:lnTo>
                  <a:lnTo>
                    <a:pt x="581" y="840"/>
                  </a:lnTo>
                  <a:lnTo>
                    <a:pt x="546" y="841"/>
                  </a:lnTo>
                  <a:lnTo>
                    <a:pt x="506" y="842"/>
                  </a:lnTo>
                  <a:lnTo>
                    <a:pt x="462" y="844"/>
                  </a:lnTo>
                  <a:lnTo>
                    <a:pt x="415" y="846"/>
                  </a:lnTo>
                  <a:lnTo>
                    <a:pt x="367" y="847"/>
                  </a:lnTo>
                  <a:lnTo>
                    <a:pt x="318" y="850"/>
                  </a:lnTo>
                  <a:lnTo>
                    <a:pt x="268" y="853"/>
                  </a:lnTo>
                  <a:lnTo>
                    <a:pt x="221" y="855"/>
                  </a:lnTo>
                  <a:lnTo>
                    <a:pt x="177" y="858"/>
                  </a:lnTo>
                  <a:lnTo>
                    <a:pt x="137" y="862"/>
                  </a:lnTo>
                  <a:lnTo>
                    <a:pt x="102" y="864"/>
                  </a:lnTo>
                  <a:lnTo>
                    <a:pt x="73" y="868"/>
                  </a:lnTo>
                  <a:lnTo>
                    <a:pt x="51" y="872"/>
                  </a:lnTo>
                  <a:lnTo>
                    <a:pt x="38" y="876"/>
                  </a:lnTo>
                  <a:lnTo>
                    <a:pt x="22" y="886"/>
                  </a:lnTo>
                  <a:lnTo>
                    <a:pt x="12" y="898"/>
                  </a:lnTo>
                  <a:lnTo>
                    <a:pt x="6" y="911"/>
                  </a:lnTo>
                  <a:lnTo>
                    <a:pt x="2" y="924"/>
                  </a:lnTo>
                  <a:lnTo>
                    <a:pt x="0" y="939"/>
                  </a:lnTo>
                  <a:lnTo>
                    <a:pt x="2" y="952"/>
                  </a:lnTo>
                  <a:lnTo>
                    <a:pt x="4" y="963"/>
                  </a:lnTo>
                  <a:lnTo>
                    <a:pt x="7" y="974"/>
                  </a:lnTo>
                  <a:lnTo>
                    <a:pt x="11" y="979"/>
                  </a:lnTo>
                  <a:lnTo>
                    <a:pt x="15" y="983"/>
                  </a:lnTo>
                  <a:lnTo>
                    <a:pt x="20" y="984"/>
                  </a:lnTo>
                  <a:lnTo>
                    <a:pt x="25" y="985"/>
                  </a:lnTo>
                  <a:lnTo>
                    <a:pt x="704" y="985"/>
                  </a:lnTo>
                  <a:lnTo>
                    <a:pt x="705" y="985"/>
                  </a:lnTo>
                  <a:lnTo>
                    <a:pt x="706" y="985"/>
                  </a:lnTo>
                  <a:lnTo>
                    <a:pt x="743" y="978"/>
                  </a:lnTo>
                  <a:lnTo>
                    <a:pt x="771" y="966"/>
                  </a:lnTo>
                  <a:lnTo>
                    <a:pt x="795" y="952"/>
                  </a:lnTo>
                  <a:lnTo>
                    <a:pt x="812" y="933"/>
                  </a:lnTo>
                  <a:lnTo>
                    <a:pt x="825" y="915"/>
                  </a:lnTo>
                  <a:lnTo>
                    <a:pt x="832" y="897"/>
                  </a:lnTo>
                  <a:lnTo>
                    <a:pt x="838" y="880"/>
                  </a:lnTo>
                  <a:lnTo>
                    <a:pt x="839" y="866"/>
                  </a:lnTo>
                  <a:lnTo>
                    <a:pt x="839" y="867"/>
                  </a:lnTo>
                  <a:lnTo>
                    <a:pt x="839" y="868"/>
                  </a:lnTo>
                  <a:lnTo>
                    <a:pt x="983" y="46"/>
                  </a:lnTo>
                  <a:lnTo>
                    <a:pt x="983" y="43"/>
                  </a:lnTo>
                  <a:lnTo>
                    <a:pt x="983" y="39"/>
                  </a:lnTo>
                  <a:lnTo>
                    <a:pt x="982" y="35"/>
                  </a:lnTo>
                  <a:lnTo>
                    <a:pt x="981" y="33"/>
                  </a:lnTo>
                  <a:lnTo>
                    <a:pt x="975" y="24"/>
                  </a:lnTo>
                  <a:lnTo>
                    <a:pt x="969" y="17"/>
                  </a:lnTo>
                  <a:lnTo>
                    <a:pt x="964" y="12"/>
                  </a:lnTo>
                  <a:lnTo>
                    <a:pt x="957" y="7"/>
                  </a:lnTo>
                  <a:lnTo>
                    <a:pt x="952" y="4"/>
                  </a:lnTo>
                  <a:lnTo>
                    <a:pt x="947" y="3"/>
                  </a:lnTo>
                  <a:lnTo>
                    <a:pt x="942" y="1"/>
                  </a:lnTo>
                  <a:lnTo>
                    <a:pt x="936" y="0"/>
                  </a:lnTo>
                  <a:lnTo>
                    <a:pt x="926" y="1"/>
                  </a:lnTo>
                  <a:lnTo>
                    <a:pt x="916" y="4"/>
                  </a:lnTo>
                  <a:lnTo>
                    <a:pt x="906" y="8"/>
                  </a:lnTo>
                  <a:lnTo>
                    <a:pt x="900" y="13"/>
                  </a:lnTo>
                  <a:lnTo>
                    <a:pt x="893" y="20"/>
                  </a:lnTo>
                  <a:lnTo>
                    <a:pt x="888" y="25"/>
                  </a:lnTo>
                  <a:lnTo>
                    <a:pt x="884" y="29"/>
                  </a:lnTo>
                  <a:lnTo>
                    <a:pt x="883" y="31"/>
                  </a:lnTo>
                  <a:close/>
                </a:path>
              </a:pathLst>
            </a:custGeom>
            <a:solidFill>
              <a:srgbClr val="000000"/>
            </a:solidFill>
            <a:ln w="9525">
              <a:noFill/>
              <a:round/>
              <a:headEnd/>
              <a:tailEnd/>
            </a:ln>
          </p:spPr>
          <p:txBody>
            <a:bodyPr/>
            <a:lstStyle/>
            <a:p>
              <a:pPr rtl="0"/>
              <a:endParaRPr lang="en-US" sz="3800"/>
            </a:p>
          </p:txBody>
        </p:sp>
        <p:sp>
          <p:nvSpPr>
            <p:cNvPr id="41183" name="Freeform 223"/>
            <p:cNvSpPr>
              <a:spLocks/>
            </p:cNvSpPr>
            <p:nvPr/>
          </p:nvSpPr>
          <p:spPr bwMode="auto">
            <a:xfrm flipH="1">
              <a:off x="346" y="1124"/>
              <a:ext cx="207" cy="207"/>
            </a:xfrm>
            <a:custGeom>
              <a:avLst/>
              <a:gdLst>
                <a:gd name="T0" fmla="*/ 205 w 904"/>
                <a:gd name="T1" fmla="*/ 0 h 907"/>
                <a:gd name="T2" fmla="*/ 206 w 904"/>
                <a:gd name="T3" fmla="*/ 1 h 907"/>
                <a:gd name="T4" fmla="*/ 205 w 904"/>
                <a:gd name="T5" fmla="*/ 11 h 907"/>
                <a:gd name="T6" fmla="*/ 196 w 904"/>
                <a:gd name="T7" fmla="*/ 62 h 907"/>
                <a:gd name="T8" fmla="*/ 184 w 904"/>
                <a:gd name="T9" fmla="*/ 130 h 907"/>
                <a:gd name="T10" fmla="*/ 176 w 904"/>
                <a:gd name="T11" fmla="*/ 180 h 907"/>
                <a:gd name="T12" fmla="*/ 174 w 904"/>
                <a:gd name="T13" fmla="*/ 188 h 907"/>
                <a:gd name="T14" fmla="*/ 174 w 904"/>
                <a:gd name="T15" fmla="*/ 188 h 907"/>
                <a:gd name="T16" fmla="*/ 174 w 904"/>
                <a:gd name="T17" fmla="*/ 189 h 907"/>
                <a:gd name="T18" fmla="*/ 173 w 904"/>
                <a:gd name="T19" fmla="*/ 194 h 907"/>
                <a:gd name="T20" fmla="*/ 169 w 904"/>
                <a:gd name="T21" fmla="*/ 200 h 907"/>
                <a:gd name="T22" fmla="*/ 159 w 904"/>
                <a:gd name="T23" fmla="*/ 206 h 907"/>
                <a:gd name="T24" fmla="*/ 150 w 904"/>
                <a:gd name="T25" fmla="*/ 207 h 907"/>
                <a:gd name="T26" fmla="*/ 138 w 904"/>
                <a:gd name="T27" fmla="*/ 207 h 907"/>
                <a:gd name="T28" fmla="*/ 118 w 904"/>
                <a:gd name="T29" fmla="*/ 207 h 907"/>
                <a:gd name="T30" fmla="*/ 92 w 904"/>
                <a:gd name="T31" fmla="*/ 207 h 907"/>
                <a:gd name="T32" fmla="*/ 64 w 904"/>
                <a:gd name="T33" fmla="*/ 207 h 907"/>
                <a:gd name="T34" fmla="*/ 38 w 904"/>
                <a:gd name="T35" fmla="*/ 207 h 907"/>
                <a:gd name="T36" fmla="*/ 17 w 904"/>
                <a:gd name="T37" fmla="*/ 207 h 907"/>
                <a:gd name="T38" fmla="*/ 3 w 904"/>
                <a:gd name="T39" fmla="*/ 207 h 907"/>
                <a:gd name="T40" fmla="*/ 0 w 904"/>
                <a:gd name="T41" fmla="*/ 207 h 907"/>
                <a:gd name="T42" fmla="*/ 0 w 904"/>
                <a:gd name="T43" fmla="*/ 206 h 907"/>
                <a:gd name="T44" fmla="*/ 0 w 904"/>
                <a:gd name="T45" fmla="*/ 204 h 907"/>
                <a:gd name="T46" fmla="*/ 2 w 904"/>
                <a:gd name="T47" fmla="*/ 200 h 907"/>
                <a:gd name="T48" fmla="*/ 6 w 904"/>
                <a:gd name="T49" fmla="*/ 199 h 907"/>
                <a:gd name="T50" fmla="*/ 13 w 904"/>
                <a:gd name="T51" fmla="*/ 197 h 907"/>
                <a:gd name="T52" fmla="*/ 25 w 904"/>
                <a:gd name="T53" fmla="*/ 196 h 907"/>
                <a:gd name="T54" fmla="*/ 41 w 904"/>
                <a:gd name="T55" fmla="*/ 195 h 907"/>
                <a:gd name="T56" fmla="*/ 59 w 904"/>
                <a:gd name="T57" fmla="*/ 194 h 907"/>
                <a:gd name="T58" fmla="*/ 79 w 904"/>
                <a:gd name="T59" fmla="*/ 193 h 907"/>
                <a:gd name="T60" fmla="*/ 102 w 904"/>
                <a:gd name="T61" fmla="*/ 192 h 907"/>
                <a:gd name="T62" fmla="*/ 124 w 904"/>
                <a:gd name="T63" fmla="*/ 192 h 907"/>
                <a:gd name="T64" fmla="*/ 136 w 904"/>
                <a:gd name="T65" fmla="*/ 192 h 907"/>
                <a:gd name="T66" fmla="*/ 140 w 904"/>
                <a:gd name="T67" fmla="*/ 192 h 907"/>
                <a:gd name="T68" fmla="*/ 145 w 904"/>
                <a:gd name="T69" fmla="*/ 190 h 907"/>
                <a:gd name="T70" fmla="*/ 150 w 904"/>
                <a:gd name="T71" fmla="*/ 187 h 907"/>
                <a:gd name="T72" fmla="*/ 154 w 904"/>
                <a:gd name="T73" fmla="*/ 181 h 907"/>
                <a:gd name="T74" fmla="*/ 158 w 904"/>
                <a:gd name="T75" fmla="*/ 173 h 907"/>
                <a:gd name="T76" fmla="*/ 160 w 904"/>
                <a:gd name="T77" fmla="*/ 168 h 907"/>
                <a:gd name="T78" fmla="*/ 160 w 904"/>
                <a:gd name="T79" fmla="*/ 168 h 907"/>
                <a:gd name="T80" fmla="*/ 162 w 904"/>
                <a:gd name="T81" fmla="*/ 161 h 907"/>
                <a:gd name="T82" fmla="*/ 173 w 904"/>
                <a:gd name="T83" fmla="*/ 116 h 907"/>
                <a:gd name="T84" fmla="*/ 188 w 904"/>
                <a:gd name="T85" fmla="*/ 56 h 907"/>
                <a:gd name="T86" fmla="*/ 199 w 904"/>
                <a:gd name="T87" fmla="*/ 11 h 907"/>
                <a:gd name="T88" fmla="*/ 202 w 904"/>
                <a:gd name="T89" fmla="*/ 2 h 907"/>
                <a:gd name="T90" fmla="*/ 204 w 904"/>
                <a:gd name="T91" fmla="*/ 0 h 90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04"/>
                <a:gd name="T139" fmla="*/ 0 h 907"/>
                <a:gd name="T140" fmla="*/ 904 w 904"/>
                <a:gd name="T141" fmla="*/ 907 h 90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04" h="907">
                  <a:moveTo>
                    <a:pt x="896" y="0"/>
                  </a:moveTo>
                  <a:lnTo>
                    <a:pt x="897" y="1"/>
                  </a:lnTo>
                  <a:lnTo>
                    <a:pt x="900" y="3"/>
                  </a:lnTo>
                  <a:lnTo>
                    <a:pt x="901" y="5"/>
                  </a:lnTo>
                  <a:lnTo>
                    <a:pt x="904" y="8"/>
                  </a:lnTo>
                  <a:lnTo>
                    <a:pt x="897" y="47"/>
                  </a:lnTo>
                  <a:lnTo>
                    <a:pt x="880" y="142"/>
                  </a:lnTo>
                  <a:lnTo>
                    <a:pt x="857" y="272"/>
                  </a:lnTo>
                  <a:lnTo>
                    <a:pt x="831" y="421"/>
                  </a:lnTo>
                  <a:lnTo>
                    <a:pt x="805" y="569"/>
                  </a:lnTo>
                  <a:lnTo>
                    <a:pt x="783" y="698"/>
                  </a:lnTo>
                  <a:lnTo>
                    <a:pt x="767" y="789"/>
                  </a:lnTo>
                  <a:lnTo>
                    <a:pt x="761" y="823"/>
                  </a:lnTo>
                  <a:lnTo>
                    <a:pt x="761" y="824"/>
                  </a:lnTo>
                  <a:lnTo>
                    <a:pt x="761" y="825"/>
                  </a:lnTo>
                  <a:lnTo>
                    <a:pt x="761" y="829"/>
                  </a:lnTo>
                  <a:lnTo>
                    <a:pt x="760" y="838"/>
                  </a:lnTo>
                  <a:lnTo>
                    <a:pt x="756" y="850"/>
                  </a:lnTo>
                  <a:lnTo>
                    <a:pt x="748" y="863"/>
                  </a:lnTo>
                  <a:lnTo>
                    <a:pt x="736" y="877"/>
                  </a:lnTo>
                  <a:lnTo>
                    <a:pt x="719" y="890"/>
                  </a:lnTo>
                  <a:lnTo>
                    <a:pt x="695" y="901"/>
                  </a:lnTo>
                  <a:lnTo>
                    <a:pt x="663" y="907"/>
                  </a:lnTo>
                  <a:lnTo>
                    <a:pt x="656" y="907"/>
                  </a:lnTo>
                  <a:lnTo>
                    <a:pt x="635" y="907"/>
                  </a:lnTo>
                  <a:lnTo>
                    <a:pt x="604" y="907"/>
                  </a:lnTo>
                  <a:lnTo>
                    <a:pt x="562" y="907"/>
                  </a:lnTo>
                  <a:lnTo>
                    <a:pt x="514" y="907"/>
                  </a:lnTo>
                  <a:lnTo>
                    <a:pt x="459" y="907"/>
                  </a:lnTo>
                  <a:lnTo>
                    <a:pt x="402" y="907"/>
                  </a:lnTo>
                  <a:lnTo>
                    <a:pt x="342" y="907"/>
                  </a:lnTo>
                  <a:lnTo>
                    <a:pt x="281" y="907"/>
                  </a:lnTo>
                  <a:lnTo>
                    <a:pt x="223" y="907"/>
                  </a:lnTo>
                  <a:lnTo>
                    <a:pt x="167" y="907"/>
                  </a:lnTo>
                  <a:lnTo>
                    <a:pt x="116" y="907"/>
                  </a:lnTo>
                  <a:lnTo>
                    <a:pt x="73" y="907"/>
                  </a:lnTo>
                  <a:lnTo>
                    <a:pt x="38" y="907"/>
                  </a:lnTo>
                  <a:lnTo>
                    <a:pt x="13" y="907"/>
                  </a:lnTo>
                  <a:lnTo>
                    <a:pt x="2" y="907"/>
                  </a:lnTo>
                  <a:lnTo>
                    <a:pt x="2" y="905"/>
                  </a:lnTo>
                  <a:lnTo>
                    <a:pt x="2" y="903"/>
                  </a:lnTo>
                  <a:lnTo>
                    <a:pt x="0" y="901"/>
                  </a:lnTo>
                  <a:lnTo>
                    <a:pt x="0" y="900"/>
                  </a:lnTo>
                  <a:lnTo>
                    <a:pt x="2" y="892"/>
                  </a:lnTo>
                  <a:lnTo>
                    <a:pt x="4" y="885"/>
                  </a:lnTo>
                  <a:lnTo>
                    <a:pt x="9" y="877"/>
                  </a:lnTo>
                  <a:lnTo>
                    <a:pt x="17" y="872"/>
                  </a:lnTo>
                  <a:lnTo>
                    <a:pt x="25" y="870"/>
                  </a:lnTo>
                  <a:lnTo>
                    <a:pt x="39" y="867"/>
                  </a:lnTo>
                  <a:lnTo>
                    <a:pt x="58" y="864"/>
                  </a:lnTo>
                  <a:lnTo>
                    <a:pt x="82" y="862"/>
                  </a:lnTo>
                  <a:lnTo>
                    <a:pt x="110" y="860"/>
                  </a:lnTo>
                  <a:lnTo>
                    <a:pt x="142" y="858"/>
                  </a:lnTo>
                  <a:lnTo>
                    <a:pt x="178" y="855"/>
                  </a:lnTo>
                  <a:lnTo>
                    <a:pt x="217" y="853"/>
                  </a:lnTo>
                  <a:lnTo>
                    <a:pt x="259" y="850"/>
                  </a:lnTo>
                  <a:lnTo>
                    <a:pt x="302" y="849"/>
                  </a:lnTo>
                  <a:lnTo>
                    <a:pt x="347" y="846"/>
                  </a:lnTo>
                  <a:lnTo>
                    <a:pt x="396" y="845"/>
                  </a:lnTo>
                  <a:lnTo>
                    <a:pt x="444" y="842"/>
                  </a:lnTo>
                  <a:lnTo>
                    <a:pt x="492" y="841"/>
                  </a:lnTo>
                  <a:lnTo>
                    <a:pt x="541" y="840"/>
                  </a:lnTo>
                  <a:lnTo>
                    <a:pt x="589" y="838"/>
                  </a:lnTo>
                  <a:lnTo>
                    <a:pt x="596" y="841"/>
                  </a:lnTo>
                  <a:lnTo>
                    <a:pt x="604" y="842"/>
                  </a:lnTo>
                  <a:lnTo>
                    <a:pt x="613" y="842"/>
                  </a:lnTo>
                  <a:lnTo>
                    <a:pt x="622" y="840"/>
                  </a:lnTo>
                  <a:lnTo>
                    <a:pt x="632" y="834"/>
                  </a:lnTo>
                  <a:lnTo>
                    <a:pt x="643" y="828"/>
                  </a:lnTo>
                  <a:lnTo>
                    <a:pt x="653" y="819"/>
                  </a:lnTo>
                  <a:lnTo>
                    <a:pt x="662" y="807"/>
                  </a:lnTo>
                  <a:lnTo>
                    <a:pt x="672" y="794"/>
                  </a:lnTo>
                  <a:lnTo>
                    <a:pt x="682" y="777"/>
                  </a:lnTo>
                  <a:lnTo>
                    <a:pt x="689" y="760"/>
                  </a:lnTo>
                  <a:lnTo>
                    <a:pt x="698" y="739"/>
                  </a:lnTo>
                  <a:lnTo>
                    <a:pt x="698" y="738"/>
                  </a:lnTo>
                  <a:lnTo>
                    <a:pt x="698" y="737"/>
                  </a:lnTo>
                  <a:lnTo>
                    <a:pt x="706" y="706"/>
                  </a:lnTo>
                  <a:lnTo>
                    <a:pt x="726" y="625"/>
                  </a:lnTo>
                  <a:lnTo>
                    <a:pt x="754" y="510"/>
                  </a:lnTo>
                  <a:lnTo>
                    <a:pt x="787" y="379"/>
                  </a:lnTo>
                  <a:lnTo>
                    <a:pt x="819" y="246"/>
                  </a:lnTo>
                  <a:lnTo>
                    <a:pt x="849" y="130"/>
                  </a:lnTo>
                  <a:lnTo>
                    <a:pt x="869" y="47"/>
                  </a:lnTo>
                  <a:lnTo>
                    <a:pt x="878" y="13"/>
                  </a:lnTo>
                  <a:lnTo>
                    <a:pt x="882" y="8"/>
                  </a:lnTo>
                  <a:lnTo>
                    <a:pt x="887" y="4"/>
                  </a:lnTo>
                  <a:lnTo>
                    <a:pt x="892" y="1"/>
                  </a:lnTo>
                  <a:lnTo>
                    <a:pt x="896" y="0"/>
                  </a:lnTo>
                  <a:close/>
                </a:path>
              </a:pathLst>
            </a:custGeom>
            <a:solidFill>
              <a:srgbClr val="C0C0C0"/>
            </a:solidFill>
            <a:ln w="9525">
              <a:noFill/>
              <a:round/>
              <a:headEnd/>
              <a:tailEnd/>
            </a:ln>
          </p:spPr>
          <p:txBody>
            <a:bodyPr/>
            <a:lstStyle/>
            <a:p>
              <a:pPr rtl="0"/>
              <a:endParaRPr lang="en-US" sz="3800"/>
            </a:p>
          </p:txBody>
        </p:sp>
        <p:sp>
          <p:nvSpPr>
            <p:cNvPr id="41184" name="Freeform 224"/>
            <p:cNvSpPr>
              <a:spLocks/>
            </p:cNvSpPr>
            <p:nvPr/>
          </p:nvSpPr>
          <p:spPr bwMode="auto">
            <a:xfrm flipH="1">
              <a:off x="774" y="1193"/>
              <a:ext cx="77" cy="290"/>
            </a:xfrm>
            <a:custGeom>
              <a:avLst/>
              <a:gdLst>
                <a:gd name="T0" fmla="*/ 70 w 338"/>
                <a:gd name="T1" fmla="*/ 0 h 1268"/>
                <a:gd name="T2" fmla="*/ 68 w 338"/>
                <a:gd name="T3" fmla="*/ 1 h 1268"/>
                <a:gd name="T4" fmla="*/ 64 w 338"/>
                <a:gd name="T5" fmla="*/ 3 h 1268"/>
                <a:gd name="T6" fmla="*/ 59 w 338"/>
                <a:gd name="T7" fmla="*/ 5 h 1268"/>
                <a:gd name="T8" fmla="*/ 53 w 338"/>
                <a:gd name="T9" fmla="*/ 8 h 1268"/>
                <a:gd name="T10" fmla="*/ 48 w 338"/>
                <a:gd name="T11" fmla="*/ 11 h 1268"/>
                <a:gd name="T12" fmla="*/ 43 w 338"/>
                <a:gd name="T13" fmla="*/ 15 h 1268"/>
                <a:gd name="T14" fmla="*/ 39 w 338"/>
                <a:gd name="T15" fmla="*/ 19 h 1268"/>
                <a:gd name="T16" fmla="*/ 37 w 338"/>
                <a:gd name="T17" fmla="*/ 24 h 1268"/>
                <a:gd name="T18" fmla="*/ 35 w 338"/>
                <a:gd name="T19" fmla="*/ 37 h 1268"/>
                <a:gd name="T20" fmla="*/ 31 w 338"/>
                <a:gd name="T21" fmla="*/ 65 h 1268"/>
                <a:gd name="T22" fmla="*/ 25 w 338"/>
                <a:gd name="T23" fmla="*/ 104 h 1268"/>
                <a:gd name="T24" fmla="*/ 19 w 338"/>
                <a:gd name="T25" fmla="*/ 148 h 1268"/>
                <a:gd name="T26" fmla="*/ 12 w 338"/>
                <a:gd name="T27" fmla="*/ 193 h 1268"/>
                <a:gd name="T28" fmla="*/ 7 w 338"/>
                <a:gd name="T29" fmla="*/ 234 h 1268"/>
                <a:gd name="T30" fmla="*/ 2 w 338"/>
                <a:gd name="T31" fmla="*/ 266 h 1268"/>
                <a:gd name="T32" fmla="*/ 0 w 338"/>
                <a:gd name="T33" fmla="*/ 284 h 1268"/>
                <a:gd name="T34" fmla="*/ 0 w 338"/>
                <a:gd name="T35" fmla="*/ 286 h 1268"/>
                <a:gd name="T36" fmla="*/ 1 w 338"/>
                <a:gd name="T37" fmla="*/ 288 h 1268"/>
                <a:gd name="T38" fmla="*/ 2 w 338"/>
                <a:gd name="T39" fmla="*/ 289 h 1268"/>
                <a:gd name="T40" fmla="*/ 4 w 338"/>
                <a:gd name="T41" fmla="*/ 290 h 1268"/>
                <a:gd name="T42" fmla="*/ 6 w 338"/>
                <a:gd name="T43" fmla="*/ 290 h 1268"/>
                <a:gd name="T44" fmla="*/ 8 w 338"/>
                <a:gd name="T45" fmla="*/ 289 h 1268"/>
                <a:gd name="T46" fmla="*/ 9 w 338"/>
                <a:gd name="T47" fmla="*/ 287 h 1268"/>
                <a:gd name="T48" fmla="*/ 10 w 338"/>
                <a:gd name="T49" fmla="*/ 285 h 1268"/>
                <a:gd name="T50" fmla="*/ 15 w 338"/>
                <a:gd name="T51" fmla="*/ 246 h 1268"/>
                <a:gd name="T52" fmla="*/ 21 w 338"/>
                <a:gd name="T53" fmla="*/ 204 h 1268"/>
                <a:gd name="T54" fmla="*/ 27 w 338"/>
                <a:gd name="T55" fmla="*/ 162 h 1268"/>
                <a:gd name="T56" fmla="*/ 33 w 338"/>
                <a:gd name="T57" fmla="*/ 121 h 1268"/>
                <a:gd name="T58" fmla="*/ 38 w 338"/>
                <a:gd name="T59" fmla="*/ 85 h 1268"/>
                <a:gd name="T60" fmla="*/ 42 w 338"/>
                <a:gd name="T61" fmla="*/ 56 h 1268"/>
                <a:gd name="T62" fmla="*/ 45 w 338"/>
                <a:gd name="T63" fmla="*/ 35 h 1268"/>
                <a:gd name="T64" fmla="*/ 46 w 338"/>
                <a:gd name="T65" fmla="*/ 26 h 1268"/>
                <a:gd name="T66" fmla="*/ 48 w 338"/>
                <a:gd name="T67" fmla="*/ 24 h 1268"/>
                <a:gd name="T68" fmla="*/ 50 w 338"/>
                <a:gd name="T69" fmla="*/ 22 h 1268"/>
                <a:gd name="T70" fmla="*/ 53 w 338"/>
                <a:gd name="T71" fmla="*/ 19 h 1268"/>
                <a:gd name="T72" fmla="*/ 57 w 338"/>
                <a:gd name="T73" fmla="*/ 17 h 1268"/>
                <a:gd name="T74" fmla="*/ 61 w 338"/>
                <a:gd name="T75" fmla="*/ 15 h 1268"/>
                <a:gd name="T76" fmla="*/ 65 w 338"/>
                <a:gd name="T77" fmla="*/ 13 h 1268"/>
                <a:gd name="T78" fmla="*/ 69 w 338"/>
                <a:gd name="T79" fmla="*/ 11 h 1268"/>
                <a:gd name="T80" fmla="*/ 73 w 338"/>
                <a:gd name="T81" fmla="*/ 10 h 1268"/>
                <a:gd name="T82" fmla="*/ 75 w 338"/>
                <a:gd name="T83" fmla="*/ 9 h 1268"/>
                <a:gd name="T84" fmla="*/ 76 w 338"/>
                <a:gd name="T85" fmla="*/ 7 h 1268"/>
                <a:gd name="T86" fmla="*/ 77 w 338"/>
                <a:gd name="T87" fmla="*/ 6 h 1268"/>
                <a:gd name="T88" fmla="*/ 77 w 338"/>
                <a:gd name="T89" fmla="*/ 3 h 1268"/>
                <a:gd name="T90" fmla="*/ 76 w 338"/>
                <a:gd name="T91" fmla="*/ 2 h 1268"/>
                <a:gd name="T92" fmla="*/ 74 w 338"/>
                <a:gd name="T93" fmla="*/ 0 h 1268"/>
                <a:gd name="T94" fmla="*/ 72 w 338"/>
                <a:gd name="T95" fmla="*/ 0 h 1268"/>
                <a:gd name="T96" fmla="*/ 70 w 338"/>
                <a:gd name="T97" fmla="*/ 0 h 12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38"/>
                <a:gd name="T148" fmla="*/ 0 h 1268"/>
                <a:gd name="T149" fmla="*/ 338 w 338"/>
                <a:gd name="T150" fmla="*/ 1268 h 12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38" h="1268">
                  <a:moveTo>
                    <a:pt x="309" y="1"/>
                  </a:moveTo>
                  <a:lnTo>
                    <a:pt x="297" y="5"/>
                  </a:lnTo>
                  <a:lnTo>
                    <a:pt x="279" y="12"/>
                  </a:lnTo>
                  <a:lnTo>
                    <a:pt x="257" y="22"/>
                  </a:lnTo>
                  <a:lnTo>
                    <a:pt x="234" y="34"/>
                  </a:lnTo>
                  <a:lnTo>
                    <a:pt x="210" y="48"/>
                  </a:lnTo>
                  <a:lnTo>
                    <a:pt x="188" y="64"/>
                  </a:lnTo>
                  <a:lnTo>
                    <a:pt x="173" y="83"/>
                  </a:lnTo>
                  <a:lnTo>
                    <a:pt x="162" y="103"/>
                  </a:lnTo>
                  <a:lnTo>
                    <a:pt x="152" y="160"/>
                  </a:lnTo>
                  <a:lnTo>
                    <a:pt x="134" y="285"/>
                  </a:lnTo>
                  <a:lnTo>
                    <a:pt x="109" y="454"/>
                  </a:lnTo>
                  <a:lnTo>
                    <a:pt x="82" y="648"/>
                  </a:lnTo>
                  <a:lnTo>
                    <a:pt x="54" y="846"/>
                  </a:lnTo>
                  <a:lnTo>
                    <a:pt x="30" y="1024"/>
                  </a:lnTo>
                  <a:lnTo>
                    <a:pt x="10" y="1163"/>
                  </a:lnTo>
                  <a:lnTo>
                    <a:pt x="0" y="1243"/>
                  </a:lnTo>
                  <a:lnTo>
                    <a:pt x="0" y="1251"/>
                  </a:lnTo>
                  <a:lnTo>
                    <a:pt x="4" y="1258"/>
                  </a:lnTo>
                  <a:lnTo>
                    <a:pt x="10" y="1264"/>
                  </a:lnTo>
                  <a:lnTo>
                    <a:pt x="18" y="1268"/>
                  </a:lnTo>
                  <a:lnTo>
                    <a:pt x="27" y="1266"/>
                  </a:lnTo>
                  <a:lnTo>
                    <a:pt x="35" y="1262"/>
                  </a:lnTo>
                  <a:lnTo>
                    <a:pt x="40" y="1256"/>
                  </a:lnTo>
                  <a:lnTo>
                    <a:pt x="43" y="1248"/>
                  </a:lnTo>
                  <a:lnTo>
                    <a:pt x="66" y="1075"/>
                  </a:lnTo>
                  <a:lnTo>
                    <a:pt x="92" y="891"/>
                  </a:lnTo>
                  <a:lnTo>
                    <a:pt x="118" y="707"/>
                  </a:lnTo>
                  <a:lnTo>
                    <a:pt x="143" y="530"/>
                  </a:lnTo>
                  <a:lnTo>
                    <a:pt x="165" y="372"/>
                  </a:lnTo>
                  <a:lnTo>
                    <a:pt x="183" y="244"/>
                  </a:lnTo>
                  <a:lnTo>
                    <a:pt x="197" y="155"/>
                  </a:lnTo>
                  <a:lnTo>
                    <a:pt x="204" y="114"/>
                  </a:lnTo>
                  <a:lnTo>
                    <a:pt x="209" y="105"/>
                  </a:lnTo>
                  <a:lnTo>
                    <a:pt x="219" y="95"/>
                  </a:lnTo>
                  <a:lnTo>
                    <a:pt x="234" y="84"/>
                  </a:lnTo>
                  <a:lnTo>
                    <a:pt x="249" y="74"/>
                  </a:lnTo>
                  <a:lnTo>
                    <a:pt x="268" y="65"/>
                  </a:lnTo>
                  <a:lnTo>
                    <a:pt x="287" y="57"/>
                  </a:lnTo>
                  <a:lnTo>
                    <a:pt x="305" y="49"/>
                  </a:lnTo>
                  <a:lnTo>
                    <a:pt x="322" y="43"/>
                  </a:lnTo>
                  <a:lnTo>
                    <a:pt x="330" y="39"/>
                  </a:lnTo>
                  <a:lnTo>
                    <a:pt x="335" y="32"/>
                  </a:lnTo>
                  <a:lnTo>
                    <a:pt x="338" y="25"/>
                  </a:lnTo>
                  <a:lnTo>
                    <a:pt x="336" y="15"/>
                  </a:lnTo>
                  <a:lnTo>
                    <a:pt x="333" y="8"/>
                  </a:lnTo>
                  <a:lnTo>
                    <a:pt x="326" y="2"/>
                  </a:lnTo>
                  <a:lnTo>
                    <a:pt x="318" y="0"/>
                  </a:lnTo>
                  <a:lnTo>
                    <a:pt x="309" y="1"/>
                  </a:lnTo>
                  <a:close/>
                </a:path>
              </a:pathLst>
            </a:custGeom>
            <a:solidFill>
              <a:srgbClr val="000000"/>
            </a:solidFill>
            <a:ln w="9525">
              <a:noFill/>
              <a:round/>
              <a:headEnd/>
              <a:tailEnd/>
            </a:ln>
          </p:spPr>
          <p:txBody>
            <a:bodyPr/>
            <a:lstStyle/>
            <a:p>
              <a:pPr rtl="0"/>
              <a:endParaRPr lang="en-US" sz="3800"/>
            </a:p>
          </p:txBody>
        </p:sp>
        <p:sp>
          <p:nvSpPr>
            <p:cNvPr id="41185" name="Freeform 225"/>
            <p:cNvSpPr>
              <a:spLocks/>
            </p:cNvSpPr>
            <p:nvPr/>
          </p:nvSpPr>
          <p:spPr bwMode="auto">
            <a:xfrm flipH="1">
              <a:off x="713" y="1193"/>
              <a:ext cx="37" cy="288"/>
            </a:xfrm>
            <a:custGeom>
              <a:avLst/>
              <a:gdLst>
                <a:gd name="T0" fmla="*/ 1 w 165"/>
                <a:gd name="T1" fmla="*/ 3 h 1258"/>
                <a:gd name="T2" fmla="*/ 0 w 165"/>
                <a:gd name="T3" fmla="*/ 5 h 1258"/>
                <a:gd name="T4" fmla="*/ 0 w 165"/>
                <a:gd name="T5" fmla="*/ 7 h 1258"/>
                <a:gd name="T6" fmla="*/ 1 w 165"/>
                <a:gd name="T7" fmla="*/ 8 h 1258"/>
                <a:gd name="T8" fmla="*/ 2 w 165"/>
                <a:gd name="T9" fmla="*/ 10 h 1258"/>
                <a:gd name="T10" fmla="*/ 6 w 165"/>
                <a:gd name="T11" fmla="*/ 12 h 1258"/>
                <a:gd name="T12" fmla="*/ 10 w 165"/>
                <a:gd name="T13" fmla="*/ 14 h 1258"/>
                <a:gd name="T14" fmla="*/ 13 w 165"/>
                <a:gd name="T15" fmla="*/ 17 h 1258"/>
                <a:gd name="T16" fmla="*/ 17 w 165"/>
                <a:gd name="T17" fmla="*/ 20 h 1258"/>
                <a:gd name="T18" fmla="*/ 20 w 165"/>
                <a:gd name="T19" fmla="*/ 23 h 1258"/>
                <a:gd name="T20" fmla="*/ 23 w 165"/>
                <a:gd name="T21" fmla="*/ 25 h 1258"/>
                <a:gd name="T22" fmla="*/ 25 w 165"/>
                <a:gd name="T23" fmla="*/ 28 h 1258"/>
                <a:gd name="T24" fmla="*/ 26 w 165"/>
                <a:gd name="T25" fmla="*/ 30 h 1258"/>
                <a:gd name="T26" fmla="*/ 26 w 165"/>
                <a:gd name="T27" fmla="*/ 62 h 1258"/>
                <a:gd name="T28" fmla="*/ 27 w 165"/>
                <a:gd name="T29" fmla="*/ 128 h 1258"/>
                <a:gd name="T30" fmla="*/ 27 w 165"/>
                <a:gd name="T31" fmla="*/ 209 h 1258"/>
                <a:gd name="T32" fmla="*/ 27 w 165"/>
                <a:gd name="T33" fmla="*/ 283 h 1258"/>
                <a:gd name="T34" fmla="*/ 27 w 165"/>
                <a:gd name="T35" fmla="*/ 285 h 1258"/>
                <a:gd name="T36" fmla="*/ 29 w 165"/>
                <a:gd name="T37" fmla="*/ 286 h 1258"/>
                <a:gd name="T38" fmla="*/ 30 w 165"/>
                <a:gd name="T39" fmla="*/ 288 h 1258"/>
                <a:gd name="T40" fmla="*/ 32 w 165"/>
                <a:gd name="T41" fmla="*/ 288 h 1258"/>
                <a:gd name="T42" fmla="*/ 34 w 165"/>
                <a:gd name="T43" fmla="*/ 288 h 1258"/>
                <a:gd name="T44" fmla="*/ 36 w 165"/>
                <a:gd name="T45" fmla="*/ 286 h 1258"/>
                <a:gd name="T46" fmla="*/ 37 w 165"/>
                <a:gd name="T47" fmla="*/ 285 h 1258"/>
                <a:gd name="T48" fmla="*/ 37 w 165"/>
                <a:gd name="T49" fmla="*/ 283 h 1258"/>
                <a:gd name="T50" fmla="*/ 37 w 165"/>
                <a:gd name="T51" fmla="*/ 241 h 1258"/>
                <a:gd name="T52" fmla="*/ 37 w 165"/>
                <a:gd name="T53" fmla="*/ 157 h 1258"/>
                <a:gd name="T54" fmla="*/ 36 w 165"/>
                <a:gd name="T55" fmla="*/ 73 h 1258"/>
                <a:gd name="T56" fmla="*/ 36 w 165"/>
                <a:gd name="T57" fmla="*/ 30 h 1258"/>
                <a:gd name="T58" fmla="*/ 34 w 165"/>
                <a:gd name="T59" fmla="*/ 25 h 1258"/>
                <a:gd name="T60" fmla="*/ 31 w 165"/>
                <a:gd name="T61" fmla="*/ 20 h 1258"/>
                <a:gd name="T62" fmla="*/ 27 w 165"/>
                <a:gd name="T63" fmla="*/ 15 h 1258"/>
                <a:gd name="T64" fmla="*/ 22 w 165"/>
                <a:gd name="T65" fmla="*/ 11 h 1258"/>
                <a:gd name="T66" fmla="*/ 18 w 165"/>
                <a:gd name="T67" fmla="*/ 8 h 1258"/>
                <a:gd name="T68" fmla="*/ 13 w 165"/>
                <a:gd name="T69" fmla="*/ 5 h 1258"/>
                <a:gd name="T70" fmla="*/ 10 w 165"/>
                <a:gd name="T71" fmla="*/ 2 h 1258"/>
                <a:gd name="T72" fmla="*/ 7 w 165"/>
                <a:gd name="T73" fmla="*/ 1 h 1258"/>
                <a:gd name="T74" fmla="*/ 5 w 165"/>
                <a:gd name="T75" fmla="*/ 0 h 1258"/>
                <a:gd name="T76" fmla="*/ 4 w 165"/>
                <a:gd name="T77" fmla="*/ 0 h 1258"/>
                <a:gd name="T78" fmla="*/ 2 w 165"/>
                <a:gd name="T79" fmla="*/ 1 h 1258"/>
                <a:gd name="T80" fmla="*/ 1 w 165"/>
                <a:gd name="T81" fmla="*/ 3 h 125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5"/>
                <a:gd name="T124" fmla="*/ 0 h 1258"/>
                <a:gd name="T125" fmla="*/ 165 w 165"/>
                <a:gd name="T126" fmla="*/ 1258 h 125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5" h="1258">
                  <a:moveTo>
                    <a:pt x="3" y="12"/>
                  </a:moveTo>
                  <a:lnTo>
                    <a:pt x="0" y="20"/>
                  </a:lnTo>
                  <a:lnTo>
                    <a:pt x="0" y="29"/>
                  </a:lnTo>
                  <a:lnTo>
                    <a:pt x="4" y="37"/>
                  </a:lnTo>
                  <a:lnTo>
                    <a:pt x="11" y="42"/>
                  </a:lnTo>
                  <a:lnTo>
                    <a:pt x="26" y="51"/>
                  </a:lnTo>
                  <a:lnTo>
                    <a:pt x="43" y="62"/>
                  </a:lnTo>
                  <a:lnTo>
                    <a:pt x="60" y="75"/>
                  </a:lnTo>
                  <a:lnTo>
                    <a:pt x="77" y="86"/>
                  </a:lnTo>
                  <a:lnTo>
                    <a:pt x="91" y="99"/>
                  </a:lnTo>
                  <a:lnTo>
                    <a:pt x="103" y="111"/>
                  </a:lnTo>
                  <a:lnTo>
                    <a:pt x="111" y="123"/>
                  </a:lnTo>
                  <a:lnTo>
                    <a:pt x="115" y="133"/>
                  </a:lnTo>
                  <a:lnTo>
                    <a:pt x="117" y="270"/>
                  </a:lnTo>
                  <a:lnTo>
                    <a:pt x="120" y="561"/>
                  </a:lnTo>
                  <a:lnTo>
                    <a:pt x="121" y="915"/>
                  </a:lnTo>
                  <a:lnTo>
                    <a:pt x="121" y="1236"/>
                  </a:lnTo>
                  <a:lnTo>
                    <a:pt x="122" y="1245"/>
                  </a:lnTo>
                  <a:lnTo>
                    <a:pt x="128" y="1251"/>
                  </a:lnTo>
                  <a:lnTo>
                    <a:pt x="135" y="1256"/>
                  </a:lnTo>
                  <a:lnTo>
                    <a:pt x="143" y="1258"/>
                  </a:lnTo>
                  <a:lnTo>
                    <a:pt x="151" y="1256"/>
                  </a:lnTo>
                  <a:lnTo>
                    <a:pt x="159" y="1251"/>
                  </a:lnTo>
                  <a:lnTo>
                    <a:pt x="164" y="1243"/>
                  </a:lnTo>
                  <a:lnTo>
                    <a:pt x="165" y="1236"/>
                  </a:lnTo>
                  <a:lnTo>
                    <a:pt x="165" y="1052"/>
                  </a:lnTo>
                  <a:lnTo>
                    <a:pt x="164" y="685"/>
                  </a:lnTo>
                  <a:lnTo>
                    <a:pt x="161" y="317"/>
                  </a:lnTo>
                  <a:lnTo>
                    <a:pt x="159" y="129"/>
                  </a:lnTo>
                  <a:lnTo>
                    <a:pt x="152" y="108"/>
                  </a:lnTo>
                  <a:lnTo>
                    <a:pt x="139" y="88"/>
                  </a:lnTo>
                  <a:lnTo>
                    <a:pt x="121" y="67"/>
                  </a:lnTo>
                  <a:lnTo>
                    <a:pt x="100" y="49"/>
                  </a:lnTo>
                  <a:lnTo>
                    <a:pt x="79" y="33"/>
                  </a:lnTo>
                  <a:lnTo>
                    <a:pt x="59" y="20"/>
                  </a:lnTo>
                  <a:lnTo>
                    <a:pt x="43" y="10"/>
                  </a:lnTo>
                  <a:lnTo>
                    <a:pt x="31" y="3"/>
                  </a:lnTo>
                  <a:lnTo>
                    <a:pt x="24" y="0"/>
                  </a:lnTo>
                  <a:lnTo>
                    <a:pt x="16" y="2"/>
                  </a:lnTo>
                  <a:lnTo>
                    <a:pt x="8" y="6"/>
                  </a:lnTo>
                  <a:lnTo>
                    <a:pt x="3" y="12"/>
                  </a:lnTo>
                  <a:close/>
                </a:path>
              </a:pathLst>
            </a:custGeom>
            <a:solidFill>
              <a:srgbClr val="000000"/>
            </a:solidFill>
            <a:ln w="9525">
              <a:noFill/>
              <a:round/>
              <a:headEnd/>
              <a:tailEnd/>
            </a:ln>
          </p:spPr>
          <p:txBody>
            <a:bodyPr/>
            <a:lstStyle/>
            <a:p>
              <a:pPr rtl="0"/>
              <a:endParaRPr lang="en-US" sz="3800"/>
            </a:p>
          </p:txBody>
        </p:sp>
        <p:sp>
          <p:nvSpPr>
            <p:cNvPr id="41186" name="Freeform 226"/>
            <p:cNvSpPr>
              <a:spLocks/>
            </p:cNvSpPr>
            <p:nvPr/>
          </p:nvSpPr>
          <p:spPr bwMode="auto">
            <a:xfrm flipH="1">
              <a:off x="500" y="1173"/>
              <a:ext cx="346" cy="78"/>
            </a:xfrm>
            <a:custGeom>
              <a:avLst/>
              <a:gdLst>
                <a:gd name="T0" fmla="*/ 12 w 1511"/>
                <a:gd name="T1" fmla="*/ 0 h 341"/>
                <a:gd name="T2" fmla="*/ 11 w 1511"/>
                <a:gd name="T3" fmla="*/ 1 h 341"/>
                <a:gd name="T4" fmla="*/ 10 w 1511"/>
                <a:gd name="T5" fmla="*/ 1 h 341"/>
                <a:gd name="T6" fmla="*/ 8 w 1511"/>
                <a:gd name="T7" fmla="*/ 2 h 341"/>
                <a:gd name="T8" fmla="*/ 7 w 1511"/>
                <a:gd name="T9" fmla="*/ 3 h 341"/>
                <a:gd name="T10" fmla="*/ 5 w 1511"/>
                <a:gd name="T11" fmla="*/ 4 h 341"/>
                <a:gd name="T12" fmla="*/ 3 w 1511"/>
                <a:gd name="T13" fmla="*/ 6 h 341"/>
                <a:gd name="T14" fmla="*/ 1 w 1511"/>
                <a:gd name="T15" fmla="*/ 8 h 341"/>
                <a:gd name="T16" fmla="*/ 0 w 1511"/>
                <a:gd name="T17" fmla="*/ 10 h 341"/>
                <a:gd name="T18" fmla="*/ 0 w 1511"/>
                <a:gd name="T19" fmla="*/ 13 h 341"/>
                <a:gd name="T20" fmla="*/ 1 w 1511"/>
                <a:gd name="T21" fmla="*/ 17 h 341"/>
                <a:gd name="T22" fmla="*/ 3 w 1511"/>
                <a:gd name="T23" fmla="*/ 20 h 341"/>
                <a:gd name="T24" fmla="*/ 6 w 1511"/>
                <a:gd name="T25" fmla="*/ 24 h 341"/>
                <a:gd name="T26" fmla="*/ 6 w 1511"/>
                <a:gd name="T27" fmla="*/ 24 h 341"/>
                <a:gd name="T28" fmla="*/ 7 w 1511"/>
                <a:gd name="T29" fmla="*/ 24 h 341"/>
                <a:gd name="T30" fmla="*/ 8 w 1511"/>
                <a:gd name="T31" fmla="*/ 25 h 341"/>
                <a:gd name="T32" fmla="*/ 8 w 1511"/>
                <a:gd name="T33" fmla="*/ 25 h 341"/>
                <a:gd name="T34" fmla="*/ 330 w 1511"/>
                <a:gd name="T35" fmla="*/ 78 h 341"/>
                <a:gd name="T36" fmla="*/ 330 w 1511"/>
                <a:gd name="T37" fmla="*/ 78 h 341"/>
                <a:gd name="T38" fmla="*/ 330 w 1511"/>
                <a:gd name="T39" fmla="*/ 78 h 341"/>
                <a:gd name="T40" fmla="*/ 331 w 1511"/>
                <a:gd name="T41" fmla="*/ 78 h 341"/>
                <a:gd name="T42" fmla="*/ 331 w 1511"/>
                <a:gd name="T43" fmla="*/ 78 h 341"/>
                <a:gd name="T44" fmla="*/ 332 w 1511"/>
                <a:gd name="T45" fmla="*/ 78 h 341"/>
                <a:gd name="T46" fmla="*/ 333 w 1511"/>
                <a:gd name="T47" fmla="*/ 78 h 341"/>
                <a:gd name="T48" fmla="*/ 335 w 1511"/>
                <a:gd name="T49" fmla="*/ 77 h 341"/>
                <a:gd name="T50" fmla="*/ 338 w 1511"/>
                <a:gd name="T51" fmla="*/ 76 h 341"/>
                <a:gd name="T52" fmla="*/ 340 w 1511"/>
                <a:gd name="T53" fmla="*/ 75 h 341"/>
                <a:gd name="T54" fmla="*/ 342 w 1511"/>
                <a:gd name="T55" fmla="*/ 74 h 341"/>
                <a:gd name="T56" fmla="*/ 344 w 1511"/>
                <a:gd name="T57" fmla="*/ 72 h 341"/>
                <a:gd name="T58" fmla="*/ 345 w 1511"/>
                <a:gd name="T59" fmla="*/ 69 h 341"/>
                <a:gd name="T60" fmla="*/ 346 w 1511"/>
                <a:gd name="T61" fmla="*/ 65 h 341"/>
                <a:gd name="T62" fmla="*/ 345 w 1511"/>
                <a:gd name="T63" fmla="*/ 61 h 341"/>
                <a:gd name="T64" fmla="*/ 342 w 1511"/>
                <a:gd name="T65" fmla="*/ 56 h 341"/>
                <a:gd name="T66" fmla="*/ 338 w 1511"/>
                <a:gd name="T67" fmla="*/ 52 h 341"/>
                <a:gd name="T68" fmla="*/ 338 w 1511"/>
                <a:gd name="T69" fmla="*/ 51 h 341"/>
                <a:gd name="T70" fmla="*/ 337 w 1511"/>
                <a:gd name="T71" fmla="*/ 51 h 341"/>
                <a:gd name="T72" fmla="*/ 336 w 1511"/>
                <a:gd name="T73" fmla="*/ 51 h 341"/>
                <a:gd name="T74" fmla="*/ 336 w 1511"/>
                <a:gd name="T75" fmla="*/ 50 h 341"/>
                <a:gd name="T76" fmla="*/ 14 w 1511"/>
                <a:gd name="T77" fmla="*/ 0 h 341"/>
                <a:gd name="T78" fmla="*/ 14 w 1511"/>
                <a:gd name="T79" fmla="*/ 0 h 341"/>
                <a:gd name="T80" fmla="*/ 13 w 1511"/>
                <a:gd name="T81" fmla="*/ 0 h 341"/>
                <a:gd name="T82" fmla="*/ 13 w 1511"/>
                <a:gd name="T83" fmla="*/ 0 h 341"/>
                <a:gd name="T84" fmla="*/ 12 w 1511"/>
                <a:gd name="T85" fmla="*/ 0 h 34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11"/>
                <a:gd name="T130" fmla="*/ 0 h 341"/>
                <a:gd name="T131" fmla="*/ 1511 w 1511"/>
                <a:gd name="T132" fmla="*/ 341 h 34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11" h="341">
                  <a:moveTo>
                    <a:pt x="53" y="1"/>
                  </a:moveTo>
                  <a:lnTo>
                    <a:pt x="50" y="3"/>
                  </a:lnTo>
                  <a:lnTo>
                    <a:pt x="44" y="4"/>
                  </a:lnTo>
                  <a:lnTo>
                    <a:pt x="37" y="8"/>
                  </a:lnTo>
                  <a:lnTo>
                    <a:pt x="29" y="12"/>
                  </a:lnTo>
                  <a:lnTo>
                    <a:pt x="20" y="18"/>
                  </a:lnTo>
                  <a:lnTo>
                    <a:pt x="12" y="25"/>
                  </a:lnTo>
                  <a:lnTo>
                    <a:pt x="5" y="34"/>
                  </a:lnTo>
                  <a:lnTo>
                    <a:pt x="1" y="44"/>
                  </a:lnTo>
                  <a:lnTo>
                    <a:pt x="0" y="59"/>
                  </a:lnTo>
                  <a:lnTo>
                    <a:pt x="4" y="73"/>
                  </a:lnTo>
                  <a:lnTo>
                    <a:pt x="12" y="89"/>
                  </a:lnTo>
                  <a:lnTo>
                    <a:pt x="25" y="103"/>
                  </a:lnTo>
                  <a:lnTo>
                    <a:pt x="27" y="104"/>
                  </a:lnTo>
                  <a:lnTo>
                    <a:pt x="30" y="107"/>
                  </a:lnTo>
                  <a:lnTo>
                    <a:pt x="33" y="108"/>
                  </a:lnTo>
                  <a:lnTo>
                    <a:pt x="37" y="110"/>
                  </a:lnTo>
                  <a:lnTo>
                    <a:pt x="1439" y="341"/>
                  </a:lnTo>
                  <a:lnTo>
                    <a:pt x="1441" y="341"/>
                  </a:lnTo>
                  <a:lnTo>
                    <a:pt x="1443" y="341"/>
                  </a:lnTo>
                  <a:lnTo>
                    <a:pt x="1444" y="341"/>
                  </a:lnTo>
                  <a:lnTo>
                    <a:pt x="1446" y="341"/>
                  </a:lnTo>
                  <a:lnTo>
                    <a:pt x="1450" y="340"/>
                  </a:lnTo>
                  <a:lnTo>
                    <a:pt x="1456" y="339"/>
                  </a:lnTo>
                  <a:lnTo>
                    <a:pt x="1465" y="337"/>
                  </a:lnTo>
                  <a:lnTo>
                    <a:pt x="1474" y="333"/>
                  </a:lnTo>
                  <a:lnTo>
                    <a:pt x="1485" y="328"/>
                  </a:lnTo>
                  <a:lnTo>
                    <a:pt x="1494" y="322"/>
                  </a:lnTo>
                  <a:lnTo>
                    <a:pt x="1503" y="313"/>
                  </a:lnTo>
                  <a:lnTo>
                    <a:pt x="1508" y="301"/>
                  </a:lnTo>
                  <a:lnTo>
                    <a:pt x="1511" y="284"/>
                  </a:lnTo>
                  <a:lnTo>
                    <a:pt x="1507" y="266"/>
                  </a:lnTo>
                  <a:lnTo>
                    <a:pt x="1495" y="246"/>
                  </a:lnTo>
                  <a:lnTo>
                    <a:pt x="1478" y="227"/>
                  </a:lnTo>
                  <a:lnTo>
                    <a:pt x="1476" y="224"/>
                  </a:lnTo>
                  <a:lnTo>
                    <a:pt x="1473" y="223"/>
                  </a:lnTo>
                  <a:lnTo>
                    <a:pt x="1469" y="221"/>
                  </a:lnTo>
                  <a:lnTo>
                    <a:pt x="1467" y="220"/>
                  </a:lnTo>
                  <a:lnTo>
                    <a:pt x="63" y="1"/>
                  </a:lnTo>
                  <a:lnTo>
                    <a:pt x="60" y="0"/>
                  </a:lnTo>
                  <a:lnTo>
                    <a:pt x="57" y="0"/>
                  </a:lnTo>
                  <a:lnTo>
                    <a:pt x="56" y="0"/>
                  </a:lnTo>
                  <a:lnTo>
                    <a:pt x="53" y="1"/>
                  </a:lnTo>
                  <a:close/>
                </a:path>
              </a:pathLst>
            </a:custGeom>
            <a:solidFill>
              <a:srgbClr val="000000"/>
            </a:solidFill>
            <a:ln w="9525">
              <a:noFill/>
              <a:round/>
              <a:headEnd/>
              <a:tailEnd/>
            </a:ln>
          </p:spPr>
          <p:txBody>
            <a:bodyPr/>
            <a:lstStyle/>
            <a:p>
              <a:pPr rtl="0"/>
              <a:endParaRPr lang="en-US" sz="3800"/>
            </a:p>
          </p:txBody>
        </p:sp>
        <p:sp>
          <p:nvSpPr>
            <p:cNvPr id="41187" name="Freeform 227"/>
            <p:cNvSpPr>
              <a:spLocks/>
            </p:cNvSpPr>
            <p:nvPr/>
          </p:nvSpPr>
          <p:spPr bwMode="auto">
            <a:xfrm flipH="1">
              <a:off x="510" y="1183"/>
              <a:ext cx="325" cy="58"/>
            </a:xfrm>
            <a:custGeom>
              <a:avLst/>
              <a:gdLst>
                <a:gd name="T0" fmla="*/ 0 w 1423"/>
                <a:gd name="T1" fmla="*/ 3 h 253"/>
                <a:gd name="T2" fmla="*/ 0 w 1423"/>
                <a:gd name="T3" fmla="*/ 3 h 253"/>
                <a:gd name="T4" fmla="*/ 0 w 1423"/>
                <a:gd name="T5" fmla="*/ 2 h 253"/>
                <a:gd name="T6" fmla="*/ 3 w 1423"/>
                <a:gd name="T7" fmla="*/ 1 h 253"/>
                <a:gd name="T8" fmla="*/ 5 w 1423"/>
                <a:gd name="T9" fmla="*/ 0 h 253"/>
                <a:gd name="T10" fmla="*/ 12 w 1423"/>
                <a:gd name="T11" fmla="*/ 1 h 253"/>
                <a:gd name="T12" fmla="*/ 25 w 1423"/>
                <a:gd name="T13" fmla="*/ 3 h 253"/>
                <a:gd name="T14" fmla="*/ 43 w 1423"/>
                <a:gd name="T15" fmla="*/ 6 h 253"/>
                <a:gd name="T16" fmla="*/ 66 w 1423"/>
                <a:gd name="T17" fmla="*/ 10 h 253"/>
                <a:gd name="T18" fmla="*/ 91 w 1423"/>
                <a:gd name="T19" fmla="*/ 14 h 253"/>
                <a:gd name="T20" fmla="*/ 119 w 1423"/>
                <a:gd name="T21" fmla="*/ 18 h 253"/>
                <a:gd name="T22" fmla="*/ 148 w 1423"/>
                <a:gd name="T23" fmla="*/ 23 h 253"/>
                <a:gd name="T24" fmla="*/ 177 w 1423"/>
                <a:gd name="T25" fmla="*/ 27 h 253"/>
                <a:gd name="T26" fmla="*/ 206 w 1423"/>
                <a:gd name="T27" fmla="*/ 32 h 253"/>
                <a:gd name="T28" fmla="*/ 234 w 1423"/>
                <a:gd name="T29" fmla="*/ 36 h 253"/>
                <a:gd name="T30" fmla="*/ 259 w 1423"/>
                <a:gd name="T31" fmla="*/ 40 h 253"/>
                <a:gd name="T32" fmla="*/ 282 w 1423"/>
                <a:gd name="T33" fmla="*/ 44 h 253"/>
                <a:gd name="T34" fmla="*/ 300 w 1423"/>
                <a:gd name="T35" fmla="*/ 47 h 253"/>
                <a:gd name="T36" fmla="*/ 313 w 1423"/>
                <a:gd name="T37" fmla="*/ 49 h 253"/>
                <a:gd name="T38" fmla="*/ 320 w 1423"/>
                <a:gd name="T39" fmla="*/ 50 h 253"/>
                <a:gd name="T40" fmla="*/ 323 w 1423"/>
                <a:gd name="T41" fmla="*/ 52 h 253"/>
                <a:gd name="T42" fmla="*/ 325 w 1423"/>
                <a:gd name="T43" fmla="*/ 55 h 253"/>
                <a:gd name="T44" fmla="*/ 325 w 1423"/>
                <a:gd name="T45" fmla="*/ 56 h 253"/>
                <a:gd name="T46" fmla="*/ 325 w 1423"/>
                <a:gd name="T47" fmla="*/ 56 h 253"/>
                <a:gd name="T48" fmla="*/ 324 w 1423"/>
                <a:gd name="T49" fmla="*/ 56 h 253"/>
                <a:gd name="T50" fmla="*/ 321 w 1423"/>
                <a:gd name="T51" fmla="*/ 57 h 253"/>
                <a:gd name="T52" fmla="*/ 318 w 1423"/>
                <a:gd name="T53" fmla="*/ 58 h 253"/>
                <a:gd name="T54" fmla="*/ 311 w 1423"/>
                <a:gd name="T55" fmla="*/ 56 h 253"/>
                <a:gd name="T56" fmla="*/ 298 w 1423"/>
                <a:gd name="T57" fmla="*/ 54 h 253"/>
                <a:gd name="T58" fmla="*/ 280 w 1423"/>
                <a:gd name="T59" fmla="*/ 51 h 253"/>
                <a:gd name="T60" fmla="*/ 258 w 1423"/>
                <a:gd name="T61" fmla="*/ 48 h 253"/>
                <a:gd name="T62" fmla="*/ 233 w 1423"/>
                <a:gd name="T63" fmla="*/ 44 h 253"/>
                <a:gd name="T64" fmla="*/ 205 w 1423"/>
                <a:gd name="T65" fmla="*/ 39 h 253"/>
                <a:gd name="T66" fmla="*/ 176 w 1423"/>
                <a:gd name="T67" fmla="*/ 34 h 253"/>
                <a:gd name="T68" fmla="*/ 146 w 1423"/>
                <a:gd name="T69" fmla="*/ 29 h 253"/>
                <a:gd name="T70" fmla="*/ 117 w 1423"/>
                <a:gd name="T71" fmla="*/ 24 h 253"/>
                <a:gd name="T72" fmla="*/ 90 w 1423"/>
                <a:gd name="T73" fmla="*/ 20 h 253"/>
                <a:gd name="T74" fmla="*/ 64 w 1423"/>
                <a:gd name="T75" fmla="*/ 16 h 253"/>
                <a:gd name="T76" fmla="*/ 42 w 1423"/>
                <a:gd name="T77" fmla="*/ 12 h 253"/>
                <a:gd name="T78" fmla="*/ 24 w 1423"/>
                <a:gd name="T79" fmla="*/ 9 h 253"/>
                <a:gd name="T80" fmla="*/ 10 w 1423"/>
                <a:gd name="T81" fmla="*/ 7 h 253"/>
                <a:gd name="T82" fmla="*/ 3 w 1423"/>
                <a:gd name="T83" fmla="*/ 6 h 253"/>
                <a:gd name="T84" fmla="*/ 1 w 1423"/>
                <a:gd name="T85" fmla="*/ 4 h 253"/>
                <a:gd name="T86" fmla="*/ 0 w 1423"/>
                <a:gd name="T87" fmla="*/ 3 h 2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23"/>
                <a:gd name="T133" fmla="*/ 0 h 253"/>
                <a:gd name="T134" fmla="*/ 1423 w 1423"/>
                <a:gd name="T135" fmla="*/ 253 h 2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23" h="253">
                  <a:moveTo>
                    <a:pt x="0" y="12"/>
                  </a:moveTo>
                  <a:lnTo>
                    <a:pt x="0" y="12"/>
                  </a:lnTo>
                  <a:lnTo>
                    <a:pt x="0" y="11"/>
                  </a:lnTo>
                  <a:lnTo>
                    <a:pt x="2" y="8"/>
                  </a:lnTo>
                  <a:lnTo>
                    <a:pt x="6" y="6"/>
                  </a:lnTo>
                  <a:lnTo>
                    <a:pt x="11" y="3"/>
                  </a:lnTo>
                  <a:lnTo>
                    <a:pt x="17" y="0"/>
                  </a:lnTo>
                  <a:lnTo>
                    <a:pt x="22" y="2"/>
                  </a:lnTo>
                  <a:lnTo>
                    <a:pt x="34" y="3"/>
                  </a:lnTo>
                  <a:lnTo>
                    <a:pt x="54" y="6"/>
                  </a:lnTo>
                  <a:lnTo>
                    <a:pt x="80" y="10"/>
                  </a:lnTo>
                  <a:lnTo>
                    <a:pt x="111" y="15"/>
                  </a:lnTo>
                  <a:lnTo>
                    <a:pt x="149" y="21"/>
                  </a:lnTo>
                  <a:lnTo>
                    <a:pt x="190" y="28"/>
                  </a:lnTo>
                  <a:lnTo>
                    <a:pt x="237" y="34"/>
                  </a:lnTo>
                  <a:lnTo>
                    <a:pt x="288" y="42"/>
                  </a:lnTo>
                  <a:lnTo>
                    <a:pt x="342" y="51"/>
                  </a:lnTo>
                  <a:lnTo>
                    <a:pt x="399" y="60"/>
                  </a:lnTo>
                  <a:lnTo>
                    <a:pt x="458" y="69"/>
                  </a:lnTo>
                  <a:lnTo>
                    <a:pt x="520" y="79"/>
                  </a:lnTo>
                  <a:lnTo>
                    <a:pt x="583" y="89"/>
                  </a:lnTo>
                  <a:lnTo>
                    <a:pt x="646" y="99"/>
                  </a:lnTo>
                  <a:lnTo>
                    <a:pt x="711" y="108"/>
                  </a:lnTo>
                  <a:lnTo>
                    <a:pt x="775" y="119"/>
                  </a:lnTo>
                  <a:lnTo>
                    <a:pt x="840" y="129"/>
                  </a:lnTo>
                  <a:lnTo>
                    <a:pt x="903" y="140"/>
                  </a:lnTo>
                  <a:lnTo>
                    <a:pt x="965" y="149"/>
                  </a:lnTo>
                  <a:lnTo>
                    <a:pt x="1023" y="158"/>
                  </a:lnTo>
                  <a:lnTo>
                    <a:pt x="1081" y="167"/>
                  </a:lnTo>
                  <a:lnTo>
                    <a:pt x="1135" y="176"/>
                  </a:lnTo>
                  <a:lnTo>
                    <a:pt x="1186" y="184"/>
                  </a:lnTo>
                  <a:lnTo>
                    <a:pt x="1233" y="190"/>
                  </a:lnTo>
                  <a:lnTo>
                    <a:pt x="1276" y="197"/>
                  </a:lnTo>
                  <a:lnTo>
                    <a:pt x="1312" y="203"/>
                  </a:lnTo>
                  <a:lnTo>
                    <a:pt x="1345" y="209"/>
                  </a:lnTo>
                  <a:lnTo>
                    <a:pt x="1371" y="213"/>
                  </a:lnTo>
                  <a:lnTo>
                    <a:pt x="1390" y="215"/>
                  </a:lnTo>
                  <a:lnTo>
                    <a:pt x="1403" y="217"/>
                  </a:lnTo>
                  <a:lnTo>
                    <a:pt x="1408" y="218"/>
                  </a:lnTo>
                  <a:lnTo>
                    <a:pt x="1416" y="227"/>
                  </a:lnTo>
                  <a:lnTo>
                    <a:pt x="1420" y="233"/>
                  </a:lnTo>
                  <a:lnTo>
                    <a:pt x="1423" y="240"/>
                  </a:lnTo>
                  <a:lnTo>
                    <a:pt x="1423" y="243"/>
                  </a:lnTo>
                  <a:lnTo>
                    <a:pt x="1420" y="245"/>
                  </a:lnTo>
                  <a:lnTo>
                    <a:pt x="1415" y="248"/>
                  </a:lnTo>
                  <a:lnTo>
                    <a:pt x="1407" y="250"/>
                  </a:lnTo>
                  <a:lnTo>
                    <a:pt x="1399" y="253"/>
                  </a:lnTo>
                  <a:lnTo>
                    <a:pt x="1394" y="252"/>
                  </a:lnTo>
                  <a:lnTo>
                    <a:pt x="1382" y="250"/>
                  </a:lnTo>
                  <a:lnTo>
                    <a:pt x="1363" y="246"/>
                  </a:lnTo>
                  <a:lnTo>
                    <a:pt x="1338" y="243"/>
                  </a:lnTo>
                  <a:lnTo>
                    <a:pt x="1306" y="237"/>
                  </a:lnTo>
                  <a:lnTo>
                    <a:pt x="1269" y="231"/>
                  </a:lnTo>
                  <a:lnTo>
                    <a:pt x="1228" y="224"/>
                  </a:lnTo>
                  <a:lnTo>
                    <a:pt x="1181" y="217"/>
                  </a:lnTo>
                  <a:lnTo>
                    <a:pt x="1130" y="209"/>
                  </a:lnTo>
                  <a:lnTo>
                    <a:pt x="1075" y="200"/>
                  </a:lnTo>
                  <a:lnTo>
                    <a:pt x="1018" y="190"/>
                  </a:lnTo>
                  <a:lnTo>
                    <a:pt x="960" y="180"/>
                  </a:lnTo>
                  <a:lnTo>
                    <a:pt x="897" y="170"/>
                  </a:lnTo>
                  <a:lnTo>
                    <a:pt x="835" y="159"/>
                  </a:lnTo>
                  <a:lnTo>
                    <a:pt x="770" y="149"/>
                  </a:lnTo>
                  <a:lnTo>
                    <a:pt x="706" y="138"/>
                  </a:lnTo>
                  <a:lnTo>
                    <a:pt x="641" y="128"/>
                  </a:lnTo>
                  <a:lnTo>
                    <a:pt x="578" y="118"/>
                  </a:lnTo>
                  <a:lnTo>
                    <a:pt x="514" y="106"/>
                  </a:lnTo>
                  <a:lnTo>
                    <a:pt x="453" y="97"/>
                  </a:lnTo>
                  <a:lnTo>
                    <a:pt x="393" y="86"/>
                  </a:lnTo>
                  <a:lnTo>
                    <a:pt x="336" y="77"/>
                  </a:lnTo>
                  <a:lnTo>
                    <a:pt x="281" y="68"/>
                  </a:lnTo>
                  <a:lnTo>
                    <a:pt x="230" y="59"/>
                  </a:lnTo>
                  <a:lnTo>
                    <a:pt x="182" y="51"/>
                  </a:lnTo>
                  <a:lnTo>
                    <a:pt x="141" y="45"/>
                  </a:lnTo>
                  <a:lnTo>
                    <a:pt x="103" y="38"/>
                  </a:lnTo>
                  <a:lnTo>
                    <a:pt x="71" y="33"/>
                  </a:lnTo>
                  <a:lnTo>
                    <a:pt x="45" y="29"/>
                  </a:lnTo>
                  <a:lnTo>
                    <a:pt x="25" y="25"/>
                  </a:lnTo>
                  <a:lnTo>
                    <a:pt x="12" y="24"/>
                  </a:lnTo>
                  <a:lnTo>
                    <a:pt x="7" y="23"/>
                  </a:lnTo>
                  <a:lnTo>
                    <a:pt x="4" y="19"/>
                  </a:lnTo>
                  <a:lnTo>
                    <a:pt x="2" y="16"/>
                  </a:lnTo>
                  <a:lnTo>
                    <a:pt x="0" y="13"/>
                  </a:lnTo>
                  <a:lnTo>
                    <a:pt x="0" y="12"/>
                  </a:lnTo>
                  <a:close/>
                </a:path>
              </a:pathLst>
            </a:custGeom>
            <a:solidFill>
              <a:srgbClr val="C0C0C0"/>
            </a:solidFill>
            <a:ln w="9525">
              <a:noFill/>
              <a:round/>
              <a:headEnd/>
              <a:tailEnd/>
            </a:ln>
          </p:spPr>
          <p:txBody>
            <a:bodyPr/>
            <a:lstStyle/>
            <a:p>
              <a:pPr rtl="0"/>
              <a:endParaRPr lang="en-US" sz="3800"/>
            </a:p>
          </p:txBody>
        </p:sp>
        <p:sp>
          <p:nvSpPr>
            <p:cNvPr id="41188" name="Freeform 228"/>
            <p:cNvSpPr>
              <a:spLocks/>
            </p:cNvSpPr>
            <p:nvPr/>
          </p:nvSpPr>
          <p:spPr bwMode="auto">
            <a:xfrm flipH="1">
              <a:off x="502" y="1222"/>
              <a:ext cx="85" cy="120"/>
            </a:xfrm>
            <a:custGeom>
              <a:avLst/>
              <a:gdLst>
                <a:gd name="T0" fmla="*/ 2 w 372"/>
                <a:gd name="T1" fmla="*/ 1 h 522"/>
                <a:gd name="T2" fmla="*/ 0 w 372"/>
                <a:gd name="T3" fmla="*/ 2 h 522"/>
                <a:gd name="T4" fmla="*/ 0 w 372"/>
                <a:gd name="T5" fmla="*/ 4 h 522"/>
                <a:gd name="T6" fmla="*/ 0 w 372"/>
                <a:gd name="T7" fmla="*/ 6 h 522"/>
                <a:gd name="T8" fmla="*/ 1 w 372"/>
                <a:gd name="T9" fmla="*/ 8 h 522"/>
                <a:gd name="T10" fmla="*/ 76 w 372"/>
                <a:gd name="T11" fmla="*/ 118 h 522"/>
                <a:gd name="T12" fmla="*/ 77 w 372"/>
                <a:gd name="T13" fmla="*/ 119 h 522"/>
                <a:gd name="T14" fmla="*/ 79 w 372"/>
                <a:gd name="T15" fmla="*/ 120 h 522"/>
                <a:gd name="T16" fmla="*/ 81 w 372"/>
                <a:gd name="T17" fmla="*/ 120 h 522"/>
                <a:gd name="T18" fmla="*/ 83 w 372"/>
                <a:gd name="T19" fmla="*/ 119 h 522"/>
                <a:gd name="T20" fmla="*/ 84 w 372"/>
                <a:gd name="T21" fmla="*/ 117 h 522"/>
                <a:gd name="T22" fmla="*/ 85 w 372"/>
                <a:gd name="T23" fmla="*/ 116 h 522"/>
                <a:gd name="T24" fmla="*/ 85 w 372"/>
                <a:gd name="T25" fmla="*/ 114 h 522"/>
                <a:gd name="T26" fmla="*/ 84 w 372"/>
                <a:gd name="T27" fmla="*/ 112 h 522"/>
                <a:gd name="T28" fmla="*/ 9 w 372"/>
                <a:gd name="T29" fmla="*/ 2 h 522"/>
                <a:gd name="T30" fmla="*/ 7 w 372"/>
                <a:gd name="T31" fmla="*/ 1 h 522"/>
                <a:gd name="T32" fmla="*/ 6 w 372"/>
                <a:gd name="T33" fmla="*/ 0 h 522"/>
                <a:gd name="T34" fmla="*/ 4 w 372"/>
                <a:gd name="T35" fmla="*/ 0 h 522"/>
                <a:gd name="T36" fmla="*/ 2 w 372"/>
                <a:gd name="T37" fmla="*/ 1 h 5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72"/>
                <a:gd name="T58" fmla="*/ 0 h 522"/>
                <a:gd name="T59" fmla="*/ 372 w 372"/>
                <a:gd name="T60" fmla="*/ 522 h 5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72" h="522">
                  <a:moveTo>
                    <a:pt x="9" y="4"/>
                  </a:moveTo>
                  <a:lnTo>
                    <a:pt x="2" y="10"/>
                  </a:lnTo>
                  <a:lnTo>
                    <a:pt x="0" y="17"/>
                  </a:lnTo>
                  <a:lnTo>
                    <a:pt x="0" y="26"/>
                  </a:lnTo>
                  <a:lnTo>
                    <a:pt x="4" y="34"/>
                  </a:lnTo>
                  <a:lnTo>
                    <a:pt x="333" y="513"/>
                  </a:lnTo>
                  <a:lnTo>
                    <a:pt x="339" y="519"/>
                  </a:lnTo>
                  <a:lnTo>
                    <a:pt x="347" y="522"/>
                  </a:lnTo>
                  <a:lnTo>
                    <a:pt x="355" y="522"/>
                  </a:lnTo>
                  <a:lnTo>
                    <a:pt x="363" y="518"/>
                  </a:lnTo>
                  <a:lnTo>
                    <a:pt x="369" y="511"/>
                  </a:lnTo>
                  <a:lnTo>
                    <a:pt x="372" y="504"/>
                  </a:lnTo>
                  <a:lnTo>
                    <a:pt x="372" y="496"/>
                  </a:lnTo>
                  <a:lnTo>
                    <a:pt x="369" y="488"/>
                  </a:lnTo>
                  <a:lnTo>
                    <a:pt x="39" y="9"/>
                  </a:lnTo>
                  <a:lnTo>
                    <a:pt x="32" y="3"/>
                  </a:lnTo>
                  <a:lnTo>
                    <a:pt x="26" y="0"/>
                  </a:lnTo>
                  <a:lnTo>
                    <a:pt x="17" y="0"/>
                  </a:lnTo>
                  <a:lnTo>
                    <a:pt x="9" y="4"/>
                  </a:lnTo>
                  <a:close/>
                </a:path>
              </a:pathLst>
            </a:custGeom>
            <a:solidFill>
              <a:srgbClr val="000000"/>
            </a:solidFill>
            <a:ln w="9525">
              <a:noFill/>
              <a:round/>
              <a:headEnd/>
              <a:tailEnd/>
            </a:ln>
          </p:spPr>
          <p:txBody>
            <a:bodyPr/>
            <a:lstStyle/>
            <a:p>
              <a:pPr rtl="0"/>
              <a:endParaRPr lang="en-US" sz="3800"/>
            </a:p>
          </p:txBody>
        </p:sp>
        <p:sp>
          <p:nvSpPr>
            <p:cNvPr id="41189" name="Freeform 229"/>
            <p:cNvSpPr>
              <a:spLocks/>
            </p:cNvSpPr>
            <p:nvPr/>
          </p:nvSpPr>
          <p:spPr bwMode="auto">
            <a:xfrm flipH="1">
              <a:off x="703" y="1467"/>
              <a:ext cx="30" cy="22"/>
            </a:xfrm>
            <a:custGeom>
              <a:avLst/>
              <a:gdLst>
                <a:gd name="T0" fmla="*/ 0 w 130"/>
                <a:gd name="T1" fmla="*/ 11 h 95"/>
                <a:gd name="T2" fmla="*/ 0 w 130"/>
                <a:gd name="T3" fmla="*/ 13 h 95"/>
                <a:gd name="T4" fmla="*/ 1 w 130"/>
                <a:gd name="T5" fmla="*/ 15 h 95"/>
                <a:gd name="T6" fmla="*/ 2 w 130"/>
                <a:gd name="T7" fmla="*/ 17 h 95"/>
                <a:gd name="T8" fmla="*/ 4 w 130"/>
                <a:gd name="T9" fmla="*/ 19 h 95"/>
                <a:gd name="T10" fmla="*/ 6 w 130"/>
                <a:gd name="T11" fmla="*/ 20 h 95"/>
                <a:gd name="T12" fmla="*/ 9 w 130"/>
                <a:gd name="T13" fmla="*/ 21 h 95"/>
                <a:gd name="T14" fmla="*/ 12 w 130"/>
                <a:gd name="T15" fmla="*/ 22 h 95"/>
                <a:gd name="T16" fmla="*/ 15 w 130"/>
                <a:gd name="T17" fmla="*/ 22 h 95"/>
                <a:gd name="T18" fmla="*/ 18 w 130"/>
                <a:gd name="T19" fmla="*/ 22 h 95"/>
                <a:gd name="T20" fmla="*/ 21 w 130"/>
                <a:gd name="T21" fmla="*/ 21 h 95"/>
                <a:gd name="T22" fmla="*/ 24 w 130"/>
                <a:gd name="T23" fmla="*/ 20 h 95"/>
                <a:gd name="T24" fmla="*/ 26 w 130"/>
                <a:gd name="T25" fmla="*/ 19 h 95"/>
                <a:gd name="T26" fmla="*/ 27 w 130"/>
                <a:gd name="T27" fmla="*/ 17 h 95"/>
                <a:gd name="T28" fmla="*/ 29 w 130"/>
                <a:gd name="T29" fmla="*/ 15 h 95"/>
                <a:gd name="T30" fmla="*/ 30 w 130"/>
                <a:gd name="T31" fmla="*/ 13 h 95"/>
                <a:gd name="T32" fmla="*/ 30 w 130"/>
                <a:gd name="T33" fmla="*/ 11 h 95"/>
                <a:gd name="T34" fmla="*/ 30 w 130"/>
                <a:gd name="T35" fmla="*/ 9 h 95"/>
                <a:gd name="T36" fmla="*/ 29 w 130"/>
                <a:gd name="T37" fmla="*/ 6 h 95"/>
                <a:gd name="T38" fmla="*/ 27 w 130"/>
                <a:gd name="T39" fmla="*/ 5 h 95"/>
                <a:gd name="T40" fmla="*/ 26 w 130"/>
                <a:gd name="T41" fmla="*/ 3 h 95"/>
                <a:gd name="T42" fmla="*/ 24 w 130"/>
                <a:gd name="T43" fmla="*/ 2 h 95"/>
                <a:gd name="T44" fmla="*/ 21 w 130"/>
                <a:gd name="T45" fmla="*/ 1 h 95"/>
                <a:gd name="T46" fmla="*/ 18 w 130"/>
                <a:gd name="T47" fmla="*/ 0 h 95"/>
                <a:gd name="T48" fmla="*/ 15 w 130"/>
                <a:gd name="T49" fmla="*/ 0 h 95"/>
                <a:gd name="T50" fmla="*/ 12 w 130"/>
                <a:gd name="T51" fmla="*/ 0 h 95"/>
                <a:gd name="T52" fmla="*/ 9 w 130"/>
                <a:gd name="T53" fmla="*/ 1 h 95"/>
                <a:gd name="T54" fmla="*/ 6 w 130"/>
                <a:gd name="T55" fmla="*/ 2 h 95"/>
                <a:gd name="T56" fmla="*/ 4 w 130"/>
                <a:gd name="T57" fmla="*/ 3 h 95"/>
                <a:gd name="T58" fmla="*/ 2 w 130"/>
                <a:gd name="T59" fmla="*/ 5 h 95"/>
                <a:gd name="T60" fmla="*/ 1 w 130"/>
                <a:gd name="T61" fmla="*/ 6 h 95"/>
                <a:gd name="T62" fmla="*/ 0 w 130"/>
                <a:gd name="T63" fmla="*/ 9 h 95"/>
                <a:gd name="T64" fmla="*/ 0 w 130"/>
                <a:gd name="T65" fmla="*/ 11 h 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0"/>
                <a:gd name="T100" fmla="*/ 0 h 95"/>
                <a:gd name="T101" fmla="*/ 130 w 130"/>
                <a:gd name="T102" fmla="*/ 95 h 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0" h="95">
                  <a:moveTo>
                    <a:pt x="0" y="48"/>
                  </a:moveTo>
                  <a:lnTo>
                    <a:pt x="1" y="57"/>
                  </a:lnTo>
                  <a:lnTo>
                    <a:pt x="5" y="66"/>
                  </a:lnTo>
                  <a:lnTo>
                    <a:pt x="10" y="74"/>
                  </a:lnTo>
                  <a:lnTo>
                    <a:pt x="18" y="81"/>
                  </a:lnTo>
                  <a:lnTo>
                    <a:pt x="27" y="87"/>
                  </a:lnTo>
                  <a:lnTo>
                    <a:pt x="39" y="91"/>
                  </a:lnTo>
                  <a:lnTo>
                    <a:pt x="52" y="94"/>
                  </a:lnTo>
                  <a:lnTo>
                    <a:pt x="65" y="95"/>
                  </a:lnTo>
                  <a:lnTo>
                    <a:pt x="78" y="94"/>
                  </a:lnTo>
                  <a:lnTo>
                    <a:pt x="91" y="91"/>
                  </a:lnTo>
                  <a:lnTo>
                    <a:pt x="103" y="87"/>
                  </a:lnTo>
                  <a:lnTo>
                    <a:pt x="112" y="81"/>
                  </a:lnTo>
                  <a:lnTo>
                    <a:pt x="119" y="74"/>
                  </a:lnTo>
                  <a:lnTo>
                    <a:pt x="125" y="66"/>
                  </a:lnTo>
                  <a:lnTo>
                    <a:pt x="129" y="57"/>
                  </a:lnTo>
                  <a:lnTo>
                    <a:pt x="130" y="48"/>
                  </a:lnTo>
                  <a:lnTo>
                    <a:pt x="129" y="38"/>
                  </a:lnTo>
                  <a:lnTo>
                    <a:pt x="125" y="28"/>
                  </a:lnTo>
                  <a:lnTo>
                    <a:pt x="119" y="21"/>
                  </a:lnTo>
                  <a:lnTo>
                    <a:pt x="112" y="14"/>
                  </a:lnTo>
                  <a:lnTo>
                    <a:pt x="103" y="8"/>
                  </a:lnTo>
                  <a:lnTo>
                    <a:pt x="91" y="4"/>
                  </a:lnTo>
                  <a:lnTo>
                    <a:pt x="78" y="1"/>
                  </a:lnTo>
                  <a:lnTo>
                    <a:pt x="65" y="0"/>
                  </a:lnTo>
                  <a:lnTo>
                    <a:pt x="52" y="1"/>
                  </a:lnTo>
                  <a:lnTo>
                    <a:pt x="39" y="4"/>
                  </a:lnTo>
                  <a:lnTo>
                    <a:pt x="27" y="8"/>
                  </a:lnTo>
                  <a:lnTo>
                    <a:pt x="18" y="14"/>
                  </a:lnTo>
                  <a:lnTo>
                    <a:pt x="10" y="21"/>
                  </a:lnTo>
                  <a:lnTo>
                    <a:pt x="5" y="28"/>
                  </a:lnTo>
                  <a:lnTo>
                    <a:pt x="1" y="38"/>
                  </a:lnTo>
                  <a:lnTo>
                    <a:pt x="0" y="48"/>
                  </a:lnTo>
                  <a:close/>
                </a:path>
              </a:pathLst>
            </a:custGeom>
            <a:solidFill>
              <a:srgbClr val="000000"/>
            </a:solidFill>
            <a:ln w="9525">
              <a:noFill/>
              <a:round/>
              <a:headEnd/>
              <a:tailEnd/>
            </a:ln>
          </p:spPr>
          <p:txBody>
            <a:bodyPr/>
            <a:lstStyle/>
            <a:p>
              <a:pPr rtl="0"/>
              <a:endParaRPr lang="en-US" sz="3800"/>
            </a:p>
          </p:txBody>
        </p:sp>
        <p:sp>
          <p:nvSpPr>
            <p:cNvPr id="41190" name="Freeform 230"/>
            <p:cNvSpPr>
              <a:spLocks/>
            </p:cNvSpPr>
            <p:nvPr/>
          </p:nvSpPr>
          <p:spPr bwMode="auto">
            <a:xfrm flipH="1">
              <a:off x="352" y="1467"/>
              <a:ext cx="29" cy="22"/>
            </a:xfrm>
            <a:custGeom>
              <a:avLst/>
              <a:gdLst>
                <a:gd name="T0" fmla="*/ 0 w 130"/>
                <a:gd name="T1" fmla="*/ 11 h 94"/>
                <a:gd name="T2" fmla="*/ 0 w 130"/>
                <a:gd name="T3" fmla="*/ 13 h 94"/>
                <a:gd name="T4" fmla="*/ 1 w 130"/>
                <a:gd name="T5" fmla="*/ 15 h 94"/>
                <a:gd name="T6" fmla="*/ 2 w 130"/>
                <a:gd name="T7" fmla="*/ 17 h 94"/>
                <a:gd name="T8" fmla="*/ 4 w 130"/>
                <a:gd name="T9" fmla="*/ 19 h 94"/>
                <a:gd name="T10" fmla="*/ 6 w 130"/>
                <a:gd name="T11" fmla="*/ 20 h 94"/>
                <a:gd name="T12" fmla="*/ 9 w 130"/>
                <a:gd name="T13" fmla="*/ 21 h 94"/>
                <a:gd name="T14" fmla="*/ 12 w 130"/>
                <a:gd name="T15" fmla="*/ 22 h 94"/>
                <a:gd name="T16" fmla="*/ 15 w 130"/>
                <a:gd name="T17" fmla="*/ 22 h 94"/>
                <a:gd name="T18" fmla="*/ 17 w 130"/>
                <a:gd name="T19" fmla="*/ 22 h 94"/>
                <a:gd name="T20" fmla="*/ 20 w 130"/>
                <a:gd name="T21" fmla="*/ 21 h 94"/>
                <a:gd name="T22" fmla="*/ 23 w 130"/>
                <a:gd name="T23" fmla="*/ 20 h 94"/>
                <a:gd name="T24" fmla="*/ 25 w 130"/>
                <a:gd name="T25" fmla="*/ 19 h 94"/>
                <a:gd name="T26" fmla="*/ 27 w 130"/>
                <a:gd name="T27" fmla="*/ 17 h 94"/>
                <a:gd name="T28" fmla="*/ 28 w 130"/>
                <a:gd name="T29" fmla="*/ 15 h 94"/>
                <a:gd name="T30" fmla="*/ 29 w 130"/>
                <a:gd name="T31" fmla="*/ 13 h 94"/>
                <a:gd name="T32" fmla="*/ 29 w 130"/>
                <a:gd name="T33" fmla="*/ 11 h 94"/>
                <a:gd name="T34" fmla="*/ 29 w 130"/>
                <a:gd name="T35" fmla="*/ 8 h 94"/>
                <a:gd name="T36" fmla="*/ 28 w 130"/>
                <a:gd name="T37" fmla="*/ 7 h 94"/>
                <a:gd name="T38" fmla="*/ 27 w 130"/>
                <a:gd name="T39" fmla="*/ 4 h 94"/>
                <a:gd name="T40" fmla="*/ 25 w 130"/>
                <a:gd name="T41" fmla="*/ 3 h 94"/>
                <a:gd name="T42" fmla="*/ 23 w 130"/>
                <a:gd name="T43" fmla="*/ 2 h 94"/>
                <a:gd name="T44" fmla="*/ 20 w 130"/>
                <a:gd name="T45" fmla="*/ 1 h 94"/>
                <a:gd name="T46" fmla="*/ 17 w 130"/>
                <a:gd name="T47" fmla="*/ 0 h 94"/>
                <a:gd name="T48" fmla="*/ 15 w 130"/>
                <a:gd name="T49" fmla="*/ 0 h 94"/>
                <a:gd name="T50" fmla="*/ 12 w 130"/>
                <a:gd name="T51" fmla="*/ 0 h 94"/>
                <a:gd name="T52" fmla="*/ 9 w 130"/>
                <a:gd name="T53" fmla="*/ 1 h 94"/>
                <a:gd name="T54" fmla="*/ 6 w 130"/>
                <a:gd name="T55" fmla="*/ 2 h 94"/>
                <a:gd name="T56" fmla="*/ 4 w 130"/>
                <a:gd name="T57" fmla="*/ 3 h 94"/>
                <a:gd name="T58" fmla="*/ 2 w 130"/>
                <a:gd name="T59" fmla="*/ 4 h 94"/>
                <a:gd name="T60" fmla="*/ 1 w 130"/>
                <a:gd name="T61" fmla="*/ 7 h 94"/>
                <a:gd name="T62" fmla="*/ 0 w 130"/>
                <a:gd name="T63" fmla="*/ 8 h 94"/>
                <a:gd name="T64" fmla="*/ 0 w 130"/>
                <a:gd name="T65" fmla="*/ 11 h 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0"/>
                <a:gd name="T100" fmla="*/ 0 h 94"/>
                <a:gd name="T101" fmla="*/ 130 w 130"/>
                <a:gd name="T102" fmla="*/ 94 h 9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0" h="94">
                  <a:moveTo>
                    <a:pt x="0" y="47"/>
                  </a:moveTo>
                  <a:lnTo>
                    <a:pt x="2" y="57"/>
                  </a:lnTo>
                  <a:lnTo>
                    <a:pt x="6" y="65"/>
                  </a:lnTo>
                  <a:lnTo>
                    <a:pt x="11" y="74"/>
                  </a:lnTo>
                  <a:lnTo>
                    <a:pt x="19" y="81"/>
                  </a:lnTo>
                  <a:lnTo>
                    <a:pt x="28" y="86"/>
                  </a:lnTo>
                  <a:lnTo>
                    <a:pt x="39" y="90"/>
                  </a:lnTo>
                  <a:lnTo>
                    <a:pt x="52" y="92"/>
                  </a:lnTo>
                  <a:lnTo>
                    <a:pt x="65" y="94"/>
                  </a:lnTo>
                  <a:lnTo>
                    <a:pt x="78" y="92"/>
                  </a:lnTo>
                  <a:lnTo>
                    <a:pt x="91" y="90"/>
                  </a:lnTo>
                  <a:lnTo>
                    <a:pt x="102" y="86"/>
                  </a:lnTo>
                  <a:lnTo>
                    <a:pt x="112" y="81"/>
                  </a:lnTo>
                  <a:lnTo>
                    <a:pt x="120" y="74"/>
                  </a:lnTo>
                  <a:lnTo>
                    <a:pt x="125" y="65"/>
                  </a:lnTo>
                  <a:lnTo>
                    <a:pt x="129" y="57"/>
                  </a:lnTo>
                  <a:lnTo>
                    <a:pt x="130" y="47"/>
                  </a:lnTo>
                  <a:lnTo>
                    <a:pt x="129" y="36"/>
                  </a:lnTo>
                  <a:lnTo>
                    <a:pt x="125" y="28"/>
                  </a:lnTo>
                  <a:lnTo>
                    <a:pt x="120" y="19"/>
                  </a:lnTo>
                  <a:lnTo>
                    <a:pt x="112" y="13"/>
                  </a:lnTo>
                  <a:lnTo>
                    <a:pt x="102" y="8"/>
                  </a:lnTo>
                  <a:lnTo>
                    <a:pt x="91" y="4"/>
                  </a:lnTo>
                  <a:lnTo>
                    <a:pt x="78" y="1"/>
                  </a:lnTo>
                  <a:lnTo>
                    <a:pt x="65" y="0"/>
                  </a:lnTo>
                  <a:lnTo>
                    <a:pt x="52" y="1"/>
                  </a:lnTo>
                  <a:lnTo>
                    <a:pt x="39" y="4"/>
                  </a:lnTo>
                  <a:lnTo>
                    <a:pt x="28" y="8"/>
                  </a:lnTo>
                  <a:lnTo>
                    <a:pt x="19" y="13"/>
                  </a:lnTo>
                  <a:lnTo>
                    <a:pt x="11" y="19"/>
                  </a:lnTo>
                  <a:lnTo>
                    <a:pt x="6" y="28"/>
                  </a:lnTo>
                  <a:lnTo>
                    <a:pt x="2" y="36"/>
                  </a:lnTo>
                  <a:lnTo>
                    <a:pt x="0" y="47"/>
                  </a:lnTo>
                  <a:close/>
                </a:path>
              </a:pathLst>
            </a:custGeom>
            <a:solidFill>
              <a:srgbClr val="000000"/>
            </a:solidFill>
            <a:ln w="9525">
              <a:noFill/>
              <a:round/>
              <a:headEnd/>
              <a:tailEnd/>
            </a:ln>
          </p:spPr>
          <p:txBody>
            <a:bodyPr/>
            <a:lstStyle/>
            <a:p>
              <a:pPr rtl="0"/>
              <a:endParaRPr lang="en-US" sz="3800"/>
            </a:p>
          </p:txBody>
        </p:sp>
        <p:sp>
          <p:nvSpPr>
            <p:cNvPr id="41191" name="Freeform 231"/>
            <p:cNvSpPr>
              <a:spLocks/>
            </p:cNvSpPr>
            <p:nvPr/>
          </p:nvSpPr>
          <p:spPr bwMode="auto">
            <a:xfrm flipH="1">
              <a:off x="833" y="1468"/>
              <a:ext cx="29" cy="21"/>
            </a:xfrm>
            <a:custGeom>
              <a:avLst/>
              <a:gdLst>
                <a:gd name="T0" fmla="*/ 0 w 130"/>
                <a:gd name="T1" fmla="*/ 10 h 95"/>
                <a:gd name="T2" fmla="*/ 0 w 130"/>
                <a:gd name="T3" fmla="*/ 13 h 95"/>
                <a:gd name="T4" fmla="*/ 1 w 130"/>
                <a:gd name="T5" fmla="*/ 15 h 95"/>
                <a:gd name="T6" fmla="*/ 2 w 130"/>
                <a:gd name="T7" fmla="*/ 16 h 95"/>
                <a:gd name="T8" fmla="*/ 4 w 130"/>
                <a:gd name="T9" fmla="*/ 18 h 95"/>
                <a:gd name="T10" fmla="*/ 6 w 130"/>
                <a:gd name="T11" fmla="*/ 19 h 95"/>
                <a:gd name="T12" fmla="*/ 9 w 130"/>
                <a:gd name="T13" fmla="*/ 20 h 95"/>
                <a:gd name="T14" fmla="*/ 12 w 130"/>
                <a:gd name="T15" fmla="*/ 21 h 95"/>
                <a:gd name="T16" fmla="*/ 15 w 130"/>
                <a:gd name="T17" fmla="*/ 21 h 95"/>
                <a:gd name="T18" fmla="*/ 17 w 130"/>
                <a:gd name="T19" fmla="*/ 21 h 95"/>
                <a:gd name="T20" fmla="*/ 20 w 130"/>
                <a:gd name="T21" fmla="*/ 20 h 95"/>
                <a:gd name="T22" fmla="*/ 23 w 130"/>
                <a:gd name="T23" fmla="*/ 19 h 95"/>
                <a:gd name="T24" fmla="*/ 25 w 130"/>
                <a:gd name="T25" fmla="*/ 18 h 95"/>
                <a:gd name="T26" fmla="*/ 27 w 130"/>
                <a:gd name="T27" fmla="*/ 16 h 95"/>
                <a:gd name="T28" fmla="*/ 28 w 130"/>
                <a:gd name="T29" fmla="*/ 15 h 95"/>
                <a:gd name="T30" fmla="*/ 29 w 130"/>
                <a:gd name="T31" fmla="*/ 13 h 95"/>
                <a:gd name="T32" fmla="*/ 29 w 130"/>
                <a:gd name="T33" fmla="*/ 10 h 95"/>
                <a:gd name="T34" fmla="*/ 29 w 130"/>
                <a:gd name="T35" fmla="*/ 8 h 95"/>
                <a:gd name="T36" fmla="*/ 28 w 130"/>
                <a:gd name="T37" fmla="*/ 6 h 95"/>
                <a:gd name="T38" fmla="*/ 27 w 130"/>
                <a:gd name="T39" fmla="*/ 5 h 95"/>
                <a:gd name="T40" fmla="*/ 25 w 130"/>
                <a:gd name="T41" fmla="*/ 3 h 95"/>
                <a:gd name="T42" fmla="*/ 23 w 130"/>
                <a:gd name="T43" fmla="*/ 2 h 95"/>
                <a:gd name="T44" fmla="*/ 20 w 130"/>
                <a:gd name="T45" fmla="*/ 1 h 95"/>
                <a:gd name="T46" fmla="*/ 17 w 130"/>
                <a:gd name="T47" fmla="*/ 0 h 95"/>
                <a:gd name="T48" fmla="*/ 15 w 130"/>
                <a:gd name="T49" fmla="*/ 0 h 95"/>
                <a:gd name="T50" fmla="*/ 12 w 130"/>
                <a:gd name="T51" fmla="*/ 0 h 95"/>
                <a:gd name="T52" fmla="*/ 9 w 130"/>
                <a:gd name="T53" fmla="*/ 1 h 95"/>
                <a:gd name="T54" fmla="*/ 6 w 130"/>
                <a:gd name="T55" fmla="*/ 2 h 95"/>
                <a:gd name="T56" fmla="*/ 4 w 130"/>
                <a:gd name="T57" fmla="*/ 3 h 95"/>
                <a:gd name="T58" fmla="*/ 2 w 130"/>
                <a:gd name="T59" fmla="*/ 5 h 95"/>
                <a:gd name="T60" fmla="*/ 1 w 130"/>
                <a:gd name="T61" fmla="*/ 6 h 95"/>
                <a:gd name="T62" fmla="*/ 0 w 130"/>
                <a:gd name="T63" fmla="*/ 8 h 95"/>
                <a:gd name="T64" fmla="*/ 0 w 130"/>
                <a:gd name="T65" fmla="*/ 10 h 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0"/>
                <a:gd name="T100" fmla="*/ 0 h 95"/>
                <a:gd name="T101" fmla="*/ 130 w 130"/>
                <a:gd name="T102" fmla="*/ 95 h 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0" h="95">
                  <a:moveTo>
                    <a:pt x="0" y="47"/>
                  </a:moveTo>
                  <a:lnTo>
                    <a:pt x="1" y="57"/>
                  </a:lnTo>
                  <a:lnTo>
                    <a:pt x="5" y="66"/>
                  </a:lnTo>
                  <a:lnTo>
                    <a:pt x="10" y="74"/>
                  </a:lnTo>
                  <a:lnTo>
                    <a:pt x="18" y="80"/>
                  </a:lnTo>
                  <a:lnTo>
                    <a:pt x="27" y="87"/>
                  </a:lnTo>
                  <a:lnTo>
                    <a:pt x="39" y="91"/>
                  </a:lnTo>
                  <a:lnTo>
                    <a:pt x="52" y="93"/>
                  </a:lnTo>
                  <a:lnTo>
                    <a:pt x="65" y="95"/>
                  </a:lnTo>
                  <a:lnTo>
                    <a:pt x="78" y="93"/>
                  </a:lnTo>
                  <a:lnTo>
                    <a:pt x="91" y="91"/>
                  </a:lnTo>
                  <a:lnTo>
                    <a:pt x="101" y="87"/>
                  </a:lnTo>
                  <a:lnTo>
                    <a:pt x="112" y="80"/>
                  </a:lnTo>
                  <a:lnTo>
                    <a:pt x="120" y="74"/>
                  </a:lnTo>
                  <a:lnTo>
                    <a:pt x="125" y="66"/>
                  </a:lnTo>
                  <a:lnTo>
                    <a:pt x="129" y="57"/>
                  </a:lnTo>
                  <a:lnTo>
                    <a:pt x="130" y="47"/>
                  </a:lnTo>
                  <a:lnTo>
                    <a:pt x="129" y="38"/>
                  </a:lnTo>
                  <a:lnTo>
                    <a:pt x="125" y="28"/>
                  </a:lnTo>
                  <a:lnTo>
                    <a:pt x="120" y="21"/>
                  </a:lnTo>
                  <a:lnTo>
                    <a:pt x="112" y="13"/>
                  </a:lnTo>
                  <a:lnTo>
                    <a:pt x="101" y="8"/>
                  </a:lnTo>
                  <a:lnTo>
                    <a:pt x="91" y="4"/>
                  </a:lnTo>
                  <a:lnTo>
                    <a:pt x="78" y="1"/>
                  </a:lnTo>
                  <a:lnTo>
                    <a:pt x="65" y="0"/>
                  </a:lnTo>
                  <a:lnTo>
                    <a:pt x="52" y="1"/>
                  </a:lnTo>
                  <a:lnTo>
                    <a:pt x="39" y="4"/>
                  </a:lnTo>
                  <a:lnTo>
                    <a:pt x="27" y="8"/>
                  </a:lnTo>
                  <a:lnTo>
                    <a:pt x="18" y="13"/>
                  </a:lnTo>
                  <a:lnTo>
                    <a:pt x="10" y="21"/>
                  </a:lnTo>
                  <a:lnTo>
                    <a:pt x="5" y="28"/>
                  </a:lnTo>
                  <a:lnTo>
                    <a:pt x="1" y="38"/>
                  </a:lnTo>
                  <a:lnTo>
                    <a:pt x="0" y="47"/>
                  </a:lnTo>
                  <a:close/>
                </a:path>
              </a:pathLst>
            </a:custGeom>
            <a:solidFill>
              <a:srgbClr val="000000"/>
            </a:solidFill>
            <a:ln w="9525">
              <a:noFill/>
              <a:round/>
              <a:headEnd/>
              <a:tailEnd/>
            </a:ln>
          </p:spPr>
          <p:txBody>
            <a:bodyPr/>
            <a:lstStyle/>
            <a:p>
              <a:pPr rtl="0"/>
              <a:endParaRPr lang="en-US" sz="3800"/>
            </a:p>
          </p:txBody>
        </p:sp>
        <p:sp>
          <p:nvSpPr>
            <p:cNvPr id="41192" name="Freeform 232"/>
            <p:cNvSpPr>
              <a:spLocks/>
            </p:cNvSpPr>
            <p:nvPr/>
          </p:nvSpPr>
          <p:spPr bwMode="auto">
            <a:xfrm flipH="1">
              <a:off x="363" y="1350"/>
              <a:ext cx="49" cy="134"/>
            </a:xfrm>
            <a:custGeom>
              <a:avLst/>
              <a:gdLst>
                <a:gd name="T0" fmla="*/ 4 w 218"/>
                <a:gd name="T1" fmla="*/ 0 h 582"/>
                <a:gd name="T2" fmla="*/ 2 w 218"/>
                <a:gd name="T3" fmla="*/ 1 h 582"/>
                <a:gd name="T4" fmla="*/ 1 w 218"/>
                <a:gd name="T5" fmla="*/ 3 h 582"/>
                <a:gd name="T6" fmla="*/ 0 w 218"/>
                <a:gd name="T7" fmla="*/ 5 h 582"/>
                <a:gd name="T8" fmla="*/ 0 w 218"/>
                <a:gd name="T9" fmla="*/ 7 h 582"/>
                <a:gd name="T10" fmla="*/ 39 w 218"/>
                <a:gd name="T11" fmla="*/ 130 h 582"/>
                <a:gd name="T12" fmla="*/ 40 w 218"/>
                <a:gd name="T13" fmla="*/ 132 h 582"/>
                <a:gd name="T14" fmla="*/ 42 w 218"/>
                <a:gd name="T15" fmla="*/ 133 h 582"/>
                <a:gd name="T16" fmla="*/ 44 w 218"/>
                <a:gd name="T17" fmla="*/ 134 h 582"/>
                <a:gd name="T18" fmla="*/ 46 w 218"/>
                <a:gd name="T19" fmla="*/ 134 h 582"/>
                <a:gd name="T20" fmla="*/ 47 w 218"/>
                <a:gd name="T21" fmla="*/ 133 h 582"/>
                <a:gd name="T22" fmla="*/ 49 w 218"/>
                <a:gd name="T23" fmla="*/ 131 h 582"/>
                <a:gd name="T24" fmla="*/ 49 w 218"/>
                <a:gd name="T25" fmla="*/ 129 h 582"/>
                <a:gd name="T26" fmla="*/ 49 w 218"/>
                <a:gd name="T27" fmla="*/ 127 h 582"/>
                <a:gd name="T28" fmla="*/ 10 w 218"/>
                <a:gd name="T29" fmla="*/ 4 h 582"/>
                <a:gd name="T30" fmla="*/ 9 w 218"/>
                <a:gd name="T31" fmla="*/ 2 h 582"/>
                <a:gd name="T32" fmla="*/ 7 w 218"/>
                <a:gd name="T33" fmla="*/ 1 h 582"/>
                <a:gd name="T34" fmla="*/ 6 w 218"/>
                <a:gd name="T35" fmla="*/ 0 h 582"/>
                <a:gd name="T36" fmla="*/ 4 w 218"/>
                <a:gd name="T37" fmla="*/ 0 h 58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582"/>
                <a:gd name="T59" fmla="*/ 218 w 218"/>
                <a:gd name="T60" fmla="*/ 582 h 58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582">
                  <a:moveTo>
                    <a:pt x="16" y="1"/>
                  </a:moveTo>
                  <a:lnTo>
                    <a:pt x="8" y="5"/>
                  </a:lnTo>
                  <a:lnTo>
                    <a:pt x="3" y="13"/>
                  </a:lnTo>
                  <a:lnTo>
                    <a:pt x="0" y="21"/>
                  </a:lnTo>
                  <a:lnTo>
                    <a:pt x="1" y="29"/>
                  </a:lnTo>
                  <a:lnTo>
                    <a:pt x="175" y="566"/>
                  </a:lnTo>
                  <a:lnTo>
                    <a:pt x="179" y="574"/>
                  </a:lnTo>
                  <a:lnTo>
                    <a:pt x="187" y="579"/>
                  </a:lnTo>
                  <a:lnTo>
                    <a:pt x="195" y="582"/>
                  </a:lnTo>
                  <a:lnTo>
                    <a:pt x="204" y="580"/>
                  </a:lnTo>
                  <a:lnTo>
                    <a:pt x="211" y="577"/>
                  </a:lnTo>
                  <a:lnTo>
                    <a:pt x="216" y="570"/>
                  </a:lnTo>
                  <a:lnTo>
                    <a:pt x="218" y="562"/>
                  </a:lnTo>
                  <a:lnTo>
                    <a:pt x="217" y="553"/>
                  </a:lnTo>
                  <a:lnTo>
                    <a:pt x="43" y="16"/>
                  </a:lnTo>
                  <a:lnTo>
                    <a:pt x="39" y="8"/>
                  </a:lnTo>
                  <a:lnTo>
                    <a:pt x="32" y="3"/>
                  </a:lnTo>
                  <a:lnTo>
                    <a:pt x="25" y="0"/>
                  </a:lnTo>
                  <a:lnTo>
                    <a:pt x="16" y="1"/>
                  </a:lnTo>
                  <a:close/>
                </a:path>
              </a:pathLst>
            </a:custGeom>
            <a:solidFill>
              <a:srgbClr val="000000"/>
            </a:solidFill>
            <a:ln w="9525">
              <a:noFill/>
              <a:round/>
              <a:headEnd/>
              <a:tailEnd/>
            </a:ln>
          </p:spPr>
          <p:txBody>
            <a:bodyPr/>
            <a:lstStyle/>
            <a:p>
              <a:pPr rtl="0"/>
              <a:endParaRPr lang="en-US" sz="3800"/>
            </a:p>
          </p:txBody>
        </p:sp>
        <p:sp>
          <p:nvSpPr>
            <p:cNvPr id="41193" name="Freeform 233"/>
            <p:cNvSpPr>
              <a:spLocks/>
            </p:cNvSpPr>
            <p:nvPr/>
          </p:nvSpPr>
          <p:spPr bwMode="auto">
            <a:xfrm flipH="1">
              <a:off x="443" y="1364"/>
              <a:ext cx="49" cy="53"/>
            </a:xfrm>
            <a:custGeom>
              <a:avLst/>
              <a:gdLst>
                <a:gd name="T0" fmla="*/ 8 w 213"/>
                <a:gd name="T1" fmla="*/ 8 h 230"/>
                <a:gd name="T2" fmla="*/ 3 w 213"/>
                <a:gd name="T3" fmla="*/ 15 h 230"/>
                <a:gd name="T4" fmla="*/ 0 w 213"/>
                <a:gd name="T5" fmla="*/ 26 h 230"/>
                <a:gd name="T6" fmla="*/ 0 w 213"/>
                <a:gd name="T7" fmla="*/ 39 h 230"/>
                <a:gd name="T8" fmla="*/ 1 w 213"/>
                <a:gd name="T9" fmla="*/ 48 h 230"/>
                <a:gd name="T10" fmla="*/ 4 w 213"/>
                <a:gd name="T11" fmla="*/ 51 h 230"/>
                <a:gd name="T12" fmla="*/ 8 w 213"/>
                <a:gd name="T13" fmla="*/ 50 h 230"/>
                <a:gd name="T14" fmla="*/ 10 w 213"/>
                <a:gd name="T15" fmla="*/ 47 h 230"/>
                <a:gd name="T16" fmla="*/ 10 w 213"/>
                <a:gd name="T17" fmla="*/ 32 h 230"/>
                <a:gd name="T18" fmla="*/ 14 w 213"/>
                <a:gd name="T19" fmla="*/ 16 h 230"/>
                <a:gd name="T20" fmla="*/ 19 w 213"/>
                <a:gd name="T21" fmla="*/ 12 h 230"/>
                <a:gd name="T22" fmla="*/ 23 w 213"/>
                <a:gd name="T23" fmla="*/ 10 h 230"/>
                <a:gd name="T24" fmla="*/ 26 w 213"/>
                <a:gd name="T25" fmla="*/ 10 h 230"/>
                <a:gd name="T26" fmla="*/ 28 w 213"/>
                <a:gd name="T27" fmla="*/ 10 h 230"/>
                <a:gd name="T28" fmla="*/ 29 w 213"/>
                <a:gd name="T29" fmla="*/ 10 h 230"/>
                <a:gd name="T30" fmla="*/ 29 w 213"/>
                <a:gd name="T31" fmla="*/ 11 h 230"/>
                <a:gd name="T32" fmla="*/ 31 w 213"/>
                <a:gd name="T33" fmla="*/ 11 h 230"/>
                <a:gd name="T34" fmla="*/ 33 w 213"/>
                <a:gd name="T35" fmla="*/ 12 h 230"/>
                <a:gd name="T36" fmla="*/ 38 w 213"/>
                <a:gd name="T37" fmla="*/ 22 h 230"/>
                <a:gd name="T38" fmla="*/ 39 w 213"/>
                <a:gd name="T39" fmla="*/ 41 h 230"/>
                <a:gd name="T40" fmla="*/ 38 w 213"/>
                <a:gd name="T41" fmla="*/ 49 h 230"/>
                <a:gd name="T42" fmla="*/ 40 w 213"/>
                <a:gd name="T43" fmla="*/ 52 h 230"/>
                <a:gd name="T44" fmla="*/ 44 w 213"/>
                <a:gd name="T45" fmla="*/ 53 h 230"/>
                <a:gd name="T46" fmla="*/ 47 w 213"/>
                <a:gd name="T47" fmla="*/ 51 h 230"/>
                <a:gd name="T48" fmla="*/ 48 w 213"/>
                <a:gd name="T49" fmla="*/ 47 h 230"/>
                <a:gd name="T50" fmla="*/ 49 w 213"/>
                <a:gd name="T51" fmla="*/ 38 h 230"/>
                <a:gd name="T52" fmla="*/ 49 w 213"/>
                <a:gd name="T53" fmla="*/ 26 h 230"/>
                <a:gd name="T54" fmla="*/ 46 w 213"/>
                <a:gd name="T55" fmla="*/ 13 h 230"/>
                <a:gd name="T56" fmla="*/ 41 w 213"/>
                <a:gd name="T57" fmla="*/ 6 h 230"/>
                <a:gd name="T58" fmla="*/ 39 w 213"/>
                <a:gd name="T59" fmla="*/ 4 h 230"/>
                <a:gd name="T60" fmla="*/ 35 w 213"/>
                <a:gd name="T61" fmla="*/ 2 h 230"/>
                <a:gd name="T62" fmla="*/ 32 w 213"/>
                <a:gd name="T63" fmla="*/ 1 h 230"/>
                <a:gd name="T64" fmla="*/ 30 w 213"/>
                <a:gd name="T65" fmla="*/ 0 h 230"/>
                <a:gd name="T66" fmla="*/ 31 w 213"/>
                <a:gd name="T67" fmla="*/ 1 h 230"/>
                <a:gd name="T68" fmla="*/ 30 w 213"/>
                <a:gd name="T69" fmla="*/ 0 h 230"/>
                <a:gd name="T70" fmla="*/ 27 w 213"/>
                <a:gd name="T71" fmla="*/ 0 h 230"/>
                <a:gd name="T72" fmla="*/ 21 w 213"/>
                <a:gd name="T73" fmla="*/ 0 h 230"/>
                <a:gd name="T74" fmla="*/ 14 w 213"/>
                <a:gd name="T75" fmla="*/ 2 h 23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3"/>
                <a:gd name="T115" fmla="*/ 0 h 230"/>
                <a:gd name="T116" fmla="*/ 213 w 213"/>
                <a:gd name="T117" fmla="*/ 230 h 23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3" h="230">
                  <a:moveTo>
                    <a:pt x="46" y="21"/>
                  </a:moveTo>
                  <a:lnTo>
                    <a:pt x="33" y="34"/>
                  </a:lnTo>
                  <a:lnTo>
                    <a:pt x="22" y="49"/>
                  </a:lnTo>
                  <a:lnTo>
                    <a:pt x="13" y="67"/>
                  </a:lnTo>
                  <a:lnTo>
                    <a:pt x="6" y="88"/>
                  </a:lnTo>
                  <a:lnTo>
                    <a:pt x="2" y="113"/>
                  </a:lnTo>
                  <a:lnTo>
                    <a:pt x="0" y="139"/>
                  </a:lnTo>
                  <a:lnTo>
                    <a:pt x="0" y="169"/>
                  </a:lnTo>
                  <a:lnTo>
                    <a:pt x="1" y="200"/>
                  </a:lnTo>
                  <a:lnTo>
                    <a:pt x="3" y="209"/>
                  </a:lnTo>
                  <a:lnTo>
                    <a:pt x="9" y="216"/>
                  </a:lnTo>
                  <a:lnTo>
                    <a:pt x="16" y="220"/>
                  </a:lnTo>
                  <a:lnTo>
                    <a:pt x="24" y="221"/>
                  </a:lnTo>
                  <a:lnTo>
                    <a:pt x="33" y="218"/>
                  </a:lnTo>
                  <a:lnTo>
                    <a:pt x="40" y="213"/>
                  </a:lnTo>
                  <a:lnTo>
                    <a:pt x="44" y="205"/>
                  </a:lnTo>
                  <a:lnTo>
                    <a:pt x="45" y="196"/>
                  </a:lnTo>
                  <a:lnTo>
                    <a:pt x="44" y="139"/>
                  </a:lnTo>
                  <a:lnTo>
                    <a:pt x="49" y="97"/>
                  </a:lnTo>
                  <a:lnTo>
                    <a:pt x="61" y="71"/>
                  </a:lnTo>
                  <a:lnTo>
                    <a:pt x="74" y="56"/>
                  </a:lnTo>
                  <a:lnTo>
                    <a:pt x="81" y="51"/>
                  </a:lnTo>
                  <a:lnTo>
                    <a:pt x="91" y="47"/>
                  </a:lnTo>
                  <a:lnTo>
                    <a:pt x="98" y="44"/>
                  </a:lnTo>
                  <a:lnTo>
                    <a:pt x="106" y="44"/>
                  </a:lnTo>
                  <a:lnTo>
                    <a:pt x="113" y="44"/>
                  </a:lnTo>
                  <a:lnTo>
                    <a:pt x="118" y="44"/>
                  </a:lnTo>
                  <a:lnTo>
                    <a:pt x="122" y="45"/>
                  </a:lnTo>
                  <a:lnTo>
                    <a:pt x="123" y="45"/>
                  </a:lnTo>
                  <a:lnTo>
                    <a:pt x="124" y="45"/>
                  </a:lnTo>
                  <a:lnTo>
                    <a:pt x="126" y="45"/>
                  </a:lnTo>
                  <a:lnTo>
                    <a:pt x="126" y="47"/>
                  </a:lnTo>
                  <a:lnTo>
                    <a:pt x="127" y="47"/>
                  </a:lnTo>
                  <a:lnTo>
                    <a:pt x="133" y="48"/>
                  </a:lnTo>
                  <a:lnTo>
                    <a:pt x="140" y="51"/>
                  </a:lnTo>
                  <a:lnTo>
                    <a:pt x="145" y="54"/>
                  </a:lnTo>
                  <a:lnTo>
                    <a:pt x="150" y="60"/>
                  </a:lnTo>
                  <a:lnTo>
                    <a:pt x="165" y="94"/>
                  </a:lnTo>
                  <a:lnTo>
                    <a:pt x="170" y="135"/>
                  </a:lnTo>
                  <a:lnTo>
                    <a:pt x="169" y="176"/>
                  </a:lnTo>
                  <a:lnTo>
                    <a:pt x="166" y="204"/>
                  </a:lnTo>
                  <a:lnTo>
                    <a:pt x="166" y="213"/>
                  </a:lnTo>
                  <a:lnTo>
                    <a:pt x="169" y="221"/>
                  </a:lnTo>
                  <a:lnTo>
                    <a:pt x="175" y="226"/>
                  </a:lnTo>
                  <a:lnTo>
                    <a:pt x="183" y="230"/>
                  </a:lnTo>
                  <a:lnTo>
                    <a:pt x="192" y="229"/>
                  </a:lnTo>
                  <a:lnTo>
                    <a:pt x="200" y="226"/>
                  </a:lnTo>
                  <a:lnTo>
                    <a:pt x="205" y="220"/>
                  </a:lnTo>
                  <a:lnTo>
                    <a:pt x="209" y="212"/>
                  </a:lnTo>
                  <a:lnTo>
                    <a:pt x="210" y="203"/>
                  </a:lnTo>
                  <a:lnTo>
                    <a:pt x="211" y="186"/>
                  </a:lnTo>
                  <a:lnTo>
                    <a:pt x="213" y="165"/>
                  </a:lnTo>
                  <a:lnTo>
                    <a:pt x="213" y="139"/>
                  </a:lnTo>
                  <a:lnTo>
                    <a:pt x="211" y="112"/>
                  </a:lnTo>
                  <a:lnTo>
                    <a:pt x="206" y="83"/>
                  </a:lnTo>
                  <a:lnTo>
                    <a:pt x="198" y="57"/>
                  </a:lnTo>
                  <a:lnTo>
                    <a:pt x="185" y="34"/>
                  </a:lnTo>
                  <a:lnTo>
                    <a:pt x="180" y="27"/>
                  </a:lnTo>
                  <a:lnTo>
                    <a:pt x="175" y="22"/>
                  </a:lnTo>
                  <a:lnTo>
                    <a:pt x="169" y="17"/>
                  </a:lnTo>
                  <a:lnTo>
                    <a:pt x="162" y="12"/>
                  </a:lnTo>
                  <a:lnTo>
                    <a:pt x="154" y="9"/>
                  </a:lnTo>
                  <a:lnTo>
                    <a:pt x="146" y="6"/>
                  </a:lnTo>
                  <a:lnTo>
                    <a:pt x="139" y="4"/>
                  </a:lnTo>
                  <a:lnTo>
                    <a:pt x="131" y="2"/>
                  </a:lnTo>
                  <a:lnTo>
                    <a:pt x="132" y="2"/>
                  </a:lnTo>
                  <a:lnTo>
                    <a:pt x="133" y="2"/>
                  </a:lnTo>
                  <a:lnTo>
                    <a:pt x="133" y="4"/>
                  </a:lnTo>
                  <a:lnTo>
                    <a:pt x="135" y="4"/>
                  </a:lnTo>
                  <a:lnTo>
                    <a:pt x="132" y="2"/>
                  </a:lnTo>
                  <a:lnTo>
                    <a:pt x="126" y="1"/>
                  </a:lnTo>
                  <a:lnTo>
                    <a:pt x="117" y="0"/>
                  </a:lnTo>
                  <a:lnTo>
                    <a:pt x="105" y="0"/>
                  </a:lnTo>
                  <a:lnTo>
                    <a:pt x="91" y="1"/>
                  </a:lnTo>
                  <a:lnTo>
                    <a:pt x="76" y="4"/>
                  </a:lnTo>
                  <a:lnTo>
                    <a:pt x="61" y="10"/>
                  </a:lnTo>
                  <a:lnTo>
                    <a:pt x="46" y="21"/>
                  </a:lnTo>
                  <a:close/>
                </a:path>
              </a:pathLst>
            </a:custGeom>
            <a:solidFill>
              <a:srgbClr val="000000"/>
            </a:solidFill>
            <a:ln w="9525">
              <a:noFill/>
              <a:round/>
              <a:headEnd/>
              <a:tailEnd/>
            </a:ln>
          </p:spPr>
          <p:txBody>
            <a:bodyPr/>
            <a:lstStyle/>
            <a:p>
              <a:pPr rtl="0"/>
              <a:endParaRPr lang="en-US" sz="3800"/>
            </a:p>
          </p:txBody>
        </p:sp>
        <p:sp>
          <p:nvSpPr>
            <p:cNvPr id="41194" name="Freeform 234"/>
            <p:cNvSpPr>
              <a:spLocks/>
            </p:cNvSpPr>
            <p:nvPr/>
          </p:nvSpPr>
          <p:spPr bwMode="auto">
            <a:xfrm flipH="1">
              <a:off x="541" y="1408"/>
              <a:ext cx="179" cy="66"/>
            </a:xfrm>
            <a:custGeom>
              <a:avLst/>
              <a:gdLst>
                <a:gd name="T0" fmla="*/ 1 w 778"/>
                <a:gd name="T1" fmla="*/ 60 h 286"/>
                <a:gd name="T2" fmla="*/ 0 w 778"/>
                <a:gd name="T3" fmla="*/ 66 h 286"/>
                <a:gd name="T4" fmla="*/ 179 w 778"/>
                <a:gd name="T5" fmla="*/ 66 h 286"/>
                <a:gd name="T6" fmla="*/ 178 w 778"/>
                <a:gd name="T7" fmla="*/ 60 h 286"/>
                <a:gd name="T8" fmla="*/ 176 w 778"/>
                <a:gd name="T9" fmla="*/ 54 h 286"/>
                <a:gd name="T10" fmla="*/ 174 w 778"/>
                <a:gd name="T11" fmla="*/ 47 h 286"/>
                <a:gd name="T12" fmla="*/ 171 w 778"/>
                <a:gd name="T13" fmla="*/ 41 h 286"/>
                <a:gd name="T14" fmla="*/ 168 w 778"/>
                <a:gd name="T15" fmla="*/ 36 h 286"/>
                <a:gd name="T16" fmla="*/ 164 w 778"/>
                <a:gd name="T17" fmla="*/ 31 h 286"/>
                <a:gd name="T18" fmla="*/ 159 w 778"/>
                <a:gd name="T19" fmla="*/ 26 h 286"/>
                <a:gd name="T20" fmla="*/ 154 w 778"/>
                <a:gd name="T21" fmla="*/ 21 h 286"/>
                <a:gd name="T22" fmla="*/ 148 w 778"/>
                <a:gd name="T23" fmla="*/ 17 h 286"/>
                <a:gd name="T24" fmla="*/ 142 w 778"/>
                <a:gd name="T25" fmla="*/ 13 h 286"/>
                <a:gd name="T26" fmla="*/ 136 w 778"/>
                <a:gd name="T27" fmla="*/ 10 h 286"/>
                <a:gd name="T28" fmla="*/ 129 w 778"/>
                <a:gd name="T29" fmla="*/ 7 h 286"/>
                <a:gd name="T30" fmla="*/ 121 w 778"/>
                <a:gd name="T31" fmla="*/ 4 h 286"/>
                <a:gd name="T32" fmla="*/ 114 w 778"/>
                <a:gd name="T33" fmla="*/ 3 h 286"/>
                <a:gd name="T34" fmla="*/ 106 w 778"/>
                <a:gd name="T35" fmla="*/ 1 h 286"/>
                <a:gd name="T36" fmla="*/ 98 w 778"/>
                <a:gd name="T37" fmla="*/ 0 h 286"/>
                <a:gd name="T38" fmla="*/ 90 w 778"/>
                <a:gd name="T39" fmla="*/ 0 h 286"/>
                <a:gd name="T40" fmla="*/ 82 w 778"/>
                <a:gd name="T41" fmla="*/ 0 h 286"/>
                <a:gd name="T42" fmla="*/ 74 w 778"/>
                <a:gd name="T43" fmla="*/ 1 h 286"/>
                <a:gd name="T44" fmla="*/ 66 w 778"/>
                <a:gd name="T45" fmla="*/ 3 h 286"/>
                <a:gd name="T46" fmla="*/ 58 w 778"/>
                <a:gd name="T47" fmla="*/ 4 h 286"/>
                <a:gd name="T48" fmla="*/ 51 w 778"/>
                <a:gd name="T49" fmla="*/ 7 h 286"/>
                <a:gd name="T50" fmla="*/ 44 w 778"/>
                <a:gd name="T51" fmla="*/ 10 h 286"/>
                <a:gd name="T52" fmla="*/ 38 w 778"/>
                <a:gd name="T53" fmla="*/ 13 h 286"/>
                <a:gd name="T54" fmla="*/ 31 w 778"/>
                <a:gd name="T55" fmla="*/ 17 h 286"/>
                <a:gd name="T56" fmla="*/ 26 w 778"/>
                <a:gd name="T57" fmla="*/ 21 h 286"/>
                <a:gd name="T58" fmla="*/ 20 w 778"/>
                <a:gd name="T59" fmla="*/ 26 h 286"/>
                <a:gd name="T60" fmla="*/ 15 w 778"/>
                <a:gd name="T61" fmla="*/ 31 h 286"/>
                <a:gd name="T62" fmla="*/ 11 w 778"/>
                <a:gd name="T63" fmla="*/ 36 h 286"/>
                <a:gd name="T64" fmla="*/ 8 w 778"/>
                <a:gd name="T65" fmla="*/ 42 h 286"/>
                <a:gd name="T66" fmla="*/ 5 w 778"/>
                <a:gd name="T67" fmla="*/ 48 h 286"/>
                <a:gd name="T68" fmla="*/ 3 w 778"/>
                <a:gd name="T69" fmla="*/ 54 h 286"/>
                <a:gd name="T70" fmla="*/ 1 w 778"/>
                <a:gd name="T71" fmla="*/ 60 h 2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78"/>
                <a:gd name="T109" fmla="*/ 0 h 286"/>
                <a:gd name="T110" fmla="*/ 778 w 778"/>
                <a:gd name="T111" fmla="*/ 286 h 28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78" h="286">
                  <a:moveTo>
                    <a:pt x="4" y="260"/>
                  </a:moveTo>
                  <a:lnTo>
                    <a:pt x="0" y="286"/>
                  </a:lnTo>
                  <a:lnTo>
                    <a:pt x="778" y="286"/>
                  </a:lnTo>
                  <a:lnTo>
                    <a:pt x="774" y="260"/>
                  </a:lnTo>
                  <a:lnTo>
                    <a:pt x="767" y="233"/>
                  </a:lnTo>
                  <a:lnTo>
                    <a:pt x="757" y="205"/>
                  </a:lnTo>
                  <a:lnTo>
                    <a:pt x="744" y="179"/>
                  </a:lnTo>
                  <a:lnTo>
                    <a:pt x="730" y="156"/>
                  </a:lnTo>
                  <a:lnTo>
                    <a:pt x="711" y="133"/>
                  </a:lnTo>
                  <a:lnTo>
                    <a:pt x="691" y="112"/>
                  </a:lnTo>
                  <a:lnTo>
                    <a:pt x="669" y="91"/>
                  </a:lnTo>
                  <a:lnTo>
                    <a:pt x="644" y="73"/>
                  </a:lnTo>
                  <a:lnTo>
                    <a:pt x="618" y="57"/>
                  </a:lnTo>
                  <a:lnTo>
                    <a:pt x="589" y="43"/>
                  </a:lnTo>
                  <a:lnTo>
                    <a:pt x="559" y="30"/>
                  </a:lnTo>
                  <a:lnTo>
                    <a:pt x="528" y="19"/>
                  </a:lnTo>
                  <a:lnTo>
                    <a:pt x="496" y="12"/>
                  </a:lnTo>
                  <a:lnTo>
                    <a:pt x="462" y="5"/>
                  </a:lnTo>
                  <a:lnTo>
                    <a:pt x="427" y="1"/>
                  </a:lnTo>
                  <a:lnTo>
                    <a:pt x="390" y="0"/>
                  </a:lnTo>
                  <a:lnTo>
                    <a:pt x="355" y="1"/>
                  </a:lnTo>
                  <a:lnTo>
                    <a:pt x="320" y="5"/>
                  </a:lnTo>
                  <a:lnTo>
                    <a:pt x="285" y="12"/>
                  </a:lnTo>
                  <a:lnTo>
                    <a:pt x="253" y="19"/>
                  </a:lnTo>
                  <a:lnTo>
                    <a:pt x="221" y="30"/>
                  </a:lnTo>
                  <a:lnTo>
                    <a:pt x="191" y="43"/>
                  </a:lnTo>
                  <a:lnTo>
                    <a:pt x="163" y="58"/>
                  </a:lnTo>
                  <a:lnTo>
                    <a:pt x="136" y="74"/>
                  </a:lnTo>
                  <a:lnTo>
                    <a:pt x="111" y="92"/>
                  </a:lnTo>
                  <a:lnTo>
                    <a:pt x="87" y="113"/>
                  </a:lnTo>
                  <a:lnTo>
                    <a:pt x="67" y="134"/>
                  </a:lnTo>
                  <a:lnTo>
                    <a:pt x="48" y="157"/>
                  </a:lnTo>
                  <a:lnTo>
                    <a:pt x="34" y="181"/>
                  </a:lnTo>
                  <a:lnTo>
                    <a:pt x="21" y="207"/>
                  </a:lnTo>
                  <a:lnTo>
                    <a:pt x="11" y="233"/>
                  </a:lnTo>
                  <a:lnTo>
                    <a:pt x="4" y="260"/>
                  </a:lnTo>
                  <a:close/>
                </a:path>
              </a:pathLst>
            </a:custGeom>
            <a:solidFill>
              <a:srgbClr val="000000"/>
            </a:solidFill>
            <a:ln w="9525">
              <a:noFill/>
              <a:round/>
              <a:headEnd/>
              <a:tailEnd/>
            </a:ln>
          </p:spPr>
          <p:txBody>
            <a:bodyPr/>
            <a:lstStyle/>
            <a:p>
              <a:pPr rtl="0"/>
              <a:endParaRPr lang="en-US" sz="3800"/>
            </a:p>
          </p:txBody>
        </p:sp>
        <p:sp>
          <p:nvSpPr>
            <p:cNvPr id="41195" name="Freeform 235"/>
            <p:cNvSpPr>
              <a:spLocks/>
            </p:cNvSpPr>
            <p:nvPr/>
          </p:nvSpPr>
          <p:spPr bwMode="auto">
            <a:xfrm flipH="1">
              <a:off x="554" y="1418"/>
              <a:ext cx="153" cy="45"/>
            </a:xfrm>
            <a:custGeom>
              <a:avLst/>
              <a:gdLst>
                <a:gd name="T0" fmla="*/ 77 w 666"/>
                <a:gd name="T1" fmla="*/ 0 h 198"/>
                <a:gd name="T2" fmla="*/ 83 w 666"/>
                <a:gd name="T3" fmla="*/ 0 h 198"/>
                <a:gd name="T4" fmla="*/ 90 w 666"/>
                <a:gd name="T5" fmla="*/ 1 h 198"/>
                <a:gd name="T6" fmla="*/ 96 w 666"/>
                <a:gd name="T7" fmla="*/ 2 h 198"/>
                <a:gd name="T8" fmla="*/ 103 w 666"/>
                <a:gd name="T9" fmla="*/ 3 h 198"/>
                <a:gd name="T10" fmla="*/ 109 w 666"/>
                <a:gd name="T11" fmla="*/ 5 h 198"/>
                <a:gd name="T12" fmla="*/ 114 w 666"/>
                <a:gd name="T13" fmla="*/ 8 h 198"/>
                <a:gd name="T14" fmla="*/ 120 w 666"/>
                <a:gd name="T15" fmla="*/ 10 h 198"/>
                <a:gd name="T16" fmla="*/ 125 w 666"/>
                <a:gd name="T17" fmla="*/ 13 h 198"/>
                <a:gd name="T18" fmla="*/ 130 w 666"/>
                <a:gd name="T19" fmla="*/ 16 h 198"/>
                <a:gd name="T20" fmla="*/ 135 w 666"/>
                <a:gd name="T21" fmla="*/ 19 h 198"/>
                <a:gd name="T22" fmla="*/ 139 w 666"/>
                <a:gd name="T23" fmla="*/ 23 h 198"/>
                <a:gd name="T24" fmla="*/ 142 w 666"/>
                <a:gd name="T25" fmla="*/ 27 h 198"/>
                <a:gd name="T26" fmla="*/ 146 w 666"/>
                <a:gd name="T27" fmla="*/ 31 h 198"/>
                <a:gd name="T28" fmla="*/ 149 w 666"/>
                <a:gd name="T29" fmla="*/ 35 h 198"/>
                <a:gd name="T30" fmla="*/ 151 w 666"/>
                <a:gd name="T31" fmla="*/ 40 h 198"/>
                <a:gd name="T32" fmla="*/ 153 w 666"/>
                <a:gd name="T33" fmla="*/ 45 h 198"/>
                <a:gd name="T34" fmla="*/ 149 w 666"/>
                <a:gd name="T35" fmla="*/ 45 h 198"/>
                <a:gd name="T36" fmla="*/ 143 w 666"/>
                <a:gd name="T37" fmla="*/ 45 h 198"/>
                <a:gd name="T38" fmla="*/ 135 w 666"/>
                <a:gd name="T39" fmla="*/ 45 h 198"/>
                <a:gd name="T40" fmla="*/ 126 w 666"/>
                <a:gd name="T41" fmla="*/ 45 h 198"/>
                <a:gd name="T42" fmla="*/ 115 w 666"/>
                <a:gd name="T43" fmla="*/ 45 h 198"/>
                <a:gd name="T44" fmla="*/ 102 w 666"/>
                <a:gd name="T45" fmla="*/ 45 h 198"/>
                <a:gd name="T46" fmla="*/ 90 w 666"/>
                <a:gd name="T47" fmla="*/ 45 h 198"/>
                <a:gd name="T48" fmla="*/ 77 w 666"/>
                <a:gd name="T49" fmla="*/ 45 h 198"/>
                <a:gd name="T50" fmla="*/ 63 w 666"/>
                <a:gd name="T51" fmla="*/ 45 h 198"/>
                <a:gd name="T52" fmla="*/ 51 w 666"/>
                <a:gd name="T53" fmla="*/ 45 h 198"/>
                <a:gd name="T54" fmla="*/ 38 w 666"/>
                <a:gd name="T55" fmla="*/ 45 h 198"/>
                <a:gd name="T56" fmla="*/ 27 w 666"/>
                <a:gd name="T57" fmla="*/ 45 h 198"/>
                <a:gd name="T58" fmla="*/ 18 w 666"/>
                <a:gd name="T59" fmla="*/ 45 h 198"/>
                <a:gd name="T60" fmla="*/ 10 w 666"/>
                <a:gd name="T61" fmla="*/ 45 h 198"/>
                <a:gd name="T62" fmla="*/ 4 w 666"/>
                <a:gd name="T63" fmla="*/ 45 h 198"/>
                <a:gd name="T64" fmla="*/ 0 w 666"/>
                <a:gd name="T65" fmla="*/ 45 h 198"/>
                <a:gd name="T66" fmla="*/ 2 w 666"/>
                <a:gd name="T67" fmla="*/ 40 h 198"/>
                <a:gd name="T68" fmla="*/ 4 w 666"/>
                <a:gd name="T69" fmla="*/ 35 h 198"/>
                <a:gd name="T70" fmla="*/ 7 w 666"/>
                <a:gd name="T71" fmla="*/ 31 h 198"/>
                <a:gd name="T72" fmla="*/ 11 w 666"/>
                <a:gd name="T73" fmla="*/ 27 h 198"/>
                <a:gd name="T74" fmla="*/ 14 w 666"/>
                <a:gd name="T75" fmla="*/ 23 h 198"/>
                <a:gd name="T76" fmla="*/ 19 w 666"/>
                <a:gd name="T77" fmla="*/ 19 h 198"/>
                <a:gd name="T78" fmla="*/ 23 w 666"/>
                <a:gd name="T79" fmla="*/ 16 h 198"/>
                <a:gd name="T80" fmla="*/ 28 w 666"/>
                <a:gd name="T81" fmla="*/ 13 h 198"/>
                <a:gd name="T82" fmla="*/ 33 w 666"/>
                <a:gd name="T83" fmla="*/ 10 h 198"/>
                <a:gd name="T84" fmla="*/ 39 w 666"/>
                <a:gd name="T85" fmla="*/ 8 h 198"/>
                <a:gd name="T86" fmla="*/ 45 w 666"/>
                <a:gd name="T87" fmla="*/ 5 h 198"/>
                <a:gd name="T88" fmla="*/ 51 w 666"/>
                <a:gd name="T89" fmla="*/ 3 h 198"/>
                <a:gd name="T90" fmla="*/ 57 w 666"/>
                <a:gd name="T91" fmla="*/ 2 h 198"/>
                <a:gd name="T92" fmla="*/ 63 w 666"/>
                <a:gd name="T93" fmla="*/ 1 h 198"/>
                <a:gd name="T94" fmla="*/ 70 w 666"/>
                <a:gd name="T95" fmla="*/ 0 h 198"/>
                <a:gd name="T96" fmla="*/ 77 w 666"/>
                <a:gd name="T97" fmla="*/ 0 h 19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66"/>
                <a:gd name="T148" fmla="*/ 0 h 198"/>
                <a:gd name="T149" fmla="*/ 666 w 666"/>
                <a:gd name="T150" fmla="*/ 198 h 19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66" h="198">
                  <a:moveTo>
                    <a:pt x="334" y="0"/>
                  </a:moveTo>
                  <a:lnTo>
                    <a:pt x="363" y="1"/>
                  </a:lnTo>
                  <a:lnTo>
                    <a:pt x="393" y="4"/>
                  </a:lnTo>
                  <a:lnTo>
                    <a:pt x="420" y="8"/>
                  </a:lnTo>
                  <a:lnTo>
                    <a:pt x="447" y="14"/>
                  </a:lnTo>
                  <a:lnTo>
                    <a:pt x="473" y="24"/>
                  </a:lnTo>
                  <a:lnTo>
                    <a:pt x="498" y="33"/>
                  </a:lnTo>
                  <a:lnTo>
                    <a:pt x="523" y="43"/>
                  </a:lnTo>
                  <a:lnTo>
                    <a:pt x="545" y="56"/>
                  </a:lnTo>
                  <a:lnTo>
                    <a:pt x="567" y="70"/>
                  </a:lnTo>
                  <a:lnTo>
                    <a:pt x="587" y="85"/>
                  </a:lnTo>
                  <a:lnTo>
                    <a:pt x="605" y="102"/>
                  </a:lnTo>
                  <a:lnTo>
                    <a:pt x="620" y="119"/>
                  </a:lnTo>
                  <a:lnTo>
                    <a:pt x="635" y="137"/>
                  </a:lnTo>
                  <a:lnTo>
                    <a:pt x="648" y="156"/>
                  </a:lnTo>
                  <a:lnTo>
                    <a:pt x="658" y="177"/>
                  </a:lnTo>
                  <a:lnTo>
                    <a:pt x="666" y="198"/>
                  </a:lnTo>
                  <a:lnTo>
                    <a:pt x="650" y="198"/>
                  </a:lnTo>
                  <a:lnTo>
                    <a:pt x="624" y="198"/>
                  </a:lnTo>
                  <a:lnTo>
                    <a:pt x="589" y="198"/>
                  </a:lnTo>
                  <a:lnTo>
                    <a:pt x="548" y="198"/>
                  </a:lnTo>
                  <a:lnTo>
                    <a:pt x="499" y="198"/>
                  </a:lnTo>
                  <a:lnTo>
                    <a:pt x="446" y="198"/>
                  </a:lnTo>
                  <a:lnTo>
                    <a:pt x="390" y="198"/>
                  </a:lnTo>
                  <a:lnTo>
                    <a:pt x="333" y="198"/>
                  </a:lnTo>
                  <a:lnTo>
                    <a:pt x="276" y="198"/>
                  </a:lnTo>
                  <a:lnTo>
                    <a:pt x="220" y="198"/>
                  </a:lnTo>
                  <a:lnTo>
                    <a:pt x="167" y="198"/>
                  </a:lnTo>
                  <a:lnTo>
                    <a:pt x="119" y="198"/>
                  </a:lnTo>
                  <a:lnTo>
                    <a:pt x="77" y="198"/>
                  </a:lnTo>
                  <a:lnTo>
                    <a:pt x="42" y="198"/>
                  </a:lnTo>
                  <a:lnTo>
                    <a:pt x="16" y="198"/>
                  </a:lnTo>
                  <a:lnTo>
                    <a:pt x="0" y="198"/>
                  </a:lnTo>
                  <a:lnTo>
                    <a:pt x="8" y="177"/>
                  </a:lnTo>
                  <a:lnTo>
                    <a:pt x="18" y="156"/>
                  </a:lnTo>
                  <a:lnTo>
                    <a:pt x="31" y="137"/>
                  </a:lnTo>
                  <a:lnTo>
                    <a:pt x="46" y="119"/>
                  </a:lnTo>
                  <a:lnTo>
                    <a:pt x="63" y="102"/>
                  </a:lnTo>
                  <a:lnTo>
                    <a:pt x="81" y="85"/>
                  </a:lnTo>
                  <a:lnTo>
                    <a:pt x="100" y="70"/>
                  </a:lnTo>
                  <a:lnTo>
                    <a:pt x="121" y="56"/>
                  </a:lnTo>
                  <a:lnTo>
                    <a:pt x="145" y="43"/>
                  </a:lnTo>
                  <a:lnTo>
                    <a:pt x="168" y="33"/>
                  </a:lnTo>
                  <a:lnTo>
                    <a:pt x="194" y="24"/>
                  </a:lnTo>
                  <a:lnTo>
                    <a:pt x="220" y="14"/>
                  </a:lnTo>
                  <a:lnTo>
                    <a:pt x="247" y="8"/>
                  </a:lnTo>
                  <a:lnTo>
                    <a:pt x="276" y="4"/>
                  </a:lnTo>
                  <a:lnTo>
                    <a:pt x="304" y="1"/>
                  </a:lnTo>
                  <a:lnTo>
                    <a:pt x="334" y="0"/>
                  </a:lnTo>
                  <a:close/>
                </a:path>
              </a:pathLst>
            </a:custGeom>
            <a:solidFill>
              <a:srgbClr val="C0C0C0"/>
            </a:solidFill>
            <a:ln w="9525">
              <a:noFill/>
              <a:round/>
              <a:headEnd/>
              <a:tailEnd/>
            </a:ln>
          </p:spPr>
          <p:txBody>
            <a:bodyPr/>
            <a:lstStyle/>
            <a:p>
              <a:pPr rtl="0"/>
              <a:endParaRPr lang="en-US" sz="3800"/>
            </a:p>
          </p:txBody>
        </p:sp>
        <p:sp>
          <p:nvSpPr>
            <p:cNvPr id="41196" name="Freeform 236"/>
            <p:cNvSpPr>
              <a:spLocks/>
            </p:cNvSpPr>
            <p:nvPr/>
          </p:nvSpPr>
          <p:spPr bwMode="auto">
            <a:xfrm flipH="1">
              <a:off x="541" y="1463"/>
              <a:ext cx="179" cy="31"/>
            </a:xfrm>
            <a:custGeom>
              <a:avLst/>
              <a:gdLst>
                <a:gd name="T0" fmla="*/ 173 w 778"/>
                <a:gd name="T1" fmla="*/ 0 h 135"/>
                <a:gd name="T2" fmla="*/ 2 w 778"/>
                <a:gd name="T3" fmla="*/ 0 h 135"/>
                <a:gd name="T4" fmla="*/ 1 w 778"/>
                <a:gd name="T5" fmla="*/ 4 h 135"/>
                <a:gd name="T6" fmla="*/ 0 w 778"/>
                <a:gd name="T7" fmla="*/ 14 h 135"/>
                <a:gd name="T8" fmla="*/ 0 w 778"/>
                <a:gd name="T9" fmla="*/ 17 h 135"/>
                <a:gd name="T10" fmla="*/ 0 w 778"/>
                <a:gd name="T11" fmla="*/ 20 h 135"/>
                <a:gd name="T12" fmla="*/ 1 w 778"/>
                <a:gd name="T13" fmla="*/ 24 h 135"/>
                <a:gd name="T14" fmla="*/ 2 w 778"/>
                <a:gd name="T15" fmla="*/ 27 h 135"/>
                <a:gd name="T16" fmla="*/ 3 w 778"/>
                <a:gd name="T17" fmla="*/ 31 h 135"/>
                <a:gd name="T18" fmla="*/ 176 w 778"/>
                <a:gd name="T19" fmla="*/ 31 h 135"/>
                <a:gd name="T20" fmla="*/ 177 w 778"/>
                <a:gd name="T21" fmla="*/ 27 h 135"/>
                <a:gd name="T22" fmla="*/ 178 w 778"/>
                <a:gd name="T23" fmla="*/ 24 h 135"/>
                <a:gd name="T24" fmla="*/ 179 w 778"/>
                <a:gd name="T25" fmla="*/ 20 h 135"/>
                <a:gd name="T26" fmla="*/ 179 w 778"/>
                <a:gd name="T27" fmla="*/ 17 h 135"/>
                <a:gd name="T28" fmla="*/ 179 w 778"/>
                <a:gd name="T29" fmla="*/ 14 h 135"/>
                <a:gd name="T30" fmla="*/ 177 w 778"/>
                <a:gd name="T31" fmla="*/ 0 h 135"/>
                <a:gd name="T32" fmla="*/ 173 w 778"/>
                <a:gd name="T33" fmla="*/ 0 h 1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78"/>
                <a:gd name="T52" fmla="*/ 0 h 135"/>
                <a:gd name="T53" fmla="*/ 778 w 778"/>
                <a:gd name="T54" fmla="*/ 135 h 1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78" h="135">
                  <a:moveTo>
                    <a:pt x="752" y="1"/>
                  </a:moveTo>
                  <a:lnTo>
                    <a:pt x="7" y="1"/>
                  </a:lnTo>
                  <a:lnTo>
                    <a:pt x="4" y="19"/>
                  </a:lnTo>
                  <a:lnTo>
                    <a:pt x="0" y="62"/>
                  </a:lnTo>
                  <a:lnTo>
                    <a:pt x="0" y="76"/>
                  </a:lnTo>
                  <a:lnTo>
                    <a:pt x="2" y="89"/>
                  </a:lnTo>
                  <a:lnTo>
                    <a:pt x="4" y="104"/>
                  </a:lnTo>
                  <a:lnTo>
                    <a:pt x="7" y="118"/>
                  </a:lnTo>
                  <a:lnTo>
                    <a:pt x="11" y="135"/>
                  </a:lnTo>
                  <a:lnTo>
                    <a:pt x="767" y="135"/>
                  </a:lnTo>
                  <a:lnTo>
                    <a:pt x="771" y="118"/>
                  </a:lnTo>
                  <a:lnTo>
                    <a:pt x="774" y="104"/>
                  </a:lnTo>
                  <a:lnTo>
                    <a:pt x="776" y="89"/>
                  </a:lnTo>
                  <a:lnTo>
                    <a:pt x="778" y="76"/>
                  </a:lnTo>
                  <a:lnTo>
                    <a:pt x="778" y="62"/>
                  </a:lnTo>
                  <a:lnTo>
                    <a:pt x="771" y="0"/>
                  </a:lnTo>
                  <a:lnTo>
                    <a:pt x="752" y="1"/>
                  </a:lnTo>
                  <a:close/>
                </a:path>
              </a:pathLst>
            </a:custGeom>
            <a:solidFill>
              <a:srgbClr val="000000"/>
            </a:solidFill>
            <a:ln w="9525">
              <a:noFill/>
              <a:round/>
              <a:headEnd/>
              <a:tailEnd/>
            </a:ln>
          </p:spPr>
          <p:txBody>
            <a:bodyPr/>
            <a:lstStyle/>
            <a:p>
              <a:pPr rtl="0"/>
              <a:endParaRPr lang="en-US" sz="3800"/>
            </a:p>
          </p:txBody>
        </p:sp>
        <p:sp>
          <p:nvSpPr>
            <p:cNvPr id="41197" name="Freeform 237"/>
            <p:cNvSpPr>
              <a:spLocks/>
            </p:cNvSpPr>
            <p:nvPr/>
          </p:nvSpPr>
          <p:spPr bwMode="auto">
            <a:xfrm flipH="1">
              <a:off x="551" y="1474"/>
              <a:ext cx="159" cy="10"/>
            </a:xfrm>
            <a:custGeom>
              <a:avLst/>
              <a:gdLst>
                <a:gd name="T0" fmla="*/ 159 w 689"/>
                <a:gd name="T1" fmla="*/ 0 h 46"/>
                <a:gd name="T2" fmla="*/ 159 w 689"/>
                <a:gd name="T3" fmla="*/ 2 h 46"/>
                <a:gd name="T4" fmla="*/ 159 w 689"/>
                <a:gd name="T5" fmla="*/ 3 h 46"/>
                <a:gd name="T6" fmla="*/ 159 w 689"/>
                <a:gd name="T7" fmla="*/ 3 h 46"/>
                <a:gd name="T8" fmla="*/ 159 w 689"/>
                <a:gd name="T9" fmla="*/ 4 h 46"/>
                <a:gd name="T10" fmla="*/ 159 w 689"/>
                <a:gd name="T11" fmla="*/ 5 h 46"/>
                <a:gd name="T12" fmla="*/ 159 w 689"/>
                <a:gd name="T13" fmla="*/ 7 h 46"/>
                <a:gd name="T14" fmla="*/ 159 w 689"/>
                <a:gd name="T15" fmla="*/ 8 h 46"/>
                <a:gd name="T16" fmla="*/ 158 w 689"/>
                <a:gd name="T17" fmla="*/ 10 h 46"/>
                <a:gd name="T18" fmla="*/ 155 w 689"/>
                <a:gd name="T19" fmla="*/ 10 h 46"/>
                <a:gd name="T20" fmla="*/ 150 w 689"/>
                <a:gd name="T21" fmla="*/ 10 h 46"/>
                <a:gd name="T22" fmla="*/ 141 w 689"/>
                <a:gd name="T23" fmla="*/ 10 h 46"/>
                <a:gd name="T24" fmla="*/ 131 w 689"/>
                <a:gd name="T25" fmla="*/ 10 h 46"/>
                <a:gd name="T26" fmla="*/ 120 w 689"/>
                <a:gd name="T27" fmla="*/ 10 h 46"/>
                <a:gd name="T28" fmla="*/ 107 w 689"/>
                <a:gd name="T29" fmla="*/ 10 h 46"/>
                <a:gd name="T30" fmla="*/ 93 w 689"/>
                <a:gd name="T31" fmla="*/ 10 h 46"/>
                <a:gd name="T32" fmla="*/ 79 w 689"/>
                <a:gd name="T33" fmla="*/ 10 h 46"/>
                <a:gd name="T34" fmla="*/ 66 w 689"/>
                <a:gd name="T35" fmla="*/ 10 h 46"/>
                <a:gd name="T36" fmla="*/ 52 w 689"/>
                <a:gd name="T37" fmla="*/ 10 h 46"/>
                <a:gd name="T38" fmla="*/ 39 w 689"/>
                <a:gd name="T39" fmla="*/ 10 h 46"/>
                <a:gd name="T40" fmla="*/ 27 w 689"/>
                <a:gd name="T41" fmla="*/ 10 h 46"/>
                <a:gd name="T42" fmla="*/ 18 w 689"/>
                <a:gd name="T43" fmla="*/ 10 h 46"/>
                <a:gd name="T44" fmla="*/ 9 w 689"/>
                <a:gd name="T45" fmla="*/ 10 h 46"/>
                <a:gd name="T46" fmla="*/ 3 w 689"/>
                <a:gd name="T47" fmla="*/ 10 h 46"/>
                <a:gd name="T48" fmla="*/ 0 w 689"/>
                <a:gd name="T49" fmla="*/ 10 h 46"/>
                <a:gd name="T50" fmla="*/ 0 w 689"/>
                <a:gd name="T51" fmla="*/ 8 h 46"/>
                <a:gd name="T52" fmla="*/ 0 w 689"/>
                <a:gd name="T53" fmla="*/ 7 h 46"/>
                <a:gd name="T54" fmla="*/ 0 w 689"/>
                <a:gd name="T55" fmla="*/ 5 h 46"/>
                <a:gd name="T56" fmla="*/ 0 w 689"/>
                <a:gd name="T57" fmla="*/ 4 h 46"/>
                <a:gd name="T58" fmla="*/ 0 w 689"/>
                <a:gd name="T59" fmla="*/ 3 h 46"/>
                <a:gd name="T60" fmla="*/ 0 w 689"/>
                <a:gd name="T61" fmla="*/ 3 h 46"/>
                <a:gd name="T62" fmla="*/ 0 w 689"/>
                <a:gd name="T63" fmla="*/ 2 h 46"/>
                <a:gd name="T64" fmla="*/ 0 w 689"/>
                <a:gd name="T65" fmla="*/ 0 h 46"/>
                <a:gd name="T66" fmla="*/ 3 w 689"/>
                <a:gd name="T67" fmla="*/ 0 h 46"/>
                <a:gd name="T68" fmla="*/ 9 w 689"/>
                <a:gd name="T69" fmla="*/ 0 h 46"/>
                <a:gd name="T70" fmla="*/ 17 w 689"/>
                <a:gd name="T71" fmla="*/ 0 h 46"/>
                <a:gd name="T72" fmla="*/ 27 w 689"/>
                <a:gd name="T73" fmla="*/ 0 h 46"/>
                <a:gd name="T74" fmla="*/ 39 w 689"/>
                <a:gd name="T75" fmla="*/ 0 h 46"/>
                <a:gd name="T76" fmla="*/ 52 w 689"/>
                <a:gd name="T77" fmla="*/ 0 h 46"/>
                <a:gd name="T78" fmla="*/ 65 w 689"/>
                <a:gd name="T79" fmla="*/ 0 h 46"/>
                <a:gd name="T80" fmla="*/ 79 w 689"/>
                <a:gd name="T81" fmla="*/ 0 h 46"/>
                <a:gd name="T82" fmla="*/ 93 w 689"/>
                <a:gd name="T83" fmla="*/ 0 h 46"/>
                <a:gd name="T84" fmla="*/ 107 w 689"/>
                <a:gd name="T85" fmla="*/ 0 h 46"/>
                <a:gd name="T86" fmla="*/ 120 w 689"/>
                <a:gd name="T87" fmla="*/ 0 h 46"/>
                <a:gd name="T88" fmla="*/ 132 w 689"/>
                <a:gd name="T89" fmla="*/ 0 h 46"/>
                <a:gd name="T90" fmla="*/ 141 w 689"/>
                <a:gd name="T91" fmla="*/ 0 h 46"/>
                <a:gd name="T92" fmla="*/ 150 w 689"/>
                <a:gd name="T93" fmla="*/ 0 h 46"/>
                <a:gd name="T94" fmla="*/ 156 w 689"/>
                <a:gd name="T95" fmla="*/ 0 h 46"/>
                <a:gd name="T96" fmla="*/ 159 w 689"/>
                <a:gd name="T97" fmla="*/ 0 h 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89"/>
                <a:gd name="T148" fmla="*/ 0 h 46"/>
                <a:gd name="T149" fmla="*/ 689 w 689"/>
                <a:gd name="T150" fmla="*/ 46 h 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89" h="46">
                  <a:moveTo>
                    <a:pt x="687" y="0"/>
                  </a:moveTo>
                  <a:lnTo>
                    <a:pt x="689" y="7"/>
                  </a:lnTo>
                  <a:lnTo>
                    <a:pt x="689" y="12"/>
                  </a:lnTo>
                  <a:lnTo>
                    <a:pt x="689" y="16"/>
                  </a:lnTo>
                  <a:lnTo>
                    <a:pt x="689" y="17"/>
                  </a:lnTo>
                  <a:lnTo>
                    <a:pt x="689" y="25"/>
                  </a:lnTo>
                  <a:lnTo>
                    <a:pt x="687" y="31"/>
                  </a:lnTo>
                  <a:lnTo>
                    <a:pt x="687" y="39"/>
                  </a:lnTo>
                  <a:lnTo>
                    <a:pt x="686" y="46"/>
                  </a:lnTo>
                  <a:lnTo>
                    <a:pt x="673" y="46"/>
                  </a:lnTo>
                  <a:lnTo>
                    <a:pt x="648" y="46"/>
                  </a:lnTo>
                  <a:lnTo>
                    <a:pt x="612" y="46"/>
                  </a:lnTo>
                  <a:lnTo>
                    <a:pt x="569" y="46"/>
                  </a:lnTo>
                  <a:lnTo>
                    <a:pt x="518" y="46"/>
                  </a:lnTo>
                  <a:lnTo>
                    <a:pt x="464" y="46"/>
                  </a:lnTo>
                  <a:lnTo>
                    <a:pt x="404" y="46"/>
                  </a:lnTo>
                  <a:lnTo>
                    <a:pt x="344" y="46"/>
                  </a:lnTo>
                  <a:lnTo>
                    <a:pt x="284" y="46"/>
                  </a:lnTo>
                  <a:lnTo>
                    <a:pt x="224" y="46"/>
                  </a:lnTo>
                  <a:lnTo>
                    <a:pt x="170" y="46"/>
                  </a:lnTo>
                  <a:lnTo>
                    <a:pt x="119" y="46"/>
                  </a:lnTo>
                  <a:lnTo>
                    <a:pt x="76" y="46"/>
                  </a:lnTo>
                  <a:lnTo>
                    <a:pt x="40" y="46"/>
                  </a:lnTo>
                  <a:lnTo>
                    <a:pt x="15" y="46"/>
                  </a:lnTo>
                  <a:lnTo>
                    <a:pt x="2" y="46"/>
                  </a:lnTo>
                  <a:lnTo>
                    <a:pt x="1" y="39"/>
                  </a:lnTo>
                  <a:lnTo>
                    <a:pt x="1" y="31"/>
                  </a:lnTo>
                  <a:lnTo>
                    <a:pt x="0" y="24"/>
                  </a:lnTo>
                  <a:lnTo>
                    <a:pt x="0" y="17"/>
                  </a:lnTo>
                  <a:lnTo>
                    <a:pt x="0" y="16"/>
                  </a:lnTo>
                  <a:lnTo>
                    <a:pt x="0" y="12"/>
                  </a:lnTo>
                  <a:lnTo>
                    <a:pt x="0" y="7"/>
                  </a:lnTo>
                  <a:lnTo>
                    <a:pt x="1" y="0"/>
                  </a:lnTo>
                  <a:lnTo>
                    <a:pt x="14" y="0"/>
                  </a:lnTo>
                  <a:lnTo>
                    <a:pt x="40" y="0"/>
                  </a:lnTo>
                  <a:lnTo>
                    <a:pt x="75" y="0"/>
                  </a:lnTo>
                  <a:lnTo>
                    <a:pt x="118" y="0"/>
                  </a:lnTo>
                  <a:lnTo>
                    <a:pt x="169" y="0"/>
                  </a:lnTo>
                  <a:lnTo>
                    <a:pt x="224" y="0"/>
                  </a:lnTo>
                  <a:lnTo>
                    <a:pt x="283" y="0"/>
                  </a:lnTo>
                  <a:lnTo>
                    <a:pt x="344" y="0"/>
                  </a:lnTo>
                  <a:lnTo>
                    <a:pt x="405" y="0"/>
                  </a:lnTo>
                  <a:lnTo>
                    <a:pt x="464" y="0"/>
                  </a:lnTo>
                  <a:lnTo>
                    <a:pt x="520" y="0"/>
                  </a:lnTo>
                  <a:lnTo>
                    <a:pt x="570" y="0"/>
                  </a:lnTo>
                  <a:lnTo>
                    <a:pt x="613" y="0"/>
                  </a:lnTo>
                  <a:lnTo>
                    <a:pt x="648" y="0"/>
                  </a:lnTo>
                  <a:lnTo>
                    <a:pt x="674" y="0"/>
                  </a:lnTo>
                  <a:lnTo>
                    <a:pt x="687" y="0"/>
                  </a:lnTo>
                  <a:close/>
                </a:path>
              </a:pathLst>
            </a:custGeom>
            <a:solidFill>
              <a:srgbClr val="C0C0C0"/>
            </a:solidFill>
            <a:ln w="9525">
              <a:noFill/>
              <a:round/>
              <a:headEnd/>
              <a:tailEnd/>
            </a:ln>
          </p:spPr>
          <p:txBody>
            <a:bodyPr/>
            <a:lstStyle/>
            <a:p>
              <a:pPr rtl="0"/>
              <a:endParaRPr lang="en-US" sz="3800"/>
            </a:p>
          </p:txBody>
        </p:sp>
        <p:sp>
          <p:nvSpPr>
            <p:cNvPr id="41198" name="Freeform 238"/>
            <p:cNvSpPr>
              <a:spLocks/>
            </p:cNvSpPr>
            <p:nvPr/>
          </p:nvSpPr>
          <p:spPr bwMode="auto">
            <a:xfrm flipH="1">
              <a:off x="438" y="1241"/>
              <a:ext cx="231" cy="239"/>
            </a:xfrm>
            <a:custGeom>
              <a:avLst/>
              <a:gdLst>
                <a:gd name="T0" fmla="*/ 167 w 1007"/>
                <a:gd name="T1" fmla="*/ 2 h 1042"/>
                <a:gd name="T2" fmla="*/ 166 w 1007"/>
                <a:gd name="T3" fmla="*/ 5 h 1042"/>
                <a:gd name="T4" fmla="*/ 166 w 1007"/>
                <a:gd name="T5" fmla="*/ 17 h 1042"/>
                <a:gd name="T6" fmla="*/ 149 w 1007"/>
                <a:gd name="T7" fmla="*/ 19 h 1042"/>
                <a:gd name="T8" fmla="*/ 122 w 1007"/>
                <a:gd name="T9" fmla="*/ 21 h 1042"/>
                <a:gd name="T10" fmla="*/ 92 w 1007"/>
                <a:gd name="T11" fmla="*/ 25 h 1042"/>
                <a:gd name="T12" fmla="*/ 64 w 1007"/>
                <a:gd name="T13" fmla="*/ 27 h 1042"/>
                <a:gd name="T14" fmla="*/ 45 w 1007"/>
                <a:gd name="T15" fmla="*/ 29 h 1042"/>
                <a:gd name="T16" fmla="*/ 32 w 1007"/>
                <a:gd name="T17" fmla="*/ 31 h 1042"/>
                <a:gd name="T18" fmla="*/ 22 w 1007"/>
                <a:gd name="T19" fmla="*/ 40 h 1042"/>
                <a:gd name="T20" fmla="*/ 18 w 1007"/>
                <a:gd name="T21" fmla="*/ 53 h 1042"/>
                <a:gd name="T22" fmla="*/ 14 w 1007"/>
                <a:gd name="T23" fmla="*/ 86 h 1042"/>
                <a:gd name="T24" fmla="*/ 5 w 1007"/>
                <a:gd name="T25" fmla="*/ 143 h 1042"/>
                <a:gd name="T26" fmla="*/ 0 w 1007"/>
                <a:gd name="T27" fmla="*/ 174 h 1042"/>
                <a:gd name="T28" fmla="*/ 0 w 1007"/>
                <a:gd name="T29" fmla="*/ 174 h 1042"/>
                <a:gd name="T30" fmla="*/ 0 w 1007"/>
                <a:gd name="T31" fmla="*/ 176 h 1042"/>
                <a:gd name="T32" fmla="*/ 2 w 1007"/>
                <a:gd name="T33" fmla="*/ 178 h 1042"/>
                <a:gd name="T34" fmla="*/ 10 w 1007"/>
                <a:gd name="T35" fmla="*/ 178 h 1042"/>
                <a:gd name="T36" fmla="*/ 34 w 1007"/>
                <a:gd name="T37" fmla="*/ 187 h 1042"/>
                <a:gd name="T38" fmla="*/ 65 w 1007"/>
                <a:gd name="T39" fmla="*/ 202 h 1042"/>
                <a:gd name="T40" fmla="*/ 94 w 1007"/>
                <a:gd name="T41" fmla="*/ 219 h 1042"/>
                <a:gd name="T42" fmla="*/ 116 w 1007"/>
                <a:gd name="T43" fmla="*/ 233 h 1042"/>
                <a:gd name="T44" fmla="*/ 125 w 1007"/>
                <a:gd name="T45" fmla="*/ 239 h 1042"/>
                <a:gd name="T46" fmla="*/ 128 w 1007"/>
                <a:gd name="T47" fmla="*/ 239 h 1042"/>
                <a:gd name="T48" fmla="*/ 131 w 1007"/>
                <a:gd name="T49" fmla="*/ 237 h 1042"/>
                <a:gd name="T50" fmla="*/ 131 w 1007"/>
                <a:gd name="T51" fmla="*/ 235 h 1042"/>
                <a:gd name="T52" fmla="*/ 131 w 1007"/>
                <a:gd name="T53" fmla="*/ 235 h 1042"/>
                <a:gd name="T54" fmla="*/ 124 w 1007"/>
                <a:gd name="T55" fmla="*/ 203 h 1042"/>
                <a:gd name="T56" fmla="*/ 113 w 1007"/>
                <a:gd name="T57" fmla="*/ 168 h 1042"/>
                <a:gd name="T58" fmla="*/ 101 w 1007"/>
                <a:gd name="T59" fmla="*/ 135 h 1042"/>
                <a:gd name="T60" fmla="*/ 89 w 1007"/>
                <a:gd name="T61" fmla="*/ 105 h 1042"/>
                <a:gd name="T62" fmla="*/ 81 w 1007"/>
                <a:gd name="T63" fmla="*/ 84 h 1042"/>
                <a:gd name="T64" fmla="*/ 90 w 1007"/>
                <a:gd name="T65" fmla="*/ 79 h 1042"/>
                <a:gd name="T66" fmla="*/ 115 w 1007"/>
                <a:gd name="T67" fmla="*/ 77 h 1042"/>
                <a:gd name="T68" fmla="*/ 145 w 1007"/>
                <a:gd name="T69" fmla="*/ 74 h 1042"/>
                <a:gd name="T70" fmla="*/ 175 w 1007"/>
                <a:gd name="T71" fmla="*/ 71 h 1042"/>
                <a:gd name="T72" fmla="*/ 200 w 1007"/>
                <a:gd name="T73" fmla="*/ 66 h 1042"/>
                <a:gd name="T74" fmla="*/ 217 w 1007"/>
                <a:gd name="T75" fmla="*/ 60 h 1042"/>
                <a:gd name="T76" fmla="*/ 228 w 1007"/>
                <a:gd name="T77" fmla="*/ 44 h 1042"/>
                <a:gd name="T78" fmla="*/ 231 w 1007"/>
                <a:gd name="T79" fmla="*/ 25 h 1042"/>
                <a:gd name="T80" fmla="*/ 231 w 1007"/>
                <a:gd name="T81" fmla="*/ 9 h 1042"/>
                <a:gd name="T82" fmla="*/ 230 w 1007"/>
                <a:gd name="T83" fmla="*/ 3 h 1042"/>
                <a:gd name="T84" fmla="*/ 227 w 1007"/>
                <a:gd name="T85" fmla="*/ 2 h 1042"/>
                <a:gd name="T86" fmla="*/ 169 w 1007"/>
                <a:gd name="T87" fmla="*/ 0 h 10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07"/>
                <a:gd name="T133" fmla="*/ 0 h 1042"/>
                <a:gd name="T134" fmla="*/ 1007 w 1007"/>
                <a:gd name="T135" fmla="*/ 1042 h 10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07" h="1042">
                  <a:moveTo>
                    <a:pt x="730" y="3"/>
                  </a:moveTo>
                  <a:lnTo>
                    <a:pt x="729" y="6"/>
                  </a:lnTo>
                  <a:lnTo>
                    <a:pt x="726" y="9"/>
                  </a:lnTo>
                  <a:lnTo>
                    <a:pt x="725" y="13"/>
                  </a:lnTo>
                  <a:lnTo>
                    <a:pt x="725" y="15"/>
                  </a:lnTo>
                  <a:lnTo>
                    <a:pt x="725" y="22"/>
                  </a:lnTo>
                  <a:lnTo>
                    <a:pt x="725" y="37"/>
                  </a:lnTo>
                  <a:lnTo>
                    <a:pt x="725" y="57"/>
                  </a:lnTo>
                  <a:lnTo>
                    <a:pt x="725" y="74"/>
                  </a:lnTo>
                  <a:lnTo>
                    <a:pt x="707" y="75"/>
                  </a:lnTo>
                  <a:lnTo>
                    <a:pt x="681" y="78"/>
                  </a:lnTo>
                  <a:lnTo>
                    <a:pt x="650" y="82"/>
                  </a:lnTo>
                  <a:lnTo>
                    <a:pt x="615" y="85"/>
                  </a:lnTo>
                  <a:lnTo>
                    <a:pt x="574" y="89"/>
                  </a:lnTo>
                  <a:lnTo>
                    <a:pt x="533" y="93"/>
                  </a:lnTo>
                  <a:lnTo>
                    <a:pt x="488" y="98"/>
                  </a:lnTo>
                  <a:lnTo>
                    <a:pt x="443" y="102"/>
                  </a:lnTo>
                  <a:lnTo>
                    <a:pt x="399" y="108"/>
                  </a:lnTo>
                  <a:lnTo>
                    <a:pt x="356" y="111"/>
                  </a:lnTo>
                  <a:lnTo>
                    <a:pt x="316" y="115"/>
                  </a:lnTo>
                  <a:lnTo>
                    <a:pt x="278" y="119"/>
                  </a:lnTo>
                  <a:lnTo>
                    <a:pt x="245" y="122"/>
                  </a:lnTo>
                  <a:lnTo>
                    <a:pt x="218" y="125"/>
                  </a:lnTo>
                  <a:lnTo>
                    <a:pt x="196" y="126"/>
                  </a:lnTo>
                  <a:lnTo>
                    <a:pt x="183" y="126"/>
                  </a:lnTo>
                  <a:lnTo>
                    <a:pt x="160" y="128"/>
                  </a:lnTo>
                  <a:lnTo>
                    <a:pt x="139" y="135"/>
                  </a:lnTo>
                  <a:lnTo>
                    <a:pt x="121" y="145"/>
                  </a:lnTo>
                  <a:lnTo>
                    <a:pt x="106" y="158"/>
                  </a:lnTo>
                  <a:lnTo>
                    <a:pt x="95" y="174"/>
                  </a:lnTo>
                  <a:lnTo>
                    <a:pt x="85" y="192"/>
                  </a:lnTo>
                  <a:lnTo>
                    <a:pt x="80" y="210"/>
                  </a:lnTo>
                  <a:lnTo>
                    <a:pt x="79" y="230"/>
                  </a:lnTo>
                  <a:lnTo>
                    <a:pt x="76" y="257"/>
                  </a:lnTo>
                  <a:lnTo>
                    <a:pt x="70" y="308"/>
                  </a:lnTo>
                  <a:lnTo>
                    <a:pt x="59" y="377"/>
                  </a:lnTo>
                  <a:lnTo>
                    <a:pt x="48" y="456"/>
                  </a:lnTo>
                  <a:lnTo>
                    <a:pt x="35" y="540"/>
                  </a:lnTo>
                  <a:lnTo>
                    <a:pt x="22" y="623"/>
                  </a:lnTo>
                  <a:lnTo>
                    <a:pt x="10" y="697"/>
                  </a:lnTo>
                  <a:lnTo>
                    <a:pt x="0" y="757"/>
                  </a:lnTo>
                  <a:lnTo>
                    <a:pt x="0" y="758"/>
                  </a:lnTo>
                  <a:lnTo>
                    <a:pt x="0" y="760"/>
                  </a:lnTo>
                  <a:lnTo>
                    <a:pt x="0" y="762"/>
                  </a:lnTo>
                  <a:lnTo>
                    <a:pt x="1" y="765"/>
                  </a:lnTo>
                  <a:lnTo>
                    <a:pt x="2" y="767"/>
                  </a:lnTo>
                  <a:lnTo>
                    <a:pt x="4" y="770"/>
                  </a:lnTo>
                  <a:lnTo>
                    <a:pt x="6" y="771"/>
                  </a:lnTo>
                  <a:lnTo>
                    <a:pt x="9" y="774"/>
                  </a:lnTo>
                  <a:lnTo>
                    <a:pt x="13" y="775"/>
                  </a:lnTo>
                  <a:lnTo>
                    <a:pt x="15" y="775"/>
                  </a:lnTo>
                  <a:lnTo>
                    <a:pt x="43" y="778"/>
                  </a:lnTo>
                  <a:lnTo>
                    <a:pt x="74" y="787"/>
                  </a:lnTo>
                  <a:lnTo>
                    <a:pt x="110" y="800"/>
                  </a:lnTo>
                  <a:lnTo>
                    <a:pt x="150" y="816"/>
                  </a:lnTo>
                  <a:lnTo>
                    <a:pt x="193" y="836"/>
                  </a:lnTo>
                  <a:lnTo>
                    <a:pt x="238" y="859"/>
                  </a:lnTo>
                  <a:lnTo>
                    <a:pt x="282" y="882"/>
                  </a:lnTo>
                  <a:lnTo>
                    <a:pt x="326" y="907"/>
                  </a:lnTo>
                  <a:lnTo>
                    <a:pt x="369" y="931"/>
                  </a:lnTo>
                  <a:lnTo>
                    <a:pt x="409" y="955"/>
                  </a:lnTo>
                  <a:lnTo>
                    <a:pt x="447" y="977"/>
                  </a:lnTo>
                  <a:lnTo>
                    <a:pt x="479" y="997"/>
                  </a:lnTo>
                  <a:lnTo>
                    <a:pt x="507" y="1015"/>
                  </a:lnTo>
                  <a:lnTo>
                    <a:pt x="527" y="1028"/>
                  </a:lnTo>
                  <a:lnTo>
                    <a:pt x="540" y="1036"/>
                  </a:lnTo>
                  <a:lnTo>
                    <a:pt x="546" y="1040"/>
                  </a:lnTo>
                  <a:lnTo>
                    <a:pt x="550" y="1042"/>
                  </a:lnTo>
                  <a:lnTo>
                    <a:pt x="555" y="1042"/>
                  </a:lnTo>
                  <a:lnTo>
                    <a:pt x="560" y="1042"/>
                  </a:lnTo>
                  <a:lnTo>
                    <a:pt x="564" y="1040"/>
                  </a:lnTo>
                  <a:lnTo>
                    <a:pt x="566" y="1037"/>
                  </a:lnTo>
                  <a:lnTo>
                    <a:pt x="569" y="1034"/>
                  </a:lnTo>
                  <a:lnTo>
                    <a:pt x="570" y="1030"/>
                  </a:lnTo>
                  <a:lnTo>
                    <a:pt x="570" y="1027"/>
                  </a:lnTo>
                  <a:lnTo>
                    <a:pt x="570" y="1025"/>
                  </a:lnTo>
                  <a:lnTo>
                    <a:pt x="570" y="1024"/>
                  </a:lnTo>
                  <a:lnTo>
                    <a:pt x="563" y="980"/>
                  </a:lnTo>
                  <a:lnTo>
                    <a:pt x="551" y="933"/>
                  </a:lnTo>
                  <a:lnTo>
                    <a:pt x="539" y="883"/>
                  </a:lnTo>
                  <a:lnTo>
                    <a:pt x="524" y="834"/>
                  </a:lnTo>
                  <a:lnTo>
                    <a:pt x="508" y="783"/>
                  </a:lnTo>
                  <a:lnTo>
                    <a:pt x="491" y="732"/>
                  </a:lnTo>
                  <a:lnTo>
                    <a:pt x="474" y="683"/>
                  </a:lnTo>
                  <a:lnTo>
                    <a:pt x="456" y="633"/>
                  </a:lnTo>
                  <a:lnTo>
                    <a:pt x="439" y="587"/>
                  </a:lnTo>
                  <a:lnTo>
                    <a:pt x="421" y="541"/>
                  </a:lnTo>
                  <a:lnTo>
                    <a:pt x="404" y="498"/>
                  </a:lnTo>
                  <a:lnTo>
                    <a:pt x="388" y="459"/>
                  </a:lnTo>
                  <a:lnTo>
                    <a:pt x="374" y="424"/>
                  </a:lnTo>
                  <a:lnTo>
                    <a:pt x="361" y="394"/>
                  </a:lnTo>
                  <a:lnTo>
                    <a:pt x="351" y="368"/>
                  </a:lnTo>
                  <a:lnTo>
                    <a:pt x="342" y="348"/>
                  </a:lnTo>
                  <a:lnTo>
                    <a:pt x="364" y="347"/>
                  </a:lnTo>
                  <a:lnTo>
                    <a:pt x="391" y="344"/>
                  </a:lnTo>
                  <a:lnTo>
                    <a:pt x="423" y="342"/>
                  </a:lnTo>
                  <a:lnTo>
                    <a:pt x="461" y="339"/>
                  </a:lnTo>
                  <a:lnTo>
                    <a:pt x="501" y="337"/>
                  </a:lnTo>
                  <a:lnTo>
                    <a:pt x="544" y="333"/>
                  </a:lnTo>
                  <a:lnTo>
                    <a:pt x="589" y="328"/>
                  </a:lnTo>
                  <a:lnTo>
                    <a:pt x="634" y="324"/>
                  </a:lnTo>
                  <a:lnTo>
                    <a:pt x="678" y="318"/>
                  </a:lnTo>
                  <a:lnTo>
                    <a:pt x="722" y="313"/>
                  </a:lnTo>
                  <a:lnTo>
                    <a:pt x="765" y="308"/>
                  </a:lnTo>
                  <a:lnTo>
                    <a:pt x="806" y="302"/>
                  </a:lnTo>
                  <a:lnTo>
                    <a:pt x="841" y="295"/>
                  </a:lnTo>
                  <a:lnTo>
                    <a:pt x="873" y="289"/>
                  </a:lnTo>
                  <a:lnTo>
                    <a:pt x="899" y="282"/>
                  </a:lnTo>
                  <a:lnTo>
                    <a:pt x="920" y="274"/>
                  </a:lnTo>
                  <a:lnTo>
                    <a:pt x="945" y="260"/>
                  </a:lnTo>
                  <a:lnTo>
                    <a:pt x="966" y="240"/>
                  </a:lnTo>
                  <a:lnTo>
                    <a:pt x="980" y="217"/>
                  </a:lnTo>
                  <a:lnTo>
                    <a:pt x="992" y="191"/>
                  </a:lnTo>
                  <a:lnTo>
                    <a:pt x="999" y="164"/>
                  </a:lnTo>
                  <a:lnTo>
                    <a:pt x="1005" y="136"/>
                  </a:lnTo>
                  <a:lnTo>
                    <a:pt x="1006" y="109"/>
                  </a:lnTo>
                  <a:lnTo>
                    <a:pt x="1007" y="84"/>
                  </a:lnTo>
                  <a:lnTo>
                    <a:pt x="1007" y="59"/>
                  </a:lnTo>
                  <a:lnTo>
                    <a:pt x="1006" y="40"/>
                  </a:lnTo>
                  <a:lnTo>
                    <a:pt x="1003" y="27"/>
                  </a:lnTo>
                  <a:lnTo>
                    <a:pt x="1003" y="20"/>
                  </a:lnTo>
                  <a:lnTo>
                    <a:pt x="1002" y="15"/>
                  </a:lnTo>
                  <a:lnTo>
                    <a:pt x="998" y="11"/>
                  </a:lnTo>
                  <a:lnTo>
                    <a:pt x="993" y="9"/>
                  </a:lnTo>
                  <a:lnTo>
                    <a:pt x="988" y="7"/>
                  </a:lnTo>
                  <a:lnTo>
                    <a:pt x="742" y="0"/>
                  </a:lnTo>
                  <a:lnTo>
                    <a:pt x="739" y="0"/>
                  </a:lnTo>
                  <a:lnTo>
                    <a:pt x="737" y="1"/>
                  </a:lnTo>
                  <a:lnTo>
                    <a:pt x="733" y="2"/>
                  </a:lnTo>
                  <a:lnTo>
                    <a:pt x="730" y="3"/>
                  </a:lnTo>
                  <a:close/>
                </a:path>
              </a:pathLst>
            </a:custGeom>
            <a:solidFill>
              <a:srgbClr val="000000"/>
            </a:solidFill>
            <a:ln w="9525">
              <a:noFill/>
              <a:round/>
              <a:headEnd/>
              <a:tailEnd/>
            </a:ln>
          </p:spPr>
          <p:txBody>
            <a:bodyPr/>
            <a:lstStyle/>
            <a:p>
              <a:pPr rtl="0"/>
              <a:endParaRPr lang="en-US" sz="3800"/>
            </a:p>
          </p:txBody>
        </p:sp>
        <p:sp>
          <p:nvSpPr>
            <p:cNvPr id="41199" name="Freeform 239"/>
            <p:cNvSpPr>
              <a:spLocks/>
            </p:cNvSpPr>
            <p:nvPr/>
          </p:nvSpPr>
          <p:spPr bwMode="auto">
            <a:xfrm flipH="1">
              <a:off x="445" y="1249"/>
              <a:ext cx="215" cy="219"/>
            </a:xfrm>
            <a:custGeom>
              <a:avLst/>
              <a:gdLst>
                <a:gd name="T0" fmla="*/ 18 w 940"/>
                <a:gd name="T1" fmla="*/ 39 h 959"/>
                <a:gd name="T2" fmla="*/ 24 w 940"/>
                <a:gd name="T3" fmla="*/ 32 h 959"/>
                <a:gd name="T4" fmla="*/ 34 w 940"/>
                <a:gd name="T5" fmla="*/ 29 h 959"/>
                <a:gd name="T6" fmla="*/ 50 w 940"/>
                <a:gd name="T7" fmla="*/ 28 h 959"/>
                <a:gd name="T8" fmla="*/ 79 w 940"/>
                <a:gd name="T9" fmla="*/ 25 h 959"/>
                <a:gd name="T10" fmla="*/ 112 w 940"/>
                <a:gd name="T11" fmla="*/ 22 h 959"/>
                <a:gd name="T12" fmla="*/ 142 w 940"/>
                <a:gd name="T13" fmla="*/ 18 h 959"/>
                <a:gd name="T14" fmla="*/ 160 w 940"/>
                <a:gd name="T15" fmla="*/ 17 h 959"/>
                <a:gd name="T16" fmla="*/ 164 w 940"/>
                <a:gd name="T17" fmla="*/ 15 h 959"/>
                <a:gd name="T18" fmla="*/ 165 w 940"/>
                <a:gd name="T19" fmla="*/ 12 h 959"/>
                <a:gd name="T20" fmla="*/ 165 w 940"/>
                <a:gd name="T21" fmla="*/ 0 h 959"/>
                <a:gd name="T22" fmla="*/ 172 w 940"/>
                <a:gd name="T23" fmla="*/ 0 h 959"/>
                <a:gd name="T24" fmla="*/ 182 w 940"/>
                <a:gd name="T25" fmla="*/ 1 h 959"/>
                <a:gd name="T26" fmla="*/ 194 w 940"/>
                <a:gd name="T27" fmla="*/ 1 h 959"/>
                <a:gd name="T28" fmla="*/ 205 w 940"/>
                <a:gd name="T29" fmla="*/ 1 h 959"/>
                <a:gd name="T30" fmla="*/ 213 w 940"/>
                <a:gd name="T31" fmla="*/ 2 h 959"/>
                <a:gd name="T32" fmla="*/ 215 w 940"/>
                <a:gd name="T33" fmla="*/ 6 h 959"/>
                <a:gd name="T34" fmla="*/ 215 w 940"/>
                <a:gd name="T35" fmla="*/ 17 h 959"/>
                <a:gd name="T36" fmla="*/ 212 w 940"/>
                <a:gd name="T37" fmla="*/ 33 h 959"/>
                <a:gd name="T38" fmla="*/ 204 w 940"/>
                <a:gd name="T39" fmla="*/ 46 h 959"/>
                <a:gd name="T40" fmla="*/ 188 w 940"/>
                <a:gd name="T41" fmla="*/ 52 h 959"/>
                <a:gd name="T42" fmla="*/ 159 w 940"/>
                <a:gd name="T43" fmla="*/ 56 h 959"/>
                <a:gd name="T44" fmla="*/ 124 w 940"/>
                <a:gd name="T45" fmla="*/ 60 h 959"/>
                <a:gd name="T46" fmla="*/ 91 w 940"/>
                <a:gd name="T47" fmla="*/ 63 h 959"/>
                <a:gd name="T48" fmla="*/ 70 w 940"/>
                <a:gd name="T49" fmla="*/ 65 h 959"/>
                <a:gd name="T50" fmla="*/ 63 w 940"/>
                <a:gd name="T51" fmla="*/ 65 h 959"/>
                <a:gd name="T52" fmla="*/ 61 w 940"/>
                <a:gd name="T53" fmla="*/ 67 h 959"/>
                <a:gd name="T54" fmla="*/ 61 w 940"/>
                <a:gd name="T55" fmla="*/ 68 h 959"/>
                <a:gd name="T56" fmla="*/ 61 w 940"/>
                <a:gd name="T57" fmla="*/ 70 h 959"/>
                <a:gd name="T58" fmla="*/ 62 w 940"/>
                <a:gd name="T59" fmla="*/ 72 h 959"/>
                <a:gd name="T60" fmla="*/ 68 w 940"/>
                <a:gd name="T61" fmla="*/ 86 h 959"/>
                <a:gd name="T62" fmla="*/ 79 w 940"/>
                <a:gd name="T63" fmla="*/ 112 h 959"/>
                <a:gd name="T64" fmla="*/ 92 w 940"/>
                <a:gd name="T65" fmla="*/ 146 h 959"/>
                <a:gd name="T66" fmla="*/ 104 w 940"/>
                <a:gd name="T67" fmla="*/ 183 h 959"/>
                <a:gd name="T68" fmla="*/ 113 w 940"/>
                <a:gd name="T69" fmla="*/ 219 h 959"/>
                <a:gd name="T70" fmla="*/ 97 w 940"/>
                <a:gd name="T71" fmla="*/ 209 h 959"/>
                <a:gd name="T72" fmla="*/ 75 w 940"/>
                <a:gd name="T73" fmla="*/ 196 h 959"/>
                <a:gd name="T74" fmla="*/ 51 w 940"/>
                <a:gd name="T75" fmla="*/ 183 h 959"/>
                <a:gd name="T76" fmla="*/ 27 w 940"/>
                <a:gd name="T77" fmla="*/ 171 h 959"/>
                <a:gd name="T78" fmla="*/ 5 w 940"/>
                <a:gd name="T79" fmla="*/ 164 h 959"/>
                <a:gd name="T80" fmla="*/ 4 w 940"/>
                <a:gd name="T81" fmla="*/ 138 h 959"/>
                <a:gd name="T82" fmla="*/ 13 w 940"/>
                <a:gd name="T83" fmla="*/ 82 h 959"/>
                <a:gd name="T84" fmla="*/ 17 w 940"/>
                <a:gd name="T85" fmla="*/ 45 h 9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40"/>
                <a:gd name="T130" fmla="*/ 0 h 959"/>
                <a:gd name="T131" fmla="*/ 940 w 940"/>
                <a:gd name="T132" fmla="*/ 959 h 9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40" h="959">
                  <a:moveTo>
                    <a:pt x="76" y="198"/>
                  </a:moveTo>
                  <a:lnTo>
                    <a:pt x="78" y="185"/>
                  </a:lnTo>
                  <a:lnTo>
                    <a:pt x="80" y="172"/>
                  </a:lnTo>
                  <a:lnTo>
                    <a:pt x="86" y="159"/>
                  </a:lnTo>
                  <a:lnTo>
                    <a:pt x="93" y="148"/>
                  </a:lnTo>
                  <a:lnTo>
                    <a:pt x="104" y="139"/>
                  </a:lnTo>
                  <a:lnTo>
                    <a:pt x="115" y="133"/>
                  </a:lnTo>
                  <a:lnTo>
                    <a:pt x="131" y="128"/>
                  </a:lnTo>
                  <a:lnTo>
                    <a:pt x="148" y="126"/>
                  </a:lnTo>
                  <a:lnTo>
                    <a:pt x="164" y="126"/>
                  </a:lnTo>
                  <a:lnTo>
                    <a:pt x="188" y="124"/>
                  </a:lnTo>
                  <a:lnTo>
                    <a:pt x="219" y="121"/>
                  </a:lnTo>
                  <a:lnTo>
                    <a:pt x="257" y="119"/>
                  </a:lnTo>
                  <a:lnTo>
                    <a:pt x="300" y="115"/>
                  </a:lnTo>
                  <a:lnTo>
                    <a:pt x="346" y="109"/>
                  </a:lnTo>
                  <a:lnTo>
                    <a:pt x="394" y="106"/>
                  </a:lnTo>
                  <a:lnTo>
                    <a:pt x="443" y="100"/>
                  </a:lnTo>
                  <a:lnTo>
                    <a:pt x="491" y="95"/>
                  </a:lnTo>
                  <a:lnTo>
                    <a:pt x="538" y="90"/>
                  </a:lnTo>
                  <a:lnTo>
                    <a:pt x="581" y="86"/>
                  </a:lnTo>
                  <a:lnTo>
                    <a:pt x="621" y="81"/>
                  </a:lnTo>
                  <a:lnTo>
                    <a:pt x="655" y="78"/>
                  </a:lnTo>
                  <a:lnTo>
                    <a:pt x="681" y="74"/>
                  </a:lnTo>
                  <a:lnTo>
                    <a:pt x="699" y="73"/>
                  </a:lnTo>
                  <a:lnTo>
                    <a:pt x="708" y="72"/>
                  </a:lnTo>
                  <a:lnTo>
                    <a:pt x="715" y="70"/>
                  </a:lnTo>
                  <a:lnTo>
                    <a:pt x="719" y="66"/>
                  </a:lnTo>
                  <a:lnTo>
                    <a:pt x="721" y="61"/>
                  </a:lnTo>
                  <a:lnTo>
                    <a:pt x="723" y="56"/>
                  </a:lnTo>
                  <a:lnTo>
                    <a:pt x="723" y="51"/>
                  </a:lnTo>
                  <a:lnTo>
                    <a:pt x="723" y="35"/>
                  </a:lnTo>
                  <a:lnTo>
                    <a:pt x="723" y="17"/>
                  </a:lnTo>
                  <a:lnTo>
                    <a:pt x="723" y="0"/>
                  </a:lnTo>
                  <a:lnTo>
                    <a:pt x="729" y="0"/>
                  </a:lnTo>
                  <a:lnTo>
                    <a:pt x="738" y="1"/>
                  </a:lnTo>
                  <a:lnTo>
                    <a:pt x="751" y="1"/>
                  </a:lnTo>
                  <a:lnTo>
                    <a:pt x="764" y="1"/>
                  </a:lnTo>
                  <a:lnTo>
                    <a:pt x="780" y="3"/>
                  </a:lnTo>
                  <a:lnTo>
                    <a:pt x="797" y="3"/>
                  </a:lnTo>
                  <a:lnTo>
                    <a:pt x="814" y="3"/>
                  </a:lnTo>
                  <a:lnTo>
                    <a:pt x="832" y="4"/>
                  </a:lnTo>
                  <a:lnTo>
                    <a:pt x="850" y="4"/>
                  </a:lnTo>
                  <a:lnTo>
                    <a:pt x="867" y="5"/>
                  </a:lnTo>
                  <a:lnTo>
                    <a:pt x="882" y="5"/>
                  </a:lnTo>
                  <a:lnTo>
                    <a:pt x="898" y="5"/>
                  </a:lnTo>
                  <a:lnTo>
                    <a:pt x="911" y="7"/>
                  </a:lnTo>
                  <a:lnTo>
                    <a:pt x="923" y="7"/>
                  </a:lnTo>
                  <a:lnTo>
                    <a:pt x="932" y="7"/>
                  </a:lnTo>
                  <a:lnTo>
                    <a:pt x="937" y="7"/>
                  </a:lnTo>
                  <a:lnTo>
                    <a:pt x="938" y="16"/>
                  </a:lnTo>
                  <a:lnTo>
                    <a:pt x="938" y="26"/>
                  </a:lnTo>
                  <a:lnTo>
                    <a:pt x="940" y="38"/>
                  </a:lnTo>
                  <a:lnTo>
                    <a:pt x="940" y="52"/>
                  </a:lnTo>
                  <a:lnTo>
                    <a:pt x="940" y="74"/>
                  </a:lnTo>
                  <a:lnTo>
                    <a:pt x="937" y="98"/>
                  </a:lnTo>
                  <a:lnTo>
                    <a:pt x="933" y="121"/>
                  </a:lnTo>
                  <a:lnTo>
                    <a:pt x="928" y="143"/>
                  </a:lnTo>
                  <a:lnTo>
                    <a:pt x="919" y="165"/>
                  </a:lnTo>
                  <a:lnTo>
                    <a:pt x="907" y="185"/>
                  </a:lnTo>
                  <a:lnTo>
                    <a:pt x="893" y="201"/>
                  </a:lnTo>
                  <a:lnTo>
                    <a:pt x="873" y="212"/>
                  </a:lnTo>
                  <a:lnTo>
                    <a:pt x="850" y="220"/>
                  </a:lnTo>
                  <a:lnTo>
                    <a:pt x="820" y="228"/>
                  </a:lnTo>
                  <a:lnTo>
                    <a:pt x="782" y="234"/>
                  </a:lnTo>
                  <a:lnTo>
                    <a:pt x="739" y="241"/>
                  </a:lnTo>
                  <a:lnTo>
                    <a:pt x="693" y="247"/>
                  </a:lnTo>
                  <a:lnTo>
                    <a:pt x="643" y="254"/>
                  </a:lnTo>
                  <a:lnTo>
                    <a:pt x="593" y="259"/>
                  </a:lnTo>
                  <a:lnTo>
                    <a:pt x="542" y="264"/>
                  </a:lnTo>
                  <a:lnTo>
                    <a:pt x="492" y="270"/>
                  </a:lnTo>
                  <a:lnTo>
                    <a:pt x="444" y="273"/>
                  </a:lnTo>
                  <a:lnTo>
                    <a:pt x="400" y="276"/>
                  </a:lnTo>
                  <a:lnTo>
                    <a:pt x="361" y="280"/>
                  </a:lnTo>
                  <a:lnTo>
                    <a:pt x="329" y="283"/>
                  </a:lnTo>
                  <a:lnTo>
                    <a:pt x="304" y="284"/>
                  </a:lnTo>
                  <a:lnTo>
                    <a:pt x="287" y="285"/>
                  </a:lnTo>
                  <a:lnTo>
                    <a:pt x="281" y="285"/>
                  </a:lnTo>
                  <a:lnTo>
                    <a:pt x="277" y="285"/>
                  </a:lnTo>
                  <a:lnTo>
                    <a:pt x="273" y="286"/>
                  </a:lnTo>
                  <a:lnTo>
                    <a:pt x="270" y="289"/>
                  </a:lnTo>
                  <a:lnTo>
                    <a:pt x="268" y="293"/>
                  </a:lnTo>
                  <a:lnTo>
                    <a:pt x="266" y="294"/>
                  </a:lnTo>
                  <a:lnTo>
                    <a:pt x="266" y="297"/>
                  </a:lnTo>
                  <a:lnTo>
                    <a:pt x="265" y="298"/>
                  </a:lnTo>
                  <a:lnTo>
                    <a:pt x="265" y="301"/>
                  </a:lnTo>
                  <a:lnTo>
                    <a:pt x="265" y="302"/>
                  </a:lnTo>
                  <a:lnTo>
                    <a:pt x="266" y="305"/>
                  </a:lnTo>
                  <a:lnTo>
                    <a:pt x="266" y="306"/>
                  </a:lnTo>
                  <a:lnTo>
                    <a:pt x="266" y="309"/>
                  </a:lnTo>
                  <a:lnTo>
                    <a:pt x="269" y="314"/>
                  </a:lnTo>
                  <a:lnTo>
                    <a:pt x="274" y="327"/>
                  </a:lnTo>
                  <a:lnTo>
                    <a:pt x="284" y="348"/>
                  </a:lnTo>
                  <a:lnTo>
                    <a:pt x="296" y="375"/>
                  </a:lnTo>
                  <a:lnTo>
                    <a:pt x="310" y="409"/>
                  </a:lnTo>
                  <a:lnTo>
                    <a:pt x="326" y="448"/>
                  </a:lnTo>
                  <a:lnTo>
                    <a:pt x="344" y="491"/>
                  </a:lnTo>
                  <a:lnTo>
                    <a:pt x="362" y="538"/>
                  </a:lnTo>
                  <a:lnTo>
                    <a:pt x="382" y="588"/>
                  </a:lnTo>
                  <a:lnTo>
                    <a:pt x="401" y="640"/>
                  </a:lnTo>
                  <a:lnTo>
                    <a:pt x="420" y="694"/>
                  </a:lnTo>
                  <a:lnTo>
                    <a:pt x="438" y="749"/>
                  </a:lnTo>
                  <a:lnTo>
                    <a:pt x="456" y="803"/>
                  </a:lnTo>
                  <a:lnTo>
                    <a:pt x="472" y="857"/>
                  </a:lnTo>
                  <a:lnTo>
                    <a:pt x="485" y="909"/>
                  </a:lnTo>
                  <a:lnTo>
                    <a:pt x="496" y="959"/>
                  </a:lnTo>
                  <a:lnTo>
                    <a:pt x="477" y="946"/>
                  </a:lnTo>
                  <a:lnTo>
                    <a:pt x="453" y="932"/>
                  </a:lnTo>
                  <a:lnTo>
                    <a:pt x="426" y="916"/>
                  </a:lnTo>
                  <a:lnTo>
                    <a:pt x="396" y="898"/>
                  </a:lnTo>
                  <a:lnTo>
                    <a:pt x="364" y="879"/>
                  </a:lnTo>
                  <a:lnTo>
                    <a:pt x="330" y="859"/>
                  </a:lnTo>
                  <a:lnTo>
                    <a:pt x="295" y="840"/>
                  </a:lnTo>
                  <a:lnTo>
                    <a:pt x="260" y="820"/>
                  </a:lnTo>
                  <a:lnTo>
                    <a:pt x="223" y="801"/>
                  </a:lnTo>
                  <a:lnTo>
                    <a:pt x="187" y="782"/>
                  </a:lnTo>
                  <a:lnTo>
                    <a:pt x="151" y="765"/>
                  </a:lnTo>
                  <a:lnTo>
                    <a:pt x="117" y="750"/>
                  </a:lnTo>
                  <a:lnTo>
                    <a:pt x="84" y="737"/>
                  </a:lnTo>
                  <a:lnTo>
                    <a:pt x="53" y="726"/>
                  </a:lnTo>
                  <a:lnTo>
                    <a:pt x="24" y="719"/>
                  </a:lnTo>
                  <a:lnTo>
                    <a:pt x="0" y="713"/>
                  </a:lnTo>
                  <a:lnTo>
                    <a:pt x="6" y="668"/>
                  </a:lnTo>
                  <a:lnTo>
                    <a:pt x="17" y="603"/>
                  </a:lnTo>
                  <a:lnTo>
                    <a:pt x="30" y="523"/>
                  </a:lnTo>
                  <a:lnTo>
                    <a:pt x="43" y="439"/>
                  </a:lnTo>
                  <a:lnTo>
                    <a:pt x="56" y="357"/>
                  </a:lnTo>
                  <a:lnTo>
                    <a:pt x="66" y="284"/>
                  </a:lnTo>
                  <a:lnTo>
                    <a:pt x="74" y="228"/>
                  </a:lnTo>
                  <a:lnTo>
                    <a:pt x="76" y="198"/>
                  </a:lnTo>
                  <a:close/>
                </a:path>
              </a:pathLst>
            </a:custGeom>
            <a:solidFill>
              <a:srgbClr val="C0C0C0"/>
            </a:solidFill>
            <a:ln w="9525">
              <a:noFill/>
              <a:round/>
              <a:headEnd/>
              <a:tailEnd/>
            </a:ln>
          </p:spPr>
          <p:txBody>
            <a:bodyPr/>
            <a:lstStyle/>
            <a:p>
              <a:pPr rtl="0"/>
              <a:endParaRPr lang="en-US" sz="3800"/>
            </a:p>
          </p:txBody>
        </p:sp>
        <p:sp>
          <p:nvSpPr>
            <p:cNvPr id="41200" name="Freeform 240"/>
            <p:cNvSpPr>
              <a:spLocks/>
            </p:cNvSpPr>
            <p:nvPr/>
          </p:nvSpPr>
          <p:spPr bwMode="auto">
            <a:xfrm flipH="1">
              <a:off x="439" y="1069"/>
              <a:ext cx="82" cy="190"/>
            </a:xfrm>
            <a:custGeom>
              <a:avLst/>
              <a:gdLst>
                <a:gd name="T0" fmla="*/ 11 w 357"/>
                <a:gd name="T1" fmla="*/ 2 h 828"/>
                <a:gd name="T2" fmla="*/ 8 w 357"/>
                <a:gd name="T3" fmla="*/ 4 h 828"/>
                <a:gd name="T4" fmla="*/ 6 w 357"/>
                <a:gd name="T5" fmla="*/ 7 h 828"/>
                <a:gd name="T6" fmla="*/ 4 w 357"/>
                <a:gd name="T7" fmla="*/ 10 h 828"/>
                <a:gd name="T8" fmla="*/ 2 w 357"/>
                <a:gd name="T9" fmla="*/ 19 h 828"/>
                <a:gd name="T10" fmla="*/ 0 w 357"/>
                <a:gd name="T11" fmla="*/ 40 h 828"/>
                <a:gd name="T12" fmla="*/ 1 w 357"/>
                <a:gd name="T13" fmla="*/ 64 h 828"/>
                <a:gd name="T14" fmla="*/ 5 w 357"/>
                <a:gd name="T15" fmla="*/ 90 h 828"/>
                <a:gd name="T16" fmla="*/ 10 w 357"/>
                <a:gd name="T17" fmla="*/ 103 h 828"/>
                <a:gd name="T18" fmla="*/ 13 w 357"/>
                <a:gd name="T19" fmla="*/ 115 h 828"/>
                <a:gd name="T20" fmla="*/ 17 w 357"/>
                <a:gd name="T21" fmla="*/ 135 h 828"/>
                <a:gd name="T22" fmla="*/ 19 w 357"/>
                <a:gd name="T23" fmla="*/ 162 h 828"/>
                <a:gd name="T24" fmla="*/ 18 w 357"/>
                <a:gd name="T25" fmla="*/ 177 h 828"/>
                <a:gd name="T26" fmla="*/ 19 w 357"/>
                <a:gd name="T27" fmla="*/ 178 h 828"/>
                <a:gd name="T28" fmla="*/ 19 w 357"/>
                <a:gd name="T29" fmla="*/ 179 h 828"/>
                <a:gd name="T30" fmla="*/ 21 w 357"/>
                <a:gd name="T31" fmla="*/ 181 h 828"/>
                <a:gd name="T32" fmla="*/ 25 w 357"/>
                <a:gd name="T33" fmla="*/ 184 h 828"/>
                <a:gd name="T34" fmla="*/ 30 w 357"/>
                <a:gd name="T35" fmla="*/ 187 h 828"/>
                <a:gd name="T36" fmla="*/ 38 w 357"/>
                <a:gd name="T37" fmla="*/ 189 h 828"/>
                <a:gd name="T38" fmla="*/ 47 w 357"/>
                <a:gd name="T39" fmla="*/ 190 h 828"/>
                <a:gd name="T40" fmla="*/ 59 w 357"/>
                <a:gd name="T41" fmla="*/ 189 h 828"/>
                <a:gd name="T42" fmla="*/ 72 w 357"/>
                <a:gd name="T43" fmla="*/ 185 h 828"/>
                <a:gd name="T44" fmla="*/ 81 w 357"/>
                <a:gd name="T45" fmla="*/ 181 h 828"/>
                <a:gd name="T46" fmla="*/ 82 w 357"/>
                <a:gd name="T47" fmla="*/ 179 h 828"/>
                <a:gd name="T48" fmla="*/ 82 w 357"/>
                <a:gd name="T49" fmla="*/ 171 h 828"/>
                <a:gd name="T50" fmla="*/ 79 w 357"/>
                <a:gd name="T51" fmla="*/ 131 h 828"/>
                <a:gd name="T52" fmla="*/ 69 w 357"/>
                <a:gd name="T53" fmla="*/ 75 h 828"/>
                <a:gd name="T54" fmla="*/ 51 w 357"/>
                <a:gd name="T55" fmla="*/ 23 h 828"/>
                <a:gd name="T56" fmla="*/ 37 w 357"/>
                <a:gd name="T57" fmla="*/ 4 h 828"/>
                <a:gd name="T58" fmla="*/ 36 w 357"/>
                <a:gd name="T59" fmla="*/ 4 h 828"/>
                <a:gd name="T60" fmla="*/ 35 w 357"/>
                <a:gd name="T61" fmla="*/ 4 h 828"/>
                <a:gd name="T62" fmla="*/ 31 w 357"/>
                <a:gd name="T63" fmla="*/ 2 h 828"/>
                <a:gd name="T64" fmla="*/ 24 w 357"/>
                <a:gd name="T65" fmla="*/ 0 h 828"/>
                <a:gd name="T66" fmla="*/ 16 w 357"/>
                <a:gd name="T67" fmla="*/ 0 h 82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57"/>
                <a:gd name="T103" fmla="*/ 0 h 828"/>
                <a:gd name="T104" fmla="*/ 357 w 357"/>
                <a:gd name="T105" fmla="*/ 828 h 82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57" h="828">
                  <a:moveTo>
                    <a:pt x="54" y="6"/>
                  </a:moveTo>
                  <a:lnTo>
                    <a:pt x="48" y="10"/>
                  </a:lnTo>
                  <a:lnTo>
                    <a:pt x="41" y="14"/>
                  </a:lnTo>
                  <a:lnTo>
                    <a:pt x="36" y="18"/>
                  </a:lnTo>
                  <a:lnTo>
                    <a:pt x="31" y="23"/>
                  </a:lnTo>
                  <a:lnTo>
                    <a:pt x="26" y="30"/>
                  </a:lnTo>
                  <a:lnTo>
                    <a:pt x="22" y="36"/>
                  </a:lnTo>
                  <a:lnTo>
                    <a:pt x="18" y="43"/>
                  </a:lnTo>
                  <a:lnTo>
                    <a:pt x="15" y="51"/>
                  </a:lnTo>
                  <a:lnTo>
                    <a:pt x="8" y="83"/>
                  </a:lnTo>
                  <a:lnTo>
                    <a:pt x="2" y="124"/>
                  </a:lnTo>
                  <a:lnTo>
                    <a:pt x="0" y="173"/>
                  </a:lnTo>
                  <a:lnTo>
                    <a:pt x="0" y="225"/>
                  </a:lnTo>
                  <a:lnTo>
                    <a:pt x="4" y="281"/>
                  </a:lnTo>
                  <a:lnTo>
                    <a:pt x="11" y="337"/>
                  </a:lnTo>
                  <a:lnTo>
                    <a:pt x="23" y="392"/>
                  </a:lnTo>
                  <a:lnTo>
                    <a:pt x="40" y="442"/>
                  </a:lnTo>
                  <a:lnTo>
                    <a:pt x="43" y="449"/>
                  </a:lnTo>
                  <a:lnTo>
                    <a:pt x="49" y="469"/>
                  </a:lnTo>
                  <a:lnTo>
                    <a:pt x="57" y="500"/>
                  </a:lnTo>
                  <a:lnTo>
                    <a:pt x="66" y="540"/>
                  </a:lnTo>
                  <a:lnTo>
                    <a:pt x="74" y="588"/>
                  </a:lnTo>
                  <a:lnTo>
                    <a:pt x="80" y="644"/>
                  </a:lnTo>
                  <a:lnTo>
                    <a:pt x="82" y="704"/>
                  </a:lnTo>
                  <a:lnTo>
                    <a:pt x="79" y="768"/>
                  </a:lnTo>
                  <a:lnTo>
                    <a:pt x="79" y="770"/>
                  </a:lnTo>
                  <a:lnTo>
                    <a:pt x="80" y="774"/>
                  </a:lnTo>
                  <a:lnTo>
                    <a:pt x="82" y="777"/>
                  </a:lnTo>
                  <a:lnTo>
                    <a:pt x="83" y="780"/>
                  </a:lnTo>
                  <a:lnTo>
                    <a:pt x="84" y="781"/>
                  </a:lnTo>
                  <a:lnTo>
                    <a:pt x="88" y="785"/>
                  </a:lnTo>
                  <a:lnTo>
                    <a:pt x="93" y="790"/>
                  </a:lnTo>
                  <a:lnTo>
                    <a:pt x="100" y="795"/>
                  </a:lnTo>
                  <a:lnTo>
                    <a:pt x="109" y="802"/>
                  </a:lnTo>
                  <a:lnTo>
                    <a:pt x="119" y="808"/>
                  </a:lnTo>
                  <a:lnTo>
                    <a:pt x="132" y="815"/>
                  </a:lnTo>
                  <a:lnTo>
                    <a:pt x="148" y="820"/>
                  </a:lnTo>
                  <a:lnTo>
                    <a:pt x="165" y="824"/>
                  </a:lnTo>
                  <a:lnTo>
                    <a:pt x="184" y="826"/>
                  </a:lnTo>
                  <a:lnTo>
                    <a:pt x="205" y="828"/>
                  </a:lnTo>
                  <a:lnTo>
                    <a:pt x="230" y="826"/>
                  </a:lnTo>
                  <a:lnTo>
                    <a:pt x="256" y="823"/>
                  </a:lnTo>
                  <a:lnTo>
                    <a:pt x="284" y="816"/>
                  </a:lnTo>
                  <a:lnTo>
                    <a:pt x="314" y="806"/>
                  </a:lnTo>
                  <a:lnTo>
                    <a:pt x="348" y="791"/>
                  </a:lnTo>
                  <a:lnTo>
                    <a:pt x="352" y="789"/>
                  </a:lnTo>
                  <a:lnTo>
                    <a:pt x="355" y="786"/>
                  </a:lnTo>
                  <a:lnTo>
                    <a:pt x="356" y="782"/>
                  </a:lnTo>
                  <a:lnTo>
                    <a:pt x="357" y="777"/>
                  </a:lnTo>
                  <a:lnTo>
                    <a:pt x="356" y="744"/>
                  </a:lnTo>
                  <a:lnTo>
                    <a:pt x="352" y="672"/>
                  </a:lnTo>
                  <a:lnTo>
                    <a:pt x="343" y="571"/>
                  </a:lnTo>
                  <a:lnTo>
                    <a:pt x="326" y="453"/>
                  </a:lnTo>
                  <a:lnTo>
                    <a:pt x="301" y="328"/>
                  </a:lnTo>
                  <a:lnTo>
                    <a:pt x="268" y="207"/>
                  </a:lnTo>
                  <a:lnTo>
                    <a:pt x="221" y="100"/>
                  </a:lnTo>
                  <a:lnTo>
                    <a:pt x="161" y="21"/>
                  </a:lnTo>
                  <a:lnTo>
                    <a:pt x="160" y="19"/>
                  </a:lnTo>
                  <a:lnTo>
                    <a:pt x="158" y="18"/>
                  </a:lnTo>
                  <a:lnTo>
                    <a:pt x="157" y="18"/>
                  </a:lnTo>
                  <a:lnTo>
                    <a:pt x="153" y="17"/>
                  </a:lnTo>
                  <a:lnTo>
                    <a:pt x="145" y="13"/>
                  </a:lnTo>
                  <a:lnTo>
                    <a:pt x="135" y="9"/>
                  </a:lnTo>
                  <a:lnTo>
                    <a:pt x="121" y="5"/>
                  </a:lnTo>
                  <a:lnTo>
                    <a:pt x="105" y="1"/>
                  </a:lnTo>
                  <a:lnTo>
                    <a:pt x="88" y="0"/>
                  </a:lnTo>
                  <a:lnTo>
                    <a:pt x="71" y="1"/>
                  </a:lnTo>
                  <a:lnTo>
                    <a:pt x="54" y="6"/>
                  </a:lnTo>
                  <a:close/>
                </a:path>
              </a:pathLst>
            </a:custGeom>
            <a:solidFill>
              <a:srgbClr val="000000"/>
            </a:solidFill>
            <a:ln w="9525">
              <a:noFill/>
              <a:round/>
              <a:headEnd/>
              <a:tailEnd/>
            </a:ln>
          </p:spPr>
          <p:txBody>
            <a:bodyPr/>
            <a:lstStyle/>
            <a:p>
              <a:pPr rtl="0"/>
              <a:endParaRPr lang="en-US" sz="3800"/>
            </a:p>
          </p:txBody>
        </p:sp>
        <p:sp>
          <p:nvSpPr>
            <p:cNvPr id="41201" name="Freeform 241"/>
            <p:cNvSpPr>
              <a:spLocks/>
            </p:cNvSpPr>
            <p:nvPr/>
          </p:nvSpPr>
          <p:spPr bwMode="auto">
            <a:xfrm flipH="1">
              <a:off x="496" y="1245"/>
              <a:ext cx="0" cy="1"/>
            </a:xfrm>
            <a:custGeom>
              <a:avLst/>
              <a:gdLst>
                <a:gd name="T0" fmla="*/ 0 h 3"/>
                <a:gd name="T1" fmla="*/ 0 h 3"/>
                <a:gd name="T2" fmla="*/ 0 h 3"/>
                <a:gd name="T3" fmla="*/ 0 h 3"/>
                <a:gd name="T4" fmla="*/ 1 h 3"/>
                <a:gd name="T5" fmla="*/ 0 h 3"/>
                <a:gd name="T6" fmla="*/ 0 h 3"/>
                <a:gd name="T7" fmla="*/ 0 h 3"/>
                <a:gd name="T8" fmla="*/ 0 h 3"/>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 name="T18" fmla="*/ 0 h 3"/>
                <a:gd name="T19" fmla="*/ 3 h 3"/>
              </a:gdLst>
              <a:ahLst/>
              <a:cxnLst>
                <a:cxn ang="T9">
                  <a:pos x="0" y="T0"/>
                </a:cxn>
                <a:cxn ang="T10">
                  <a:pos x="0" y="T1"/>
                </a:cxn>
                <a:cxn ang="T11">
                  <a:pos x="0" y="T2"/>
                </a:cxn>
                <a:cxn ang="T12">
                  <a:pos x="0" y="T3"/>
                </a:cxn>
                <a:cxn ang="T13">
                  <a:pos x="0" y="T4"/>
                </a:cxn>
                <a:cxn ang="T14">
                  <a:pos x="0" y="T5"/>
                </a:cxn>
                <a:cxn ang="T15">
                  <a:pos x="0" y="T6"/>
                </a:cxn>
                <a:cxn ang="T16">
                  <a:pos x="0" y="T7"/>
                </a:cxn>
                <a:cxn ang="T17">
                  <a:pos x="0" y="T8"/>
                </a:cxn>
              </a:cxnLst>
              <a:rect l="0" t="T18" r="0" b="T19"/>
              <a:pathLst>
                <a:path h="3">
                  <a:moveTo>
                    <a:pt x="0" y="0"/>
                  </a:moveTo>
                  <a:lnTo>
                    <a:pt x="0" y="0"/>
                  </a:lnTo>
                  <a:lnTo>
                    <a:pt x="0" y="1"/>
                  </a:lnTo>
                  <a:lnTo>
                    <a:pt x="0" y="3"/>
                  </a:lnTo>
                  <a:lnTo>
                    <a:pt x="0" y="1"/>
                  </a:lnTo>
                  <a:lnTo>
                    <a:pt x="0" y="0"/>
                  </a:lnTo>
                  <a:close/>
                </a:path>
              </a:pathLst>
            </a:custGeom>
            <a:solidFill>
              <a:srgbClr val="000000"/>
            </a:solidFill>
            <a:ln w="9525">
              <a:noFill/>
              <a:round/>
              <a:headEnd/>
              <a:tailEnd/>
            </a:ln>
          </p:spPr>
          <p:txBody>
            <a:bodyPr/>
            <a:lstStyle/>
            <a:p>
              <a:pPr rtl="0"/>
              <a:endParaRPr lang="en-US" sz="3800"/>
            </a:p>
          </p:txBody>
        </p:sp>
        <p:sp>
          <p:nvSpPr>
            <p:cNvPr id="41202" name="Freeform 242"/>
            <p:cNvSpPr>
              <a:spLocks/>
            </p:cNvSpPr>
            <p:nvPr/>
          </p:nvSpPr>
          <p:spPr bwMode="auto">
            <a:xfrm flipH="1">
              <a:off x="446" y="1076"/>
              <a:ext cx="67" cy="175"/>
            </a:xfrm>
            <a:custGeom>
              <a:avLst/>
              <a:gdLst>
                <a:gd name="T0" fmla="*/ 19 w 293"/>
                <a:gd name="T1" fmla="*/ 154 h 763"/>
                <a:gd name="T2" fmla="*/ 19 w 293"/>
                <a:gd name="T3" fmla="*/ 141 h 763"/>
                <a:gd name="T4" fmla="*/ 18 w 293"/>
                <a:gd name="T5" fmla="*/ 130 h 763"/>
                <a:gd name="T6" fmla="*/ 16 w 293"/>
                <a:gd name="T7" fmla="*/ 119 h 763"/>
                <a:gd name="T8" fmla="*/ 14 w 293"/>
                <a:gd name="T9" fmla="*/ 110 h 763"/>
                <a:gd name="T10" fmla="*/ 12 w 293"/>
                <a:gd name="T11" fmla="*/ 103 h 763"/>
                <a:gd name="T12" fmla="*/ 11 w 293"/>
                <a:gd name="T13" fmla="*/ 97 h 763"/>
                <a:gd name="T14" fmla="*/ 9 w 293"/>
                <a:gd name="T15" fmla="*/ 93 h 763"/>
                <a:gd name="T16" fmla="*/ 9 w 293"/>
                <a:gd name="T17" fmla="*/ 92 h 763"/>
                <a:gd name="T18" fmla="*/ 5 w 293"/>
                <a:gd name="T19" fmla="*/ 79 h 763"/>
                <a:gd name="T20" fmla="*/ 2 w 293"/>
                <a:gd name="T21" fmla="*/ 65 h 763"/>
                <a:gd name="T22" fmla="*/ 1 w 293"/>
                <a:gd name="T23" fmla="*/ 50 h 763"/>
                <a:gd name="T24" fmla="*/ 0 w 293"/>
                <a:gd name="T25" fmla="*/ 37 h 763"/>
                <a:gd name="T26" fmla="*/ 0 w 293"/>
                <a:gd name="T27" fmla="*/ 28 h 763"/>
                <a:gd name="T28" fmla="*/ 1 w 293"/>
                <a:gd name="T29" fmla="*/ 19 h 763"/>
                <a:gd name="T30" fmla="*/ 2 w 293"/>
                <a:gd name="T31" fmla="*/ 12 h 763"/>
                <a:gd name="T32" fmla="*/ 3 w 293"/>
                <a:gd name="T33" fmla="*/ 7 h 763"/>
                <a:gd name="T34" fmla="*/ 4 w 293"/>
                <a:gd name="T35" fmla="*/ 5 h 763"/>
                <a:gd name="T36" fmla="*/ 5 w 293"/>
                <a:gd name="T37" fmla="*/ 3 h 763"/>
                <a:gd name="T38" fmla="*/ 7 w 293"/>
                <a:gd name="T39" fmla="*/ 2 h 763"/>
                <a:gd name="T40" fmla="*/ 8 w 293"/>
                <a:gd name="T41" fmla="*/ 1 h 763"/>
                <a:gd name="T42" fmla="*/ 10 w 293"/>
                <a:gd name="T43" fmla="*/ 0 h 763"/>
                <a:gd name="T44" fmla="*/ 13 w 293"/>
                <a:gd name="T45" fmla="*/ 0 h 763"/>
                <a:gd name="T46" fmla="*/ 15 w 293"/>
                <a:gd name="T47" fmla="*/ 0 h 763"/>
                <a:gd name="T48" fmla="*/ 17 w 293"/>
                <a:gd name="T49" fmla="*/ 1 h 763"/>
                <a:gd name="T50" fmla="*/ 19 w 293"/>
                <a:gd name="T51" fmla="*/ 1 h 763"/>
                <a:gd name="T52" fmla="*/ 21 w 293"/>
                <a:gd name="T53" fmla="*/ 2 h 763"/>
                <a:gd name="T54" fmla="*/ 23 w 293"/>
                <a:gd name="T55" fmla="*/ 3 h 763"/>
                <a:gd name="T56" fmla="*/ 25 w 293"/>
                <a:gd name="T57" fmla="*/ 3 h 763"/>
                <a:gd name="T58" fmla="*/ 37 w 293"/>
                <a:gd name="T59" fmla="*/ 19 h 763"/>
                <a:gd name="T60" fmla="*/ 46 w 293"/>
                <a:gd name="T61" fmla="*/ 41 h 763"/>
                <a:gd name="T62" fmla="*/ 54 w 293"/>
                <a:gd name="T63" fmla="*/ 66 h 763"/>
                <a:gd name="T64" fmla="*/ 59 w 293"/>
                <a:gd name="T65" fmla="*/ 92 h 763"/>
                <a:gd name="T66" fmla="*/ 62 w 293"/>
                <a:gd name="T67" fmla="*/ 117 h 763"/>
                <a:gd name="T68" fmla="*/ 65 w 293"/>
                <a:gd name="T69" fmla="*/ 140 h 763"/>
                <a:gd name="T70" fmla="*/ 66 w 293"/>
                <a:gd name="T71" fmla="*/ 158 h 763"/>
                <a:gd name="T72" fmla="*/ 67 w 293"/>
                <a:gd name="T73" fmla="*/ 169 h 763"/>
                <a:gd name="T74" fmla="*/ 61 w 293"/>
                <a:gd name="T75" fmla="*/ 171 h 763"/>
                <a:gd name="T76" fmla="*/ 56 w 293"/>
                <a:gd name="T77" fmla="*/ 173 h 763"/>
                <a:gd name="T78" fmla="*/ 51 w 293"/>
                <a:gd name="T79" fmla="*/ 174 h 763"/>
                <a:gd name="T80" fmla="*/ 47 w 293"/>
                <a:gd name="T81" fmla="*/ 175 h 763"/>
                <a:gd name="T82" fmla="*/ 43 w 293"/>
                <a:gd name="T83" fmla="*/ 175 h 763"/>
                <a:gd name="T84" fmla="*/ 39 w 293"/>
                <a:gd name="T85" fmla="*/ 175 h 763"/>
                <a:gd name="T86" fmla="*/ 35 w 293"/>
                <a:gd name="T87" fmla="*/ 175 h 763"/>
                <a:gd name="T88" fmla="*/ 32 w 293"/>
                <a:gd name="T89" fmla="*/ 175 h 763"/>
                <a:gd name="T90" fmla="*/ 30 w 293"/>
                <a:gd name="T91" fmla="*/ 174 h 763"/>
                <a:gd name="T92" fmla="*/ 27 w 293"/>
                <a:gd name="T93" fmla="*/ 173 h 763"/>
                <a:gd name="T94" fmla="*/ 25 w 293"/>
                <a:gd name="T95" fmla="*/ 172 h 763"/>
                <a:gd name="T96" fmla="*/ 23 w 293"/>
                <a:gd name="T97" fmla="*/ 171 h 763"/>
                <a:gd name="T98" fmla="*/ 21 w 293"/>
                <a:gd name="T99" fmla="*/ 170 h 763"/>
                <a:gd name="T100" fmla="*/ 20 w 293"/>
                <a:gd name="T101" fmla="*/ 169 h 763"/>
                <a:gd name="T102" fmla="*/ 19 w 293"/>
                <a:gd name="T103" fmla="*/ 169 h 763"/>
                <a:gd name="T104" fmla="*/ 19 w 293"/>
                <a:gd name="T105" fmla="*/ 168 h 763"/>
                <a:gd name="T106" fmla="*/ 19 w 293"/>
                <a:gd name="T107" fmla="*/ 164 h 763"/>
                <a:gd name="T108" fmla="*/ 19 w 293"/>
                <a:gd name="T109" fmla="*/ 161 h 763"/>
                <a:gd name="T110" fmla="*/ 19 w 293"/>
                <a:gd name="T111" fmla="*/ 157 h 763"/>
                <a:gd name="T112" fmla="*/ 19 w 293"/>
                <a:gd name="T113" fmla="*/ 154 h 76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3"/>
                <a:gd name="T172" fmla="*/ 0 h 763"/>
                <a:gd name="T173" fmla="*/ 293 w 293"/>
                <a:gd name="T174" fmla="*/ 763 h 76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3" h="763">
                  <a:moveTo>
                    <a:pt x="83" y="671"/>
                  </a:moveTo>
                  <a:lnTo>
                    <a:pt x="82" y="616"/>
                  </a:lnTo>
                  <a:lnTo>
                    <a:pt x="77" y="565"/>
                  </a:lnTo>
                  <a:lnTo>
                    <a:pt x="69" y="520"/>
                  </a:lnTo>
                  <a:lnTo>
                    <a:pt x="61" y="481"/>
                  </a:lnTo>
                  <a:lnTo>
                    <a:pt x="54" y="448"/>
                  </a:lnTo>
                  <a:lnTo>
                    <a:pt x="46" y="422"/>
                  </a:lnTo>
                  <a:lnTo>
                    <a:pt x="41" y="405"/>
                  </a:lnTo>
                  <a:lnTo>
                    <a:pt x="38" y="399"/>
                  </a:lnTo>
                  <a:lnTo>
                    <a:pt x="21" y="343"/>
                  </a:lnTo>
                  <a:lnTo>
                    <a:pt x="9" y="283"/>
                  </a:lnTo>
                  <a:lnTo>
                    <a:pt x="3" y="220"/>
                  </a:lnTo>
                  <a:lnTo>
                    <a:pt x="0" y="161"/>
                  </a:lnTo>
                  <a:lnTo>
                    <a:pt x="2" y="122"/>
                  </a:lnTo>
                  <a:lnTo>
                    <a:pt x="4" y="85"/>
                  </a:lnTo>
                  <a:lnTo>
                    <a:pt x="8" y="54"/>
                  </a:lnTo>
                  <a:lnTo>
                    <a:pt x="15" y="29"/>
                  </a:lnTo>
                  <a:lnTo>
                    <a:pt x="18" y="21"/>
                  </a:lnTo>
                  <a:lnTo>
                    <a:pt x="22" y="13"/>
                  </a:lnTo>
                  <a:lnTo>
                    <a:pt x="29" y="8"/>
                  </a:lnTo>
                  <a:lnTo>
                    <a:pt x="35" y="4"/>
                  </a:lnTo>
                  <a:lnTo>
                    <a:pt x="44" y="2"/>
                  </a:lnTo>
                  <a:lnTo>
                    <a:pt x="55" y="0"/>
                  </a:lnTo>
                  <a:lnTo>
                    <a:pt x="65" y="2"/>
                  </a:lnTo>
                  <a:lnTo>
                    <a:pt x="76" y="3"/>
                  </a:lnTo>
                  <a:lnTo>
                    <a:pt x="85" y="6"/>
                  </a:lnTo>
                  <a:lnTo>
                    <a:pt x="94" y="8"/>
                  </a:lnTo>
                  <a:lnTo>
                    <a:pt x="102" y="11"/>
                  </a:lnTo>
                  <a:lnTo>
                    <a:pt x="108" y="13"/>
                  </a:lnTo>
                  <a:lnTo>
                    <a:pt x="160" y="84"/>
                  </a:lnTo>
                  <a:lnTo>
                    <a:pt x="202" y="179"/>
                  </a:lnTo>
                  <a:lnTo>
                    <a:pt x="234" y="287"/>
                  </a:lnTo>
                  <a:lnTo>
                    <a:pt x="258" y="401"/>
                  </a:lnTo>
                  <a:lnTo>
                    <a:pt x="273" y="512"/>
                  </a:lnTo>
                  <a:lnTo>
                    <a:pt x="284" y="610"/>
                  </a:lnTo>
                  <a:lnTo>
                    <a:pt x="290" y="688"/>
                  </a:lnTo>
                  <a:lnTo>
                    <a:pt x="293" y="735"/>
                  </a:lnTo>
                  <a:lnTo>
                    <a:pt x="268" y="745"/>
                  </a:lnTo>
                  <a:lnTo>
                    <a:pt x="246" y="753"/>
                  </a:lnTo>
                  <a:lnTo>
                    <a:pt x="225" y="758"/>
                  </a:lnTo>
                  <a:lnTo>
                    <a:pt x="206" y="762"/>
                  </a:lnTo>
                  <a:lnTo>
                    <a:pt x="187" y="763"/>
                  </a:lnTo>
                  <a:lnTo>
                    <a:pt x="171" y="763"/>
                  </a:lnTo>
                  <a:lnTo>
                    <a:pt x="155" y="763"/>
                  </a:lnTo>
                  <a:lnTo>
                    <a:pt x="142" y="761"/>
                  </a:lnTo>
                  <a:lnTo>
                    <a:pt x="130" y="758"/>
                  </a:lnTo>
                  <a:lnTo>
                    <a:pt x="119" y="755"/>
                  </a:lnTo>
                  <a:lnTo>
                    <a:pt x="109" y="751"/>
                  </a:lnTo>
                  <a:lnTo>
                    <a:pt x="102" y="746"/>
                  </a:lnTo>
                  <a:lnTo>
                    <a:pt x="94" y="742"/>
                  </a:lnTo>
                  <a:lnTo>
                    <a:pt x="89" y="738"/>
                  </a:lnTo>
                  <a:lnTo>
                    <a:pt x="85" y="735"/>
                  </a:lnTo>
                  <a:lnTo>
                    <a:pt x="81" y="732"/>
                  </a:lnTo>
                  <a:lnTo>
                    <a:pt x="82" y="716"/>
                  </a:lnTo>
                  <a:lnTo>
                    <a:pt x="82" y="701"/>
                  </a:lnTo>
                  <a:lnTo>
                    <a:pt x="83" y="685"/>
                  </a:lnTo>
                  <a:lnTo>
                    <a:pt x="83" y="671"/>
                  </a:lnTo>
                  <a:close/>
                </a:path>
              </a:pathLst>
            </a:custGeom>
            <a:solidFill>
              <a:srgbClr val="C0C0C0"/>
            </a:solidFill>
            <a:ln w="9525">
              <a:noFill/>
              <a:round/>
              <a:headEnd/>
              <a:tailEnd/>
            </a:ln>
          </p:spPr>
          <p:txBody>
            <a:bodyPr/>
            <a:lstStyle/>
            <a:p>
              <a:pPr rtl="0"/>
              <a:endParaRPr lang="en-US" sz="3800"/>
            </a:p>
          </p:txBody>
        </p:sp>
        <p:sp>
          <p:nvSpPr>
            <p:cNvPr id="41203" name="Freeform 243"/>
            <p:cNvSpPr>
              <a:spLocks/>
            </p:cNvSpPr>
            <p:nvPr/>
          </p:nvSpPr>
          <p:spPr bwMode="auto">
            <a:xfrm flipH="1">
              <a:off x="494" y="1047"/>
              <a:ext cx="20" cy="27"/>
            </a:xfrm>
            <a:custGeom>
              <a:avLst/>
              <a:gdLst>
                <a:gd name="T0" fmla="*/ 0 w 90"/>
                <a:gd name="T1" fmla="*/ 8 h 118"/>
                <a:gd name="T2" fmla="*/ 1 w 90"/>
                <a:gd name="T3" fmla="*/ 9 h 118"/>
                <a:gd name="T4" fmla="*/ 2 w 90"/>
                <a:gd name="T5" fmla="*/ 11 h 118"/>
                <a:gd name="T6" fmla="*/ 4 w 90"/>
                <a:gd name="T7" fmla="*/ 13 h 118"/>
                <a:gd name="T8" fmla="*/ 5 w 90"/>
                <a:gd name="T9" fmla="*/ 16 h 118"/>
                <a:gd name="T10" fmla="*/ 7 w 90"/>
                <a:gd name="T11" fmla="*/ 19 h 118"/>
                <a:gd name="T12" fmla="*/ 8 w 90"/>
                <a:gd name="T13" fmla="*/ 21 h 118"/>
                <a:gd name="T14" fmla="*/ 10 w 90"/>
                <a:gd name="T15" fmla="*/ 24 h 118"/>
                <a:gd name="T16" fmla="*/ 11 w 90"/>
                <a:gd name="T17" fmla="*/ 27 h 118"/>
                <a:gd name="T18" fmla="*/ 20 w 90"/>
                <a:gd name="T19" fmla="*/ 23 h 118"/>
                <a:gd name="T20" fmla="*/ 19 w 90"/>
                <a:gd name="T21" fmla="*/ 21 h 118"/>
                <a:gd name="T22" fmla="*/ 18 w 90"/>
                <a:gd name="T23" fmla="*/ 19 h 118"/>
                <a:gd name="T24" fmla="*/ 16 w 90"/>
                <a:gd name="T25" fmla="*/ 16 h 118"/>
                <a:gd name="T26" fmla="*/ 15 w 90"/>
                <a:gd name="T27" fmla="*/ 12 h 118"/>
                <a:gd name="T28" fmla="*/ 12 w 90"/>
                <a:gd name="T29" fmla="*/ 8 h 118"/>
                <a:gd name="T30" fmla="*/ 10 w 90"/>
                <a:gd name="T31" fmla="*/ 5 h 118"/>
                <a:gd name="T32" fmla="*/ 8 w 90"/>
                <a:gd name="T33" fmla="*/ 2 h 118"/>
                <a:gd name="T34" fmla="*/ 6 w 90"/>
                <a:gd name="T35" fmla="*/ 0 h 118"/>
                <a:gd name="T36" fmla="*/ 0 w 90"/>
                <a:gd name="T37" fmla="*/ 8 h 1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0"/>
                <a:gd name="T58" fmla="*/ 0 h 118"/>
                <a:gd name="T59" fmla="*/ 90 w 90"/>
                <a:gd name="T60" fmla="*/ 118 h 1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0" h="118">
                  <a:moveTo>
                    <a:pt x="0" y="35"/>
                  </a:moveTo>
                  <a:lnTo>
                    <a:pt x="6" y="40"/>
                  </a:lnTo>
                  <a:lnTo>
                    <a:pt x="11" y="47"/>
                  </a:lnTo>
                  <a:lnTo>
                    <a:pt x="17" y="57"/>
                  </a:lnTo>
                  <a:lnTo>
                    <a:pt x="24" y="68"/>
                  </a:lnTo>
                  <a:lnTo>
                    <a:pt x="32" y="81"/>
                  </a:lnTo>
                  <a:lnTo>
                    <a:pt x="38" y="92"/>
                  </a:lnTo>
                  <a:lnTo>
                    <a:pt x="45" y="105"/>
                  </a:lnTo>
                  <a:lnTo>
                    <a:pt x="51" y="118"/>
                  </a:lnTo>
                  <a:lnTo>
                    <a:pt x="90" y="100"/>
                  </a:lnTo>
                  <a:lnTo>
                    <a:pt x="87" y="92"/>
                  </a:lnTo>
                  <a:lnTo>
                    <a:pt x="81" y="82"/>
                  </a:lnTo>
                  <a:lnTo>
                    <a:pt x="74" y="68"/>
                  </a:lnTo>
                  <a:lnTo>
                    <a:pt x="67" y="52"/>
                  </a:lnTo>
                  <a:lnTo>
                    <a:pt x="56" y="36"/>
                  </a:lnTo>
                  <a:lnTo>
                    <a:pt x="47" y="22"/>
                  </a:lnTo>
                  <a:lnTo>
                    <a:pt x="37" y="9"/>
                  </a:lnTo>
                  <a:lnTo>
                    <a:pt x="26" y="0"/>
                  </a:lnTo>
                  <a:lnTo>
                    <a:pt x="0" y="35"/>
                  </a:lnTo>
                  <a:close/>
                </a:path>
              </a:pathLst>
            </a:custGeom>
            <a:solidFill>
              <a:srgbClr val="000000"/>
            </a:solidFill>
            <a:ln w="9525">
              <a:noFill/>
              <a:round/>
              <a:headEnd/>
              <a:tailEnd/>
            </a:ln>
          </p:spPr>
          <p:txBody>
            <a:bodyPr/>
            <a:lstStyle/>
            <a:p>
              <a:pPr rtl="0"/>
              <a:endParaRPr lang="en-US" sz="3800"/>
            </a:p>
          </p:txBody>
        </p:sp>
        <p:sp>
          <p:nvSpPr>
            <p:cNvPr id="41204" name="Freeform 244"/>
            <p:cNvSpPr>
              <a:spLocks/>
            </p:cNvSpPr>
            <p:nvPr/>
          </p:nvSpPr>
          <p:spPr bwMode="auto">
            <a:xfrm flipH="1">
              <a:off x="611" y="1129"/>
              <a:ext cx="74" cy="73"/>
            </a:xfrm>
            <a:custGeom>
              <a:avLst/>
              <a:gdLst>
                <a:gd name="T0" fmla="*/ 64 w 322"/>
                <a:gd name="T1" fmla="*/ 2 h 315"/>
                <a:gd name="T2" fmla="*/ 2 w 322"/>
                <a:gd name="T3" fmla="*/ 63 h 315"/>
                <a:gd name="T4" fmla="*/ 0 w 322"/>
                <a:gd name="T5" fmla="*/ 65 h 315"/>
                <a:gd name="T6" fmla="*/ 0 w 322"/>
                <a:gd name="T7" fmla="*/ 67 h 315"/>
                <a:gd name="T8" fmla="*/ 0 w 322"/>
                <a:gd name="T9" fmla="*/ 69 h 315"/>
                <a:gd name="T10" fmla="*/ 2 w 322"/>
                <a:gd name="T11" fmla="*/ 71 h 315"/>
                <a:gd name="T12" fmla="*/ 4 w 322"/>
                <a:gd name="T13" fmla="*/ 73 h 315"/>
                <a:gd name="T14" fmla="*/ 6 w 322"/>
                <a:gd name="T15" fmla="*/ 73 h 315"/>
                <a:gd name="T16" fmla="*/ 8 w 322"/>
                <a:gd name="T17" fmla="*/ 73 h 315"/>
                <a:gd name="T18" fmla="*/ 10 w 322"/>
                <a:gd name="T19" fmla="*/ 71 h 315"/>
                <a:gd name="T20" fmla="*/ 72 w 322"/>
                <a:gd name="T21" fmla="*/ 11 h 315"/>
                <a:gd name="T22" fmla="*/ 74 w 322"/>
                <a:gd name="T23" fmla="*/ 9 h 315"/>
                <a:gd name="T24" fmla="*/ 74 w 322"/>
                <a:gd name="T25" fmla="*/ 6 h 315"/>
                <a:gd name="T26" fmla="*/ 74 w 322"/>
                <a:gd name="T27" fmla="*/ 4 h 315"/>
                <a:gd name="T28" fmla="*/ 72 w 322"/>
                <a:gd name="T29" fmla="*/ 2 h 315"/>
                <a:gd name="T30" fmla="*/ 70 w 322"/>
                <a:gd name="T31" fmla="*/ 0 h 315"/>
                <a:gd name="T32" fmla="*/ 68 w 322"/>
                <a:gd name="T33" fmla="*/ 0 h 315"/>
                <a:gd name="T34" fmla="*/ 66 w 322"/>
                <a:gd name="T35" fmla="*/ 0 h 315"/>
                <a:gd name="T36" fmla="*/ 64 w 322"/>
                <a:gd name="T37" fmla="*/ 2 h 3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2"/>
                <a:gd name="T58" fmla="*/ 0 h 315"/>
                <a:gd name="T59" fmla="*/ 322 w 322"/>
                <a:gd name="T60" fmla="*/ 315 h 3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2" h="315">
                  <a:moveTo>
                    <a:pt x="279" y="8"/>
                  </a:moveTo>
                  <a:lnTo>
                    <a:pt x="8" y="270"/>
                  </a:lnTo>
                  <a:lnTo>
                    <a:pt x="2" y="279"/>
                  </a:lnTo>
                  <a:lnTo>
                    <a:pt x="0" y="288"/>
                  </a:lnTo>
                  <a:lnTo>
                    <a:pt x="2" y="298"/>
                  </a:lnTo>
                  <a:lnTo>
                    <a:pt x="7" y="307"/>
                  </a:lnTo>
                  <a:lnTo>
                    <a:pt x="16" y="313"/>
                  </a:lnTo>
                  <a:lnTo>
                    <a:pt x="26" y="315"/>
                  </a:lnTo>
                  <a:lnTo>
                    <a:pt x="36" y="313"/>
                  </a:lnTo>
                  <a:lnTo>
                    <a:pt x="45" y="307"/>
                  </a:lnTo>
                  <a:lnTo>
                    <a:pt x="314" y="46"/>
                  </a:lnTo>
                  <a:lnTo>
                    <a:pt x="320" y="37"/>
                  </a:lnTo>
                  <a:lnTo>
                    <a:pt x="322" y="26"/>
                  </a:lnTo>
                  <a:lnTo>
                    <a:pt x="320" y="17"/>
                  </a:lnTo>
                  <a:lnTo>
                    <a:pt x="315" y="8"/>
                  </a:lnTo>
                  <a:lnTo>
                    <a:pt x="306" y="1"/>
                  </a:lnTo>
                  <a:lnTo>
                    <a:pt x="297" y="0"/>
                  </a:lnTo>
                  <a:lnTo>
                    <a:pt x="288" y="1"/>
                  </a:lnTo>
                  <a:lnTo>
                    <a:pt x="279" y="8"/>
                  </a:lnTo>
                  <a:close/>
                </a:path>
              </a:pathLst>
            </a:custGeom>
            <a:solidFill>
              <a:srgbClr val="000000"/>
            </a:solidFill>
            <a:ln w="9525">
              <a:noFill/>
              <a:round/>
              <a:headEnd/>
              <a:tailEnd/>
            </a:ln>
          </p:spPr>
          <p:txBody>
            <a:bodyPr/>
            <a:lstStyle/>
            <a:p>
              <a:pPr rtl="0"/>
              <a:endParaRPr lang="en-US" sz="3800"/>
            </a:p>
          </p:txBody>
        </p:sp>
        <p:sp>
          <p:nvSpPr>
            <p:cNvPr id="41205" name="Freeform 245"/>
            <p:cNvSpPr>
              <a:spLocks/>
            </p:cNvSpPr>
            <p:nvPr/>
          </p:nvSpPr>
          <p:spPr bwMode="auto">
            <a:xfrm flipH="1">
              <a:off x="490" y="1117"/>
              <a:ext cx="163" cy="91"/>
            </a:xfrm>
            <a:custGeom>
              <a:avLst/>
              <a:gdLst>
                <a:gd name="T0" fmla="*/ 153 w 708"/>
                <a:gd name="T1" fmla="*/ 4 h 397"/>
                <a:gd name="T2" fmla="*/ 151 w 708"/>
                <a:gd name="T3" fmla="*/ 8 h 397"/>
                <a:gd name="T4" fmla="*/ 148 w 708"/>
                <a:gd name="T5" fmla="*/ 15 h 397"/>
                <a:gd name="T6" fmla="*/ 144 w 708"/>
                <a:gd name="T7" fmla="*/ 24 h 397"/>
                <a:gd name="T8" fmla="*/ 137 w 708"/>
                <a:gd name="T9" fmla="*/ 35 h 397"/>
                <a:gd name="T10" fmla="*/ 129 w 708"/>
                <a:gd name="T11" fmla="*/ 46 h 397"/>
                <a:gd name="T12" fmla="*/ 118 w 708"/>
                <a:gd name="T13" fmla="*/ 56 h 397"/>
                <a:gd name="T14" fmla="*/ 105 w 708"/>
                <a:gd name="T15" fmla="*/ 66 h 397"/>
                <a:gd name="T16" fmla="*/ 93 w 708"/>
                <a:gd name="T17" fmla="*/ 73 h 397"/>
                <a:gd name="T18" fmla="*/ 83 w 708"/>
                <a:gd name="T19" fmla="*/ 77 h 397"/>
                <a:gd name="T20" fmla="*/ 72 w 708"/>
                <a:gd name="T21" fmla="*/ 79 h 397"/>
                <a:gd name="T22" fmla="*/ 61 w 708"/>
                <a:gd name="T23" fmla="*/ 81 h 397"/>
                <a:gd name="T24" fmla="*/ 50 w 708"/>
                <a:gd name="T25" fmla="*/ 81 h 397"/>
                <a:gd name="T26" fmla="*/ 38 w 708"/>
                <a:gd name="T27" fmla="*/ 80 h 397"/>
                <a:gd name="T28" fmla="*/ 26 w 708"/>
                <a:gd name="T29" fmla="*/ 78 h 397"/>
                <a:gd name="T30" fmla="*/ 13 w 708"/>
                <a:gd name="T31" fmla="*/ 75 h 397"/>
                <a:gd name="T32" fmla="*/ 4 w 708"/>
                <a:gd name="T33" fmla="*/ 73 h 397"/>
                <a:gd name="T34" fmla="*/ 1 w 708"/>
                <a:gd name="T35" fmla="*/ 75 h 397"/>
                <a:gd name="T36" fmla="*/ 0 w 708"/>
                <a:gd name="T37" fmla="*/ 78 h 397"/>
                <a:gd name="T38" fmla="*/ 2 w 708"/>
                <a:gd name="T39" fmla="*/ 82 h 397"/>
                <a:gd name="T40" fmla="*/ 10 w 708"/>
                <a:gd name="T41" fmla="*/ 85 h 397"/>
                <a:gd name="T42" fmla="*/ 24 w 708"/>
                <a:gd name="T43" fmla="*/ 88 h 397"/>
                <a:gd name="T44" fmla="*/ 37 w 708"/>
                <a:gd name="T45" fmla="*/ 90 h 397"/>
                <a:gd name="T46" fmla="*/ 50 w 708"/>
                <a:gd name="T47" fmla="*/ 91 h 397"/>
                <a:gd name="T48" fmla="*/ 63 w 708"/>
                <a:gd name="T49" fmla="*/ 91 h 397"/>
                <a:gd name="T50" fmla="*/ 75 w 708"/>
                <a:gd name="T51" fmla="*/ 89 h 397"/>
                <a:gd name="T52" fmla="*/ 86 w 708"/>
                <a:gd name="T53" fmla="*/ 86 h 397"/>
                <a:gd name="T54" fmla="*/ 97 w 708"/>
                <a:gd name="T55" fmla="*/ 82 h 397"/>
                <a:gd name="T56" fmla="*/ 111 w 708"/>
                <a:gd name="T57" fmla="*/ 75 h 397"/>
                <a:gd name="T58" fmla="*/ 125 w 708"/>
                <a:gd name="T59" fmla="*/ 64 h 397"/>
                <a:gd name="T60" fmla="*/ 136 w 708"/>
                <a:gd name="T61" fmla="*/ 53 h 397"/>
                <a:gd name="T62" fmla="*/ 146 w 708"/>
                <a:gd name="T63" fmla="*/ 41 h 397"/>
                <a:gd name="T64" fmla="*/ 153 w 708"/>
                <a:gd name="T65" fmla="*/ 30 h 397"/>
                <a:gd name="T66" fmla="*/ 158 w 708"/>
                <a:gd name="T67" fmla="*/ 19 h 397"/>
                <a:gd name="T68" fmla="*/ 161 w 708"/>
                <a:gd name="T69" fmla="*/ 12 h 397"/>
                <a:gd name="T70" fmla="*/ 163 w 708"/>
                <a:gd name="T71" fmla="*/ 7 h 397"/>
                <a:gd name="T72" fmla="*/ 163 w 708"/>
                <a:gd name="T73" fmla="*/ 4 h 397"/>
                <a:gd name="T74" fmla="*/ 161 w 708"/>
                <a:gd name="T75" fmla="*/ 1 h 397"/>
                <a:gd name="T76" fmla="*/ 157 w 708"/>
                <a:gd name="T77" fmla="*/ 0 h 397"/>
                <a:gd name="T78" fmla="*/ 154 w 708"/>
                <a:gd name="T79" fmla="*/ 2 h 39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08"/>
                <a:gd name="T121" fmla="*/ 0 h 397"/>
                <a:gd name="T122" fmla="*/ 708 w 708"/>
                <a:gd name="T123" fmla="*/ 397 h 39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08" h="397">
                  <a:moveTo>
                    <a:pt x="665" y="15"/>
                  </a:moveTo>
                  <a:lnTo>
                    <a:pt x="664" y="17"/>
                  </a:lnTo>
                  <a:lnTo>
                    <a:pt x="662" y="24"/>
                  </a:lnTo>
                  <a:lnTo>
                    <a:pt x="658" y="36"/>
                  </a:lnTo>
                  <a:lnTo>
                    <a:pt x="652" y="49"/>
                  </a:lnTo>
                  <a:lnTo>
                    <a:pt x="645" y="66"/>
                  </a:lnTo>
                  <a:lnTo>
                    <a:pt x="636" y="85"/>
                  </a:lnTo>
                  <a:lnTo>
                    <a:pt x="624" y="106"/>
                  </a:lnTo>
                  <a:lnTo>
                    <a:pt x="611" y="128"/>
                  </a:lnTo>
                  <a:lnTo>
                    <a:pt x="595" y="151"/>
                  </a:lnTo>
                  <a:lnTo>
                    <a:pt x="578" y="176"/>
                  </a:lnTo>
                  <a:lnTo>
                    <a:pt x="559" y="200"/>
                  </a:lnTo>
                  <a:lnTo>
                    <a:pt x="537" y="224"/>
                  </a:lnTo>
                  <a:lnTo>
                    <a:pt x="512" y="246"/>
                  </a:lnTo>
                  <a:lnTo>
                    <a:pt x="486" y="269"/>
                  </a:lnTo>
                  <a:lnTo>
                    <a:pt x="456" y="289"/>
                  </a:lnTo>
                  <a:lnTo>
                    <a:pt x="425" y="308"/>
                  </a:lnTo>
                  <a:lnTo>
                    <a:pt x="404" y="318"/>
                  </a:lnTo>
                  <a:lnTo>
                    <a:pt x="382" y="327"/>
                  </a:lnTo>
                  <a:lnTo>
                    <a:pt x="360" y="334"/>
                  </a:lnTo>
                  <a:lnTo>
                    <a:pt x="337" y="340"/>
                  </a:lnTo>
                  <a:lnTo>
                    <a:pt x="314" y="345"/>
                  </a:lnTo>
                  <a:lnTo>
                    <a:pt x="290" y="349"/>
                  </a:lnTo>
                  <a:lnTo>
                    <a:pt x="266" y="352"/>
                  </a:lnTo>
                  <a:lnTo>
                    <a:pt x="242" y="353"/>
                  </a:lnTo>
                  <a:lnTo>
                    <a:pt x="216" y="353"/>
                  </a:lnTo>
                  <a:lnTo>
                    <a:pt x="191" y="352"/>
                  </a:lnTo>
                  <a:lnTo>
                    <a:pt x="165" y="351"/>
                  </a:lnTo>
                  <a:lnTo>
                    <a:pt x="139" y="347"/>
                  </a:lnTo>
                  <a:lnTo>
                    <a:pt x="112" y="342"/>
                  </a:lnTo>
                  <a:lnTo>
                    <a:pt x="84" y="335"/>
                  </a:lnTo>
                  <a:lnTo>
                    <a:pt x="57" y="328"/>
                  </a:lnTo>
                  <a:lnTo>
                    <a:pt x="28" y="319"/>
                  </a:lnTo>
                  <a:lnTo>
                    <a:pt x="19" y="318"/>
                  </a:lnTo>
                  <a:lnTo>
                    <a:pt x="12" y="321"/>
                  </a:lnTo>
                  <a:lnTo>
                    <a:pt x="5" y="326"/>
                  </a:lnTo>
                  <a:lnTo>
                    <a:pt x="1" y="332"/>
                  </a:lnTo>
                  <a:lnTo>
                    <a:pt x="0" y="342"/>
                  </a:lnTo>
                  <a:lnTo>
                    <a:pt x="2" y="349"/>
                  </a:lnTo>
                  <a:lnTo>
                    <a:pt x="8" y="357"/>
                  </a:lnTo>
                  <a:lnTo>
                    <a:pt x="14" y="361"/>
                  </a:lnTo>
                  <a:lnTo>
                    <a:pt x="44" y="370"/>
                  </a:lnTo>
                  <a:lnTo>
                    <a:pt x="75" y="378"/>
                  </a:lnTo>
                  <a:lnTo>
                    <a:pt x="104" y="384"/>
                  </a:lnTo>
                  <a:lnTo>
                    <a:pt x="134" y="390"/>
                  </a:lnTo>
                  <a:lnTo>
                    <a:pt x="162" y="394"/>
                  </a:lnTo>
                  <a:lnTo>
                    <a:pt x="191" y="396"/>
                  </a:lnTo>
                  <a:lnTo>
                    <a:pt x="218" y="397"/>
                  </a:lnTo>
                  <a:lnTo>
                    <a:pt x="246" y="397"/>
                  </a:lnTo>
                  <a:lnTo>
                    <a:pt x="273" y="395"/>
                  </a:lnTo>
                  <a:lnTo>
                    <a:pt x="299" y="392"/>
                  </a:lnTo>
                  <a:lnTo>
                    <a:pt x="325" y="388"/>
                  </a:lnTo>
                  <a:lnTo>
                    <a:pt x="350" y="382"/>
                  </a:lnTo>
                  <a:lnTo>
                    <a:pt x="374" y="375"/>
                  </a:lnTo>
                  <a:lnTo>
                    <a:pt x="399" y="366"/>
                  </a:lnTo>
                  <a:lnTo>
                    <a:pt x="422" y="357"/>
                  </a:lnTo>
                  <a:lnTo>
                    <a:pt x="446" y="345"/>
                  </a:lnTo>
                  <a:lnTo>
                    <a:pt x="481" y="326"/>
                  </a:lnTo>
                  <a:lnTo>
                    <a:pt x="512" y="304"/>
                  </a:lnTo>
                  <a:lnTo>
                    <a:pt x="542" y="280"/>
                  </a:lnTo>
                  <a:lnTo>
                    <a:pt x="568" y="256"/>
                  </a:lnTo>
                  <a:lnTo>
                    <a:pt x="591" y="230"/>
                  </a:lnTo>
                  <a:lnTo>
                    <a:pt x="613" y="204"/>
                  </a:lnTo>
                  <a:lnTo>
                    <a:pt x="632" y="178"/>
                  </a:lnTo>
                  <a:lnTo>
                    <a:pt x="649" y="153"/>
                  </a:lnTo>
                  <a:lnTo>
                    <a:pt x="663" y="129"/>
                  </a:lnTo>
                  <a:lnTo>
                    <a:pt x="675" y="106"/>
                  </a:lnTo>
                  <a:lnTo>
                    <a:pt x="685" y="85"/>
                  </a:lnTo>
                  <a:lnTo>
                    <a:pt x="693" y="67"/>
                  </a:lnTo>
                  <a:lnTo>
                    <a:pt x="698" y="53"/>
                  </a:lnTo>
                  <a:lnTo>
                    <a:pt x="703" y="40"/>
                  </a:lnTo>
                  <a:lnTo>
                    <a:pt x="706" y="32"/>
                  </a:lnTo>
                  <a:lnTo>
                    <a:pt x="707" y="28"/>
                  </a:lnTo>
                  <a:lnTo>
                    <a:pt x="708" y="19"/>
                  </a:lnTo>
                  <a:lnTo>
                    <a:pt x="706" y="11"/>
                  </a:lnTo>
                  <a:lnTo>
                    <a:pt x="701" y="4"/>
                  </a:lnTo>
                  <a:lnTo>
                    <a:pt x="693" y="0"/>
                  </a:lnTo>
                  <a:lnTo>
                    <a:pt x="684" y="0"/>
                  </a:lnTo>
                  <a:lnTo>
                    <a:pt x="676" y="3"/>
                  </a:lnTo>
                  <a:lnTo>
                    <a:pt x="669" y="8"/>
                  </a:lnTo>
                  <a:lnTo>
                    <a:pt x="665" y="15"/>
                  </a:lnTo>
                  <a:close/>
                </a:path>
              </a:pathLst>
            </a:custGeom>
            <a:solidFill>
              <a:srgbClr val="000000"/>
            </a:solidFill>
            <a:ln w="9525">
              <a:noFill/>
              <a:round/>
              <a:headEnd/>
              <a:tailEnd/>
            </a:ln>
          </p:spPr>
          <p:txBody>
            <a:bodyPr/>
            <a:lstStyle/>
            <a:p>
              <a:pPr rtl="0"/>
              <a:endParaRPr lang="en-US" sz="3800"/>
            </a:p>
          </p:txBody>
        </p:sp>
        <p:sp>
          <p:nvSpPr>
            <p:cNvPr id="41206" name="Freeform 246"/>
            <p:cNvSpPr>
              <a:spLocks/>
            </p:cNvSpPr>
            <p:nvPr/>
          </p:nvSpPr>
          <p:spPr bwMode="auto">
            <a:xfrm flipH="1">
              <a:off x="635" y="1167"/>
              <a:ext cx="49" cy="41"/>
            </a:xfrm>
            <a:custGeom>
              <a:avLst/>
              <a:gdLst>
                <a:gd name="T0" fmla="*/ 1 w 215"/>
                <a:gd name="T1" fmla="*/ 11 h 181"/>
                <a:gd name="T2" fmla="*/ 1 w 215"/>
                <a:gd name="T3" fmla="*/ 12 h 181"/>
                <a:gd name="T4" fmla="*/ 0 w 215"/>
                <a:gd name="T5" fmla="*/ 13 h 181"/>
                <a:gd name="T6" fmla="*/ 0 w 215"/>
                <a:gd name="T7" fmla="*/ 14 h 181"/>
                <a:gd name="T8" fmla="*/ 0 w 215"/>
                <a:gd name="T9" fmla="*/ 15 h 181"/>
                <a:gd name="T10" fmla="*/ 0 w 215"/>
                <a:gd name="T11" fmla="*/ 16 h 181"/>
                <a:gd name="T12" fmla="*/ 0 w 215"/>
                <a:gd name="T13" fmla="*/ 17 h 181"/>
                <a:gd name="T14" fmla="*/ 1 w 215"/>
                <a:gd name="T15" fmla="*/ 19 h 181"/>
                <a:gd name="T16" fmla="*/ 1 w 215"/>
                <a:gd name="T17" fmla="*/ 20 h 181"/>
                <a:gd name="T18" fmla="*/ 2 w 215"/>
                <a:gd name="T19" fmla="*/ 21 h 181"/>
                <a:gd name="T20" fmla="*/ 4 w 215"/>
                <a:gd name="T21" fmla="*/ 22 h 181"/>
                <a:gd name="T22" fmla="*/ 5 w 215"/>
                <a:gd name="T23" fmla="*/ 23 h 181"/>
                <a:gd name="T24" fmla="*/ 7 w 215"/>
                <a:gd name="T25" fmla="*/ 24 h 181"/>
                <a:gd name="T26" fmla="*/ 7 w 215"/>
                <a:gd name="T27" fmla="*/ 25 h 181"/>
                <a:gd name="T28" fmla="*/ 7 w 215"/>
                <a:gd name="T29" fmla="*/ 26 h 181"/>
                <a:gd name="T30" fmla="*/ 6 w 215"/>
                <a:gd name="T31" fmla="*/ 27 h 181"/>
                <a:gd name="T32" fmla="*/ 6 w 215"/>
                <a:gd name="T33" fmla="*/ 28 h 181"/>
                <a:gd name="T34" fmla="*/ 7 w 215"/>
                <a:gd name="T35" fmla="*/ 31 h 181"/>
                <a:gd name="T36" fmla="*/ 8 w 215"/>
                <a:gd name="T37" fmla="*/ 33 h 181"/>
                <a:gd name="T38" fmla="*/ 9 w 215"/>
                <a:gd name="T39" fmla="*/ 35 h 181"/>
                <a:gd name="T40" fmla="*/ 11 w 215"/>
                <a:gd name="T41" fmla="*/ 37 h 181"/>
                <a:gd name="T42" fmla="*/ 11 w 215"/>
                <a:gd name="T43" fmla="*/ 37 h 181"/>
                <a:gd name="T44" fmla="*/ 12 w 215"/>
                <a:gd name="T45" fmla="*/ 38 h 181"/>
                <a:gd name="T46" fmla="*/ 12 w 215"/>
                <a:gd name="T47" fmla="*/ 38 h 181"/>
                <a:gd name="T48" fmla="*/ 13 w 215"/>
                <a:gd name="T49" fmla="*/ 38 h 181"/>
                <a:gd name="T50" fmla="*/ 15 w 215"/>
                <a:gd name="T51" fmla="*/ 39 h 181"/>
                <a:gd name="T52" fmla="*/ 18 w 215"/>
                <a:gd name="T53" fmla="*/ 40 h 181"/>
                <a:gd name="T54" fmla="*/ 22 w 215"/>
                <a:gd name="T55" fmla="*/ 40 h 181"/>
                <a:gd name="T56" fmla="*/ 27 w 215"/>
                <a:gd name="T57" fmla="*/ 41 h 181"/>
                <a:gd name="T58" fmla="*/ 32 w 215"/>
                <a:gd name="T59" fmla="*/ 41 h 181"/>
                <a:gd name="T60" fmla="*/ 37 w 215"/>
                <a:gd name="T61" fmla="*/ 40 h 181"/>
                <a:gd name="T62" fmla="*/ 41 w 215"/>
                <a:gd name="T63" fmla="*/ 38 h 181"/>
                <a:gd name="T64" fmla="*/ 45 w 215"/>
                <a:gd name="T65" fmla="*/ 35 h 181"/>
                <a:gd name="T66" fmla="*/ 45 w 215"/>
                <a:gd name="T67" fmla="*/ 35 h 181"/>
                <a:gd name="T68" fmla="*/ 45 w 215"/>
                <a:gd name="T69" fmla="*/ 34 h 181"/>
                <a:gd name="T70" fmla="*/ 45 w 215"/>
                <a:gd name="T71" fmla="*/ 34 h 181"/>
                <a:gd name="T72" fmla="*/ 45 w 215"/>
                <a:gd name="T73" fmla="*/ 34 h 181"/>
                <a:gd name="T74" fmla="*/ 46 w 215"/>
                <a:gd name="T75" fmla="*/ 33 h 181"/>
                <a:gd name="T76" fmla="*/ 47 w 215"/>
                <a:gd name="T77" fmla="*/ 30 h 181"/>
                <a:gd name="T78" fmla="*/ 48 w 215"/>
                <a:gd name="T79" fmla="*/ 26 h 181"/>
                <a:gd name="T80" fmla="*/ 49 w 215"/>
                <a:gd name="T81" fmla="*/ 21 h 181"/>
                <a:gd name="T82" fmla="*/ 49 w 215"/>
                <a:gd name="T83" fmla="*/ 19 h 181"/>
                <a:gd name="T84" fmla="*/ 49 w 215"/>
                <a:gd name="T85" fmla="*/ 17 h 181"/>
                <a:gd name="T86" fmla="*/ 48 w 215"/>
                <a:gd name="T87" fmla="*/ 15 h 181"/>
                <a:gd name="T88" fmla="*/ 47 w 215"/>
                <a:gd name="T89" fmla="*/ 13 h 181"/>
                <a:gd name="T90" fmla="*/ 46 w 215"/>
                <a:gd name="T91" fmla="*/ 11 h 181"/>
                <a:gd name="T92" fmla="*/ 44 w 215"/>
                <a:gd name="T93" fmla="*/ 9 h 181"/>
                <a:gd name="T94" fmla="*/ 42 w 215"/>
                <a:gd name="T95" fmla="*/ 7 h 181"/>
                <a:gd name="T96" fmla="*/ 40 w 215"/>
                <a:gd name="T97" fmla="*/ 5 h 181"/>
                <a:gd name="T98" fmla="*/ 37 w 215"/>
                <a:gd name="T99" fmla="*/ 4 h 181"/>
                <a:gd name="T100" fmla="*/ 34 w 215"/>
                <a:gd name="T101" fmla="*/ 3 h 181"/>
                <a:gd name="T102" fmla="*/ 31 w 215"/>
                <a:gd name="T103" fmla="*/ 2 h 181"/>
                <a:gd name="T104" fmla="*/ 27 w 215"/>
                <a:gd name="T105" fmla="*/ 1 h 181"/>
                <a:gd name="T106" fmla="*/ 24 w 215"/>
                <a:gd name="T107" fmla="*/ 1 h 181"/>
                <a:gd name="T108" fmla="*/ 21 w 215"/>
                <a:gd name="T109" fmla="*/ 0 h 181"/>
                <a:gd name="T110" fmla="*/ 18 w 215"/>
                <a:gd name="T111" fmla="*/ 0 h 181"/>
                <a:gd name="T112" fmla="*/ 14 w 215"/>
                <a:gd name="T113" fmla="*/ 1 h 181"/>
                <a:gd name="T114" fmla="*/ 10 w 215"/>
                <a:gd name="T115" fmla="*/ 2 h 181"/>
                <a:gd name="T116" fmla="*/ 7 w 215"/>
                <a:gd name="T117" fmla="*/ 4 h 181"/>
                <a:gd name="T118" fmla="*/ 4 w 215"/>
                <a:gd name="T119" fmla="*/ 7 h 181"/>
                <a:gd name="T120" fmla="*/ 1 w 215"/>
                <a:gd name="T121" fmla="*/ 11 h 18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5"/>
                <a:gd name="T184" fmla="*/ 0 h 181"/>
                <a:gd name="T185" fmla="*/ 215 w 215"/>
                <a:gd name="T186" fmla="*/ 181 h 18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5" h="181">
                  <a:moveTo>
                    <a:pt x="5" y="47"/>
                  </a:moveTo>
                  <a:lnTo>
                    <a:pt x="4" y="51"/>
                  </a:lnTo>
                  <a:lnTo>
                    <a:pt x="1" y="56"/>
                  </a:lnTo>
                  <a:lnTo>
                    <a:pt x="0" y="61"/>
                  </a:lnTo>
                  <a:lnTo>
                    <a:pt x="0" y="67"/>
                  </a:lnTo>
                  <a:lnTo>
                    <a:pt x="0" y="72"/>
                  </a:lnTo>
                  <a:lnTo>
                    <a:pt x="1" y="77"/>
                  </a:lnTo>
                  <a:lnTo>
                    <a:pt x="3" y="82"/>
                  </a:lnTo>
                  <a:lnTo>
                    <a:pt x="5" y="87"/>
                  </a:lnTo>
                  <a:lnTo>
                    <a:pt x="9" y="93"/>
                  </a:lnTo>
                  <a:lnTo>
                    <a:pt x="16" y="98"/>
                  </a:lnTo>
                  <a:lnTo>
                    <a:pt x="22" y="102"/>
                  </a:lnTo>
                  <a:lnTo>
                    <a:pt x="31" y="104"/>
                  </a:lnTo>
                  <a:lnTo>
                    <a:pt x="30" y="109"/>
                  </a:lnTo>
                  <a:lnTo>
                    <a:pt x="29" y="115"/>
                  </a:lnTo>
                  <a:lnTo>
                    <a:pt x="27" y="120"/>
                  </a:lnTo>
                  <a:lnTo>
                    <a:pt x="27" y="125"/>
                  </a:lnTo>
                  <a:lnTo>
                    <a:pt x="29" y="136"/>
                  </a:lnTo>
                  <a:lnTo>
                    <a:pt x="33" y="146"/>
                  </a:lnTo>
                  <a:lnTo>
                    <a:pt x="38" y="155"/>
                  </a:lnTo>
                  <a:lnTo>
                    <a:pt x="47" y="164"/>
                  </a:lnTo>
                  <a:lnTo>
                    <a:pt x="49" y="165"/>
                  </a:lnTo>
                  <a:lnTo>
                    <a:pt x="51" y="167"/>
                  </a:lnTo>
                  <a:lnTo>
                    <a:pt x="53" y="168"/>
                  </a:lnTo>
                  <a:lnTo>
                    <a:pt x="55" y="168"/>
                  </a:lnTo>
                  <a:lnTo>
                    <a:pt x="64" y="171"/>
                  </a:lnTo>
                  <a:lnTo>
                    <a:pt x="78" y="175"/>
                  </a:lnTo>
                  <a:lnTo>
                    <a:pt x="98" y="178"/>
                  </a:lnTo>
                  <a:lnTo>
                    <a:pt x="118" y="181"/>
                  </a:lnTo>
                  <a:lnTo>
                    <a:pt x="139" y="180"/>
                  </a:lnTo>
                  <a:lnTo>
                    <a:pt x="161" y="177"/>
                  </a:lnTo>
                  <a:lnTo>
                    <a:pt x="181" y="168"/>
                  </a:lnTo>
                  <a:lnTo>
                    <a:pt x="196" y="155"/>
                  </a:lnTo>
                  <a:lnTo>
                    <a:pt x="198" y="154"/>
                  </a:lnTo>
                  <a:lnTo>
                    <a:pt x="198" y="152"/>
                  </a:lnTo>
                  <a:lnTo>
                    <a:pt x="199" y="152"/>
                  </a:lnTo>
                  <a:lnTo>
                    <a:pt x="199" y="151"/>
                  </a:lnTo>
                  <a:lnTo>
                    <a:pt x="203" y="145"/>
                  </a:lnTo>
                  <a:lnTo>
                    <a:pt x="208" y="132"/>
                  </a:lnTo>
                  <a:lnTo>
                    <a:pt x="212" y="115"/>
                  </a:lnTo>
                  <a:lnTo>
                    <a:pt x="215" y="94"/>
                  </a:lnTo>
                  <a:lnTo>
                    <a:pt x="215" y="85"/>
                  </a:lnTo>
                  <a:lnTo>
                    <a:pt x="213" y="76"/>
                  </a:lnTo>
                  <a:lnTo>
                    <a:pt x="211" y="68"/>
                  </a:lnTo>
                  <a:lnTo>
                    <a:pt x="207" y="59"/>
                  </a:lnTo>
                  <a:lnTo>
                    <a:pt x="200" y="48"/>
                  </a:lnTo>
                  <a:lnTo>
                    <a:pt x="194" y="39"/>
                  </a:lnTo>
                  <a:lnTo>
                    <a:pt x="185" y="31"/>
                  </a:lnTo>
                  <a:lnTo>
                    <a:pt x="174" y="24"/>
                  </a:lnTo>
                  <a:lnTo>
                    <a:pt x="163" y="18"/>
                  </a:lnTo>
                  <a:lnTo>
                    <a:pt x="150" y="13"/>
                  </a:lnTo>
                  <a:lnTo>
                    <a:pt x="135" y="9"/>
                  </a:lnTo>
                  <a:lnTo>
                    <a:pt x="120" y="5"/>
                  </a:lnTo>
                  <a:lnTo>
                    <a:pt x="107" y="3"/>
                  </a:lnTo>
                  <a:lnTo>
                    <a:pt x="92" y="0"/>
                  </a:lnTo>
                  <a:lnTo>
                    <a:pt x="77" y="0"/>
                  </a:lnTo>
                  <a:lnTo>
                    <a:pt x="60" y="3"/>
                  </a:lnTo>
                  <a:lnTo>
                    <a:pt x="44" y="8"/>
                  </a:lnTo>
                  <a:lnTo>
                    <a:pt x="29" y="16"/>
                  </a:lnTo>
                  <a:lnTo>
                    <a:pt x="16" y="29"/>
                  </a:lnTo>
                  <a:lnTo>
                    <a:pt x="5" y="47"/>
                  </a:lnTo>
                  <a:close/>
                </a:path>
              </a:pathLst>
            </a:custGeom>
            <a:solidFill>
              <a:srgbClr val="000000"/>
            </a:solidFill>
            <a:ln w="9525">
              <a:noFill/>
              <a:round/>
              <a:headEnd/>
              <a:tailEnd/>
            </a:ln>
          </p:spPr>
          <p:txBody>
            <a:bodyPr/>
            <a:lstStyle/>
            <a:p>
              <a:pPr rtl="0"/>
              <a:endParaRPr lang="en-US" sz="3800"/>
            </a:p>
          </p:txBody>
        </p:sp>
        <p:sp>
          <p:nvSpPr>
            <p:cNvPr id="41207" name="Freeform 247"/>
            <p:cNvSpPr>
              <a:spLocks/>
            </p:cNvSpPr>
            <p:nvPr/>
          </p:nvSpPr>
          <p:spPr bwMode="auto">
            <a:xfrm flipH="1">
              <a:off x="648" y="1179"/>
              <a:ext cx="22" cy="17"/>
            </a:xfrm>
            <a:custGeom>
              <a:avLst/>
              <a:gdLst>
                <a:gd name="T0" fmla="*/ 10 w 99"/>
                <a:gd name="T1" fmla="*/ 0 h 74"/>
                <a:gd name="T2" fmla="*/ 10 w 99"/>
                <a:gd name="T3" fmla="*/ 1 h 74"/>
                <a:gd name="T4" fmla="*/ 10 w 99"/>
                <a:gd name="T5" fmla="*/ 1 h 74"/>
                <a:gd name="T6" fmla="*/ 10 w 99"/>
                <a:gd name="T7" fmla="*/ 1 h 74"/>
                <a:gd name="T8" fmla="*/ 10 w 99"/>
                <a:gd name="T9" fmla="*/ 1 h 74"/>
                <a:gd name="T10" fmla="*/ 12 w 99"/>
                <a:gd name="T11" fmla="*/ 1 h 74"/>
                <a:gd name="T12" fmla="*/ 14 w 99"/>
                <a:gd name="T13" fmla="*/ 1 h 74"/>
                <a:gd name="T14" fmla="*/ 15 w 99"/>
                <a:gd name="T15" fmla="*/ 2 h 74"/>
                <a:gd name="T16" fmla="*/ 17 w 99"/>
                <a:gd name="T17" fmla="*/ 2 h 74"/>
                <a:gd name="T18" fmla="*/ 18 w 99"/>
                <a:gd name="T19" fmla="*/ 3 h 74"/>
                <a:gd name="T20" fmla="*/ 20 w 99"/>
                <a:gd name="T21" fmla="*/ 4 h 74"/>
                <a:gd name="T22" fmla="*/ 21 w 99"/>
                <a:gd name="T23" fmla="*/ 5 h 74"/>
                <a:gd name="T24" fmla="*/ 22 w 99"/>
                <a:gd name="T25" fmla="*/ 6 h 74"/>
                <a:gd name="T26" fmla="*/ 22 w 99"/>
                <a:gd name="T27" fmla="*/ 7 h 74"/>
                <a:gd name="T28" fmla="*/ 22 w 99"/>
                <a:gd name="T29" fmla="*/ 8 h 74"/>
                <a:gd name="T30" fmla="*/ 22 w 99"/>
                <a:gd name="T31" fmla="*/ 9 h 74"/>
                <a:gd name="T32" fmla="*/ 22 w 99"/>
                <a:gd name="T33" fmla="*/ 9 h 74"/>
                <a:gd name="T34" fmla="*/ 22 w 99"/>
                <a:gd name="T35" fmla="*/ 11 h 74"/>
                <a:gd name="T36" fmla="*/ 22 w 99"/>
                <a:gd name="T37" fmla="*/ 13 h 74"/>
                <a:gd name="T38" fmla="*/ 21 w 99"/>
                <a:gd name="T39" fmla="*/ 14 h 74"/>
                <a:gd name="T40" fmla="*/ 21 w 99"/>
                <a:gd name="T41" fmla="*/ 15 h 74"/>
                <a:gd name="T42" fmla="*/ 20 w 99"/>
                <a:gd name="T43" fmla="*/ 16 h 74"/>
                <a:gd name="T44" fmla="*/ 18 w 99"/>
                <a:gd name="T45" fmla="*/ 17 h 74"/>
                <a:gd name="T46" fmla="*/ 16 w 99"/>
                <a:gd name="T47" fmla="*/ 17 h 74"/>
                <a:gd name="T48" fmla="*/ 14 w 99"/>
                <a:gd name="T49" fmla="*/ 17 h 74"/>
                <a:gd name="T50" fmla="*/ 12 w 99"/>
                <a:gd name="T51" fmla="*/ 17 h 74"/>
                <a:gd name="T52" fmla="*/ 9 w 99"/>
                <a:gd name="T53" fmla="*/ 17 h 74"/>
                <a:gd name="T54" fmla="*/ 7 w 99"/>
                <a:gd name="T55" fmla="*/ 16 h 74"/>
                <a:gd name="T56" fmla="*/ 4 w 99"/>
                <a:gd name="T57" fmla="*/ 15 h 74"/>
                <a:gd name="T58" fmla="*/ 5 w 99"/>
                <a:gd name="T59" fmla="*/ 14 h 74"/>
                <a:gd name="T60" fmla="*/ 5 w 99"/>
                <a:gd name="T61" fmla="*/ 13 h 74"/>
                <a:gd name="T62" fmla="*/ 6 w 99"/>
                <a:gd name="T63" fmla="*/ 12 h 74"/>
                <a:gd name="T64" fmla="*/ 6 w 99"/>
                <a:gd name="T65" fmla="*/ 11 h 74"/>
                <a:gd name="T66" fmla="*/ 7 w 99"/>
                <a:gd name="T67" fmla="*/ 10 h 74"/>
                <a:gd name="T68" fmla="*/ 7 w 99"/>
                <a:gd name="T69" fmla="*/ 9 h 74"/>
                <a:gd name="T70" fmla="*/ 7 w 99"/>
                <a:gd name="T71" fmla="*/ 9 h 74"/>
                <a:gd name="T72" fmla="*/ 7 w 99"/>
                <a:gd name="T73" fmla="*/ 7 h 74"/>
                <a:gd name="T74" fmla="*/ 7 w 99"/>
                <a:gd name="T75" fmla="*/ 7 h 74"/>
                <a:gd name="T76" fmla="*/ 7 w 99"/>
                <a:gd name="T77" fmla="*/ 6 h 74"/>
                <a:gd name="T78" fmla="*/ 7 w 99"/>
                <a:gd name="T79" fmla="*/ 6 h 74"/>
                <a:gd name="T80" fmla="*/ 7 w 99"/>
                <a:gd name="T81" fmla="*/ 6 h 74"/>
                <a:gd name="T82" fmla="*/ 6 w 99"/>
                <a:gd name="T83" fmla="*/ 4 h 74"/>
                <a:gd name="T84" fmla="*/ 6 w 99"/>
                <a:gd name="T85" fmla="*/ 3 h 74"/>
                <a:gd name="T86" fmla="*/ 4 w 99"/>
                <a:gd name="T87" fmla="*/ 2 h 74"/>
                <a:gd name="T88" fmla="*/ 3 w 99"/>
                <a:gd name="T89" fmla="*/ 2 h 74"/>
                <a:gd name="T90" fmla="*/ 3 w 99"/>
                <a:gd name="T91" fmla="*/ 2 h 74"/>
                <a:gd name="T92" fmla="*/ 2 w 99"/>
                <a:gd name="T93" fmla="*/ 1 h 74"/>
                <a:gd name="T94" fmla="*/ 1 w 99"/>
                <a:gd name="T95" fmla="*/ 1 h 74"/>
                <a:gd name="T96" fmla="*/ 0 w 99"/>
                <a:gd name="T97" fmla="*/ 1 h 74"/>
                <a:gd name="T98" fmla="*/ 2 w 99"/>
                <a:gd name="T99" fmla="*/ 0 h 74"/>
                <a:gd name="T100" fmla="*/ 3 w 99"/>
                <a:gd name="T101" fmla="*/ 0 h 74"/>
                <a:gd name="T102" fmla="*/ 4 w 99"/>
                <a:gd name="T103" fmla="*/ 0 h 74"/>
                <a:gd name="T104" fmla="*/ 6 w 99"/>
                <a:gd name="T105" fmla="*/ 0 h 74"/>
                <a:gd name="T106" fmla="*/ 7 w 99"/>
                <a:gd name="T107" fmla="*/ 0 h 74"/>
                <a:gd name="T108" fmla="*/ 8 w 99"/>
                <a:gd name="T109" fmla="*/ 0 h 74"/>
                <a:gd name="T110" fmla="*/ 9 w 99"/>
                <a:gd name="T111" fmla="*/ 0 h 74"/>
                <a:gd name="T112" fmla="*/ 10 w 99"/>
                <a:gd name="T113" fmla="*/ 0 h 7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9"/>
                <a:gd name="T172" fmla="*/ 0 h 74"/>
                <a:gd name="T173" fmla="*/ 99 w 99"/>
                <a:gd name="T174" fmla="*/ 74 h 7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9" h="74">
                  <a:moveTo>
                    <a:pt x="43" y="2"/>
                  </a:moveTo>
                  <a:lnTo>
                    <a:pt x="45" y="3"/>
                  </a:lnTo>
                  <a:lnTo>
                    <a:pt x="46" y="3"/>
                  </a:lnTo>
                  <a:lnTo>
                    <a:pt x="47" y="3"/>
                  </a:lnTo>
                  <a:lnTo>
                    <a:pt x="54" y="5"/>
                  </a:lnTo>
                  <a:lnTo>
                    <a:pt x="62" y="6"/>
                  </a:lnTo>
                  <a:lnTo>
                    <a:pt x="69" y="7"/>
                  </a:lnTo>
                  <a:lnTo>
                    <a:pt x="76" y="10"/>
                  </a:lnTo>
                  <a:lnTo>
                    <a:pt x="82" y="14"/>
                  </a:lnTo>
                  <a:lnTo>
                    <a:pt x="89" y="16"/>
                  </a:lnTo>
                  <a:lnTo>
                    <a:pt x="93" y="22"/>
                  </a:lnTo>
                  <a:lnTo>
                    <a:pt x="97" y="27"/>
                  </a:lnTo>
                  <a:lnTo>
                    <a:pt x="98" y="29"/>
                  </a:lnTo>
                  <a:lnTo>
                    <a:pt x="99" y="33"/>
                  </a:lnTo>
                  <a:lnTo>
                    <a:pt x="99" y="37"/>
                  </a:lnTo>
                  <a:lnTo>
                    <a:pt x="99" y="40"/>
                  </a:lnTo>
                  <a:lnTo>
                    <a:pt x="99" y="49"/>
                  </a:lnTo>
                  <a:lnTo>
                    <a:pt x="97" y="55"/>
                  </a:lnTo>
                  <a:lnTo>
                    <a:pt x="95" y="62"/>
                  </a:lnTo>
                  <a:lnTo>
                    <a:pt x="93" y="67"/>
                  </a:lnTo>
                  <a:lnTo>
                    <a:pt x="88" y="70"/>
                  </a:lnTo>
                  <a:lnTo>
                    <a:pt x="81" y="72"/>
                  </a:lnTo>
                  <a:lnTo>
                    <a:pt x="73" y="74"/>
                  </a:lnTo>
                  <a:lnTo>
                    <a:pt x="63" y="74"/>
                  </a:lnTo>
                  <a:lnTo>
                    <a:pt x="52" y="72"/>
                  </a:lnTo>
                  <a:lnTo>
                    <a:pt x="42" y="72"/>
                  </a:lnTo>
                  <a:lnTo>
                    <a:pt x="30" y="70"/>
                  </a:lnTo>
                  <a:lnTo>
                    <a:pt x="20" y="67"/>
                  </a:lnTo>
                  <a:lnTo>
                    <a:pt x="21" y="63"/>
                  </a:lnTo>
                  <a:lnTo>
                    <a:pt x="23" y="58"/>
                  </a:lnTo>
                  <a:lnTo>
                    <a:pt x="25" y="53"/>
                  </a:lnTo>
                  <a:lnTo>
                    <a:pt x="28" y="48"/>
                  </a:lnTo>
                  <a:lnTo>
                    <a:pt x="30" y="45"/>
                  </a:lnTo>
                  <a:lnTo>
                    <a:pt x="32" y="41"/>
                  </a:lnTo>
                  <a:lnTo>
                    <a:pt x="33" y="37"/>
                  </a:lnTo>
                  <a:lnTo>
                    <a:pt x="33" y="32"/>
                  </a:lnTo>
                  <a:lnTo>
                    <a:pt x="33" y="29"/>
                  </a:lnTo>
                  <a:lnTo>
                    <a:pt x="33" y="28"/>
                  </a:lnTo>
                  <a:lnTo>
                    <a:pt x="33" y="26"/>
                  </a:lnTo>
                  <a:lnTo>
                    <a:pt x="32" y="24"/>
                  </a:lnTo>
                  <a:lnTo>
                    <a:pt x="29" y="19"/>
                  </a:lnTo>
                  <a:lnTo>
                    <a:pt x="25" y="14"/>
                  </a:lnTo>
                  <a:lnTo>
                    <a:pt x="20" y="10"/>
                  </a:lnTo>
                  <a:lnTo>
                    <a:pt x="15" y="7"/>
                  </a:lnTo>
                  <a:lnTo>
                    <a:pt x="13" y="7"/>
                  </a:lnTo>
                  <a:lnTo>
                    <a:pt x="10" y="6"/>
                  </a:lnTo>
                  <a:lnTo>
                    <a:pt x="6" y="6"/>
                  </a:lnTo>
                  <a:lnTo>
                    <a:pt x="0" y="5"/>
                  </a:lnTo>
                  <a:lnTo>
                    <a:pt x="7" y="2"/>
                  </a:lnTo>
                  <a:lnTo>
                    <a:pt x="13" y="0"/>
                  </a:lnTo>
                  <a:lnTo>
                    <a:pt x="20" y="0"/>
                  </a:lnTo>
                  <a:lnTo>
                    <a:pt x="26" y="0"/>
                  </a:lnTo>
                  <a:lnTo>
                    <a:pt x="32" y="0"/>
                  </a:lnTo>
                  <a:lnTo>
                    <a:pt x="37" y="1"/>
                  </a:lnTo>
                  <a:lnTo>
                    <a:pt x="41" y="1"/>
                  </a:lnTo>
                  <a:lnTo>
                    <a:pt x="43" y="2"/>
                  </a:lnTo>
                  <a:close/>
                </a:path>
              </a:pathLst>
            </a:custGeom>
            <a:solidFill>
              <a:srgbClr val="C0C0C0"/>
            </a:solidFill>
            <a:ln w="9525">
              <a:noFill/>
              <a:round/>
              <a:headEnd/>
              <a:tailEnd/>
            </a:ln>
          </p:spPr>
          <p:txBody>
            <a:bodyPr/>
            <a:lstStyle/>
            <a:p>
              <a:pPr rtl="0"/>
              <a:endParaRPr lang="en-US" sz="3800"/>
            </a:p>
          </p:txBody>
        </p:sp>
        <p:sp>
          <p:nvSpPr>
            <p:cNvPr id="41208" name="Freeform 248"/>
            <p:cNvSpPr>
              <a:spLocks/>
            </p:cNvSpPr>
            <p:nvPr/>
          </p:nvSpPr>
          <p:spPr bwMode="auto">
            <a:xfrm flipH="1">
              <a:off x="472" y="1105"/>
              <a:ext cx="56" cy="58"/>
            </a:xfrm>
            <a:custGeom>
              <a:avLst/>
              <a:gdLst>
                <a:gd name="T0" fmla="*/ 27 w 245"/>
                <a:gd name="T1" fmla="*/ 0 h 256"/>
                <a:gd name="T2" fmla="*/ 0 w 245"/>
                <a:gd name="T3" fmla="*/ 36 h 256"/>
                <a:gd name="T4" fmla="*/ 29 w 245"/>
                <a:gd name="T5" fmla="*/ 58 h 256"/>
                <a:gd name="T6" fmla="*/ 56 w 245"/>
                <a:gd name="T7" fmla="*/ 20 h 256"/>
                <a:gd name="T8" fmla="*/ 27 w 245"/>
                <a:gd name="T9" fmla="*/ 0 h 256"/>
                <a:gd name="T10" fmla="*/ 0 60000 65536"/>
                <a:gd name="T11" fmla="*/ 0 60000 65536"/>
                <a:gd name="T12" fmla="*/ 0 60000 65536"/>
                <a:gd name="T13" fmla="*/ 0 60000 65536"/>
                <a:gd name="T14" fmla="*/ 0 60000 65536"/>
                <a:gd name="T15" fmla="*/ 0 w 245"/>
                <a:gd name="T16" fmla="*/ 0 h 256"/>
                <a:gd name="T17" fmla="*/ 245 w 245"/>
                <a:gd name="T18" fmla="*/ 256 h 256"/>
              </a:gdLst>
              <a:ahLst/>
              <a:cxnLst>
                <a:cxn ang="T10">
                  <a:pos x="T0" y="T1"/>
                </a:cxn>
                <a:cxn ang="T11">
                  <a:pos x="T2" y="T3"/>
                </a:cxn>
                <a:cxn ang="T12">
                  <a:pos x="T4" y="T5"/>
                </a:cxn>
                <a:cxn ang="T13">
                  <a:pos x="T6" y="T7"/>
                </a:cxn>
                <a:cxn ang="T14">
                  <a:pos x="T8" y="T9"/>
                </a:cxn>
              </a:cxnLst>
              <a:rect l="T15" t="T16" r="T17" b="T18"/>
              <a:pathLst>
                <a:path w="245" h="256">
                  <a:moveTo>
                    <a:pt x="117" y="0"/>
                  </a:moveTo>
                  <a:lnTo>
                    <a:pt x="0" y="157"/>
                  </a:lnTo>
                  <a:lnTo>
                    <a:pt x="128" y="256"/>
                  </a:lnTo>
                  <a:lnTo>
                    <a:pt x="245" y="89"/>
                  </a:lnTo>
                  <a:lnTo>
                    <a:pt x="117" y="0"/>
                  </a:lnTo>
                  <a:close/>
                </a:path>
              </a:pathLst>
            </a:custGeom>
            <a:solidFill>
              <a:srgbClr val="C0C0C0"/>
            </a:solidFill>
            <a:ln w="9525">
              <a:noFill/>
              <a:round/>
              <a:headEnd/>
              <a:tailEnd/>
            </a:ln>
          </p:spPr>
          <p:txBody>
            <a:bodyPr/>
            <a:lstStyle/>
            <a:p>
              <a:pPr rtl="0"/>
              <a:endParaRPr lang="en-US" sz="3800"/>
            </a:p>
          </p:txBody>
        </p:sp>
        <p:sp>
          <p:nvSpPr>
            <p:cNvPr id="41209" name="Freeform 249"/>
            <p:cNvSpPr>
              <a:spLocks/>
            </p:cNvSpPr>
            <p:nvPr/>
          </p:nvSpPr>
          <p:spPr bwMode="auto">
            <a:xfrm flipH="1">
              <a:off x="468" y="1101"/>
              <a:ext cx="63" cy="66"/>
            </a:xfrm>
            <a:custGeom>
              <a:avLst/>
              <a:gdLst>
                <a:gd name="T0" fmla="*/ 62 w 277"/>
                <a:gd name="T1" fmla="*/ 21 h 287"/>
                <a:gd name="T2" fmla="*/ 60 w 277"/>
                <a:gd name="T3" fmla="*/ 20 h 287"/>
                <a:gd name="T4" fmla="*/ 59 w 277"/>
                <a:gd name="T5" fmla="*/ 20 h 287"/>
                <a:gd name="T6" fmla="*/ 58 w 277"/>
                <a:gd name="T7" fmla="*/ 21 h 287"/>
                <a:gd name="T8" fmla="*/ 57 w 277"/>
                <a:gd name="T9" fmla="*/ 22 h 287"/>
                <a:gd name="T10" fmla="*/ 56 w 277"/>
                <a:gd name="T11" fmla="*/ 23 h 287"/>
                <a:gd name="T12" fmla="*/ 53 w 277"/>
                <a:gd name="T13" fmla="*/ 26 h 287"/>
                <a:gd name="T14" fmla="*/ 50 w 277"/>
                <a:gd name="T15" fmla="*/ 32 h 287"/>
                <a:gd name="T16" fmla="*/ 45 w 277"/>
                <a:gd name="T17" fmla="*/ 37 h 287"/>
                <a:gd name="T18" fmla="*/ 41 w 277"/>
                <a:gd name="T19" fmla="*/ 44 h 287"/>
                <a:gd name="T20" fmla="*/ 37 w 277"/>
                <a:gd name="T21" fmla="*/ 49 h 287"/>
                <a:gd name="T22" fmla="*/ 34 w 277"/>
                <a:gd name="T23" fmla="*/ 54 h 287"/>
                <a:gd name="T24" fmla="*/ 32 w 277"/>
                <a:gd name="T25" fmla="*/ 57 h 287"/>
                <a:gd name="T26" fmla="*/ 30 w 277"/>
                <a:gd name="T27" fmla="*/ 56 h 287"/>
                <a:gd name="T28" fmla="*/ 27 w 277"/>
                <a:gd name="T29" fmla="*/ 53 h 287"/>
                <a:gd name="T30" fmla="*/ 24 w 277"/>
                <a:gd name="T31" fmla="*/ 51 h 287"/>
                <a:gd name="T32" fmla="*/ 20 w 277"/>
                <a:gd name="T33" fmla="*/ 48 h 287"/>
                <a:gd name="T34" fmla="*/ 17 w 277"/>
                <a:gd name="T35" fmla="*/ 45 h 287"/>
                <a:gd name="T36" fmla="*/ 14 w 277"/>
                <a:gd name="T37" fmla="*/ 43 h 287"/>
                <a:gd name="T38" fmla="*/ 11 w 277"/>
                <a:gd name="T39" fmla="*/ 41 h 287"/>
                <a:gd name="T40" fmla="*/ 9 w 277"/>
                <a:gd name="T41" fmla="*/ 39 h 287"/>
                <a:gd name="T42" fmla="*/ 11 w 277"/>
                <a:gd name="T43" fmla="*/ 36 h 287"/>
                <a:gd name="T44" fmla="*/ 14 w 277"/>
                <a:gd name="T45" fmla="*/ 32 h 287"/>
                <a:gd name="T46" fmla="*/ 18 w 277"/>
                <a:gd name="T47" fmla="*/ 26 h 287"/>
                <a:gd name="T48" fmla="*/ 23 w 277"/>
                <a:gd name="T49" fmla="*/ 20 h 287"/>
                <a:gd name="T50" fmla="*/ 27 w 277"/>
                <a:gd name="T51" fmla="*/ 15 h 287"/>
                <a:gd name="T52" fmla="*/ 30 w 277"/>
                <a:gd name="T53" fmla="*/ 10 h 287"/>
                <a:gd name="T54" fmla="*/ 33 w 277"/>
                <a:gd name="T55" fmla="*/ 7 h 287"/>
                <a:gd name="T56" fmla="*/ 33 w 277"/>
                <a:gd name="T57" fmla="*/ 6 h 287"/>
                <a:gd name="T58" fmla="*/ 34 w 277"/>
                <a:gd name="T59" fmla="*/ 5 h 287"/>
                <a:gd name="T60" fmla="*/ 34 w 277"/>
                <a:gd name="T61" fmla="*/ 5 h 287"/>
                <a:gd name="T62" fmla="*/ 34 w 277"/>
                <a:gd name="T63" fmla="*/ 4 h 287"/>
                <a:gd name="T64" fmla="*/ 34 w 277"/>
                <a:gd name="T65" fmla="*/ 4 h 287"/>
                <a:gd name="T66" fmla="*/ 34 w 277"/>
                <a:gd name="T67" fmla="*/ 3 h 287"/>
                <a:gd name="T68" fmla="*/ 34 w 277"/>
                <a:gd name="T69" fmla="*/ 2 h 287"/>
                <a:gd name="T70" fmla="*/ 33 w 277"/>
                <a:gd name="T71" fmla="*/ 1 h 287"/>
                <a:gd name="T72" fmla="*/ 33 w 277"/>
                <a:gd name="T73" fmla="*/ 0 h 287"/>
                <a:gd name="T74" fmla="*/ 31 w 277"/>
                <a:gd name="T75" fmla="*/ 0 h 287"/>
                <a:gd name="T76" fmla="*/ 30 w 277"/>
                <a:gd name="T77" fmla="*/ 0 h 287"/>
                <a:gd name="T78" fmla="*/ 29 w 277"/>
                <a:gd name="T79" fmla="*/ 0 h 287"/>
                <a:gd name="T80" fmla="*/ 28 w 277"/>
                <a:gd name="T81" fmla="*/ 1 h 287"/>
                <a:gd name="T82" fmla="*/ 1 w 277"/>
                <a:gd name="T83" fmla="*/ 38 h 287"/>
                <a:gd name="T84" fmla="*/ 0 w 277"/>
                <a:gd name="T85" fmla="*/ 39 h 287"/>
                <a:gd name="T86" fmla="*/ 0 w 277"/>
                <a:gd name="T87" fmla="*/ 40 h 287"/>
                <a:gd name="T88" fmla="*/ 0 w 277"/>
                <a:gd name="T89" fmla="*/ 41 h 287"/>
                <a:gd name="T90" fmla="*/ 2 w 277"/>
                <a:gd name="T91" fmla="*/ 43 h 287"/>
                <a:gd name="T92" fmla="*/ 30 w 277"/>
                <a:gd name="T93" fmla="*/ 66 h 287"/>
                <a:gd name="T94" fmla="*/ 31 w 277"/>
                <a:gd name="T95" fmla="*/ 66 h 287"/>
                <a:gd name="T96" fmla="*/ 32 w 277"/>
                <a:gd name="T97" fmla="*/ 66 h 287"/>
                <a:gd name="T98" fmla="*/ 33 w 277"/>
                <a:gd name="T99" fmla="*/ 66 h 287"/>
                <a:gd name="T100" fmla="*/ 33 w 277"/>
                <a:gd name="T101" fmla="*/ 66 h 287"/>
                <a:gd name="T102" fmla="*/ 34 w 277"/>
                <a:gd name="T103" fmla="*/ 66 h 287"/>
                <a:gd name="T104" fmla="*/ 35 w 277"/>
                <a:gd name="T105" fmla="*/ 66 h 287"/>
                <a:gd name="T106" fmla="*/ 35 w 277"/>
                <a:gd name="T107" fmla="*/ 65 h 287"/>
                <a:gd name="T108" fmla="*/ 36 w 277"/>
                <a:gd name="T109" fmla="*/ 65 h 287"/>
                <a:gd name="T110" fmla="*/ 63 w 277"/>
                <a:gd name="T111" fmla="*/ 26 h 287"/>
                <a:gd name="T112" fmla="*/ 63 w 277"/>
                <a:gd name="T113" fmla="*/ 25 h 287"/>
                <a:gd name="T114" fmla="*/ 63 w 277"/>
                <a:gd name="T115" fmla="*/ 23 h 287"/>
                <a:gd name="T116" fmla="*/ 63 w 277"/>
                <a:gd name="T117" fmla="*/ 22 h 287"/>
                <a:gd name="T118" fmla="*/ 62 w 277"/>
                <a:gd name="T119" fmla="*/ 21 h 28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77"/>
                <a:gd name="T181" fmla="*/ 0 h 287"/>
                <a:gd name="T182" fmla="*/ 277 w 277"/>
                <a:gd name="T183" fmla="*/ 287 h 28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77" h="287">
                  <a:moveTo>
                    <a:pt x="272" y="91"/>
                  </a:moveTo>
                  <a:lnTo>
                    <a:pt x="265" y="88"/>
                  </a:lnTo>
                  <a:lnTo>
                    <a:pt x="259" y="88"/>
                  </a:lnTo>
                  <a:lnTo>
                    <a:pt x="254" y="91"/>
                  </a:lnTo>
                  <a:lnTo>
                    <a:pt x="249" y="95"/>
                  </a:lnTo>
                  <a:lnTo>
                    <a:pt x="245" y="100"/>
                  </a:lnTo>
                  <a:lnTo>
                    <a:pt x="234" y="115"/>
                  </a:lnTo>
                  <a:lnTo>
                    <a:pt x="219" y="137"/>
                  </a:lnTo>
                  <a:lnTo>
                    <a:pt x="200" y="162"/>
                  </a:lnTo>
                  <a:lnTo>
                    <a:pt x="182" y="190"/>
                  </a:lnTo>
                  <a:lnTo>
                    <a:pt x="164" y="214"/>
                  </a:lnTo>
                  <a:lnTo>
                    <a:pt x="150" y="235"/>
                  </a:lnTo>
                  <a:lnTo>
                    <a:pt x="141" y="248"/>
                  </a:lnTo>
                  <a:lnTo>
                    <a:pt x="132" y="242"/>
                  </a:lnTo>
                  <a:lnTo>
                    <a:pt x="119" y="232"/>
                  </a:lnTo>
                  <a:lnTo>
                    <a:pt x="104" y="221"/>
                  </a:lnTo>
                  <a:lnTo>
                    <a:pt x="90" y="209"/>
                  </a:lnTo>
                  <a:lnTo>
                    <a:pt x="74" y="197"/>
                  </a:lnTo>
                  <a:lnTo>
                    <a:pt x="60" y="186"/>
                  </a:lnTo>
                  <a:lnTo>
                    <a:pt x="48" y="177"/>
                  </a:lnTo>
                  <a:lnTo>
                    <a:pt x="39" y="170"/>
                  </a:lnTo>
                  <a:lnTo>
                    <a:pt x="48" y="157"/>
                  </a:lnTo>
                  <a:lnTo>
                    <a:pt x="63" y="137"/>
                  </a:lnTo>
                  <a:lnTo>
                    <a:pt x="81" y="114"/>
                  </a:lnTo>
                  <a:lnTo>
                    <a:pt x="99" y="89"/>
                  </a:lnTo>
                  <a:lnTo>
                    <a:pt x="117" y="66"/>
                  </a:lnTo>
                  <a:lnTo>
                    <a:pt x="133" y="45"/>
                  </a:lnTo>
                  <a:lnTo>
                    <a:pt x="143" y="31"/>
                  </a:lnTo>
                  <a:lnTo>
                    <a:pt x="147" y="26"/>
                  </a:lnTo>
                  <a:lnTo>
                    <a:pt x="148" y="23"/>
                  </a:lnTo>
                  <a:lnTo>
                    <a:pt x="150" y="20"/>
                  </a:lnTo>
                  <a:lnTo>
                    <a:pt x="151" y="19"/>
                  </a:lnTo>
                  <a:lnTo>
                    <a:pt x="151" y="16"/>
                  </a:lnTo>
                  <a:lnTo>
                    <a:pt x="151" y="13"/>
                  </a:lnTo>
                  <a:lnTo>
                    <a:pt x="150" y="9"/>
                  </a:lnTo>
                  <a:lnTo>
                    <a:pt x="147" y="5"/>
                  </a:lnTo>
                  <a:lnTo>
                    <a:pt x="145" y="2"/>
                  </a:lnTo>
                  <a:lnTo>
                    <a:pt x="138" y="0"/>
                  </a:lnTo>
                  <a:lnTo>
                    <a:pt x="132" y="0"/>
                  </a:lnTo>
                  <a:lnTo>
                    <a:pt x="126" y="2"/>
                  </a:lnTo>
                  <a:lnTo>
                    <a:pt x="121" y="6"/>
                  </a:lnTo>
                  <a:lnTo>
                    <a:pt x="3" y="164"/>
                  </a:lnTo>
                  <a:lnTo>
                    <a:pt x="0" y="169"/>
                  </a:lnTo>
                  <a:lnTo>
                    <a:pt x="0" y="175"/>
                  </a:lnTo>
                  <a:lnTo>
                    <a:pt x="2" y="180"/>
                  </a:lnTo>
                  <a:lnTo>
                    <a:pt x="7" y="186"/>
                  </a:lnTo>
                  <a:lnTo>
                    <a:pt x="134" y="285"/>
                  </a:lnTo>
                  <a:lnTo>
                    <a:pt x="137" y="286"/>
                  </a:lnTo>
                  <a:lnTo>
                    <a:pt x="141" y="287"/>
                  </a:lnTo>
                  <a:lnTo>
                    <a:pt x="143" y="287"/>
                  </a:lnTo>
                  <a:lnTo>
                    <a:pt x="147" y="287"/>
                  </a:lnTo>
                  <a:lnTo>
                    <a:pt x="150" y="287"/>
                  </a:lnTo>
                  <a:lnTo>
                    <a:pt x="152" y="286"/>
                  </a:lnTo>
                  <a:lnTo>
                    <a:pt x="155" y="283"/>
                  </a:lnTo>
                  <a:lnTo>
                    <a:pt x="158" y="281"/>
                  </a:lnTo>
                  <a:lnTo>
                    <a:pt x="275" y="114"/>
                  </a:lnTo>
                  <a:lnTo>
                    <a:pt x="277" y="108"/>
                  </a:lnTo>
                  <a:lnTo>
                    <a:pt x="277" y="101"/>
                  </a:lnTo>
                  <a:lnTo>
                    <a:pt x="276" y="96"/>
                  </a:lnTo>
                  <a:lnTo>
                    <a:pt x="272" y="91"/>
                  </a:lnTo>
                  <a:close/>
                </a:path>
              </a:pathLst>
            </a:custGeom>
            <a:solidFill>
              <a:srgbClr val="000000"/>
            </a:solidFill>
            <a:ln w="9525">
              <a:noFill/>
              <a:round/>
              <a:headEnd/>
              <a:tailEnd/>
            </a:ln>
          </p:spPr>
          <p:txBody>
            <a:bodyPr/>
            <a:lstStyle/>
            <a:p>
              <a:pPr rtl="0"/>
              <a:endParaRPr lang="en-US" sz="3800"/>
            </a:p>
          </p:txBody>
        </p:sp>
        <p:sp>
          <p:nvSpPr>
            <p:cNvPr id="41210" name="Freeform 250"/>
            <p:cNvSpPr>
              <a:spLocks/>
            </p:cNvSpPr>
            <p:nvPr/>
          </p:nvSpPr>
          <p:spPr bwMode="auto">
            <a:xfrm flipH="1">
              <a:off x="442" y="974"/>
              <a:ext cx="199" cy="140"/>
            </a:xfrm>
            <a:custGeom>
              <a:avLst/>
              <a:gdLst>
                <a:gd name="T0" fmla="*/ 172 w 867"/>
                <a:gd name="T1" fmla="*/ 3 h 610"/>
                <a:gd name="T2" fmla="*/ 165 w 867"/>
                <a:gd name="T3" fmla="*/ 7 h 610"/>
                <a:gd name="T4" fmla="*/ 155 w 867"/>
                <a:gd name="T5" fmla="*/ 12 h 610"/>
                <a:gd name="T6" fmla="*/ 147 w 867"/>
                <a:gd name="T7" fmla="*/ 16 h 610"/>
                <a:gd name="T8" fmla="*/ 145 w 867"/>
                <a:gd name="T9" fmla="*/ 18 h 610"/>
                <a:gd name="T10" fmla="*/ 144 w 867"/>
                <a:gd name="T11" fmla="*/ 19 h 610"/>
                <a:gd name="T12" fmla="*/ 144 w 867"/>
                <a:gd name="T13" fmla="*/ 23 h 610"/>
                <a:gd name="T14" fmla="*/ 144 w 867"/>
                <a:gd name="T15" fmla="*/ 33 h 610"/>
                <a:gd name="T16" fmla="*/ 143 w 867"/>
                <a:gd name="T17" fmla="*/ 38 h 610"/>
                <a:gd name="T18" fmla="*/ 139 w 867"/>
                <a:gd name="T19" fmla="*/ 41 h 610"/>
                <a:gd name="T20" fmla="*/ 136 w 867"/>
                <a:gd name="T21" fmla="*/ 40 h 610"/>
                <a:gd name="T22" fmla="*/ 133 w 867"/>
                <a:gd name="T23" fmla="*/ 33 h 610"/>
                <a:gd name="T24" fmla="*/ 130 w 867"/>
                <a:gd name="T25" fmla="*/ 26 h 610"/>
                <a:gd name="T26" fmla="*/ 128 w 867"/>
                <a:gd name="T27" fmla="*/ 22 h 610"/>
                <a:gd name="T28" fmla="*/ 127 w 867"/>
                <a:gd name="T29" fmla="*/ 21 h 610"/>
                <a:gd name="T30" fmla="*/ 125 w 867"/>
                <a:gd name="T31" fmla="*/ 19 h 610"/>
                <a:gd name="T32" fmla="*/ 98 w 867"/>
                <a:gd name="T33" fmla="*/ 14 h 610"/>
                <a:gd name="T34" fmla="*/ 98 w 867"/>
                <a:gd name="T35" fmla="*/ 14 h 610"/>
                <a:gd name="T36" fmla="*/ 97 w 867"/>
                <a:gd name="T37" fmla="*/ 14 h 610"/>
                <a:gd name="T38" fmla="*/ 86 w 867"/>
                <a:gd name="T39" fmla="*/ 16 h 610"/>
                <a:gd name="T40" fmla="*/ 73 w 867"/>
                <a:gd name="T41" fmla="*/ 20 h 610"/>
                <a:gd name="T42" fmla="*/ 61 w 867"/>
                <a:gd name="T43" fmla="*/ 26 h 610"/>
                <a:gd name="T44" fmla="*/ 49 w 867"/>
                <a:gd name="T45" fmla="*/ 32 h 610"/>
                <a:gd name="T46" fmla="*/ 38 w 867"/>
                <a:gd name="T47" fmla="*/ 38 h 610"/>
                <a:gd name="T48" fmla="*/ 29 w 867"/>
                <a:gd name="T49" fmla="*/ 44 h 610"/>
                <a:gd name="T50" fmla="*/ 23 w 867"/>
                <a:gd name="T51" fmla="*/ 48 h 610"/>
                <a:gd name="T52" fmla="*/ 20 w 867"/>
                <a:gd name="T53" fmla="*/ 50 h 610"/>
                <a:gd name="T54" fmla="*/ 21 w 867"/>
                <a:gd name="T55" fmla="*/ 50 h 610"/>
                <a:gd name="T56" fmla="*/ 21 w 867"/>
                <a:gd name="T57" fmla="*/ 50 h 610"/>
                <a:gd name="T58" fmla="*/ 12 w 867"/>
                <a:gd name="T59" fmla="*/ 56 h 610"/>
                <a:gd name="T60" fmla="*/ 6 w 867"/>
                <a:gd name="T61" fmla="*/ 64 h 610"/>
                <a:gd name="T62" fmla="*/ 2 w 867"/>
                <a:gd name="T63" fmla="*/ 72 h 610"/>
                <a:gd name="T64" fmla="*/ 0 w 867"/>
                <a:gd name="T65" fmla="*/ 76 h 610"/>
                <a:gd name="T66" fmla="*/ 0 w 867"/>
                <a:gd name="T67" fmla="*/ 78 h 610"/>
                <a:gd name="T68" fmla="*/ 1 w 867"/>
                <a:gd name="T69" fmla="*/ 80 h 610"/>
                <a:gd name="T70" fmla="*/ 45 w 867"/>
                <a:gd name="T71" fmla="*/ 139 h 610"/>
                <a:gd name="T72" fmla="*/ 48 w 867"/>
                <a:gd name="T73" fmla="*/ 140 h 610"/>
                <a:gd name="T74" fmla="*/ 50 w 867"/>
                <a:gd name="T75" fmla="*/ 139 h 610"/>
                <a:gd name="T76" fmla="*/ 59 w 867"/>
                <a:gd name="T77" fmla="*/ 137 h 610"/>
                <a:gd name="T78" fmla="*/ 72 w 867"/>
                <a:gd name="T79" fmla="*/ 131 h 610"/>
                <a:gd name="T80" fmla="*/ 89 w 867"/>
                <a:gd name="T81" fmla="*/ 123 h 610"/>
                <a:gd name="T82" fmla="*/ 108 w 867"/>
                <a:gd name="T83" fmla="*/ 111 h 610"/>
                <a:gd name="T84" fmla="*/ 127 w 867"/>
                <a:gd name="T85" fmla="*/ 97 h 610"/>
                <a:gd name="T86" fmla="*/ 145 w 867"/>
                <a:gd name="T87" fmla="*/ 79 h 610"/>
                <a:gd name="T88" fmla="*/ 160 w 867"/>
                <a:gd name="T89" fmla="*/ 58 h 610"/>
                <a:gd name="T90" fmla="*/ 167 w 867"/>
                <a:gd name="T91" fmla="*/ 45 h 610"/>
                <a:gd name="T92" fmla="*/ 173 w 867"/>
                <a:gd name="T93" fmla="*/ 41 h 610"/>
                <a:gd name="T94" fmla="*/ 181 w 867"/>
                <a:gd name="T95" fmla="*/ 36 h 610"/>
                <a:gd name="T96" fmla="*/ 187 w 867"/>
                <a:gd name="T97" fmla="*/ 33 h 610"/>
                <a:gd name="T98" fmla="*/ 190 w 867"/>
                <a:gd name="T99" fmla="*/ 31 h 610"/>
                <a:gd name="T100" fmla="*/ 193 w 867"/>
                <a:gd name="T101" fmla="*/ 27 h 610"/>
                <a:gd name="T102" fmla="*/ 197 w 867"/>
                <a:gd name="T103" fmla="*/ 23 h 610"/>
                <a:gd name="T104" fmla="*/ 199 w 867"/>
                <a:gd name="T105" fmla="*/ 18 h 610"/>
                <a:gd name="T106" fmla="*/ 199 w 867"/>
                <a:gd name="T107" fmla="*/ 13 h 610"/>
                <a:gd name="T108" fmla="*/ 198 w 867"/>
                <a:gd name="T109" fmla="*/ 10 h 610"/>
                <a:gd name="T110" fmla="*/ 196 w 867"/>
                <a:gd name="T111" fmla="*/ 6 h 610"/>
                <a:gd name="T112" fmla="*/ 192 w 867"/>
                <a:gd name="T113" fmla="*/ 3 h 610"/>
                <a:gd name="T114" fmla="*/ 186 w 867"/>
                <a:gd name="T115" fmla="*/ 0 h 610"/>
                <a:gd name="T116" fmla="*/ 178 w 867"/>
                <a:gd name="T117" fmla="*/ 0 h 61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67"/>
                <a:gd name="T178" fmla="*/ 0 h 610"/>
                <a:gd name="T179" fmla="*/ 867 w 867"/>
                <a:gd name="T180" fmla="*/ 610 h 61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67" h="610">
                  <a:moveTo>
                    <a:pt x="755" y="9"/>
                  </a:moveTo>
                  <a:lnTo>
                    <a:pt x="750" y="11"/>
                  </a:lnTo>
                  <a:lnTo>
                    <a:pt x="736" y="19"/>
                  </a:lnTo>
                  <a:lnTo>
                    <a:pt x="717" y="30"/>
                  </a:lnTo>
                  <a:lnTo>
                    <a:pt x="695" y="41"/>
                  </a:lnTo>
                  <a:lnTo>
                    <a:pt x="675" y="53"/>
                  </a:lnTo>
                  <a:lnTo>
                    <a:pt x="655" y="62"/>
                  </a:lnTo>
                  <a:lnTo>
                    <a:pt x="642" y="70"/>
                  </a:lnTo>
                  <a:lnTo>
                    <a:pt x="637" y="73"/>
                  </a:lnTo>
                  <a:lnTo>
                    <a:pt x="633" y="77"/>
                  </a:lnTo>
                  <a:lnTo>
                    <a:pt x="629" y="80"/>
                  </a:lnTo>
                  <a:lnTo>
                    <a:pt x="628" y="84"/>
                  </a:lnTo>
                  <a:lnTo>
                    <a:pt x="626" y="90"/>
                  </a:lnTo>
                  <a:lnTo>
                    <a:pt x="626" y="99"/>
                  </a:lnTo>
                  <a:lnTo>
                    <a:pt x="628" y="119"/>
                  </a:lnTo>
                  <a:lnTo>
                    <a:pt x="628" y="143"/>
                  </a:lnTo>
                  <a:lnTo>
                    <a:pt x="628" y="160"/>
                  </a:lnTo>
                  <a:lnTo>
                    <a:pt x="623" y="165"/>
                  </a:lnTo>
                  <a:lnTo>
                    <a:pt x="615" y="170"/>
                  </a:lnTo>
                  <a:lnTo>
                    <a:pt x="607" y="178"/>
                  </a:lnTo>
                  <a:lnTo>
                    <a:pt x="598" y="186"/>
                  </a:lnTo>
                  <a:lnTo>
                    <a:pt x="591" y="173"/>
                  </a:lnTo>
                  <a:lnTo>
                    <a:pt x="585" y="159"/>
                  </a:lnTo>
                  <a:lnTo>
                    <a:pt x="578" y="143"/>
                  </a:lnTo>
                  <a:lnTo>
                    <a:pt x="571" y="129"/>
                  </a:lnTo>
                  <a:lnTo>
                    <a:pt x="565" y="114"/>
                  </a:lnTo>
                  <a:lnTo>
                    <a:pt x="560" y="104"/>
                  </a:lnTo>
                  <a:lnTo>
                    <a:pt x="556" y="96"/>
                  </a:lnTo>
                  <a:lnTo>
                    <a:pt x="555" y="93"/>
                  </a:lnTo>
                  <a:lnTo>
                    <a:pt x="552" y="90"/>
                  </a:lnTo>
                  <a:lnTo>
                    <a:pt x="550" y="87"/>
                  </a:lnTo>
                  <a:lnTo>
                    <a:pt x="546" y="84"/>
                  </a:lnTo>
                  <a:lnTo>
                    <a:pt x="541" y="83"/>
                  </a:lnTo>
                  <a:lnTo>
                    <a:pt x="426" y="62"/>
                  </a:lnTo>
                  <a:lnTo>
                    <a:pt x="425" y="62"/>
                  </a:lnTo>
                  <a:lnTo>
                    <a:pt x="424" y="62"/>
                  </a:lnTo>
                  <a:lnTo>
                    <a:pt x="422" y="62"/>
                  </a:lnTo>
                  <a:lnTo>
                    <a:pt x="398" y="65"/>
                  </a:lnTo>
                  <a:lnTo>
                    <a:pt x="373" y="70"/>
                  </a:lnTo>
                  <a:lnTo>
                    <a:pt x="346" y="78"/>
                  </a:lnTo>
                  <a:lnTo>
                    <a:pt x="318" y="87"/>
                  </a:lnTo>
                  <a:lnTo>
                    <a:pt x="291" y="99"/>
                  </a:lnTo>
                  <a:lnTo>
                    <a:pt x="264" y="112"/>
                  </a:lnTo>
                  <a:lnTo>
                    <a:pt x="238" y="125"/>
                  </a:lnTo>
                  <a:lnTo>
                    <a:pt x="212" y="139"/>
                  </a:lnTo>
                  <a:lnTo>
                    <a:pt x="187" y="153"/>
                  </a:lnTo>
                  <a:lnTo>
                    <a:pt x="165" y="166"/>
                  </a:lnTo>
                  <a:lnTo>
                    <a:pt x="144" y="179"/>
                  </a:lnTo>
                  <a:lnTo>
                    <a:pt x="126" y="191"/>
                  </a:lnTo>
                  <a:lnTo>
                    <a:pt x="112" y="201"/>
                  </a:lnTo>
                  <a:lnTo>
                    <a:pt x="100" y="209"/>
                  </a:lnTo>
                  <a:lnTo>
                    <a:pt x="92" y="214"/>
                  </a:lnTo>
                  <a:lnTo>
                    <a:pt x="88" y="217"/>
                  </a:lnTo>
                  <a:lnTo>
                    <a:pt x="90" y="216"/>
                  </a:lnTo>
                  <a:lnTo>
                    <a:pt x="91" y="216"/>
                  </a:lnTo>
                  <a:lnTo>
                    <a:pt x="71" y="228"/>
                  </a:lnTo>
                  <a:lnTo>
                    <a:pt x="53" y="243"/>
                  </a:lnTo>
                  <a:lnTo>
                    <a:pt x="39" y="261"/>
                  </a:lnTo>
                  <a:lnTo>
                    <a:pt x="26" y="280"/>
                  </a:lnTo>
                  <a:lnTo>
                    <a:pt x="15" y="298"/>
                  </a:lnTo>
                  <a:lnTo>
                    <a:pt x="8" y="313"/>
                  </a:lnTo>
                  <a:lnTo>
                    <a:pt x="2" y="324"/>
                  </a:lnTo>
                  <a:lnTo>
                    <a:pt x="1" y="329"/>
                  </a:lnTo>
                  <a:lnTo>
                    <a:pt x="0" y="333"/>
                  </a:lnTo>
                  <a:lnTo>
                    <a:pt x="0" y="338"/>
                  </a:lnTo>
                  <a:lnTo>
                    <a:pt x="1" y="343"/>
                  </a:lnTo>
                  <a:lnTo>
                    <a:pt x="4" y="347"/>
                  </a:lnTo>
                  <a:lnTo>
                    <a:pt x="191" y="601"/>
                  </a:lnTo>
                  <a:lnTo>
                    <a:pt x="195" y="605"/>
                  </a:lnTo>
                  <a:lnTo>
                    <a:pt x="200" y="609"/>
                  </a:lnTo>
                  <a:lnTo>
                    <a:pt x="207" y="610"/>
                  </a:lnTo>
                  <a:lnTo>
                    <a:pt x="212" y="609"/>
                  </a:lnTo>
                  <a:lnTo>
                    <a:pt x="220" y="606"/>
                  </a:lnTo>
                  <a:lnTo>
                    <a:pt x="234" y="602"/>
                  </a:lnTo>
                  <a:lnTo>
                    <a:pt x="255" y="595"/>
                  </a:lnTo>
                  <a:lnTo>
                    <a:pt x="282" y="584"/>
                  </a:lnTo>
                  <a:lnTo>
                    <a:pt x="314" y="570"/>
                  </a:lnTo>
                  <a:lnTo>
                    <a:pt x="350" y="554"/>
                  </a:lnTo>
                  <a:lnTo>
                    <a:pt x="389" y="535"/>
                  </a:lnTo>
                  <a:lnTo>
                    <a:pt x="429" y="511"/>
                  </a:lnTo>
                  <a:lnTo>
                    <a:pt x="472" y="485"/>
                  </a:lnTo>
                  <a:lnTo>
                    <a:pt x="513" y="455"/>
                  </a:lnTo>
                  <a:lnTo>
                    <a:pt x="555" y="423"/>
                  </a:lnTo>
                  <a:lnTo>
                    <a:pt x="595" y="386"/>
                  </a:lnTo>
                  <a:lnTo>
                    <a:pt x="632" y="345"/>
                  </a:lnTo>
                  <a:lnTo>
                    <a:pt x="665" y="300"/>
                  </a:lnTo>
                  <a:lnTo>
                    <a:pt x="695" y="252"/>
                  </a:lnTo>
                  <a:lnTo>
                    <a:pt x="720" y="200"/>
                  </a:lnTo>
                  <a:lnTo>
                    <a:pt x="727" y="196"/>
                  </a:lnTo>
                  <a:lnTo>
                    <a:pt x="740" y="188"/>
                  </a:lnTo>
                  <a:lnTo>
                    <a:pt x="755" y="178"/>
                  </a:lnTo>
                  <a:lnTo>
                    <a:pt x="773" y="168"/>
                  </a:lnTo>
                  <a:lnTo>
                    <a:pt x="790" y="157"/>
                  </a:lnTo>
                  <a:lnTo>
                    <a:pt x="805" y="148"/>
                  </a:lnTo>
                  <a:lnTo>
                    <a:pt x="815" y="142"/>
                  </a:lnTo>
                  <a:lnTo>
                    <a:pt x="819" y="139"/>
                  </a:lnTo>
                  <a:lnTo>
                    <a:pt x="827" y="134"/>
                  </a:lnTo>
                  <a:lnTo>
                    <a:pt x="834" y="127"/>
                  </a:lnTo>
                  <a:lnTo>
                    <a:pt x="842" y="119"/>
                  </a:lnTo>
                  <a:lnTo>
                    <a:pt x="850" y="110"/>
                  </a:lnTo>
                  <a:lnTo>
                    <a:pt x="857" y="101"/>
                  </a:lnTo>
                  <a:lnTo>
                    <a:pt x="862" y="90"/>
                  </a:lnTo>
                  <a:lnTo>
                    <a:pt x="866" y="79"/>
                  </a:lnTo>
                  <a:lnTo>
                    <a:pt x="867" y="66"/>
                  </a:lnTo>
                  <a:lnTo>
                    <a:pt x="867" y="58"/>
                  </a:lnTo>
                  <a:lnTo>
                    <a:pt x="866" y="50"/>
                  </a:lnTo>
                  <a:lnTo>
                    <a:pt x="863" y="44"/>
                  </a:lnTo>
                  <a:lnTo>
                    <a:pt x="859" y="36"/>
                  </a:lnTo>
                  <a:lnTo>
                    <a:pt x="854" y="28"/>
                  </a:lnTo>
                  <a:lnTo>
                    <a:pt x="846" y="19"/>
                  </a:lnTo>
                  <a:lnTo>
                    <a:pt x="836" y="11"/>
                  </a:lnTo>
                  <a:lnTo>
                    <a:pt x="824" y="5"/>
                  </a:lnTo>
                  <a:lnTo>
                    <a:pt x="810" y="1"/>
                  </a:lnTo>
                  <a:lnTo>
                    <a:pt x="794" y="0"/>
                  </a:lnTo>
                  <a:lnTo>
                    <a:pt x="776" y="2"/>
                  </a:lnTo>
                  <a:lnTo>
                    <a:pt x="755" y="9"/>
                  </a:lnTo>
                  <a:close/>
                </a:path>
              </a:pathLst>
            </a:custGeom>
            <a:solidFill>
              <a:srgbClr val="000000"/>
            </a:solidFill>
            <a:ln w="9525">
              <a:noFill/>
              <a:round/>
              <a:headEnd/>
              <a:tailEnd/>
            </a:ln>
          </p:spPr>
          <p:txBody>
            <a:bodyPr/>
            <a:lstStyle/>
            <a:p>
              <a:pPr rtl="0"/>
              <a:endParaRPr lang="en-US" sz="3800"/>
            </a:p>
          </p:txBody>
        </p:sp>
        <p:sp>
          <p:nvSpPr>
            <p:cNvPr id="41211" name="Freeform 251"/>
            <p:cNvSpPr>
              <a:spLocks/>
            </p:cNvSpPr>
            <p:nvPr/>
          </p:nvSpPr>
          <p:spPr bwMode="auto">
            <a:xfrm flipH="1">
              <a:off x="452" y="983"/>
              <a:ext cx="179" cy="121"/>
            </a:xfrm>
            <a:custGeom>
              <a:avLst/>
              <a:gdLst>
                <a:gd name="T0" fmla="*/ 169 w 786"/>
                <a:gd name="T1" fmla="*/ 0 h 528"/>
                <a:gd name="T2" fmla="*/ 174 w 786"/>
                <a:gd name="T3" fmla="*/ 0 h 528"/>
                <a:gd name="T4" fmla="*/ 176 w 786"/>
                <a:gd name="T5" fmla="*/ 1 h 528"/>
                <a:gd name="T6" fmla="*/ 178 w 786"/>
                <a:gd name="T7" fmla="*/ 3 h 528"/>
                <a:gd name="T8" fmla="*/ 179 w 786"/>
                <a:gd name="T9" fmla="*/ 6 h 528"/>
                <a:gd name="T10" fmla="*/ 178 w 786"/>
                <a:gd name="T11" fmla="*/ 10 h 528"/>
                <a:gd name="T12" fmla="*/ 175 w 786"/>
                <a:gd name="T13" fmla="*/ 13 h 528"/>
                <a:gd name="T14" fmla="*/ 173 w 786"/>
                <a:gd name="T15" fmla="*/ 15 h 528"/>
                <a:gd name="T16" fmla="*/ 171 w 786"/>
                <a:gd name="T17" fmla="*/ 16 h 528"/>
                <a:gd name="T18" fmla="*/ 165 w 786"/>
                <a:gd name="T19" fmla="*/ 20 h 528"/>
                <a:gd name="T20" fmla="*/ 156 w 786"/>
                <a:gd name="T21" fmla="*/ 25 h 528"/>
                <a:gd name="T22" fmla="*/ 150 w 786"/>
                <a:gd name="T23" fmla="*/ 30 h 528"/>
                <a:gd name="T24" fmla="*/ 148 w 786"/>
                <a:gd name="T25" fmla="*/ 31 h 528"/>
                <a:gd name="T26" fmla="*/ 147 w 786"/>
                <a:gd name="T27" fmla="*/ 32 h 528"/>
                <a:gd name="T28" fmla="*/ 143 w 786"/>
                <a:gd name="T29" fmla="*/ 43 h 528"/>
                <a:gd name="T30" fmla="*/ 130 w 786"/>
                <a:gd name="T31" fmla="*/ 61 h 528"/>
                <a:gd name="T32" fmla="*/ 115 w 786"/>
                <a:gd name="T33" fmla="*/ 77 h 528"/>
                <a:gd name="T34" fmla="*/ 99 w 786"/>
                <a:gd name="T35" fmla="*/ 90 h 528"/>
                <a:gd name="T36" fmla="*/ 82 w 786"/>
                <a:gd name="T37" fmla="*/ 101 h 528"/>
                <a:gd name="T38" fmla="*/ 67 w 786"/>
                <a:gd name="T39" fmla="*/ 110 h 528"/>
                <a:gd name="T40" fmla="*/ 53 w 786"/>
                <a:gd name="T41" fmla="*/ 116 h 528"/>
                <a:gd name="T42" fmla="*/ 43 w 786"/>
                <a:gd name="T43" fmla="*/ 120 h 528"/>
                <a:gd name="T44" fmla="*/ 37 w 786"/>
                <a:gd name="T45" fmla="*/ 118 h 528"/>
                <a:gd name="T46" fmla="*/ 26 w 786"/>
                <a:gd name="T47" fmla="*/ 103 h 528"/>
                <a:gd name="T48" fmla="*/ 13 w 786"/>
                <a:gd name="T49" fmla="*/ 85 h 528"/>
                <a:gd name="T50" fmla="*/ 3 w 786"/>
                <a:gd name="T51" fmla="*/ 71 h 528"/>
                <a:gd name="T52" fmla="*/ 1 w 786"/>
                <a:gd name="T53" fmla="*/ 65 h 528"/>
                <a:gd name="T54" fmla="*/ 4 w 786"/>
                <a:gd name="T55" fmla="*/ 60 h 528"/>
                <a:gd name="T56" fmla="*/ 8 w 786"/>
                <a:gd name="T57" fmla="*/ 55 h 528"/>
                <a:gd name="T58" fmla="*/ 13 w 786"/>
                <a:gd name="T59" fmla="*/ 50 h 528"/>
                <a:gd name="T60" fmla="*/ 15 w 786"/>
                <a:gd name="T61" fmla="*/ 49 h 528"/>
                <a:gd name="T62" fmla="*/ 15 w 786"/>
                <a:gd name="T63" fmla="*/ 49 h 528"/>
                <a:gd name="T64" fmla="*/ 16 w 786"/>
                <a:gd name="T65" fmla="*/ 48 h 528"/>
                <a:gd name="T66" fmla="*/ 20 w 786"/>
                <a:gd name="T67" fmla="*/ 45 h 528"/>
                <a:gd name="T68" fmla="*/ 27 w 786"/>
                <a:gd name="T69" fmla="*/ 41 h 528"/>
                <a:gd name="T70" fmla="*/ 36 w 786"/>
                <a:gd name="T71" fmla="*/ 35 h 528"/>
                <a:gd name="T72" fmla="*/ 47 w 786"/>
                <a:gd name="T73" fmla="*/ 29 h 528"/>
                <a:gd name="T74" fmla="*/ 59 w 786"/>
                <a:gd name="T75" fmla="*/ 23 h 528"/>
                <a:gd name="T76" fmla="*/ 71 w 786"/>
                <a:gd name="T77" fmla="*/ 18 h 528"/>
                <a:gd name="T78" fmla="*/ 82 w 786"/>
                <a:gd name="T79" fmla="*/ 15 h 528"/>
                <a:gd name="T80" fmla="*/ 88 w 786"/>
                <a:gd name="T81" fmla="*/ 15 h 528"/>
                <a:gd name="T82" fmla="*/ 94 w 786"/>
                <a:gd name="T83" fmla="*/ 16 h 528"/>
                <a:gd name="T84" fmla="*/ 101 w 786"/>
                <a:gd name="T85" fmla="*/ 17 h 528"/>
                <a:gd name="T86" fmla="*/ 108 w 786"/>
                <a:gd name="T87" fmla="*/ 18 h 528"/>
                <a:gd name="T88" fmla="*/ 111 w 786"/>
                <a:gd name="T89" fmla="*/ 21 h 528"/>
                <a:gd name="T90" fmla="*/ 114 w 786"/>
                <a:gd name="T91" fmla="*/ 28 h 528"/>
                <a:gd name="T92" fmla="*/ 118 w 786"/>
                <a:gd name="T93" fmla="*/ 36 h 528"/>
                <a:gd name="T94" fmla="*/ 121 w 786"/>
                <a:gd name="T95" fmla="*/ 42 h 528"/>
                <a:gd name="T96" fmla="*/ 122 w 786"/>
                <a:gd name="T97" fmla="*/ 44 h 528"/>
                <a:gd name="T98" fmla="*/ 123 w 786"/>
                <a:gd name="T99" fmla="*/ 45 h 528"/>
                <a:gd name="T100" fmla="*/ 125 w 786"/>
                <a:gd name="T101" fmla="*/ 45 h 528"/>
                <a:gd name="T102" fmla="*/ 127 w 786"/>
                <a:gd name="T103" fmla="*/ 45 h 528"/>
                <a:gd name="T104" fmla="*/ 141 w 786"/>
                <a:gd name="T105" fmla="*/ 33 h 528"/>
                <a:gd name="T106" fmla="*/ 142 w 786"/>
                <a:gd name="T107" fmla="*/ 32 h 528"/>
                <a:gd name="T108" fmla="*/ 143 w 786"/>
                <a:gd name="T109" fmla="*/ 30 h 528"/>
                <a:gd name="T110" fmla="*/ 143 w 786"/>
                <a:gd name="T111" fmla="*/ 24 h 528"/>
                <a:gd name="T112" fmla="*/ 142 w 786"/>
                <a:gd name="T113" fmla="*/ 14 h 528"/>
                <a:gd name="T114" fmla="*/ 148 w 786"/>
                <a:gd name="T115" fmla="*/ 11 h 528"/>
                <a:gd name="T116" fmla="*/ 156 w 786"/>
                <a:gd name="T117" fmla="*/ 7 h 528"/>
                <a:gd name="T118" fmla="*/ 163 w 786"/>
                <a:gd name="T119" fmla="*/ 3 h 528"/>
                <a:gd name="T120" fmla="*/ 166 w 786"/>
                <a:gd name="T121" fmla="*/ 1 h 5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86"/>
                <a:gd name="T184" fmla="*/ 0 h 528"/>
                <a:gd name="T185" fmla="*/ 786 w 786"/>
                <a:gd name="T186" fmla="*/ 528 h 5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86" h="528">
                  <a:moveTo>
                    <a:pt x="731" y="5"/>
                  </a:moveTo>
                  <a:lnTo>
                    <a:pt x="743" y="1"/>
                  </a:lnTo>
                  <a:lnTo>
                    <a:pt x="754" y="0"/>
                  </a:lnTo>
                  <a:lnTo>
                    <a:pt x="762" y="1"/>
                  </a:lnTo>
                  <a:lnTo>
                    <a:pt x="770" y="4"/>
                  </a:lnTo>
                  <a:lnTo>
                    <a:pt x="775" y="6"/>
                  </a:lnTo>
                  <a:lnTo>
                    <a:pt x="779" y="10"/>
                  </a:lnTo>
                  <a:lnTo>
                    <a:pt x="782" y="14"/>
                  </a:lnTo>
                  <a:lnTo>
                    <a:pt x="783" y="17"/>
                  </a:lnTo>
                  <a:lnTo>
                    <a:pt x="786" y="26"/>
                  </a:lnTo>
                  <a:lnTo>
                    <a:pt x="786" y="35"/>
                  </a:lnTo>
                  <a:lnTo>
                    <a:pt x="782" y="44"/>
                  </a:lnTo>
                  <a:lnTo>
                    <a:pt x="775" y="52"/>
                  </a:lnTo>
                  <a:lnTo>
                    <a:pt x="769" y="58"/>
                  </a:lnTo>
                  <a:lnTo>
                    <a:pt x="764" y="64"/>
                  </a:lnTo>
                  <a:lnTo>
                    <a:pt x="758" y="66"/>
                  </a:lnTo>
                  <a:lnTo>
                    <a:pt x="757" y="67"/>
                  </a:lnTo>
                  <a:lnTo>
                    <a:pt x="753" y="70"/>
                  </a:lnTo>
                  <a:lnTo>
                    <a:pt x="741" y="78"/>
                  </a:lnTo>
                  <a:lnTo>
                    <a:pt x="725" y="88"/>
                  </a:lnTo>
                  <a:lnTo>
                    <a:pt x="705" y="99"/>
                  </a:lnTo>
                  <a:lnTo>
                    <a:pt x="686" y="110"/>
                  </a:lnTo>
                  <a:lnTo>
                    <a:pt x="670" y="121"/>
                  </a:lnTo>
                  <a:lnTo>
                    <a:pt x="657" y="129"/>
                  </a:lnTo>
                  <a:lnTo>
                    <a:pt x="653" y="131"/>
                  </a:lnTo>
                  <a:lnTo>
                    <a:pt x="650" y="134"/>
                  </a:lnTo>
                  <a:lnTo>
                    <a:pt x="648" y="135"/>
                  </a:lnTo>
                  <a:lnTo>
                    <a:pt x="647" y="138"/>
                  </a:lnTo>
                  <a:lnTo>
                    <a:pt x="645" y="140"/>
                  </a:lnTo>
                  <a:lnTo>
                    <a:pt x="626" y="186"/>
                  </a:lnTo>
                  <a:lnTo>
                    <a:pt x="601" y="228"/>
                  </a:lnTo>
                  <a:lnTo>
                    <a:pt x="572" y="267"/>
                  </a:lnTo>
                  <a:lnTo>
                    <a:pt x="541" y="303"/>
                  </a:lnTo>
                  <a:lnTo>
                    <a:pt x="507" y="336"/>
                  </a:lnTo>
                  <a:lnTo>
                    <a:pt x="472" y="367"/>
                  </a:lnTo>
                  <a:lnTo>
                    <a:pt x="436" y="394"/>
                  </a:lnTo>
                  <a:lnTo>
                    <a:pt x="398" y="419"/>
                  </a:lnTo>
                  <a:lnTo>
                    <a:pt x="362" y="441"/>
                  </a:lnTo>
                  <a:lnTo>
                    <a:pt x="327" y="462"/>
                  </a:lnTo>
                  <a:lnTo>
                    <a:pt x="293" y="479"/>
                  </a:lnTo>
                  <a:lnTo>
                    <a:pt x="262" y="493"/>
                  </a:lnTo>
                  <a:lnTo>
                    <a:pt x="233" y="506"/>
                  </a:lnTo>
                  <a:lnTo>
                    <a:pt x="208" y="515"/>
                  </a:lnTo>
                  <a:lnTo>
                    <a:pt x="189" y="523"/>
                  </a:lnTo>
                  <a:lnTo>
                    <a:pt x="173" y="528"/>
                  </a:lnTo>
                  <a:lnTo>
                    <a:pt x="162" y="513"/>
                  </a:lnTo>
                  <a:lnTo>
                    <a:pt x="142" y="485"/>
                  </a:lnTo>
                  <a:lnTo>
                    <a:pt x="115" y="449"/>
                  </a:lnTo>
                  <a:lnTo>
                    <a:pt x="86" y="410"/>
                  </a:lnTo>
                  <a:lnTo>
                    <a:pt x="56" y="369"/>
                  </a:lnTo>
                  <a:lnTo>
                    <a:pt x="30" y="334"/>
                  </a:lnTo>
                  <a:lnTo>
                    <a:pt x="11" y="308"/>
                  </a:lnTo>
                  <a:lnTo>
                    <a:pt x="0" y="294"/>
                  </a:lnTo>
                  <a:lnTo>
                    <a:pt x="6" y="285"/>
                  </a:lnTo>
                  <a:lnTo>
                    <a:pt x="11" y="273"/>
                  </a:lnTo>
                  <a:lnTo>
                    <a:pt x="19" y="261"/>
                  </a:lnTo>
                  <a:lnTo>
                    <a:pt x="26" y="250"/>
                  </a:lnTo>
                  <a:lnTo>
                    <a:pt x="36" y="238"/>
                  </a:lnTo>
                  <a:lnTo>
                    <a:pt x="45" y="228"/>
                  </a:lnTo>
                  <a:lnTo>
                    <a:pt x="55" y="218"/>
                  </a:lnTo>
                  <a:lnTo>
                    <a:pt x="67" y="212"/>
                  </a:lnTo>
                  <a:lnTo>
                    <a:pt x="68" y="212"/>
                  </a:lnTo>
                  <a:lnTo>
                    <a:pt x="68" y="211"/>
                  </a:lnTo>
                  <a:lnTo>
                    <a:pt x="71" y="209"/>
                  </a:lnTo>
                  <a:lnTo>
                    <a:pt x="77" y="204"/>
                  </a:lnTo>
                  <a:lnTo>
                    <a:pt x="89" y="196"/>
                  </a:lnTo>
                  <a:lnTo>
                    <a:pt x="102" y="187"/>
                  </a:lnTo>
                  <a:lnTo>
                    <a:pt x="119" y="177"/>
                  </a:lnTo>
                  <a:lnTo>
                    <a:pt x="138" y="165"/>
                  </a:lnTo>
                  <a:lnTo>
                    <a:pt x="160" y="152"/>
                  </a:lnTo>
                  <a:lnTo>
                    <a:pt x="184" y="138"/>
                  </a:lnTo>
                  <a:lnTo>
                    <a:pt x="207" y="125"/>
                  </a:lnTo>
                  <a:lnTo>
                    <a:pt x="233" y="112"/>
                  </a:lnTo>
                  <a:lnTo>
                    <a:pt x="259" y="99"/>
                  </a:lnTo>
                  <a:lnTo>
                    <a:pt x="285" y="88"/>
                  </a:lnTo>
                  <a:lnTo>
                    <a:pt x="311" y="78"/>
                  </a:lnTo>
                  <a:lnTo>
                    <a:pt x="336" y="71"/>
                  </a:lnTo>
                  <a:lnTo>
                    <a:pt x="359" y="66"/>
                  </a:lnTo>
                  <a:lnTo>
                    <a:pt x="381" y="64"/>
                  </a:lnTo>
                  <a:lnTo>
                    <a:pt x="387" y="64"/>
                  </a:lnTo>
                  <a:lnTo>
                    <a:pt x="397" y="66"/>
                  </a:lnTo>
                  <a:lnTo>
                    <a:pt x="411" y="69"/>
                  </a:lnTo>
                  <a:lnTo>
                    <a:pt x="427" y="71"/>
                  </a:lnTo>
                  <a:lnTo>
                    <a:pt x="444" y="74"/>
                  </a:lnTo>
                  <a:lnTo>
                    <a:pt x="461" y="77"/>
                  </a:lnTo>
                  <a:lnTo>
                    <a:pt x="474" y="79"/>
                  </a:lnTo>
                  <a:lnTo>
                    <a:pt x="483" y="80"/>
                  </a:lnTo>
                  <a:lnTo>
                    <a:pt x="487" y="90"/>
                  </a:lnTo>
                  <a:lnTo>
                    <a:pt x="493" y="104"/>
                  </a:lnTo>
                  <a:lnTo>
                    <a:pt x="502" y="121"/>
                  </a:lnTo>
                  <a:lnTo>
                    <a:pt x="510" y="139"/>
                  </a:lnTo>
                  <a:lnTo>
                    <a:pt x="519" y="157"/>
                  </a:lnTo>
                  <a:lnTo>
                    <a:pt x="526" y="172"/>
                  </a:lnTo>
                  <a:lnTo>
                    <a:pt x="531" y="182"/>
                  </a:lnTo>
                  <a:lnTo>
                    <a:pt x="532" y="186"/>
                  </a:lnTo>
                  <a:lnTo>
                    <a:pt x="535" y="190"/>
                  </a:lnTo>
                  <a:lnTo>
                    <a:pt x="537" y="194"/>
                  </a:lnTo>
                  <a:lnTo>
                    <a:pt x="541" y="196"/>
                  </a:lnTo>
                  <a:lnTo>
                    <a:pt x="546" y="198"/>
                  </a:lnTo>
                  <a:lnTo>
                    <a:pt x="550" y="198"/>
                  </a:lnTo>
                  <a:lnTo>
                    <a:pt x="556" y="198"/>
                  </a:lnTo>
                  <a:lnTo>
                    <a:pt x="559" y="196"/>
                  </a:lnTo>
                  <a:lnTo>
                    <a:pt x="563" y="194"/>
                  </a:lnTo>
                  <a:lnTo>
                    <a:pt x="619" y="146"/>
                  </a:lnTo>
                  <a:lnTo>
                    <a:pt x="622" y="143"/>
                  </a:lnTo>
                  <a:lnTo>
                    <a:pt x="624" y="139"/>
                  </a:lnTo>
                  <a:lnTo>
                    <a:pt x="626" y="135"/>
                  </a:lnTo>
                  <a:lnTo>
                    <a:pt x="626" y="130"/>
                  </a:lnTo>
                  <a:lnTo>
                    <a:pt x="626" y="122"/>
                  </a:lnTo>
                  <a:lnTo>
                    <a:pt x="626" y="103"/>
                  </a:lnTo>
                  <a:lnTo>
                    <a:pt x="624" y="80"/>
                  </a:lnTo>
                  <a:lnTo>
                    <a:pt x="624" y="62"/>
                  </a:lnTo>
                  <a:lnTo>
                    <a:pt x="635" y="57"/>
                  </a:lnTo>
                  <a:lnTo>
                    <a:pt x="649" y="49"/>
                  </a:lnTo>
                  <a:lnTo>
                    <a:pt x="666" y="40"/>
                  </a:lnTo>
                  <a:lnTo>
                    <a:pt x="684" y="30"/>
                  </a:lnTo>
                  <a:lnTo>
                    <a:pt x="702" y="21"/>
                  </a:lnTo>
                  <a:lnTo>
                    <a:pt x="717" y="13"/>
                  </a:lnTo>
                  <a:lnTo>
                    <a:pt x="727" y="8"/>
                  </a:lnTo>
                  <a:lnTo>
                    <a:pt x="731" y="5"/>
                  </a:lnTo>
                  <a:close/>
                </a:path>
              </a:pathLst>
            </a:custGeom>
            <a:solidFill>
              <a:srgbClr val="C0C0C0"/>
            </a:solidFill>
            <a:ln w="9525">
              <a:noFill/>
              <a:round/>
              <a:headEnd/>
              <a:tailEnd/>
            </a:ln>
          </p:spPr>
          <p:txBody>
            <a:bodyPr/>
            <a:lstStyle/>
            <a:p>
              <a:pPr rtl="0"/>
              <a:endParaRPr lang="en-US" sz="3800"/>
            </a:p>
          </p:txBody>
        </p:sp>
        <p:sp>
          <p:nvSpPr>
            <p:cNvPr id="41212" name="Freeform 252"/>
            <p:cNvSpPr>
              <a:spLocks/>
            </p:cNvSpPr>
            <p:nvPr/>
          </p:nvSpPr>
          <p:spPr bwMode="auto">
            <a:xfrm flipH="1">
              <a:off x="474" y="893"/>
              <a:ext cx="200" cy="167"/>
            </a:xfrm>
            <a:custGeom>
              <a:avLst/>
              <a:gdLst>
                <a:gd name="T0" fmla="*/ 196 w 872"/>
                <a:gd name="T1" fmla="*/ 91 h 726"/>
                <a:gd name="T2" fmla="*/ 199 w 872"/>
                <a:gd name="T3" fmla="*/ 82 h 726"/>
                <a:gd name="T4" fmla="*/ 197 w 872"/>
                <a:gd name="T5" fmla="*/ 66 h 726"/>
                <a:gd name="T6" fmla="*/ 193 w 872"/>
                <a:gd name="T7" fmla="*/ 41 h 726"/>
                <a:gd name="T8" fmla="*/ 192 w 872"/>
                <a:gd name="T9" fmla="*/ 41 h 726"/>
                <a:gd name="T10" fmla="*/ 186 w 872"/>
                <a:gd name="T11" fmla="*/ 50 h 726"/>
                <a:gd name="T12" fmla="*/ 181 w 872"/>
                <a:gd name="T13" fmla="*/ 62 h 726"/>
                <a:gd name="T14" fmla="*/ 179 w 872"/>
                <a:gd name="T15" fmla="*/ 49 h 726"/>
                <a:gd name="T16" fmla="*/ 179 w 872"/>
                <a:gd name="T17" fmla="*/ 32 h 726"/>
                <a:gd name="T18" fmla="*/ 175 w 872"/>
                <a:gd name="T19" fmla="*/ 20 h 726"/>
                <a:gd name="T20" fmla="*/ 172 w 872"/>
                <a:gd name="T21" fmla="*/ 14 h 726"/>
                <a:gd name="T22" fmla="*/ 172 w 872"/>
                <a:gd name="T23" fmla="*/ 20 h 726"/>
                <a:gd name="T24" fmla="*/ 167 w 872"/>
                <a:gd name="T25" fmla="*/ 31 h 726"/>
                <a:gd name="T26" fmla="*/ 156 w 872"/>
                <a:gd name="T27" fmla="*/ 39 h 726"/>
                <a:gd name="T28" fmla="*/ 149 w 872"/>
                <a:gd name="T29" fmla="*/ 43 h 726"/>
                <a:gd name="T30" fmla="*/ 148 w 872"/>
                <a:gd name="T31" fmla="*/ 44 h 726"/>
                <a:gd name="T32" fmla="*/ 148 w 872"/>
                <a:gd name="T33" fmla="*/ 39 h 726"/>
                <a:gd name="T34" fmla="*/ 144 w 872"/>
                <a:gd name="T35" fmla="*/ 20 h 726"/>
                <a:gd name="T36" fmla="*/ 135 w 872"/>
                <a:gd name="T37" fmla="*/ 0 h 726"/>
                <a:gd name="T38" fmla="*/ 134 w 872"/>
                <a:gd name="T39" fmla="*/ 10 h 726"/>
                <a:gd name="T40" fmla="*/ 130 w 872"/>
                <a:gd name="T41" fmla="*/ 27 h 726"/>
                <a:gd name="T42" fmla="*/ 120 w 872"/>
                <a:gd name="T43" fmla="*/ 37 h 726"/>
                <a:gd name="T44" fmla="*/ 117 w 872"/>
                <a:gd name="T45" fmla="*/ 41 h 726"/>
                <a:gd name="T46" fmla="*/ 113 w 872"/>
                <a:gd name="T47" fmla="*/ 14 h 726"/>
                <a:gd name="T48" fmla="*/ 108 w 872"/>
                <a:gd name="T49" fmla="*/ 12 h 726"/>
                <a:gd name="T50" fmla="*/ 103 w 872"/>
                <a:gd name="T51" fmla="*/ 29 h 726"/>
                <a:gd name="T52" fmla="*/ 94 w 872"/>
                <a:gd name="T53" fmla="*/ 42 h 726"/>
                <a:gd name="T54" fmla="*/ 86 w 872"/>
                <a:gd name="T55" fmla="*/ 52 h 726"/>
                <a:gd name="T56" fmla="*/ 83 w 872"/>
                <a:gd name="T57" fmla="*/ 46 h 726"/>
                <a:gd name="T58" fmla="*/ 81 w 872"/>
                <a:gd name="T59" fmla="*/ 25 h 726"/>
                <a:gd name="T60" fmla="*/ 83 w 872"/>
                <a:gd name="T61" fmla="*/ 16 h 726"/>
                <a:gd name="T62" fmla="*/ 74 w 872"/>
                <a:gd name="T63" fmla="*/ 25 h 726"/>
                <a:gd name="T64" fmla="*/ 58 w 872"/>
                <a:gd name="T65" fmla="*/ 44 h 726"/>
                <a:gd name="T66" fmla="*/ 51 w 872"/>
                <a:gd name="T67" fmla="*/ 66 h 726"/>
                <a:gd name="T68" fmla="*/ 50 w 872"/>
                <a:gd name="T69" fmla="*/ 75 h 726"/>
                <a:gd name="T70" fmla="*/ 46 w 872"/>
                <a:gd name="T71" fmla="*/ 72 h 726"/>
                <a:gd name="T72" fmla="*/ 39 w 872"/>
                <a:gd name="T73" fmla="*/ 62 h 726"/>
                <a:gd name="T74" fmla="*/ 36 w 872"/>
                <a:gd name="T75" fmla="*/ 53 h 726"/>
                <a:gd name="T76" fmla="*/ 27 w 872"/>
                <a:gd name="T77" fmla="*/ 64 h 726"/>
                <a:gd name="T78" fmla="*/ 19 w 872"/>
                <a:gd name="T79" fmla="*/ 82 h 726"/>
                <a:gd name="T80" fmla="*/ 18 w 872"/>
                <a:gd name="T81" fmla="*/ 104 h 726"/>
                <a:gd name="T82" fmla="*/ 17 w 872"/>
                <a:gd name="T83" fmla="*/ 108 h 726"/>
                <a:gd name="T84" fmla="*/ 11 w 872"/>
                <a:gd name="T85" fmla="*/ 94 h 726"/>
                <a:gd name="T86" fmla="*/ 4 w 872"/>
                <a:gd name="T87" fmla="*/ 77 h 726"/>
                <a:gd name="T88" fmla="*/ 2 w 872"/>
                <a:gd name="T89" fmla="*/ 81 h 726"/>
                <a:gd name="T90" fmla="*/ 0 w 872"/>
                <a:gd name="T91" fmla="*/ 108 h 726"/>
                <a:gd name="T92" fmla="*/ 5 w 872"/>
                <a:gd name="T93" fmla="*/ 135 h 726"/>
                <a:gd name="T94" fmla="*/ 12 w 872"/>
                <a:gd name="T95" fmla="*/ 146 h 726"/>
                <a:gd name="T96" fmla="*/ 21 w 872"/>
                <a:gd name="T97" fmla="*/ 155 h 726"/>
                <a:gd name="T98" fmla="*/ 30 w 872"/>
                <a:gd name="T99" fmla="*/ 160 h 726"/>
                <a:gd name="T100" fmla="*/ 39 w 872"/>
                <a:gd name="T101" fmla="*/ 164 h 726"/>
                <a:gd name="T102" fmla="*/ 43 w 872"/>
                <a:gd name="T103" fmla="*/ 167 h 726"/>
                <a:gd name="T104" fmla="*/ 167 w 872"/>
                <a:gd name="T105" fmla="*/ 131 h 726"/>
                <a:gd name="T106" fmla="*/ 194 w 872"/>
                <a:gd name="T107" fmla="*/ 93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72"/>
                <a:gd name="T163" fmla="*/ 0 h 726"/>
                <a:gd name="T164" fmla="*/ 872 w 872"/>
                <a:gd name="T165" fmla="*/ 726 h 72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72" h="726">
                  <a:moveTo>
                    <a:pt x="847" y="406"/>
                  </a:moveTo>
                  <a:lnTo>
                    <a:pt x="848" y="403"/>
                  </a:lnTo>
                  <a:lnTo>
                    <a:pt x="854" y="397"/>
                  </a:lnTo>
                  <a:lnTo>
                    <a:pt x="859" y="387"/>
                  </a:lnTo>
                  <a:lnTo>
                    <a:pt x="865" y="372"/>
                  </a:lnTo>
                  <a:lnTo>
                    <a:pt x="869" y="355"/>
                  </a:lnTo>
                  <a:lnTo>
                    <a:pt x="872" y="335"/>
                  </a:lnTo>
                  <a:lnTo>
                    <a:pt x="868" y="311"/>
                  </a:lnTo>
                  <a:lnTo>
                    <a:pt x="860" y="285"/>
                  </a:lnTo>
                  <a:lnTo>
                    <a:pt x="845" y="236"/>
                  </a:lnTo>
                  <a:lnTo>
                    <a:pt x="841" y="200"/>
                  </a:lnTo>
                  <a:lnTo>
                    <a:pt x="842" y="178"/>
                  </a:lnTo>
                  <a:lnTo>
                    <a:pt x="843" y="171"/>
                  </a:lnTo>
                  <a:lnTo>
                    <a:pt x="842" y="173"/>
                  </a:lnTo>
                  <a:lnTo>
                    <a:pt x="837" y="180"/>
                  </a:lnTo>
                  <a:lnTo>
                    <a:pt x="830" y="189"/>
                  </a:lnTo>
                  <a:lnTo>
                    <a:pt x="821" y="202"/>
                  </a:lnTo>
                  <a:lnTo>
                    <a:pt x="813" y="217"/>
                  </a:lnTo>
                  <a:lnTo>
                    <a:pt x="804" y="234"/>
                  </a:lnTo>
                  <a:lnTo>
                    <a:pt x="796" y="253"/>
                  </a:lnTo>
                  <a:lnTo>
                    <a:pt x="791" y="271"/>
                  </a:lnTo>
                  <a:lnTo>
                    <a:pt x="789" y="263"/>
                  </a:lnTo>
                  <a:lnTo>
                    <a:pt x="783" y="242"/>
                  </a:lnTo>
                  <a:lnTo>
                    <a:pt x="780" y="212"/>
                  </a:lnTo>
                  <a:lnTo>
                    <a:pt x="782" y="177"/>
                  </a:lnTo>
                  <a:lnTo>
                    <a:pt x="783" y="157"/>
                  </a:lnTo>
                  <a:lnTo>
                    <a:pt x="782" y="138"/>
                  </a:lnTo>
                  <a:lnTo>
                    <a:pt x="777" y="118"/>
                  </a:lnTo>
                  <a:lnTo>
                    <a:pt x="772" y="100"/>
                  </a:lnTo>
                  <a:lnTo>
                    <a:pt x="764" y="85"/>
                  </a:lnTo>
                  <a:lnTo>
                    <a:pt x="759" y="72"/>
                  </a:lnTo>
                  <a:lnTo>
                    <a:pt x="754" y="64"/>
                  </a:lnTo>
                  <a:lnTo>
                    <a:pt x="752" y="61"/>
                  </a:lnTo>
                  <a:lnTo>
                    <a:pt x="752" y="65"/>
                  </a:lnTo>
                  <a:lnTo>
                    <a:pt x="751" y="73"/>
                  </a:lnTo>
                  <a:lnTo>
                    <a:pt x="748" y="86"/>
                  </a:lnTo>
                  <a:lnTo>
                    <a:pt x="743" y="102"/>
                  </a:lnTo>
                  <a:lnTo>
                    <a:pt x="737" y="118"/>
                  </a:lnTo>
                  <a:lnTo>
                    <a:pt x="726" y="135"/>
                  </a:lnTo>
                  <a:lnTo>
                    <a:pt x="712" y="150"/>
                  </a:lnTo>
                  <a:lnTo>
                    <a:pt x="695" y="161"/>
                  </a:lnTo>
                  <a:lnTo>
                    <a:pt x="678" y="169"/>
                  </a:lnTo>
                  <a:lnTo>
                    <a:pt x="665" y="176"/>
                  </a:lnTo>
                  <a:lnTo>
                    <a:pt x="656" y="182"/>
                  </a:lnTo>
                  <a:lnTo>
                    <a:pt x="651" y="186"/>
                  </a:lnTo>
                  <a:lnTo>
                    <a:pt x="647" y="189"/>
                  </a:lnTo>
                  <a:lnTo>
                    <a:pt x="646" y="191"/>
                  </a:lnTo>
                  <a:lnTo>
                    <a:pt x="646" y="193"/>
                  </a:lnTo>
                  <a:lnTo>
                    <a:pt x="646" y="187"/>
                  </a:lnTo>
                  <a:lnTo>
                    <a:pt x="644" y="171"/>
                  </a:lnTo>
                  <a:lnTo>
                    <a:pt x="642" y="148"/>
                  </a:lnTo>
                  <a:lnTo>
                    <a:pt x="637" y="120"/>
                  </a:lnTo>
                  <a:lnTo>
                    <a:pt x="630" y="87"/>
                  </a:lnTo>
                  <a:lnTo>
                    <a:pt x="620" y="56"/>
                  </a:lnTo>
                  <a:lnTo>
                    <a:pt x="607" y="26"/>
                  </a:lnTo>
                  <a:lnTo>
                    <a:pt x="590" y="0"/>
                  </a:lnTo>
                  <a:lnTo>
                    <a:pt x="590" y="5"/>
                  </a:lnTo>
                  <a:lnTo>
                    <a:pt x="587" y="20"/>
                  </a:lnTo>
                  <a:lnTo>
                    <a:pt x="585" y="42"/>
                  </a:lnTo>
                  <a:lnTo>
                    <a:pt x="581" y="65"/>
                  </a:lnTo>
                  <a:lnTo>
                    <a:pt x="574" y="91"/>
                  </a:lnTo>
                  <a:lnTo>
                    <a:pt x="566" y="116"/>
                  </a:lnTo>
                  <a:lnTo>
                    <a:pt x="556" y="135"/>
                  </a:lnTo>
                  <a:lnTo>
                    <a:pt x="544" y="147"/>
                  </a:lnTo>
                  <a:lnTo>
                    <a:pt x="525" y="161"/>
                  </a:lnTo>
                  <a:lnTo>
                    <a:pt x="513" y="172"/>
                  </a:lnTo>
                  <a:lnTo>
                    <a:pt x="509" y="177"/>
                  </a:lnTo>
                  <a:lnTo>
                    <a:pt x="508" y="180"/>
                  </a:lnTo>
                  <a:lnTo>
                    <a:pt x="507" y="159"/>
                  </a:lnTo>
                  <a:lnTo>
                    <a:pt x="500" y="113"/>
                  </a:lnTo>
                  <a:lnTo>
                    <a:pt x="491" y="62"/>
                  </a:lnTo>
                  <a:lnTo>
                    <a:pt x="479" y="31"/>
                  </a:lnTo>
                  <a:lnTo>
                    <a:pt x="478" y="36"/>
                  </a:lnTo>
                  <a:lnTo>
                    <a:pt x="473" y="52"/>
                  </a:lnTo>
                  <a:lnTo>
                    <a:pt x="466" y="75"/>
                  </a:lnTo>
                  <a:lnTo>
                    <a:pt x="457" y="100"/>
                  </a:lnTo>
                  <a:lnTo>
                    <a:pt x="447" y="128"/>
                  </a:lnTo>
                  <a:lnTo>
                    <a:pt x="435" y="152"/>
                  </a:lnTo>
                  <a:lnTo>
                    <a:pt x="423" y="172"/>
                  </a:lnTo>
                  <a:lnTo>
                    <a:pt x="412" y="182"/>
                  </a:lnTo>
                  <a:lnTo>
                    <a:pt x="392" y="197"/>
                  </a:lnTo>
                  <a:lnTo>
                    <a:pt x="380" y="213"/>
                  </a:lnTo>
                  <a:lnTo>
                    <a:pt x="375" y="228"/>
                  </a:lnTo>
                  <a:lnTo>
                    <a:pt x="374" y="234"/>
                  </a:lnTo>
                  <a:lnTo>
                    <a:pt x="370" y="224"/>
                  </a:lnTo>
                  <a:lnTo>
                    <a:pt x="360" y="198"/>
                  </a:lnTo>
                  <a:lnTo>
                    <a:pt x="352" y="165"/>
                  </a:lnTo>
                  <a:lnTo>
                    <a:pt x="349" y="134"/>
                  </a:lnTo>
                  <a:lnTo>
                    <a:pt x="354" y="108"/>
                  </a:lnTo>
                  <a:lnTo>
                    <a:pt x="357" y="87"/>
                  </a:lnTo>
                  <a:lnTo>
                    <a:pt x="360" y="74"/>
                  </a:lnTo>
                  <a:lnTo>
                    <a:pt x="361" y="69"/>
                  </a:lnTo>
                  <a:lnTo>
                    <a:pt x="356" y="74"/>
                  </a:lnTo>
                  <a:lnTo>
                    <a:pt x="341" y="89"/>
                  </a:lnTo>
                  <a:lnTo>
                    <a:pt x="321" y="109"/>
                  </a:lnTo>
                  <a:lnTo>
                    <a:pt x="297" y="134"/>
                  </a:lnTo>
                  <a:lnTo>
                    <a:pt x="274" y="164"/>
                  </a:lnTo>
                  <a:lnTo>
                    <a:pt x="252" y="193"/>
                  </a:lnTo>
                  <a:lnTo>
                    <a:pt x="236" y="221"/>
                  </a:lnTo>
                  <a:lnTo>
                    <a:pt x="228" y="247"/>
                  </a:lnTo>
                  <a:lnTo>
                    <a:pt x="223" y="286"/>
                  </a:lnTo>
                  <a:lnTo>
                    <a:pt x="221" y="311"/>
                  </a:lnTo>
                  <a:lnTo>
                    <a:pt x="219" y="323"/>
                  </a:lnTo>
                  <a:lnTo>
                    <a:pt x="219" y="327"/>
                  </a:lnTo>
                  <a:lnTo>
                    <a:pt x="217" y="325"/>
                  </a:lnTo>
                  <a:lnTo>
                    <a:pt x="210" y="320"/>
                  </a:lnTo>
                  <a:lnTo>
                    <a:pt x="200" y="311"/>
                  </a:lnTo>
                  <a:lnTo>
                    <a:pt x="189" y="299"/>
                  </a:lnTo>
                  <a:lnTo>
                    <a:pt x="179" y="285"/>
                  </a:lnTo>
                  <a:lnTo>
                    <a:pt x="169" y="268"/>
                  </a:lnTo>
                  <a:lnTo>
                    <a:pt x="162" y="249"/>
                  </a:lnTo>
                  <a:lnTo>
                    <a:pt x="159" y="226"/>
                  </a:lnTo>
                  <a:lnTo>
                    <a:pt x="156" y="230"/>
                  </a:lnTo>
                  <a:lnTo>
                    <a:pt x="146" y="242"/>
                  </a:lnTo>
                  <a:lnTo>
                    <a:pt x="133" y="258"/>
                  </a:lnTo>
                  <a:lnTo>
                    <a:pt x="119" y="280"/>
                  </a:lnTo>
                  <a:lnTo>
                    <a:pt x="104" y="303"/>
                  </a:lnTo>
                  <a:lnTo>
                    <a:pt x="91" y="329"/>
                  </a:lnTo>
                  <a:lnTo>
                    <a:pt x="81" y="357"/>
                  </a:lnTo>
                  <a:lnTo>
                    <a:pt x="78" y="381"/>
                  </a:lnTo>
                  <a:lnTo>
                    <a:pt x="78" y="424"/>
                  </a:lnTo>
                  <a:lnTo>
                    <a:pt x="78" y="453"/>
                  </a:lnTo>
                  <a:lnTo>
                    <a:pt x="78" y="469"/>
                  </a:lnTo>
                  <a:lnTo>
                    <a:pt x="78" y="474"/>
                  </a:lnTo>
                  <a:lnTo>
                    <a:pt x="75" y="469"/>
                  </a:lnTo>
                  <a:lnTo>
                    <a:pt x="68" y="454"/>
                  </a:lnTo>
                  <a:lnTo>
                    <a:pt x="59" y="435"/>
                  </a:lnTo>
                  <a:lnTo>
                    <a:pt x="49" y="410"/>
                  </a:lnTo>
                  <a:lnTo>
                    <a:pt x="37" y="384"/>
                  </a:lnTo>
                  <a:lnTo>
                    <a:pt x="27" y="359"/>
                  </a:lnTo>
                  <a:lnTo>
                    <a:pt x="19" y="336"/>
                  </a:lnTo>
                  <a:lnTo>
                    <a:pt x="15" y="319"/>
                  </a:lnTo>
                  <a:lnTo>
                    <a:pt x="14" y="327"/>
                  </a:lnTo>
                  <a:lnTo>
                    <a:pt x="10" y="350"/>
                  </a:lnTo>
                  <a:lnTo>
                    <a:pt x="5" y="384"/>
                  </a:lnTo>
                  <a:lnTo>
                    <a:pt x="1" y="424"/>
                  </a:lnTo>
                  <a:lnTo>
                    <a:pt x="0" y="470"/>
                  </a:lnTo>
                  <a:lnTo>
                    <a:pt x="1" y="514"/>
                  </a:lnTo>
                  <a:lnTo>
                    <a:pt x="7" y="554"/>
                  </a:lnTo>
                  <a:lnTo>
                    <a:pt x="20" y="588"/>
                  </a:lnTo>
                  <a:lnTo>
                    <a:pt x="29" y="604"/>
                  </a:lnTo>
                  <a:lnTo>
                    <a:pt x="40" y="620"/>
                  </a:lnTo>
                  <a:lnTo>
                    <a:pt x="52" y="635"/>
                  </a:lnTo>
                  <a:lnTo>
                    <a:pt x="63" y="649"/>
                  </a:lnTo>
                  <a:lnTo>
                    <a:pt x="76" y="663"/>
                  </a:lnTo>
                  <a:lnTo>
                    <a:pt x="91" y="673"/>
                  </a:lnTo>
                  <a:lnTo>
                    <a:pt x="104" y="683"/>
                  </a:lnTo>
                  <a:lnTo>
                    <a:pt x="118" y="690"/>
                  </a:lnTo>
                  <a:lnTo>
                    <a:pt x="131" y="696"/>
                  </a:lnTo>
                  <a:lnTo>
                    <a:pt x="145" y="702"/>
                  </a:lnTo>
                  <a:lnTo>
                    <a:pt x="157" y="708"/>
                  </a:lnTo>
                  <a:lnTo>
                    <a:pt x="169" y="713"/>
                  </a:lnTo>
                  <a:lnTo>
                    <a:pt x="178" y="718"/>
                  </a:lnTo>
                  <a:lnTo>
                    <a:pt x="184" y="722"/>
                  </a:lnTo>
                  <a:lnTo>
                    <a:pt x="189" y="725"/>
                  </a:lnTo>
                  <a:lnTo>
                    <a:pt x="191" y="726"/>
                  </a:lnTo>
                  <a:lnTo>
                    <a:pt x="673" y="487"/>
                  </a:lnTo>
                  <a:lnTo>
                    <a:pt x="729" y="571"/>
                  </a:lnTo>
                  <a:lnTo>
                    <a:pt x="798" y="519"/>
                  </a:lnTo>
                  <a:lnTo>
                    <a:pt x="794" y="450"/>
                  </a:lnTo>
                  <a:lnTo>
                    <a:pt x="847" y="406"/>
                  </a:lnTo>
                  <a:close/>
                </a:path>
              </a:pathLst>
            </a:custGeom>
            <a:solidFill>
              <a:srgbClr val="C0C0C0"/>
            </a:solidFill>
            <a:ln w="12700">
              <a:solidFill>
                <a:srgbClr val="12121C"/>
              </a:solidFill>
              <a:round/>
              <a:headEnd/>
              <a:tailEnd/>
            </a:ln>
          </p:spPr>
          <p:txBody>
            <a:bodyPr/>
            <a:lstStyle/>
            <a:p>
              <a:pPr rtl="0"/>
              <a:endParaRPr lang="en-US" sz="3800"/>
            </a:p>
          </p:txBody>
        </p:sp>
        <p:sp>
          <p:nvSpPr>
            <p:cNvPr id="41213" name="Freeform 253"/>
            <p:cNvSpPr>
              <a:spLocks/>
            </p:cNvSpPr>
            <p:nvPr/>
          </p:nvSpPr>
          <p:spPr bwMode="auto">
            <a:xfrm flipH="1">
              <a:off x="462" y="988"/>
              <a:ext cx="23" cy="15"/>
            </a:xfrm>
            <a:custGeom>
              <a:avLst/>
              <a:gdLst>
                <a:gd name="T0" fmla="*/ 5 w 100"/>
                <a:gd name="T1" fmla="*/ 10 h 63"/>
                <a:gd name="T2" fmla="*/ 0 w 100"/>
                <a:gd name="T3" fmla="*/ 12 h 63"/>
                <a:gd name="T4" fmla="*/ 14 w 100"/>
                <a:gd name="T5" fmla="*/ 15 h 63"/>
                <a:gd name="T6" fmla="*/ 15 w 100"/>
                <a:gd name="T7" fmla="*/ 11 h 63"/>
                <a:gd name="T8" fmla="*/ 15 w 100"/>
                <a:gd name="T9" fmla="*/ 11 h 63"/>
                <a:gd name="T10" fmla="*/ 14 w 100"/>
                <a:gd name="T11" fmla="*/ 11 h 63"/>
                <a:gd name="T12" fmla="*/ 12 w 100"/>
                <a:gd name="T13" fmla="*/ 11 h 63"/>
                <a:gd name="T14" fmla="*/ 11 w 100"/>
                <a:gd name="T15" fmla="*/ 10 h 63"/>
                <a:gd name="T16" fmla="*/ 13 w 100"/>
                <a:gd name="T17" fmla="*/ 9 h 63"/>
                <a:gd name="T18" fmla="*/ 15 w 100"/>
                <a:gd name="T19" fmla="*/ 8 h 63"/>
                <a:gd name="T20" fmla="*/ 17 w 100"/>
                <a:gd name="T21" fmla="*/ 7 h 63"/>
                <a:gd name="T22" fmla="*/ 19 w 100"/>
                <a:gd name="T23" fmla="*/ 6 h 63"/>
                <a:gd name="T24" fmla="*/ 20 w 100"/>
                <a:gd name="T25" fmla="*/ 5 h 63"/>
                <a:gd name="T26" fmla="*/ 22 w 100"/>
                <a:gd name="T27" fmla="*/ 4 h 63"/>
                <a:gd name="T28" fmla="*/ 23 w 100"/>
                <a:gd name="T29" fmla="*/ 4 h 63"/>
                <a:gd name="T30" fmla="*/ 23 w 100"/>
                <a:gd name="T31" fmla="*/ 3 h 63"/>
                <a:gd name="T32" fmla="*/ 21 w 100"/>
                <a:gd name="T33" fmla="*/ 0 h 63"/>
                <a:gd name="T34" fmla="*/ 5 w 100"/>
                <a:gd name="T35" fmla="*/ 10 h 6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0"/>
                <a:gd name="T55" fmla="*/ 0 h 63"/>
                <a:gd name="T56" fmla="*/ 100 w 100"/>
                <a:gd name="T57" fmla="*/ 63 h 6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0" h="63">
                  <a:moveTo>
                    <a:pt x="20" y="40"/>
                  </a:moveTo>
                  <a:lnTo>
                    <a:pt x="0" y="52"/>
                  </a:lnTo>
                  <a:lnTo>
                    <a:pt x="63" y="63"/>
                  </a:lnTo>
                  <a:lnTo>
                    <a:pt x="65" y="48"/>
                  </a:lnTo>
                  <a:lnTo>
                    <a:pt x="64" y="48"/>
                  </a:lnTo>
                  <a:lnTo>
                    <a:pt x="60" y="46"/>
                  </a:lnTo>
                  <a:lnTo>
                    <a:pt x="54" y="45"/>
                  </a:lnTo>
                  <a:lnTo>
                    <a:pt x="47" y="44"/>
                  </a:lnTo>
                  <a:lnTo>
                    <a:pt x="55" y="39"/>
                  </a:lnTo>
                  <a:lnTo>
                    <a:pt x="64" y="35"/>
                  </a:lnTo>
                  <a:lnTo>
                    <a:pt x="73" y="29"/>
                  </a:lnTo>
                  <a:lnTo>
                    <a:pt x="82" y="24"/>
                  </a:lnTo>
                  <a:lnTo>
                    <a:pt x="89" y="20"/>
                  </a:lnTo>
                  <a:lnTo>
                    <a:pt x="95" y="16"/>
                  </a:lnTo>
                  <a:lnTo>
                    <a:pt x="99" y="15"/>
                  </a:lnTo>
                  <a:lnTo>
                    <a:pt x="100" y="14"/>
                  </a:lnTo>
                  <a:lnTo>
                    <a:pt x="93" y="0"/>
                  </a:lnTo>
                  <a:lnTo>
                    <a:pt x="20" y="40"/>
                  </a:lnTo>
                  <a:close/>
                </a:path>
              </a:pathLst>
            </a:custGeom>
            <a:solidFill>
              <a:srgbClr val="000000"/>
            </a:solidFill>
            <a:ln w="9525">
              <a:noFill/>
              <a:round/>
              <a:headEnd/>
              <a:tailEnd/>
            </a:ln>
          </p:spPr>
          <p:txBody>
            <a:bodyPr/>
            <a:lstStyle/>
            <a:p>
              <a:pPr rtl="0"/>
              <a:endParaRPr lang="en-US" sz="3800"/>
            </a:p>
          </p:txBody>
        </p:sp>
        <p:sp>
          <p:nvSpPr>
            <p:cNvPr id="41214" name="Freeform 254"/>
            <p:cNvSpPr>
              <a:spLocks/>
            </p:cNvSpPr>
            <p:nvPr/>
          </p:nvSpPr>
          <p:spPr bwMode="auto">
            <a:xfrm flipH="1">
              <a:off x="611" y="1425"/>
              <a:ext cx="36" cy="34"/>
            </a:xfrm>
            <a:custGeom>
              <a:avLst/>
              <a:gdLst>
                <a:gd name="T0" fmla="*/ 36 w 155"/>
                <a:gd name="T1" fmla="*/ 17 h 147"/>
                <a:gd name="T2" fmla="*/ 36 w 155"/>
                <a:gd name="T3" fmla="*/ 20 h 147"/>
                <a:gd name="T4" fmla="*/ 34 w 155"/>
                <a:gd name="T5" fmla="*/ 23 h 147"/>
                <a:gd name="T6" fmla="*/ 33 w 155"/>
                <a:gd name="T7" fmla="*/ 26 h 147"/>
                <a:gd name="T8" fmla="*/ 31 w 155"/>
                <a:gd name="T9" fmla="*/ 29 h 147"/>
                <a:gd name="T10" fmla="*/ 28 w 155"/>
                <a:gd name="T11" fmla="*/ 31 h 147"/>
                <a:gd name="T12" fmla="*/ 25 w 155"/>
                <a:gd name="T13" fmla="*/ 33 h 147"/>
                <a:gd name="T14" fmla="*/ 22 w 155"/>
                <a:gd name="T15" fmla="*/ 34 h 147"/>
                <a:gd name="T16" fmla="*/ 18 w 155"/>
                <a:gd name="T17" fmla="*/ 34 h 147"/>
                <a:gd name="T18" fmla="*/ 14 w 155"/>
                <a:gd name="T19" fmla="*/ 34 h 147"/>
                <a:gd name="T20" fmla="*/ 11 w 155"/>
                <a:gd name="T21" fmla="*/ 33 h 147"/>
                <a:gd name="T22" fmla="*/ 8 w 155"/>
                <a:gd name="T23" fmla="*/ 31 h 147"/>
                <a:gd name="T24" fmla="*/ 5 w 155"/>
                <a:gd name="T25" fmla="*/ 29 h 147"/>
                <a:gd name="T26" fmla="*/ 3 w 155"/>
                <a:gd name="T27" fmla="*/ 26 h 147"/>
                <a:gd name="T28" fmla="*/ 1 w 155"/>
                <a:gd name="T29" fmla="*/ 23 h 147"/>
                <a:gd name="T30" fmla="*/ 0 w 155"/>
                <a:gd name="T31" fmla="*/ 20 h 147"/>
                <a:gd name="T32" fmla="*/ 0 w 155"/>
                <a:gd name="T33" fmla="*/ 17 h 147"/>
                <a:gd name="T34" fmla="*/ 0 w 155"/>
                <a:gd name="T35" fmla="*/ 14 h 147"/>
                <a:gd name="T36" fmla="*/ 1 w 155"/>
                <a:gd name="T37" fmla="*/ 10 h 147"/>
                <a:gd name="T38" fmla="*/ 3 w 155"/>
                <a:gd name="T39" fmla="*/ 7 h 147"/>
                <a:gd name="T40" fmla="*/ 5 w 155"/>
                <a:gd name="T41" fmla="*/ 5 h 147"/>
                <a:gd name="T42" fmla="*/ 8 w 155"/>
                <a:gd name="T43" fmla="*/ 3 h 147"/>
                <a:gd name="T44" fmla="*/ 11 w 155"/>
                <a:gd name="T45" fmla="*/ 1 h 147"/>
                <a:gd name="T46" fmla="*/ 14 w 155"/>
                <a:gd name="T47" fmla="*/ 0 h 147"/>
                <a:gd name="T48" fmla="*/ 18 w 155"/>
                <a:gd name="T49" fmla="*/ 0 h 147"/>
                <a:gd name="T50" fmla="*/ 22 w 155"/>
                <a:gd name="T51" fmla="*/ 0 h 147"/>
                <a:gd name="T52" fmla="*/ 25 w 155"/>
                <a:gd name="T53" fmla="*/ 1 h 147"/>
                <a:gd name="T54" fmla="*/ 28 w 155"/>
                <a:gd name="T55" fmla="*/ 3 h 147"/>
                <a:gd name="T56" fmla="*/ 31 w 155"/>
                <a:gd name="T57" fmla="*/ 5 h 147"/>
                <a:gd name="T58" fmla="*/ 33 w 155"/>
                <a:gd name="T59" fmla="*/ 7 h 147"/>
                <a:gd name="T60" fmla="*/ 34 w 155"/>
                <a:gd name="T61" fmla="*/ 10 h 147"/>
                <a:gd name="T62" fmla="*/ 36 w 155"/>
                <a:gd name="T63" fmla="*/ 14 h 147"/>
                <a:gd name="T64" fmla="*/ 36 w 155"/>
                <a:gd name="T65" fmla="*/ 17 h 14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5"/>
                <a:gd name="T100" fmla="*/ 0 h 147"/>
                <a:gd name="T101" fmla="*/ 155 w 155"/>
                <a:gd name="T102" fmla="*/ 147 h 14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5" h="147">
                  <a:moveTo>
                    <a:pt x="155" y="73"/>
                  </a:moveTo>
                  <a:lnTo>
                    <a:pt x="153" y="87"/>
                  </a:lnTo>
                  <a:lnTo>
                    <a:pt x="148" y="101"/>
                  </a:lnTo>
                  <a:lnTo>
                    <a:pt x="142" y="114"/>
                  </a:lnTo>
                  <a:lnTo>
                    <a:pt x="132" y="125"/>
                  </a:lnTo>
                  <a:lnTo>
                    <a:pt x="121" y="134"/>
                  </a:lnTo>
                  <a:lnTo>
                    <a:pt x="108" y="141"/>
                  </a:lnTo>
                  <a:lnTo>
                    <a:pt x="93" y="146"/>
                  </a:lnTo>
                  <a:lnTo>
                    <a:pt x="78" y="147"/>
                  </a:lnTo>
                  <a:lnTo>
                    <a:pt x="62" y="146"/>
                  </a:lnTo>
                  <a:lnTo>
                    <a:pt x="48" y="141"/>
                  </a:lnTo>
                  <a:lnTo>
                    <a:pt x="35" y="134"/>
                  </a:lnTo>
                  <a:lnTo>
                    <a:pt x="23" y="125"/>
                  </a:lnTo>
                  <a:lnTo>
                    <a:pt x="13" y="114"/>
                  </a:lnTo>
                  <a:lnTo>
                    <a:pt x="6" y="101"/>
                  </a:lnTo>
                  <a:lnTo>
                    <a:pt x="1" y="87"/>
                  </a:lnTo>
                  <a:lnTo>
                    <a:pt x="0" y="73"/>
                  </a:lnTo>
                  <a:lnTo>
                    <a:pt x="1" y="59"/>
                  </a:lnTo>
                  <a:lnTo>
                    <a:pt x="6" y="44"/>
                  </a:lnTo>
                  <a:lnTo>
                    <a:pt x="13" y="32"/>
                  </a:lnTo>
                  <a:lnTo>
                    <a:pt x="23" y="21"/>
                  </a:lnTo>
                  <a:lnTo>
                    <a:pt x="35" y="13"/>
                  </a:lnTo>
                  <a:lnTo>
                    <a:pt x="48" y="5"/>
                  </a:lnTo>
                  <a:lnTo>
                    <a:pt x="62" y="1"/>
                  </a:lnTo>
                  <a:lnTo>
                    <a:pt x="78" y="0"/>
                  </a:lnTo>
                  <a:lnTo>
                    <a:pt x="93" y="1"/>
                  </a:lnTo>
                  <a:lnTo>
                    <a:pt x="108" y="5"/>
                  </a:lnTo>
                  <a:lnTo>
                    <a:pt x="121" y="13"/>
                  </a:lnTo>
                  <a:lnTo>
                    <a:pt x="132" y="21"/>
                  </a:lnTo>
                  <a:lnTo>
                    <a:pt x="142" y="32"/>
                  </a:lnTo>
                  <a:lnTo>
                    <a:pt x="148" y="44"/>
                  </a:lnTo>
                  <a:lnTo>
                    <a:pt x="153" y="59"/>
                  </a:lnTo>
                  <a:lnTo>
                    <a:pt x="155" y="73"/>
                  </a:lnTo>
                  <a:close/>
                </a:path>
              </a:pathLst>
            </a:custGeom>
            <a:solidFill>
              <a:srgbClr val="000000"/>
            </a:solidFill>
            <a:ln w="9525">
              <a:noFill/>
              <a:round/>
              <a:headEnd/>
              <a:tailEnd/>
            </a:ln>
          </p:spPr>
          <p:txBody>
            <a:bodyPr/>
            <a:lstStyle/>
            <a:p>
              <a:pPr rtl="0"/>
              <a:endParaRPr lang="en-US" sz="3800"/>
            </a:p>
          </p:txBody>
        </p:sp>
        <p:sp>
          <p:nvSpPr>
            <p:cNvPr id="41215" name="Freeform 255"/>
            <p:cNvSpPr>
              <a:spLocks/>
            </p:cNvSpPr>
            <p:nvPr/>
          </p:nvSpPr>
          <p:spPr bwMode="auto">
            <a:xfrm flipH="1">
              <a:off x="588" y="1056"/>
              <a:ext cx="17" cy="18"/>
            </a:xfrm>
            <a:custGeom>
              <a:avLst/>
              <a:gdLst>
                <a:gd name="T0" fmla="*/ 1 w 74"/>
                <a:gd name="T1" fmla="*/ 3 h 79"/>
                <a:gd name="T2" fmla="*/ 0 w 74"/>
                <a:gd name="T3" fmla="*/ 15 h 79"/>
                <a:gd name="T4" fmla="*/ 0 w 74"/>
                <a:gd name="T5" fmla="*/ 15 h 79"/>
                <a:gd name="T6" fmla="*/ 0 w 74"/>
                <a:gd name="T7" fmla="*/ 16 h 79"/>
                <a:gd name="T8" fmla="*/ 0 w 74"/>
                <a:gd name="T9" fmla="*/ 17 h 79"/>
                <a:gd name="T10" fmla="*/ 1 w 74"/>
                <a:gd name="T11" fmla="*/ 17 h 79"/>
                <a:gd name="T12" fmla="*/ 1 w 74"/>
                <a:gd name="T13" fmla="*/ 18 h 79"/>
                <a:gd name="T14" fmla="*/ 2 w 74"/>
                <a:gd name="T15" fmla="*/ 18 h 79"/>
                <a:gd name="T16" fmla="*/ 3 w 74"/>
                <a:gd name="T17" fmla="*/ 18 h 79"/>
                <a:gd name="T18" fmla="*/ 3 w 74"/>
                <a:gd name="T19" fmla="*/ 18 h 79"/>
                <a:gd name="T20" fmla="*/ 14 w 74"/>
                <a:gd name="T21" fmla="*/ 17 h 79"/>
                <a:gd name="T22" fmla="*/ 15 w 74"/>
                <a:gd name="T23" fmla="*/ 17 h 79"/>
                <a:gd name="T24" fmla="*/ 16 w 74"/>
                <a:gd name="T25" fmla="*/ 16 h 79"/>
                <a:gd name="T26" fmla="*/ 17 w 74"/>
                <a:gd name="T27" fmla="*/ 15 h 79"/>
                <a:gd name="T28" fmla="*/ 17 w 74"/>
                <a:gd name="T29" fmla="*/ 14 h 79"/>
                <a:gd name="T30" fmla="*/ 17 w 74"/>
                <a:gd name="T31" fmla="*/ 13 h 79"/>
                <a:gd name="T32" fmla="*/ 16 w 74"/>
                <a:gd name="T33" fmla="*/ 12 h 79"/>
                <a:gd name="T34" fmla="*/ 15 w 74"/>
                <a:gd name="T35" fmla="*/ 11 h 79"/>
                <a:gd name="T36" fmla="*/ 14 w 74"/>
                <a:gd name="T37" fmla="*/ 11 h 79"/>
                <a:gd name="T38" fmla="*/ 13 w 74"/>
                <a:gd name="T39" fmla="*/ 11 h 79"/>
                <a:gd name="T40" fmla="*/ 11 w 74"/>
                <a:gd name="T41" fmla="*/ 11 h 79"/>
                <a:gd name="T42" fmla="*/ 9 w 74"/>
                <a:gd name="T43" fmla="*/ 11 h 79"/>
                <a:gd name="T44" fmla="*/ 6 w 74"/>
                <a:gd name="T45" fmla="*/ 12 h 79"/>
                <a:gd name="T46" fmla="*/ 7 w 74"/>
                <a:gd name="T47" fmla="*/ 9 h 79"/>
                <a:gd name="T48" fmla="*/ 7 w 74"/>
                <a:gd name="T49" fmla="*/ 6 h 79"/>
                <a:gd name="T50" fmla="*/ 7 w 74"/>
                <a:gd name="T51" fmla="*/ 4 h 79"/>
                <a:gd name="T52" fmla="*/ 7 w 74"/>
                <a:gd name="T53" fmla="*/ 3 h 79"/>
                <a:gd name="T54" fmla="*/ 7 w 74"/>
                <a:gd name="T55" fmla="*/ 3 h 79"/>
                <a:gd name="T56" fmla="*/ 7 w 74"/>
                <a:gd name="T57" fmla="*/ 3 h 79"/>
                <a:gd name="T58" fmla="*/ 7 w 74"/>
                <a:gd name="T59" fmla="*/ 3 h 79"/>
                <a:gd name="T60" fmla="*/ 7 w 74"/>
                <a:gd name="T61" fmla="*/ 3 h 79"/>
                <a:gd name="T62" fmla="*/ 7 w 74"/>
                <a:gd name="T63" fmla="*/ 2 h 79"/>
                <a:gd name="T64" fmla="*/ 6 w 74"/>
                <a:gd name="T65" fmla="*/ 1 h 79"/>
                <a:gd name="T66" fmla="*/ 6 w 74"/>
                <a:gd name="T67" fmla="*/ 0 h 79"/>
                <a:gd name="T68" fmla="*/ 4 w 74"/>
                <a:gd name="T69" fmla="*/ 0 h 79"/>
                <a:gd name="T70" fmla="*/ 3 w 74"/>
                <a:gd name="T71" fmla="*/ 0 h 79"/>
                <a:gd name="T72" fmla="*/ 2 w 74"/>
                <a:gd name="T73" fmla="*/ 1 h 79"/>
                <a:gd name="T74" fmla="*/ 1 w 74"/>
                <a:gd name="T75" fmla="*/ 1 h 79"/>
                <a:gd name="T76" fmla="*/ 1 w 74"/>
                <a:gd name="T77" fmla="*/ 3 h 7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4"/>
                <a:gd name="T118" fmla="*/ 0 h 79"/>
                <a:gd name="T119" fmla="*/ 74 w 74"/>
                <a:gd name="T120" fmla="*/ 79 h 7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4" h="79">
                  <a:moveTo>
                    <a:pt x="3" y="12"/>
                  </a:moveTo>
                  <a:lnTo>
                    <a:pt x="0" y="64"/>
                  </a:lnTo>
                  <a:lnTo>
                    <a:pt x="0" y="66"/>
                  </a:lnTo>
                  <a:lnTo>
                    <a:pt x="0" y="69"/>
                  </a:lnTo>
                  <a:lnTo>
                    <a:pt x="2" y="73"/>
                  </a:lnTo>
                  <a:lnTo>
                    <a:pt x="3" y="75"/>
                  </a:lnTo>
                  <a:lnTo>
                    <a:pt x="6" y="77"/>
                  </a:lnTo>
                  <a:lnTo>
                    <a:pt x="9" y="78"/>
                  </a:lnTo>
                  <a:lnTo>
                    <a:pt x="11" y="79"/>
                  </a:lnTo>
                  <a:lnTo>
                    <a:pt x="14" y="79"/>
                  </a:lnTo>
                  <a:lnTo>
                    <a:pt x="62" y="74"/>
                  </a:lnTo>
                  <a:lnTo>
                    <a:pt x="67" y="73"/>
                  </a:lnTo>
                  <a:lnTo>
                    <a:pt x="71" y="69"/>
                  </a:lnTo>
                  <a:lnTo>
                    <a:pt x="74" y="65"/>
                  </a:lnTo>
                  <a:lnTo>
                    <a:pt x="74" y="60"/>
                  </a:lnTo>
                  <a:lnTo>
                    <a:pt x="72" y="55"/>
                  </a:lnTo>
                  <a:lnTo>
                    <a:pt x="68" y="51"/>
                  </a:lnTo>
                  <a:lnTo>
                    <a:pt x="65" y="48"/>
                  </a:lnTo>
                  <a:lnTo>
                    <a:pt x="59" y="47"/>
                  </a:lnTo>
                  <a:lnTo>
                    <a:pt x="57" y="47"/>
                  </a:lnTo>
                  <a:lnTo>
                    <a:pt x="49" y="48"/>
                  </a:lnTo>
                  <a:lnTo>
                    <a:pt x="39" y="49"/>
                  </a:lnTo>
                  <a:lnTo>
                    <a:pt x="28" y="51"/>
                  </a:lnTo>
                  <a:lnTo>
                    <a:pt x="29" y="39"/>
                  </a:lnTo>
                  <a:lnTo>
                    <a:pt x="29" y="26"/>
                  </a:lnTo>
                  <a:lnTo>
                    <a:pt x="31" y="18"/>
                  </a:lnTo>
                  <a:lnTo>
                    <a:pt x="31" y="14"/>
                  </a:lnTo>
                  <a:lnTo>
                    <a:pt x="31" y="13"/>
                  </a:lnTo>
                  <a:lnTo>
                    <a:pt x="29" y="8"/>
                  </a:lnTo>
                  <a:lnTo>
                    <a:pt x="27" y="4"/>
                  </a:lnTo>
                  <a:lnTo>
                    <a:pt x="24" y="1"/>
                  </a:lnTo>
                  <a:lnTo>
                    <a:pt x="19" y="0"/>
                  </a:lnTo>
                  <a:lnTo>
                    <a:pt x="14" y="0"/>
                  </a:lnTo>
                  <a:lnTo>
                    <a:pt x="9" y="3"/>
                  </a:lnTo>
                  <a:lnTo>
                    <a:pt x="5" y="6"/>
                  </a:lnTo>
                  <a:lnTo>
                    <a:pt x="3" y="12"/>
                  </a:lnTo>
                  <a:close/>
                </a:path>
              </a:pathLst>
            </a:custGeom>
            <a:solidFill>
              <a:srgbClr val="000000"/>
            </a:solidFill>
            <a:ln w="9525">
              <a:noFill/>
              <a:round/>
              <a:headEnd/>
              <a:tailEnd/>
            </a:ln>
          </p:spPr>
          <p:txBody>
            <a:bodyPr/>
            <a:lstStyle/>
            <a:p>
              <a:pPr rtl="0"/>
              <a:endParaRPr lang="en-US" sz="3800"/>
            </a:p>
          </p:txBody>
        </p:sp>
        <p:sp>
          <p:nvSpPr>
            <p:cNvPr id="41216" name="Freeform 256"/>
            <p:cNvSpPr>
              <a:spLocks/>
            </p:cNvSpPr>
            <p:nvPr/>
          </p:nvSpPr>
          <p:spPr bwMode="auto">
            <a:xfrm flipH="1">
              <a:off x="563" y="1072"/>
              <a:ext cx="20" cy="12"/>
            </a:xfrm>
            <a:custGeom>
              <a:avLst/>
              <a:gdLst>
                <a:gd name="T0" fmla="*/ 15 w 83"/>
                <a:gd name="T1" fmla="*/ 0 h 56"/>
                <a:gd name="T2" fmla="*/ 1 w 83"/>
                <a:gd name="T3" fmla="*/ 6 h 56"/>
                <a:gd name="T4" fmla="*/ 0 w 83"/>
                <a:gd name="T5" fmla="*/ 7 h 56"/>
                <a:gd name="T6" fmla="*/ 0 w 83"/>
                <a:gd name="T7" fmla="*/ 8 h 56"/>
                <a:gd name="T8" fmla="*/ 0 w 83"/>
                <a:gd name="T9" fmla="*/ 9 h 56"/>
                <a:gd name="T10" fmla="*/ 0 w 83"/>
                <a:gd name="T11" fmla="*/ 11 h 56"/>
                <a:gd name="T12" fmla="*/ 1 w 83"/>
                <a:gd name="T13" fmla="*/ 11 h 56"/>
                <a:gd name="T14" fmla="*/ 2 w 83"/>
                <a:gd name="T15" fmla="*/ 12 h 56"/>
                <a:gd name="T16" fmla="*/ 3 w 83"/>
                <a:gd name="T17" fmla="*/ 12 h 56"/>
                <a:gd name="T18" fmla="*/ 5 w 83"/>
                <a:gd name="T19" fmla="*/ 12 h 56"/>
                <a:gd name="T20" fmla="*/ 18 w 83"/>
                <a:gd name="T21" fmla="*/ 6 h 56"/>
                <a:gd name="T22" fmla="*/ 19 w 83"/>
                <a:gd name="T23" fmla="*/ 5 h 56"/>
                <a:gd name="T24" fmla="*/ 20 w 83"/>
                <a:gd name="T25" fmla="*/ 4 h 56"/>
                <a:gd name="T26" fmla="*/ 20 w 83"/>
                <a:gd name="T27" fmla="*/ 3 h 56"/>
                <a:gd name="T28" fmla="*/ 20 w 83"/>
                <a:gd name="T29" fmla="*/ 2 h 56"/>
                <a:gd name="T30" fmla="*/ 19 w 83"/>
                <a:gd name="T31" fmla="*/ 1 h 56"/>
                <a:gd name="T32" fmla="*/ 18 w 83"/>
                <a:gd name="T33" fmla="*/ 0 h 56"/>
                <a:gd name="T34" fmla="*/ 17 w 83"/>
                <a:gd name="T35" fmla="*/ 0 h 56"/>
                <a:gd name="T36" fmla="*/ 15 w 83"/>
                <a:gd name="T37" fmla="*/ 0 h 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3"/>
                <a:gd name="T58" fmla="*/ 0 h 56"/>
                <a:gd name="T59" fmla="*/ 83 w 83"/>
                <a:gd name="T60" fmla="*/ 56 h 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3" h="56">
                  <a:moveTo>
                    <a:pt x="63" y="2"/>
                  </a:moveTo>
                  <a:lnTo>
                    <a:pt x="6" y="30"/>
                  </a:lnTo>
                  <a:lnTo>
                    <a:pt x="2" y="33"/>
                  </a:lnTo>
                  <a:lnTo>
                    <a:pt x="0" y="38"/>
                  </a:lnTo>
                  <a:lnTo>
                    <a:pt x="0" y="43"/>
                  </a:lnTo>
                  <a:lnTo>
                    <a:pt x="1" y="49"/>
                  </a:lnTo>
                  <a:lnTo>
                    <a:pt x="4" y="52"/>
                  </a:lnTo>
                  <a:lnTo>
                    <a:pt x="9" y="55"/>
                  </a:lnTo>
                  <a:lnTo>
                    <a:pt x="14" y="56"/>
                  </a:lnTo>
                  <a:lnTo>
                    <a:pt x="19" y="55"/>
                  </a:lnTo>
                  <a:lnTo>
                    <a:pt x="76" y="26"/>
                  </a:lnTo>
                  <a:lnTo>
                    <a:pt x="80" y="22"/>
                  </a:lnTo>
                  <a:lnTo>
                    <a:pt x="83" y="19"/>
                  </a:lnTo>
                  <a:lnTo>
                    <a:pt x="83" y="13"/>
                  </a:lnTo>
                  <a:lnTo>
                    <a:pt x="82" y="8"/>
                  </a:lnTo>
                  <a:lnTo>
                    <a:pt x="79" y="3"/>
                  </a:lnTo>
                  <a:lnTo>
                    <a:pt x="74" y="0"/>
                  </a:lnTo>
                  <a:lnTo>
                    <a:pt x="69" y="0"/>
                  </a:lnTo>
                  <a:lnTo>
                    <a:pt x="63" y="2"/>
                  </a:lnTo>
                  <a:close/>
                </a:path>
              </a:pathLst>
            </a:custGeom>
            <a:solidFill>
              <a:srgbClr val="000000"/>
            </a:solidFill>
            <a:ln w="9525">
              <a:noFill/>
              <a:round/>
              <a:headEnd/>
              <a:tailEnd/>
            </a:ln>
          </p:spPr>
          <p:txBody>
            <a:bodyPr/>
            <a:lstStyle/>
            <a:p>
              <a:pPr rtl="0"/>
              <a:endParaRPr lang="en-US" sz="3800"/>
            </a:p>
          </p:txBody>
        </p:sp>
        <p:sp>
          <p:nvSpPr>
            <p:cNvPr id="41217" name="Freeform 257"/>
            <p:cNvSpPr>
              <a:spLocks/>
            </p:cNvSpPr>
            <p:nvPr/>
          </p:nvSpPr>
          <p:spPr bwMode="auto">
            <a:xfrm flipH="1">
              <a:off x="566" y="1045"/>
              <a:ext cx="11" cy="11"/>
            </a:xfrm>
            <a:custGeom>
              <a:avLst/>
              <a:gdLst>
                <a:gd name="T0" fmla="*/ 11 w 48"/>
                <a:gd name="T1" fmla="*/ 5 h 49"/>
                <a:gd name="T2" fmla="*/ 11 w 48"/>
                <a:gd name="T3" fmla="*/ 7 h 49"/>
                <a:gd name="T4" fmla="*/ 10 w 48"/>
                <a:gd name="T5" fmla="*/ 9 h 49"/>
                <a:gd name="T6" fmla="*/ 8 w 48"/>
                <a:gd name="T7" fmla="*/ 10 h 49"/>
                <a:gd name="T8" fmla="*/ 6 w 48"/>
                <a:gd name="T9" fmla="*/ 11 h 49"/>
                <a:gd name="T10" fmla="*/ 4 w 48"/>
                <a:gd name="T11" fmla="*/ 10 h 49"/>
                <a:gd name="T12" fmla="*/ 2 w 48"/>
                <a:gd name="T13" fmla="*/ 9 h 49"/>
                <a:gd name="T14" fmla="*/ 1 w 48"/>
                <a:gd name="T15" fmla="*/ 7 h 49"/>
                <a:gd name="T16" fmla="*/ 0 w 48"/>
                <a:gd name="T17" fmla="*/ 5 h 49"/>
                <a:gd name="T18" fmla="*/ 1 w 48"/>
                <a:gd name="T19" fmla="*/ 3 h 49"/>
                <a:gd name="T20" fmla="*/ 2 w 48"/>
                <a:gd name="T21" fmla="*/ 2 h 49"/>
                <a:gd name="T22" fmla="*/ 4 w 48"/>
                <a:gd name="T23" fmla="*/ 0 h 49"/>
                <a:gd name="T24" fmla="*/ 6 w 48"/>
                <a:gd name="T25" fmla="*/ 0 h 49"/>
                <a:gd name="T26" fmla="*/ 8 w 48"/>
                <a:gd name="T27" fmla="*/ 0 h 49"/>
                <a:gd name="T28" fmla="*/ 10 w 48"/>
                <a:gd name="T29" fmla="*/ 2 h 49"/>
                <a:gd name="T30" fmla="*/ 11 w 48"/>
                <a:gd name="T31" fmla="*/ 3 h 49"/>
                <a:gd name="T32" fmla="*/ 11 w 48"/>
                <a:gd name="T33" fmla="*/ 5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9"/>
                <a:gd name="T53" fmla="*/ 48 w 48"/>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9">
                  <a:moveTo>
                    <a:pt x="48" y="24"/>
                  </a:moveTo>
                  <a:lnTo>
                    <a:pt x="47" y="33"/>
                  </a:lnTo>
                  <a:lnTo>
                    <a:pt x="42" y="41"/>
                  </a:lnTo>
                  <a:lnTo>
                    <a:pt x="34" y="46"/>
                  </a:lnTo>
                  <a:lnTo>
                    <a:pt x="25" y="49"/>
                  </a:lnTo>
                  <a:lnTo>
                    <a:pt x="16" y="46"/>
                  </a:lnTo>
                  <a:lnTo>
                    <a:pt x="8" y="41"/>
                  </a:lnTo>
                  <a:lnTo>
                    <a:pt x="3" y="33"/>
                  </a:lnTo>
                  <a:lnTo>
                    <a:pt x="0" y="24"/>
                  </a:lnTo>
                  <a:lnTo>
                    <a:pt x="3" y="15"/>
                  </a:lnTo>
                  <a:lnTo>
                    <a:pt x="8" y="7"/>
                  </a:lnTo>
                  <a:lnTo>
                    <a:pt x="16" y="2"/>
                  </a:lnTo>
                  <a:lnTo>
                    <a:pt x="25" y="0"/>
                  </a:lnTo>
                  <a:lnTo>
                    <a:pt x="34" y="2"/>
                  </a:lnTo>
                  <a:lnTo>
                    <a:pt x="42" y="7"/>
                  </a:lnTo>
                  <a:lnTo>
                    <a:pt x="47" y="15"/>
                  </a:lnTo>
                  <a:lnTo>
                    <a:pt x="48" y="24"/>
                  </a:lnTo>
                  <a:close/>
                </a:path>
              </a:pathLst>
            </a:custGeom>
            <a:solidFill>
              <a:srgbClr val="000000"/>
            </a:solidFill>
            <a:ln w="9525">
              <a:noFill/>
              <a:round/>
              <a:headEnd/>
              <a:tailEnd/>
            </a:ln>
          </p:spPr>
          <p:txBody>
            <a:bodyPr/>
            <a:lstStyle/>
            <a:p>
              <a:pPr rtl="0"/>
              <a:endParaRPr lang="en-US" sz="3800"/>
            </a:p>
          </p:txBody>
        </p:sp>
      </p:grpSp>
      <p:grpSp>
        <p:nvGrpSpPr>
          <p:cNvPr id="8" name="Group 258"/>
          <p:cNvGrpSpPr>
            <a:grpSpLocks/>
          </p:cNvGrpSpPr>
          <p:nvPr/>
        </p:nvGrpSpPr>
        <p:grpSpPr bwMode="auto">
          <a:xfrm>
            <a:off x="4610100" y="3852863"/>
            <a:ext cx="755650" cy="946150"/>
            <a:chOff x="337" y="2420"/>
            <a:chExt cx="476" cy="596"/>
          </a:xfrm>
        </p:grpSpPr>
        <p:sp>
          <p:nvSpPr>
            <p:cNvPr id="41219" name="Freeform 259"/>
            <p:cNvSpPr>
              <a:spLocks/>
            </p:cNvSpPr>
            <p:nvPr/>
          </p:nvSpPr>
          <p:spPr bwMode="auto">
            <a:xfrm>
              <a:off x="385" y="2867"/>
              <a:ext cx="143" cy="79"/>
            </a:xfrm>
            <a:custGeom>
              <a:avLst/>
              <a:gdLst>
                <a:gd name="T0" fmla="*/ 0 w 626"/>
                <a:gd name="T1" fmla="*/ 51 h 346"/>
                <a:gd name="T2" fmla="*/ 0 w 626"/>
                <a:gd name="T3" fmla="*/ 52 h 346"/>
                <a:gd name="T4" fmla="*/ 0 w 626"/>
                <a:gd name="T5" fmla="*/ 54 h 346"/>
                <a:gd name="T6" fmla="*/ 7 w 626"/>
                <a:gd name="T7" fmla="*/ 77 h 346"/>
                <a:gd name="T8" fmla="*/ 9 w 626"/>
                <a:gd name="T9" fmla="*/ 79 h 346"/>
                <a:gd name="T10" fmla="*/ 132 w 626"/>
                <a:gd name="T11" fmla="*/ 79 h 346"/>
                <a:gd name="T12" fmla="*/ 135 w 626"/>
                <a:gd name="T13" fmla="*/ 78 h 346"/>
                <a:gd name="T14" fmla="*/ 137 w 626"/>
                <a:gd name="T15" fmla="*/ 75 h 346"/>
                <a:gd name="T16" fmla="*/ 143 w 626"/>
                <a:gd name="T17" fmla="*/ 49 h 346"/>
                <a:gd name="T18" fmla="*/ 143 w 626"/>
                <a:gd name="T19" fmla="*/ 48 h 346"/>
                <a:gd name="T20" fmla="*/ 131 w 626"/>
                <a:gd name="T21" fmla="*/ 3 h 346"/>
                <a:gd name="T22" fmla="*/ 129 w 626"/>
                <a:gd name="T23" fmla="*/ 1 h 346"/>
                <a:gd name="T24" fmla="*/ 125 w 626"/>
                <a:gd name="T25" fmla="*/ 0 h 346"/>
                <a:gd name="T26" fmla="*/ 123 w 626"/>
                <a:gd name="T27" fmla="*/ 2 h 346"/>
                <a:gd name="T28" fmla="*/ 122 w 626"/>
                <a:gd name="T29" fmla="*/ 4 h 346"/>
                <a:gd name="T30" fmla="*/ 122 w 626"/>
                <a:gd name="T31" fmla="*/ 5 h 346"/>
                <a:gd name="T32" fmla="*/ 122 w 626"/>
                <a:gd name="T33" fmla="*/ 6 h 346"/>
                <a:gd name="T34" fmla="*/ 124 w 626"/>
                <a:gd name="T35" fmla="*/ 12 h 346"/>
                <a:gd name="T36" fmla="*/ 128 w 626"/>
                <a:gd name="T37" fmla="*/ 26 h 346"/>
                <a:gd name="T38" fmla="*/ 132 w 626"/>
                <a:gd name="T39" fmla="*/ 41 h 346"/>
                <a:gd name="T40" fmla="*/ 134 w 626"/>
                <a:gd name="T41" fmla="*/ 48 h 346"/>
                <a:gd name="T42" fmla="*/ 132 w 626"/>
                <a:gd name="T43" fmla="*/ 58 h 346"/>
                <a:gd name="T44" fmla="*/ 129 w 626"/>
                <a:gd name="T45" fmla="*/ 70 h 346"/>
                <a:gd name="T46" fmla="*/ 122 w 626"/>
                <a:gd name="T47" fmla="*/ 70 h 346"/>
                <a:gd name="T48" fmla="*/ 109 w 626"/>
                <a:gd name="T49" fmla="*/ 70 h 346"/>
                <a:gd name="T50" fmla="*/ 91 w 626"/>
                <a:gd name="T51" fmla="*/ 70 h 346"/>
                <a:gd name="T52" fmla="*/ 71 w 626"/>
                <a:gd name="T53" fmla="*/ 70 h 346"/>
                <a:gd name="T54" fmla="*/ 51 w 626"/>
                <a:gd name="T55" fmla="*/ 70 h 346"/>
                <a:gd name="T56" fmla="*/ 34 w 626"/>
                <a:gd name="T57" fmla="*/ 70 h 346"/>
                <a:gd name="T58" fmla="*/ 20 w 626"/>
                <a:gd name="T59" fmla="*/ 70 h 346"/>
                <a:gd name="T60" fmla="*/ 14 w 626"/>
                <a:gd name="T61" fmla="*/ 70 h 346"/>
                <a:gd name="T62" fmla="*/ 11 w 626"/>
                <a:gd name="T63" fmla="*/ 60 h 346"/>
                <a:gd name="T64" fmla="*/ 9 w 626"/>
                <a:gd name="T65" fmla="*/ 53 h 346"/>
                <a:gd name="T66" fmla="*/ 12 w 626"/>
                <a:gd name="T67" fmla="*/ 44 h 346"/>
                <a:gd name="T68" fmla="*/ 18 w 626"/>
                <a:gd name="T69" fmla="*/ 29 h 346"/>
                <a:gd name="T70" fmla="*/ 24 w 626"/>
                <a:gd name="T71" fmla="*/ 13 h 346"/>
                <a:gd name="T72" fmla="*/ 27 w 626"/>
                <a:gd name="T73" fmla="*/ 6 h 346"/>
                <a:gd name="T74" fmla="*/ 27 w 626"/>
                <a:gd name="T75" fmla="*/ 5 h 346"/>
                <a:gd name="T76" fmla="*/ 27 w 626"/>
                <a:gd name="T77" fmla="*/ 4 h 346"/>
                <a:gd name="T78" fmla="*/ 26 w 626"/>
                <a:gd name="T79" fmla="*/ 2 h 346"/>
                <a:gd name="T80" fmla="*/ 24 w 626"/>
                <a:gd name="T81" fmla="*/ 0 h 346"/>
                <a:gd name="T82" fmla="*/ 20 w 626"/>
                <a:gd name="T83" fmla="*/ 0 h 346"/>
                <a:gd name="T84" fmla="*/ 18 w 626"/>
                <a:gd name="T85" fmla="*/ 3 h 34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26"/>
                <a:gd name="T130" fmla="*/ 0 h 346"/>
                <a:gd name="T131" fmla="*/ 626 w 626"/>
                <a:gd name="T132" fmla="*/ 346 h 34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26" h="346">
                  <a:moveTo>
                    <a:pt x="79" y="13"/>
                  </a:moveTo>
                  <a:lnTo>
                    <a:pt x="1" y="222"/>
                  </a:lnTo>
                  <a:lnTo>
                    <a:pt x="0" y="225"/>
                  </a:lnTo>
                  <a:lnTo>
                    <a:pt x="0" y="229"/>
                  </a:lnTo>
                  <a:lnTo>
                    <a:pt x="0" y="233"/>
                  </a:lnTo>
                  <a:lnTo>
                    <a:pt x="0" y="235"/>
                  </a:lnTo>
                  <a:lnTo>
                    <a:pt x="27" y="332"/>
                  </a:lnTo>
                  <a:lnTo>
                    <a:pt x="30" y="337"/>
                  </a:lnTo>
                  <a:lnTo>
                    <a:pt x="33" y="342"/>
                  </a:lnTo>
                  <a:lnTo>
                    <a:pt x="39" y="345"/>
                  </a:lnTo>
                  <a:lnTo>
                    <a:pt x="45" y="346"/>
                  </a:lnTo>
                  <a:lnTo>
                    <a:pt x="580" y="346"/>
                  </a:lnTo>
                  <a:lnTo>
                    <a:pt x="587" y="345"/>
                  </a:lnTo>
                  <a:lnTo>
                    <a:pt x="592" y="342"/>
                  </a:lnTo>
                  <a:lnTo>
                    <a:pt x="597" y="337"/>
                  </a:lnTo>
                  <a:lnTo>
                    <a:pt x="600" y="330"/>
                  </a:lnTo>
                  <a:lnTo>
                    <a:pt x="626" y="216"/>
                  </a:lnTo>
                  <a:lnTo>
                    <a:pt x="626" y="213"/>
                  </a:lnTo>
                  <a:lnTo>
                    <a:pt x="626" y="212"/>
                  </a:lnTo>
                  <a:lnTo>
                    <a:pt x="626" y="209"/>
                  </a:lnTo>
                  <a:lnTo>
                    <a:pt x="626" y="207"/>
                  </a:lnTo>
                  <a:lnTo>
                    <a:pt x="574" y="14"/>
                  </a:lnTo>
                  <a:lnTo>
                    <a:pt x="570" y="8"/>
                  </a:lnTo>
                  <a:lnTo>
                    <a:pt x="563" y="3"/>
                  </a:lnTo>
                  <a:lnTo>
                    <a:pt x="557" y="0"/>
                  </a:lnTo>
                  <a:lnTo>
                    <a:pt x="549" y="0"/>
                  </a:lnTo>
                  <a:lnTo>
                    <a:pt x="542" y="3"/>
                  </a:lnTo>
                  <a:lnTo>
                    <a:pt x="538" y="8"/>
                  </a:lnTo>
                  <a:lnTo>
                    <a:pt x="536" y="13"/>
                  </a:lnTo>
                  <a:lnTo>
                    <a:pt x="535" y="19"/>
                  </a:lnTo>
                  <a:lnTo>
                    <a:pt x="535" y="21"/>
                  </a:lnTo>
                  <a:lnTo>
                    <a:pt x="535" y="22"/>
                  </a:lnTo>
                  <a:lnTo>
                    <a:pt x="535" y="23"/>
                  </a:lnTo>
                  <a:lnTo>
                    <a:pt x="535" y="25"/>
                  </a:lnTo>
                  <a:lnTo>
                    <a:pt x="537" y="32"/>
                  </a:lnTo>
                  <a:lnTo>
                    <a:pt x="542" y="53"/>
                  </a:lnTo>
                  <a:lnTo>
                    <a:pt x="550" y="82"/>
                  </a:lnTo>
                  <a:lnTo>
                    <a:pt x="559" y="114"/>
                  </a:lnTo>
                  <a:lnTo>
                    <a:pt x="568" y="148"/>
                  </a:lnTo>
                  <a:lnTo>
                    <a:pt x="576" y="179"/>
                  </a:lnTo>
                  <a:lnTo>
                    <a:pt x="583" y="202"/>
                  </a:lnTo>
                  <a:lnTo>
                    <a:pt x="585" y="212"/>
                  </a:lnTo>
                  <a:lnTo>
                    <a:pt x="583" y="228"/>
                  </a:lnTo>
                  <a:lnTo>
                    <a:pt x="576" y="254"/>
                  </a:lnTo>
                  <a:lnTo>
                    <a:pt x="570" y="284"/>
                  </a:lnTo>
                  <a:lnTo>
                    <a:pt x="564" y="307"/>
                  </a:lnTo>
                  <a:lnTo>
                    <a:pt x="554" y="307"/>
                  </a:lnTo>
                  <a:lnTo>
                    <a:pt x="536" y="307"/>
                  </a:lnTo>
                  <a:lnTo>
                    <a:pt x="510" y="307"/>
                  </a:lnTo>
                  <a:lnTo>
                    <a:pt x="477" y="307"/>
                  </a:lnTo>
                  <a:lnTo>
                    <a:pt x="441" y="307"/>
                  </a:lnTo>
                  <a:lnTo>
                    <a:pt x="399" y="307"/>
                  </a:lnTo>
                  <a:lnTo>
                    <a:pt x="356" y="307"/>
                  </a:lnTo>
                  <a:lnTo>
                    <a:pt x="312" y="307"/>
                  </a:lnTo>
                  <a:lnTo>
                    <a:pt x="268" y="307"/>
                  </a:lnTo>
                  <a:lnTo>
                    <a:pt x="225" y="307"/>
                  </a:lnTo>
                  <a:lnTo>
                    <a:pt x="184" y="307"/>
                  </a:lnTo>
                  <a:lnTo>
                    <a:pt x="147" y="307"/>
                  </a:lnTo>
                  <a:lnTo>
                    <a:pt x="115" y="307"/>
                  </a:lnTo>
                  <a:lnTo>
                    <a:pt x="89" y="307"/>
                  </a:lnTo>
                  <a:lnTo>
                    <a:pt x="71" y="307"/>
                  </a:lnTo>
                  <a:lnTo>
                    <a:pt x="61" y="307"/>
                  </a:lnTo>
                  <a:lnTo>
                    <a:pt x="56" y="287"/>
                  </a:lnTo>
                  <a:lnTo>
                    <a:pt x="49" y="264"/>
                  </a:lnTo>
                  <a:lnTo>
                    <a:pt x="44" y="243"/>
                  </a:lnTo>
                  <a:lnTo>
                    <a:pt x="40" y="230"/>
                  </a:lnTo>
                  <a:lnTo>
                    <a:pt x="44" y="218"/>
                  </a:lnTo>
                  <a:lnTo>
                    <a:pt x="53" y="194"/>
                  </a:lnTo>
                  <a:lnTo>
                    <a:pt x="66" y="161"/>
                  </a:lnTo>
                  <a:lnTo>
                    <a:pt x="80" y="125"/>
                  </a:lnTo>
                  <a:lnTo>
                    <a:pt x="93" y="88"/>
                  </a:lnTo>
                  <a:lnTo>
                    <a:pt x="105" y="57"/>
                  </a:lnTo>
                  <a:lnTo>
                    <a:pt x="114" y="35"/>
                  </a:lnTo>
                  <a:lnTo>
                    <a:pt x="117" y="27"/>
                  </a:lnTo>
                  <a:lnTo>
                    <a:pt x="118" y="25"/>
                  </a:lnTo>
                  <a:lnTo>
                    <a:pt x="118" y="23"/>
                  </a:lnTo>
                  <a:lnTo>
                    <a:pt x="118" y="21"/>
                  </a:lnTo>
                  <a:lnTo>
                    <a:pt x="118" y="19"/>
                  </a:lnTo>
                  <a:lnTo>
                    <a:pt x="117" y="14"/>
                  </a:lnTo>
                  <a:lnTo>
                    <a:pt x="114" y="8"/>
                  </a:lnTo>
                  <a:lnTo>
                    <a:pt x="110" y="4"/>
                  </a:lnTo>
                  <a:lnTo>
                    <a:pt x="105" y="1"/>
                  </a:lnTo>
                  <a:lnTo>
                    <a:pt x="97" y="0"/>
                  </a:lnTo>
                  <a:lnTo>
                    <a:pt x="89" y="1"/>
                  </a:lnTo>
                  <a:lnTo>
                    <a:pt x="83" y="6"/>
                  </a:lnTo>
                  <a:lnTo>
                    <a:pt x="79" y="13"/>
                  </a:lnTo>
                  <a:close/>
                </a:path>
              </a:pathLst>
            </a:custGeom>
            <a:solidFill>
              <a:srgbClr val="000000"/>
            </a:solidFill>
            <a:ln w="9525">
              <a:noFill/>
              <a:round/>
              <a:headEnd/>
              <a:tailEnd/>
            </a:ln>
          </p:spPr>
          <p:txBody>
            <a:bodyPr/>
            <a:lstStyle/>
            <a:p>
              <a:pPr rtl="0"/>
              <a:endParaRPr lang="en-US" sz="3800"/>
            </a:p>
          </p:txBody>
        </p:sp>
        <p:sp>
          <p:nvSpPr>
            <p:cNvPr id="41220" name="Freeform 260"/>
            <p:cNvSpPr>
              <a:spLocks/>
            </p:cNvSpPr>
            <p:nvPr/>
          </p:nvSpPr>
          <p:spPr bwMode="auto">
            <a:xfrm>
              <a:off x="370" y="2993"/>
              <a:ext cx="27" cy="19"/>
            </a:xfrm>
            <a:custGeom>
              <a:avLst/>
              <a:gdLst>
                <a:gd name="T0" fmla="*/ 13 w 117"/>
                <a:gd name="T1" fmla="*/ 0 h 84"/>
                <a:gd name="T2" fmla="*/ 10 w 117"/>
                <a:gd name="T3" fmla="*/ 0 h 84"/>
                <a:gd name="T4" fmla="*/ 8 w 117"/>
                <a:gd name="T5" fmla="*/ 1 h 84"/>
                <a:gd name="T6" fmla="*/ 6 w 117"/>
                <a:gd name="T7" fmla="*/ 2 h 84"/>
                <a:gd name="T8" fmla="*/ 3 w 117"/>
                <a:gd name="T9" fmla="*/ 3 h 84"/>
                <a:gd name="T10" fmla="*/ 2 w 117"/>
                <a:gd name="T11" fmla="*/ 5 h 84"/>
                <a:gd name="T12" fmla="*/ 1 w 117"/>
                <a:gd name="T13" fmla="*/ 6 h 84"/>
                <a:gd name="T14" fmla="*/ 0 w 117"/>
                <a:gd name="T15" fmla="*/ 8 h 84"/>
                <a:gd name="T16" fmla="*/ 0 w 117"/>
                <a:gd name="T17" fmla="*/ 10 h 84"/>
                <a:gd name="T18" fmla="*/ 0 w 117"/>
                <a:gd name="T19" fmla="*/ 12 h 84"/>
                <a:gd name="T20" fmla="*/ 1 w 117"/>
                <a:gd name="T21" fmla="*/ 13 h 84"/>
                <a:gd name="T22" fmla="*/ 2 w 117"/>
                <a:gd name="T23" fmla="*/ 15 h 84"/>
                <a:gd name="T24" fmla="*/ 3 w 117"/>
                <a:gd name="T25" fmla="*/ 16 h 84"/>
                <a:gd name="T26" fmla="*/ 4 w 117"/>
                <a:gd name="T27" fmla="*/ 17 h 84"/>
                <a:gd name="T28" fmla="*/ 6 w 117"/>
                <a:gd name="T29" fmla="*/ 17 h 84"/>
                <a:gd name="T30" fmla="*/ 7 w 117"/>
                <a:gd name="T31" fmla="*/ 18 h 84"/>
                <a:gd name="T32" fmla="*/ 8 w 117"/>
                <a:gd name="T33" fmla="*/ 18 h 84"/>
                <a:gd name="T34" fmla="*/ 10 w 117"/>
                <a:gd name="T35" fmla="*/ 19 h 84"/>
                <a:gd name="T36" fmla="*/ 11 w 117"/>
                <a:gd name="T37" fmla="*/ 19 h 84"/>
                <a:gd name="T38" fmla="*/ 13 w 117"/>
                <a:gd name="T39" fmla="*/ 19 h 84"/>
                <a:gd name="T40" fmla="*/ 14 w 117"/>
                <a:gd name="T41" fmla="*/ 19 h 84"/>
                <a:gd name="T42" fmla="*/ 17 w 117"/>
                <a:gd name="T43" fmla="*/ 19 h 84"/>
                <a:gd name="T44" fmla="*/ 20 w 117"/>
                <a:gd name="T45" fmla="*/ 18 h 84"/>
                <a:gd name="T46" fmla="*/ 22 w 117"/>
                <a:gd name="T47" fmla="*/ 17 h 84"/>
                <a:gd name="T48" fmla="*/ 24 w 117"/>
                <a:gd name="T49" fmla="*/ 15 h 84"/>
                <a:gd name="T50" fmla="*/ 25 w 117"/>
                <a:gd name="T51" fmla="*/ 14 h 84"/>
                <a:gd name="T52" fmla="*/ 27 w 117"/>
                <a:gd name="T53" fmla="*/ 12 h 84"/>
                <a:gd name="T54" fmla="*/ 27 w 117"/>
                <a:gd name="T55" fmla="*/ 10 h 84"/>
                <a:gd name="T56" fmla="*/ 27 w 117"/>
                <a:gd name="T57" fmla="*/ 8 h 84"/>
                <a:gd name="T58" fmla="*/ 27 w 117"/>
                <a:gd name="T59" fmla="*/ 8 h 84"/>
                <a:gd name="T60" fmla="*/ 27 w 117"/>
                <a:gd name="T61" fmla="*/ 7 h 84"/>
                <a:gd name="T62" fmla="*/ 26 w 117"/>
                <a:gd name="T63" fmla="*/ 5 h 84"/>
                <a:gd name="T64" fmla="*/ 25 w 117"/>
                <a:gd name="T65" fmla="*/ 3 h 84"/>
                <a:gd name="T66" fmla="*/ 23 w 117"/>
                <a:gd name="T67" fmla="*/ 2 h 84"/>
                <a:gd name="T68" fmla="*/ 21 w 117"/>
                <a:gd name="T69" fmla="*/ 1 h 84"/>
                <a:gd name="T70" fmla="*/ 18 w 117"/>
                <a:gd name="T71" fmla="*/ 0 h 84"/>
                <a:gd name="T72" fmla="*/ 16 w 117"/>
                <a:gd name="T73" fmla="*/ 0 h 84"/>
                <a:gd name="T74" fmla="*/ 13 w 117"/>
                <a:gd name="T75" fmla="*/ 0 h 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7"/>
                <a:gd name="T115" fmla="*/ 0 h 84"/>
                <a:gd name="T116" fmla="*/ 117 w 117"/>
                <a:gd name="T117" fmla="*/ 84 h 8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7" h="84">
                  <a:moveTo>
                    <a:pt x="56" y="0"/>
                  </a:moveTo>
                  <a:lnTo>
                    <a:pt x="45" y="1"/>
                  </a:lnTo>
                  <a:lnTo>
                    <a:pt x="33" y="3"/>
                  </a:lnTo>
                  <a:lnTo>
                    <a:pt x="24" y="9"/>
                  </a:lnTo>
                  <a:lnTo>
                    <a:pt x="15" y="14"/>
                  </a:lnTo>
                  <a:lnTo>
                    <a:pt x="8" y="20"/>
                  </a:lnTo>
                  <a:lnTo>
                    <a:pt x="4" y="28"/>
                  </a:lnTo>
                  <a:lnTo>
                    <a:pt x="0" y="36"/>
                  </a:lnTo>
                  <a:lnTo>
                    <a:pt x="0" y="45"/>
                  </a:lnTo>
                  <a:lnTo>
                    <a:pt x="2" y="52"/>
                  </a:lnTo>
                  <a:lnTo>
                    <a:pt x="4" y="58"/>
                  </a:lnTo>
                  <a:lnTo>
                    <a:pt x="8" y="65"/>
                  </a:lnTo>
                  <a:lnTo>
                    <a:pt x="13" y="70"/>
                  </a:lnTo>
                  <a:lnTo>
                    <a:pt x="19" y="74"/>
                  </a:lnTo>
                  <a:lnTo>
                    <a:pt x="24" y="76"/>
                  </a:lnTo>
                  <a:lnTo>
                    <a:pt x="29" y="79"/>
                  </a:lnTo>
                  <a:lnTo>
                    <a:pt x="35" y="81"/>
                  </a:lnTo>
                  <a:lnTo>
                    <a:pt x="42" y="83"/>
                  </a:lnTo>
                  <a:lnTo>
                    <a:pt x="48" y="84"/>
                  </a:lnTo>
                  <a:lnTo>
                    <a:pt x="55" y="84"/>
                  </a:lnTo>
                  <a:lnTo>
                    <a:pt x="61" y="84"/>
                  </a:lnTo>
                  <a:lnTo>
                    <a:pt x="73" y="83"/>
                  </a:lnTo>
                  <a:lnTo>
                    <a:pt x="85" y="79"/>
                  </a:lnTo>
                  <a:lnTo>
                    <a:pt x="95" y="75"/>
                  </a:lnTo>
                  <a:lnTo>
                    <a:pt x="103" y="68"/>
                  </a:lnTo>
                  <a:lnTo>
                    <a:pt x="110" y="62"/>
                  </a:lnTo>
                  <a:lnTo>
                    <a:pt x="115" y="54"/>
                  </a:lnTo>
                  <a:lnTo>
                    <a:pt x="117" y="46"/>
                  </a:lnTo>
                  <a:lnTo>
                    <a:pt x="117" y="37"/>
                  </a:lnTo>
                  <a:lnTo>
                    <a:pt x="116" y="29"/>
                  </a:lnTo>
                  <a:lnTo>
                    <a:pt x="112" y="22"/>
                  </a:lnTo>
                  <a:lnTo>
                    <a:pt x="107" y="14"/>
                  </a:lnTo>
                  <a:lnTo>
                    <a:pt x="99" y="9"/>
                  </a:lnTo>
                  <a:lnTo>
                    <a:pt x="90" y="5"/>
                  </a:lnTo>
                  <a:lnTo>
                    <a:pt x="80" y="1"/>
                  </a:lnTo>
                  <a:lnTo>
                    <a:pt x="68" y="0"/>
                  </a:lnTo>
                  <a:lnTo>
                    <a:pt x="56" y="0"/>
                  </a:lnTo>
                  <a:close/>
                </a:path>
              </a:pathLst>
            </a:custGeom>
            <a:solidFill>
              <a:srgbClr val="000000"/>
            </a:solidFill>
            <a:ln w="9525">
              <a:noFill/>
              <a:round/>
              <a:headEnd/>
              <a:tailEnd/>
            </a:ln>
          </p:spPr>
          <p:txBody>
            <a:bodyPr/>
            <a:lstStyle/>
            <a:p>
              <a:pPr rtl="0"/>
              <a:endParaRPr lang="en-US" sz="3800"/>
            </a:p>
          </p:txBody>
        </p:sp>
        <p:sp>
          <p:nvSpPr>
            <p:cNvPr id="41221" name="Freeform 261"/>
            <p:cNvSpPr>
              <a:spLocks/>
            </p:cNvSpPr>
            <p:nvPr/>
          </p:nvSpPr>
          <p:spPr bwMode="auto">
            <a:xfrm>
              <a:off x="379" y="2869"/>
              <a:ext cx="39" cy="139"/>
            </a:xfrm>
            <a:custGeom>
              <a:avLst/>
              <a:gdLst>
                <a:gd name="T0" fmla="*/ 30 w 168"/>
                <a:gd name="T1" fmla="*/ 3 h 604"/>
                <a:gd name="T2" fmla="*/ 0 w 168"/>
                <a:gd name="T3" fmla="*/ 133 h 604"/>
                <a:gd name="T4" fmla="*/ 0 w 168"/>
                <a:gd name="T5" fmla="*/ 135 h 604"/>
                <a:gd name="T6" fmla="*/ 1 w 168"/>
                <a:gd name="T7" fmla="*/ 137 h 604"/>
                <a:gd name="T8" fmla="*/ 2 w 168"/>
                <a:gd name="T9" fmla="*/ 138 h 604"/>
                <a:gd name="T10" fmla="*/ 4 w 168"/>
                <a:gd name="T11" fmla="*/ 139 h 604"/>
                <a:gd name="T12" fmla="*/ 6 w 168"/>
                <a:gd name="T13" fmla="*/ 139 h 604"/>
                <a:gd name="T14" fmla="*/ 7 w 168"/>
                <a:gd name="T15" fmla="*/ 138 h 604"/>
                <a:gd name="T16" fmla="*/ 8 w 168"/>
                <a:gd name="T17" fmla="*/ 137 h 604"/>
                <a:gd name="T18" fmla="*/ 9 w 168"/>
                <a:gd name="T19" fmla="*/ 135 h 604"/>
                <a:gd name="T20" fmla="*/ 39 w 168"/>
                <a:gd name="T21" fmla="*/ 5 h 604"/>
                <a:gd name="T22" fmla="*/ 39 w 168"/>
                <a:gd name="T23" fmla="*/ 4 h 604"/>
                <a:gd name="T24" fmla="*/ 39 w 168"/>
                <a:gd name="T25" fmla="*/ 2 h 604"/>
                <a:gd name="T26" fmla="*/ 37 w 168"/>
                <a:gd name="T27" fmla="*/ 1 h 604"/>
                <a:gd name="T28" fmla="*/ 35 w 168"/>
                <a:gd name="T29" fmla="*/ 0 h 604"/>
                <a:gd name="T30" fmla="*/ 34 w 168"/>
                <a:gd name="T31" fmla="*/ 0 h 604"/>
                <a:gd name="T32" fmla="*/ 32 w 168"/>
                <a:gd name="T33" fmla="*/ 1 h 604"/>
                <a:gd name="T34" fmla="*/ 31 w 168"/>
                <a:gd name="T35" fmla="*/ 2 h 604"/>
                <a:gd name="T36" fmla="*/ 30 w 168"/>
                <a:gd name="T37" fmla="*/ 3 h 6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8"/>
                <a:gd name="T58" fmla="*/ 0 h 604"/>
                <a:gd name="T59" fmla="*/ 168 w 168"/>
                <a:gd name="T60" fmla="*/ 604 h 6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8" h="604">
                  <a:moveTo>
                    <a:pt x="129" y="14"/>
                  </a:moveTo>
                  <a:lnTo>
                    <a:pt x="0" y="579"/>
                  </a:lnTo>
                  <a:lnTo>
                    <a:pt x="0" y="587"/>
                  </a:lnTo>
                  <a:lnTo>
                    <a:pt x="4" y="594"/>
                  </a:lnTo>
                  <a:lnTo>
                    <a:pt x="9" y="600"/>
                  </a:lnTo>
                  <a:lnTo>
                    <a:pt x="16" y="604"/>
                  </a:lnTo>
                  <a:lnTo>
                    <a:pt x="24" y="604"/>
                  </a:lnTo>
                  <a:lnTo>
                    <a:pt x="30" y="601"/>
                  </a:lnTo>
                  <a:lnTo>
                    <a:pt x="35" y="596"/>
                  </a:lnTo>
                  <a:lnTo>
                    <a:pt x="39" y="588"/>
                  </a:lnTo>
                  <a:lnTo>
                    <a:pt x="168" y="23"/>
                  </a:lnTo>
                  <a:lnTo>
                    <a:pt x="168" y="16"/>
                  </a:lnTo>
                  <a:lnTo>
                    <a:pt x="166" y="9"/>
                  </a:lnTo>
                  <a:lnTo>
                    <a:pt x="160" y="4"/>
                  </a:lnTo>
                  <a:lnTo>
                    <a:pt x="152" y="0"/>
                  </a:lnTo>
                  <a:lnTo>
                    <a:pt x="145" y="0"/>
                  </a:lnTo>
                  <a:lnTo>
                    <a:pt x="138" y="3"/>
                  </a:lnTo>
                  <a:lnTo>
                    <a:pt x="133" y="8"/>
                  </a:lnTo>
                  <a:lnTo>
                    <a:pt x="129" y="14"/>
                  </a:lnTo>
                  <a:close/>
                </a:path>
              </a:pathLst>
            </a:custGeom>
            <a:solidFill>
              <a:srgbClr val="000000"/>
            </a:solidFill>
            <a:ln w="9525">
              <a:noFill/>
              <a:round/>
              <a:headEnd/>
              <a:tailEnd/>
            </a:ln>
          </p:spPr>
          <p:txBody>
            <a:bodyPr/>
            <a:lstStyle/>
            <a:p>
              <a:pPr rtl="0"/>
              <a:endParaRPr lang="en-US" sz="3800"/>
            </a:p>
          </p:txBody>
        </p:sp>
        <p:sp>
          <p:nvSpPr>
            <p:cNvPr id="41222" name="Freeform 262"/>
            <p:cNvSpPr>
              <a:spLocks/>
            </p:cNvSpPr>
            <p:nvPr/>
          </p:nvSpPr>
          <p:spPr bwMode="auto">
            <a:xfrm>
              <a:off x="337" y="2672"/>
              <a:ext cx="205" cy="206"/>
            </a:xfrm>
            <a:custGeom>
              <a:avLst/>
              <a:gdLst>
                <a:gd name="T0" fmla="*/ 9 w 894"/>
                <a:gd name="T1" fmla="*/ 0 h 895"/>
                <a:gd name="T2" fmla="*/ 7 w 894"/>
                <a:gd name="T3" fmla="*/ 1 h 895"/>
                <a:gd name="T4" fmla="*/ 4 w 894"/>
                <a:gd name="T5" fmla="*/ 3 h 895"/>
                <a:gd name="T6" fmla="*/ 2 w 894"/>
                <a:gd name="T7" fmla="*/ 5 h 895"/>
                <a:gd name="T8" fmla="*/ 0 w 894"/>
                <a:gd name="T9" fmla="*/ 8 h 895"/>
                <a:gd name="T10" fmla="*/ 0 w 894"/>
                <a:gd name="T11" fmla="*/ 9 h 895"/>
                <a:gd name="T12" fmla="*/ 30 w 894"/>
                <a:gd name="T13" fmla="*/ 181 h 895"/>
                <a:gd name="T14" fmla="*/ 30 w 894"/>
                <a:gd name="T15" fmla="*/ 181 h 895"/>
                <a:gd name="T16" fmla="*/ 30 w 894"/>
                <a:gd name="T17" fmla="*/ 180 h 895"/>
                <a:gd name="T18" fmla="*/ 31 w 894"/>
                <a:gd name="T19" fmla="*/ 187 h 895"/>
                <a:gd name="T20" fmla="*/ 36 w 894"/>
                <a:gd name="T21" fmla="*/ 195 h 895"/>
                <a:gd name="T22" fmla="*/ 44 w 894"/>
                <a:gd name="T23" fmla="*/ 202 h 895"/>
                <a:gd name="T24" fmla="*/ 58 w 894"/>
                <a:gd name="T25" fmla="*/ 206 h 895"/>
                <a:gd name="T26" fmla="*/ 58 w 894"/>
                <a:gd name="T27" fmla="*/ 206 h 895"/>
                <a:gd name="T28" fmla="*/ 59 w 894"/>
                <a:gd name="T29" fmla="*/ 206 h 895"/>
                <a:gd name="T30" fmla="*/ 201 w 894"/>
                <a:gd name="T31" fmla="*/ 206 h 895"/>
                <a:gd name="T32" fmla="*/ 203 w 894"/>
                <a:gd name="T33" fmla="*/ 205 h 895"/>
                <a:gd name="T34" fmla="*/ 204 w 894"/>
                <a:gd name="T35" fmla="*/ 201 h 895"/>
                <a:gd name="T36" fmla="*/ 205 w 894"/>
                <a:gd name="T37" fmla="*/ 196 h 895"/>
                <a:gd name="T38" fmla="*/ 204 w 894"/>
                <a:gd name="T39" fmla="*/ 190 h 895"/>
                <a:gd name="T40" fmla="*/ 200 w 894"/>
                <a:gd name="T41" fmla="*/ 185 h 895"/>
                <a:gd name="T42" fmla="*/ 194 w 894"/>
                <a:gd name="T43" fmla="*/ 182 h 895"/>
                <a:gd name="T44" fmla="*/ 185 w 894"/>
                <a:gd name="T45" fmla="*/ 180 h 895"/>
                <a:gd name="T46" fmla="*/ 170 w 894"/>
                <a:gd name="T47" fmla="*/ 179 h 895"/>
                <a:gd name="T48" fmla="*/ 152 w 894"/>
                <a:gd name="T49" fmla="*/ 178 h 895"/>
                <a:gd name="T50" fmla="*/ 132 w 894"/>
                <a:gd name="T51" fmla="*/ 176 h 895"/>
                <a:gd name="T52" fmla="*/ 112 w 894"/>
                <a:gd name="T53" fmla="*/ 176 h 895"/>
                <a:gd name="T54" fmla="*/ 94 w 894"/>
                <a:gd name="T55" fmla="*/ 175 h 895"/>
                <a:gd name="T56" fmla="*/ 79 w 894"/>
                <a:gd name="T57" fmla="*/ 175 h 895"/>
                <a:gd name="T58" fmla="*/ 73 w 894"/>
                <a:gd name="T59" fmla="*/ 174 h 895"/>
                <a:gd name="T60" fmla="*/ 72 w 894"/>
                <a:gd name="T61" fmla="*/ 175 h 895"/>
                <a:gd name="T62" fmla="*/ 71 w 894"/>
                <a:gd name="T63" fmla="*/ 175 h 895"/>
                <a:gd name="T64" fmla="*/ 71 w 894"/>
                <a:gd name="T65" fmla="*/ 175 h 895"/>
                <a:gd name="T66" fmla="*/ 70 w 894"/>
                <a:gd name="T67" fmla="*/ 175 h 895"/>
                <a:gd name="T68" fmla="*/ 68 w 894"/>
                <a:gd name="T69" fmla="*/ 174 h 895"/>
                <a:gd name="T70" fmla="*/ 66 w 894"/>
                <a:gd name="T71" fmla="*/ 171 h 895"/>
                <a:gd name="T72" fmla="*/ 63 w 894"/>
                <a:gd name="T73" fmla="*/ 167 h 895"/>
                <a:gd name="T74" fmla="*/ 60 w 894"/>
                <a:gd name="T75" fmla="*/ 160 h 895"/>
                <a:gd name="T76" fmla="*/ 54 w 894"/>
                <a:gd name="T77" fmla="*/ 136 h 895"/>
                <a:gd name="T78" fmla="*/ 41 w 894"/>
                <a:gd name="T79" fmla="*/ 84 h 895"/>
                <a:gd name="T80" fmla="*/ 28 w 894"/>
                <a:gd name="T81" fmla="*/ 32 h 895"/>
                <a:gd name="T82" fmla="*/ 22 w 894"/>
                <a:gd name="T83" fmla="*/ 8 h 895"/>
                <a:gd name="T84" fmla="*/ 22 w 894"/>
                <a:gd name="T85" fmla="*/ 7 h 895"/>
                <a:gd name="T86" fmla="*/ 22 w 894"/>
                <a:gd name="T87" fmla="*/ 7 h 895"/>
                <a:gd name="T88" fmla="*/ 21 w 894"/>
                <a:gd name="T89" fmla="*/ 6 h 895"/>
                <a:gd name="T90" fmla="*/ 18 w 894"/>
                <a:gd name="T91" fmla="*/ 3 h 895"/>
                <a:gd name="T92" fmla="*/ 15 w 894"/>
                <a:gd name="T93" fmla="*/ 1 h 895"/>
                <a:gd name="T94" fmla="*/ 10 w 894"/>
                <a:gd name="T95" fmla="*/ 0 h 89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94"/>
                <a:gd name="T145" fmla="*/ 0 h 895"/>
                <a:gd name="T146" fmla="*/ 894 w 894"/>
                <a:gd name="T147" fmla="*/ 895 h 89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94" h="895">
                  <a:moveTo>
                    <a:pt x="45" y="0"/>
                  </a:moveTo>
                  <a:lnTo>
                    <a:pt x="39" y="0"/>
                  </a:lnTo>
                  <a:lnTo>
                    <a:pt x="36" y="2"/>
                  </a:lnTo>
                  <a:lnTo>
                    <a:pt x="30" y="4"/>
                  </a:lnTo>
                  <a:lnTo>
                    <a:pt x="24" y="7"/>
                  </a:lnTo>
                  <a:lnTo>
                    <a:pt x="19" y="11"/>
                  </a:lnTo>
                  <a:lnTo>
                    <a:pt x="13" y="16"/>
                  </a:lnTo>
                  <a:lnTo>
                    <a:pt x="8" y="22"/>
                  </a:lnTo>
                  <a:lnTo>
                    <a:pt x="3" y="30"/>
                  </a:lnTo>
                  <a:lnTo>
                    <a:pt x="2" y="33"/>
                  </a:lnTo>
                  <a:lnTo>
                    <a:pt x="0" y="37"/>
                  </a:lnTo>
                  <a:lnTo>
                    <a:pt x="0" y="41"/>
                  </a:lnTo>
                  <a:lnTo>
                    <a:pt x="0" y="43"/>
                  </a:lnTo>
                  <a:lnTo>
                    <a:pt x="131" y="787"/>
                  </a:lnTo>
                  <a:lnTo>
                    <a:pt x="131" y="786"/>
                  </a:lnTo>
                  <a:lnTo>
                    <a:pt x="131" y="785"/>
                  </a:lnTo>
                  <a:lnTo>
                    <a:pt x="131" y="783"/>
                  </a:lnTo>
                  <a:lnTo>
                    <a:pt x="132" y="798"/>
                  </a:lnTo>
                  <a:lnTo>
                    <a:pt x="136" y="813"/>
                  </a:lnTo>
                  <a:lnTo>
                    <a:pt x="144" y="830"/>
                  </a:lnTo>
                  <a:lnTo>
                    <a:pt x="155" y="847"/>
                  </a:lnTo>
                  <a:lnTo>
                    <a:pt x="172" y="864"/>
                  </a:lnTo>
                  <a:lnTo>
                    <a:pt x="193" y="877"/>
                  </a:lnTo>
                  <a:lnTo>
                    <a:pt x="220" y="889"/>
                  </a:lnTo>
                  <a:lnTo>
                    <a:pt x="253" y="895"/>
                  </a:lnTo>
                  <a:lnTo>
                    <a:pt x="254" y="895"/>
                  </a:lnTo>
                  <a:lnTo>
                    <a:pt x="256" y="895"/>
                  </a:lnTo>
                  <a:lnTo>
                    <a:pt x="870" y="895"/>
                  </a:lnTo>
                  <a:lnTo>
                    <a:pt x="875" y="894"/>
                  </a:lnTo>
                  <a:lnTo>
                    <a:pt x="881" y="891"/>
                  </a:lnTo>
                  <a:lnTo>
                    <a:pt x="885" y="889"/>
                  </a:lnTo>
                  <a:lnTo>
                    <a:pt x="888" y="883"/>
                  </a:lnTo>
                  <a:lnTo>
                    <a:pt x="891" y="874"/>
                  </a:lnTo>
                  <a:lnTo>
                    <a:pt x="893" y="863"/>
                  </a:lnTo>
                  <a:lnTo>
                    <a:pt x="894" y="851"/>
                  </a:lnTo>
                  <a:lnTo>
                    <a:pt x="893" y="838"/>
                  </a:lnTo>
                  <a:lnTo>
                    <a:pt x="891" y="825"/>
                  </a:lnTo>
                  <a:lnTo>
                    <a:pt x="884" y="813"/>
                  </a:lnTo>
                  <a:lnTo>
                    <a:pt x="874" y="802"/>
                  </a:lnTo>
                  <a:lnTo>
                    <a:pt x="859" y="792"/>
                  </a:lnTo>
                  <a:lnTo>
                    <a:pt x="848" y="789"/>
                  </a:lnTo>
                  <a:lnTo>
                    <a:pt x="829" y="786"/>
                  </a:lnTo>
                  <a:lnTo>
                    <a:pt x="805" y="782"/>
                  </a:lnTo>
                  <a:lnTo>
                    <a:pt x="775" y="779"/>
                  </a:lnTo>
                  <a:lnTo>
                    <a:pt x="740" y="777"/>
                  </a:lnTo>
                  <a:lnTo>
                    <a:pt x="702" y="774"/>
                  </a:lnTo>
                  <a:lnTo>
                    <a:pt x="662" y="772"/>
                  </a:lnTo>
                  <a:lnTo>
                    <a:pt x="619" y="769"/>
                  </a:lnTo>
                  <a:lnTo>
                    <a:pt x="576" y="766"/>
                  </a:lnTo>
                  <a:lnTo>
                    <a:pt x="531" y="765"/>
                  </a:lnTo>
                  <a:lnTo>
                    <a:pt x="490" y="764"/>
                  </a:lnTo>
                  <a:lnTo>
                    <a:pt x="448" y="761"/>
                  </a:lnTo>
                  <a:lnTo>
                    <a:pt x="410" y="760"/>
                  </a:lnTo>
                  <a:lnTo>
                    <a:pt x="375" y="759"/>
                  </a:lnTo>
                  <a:lnTo>
                    <a:pt x="345" y="759"/>
                  </a:lnTo>
                  <a:lnTo>
                    <a:pt x="321" y="757"/>
                  </a:lnTo>
                  <a:lnTo>
                    <a:pt x="318" y="757"/>
                  </a:lnTo>
                  <a:lnTo>
                    <a:pt x="315" y="759"/>
                  </a:lnTo>
                  <a:lnTo>
                    <a:pt x="313" y="760"/>
                  </a:lnTo>
                  <a:lnTo>
                    <a:pt x="310" y="761"/>
                  </a:lnTo>
                  <a:lnTo>
                    <a:pt x="310" y="760"/>
                  </a:lnTo>
                  <a:lnTo>
                    <a:pt x="310" y="761"/>
                  </a:lnTo>
                  <a:lnTo>
                    <a:pt x="309" y="761"/>
                  </a:lnTo>
                  <a:lnTo>
                    <a:pt x="308" y="761"/>
                  </a:lnTo>
                  <a:lnTo>
                    <a:pt x="305" y="760"/>
                  </a:lnTo>
                  <a:lnTo>
                    <a:pt x="301" y="759"/>
                  </a:lnTo>
                  <a:lnTo>
                    <a:pt x="297" y="756"/>
                  </a:lnTo>
                  <a:lnTo>
                    <a:pt x="293" y="751"/>
                  </a:lnTo>
                  <a:lnTo>
                    <a:pt x="287" y="744"/>
                  </a:lnTo>
                  <a:lnTo>
                    <a:pt x="282" y="737"/>
                  </a:lnTo>
                  <a:lnTo>
                    <a:pt x="275" y="725"/>
                  </a:lnTo>
                  <a:lnTo>
                    <a:pt x="269" y="711"/>
                  </a:lnTo>
                  <a:lnTo>
                    <a:pt x="261" y="694"/>
                  </a:lnTo>
                  <a:lnTo>
                    <a:pt x="254" y="664"/>
                  </a:lnTo>
                  <a:lnTo>
                    <a:pt x="235" y="590"/>
                  </a:lnTo>
                  <a:lnTo>
                    <a:pt x="209" y="484"/>
                  </a:lnTo>
                  <a:lnTo>
                    <a:pt x="180" y="363"/>
                  </a:lnTo>
                  <a:lnTo>
                    <a:pt x="150" y="242"/>
                  </a:lnTo>
                  <a:lnTo>
                    <a:pt x="124" y="138"/>
                  </a:lnTo>
                  <a:lnTo>
                    <a:pt x="105" y="64"/>
                  </a:lnTo>
                  <a:lnTo>
                    <a:pt x="98" y="35"/>
                  </a:lnTo>
                  <a:lnTo>
                    <a:pt x="97" y="34"/>
                  </a:lnTo>
                  <a:lnTo>
                    <a:pt x="97" y="32"/>
                  </a:lnTo>
                  <a:lnTo>
                    <a:pt x="95" y="30"/>
                  </a:lnTo>
                  <a:lnTo>
                    <a:pt x="94" y="29"/>
                  </a:lnTo>
                  <a:lnTo>
                    <a:pt x="93" y="26"/>
                  </a:lnTo>
                  <a:lnTo>
                    <a:pt x="90" y="24"/>
                  </a:lnTo>
                  <a:lnTo>
                    <a:pt x="85" y="19"/>
                  </a:lnTo>
                  <a:lnTo>
                    <a:pt x="80" y="13"/>
                  </a:lnTo>
                  <a:lnTo>
                    <a:pt x="72" y="8"/>
                  </a:lnTo>
                  <a:lnTo>
                    <a:pt x="64" y="4"/>
                  </a:lnTo>
                  <a:lnTo>
                    <a:pt x="55" y="2"/>
                  </a:lnTo>
                  <a:lnTo>
                    <a:pt x="45" y="0"/>
                  </a:lnTo>
                  <a:close/>
                </a:path>
              </a:pathLst>
            </a:custGeom>
            <a:solidFill>
              <a:srgbClr val="000000"/>
            </a:solidFill>
            <a:ln w="9525">
              <a:noFill/>
              <a:round/>
              <a:headEnd/>
              <a:tailEnd/>
            </a:ln>
          </p:spPr>
          <p:txBody>
            <a:bodyPr/>
            <a:lstStyle/>
            <a:p>
              <a:pPr rtl="0"/>
              <a:endParaRPr lang="en-US" sz="3800"/>
            </a:p>
          </p:txBody>
        </p:sp>
        <p:sp>
          <p:nvSpPr>
            <p:cNvPr id="41223" name="Freeform 263"/>
            <p:cNvSpPr>
              <a:spLocks/>
            </p:cNvSpPr>
            <p:nvPr/>
          </p:nvSpPr>
          <p:spPr bwMode="auto">
            <a:xfrm>
              <a:off x="346" y="2681"/>
              <a:ext cx="187" cy="187"/>
            </a:xfrm>
            <a:custGeom>
              <a:avLst/>
              <a:gdLst>
                <a:gd name="T0" fmla="*/ 2 w 814"/>
                <a:gd name="T1" fmla="*/ 0 h 817"/>
                <a:gd name="T2" fmla="*/ 3 w 814"/>
                <a:gd name="T3" fmla="*/ 2 h 817"/>
                <a:gd name="T4" fmla="*/ 6 w 814"/>
                <a:gd name="T5" fmla="*/ 10 h 817"/>
                <a:gd name="T6" fmla="*/ 16 w 814"/>
                <a:gd name="T7" fmla="*/ 51 h 817"/>
                <a:gd name="T8" fmla="*/ 30 w 814"/>
                <a:gd name="T9" fmla="*/ 106 h 817"/>
                <a:gd name="T10" fmla="*/ 40 w 814"/>
                <a:gd name="T11" fmla="*/ 146 h 817"/>
                <a:gd name="T12" fmla="*/ 42 w 814"/>
                <a:gd name="T13" fmla="*/ 152 h 817"/>
                <a:gd name="T14" fmla="*/ 42 w 814"/>
                <a:gd name="T15" fmla="*/ 152 h 817"/>
                <a:gd name="T16" fmla="*/ 44 w 814"/>
                <a:gd name="T17" fmla="*/ 157 h 817"/>
                <a:gd name="T18" fmla="*/ 48 w 814"/>
                <a:gd name="T19" fmla="*/ 164 h 817"/>
                <a:gd name="T20" fmla="*/ 51 w 814"/>
                <a:gd name="T21" fmla="*/ 169 h 817"/>
                <a:gd name="T22" fmla="*/ 56 w 814"/>
                <a:gd name="T23" fmla="*/ 173 h 817"/>
                <a:gd name="T24" fmla="*/ 60 w 814"/>
                <a:gd name="T25" fmla="*/ 174 h 817"/>
                <a:gd name="T26" fmla="*/ 64 w 814"/>
                <a:gd name="T27" fmla="*/ 174 h 817"/>
                <a:gd name="T28" fmla="*/ 75 w 814"/>
                <a:gd name="T29" fmla="*/ 174 h 817"/>
                <a:gd name="T30" fmla="*/ 95 w 814"/>
                <a:gd name="T31" fmla="*/ 175 h 817"/>
                <a:gd name="T32" fmla="*/ 115 w 814"/>
                <a:gd name="T33" fmla="*/ 175 h 817"/>
                <a:gd name="T34" fmla="*/ 133 w 814"/>
                <a:gd name="T35" fmla="*/ 176 h 817"/>
                <a:gd name="T36" fmla="*/ 150 w 814"/>
                <a:gd name="T37" fmla="*/ 177 h 817"/>
                <a:gd name="T38" fmla="*/ 164 w 814"/>
                <a:gd name="T39" fmla="*/ 178 h 817"/>
                <a:gd name="T40" fmla="*/ 175 w 814"/>
                <a:gd name="T41" fmla="*/ 179 h 817"/>
                <a:gd name="T42" fmla="*/ 182 w 814"/>
                <a:gd name="T43" fmla="*/ 180 h 817"/>
                <a:gd name="T44" fmla="*/ 185 w 814"/>
                <a:gd name="T45" fmla="*/ 182 h 817"/>
                <a:gd name="T46" fmla="*/ 187 w 814"/>
                <a:gd name="T47" fmla="*/ 184 h 817"/>
                <a:gd name="T48" fmla="*/ 187 w 814"/>
                <a:gd name="T49" fmla="*/ 186 h 817"/>
                <a:gd name="T50" fmla="*/ 187 w 814"/>
                <a:gd name="T51" fmla="*/ 187 h 817"/>
                <a:gd name="T52" fmla="*/ 184 w 814"/>
                <a:gd name="T53" fmla="*/ 187 h 817"/>
                <a:gd name="T54" fmla="*/ 172 w 814"/>
                <a:gd name="T55" fmla="*/ 187 h 817"/>
                <a:gd name="T56" fmla="*/ 152 w 814"/>
                <a:gd name="T57" fmla="*/ 187 h 817"/>
                <a:gd name="T58" fmla="*/ 128 w 814"/>
                <a:gd name="T59" fmla="*/ 187 h 817"/>
                <a:gd name="T60" fmla="*/ 104 w 814"/>
                <a:gd name="T61" fmla="*/ 187 h 817"/>
                <a:gd name="T62" fmla="*/ 80 w 814"/>
                <a:gd name="T63" fmla="*/ 187 h 817"/>
                <a:gd name="T64" fmla="*/ 62 w 814"/>
                <a:gd name="T65" fmla="*/ 187 h 817"/>
                <a:gd name="T66" fmla="*/ 51 w 814"/>
                <a:gd name="T67" fmla="*/ 187 h 817"/>
                <a:gd name="T68" fmla="*/ 43 w 814"/>
                <a:gd name="T69" fmla="*/ 186 h 817"/>
                <a:gd name="T70" fmla="*/ 35 w 814"/>
                <a:gd name="T71" fmla="*/ 181 h 817"/>
                <a:gd name="T72" fmla="*/ 31 w 814"/>
                <a:gd name="T73" fmla="*/ 176 h 817"/>
                <a:gd name="T74" fmla="*/ 30 w 814"/>
                <a:gd name="T75" fmla="*/ 172 h 817"/>
                <a:gd name="T76" fmla="*/ 30 w 814"/>
                <a:gd name="T77" fmla="*/ 170 h 817"/>
                <a:gd name="T78" fmla="*/ 30 w 814"/>
                <a:gd name="T79" fmla="*/ 170 h 817"/>
                <a:gd name="T80" fmla="*/ 28 w 814"/>
                <a:gd name="T81" fmla="*/ 163 h 817"/>
                <a:gd name="T82" fmla="*/ 20 w 814"/>
                <a:gd name="T83" fmla="*/ 117 h 817"/>
                <a:gd name="T84" fmla="*/ 9 w 814"/>
                <a:gd name="T85" fmla="*/ 56 h 817"/>
                <a:gd name="T86" fmla="*/ 1 w 814"/>
                <a:gd name="T87" fmla="*/ 10 h 817"/>
                <a:gd name="T88" fmla="*/ 0 w 814"/>
                <a:gd name="T89" fmla="*/ 1 h 817"/>
                <a:gd name="T90" fmla="*/ 1 w 814"/>
                <a:gd name="T91" fmla="*/ 0 h 81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14"/>
                <a:gd name="T139" fmla="*/ 0 h 817"/>
                <a:gd name="T140" fmla="*/ 814 w 814"/>
                <a:gd name="T141" fmla="*/ 817 h 81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14" h="817">
                  <a:moveTo>
                    <a:pt x="5" y="0"/>
                  </a:moveTo>
                  <a:lnTo>
                    <a:pt x="9" y="2"/>
                  </a:lnTo>
                  <a:lnTo>
                    <a:pt x="13" y="3"/>
                  </a:lnTo>
                  <a:lnTo>
                    <a:pt x="15" y="7"/>
                  </a:lnTo>
                  <a:lnTo>
                    <a:pt x="19" y="11"/>
                  </a:lnTo>
                  <a:lnTo>
                    <a:pt x="27" y="42"/>
                  </a:lnTo>
                  <a:lnTo>
                    <a:pt x="45" y="117"/>
                  </a:lnTo>
                  <a:lnTo>
                    <a:pt x="71" y="221"/>
                  </a:lnTo>
                  <a:lnTo>
                    <a:pt x="101" y="341"/>
                  </a:lnTo>
                  <a:lnTo>
                    <a:pt x="131" y="461"/>
                  </a:lnTo>
                  <a:lnTo>
                    <a:pt x="157" y="564"/>
                  </a:lnTo>
                  <a:lnTo>
                    <a:pt x="175" y="638"/>
                  </a:lnTo>
                  <a:lnTo>
                    <a:pt x="182" y="665"/>
                  </a:lnTo>
                  <a:lnTo>
                    <a:pt x="182" y="666"/>
                  </a:lnTo>
                  <a:lnTo>
                    <a:pt x="182" y="668"/>
                  </a:lnTo>
                  <a:lnTo>
                    <a:pt x="190" y="686"/>
                  </a:lnTo>
                  <a:lnTo>
                    <a:pt x="198" y="703"/>
                  </a:lnTo>
                  <a:lnTo>
                    <a:pt x="207" y="717"/>
                  </a:lnTo>
                  <a:lnTo>
                    <a:pt x="216" y="729"/>
                  </a:lnTo>
                  <a:lnTo>
                    <a:pt x="224" y="739"/>
                  </a:lnTo>
                  <a:lnTo>
                    <a:pt x="233" y="748"/>
                  </a:lnTo>
                  <a:lnTo>
                    <a:pt x="243" y="755"/>
                  </a:lnTo>
                  <a:lnTo>
                    <a:pt x="252" y="759"/>
                  </a:lnTo>
                  <a:lnTo>
                    <a:pt x="263" y="761"/>
                  </a:lnTo>
                  <a:lnTo>
                    <a:pt x="270" y="761"/>
                  </a:lnTo>
                  <a:lnTo>
                    <a:pt x="278" y="760"/>
                  </a:lnTo>
                  <a:lnTo>
                    <a:pt x="283" y="759"/>
                  </a:lnTo>
                  <a:lnTo>
                    <a:pt x="328" y="760"/>
                  </a:lnTo>
                  <a:lnTo>
                    <a:pt x="371" y="761"/>
                  </a:lnTo>
                  <a:lnTo>
                    <a:pt x="415" y="763"/>
                  </a:lnTo>
                  <a:lnTo>
                    <a:pt x="458" y="765"/>
                  </a:lnTo>
                  <a:lnTo>
                    <a:pt x="501" y="766"/>
                  </a:lnTo>
                  <a:lnTo>
                    <a:pt x="542" y="768"/>
                  </a:lnTo>
                  <a:lnTo>
                    <a:pt x="581" y="770"/>
                  </a:lnTo>
                  <a:lnTo>
                    <a:pt x="619" y="772"/>
                  </a:lnTo>
                  <a:lnTo>
                    <a:pt x="654" y="774"/>
                  </a:lnTo>
                  <a:lnTo>
                    <a:pt x="687" y="777"/>
                  </a:lnTo>
                  <a:lnTo>
                    <a:pt x="716" y="778"/>
                  </a:lnTo>
                  <a:lnTo>
                    <a:pt x="742" y="781"/>
                  </a:lnTo>
                  <a:lnTo>
                    <a:pt x="762" y="782"/>
                  </a:lnTo>
                  <a:lnTo>
                    <a:pt x="781" y="785"/>
                  </a:lnTo>
                  <a:lnTo>
                    <a:pt x="792" y="786"/>
                  </a:lnTo>
                  <a:lnTo>
                    <a:pt x="800" y="789"/>
                  </a:lnTo>
                  <a:lnTo>
                    <a:pt x="807" y="794"/>
                  </a:lnTo>
                  <a:lnTo>
                    <a:pt x="812" y="800"/>
                  </a:lnTo>
                  <a:lnTo>
                    <a:pt x="813" y="805"/>
                  </a:lnTo>
                  <a:lnTo>
                    <a:pt x="814" y="812"/>
                  </a:lnTo>
                  <a:lnTo>
                    <a:pt x="814" y="813"/>
                  </a:lnTo>
                  <a:lnTo>
                    <a:pt x="814" y="815"/>
                  </a:lnTo>
                  <a:lnTo>
                    <a:pt x="813" y="816"/>
                  </a:lnTo>
                  <a:lnTo>
                    <a:pt x="813" y="817"/>
                  </a:lnTo>
                  <a:lnTo>
                    <a:pt x="801" y="817"/>
                  </a:lnTo>
                  <a:lnTo>
                    <a:pt x="779" y="817"/>
                  </a:lnTo>
                  <a:lnTo>
                    <a:pt x="748" y="817"/>
                  </a:lnTo>
                  <a:lnTo>
                    <a:pt x="708" y="817"/>
                  </a:lnTo>
                  <a:lnTo>
                    <a:pt x="662" y="817"/>
                  </a:lnTo>
                  <a:lnTo>
                    <a:pt x="613" y="817"/>
                  </a:lnTo>
                  <a:lnTo>
                    <a:pt x="559" y="817"/>
                  </a:lnTo>
                  <a:lnTo>
                    <a:pt x="505" y="817"/>
                  </a:lnTo>
                  <a:lnTo>
                    <a:pt x="451" y="817"/>
                  </a:lnTo>
                  <a:lnTo>
                    <a:pt x="399" y="817"/>
                  </a:lnTo>
                  <a:lnTo>
                    <a:pt x="350" y="817"/>
                  </a:lnTo>
                  <a:lnTo>
                    <a:pt x="307" y="817"/>
                  </a:lnTo>
                  <a:lnTo>
                    <a:pt x="270" y="817"/>
                  </a:lnTo>
                  <a:lnTo>
                    <a:pt x="242" y="817"/>
                  </a:lnTo>
                  <a:lnTo>
                    <a:pt x="222" y="817"/>
                  </a:lnTo>
                  <a:lnTo>
                    <a:pt x="216" y="817"/>
                  </a:lnTo>
                  <a:lnTo>
                    <a:pt x="188" y="812"/>
                  </a:lnTo>
                  <a:lnTo>
                    <a:pt x="168" y="803"/>
                  </a:lnTo>
                  <a:lnTo>
                    <a:pt x="152" y="791"/>
                  </a:lnTo>
                  <a:lnTo>
                    <a:pt x="142" y="779"/>
                  </a:lnTo>
                  <a:lnTo>
                    <a:pt x="135" y="768"/>
                  </a:lnTo>
                  <a:lnTo>
                    <a:pt x="131" y="757"/>
                  </a:lnTo>
                  <a:lnTo>
                    <a:pt x="130" y="750"/>
                  </a:lnTo>
                  <a:lnTo>
                    <a:pt x="130" y="744"/>
                  </a:lnTo>
                  <a:lnTo>
                    <a:pt x="130" y="743"/>
                  </a:lnTo>
                  <a:lnTo>
                    <a:pt x="129" y="743"/>
                  </a:lnTo>
                  <a:lnTo>
                    <a:pt x="129" y="742"/>
                  </a:lnTo>
                  <a:lnTo>
                    <a:pt x="123" y="711"/>
                  </a:lnTo>
                  <a:lnTo>
                    <a:pt x="109" y="629"/>
                  </a:lnTo>
                  <a:lnTo>
                    <a:pt x="88" y="513"/>
                  </a:lnTo>
                  <a:lnTo>
                    <a:pt x="65" y="380"/>
                  </a:lnTo>
                  <a:lnTo>
                    <a:pt x="41" y="246"/>
                  </a:lnTo>
                  <a:lnTo>
                    <a:pt x="21" y="128"/>
                  </a:lnTo>
                  <a:lnTo>
                    <a:pt x="6" y="42"/>
                  </a:lnTo>
                  <a:lnTo>
                    <a:pt x="0" y="6"/>
                  </a:lnTo>
                  <a:lnTo>
                    <a:pt x="1" y="4"/>
                  </a:lnTo>
                  <a:lnTo>
                    <a:pt x="4" y="2"/>
                  </a:lnTo>
                  <a:lnTo>
                    <a:pt x="5" y="0"/>
                  </a:lnTo>
                  <a:close/>
                </a:path>
              </a:pathLst>
            </a:custGeom>
            <a:solidFill>
              <a:srgbClr val="C0C0C0"/>
            </a:solidFill>
            <a:ln w="9525">
              <a:noFill/>
              <a:round/>
              <a:headEnd/>
              <a:tailEnd/>
            </a:ln>
          </p:spPr>
          <p:txBody>
            <a:bodyPr/>
            <a:lstStyle/>
            <a:p>
              <a:pPr rtl="0"/>
              <a:endParaRPr lang="en-US" sz="3800"/>
            </a:p>
          </p:txBody>
        </p:sp>
        <p:sp>
          <p:nvSpPr>
            <p:cNvPr id="41224" name="Freeform 264"/>
            <p:cNvSpPr>
              <a:spLocks/>
            </p:cNvSpPr>
            <p:nvPr/>
          </p:nvSpPr>
          <p:spPr bwMode="auto">
            <a:xfrm>
              <a:off x="733" y="2743"/>
              <a:ext cx="70" cy="263"/>
            </a:xfrm>
            <a:custGeom>
              <a:avLst/>
              <a:gdLst>
                <a:gd name="T0" fmla="*/ 0 w 306"/>
                <a:gd name="T1" fmla="*/ 3 h 1144"/>
                <a:gd name="T2" fmla="*/ 0 w 306"/>
                <a:gd name="T3" fmla="*/ 5 h 1144"/>
                <a:gd name="T4" fmla="*/ 0 w 306"/>
                <a:gd name="T5" fmla="*/ 7 h 1144"/>
                <a:gd name="T6" fmla="*/ 2 w 306"/>
                <a:gd name="T7" fmla="*/ 8 h 1144"/>
                <a:gd name="T8" fmla="*/ 3 w 306"/>
                <a:gd name="T9" fmla="*/ 9 h 1144"/>
                <a:gd name="T10" fmla="*/ 7 w 306"/>
                <a:gd name="T11" fmla="*/ 10 h 1144"/>
                <a:gd name="T12" fmla="*/ 11 w 306"/>
                <a:gd name="T13" fmla="*/ 12 h 1144"/>
                <a:gd name="T14" fmla="*/ 14 w 306"/>
                <a:gd name="T15" fmla="*/ 13 h 1144"/>
                <a:gd name="T16" fmla="*/ 18 w 306"/>
                <a:gd name="T17" fmla="*/ 15 h 1144"/>
                <a:gd name="T18" fmla="*/ 22 w 306"/>
                <a:gd name="T19" fmla="*/ 17 h 1144"/>
                <a:gd name="T20" fmla="*/ 24 w 306"/>
                <a:gd name="T21" fmla="*/ 19 h 1144"/>
                <a:gd name="T22" fmla="*/ 27 w 306"/>
                <a:gd name="T23" fmla="*/ 22 h 1144"/>
                <a:gd name="T24" fmla="*/ 28 w 306"/>
                <a:gd name="T25" fmla="*/ 24 h 1144"/>
                <a:gd name="T26" fmla="*/ 29 w 306"/>
                <a:gd name="T27" fmla="*/ 32 h 1144"/>
                <a:gd name="T28" fmla="*/ 32 w 306"/>
                <a:gd name="T29" fmla="*/ 51 h 1144"/>
                <a:gd name="T30" fmla="*/ 36 w 306"/>
                <a:gd name="T31" fmla="*/ 77 h 1144"/>
                <a:gd name="T32" fmla="*/ 40 w 306"/>
                <a:gd name="T33" fmla="*/ 110 h 1144"/>
                <a:gd name="T34" fmla="*/ 46 w 306"/>
                <a:gd name="T35" fmla="*/ 146 h 1144"/>
                <a:gd name="T36" fmla="*/ 51 w 306"/>
                <a:gd name="T37" fmla="*/ 185 h 1144"/>
                <a:gd name="T38" fmla="*/ 56 w 306"/>
                <a:gd name="T39" fmla="*/ 223 h 1144"/>
                <a:gd name="T40" fmla="*/ 61 w 306"/>
                <a:gd name="T41" fmla="*/ 260 h 1144"/>
                <a:gd name="T42" fmla="*/ 62 w 306"/>
                <a:gd name="T43" fmla="*/ 261 h 1144"/>
                <a:gd name="T44" fmla="*/ 63 w 306"/>
                <a:gd name="T45" fmla="*/ 263 h 1144"/>
                <a:gd name="T46" fmla="*/ 64 w 306"/>
                <a:gd name="T47" fmla="*/ 263 h 1144"/>
                <a:gd name="T48" fmla="*/ 66 w 306"/>
                <a:gd name="T49" fmla="*/ 263 h 1144"/>
                <a:gd name="T50" fmla="*/ 68 w 306"/>
                <a:gd name="T51" fmla="*/ 263 h 1144"/>
                <a:gd name="T52" fmla="*/ 69 w 306"/>
                <a:gd name="T53" fmla="*/ 261 h 1144"/>
                <a:gd name="T54" fmla="*/ 70 w 306"/>
                <a:gd name="T55" fmla="*/ 260 h 1144"/>
                <a:gd name="T56" fmla="*/ 70 w 306"/>
                <a:gd name="T57" fmla="*/ 258 h 1144"/>
                <a:gd name="T58" fmla="*/ 68 w 306"/>
                <a:gd name="T59" fmla="*/ 242 h 1144"/>
                <a:gd name="T60" fmla="*/ 64 w 306"/>
                <a:gd name="T61" fmla="*/ 213 h 1144"/>
                <a:gd name="T62" fmla="*/ 59 w 306"/>
                <a:gd name="T63" fmla="*/ 175 h 1144"/>
                <a:gd name="T64" fmla="*/ 53 w 306"/>
                <a:gd name="T65" fmla="*/ 134 h 1144"/>
                <a:gd name="T66" fmla="*/ 47 w 306"/>
                <a:gd name="T67" fmla="*/ 94 h 1144"/>
                <a:gd name="T68" fmla="*/ 42 w 306"/>
                <a:gd name="T69" fmla="*/ 59 h 1144"/>
                <a:gd name="T70" fmla="*/ 38 w 306"/>
                <a:gd name="T71" fmla="*/ 33 h 1144"/>
                <a:gd name="T72" fmla="*/ 36 w 306"/>
                <a:gd name="T73" fmla="*/ 21 h 1144"/>
                <a:gd name="T74" fmla="*/ 34 w 306"/>
                <a:gd name="T75" fmla="*/ 17 h 1144"/>
                <a:gd name="T76" fmla="*/ 31 w 306"/>
                <a:gd name="T77" fmla="*/ 13 h 1144"/>
                <a:gd name="T78" fmla="*/ 27 w 306"/>
                <a:gd name="T79" fmla="*/ 10 h 1144"/>
                <a:gd name="T80" fmla="*/ 22 w 306"/>
                <a:gd name="T81" fmla="*/ 7 h 1144"/>
                <a:gd name="T82" fmla="*/ 17 w 306"/>
                <a:gd name="T83" fmla="*/ 4 h 1144"/>
                <a:gd name="T84" fmla="*/ 12 w 306"/>
                <a:gd name="T85" fmla="*/ 3 h 1144"/>
                <a:gd name="T86" fmla="*/ 8 w 306"/>
                <a:gd name="T87" fmla="*/ 1 h 1144"/>
                <a:gd name="T88" fmla="*/ 6 w 306"/>
                <a:gd name="T89" fmla="*/ 0 h 1144"/>
                <a:gd name="T90" fmla="*/ 4 w 306"/>
                <a:gd name="T91" fmla="*/ 0 h 1144"/>
                <a:gd name="T92" fmla="*/ 3 w 306"/>
                <a:gd name="T93" fmla="*/ 1 h 1144"/>
                <a:gd name="T94" fmla="*/ 1 w 306"/>
                <a:gd name="T95" fmla="*/ 2 h 1144"/>
                <a:gd name="T96" fmla="*/ 0 w 306"/>
                <a:gd name="T97" fmla="*/ 3 h 114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06"/>
                <a:gd name="T148" fmla="*/ 0 h 1144"/>
                <a:gd name="T149" fmla="*/ 306 w 306"/>
                <a:gd name="T150" fmla="*/ 1144 h 114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06" h="1144">
                  <a:moveTo>
                    <a:pt x="2" y="14"/>
                  </a:moveTo>
                  <a:lnTo>
                    <a:pt x="0" y="22"/>
                  </a:lnTo>
                  <a:lnTo>
                    <a:pt x="2" y="29"/>
                  </a:lnTo>
                  <a:lnTo>
                    <a:pt x="7" y="35"/>
                  </a:lnTo>
                  <a:lnTo>
                    <a:pt x="13" y="39"/>
                  </a:lnTo>
                  <a:lnTo>
                    <a:pt x="29" y="44"/>
                  </a:lnTo>
                  <a:lnTo>
                    <a:pt x="46" y="51"/>
                  </a:lnTo>
                  <a:lnTo>
                    <a:pt x="63" y="58"/>
                  </a:lnTo>
                  <a:lnTo>
                    <a:pt x="80" y="66"/>
                  </a:lnTo>
                  <a:lnTo>
                    <a:pt x="94" y="75"/>
                  </a:lnTo>
                  <a:lnTo>
                    <a:pt x="107" y="84"/>
                  </a:lnTo>
                  <a:lnTo>
                    <a:pt x="116" y="94"/>
                  </a:lnTo>
                  <a:lnTo>
                    <a:pt x="121" y="103"/>
                  </a:lnTo>
                  <a:lnTo>
                    <a:pt x="128" y="139"/>
                  </a:lnTo>
                  <a:lnTo>
                    <a:pt x="139" y="220"/>
                  </a:lnTo>
                  <a:lnTo>
                    <a:pt x="156" y="335"/>
                  </a:lnTo>
                  <a:lnTo>
                    <a:pt x="177" y="479"/>
                  </a:lnTo>
                  <a:lnTo>
                    <a:pt x="199" y="637"/>
                  </a:lnTo>
                  <a:lnTo>
                    <a:pt x="223" y="805"/>
                  </a:lnTo>
                  <a:lnTo>
                    <a:pt x="246" y="971"/>
                  </a:lnTo>
                  <a:lnTo>
                    <a:pt x="267" y="1129"/>
                  </a:lnTo>
                  <a:lnTo>
                    <a:pt x="270" y="1137"/>
                  </a:lnTo>
                  <a:lnTo>
                    <a:pt x="275" y="1142"/>
                  </a:lnTo>
                  <a:lnTo>
                    <a:pt x="281" y="1144"/>
                  </a:lnTo>
                  <a:lnTo>
                    <a:pt x="289" y="1144"/>
                  </a:lnTo>
                  <a:lnTo>
                    <a:pt x="297" y="1142"/>
                  </a:lnTo>
                  <a:lnTo>
                    <a:pt x="303" y="1137"/>
                  </a:lnTo>
                  <a:lnTo>
                    <a:pt x="306" y="1130"/>
                  </a:lnTo>
                  <a:lnTo>
                    <a:pt x="306" y="1122"/>
                  </a:lnTo>
                  <a:lnTo>
                    <a:pt x="297" y="1051"/>
                  </a:lnTo>
                  <a:lnTo>
                    <a:pt x="279" y="925"/>
                  </a:lnTo>
                  <a:lnTo>
                    <a:pt x="257" y="763"/>
                  </a:lnTo>
                  <a:lnTo>
                    <a:pt x="232" y="585"/>
                  </a:lnTo>
                  <a:lnTo>
                    <a:pt x="207" y="410"/>
                  </a:lnTo>
                  <a:lnTo>
                    <a:pt x="185" y="256"/>
                  </a:lnTo>
                  <a:lnTo>
                    <a:pt x="168" y="144"/>
                  </a:lnTo>
                  <a:lnTo>
                    <a:pt x="159" y="92"/>
                  </a:lnTo>
                  <a:lnTo>
                    <a:pt x="150" y="74"/>
                  </a:lnTo>
                  <a:lnTo>
                    <a:pt x="136" y="57"/>
                  </a:lnTo>
                  <a:lnTo>
                    <a:pt x="116" y="43"/>
                  </a:lnTo>
                  <a:lnTo>
                    <a:pt x="95" y="30"/>
                  </a:lnTo>
                  <a:lnTo>
                    <a:pt x="73" y="19"/>
                  </a:lnTo>
                  <a:lnTo>
                    <a:pt x="54" y="12"/>
                  </a:lnTo>
                  <a:lnTo>
                    <a:pt x="37" y="5"/>
                  </a:lnTo>
                  <a:lnTo>
                    <a:pt x="26" y="1"/>
                  </a:lnTo>
                  <a:lnTo>
                    <a:pt x="18" y="0"/>
                  </a:lnTo>
                  <a:lnTo>
                    <a:pt x="11" y="3"/>
                  </a:lnTo>
                  <a:lnTo>
                    <a:pt x="5" y="8"/>
                  </a:lnTo>
                  <a:lnTo>
                    <a:pt x="2" y="14"/>
                  </a:lnTo>
                  <a:close/>
                </a:path>
              </a:pathLst>
            </a:custGeom>
            <a:solidFill>
              <a:srgbClr val="000000"/>
            </a:solidFill>
            <a:ln w="9525">
              <a:noFill/>
              <a:round/>
              <a:headEnd/>
              <a:tailEnd/>
            </a:ln>
          </p:spPr>
          <p:txBody>
            <a:bodyPr/>
            <a:lstStyle/>
            <a:p>
              <a:pPr rtl="0"/>
              <a:endParaRPr lang="en-US" sz="3800"/>
            </a:p>
          </p:txBody>
        </p:sp>
        <p:sp>
          <p:nvSpPr>
            <p:cNvPr id="41225" name="Freeform 265"/>
            <p:cNvSpPr>
              <a:spLocks/>
            </p:cNvSpPr>
            <p:nvPr/>
          </p:nvSpPr>
          <p:spPr bwMode="auto">
            <a:xfrm>
              <a:off x="678" y="2744"/>
              <a:ext cx="34" cy="260"/>
            </a:xfrm>
            <a:custGeom>
              <a:avLst/>
              <a:gdLst>
                <a:gd name="T0" fmla="*/ 27 w 151"/>
                <a:gd name="T1" fmla="*/ 0 h 1135"/>
                <a:gd name="T2" fmla="*/ 25 w 151"/>
                <a:gd name="T3" fmla="*/ 2 h 1135"/>
                <a:gd name="T4" fmla="*/ 22 w 151"/>
                <a:gd name="T5" fmla="*/ 4 h 1135"/>
                <a:gd name="T6" fmla="*/ 18 w 151"/>
                <a:gd name="T7" fmla="*/ 6 h 1135"/>
                <a:gd name="T8" fmla="*/ 13 w 151"/>
                <a:gd name="T9" fmla="*/ 10 h 1135"/>
                <a:gd name="T10" fmla="*/ 9 w 151"/>
                <a:gd name="T11" fmla="*/ 14 h 1135"/>
                <a:gd name="T12" fmla="*/ 5 w 151"/>
                <a:gd name="T13" fmla="*/ 18 h 1135"/>
                <a:gd name="T14" fmla="*/ 3 w 151"/>
                <a:gd name="T15" fmla="*/ 22 h 1135"/>
                <a:gd name="T16" fmla="*/ 2 w 151"/>
                <a:gd name="T17" fmla="*/ 26 h 1135"/>
                <a:gd name="T18" fmla="*/ 1 w 151"/>
                <a:gd name="T19" fmla="*/ 65 h 1135"/>
                <a:gd name="T20" fmla="*/ 1 w 151"/>
                <a:gd name="T21" fmla="*/ 141 h 1135"/>
                <a:gd name="T22" fmla="*/ 0 w 151"/>
                <a:gd name="T23" fmla="*/ 217 h 1135"/>
                <a:gd name="T24" fmla="*/ 0 w 151"/>
                <a:gd name="T25" fmla="*/ 255 h 1135"/>
                <a:gd name="T26" fmla="*/ 0 w 151"/>
                <a:gd name="T27" fmla="*/ 257 h 1135"/>
                <a:gd name="T28" fmla="*/ 2 w 151"/>
                <a:gd name="T29" fmla="*/ 259 h 1135"/>
                <a:gd name="T30" fmla="*/ 3 w 151"/>
                <a:gd name="T31" fmla="*/ 260 h 1135"/>
                <a:gd name="T32" fmla="*/ 5 w 151"/>
                <a:gd name="T33" fmla="*/ 260 h 1135"/>
                <a:gd name="T34" fmla="*/ 6 w 151"/>
                <a:gd name="T35" fmla="*/ 260 h 1135"/>
                <a:gd name="T36" fmla="*/ 8 w 151"/>
                <a:gd name="T37" fmla="*/ 259 h 1135"/>
                <a:gd name="T38" fmla="*/ 9 w 151"/>
                <a:gd name="T39" fmla="*/ 257 h 1135"/>
                <a:gd name="T40" fmla="*/ 9 w 151"/>
                <a:gd name="T41" fmla="*/ 255 h 1135"/>
                <a:gd name="T42" fmla="*/ 9 w 151"/>
                <a:gd name="T43" fmla="*/ 189 h 1135"/>
                <a:gd name="T44" fmla="*/ 9 w 151"/>
                <a:gd name="T45" fmla="*/ 116 h 1135"/>
                <a:gd name="T46" fmla="*/ 10 w 151"/>
                <a:gd name="T47" fmla="*/ 56 h 1135"/>
                <a:gd name="T48" fmla="*/ 10 w 151"/>
                <a:gd name="T49" fmla="*/ 27 h 1135"/>
                <a:gd name="T50" fmla="*/ 11 w 151"/>
                <a:gd name="T51" fmla="*/ 25 h 1135"/>
                <a:gd name="T52" fmla="*/ 13 w 151"/>
                <a:gd name="T53" fmla="*/ 23 h 1135"/>
                <a:gd name="T54" fmla="*/ 15 w 151"/>
                <a:gd name="T55" fmla="*/ 20 h 1135"/>
                <a:gd name="T56" fmla="*/ 18 w 151"/>
                <a:gd name="T57" fmla="*/ 17 h 1135"/>
                <a:gd name="T58" fmla="*/ 21 w 151"/>
                <a:gd name="T59" fmla="*/ 15 h 1135"/>
                <a:gd name="T60" fmla="*/ 25 w 151"/>
                <a:gd name="T61" fmla="*/ 12 h 1135"/>
                <a:gd name="T62" fmla="*/ 28 w 151"/>
                <a:gd name="T63" fmla="*/ 10 h 1135"/>
                <a:gd name="T64" fmla="*/ 32 w 151"/>
                <a:gd name="T65" fmla="*/ 8 h 1135"/>
                <a:gd name="T66" fmla="*/ 33 w 151"/>
                <a:gd name="T67" fmla="*/ 7 h 1135"/>
                <a:gd name="T68" fmla="*/ 34 w 151"/>
                <a:gd name="T69" fmla="*/ 5 h 1135"/>
                <a:gd name="T70" fmla="*/ 34 w 151"/>
                <a:gd name="T71" fmla="*/ 4 h 1135"/>
                <a:gd name="T72" fmla="*/ 34 w 151"/>
                <a:gd name="T73" fmla="*/ 2 h 1135"/>
                <a:gd name="T74" fmla="*/ 32 w 151"/>
                <a:gd name="T75" fmla="*/ 1 h 1135"/>
                <a:gd name="T76" fmla="*/ 31 w 151"/>
                <a:gd name="T77" fmla="*/ 0 h 1135"/>
                <a:gd name="T78" fmla="*/ 29 w 151"/>
                <a:gd name="T79" fmla="*/ 0 h 1135"/>
                <a:gd name="T80" fmla="*/ 27 w 151"/>
                <a:gd name="T81" fmla="*/ 0 h 113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1"/>
                <a:gd name="T124" fmla="*/ 0 h 1135"/>
                <a:gd name="T125" fmla="*/ 151 w 151"/>
                <a:gd name="T126" fmla="*/ 1135 h 113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1" h="1135">
                  <a:moveTo>
                    <a:pt x="121" y="2"/>
                  </a:moveTo>
                  <a:lnTo>
                    <a:pt x="111" y="7"/>
                  </a:lnTo>
                  <a:lnTo>
                    <a:pt x="96" y="16"/>
                  </a:lnTo>
                  <a:lnTo>
                    <a:pt x="78" y="28"/>
                  </a:lnTo>
                  <a:lnTo>
                    <a:pt x="59" y="42"/>
                  </a:lnTo>
                  <a:lnTo>
                    <a:pt x="41" y="59"/>
                  </a:lnTo>
                  <a:lnTo>
                    <a:pt x="24" y="78"/>
                  </a:lnTo>
                  <a:lnTo>
                    <a:pt x="12" y="96"/>
                  </a:lnTo>
                  <a:lnTo>
                    <a:pt x="7" y="115"/>
                  </a:lnTo>
                  <a:lnTo>
                    <a:pt x="4" y="284"/>
                  </a:lnTo>
                  <a:lnTo>
                    <a:pt x="3" y="617"/>
                  </a:lnTo>
                  <a:lnTo>
                    <a:pt x="1" y="949"/>
                  </a:lnTo>
                  <a:lnTo>
                    <a:pt x="0" y="1115"/>
                  </a:lnTo>
                  <a:lnTo>
                    <a:pt x="1" y="1123"/>
                  </a:lnTo>
                  <a:lnTo>
                    <a:pt x="7" y="1130"/>
                  </a:lnTo>
                  <a:lnTo>
                    <a:pt x="12" y="1134"/>
                  </a:lnTo>
                  <a:lnTo>
                    <a:pt x="20" y="1135"/>
                  </a:lnTo>
                  <a:lnTo>
                    <a:pt x="28" y="1134"/>
                  </a:lnTo>
                  <a:lnTo>
                    <a:pt x="34" y="1130"/>
                  </a:lnTo>
                  <a:lnTo>
                    <a:pt x="39" y="1123"/>
                  </a:lnTo>
                  <a:lnTo>
                    <a:pt x="41" y="1115"/>
                  </a:lnTo>
                  <a:lnTo>
                    <a:pt x="41" y="825"/>
                  </a:lnTo>
                  <a:lnTo>
                    <a:pt x="42" y="507"/>
                  </a:lnTo>
                  <a:lnTo>
                    <a:pt x="44" y="243"/>
                  </a:lnTo>
                  <a:lnTo>
                    <a:pt x="46" y="119"/>
                  </a:lnTo>
                  <a:lnTo>
                    <a:pt x="50" y="110"/>
                  </a:lnTo>
                  <a:lnTo>
                    <a:pt x="56" y="100"/>
                  </a:lnTo>
                  <a:lnTo>
                    <a:pt x="68" y="88"/>
                  </a:lnTo>
                  <a:lnTo>
                    <a:pt x="81" y="76"/>
                  </a:lnTo>
                  <a:lnTo>
                    <a:pt x="95" y="65"/>
                  </a:lnTo>
                  <a:lnTo>
                    <a:pt x="111" y="54"/>
                  </a:lnTo>
                  <a:lnTo>
                    <a:pt x="126" y="45"/>
                  </a:lnTo>
                  <a:lnTo>
                    <a:pt x="141" y="37"/>
                  </a:lnTo>
                  <a:lnTo>
                    <a:pt x="146" y="32"/>
                  </a:lnTo>
                  <a:lnTo>
                    <a:pt x="150" y="24"/>
                  </a:lnTo>
                  <a:lnTo>
                    <a:pt x="151" y="18"/>
                  </a:lnTo>
                  <a:lnTo>
                    <a:pt x="149" y="10"/>
                  </a:lnTo>
                  <a:lnTo>
                    <a:pt x="143" y="3"/>
                  </a:lnTo>
                  <a:lnTo>
                    <a:pt x="137" y="0"/>
                  </a:lnTo>
                  <a:lnTo>
                    <a:pt x="129" y="0"/>
                  </a:lnTo>
                  <a:lnTo>
                    <a:pt x="121" y="2"/>
                  </a:lnTo>
                  <a:close/>
                </a:path>
              </a:pathLst>
            </a:custGeom>
            <a:solidFill>
              <a:srgbClr val="000000"/>
            </a:solidFill>
            <a:ln w="9525">
              <a:noFill/>
              <a:round/>
              <a:headEnd/>
              <a:tailEnd/>
            </a:ln>
          </p:spPr>
          <p:txBody>
            <a:bodyPr/>
            <a:lstStyle/>
            <a:p>
              <a:pPr rtl="0"/>
              <a:endParaRPr lang="en-US" sz="3800"/>
            </a:p>
          </p:txBody>
        </p:sp>
        <p:sp>
          <p:nvSpPr>
            <p:cNvPr id="41226" name="Freeform 266"/>
            <p:cNvSpPr>
              <a:spLocks/>
            </p:cNvSpPr>
            <p:nvPr/>
          </p:nvSpPr>
          <p:spPr bwMode="auto">
            <a:xfrm>
              <a:off x="485" y="2725"/>
              <a:ext cx="313" cy="71"/>
            </a:xfrm>
            <a:custGeom>
              <a:avLst/>
              <a:gdLst>
                <a:gd name="T0" fmla="*/ 300 w 1367"/>
                <a:gd name="T1" fmla="*/ 0 h 308"/>
                <a:gd name="T2" fmla="*/ 9 w 1367"/>
                <a:gd name="T3" fmla="*/ 46 h 308"/>
                <a:gd name="T4" fmla="*/ 8 w 1367"/>
                <a:gd name="T5" fmla="*/ 46 h 308"/>
                <a:gd name="T6" fmla="*/ 8 w 1367"/>
                <a:gd name="T7" fmla="*/ 46 h 308"/>
                <a:gd name="T8" fmla="*/ 7 w 1367"/>
                <a:gd name="T9" fmla="*/ 47 h 308"/>
                <a:gd name="T10" fmla="*/ 6 w 1367"/>
                <a:gd name="T11" fmla="*/ 47 h 308"/>
                <a:gd name="T12" fmla="*/ 3 w 1367"/>
                <a:gd name="T13" fmla="*/ 52 h 308"/>
                <a:gd name="T14" fmla="*/ 1 w 1367"/>
                <a:gd name="T15" fmla="*/ 55 h 308"/>
                <a:gd name="T16" fmla="*/ 0 w 1367"/>
                <a:gd name="T17" fmla="*/ 59 h 308"/>
                <a:gd name="T18" fmla="*/ 0 w 1367"/>
                <a:gd name="T19" fmla="*/ 63 h 308"/>
                <a:gd name="T20" fmla="*/ 1 w 1367"/>
                <a:gd name="T21" fmla="*/ 65 h 308"/>
                <a:gd name="T22" fmla="*/ 3 w 1367"/>
                <a:gd name="T23" fmla="*/ 67 h 308"/>
                <a:gd name="T24" fmla="*/ 5 w 1367"/>
                <a:gd name="T25" fmla="*/ 69 h 308"/>
                <a:gd name="T26" fmla="*/ 7 w 1367"/>
                <a:gd name="T27" fmla="*/ 70 h 308"/>
                <a:gd name="T28" fmla="*/ 9 w 1367"/>
                <a:gd name="T29" fmla="*/ 71 h 308"/>
                <a:gd name="T30" fmla="*/ 11 w 1367"/>
                <a:gd name="T31" fmla="*/ 71 h 308"/>
                <a:gd name="T32" fmla="*/ 12 w 1367"/>
                <a:gd name="T33" fmla="*/ 71 h 308"/>
                <a:gd name="T34" fmla="*/ 13 w 1367"/>
                <a:gd name="T35" fmla="*/ 71 h 308"/>
                <a:gd name="T36" fmla="*/ 14 w 1367"/>
                <a:gd name="T37" fmla="*/ 71 h 308"/>
                <a:gd name="T38" fmla="*/ 14 w 1367"/>
                <a:gd name="T39" fmla="*/ 71 h 308"/>
                <a:gd name="T40" fmla="*/ 14 w 1367"/>
                <a:gd name="T41" fmla="*/ 71 h 308"/>
                <a:gd name="T42" fmla="*/ 14 w 1367"/>
                <a:gd name="T43" fmla="*/ 71 h 308"/>
                <a:gd name="T44" fmla="*/ 306 w 1367"/>
                <a:gd name="T45" fmla="*/ 23 h 308"/>
                <a:gd name="T46" fmla="*/ 306 w 1367"/>
                <a:gd name="T47" fmla="*/ 23 h 308"/>
                <a:gd name="T48" fmla="*/ 307 w 1367"/>
                <a:gd name="T49" fmla="*/ 22 h 308"/>
                <a:gd name="T50" fmla="*/ 308 w 1367"/>
                <a:gd name="T51" fmla="*/ 22 h 308"/>
                <a:gd name="T52" fmla="*/ 308 w 1367"/>
                <a:gd name="T53" fmla="*/ 22 h 308"/>
                <a:gd name="T54" fmla="*/ 311 w 1367"/>
                <a:gd name="T55" fmla="*/ 19 h 308"/>
                <a:gd name="T56" fmla="*/ 312 w 1367"/>
                <a:gd name="T57" fmla="*/ 15 h 308"/>
                <a:gd name="T58" fmla="*/ 313 w 1367"/>
                <a:gd name="T59" fmla="*/ 12 h 308"/>
                <a:gd name="T60" fmla="*/ 313 w 1367"/>
                <a:gd name="T61" fmla="*/ 9 h 308"/>
                <a:gd name="T62" fmla="*/ 312 w 1367"/>
                <a:gd name="T63" fmla="*/ 7 h 308"/>
                <a:gd name="T64" fmla="*/ 310 w 1367"/>
                <a:gd name="T65" fmla="*/ 5 h 308"/>
                <a:gd name="T66" fmla="*/ 309 w 1367"/>
                <a:gd name="T67" fmla="*/ 3 h 308"/>
                <a:gd name="T68" fmla="*/ 307 w 1367"/>
                <a:gd name="T69" fmla="*/ 2 h 308"/>
                <a:gd name="T70" fmla="*/ 305 w 1367"/>
                <a:gd name="T71" fmla="*/ 1 h 308"/>
                <a:gd name="T72" fmla="*/ 304 w 1367"/>
                <a:gd name="T73" fmla="*/ 0 h 308"/>
                <a:gd name="T74" fmla="*/ 303 w 1367"/>
                <a:gd name="T75" fmla="*/ 0 h 308"/>
                <a:gd name="T76" fmla="*/ 302 w 1367"/>
                <a:gd name="T77" fmla="*/ 0 h 308"/>
                <a:gd name="T78" fmla="*/ 301 w 1367"/>
                <a:gd name="T79" fmla="*/ 0 h 308"/>
                <a:gd name="T80" fmla="*/ 301 w 1367"/>
                <a:gd name="T81" fmla="*/ 0 h 308"/>
                <a:gd name="T82" fmla="*/ 301 w 1367"/>
                <a:gd name="T83" fmla="*/ 0 h 308"/>
                <a:gd name="T84" fmla="*/ 300 w 1367"/>
                <a:gd name="T85" fmla="*/ 0 h 30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67"/>
                <a:gd name="T130" fmla="*/ 0 h 308"/>
                <a:gd name="T131" fmla="*/ 1367 w 1367"/>
                <a:gd name="T132" fmla="*/ 308 h 30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67" h="308">
                  <a:moveTo>
                    <a:pt x="1310" y="0"/>
                  </a:moveTo>
                  <a:lnTo>
                    <a:pt x="39" y="199"/>
                  </a:lnTo>
                  <a:lnTo>
                    <a:pt x="36" y="200"/>
                  </a:lnTo>
                  <a:lnTo>
                    <a:pt x="33" y="201"/>
                  </a:lnTo>
                  <a:lnTo>
                    <a:pt x="31" y="203"/>
                  </a:lnTo>
                  <a:lnTo>
                    <a:pt x="28" y="205"/>
                  </a:lnTo>
                  <a:lnTo>
                    <a:pt x="13" y="224"/>
                  </a:lnTo>
                  <a:lnTo>
                    <a:pt x="3" y="240"/>
                  </a:lnTo>
                  <a:lnTo>
                    <a:pt x="0" y="257"/>
                  </a:lnTo>
                  <a:lnTo>
                    <a:pt x="1" y="273"/>
                  </a:lnTo>
                  <a:lnTo>
                    <a:pt x="6" y="283"/>
                  </a:lnTo>
                  <a:lnTo>
                    <a:pt x="14" y="291"/>
                  </a:lnTo>
                  <a:lnTo>
                    <a:pt x="23" y="298"/>
                  </a:lnTo>
                  <a:lnTo>
                    <a:pt x="32" y="302"/>
                  </a:lnTo>
                  <a:lnTo>
                    <a:pt x="41" y="306"/>
                  </a:lnTo>
                  <a:lnTo>
                    <a:pt x="49" y="307"/>
                  </a:lnTo>
                  <a:lnTo>
                    <a:pt x="54" y="308"/>
                  </a:lnTo>
                  <a:lnTo>
                    <a:pt x="58" y="308"/>
                  </a:lnTo>
                  <a:lnTo>
                    <a:pt x="59" y="308"/>
                  </a:lnTo>
                  <a:lnTo>
                    <a:pt x="61" y="308"/>
                  </a:lnTo>
                  <a:lnTo>
                    <a:pt x="62" y="308"/>
                  </a:lnTo>
                  <a:lnTo>
                    <a:pt x="63" y="308"/>
                  </a:lnTo>
                  <a:lnTo>
                    <a:pt x="1335" y="99"/>
                  </a:lnTo>
                  <a:lnTo>
                    <a:pt x="1337" y="99"/>
                  </a:lnTo>
                  <a:lnTo>
                    <a:pt x="1340" y="97"/>
                  </a:lnTo>
                  <a:lnTo>
                    <a:pt x="1343" y="95"/>
                  </a:lnTo>
                  <a:lnTo>
                    <a:pt x="1345" y="94"/>
                  </a:lnTo>
                  <a:lnTo>
                    <a:pt x="1357" y="81"/>
                  </a:lnTo>
                  <a:lnTo>
                    <a:pt x="1363" y="67"/>
                  </a:lnTo>
                  <a:lnTo>
                    <a:pt x="1367" y="53"/>
                  </a:lnTo>
                  <a:lnTo>
                    <a:pt x="1366" y="40"/>
                  </a:lnTo>
                  <a:lnTo>
                    <a:pt x="1362" y="30"/>
                  </a:lnTo>
                  <a:lnTo>
                    <a:pt x="1356" y="22"/>
                  </a:lnTo>
                  <a:lnTo>
                    <a:pt x="1349" y="15"/>
                  </a:lnTo>
                  <a:lnTo>
                    <a:pt x="1341" y="10"/>
                  </a:lnTo>
                  <a:lnTo>
                    <a:pt x="1333" y="5"/>
                  </a:lnTo>
                  <a:lnTo>
                    <a:pt x="1327" y="2"/>
                  </a:lnTo>
                  <a:lnTo>
                    <a:pt x="1322" y="1"/>
                  </a:lnTo>
                  <a:lnTo>
                    <a:pt x="1319" y="0"/>
                  </a:lnTo>
                  <a:lnTo>
                    <a:pt x="1316" y="0"/>
                  </a:lnTo>
                  <a:lnTo>
                    <a:pt x="1315" y="0"/>
                  </a:lnTo>
                  <a:lnTo>
                    <a:pt x="1313" y="0"/>
                  </a:lnTo>
                  <a:lnTo>
                    <a:pt x="1310" y="0"/>
                  </a:lnTo>
                  <a:close/>
                </a:path>
              </a:pathLst>
            </a:custGeom>
            <a:solidFill>
              <a:srgbClr val="000000"/>
            </a:solidFill>
            <a:ln w="9525">
              <a:noFill/>
              <a:round/>
              <a:headEnd/>
              <a:tailEnd/>
            </a:ln>
          </p:spPr>
          <p:txBody>
            <a:bodyPr/>
            <a:lstStyle/>
            <a:p>
              <a:pPr rtl="0"/>
              <a:endParaRPr lang="en-US" sz="3800"/>
            </a:p>
          </p:txBody>
        </p:sp>
        <p:sp>
          <p:nvSpPr>
            <p:cNvPr id="41227" name="Freeform 267"/>
            <p:cNvSpPr>
              <a:spLocks/>
            </p:cNvSpPr>
            <p:nvPr/>
          </p:nvSpPr>
          <p:spPr bwMode="auto">
            <a:xfrm>
              <a:off x="494" y="2735"/>
              <a:ext cx="295" cy="52"/>
            </a:xfrm>
            <a:custGeom>
              <a:avLst/>
              <a:gdLst>
                <a:gd name="T0" fmla="*/ 292 w 1288"/>
                <a:gd name="T1" fmla="*/ 1 h 229"/>
                <a:gd name="T2" fmla="*/ 295 w 1288"/>
                <a:gd name="T3" fmla="*/ 2 h 229"/>
                <a:gd name="T4" fmla="*/ 295 w 1288"/>
                <a:gd name="T5" fmla="*/ 2 h 229"/>
                <a:gd name="T6" fmla="*/ 295 w 1288"/>
                <a:gd name="T7" fmla="*/ 2 h 229"/>
                <a:gd name="T8" fmla="*/ 295 w 1288"/>
                <a:gd name="T9" fmla="*/ 3 h 229"/>
                <a:gd name="T10" fmla="*/ 294 w 1288"/>
                <a:gd name="T11" fmla="*/ 4 h 229"/>
                <a:gd name="T12" fmla="*/ 292 w 1288"/>
                <a:gd name="T13" fmla="*/ 5 h 229"/>
                <a:gd name="T14" fmla="*/ 286 w 1288"/>
                <a:gd name="T15" fmla="*/ 6 h 229"/>
                <a:gd name="T16" fmla="*/ 273 w 1288"/>
                <a:gd name="T17" fmla="*/ 8 h 229"/>
                <a:gd name="T18" fmla="*/ 257 w 1288"/>
                <a:gd name="T19" fmla="*/ 11 h 229"/>
                <a:gd name="T20" fmla="*/ 237 w 1288"/>
                <a:gd name="T21" fmla="*/ 14 h 229"/>
                <a:gd name="T22" fmla="*/ 214 w 1288"/>
                <a:gd name="T23" fmla="*/ 18 h 229"/>
                <a:gd name="T24" fmla="*/ 188 w 1288"/>
                <a:gd name="T25" fmla="*/ 22 h 229"/>
                <a:gd name="T26" fmla="*/ 162 w 1288"/>
                <a:gd name="T27" fmla="*/ 26 h 229"/>
                <a:gd name="T28" fmla="*/ 135 w 1288"/>
                <a:gd name="T29" fmla="*/ 31 h 229"/>
                <a:gd name="T30" fmla="*/ 109 w 1288"/>
                <a:gd name="T31" fmla="*/ 35 h 229"/>
                <a:gd name="T32" fmla="*/ 84 w 1288"/>
                <a:gd name="T33" fmla="*/ 39 h 229"/>
                <a:gd name="T34" fmla="*/ 61 w 1288"/>
                <a:gd name="T35" fmla="*/ 43 h 229"/>
                <a:gd name="T36" fmla="*/ 41 w 1288"/>
                <a:gd name="T37" fmla="*/ 46 h 229"/>
                <a:gd name="T38" fmla="*/ 24 w 1288"/>
                <a:gd name="T39" fmla="*/ 49 h 229"/>
                <a:gd name="T40" fmla="*/ 12 w 1288"/>
                <a:gd name="T41" fmla="*/ 51 h 229"/>
                <a:gd name="T42" fmla="*/ 6 w 1288"/>
                <a:gd name="T43" fmla="*/ 52 h 229"/>
                <a:gd name="T44" fmla="*/ 3 w 1288"/>
                <a:gd name="T45" fmla="*/ 52 h 229"/>
                <a:gd name="T46" fmla="*/ 0 w 1288"/>
                <a:gd name="T47" fmla="*/ 51 h 229"/>
                <a:gd name="T48" fmla="*/ 0 w 1288"/>
                <a:gd name="T49" fmla="*/ 50 h 229"/>
                <a:gd name="T50" fmla="*/ 0 w 1288"/>
                <a:gd name="T51" fmla="*/ 50 h 229"/>
                <a:gd name="T52" fmla="*/ 0 w 1288"/>
                <a:gd name="T53" fmla="*/ 49 h 229"/>
                <a:gd name="T54" fmla="*/ 1 w 1288"/>
                <a:gd name="T55" fmla="*/ 47 h 229"/>
                <a:gd name="T56" fmla="*/ 4 w 1288"/>
                <a:gd name="T57" fmla="*/ 45 h 229"/>
                <a:gd name="T58" fmla="*/ 11 w 1288"/>
                <a:gd name="T59" fmla="*/ 44 h 229"/>
                <a:gd name="T60" fmla="*/ 23 w 1288"/>
                <a:gd name="T61" fmla="*/ 42 h 229"/>
                <a:gd name="T62" fmla="*/ 39 w 1288"/>
                <a:gd name="T63" fmla="*/ 39 h 229"/>
                <a:gd name="T64" fmla="*/ 60 w 1288"/>
                <a:gd name="T65" fmla="*/ 36 h 229"/>
                <a:gd name="T66" fmla="*/ 83 w 1288"/>
                <a:gd name="T67" fmla="*/ 32 h 229"/>
                <a:gd name="T68" fmla="*/ 108 w 1288"/>
                <a:gd name="T69" fmla="*/ 29 h 229"/>
                <a:gd name="T70" fmla="*/ 134 w 1288"/>
                <a:gd name="T71" fmla="*/ 25 h 229"/>
                <a:gd name="T72" fmla="*/ 161 w 1288"/>
                <a:gd name="T73" fmla="*/ 20 h 229"/>
                <a:gd name="T74" fmla="*/ 187 w 1288"/>
                <a:gd name="T75" fmla="*/ 16 h 229"/>
                <a:gd name="T76" fmla="*/ 212 w 1288"/>
                <a:gd name="T77" fmla="*/ 12 h 229"/>
                <a:gd name="T78" fmla="*/ 235 w 1288"/>
                <a:gd name="T79" fmla="*/ 9 h 229"/>
                <a:gd name="T80" fmla="*/ 255 w 1288"/>
                <a:gd name="T81" fmla="*/ 6 h 229"/>
                <a:gd name="T82" fmla="*/ 272 w 1288"/>
                <a:gd name="T83" fmla="*/ 3 h 229"/>
                <a:gd name="T84" fmla="*/ 284 w 1288"/>
                <a:gd name="T85" fmla="*/ 1 h 229"/>
                <a:gd name="T86" fmla="*/ 290 w 1288"/>
                <a:gd name="T87" fmla="*/ 0 h 22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88"/>
                <a:gd name="T133" fmla="*/ 0 h 229"/>
                <a:gd name="T134" fmla="*/ 1288 w 1288"/>
                <a:gd name="T135" fmla="*/ 229 h 22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88" h="229">
                  <a:moveTo>
                    <a:pt x="1272" y="0"/>
                  </a:moveTo>
                  <a:lnTo>
                    <a:pt x="1277" y="3"/>
                  </a:lnTo>
                  <a:lnTo>
                    <a:pt x="1283" y="5"/>
                  </a:lnTo>
                  <a:lnTo>
                    <a:pt x="1287" y="8"/>
                  </a:lnTo>
                  <a:lnTo>
                    <a:pt x="1288" y="11"/>
                  </a:lnTo>
                  <a:lnTo>
                    <a:pt x="1288" y="12"/>
                  </a:lnTo>
                  <a:lnTo>
                    <a:pt x="1287" y="14"/>
                  </a:lnTo>
                  <a:lnTo>
                    <a:pt x="1284" y="17"/>
                  </a:lnTo>
                  <a:lnTo>
                    <a:pt x="1281" y="21"/>
                  </a:lnTo>
                  <a:lnTo>
                    <a:pt x="1276" y="22"/>
                  </a:lnTo>
                  <a:lnTo>
                    <a:pt x="1264" y="24"/>
                  </a:lnTo>
                  <a:lnTo>
                    <a:pt x="1248" y="26"/>
                  </a:lnTo>
                  <a:lnTo>
                    <a:pt x="1223" y="30"/>
                  </a:lnTo>
                  <a:lnTo>
                    <a:pt x="1194" y="35"/>
                  </a:lnTo>
                  <a:lnTo>
                    <a:pt x="1160" y="41"/>
                  </a:lnTo>
                  <a:lnTo>
                    <a:pt x="1121" y="47"/>
                  </a:lnTo>
                  <a:lnTo>
                    <a:pt x="1080" y="55"/>
                  </a:lnTo>
                  <a:lnTo>
                    <a:pt x="1033" y="63"/>
                  </a:lnTo>
                  <a:lnTo>
                    <a:pt x="985" y="70"/>
                  </a:lnTo>
                  <a:lnTo>
                    <a:pt x="933" y="78"/>
                  </a:lnTo>
                  <a:lnTo>
                    <a:pt x="878" y="87"/>
                  </a:lnTo>
                  <a:lnTo>
                    <a:pt x="822" y="96"/>
                  </a:lnTo>
                  <a:lnTo>
                    <a:pt x="765" y="107"/>
                  </a:lnTo>
                  <a:lnTo>
                    <a:pt x="707" y="116"/>
                  </a:lnTo>
                  <a:lnTo>
                    <a:pt x="649" y="125"/>
                  </a:lnTo>
                  <a:lnTo>
                    <a:pt x="590" y="135"/>
                  </a:lnTo>
                  <a:lnTo>
                    <a:pt x="532" y="145"/>
                  </a:lnTo>
                  <a:lnTo>
                    <a:pt x="475" y="154"/>
                  </a:lnTo>
                  <a:lnTo>
                    <a:pt x="420" y="163"/>
                  </a:lnTo>
                  <a:lnTo>
                    <a:pt x="365" y="172"/>
                  </a:lnTo>
                  <a:lnTo>
                    <a:pt x="314" y="181"/>
                  </a:lnTo>
                  <a:lnTo>
                    <a:pt x="265" y="189"/>
                  </a:lnTo>
                  <a:lnTo>
                    <a:pt x="219" y="197"/>
                  </a:lnTo>
                  <a:lnTo>
                    <a:pt x="177" y="203"/>
                  </a:lnTo>
                  <a:lnTo>
                    <a:pt x="139" y="210"/>
                  </a:lnTo>
                  <a:lnTo>
                    <a:pt x="106" y="215"/>
                  </a:lnTo>
                  <a:lnTo>
                    <a:pt x="78" y="220"/>
                  </a:lnTo>
                  <a:lnTo>
                    <a:pt x="54" y="224"/>
                  </a:lnTo>
                  <a:lnTo>
                    <a:pt x="37" y="226"/>
                  </a:lnTo>
                  <a:lnTo>
                    <a:pt x="26" y="228"/>
                  </a:lnTo>
                  <a:lnTo>
                    <a:pt x="22" y="229"/>
                  </a:lnTo>
                  <a:lnTo>
                    <a:pt x="14" y="228"/>
                  </a:lnTo>
                  <a:lnTo>
                    <a:pt x="7" y="225"/>
                  </a:lnTo>
                  <a:lnTo>
                    <a:pt x="2" y="223"/>
                  </a:lnTo>
                  <a:lnTo>
                    <a:pt x="0" y="220"/>
                  </a:lnTo>
                  <a:lnTo>
                    <a:pt x="0" y="219"/>
                  </a:lnTo>
                  <a:lnTo>
                    <a:pt x="0" y="216"/>
                  </a:lnTo>
                  <a:lnTo>
                    <a:pt x="2" y="212"/>
                  </a:lnTo>
                  <a:lnTo>
                    <a:pt x="6" y="206"/>
                  </a:lnTo>
                  <a:lnTo>
                    <a:pt x="13" y="198"/>
                  </a:lnTo>
                  <a:lnTo>
                    <a:pt x="18" y="197"/>
                  </a:lnTo>
                  <a:lnTo>
                    <a:pt x="29" y="195"/>
                  </a:lnTo>
                  <a:lnTo>
                    <a:pt x="46" y="193"/>
                  </a:lnTo>
                  <a:lnTo>
                    <a:pt x="70" y="189"/>
                  </a:lnTo>
                  <a:lnTo>
                    <a:pt x="100" y="184"/>
                  </a:lnTo>
                  <a:lnTo>
                    <a:pt x="134" y="178"/>
                  </a:lnTo>
                  <a:lnTo>
                    <a:pt x="171" y="173"/>
                  </a:lnTo>
                  <a:lnTo>
                    <a:pt x="214" y="167"/>
                  </a:lnTo>
                  <a:lnTo>
                    <a:pt x="260" y="159"/>
                  </a:lnTo>
                  <a:lnTo>
                    <a:pt x="309" y="151"/>
                  </a:lnTo>
                  <a:lnTo>
                    <a:pt x="361" y="143"/>
                  </a:lnTo>
                  <a:lnTo>
                    <a:pt x="415" y="134"/>
                  </a:lnTo>
                  <a:lnTo>
                    <a:pt x="471" y="126"/>
                  </a:lnTo>
                  <a:lnTo>
                    <a:pt x="528" y="117"/>
                  </a:lnTo>
                  <a:lnTo>
                    <a:pt x="585" y="108"/>
                  </a:lnTo>
                  <a:lnTo>
                    <a:pt x="644" y="99"/>
                  </a:lnTo>
                  <a:lnTo>
                    <a:pt x="702" y="90"/>
                  </a:lnTo>
                  <a:lnTo>
                    <a:pt x="761" y="81"/>
                  </a:lnTo>
                  <a:lnTo>
                    <a:pt x="817" y="72"/>
                  </a:lnTo>
                  <a:lnTo>
                    <a:pt x="873" y="63"/>
                  </a:lnTo>
                  <a:lnTo>
                    <a:pt x="926" y="55"/>
                  </a:lnTo>
                  <a:lnTo>
                    <a:pt x="978" y="46"/>
                  </a:lnTo>
                  <a:lnTo>
                    <a:pt x="1028" y="38"/>
                  </a:lnTo>
                  <a:lnTo>
                    <a:pt x="1073" y="31"/>
                  </a:lnTo>
                  <a:lnTo>
                    <a:pt x="1115" y="25"/>
                  </a:lnTo>
                  <a:lnTo>
                    <a:pt x="1154" y="18"/>
                  </a:lnTo>
                  <a:lnTo>
                    <a:pt x="1186" y="13"/>
                  </a:lnTo>
                  <a:lnTo>
                    <a:pt x="1216" y="9"/>
                  </a:lnTo>
                  <a:lnTo>
                    <a:pt x="1238" y="5"/>
                  </a:lnTo>
                  <a:lnTo>
                    <a:pt x="1257" y="3"/>
                  </a:lnTo>
                  <a:lnTo>
                    <a:pt x="1268" y="1"/>
                  </a:lnTo>
                  <a:lnTo>
                    <a:pt x="1272" y="0"/>
                  </a:lnTo>
                  <a:close/>
                </a:path>
              </a:pathLst>
            </a:custGeom>
            <a:solidFill>
              <a:srgbClr val="C0C0C0"/>
            </a:solidFill>
            <a:ln w="9525">
              <a:noFill/>
              <a:round/>
              <a:headEnd/>
              <a:tailEnd/>
            </a:ln>
          </p:spPr>
          <p:txBody>
            <a:bodyPr/>
            <a:lstStyle/>
            <a:p>
              <a:pPr rtl="0"/>
              <a:endParaRPr lang="en-US" sz="3800"/>
            </a:p>
          </p:txBody>
        </p:sp>
        <p:sp>
          <p:nvSpPr>
            <p:cNvPr id="41228" name="Freeform 268"/>
            <p:cNvSpPr>
              <a:spLocks/>
            </p:cNvSpPr>
            <p:nvPr/>
          </p:nvSpPr>
          <p:spPr bwMode="auto">
            <a:xfrm>
              <a:off x="487" y="2770"/>
              <a:ext cx="77" cy="108"/>
            </a:xfrm>
            <a:custGeom>
              <a:avLst/>
              <a:gdLst>
                <a:gd name="T0" fmla="*/ 69 w 336"/>
                <a:gd name="T1" fmla="*/ 2 h 471"/>
                <a:gd name="T2" fmla="*/ 1 w 336"/>
                <a:gd name="T3" fmla="*/ 101 h 471"/>
                <a:gd name="T4" fmla="*/ 0 w 336"/>
                <a:gd name="T5" fmla="*/ 103 h 471"/>
                <a:gd name="T6" fmla="*/ 0 w 336"/>
                <a:gd name="T7" fmla="*/ 104 h 471"/>
                <a:gd name="T8" fmla="*/ 1 w 336"/>
                <a:gd name="T9" fmla="*/ 106 h 471"/>
                <a:gd name="T10" fmla="*/ 2 w 336"/>
                <a:gd name="T11" fmla="*/ 107 h 471"/>
                <a:gd name="T12" fmla="*/ 4 w 336"/>
                <a:gd name="T13" fmla="*/ 108 h 471"/>
                <a:gd name="T14" fmla="*/ 5 w 336"/>
                <a:gd name="T15" fmla="*/ 108 h 471"/>
                <a:gd name="T16" fmla="*/ 7 w 336"/>
                <a:gd name="T17" fmla="*/ 107 h 471"/>
                <a:gd name="T18" fmla="*/ 8 w 336"/>
                <a:gd name="T19" fmla="*/ 106 h 471"/>
                <a:gd name="T20" fmla="*/ 76 w 336"/>
                <a:gd name="T21" fmla="*/ 7 h 471"/>
                <a:gd name="T22" fmla="*/ 77 w 336"/>
                <a:gd name="T23" fmla="*/ 5 h 471"/>
                <a:gd name="T24" fmla="*/ 77 w 336"/>
                <a:gd name="T25" fmla="*/ 4 h 471"/>
                <a:gd name="T26" fmla="*/ 76 w 336"/>
                <a:gd name="T27" fmla="*/ 2 h 471"/>
                <a:gd name="T28" fmla="*/ 75 w 336"/>
                <a:gd name="T29" fmla="*/ 1 h 471"/>
                <a:gd name="T30" fmla="*/ 73 w 336"/>
                <a:gd name="T31" fmla="*/ 0 h 471"/>
                <a:gd name="T32" fmla="*/ 72 w 336"/>
                <a:gd name="T33" fmla="*/ 0 h 471"/>
                <a:gd name="T34" fmla="*/ 70 w 336"/>
                <a:gd name="T35" fmla="*/ 1 h 471"/>
                <a:gd name="T36" fmla="*/ 69 w 336"/>
                <a:gd name="T37" fmla="*/ 2 h 4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6"/>
                <a:gd name="T58" fmla="*/ 0 h 471"/>
                <a:gd name="T59" fmla="*/ 336 w 336"/>
                <a:gd name="T60" fmla="*/ 471 h 47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6" h="471">
                  <a:moveTo>
                    <a:pt x="300" y="8"/>
                  </a:moveTo>
                  <a:lnTo>
                    <a:pt x="3" y="441"/>
                  </a:lnTo>
                  <a:lnTo>
                    <a:pt x="0" y="449"/>
                  </a:lnTo>
                  <a:lnTo>
                    <a:pt x="0" y="455"/>
                  </a:lnTo>
                  <a:lnTo>
                    <a:pt x="3" y="463"/>
                  </a:lnTo>
                  <a:lnTo>
                    <a:pt x="8" y="468"/>
                  </a:lnTo>
                  <a:lnTo>
                    <a:pt x="16" y="471"/>
                  </a:lnTo>
                  <a:lnTo>
                    <a:pt x="22" y="471"/>
                  </a:lnTo>
                  <a:lnTo>
                    <a:pt x="30" y="468"/>
                  </a:lnTo>
                  <a:lnTo>
                    <a:pt x="35" y="463"/>
                  </a:lnTo>
                  <a:lnTo>
                    <a:pt x="332" y="31"/>
                  </a:lnTo>
                  <a:lnTo>
                    <a:pt x="335" y="23"/>
                  </a:lnTo>
                  <a:lnTo>
                    <a:pt x="336" y="16"/>
                  </a:lnTo>
                  <a:lnTo>
                    <a:pt x="332" y="9"/>
                  </a:lnTo>
                  <a:lnTo>
                    <a:pt x="327" y="3"/>
                  </a:lnTo>
                  <a:lnTo>
                    <a:pt x="319" y="0"/>
                  </a:lnTo>
                  <a:lnTo>
                    <a:pt x="313" y="0"/>
                  </a:lnTo>
                  <a:lnTo>
                    <a:pt x="305" y="3"/>
                  </a:lnTo>
                  <a:lnTo>
                    <a:pt x="300" y="8"/>
                  </a:lnTo>
                  <a:close/>
                </a:path>
              </a:pathLst>
            </a:custGeom>
            <a:solidFill>
              <a:srgbClr val="000000"/>
            </a:solidFill>
            <a:ln w="9525">
              <a:noFill/>
              <a:round/>
              <a:headEnd/>
              <a:tailEnd/>
            </a:ln>
          </p:spPr>
          <p:txBody>
            <a:bodyPr/>
            <a:lstStyle/>
            <a:p>
              <a:pPr rtl="0"/>
              <a:endParaRPr lang="en-US" sz="3800"/>
            </a:p>
          </p:txBody>
        </p:sp>
        <p:sp>
          <p:nvSpPr>
            <p:cNvPr id="41229" name="Freeform 269"/>
            <p:cNvSpPr>
              <a:spLocks/>
            </p:cNvSpPr>
            <p:nvPr/>
          </p:nvSpPr>
          <p:spPr bwMode="auto">
            <a:xfrm>
              <a:off x="669" y="2992"/>
              <a:ext cx="27" cy="19"/>
            </a:xfrm>
            <a:custGeom>
              <a:avLst/>
              <a:gdLst>
                <a:gd name="T0" fmla="*/ 0 w 119"/>
                <a:gd name="T1" fmla="*/ 10 h 85"/>
                <a:gd name="T2" fmla="*/ 0 w 119"/>
                <a:gd name="T3" fmla="*/ 12 h 85"/>
                <a:gd name="T4" fmla="*/ 1 w 119"/>
                <a:gd name="T5" fmla="*/ 13 h 85"/>
                <a:gd name="T6" fmla="*/ 2 w 119"/>
                <a:gd name="T7" fmla="*/ 15 h 85"/>
                <a:gd name="T8" fmla="*/ 4 w 119"/>
                <a:gd name="T9" fmla="*/ 17 h 85"/>
                <a:gd name="T10" fmla="*/ 6 w 119"/>
                <a:gd name="T11" fmla="*/ 18 h 85"/>
                <a:gd name="T12" fmla="*/ 8 w 119"/>
                <a:gd name="T13" fmla="*/ 19 h 85"/>
                <a:gd name="T14" fmla="*/ 11 w 119"/>
                <a:gd name="T15" fmla="*/ 19 h 85"/>
                <a:gd name="T16" fmla="*/ 14 w 119"/>
                <a:gd name="T17" fmla="*/ 19 h 85"/>
                <a:gd name="T18" fmla="*/ 16 w 119"/>
                <a:gd name="T19" fmla="*/ 19 h 85"/>
                <a:gd name="T20" fmla="*/ 19 w 119"/>
                <a:gd name="T21" fmla="*/ 19 h 85"/>
                <a:gd name="T22" fmla="*/ 21 w 119"/>
                <a:gd name="T23" fmla="*/ 18 h 85"/>
                <a:gd name="T24" fmla="*/ 23 w 119"/>
                <a:gd name="T25" fmla="*/ 17 h 85"/>
                <a:gd name="T26" fmla="*/ 25 w 119"/>
                <a:gd name="T27" fmla="*/ 15 h 85"/>
                <a:gd name="T28" fmla="*/ 26 w 119"/>
                <a:gd name="T29" fmla="*/ 13 h 85"/>
                <a:gd name="T30" fmla="*/ 27 w 119"/>
                <a:gd name="T31" fmla="*/ 12 h 85"/>
                <a:gd name="T32" fmla="*/ 27 w 119"/>
                <a:gd name="T33" fmla="*/ 10 h 85"/>
                <a:gd name="T34" fmla="*/ 27 w 119"/>
                <a:gd name="T35" fmla="*/ 7 h 85"/>
                <a:gd name="T36" fmla="*/ 26 w 119"/>
                <a:gd name="T37" fmla="*/ 6 h 85"/>
                <a:gd name="T38" fmla="*/ 25 w 119"/>
                <a:gd name="T39" fmla="*/ 4 h 85"/>
                <a:gd name="T40" fmla="*/ 23 w 119"/>
                <a:gd name="T41" fmla="*/ 2 h 85"/>
                <a:gd name="T42" fmla="*/ 21 w 119"/>
                <a:gd name="T43" fmla="*/ 1 h 85"/>
                <a:gd name="T44" fmla="*/ 19 w 119"/>
                <a:gd name="T45" fmla="*/ 0 h 85"/>
                <a:gd name="T46" fmla="*/ 16 w 119"/>
                <a:gd name="T47" fmla="*/ 0 h 85"/>
                <a:gd name="T48" fmla="*/ 14 w 119"/>
                <a:gd name="T49" fmla="*/ 0 h 85"/>
                <a:gd name="T50" fmla="*/ 11 w 119"/>
                <a:gd name="T51" fmla="*/ 0 h 85"/>
                <a:gd name="T52" fmla="*/ 8 w 119"/>
                <a:gd name="T53" fmla="*/ 0 h 85"/>
                <a:gd name="T54" fmla="*/ 6 w 119"/>
                <a:gd name="T55" fmla="*/ 1 h 85"/>
                <a:gd name="T56" fmla="*/ 4 w 119"/>
                <a:gd name="T57" fmla="*/ 2 h 85"/>
                <a:gd name="T58" fmla="*/ 2 w 119"/>
                <a:gd name="T59" fmla="*/ 4 h 85"/>
                <a:gd name="T60" fmla="*/ 1 w 119"/>
                <a:gd name="T61" fmla="*/ 6 h 85"/>
                <a:gd name="T62" fmla="*/ 0 w 119"/>
                <a:gd name="T63" fmla="*/ 7 h 85"/>
                <a:gd name="T64" fmla="*/ 0 w 119"/>
                <a:gd name="T65" fmla="*/ 10 h 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9"/>
                <a:gd name="T100" fmla="*/ 0 h 85"/>
                <a:gd name="T101" fmla="*/ 119 w 119"/>
                <a:gd name="T102" fmla="*/ 85 h 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9" h="85">
                  <a:moveTo>
                    <a:pt x="0" y="43"/>
                  </a:moveTo>
                  <a:lnTo>
                    <a:pt x="2" y="52"/>
                  </a:lnTo>
                  <a:lnTo>
                    <a:pt x="6" y="59"/>
                  </a:lnTo>
                  <a:lnTo>
                    <a:pt x="11" y="67"/>
                  </a:lnTo>
                  <a:lnTo>
                    <a:pt x="17" y="74"/>
                  </a:lnTo>
                  <a:lnTo>
                    <a:pt x="26" y="79"/>
                  </a:lnTo>
                  <a:lnTo>
                    <a:pt x="37" y="83"/>
                  </a:lnTo>
                  <a:lnTo>
                    <a:pt x="49" y="84"/>
                  </a:lnTo>
                  <a:lnTo>
                    <a:pt x="60" y="85"/>
                  </a:lnTo>
                  <a:lnTo>
                    <a:pt x="72" y="84"/>
                  </a:lnTo>
                  <a:lnTo>
                    <a:pt x="84" y="83"/>
                  </a:lnTo>
                  <a:lnTo>
                    <a:pt x="93" y="79"/>
                  </a:lnTo>
                  <a:lnTo>
                    <a:pt x="102" y="74"/>
                  </a:lnTo>
                  <a:lnTo>
                    <a:pt x="108" y="67"/>
                  </a:lnTo>
                  <a:lnTo>
                    <a:pt x="114" y="59"/>
                  </a:lnTo>
                  <a:lnTo>
                    <a:pt x="118" y="52"/>
                  </a:lnTo>
                  <a:lnTo>
                    <a:pt x="119" y="43"/>
                  </a:lnTo>
                  <a:lnTo>
                    <a:pt x="118" y="33"/>
                  </a:lnTo>
                  <a:lnTo>
                    <a:pt x="114" y="26"/>
                  </a:lnTo>
                  <a:lnTo>
                    <a:pt x="108" y="18"/>
                  </a:lnTo>
                  <a:lnTo>
                    <a:pt x="102" y="11"/>
                  </a:lnTo>
                  <a:lnTo>
                    <a:pt x="93" y="6"/>
                  </a:lnTo>
                  <a:lnTo>
                    <a:pt x="84" y="2"/>
                  </a:lnTo>
                  <a:lnTo>
                    <a:pt x="72" y="1"/>
                  </a:lnTo>
                  <a:lnTo>
                    <a:pt x="60" y="0"/>
                  </a:lnTo>
                  <a:lnTo>
                    <a:pt x="49" y="1"/>
                  </a:lnTo>
                  <a:lnTo>
                    <a:pt x="37" y="2"/>
                  </a:lnTo>
                  <a:lnTo>
                    <a:pt x="26" y="6"/>
                  </a:lnTo>
                  <a:lnTo>
                    <a:pt x="17" y="11"/>
                  </a:lnTo>
                  <a:lnTo>
                    <a:pt x="11" y="18"/>
                  </a:lnTo>
                  <a:lnTo>
                    <a:pt x="6" y="26"/>
                  </a:lnTo>
                  <a:lnTo>
                    <a:pt x="2" y="33"/>
                  </a:lnTo>
                  <a:lnTo>
                    <a:pt x="0" y="43"/>
                  </a:lnTo>
                  <a:close/>
                </a:path>
              </a:pathLst>
            </a:custGeom>
            <a:solidFill>
              <a:srgbClr val="000000"/>
            </a:solidFill>
            <a:ln w="9525">
              <a:noFill/>
              <a:round/>
              <a:headEnd/>
              <a:tailEnd/>
            </a:ln>
          </p:spPr>
          <p:txBody>
            <a:bodyPr/>
            <a:lstStyle/>
            <a:p>
              <a:pPr rtl="0"/>
              <a:endParaRPr lang="en-US" sz="3800"/>
            </a:p>
          </p:txBody>
        </p:sp>
        <p:sp>
          <p:nvSpPr>
            <p:cNvPr id="41230" name="Freeform 270"/>
            <p:cNvSpPr>
              <a:spLocks/>
            </p:cNvSpPr>
            <p:nvPr/>
          </p:nvSpPr>
          <p:spPr bwMode="auto">
            <a:xfrm>
              <a:off x="351" y="2992"/>
              <a:ext cx="27" cy="19"/>
            </a:xfrm>
            <a:custGeom>
              <a:avLst/>
              <a:gdLst>
                <a:gd name="T0" fmla="*/ 0 w 119"/>
                <a:gd name="T1" fmla="*/ 10 h 84"/>
                <a:gd name="T2" fmla="*/ 0 w 119"/>
                <a:gd name="T3" fmla="*/ 12 h 84"/>
                <a:gd name="T4" fmla="*/ 1 w 119"/>
                <a:gd name="T5" fmla="*/ 13 h 84"/>
                <a:gd name="T6" fmla="*/ 2 w 119"/>
                <a:gd name="T7" fmla="*/ 15 h 84"/>
                <a:gd name="T8" fmla="*/ 4 w 119"/>
                <a:gd name="T9" fmla="*/ 16 h 84"/>
                <a:gd name="T10" fmla="*/ 6 w 119"/>
                <a:gd name="T11" fmla="*/ 18 h 84"/>
                <a:gd name="T12" fmla="*/ 8 w 119"/>
                <a:gd name="T13" fmla="*/ 19 h 84"/>
                <a:gd name="T14" fmla="*/ 11 w 119"/>
                <a:gd name="T15" fmla="*/ 19 h 84"/>
                <a:gd name="T16" fmla="*/ 13 w 119"/>
                <a:gd name="T17" fmla="*/ 19 h 84"/>
                <a:gd name="T18" fmla="*/ 16 w 119"/>
                <a:gd name="T19" fmla="*/ 19 h 84"/>
                <a:gd name="T20" fmla="*/ 19 w 119"/>
                <a:gd name="T21" fmla="*/ 19 h 84"/>
                <a:gd name="T22" fmla="*/ 21 w 119"/>
                <a:gd name="T23" fmla="*/ 18 h 84"/>
                <a:gd name="T24" fmla="*/ 23 w 119"/>
                <a:gd name="T25" fmla="*/ 16 h 84"/>
                <a:gd name="T26" fmla="*/ 25 w 119"/>
                <a:gd name="T27" fmla="*/ 15 h 84"/>
                <a:gd name="T28" fmla="*/ 26 w 119"/>
                <a:gd name="T29" fmla="*/ 13 h 84"/>
                <a:gd name="T30" fmla="*/ 27 w 119"/>
                <a:gd name="T31" fmla="*/ 12 h 84"/>
                <a:gd name="T32" fmla="*/ 27 w 119"/>
                <a:gd name="T33" fmla="*/ 10 h 84"/>
                <a:gd name="T34" fmla="*/ 27 w 119"/>
                <a:gd name="T35" fmla="*/ 7 h 84"/>
                <a:gd name="T36" fmla="*/ 26 w 119"/>
                <a:gd name="T37" fmla="*/ 6 h 84"/>
                <a:gd name="T38" fmla="*/ 25 w 119"/>
                <a:gd name="T39" fmla="*/ 4 h 84"/>
                <a:gd name="T40" fmla="*/ 23 w 119"/>
                <a:gd name="T41" fmla="*/ 2 h 84"/>
                <a:gd name="T42" fmla="*/ 21 w 119"/>
                <a:gd name="T43" fmla="*/ 1 h 84"/>
                <a:gd name="T44" fmla="*/ 19 w 119"/>
                <a:gd name="T45" fmla="*/ 0 h 84"/>
                <a:gd name="T46" fmla="*/ 16 w 119"/>
                <a:gd name="T47" fmla="*/ 0 h 84"/>
                <a:gd name="T48" fmla="*/ 13 w 119"/>
                <a:gd name="T49" fmla="*/ 0 h 84"/>
                <a:gd name="T50" fmla="*/ 11 w 119"/>
                <a:gd name="T51" fmla="*/ 0 h 84"/>
                <a:gd name="T52" fmla="*/ 8 w 119"/>
                <a:gd name="T53" fmla="*/ 0 h 84"/>
                <a:gd name="T54" fmla="*/ 6 w 119"/>
                <a:gd name="T55" fmla="*/ 1 h 84"/>
                <a:gd name="T56" fmla="*/ 4 w 119"/>
                <a:gd name="T57" fmla="*/ 2 h 84"/>
                <a:gd name="T58" fmla="*/ 2 w 119"/>
                <a:gd name="T59" fmla="*/ 4 h 84"/>
                <a:gd name="T60" fmla="*/ 1 w 119"/>
                <a:gd name="T61" fmla="*/ 6 h 84"/>
                <a:gd name="T62" fmla="*/ 0 w 119"/>
                <a:gd name="T63" fmla="*/ 7 h 84"/>
                <a:gd name="T64" fmla="*/ 0 w 119"/>
                <a:gd name="T65" fmla="*/ 10 h 8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9"/>
                <a:gd name="T100" fmla="*/ 0 h 84"/>
                <a:gd name="T101" fmla="*/ 119 w 119"/>
                <a:gd name="T102" fmla="*/ 84 h 8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9" h="84">
                  <a:moveTo>
                    <a:pt x="0" y="43"/>
                  </a:moveTo>
                  <a:lnTo>
                    <a:pt x="2" y="52"/>
                  </a:lnTo>
                  <a:lnTo>
                    <a:pt x="6" y="59"/>
                  </a:lnTo>
                  <a:lnTo>
                    <a:pt x="11" y="66"/>
                  </a:lnTo>
                  <a:lnTo>
                    <a:pt x="17" y="72"/>
                  </a:lnTo>
                  <a:lnTo>
                    <a:pt x="26" y="78"/>
                  </a:lnTo>
                  <a:lnTo>
                    <a:pt x="35" y="82"/>
                  </a:lnTo>
                  <a:lnTo>
                    <a:pt x="47" y="83"/>
                  </a:lnTo>
                  <a:lnTo>
                    <a:pt x="59" y="84"/>
                  </a:lnTo>
                  <a:lnTo>
                    <a:pt x="71" y="83"/>
                  </a:lnTo>
                  <a:lnTo>
                    <a:pt x="82" y="82"/>
                  </a:lnTo>
                  <a:lnTo>
                    <a:pt x="93" y="78"/>
                  </a:lnTo>
                  <a:lnTo>
                    <a:pt x="102" y="72"/>
                  </a:lnTo>
                  <a:lnTo>
                    <a:pt x="108" y="66"/>
                  </a:lnTo>
                  <a:lnTo>
                    <a:pt x="114" y="59"/>
                  </a:lnTo>
                  <a:lnTo>
                    <a:pt x="117" y="52"/>
                  </a:lnTo>
                  <a:lnTo>
                    <a:pt x="119" y="43"/>
                  </a:lnTo>
                  <a:lnTo>
                    <a:pt x="117" y="33"/>
                  </a:lnTo>
                  <a:lnTo>
                    <a:pt x="114" y="26"/>
                  </a:lnTo>
                  <a:lnTo>
                    <a:pt x="108" y="18"/>
                  </a:lnTo>
                  <a:lnTo>
                    <a:pt x="102" y="11"/>
                  </a:lnTo>
                  <a:lnTo>
                    <a:pt x="93" y="6"/>
                  </a:lnTo>
                  <a:lnTo>
                    <a:pt x="82" y="2"/>
                  </a:lnTo>
                  <a:lnTo>
                    <a:pt x="71" y="1"/>
                  </a:lnTo>
                  <a:lnTo>
                    <a:pt x="59" y="0"/>
                  </a:lnTo>
                  <a:lnTo>
                    <a:pt x="47" y="1"/>
                  </a:lnTo>
                  <a:lnTo>
                    <a:pt x="35" y="2"/>
                  </a:lnTo>
                  <a:lnTo>
                    <a:pt x="26" y="6"/>
                  </a:lnTo>
                  <a:lnTo>
                    <a:pt x="17" y="11"/>
                  </a:lnTo>
                  <a:lnTo>
                    <a:pt x="11" y="18"/>
                  </a:lnTo>
                  <a:lnTo>
                    <a:pt x="6" y="26"/>
                  </a:lnTo>
                  <a:lnTo>
                    <a:pt x="2" y="33"/>
                  </a:lnTo>
                  <a:lnTo>
                    <a:pt x="0" y="43"/>
                  </a:lnTo>
                  <a:close/>
                </a:path>
              </a:pathLst>
            </a:custGeom>
            <a:solidFill>
              <a:srgbClr val="000000"/>
            </a:solidFill>
            <a:ln w="9525">
              <a:noFill/>
              <a:round/>
              <a:headEnd/>
              <a:tailEnd/>
            </a:ln>
          </p:spPr>
          <p:txBody>
            <a:bodyPr/>
            <a:lstStyle/>
            <a:p>
              <a:pPr rtl="0"/>
              <a:endParaRPr lang="en-US" sz="3800"/>
            </a:p>
          </p:txBody>
        </p:sp>
        <p:sp>
          <p:nvSpPr>
            <p:cNvPr id="41231" name="Freeform 271"/>
            <p:cNvSpPr>
              <a:spLocks/>
            </p:cNvSpPr>
            <p:nvPr/>
          </p:nvSpPr>
          <p:spPr bwMode="auto">
            <a:xfrm>
              <a:off x="786" y="2993"/>
              <a:ext cx="27" cy="19"/>
            </a:xfrm>
            <a:custGeom>
              <a:avLst/>
              <a:gdLst>
                <a:gd name="T0" fmla="*/ 0 w 118"/>
                <a:gd name="T1" fmla="*/ 9 h 84"/>
                <a:gd name="T2" fmla="*/ 0 w 118"/>
                <a:gd name="T3" fmla="*/ 11 h 84"/>
                <a:gd name="T4" fmla="*/ 1 w 118"/>
                <a:gd name="T5" fmla="*/ 13 h 84"/>
                <a:gd name="T6" fmla="*/ 2 w 118"/>
                <a:gd name="T7" fmla="*/ 15 h 84"/>
                <a:gd name="T8" fmla="*/ 4 w 118"/>
                <a:gd name="T9" fmla="*/ 16 h 84"/>
                <a:gd name="T10" fmla="*/ 6 w 118"/>
                <a:gd name="T11" fmla="*/ 18 h 84"/>
                <a:gd name="T12" fmla="*/ 8 w 118"/>
                <a:gd name="T13" fmla="*/ 18 h 84"/>
                <a:gd name="T14" fmla="*/ 11 w 118"/>
                <a:gd name="T15" fmla="*/ 19 h 84"/>
                <a:gd name="T16" fmla="*/ 13 w 118"/>
                <a:gd name="T17" fmla="*/ 19 h 84"/>
                <a:gd name="T18" fmla="*/ 16 w 118"/>
                <a:gd name="T19" fmla="*/ 19 h 84"/>
                <a:gd name="T20" fmla="*/ 19 w 118"/>
                <a:gd name="T21" fmla="*/ 18 h 84"/>
                <a:gd name="T22" fmla="*/ 21 w 118"/>
                <a:gd name="T23" fmla="*/ 18 h 84"/>
                <a:gd name="T24" fmla="*/ 23 w 118"/>
                <a:gd name="T25" fmla="*/ 16 h 84"/>
                <a:gd name="T26" fmla="*/ 25 w 118"/>
                <a:gd name="T27" fmla="*/ 15 h 84"/>
                <a:gd name="T28" fmla="*/ 26 w 118"/>
                <a:gd name="T29" fmla="*/ 13 h 84"/>
                <a:gd name="T30" fmla="*/ 27 w 118"/>
                <a:gd name="T31" fmla="*/ 11 h 84"/>
                <a:gd name="T32" fmla="*/ 27 w 118"/>
                <a:gd name="T33" fmla="*/ 9 h 84"/>
                <a:gd name="T34" fmla="*/ 27 w 118"/>
                <a:gd name="T35" fmla="*/ 7 h 84"/>
                <a:gd name="T36" fmla="*/ 26 w 118"/>
                <a:gd name="T37" fmla="*/ 5 h 84"/>
                <a:gd name="T38" fmla="*/ 25 w 118"/>
                <a:gd name="T39" fmla="*/ 4 h 84"/>
                <a:gd name="T40" fmla="*/ 23 w 118"/>
                <a:gd name="T41" fmla="*/ 2 h 84"/>
                <a:gd name="T42" fmla="*/ 21 w 118"/>
                <a:gd name="T43" fmla="*/ 1 h 84"/>
                <a:gd name="T44" fmla="*/ 19 w 118"/>
                <a:gd name="T45" fmla="*/ 0 h 84"/>
                <a:gd name="T46" fmla="*/ 16 w 118"/>
                <a:gd name="T47" fmla="*/ 0 h 84"/>
                <a:gd name="T48" fmla="*/ 13 w 118"/>
                <a:gd name="T49" fmla="*/ 0 h 84"/>
                <a:gd name="T50" fmla="*/ 11 w 118"/>
                <a:gd name="T51" fmla="*/ 0 h 84"/>
                <a:gd name="T52" fmla="*/ 8 w 118"/>
                <a:gd name="T53" fmla="*/ 0 h 84"/>
                <a:gd name="T54" fmla="*/ 6 w 118"/>
                <a:gd name="T55" fmla="*/ 1 h 84"/>
                <a:gd name="T56" fmla="*/ 4 w 118"/>
                <a:gd name="T57" fmla="*/ 2 h 84"/>
                <a:gd name="T58" fmla="*/ 2 w 118"/>
                <a:gd name="T59" fmla="*/ 4 h 84"/>
                <a:gd name="T60" fmla="*/ 1 w 118"/>
                <a:gd name="T61" fmla="*/ 5 h 84"/>
                <a:gd name="T62" fmla="*/ 0 w 118"/>
                <a:gd name="T63" fmla="*/ 7 h 84"/>
                <a:gd name="T64" fmla="*/ 0 w 118"/>
                <a:gd name="T65" fmla="*/ 9 h 8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8"/>
                <a:gd name="T100" fmla="*/ 0 h 84"/>
                <a:gd name="T101" fmla="*/ 118 w 118"/>
                <a:gd name="T102" fmla="*/ 84 h 8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8" h="84">
                  <a:moveTo>
                    <a:pt x="0" y="41"/>
                  </a:moveTo>
                  <a:lnTo>
                    <a:pt x="1" y="50"/>
                  </a:lnTo>
                  <a:lnTo>
                    <a:pt x="5" y="58"/>
                  </a:lnTo>
                  <a:lnTo>
                    <a:pt x="10" y="66"/>
                  </a:lnTo>
                  <a:lnTo>
                    <a:pt x="16" y="72"/>
                  </a:lnTo>
                  <a:lnTo>
                    <a:pt x="26" y="78"/>
                  </a:lnTo>
                  <a:lnTo>
                    <a:pt x="35" y="81"/>
                  </a:lnTo>
                  <a:lnTo>
                    <a:pt x="46" y="83"/>
                  </a:lnTo>
                  <a:lnTo>
                    <a:pt x="58" y="84"/>
                  </a:lnTo>
                  <a:lnTo>
                    <a:pt x="70" y="83"/>
                  </a:lnTo>
                  <a:lnTo>
                    <a:pt x="82" y="81"/>
                  </a:lnTo>
                  <a:lnTo>
                    <a:pt x="92" y="78"/>
                  </a:lnTo>
                  <a:lnTo>
                    <a:pt x="101" y="72"/>
                  </a:lnTo>
                  <a:lnTo>
                    <a:pt x="108" y="66"/>
                  </a:lnTo>
                  <a:lnTo>
                    <a:pt x="113" y="58"/>
                  </a:lnTo>
                  <a:lnTo>
                    <a:pt x="117" y="50"/>
                  </a:lnTo>
                  <a:lnTo>
                    <a:pt x="118" y="41"/>
                  </a:lnTo>
                  <a:lnTo>
                    <a:pt x="117" y="32"/>
                  </a:lnTo>
                  <a:lnTo>
                    <a:pt x="113" y="24"/>
                  </a:lnTo>
                  <a:lnTo>
                    <a:pt x="108" y="18"/>
                  </a:lnTo>
                  <a:lnTo>
                    <a:pt x="101" y="11"/>
                  </a:lnTo>
                  <a:lnTo>
                    <a:pt x="92" y="6"/>
                  </a:lnTo>
                  <a:lnTo>
                    <a:pt x="82" y="2"/>
                  </a:lnTo>
                  <a:lnTo>
                    <a:pt x="70" y="1"/>
                  </a:lnTo>
                  <a:lnTo>
                    <a:pt x="58" y="0"/>
                  </a:lnTo>
                  <a:lnTo>
                    <a:pt x="46" y="1"/>
                  </a:lnTo>
                  <a:lnTo>
                    <a:pt x="35" y="2"/>
                  </a:lnTo>
                  <a:lnTo>
                    <a:pt x="26" y="6"/>
                  </a:lnTo>
                  <a:lnTo>
                    <a:pt x="16" y="11"/>
                  </a:lnTo>
                  <a:lnTo>
                    <a:pt x="10" y="18"/>
                  </a:lnTo>
                  <a:lnTo>
                    <a:pt x="5" y="24"/>
                  </a:lnTo>
                  <a:lnTo>
                    <a:pt x="1" y="32"/>
                  </a:lnTo>
                  <a:lnTo>
                    <a:pt x="0" y="41"/>
                  </a:lnTo>
                  <a:close/>
                </a:path>
              </a:pathLst>
            </a:custGeom>
            <a:solidFill>
              <a:srgbClr val="000000"/>
            </a:solidFill>
            <a:ln w="9525">
              <a:noFill/>
              <a:round/>
              <a:headEnd/>
              <a:tailEnd/>
            </a:ln>
          </p:spPr>
          <p:txBody>
            <a:bodyPr/>
            <a:lstStyle/>
            <a:p>
              <a:pPr rtl="0"/>
              <a:endParaRPr lang="en-US" sz="3800"/>
            </a:p>
          </p:txBody>
        </p:sp>
        <p:sp>
          <p:nvSpPr>
            <p:cNvPr id="41232" name="Freeform 272"/>
            <p:cNvSpPr>
              <a:spLocks/>
            </p:cNvSpPr>
            <p:nvPr/>
          </p:nvSpPr>
          <p:spPr bwMode="auto">
            <a:xfrm>
              <a:off x="361" y="2887"/>
              <a:ext cx="45" cy="120"/>
            </a:xfrm>
            <a:custGeom>
              <a:avLst/>
              <a:gdLst>
                <a:gd name="T0" fmla="*/ 36 w 198"/>
                <a:gd name="T1" fmla="*/ 3 h 526"/>
                <a:gd name="T2" fmla="*/ 0 w 198"/>
                <a:gd name="T3" fmla="*/ 114 h 526"/>
                <a:gd name="T4" fmla="*/ 0 w 198"/>
                <a:gd name="T5" fmla="*/ 116 h 526"/>
                <a:gd name="T6" fmla="*/ 1 w 198"/>
                <a:gd name="T7" fmla="*/ 117 h 526"/>
                <a:gd name="T8" fmla="*/ 2 w 198"/>
                <a:gd name="T9" fmla="*/ 119 h 526"/>
                <a:gd name="T10" fmla="*/ 3 w 198"/>
                <a:gd name="T11" fmla="*/ 120 h 526"/>
                <a:gd name="T12" fmla="*/ 5 w 198"/>
                <a:gd name="T13" fmla="*/ 120 h 526"/>
                <a:gd name="T14" fmla="*/ 7 w 198"/>
                <a:gd name="T15" fmla="*/ 120 h 526"/>
                <a:gd name="T16" fmla="*/ 8 w 198"/>
                <a:gd name="T17" fmla="*/ 118 h 526"/>
                <a:gd name="T18" fmla="*/ 9 w 198"/>
                <a:gd name="T19" fmla="*/ 117 h 526"/>
                <a:gd name="T20" fmla="*/ 45 w 198"/>
                <a:gd name="T21" fmla="*/ 6 h 526"/>
                <a:gd name="T22" fmla="*/ 45 w 198"/>
                <a:gd name="T23" fmla="*/ 4 h 526"/>
                <a:gd name="T24" fmla="*/ 45 w 198"/>
                <a:gd name="T25" fmla="*/ 3 h 526"/>
                <a:gd name="T26" fmla="*/ 44 w 198"/>
                <a:gd name="T27" fmla="*/ 1 h 526"/>
                <a:gd name="T28" fmla="*/ 42 w 198"/>
                <a:gd name="T29" fmla="*/ 0 h 526"/>
                <a:gd name="T30" fmla="*/ 40 w 198"/>
                <a:gd name="T31" fmla="*/ 0 h 526"/>
                <a:gd name="T32" fmla="*/ 38 w 198"/>
                <a:gd name="T33" fmla="*/ 1 h 526"/>
                <a:gd name="T34" fmla="*/ 37 w 198"/>
                <a:gd name="T35" fmla="*/ 2 h 526"/>
                <a:gd name="T36" fmla="*/ 36 w 198"/>
                <a:gd name="T37" fmla="*/ 3 h 5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8"/>
                <a:gd name="T58" fmla="*/ 0 h 526"/>
                <a:gd name="T59" fmla="*/ 198 w 198"/>
                <a:gd name="T60" fmla="*/ 526 h 5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8" h="526">
                  <a:moveTo>
                    <a:pt x="159" y="15"/>
                  </a:moveTo>
                  <a:lnTo>
                    <a:pt x="2" y="501"/>
                  </a:lnTo>
                  <a:lnTo>
                    <a:pt x="0" y="507"/>
                  </a:lnTo>
                  <a:lnTo>
                    <a:pt x="3" y="515"/>
                  </a:lnTo>
                  <a:lnTo>
                    <a:pt x="8" y="522"/>
                  </a:lnTo>
                  <a:lnTo>
                    <a:pt x="15" y="526"/>
                  </a:lnTo>
                  <a:lnTo>
                    <a:pt x="22" y="526"/>
                  </a:lnTo>
                  <a:lnTo>
                    <a:pt x="29" y="524"/>
                  </a:lnTo>
                  <a:lnTo>
                    <a:pt x="35" y="519"/>
                  </a:lnTo>
                  <a:lnTo>
                    <a:pt x="39" y="513"/>
                  </a:lnTo>
                  <a:lnTo>
                    <a:pt x="197" y="26"/>
                  </a:lnTo>
                  <a:lnTo>
                    <a:pt x="198" y="18"/>
                  </a:lnTo>
                  <a:lnTo>
                    <a:pt x="197" y="12"/>
                  </a:lnTo>
                  <a:lnTo>
                    <a:pt x="192" y="5"/>
                  </a:lnTo>
                  <a:lnTo>
                    <a:pt x="185" y="2"/>
                  </a:lnTo>
                  <a:lnTo>
                    <a:pt x="177" y="0"/>
                  </a:lnTo>
                  <a:lnTo>
                    <a:pt x="169" y="3"/>
                  </a:lnTo>
                  <a:lnTo>
                    <a:pt x="163" y="8"/>
                  </a:lnTo>
                  <a:lnTo>
                    <a:pt x="159" y="15"/>
                  </a:lnTo>
                  <a:close/>
                </a:path>
              </a:pathLst>
            </a:custGeom>
            <a:solidFill>
              <a:srgbClr val="000000"/>
            </a:solidFill>
            <a:ln w="9525">
              <a:noFill/>
              <a:round/>
              <a:headEnd/>
              <a:tailEnd/>
            </a:ln>
          </p:spPr>
          <p:txBody>
            <a:bodyPr/>
            <a:lstStyle/>
            <a:p>
              <a:pPr rtl="0"/>
              <a:endParaRPr lang="en-US" sz="3800"/>
            </a:p>
          </p:txBody>
        </p:sp>
        <p:sp>
          <p:nvSpPr>
            <p:cNvPr id="41233" name="Freeform 273"/>
            <p:cNvSpPr>
              <a:spLocks/>
            </p:cNvSpPr>
            <p:nvPr/>
          </p:nvSpPr>
          <p:spPr bwMode="auto">
            <a:xfrm>
              <a:off x="434" y="2899"/>
              <a:ext cx="44" cy="47"/>
            </a:xfrm>
            <a:custGeom>
              <a:avLst/>
              <a:gdLst>
                <a:gd name="T0" fmla="*/ 16 w 194"/>
                <a:gd name="T1" fmla="*/ 0 h 208"/>
                <a:gd name="T2" fmla="*/ 17 w 194"/>
                <a:gd name="T3" fmla="*/ 0 h 208"/>
                <a:gd name="T4" fmla="*/ 15 w 194"/>
                <a:gd name="T5" fmla="*/ 1 h 208"/>
                <a:gd name="T6" fmla="*/ 12 w 194"/>
                <a:gd name="T7" fmla="*/ 2 h 208"/>
                <a:gd name="T8" fmla="*/ 9 w 194"/>
                <a:gd name="T9" fmla="*/ 3 h 208"/>
                <a:gd name="T10" fmla="*/ 7 w 194"/>
                <a:gd name="T11" fmla="*/ 6 h 208"/>
                <a:gd name="T12" fmla="*/ 1 w 194"/>
                <a:gd name="T13" fmla="*/ 17 h 208"/>
                <a:gd name="T14" fmla="*/ 0 w 194"/>
                <a:gd name="T15" fmla="*/ 38 h 208"/>
                <a:gd name="T16" fmla="*/ 2 w 194"/>
                <a:gd name="T17" fmla="*/ 45 h 208"/>
                <a:gd name="T18" fmla="*/ 5 w 194"/>
                <a:gd name="T19" fmla="*/ 47 h 208"/>
                <a:gd name="T20" fmla="*/ 8 w 194"/>
                <a:gd name="T21" fmla="*/ 46 h 208"/>
                <a:gd name="T22" fmla="*/ 10 w 194"/>
                <a:gd name="T23" fmla="*/ 43 h 208"/>
                <a:gd name="T24" fmla="*/ 9 w 194"/>
                <a:gd name="T25" fmla="*/ 35 h 208"/>
                <a:gd name="T26" fmla="*/ 10 w 194"/>
                <a:gd name="T27" fmla="*/ 19 h 208"/>
                <a:gd name="T28" fmla="*/ 14 w 194"/>
                <a:gd name="T29" fmla="*/ 11 h 208"/>
                <a:gd name="T30" fmla="*/ 16 w 194"/>
                <a:gd name="T31" fmla="*/ 10 h 208"/>
                <a:gd name="T32" fmla="*/ 18 w 194"/>
                <a:gd name="T33" fmla="*/ 9 h 208"/>
                <a:gd name="T34" fmla="*/ 18 w 194"/>
                <a:gd name="T35" fmla="*/ 9 h 208"/>
                <a:gd name="T36" fmla="*/ 19 w 194"/>
                <a:gd name="T37" fmla="*/ 9 h 208"/>
                <a:gd name="T38" fmla="*/ 21 w 194"/>
                <a:gd name="T39" fmla="*/ 9 h 208"/>
                <a:gd name="T40" fmla="*/ 24 w 194"/>
                <a:gd name="T41" fmla="*/ 9 h 208"/>
                <a:gd name="T42" fmla="*/ 27 w 194"/>
                <a:gd name="T43" fmla="*/ 10 h 208"/>
                <a:gd name="T44" fmla="*/ 32 w 194"/>
                <a:gd name="T45" fmla="*/ 14 h 208"/>
                <a:gd name="T46" fmla="*/ 35 w 194"/>
                <a:gd name="T47" fmla="*/ 28 h 208"/>
                <a:gd name="T48" fmla="*/ 35 w 194"/>
                <a:gd name="T49" fmla="*/ 42 h 208"/>
                <a:gd name="T50" fmla="*/ 37 w 194"/>
                <a:gd name="T51" fmla="*/ 44 h 208"/>
                <a:gd name="T52" fmla="*/ 41 w 194"/>
                <a:gd name="T53" fmla="*/ 45 h 208"/>
                <a:gd name="T54" fmla="*/ 43 w 194"/>
                <a:gd name="T55" fmla="*/ 42 h 208"/>
                <a:gd name="T56" fmla="*/ 44 w 194"/>
                <a:gd name="T57" fmla="*/ 34 h 208"/>
                <a:gd name="T58" fmla="*/ 44 w 194"/>
                <a:gd name="T59" fmla="*/ 23 h 208"/>
                <a:gd name="T60" fmla="*/ 42 w 194"/>
                <a:gd name="T61" fmla="*/ 14 h 208"/>
                <a:gd name="T62" fmla="*/ 37 w 194"/>
                <a:gd name="T63" fmla="*/ 7 h 208"/>
                <a:gd name="T64" fmla="*/ 31 w 194"/>
                <a:gd name="T65" fmla="*/ 2 h 208"/>
                <a:gd name="T66" fmla="*/ 25 w 194"/>
                <a:gd name="T67" fmla="*/ 0 h 208"/>
                <a:gd name="T68" fmla="*/ 20 w 194"/>
                <a:gd name="T69" fmla="*/ 0 h 208"/>
                <a:gd name="T70" fmla="*/ 17 w 194"/>
                <a:gd name="T71" fmla="*/ 0 h 2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4"/>
                <a:gd name="T109" fmla="*/ 0 h 208"/>
                <a:gd name="T110" fmla="*/ 194 w 194"/>
                <a:gd name="T111" fmla="*/ 208 h 2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4" h="208">
                  <a:moveTo>
                    <a:pt x="71" y="2"/>
                  </a:moveTo>
                  <a:lnTo>
                    <a:pt x="72" y="2"/>
                  </a:lnTo>
                  <a:lnTo>
                    <a:pt x="73" y="2"/>
                  </a:lnTo>
                  <a:lnTo>
                    <a:pt x="75" y="2"/>
                  </a:lnTo>
                  <a:lnTo>
                    <a:pt x="67" y="4"/>
                  </a:lnTo>
                  <a:lnTo>
                    <a:pt x="60" y="5"/>
                  </a:lnTo>
                  <a:lnTo>
                    <a:pt x="54" y="8"/>
                  </a:lnTo>
                  <a:lnTo>
                    <a:pt x="47" y="10"/>
                  </a:lnTo>
                  <a:lnTo>
                    <a:pt x="41" y="14"/>
                  </a:lnTo>
                  <a:lnTo>
                    <a:pt x="36" y="19"/>
                  </a:lnTo>
                  <a:lnTo>
                    <a:pt x="30" y="25"/>
                  </a:lnTo>
                  <a:lnTo>
                    <a:pt x="25" y="30"/>
                  </a:lnTo>
                  <a:lnTo>
                    <a:pt x="6" y="75"/>
                  </a:lnTo>
                  <a:lnTo>
                    <a:pt x="0" y="125"/>
                  </a:lnTo>
                  <a:lnTo>
                    <a:pt x="2" y="168"/>
                  </a:lnTo>
                  <a:lnTo>
                    <a:pt x="4" y="191"/>
                  </a:lnTo>
                  <a:lnTo>
                    <a:pt x="8" y="199"/>
                  </a:lnTo>
                  <a:lnTo>
                    <a:pt x="13" y="204"/>
                  </a:lnTo>
                  <a:lnTo>
                    <a:pt x="20" y="208"/>
                  </a:lnTo>
                  <a:lnTo>
                    <a:pt x="28" y="208"/>
                  </a:lnTo>
                  <a:lnTo>
                    <a:pt x="36" y="204"/>
                  </a:lnTo>
                  <a:lnTo>
                    <a:pt x="41" y="199"/>
                  </a:lnTo>
                  <a:lnTo>
                    <a:pt x="43" y="192"/>
                  </a:lnTo>
                  <a:lnTo>
                    <a:pt x="43" y="185"/>
                  </a:lnTo>
                  <a:lnTo>
                    <a:pt x="41" y="157"/>
                  </a:lnTo>
                  <a:lnTo>
                    <a:pt x="41" y="121"/>
                  </a:lnTo>
                  <a:lnTo>
                    <a:pt x="45" y="84"/>
                  </a:lnTo>
                  <a:lnTo>
                    <a:pt x="58" y="54"/>
                  </a:lnTo>
                  <a:lnTo>
                    <a:pt x="62" y="49"/>
                  </a:lnTo>
                  <a:lnTo>
                    <a:pt x="67" y="45"/>
                  </a:lnTo>
                  <a:lnTo>
                    <a:pt x="72" y="43"/>
                  </a:lnTo>
                  <a:lnTo>
                    <a:pt x="78" y="41"/>
                  </a:lnTo>
                  <a:lnTo>
                    <a:pt x="80" y="41"/>
                  </a:lnTo>
                  <a:lnTo>
                    <a:pt x="81" y="40"/>
                  </a:lnTo>
                  <a:lnTo>
                    <a:pt x="82" y="40"/>
                  </a:lnTo>
                  <a:lnTo>
                    <a:pt x="84" y="40"/>
                  </a:lnTo>
                  <a:lnTo>
                    <a:pt x="88" y="39"/>
                  </a:lnTo>
                  <a:lnTo>
                    <a:pt x="93" y="39"/>
                  </a:lnTo>
                  <a:lnTo>
                    <a:pt x="98" y="39"/>
                  </a:lnTo>
                  <a:lnTo>
                    <a:pt x="106" y="40"/>
                  </a:lnTo>
                  <a:lnTo>
                    <a:pt x="112" y="41"/>
                  </a:lnTo>
                  <a:lnTo>
                    <a:pt x="120" y="44"/>
                  </a:lnTo>
                  <a:lnTo>
                    <a:pt x="128" y="49"/>
                  </a:lnTo>
                  <a:lnTo>
                    <a:pt x="140" y="64"/>
                  </a:lnTo>
                  <a:lnTo>
                    <a:pt x="149" y="87"/>
                  </a:lnTo>
                  <a:lnTo>
                    <a:pt x="155" y="125"/>
                  </a:lnTo>
                  <a:lnTo>
                    <a:pt x="154" y="177"/>
                  </a:lnTo>
                  <a:lnTo>
                    <a:pt x="154" y="185"/>
                  </a:lnTo>
                  <a:lnTo>
                    <a:pt x="158" y="191"/>
                  </a:lnTo>
                  <a:lnTo>
                    <a:pt x="163" y="196"/>
                  </a:lnTo>
                  <a:lnTo>
                    <a:pt x="171" y="199"/>
                  </a:lnTo>
                  <a:lnTo>
                    <a:pt x="179" y="198"/>
                  </a:lnTo>
                  <a:lnTo>
                    <a:pt x="186" y="195"/>
                  </a:lnTo>
                  <a:lnTo>
                    <a:pt x="190" y="188"/>
                  </a:lnTo>
                  <a:lnTo>
                    <a:pt x="193" y="181"/>
                  </a:lnTo>
                  <a:lnTo>
                    <a:pt x="194" y="152"/>
                  </a:lnTo>
                  <a:lnTo>
                    <a:pt x="194" y="126"/>
                  </a:lnTo>
                  <a:lnTo>
                    <a:pt x="193" y="101"/>
                  </a:lnTo>
                  <a:lnTo>
                    <a:pt x="189" y="80"/>
                  </a:lnTo>
                  <a:lnTo>
                    <a:pt x="183" y="61"/>
                  </a:lnTo>
                  <a:lnTo>
                    <a:pt x="175" y="44"/>
                  </a:lnTo>
                  <a:lnTo>
                    <a:pt x="164" y="30"/>
                  </a:lnTo>
                  <a:lnTo>
                    <a:pt x="153" y="18"/>
                  </a:lnTo>
                  <a:lnTo>
                    <a:pt x="138" y="9"/>
                  </a:lnTo>
                  <a:lnTo>
                    <a:pt x="125" y="4"/>
                  </a:lnTo>
                  <a:lnTo>
                    <a:pt x="111" y="1"/>
                  </a:lnTo>
                  <a:lnTo>
                    <a:pt x="99" y="0"/>
                  </a:lnTo>
                  <a:lnTo>
                    <a:pt x="88" y="0"/>
                  </a:lnTo>
                  <a:lnTo>
                    <a:pt x="80" y="1"/>
                  </a:lnTo>
                  <a:lnTo>
                    <a:pt x="73" y="2"/>
                  </a:lnTo>
                  <a:lnTo>
                    <a:pt x="71" y="2"/>
                  </a:lnTo>
                  <a:close/>
                </a:path>
              </a:pathLst>
            </a:custGeom>
            <a:solidFill>
              <a:srgbClr val="000000"/>
            </a:solidFill>
            <a:ln w="9525">
              <a:noFill/>
              <a:round/>
              <a:headEnd/>
              <a:tailEnd/>
            </a:ln>
          </p:spPr>
          <p:txBody>
            <a:bodyPr/>
            <a:lstStyle/>
            <a:p>
              <a:pPr rtl="0"/>
              <a:endParaRPr lang="en-US" sz="3800"/>
            </a:p>
          </p:txBody>
        </p:sp>
        <p:sp>
          <p:nvSpPr>
            <p:cNvPr id="41234" name="Freeform 274"/>
            <p:cNvSpPr>
              <a:spLocks/>
            </p:cNvSpPr>
            <p:nvPr/>
          </p:nvSpPr>
          <p:spPr bwMode="auto">
            <a:xfrm>
              <a:off x="523" y="2938"/>
              <a:ext cx="161" cy="60"/>
            </a:xfrm>
            <a:custGeom>
              <a:avLst/>
              <a:gdLst>
                <a:gd name="T0" fmla="*/ 1 w 705"/>
                <a:gd name="T1" fmla="*/ 55 h 258"/>
                <a:gd name="T2" fmla="*/ 0 w 705"/>
                <a:gd name="T3" fmla="*/ 60 h 258"/>
                <a:gd name="T4" fmla="*/ 161 w 705"/>
                <a:gd name="T5" fmla="*/ 60 h 258"/>
                <a:gd name="T6" fmla="*/ 160 w 705"/>
                <a:gd name="T7" fmla="*/ 55 h 258"/>
                <a:gd name="T8" fmla="*/ 158 w 705"/>
                <a:gd name="T9" fmla="*/ 49 h 258"/>
                <a:gd name="T10" fmla="*/ 157 w 705"/>
                <a:gd name="T11" fmla="*/ 43 h 258"/>
                <a:gd name="T12" fmla="*/ 154 w 705"/>
                <a:gd name="T13" fmla="*/ 38 h 258"/>
                <a:gd name="T14" fmla="*/ 151 w 705"/>
                <a:gd name="T15" fmla="*/ 33 h 258"/>
                <a:gd name="T16" fmla="*/ 147 w 705"/>
                <a:gd name="T17" fmla="*/ 28 h 258"/>
                <a:gd name="T18" fmla="*/ 143 w 705"/>
                <a:gd name="T19" fmla="*/ 23 h 258"/>
                <a:gd name="T20" fmla="*/ 138 w 705"/>
                <a:gd name="T21" fmla="*/ 20 h 258"/>
                <a:gd name="T22" fmla="*/ 133 w 705"/>
                <a:gd name="T23" fmla="*/ 16 h 258"/>
                <a:gd name="T24" fmla="*/ 128 w 705"/>
                <a:gd name="T25" fmla="*/ 12 h 258"/>
                <a:gd name="T26" fmla="*/ 122 w 705"/>
                <a:gd name="T27" fmla="*/ 9 h 258"/>
                <a:gd name="T28" fmla="*/ 115 w 705"/>
                <a:gd name="T29" fmla="*/ 6 h 258"/>
                <a:gd name="T30" fmla="*/ 109 w 705"/>
                <a:gd name="T31" fmla="*/ 4 h 258"/>
                <a:gd name="T32" fmla="*/ 102 w 705"/>
                <a:gd name="T33" fmla="*/ 2 h 258"/>
                <a:gd name="T34" fmla="*/ 95 w 705"/>
                <a:gd name="T35" fmla="*/ 1 h 258"/>
                <a:gd name="T36" fmla="*/ 88 w 705"/>
                <a:gd name="T37" fmla="*/ 0 h 258"/>
                <a:gd name="T38" fmla="*/ 80 w 705"/>
                <a:gd name="T39" fmla="*/ 0 h 258"/>
                <a:gd name="T40" fmla="*/ 73 w 705"/>
                <a:gd name="T41" fmla="*/ 0 h 258"/>
                <a:gd name="T42" fmla="*/ 66 w 705"/>
                <a:gd name="T43" fmla="*/ 1 h 258"/>
                <a:gd name="T44" fmla="*/ 59 w 705"/>
                <a:gd name="T45" fmla="*/ 2 h 258"/>
                <a:gd name="T46" fmla="*/ 52 w 705"/>
                <a:gd name="T47" fmla="*/ 4 h 258"/>
                <a:gd name="T48" fmla="*/ 46 w 705"/>
                <a:gd name="T49" fmla="*/ 6 h 258"/>
                <a:gd name="T50" fmla="*/ 39 w 705"/>
                <a:gd name="T51" fmla="*/ 9 h 258"/>
                <a:gd name="T52" fmla="*/ 33 w 705"/>
                <a:gd name="T53" fmla="*/ 12 h 258"/>
                <a:gd name="T54" fmla="*/ 28 w 705"/>
                <a:gd name="T55" fmla="*/ 16 h 258"/>
                <a:gd name="T56" fmla="*/ 23 w 705"/>
                <a:gd name="T57" fmla="*/ 20 h 258"/>
                <a:gd name="T58" fmla="*/ 18 w 705"/>
                <a:gd name="T59" fmla="*/ 23 h 258"/>
                <a:gd name="T60" fmla="*/ 14 w 705"/>
                <a:gd name="T61" fmla="*/ 28 h 258"/>
                <a:gd name="T62" fmla="*/ 10 w 705"/>
                <a:gd name="T63" fmla="*/ 33 h 258"/>
                <a:gd name="T64" fmla="*/ 7 w 705"/>
                <a:gd name="T65" fmla="*/ 38 h 258"/>
                <a:gd name="T66" fmla="*/ 4 w 705"/>
                <a:gd name="T67" fmla="*/ 43 h 258"/>
                <a:gd name="T68" fmla="*/ 3 w 705"/>
                <a:gd name="T69" fmla="*/ 49 h 258"/>
                <a:gd name="T70" fmla="*/ 1 w 705"/>
                <a:gd name="T71" fmla="*/ 55 h 25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5"/>
                <a:gd name="T109" fmla="*/ 0 h 258"/>
                <a:gd name="T110" fmla="*/ 705 w 705"/>
                <a:gd name="T111" fmla="*/ 258 h 25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5" h="258">
                  <a:moveTo>
                    <a:pt x="4" y="235"/>
                  </a:moveTo>
                  <a:lnTo>
                    <a:pt x="0" y="258"/>
                  </a:lnTo>
                  <a:lnTo>
                    <a:pt x="705" y="258"/>
                  </a:lnTo>
                  <a:lnTo>
                    <a:pt x="701" y="235"/>
                  </a:lnTo>
                  <a:lnTo>
                    <a:pt x="694" y="210"/>
                  </a:lnTo>
                  <a:lnTo>
                    <a:pt x="686" y="187"/>
                  </a:lnTo>
                  <a:lnTo>
                    <a:pt x="675" y="163"/>
                  </a:lnTo>
                  <a:lnTo>
                    <a:pt x="660" y="141"/>
                  </a:lnTo>
                  <a:lnTo>
                    <a:pt x="643" y="120"/>
                  </a:lnTo>
                  <a:lnTo>
                    <a:pt x="625" y="101"/>
                  </a:lnTo>
                  <a:lnTo>
                    <a:pt x="604" y="84"/>
                  </a:lnTo>
                  <a:lnTo>
                    <a:pt x="582" y="67"/>
                  </a:lnTo>
                  <a:lnTo>
                    <a:pt x="559" y="52"/>
                  </a:lnTo>
                  <a:lnTo>
                    <a:pt x="533" y="39"/>
                  </a:lnTo>
                  <a:lnTo>
                    <a:pt x="505" y="27"/>
                  </a:lnTo>
                  <a:lnTo>
                    <a:pt x="477" y="18"/>
                  </a:lnTo>
                  <a:lnTo>
                    <a:pt x="447" y="10"/>
                  </a:lnTo>
                  <a:lnTo>
                    <a:pt x="416" y="5"/>
                  </a:lnTo>
                  <a:lnTo>
                    <a:pt x="384" y="1"/>
                  </a:lnTo>
                  <a:lnTo>
                    <a:pt x="352" y="0"/>
                  </a:lnTo>
                  <a:lnTo>
                    <a:pt x="319" y="1"/>
                  </a:lnTo>
                  <a:lnTo>
                    <a:pt x="288" y="5"/>
                  </a:lnTo>
                  <a:lnTo>
                    <a:pt x="257" y="10"/>
                  </a:lnTo>
                  <a:lnTo>
                    <a:pt x="227" y="18"/>
                  </a:lnTo>
                  <a:lnTo>
                    <a:pt x="200" y="27"/>
                  </a:lnTo>
                  <a:lnTo>
                    <a:pt x="172" y="39"/>
                  </a:lnTo>
                  <a:lnTo>
                    <a:pt x="146" y="52"/>
                  </a:lnTo>
                  <a:lnTo>
                    <a:pt x="122" y="67"/>
                  </a:lnTo>
                  <a:lnTo>
                    <a:pt x="99" y="84"/>
                  </a:lnTo>
                  <a:lnTo>
                    <a:pt x="79" y="101"/>
                  </a:lnTo>
                  <a:lnTo>
                    <a:pt x="60" y="120"/>
                  </a:lnTo>
                  <a:lnTo>
                    <a:pt x="45" y="141"/>
                  </a:lnTo>
                  <a:lnTo>
                    <a:pt x="30" y="163"/>
                  </a:lnTo>
                  <a:lnTo>
                    <a:pt x="19" y="187"/>
                  </a:lnTo>
                  <a:lnTo>
                    <a:pt x="11" y="210"/>
                  </a:lnTo>
                  <a:lnTo>
                    <a:pt x="4" y="235"/>
                  </a:lnTo>
                  <a:close/>
                </a:path>
              </a:pathLst>
            </a:custGeom>
            <a:solidFill>
              <a:srgbClr val="000000"/>
            </a:solidFill>
            <a:ln w="9525">
              <a:noFill/>
              <a:round/>
              <a:headEnd/>
              <a:tailEnd/>
            </a:ln>
          </p:spPr>
          <p:txBody>
            <a:bodyPr/>
            <a:lstStyle/>
            <a:p>
              <a:pPr rtl="0"/>
              <a:endParaRPr lang="en-US" sz="3800"/>
            </a:p>
          </p:txBody>
        </p:sp>
        <p:sp>
          <p:nvSpPr>
            <p:cNvPr id="41235" name="Freeform 275"/>
            <p:cNvSpPr>
              <a:spLocks/>
            </p:cNvSpPr>
            <p:nvPr/>
          </p:nvSpPr>
          <p:spPr bwMode="auto">
            <a:xfrm>
              <a:off x="535" y="2947"/>
              <a:ext cx="137" cy="41"/>
            </a:xfrm>
            <a:custGeom>
              <a:avLst/>
              <a:gdLst>
                <a:gd name="T0" fmla="*/ 68 w 603"/>
                <a:gd name="T1" fmla="*/ 0 h 178"/>
                <a:gd name="T2" fmla="*/ 75 w 603"/>
                <a:gd name="T3" fmla="*/ 0 h 178"/>
                <a:gd name="T4" fmla="*/ 80 w 603"/>
                <a:gd name="T5" fmla="*/ 1 h 178"/>
                <a:gd name="T6" fmla="*/ 86 w 603"/>
                <a:gd name="T7" fmla="*/ 2 h 178"/>
                <a:gd name="T8" fmla="*/ 92 w 603"/>
                <a:gd name="T9" fmla="*/ 3 h 178"/>
                <a:gd name="T10" fmla="*/ 97 w 603"/>
                <a:gd name="T11" fmla="*/ 5 h 178"/>
                <a:gd name="T12" fmla="*/ 102 w 603"/>
                <a:gd name="T13" fmla="*/ 7 h 178"/>
                <a:gd name="T14" fmla="*/ 107 w 603"/>
                <a:gd name="T15" fmla="*/ 9 h 178"/>
                <a:gd name="T16" fmla="*/ 112 w 603"/>
                <a:gd name="T17" fmla="*/ 12 h 178"/>
                <a:gd name="T18" fmla="*/ 117 w 603"/>
                <a:gd name="T19" fmla="*/ 14 h 178"/>
                <a:gd name="T20" fmla="*/ 120 w 603"/>
                <a:gd name="T21" fmla="*/ 18 h 178"/>
                <a:gd name="T22" fmla="*/ 124 w 603"/>
                <a:gd name="T23" fmla="*/ 21 h 178"/>
                <a:gd name="T24" fmla="*/ 127 w 603"/>
                <a:gd name="T25" fmla="*/ 25 h 178"/>
                <a:gd name="T26" fmla="*/ 130 w 603"/>
                <a:gd name="T27" fmla="*/ 28 h 178"/>
                <a:gd name="T28" fmla="*/ 133 w 603"/>
                <a:gd name="T29" fmla="*/ 32 h 178"/>
                <a:gd name="T30" fmla="*/ 135 w 603"/>
                <a:gd name="T31" fmla="*/ 37 h 178"/>
                <a:gd name="T32" fmla="*/ 137 w 603"/>
                <a:gd name="T33" fmla="*/ 41 h 178"/>
                <a:gd name="T34" fmla="*/ 134 w 603"/>
                <a:gd name="T35" fmla="*/ 41 h 178"/>
                <a:gd name="T36" fmla="*/ 128 w 603"/>
                <a:gd name="T37" fmla="*/ 41 h 178"/>
                <a:gd name="T38" fmla="*/ 121 w 603"/>
                <a:gd name="T39" fmla="*/ 41 h 178"/>
                <a:gd name="T40" fmla="*/ 113 w 603"/>
                <a:gd name="T41" fmla="*/ 41 h 178"/>
                <a:gd name="T42" fmla="*/ 103 w 603"/>
                <a:gd name="T43" fmla="*/ 41 h 178"/>
                <a:gd name="T44" fmla="*/ 92 w 603"/>
                <a:gd name="T45" fmla="*/ 41 h 178"/>
                <a:gd name="T46" fmla="*/ 80 w 603"/>
                <a:gd name="T47" fmla="*/ 41 h 178"/>
                <a:gd name="T48" fmla="*/ 69 w 603"/>
                <a:gd name="T49" fmla="*/ 41 h 178"/>
                <a:gd name="T50" fmla="*/ 57 w 603"/>
                <a:gd name="T51" fmla="*/ 41 h 178"/>
                <a:gd name="T52" fmla="*/ 45 w 603"/>
                <a:gd name="T53" fmla="*/ 41 h 178"/>
                <a:gd name="T54" fmla="*/ 34 w 603"/>
                <a:gd name="T55" fmla="*/ 41 h 178"/>
                <a:gd name="T56" fmla="*/ 24 w 603"/>
                <a:gd name="T57" fmla="*/ 41 h 178"/>
                <a:gd name="T58" fmla="*/ 16 w 603"/>
                <a:gd name="T59" fmla="*/ 41 h 178"/>
                <a:gd name="T60" fmla="*/ 9 w 603"/>
                <a:gd name="T61" fmla="*/ 41 h 178"/>
                <a:gd name="T62" fmla="*/ 3 w 603"/>
                <a:gd name="T63" fmla="*/ 41 h 178"/>
                <a:gd name="T64" fmla="*/ 0 w 603"/>
                <a:gd name="T65" fmla="*/ 41 h 178"/>
                <a:gd name="T66" fmla="*/ 2 w 603"/>
                <a:gd name="T67" fmla="*/ 37 h 178"/>
                <a:gd name="T68" fmla="*/ 4 w 603"/>
                <a:gd name="T69" fmla="*/ 32 h 178"/>
                <a:gd name="T70" fmla="*/ 6 w 603"/>
                <a:gd name="T71" fmla="*/ 28 h 178"/>
                <a:gd name="T72" fmla="*/ 9 w 603"/>
                <a:gd name="T73" fmla="*/ 25 h 178"/>
                <a:gd name="T74" fmla="*/ 13 w 603"/>
                <a:gd name="T75" fmla="*/ 21 h 178"/>
                <a:gd name="T76" fmla="*/ 16 w 603"/>
                <a:gd name="T77" fmla="*/ 18 h 178"/>
                <a:gd name="T78" fmla="*/ 20 w 603"/>
                <a:gd name="T79" fmla="*/ 14 h 178"/>
                <a:gd name="T80" fmla="*/ 25 w 603"/>
                <a:gd name="T81" fmla="*/ 12 h 178"/>
                <a:gd name="T82" fmla="*/ 29 w 603"/>
                <a:gd name="T83" fmla="*/ 9 h 178"/>
                <a:gd name="T84" fmla="*/ 34 w 603"/>
                <a:gd name="T85" fmla="*/ 7 h 178"/>
                <a:gd name="T86" fmla="*/ 39 w 603"/>
                <a:gd name="T87" fmla="*/ 5 h 178"/>
                <a:gd name="T88" fmla="*/ 45 w 603"/>
                <a:gd name="T89" fmla="*/ 3 h 178"/>
                <a:gd name="T90" fmla="*/ 51 w 603"/>
                <a:gd name="T91" fmla="*/ 2 h 178"/>
                <a:gd name="T92" fmla="*/ 56 w 603"/>
                <a:gd name="T93" fmla="*/ 1 h 178"/>
                <a:gd name="T94" fmla="*/ 62 w 603"/>
                <a:gd name="T95" fmla="*/ 0 h 178"/>
                <a:gd name="T96" fmla="*/ 68 w 603"/>
                <a:gd name="T97" fmla="*/ 0 h 1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03"/>
                <a:gd name="T148" fmla="*/ 0 h 178"/>
                <a:gd name="T149" fmla="*/ 603 w 603"/>
                <a:gd name="T150" fmla="*/ 178 h 17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03" h="178">
                  <a:moveTo>
                    <a:pt x="301" y="0"/>
                  </a:moveTo>
                  <a:lnTo>
                    <a:pt x="328" y="1"/>
                  </a:lnTo>
                  <a:lnTo>
                    <a:pt x="354" y="4"/>
                  </a:lnTo>
                  <a:lnTo>
                    <a:pt x="379" y="8"/>
                  </a:lnTo>
                  <a:lnTo>
                    <a:pt x="404" y="13"/>
                  </a:lnTo>
                  <a:lnTo>
                    <a:pt x="428" y="21"/>
                  </a:lnTo>
                  <a:lnTo>
                    <a:pt x="451" y="30"/>
                  </a:lnTo>
                  <a:lnTo>
                    <a:pt x="473" y="39"/>
                  </a:lnTo>
                  <a:lnTo>
                    <a:pt x="493" y="51"/>
                  </a:lnTo>
                  <a:lnTo>
                    <a:pt x="513" y="62"/>
                  </a:lnTo>
                  <a:lnTo>
                    <a:pt x="530" y="77"/>
                  </a:lnTo>
                  <a:lnTo>
                    <a:pt x="547" y="91"/>
                  </a:lnTo>
                  <a:lnTo>
                    <a:pt x="561" y="107"/>
                  </a:lnTo>
                  <a:lnTo>
                    <a:pt x="574" y="123"/>
                  </a:lnTo>
                  <a:lnTo>
                    <a:pt x="586" y="140"/>
                  </a:lnTo>
                  <a:lnTo>
                    <a:pt x="595" y="159"/>
                  </a:lnTo>
                  <a:lnTo>
                    <a:pt x="603" y="178"/>
                  </a:lnTo>
                  <a:lnTo>
                    <a:pt x="588" y="178"/>
                  </a:lnTo>
                  <a:lnTo>
                    <a:pt x="565" y="178"/>
                  </a:lnTo>
                  <a:lnTo>
                    <a:pt x="534" y="178"/>
                  </a:lnTo>
                  <a:lnTo>
                    <a:pt x="496" y="178"/>
                  </a:lnTo>
                  <a:lnTo>
                    <a:pt x="452" y="178"/>
                  </a:lnTo>
                  <a:lnTo>
                    <a:pt x="404" y="178"/>
                  </a:lnTo>
                  <a:lnTo>
                    <a:pt x="353" y="178"/>
                  </a:lnTo>
                  <a:lnTo>
                    <a:pt x="302" y="178"/>
                  </a:lnTo>
                  <a:lnTo>
                    <a:pt x="250" y="178"/>
                  </a:lnTo>
                  <a:lnTo>
                    <a:pt x="199" y="178"/>
                  </a:lnTo>
                  <a:lnTo>
                    <a:pt x="151" y="178"/>
                  </a:lnTo>
                  <a:lnTo>
                    <a:pt x="107" y="178"/>
                  </a:lnTo>
                  <a:lnTo>
                    <a:pt x="69" y="178"/>
                  </a:lnTo>
                  <a:lnTo>
                    <a:pt x="38" y="178"/>
                  </a:lnTo>
                  <a:lnTo>
                    <a:pt x="15" y="178"/>
                  </a:lnTo>
                  <a:lnTo>
                    <a:pt x="0" y="178"/>
                  </a:lnTo>
                  <a:lnTo>
                    <a:pt x="8" y="159"/>
                  </a:lnTo>
                  <a:lnTo>
                    <a:pt x="17" y="140"/>
                  </a:lnTo>
                  <a:lnTo>
                    <a:pt x="28" y="123"/>
                  </a:lnTo>
                  <a:lnTo>
                    <a:pt x="41" y="107"/>
                  </a:lnTo>
                  <a:lnTo>
                    <a:pt x="56" y="91"/>
                  </a:lnTo>
                  <a:lnTo>
                    <a:pt x="72" y="77"/>
                  </a:lnTo>
                  <a:lnTo>
                    <a:pt x="90" y="62"/>
                  </a:lnTo>
                  <a:lnTo>
                    <a:pt x="110" y="51"/>
                  </a:lnTo>
                  <a:lnTo>
                    <a:pt x="129" y="39"/>
                  </a:lnTo>
                  <a:lnTo>
                    <a:pt x="151" y="30"/>
                  </a:lnTo>
                  <a:lnTo>
                    <a:pt x="173" y="21"/>
                  </a:lnTo>
                  <a:lnTo>
                    <a:pt x="198" y="13"/>
                  </a:lnTo>
                  <a:lnTo>
                    <a:pt x="223" y="8"/>
                  </a:lnTo>
                  <a:lnTo>
                    <a:pt x="247" y="4"/>
                  </a:lnTo>
                  <a:lnTo>
                    <a:pt x="274" y="1"/>
                  </a:lnTo>
                  <a:lnTo>
                    <a:pt x="301" y="0"/>
                  </a:lnTo>
                  <a:close/>
                </a:path>
              </a:pathLst>
            </a:custGeom>
            <a:solidFill>
              <a:srgbClr val="C0C0C0"/>
            </a:solidFill>
            <a:ln w="9525">
              <a:noFill/>
              <a:round/>
              <a:headEnd/>
              <a:tailEnd/>
            </a:ln>
          </p:spPr>
          <p:txBody>
            <a:bodyPr/>
            <a:lstStyle/>
            <a:p>
              <a:pPr rtl="0"/>
              <a:endParaRPr lang="en-US" sz="3800"/>
            </a:p>
          </p:txBody>
        </p:sp>
        <p:sp>
          <p:nvSpPr>
            <p:cNvPr id="41236" name="Freeform 276"/>
            <p:cNvSpPr>
              <a:spLocks/>
            </p:cNvSpPr>
            <p:nvPr/>
          </p:nvSpPr>
          <p:spPr bwMode="auto">
            <a:xfrm>
              <a:off x="523" y="2988"/>
              <a:ext cx="161" cy="28"/>
            </a:xfrm>
            <a:custGeom>
              <a:avLst/>
              <a:gdLst>
                <a:gd name="T0" fmla="*/ 156 w 705"/>
                <a:gd name="T1" fmla="*/ 0 h 122"/>
                <a:gd name="T2" fmla="*/ 1 w 705"/>
                <a:gd name="T3" fmla="*/ 0 h 122"/>
                <a:gd name="T4" fmla="*/ 1 w 705"/>
                <a:gd name="T5" fmla="*/ 4 h 122"/>
                <a:gd name="T6" fmla="*/ 0 w 705"/>
                <a:gd name="T7" fmla="*/ 13 h 122"/>
                <a:gd name="T8" fmla="*/ 0 w 705"/>
                <a:gd name="T9" fmla="*/ 16 h 122"/>
                <a:gd name="T10" fmla="*/ 0 w 705"/>
                <a:gd name="T11" fmla="*/ 19 h 122"/>
                <a:gd name="T12" fmla="*/ 1 w 705"/>
                <a:gd name="T13" fmla="*/ 22 h 122"/>
                <a:gd name="T14" fmla="*/ 2 w 705"/>
                <a:gd name="T15" fmla="*/ 25 h 122"/>
                <a:gd name="T16" fmla="*/ 3 w 705"/>
                <a:gd name="T17" fmla="*/ 28 h 122"/>
                <a:gd name="T18" fmla="*/ 158 w 705"/>
                <a:gd name="T19" fmla="*/ 28 h 122"/>
                <a:gd name="T20" fmla="*/ 159 w 705"/>
                <a:gd name="T21" fmla="*/ 25 h 122"/>
                <a:gd name="T22" fmla="*/ 160 w 705"/>
                <a:gd name="T23" fmla="*/ 22 h 122"/>
                <a:gd name="T24" fmla="*/ 161 w 705"/>
                <a:gd name="T25" fmla="*/ 19 h 122"/>
                <a:gd name="T26" fmla="*/ 161 w 705"/>
                <a:gd name="T27" fmla="*/ 16 h 122"/>
                <a:gd name="T28" fmla="*/ 161 w 705"/>
                <a:gd name="T29" fmla="*/ 13 h 122"/>
                <a:gd name="T30" fmla="*/ 160 w 705"/>
                <a:gd name="T31" fmla="*/ 0 h 122"/>
                <a:gd name="T32" fmla="*/ 156 w 705"/>
                <a:gd name="T33" fmla="*/ 0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5"/>
                <a:gd name="T52" fmla="*/ 0 h 122"/>
                <a:gd name="T53" fmla="*/ 705 w 705"/>
                <a:gd name="T54" fmla="*/ 122 h 1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5" h="122">
                  <a:moveTo>
                    <a:pt x="681" y="1"/>
                  </a:moveTo>
                  <a:lnTo>
                    <a:pt x="6" y="1"/>
                  </a:lnTo>
                  <a:lnTo>
                    <a:pt x="4" y="18"/>
                  </a:lnTo>
                  <a:lnTo>
                    <a:pt x="0" y="57"/>
                  </a:lnTo>
                  <a:lnTo>
                    <a:pt x="0" y="69"/>
                  </a:lnTo>
                  <a:lnTo>
                    <a:pt x="2" y="82"/>
                  </a:lnTo>
                  <a:lnTo>
                    <a:pt x="4" y="95"/>
                  </a:lnTo>
                  <a:lnTo>
                    <a:pt x="7" y="108"/>
                  </a:lnTo>
                  <a:lnTo>
                    <a:pt x="11" y="122"/>
                  </a:lnTo>
                  <a:lnTo>
                    <a:pt x="694" y="122"/>
                  </a:lnTo>
                  <a:lnTo>
                    <a:pt x="698" y="108"/>
                  </a:lnTo>
                  <a:lnTo>
                    <a:pt x="701" y="95"/>
                  </a:lnTo>
                  <a:lnTo>
                    <a:pt x="703" y="82"/>
                  </a:lnTo>
                  <a:lnTo>
                    <a:pt x="705" y="70"/>
                  </a:lnTo>
                  <a:lnTo>
                    <a:pt x="705" y="57"/>
                  </a:lnTo>
                  <a:lnTo>
                    <a:pt x="699" y="0"/>
                  </a:lnTo>
                  <a:lnTo>
                    <a:pt x="681" y="1"/>
                  </a:lnTo>
                  <a:close/>
                </a:path>
              </a:pathLst>
            </a:custGeom>
            <a:solidFill>
              <a:srgbClr val="000000"/>
            </a:solidFill>
            <a:ln w="9525">
              <a:noFill/>
              <a:round/>
              <a:headEnd/>
              <a:tailEnd/>
            </a:ln>
          </p:spPr>
          <p:txBody>
            <a:bodyPr/>
            <a:lstStyle/>
            <a:p>
              <a:pPr rtl="0"/>
              <a:endParaRPr lang="en-US" sz="3800"/>
            </a:p>
          </p:txBody>
        </p:sp>
        <p:sp>
          <p:nvSpPr>
            <p:cNvPr id="41237" name="Freeform 277"/>
            <p:cNvSpPr>
              <a:spLocks/>
            </p:cNvSpPr>
            <p:nvPr/>
          </p:nvSpPr>
          <p:spPr bwMode="auto">
            <a:xfrm>
              <a:off x="532" y="2998"/>
              <a:ext cx="143" cy="9"/>
            </a:xfrm>
            <a:custGeom>
              <a:avLst/>
              <a:gdLst>
                <a:gd name="T0" fmla="*/ 143 w 625"/>
                <a:gd name="T1" fmla="*/ 0 h 42"/>
                <a:gd name="T2" fmla="*/ 143 w 625"/>
                <a:gd name="T3" fmla="*/ 1 h 42"/>
                <a:gd name="T4" fmla="*/ 143 w 625"/>
                <a:gd name="T5" fmla="*/ 2 h 42"/>
                <a:gd name="T6" fmla="*/ 143 w 625"/>
                <a:gd name="T7" fmla="*/ 3 h 42"/>
                <a:gd name="T8" fmla="*/ 143 w 625"/>
                <a:gd name="T9" fmla="*/ 3 h 42"/>
                <a:gd name="T10" fmla="*/ 143 w 625"/>
                <a:gd name="T11" fmla="*/ 5 h 42"/>
                <a:gd name="T12" fmla="*/ 143 w 625"/>
                <a:gd name="T13" fmla="*/ 6 h 42"/>
                <a:gd name="T14" fmla="*/ 143 w 625"/>
                <a:gd name="T15" fmla="*/ 8 h 42"/>
                <a:gd name="T16" fmla="*/ 142 w 625"/>
                <a:gd name="T17" fmla="*/ 9 h 42"/>
                <a:gd name="T18" fmla="*/ 140 w 625"/>
                <a:gd name="T19" fmla="*/ 9 h 42"/>
                <a:gd name="T20" fmla="*/ 135 w 625"/>
                <a:gd name="T21" fmla="*/ 9 h 42"/>
                <a:gd name="T22" fmla="*/ 127 w 625"/>
                <a:gd name="T23" fmla="*/ 9 h 42"/>
                <a:gd name="T24" fmla="*/ 118 w 625"/>
                <a:gd name="T25" fmla="*/ 9 h 42"/>
                <a:gd name="T26" fmla="*/ 108 w 625"/>
                <a:gd name="T27" fmla="*/ 9 h 42"/>
                <a:gd name="T28" fmla="*/ 96 w 625"/>
                <a:gd name="T29" fmla="*/ 9 h 42"/>
                <a:gd name="T30" fmla="*/ 84 w 625"/>
                <a:gd name="T31" fmla="*/ 9 h 42"/>
                <a:gd name="T32" fmla="*/ 72 w 625"/>
                <a:gd name="T33" fmla="*/ 9 h 42"/>
                <a:gd name="T34" fmla="*/ 59 w 625"/>
                <a:gd name="T35" fmla="*/ 9 h 42"/>
                <a:gd name="T36" fmla="*/ 47 w 625"/>
                <a:gd name="T37" fmla="*/ 9 h 42"/>
                <a:gd name="T38" fmla="*/ 35 w 625"/>
                <a:gd name="T39" fmla="*/ 9 h 42"/>
                <a:gd name="T40" fmla="*/ 25 w 625"/>
                <a:gd name="T41" fmla="*/ 9 h 42"/>
                <a:gd name="T42" fmla="*/ 16 w 625"/>
                <a:gd name="T43" fmla="*/ 9 h 42"/>
                <a:gd name="T44" fmla="*/ 9 w 625"/>
                <a:gd name="T45" fmla="*/ 9 h 42"/>
                <a:gd name="T46" fmla="*/ 3 w 625"/>
                <a:gd name="T47" fmla="*/ 9 h 42"/>
                <a:gd name="T48" fmla="*/ 1 w 625"/>
                <a:gd name="T49" fmla="*/ 9 h 42"/>
                <a:gd name="T50" fmla="*/ 0 w 625"/>
                <a:gd name="T51" fmla="*/ 8 h 42"/>
                <a:gd name="T52" fmla="*/ 0 w 625"/>
                <a:gd name="T53" fmla="*/ 6 h 42"/>
                <a:gd name="T54" fmla="*/ 0 w 625"/>
                <a:gd name="T55" fmla="*/ 5 h 42"/>
                <a:gd name="T56" fmla="*/ 0 w 625"/>
                <a:gd name="T57" fmla="*/ 3 h 42"/>
                <a:gd name="T58" fmla="*/ 0 w 625"/>
                <a:gd name="T59" fmla="*/ 3 h 42"/>
                <a:gd name="T60" fmla="*/ 0 w 625"/>
                <a:gd name="T61" fmla="*/ 2 h 42"/>
                <a:gd name="T62" fmla="*/ 0 w 625"/>
                <a:gd name="T63" fmla="*/ 1 h 42"/>
                <a:gd name="T64" fmla="*/ 0 w 625"/>
                <a:gd name="T65" fmla="*/ 0 h 42"/>
                <a:gd name="T66" fmla="*/ 3 w 625"/>
                <a:gd name="T67" fmla="*/ 0 h 42"/>
                <a:gd name="T68" fmla="*/ 8 w 625"/>
                <a:gd name="T69" fmla="*/ 0 h 42"/>
                <a:gd name="T70" fmla="*/ 16 w 625"/>
                <a:gd name="T71" fmla="*/ 0 h 42"/>
                <a:gd name="T72" fmla="*/ 25 w 625"/>
                <a:gd name="T73" fmla="*/ 0 h 42"/>
                <a:gd name="T74" fmla="*/ 35 w 625"/>
                <a:gd name="T75" fmla="*/ 0 h 42"/>
                <a:gd name="T76" fmla="*/ 47 w 625"/>
                <a:gd name="T77" fmla="*/ 0 h 42"/>
                <a:gd name="T78" fmla="*/ 59 w 625"/>
                <a:gd name="T79" fmla="*/ 0 h 42"/>
                <a:gd name="T80" fmla="*/ 72 w 625"/>
                <a:gd name="T81" fmla="*/ 0 h 42"/>
                <a:gd name="T82" fmla="*/ 84 w 625"/>
                <a:gd name="T83" fmla="*/ 0 h 42"/>
                <a:gd name="T84" fmla="*/ 96 w 625"/>
                <a:gd name="T85" fmla="*/ 0 h 42"/>
                <a:gd name="T86" fmla="*/ 108 w 625"/>
                <a:gd name="T87" fmla="*/ 0 h 42"/>
                <a:gd name="T88" fmla="*/ 118 w 625"/>
                <a:gd name="T89" fmla="*/ 0 h 42"/>
                <a:gd name="T90" fmla="*/ 127 w 625"/>
                <a:gd name="T91" fmla="*/ 0 h 42"/>
                <a:gd name="T92" fmla="*/ 135 w 625"/>
                <a:gd name="T93" fmla="*/ 0 h 42"/>
                <a:gd name="T94" fmla="*/ 140 w 625"/>
                <a:gd name="T95" fmla="*/ 0 h 42"/>
                <a:gd name="T96" fmla="*/ 143 w 625"/>
                <a:gd name="T97" fmla="*/ 0 h 4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25"/>
                <a:gd name="T148" fmla="*/ 0 h 42"/>
                <a:gd name="T149" fmla="*/ 625 w 625"/>
                <a:gd name="T150" fmla="*/ 42 h 4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25" h="42">
                  <a:moveTo>
                    <a:pt x="623" y="0"/>
                  </a:moveTo>
                  <a:lnTo>
                    <a:pt x="624" y="6"/>
                  </a:lnTo>
                  <a:lnTo>
                    <a:pt x="624" y="11"/>
                  </a:lnTo>
                  <a:lnTo>
                    <a:pt x="625" y="15"/>
                  </a:lnTo>
                  <a:lnTo>
                    <a:pt x="625" y="16"/>
                  </a:lnTo>
                  <a:lnTo>
                    <a:pt x="625" y="22"/>
                  </a:lnTo>
                  <a:lnTo>
                    <a:pt x="624" y="29"/>
                  </a:lnTo>
                  <a:lnTo>
                    <a:pt x="623" y="35"/>
                  </a:lnTo>
                  <a:lnTo>
                    <a:pt x="622" y="42"/>
                  </a:lnTo>
                  <a:lnTo>
                    <a:pt x="610" y="42"/>
                  </a:lnTo>
                  <a:lnTo>
                    <a:pt x="588" y="42"/>
                  </a:lnTo>
                  <a:lnTo>
                    <a:pt x="555" y="42"/>
                  </a:lnTo>
                  <a:lnTo>
                    <a:pt x="516" y="42"/>
                  </a:lnTo>
                  <a:lnTo>
                    <a:pt x="471" y="42"/>
                  </a:lnTo>
                  <a:lnTo>
                    <a:pt x="421" y="42"/>
                  </a:lnTo>
                  <a:lnTo>
                    <a:pt x="368" y="42"/>
                  </a:lnTo>
                  <a:lnTo>
                    <a:pt x="313" y="42"/>
                  </a:lnTo>
                  <a:lnTo>
                    <a:pt x="258" y="42"/>
                  </a:lnTo>
                  <a:lnTo>
                    <a:pt x="205" y="42"/>
                  </a:lnTo>
                  <a:lnTo>
                    <a:pt x="154" y="42"/>
                  </a:lnTo>
                  <a:lnTo>
                    <a:pt x="109" y="42"/>
                  </a:lnTo>
                  <a:lnTo>
                    <a:pt x="70" y="42"/>
                  </a:lnTo>
                  <a:lnTo>
                    <a:pt x="39" y="42"/>
                  </a:lnTo>
                  <a:lnTo>
                    <a:pt x="15" y="42"/>
                  </a:lnTo>
                  <a:lnTo>
                    <a:pt x="3" y="42"/>
                  </a:lnTo>
                  <a:lnTo>
                    <a:pt x="2" y="35"/>
                  </a:lnTo>
                  <a:lnTo>
                    <a:pt x="1" y="29"/>
                  </a:lnTo>
                  <a:lnTo>
                    <a:pt x="0" y="22"/>
                  </a:lnTo>
                  <a:lnTo>
                    <a:pt x="0" y="16"/>
                  </a:lnTo>
                  <a:lnTo>
                    <a:pt x="0" y="15"/>
                  </a:lnTo>
                  <a:lnTo>
                    <a:pt x="1" y="11"/>
                  </a:lnTo>
                  <a:lnTo>
                    <a:pt x="1" y="6"/>
                  </a:lnTo>
                  <a:lnTo>
                    <a:pt x="2" y="0"/>
                  </a:lnTo>
                  <a:lnTo>
                    <a:pt x="14" y="0"/>
                  </a:lnTo>
                  <a:lnTo>
                    <a:pt x="37" y="0"/>
                  </a:lnTo>
                  <a:lnTo>
                    <a:pt x="68" y="0"/>
                  </a:lnTo>
                  <a:lnTo>
                    <a:pt x="109" y="0"/>
                  </a:lnTo>
                  <a:lnTo>
                    <a:pt x="154" y="0"/>
                  </a:lnTo>
                  <a:lnTo>
                    <a:pt x="204" y="0"/>
                  </a:lnTo>
                  <a:lnTo>
                    <a:pt x="257" y="0"/>
                  </a:lnTo>
                  <a:lnTo>
                    <a:pt x="313" y="0"/>
                  </a:lnTo>
                  <a:lnTo>
                    <a:pt x="368" y="0"/>
                  </a:lnTo>
                  <a:lnTo>
                    <a:pt x="421" y="0"/>
                  </a:lnTo>
                  <a:lnTo>
                    <a:pt x="471" y="0"/>
                  </a:lnTo>
                  <a:lnTo>
                    <a:pt x="516" y="0"/>
                  </a:lnTo>
                  <a:lnTo>
                    <a:pt x="557" y="0"/>
                  </a:lnTo>
                  <a:lnTo>
                    <a:pt x="588" y="0"/>
                  </a:lnTo>
                  <a:lnTo>
                    <a:pt x="611" y="0"/>
                  </a:lnTo>
                  <a:lnTo>
                    <a:pt x="623" y="0"/>
                  </a:lnTo>
                  <a:close/>
                </a:path>
              </a:pathLst>
            </a:custGeom>
            <a:solidFill>
              <a:srgbClr val="C0C0C0"/>
            </a:solidFill>
            <a:ln w="9525">
              <a:noFill/>
              <a:round/>
              <a:headEnd/>
              <a:tailEnd/>
            </a:ln>
          </p:spPr>
          <p:txBody>
            <a:bodyPr/>
            <a:lstStyle/>
            <a:p>
              <a:pPr rtl="0"/>
              <a:endParaRPr lang="en-US" sz="3800"/>
            </a:p>
          </p:txBody>
        </p:sp>
        <p:sp>
          <p:nvSpPr>
            <p:cNvPr id="41238" name="Freeform 278"/>
            <p:cNvSpPr>
              <a:spLocks/>
            </p:cNvSpPr>
            <p:nvPr/>
          </p:nvSpPr>
          <p:spPr bwMode="auto">
            <a:xfrm>
              <a:off x="428" y="2787"/>
              <a:ext cx="212" cy="223"/>
            </a:xfrm>
            <a:custGeom>
              <a:avLst/>
              <a:gdLst>
                <a:gd name="T0" fmla="*/ 2 w 927"/>
                <a:gd name="T1" fmla="*/ 2 h 975"/>
                <a:gd name="T2" fmla="*/ 1 w 927"/>
                <a:gd name="T3" fmla="*/ 7 h 975"/>
                <a:gd name="T4" fmla="*/ 0 w 927"/>
                <a:gd name="T5" fmla="*/ 13 h 975"/>
                <a:gd name="T6" fmla="*/ 0 w 927"/>
                <a:gd name="T7" fmla="*/ 24 h 975"/>
                <a:gd name="T8" fmla="*/ 2 w 927"/>
                <a:gd name="T9" fmla="*/ 35 h 975"/>
                <a:gd name="T10" fmla="*/ 6 w 927"/>
                <a:gd name="T11" fmla="*/ 47 h 975"/>
                <a:gd name="T12" fmla="*/ 13 w 927"/>
                <a:gd name="T13" fmla="*/ 56 h 975"/>
                <a:gd name="T14" fmla="*/ 23 w 927"/>
                <a:gd name="T15" fmla="*/ 61 h 975"/>
                <a:gd name="T16" fmla="*/ 35 w 927"/>
                <a:gd name="T17" fmla="*/ 63 h 975"/>
                <a:gd name="T18" fmla="*/ 50 w 927"/>
                <a:gd name="T19" fmla="*/ 66 h 975"/>
                <a:gd name="T20" fmla="*/ 67 w 927"/>
                <a:gd name="T21" fmla="*/ 68 h 975"/>
                <a:gd name="T22" fmla="*/ 86 w 927"/>
                <a:gd name="T23" fmla="*/ 70 h 975"/>
                <a:gd name="T24" fmla="*/ 104 w 927"/>
                <a:gd name="T25" fmla="*/ 72 h 975"/>
                <a:gd name="T26" fmla="*/ 119 w 927"/>
                <a:gd name="T27" fmla="*/ 73 h 975"/>
                <a:gd name="T28" fmla="*/ 132 w 927"/>
                <a:gd name="T29" fmla="*/ 74 h 975"/>
                <a:gd name="T30" fmla="*/ 133 w 927"/>
                <a:gd name="T31" fmla="*/ 85 h 975"/>
                <a:gd name="T32" fmla="*/ 121 w 927"/>
                <a:gd name="T33" fmla="*/ 115 h 975"/>
                <a:gd name="T34" fmla="*/ 106 w 927"/>
                <a:gd name="T35" fmla="*/ 154 h 975"/>
                <a:gd name="T36" fmla="*/ 94 w 927"/>
                <a:gd name="T37" fmla="*/ 194 h 975"/>
                <a:gd name="T38" fmla="*/ 89 w 927"/>
                <a:gd name="T39" fmla="*/ 223 h 975"/>
                <a:gd name="T40" fmla="*/ 102 w 927"/>
                <a:gd name="T41" fmla="*/ 214 h 975"/>
                <a:gd name="T42" fmla="*/ 114 w 927"/>
                <a:gd name="T43" fmla="*/ 207 h 975"/>
                <a:gd name="T44" fmla="*/ 129 w 927"/>
                <a:gd name="T45" fmla="*/ 198 h 975"/>
                <a:gd name="T46" fmla="*/ 145 w 927"/>
                <a:gd name="T47" fmla="*/ 189 h 975"/>
                <a:gd name="T48" fmla="*/ 161 w 927"/>
                <a:gd name="T49" fmla="*/ 180 h 975"/>
                <a:gd name="T50" fmla="*/ 177 w 927"/>
                <a:gd name="T51" fmla="*/ 172 h 975"/>
                <a:gd name="T52" fmla="*/ 191 w 927"/>
                <a:gd name="T53" fmla="*/ 167 h 975"/>
                <a:gd name="T54" fmla="*/ 202 w 927"/>
                <a:gd name="T55" fmla="*/ 163 h 975"/>
                <a:gd name="T56" fmla="*/ 212 w 927"/>
                <a:gd name="T57" fmla="*/ 163 h 975"/>
                <a:gd name="T58" fmla="*/ 208 w 927"/>
                <a:gd name="T59" fmla="*/ 141 h 975"/>
                <a:gd name="T60" fmla="*/ 203 w 927"/>
                <a:gd name="T61" fmla="*/ 107 h 975"/>
                <a:gd name="T62" fmla="*/ 198 w 927"/>
                <a:gd name="T63" fmla="*/ 75 h 975"/>
                <a:gd name="T64" fmla="*/ 195 w 927"/>
                <a:gd name="T65" fmla="*/ 54 h 975"/>
                <a:gd name="T66" fmla="*/ 194 w 927"/>
                <a:gd name="T67" fmla="*/ 45 h 975"/>
                <a:gd name="T68" fmla="*/ 191 w 927"/>
                <a:gd name="T69" fmla="*/ 37 h 975"/>
                <a:gd name="T70" fmla="*/ 186 w 927"/>
                <a:gd name="T71" fmla="*/ 30 h 975"/>
                <a:gd name="T72" fmla="*/ 177 w 927"/>
                <a:gd name="T73" fmla="*/ 27 h 975"/>
                <a:gd name="T74" fmla="*/ 169 w 927"/>
                <a:gd name="T75" fmla="*/ 26 h 975"/>
                <a:gd name="T76" fmla="*/ 159 w 927"/>
                <a:gd name="T77" fmla="*/ 25 h 975"/>
                <a:gd name="T78" fmla="*/ 145 w 927"/>
                <a:gd name="T79" fmla="*/ 24 h 975"/>
                <a:gd name="T80" fmla="*/ 129 w 927"/>
                <a:gd name="T81" fmla="*/ 22 h 975"/>
                <a:gd name="T82" fmla="*/ 110 w 927"/>
                <a:gd name="T83" fmla="*/ 21 h 975"/>
                <a:gd name="T84" fmla="*/ 93 w 927"/>
                <a:gd name="T85" fmla="*/ 19 h 975"/>
                <a:gd name="T86" fmla="*/ 77 w 927"/>
                <a:gd name="T87" fmla="*/ 17 h 975"/>
                <a:gd name="T88" fmla="*/ 65 w 927"/>
                <a:gd name="T89" fmla="*/ 16 h 975"/>
                <a:gd name="T90" fmla="*/ 61 w 927"/>
                <a:gd name="T91" fmla="*/ 11 h 975"/>
                <a:gd name="T92" fmla="*/ 61 w 927"/>
                <a:gd name="T93" fmla="*/ 2 h 975"/>
                <a:gd name="T94" fmla="*/ 56 w 927"/>
                <a:gd name="T95" fmla="*/ 0 h 97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27"/>
                <a:gd name="T145" fmla="*/ 0 h 975"/>
                <a:gd name="T146" fmla="*/ 927 w 927"/>
                <a:gd name="T147" fmla="*/ 975 h 97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27" h="975">
                  <a:moveTo>
                    <a:pt x="245" y="0"/>
                  </a:moveTo>
                  <a:lnTo>
                    <a:pt x="7" y="7"/>
                  </a:lnTo>
                  <a:lnTo>
                    <a:pt x="4" y="24"/>
                  </a:lnTo>
                  <a:lnTo>
                    <a:pt x="4" y="29"/>
                  </a:lnTo>
                  <a:lnTo>
                    <a:pt x="3" y="42"/>
                  </a:lnTo>
                  <a:lnTo>
                    <a:pt x="0" y="59"/>
                  </a:lnTo>
                  <a:lnTo>
                    <a:pt x="0" y="81"/>
                  </a:lnTo>
                  <a:lnTo>
                    <a:pt x="2" y="105"/>
                  </a:lnTo>
                  <a:lnTo>
                    <a:pt x="3" y="129"/>
                  </a:lnTo>
                  <a:lnTo>
                    <a:pt x="8" y="155"/>
                  </a:lnTo>
                  <a:lnTo>
                    <a:pt x="16" y="181"/>
                  </a:lnTo>
                  <a:lnTo>
                    <a:pt x="26" y="205"/>
                  </a:lnTo>
                  <a:lnTo>
                    <a:pt x="41" y="227"/>
                  </a:lnTo>
                  <a:lnTo>
                    <a:pt x="59" y="244"/>
                  </a:lnTo>
                  <a:lnTo>
                    <a:pt x="82" y="258"/>
                  </a:lnTo>
                  <a:lnTo>
                    <a:pt x="101" y="265"/>
                  </a:lnTo>
                  <a:lnTo>
                    <a:pt x="124" y="271"/>
                  </a:lnTo>
                  <a:lnTo>
                    <a:pt x="153" y="276"/>
                  </a:lnTo>
                  <a:lnTo>
                    <a:pt x="184" y="283"/>
                  </a:lnTo>
                  <a:lnTo>
                    <a:pt x="219" y="288"/>
                  </a:lnTo>
                  <a:lnTo>
                    <a:pt x="257" y="293"/>
                  </a:lnTo>
                  <a:lnTo>
                    <a:pt x="294" y="297"/>
                  </a:lnTo>
                  <a:lnTo>
                    <a:pt x="335" y="302"/>
                  </a:lnTo>
                  <a:lnTo>
                    <a:pt x="375" y="306"/>
                  </a:lnTo>
                  <a:lnTo>
                    <a:pt x="414" y="310"/>
                  </a:lnTo>
                  <a:lnTo>
                    <a:pt x="453" y="314"/>
                  </a:lnTo>
                  <a:lnTo>
                    <a:pt x="490" y="317"/>
                  </a:lnTo>
                  <a:lnTo>
                    <a:pt x="522" y="319"/>
                  </a:lnTo>
                  <a:lnTo>
                    <a:pt x="553" y="322"/>
                  </a:lnTo>
                  <a:lnTo>
                    <a:pt x="579" y="324"/>
                  </a:lnTo>
                  <a:lnTo>
                    <a:pt x="600" y="326"/>
                  </a:lnTo>
                  <a:lnTo>
                    <a:pt x="582" y="370"/>
                  </a:lnTo>
                  <a:lnTo>
                    <a:pt x="556" y="430"/>
                  </a:lnTo>
                  <a:lnTo>
                    <a:pt x="527" y="503"/>
                  </a:lnTo>
                  <a:lnTo>
                    <a:pt x="496" y="584"/>
                  </a:lnTo>
                  <a:lnTo>
                    <a:pt x="465" y="673"/>
                  </a:lnTo>
                  <a:lnTo>
                    <a:pt x="436" y="763"/>
                  </a:lnTo>
                  <a:lnTo>
                    <a:pt x="413" y="850"/>
                  </a:lnTo>
                  <a:lnTo>
                    <a:pt x="396" y="930"/>
                  </a:lnTo>
                  <a:lnTo>
                    <a:pt x="388" y="975"/>
                  </a:lnTo>
                  <a:lnTo>
                    <a:pt x="427" y="950"/>
                  </a:lnTo>
                  <a:lnTo>
                    <a:pt x="448" y="937"/>
                  </a:lnTo>
                  <a:lnTo>
                    <a:pt x="473" y="920"/>
                  </a:lnTo>
                  <a:lnTo>
                    <a:pt x="500" y="903"/>
                  </a:lnTo>
                  <a:lnTo>
                    <a:pt x="531" y="885"/>
                  </a:lnTo>
                  <a:lnTo>
                    <a:pt x="564" y="865"/>
                  </a:lnTo>
                  <a:lnTo>
                    <a:pt x="598" y="846"/>
                  </a:lnTo>
                  <a:lnTo>
                    <a:pt x="633" y="825"/>
                  </a:lnTo>
                  <a:lnTo>
                    <a:pt x="668" y="806"/>
                  </a:lnTo>
                  <a:lnTo>
                    <a:pt x="704" y="787"/>
                  </a:lnTo>
                  <a:lnTo>
                    <a:pt x="738" y="769"/>
                  </a:lnTo>
                  <a:lnTo>
                    <a:pt x="772" y="754"/>
                  </a:lnTo>
                  <a:lnTo>
                    <a:pt x="805" y="739"/>
                  </a:lnTo>
                  <a:lnTo>
                    <a:pt x="833" y="729"/>
                  </a:lnTo>
                  <a:lnTo>
                    <a:pt x="861" y="720"/>
                  </a:lnTo>
                  <a:lnTo>
                    <a:pt x="884" y="713"/>
                  </a:lnTo>
                  <a:lnTo>
                    <a:pt x="903" y="712"/>
                  </a:lnTo>
                  <a:lnTo>
                    <a:pt x="927" y="712"/>
                  </a:lnTo>
                  <a:lnTo>
                    <a:pt x="923" y="689"/>
                  </a:lnTo>
                  <a:lnTo>
                    <a:pt x="911" y="618"/>
                  </a:lnTo>
                  <a:lnTo>
                    <a:pt x="900" y="544"/>
                  </a:lnTo>
                  <a:lnTo>
                    <a:pt x="888" y="469"/>
                  </a:lnTo>
                  <a:lnTo>
                    <a:pt x="876" y="396"/>
                  </a:lnTo>
                  <a:lnTo>
                    <a:pt x="867" y="330"/>
                  </a:lnTo>
                  <a:lnTo>
                    <a:pt x="859" y="275"/>
                  </a:lnTo>
                  <a:lnTo>
                    <a:pt x="853" y="235"/>
                  </a:lnTo>
                  <a:lnTo>
                    <a:pt x="851" y="214"/>
                  </a:lnTo>
                  <a:lnTo>
                    <a:pt x="850" y="196"/>
                  </a:lnTo>
                  <a:lnTo>
                    <a:pt x="845" y="177"/>
                  </a:lnTo>
                  <a:lnTo>
                    <a:pt x="837" y="160"/>
                  </a:lnTo>
                  <a:lnTo>
                    <a:pt x="827" y="145"/>
                  </a:lnTo>
                  <a:lnTo>
                    <a:pt x="812" y="132"/>
                  </a:lnTo>
                  <a:lnTo>
                    <a:pt x="795" y="123"/>
                  </a:lnTo>
                  <a:lnTo>
                    <a:pt x="775" y="116"/>
                  </a:lnTo>
                  <a:lnTo>
                    <a:pt x="751" y="114"/>
                  </a:lnTo>
                  <a:lnTo>
                    <a:pt x="740" y="114"/>
                  </a:lnTo>
                  <a:lnTo>
                    <a:pt x="721" y="112"/>
                  </a:lnTo>
                  <a:lnTo>
                    <a:pt x="697" y="110"/>
                  </a:lnTo>
                  <a:lnTo>
                    <a:pt x="668" y="107"/>
                  </a:lnTo>
                  <a:lnTo>
                    <a:pt x="635" y="105"/>
                  </a:lnTo>
                  <a:lnTo>
                    <a:pt x="600" y="102"/>
                  </a:lnTo>
                  <a:lnTo>
                    <a:pt x="563" y="98"/>
                  </a:lnTo>
                  <a:lnTo>
                    <a:pt x="523" y="94"/>
                  </a:lnTo>
                  <a:lnTo>
                    <a:pt x="483" y="90"/>
                  </a:lnTo>
                  <a:lnTo>
                    <a:pt x="444" y="86"/>
                  </a:lnTo>
                  <a:lnTo>
                    <a:pt x="406" y="82"/>
                  </a:lnTo>
                  <a:lnTo>
                    <a:pt x="371" y="79"/>
                  </a:lnTo>
                  <a:lnTo>
                    <a:pt x="337" y="75"/>
                  </a:lnTo>
                  <a:lnTo>
                    <a:pt x="309" y="72"/>
                  </a:lnTo>
                  <a:lnTo>
                    <a:pt x="284" y="69"/>
                  </a:lnTo>
                  <a:lnTo>
                    <a:pt x="266" y="68"/>
                  </a:lnTo>
                  <a:lnTo>
                    <a:pt x="266" y="50"/>
                  </a:lnTo>
                  <a:lnTo>
                    <a:pt x="266" y="27"/>
                  </a:lnTo>
                  <a:lnTo>
                    <a:pt x="266" y="8"/>
                  </a:lnTo>
                  <a:lnTo>
                    <a:pt x="266" y="0"/>
                  </a:lnTo>
                  <a:lnTo>
                    <a:pt x="245" y="0"/>
                  </a:lnTo>
                  <a:close/>
                </a:path>
              </a:pathLst>
            </a:custGeom>
            <a:solidFill>
              <a:srgbClr val="000000"/>
            </a:solidFill>
            <a:ln w="9525">
              <a:noFill/>
              <a:round/>
              <a:headEnd/>
              <a:tailEnd/>
            </a:ln>
          </p:spPr>
          <p:txBody>
            <a:bodyPr/>
            <a:lstStyle/>
            <a:p>
              <a:pPr rtl="0"/>
              <a:endParaRPr lang="en-US" sz="3800"/>
            </a:p>
          </p:txBody>
        </p:sp>
        <p:sp>
          <p:nvSpPr>
            <p:cNvPr id="41239" name="Freeform 279"/>
            <p:cNvSpPr>
              <a:spLocks/>
            </p:cNvSpPr>
            <p:nvPr/>
          </p:nvSpPr>
          <p:spPr bwMode="auto">
            <a:xfrm>
              <a:off x="437" y="2796"/>
              <a:ext cx="193" cy="195"/>
            </a:xfrm>
            <a:custGeom>
              <a:avLst/>
              <a:gdLst>
                <a:gd name="T0" fmla="*/ 43 w 842"/>
                <a:gd name="T1" fmla="*/ 4 h 852"/>
                <a:gd name="T2" fmla="*/ 43 w 842"/>
                <a:gd name="T3" fmla="*/ 13 h 852"/>
                <a:gd name="T4" fmla="*/ 47 w 842"/>
                <a:gd name="T5" fmla="*/ 15 h 852"/>
                <a:gd name="T6" fmla="*/ 52 w 842"/>
                <a:gd name="T7" fmla="*/ 15 h 852"/>
                <a:gd name="T8" fmla="*/ 65 w 842"/>
                <a:gd name="T9" fmla="*/ 17 h 852"/>
                <a:gd name="T10" fmla="*/ 83 w 842"/>
                <a:gd name="T11" fmla="*/ 18 h 852"/>
                <a:gd name="T12" fmla="*/ 102 w 842"/>
                <a:gd name="T13" fmla="*/ 21 h 852"/>
                <a:gd name="T14" fmla="*/ 122 w 842"/>
                <a:gd name="T15" fmla="*/ 23 h 852"/>
                <a:gd name="T16" fmla="*/ 141 w 842"/>
                <a:gd name="T17" fmla="*/ 24 h 852"/>
                <a:gd name="T18" fmla="*/ 155 w 842"/>
                <a:gd name="T19" fmla="*/ 25 h 852"/>
                <a:gd name="T20" fmla="*/ 163 w 842"/>
                <a:gd name="T21" fmla="*/ 26 h 852"/>
                <a:gd name="T22" fmla="*/ 170 w 842"/>
                <a:gd name="T23" fmla="*/ 27 h 852"/>
                <a:gd name="T24" fmla="*/ 174 w 842"/>
                <a:gd name="T25" fmla="*/ 30 h 852"/>
                <a:gd name="T26" fmla="*/ 176 w 842"/>
                <a:gd name="T27" fmla="*/ 35 h 852"/>
                <a:gd name="T28" fmla="*/ 177 w 842"/>
                <a:gd name="T29" fmla="*/ 40 h 852"/>
                <a:gd name="T30" fmla="*/ 179 w 842"/>
                <a:gd name="T31" fmla="*/ 57 h 852"/>
                <a:gd name="T32" fmla="*/ 184 w 842"/>
                <a:gd name="T33" fmla="*/ 87 h 852"/>
                <a:gd name="T34" fmla="*/ 189 w 842"/>
                <a:gd name="T35" fmla="*/ 121 h 852"/>
                <a:gd name="T36" fmla="*/ 193 w 842"/>
                <a:gd name="T37" fmla="*/ 145 h 852"/>
                <a:gd name="T38" fmla="*/ 182 w 842"/>
                <a:gd name="T39" fmla="*/ 148 h 852"/>
                <a:gd name="T40" fmla="*/ 170 w 842"/>
                <a:gd name="T41" fmla="*/ 153 h 852"/>
                <a:gd name="T42" fmla="*/ 155 w 842"/>
                <a:gd name="T43" fmla="*/ 159 h 852"/>
                <a:gd name="T44" fmla="*/ 141 w 842"/>
                <a:gd name="T45" fmla="*/ 167 h 852"/>
                <a:gd name="T46" fmla="*/ 127 w 842"/>
                <a:gd name="T47" fmla="*/ 174 h 852"/>
                <a:gd name="T48" fmla="*/ 114 w 842"/>
                <a:gd name="T49" fmla="*/ 182 h 852"/>
                <a:gd name="T50" fmla="*/ 102 w 842"/>
                <a:gd name="T51" fmla="*/ 189 h 852"/>
                <a:gd name="T52" fmla="*/ 93 w 842"/>
                <a:gd name="T53" fmla="*/ 195 h 852"/>
                <a:gd name="T54" fmla="*/ 105 w 842"/>
                <a:gd name="T55" fmla="*/ 152 h 852"/>
                <a:gd name="T56" fmla="*/ 120 w 842"/>
                <a:gd name="T57" fmla="*/ 109 h 852"/>
                <a:gd name="T58" fmla="*/ 134 w 842"/>
                <a:gd name="T59" fmla="*/ 76 h 852"/>
                <a:gd name="T60" fmla="*/ 140 w 842"/>
                <a:gd name="T61" fmla="*/ 63 h 852"/>
                <a:gd name="T62" fmla="*/ 136 w 842"/>
                <a:gd name="T63" fmla="*/ 57 h 852"/>
                <a:gd name="T64" fmla="*/ 121 w 842"/>
                <a:gd name="T65" fmla="*/ 55 h 852"/>
                <a:gd name="T66" fmla="*/ 104 w 842"/>
                <a:gd name="T67" fmla="*/ 54 h 852"/>
                <a:gd name="T68" fmla="*/ 86 w 842"/>
                <a:gd name="T69" fmla="*/ 52 h 852"/>
                <a:gd name="T70" fmla="*/ 67 w 842"/>
                <a:gd name="T71" fmla="*/ 51 h 852"/>
                <a:gd name="T72" fmla="*/ 50 w 842"/>
                <a:gd name="T73" fmla="*/ 49 h 852"/>
                <a:gd name="T74" fmla="*/ 34 w 842"/>
                <a:gd name="T75" fmla="*/ 46 h 852"/>
                <a:gd name="T76" fmla="*/ 22 w 842"/>
                <a:gd name="T77" fmla="*/ 44 h 852"/>
                <a:gd name="T78" fmla="*/ 14 w 842"/>
                <a:gd name="T79" fmla="*/ 41 h 852"/>
                <a:gd name="T80" fmla="*/ 7 w 842"/>
                <a:gd name="T81" fmla="*/ 36 h 852"/>
                <a:gd name="T82" fmla="*/ 3 w 842"/>
                <a:gd name="T83" fmla="*/ 28 h 852"/>
                <a:gd name="T84" fmla="*/ 1 w 842"/>
                <a:gd name="T85" fmla="*/ 18 h 852"/>
                <a:gd name="T86" fmla="*/ 0 w 842"/>
                <a:gd name="T87" fmla="*/ 9 h 852"/>
                <a:gd name="T88" fmla="*/ 0 w 842"/>
                <a:gd name="T89" fmla="*/ 5 h 852"/>
                <a:gd name="T90" fmla="*/ 1 w 842"/>
                <a:gd name="T91" fmla="*/ 1 h 852"/>
                <a:gd name="T92" fmla="*/ 9 w 842"/>
                <a:gd name="T93" fmla="*/ 1 h 852"/>
                <a:gd name="T94" fmla="*/ 22 w 842"/>
                <a:gd name="T95" fmla="*/ 0 h 852"/>
                <a:gd name="T96" fmla="*/ 34 w 842"/>
                <a:gd name="T97" fmla="*/ 0 h 852"/>
                <a:gd name="T98" fmla="*/ 43 w 842"/>
                <a:gd name="T99" fmla="*/ 0 h 85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42"/>
                <a:gd name="T151" fmla="*/ 0 h 852"/>
                <a:gd name="T152" fmla="*/ 842 w 842"/>
                <a:gd name="T153" fmla="*/ 852 h 85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42" h="852">
                  <a:moveTo>
                    <a:pt x="188" y="0"/>
                  </a:moveTo>
                  <a:lnTo>
                    <a:pt x="188" y="18"/>
                  </a:lnTo>
                  <a:lnTo>
                    <a:pt x="188" y="39"/>
                  </a:lnTo>
                  <a:lnTo>
                    <a:pt x="188" y="56"/>
                  </a:lnTo>
                  <a:lnTo>
                    <a:pt x="188" y="62"/>
                  </a:lnTo>
                  <a:lnTo>
                    <a:pt x="205" y="64"/>
                  </a:lnTo>
                  <a:lnTo>
                    <a:pt x="213" y="65"/>
                  </a:lnTo>
                  <a:lnTo>
                    <a:pt x="229" y="66"/>
                  </a:lnTo>
                  <a:lnTo>
                    <a:pt x="254" y="69"/>
                  </a:lnTo>
                  <a:lnTo>
                    <a:pt x="284" y="73"/>
                  </a:lnTo>
                  <a:lnTo>
                    <a:pt x="321" y="77"/>
                  </a:lnTo>
                  <a:lnTo>
                    <a:pt x="360" y="80"/>
                  </a:lnTo>
                  <a:lnTo>
                    <a:pt x="403" y="84"/>
                  </a:lnTo>
                  <a:lnTo>
                    <a:pt x="445" y="90"/>
                  </a:lnTo>
                  <a:lnTo>
                    <a:pt x="490" y="93"/>
                  </a:lnTo>
                  <a:lnTo>
                    <a:pt x="534" y="99"/>
                  </a:lnTo>
                  <a:lnTo>
                    <a:pt x="576" y="103"/>
                  </a:lnTo>
                  <a:lnTo>
                    <a:pt x="613" y="105"/>
                  </a:lnTo>
                  <a:lnTo>
                    <a:pt x="647" y="109"/>
                  </a:lnTo>
                  <a:lnTo>
                    <a:pt x="676" y="110"/>
                  </a:lnTo>
                  <a:lnTo>
                    <a:pt x="698" y="113"/>
                  </a:lnTo>
                  <a:lnTo>
                    <a:pt x="712" y="113"/>
                  </a:lnTo>
                  <a:lnTo>
                    <a:pt x="727" y="114"/>
                  </a:lnTo>
                  <a:lnTo>
                    <a:pt x="740" y="118"/>
                  </a:lnTo>
                  <a:lnTo>
                    <a:pt x="750" y="123"/>
                  </a:lnTo>
                  <a:lnTo>
                    <a:pt x="759" y="131"/>
                  </a:lnTo>
                  <a:lnTo>
                    <a:pt x="766" y="140"/>
                  </a:lnTo>
                  <a:lnTo>
                    <a:pt x="769" y="151"/>
                  </a:lnTo>
                  <a:lnTo>
                    <a:pt x="772" y="161"/>
                  </a:lnTo>
                  <a:lnTo>
                    <a:pt x="773" y="173"/>
                  </a:lnTo>
                  <a:lnTo>
                    <a:pt x="776" y="199"/>
                  </a:lnTo>
                  <a:lnTo>
                    <a:pt x="783" y="247"/>
                  </a:lnTo>
                  <a:lnTo>
                    <a:pt x="792" y="311"/>
                  </a:lnTo>
                  <a:lnTo>
                    <a:pt x="802" y="382"/>
                  </a:lnTo>
                  <a:lnTo>
                    <a:pt x="814" y="456"/>
                  </a:lnTo>
                  <a:lnTo>
                    <a:pt x="825" y="528"/>
                  </a:lnTo>
                  <a:lnTo>
                    <a:pt x="835" y="589"/>
                  </a:lnTo>
                  <a:lnTo>
                    <a:pt x="842" y="633"/>
                  </a:lnTo>
                  <a:lnTo>
                    <a:pt x="820" y="638"/>
                  </a:lnTo>
                  <a:lnTo>
                    <a:pt x="794" y="646"/>
                  </a:lnTo>
                  <a:lnTo>
                    <a:pt x="768" y="655"/>
                  </a:lnTo>
                  <a:lnTo>
                    <a:pt x="740" y="667"/>
                  </a:lnTo>
                  <a:lnTo>
                    <a:pt x="710" y="681"/>
                  </a:lnTo>
                  <a:lnTo>
                    <a:pt x="678" y="696"/>
                  </a:lnTo>
                  <a:lnTo>
                    <a:pt x="647" y="711"/>
                  </a:lnTo>
                  <a:lnTo>
                    <a:pt x="616" y="728"/>
                  </a:lnTo>
                  <a:lnTo>
                    <a:pt x="585" y="745"/>
                  </a:lnTo>
                  <a:lnTo>
                    <a:pt x="553" y="762"/>
                  </a:lnTo>
                  <a:lnTo>
                    <a:pt x="524" y="779"/>
                  </a:lnTo>
                  <a:lnTo>
                    <a:pt x="496" y="796"/>
                  </a:lnTo>
                  <a:lnTo>
                    <a:pt x="470" y="811"/>
                  </a:lnTo>
                  <a:lnTo>
                    <a:pt x="445" y="826"/>
                  </a:lnTo>
                  <a:lnTo>
                    <a:pt x="423" y="840"/>
                  </a:lnTo>
                  <a:lnTo>
                    <a:pt x="405" y="852"/>
                  </a:lnTo>
                  <a:lnTo>
                    <a:pt x="429" y="759"/>
                  </a:lnTo>
                  <a:lnTo>
                    <a:pt x="458" y="663"/>
                  </a:lnTo>
                  <a:lnTo>
                    <a:pt x="491" y="567"/>
                  </a:lnTo>
                  <a:lnTo>
                    <a:pt x="525" y="476"/>
                  </a:lnTo>
                  <a:lnTo>
                    <a:pt x="557" y="397"/>
                  </a:lnTo>
                  <a:lnTo>
                    <a:pt x="583" y="333"/>
                  </a:lnTo>
                  <a:lnTo>
                    <a:pt x="602" y="291"/>
                  </a:lnTo>
                  <a:lnTo>
                    <a:pt x="609" y="274"/>
                  </a:lnTo>
                  <a:lnTo>
                    <a:pt x="621" y="248"/>
                  </a:lnTo>
                  <a:lnTo>
                    <a:pt x="593" y="247"/>
                  </a:lnTo>
                  <a:lnTo>
                    <a:pt x="563" y="244"/>
                  </a:lnTo>
                  <a:lnTo>
                    <a:pt x="529" y="242"/>
                  </a:lnTo>
                  <a:lnTo>
                    <a:pt x="492" y="239"/>
                  </a:lnTo>
                  <a:lnTo>
                    <a:pt x="455" y="237"/>
                  </a:lnTo>
                  <a:lnTo>
                    <a:pt x="416" y="233"/>
                  </a:lnTo>
                  <a:lnTo>
                    <a:pt x="375" y="229"/>
                  </a:lnTo>
                  <a:lnTo>
                    <a:pt x="335" y="225"/>
                  </a:lnTo>
                  <a:lnTo>
                    <a:pt x="294" y="221"/>
                  </a:lnTo>
                  <a:lnTo>
                    <a:pt x="255" y="217"/>
                  </a:lnTo>
                  <a:lnTo>
                    <a:pt x="219" y="212"/>
                  </a:lnTo>
                  <a:lnTo>
                    <a:pt x="183" y="207"/>
                  </a:lnTo>
                  <a:lnTo>
                    <a:pt x="150" y="203"/>
                  </a:lnTo>
                  <a:lnTo>
                    <a:pt x="121" y="198"/>
                  </a:lnTo>
                  <a:lnTo>
                    <a:pt x="95" y="191"/>
                  </a:lnTo>
                  <a:lnTo>
                    <a:pt x="75" y="186"/>
                  </a:lnTo>
                  <a:lnTo>
                    <a:pt x="59" y="181"/>
                  </a:lnTo>
                  <a:lnTo>
                    <a:pt x="43" y="172"/>
                  </a:lnTo>
                  <a:lnTo>
                    <a:pt x="30" y="157"/>
                  </a:lnTo>
                  <a:lnTo>
                    <a:pt x="20" y="142"/>
                  </a:lnTo>
                  <a:lnTo>
                    <a:pt x="12" y="122"/>
                  </a:lnTo>
                  <a:lnTo>
                    <a:pt x="7" y="103"/>
                  </a:lnTo>
                  <a:lnTo>
                    <a:pt x="3" y="80"/>
                  </a:lnTo>
                  <a:lnTo>
                    <a:pt x="0" y="60"/>
                  </a:lnTo>
                  <a:lnTo>
                    <a:pt x="0" y="39"/>
                  </a:lnTo>
                  <a:lnTo>
                    <a:pt x="0" y="30"/>
                  </a:lnTo>
                  <a:lnTo>
                    <a:pt x="2" y="22"/>
                  </a:lnTo>
                  <a:lnTo>
                    <a:pt x="2" y="13"/>
                  </a:lnTo>
                  <a:lnTo>
                    <a:pt x="3" y="5"/>
                  </a:lnTo>
                  <a:lnTo>
                    <a:pt x="17" y="5"/>
                  </a:lnTo>
                  <a:lnTo>
                    <a:pt x="38" y="4"/>
                  </a:lnTo>
                  <a:lnTo>
                    <a:pt x="64" y="2"/>
                  </a:lnTo>
                  <a:lnTo>
                    <a:pt x="94" y="2"/>
                  </a:lnTo>
                  <a:lnTo>
                    <a:pt x="123" y="1"/>
                  </a:lnTo>
                  <a:lnTo>
                    <a:pt x="150" y="0"/>
                  </a:lnTo>
                  <a:lnTo>
                    <a:pt x="172" y="0"/>
                  </a:lnTo>
                  <a:lnTo>
                    <a:pt x="188" y="0"/>
                  </a:lnTo>
                  <a:close/>
                </a:path>
              </a:pathLst>
            </a:custGeom>
            <a:solidFill>
              <a:srgbClr val="C0C0C0"/>
            </a:solidFill>
            <a:ln w="9525">
              <a:noFill/>
              <a:round/>
              <a:headEnd/>
              <a:tailEnd/>
            </a:ln>
          </p:spPr>
          <p:txBody>
            <a:bodyPr/>
            <a:lstStyle/>
            <a:p>
              <a:pPr rtl="0"/>
              <a:endParaRPr lang="en-US" sz="3800"/>
            </a:p>
          </p:txBody>
        </p:sp>
        <p:sp>
          <p:nvSpPr>
            <p:cNvPr id="41240" name="Freeform 280"/>
            <p:cNvSpPr>
              <a:spLocks/>
            </p:cNvSpPr>
            <p:nvPr/>
          </p:nvSpPr>
          <p:spPr bwMode="auto">
            <a:xfrm>
              <a:off x="521" y="2420"/>
              <a:ext cx="108" cy="109"/>
            </a:xfrm>
            <a:custGeom>
              <a:avLst/>
              <a:gdLst>
                <a:gd name="T0" fmla="*/ 53 w 471"/>
                <a:gd name="T1" fmla="*/ 1 h 475"/>
                <a:gd name="T2" fmla="*/ 43 w 471"/>
                <a:gd name="T3" fmla="*/ 4 h 475"/>
                <a:gd name="T4" fmla="*/ 34 w 471"/>
                <a:gd name="T5" fmla="*/ 7 h 475"/>
                <a:gd name="T6" fmla="*/ 26 w 471"/>
                <a:gd name="T7" fmla="*/ 11 h 475"/>
                <a:gd name="T8" fmla="*/ 19 w 471"/>
                <a:gd name="T9" fmla="*/ 16 h 475"/>
                <a:gd name="T10" fmla="*/ 13 w 471"/>
                <a:gd name="T11" fmla="*/ 20 h 475"/>
                <a:gd name="T12" fmla="*/ 8 w 471"/>
                <a:gd name="T13" fmla="*/ 26 h 475"/>
                <a:gd name="T14" fmla="*/ 5 w 471"/>
                <a:gd name="T15" fmla="*/ 32 h 475"/>
                <a:gd name="T16" fmla="*/ 2 w 471"/>
                <a:gd name="T17" fmla="*/ 39 h 475"/>
                <a:gd name="T18" fmla="*/ 0 w 471"/>
                <a:gd name="T19" fmla="*/ 48 h 475"/>
                <a:gd name="T20" fmla="*/ 1 w 471"/>
                <a:gd name="T21" fmla="*/ 60 h 475"/>
                <a:gd name="T22" fmla="*/ 4 w 471"/>
                <a:gd name="T23" fmla="*/ 74 h 475"/>
                <a:gd name="T24" fmla="*/ 9 w 471"/>
                <a:gd name="T25" fmla="*/ 86 h 475"/>
                <a:gd name="T26" fmla="*/ 14 w 471"/>
                <a:gd name="T27" fmla="*/ 94 h 475"/>
                <a:gd name="T28" fmla="*/ 17 w 471"/>
                <a:gd name="T29" fmla="*/ 100 h 475"/>
                <a:gd name="T30" fmla="*/ 21 w 471"/>
                <a:gd name="T31" fmla="*/ 105 h 475"/>
                <a:gd name="T32" fmla="*/ 26 w 471"/>
                <a:gd name="T33" fmla="*/ 108 h 475"/>
                <a:gd name="T34" fmla="*/ 31 w 471"/>
                <a:gd name="T35" fmla="*/ 109 h 475"/>
                <a:gd name="T36" fmla="*/ 37 w 471"/>
                <a:gd name="T37" fmla="*/ 108 h 475"/>
                <a:gd name="T38" fmla="*/ 40 w 471"/>
                <a:gd name="T39" fmla="*/ 108 h 475"/>
                <a:gd name="T40" fmla="*/ 42 w 471"/>
                <a:gd name="T41" fmla="*/ 106 h 475"/>
                <a:gd name="T42" fmla="*/ 44 w 471"/>
                <a:gd name="T43" fmla="*/ 103 h 475"/>
                <a:gd name="T44" fmla="*/ 44 w 471"/>
                <a:gd name="T45" fmla="*/ 96 h 475"/>
                <a:gd name="T46" fmla="*/ 44 w 471"/>
                <a:gd name="T47" fmla="*/ 88 h 475"/>
                <a:gd name="T48" fmla="*/ 46 w 471"/>
                <a:gd name="T49" fmla="*/ 80 h 475"/>
                <a:gd name="T50" fmla="*/ 49 w 471"/>
                <a:gd name="T51" fmla="*/ 74 h 475"/>
                <a:gd name="T52" fmla="*/ 55 w 471"/>
                <a:gd name="T53" fmla="*/ 68 h 475"/>
                <a:gd name="T54" fmla="*/ 62 w 471"/>
                <a:gd name="T55" fmla="*/ 63 h 475"/>
                <a:gd name="T56" fmla="*/ 70 w 471"/>
                <a:gd name="T57" fmla="*/ 60 h 475"/>
                <a:gd name="T58" fmla="*/ 78 w 471"/>
                <a:gd name="T59" fmla="*/ 58 h 475"/>
                <a:gd name="T60" fmla="*/ 86 w 471"/>
                <a:gd name="T61" fmla="*/ 57 h 475"/>
                <a:gd name="T62" fmla="*/ 93 w 471"/>
                <a:gd name="T63" fmla="*/ 57 h 475"/>
                <a:gd name="T64" fmla="*/ 98 w 471"/>
                <a:gd name="T65" fmla="*/ 57 h 475"/>
                <a:gd name="T66" fmla="*/ 101 w 471"/>
                <a:gd name="T67" fmla="*/ 57 h 475"/>
                <a:gd name="T68" fmla="*/ 104 w 471"/>
                <a:gd name="T69" fmla="*/ 57 h 475"/>
                <a:gd name="T70" fmla="*/ 106 w 471"/>
                <a:gd name="T71" fmla="*/ 55 h 475"/>
                <a:gd name="T72" fmla="*/ 108 w 471"/>
                <a:gd name="T73" fmla="*/ 52 h 475"/>
                <a:gd name="T74" fmla="*/ 107 w 471"/>
                <a:gd name="T75" fmla="*/ 49 h 475"/>
                <a:gd name="T76" fmla="*/ 92 w 471"/>
                <a:gd name="T77" fmla="*/ 31 h 475"/>
                <a:gd name="T78" fmla="*/ 89 w 471"/>
                <a:gd name="T79" fmla="*/ 30 h 475"/>
                <a:gd name="T80" fmla="*/ 86 w 471"/>
                <a:gd name="T81" fmla="*/ 30 h 475"/>
                <a:gd name="T82" fmla="*/ 86 w 471"/>
                <a:gd name="T83" fmla="*/ 30 h 475"/>
                <a:gd name="T84" fmla="*/ 85 w 471"/>
                <a:gd name="T85" fmla="*/ 30 h 475"/>
                <a:gd name="T86" fmla="*/ 87 w 471"/>
                <a:gd name="T87" fmla="*/ 28 h 475"/>
                <a:gd name="T88" fmla="*/ 87 w 471"/>
                <a:gd name="T89" fmla="*/ 26 h 475"/>
                <a:gd name="T90" fmla="*/ 87 w 471"/>
                <a:gd name="T91" fmla="*/ 26 h 475"/>
                <a:gd name="T92" fmla="*/ 87 w 471"/>
                <a:gd name="T93" fmla="*/ 26 h 475"/>
                <a:gd name="T94" fmla="*/ 87 w 471"/>
                <a:gd name="T95" fmla="*/ 23 h 475"/>
                <a:gd name="T96" fmla="*/ 86 w 471"/>
                <a:gd name="T97" fmla="*/ 22 h 475"/>
                <a:gd name="T98" fmla="*/ 62 w 471"/>
                <a:gd name="T99" fmla="*/ 1 h 475"/>
                <a:gd name="T100" fmla="*/ 59 w 471"/>
                <a:gd name="T101" fmla="*/ 0 h 4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71"/>
                <a:gd name="T154" fmla="*/ 0 h 475"/>
                <a:gd name="T155" fmla="*/ 471 w 471"/>
                <a:gd name="T156" fmla="*/ 475 h 4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71" h="475">
                  <a:moveTo>
                    <a:pt x="254" y="0"/>
                  </a:moveTo>
                  <a:lnTo>
                    <a:pt x="230" y="6"/>
                  </a:lnTo>
                  <a:lnTo>
                    <a:pt x="207" y="11"/>
                  </a:lnTo>
                  <a:lnTo>
                    <a:pt x="186" y="17"/>
                  </a:lnTo>
                  <a:lnTo>
                    <a:pt x="165" y="24"/>
                  </a:lnTo>
                  <a:lnTo>
                    <a:pt x="147" y="32"/>
                  </a:lnTo>
                  <a:lnTo>
                    <a:pt x="129" y="39"/>
                  </a:lnTo>
                  <a:lnTo>
                    <a:pt x="112" y="48"/>
                  </a:lnTo>
                  <a:lnTo>
                    <a:pt x="96" y="58"/>
                  </a:lnTo>
                  <a:lnTo>
                    <a:pt x="82" y="68"/>
                  </a:lnTo>
                  <a:lnTo>
                    <a:pt x="69" y="78"/>
                  </a:lnTo>
                  <a:lnTo>
                    <a:pt x="57" y="89"/>
                  </a:lnTo>
                  <a:lnTo>
                    <a:pt x="46" y="100"/>
                  </a:lnTo>
                  <a:lnTo>
                    <a:pt x="36" y="113"/>
                  </a:lnTo>
                  <a:lnTo>
                    <a:pt x="27" y="126"/>
                  </a:lnTo>
                  <a:lnTo>
                    <a:pt x="21" y="139"/>
                  </a:lnTo>
                  <a:lnTo>
                    <a:pt x="14" y="154"/>
                  </a:lnTo>
                  <a:lnTo>
                    <a:pt x="8" y="172"/>
                  </a:lnTo>
                  <a:lnTo>
                    <a:pt x="4" y="190"/>
                  </a:lnTo>
                  <a:lnTo>
                    <a:pt x="1" y="210"/>
                  </a:lnTo>
                  <a:lnTo>
                    <a:pt x="0" y="228"/>
                  </a:lnTo>
                  <a:lnTo>
                    <a:pt x="3" y="262"/>
                  </a:lnTo>
                  <a:lnTo>
                    <a:pt x="9" y="294"/>
                  </a:lnTo>
                  <a:lnTo>
                    <a:pt x="18" y="324"/>
                  </a:lnTo>
                  <a:lnTo>
                    <a:pt x="30" y="351"/>
                  </a:lnTo>
                  <a:lnTo>
                    <a:pt x="40" y="376"/>
                  </a:lnTo>
                  <a:lnTo>
                    <a:pt x="52" y="396"/>
                  </a:lnTo>
                  <a:lnTo>
                    <a:pt x="61" y="409"/>
                  </a:lnTo>
                  <a:lnTo>
                    <a:pt x="66" y="418"/>
                  </a:lnTo>
                  <a:lnTo>
                    <a:pt x="73" y="435"/>
                  </a:lnTo>
                  <a:lnTo>
                    <a:pt x="81" y="449"/>
                  </a:lnTo>
                  <a:lnTo>
                    <a:pt x="90" y="458"/>
                  </a:lnTo>
                  <a:lnTo>
                    <a:pt x="99" y="465"/>
                  </a:lnTo>
                  <a:lnTo>
                    <a:pt x="112" y="470"/>
                  </a:lnTo>
                  <a:lnTo>
                    <a:pt x="125" y="474"/>
                  </a:lnTo>
                  <a:lnTo>
                    <a:pt x="137" y="475"/>
                  </a:lnTo>
                  <a:lnTo>
                    <a:pt x="148" y="474"/>
                  </a:lnTo>
                  <a:lnTo>
                    <a:pt x="160" y="472"/>
                  </a:lnTo>
                  <a:lnTo>
                    <a:pt x="168" y="471"/>
                  </a:lnTo>
                  <a:lnTo>
                    <a:pt x="174" y="469"/>
                  </a:lnTo>
                  <a:lnTo>
                    <a:pt x="178" y="467"/>
                  </a:lnTo>
                  <a:lnTo>
                    <a:pt x="185" y="463"/>
                  </a:lnTo>
                  <a:lnTo>
                    <a:pt x="190" y="457"/>
                  </a:lnTo>
                  <a:lnTo>
                    <a:pt x="194" y="449"/>
                  </a:lnTo>
                  <a:lnTo>
                    <a:pt x="194" y="441"/>
                  </a:lnTo>
                  <a:lnTo>
                    <a:pt x="191" y="420"/>
                  </a:lnTo>
                  <a:lnTo>
                    <a:pt x="191" y="401"/>
                  </a:lnTo>
                  <a:lnTo>
                    <a:pt x="191" y="383"/>
                  </a:lnTo>
                  <a:lnTo>
                    <a:pt x="195" y="366"/>
                  </a:lnTo>
                  <a:lnTo>
                    <a:pt x="199" y="350"/>
                  </a:lnTo>
                  <a:lnTo>
                    <a:pt x="207" y="336"/>
                  </a:lnTo>
                  <a:lnTo>
                    <a:pt x="215" y="322"/>
                  </a:lnTo>
                  <a:lnTo>
                    <a:pt x="225" y="310"/>
                  </a:lnTo>
                  <a:lnTo>
                    <a:pt x="238" y="297"/>
                  </a:lnTo>
                  <a:lnTo>
                    <a:pt x="254" y="286"/>
                  </a:lnTo>
                  <a:lnTo>
                    <a:pt x="271" y="276"/>
                  </a:lnTo>
                  <a:lnTo>
                    <a:pt x="288" y="268"/>
                  </a:lnTo>
                  <a:lnTo>
                    <a:pt x="306" y="263"/>
                  </a:lnTo>
                  <a:lnTo>
                    <a:pt x="324" y="258"/>
                  </a:lnTo>
                  <a:lnTo>
                    <a:pt x="342" y="254"/>
                  </a:lnTo>
                  <a:lnTo>
                    <a:pt x="359" y="251"/>
                  </a:lnTo>
                  <a:lnTo>
                    <a:pt x="376" y="249"/>
                  </a:lnTo>
                  <a:lnTo>
                    <a:pt x="392" y="247"/>
                  </a:lnTo>
                  <a:lnTo>
                    <a:pt x="406" y="247"/>
                  </a:lnTo>
                  <a:lnTo>
                    <a:pt x="419" y="246"/>
                  </a:lnTo>
                  <a:lnTo>
                    <a:pt x="429" y="247"/>
                  </a:lnTo>
                  <a:lnTo>
                    <a:pt x="437" y="247"/>
                  </a:lnTo>
                  <a:lnTo>
                    <a:pt x="442" y="247"/>
                  </a:lnTo>
                  <a:lnTo>
                    <a:pt x="444" y="247"/>
                  </a:lnTo>
                  <a:lnTo>
                    <a:pt x="452" y="247"/>
                  </a:lnTo>
                  <a:lnTo>
                    <a:pt x="458" y="245"/>
                  </a:lnTo>
                  <a:lnTo>
                    <a:pt x="463" y="241"/>
                  </a:lnTo>
                  <a:lnTo>
                    <a:pt x="468" y="234"/>
                  </a:lnTo>
                  <a:lnTo>
                    <a:pt x="471" y="228"/>
                  </a:lnTo>
                  <a:lnTo>
                    <a:pt x="471" y="220"/>
                  </a:lnTo>
                  <a:lnTo>
                    <a:pt x="468" y="214"/>
                  </a:lnTo>
                  <a:lnTo>
                    <a:pt x="465" y="208"/>
                  </a:lnTo>
                  <a:lnTo>
                    <a:pt x="401" y="136"/>
                  </a:lnTo>
                  <a:lnTo>
                    <a:pt x="396" y="132"/>
                  </a:lnTo>
                  <a:lnTo>
                    <a:pt x="389" y="129"/>
                  </a:lnTo>
                  <a:lnTo>
                    <a:pt x="383" y="128"/>
                  </a:lnTo>
                  <a:lnTo>
                    <a:pt x="376" y="129"/>
                  </a:lnTo>
                  <a:lnTo>
                    <a:pt x="375" y="129"/>
                  </a:lnTo>
                  <a:lnTo>
                    <a:pt x="372" y="129"/>
                  </a:lnTo>
                  <a:lnTo>
                    <a:pt x="376" y="126"/>
                  </a:lnTo>
                  <a:lnTo>
                    <a:pt x="379" y="123"/>
                  </a:lnTo>
                  <a:lnTo>
                    <a:pt x="380" y="119"/>
                  </a:lnTo>
                  <a:lnTo>
                    <a:pt x="381" y="113"/>
                  </a:lnTo>
                  <a:lnTo>
                    <a:pt x="381" y="112"/>
                  </a:lnTo>
                  <a:lnTo>
                    <a:pt x="380" y="107"/>
                  </a:lnTo>
                  <a:lnTo>
                    <a:pt x="379" y="102"/>
                  </a:lnTo>
                  <a:lnTo>
                    <a:pt x="376" y="98"/>
                  </a:lnTo>
                  <a:lnTo>
                    <a:pt x="373" y="94"/>
                  </a:lnTo>
                  <a:lnTo>
                    <a:pt x="273" y="6"/>
                  </a:lnTo>
                  <a:lnTo>
                    <a:pt x="269" y="3"/>
                  </a:lnTo>
                  <a:lnTo>
                    <a:pt x="264" y="0"/>
                  </a:lnTo>
                  <a:lnTo>
                    <a:pt x="259" y="0"/>
                  </a:lnTo>
                  <a:lnTo>
                    <a:pt x="254" y="0"/>
                  </a:lnTo>
                  <a:close/>
                </a:path>
              </a:pathLst>
            </a:custGeom>
            <a:solidFill>
              <a:srgbClr val="000000"/>
            </a:solidFill>
            <a:ln w="9525">
              <a:noFill/>
              <a:round/>
              <a:headEnd/>
              <a:tailEnd/>
            </a:ln>
          </p:spPr>
          <p:txBody>
            <a:bodyPr/>
            <a:lstStyle/>
            <a:p>
              <a:pPr rtl="0"/>
              <a:endParaRPr lang="en-US" sz="3800"/>
            </a:p>
          </p:txBody>
        </p:sp>
        <p:sp>
          <p:nvSpPr>
            <p:cNvPr id="41241" name="Freeform 281"/>
            <p:cNvSpPr>
              <a:spLocks/>
            </p:cNvSpPr>
            <p:nvPr/>
          </p:nvSpPr>
          <p:spPr bwMode="auto">
            <a:xfrm>
              <a:off x="533" y="2432"/>
              <a:ext cx="79" cy="86"/>
            </a:xfrm>
            <a:custGeom>
              <a:avLst/>
              <a:gdLst>
                <a:gd name="T0" fmla="*/ 16 w 345"/>
                <a:gd name="T1" fmla="*/ 85 h 377"/>
                <a:gd name="T2" fmla="*/ 15 w 345"/>
                <a:gd name="T3" fmla="*/ 82 h 377"/>
                <a:gd name="T4" fmla="*/ 14 w 345"/>
                <a:gd name="T5" fmla="*/ 80 h 377"/>
                <a:gd name="T6" fmla="*/ 14 w 345"/>
                <a:gd name="T7" fmla="*/ 79 h 377"/>
                <a:gd name="T8" fmla="*/ 13 w 345"/>
                <a:gd name="T9" fmla="*/ 77 h 377"/>
                <a:gd name="T10" fmla="*/ 9 w 345"/>
                <a:gd name="T11" fmla="*/ 71 h 377"/>
                <a:gd name="T12" fmla="*/ 4 w 345"/>
                <a:gd name="T13" fmla="*/ 61 h 377"/>
                <a:gd name="T14" fmla="*/ 1 w 345"/>
                <a:gd name="T15" fmla="*/ 48 h 377"/>
                <a:gd name="T16" fmla="*/ 0 w 345"/>
                <a:gd name="T17" fmla="*/ 37 h 377"/>
                <a:gd name="T18" fmla="*/ 1 w 345"/>
                <a:gd name="T19" fmla="*/ 31 h 377"/>
                <a:gd name="T20" fmla="*/ 5 w 345"/>
                <a:gd name="T21" fmla="*/ 23 h 377"/>
                <a:gd name="T22" fmla="*/ 12 w 345"/>
                <a:gd name="T23" fmla="*/ 14 h 377"/>
                <a:gd name="T24" fmla="*/ 23 w 345"/>
                <a:gd name="T25" fmla="*/ 7 h 377"/>
                <a:gd name="T26" fmla="*/ 38 w 345"/>
                <a:gd name="T27" fmla="*/ 2 h 377"/>
                <a:gd name="T28" fmla="*/ 48 w 345"/>
                <a:gd name="T29" fmla="*/ 1 h 377"/>
                <a:gd name="T30" fmla="*/ 51 w 345"/>
                <a:gd name="T31" fmla="*/ 4 h 377"/>
                <a:gd name="T32" fmla="*/ 55 w 345"/>
                <a:gd name="T33" fmla="*/ 8 h 377"/>
                <a:gd name="T34" fmla="*/ 60 w 345"/>
                <a:gd name="T35" fmla="*/ 12 h 377"/>
                <a:gd name="T36" fmla="*/ 59 w 345"/>
                <a:gd name="T37" fmla="*/ 15 h 377"/>
                <a:gd name="T38" fmla="*/ 54 w 345"/>
                <a:gd name="T39" fmla="*/ 20 h 377"/>
                <a:gd name="T40" fmla="*/ 49 w 345"/>
                <a:gd name="T41" fmla="*/ 23 h 377"/>
                <a:gd name="T42" fmla="*/ 45 w 345"/>
                <a:gd name="T43" fmla="*/ 26 h 377"/>
                <a:gd name="T44" fmla="*/ 44 w 345"/>
                <a:gd name="T45" fmla="*/ 27 h 377"/>
                <a:gd name="T46" fmla="*/ 43 w 345"/>
                <a:gd name="T47" fmla="*/ 29 h 377"/>
                <a:gd name="T48" fmla="*/ 42 w 345"/>
                <a:gd name="T49" fmla="*/ 31 h 377"/>
                <a:gd name="T50" fmla="*/ 43 w 345"/>
                <a:gd name="T51" fmla="*/ 32 h 377"/>
                <a:gd name="T52" fmla="*/ 44 w 345"/>
                <a:gd name="T53" fmla="*/ 34 h 377"/>
                <a:gd name="T54" fmla="*/ 47 w 345"/>
                <a:gd name="T55" fmla="*/ 36 h 377"/>
                <a:gd name="T56" fmla="*/ 50 w 345"/>
                <a:gd name="T57" fmla="*/ 35 h 377"/>
                <a:gd name="T58" fmla="*/ 56 w 345"/>
                <a:gd name="T59" fmla="*/ 34 h 377"/>
                <a:gd name="T60" fmla="*/ 64 w 345"/>
                <a:gd name="T61" fmla="*/ 32 h 377"/>
                <a:gd name="T62" fmla="*/ 72 w 345"/>
                <a:gd name="T63" fmla="*/ 30 h 377"/>
                <a:gd name="T64" fmla="*/ 75 w 345"/>
                <a:gd name="T65" fmla="*/ 30 h 377"/>
                <a:gd name="T66" fmla="*/ 77 w 345"/>
                <a:gd name="T67" fmla="*/ 33 h 377"/>
                <a:gd name="T68" fmla="*/ 74 w 345"/>
                <a:gd name="T69" fmla="*/ 35 h 377"/>
                <a:gd name="T70" fmla="*/ 62 w 345"/>
                <a:gd name="T71" fmla="*/ 36 h 377"/>
                <a:gd name="T72" fmla="*/ 49 w 345"/>
                <a:gd name="T73" fmla="*/ 41 h 377"/>
                <a:gd name="T74" fmla="*/ 38 w 345"/>
                <a:gd name="T75" fmla="*/ 47 h 377"/>
                <a:gd name="T76" fmla="*/ 30 w 345"/>
                <a:gd name="T77" fmla="*/ 55 h 377"/>
                <a:gd name="T78" fmla="*/ 26 w 345"/>
                <a:gd name="T79" fmla="*/ 61 h 377"/>
                <a:gd name="T80" fmla="*/ 23 w 345"/>
                <a:gd name="T81" fmla="*/ 68 h 377"/>
                <a:gd name="T82" fmla="*/ 22 w 345"/>
                <a:gd name="T83" fmla="*/ 76 h 377"/>
                <a:gd name="T84" fmla="*/ 22 w 345"/>
                <a:gd name="T85" fmla="*/ 82 h 377"/>
                <a:gd name="T86" fmla="*/ 22 w 345"/>
                <a:gd name="T87" fmla="*/ 84 h 377"/>
                <a:gd name="T88" fmla="*/ 21 w 345"/>
                <a:gd name="T89" fmla="*/ 86 h 377"/>
                <a:gd name="T90" fmla="*/ 18 w 345"/>
                <a:gd name="T91" fmla="*/ 86 h 3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5"/>
                <a:gd name="T139" fmla="*/ 0 h 377"/>
                <a:gd name="T140" fmla="*/ 345 w 345"/>
                <a:gd name="T141" fmla="*/ 377 h 3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5" h="377">
                  <a:moveTo>
                    <a:pt x="73" y="373"/>
                  </a:moveTo>
                  <a:lnTo>
                    <a:pt x="70" y="372"/>
                  </a:lnTo>
                  <a:lnTo>
                    <a:pt x="68" y="368"/>
                  </a:lnTo>
                  <a:lnTo>
                    <a:pt x="64" y="361"/>
                  </a:lnTo>
                  <a:lnTo>
                    <a:pt x="61" y="352"/>
                  </a:lnTo>
                  <a:lnTo>
                    <a:pt x="61" y="350"/>
                  </a:lnTo>
                  <a:lnTo>
                    <a:pt x="60" y="347"/>
                  </a:lnTo>
                  <a:lnTo>
                    <a:pt x="60" y="346"/>
                  </a:lnTo>
                  <a:lnTo>
                    <a:pt x="59" y="343"/>
                  </a:lnTo>
                  <a:lnTo>
                    <a:pt x="56" y="339"/>
                  </a:lnTo>
                  <a:lnTo>
                    <a:pt x="50" y="329"/>
                  </a:lnTo>
                  <a:lnTo>
                    <a:pt x="39" y="312"/>
                  </a:lnTo>
                  <a:lnTo>
                    <a:pt x="29" y="291"/>
                  </a:lnTo>
                  <a:lnTo>
                    <a:pt x="18" y="266"/>
                  </a:lnTo>
                  <a:lnTo>
                    <a:pt x="9" y="239"/>
                  </a:lnTo>
                  <a:lnTo>
                    <a:pt x="3" y="209"/>
                  </a:lnTo>
                  <a:lnTo>
                    <a:pt x="0" y="178"/>
                  </a:lnTo>
                  <a:lnTo>
                    <a:pt x="0" y="164"/>
                  </a:lnTo>
                  <a:lnTo>
                    <a:pt x="3" y="149"/>
                  </a:lnTo>
                  <a:lnTo>
                    <a:pt x="5" y="136"/>
                  </a:lnTo>
                  <a:lnTo>
                    <a:pt x="11" y="122"/>
                  </a:lnTo>
                  <a:lnTo>
                    <a:pt x="21" y="100"/>
                  </a:lnTo>
                  <a:lnTo>
                    <a:pt x="35" y="80"/>
                  </a:lnTo>
                  <a:lnTo>
                    <a:pt x="53" y="63"/>
                  </a:lnTo>
                  <a:lnTo>
                    <a:pt x="76" y="47"/>
                  </a:lnTo>
                  <a:lnTo>
                    <a:pt x="102" y="32"/>
                  </a:lnTo>
                  <a:lnTo>
                    <a:pt x="132" y="19"/>
                  </a:lnTo>
                  <a:lnTo>
                    <a:pt x="165" y="9"/>
                  </a:lnTo>
                  <a:lnTo>
                    <a:pt x="203" y="0"/>
                  </a:lnTo>
                  <a:lnTo>
                    <a:pt x="208" y="5"/>
                  </a:lnTo>
                  <a:lnTo>
                    <a:pt x="215" y="10"/>
                  </a:lnTo>
                  <a:lnTo>
                    <a:pt x="224" y="18"/>
                  </a:lnTo>
                  <a:lnTo>
                    <a:pt x="233" y="26"/>
                  </a:lnTo>
                  <a:lnTo>
                    <a:pt x="242" y="35"/>
                  </a:lnTo>
                  <a:lnTo>
                    <a:pt x="253" y="43"/>
                  </a:lnTo>
                  <a:lnTo>
                    <a:pt x="262" y="52"/>
                  </a:lnTo>
                  <a:lnTo>
                    <a:pt x="271" y="60"/>
                  </a:lnTo>
                  <a:lnTo>
                    <a:pt x="259" y="67"/>
                  </a:lnTo>
                  <a:lnTo>
                    <a:pt x="247" y="76"/>
                  </a:lnTo>
                  <a:lnTo>
                    <a:pt x="234" y="86"/>
                  </a:lnTo>
                  <a:lnTo>
                    <a:pt x="223" y="93"/>
                  </a:lnTo>
                  <a:lnTo>
                    <a:pt x="212" y="101"/>
                  </a:lnTo>
                  <a:lnTo>
                    <a:pt x="203" y="108"/>
                  </a:lnTo>
                  <a:lnTo>
                    <a:pt x="198" y="112"/>
                  </a:lnTo>
                  <a:lnTo>
                    <a:pt x="195" y="113"/>
                  </a:lnTo>
                  <a:lnTo>
                    <a:pt x="191" y="117"/>
                  </a:lnTo>
                  <a:lnTo>
                    <a:pt x="188" y="122"/>
                  </a:lnTo>
                  <a:lnTo>
                    <a:pt x="186" y="127"/>
                  </a:lnTo>
                  <a:lnTo>
                    <a:pt x="185" y="132"/>
                  </a:lnTo>
                  <a:lnTo>
                    <a:pt x="185" y="135"/>
                  </a:lnTo>
                  <a:lnTo>
                    <a:pt x="186" y="138"/>
                  </a:lnTo>
                  <a:lnTo>
                    <a:pt x="186" y="140"/>
                  </a:lnTo>
                  <a:lnTo>
                    <a:pt x="188" y="143"/>
                  </a:lnTo>
                  <a:lnTo>
                    <a:pt x="191" y="149"/>
                  </a:lnTo>
                  <a:lnTo>
                    <a:pt x="198" y="155"/>
                  </a:lnTo>
                  <a:lnTo>
                    <a:pt x="206" y="156"/>
                  </a:lnTo>
                  <a:lnTo>
                    <a:pt x="215" y="156"/>
                  </a:lnTo>
                  <a:lnTo>
                    <a:pt x="219" y="155"/>
                  </a:lnTo>
                  <a:lnTo>
                    <a:pt x="229" y="152"/>
                  </a:lnTo>
                  <a:lnTo>
                    <a:pt x="245" y="148"/>
                  </a:lnTo>
                  <a:lnTo>
                    <a:pt x="263" y="144"/>
                  </a:lnTo>
                  <a:lnTo>
                    <a:pt x="281" y="139"/>
                  </a:lnTo>
                  <a:lnTo>
                    <a:pt x="299" y="135"/>
                  </a:lnTo>
                  <a:lnTo>
                    <a:pt x="315" y="131"/>
                  </a:lnTo>
                  <a:lnTo>
                    <a:pt x="325" y="128"/>
                  </a:lnTo>
                  <a:lnTo>
                    <a:pt x="329" y="132"/>
                  </a:lnTo>
                  <a:lnTo>
                    <a:pt x="333" y="136"/>
                  </a:lnTo>
                  <a:lnTo>
                    <a:pt x="338" y="143"/>
                  </a:lnTo>
                  <a:lnTo>
                    <a:pt x="345" y="149"/>
                  </a:lnTo>
                  <a:lnTo>
                    <a:pt x="322" y="152"/>
                  </a:lnTo>
                  <a:lnTo>
                    <a:pt x="297" y="155"/>
                  </a:lnTo>
                  <a:lnTo>
                    <a:pt x="270" y="160"/>
                  </a:lnTo>
                  <a:lnTo>
                    <a:pt x="242" y="168"/>
                  </a:lnTo>
                  <a:lnTo>
                    <a:pt x="215" y="178"/>
                  </a:lnTo>
                  <a:lnTo>
                    <a:pt x="189" y="191"/>
                  </a:lnTo>
                  <a:lnTo>
                    <a:pt x="164" y="207"/>
                  </a:lnTo>
                  <a:lnTo>
                    <a:pt x="142" y="227"/>
                  </a:lnTo>
                  <a:lnTo>
                    <a:pt x="132" y="240"/>
                  </a:lnTo>
                  <a:lnTo>
                    <a:pt x="121" y="255"/>
                  </a:lnTo>
                  <a:lnTo>
                    <a:pt x="113" y="269"/>
                  </a:lnTo>
                  <a:lnTo>
                    <a:pt x="107" y="285"/>
                  </a:lnTo>
                  <a:lnTo>
                    <a:pt x="102" y="300"/>
                  </a:lnTo>
                  <a:lnTo>
                    <a:pt x="98" y="317"/>
                  </a:lnTo>
                  <a:lnTo>
                    <a:pt x="96" y="335"/>
                  </a:lnTo>
                  <a:lnTo>
                    <a:pt x="95" y="355"/>
                  </a:lnTo>
                  <a:lnTo>
                    <a:pt x="95" y="360"/>
                  </a:lnTo>
                  <a:lnTo>
                    <a:pt x="96" y="365"/>
                  </a:lnTo>
                  <a:lnTo>
                    <a:pt x="96" y="370"/>
                  </a:lnTo>
                  <a:lnTo>
                    <a:pt x="96" y="376"/>
                  </a:lnTo>
                  <a:lnTo>
                    <a:pt x="90" y="377"/>
                  </a:lnTo>
                  <a:lnTo>
                    <a:pt x="85" y="376"/>
                  </a:lnTo>
                  <a:lnTo>
                    <a:pt x="78" y="376"/>
                  </a:lnTo>
                  <a:lnTo>
                    <a:pt x="73" y="373"/>
                  </a:lnTo>
                  <a:close/>
                </a:path>
              </a:pathLst>
            </a:custGeom>
            <a:solidFill>
              <a:srgbClr val="C0C0C0"/>
            </a:solidFill>
            <a:ln w="9525">
              <a:noFill/>
              <a:round/>
              <a:headEnd/>
              <a:tailEnd/>
            </a:ln>
          </p:spPr>
          <p:txBody>
            <a:bodyPr/>
            <a:lstStyle/>
            <a:p>
              <a:pPr rtl="0"/>
              <a:endParaRPr lang="en-US" sz="3800"/>
            </a:p>
          </p:txBody>
        </p:sp>
        <p:sp>
          <p:nvSpPr>
            <p:cNvPr id="41242" name="Freeform 282"/>
            <p:cNvSpPr>
              <a:spLocks/>
            </p:cNvSpPr>
            <p:nvPr/>
          </p:nvSpPr>
          <p:spPr bwMode="auto">
            <a:xfrm>
              <a:off x="403" y="2511"/>
              <a:ext cx="243" cy="127"/>
            </a:xfrm>
            <a:custGeom>
              <a:avLst/>
              <a:gdLst>
                <a:gd name="T0" fmla="*/ 42 w 1064"/>
                <a:gd name="T1" fmla="*/ 49 h 555"/>
                <a:gd name="T2" fmla="*/ 34 w 1064"/>
                <a:gd name="T3" fmla="*/ 49 h 555"/>
                <a:gd name="T4" fmla="*/ 25 w 1064"/>
                <a:gd name="T5" fmla="*/ 49 h 555"/>
                <a:gd name="T6" fmla="*/ 20 w 1064"/>
                <a:gd name="T7" fmla="*/ 49 h 555"/>
                <a:gd name="T8" fmla="*/ 18 w 1064"/>
                <a:gd name="T9" fmla="*/ 49 h 555"/>
                <a:gd name="T10" fmla="*/ 18 w 1064"/>
                <a:gd name="T11" fmla="*/ 49 h 555"/>
                <a:gd name="T12" fmla="*/ 16 w 1064"/>
                <a:gd name="T13" fmla="*/ 49 h 555"/>
                <a:gd name="T14" fmla="*/ 12 w 1064"/>
                <a:gd name="T15" fmla="*/ 50 h 555"/>
                <a:gd name="T16" fmla="*/ 8 w 1064"/>
                <a:gd name="T17" fmla="*/ 52 h 555"/>
                <a:gd name="T18" fmla="*/ 5 w 1064"/>
                <a:gd name="T19" fmla="*/ 54 h 555"/>
                <a:gd name="T20" fmla="*/ 2 w 1064"/>
                <a:gd name="T21" fmla="*/ 58 h 555"/>
                <a:gd name="T22" fmla="*/ 0 w 1064"/>
                <a:gd name="T23" fmla="*/ 65 h 555"/>
                <a:gd name="T24" fmla="*/ 1 w 1064"/>
                <a:gd name="T25" fmla="*/ 71 h 555"/>
                <a:gd name="T26" fmla="*/ 5 w 1064"/>
                <a:gd name="T27" fmla="*/ 78 h 555"/>
                <a:gd name="T28" fmla="*/ 11 w 1064"/>
                <a:gd name="T29" fmla="*/ 83 h 555"/>
                <a:gd name="T30" fmla="*/ 19 w 1064"/>
                <a:gd name="T31" fmla="*/ 85 h 555"/>
                <a:gd name="T32" fmla="*/ 24 w 1064"/>
                <a:gd name="T33" fmla="*/ 86 h 555"/>
                <a:gd name="T34" fmla="*/ 30 w 1064"/>
                <a:gd name="T35" fmla="*/ 86 h 555"/>
                <a:gd name="T36" fmla="*/ 39 w 1064"/>
                <a:gd name="T37" fmla="*/ 86 h 555"/>
                <a:gd name="T38" fmla="*/ 47 w 1064"/>
                <a:gd name="T39" fmla="*/ 86 h 555"/>
                <a:gd name="T40" fmla="*/ 57 w 1064"/>
                <a:gd name="T41" fmla="*/ 91 h 555"/>
                <a:gd name="T42" fmla="*/ 70 w 1064"/>
                <a:gd name="T43" fmla="*/ 100 h 555"/>
                <a:gd name="T44" fmla="*/ 84 w 1064"/>
                <a:gd name="T45" fmla="*/ 108 h 555"/>
                <a:gd name="T46" fmla="*/ 98 w 1064"/>
                <a:gd name="T47" fmla="*/ 115 h 555"/>
                <a:gd name="T48" fmla="*/ 112 w 1064"/>
                <a:gd name="T49" fmla="*/ 120 h 555"/>
                <a:gd name="T50" fmla="*/ 126 w 1064"/>
                <a:gd name="T51" fmla="*/ 124 h 555"/>
                <a:gd name="T52" fmla="*/ 141 w 1064"/>
                <a:gd name="T53" fmla="*/ 126 h 555"/>
                <a:gd name="T54" fmla="*/ 157 w 1064"/>
                <a:gd name="T55" fmla="*/ 127 h 555"/>
                <a:gd name="T56" fmla="*/ 170 w 1064"/>
                <a:gd name="T57" fmla="*/ 127 h 555"/>
                <a:gd name="T58" fmla="*/ 180 w 1064"/>
                <a:gd name="T59" fmla="*/ 126 h 555"/>
                <a:gd name="T60" fmla="*/ 190 w 1064"/>
                <a:gd name="T61" fmla="*/ 124 h 555"/>
                <a:gd name="T62" fmla="*/ 200 w 1064"/>
                <a:gd name="T63" fmla="*/ 121 h 555"/>
                <a:gd name="T64" fmla="*/ 209 w 1064"/>
                <a:gd name="T65" fmla="*/ 118 h 555"/>
                <a:gd name="T66" fmla="*/ 217 w 1064"/>
                <a:gd name="T67" fmla="*/ 113 h 555"/>
                <a:gd name="T68" fmla="*/ 224 w 1064"/>
                <a:gd name="T69" fmla="*/ 109 h 555"/>
                <a:gd name="T70" fmla="*/ 230 w 1064"/>
                <a:gd name="T71" fmla="*/ 103 h 555"/>
                <a:gd name="T72" fmla="*/ 236 w 1064"/>
                <a:gd name="T73" fmla="*/ 96 h 555"/>
                <a:gd name="T74" fmla="*/ 240 w 1064"/>
                <a:gd name="T75" fmla="*/ 89 h 555"/>
                <a:gd name="T76" fmla="*/ 243 w 1064"/>
                <a:gd name="T77" fmla="*/ 80 h 555"/>
                <a:gd name="T78" fmla="*/ 243 w 1064"/>
                <a:gd name="T79" fmla="*/ 71 h 555"/>
                <a:gd name="T80" fmla="*/ 241 w 1064"/>
                <a:gd name="T81" fmla="*/ 60 h 555"/>
                <a:gd name="T82" fmla="*/ 236 w 1064"/>
                <a:gd name="T83" fmla="*/ 47 h 555"/>
                <a:gd name="T84" fmla="*/ 227 w 1064"/>
                <a:gd name="T85" fmla="*/ 36 h 555"/>
                <a:gd name="T86" fmla="*/ 216 w 1064"/>
                <a:gd name="T87" fmla="*/ 25 h 555"/>
                <a:gd name="T88" fmla="*/ 202 w 1064"/>
                <a:gd name="T89" fmla="*/ 16 h 555"/>
                <a:gd name="T90" fmla="*/ 186 w 1064"/>
                <a:gd name="T91" fmla="*/ 9 h 555"/>
                <a:gd name="T92" fmla="*/ 168 w 1064"/>
                <a:gd name="T93" fmla="*/ 4 h 555"/>
                <a:gd name="T94" fmla="*/ 149 w 1064"/>
                <a:gd name="T95" fmla="*/ 1 h 555"/>
                <a:gd name="T96" fmla="*/ 131 w 1064"/>
                <a:gd name="T97" fmla="*/ 0 h 555"/>
                <a:gd name="T98" fmla="*/ 114 w 1064"/>
                <a:gd name="T99" fmla="*/ 2 h 555"/>
                <a:gd name="T100" fmla="*/ 98 w 1064"/>
                <a:gd name="T101" fmla="*/ 5 h 555"/>
                <a:gd name="T102" fmla="*/ 84 w 1064"/>
                <a:gd name="T103" fmla="*/ 10 h 555"/>
                <a:gd name="T104" fmla="*/ 71 w 1064"/>
                <a:gd name="T105" fmla="*/ 16 h 555"/>
                <a:gd name="T106" fmla="*/ 61 w 1064"/>
                <a:gd name="T107" fmla="*/ 24 h 555"/>
                <a:gd name="T108" fmla="*/ 53 w 1064"/>
                <a:gd name="T109" fmla="*/ 33 h 555"/>
                <a:gd name="T110" fmla="*/ 47 w 1064"/>
                <a:gd name="T111" fmla="*/ 43 h 5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64"/>
                <a:gd name="T169" fmla="*/ 0 h 555"/>
                <a:gd name="T170" fmla="*/ 1064 w 1064"/>
                <a:gd name="T171" fmla="*/ 555 h 55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64" h="555">
                  <a:moveTo>
                    <a:pt x="195" y="213"/>
                  </a:moveTo>
                  <a:lnTo>
                    <a:pt x="183" y="213"/>
                  </a:lnTo>
                  <a:lnTo>
                    <a:pt x="166" y="213"/>
                  </a:lnTo>
                  <a:lnTo>
                    <a:pt x="148" y="213"/>
                  </a:lnTo>
                  <a:lnTo>
                    <a:pt x="129" y="212"/>
                  </a:lnTo>
                  <a:lnTo>
                    <a:pt x="110" y="212"/>
                  </a:lnTo>
                  <a:lnTo>
                    <a:pt x="96" y="212"/>
                  </a:lnTo>
                  <a:lnTo>
                    <a:pt x="86" y="212"/>
                  </a:lnTo>
                  <a:lnTo>
                    <a:pt x="82" y="212"/>
                  </a:lnTo>
                  <a:lnTo>
                    <a:pt x="80" y="212"/>
                  </a:lnTo>
                  <a:lnTo>
                    <a:pt x="80" y="213"/>
                  </a:lnTo>
                  <a:lnTo>
                    <a:pt x="71" y="215"/>
                  </a:lnTo>
                  <a:lnTo>
                    <a:pt x="61" y="216"/>
                  </a:lnTo>
                  <a:lnTo>
                    <a:pt x="53" y="219"/>
                  </a:lnTo>
                  <a:lnTo>
                    <a:pt x="44" y="222"/>
                  </a:lnTo>
                  <a:lnTo>
                    <a:pt x="36" y="226"/>
                  </a:lnTo>
                  <a:lnTo>
                    <a:pt x="28" y="232"/>
                  </a:lnTo>
                  <a:lnTo>
                    <a:pt x="22" y="237"/>
                  </a:lnTo>
                  <a:lnTo>
                    <a:pt x="15" y="243"/>
                  </a:lnTo>
                  <a:lnTo>
                    <a:pt x="8" y="255"/>
                  </a:lnTo>
                  <a:lnTo>
                    <a:pt x="2" y="268"/>
                  </a:lnTo>
                  <a:lnTo>
                    <a:pt x="0" y="282"/>
                  </a:lnTo>
                  <a:lnTo>
                    <a:pt x="0" y="297"/>
                  </a:lnTo>
                  <a:lnTo>
                    <a:pt x="4" y="312"/>
                  </a:lnTo>
                  <a:lnTo>
                    <a:pt x="10" y="328"/>
                  </a:lnTo>
                  <a:lnTo>
                    <a:pt x="21" y="341"/>
                  </a:lnTo>
                  <a:lnTo>
                    <a:pt x="32" y="352"/>
                  </a:lnTo>
                  <a:lnTo>
                    <a:pt x="48" y="362"/>
                  </a:lnTo>
                  <a:lnTo>
                    <a:pt x="64" y="368"/>
                  </a:lnTo>
                  <a:lnTo>
                    <a:pt x="82" y="373"/>
                  </a:lnTo>
                  <a:lnTo>
                    <a:pt x="100" y="375"/>
                  </a:lnTo>
                  <a:lnTo>
                    <a:pt x="104" y="375"/>
                  </a:lnTo>
                  <a:lnTo>
                    <a:pt x="114" y="375"/>
                  </a:lnTo>
                  <a:lnTo>
                    <a:pt x="131" y="375"/>
                  </a:lnTo>
                  <a:lnTo>
                    <a:pt x="149" y="375"/>
                  </a:lnTo>
                  <a:lnTo>
                    <a:pt x="170" y="375"/>
                  </a:lnTo>
                  <a:lnTo>
                    <a:pt x="190" y="375"/>
                  </a:lnTo>
                  <a:lnTo>
                    <a:pt x="207" y="375"/>
                  </a:lnTo>
                  <a:lnTo>
                    <a:pt x="220" y="375"/>
                  </a:lnTo>
                  <a:lnTo>
                    <a:pt x="248" y="398"/>
                  </a:lnTo>
                  <a:lnTo>
                    <a:pt x="277" y="419"/>
                  </a:lnTo>
                  <a:lnTo>
                    <a:pt x="307" y="438"/>
                  </a:lnTo>
                  <a:lnTo>
                    <a:pt x="337" y="457"/>
                  </a:lnTo>
                  <a:lnTo>
                    <a:pt x="367" y="473"/>
                  </a:lnTo>
                  <a:lnTo>
                    <a:pt x="397" y="489"/>
                  </a:lnTo>
                  <a:lnTo>
                    <a:pt x="427" y="502"/>
                  </a:lnTo>
                  <a:lnTo>
                    <a:pt x="458" y="514"/>
                  </a:lnTo>
                  <a:lnTo>
                    <a:pt x="489" y="524"/>
                  </a:lnTo>
                  <a:lnTo>
                    <a:pt x="520" y="533"/>
                  </a:lnTo>
                  <a:lnTo>
                    <a:pt x="553" y="541"/>
                  </a:lnTo>
                  <a:lnTo>
                    <a:pt x="585" y="548"/>
                  </a:lnTo>
                  <a:lnTo>
                    <a:pt x="618" y="551"/>
                  </a:lnTo>
                  <a:lnTo>
                    <a:pt x="652" y="554"/>
                  </a:lnTo>
                  <a:lnTo>
                    <a:pt x="686" y="555"/>
                  </a:lnTo>
                  <a:lnTo>
                    <a:pt x="719" y="555"/>
                  </a:lnTo>
                  <a:lnTo>
                    <a:pt x="743" y="554"/>
                  </a:lnTo>
                  <a:lnTo>
                    <a:pt x="766" y="553"/>
                  </a:lnTo>
                  <a:lnTo>
                    <a:pt x="790" y="550"/>
                  </a:lnTo>
                  <a:lnTo>
                    <a:pt x="812" y="546"/>
                  </a:lnTo>
                  <a:lnTo>
                    <a:pt x="834" y="541"/>
                  </a:lnTo>
                  <a:lnTo>
                    <a:pt x="855" y="536"/>
                  </a:lnTo>
                  <a:lnTo>
                    <a:pt x="874" y="529"/>
                  </a:lnTo>
                  <a:lnTo>
                    <a:pt x="895" y="522"/>
                  </a:lnTo>
                  <a:lnTo>
                    <a:pt x="913" y="514"/>
                  </a:lnTo>
                  <a:lnTo>
                    <a:pt x="932" y="506"/>
                  </a:lnTo>
                  <a:lnTo>
                    <a:pt x="948" y="496"/>
                  </a:lnTo>
                  <a:lnTo>
                    <a:pt x="964" y="486"/>
                  </a:lnTo>
                  <a:lnTo>
                    <a:pt x="980" y="475"/>
                  </a:lnTo>
                  <a:lnTo>
                    <a:pt x="994" y="463"/>
                  </a:lnTo>
                  <a:lnTo>
                    <a:pt x="1007" y="451"/>
                  </a:lnTo>
                  <a:lnTo>
                    <a:pt x="1019" y="438"/>
                  </a:lnTo>
                  <a:lnTo>
                    <a:pt x="1032" y="421"/>
                  </a:lnTo>
                  <a:lnTo>
                    <a:pt x="1042" y="405"/>
                  </a:lnTo>
                  <a:lnTo>
                    <a:pt x="1050" y="388"/>
                  </a:lnTo>
                  <a:lnTo>
                    <a:pt x="1056" y="368"/>
                  </a:lnTo>
                  <a:lnTo>
                    <a:pt x="1062" y="350"/>
                  </a:lnTo>
                  <a:lnTo>
                    <a:pt x="1064" y="330"/>
                  </a:lnTo>
                  <a:lnTo>
                    <a:pt x="1064" y="311"/>
                  </a:lnTo>
                  <a:lnTo>
                    <a:pt x="1063" y="291"/>
                  </a:lnTo>
                  <a:lnTo>
                    <a:pt x="1056" y="263"/>
                  </a:lnTo>
                  <a:lnTo>
                    <a:pt x="1047" y="234"/>
                  </a:lnTo>
                  <a:lnTo>
                    <a:pt x="1033" y="207"/>
                  </a:lnTo>
                  <a:lnTo>
                    <a:pt x="1016" y="181"/>
                  </a:lnTo>
                  <a:lnTo>
                    <a:pt x="995" y="156"/>
                  </a:lnTo>
                  <a:lnTo>
                    <a:pt x="972" y="133"/>
                  </a:lnTo>
                  <a:lnTo>
                    <a:pt x="946" y="111"/>
                  </a:lnTo>
                  <a:lnTo>
                    <a:pt x="916" y="90"/>
                  </a:lnTo>
                  <a:lnTo>
                    <a:pt x="885" y="72"/>
                  </a:lnTo>
                  <a:lnTo>
                    <a:pt x="851" y="55"/>
                  </a:lnTo>
                  <a:lnTo>
                    <a:pt x="814" y="39"/>
                  </a:lnTo>
                  <a:lnTo>
                    <a:pt x="777" y="27"/>
                  </a:lnTo>
                  <a:lnTo>
                    <a:pt x="736" y="17"/>
                  </a:lnTo>
                  <a:lnTo>
                    <a:pt x="696" y="8"/>
                  </a:lnTo>
                  <a:lnTo>
                    <a:pt x="653" y="3"/>
                  </a:lnTo>
                  <a:lnTo>
                    <a:pt x="610" y="0"/>
                  </a:lnTo>
                  <a:lnTo>
                    <a:pt x="572" y="0"/>
                  </a:lnTo>
                  <a:lnTo>
                    <a:pt x="535" y="3"/>
                  </a:lnTo>
                  <a:lnTo>
                    <a:pt x="498" y="7"/>
                  </a:lnTo>
                  <a:lnTo>
                    <a:pt x="463" y="12"/>
                  </a:lnTo>
                  <a:lnTo>
                    <a:pt x="430" y="21"/>
                  </a:lnTo>
                  <a:lnTo>
                    <a:pt x="398" y="30"/>
                  </a:lnTo>
                  <a:lnTo>
                    <a:pt x="368" y="42"/>
                  </a:lnTo>
                  <a:lnTo>
                    <a:pt x="341" y="56"/>
                  </a:lnTo>
                  <a:lnTo>
                    <a:pt x="313" y="70"/>
                  </a:lnTo>
                  <a:lnTo>
                    <a:pt x="290" y="87"/>
                  </a:lnTo>
                  <a:lnTo>
                    <a:pt x="268" y="105"/>
                  </a:lnTo>
                  <a:lnTo>
                    <a:pt x="248" y="124"/>
                  </a:lnTo>
                  <a:lnTo>
                    <a:pt x="230" y="144"/>
                  </a:lnTo>
                  <a:lnTo>
                    <a:pt x="216" y="166"/>
                  </a:lnTo>
                  <a:lnTo>
                    <a:pt x="204" y="190"/>
                  </a:lnTo>
                  <a:lnTo>
                    <a:pt x="195" y="213"/>
                  </a:lnTo>
                  <a:close/>
                </a:path>
              </a:pathLst>
            </a:custGeom>
            <a:solidFill>
              <a:srgbClr val="000000"/>
            </a:solidFill>
            <a:ln w="9525">
              <a:noFill/>
              <a:round/>
              <a:headEnd/>
              <a:tailEnd/>
            </a:ln>
          </p:spPr>
          <p:txBody>
            <a:bodyPr/>
            <a:lstStyle/>
            <a:p>
              <a:pPr rtl="0"/>
              <a:endParaRPr lang="en-US" sz="3800"/>
            </a:p>
          </p:txBody>
        </p:sp>
        <p:sp>
          <p:nvSpPr>
            <p:cNvPr id="41243" name="Freeform 283"/>
            <p:cNvSpPr>
              <a:spLocks/>
            </p:cNvSpPr>
            <p:nvPr/>
          </p:nvSpPr>
          <p:spPr bwMode="auto">
            <a:xfrm>
              <a:off x="414" y="2523"/>
              <a:ext cx="221" cy="105"/>
            </a:xfrm>
            <a:custGeom>
              <a:avLst/>
              <a:gdLst>
                <a:gd name="T0" fmla="*/ 44 w 969"/>
                <a:gd name="T1" fmla="*/ 39 h 461"/>
                <a:gd name="T2" fmla="*/ 49 w 969"/>
                <a:gd name="T3" fmla="*/ 30 h 461"/>
                <a:gd name="T4" fmla="*/ 56 w 969"/>
                <a:gd name="T5" fmla="*/ 22 h 461"/>
                <a:gd name="T6" fmla="*/ 65 w 969"/>
                <a:gd name="T7" fmla="*/ 15 h 461"/>
                <a:gd name="T8" fmla="*/ 77 w 969"/>
                <a:gd name="T9" fmla="*/ 9 h 461"/>
                <a:gd name="T10" fmla="*/ 90 w 969"/>
                <a:gd name="T11" fmla="*/ 4 h 461"/>
                <a:gd name="T12" fmla="*/ 104 w 969"/>
                <a:gd name="T13" fmla="*/ 1 h 461"/>
                <a:gd name="T14" fmla="*/ 120 w 969"/>
                <a:gd name="T15" fmla="*/ 0 h 461"/>
                <a:gd name="T16" fmla="*/ 137 w 969"/>
                <a:gd name="T17" fmla="*/ 1 h 461"/>
                <a:gd name="T18" fmla="*/ 153 w 969"/>
                <a:gd name="T19" fmla="*/ 3 h 461"/>
                <a:gd name="T20" fmla="*/ 169 w 969"/>
                <a:gd name="T21" fmla="*/ 8 h 461"/>
                <a:gd name="T22" fmla="*/ 184 w 969"/>
                <a:gd name="T23" fmla="*/ 14 h 461"/>
                <a:gd name="T24" fmla="*/ 196 w 969"/>
                <a:gd name="T25" fmla="*/ 22 h 461"/>
                <a:gd name="T26" fmla="*/ 207 w 969"/>
                <a:gd name="T27" fmla="*/ 31 h 461"/>
                <a:gd name="T28" fmla="*/ 215 w 969"/>
                <a:gd name="T29" fmla="*/ 41 h 461"/>
                <a:gd name="T30" fmla="*/ 220 w 969"/>
                <a:gd name="T31" fmla="*/ 51 h 461"/>
                <a:gd name="T32" fmla="*/ 221 w 969"/>
                <a:gd name="T33" fmla="*/ 60 h 461"/>
                <a:gd name="T34" fmla="*/ 221 w 969"/>
                <a:gd name="T35" fmla="*/ 67 h 461"/>
                <a:gd name="T36" fmla="*/ 219 w 969"/>
                <a:gd name="T37" fmla="*/ 73 h 461"/>
                <a:gd name="T38" fmla="*/ 215 w 969"/>
                <a:gd name="T39" fmla="*/ 79 h 461"/>
                <a:gd name="T40" fmla="*/ 211 w 969"/>
                <a:gd name="T41" fmla="*/ 84 h 461"/>
                <a:gd name="T42" fmla="*/ 205 w 969"/>
                <a:gd name="T43" fmla="*/ 89 h 461"/>
                <a:gd name="T44" fmla="*/ 199 w 969"/>
                <a:gd name="T45" fmla="*/ 93 h 461"/>
                <a:gd name="T46" fmla="*/ 192 w 969"/>
                <a:gd name="T47" fmla="*/ 97 h 461"/>
                <a:gd name="T48" fmla="*/ 184 w 969"/>
                <a:gd name="T49" fmla="*/ 100 h 461"/>
                <a:gd name="T50" fmla="*/ 176 w 969"/>
                <a:gd name="T51" fmla="*/ 102 h 461"/>
                <a:gd name="T52" fmla="*/ 167 w 969"/>
                <a:gd name="T53" fmla="*/ 104 h 461"/>
                <a:gd name="T54" fmla="*/ 158 w 969"/>
                <a:gd name="T55" fmla="*/ 105 h 461"/>
                <a:gd name="T56" fmla="*/ 146 w 969"/>
                <a:gd name="T57" fmla="*/ 105 h 461"/>
                <a:gd name="T58" fmla="*/ 131 w 969"/>
                <a:gd name="T59" fmla="*/ 104 h 461"/>
                <a:gd name="T60" fmla="*/ 117 w 969"/>
                <a:gd name="T61" fmla="*/ 102 h 461"/>
                <a:gd name="T62" fmla="*/ 103 w 969"/>
                <a:gd name="T63" fmla="*/ 98 h 461"/>
                <a:gd name="T64" fmla="*/ 89 w 969"/>
                <a:gd name="T65" fmla="*/ 93 h 461"/>
                <a:gd name="T66" fmla="*/ 76 w 969"/>
                <a:gd name="T67" fmla="*/ 87 h 461"/>
                <a:gd name="T68" fmla="*/ 63 w 969"/>
                <a:gd name="T69" fmla="*/ 79 h 461"/>
                <a:gd name="T70" fmla="*/ 51 w 969"/>
                <a:gd name="T71" fmla="*/ 70 h 461"/>
                <a:gd name="T72" fmla="*/ 44 w 969"/>
                <a:gd name="T73" fmla="*/ 64 h 461"/>
                <a:gd name="T74" fmla="*/ 42 w 969"/>
                <a:gd name="T75" fmla="*/ 63 h 461"/>
                <a:gd name="T76" fmla="*/ 12 w 969"/>
                <a:gd name="T77" fmla="*/ 63 h 461"/>
                <a:gd name="T78" fmla="*/ 7 w 969"/>
                <a:gd name="T79" fmla="*/ 63 h 461"/>
                <a:gd name="T80" fmla="*/ 4 w 969"/>
                <a:gd name="T81" fmla="*/ 61 h 461"/>
                <a:gd name="T82" fmla="*/ 1 w 969"/>
                <a:gd name="T83" fmla="*/ 58 h 461"/>
                <a:gd name="T84" fmla="*/ 0 w 969"/>
                <a:gd name="T85" fmla="*/ 55 h 461"/>
                <a:gd name="T86" fmla="*/ 0 w 969"/>
                <a:gd name="T87" fmla="*/ 53 h 461"/>
                <a:gd name="T88" fmla="*/ 1 w 969"/>
                <a:gd name="T89" fmla="*/ 51 h 461"/>
                <a:gd name="T90" fmla="*/ 4 w 969"/>
                <a:gd name="T91" fmla="*/ 49 h 461"/>
                <a:gd name="T92" fmla="*/ 8 w 969"/>
                <a:gd name="T93" fmla="*/ 48 h 461"/>
                <a:gd name="T94" fmla="*/ 8 w 969"/>
                <a:gd name="T95" fmla="*/ 48 h 461"/>
                <a:gd name="T96" fmla="*/ 7 w 969"/>
                <a:gd name="T97" fmla="*/ 48 h 461"/>
                <a:gd name="T98" fmla="*/ 39 w 969"/>
                <a:gd name="T99" fmla="*/ 48 h 461"/>
                <a:gd name="T100" fmla="*/ 42 w 969"/>
                <a:gd name="T101" fmla="*/ 46 h 46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69"/>
                <a:gd name="T154" fmla="*/ 0 h 461"/>
                <a:gd name="T155" fmla="*/ 969 w 969"/>
                <a:gd name="T156" fmla="*/ 461 h 46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69" h="461">
                  <a:moveTo>
                    <a:pt x="189" y="194"/>
                  </a:moveTo>
                  <a:lnTo>
                    <a:pt x="194" y="173"/>
                  </a:lnTo>
                  <a:lnTo>
                    <a:pt x="203" y="152"/>
                  </a:lnTo>
                  <a:lnTo>
                    <a:pt x="215" y="133"/>
                  </a:lnTo>
                  <a:lnTo>
                    <a:pt x="229" y="113"/>
                  </a:lnTo>
                  <a:lnTo>
                    <a:pt x="246" y="96"/>
                  </a:lnTo>
                  <a:lnTo>
                    <a:pt x="265" y="79"/>
                  </a:lnTo>
                  <a:lnTo>
                    <a:pt x="287" y="65"/>
                  </a:lnTo>
                  <a:lnTo>
                    <a:pt x="312" y="51"/>
                  </a:lnTo>
                  <a:lnTo>
                    <a:pt x="338" y="39"/>
                  </a:lnTo>
                  <a:lnTo>
                    <a:pt x="366" y="27"/>
                  </a:lnTo>
                  <a:lnTo>
                    <a:pt x="394" y="18"/>
                  </a:lnTo>
                  <a:lnTo>
                    <a:pt x="425" y="12"/>
                  </a:lnTo>
                  <a:lnTo>
                    <a:pt x="458" y="5"/>
                  </a:lnTo>
                  <a:lnTo>
                    <a:pt x="490" y="1"/>
                  </a:lnTo>
                  <a:lnTo>
                    <a:pt x="526" y="0"/>
                  </a:lnTo>
                  <a:lnTo>
                    <a:pt x="561" y="0"/>
                  </a:lnTo>
                  <a:lnTo>
                    <a:pt x="599" y="3"/>
                  </a:lnTo>
                  <a:lnTo>
                    <a:pt x="636" y="8"/>
                  </a:lnTo>
                  <a:lnTo>
                    <a:pt x="673" y="14"/>
                  </a:lnTo>
                  <a:lnTo>
                    <a:pt x="709" y="24"/>
                  </a:lnTo>
                  <a:lnTo>
                    <a:pt x="743" y="34"/>
                  </a:lnTo>
                  <a:lnTo>
                    <a:pt x="775" y="47"/>
                  </a:lnTo>
                  <a:lnTo>
                    <a:pt x="805" y="61"/>
                  </a:lnTo>
                  <a:lnTo>
                    <a:pt x="835" y="78"/>
                  </a:lnTo>
                  <a:lnTo>
                    <a:pt x="861" y="95"/>
                  </a:lnTo>
                  <a:lnTo>
                    <a:pt x="885" y="115"/>
                  </a:lnTo>
                  <a:lnTo>
                    <a:pt x="907" y="134"/>
                  </a:lnTo>
                  <a:lnTo>
                    <a:pt x="925" y="156"/>
                  </a:lnTo>
                  <a:lnTo>
                    <a:pt x="941" y="178"/>
                  </a:lnTo>
                  <a:lnTo>
                    <a:pt x="954" y="200"/>
                  </a:lnTo>
                  <a:lnTo>
                    <a:pt x="963" y="224"/>
                  </a:lnTo>
                  <a:lnTo>
                    <a:pt x="968" y="249"/>
                  </a:lnTo>
                  <a:lnTo>
                    <a:pt x="969" y="264"/>
                  </a:lnTo>
                  <a:lnTo>
                    <a:pt x="969" y="278"/>
                  </a:lnTo>
                  <a:lnTo>
                    <a:pt x="967" y="293"/>
                  </a:lnTo>
                  <a:lnTo>
                    <a:pt x="963" y="307"/>
                  </a:lnTo>
                  <a:lnTo>
                    <a:pt x="959" y="321"/>
                  </a:lnTo>
                  <a:lnTo>
                    <a:pt x="951" y="334"/>
                  </a:lnTo>
                  <a:lnTo>
                    <a:pt x="943" y="346"/>
                  </a:lnTo>
                  <a:lnTo>
                    <a:pt x="934" y="359"/>
                  </a:lnTo>
                  <a:lnTo>
                    <a:pt x="924" y="370"/>
                  </a:lnTo>
                  <a:lnTo>
                    <a:pt x="913" y="380"/>
                  </a:lnTo>
                  <a:lnTo>
                    <a:pt x="900" y="390"/>
                  </a:lnTo>
                  <a:lnTo>
                    <a:pt x="887" y="399"/>
                  </a:lnTo>
                  <a:lnTo>
                    <a:pt x="873" y="409"/>
                  </a:lnTo>
                  <a:lnTo>
                    <a:pt x="859" y="416"/>
                  </a:lnTo>
                  <a:lnTo>
                    <a:pt x="842" y="424"/>
                  </a:lnTo>
                  <a:lnTo>
                    <a:pt x="826" y="431"/>
                  </a:lnTo>
                  <a:lnTo>
                    <a:pt x="808" y="437"/>
                  </a:lnTo>
                  <a:lnTo>
                    <a:pt x="790" y="442"/>
                  </a:lnTo>
                  <a:lnTo>
                    <a:pt x="772" y="448"/>
                  </a:lnTo>
                  <a:lnTo>
                    <a:pt x="752" y="451"/>
                  </a:lnTo>
                  <a:lnTo>
                    <a:pt x="733" y="455"/>
                  </a:lnTo>
                  <a:lnTo>
                    <a:pt x="712" y="458"/>
                  </a:lnTo>
                  <a:lnTo>
                    <a:pt x="691" y="459"/>
                  </a:lnTo>
                  <a:lnTo>
                    <a:pt x="670" y="461"/>
                  </a:lnTo>
                  <a:lnTo>
                    <a:pt x="638" y="461"/>
                  </a:lnTo>
                  <a:lnTo>
                    <a:pt x="605" y="459"/>
                  </a:lnTo>
                  <a:lnTo>
                    <a:pt x="574" y="457"/>
                  </a:lnTo>
                  <a:lnTo>
                    <a:pt x="543" y="451"/>
                  </a:lnTo>
                  <a:lnTo>
                    <a:pt x="511" y="446"/>
                  </a:lnTo>
                  <a:lnTo>
                    <a:pt x="481" y="438"/>
                  </a:lnTo>
                  <a:lnTo>
                    <a:pt x="451" y="431"/>
                  </a:lnTo>
                  <a:lnTo>
                    <a:pt x="422" y="420"/>
                  </a:lnTo>
                  <a:lnTo>
                    <a:pt x="392" y="409"/>
                  </a:lnTo>
                  <a:lnTo>
                    <a:pt x="363" y="396"/>
                  </a:lnTo>
                  <a:lnTo>
                    <a:pt x="334" y="380"/>
                  </a:lnTo>
                  <a:lnTo>
                    <a:pt x="306" y="364"/>
                  </a:lnTo>
                  <a:lnTo>
                    <a:pt x="277" y="346"/>
                  </a:lnTo>
                  <a:lnTo>
                    <a:pt x="250" y="327"/>
                  </a:lnTo>
                  <a:lnTo>
                    <a:pt x="222" y="306"/>
                  </a:lnTo>
                  <a:lnTo>
                    <a:pt x="195" y="284"/>
                  </a:lnTo>
                  <a:lnTo>
                    <a:pt x="191" y="281"/>
                  </a:lnTo>
                  <a:lnTo>
                    <a:pt x="187" y="280"/>
                  </a:lnTo>
                  <a:lnTo>
                    <a:pt x="183" y="278"/>
                  </a:lnTo>
                  <a:lnTo>
                    <a:pt x="179" y="278"/>
                  </a:lnTo>
                  <a:lnTo>
                    <a:pt x="52" y="278"/>
                  </a:lnTo>
                  <a:lnTo>
                    <a:pt x="43" y="277"/>
                  </a:lnTo>
                  <a:lnTo>
                    <a:pt x="32" y="276"/>
                  </a:lnTo>
                  <a:lnTo>
                    <a:pt x="25" y="272"/>
                  </a:lnTo>
                  <a:lnTo>
                    <a:pt x="17" y="268"/>
                  </a:lnTo>
                  <a:lnTo>
                    <a:pt x="10" y="263"/>
                  </a:lnTo>
                  <a:lnTo>
                    <a:pt x="5" y="256"/>
                  </a:lnTo>
                  <a:lnTo>
                    <a:pt x="1" y="250"/>
                  </a:lnTo>
                  <a:lnTo>
                    <a:pt x="0" y="243"/>
                  </a:lnTo>
                  <a:lnTo>
                    <a:pt x="0" y="238"/>
                  </a:lnTo>
                  <a:lnTo>
                    <a:pt x="0" y="234"/>
                  </a:lnTo>
                  <a:lnTo>
                    <a:pt x="2" y="230"/>
                  </a:lnTo>
                  <a:lnTo>
                    <a:pt x="5" y="226"/>
                  </a:lnTo>
                  <a:lnTo>
                    <a:pt x="10" y="221"/>
                  </a:lnTo>
                  <a:lnTo>
                    <a:pt x="17" y="217"/>
                  </a:lnTo>
                  <a:lnTo>
                    <a:pt x="26" y="213"/>
                  </a:lnTo>
                  <a:lnTo>
                    <a:pt x="35" y="212"/>
                  </a:lnTo>
                  <a:lnTo>
                    <a:pt x="34" y="212"/>
                  </a:lnTo>
                  <a:lnTo>
                    <a:pt x="32" y="212"/>
                  </a:lnTo>
                  <a:lnTo>
                    <a:pt x="164" y="213"/>
                  </a:lnTo>
                  <a:lnTo>
                    <a:pt x="172" y="212"/>
                  </a:lnTo>
                  <a:lnTo>
                    <a:pt x="179" y="207"/>
                  </a:lnTo>
                  <a:lnTo>
                    <a:pt x="185" y="202"/>
                  </a:lnTo>
                  <a:lnTo>
                    <a:pt x="189" y="194"/>
                  </a:lnTo>
                  <a:close/>
                </a:path>
              </a:pathLst>
            </a:custGeom>
            <a:solidFill>
              <a:srgbClr val="C0C0C0"/>
            </a:solidFill>
            <a:ln w="9525">
              <a:noFill/>
              <a:round/>
              <a:headEnd/>
              <a:tailEnd/>
            </a:ln>
          </p:spPr>
          <p:txBody>
            <a:bodyPr/>
            <a:lstStyle/>
            <a:p>
              <a:pPr rtl="0"/>
              <a:endParaRPr lang="en-US" sz="3800"/>
            </a:p>
          </p:txBody>
        </p:sp>
        <p:sp>
          <p:nvSpPr>
            <p:cNvPr id="41244" name="Freeform 284"/>
            <p:cNvSpPr>
              <a:spLocks/>
            </p:cNvSpPr>
            <p:nvPr/>
          </p:nvSpPr>
          <p:spPr bwMode="auto">
            <a:xfrm>
              <a:off x="429" y="2498"/>
              <a:ext cx="247" cy="97"/>
            </a:xfrm>
            <a:custGeom>
              <a:avLst/>
              <a:gdLst>
                <a:gd name="T0" fmla="*/ 0 w 1077"/>
                <a:gd name="T1" fmla="*/ 67 h 421"/>
                <a:gd name="T2" fmla="*/ 0 w 1077"/>
                <a:gd name="T3" fmla="*/ 68 h 421"/>
                <a:gd name="T4" fmla="*/ 0 w 1077"/>
                <a:gd name="T5" fmla="*/ 70 h 421"/>
                <a:gd name="T6" fmla="*/ 2 w 1077"/>
                <a:gd name="T7" fmla="*/ 73 h 421"/>
                <a:gd name="T8" fmla="*/ 25 w 1077"/>
                <a:gd name="T9" fmla="*/ 81 h 421"/>
                <a:gd name="T10" fmla="*/ 26 w 1077"/>
                <a:gd name="T11" fmla="*/ 81 h 421"/>
                <a:gd name="T12" fmla="*/ 26 w 1077"/>
                <a:gd name="T13" fmla="*/ 81 h 421"/>
                <a:gd name="T14" fmla="*/ 29 w 1077"/>
                <a:gd name="T15" fmla="*/ 81 h 421"/>
                <a:gd name="T16" fmla="*/ 34 w 1077"/>
                <a:gd name="T17" fmla="*/ 82 h 421"/>
                <a:gd name="T18" fmla="*/ 39 w 1077"/>
                <a:gd name="T19" fmla="*/ 82 h 421"/>
                <a:gd name="T20" fmla="*/ 41 w 1077"/>
                <a:gd name="T21" fmla="*/ 83 h 421"/>
                <a:gd name="T22" fmla="*/ 61 w 1077"/>
                <a:gd name="T23" fmla="*/ 87 h 421"/>
                <a:gd name="T24" fmla="*/ 80 w 1077"/>
                <a:gd name="T25" fmla="*/ 91 h 421"/>
                <a:gd name="T26" fmla="*/ 99 w 1077"/>
                <a:gd name="T27" fmla="*/ 94 h 421"/>
                <a:gd name="T28" fmla="*/ 117 w 1077"/>
                <a:gd name="T29" fmla="*/ 95 h 421"/>
                <a:gd name="T30" fmla="*/ 135 w 1077"/>
                <a:gd name="T31" fmla="*/ 97 h 421"/>
                <a:gd name="T32" fmla="*/ 151 w 1077"/>
                <a:gd name="T33" fmla="*/ 97 h 421"/>
                <a:gd name="T34" fmla="*/ 167 w 1077"/>
                <a:gd name="T35" fmla="*/ 97 h 421"/>
                <a:gd name="T36" fmla="*/ 181 w 1077"/>
                <a:gd name="T37" fmla="*/ 97 h 421"/>
                <a:gd name="T38" fmla="*/ 194 w 1077"/>
                <a:gd name="T39" fmla="*/ 96 h 421"/>
                <a:gd name="T40" fmla="*/ 206 w 1077"/>
                <a:gd name="T41" fmla="*/ 95 h 421"/>
                <a:gd name="T42" fmla="*/ 217 w 1077"/>
                <a:gd name="T43" fmla="*/ 94 h 421"/>
                <a:gd name="T44" fmla="*/ 225 w 1077"/>
                <a:gd name="T45" fmla="*/ 92 h 421"/>
                <a:gd name="T46" fmla="*/ 233 w 1077"/>
                <a:gd name="T47" fmla="*/ 91 h 421"/>
                <a:gd name="T48" fmla="*/ 238 w 1077"/>
                <a:gd name="T49" fmla="*/ 91 h 421"/>
                <a:gd name="T50" fmla="*/ 241 w 1077"/>
                <a:gd name="T51" fmla="*/ 90 h 421"/>
                <a:gd name="T52" fmla="*/ 243 w 1077"/>
                <a:gd name="T53" fmla="*/ 90 h 421"/>
                <a:gd name="T54" fmla="*/ 246 w 1077"/>
                <a:gd name="T55" fmla="*/ 88 h 421"/>
                <a:gd name="T56" fmla="*/ 247 w 1077"/>
                <a:gd name="T57" fmla="*/ 84 h 421"/>
                <a:gd name="T58" fmla="*/ 247 w 1077"/>
                <a:gd name="T59" fmla="*/ 84 h 421"/>
                <a:gd name="T60" fmla="*/ 247 w 1077"/>
                <a:gd name="T61" fmla="*/ 84 h 421"/>
                <a:gd name="T62" fmla="*/ 245 w 1077"/>
                <a:gd name="T63" fmla="*/ 73 h 421"/>
                <a:gd name="T64" fmla="*/ 239 w 1077"/>
                <a:gd name="T65" fmla="*/ 60 h 421"/>
                <a:gd name="T66" fmla="*/ 229 w 1077"/>
                <a:gd name="T67" fmla="*/ 48 h 421"/>
                <a:gd name="T68" fmla="*/ 213 w 1077"/>
                <a:gd name="T69" fmla="*/ 40 h 421"/>
                <a:gd name="T70" fmla="*/ 210 w 1077"/>
                <a:gd name="T71" fmla="*/ 36 h 421"/>
                <a:gd name="T72" fmla="*/ 206 w 1077"/>
                <a:gd name="T73" fmla="*/ 31 h 421"/>
                <a:gd name="T74" fmla="*/ 200 w 1077"/>
                <a:gd name="T75" fmla="*/ 25 h 421"/>
                <a:gd name="T76" fmla="*/ 191 w 1077"/>
                <a:gd name="T77" fmla="*/ 19 h 421"/>
                <a:gd name="T78" fmla="*/ 179 w 1077"/>
                <a:gd name="T79" fmla="*/ 13 h 421"/>
                <a:gd name="T80" fmla="*/ 164 w 1077"/>
                <a:gd name="T81" fmla="*/ 8 h 421"/>
                <a:gd name="T82" fmla="*/ 145 w 1077"/>
                <a:gd name="T83" fmla="*/ 3 h 421"/>
                <a:gd name="T84" fmla="*/ 122 w 1077"/>
                <a:gd name="T85" fmla="*/ 0 h 421"/>
                <a:gd name="T86" fmla="*/ 116 w 1077"/>
                <a:gd name="T87" fmla="*/ 0 h 421"/>
                <a:gd name="T88" fmla="*/ 102 w 1077"/>
                <a:gd name="T89" fmla="*/ 0 h 421"/>
                <a:gd name="T90" fmla="*/ 83 w 1077"/>
                <a:gd name="T91" fmla="*/ 2 h 421"/>
                <a:gd name="T92" fmla="*/ 62 w 1077"/>
                <a:gd name="T93" fmla="*/ 6 h 421"/>
                <a:gd name="T94" fmla="*/ 41 w 1077"/>
                <a:gd name="T95" fmla="*/ 14 h 421"/>
                <a:gd name="T96" fmla="*/ 22 w 1077"/>
                <a:gd name="T97" fmla="*/ 26 h 421"/>
                <a:gd name="T98" fmla="*/ 7 w 1077"/>
                <a:gd name="T99" fmla="*/ 44 h 421"/>
                <a:gd name="T100" fmla="*/ 0 w 1077"/>
                <a:gd name="T101" fmla="*/ 67 h 42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77"/>
                <a:gd name="T154" fmla="*/ 0 h 421"/>
                <a:gd name="T155" fmla="*/ 1077 w 1077"/>
                <a:gd name="T156" fmla="*/ 421 h 42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77" h="421">
                  <a:moveTo>
                    <a:pt x="0" y="292"/>
                  </a:moveTo>
                  <a:lnTo>
                    <a:pt x="0" y="292"/>
                  </a:lnTo>
                  <a:lnTo>
                    <a:pt x="0" y="294"/>
                  </a:lnTo>
                  <a:lnTo>
                    <a:pt x="0" y="295"/>
                  </a:lnTo>
                  <a:lnTo>
                    <a:pt x="1" y="303"/>
                  </a:lnTo>
                  <a:lnTo>
                    <a:pt x="3" y="309"/>
                  </a:lnTo>
                  <a:lnTo>
                    <a:pt x="9" y="315"/>
                  </a:lnTo>
                  <a:lnTo>
                    <a:pt x="15" y="317"/>
                  </a:lnTo>
                  <a:lnTo>
                    <a:pt x="111" y="350"/>
                  </a:lnTo>
                  <a:lnTo>
                    <a:pt x="113" y="350"/>
                  </a:lnTo>
                  <a:lnTo>
                    <a:pt x="114" y="350"/>
                  </a:lnTo>
                  <a:lnTo>
                    <a:pt x="115" y="350"/>
                  </a:lnTo>
                  <a:lnTo>
                    <a:pt x="118" y="350"/>
                  </a:lnTo>
                  <a:lnTo>
                    <a:pt x="126" y="351"/>
                  </a:lnTo>
                  <a:lnTo>
                    <a:pt x="136" y="352"/>
                  </a:lnTo>
                  <a:lnTo>
                    <a:pt x="148" y="354"/>
                  </a:lnTo>
                  <a:lnTo>
                    <a:pt x="160" y="356"/>
                  </a:lnTo>
                  <a:lnTo>
                    <a:pt x="170" y="357"/>
                  </a:lnTo>
                  <a:lnTo>
                    <a:pt x="178" y="359"/>
                  </a:lnTo>
                  <a:lnTo>
                    <a:pt x="180" y="359"/>
                  </a:lnTo>
                  <a:lnTo>
                    <a:pt x="223" y="369"/>
                  </a:lnTo>
                  <a:lnTo>
                    <a:pt x="266" y="378"/>
                  </a:lnTo>
                  <a:lnTo>
                    <a:pt x="308" y="387"/>
                  </a:lnTo>
                  <a:lnTo>
                    <a:pt x="350" y="394"/>
                  </a:lnTo>
                  <a:lnTo>
                    <a:pt x="391" y="400"/>
                  </a:lnTo>
                  <a:lnTo>
                    <a:pt x="432" y="406"/>
                  </a:lnTo>
                  <a:lnTo>
                    <a:pt x="472" y="411"/>
                  </a:lnTo>
                  <a:lnTo>
                    <a:pt x="511" y="413"/>
                  </a:lnTo>
                  <a:lnTo>
                    <a:pt x="550" y="417"/>
                  </a:lnTo>
                  <a:lnTo>
                    <a:pt x="588" y="419"/>
                  </a:lnTo>
                  <a:lnTo>
                    <a:pt x="624" y="420"/>
                  </a:lnTo>
                  <a:lnTo>
                    <a:pt x="659" y="421"/>
                  </a:lnTo>
                  <a:lnTo>
                    <a:pt x="694" y="421"/>
                  </a:lnTo>
                  <a:lnTo>
                    <a:pt x="727" y="421"/>
                  </a:lnTo>
                  <a:lnTo>
                    <a:pt x="760" y="420"/>
                  </a:lnTo>
                  <a:lnTo>
                    <a:pt x="791" y="419"/>
                  </a:lnTo>
                  <a:lnTo>
                    <a:pt x="819" y="417"/>
                  </a:lnTo>
                  <a:lnTo>
                    <a:pt x="848" y="415"/>
                  </a:lnTo>
                  <a:lnTo>
                    <a:pt x="874" y="413"/>
                  </a:lnTo>
                  <a:lnTo>
                    <a:pt x="900" y="411"/>
                  </a:lnTo>
                  <a:lnTo>
                    <a:pt x="924" y="408"/>
                  </a:lnTo>
                  <a:lnTo>
                    <a:pt x="946" y="406"/>
                  </a:lnTo>
                  <a:lnTo>
                    <a:pt x="965" y="403"/>
                  </a:lnTo>
                  <a:lnTo>
                    <a:pt x="983" y="400"/>
                  </a:lnTo>
                  <a:lnTo>
                    <a:pt x="1000" y="398"/>
                  </a:lnTo>
                  <a:lnTo>
                    <a:pt x="1015" y="396"/>
                  </a:lnTo>
                  <a:lnTo>
                    <a:pt x="1028" y="394"/>
                  </a:lnTo>
                  <a:lnTo>
                    <a:pt x="1038" y="393"/>
                  </a:lnTo>
                  <a:lnTo>
                    <a:pt x="1046" y="391"/>
                  </a:lnTo>
                  <a:lnTo>
                    <a:pt x="1052" y="390"/>
                  </a:lnTo>
                  <a:lnTo>
                    <a:pt x="1056" y="389"/>
                  </a:lnTo>
                  <a:lnTo>
                    <a:pt x="1058" y="389"/>
                  </a:lnTo>
                  <a:lnTo>
                    <a:pt x="1065" y="385"/>
                  </a:lnTo>
                  <a:lnTo>
                    <a:pt x="1072" y="380"/>
                  </a:lnTo>
                  <a:lnTo>
                    <a:pt x="1076" y="373"/>
                  </a:lnTo>
                  <a:lnTo>
                    <a:pt x="1077" y="365"/>
                  </a:lnTo>
                  <a:lnTo>
                    <a:pt x="1077" y="364"/>
                  </a:lnTo>
                  <a:lnTo>
                    <a:pt x="1074" y="342"/>
                  </a:lnTo>
                  <a:lnTo>
                    <a:pt x="1068" y="316"/>
                  </a:lnTo>
                  <a:lnTo>
                    <a:pt x="1058" y="289"/>
                  </a:lnTo>
                  <a:lnTo>
                    <a:pt x="1043" y="261"/>
                  </a:lnTo>
                  <a:lnTo>
                    <a:pt x="1022" y="235"/>
                  </a:lnTo>
                  <a:lnTo>
                    <a:pt x="998" y="210"/>
                  </a:lnTo>
                  <a:lnTo>
                    <a:pt x="965" y="190"/>
                  </a:lnTo>
                  <a:lnTo>
                    <a:pt x="927" y="175"/>
                  </a:lnTo>
                  <a:lnTo>
                    <a:pt x="924" y="168"/>
                  </a:lnTo>
                  <a:lnTo>
                    <a:pt x="917" y="158"/>
                  </a:lnTo>
                  <a:lnTo>
                    <a:pt x="909" y="148"/>
                  </a:lnTo>
                  <a:lnTo>
                    <a:pt x="899" y="136"/>
                  </a:lnTo>
                  <a:lnTo>
                    <a:pt x="886" y="123"/>
                  </a:lnTo>
                  <a:lnTo>
                    <a:pt x="871" y="110"/>
                  </a:lnTo>
                  <a:lnTo>
                    <a:pt x="853" y="97"/>
                  </a:lnTo>
                  <a:lnTo>
                    <a:pt x="832" y="84"/>
                  </a:lnTo>
                  <a:lnTo>
                    <a:pt x="809" y="70"/>
                  </a:lnTo>
                  <a:lnTo>
                    <a:pt x="782" y="58"/>
                  </a:lnTo>
                  <a:lnTo>
                    <a:pt x="750" y="45"/>
                  </a:lnTo>
                  <a:lnTo>
                    <a:pt x="715" y="34"/>
                  </a:lnTo>
                  <a:lnTo>
                    <a:pt x="676" y="23"/>
                  </a:lnTo>
                  <a:lnTo>
                    <a:pt x="632" y="14"/>
                  </a:lnTo>
                  <a:lnTo>
                    <a:pt x="584" y="6"/>
                  </a:lnTo>
                  <a:lnTo>
                    <a:pt x="532" y="1"/>
                  </a:lnTo>
                  <a:lnTo>
                    <a:pt x="523" y="1"/>
                  </a:lnTo>
                  <a:lnTo>
                    <a:pt x="504" y="0"/>
                  </a:lnTo>
                  <a:lnTo>
                    <a:pt x="478" y="1"/>
                  </a:lnTo>
                  <a:lnTo>
                    <a:pt x="445" y="2"/>
                  </a:lnTo>
                  <a:lnTo>
                    <a:pt x="407" y="5"/>
                  </a:lnTo>
                  <a:lnTo>
                    <a:pt x="364" y="10"/>
                  </a:lnTo>
                  <a:lnTo>
                    <a:pt x="318" y="18"/>
                  </a:lnTo>
                  <a:lnTo>
                    <a:pt x="272" y="28"/>
                  </a:lnTo>
                  <a:lnTo>
                    <a:pt x="223" y="43"/>
                  </a:lnTo>
                  <a:lnTo>
                    <a:pt x="178" y="62"/>
                  </a:lnTo>
                  <a:lnTo>
                    <a:pt x="134" y="86"/>
                  </a:lnTo>
                  <a:lnTo>
                    <a:pt x="95" y="114"/>
                  </a:lnTo>
                  <a:lnTo>
                    <a:pt x="59" y="148"/>
                  </a:lnTo>
                  <a:lnTo>
                    <a:pt x="31" y="190"/>
                  </a:lnTo>
                  <a:lnTo>
                    <a:pt x="11" y="238"/>
                  </a:lnTo>
                  <a:lnTo>
                    <a:pt x="0" y="292"/>
                  </a:lnTo>
                  <a:close/>
                </a:path>
              </a:pathLst>
            </a:custGeom>
            <a:solidFill>
              <a:srgbClr val="000000"/>
            </a:solidFill>
            <a:ln w="9525">
              <a:noFill/>
              <a:round/>
              <a:headEnd/>
              <a:tailEnd/>
            </a:ln>
          </p:spPr>
          <p:txBody>
            <a:bodyPr/>
            <a:lstStyle/>
            <a:p>
              <a:pPr rtl="0"/>
              <a:endParaRPr lang="en-US" sz="3800"/>
            </a:p>
          </p:txBody>
        </p:sp>
        <p:sp>
          <p:nvSpPr>
            <p:cNvPr id="41245" name="Freeform 285"/>
            <p:cNvSpPr>
              <a:spLocks/>
            </p:cNvSpPr>
            <p:nvPr/>
          </p:nvSpPr>
          <p:spPr bwMode="auto">
            <a:xfrm>
              <a:off x="440" y="2510"/>
              <a:ext cx="224" cy="74"/>
            </a:xfrm>
            <a:custGeom>
              <a:avLst/>
              <a:gdLst>
                <a:gd name="T0" fmla="*/ 123 w 975"/>
                <a:gd name="T1" fmla="*/ 2 h 324"/>
                <a:gd name="T2" fmla="*/ 144 w 975"/>
                <a:gd name="T3" fmla="*/ 6 h 324"/>
                <a:gd name="T4" fmla="*/ 161 w 975"/>
                <a:gd name="T5" fmla="*/ 11 h 324"/>
                <a:gd name="T6" fmla="*/ 173 w 975"/>
                <a:gd name="T7" fmla="*/ 17 h 324"/>
                <a:gd name="T8" fmla="*/ 182 w 975"/>
                <a:gd name="T9" fmla="*/ 23 h 324"/>
                <a:gd name="T10" fmla="*/ 187 w 975"/>
                <a:gd name="T11" fmla="*/ 28 h 324"/>
                <a:gd name="T12" fmla="*/ 191 w 975"/>
                <a:gd name="T13" fmla="*/ 32 h 324"/>
                <a:gd name="T14" fmla="*/ 192 w 975"/>
                <a:gd name="T15" fmla="*/ 34 h 324"/>
                <a:gd name="T16" fmla="*/ 193 w 975"/>
                <a:gd name="T17" fmla="*/ 36 h 324"/>
                <a:gd name="T18" fmla="*/ 195 w 975"/>
                <a:gd name="T19" fmla="*/ 38 h 324"/>
                <a:gd name="T20" fmla="*/ 203 w 975"/>
                <a:gd name="T21" fmla="*/ 41 h 324"/>
                <a:gd name="T22" fmla="*/ 213 w 975"/>
                <a:gd name="T23" fmla="*/ 48 h 324"/>
                <a:gd name="T24" fmla="*/ 220 w 975"/>
                <a:gd name="T25" fmla="*/ 56 h 324"/>
                <a:gd name="T26" fmla="*/ 223 w 975"/>
                <a:gd name="T27" fmla="*/ 64 h 324"/>
                <a:gd name="T28" fmla="*/ 220 w 975"/>
                <a:gd name="T29" fmla="*/ 69 h 324"/>
                <a:gd name="T30" fmla="*/ 207 w 975"/>
                <a:gd name="T31" fmla="*/ 70 h 324"/>
                <a:gd name="T32" fmla="*/ 189 w 975"/>
                <a:gd name="T33" fmla="*/ 72 h 324"/>
                <a:gd name="T34" fmla="*/ 167 w 975"/>
                <a:gd name="T35" fmla="*/ 74 h 324"/>
                <a:gd name="T36" fmla="*/ 141 w 975"/>
                <a:gd name="T37" fmla="*/ 74 h 324"/>
                <a:gd name="T38" fmla="*/ 113 w 975"/>
                <a:gd name="T39" fmla="*/ 73 h 324"/>
                <a:gd name="T40" fmla="*/ 82 w 975"/>
                <a:gd name="T41" fmla="*/ 70 h 324"/>
                <a:gd name="T42" fmla="*/ 49 w 975"/>
                <a:gd name="T43" fmla="*/ 64 h 324"/>
                <a:gd name="T44" fmla="*/ 32 w 975"/>
                <a:gd name="T45" fmla="*/ 60 h 324"/>
                <a:gd name="T46" fmla="*/ 32 w 975"/>
                <a:gd name="T47" fmla="*/ 60 h 324"/>
                <a:gd name="T48" fmla="*/ 31 w 975"/>
                <a:gd name="T49" fmla="*/ 60 h 324"/>
                <a:gd name="T50" fmla="*/ 27 w 975"/>
                <a:gd name="T51" fmla="*/ 59 h 324"/>
                <a:gd name="T52" fmla="*/ 22 w 975"/>
                <a:gd name="T53" fmla="*/ 58 h 324"/>
                <a:gd name="T54" fmla="*/ 18 w 975"/>
                <a:gd name="T55" fmla="*/ 58 h 324"/>
                <a:gd name="T56" fmla="*/ 16 w 975"/>
                <a:gd name="T57" fmla="*/ 58 h 324"/>
                <a:gd name="T58" fmla="*/ 13 w 975"/>
                <a:gd name="T59" fmla="*/ 56 h 324"/>
                <a:gd name="T60" fmla="*/ 8 w 975"/>
                <a:gd name="T61" fmla="*/ 55 h 324"/>
                <a:gd name="T62" fmla="*/ 3 w 975"/>
                <a:gd name="T63" fmla="*/ 53 h 324"/>
                <a:gd name="T64" fmla="*/ 3 w 975"/>
                <a:gd name="T65" fmla="*/ 42 h 324"/>
                <a:gd name="T66" fmla="*/ 14 w 975"/>
                <a:gd name="T67" fmla="*/ 26 h 324"/>
                <a:gd name="T68" fmla="*/ 30 w 975"/>
                <a:gd name="T69" fmla="*/ 15 h 324"/>
                <a:gd name="T70" fmla="*/ 49 w 975"/>
                <a:gd name="T71" fmla="*/ 8 h 324"/>
                <a:gd name="T72" fmla="*/ 68 w 975"/>
                <a:gd name="T73" fmla="*/ 3 h 324"/>
                <a:gd name="T74" fmla="*/ 86 w 975"/>
                <a:gd name="T75" fmla="*/ 1 h 324"/>
                <a:gd name="T76" fmla="*/ 101 w 975"/>
                <a:gd name="T77" fmla="*/ 0 h 324"/>
                <a:gd name="T78" fmla="*/ 109 w 975"/>
                <a:gd name="T79" fmla="*/ 0 h 32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75"/>
                <a:gd name="T121" fmla="*/ 0 h 324"/>
                <a:gd name="T122" fmla="*/ 975 w 975"/>
                <a:gd name="T123" fmla="*/ 324 h 32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75" h="324">
                  <a:moveTo>
                    <a:pt x="479" y="0"/>
                  </a:moveTo>
                  <a:lnTo>
                    <a:pt x="534" y="7"/>
                  </a:lnTo>
                  <a:lnTo>
                    <a:pt x="583" y="15"/>
                  </a:lnTo>
                  <a:lnTo>
                    <a:pt x="626" y="25"/>
                  </a:lnTo>
                  <a:lnTo>
                    <a:pt x="665" y="35"/>
                  </a:lnTo>
                  <a:lnTo>
                    <a:pt x="699" y="47"/>
                  </a:lnTo>
                  <a:lnTo>
                    <a:pt x="728" y="60"/>
                  </a:lnTo>
                  <a:lnTo>
                    <a:pt x="752" y="73"/>
                  </a:lnTo>
                  <a:lnTo>
                    <a:pt x="773" y="86"/>
                  </a:lnTo>
                  <a:lnTo>
                    <a:pt x="792" y="99"/>
                  </a:lnTo>
                  <a:lnTo>
                    <a:pt x="805" y="112"/>
                  </a:lnTo>
                  <a:lnTo>
                    <a:pt x="816" y="122"/>
                  </a:lnTo>
                  <a:lnTo>
                    <a:pt x="824" y="133"/>
                  </a:lnTo>
                  <a:lnTo>
                    <a:pt x="831" y="141"/>
                  </a:lnTo>
                  <a:lnTo>
                    <a:pt x="834" y="147"/>
                  </a:lnTo>
                  <a:lnTo>
                    <a:pt x="837" y="151"/>
                  </a:lnTo>
                  <a:lnTo>
                    <a:pt x="837" y="152"/>
                  </a:lnTo>
                  <a:lnTo>
                    <a:pt x="840" y="158"/>
                  </a:lnTo>
                  <a:lnTo>
                    <a:pt x="844" y="163"/>
                  </a:lnTo>
                  <a:lnTo>
                    <a:pt x="849" y="167"/>
                  </a:lnTo>
                  <a:lnTo>
                    <a:pt x="855" y="168"/>
                  </a:lnTo>
                  <a:lnTo>
                    <a:pt x="885" y="178"/>
                  </a:lnTo>
                  <a:lnTo>
                    <a:pt x="910" y="191"/>
                  </a:lnTo>
                  <a:lnTo>
                    <a:pt x="929" y="208"/>
                  </a:lnTo>
                  <a:lnTo>
                    <a:pt x="945" y="227"/>
                  </a:lnTo>
                  <a:lnTo>
                    <a:pt x="957" y="246"/>
                  </a:lnTo>
                  <a:lnTo>
                    <a:pt x="966" y="264"/>
                  </a:lnTo>
                  <a:lnTo>
                    <a:pt x="971" y="281"/>
                  </a:lnTo>
                  <a:lnTo>
                    <a:pt x="975" y="297"/>
                  </a:lnTo>
                  <a:lnTo>
                    <a:pt x="956" y="301"/>
                  </a:lnTo>
                  <a:lnTo>
                    <a:pt x="931" y="305"/>
                  </a:lnTo>
                  <a:lnTo>
                    <a:pt x="900" y="308"/>
                  </a:lnTo>
                  <a:lnTo>
                    <a:pt x="863" y="312"/>
                  </a:lnTo>
                  <a:lnTo>
                    <a:pt x="821" y="316"/>
                  </a:lnTo>
                  <a:lnTo>
                    <a:pt x="776" y="320"/>
                  </a:lnTo>
                  <a:lnTo>
                    <a:pt x="726" y="323"/>
                  </a:lnTo>
                  <a:lnTo>
                    <a:pt x="672" y="324"/>
                  </a:lnTo>
                  <a:lnTo>
                    <a:pt x="615" y="324"/>
                  </a:lnTo>
                  <a:lnTo>
                    <a:pt x="553" y="323"/>
                  </a:lnTo>
                  <a:lnTo>
                    <a:pt x="491" y="319"/>
                  </a:lnTo>
                  <a:lnTo>
                    <a:pt x="425" y="314"/>
                  </a:lnTo>
                  <a:lnTo>
                    <a:pt x="356" y="306"/>
                  </a:lnTo>
                  <a:lnTo>
                    <a:pt x="285" y="294"/>
                  </a:lnTo>
                  <a:lnTo>
                    <a:pt x="214" y="280"/>
                  </a:lnTo>
                  <a:lnTo>
                    <a:pt x="141" y="263"/>
                  </a:lnTo>
                  <a:lnTo>
                    <a:pt x="140" y="263"/>
                  </a:lnTo>
                  <a:lnTo>
                    <a:pt x="140" y="262"/>
                  </a:lnTo>
                  <a:lnTo>
                    <a:pt x="138" y="262"/>
                  </a:lnTo>
                  <a:lnTo>
                    <a:pt x="137" y="262"/>
                  </a:lnTo>
                  <a:lnTo>
                    <a:pt x="134" y="262"/>
                  </a:lnTo>
                  <a:lnTo>
                    <a:pt x="128" y="260"/>
                  </a:lnTo>
                  <a:lnTo>
                    <a:pt x="119" y="259"/>
                  </a:lnTo>
                  <a:lnTo>
                    <a:pt x="107" y="258"/>
                  </a:lnTo>
                  <a:lnTo>
                    <a:pt x="97" y="256"/>
                  </a:lnTo>
                  <a:lnTo>
                    <a:pt x="86" y="255"/>
                  </a:lnTo>
                  <a:lnTo>
                    <a:pt x="78" y="255"/>
                  </a:lnTo>
                  <a:lnTo>
                    <a:pt x="74" y="254"/>
                  </a:lnTo>
                  <a:lnTo>
                    <a:pt x="71" y="253"/>
                  </a:lnTo>
                  <a:lnTo>
                    <a:pt x="65" y="251"/>
                  </a:lnTo>
                  <a:lnTo>
                    <a:pt x="56" y="247"/>
                  </a:lnTo>
                  <a:lnTo>
                    <a:pt x="46" y="245"/>
                  </a:lnTo>
                  <a:lnTo>
                    <a:pt x="34" y="241"/>
                  </a:lnTo>
                  <a:lnTo>
                    <a:pt x="22" y="237"/>
                  </a:lnTo>
                  <a:lnTo>
                    <a:pt x="11" y="233"/>
                  </a:lnTo>
                  <a:lnTo>
                    <a:pt x="0" y="229"/>
                  </a:lnTo>
                  <a:lnTo>
                    <a:pt x="13" y="186"/>
                  </a:lnTo>
                  <a:lnTo>
                    <a:pt x="34" y="148"/>
                  </a:lnTo>
                  <a:lnTo>
                    <a:pt x="61" y="116"/>
                  </a:lnTo>
                  <a:lnTo>
                    <a:pt x="95" y="89"/>
                  </a:lnTo>
                  <a:lnTo>
                    <a:pt x="132" y="67"/>
                  </a:lnTo>
                  <a:lnTo>
                    <a:pt x="172" y="47"/>
                  </a:lnTo>
                  <a:lnTo>
                    <a:pt x="214" y="33"/>
                  </a:lnTo>
                  <a:lnTo>
                    <a:pt x="255" y="21"/>
                  </a:lnTo>
                  <a:lnTo>
                    <a:pt x="298" y="13"/>
                  </a:lnTo>
                  <a:lnTo>
                    <a:pt x="339" y="7"/>
                  </a:lnTo>
                  <a:lnTo>
                    <a:pt x="375" y="3"/>
                  </a:lnTo>
                  <a:lnTo>
                    <a:pt x="409" y="1"/>
                  </a:lnTo>
                  <a:lnTo>
                    <a:pt x="438" y="0"/>
                  </a:lnTo>
                  <a:lnTo>
                    <a:pt x="460" y="0"/>
                  </a:lnTo>
                  <a:lnTo>
                    <a:pt x="474" y="0"/>
                  </a:lnTo>
                  <a:lnTo>
                    <a:pt x="479" y="0"/>
                  </a:lnTo>
                  <a:close/>
                </a:path>
              </a:pathLst>
            </a:custGeom>
            <a:solidFill>
              <a:srgbClr val="C0C0C0"/>
            </a:solidFill>
            <a:ln w="9525">
              <a:noFill/>
              <a:round/>
              <a:headEnd/>
              <a:tailEnd/>
            </a:ln>
          </p:spPr>
          <p:txBody>
            <a:bodyPr/>
            <a:lstStyle/>
            <a:p>
              <a:pPr rtl="0"/>
              <a:endParaRPr lang="en-US" sz="3800"/>
            </a:p>
          </p:txBody>
        </p:sp>
        <p:sp>
          <p:nvSpPr>
            <p:cNvPr id="41246" name="Freeform 286"/>
            <p:cNvSpPr>
              <a:spLocks/>
            </p:cNvSpPr>
            <p:nvPr/>
          </p:nvSpPr>
          <p:spPr bwMode="auto">
            <a:xfrm>
              <a:off x="494" y="2536"/>
              <a:ext cx="149" cy="32"/>
            </a:xfrm>
            <a:custGeom>
              <a:avLst/>
              <a:gdLst>
                <a:gd name="T0" fmla="*/ 3 w 653"/>
                <a:gd name="T1" fmla="*/ 22 h 143"/>
                <a:gd name="T2" fmla="*/ 1 w 653"/>
                <a:gd name="T3" fmla="*/ 24 h 143"/>
                <a:gd name="T4" fmla="*/ 0 w 653"/>
                <a:gd name="T5" fmla="*/ 26 h 143"/>
                <a:gd name="T6" fmla="*/ 0 w 653"/>
                <a:gd name="T7" fmla="*/ 28 h 143"/>
                <a:gd name="T8" fmla="*/ 1 w 653"/>
                <a:gd name="T9" fmla="*/ 30 h 143"/>
                <a:gd name="T10" fmla="*/ 2 w 653"/>
                <a:gd name="T11" fmla="*/ 31 h 143"/>
                <a:gd name="T12" fmla="*/ 4 w 653"/>
                <a:gd name="T13" fmla="*/ 32 h 143"/>
                <a:gd name="T14" fmla="*/ 6 w 653"/>
                <a:gd name="T15" fmla="*/ 32 h 143"/>
                <a:gd name="T16" fmla="*/ 8 w 653"/>
                <a:gd name="T17" fmla="*/ 32 h 143"/>
                <a:gd name="T18" fmla="*/ 18 w 653"/>
                <a:gd name="T19" fmla="*/ 26 h 143"/>
                <a:gd name="T20" fmla="*/ 28 w 653"/>
                <a:gd name="T21" fmla="*/ 22 h 143"/>
                <a:gd name="T22" fmla="*/ 38 w 653"/>
                <a:gd name="T23" fmla="*/ 19 h 143"/>
                <a:gd name="T24" fmla="*/ 49 w 653"/>
                <a:gd name="T25" fmla="*/ 16 h 143"/>
                <a:gd name="T26" fmla="*/ 60 w 653"/>
                <a:gd name="T27" fmla="*/ 14 h 143"/>
                <a:gd name="T28" fmla="*/ 71 w 653"/>
                <a:gd name="T29" fmla="*/ 13 h 143"/>
                <a:gd name="T30" fmla="*/ 82 w 653"/>
                <a:gd name="T31" fmla="*/ 11 h 143"/>
                <a:gd name="T32" fmla="*/ 93 w 653"/>
                <a:gd name="T33" fmla="*/ 11 h 143"/>
                <a:gd name="T34" fmla="*/ 103 w 653"/>
                <a:gd name="T35" fmla="*/ 11 h 143"/>
                <a:gd name="T36" fmla="*/ 112 w 653"/>
                <a:gd name="T37" fmla="*/ 11 h 143"/>
                <a:gd name="T38" fmla="*/ 121 w 653"/>
                <a:gd name="T39" fmla="*/ 11 h 143"/>
                <a:gd name="T40" fmla="*/ 128 w 653"/>
                <a:gd name="T41" fmla="*/ 11 h 143"/>
                <a:gd name="T42" fmla="*/ 134 w 653"/>
                <a:gd name="T43" fmla="*/ 12 h 143"/>
                <a:gd name="T44" fmla="*/ 139 w 653"/>
                <a:gd name="T45" fmla="*/ 12 h 143"/>
                <a:gd name="T46" fmla="*/ 141 w 653"/>
                <a:gd name="T47" fmla="*/ 13 h 143"/>
                <a:gd name="T48" fmla="*/ 143 w 653"/>
                <a:gd name="T49" fmla="*/ 13 h 143"/>
                <a:gd name="T50" fmla="*/ 145 w 653"/>
                <a:gd name="T51" fmla="*/ 13 h 143"/>
                <a:gd name="T52" fmla="*/ 147 w 653"/>
                <a:gd name="T53" fmla="*/ 12 h 143"/>
                <a:gd name="T54" fmla="*/ 148 w 653"/>
                <a:gd name="T55" fmla="*/ 10 h 143"/>
                <a:gd name="T56" fmla="*/ 149 w 653"/>
                <a:gd name="T57" fmla="*/ 8 h 143"/>
                <a:gd name="T58" fmla="*/ 149 w 653"/>
                <a:gd name="T59" fmla="*/ 6 h 143"/>
                <a:gd name="T60" fmla="*/ 148 w 653"/>
                <a:gd name="T61" fmla="*/ 4 h 143"/>
                <a:gd name="T62" fmla="*/ 146 w 653"/>
                <a:gd name="T63" fmla="*/ 3 h 143"/>
                <a:gd name="T64" fmla="*/ 144 w 653"/>
                <a:gd name="T65" fmla="*/ 2 h 143"/>
                <a:gd name="T66" fmla="*/ 143 w 653"/>
                <a:gd name="T67" fmla="*/ 2 h 143"/>
                <a:gd name="T68" fmla="*/ 139 w 653"/>
                <a:gd name="T69" fmla="*/ 2 h 143"/>
                <a:gd name="T70" fmla="*/ 134 w 653"/>
                <a:gd name="T71" fmla="*/ 1 h 143"/>
                <a:gd name="T72" fmla="*/ 128 w 653"/>
                <a:gd name="T73" fmla="*/ 1 h 143"/>
                <a:gd name="T74" fmla="*/ 120 w 653"/>
                <a:gd name="T75" fmla="*/ 0 h 143"/>
                <a:gd name="T76" fmla="*/ 111 w 653"/>
                <a:gd name="T77" fmla="*/ 0 h 143"/>
                <a:gd name="T78" fmla="*/ 102 w 653"/>
                <a:gd name="T79" fmla="*/ 0 h 143"/>
                <a:gd name="T80" fmla="*/ 91 w 653"/>
                <a:gd name="T81" fmla="*/ 0 h 143"/>
                <a:gd name="T82" fmla="*/ 80 w 653"/>
                <a:gd name="T83" fmla="*/ 1 h 143"/>
                <a:gd name="T84" fmla="*/ 69 w 653"/>
                <a:gd name="T85" fmla="*/ 2 h 143"/>
                <a:gd name="T86" fmla="*/ 57 w 653"/>
                <a:gd name="T87" fmla="*/ 4 h 143"/>
                <a:gd name="T88" fmla="*/ 46 w 653"/>
                <a:gd name="T89" fmla="*/ 6 h 143"/>
                <a:gd name="T90" fmla="*/ 34 w 653"/>
                <a:gd name="T91" fmla="*/ 9 h 143"/>
                <a:gd name="T92" fmla="*/ 23 w 653"/>
                <a:gd name="T93" fmla="*/ 13 h 143"/>
                <a:gd name="T94" fmla="*/ 13 w 653"/>
                <a:gd name="T95" fmla="*/ 17 h 143"/>
                <a:gd name="T96" fmla="*/ 3 w 653"/>
                <a:gd name="T97" fmla="*/ 22 h 14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53"/>
                <a:gd name="T148" fmla="*/ 0 h 143"/>
                <a:gd name="T149" fmla="*/ 653 w 653"/>
                <a:gd name="T150" fmla="*/ 143 h 14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53" h="143">
                  <a:moveTo>
                    <a:pt x="11" y="100"/>
                  </a:moveTo>
                  <a:lnTo>
                    <a:pt x="4" y="107"/>
                  </a:lnTo>
                  <a:lnTo>
                    <a:pt x="0" y="115"/>
                  </a:lnTo>
                  <a:lnTo>
                    <a:pt x="0" y="124"/>
                  </a:lnTo>
                  <a:lnTo>
                    <a:pt x="4" y="133"/>
                  </a:lnTo>
                  <a:lnTo>
                    <a:pt x="10" y="139"/>
                  </a:lnTo>
                  <a:lnTo>
                    <a:pt x="18" y="143"/>
                  </a:lnTo>
                  <a:lnTo>
                    <a:pt x="27" y="143"/>
                  </a:lnTo>
                  <a:lnTo>
                    <a:pt x="36" y="141"/>
                  </a:lnTo>
                  <a:lnTo>
                    <a:pt x="78" y="117"/>
                  </a:lnTo>
                  <a:lnTo>
                    <a:pt x="122" y="99"/>
                  </a:lnTo>
                  <a:lnTo>
                    <a:pt x="168" y="83"/>
                  </a:lnTo>
                  <a:lnTo>
                    <a:pt x="216" y="72"/>
                  </a:lnTo>
                  <a:lnTo>
                    <a:pt x="265" y="62"/>
                  </a:lnTo>
                  <a:lnTo>
                    <a:pt x="313" y="56"/>
                  </a:lnTo>
                  <a:lnTo>
                    <a:pt x="361" y="51"/>
                  </a:lnTo>
                  <a:lnTo>
                    <a:pt x="408" y="48"/>
                  </a:lnTo>
                  <a:lnTo>
                    <a:pt x="453" y="48"/>
                  </a:lnTo>
                  <a:lnTo>
                    <a:pt x="493" y="48"/>
                  </a:lnTo>
                  <a:lnTo>
                    <a:pt x="529" y="49"/>
                  </a:lnTo>
                  <a:lnTo>
                    <a:pt x="562" y="51"/>
                  </a:lnTo>
                  <a:lnTo>
                    <a:pt x="588" y="53"/>
                  </a:lnTo>
                  <a:lnTo>
                    <a:pt x="607" y="55"/>
                  </a:lnTo>
                  <a:lnTo>
                    <a:pt x="620" y="56"/>
                  </a:lnTo>
                  <a:lnTo>
                    <a:pt x="626" y="57"/>
                  </a:lnTo>
                  <a:lnTo>
                    <a:pt x="635" y="56"/>
                  </a:lnTo>
                  <a:lnTo>
                    <a:pt x="644" y="52"/>
                  </a:lnTo>
                  <a:lnTo>
                    <a:pt x="649" y="46"/>
                  </a:lnTo>
                  <a:lnTo>
                    <a:pt x="653" y="36"/>
                  </a:lnTo>
                  <a:lnTo>
                    <a:pt x="652" y="27"/>
                  </a:lnTo>
                  <a:lnTo>
                    <a:pt x="648" y="18"/>
                  </a:lnTo>
                  <a:lnTo>
                    <a:pt x="641" y="13"/>
                  </a:lnTo>
                  <a:lnTo>
                    <a:pt x="632" y="9"/>
                  </a:lnTo>
                  <a:lnTo>
                    <a:pt x="626" y="8"/>
                  </a:lnTo>
                  <a:lnTo>
                    <a:pt x="610" y="7"/>
                  </a:lnTo>
                  <a:lnTo>
                    <a:pt x="588" y="5"/>
                  </a:lnTo>
                  <a:lnTo>
                    <a:pt x="561" y="3"/>
                  </a:lnTo>
                  <a:lnTo>
                    <a:pt x="527" y="1"/>
                  </a:lnTo>
                  <a:lnTo>
                    <a:pt x="488" y="0"/>
                  </a:lnTo>
                  <a:lnTo>
                    <a:pt x="446" y="0"/>
                  </a:lnTo>
                  <a:lnTo>
                    <a:pt x="400" y="1"/>
                  </a:lnTo>
                  <a:lnTo>
                    <a:pt x="352" y="4"/>
                  </a:lnTo>
                  <a:lnTo>
                    <a:pt x="302" y="9"/>
                  </a:lnTo>
                  <a:lnTo>
                    <a:pt x="251" y="16"/>
                  </a:lnTo>
                  <a:lnTo>
                    <a:pt x="200" y="26"/>
                  </a:lnTo>
                  <a:lnTo>
                    <a:pt x="151" y="39"/>
                  </a:lnTo>
                  <a:lnTo>
                    <a:pt x="101" y="56"/>
                  </a:lnTo>
                  <a:lnTo>
                    <a:pt x="56" y="75"/>
                  </a:lnTo>
                  <a:lnTo>
                    <a:pt x="11" y="100"/>
                  </a:lnTo>
                  <a:close/>
                </a:path>
              </a:pathLst>
            </a:custGeom>
            <a:solidFill>
              <a:srgbClr val="000000"/>
            </a:solidFill>
            <a:ln w="9525">
              <a:noFill/>
              <a:round/>
              <a:headEnd/>
              <a:tailEnd/>
            </a:ln>
          </p:spPr>
          <p:txBody>
            <a:bodyPr/>
            <a:lstStyle/>
            <a:p>
              <a:pPr rtl="0"/>
              <a:endParaRPr lang="en-US" sz="3800"/>
            </a:p>
          </p:txBody>
        </p:sp>
        <p:sp>
          <p:nvSpPr>
            <p:cNvPr id="41247" name="Freeform 287"/>
            <p:cNvSpPr>
              <a:spLocks/>
            </p:cNvSpPr>
            <p:nvPr/>
          </p:nvSpPr>
          <p:spPr bwMode="auto">
            <a:xfrm>
              <a:off x="520" y="2500"/>
              <a:ext cx="68" cy="45"/>
            </a:xfrm>
            <a:custGeom>
              <a:avLst/>
              <a:gdLst>
                <a:gd name="T0" fmla="*/ 0 w 297"/>
                <a:gd name="T1" fmla="*/ 5 h 198"/>
                <a:gd name="T2" fmla="*/ 0 w 297"/>
                <a:gd name="T3" fmla="*/ 7 h 198"/>
                <a:gd name="T4" fmla="*/ 1 w 297"/>
                <a:gd name="T5" fmla="*/ 9 h 198"/>
                <a:gd name="T6" fmla="*/ 3 w 297"/>
                <a:gd name="T7" fmla="*/ 10 h 198"/>
                <a:gd name="T8" fmla="*/ 5 w 297"/>
                <a:gd name="T9" fmla="*/ 11 h 198"/>
                <a:gd name="T10" fmla="*/ 12 w 297"/>
                <a:gd name="T11" fmla="*/ 12 h 198"/>
                <a:gd name="T12" fmla="*/ 19 w 297"/>
                <a:gd name="T13" fmla="*/ 13 h 198"/>
                <a:gd name="T14" fmla="*/ 25 w 297"/>
                <a:gd name="T15" fmla="*/ 15 h 198"/>
                <a:gd name="T16" fmla="*/ 30 w 297"/>
                <a:gd name="T17" fmla="*/ 17 h 198"/>
                <a:gd name="T18" fmla="*/ 35 w 297"/>
                <a:gd name="T19" fmla="*/ 19 h 198"/>
                <a:gd name="T20" fmla="*/ 39 w 297"/>
                <a:gd name="T21" fmla="*/ 21 h 198"/>
                <a:gd name="T22" fmla="*/ 43 w 297"/>
                <a:gd name="T23" fmla="*/ 24 h 198"/>
                <a:gd name="T24" fmla="*/ 46 w 297"/>
                <a:gd name="T25" fmla="*/ 27 h 198"/>
                <a:gd name="T26" fmla="*/ 49 w 297"/>
                <a:gd name="T27" fmla="*/ 29 h 198"/>
                <a:gd name="T28" fmla="*/ 51 w 297"/>
                <a:gd name="T29" fmla="*/ 32 h 198"/>
                <a:gd name="T30" fmla="*/ 53 w 297"/>
                <a:gd name="T31" fmla="*/ 35 h 198"/>
                <a:gd name="T32" fmla="*/ 55 w 297"/>
                <a:gd name="T33" fmla="*/ 37 h 198"/>
                <a:gd name="T34" fmla="*/ 56 w 297"/>
                <a:gd name="T35" fmla="*/ 39 h 198"/>
                <a:gd name="T36" fmla="*/ 56 w 297"/>
                <a:gd name="T37" fmla="*/ 40 h 198"/>
                <a:gd name="T38" fmla="*/ 57 w 297"/>
                <a:gd name="T39" fmla="*/ 41 h 198"/>
                <a:gd name="T40" fmla="*/ 57 w 297"/>
                <a:gd name="T41" fmla="*/ 42 h 198"/>
                <a:gd name="T42" fmla="*/ 59 w 297"/>
                <a:gd name="T43" fmla="*/ 43 h 198"/>
                <a:gd name="T44" fmla="*/ 60 w 297"/>
                <a:gd name="T45" fmla="*/ 45 h 198"/>
                <a:gd name="T46" fmla="*/ 62 w 297"/>
                <a:gd name="T47" fmla="*/ 45 h 198"/>
                <a:gd name="T48" fmla="*/ 65 w 297"/>
                <a:gd name="T49" fmla="*/ 45 h 198"/>
                <a:gd name="T50" fmla="*/ 66 w 297"/>
                <a:gd name="T51" fmla="*/ 43 h 198"/>
                <a:gd name="T52" fmla="*/ 68 w 297"/>
                <a:gd name="T53" fmla="*/ 42 h 198"/>
                <a:gd name="T54" fmla="*/ 68 w 297"/>
                <a:gd name="T55" fmla="*/ 40 h 198"/>
                <a:gd name="T56" fmla="*/ 68 w 297"/>
                <a:gd name="T57" fmla="*/ 38 h 198"/>
                <a:gd name="T58" fmla="*/ 68 w 297"/>
                <a:gd name="T59" fmla="*/ 37 h 198"/>
                <a:gd name="T60" fmla="*/ 67 w 297"/>
                <a:gd name="T61" fmla="*/ 36 h 198"/>
                <a:gd name="T62" fmla="*/ 66 w 297"/>
                <a:gd name="T63" fmla="*/ 34 h 198"/>
                <a:gd name="T64" fmla="*/ 65 w 297"/>
                <a:gd name="T65" fmla="*/ 32 h 198"/>
                <a:gd name="T66" fmla="*/ 63 w 297"/>
                <a:gd name="T67" fmla="*/ 29 h 198"/>
                <a:gd name="T68" fmla="*/ 61 w 297"/>
                <a:gd name="T69" fmla="*/ 26 h 198"/>
                <a:gd name="T70" fmla="*/ 58 w 297"/>
                <a:gd name="T71" fmla="*/ 23 h 198"/>
                <a:gd name="T72" fmla="*/ 55 w 297"/>
                <a:gd name="T73" fmla="*/ 19 h 198"/>
                <a:gd name="T74" fmla="*/ 51 w 297"/>
                <a:gd name="T75" fmla="*/ 16 h 198"/>
                <a:gd name="T76" fmla="*/ 46 w 297"/>
                <a:gd name="T77" fmla="*/ 13 h 198"/>
                <a:gd name="T78" fmla="*/ 41 w 297"/>
                <a:gd name="T79" fmla="*/ 10 h 198"/>
                <a:gd name="T80" fmla="*/ 35 w 297"/>
                <a:gd name="T81" fmla="*/ 7 h 198"/>
                <a:gd name="T82" fmla="*/ 29 w 297"/>
                <a:gd name="T83" fmla="*/ 5 h 198"/>
                <a:gd name="T84" fmla="*/ 22 w 297"/>
                <a:gd name="T85" fmla="*/ 3 h 198"/>
                <a:gd name="T86" fmla="*/ 14 w 297"/>
                <a:gd name="T87" fmla="*/ 1 h 198"/>
                <a:gd name="T88" fmla="*/ 6 w 297"/>
                <a:gd name="T89" fmla="*/ 0 h 198"/>
                <a:gd name="T90" fmla="*/ 4 w 297"/>
                <a:gd name="T91" fmla="*/ 0 h 198"/>
                <a:gd name="T92" fmla="*/ 2 w 297"/>
                <a:gd name="T93" fmla="*/ 1 h 198"/>
                <a:gd name="T94" fmla="*/ 1 w 297"/>
                <a:gd name="T95" fmla="*/ 3 h 198"/>
                <a:gd name="T96" fmla="*/ 0 w 297"/>
                <a:gd name="T97" fmla="*/ 5 h 19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97"/>
                <a:gd name="T148" fmla="*/ 0 h 198"/>
                <a:gd name="T149" fmla="*/ 297 w 297"/>
                <a:gd name="T150" fmla="*/ 198 h 19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97" h="198">
                  <a:moveTo>
                    <a:pt x="0" y="22"/>
                  </a:moveTo>
                  <a:lnTo>
                    <a:pt x="2" y="31"/>
                  </a:lnTo>
                  <a:lnTo>
                    <a:pt x="6" y="39"/>
                  </a:lnTo>
                  <a:lnTo>
                    <a:pt x="13" y="46"/>
                  </a:lnTo>
                  <a:lnTo>
                    <a:pt x="23" y="48"/>
                  </a:lnTo>
                  <a:lnTo>
                    <a:pt x="54" y="51"/>
                  </a:lnTo>
                  <a:lnTo>
                    <a:pt x="82" y="56"/>
                  </a:lnTo>
                  <a:lnTo>
                    <a:pt x="108" y="64"/>
                  </a:lnTo>
                  <a:lnTo>
                    <a:pt x="132" y="73"/>
                  </a:lnTo>
                  <a:lnTo>
                    <a:pt x="153" y="82"/>
                  </a:lnTo>
                  <a:lnTo>
                    <a:pt x="172" y="94"/>
                  </a:lnTo>
                  <a:lnTo>
                    <a:pt x="188" y="106"/>
                  </a:lnTo>
                  <a:lnTo>
                    <a:pt x="202" y="117"/>
                  </a:lnTo>
                  <a:lnTo>
                    <a:pt x="214" y="129"/>
                  </a:lnTo>
                  <a:lnTo>
                    <a:pt x="224" y="141"/>
                  </a:lnTo>
                  <a:lnTo>
                    <a:pt x="232" y="152"/>
                  </a:lnTo>
                  <a:lnTo>
                    <a:pt x="239" y="162"/>
                  </a:lnTo>
                  <a:lnTo>
                    <a:pt x="244" y="171"/>
                  </a:lnTo>
                  <a:lnTo>
                    <a:pt x="246" y="177"/>
                  </a:lnTo>
                  <a:lnTo>
                    <a:pt x="249" y="181"/>
                  </a:lnTo>
                  <a:lnTo>
                    <a:pt x="250" y="184"/>
                  </a:lnTo>
                  <a:lnTo>
                    <a:pt x="256" y="191"/>
                  </a:lnTo>
                  <a:lnTo>
                    <a:pt x="263" y="197"/>
                  </a:lnTo>
                  <a:lnTo>
                    <a:pt x="272" y="198"/>
                  </a:lnTo>
                  <a:lnTo>
                    <a:pt x="282" y="197"/>
                  </a:lnTo>
                  <a:lnTo>
                    <a:pt x="289" y="191"/>
                  </a:lnTo>
                  <a:lnTo>
                    <a:pt x="295" y="185"/>
                  </a:lnTo>
                  <a:lnTo>
                    <a:pt x="297" y="176"/>
                  </a:lnTo>
                  <a:lnTo>
                    <a:pt x="296" y="167"/>
                  </a:lnTo>
                  <a:lnTo>
                    <a:pt x="295" y="164"/>
                  </a:lnTo>
                  <a:lnTo>
                    <a:pt x="292" y="158"/>
                  </a:lnTo>
                  <a:lnTo>
                    <a:pt x="288" y="150"/>
                  </a:lnTo>
                  <a:lnTo>
                    <a:pt x="282" y="139"/>
                  </a:lnTo>
                  <a:lnTo>
                    <a:pt x="274" y="128"/>
                  </a:lnTo>
                  <a:lnTo>
                    <a:pt x="265" y="115"/>
                  </a:lnTo>
                  <a:lnTo>
                    <a:pt x="253" y="100"/>
                  </a:lnTo>
                  <a:lnTo>
                    <a:pt x="239" y="85"/>
                  </a:lnTo>
                  <a:lnTo>
                    <a:pt x="222" y="71"/>
                  </a:lnTo>
                  <a:lnTo>
                    <a:pt x="202" y="56"/>
                  </a:lnTo>
                  <a:lnTo>
                    <a:pt x="180" y="43"/>
                  </a:lnTo>
                  <a:lnTo>
                    <a:pt x="155" y="30"/>
                  </a:lnTo>
                  <a:lnTo>
                    <a:pt x="128" y="20"/>
                  </a:lnTo>
                  <a:lnTo>
                    <a:pt x="97" y="11"/>
                  </a:lnTo>
                  <a:lnTo>
                    <a:pt x="63" y="4"/>
                  </a:lnTo>
                  <a:lnTo>
                    <a:pt x="25" y="0"/>
                  </a:lnTo>
                  <a:lnTo>
                    <a:pt x="16" y="2"/>
                  </a:lnTo>
                  <a:lnTo>
                    <a:pt x="8" y="5"/>
                  </a:lnTo>
                  <a:lnTo>
                    <a:pt x="3" y="13"/>
                  </a:lnTo>
                  <a:lnTo>
                    <a:pt x="0" y="22"/>
                  </a:lnTo>
                  <a:close/>
                </a:path>
              </a:pathLst>
            </a:custGeom>
            <a:solidFill>
              <a:srgbClr val="000000"/>
            </a:solidFill>
            <a:ln w="9525">
              <a:noFill/>
              <a:round/>
              <a:headEnd/>
              <a:tailEnd/>
            </a:ln>
          </p:spPr>
          <p:txBody>
            <a:bodyPr/>
            <a:lstStyle/>
            <a:p>
              <a:pPr rtl="0"/>
              <a:endParaRPr lang="en-US" sz="3800"/>
            </a:p>
          </p:txBody>
        </p:sp>
        <p:sp>
          <p:nvSpPr>
            <p:cNvPr id="41248" name="Freeform 288"/>
            <p:cNvSpPr>
              <a:spLocks/>
            </p:cNvSpPr>
            <p:nvPr/>
          </p:nvSpPr>
          <p:spPr bwMode="auto">
            <a:xfrm>
              <a:off x="604" y="2552"/>
              <a:ext cx="20" cy="40"/>
            </a:xfrm>
            <a:custGeom>
              <a:avLst/>
              <a:gdLst>
                <a:gd name="T0" fmla="*/ 2 w 90"/>
                <a:gd name="T1" fmla="*/ 1 h 173"/>
                <a:gd name="T2" fmla="*/ 1 w 90"/>
                <a:gd name="T3" fmla="*/ 3 h 173"/>
                <a:gd name="T4" fmla="*/ 0 w 90"/>
                <a:gd name="T5" fmla="*/ 5 h 173"/>
                <a:gd name="T6" fmla="*/ 0 w 90"/>
                <a:gd name="T7" fmla="*/ 7 h 173"/>
                <a:gd name="T8" fmla="*/ 1 w 90"/>
                <a:gd name="T9" fmla="*/ 9 h 173"/>
                <a:gd name="T10" fmla="*/ 3 w 90"/>
                <a:gd name="T11" fmla="*/ 13 h 173"/>
                <a:gd name="T12" fmla="*/ 5 w 90"/>
                <a:gd name="T13" fmla="*/ 17 h 173"/>
                <a:gd name="T14" fmla="*/ 7 w 90"/>
                <a:gd name="T15" fmla="*/ 22 h 173"/>
                <a:gd name="T16" fmla="*/ 8 w 90"/>
                <a:gd name="T17" fmla="*/ 25 h 173"/>
                <a:gd name="T18" fmla="*/ 9 w 90"/>
                <a:gd name="T19" fmla="*/ 29 h 173"/>
                <a:gd name="T20" fmla="*/ 9 w 90"/>
                <a:gd name="T21" fmla="*/ 32 h 173"/>
                <a:gd name="T22" fmla="*/ 10 w 90"/>
                <a:gd name="T23" fmla="*/ 34 h 173"/>
                <a:gd name="T24" fmla="*/ 10 w 90"/>
                <a:gd name="T25" fmla="*/ 35 h 173"/>
                <a:gd name="T26" fmla="*/ 10 w 90"/>
                <a:gd name="T27" fmla="*/ 37 h 173"/>
                <a:gd name="T28" fmla="*/ 11 w 90"/>
                <a:gd name="T29" fmla="*/ 39 h 173"/>
                <a:gd name="T30" fmla="*/ 13 w 90"/>
                <a:gd name="T31" fmla="*/ 40 h 173"/>
                <a:gd name="T32" fmla="*/ 15 w 90"/>
                <a:gd name="T33" fmla="*/ 40 h 173"/>
                <a:gd name="T34" fmla="*/ 18 w 90"/>
                <a:gd name="T35" fmla="*/ 40 h 173"/>
                <a:gd name="T36" fmla="*/ 19 w 90"/>
                <a:gd name="T37" fmla="*/ 38 h 173"/>
                <a:gd name="T38" fmla="*/ 20 w 90"/>
                <a:gd name="T39" fmla="*/ 36 h 173"/>
                <a:gd name="T40" fmla="*/ 20 w 90"/>
                <a:gd name="T41" fmla="*/ 34 h 173"/>
                <a:gd name="T42" fmla="*/ 20 w 90"/>
                <a:gd name="T43" fmla="*/ 33 h 173"/>
                <a:gd name="T44" fmla="*/ 20 w 90"/>
                <a:gd name="T45" fmla="*/ 31 h 173"/>
                <a:gd name="T46" fmla="*/ 19 w 90"/>
                <a:gd name="T47" fmla="*/ 27 h 173"/>
                <a:gd name="T48" fmla="*/ 18 w 90"/>
                <a:gd name="T49" fmla="*/ 22 h 173"/>
                <a:gd name="T50" fmla="*/ 17 w 90"/>
                <a:gd name="T51" fmla="*/ 17 h 173"/>
                <a:gd name="T52" fmla="*/ 15 w 90"/>
                <a:gd name="T53" fmla="*/ 12 h 173"/>
                <a:gd name="T54" fmla="*/ 12 w 90"/>
                <a:gd name="T55" fmla="*/ 7 h 173"/>
                <a:gd name="T56" fmla="*/ 10 w 90"/>
                <a:gd name="T57" fmla="*/ 2 h 173"/>
                <a:gd name="T58" fmla="*/ 8 w 90"/>
                <a:gd name="T59" fmla="*/ 1 h 173"/>
                <a:gd name="T60" fmla="*/ 6 w 90"/>
                <a:gd name="T61" fmla="*/ 0 h 173"/>
                <a:gd name="T62" fmla="*/ 4 w 90"/>
                <a:gd name="T63" fmla="*/ 0 h 173"/>
                <a:gd name="T64" fmla="*/ 2 w 90"/>
                <a:gd name="T65" fmla="*/ 1 h 1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0"/>
                <a:gd name="T100" fmla="*/ 0 h 173"/>
                <a:gd name="T101" fmla="*/ 90 w 90"/>
                <a:gd name="T102" fmla="*/ 173 h 1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0" h="173">
                  <a:moveTo>
                    <a:pt x="10" y="4"/>
                  </a:moveTo>
                  <a:lnTo>
                    <a:pt x="3" y="12"/>
                  </a:lnTo>
                  <a:lnTo>
                    <a:pt x="0" y="21"/>
                  </a:lnTo>
                  <a:lnTo>
                    <a:pt x="0" y="30"/>
                  </a:lnTo>
                  <a:lnTo>
                    <a:pt x="4" y="38"/>
                  </a:lnTo>
                  <a:lnTo>
                    <a:pt x="15" y="55"/>
                  </a:lnTo>
                  <a:lnTo>
                    <a:pt x="24" y="73"/>
                  </a:lnTo>
                  <a:lnTo>
                    <a:pt x="30" y="93"/>
                  </a:lnTo>
                  <a:lnTo>
                    <a:pt x="36" y="110"/>
                  </a:lnTo>
                  <a:lnTo>
                    <a:pt x="39" y="127"/>
                  </a:lnTo>
                  <a:lnTo>
                    <a:pt x="42" y="140"/>
                  </a:lnTo>
                  <a:lnTo>
                    <a:pt x="43" y="149"/>
                  </a:lnTo>
                  <a:lnTo>
                    <a:pt x="43" y="151"/>
                  </a:lnTo>
                  <a:lnTo>
                    <a:pt x="46" y="160"/>
                  </a:lnTo>
                  <a:lnTo>
                    <a:pt x="51" y="168"/>
                  </a:lnTo>
                  <a:lnTo>
                    <a:pt x="59" y="172"/>
                  </a:lnTo>
                  <a:lnTo>
                    <a:pt x="69" y="173"/>
                  </a:lnTo>
                  <a:lnTo>
                    <a:pt x="79" y="171"/>
                  </a:lnTo>
                  <a:lnTo>
                    <a:pt x="85" y="164"/>
                  </a:lnTo>
                  <a:lnTo>
                    <a:pt x="89" y="157"/>
                  </a:lnTo>
                  <a:lnTo>
                    <a:pt x="90" y="147"/>
                  </a:lnTo>
                  <a:lnTo>
                    <a:pt x="90" y="142"/>
                  </a:lnTo>
                  <a:lnTo>
                    <a:pt x="88" y="132"/>
                  </a:lnTo>
                  <a:lnTo>
                    <a:pt x="85" y="116"/>
                  </a:lnTo>
                  <a:lnTo>
                    <a:pt x="81" y="97"/>
                  </a:lnTo>
                  <a:lnTo>
                    <a:pt x="75" y="75"/>
                  </a:lnTo>
                  <a:lnTo>
                    <a:pt x="67" y="53"/>
                  </a:lnTo>
                  <a:lnTo>
                    <a:pt x="56" y="30"/>
                  </a:lnTo>
                  <a:lnTo>
                    <a:pt x="43" y="10"/>
                  </a:lnTo>
                  <a:lnTo>
                    <a:pt x="37" y="3"/>
                  </a:lnTo>
                  <a:lnTo>
                    <a:pt x="28" y="0"/>
                  </a:lnTo>
                  <a:lnTo>
                    <a:pt x="19" y="0"/>
                  </a:lnTo>
                  <a:lnTo>
                    <a:pt x="10" y="4"/>
                  </a:lnTo>
                  <a:close/>
                </a:path>
              </a:pathLst>
            </a:custGeom>
            <a:solidFill>
              <a:srgbClr val="000000"/>
            </a:solidFill>
            <a:ln w="9525">
              <a:noFill/>
              <a:round/>
              <a:headEnd/>
              <a:tailEnd/>
            </a:ln>
          </p:spPr>
          <p:txBody>
            <a:bodyPr/>
            <a:lstStyle/>
            <a:p>
              <a:pPr rtl="0"/>
              <a:endParaRPr lang="en-US" sz="3800"/>
            </a:p>
          </p:txBody>
        </p:sp>
        <p:sp>
          <p:nvSpPr>
            <p:cNvPr id="41249" name="Freeform 289"/>
            <p:cNvSpPr>
              <a:spLocks/>
            </p:cNvSpPr>
            <p:nvPr/>
          </p:nvSpPr>
          <p:spPr bwMode="auto">
            <a:xfrm>
              <a:off x="627" y="2552"/>
              <a:ext cx="18" cy="38"/>
            </a:xfrm>
            <a:custGeom>
              <a:avLst/>
              <a:gdLst>
                <a:gd name="T0" fmla="*/ 2 w 83"/>
                <a:gd name="T1" fmla="*/ 1 h 164"/>
                <a:gd name="T2" fmla="*/ 0 w 83"/>
                <a:gd name="T3" fmla="*/ 2 h 164"/>
                <a:gd name="T4" fmla="*/ 0 w 83"/>
                <a:gd name="T5" fmla="*/ 4 h 164"/>
                <a:gd name="T6" fmla="*/ 0 w 83"/>
                <a:gd name="T7" fmla="*/ 7 h 164"/>
                <a:gd name="T8" fmla="*/ 1 w 83"/>
                <a:gd name="T9" fmla="*/ 9 h 164"/>
                <a:gd name="T10" fmla="*/ 4 w 83"/>
                <a:gd name="T11" fmla="*/ 16 h 164"/>
                <a:gd name="T12" fmla="*/ 7 w 83"/>
                <a:gd name="T13" fmla="*/ 24 h 164"/>
                <a:gd name="T14" fmla="*/ 8 w 83"/>
                <a:gd name="T15" fmla="*/ 30 h 164"/>
                <a:gd name="T16" fmla="*/ 8 w 83"/>
                <a:gd name="T17" fmla="*/ 33 h 164"/>
                <a:gd name="T18" fmla="*/ 8 w 83"/>
                <a:gd name="T19" fmla="*/ 35 h 164"/>
                <a:gd name="T20" fmla="*/ 10 w 83"/>
                <a:gd name="T21" fmla="*/ 37 h 164"/>
                <a:gd name="T22" fmla="*/ 11 w 83"/>
                <a:gd name="T23" fmla="*/ 38 h 164"/>
                <a:gd name="T24" fmla="*/ 13 w 83"/>
                <a:gd name="T25" fmla="*/ 38 h 164"/>
                <a:gd name="T26" fmla="*/ 15 w 83"/>
                <a:gd name="T27" fmla="*/ 37 h 164"/>
                <a:gd name="T28" fmla="*/ 17 w 83"/>
                <a:gd name="T29" fmla="*/ 36 h 164"/>
                <a:gd name="T30" fmla="*/ 18 w 83"/>
                <a:gd name="T31" fmla="*/ 34 h 164"/>
                <a:gd name="T32" fmla="*/ 18 w 83"/>
                <a:gd name="T33" fmla="*/ 32 h 164"/>
                <a:gd name="T34" fmla="*/ 18 w 83"/>
                <a:gd name="T35" fmla="*/ 31 h 164"/>
                <a:gd name="T36" fmla="*/ 18 w 83"/>
                <a:gd name="T37" fmla="*/ 29 h 164"/>
                <a:gd name="T38" fmla="*/ 17 w 83"/>
                <a:gd name="T39" fmla="*/ 25 h 164"/>
                <a:gd name="T40" fmla="*/ 16 w 83"/>
                <a:gd name="T41" fmla="*/ 21 h 164"/>
                <a:gd name="T42" fmla="*/ 16 w 83"/>
                <a:gd name="T43" fmla="*/ 17 h 164"/>
                <a:gd name="T44" fmla="*/ 14 w 83"/>
                <a:gd name="T45" fmla="*/ 12 h 164"/>
                <a:gd name="T46" fmla="*/ 12 w 83"/>
                <a:gd name="T47" fmla="*/ 7 h 164"/>
                <a:gd name="T48" fmla="*/ 9 w 83"/>
                <a:gd name="T49" fmla="*/ 2 h 164"/>
                <a:gd name="T50" fmla="*/ 8 w 83"/>
                <a:gd name="T51" fmla="*/ 0 h 164"/>
                <a:gd name="T52" fmla="*/ 6 w 83"/>
                <a:gd name="T53" fmla="*/ 0 h 164"/>
                <a:gd name="T54" fmla="*/ 4 w 83"/>
                <a:gd name="T55" fmla="*/ 0 h 164"/>
                <a:gd name="T56" fmla="*/ 2 w 83"/>
                <a:gd name="T57" fmla="*/ 1 h 16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3"/>
                <a:gd name="T88" fmla="*/ 0 h 164"/>
                <a:gd name="T89" fmla="*/ 83 w 83"/>
                <a:gd name="T90" fmla="*/ 164 h 16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3" h="164">
                  <a:moveTo>
                    <a:pt x="9" y="4"/>
                  </a:moveTo>
                  <a:lnTo>
                    <a:pt x="2" y="10"/>
                  </a:lnTo>
                  <a:lnTo>
                    <a:pt x="0" y="19"/>
                  </a:lnTo>
                  <a:lnTo>
                    <a:pt x="0" y="29"/>
                  </a:lnTo>
                  <a:lnTo>
                    <a:pt x="4" y="38"/>
                  </a:lnTo>
                  <a:lnTo>
                    <a:pt x="20" y="70"/>
                  </a:lnTo>
                  <a:lnTo>
                    <a:pt x="31" y="104"/>
                  </a:lnTo>
                  <a:lnTo>
                    <a:pt x="35" y="130"/>
                  </a:lnTo>
                  <a:lnTo>
                    <a:pt x="36" y="142"/>
                  </a:lnTo>
                  <a:lnTo>
                    <a:pt x="39" y="151"/>
                  </a:lnTo>
                  <a:lnTo>
                    <a:pt x="44" y="159"/>
                  </a:lnTo>
                  <a:lnTo>
                    <a:pt x="50" y="162"/>
                  </a:lnTo>
                  <a:lnTo>
                    <a:pt x="60" y="164"/>
                  </a:lnTo>
                  <a:lnTo>
                    <a:pt x="70" y="161"/>
                  </a:lnTo>
                  <a:lnTo>
                    <a:pt x="78" y="156"/>
                  </a:lnTo>
                  <a:lnTo>
                    <a:pt x="82" y="148"/>
                  </a:lnTo>
                  <a:lnTo>
                    <a:pt x="83" y="139"/>
                  </a:lnTo>
                  <a:lnTo>
                    <a:pt x="83" y="135"/>
                  </a:lnTo>
                  <a:lnTo>
                    <a:pt x="82" y="125"/>
                  </a:lnTo>
                  <a:lnTo>
                    <a:pt x="80" y="110"/>
                  </a:lnTo>
                  <a:lnTo>
                    <a:pt x="76" y="92"/>
                  </a:lnTo>
                  <a:lnTo>
                    <a:pt x="73" y="73"/>
                  </a:lnTo>
                  <a:lnTo>
                    <a:pt x="65" y="51"/>
                  </a:lnTo>
                  <a:lnTo>
                    <a:pt x="56" y="30"/>
                  </a:lnTo>
                  <a:lnTo>
                    <a:pt x="43" y="9"/>
                  </a:lnTo>
                  <a:lnTo>
                    <a:pt x="35" y="2"/>
                  </a:lnTo>
                  <a:lnTo>
                    <a:pt x="26" y="0"/>
                  </a:lnTo>
                  <a:lnTo>
                    <a:pt x="17" y="0"/>
                  </a:lnTo>
                  <a:lnTo>
                    <a:pt x="9" y="4"/>
                  </a:lnTo>
                  <a:close/>
                </a:path>
              </a:pathLst>
            </a:custGeom>
            <a:solidFill>
              <a:srgbClr val="000000"/>
            </a:solidFill>
            <a:ln w="9525">
              <a:noFill/>
              <a:round/>
              <a:headEnd/>
              <a:tailEnd/>
            </a:ln>
          </p:spPr>
          <p:txBody>
            <a:bodyPr/>
            <a:lstStyle/>
            <a:p>
              <a:pPr rtl="0"/>
              <a:endParaRPr lang="en-US" sz="3800"/>
            </a:p>
          </p:txBody>
        </p:sp>
        <p:sp>
          <p:nvSpPr>
            <p:cNvPr id="41250" name="Freeform 290"/>
            <p:cNvSpPr>
              <a:spLocks/>
            </p:cNvSpPr>
            <p:nvPr/>
          </p:nvSpPr>
          <p:spPr bwMode="auto">
            <a:xfrm>
              <a:off x="338" y="2456"/>
              <a:ext cx="137" cy="91"/>
            </a:xfrm>
            <a:custGeom>
              <a:avLst/>
              <a:gdLst>
                <a:gd name="T0" fmla="*/ 6 w 600"/>
                <a:gd name="T1" fmla="*/ 8 h 394"/>
                <a:gd name="T2" fmla="*/ 4 w 600"/>
                <a:gd name="T3" fmla="*/ 10 h 394"/>
                <a:gd name="T4" fmla="*/ 0 w 600"/>
                <a:gd name="T5" fmla="*/ 42 h 394"/>
                <a:gd name="T6" fmla="*/ 0 w 600"/>
                <a:gd name="T7" fmla="*/ 42 h 394"/>
                <a:gd name="T8" fmla="*/ 0 w 600"/>
                <a:gd name="T9" fmla="*/ 43 h 394"/>
                <a:gd name="T10" fmla="*/ 0 w 600"/>
                <a:gd name="T11" fmla="*/ 45 h 394"/>
                <a:gd name="T12" fmla="*/ 2 w 600"/>
                <a:gd name="T13" fmla="*/ 47 h 394"/>
                <a:gd name="T14" fmla="*/ 3 w 600"/>
                <a:gd name="T15" fmla="*/ 48 h 394"/>
                <a:gd name="T16" fmla="*/ 5 w 600"/>
                <a:gd name="T17" fmla="*/ 48 h 394"/>
                <a:gd name="T18" fmla="*/ 5 w 600"/>
                <a:gd name="T19" fmla="*/ 48 h 394"/>
                <a:gd name="T20" fmla="*/ 4 w 600"/>
                <a:gd name="T21" fmla="*/ 48 h 394"/>
                <a:gd name="T22" fmla="*/ 2 w 600"/>
                <a:gd name="T23" fmla="*/ 50 h 394"/>
                <a:gd name="T24" fmla="*/ 1 w 600"/>
                <a:gd name="T25" fmla="*/ 53 h 394"/>
                <a:gd name="T26" fmla="*/ 1 w 600"/>
                <a:gd name="T27" fmla="*/ 54 h 394"/>
                <a:gd name="T28" fmla="*/ 1 w 600"/>
                <a:gd name="T29" fmla="*/ 55 h 394"/>
                <a:gd name="T30" fmla="*/ 8 w 600"/>
                <a:gd name="T31" fmla="*/ 77 h 394"/>
                <a:gd name="T32" fmla="*/ 10 w 600"/>
                <a:gd name="T33" fmla="*/ 79 h 394"/>
                <a:gd name="T34" fmla="*/ 12 w 600"/>
                <a:gd name="T35" fmla="*/ 80 h 394"/>
                <a:gd name="T36" fmla="*/ 15 w 600"/>
                <a:gd name="T37" fmla="*/ 79 h 394"/>
                <a:gd name="T38" fmla="*/ 17 w 600"/>
                <a:gd name="T39" fmla="*/ 78 h 394"/>
                <a:gd name="T40" fmla="*/ 23 w 600"/>
                <a:gd name="T41" fmla="*/ 75 h 394"/>
                <a:gd name="T42" fmla="*/ 33 w 600"/>
                <a:gd name="T43" fmla="*/ 71 h 394"/>
                <a:gd name="T44" fmla="*/ 47 w 600"/>
                <a:gd name="T45" fmla="*/ 67 h 394"/>
                <a:gd name="T46" fmla="*/ 62 w 600"/>
                <a:gd name="T47" fmla="*/ 64 h 394"/>
                <a:gd name="T48" fmla="*/ 79 w 600"/>
                <a:gd name="T49" fmla="*/ 65 h 394"/>
                <a:gd name="T50" fmla="*/ 95 w 600"/>
                <a:gd name="T51" fmla="*/ 70 h 394"/>
                <a:gd name="T52" fmla="*/ 111 w 600"/>
                <a:gd name="T53" fmla="*/ 81 h 394"/>
                <a:gd name="T54" fmla="*/ 119 w 600"/>
                <a:gd name="T55" fmla="*/ 89 h 394"/>
                <a:gd name="T56" fmla="*/ 121 w 600"/>
                <a:gd name="T57" fmla="*/ 91 h 394"/>
                <a:gd name="T58" fmla="*/ 123 w 600"/>
                <a:gd name="T59" fmla="*/ 91 h 394"/>
                <a:gd name="T60" fmla="*/ 126 w 600"/>
                <a:gd name="T61" fmla="*/ 91 h 394"/>
                <a:gd name="T62" fmla="*/ 128 w 600"/>
                <a:gd name="T63" fmla="*/ 91 h 394"/>
                <a:gd name="T64" fmla="*/ 131 w 600"/>
                <a:gd name="T65" fmla="*/ 89 h 394"/>
                <a:gd name="T66" fmla="*/ 135 w 600"/>
                <a:gd name="T67" fmla="*/ 85 h 394"/>
                <a:gd name="T68" fmla="*/ 137 w 600"/>
                <a:gd name="T69" fmla="*/ 75 h 394"/>
                <a:gd name="T70" fmla="*/ 137 w 600"/>
                <a:gd name="T71" fmla="*/ 68 h 394"/>
                <a:gd name="T72" fmla="*/ 137 w 600"/>
                <a:gd name="T73" fmla="*/ 68 h 394"/>
                <a:gd name="T74" fmla="*/ 136 w 600"/>
                <a:gd name="T75" fmla="*/ 66 h 394"/>
                <a:gd name="T76" fmla="*/ 131 w 600"/>
                <a:gd name="T77" fmla="*/ 54 h 394"/>
                <a:gd name="T78" fmla="*/ 121 w 600"/>
                <a:gd name="T79" fmla="*/ 36 h 394"/>
                <a:gd name="T80" fmla="*/ 103 w 600"/>
                <a:gd name="T81" fmla="*/ 19 h 394"/>
                <a:gd name="T82" fmla="*/ 87 w 600"/>
                <a:gd name="T83" fmla="*/ 8 h 394"/>
                <a:gd name="T84" fmla="*/ 78 w 600"/>
                <a:gd name="T85" fmla="*/ 5 h 394"/>
                <a:gd name="T86" fmla="*/ 69 w 600"/>
                <a:gd name="T87" fmla="*/ 2 h 394"/>
                <a:gd name="T88" fmla="*/ 58 w 600"/>
                <a:gd name="T89" fmla="*/ 1 h 394"/>
                <a:gd name="T90" fmla="*/ 48 w 600"/>
                <a:gd name="T91" fmla="*/ 0 h 394"/>
                <a:gd name="T92" fmla="*/ 37 w 600"/>
                <a:gd name="T93" fmla="*/ 1 h 394"/>
                <a:gd name="T94" fmla="*/ 25 w 600"/>
                <a:gd name="T95" fmla="*/ 2 h 394"/>
                <a:gd name="T96" fmla="*/ 13 w 600"/>
                <a:gd name="T97" fmla="*/ 5 h 39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00"/>
                <a:gd name="T148" fmla="*/ 0 h 394"/>
                <a:gd name="T149" fmla="*/ 600 w 600"/>
                <a:gd name="T150" fmla="*/ 394 h 39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00" h="394">
                  <a:moveTo>
                    <a:pt x="32" y="30"/>
                  </a:moveTo>
                  <a:lnTo>
                    <a:pt x="25" y="33"/>
                  </a:lnTo>
                  <a:lnTo>
                    <a:pt x="20" y="38"/>
                  </a:lnTo>
                  <a:lnTo>
                    <a:pt x="16" y="43"/>
                  </a:lnTo>
                  <a:lnTo>
                    <a:pt x="15" y="50"/>
                  </a:lnTo>
                  <a:lnTo>
                    <a:pt x="0" y="182"/>
                  </a:lnTo>
                  <a:lnTo>
                    <a:pt x="0" y="183"/>
                  </a:lnTo>
                  <a:lnTo>
                    <a:pt x="0" y="185"/>
                  </a:lnTo>
                  <a:lnTo>
                    <a:pt x="0" y="190"/>
                  </a:lnTo>
                  <a:lnTo>
                    <a:pt x="2" y="194"/>
                  </a:lnTo>
                  <a:lnTo>
                    <a:pt x="4" y="199"/>
                  </a:lnTo>
                  <a:lnTo>
                    <a:pt x="7" y="203"/>
                  </a:lnTo>
                  <a:lnTo>
                    <a:pt x="9" y="204"/>
                  </a:lnTo>
                  <a:lnTo>
                    <a:pt x="13" y="206"/>
                  </a:lnTo>
                  <a:lnTo>
                    <a:pt x="17" y="207"/>
                  </a:lnTo>
                  <a:lnTo>
                    <a:pt x="20" y="208"/>
                  </a:lnTo>
                  <a:lnTo>
                    <a:pt x="19" y="208"/>
                  </a:lnTo>
                  <a:lnTo>
                    <a:pt x="12" y="212"/>
                  </a:lnTo>
                  <a:lnTo>
                    <a:pt x="8" y="217"/>
                  </a:lnTo>
                  <a:lnTo>
                    <a:pt x="6" y="224"/>
                  </a:lnTo>
                  <a:lnTo>
                    <a:pt x="4" y="230"/>
                  </a:lnTo>
                  <a:lnTo>
                    <a:pt x="4" y="232"/>
                  </a:lnTo>
                  <a:lnTo>
                    <a:pt x="4" y="234"/>
                  </a:lnTo>
                  <a:lnTo>
                    <a:pt x="4" y="235"/>
                  </a:lnTo>
                  <a:lnTo>
                    <a:pt x="6" y="238"/>
                  </a:lnTo>
                  <a:lnTo>
                    <a:pt x="34" y="328"/>
                  </a:lnTo>
                  <a:lnTo>
                    <a:pt x="37" y="333"/>
                  </a:lnTo>
                  <a:lnTo>
                    <a:pt x="39" y="337"/>
                  </a:lnTo>
                  <a:lnTo>
                    <a:pt x="43" y="341"/>
                  </a:lnTo>
                  <a:lnTo>
                    <a:pt x="48" y="343"/>
                  </a:lnTo>
                  <a:lnTo>
                    <a:pt x="54" y="345"/>
                  </a:lnTo>
                  <a:lnTo>
                    <a:pt x="59" y="345"/>
                  </a:lnTo>
                  <a:lnTo>
                    <a:pt x="64" y="343"/>
                  </a:lnTo>
                  <a:lnTo>
                    <a:pt x="69" y="341"/>
                  </a:lnTo>
                  <a:lnTo>
                    <a:pt x="75" y="338"/>
                  </a:lnTo>
                  <a:lnTo>
                    <a:pt x="85" y="332"/>
                  </a:lnTo>
                  <a:lnTo>
                    <a:pt x="101" y="324"/>
                  </a:lnTo>
                  <a:lnTo>
                    <a:pt x="121" y="315"/>
                  </a:lnTo>
                  <a:lnTo>
                    <a:pt x="146" y="306"/>
                  </a:lnTo>
                  <a:lnTo>
                    <a:pt x="173" y="297"/>
                  </a:lnTo>
                  <a:lnTo>
                    <a:pt x="205" y="288"/>
                  </a:lnTo>
                  <a:lnTo>
                    <a:pt x="237" y="281"/>
                  </a:lnTo>
                  <a:lnTo>
                    <a:pt x="272" y="277"/>
                  </a:lnTo>
                  <a:lnTo>
                    <a:pt x="307" y="276"/>
                  </a:lnTo>
                  <a:lnTo>
                    <a:pt x="345" y="280"/>
                  </a:lnTo>
                  <a:lnTo>
                    <a:pt x="382" y="288"/>
                  </a:lnTo>
                  <a:lnTo>
                    <a:pt x="418" y="301"/>
                  </a:lnTo>
                  <a:lnTo>
                    <a:pt x="455" y="321"/>
                  </a:lnTo>
                  <a:lnTo>
                    <a:pt x="488" y="349"/>
                  </a:lnTo>
                  <a:lnTo>
                    <a:pt x="521" y="384"/>
                  </a:lnTo>
                  <a:lnTo>
                    <a:pt x="523" y="386"/>
                  </a:lnTo>
                  <a:lnTo>
                    <a:pt x="526" y="389"/>
                  </a:lnTo>
                  <a:lnTo>
                    <a:pt x="530" y="392"/>
                  </a:lnTo>
                  <a:lnTo>
                    <a:pt x="534" y="393"/>
                  </a:lnTo>
                  <a:lnTo>
                    <a:pt x="539" y="394"/>
                  </a:lnTo>
                  <a:lnTo>
                    <a:pt x="544" y="394"/>
                  </a:lnTo>
                  <a:lnTo>
                    <a:pt x="550" y="394"/>
                  </a:lnTo>
                  <a:lnTo>
                    <a:pt x="556" y="393"/>
                  </a:lnTo>
                  <a:lnTo>
                    <a:pt x="561" y="392"/>
                  </a:lnTo>
                  <a:lnTo>
                    <a:pt x="568" y="388"/>
                  </a:lnTo>
                  <a:lnTo>
                    <a:pt x="574" y="385"/>
                  </a:lnTo>
                  <a:lnTo>
                    <a:pt x="579" y="380"/>
                  </a:lnTo>
                  <a:lnTo>
                    <a:pt x="591" y="366"/>
                  </a:lnTo>
                  <a:lnTo>
                    <a:pt x="598" y="347"/>
                  </a:lnTo>
                  <a:lnTo>
                    <a:pt x="600" y="324"/>
                  </a:lnTo>
                  <a:lnTo>
                    <a:pt x="599" y="295"/>
                  </a:lnTo>
                  <a:lnTo>
                    <a:pt x="599" y="294"/>
                  </a:lnTo>
                  <a:lnTo>
                    <a:pt x="598" y="293"/>
                  </a:lnTo>
                  <a:lnTo>
                    <a:pt x="595" y="284"/>
                  </a:lnTo>
                  <a:lnTo>
                    <a:pt x="587" y="263"/>
                  </a:lnTo>
                  <a:lnTo>
                    <a:pt x="574" y="233"/>
                  </a:lnTo>
                  <a:lnTo>
                    <a:pt x="555" y="196"/>
                  </a:lnTo>
                  <a:lnTo>
                    <a:pt x="529" y="157"/>
                  </a:lnTo>
                  <a:lnTo>
                    <a:pt x="495" y="118"/>
                  </a:lnTo>
                  <a:lnTo>
                    <a:pt x="453" y="81"/>
                  </a:lnTo>
                  <a:lnTo>
                    <a:pt x="402" y="47"/>
                  </a:lnTo>
                  <a:lnTo>
                    <a:pt x="383" y="36"/>
                  </a:lnTo>
                  <a:lnTo>
                    <a:pt x="363" y="29"/>
                  </a:lnTo>
                  <a:lnTo>
                    <a:pt x="343" y="21"/>
                  </a:lnTo>
                  <a:lnTo>
                    <a:pt x="322" y="14"/>
                  </a:lnTo>
                  <a:lnTo>
                    <a:pt x="300" y="9"/>
                  </a:lnTo>
                  <a:lnTo>
                    <a:pt x="278" y="5"/>
                  </a:lnTo>
                  <a:lnTo>
                    <a:pt x="255" y="3"/>
                  </a:lnTo>
                  <a:lnTo>
                    <a:pt x="232" y="0"/>
                  </a:lnTo>
                  <a:lnTo>
                    <a:pt x="209" y="0"/>
                  </a:lnTo>
                  <a:lnTo>
                    <a:pt x="185" y="0"/>
                  </a:lnTo>
                  <a:lnTo>
                    <a:pt x="160" y="3"/>
                  </a:lnTo>
                  <a:lnTo>
                    <a:pt x="136" y="5"/>
                  </a:lnTo>
                  <a:lnTo>
                    <a:pt x="110" y="10"/>
                  </a:lnTo>
                  <a:lnTo>
                    <a:pt x="85" y="16"/>
                  </a:lnTo>
                  <a:lnTo>
                    <a:pt x="58" y="22"/>
                  </a:lnTo>
                  <a:lnTo>
                    <a:pt x="32" y="30"/>
                  </a:lnTo>
                  <a:close/>
                </a:path>
              </a:pathLst>
            </a:custGeom>
            <a:solidFill>
              <a:srgbClr val="000000"/>
            </a:solidFill>
            <a:ln w="9525">
              <a:noFill/>
              <a:round/>
              <a:headEnd/>
              <a:tailEnd/>
            </a:ln>
          </p:spPr>
          <p:txBody>
            <a:bodyPr/>
            <a:lstStyle/>
            <a:p>
              <a:pPr rtl="0"/>
              <a:endParaRPr lang="en-US" sz="3800"/>
            </a:p>
          </p:txBody>
        </p:sp>
        <p:sp>
          <p:nvSpPr>
            <p:cNvPr id="41251" name="Freeform 291"/>
            <p:cNvSpPr>
              <a:spLocks/>
            </p:cNvSpPr>
            <p:nvPr/>
          </p:nvSpPr>
          <p:spPr bwMode="auto">
            <a:xfrm>
              <a:off x="350" y="2467"/>
              <a:ext cx="114" cy="68"/>
            </a:xfrm>
            <a:custGeom>
              <a:avLst/>
              <a:gdLst>
                <a:gd name="T0" fmla="*/ 84 w 501"/>
                <a:gd name="T1" fmla="*/ 16 h 295"/>
                <a:gd name="T2" fmla="*/ 99 w 501"/>
                <a:gd name="T3" fmla="*/ 31 h 295"/>
                <a:gd name="T4" fmla="*/ 109 w 501"/>
                <a:gd name="T5" fmla="*/ 46 h 295"/>
                <a:gd name="T6" fmla="*/ 113 w 501"/>
                <a:gd name="T7" fmla="*/ 57 h 295"/>
                <a:gd name="T8" fmla="*/ 114 w 501"/>
                <a:gd name="T9" fmla="*/ 60 h 295"/>
                <a:gd name="T10" fmla="*/ 114 w 501"/>
                <a:gd name="T11" fmla="*/ 62 h 295"/>
                <a:gd name="T12" fmla="*/ 114 w 501"/>
                <a:gd name="T13" fmla="*/ 65 h 295"/>
                <a:gd name="T14" fmla="*/ 114 w 501"/>
                <a:gd name="T15" fmla="*/ 68 h 295"/>
                <a:gd name="T16" fmla="*/ 106 w 501"/>
                <a:gd name="T17" fmla="*/ 61 h 295"/>
                <a:gd name="T18" fmla="*/ 91 w 501"/>
                <a:gd name="T19" fmla="*/ 50 h 295"/>
                <a:gd name="T20" fmla="*/ 76 w 501"/>
                <a:gd name="T21" fmla="*/ 44 h 295"/>
                <a:gd name="T22" fmla="*/ 60 w 501"/>
                <a:gd name="T23" fmla="*/ 42 h 295"/>
                <a:gd name="T24" fmla="*/ 44 w 501"/>
                <a:gd name="T25" fmla="*/ 43 h 295"/>
                <a:gd name="T26" fmla="*/ 30 w 501"/>
                <a:gd name="T27" fmla="*/ 45 h 295"/>
                <a:gd name="T28" fmla="*/ 18 w 501"/>
                <a:gd name="T29" fmla="*/ 49 h 295"/>
                <a:gd name="T30" fmla="*/ 8 w 501"/>
                <a:gd name="T31" fmla="*/ 53 h 295"/>
                <a:gd name="T32" fmla="*/ 4 w 501"/>
                <a:gd name="T33" fmla="*/ 52 h 295"/>
                <a:gd name="T34" fmla="*/ 3 w 501"/>
                <a:gd name="T35" fmla="*/ 48 h 295"/>
                <a:gd name="T36" fmla="*/ 5 w 501"/>
                <a:gd name="T37" fmla="*/ 44 h 295"/>
                <a:gd name="T38" fmla="*/ 16 w 501"/>
                <a:gd name="T39" fmla="*/ 40 h 295"/>
                <a:gd name="T40" fmla="*/ 28 w 501"/>
                <a:gd name="T41" fmla="*/ 35 h 295"/>
                <a:gd name="T42" fmla="*/ 36 w 501"/>
                <a:gd name="T43" fmla="*/ 32 h 295"/>
                <a:gd name="T44" fmla="*/ 39 w 501"/>
                <a:gd name="T45" fmla="*/ 30 h 295"/>
                <a:gd name="T46" fmla="*/ 40 w 501"/>
                <a:gd name="T47" fmla="*/ 28 h 295"/>
                <a:gd name="T48" fmla="*/ 41 w 501"/>
                <a:gd name="T49" fmla="*/ 26 h 295"/>
                <a:gd name="T50" fmla="*/ 41 w 501"/>
                <a:gd name="T51" fmla="*/ 25 h 295"/>
                <a:gd name="T52" fmla="*/ 40 w 501"/>
                <a:gd name="T53" fmla="*/ 23 h 295"/>
                <a:gd name="T54" fmla="*/ 37 w 501"/>
                <a:gd name="T55" fmla="*/ 21 h 295"/>
                <a:gd name="T56" fmla="*/ 33 w 501"/>
                <a:gd name="T57" fmla="*/ 21 h 295"/>
                <a:gd name="T58" fmla="*/ 26 w 501"/>
                <a:gd name="T59" fmla="*/ 22 h 295"/>
                <a:gd name="T60" fmla="*/ 15 w 501"/>
                <a:gd name="T61" fmla="*/ 23 h 295"/>
                <a:gd name="T62" fmla="*/ 4 w 501"/>
                <a:gd name="T63" fmla="*/ 25 h 295"/>
                <a:gd name="T64" fmla="*/ 1 w 501"/>
                <a:gd name="T65" fmla="*/ 20 h 295"/>
                <a:gd name="T66" fmla="*/ 2 w 501"/>
                <a:gd name="T67" fmla="*/ 9 h 295"/>
                <a:gd name="T68" fmla="*/ 8 w 501"/>
                <a:gd name="T69" fmla="*/ 4 h 295"/>
                <a:gd name="T70" fmla="*/ 18 w 501"/>
                <a:gd name="T71" fmla="*/ 2 h 295"/>
                <a:gd name="T72" fmla="*/ 28 w 501"/>
                <a:gd name="T73" fmla="*/ 1 h 295"/>
                <a:gd name="T74" fmla="*/ 37 w 501"/>
                <a:gd name="T75" fmla="*/ 0 h 295"/>
                <a:gd name="T76" fmla="*/ 46 w 501"/>
                <a:gd name="T77" fmla="*/ 1 h 295"/>
                <a:gd name="T78" fmla="*/ 55 w 501"/>
                <a:gd name="T79" fmla="*/ 2 h 295"/>
                <a:gd name="T80" fmla="*/ 63 w 501"/>
                <a:gd name="T81" fmla="*/ 4 h 295"/>
                <a:gd name="T82" fmla="*/ 71 w 501"/>
                <a:gd name="T83" fmla="*/ 7 h 29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1"/>
                <a:gd name="T127" fmla="*/ 0 h 295"/>
                <a:gd name="T128" fmla="*/ 501 w 501"/>
                <a:gd name="T129" fmla="*/ 295 h 29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1" h="295">
                  <a:moveTo>
                    <a:pt x="328" y="41"/>
                  </a:moveTo>
                  <a:lnTo>
                    <a:pt x="371" y="69"/>
                  </a:lnTo>
                  <a:lnTo>
                    <a:pt x="407" y="102"/>
                  </a:lnTo>
                  <a:lnTo>
                    <a:pt x="437" y="135"/>
                  </a:lnTo>
                  <a:lnTo>
                    <a:pt x="461" y="169"/>
                  </a:lnTo>
                  <a:lnTo>
                    <a:pt x="478" y="201"/>
                  </a:lnTo>
                  <a:lnTo>
                    <a:pt x="489" y="227"/>
                  </a:lnTo>
                  <a:lnTo>
                    <a:pt x="497" y="246"/>
                  </a:lnTo>
                  <a:lnTo>
                    <a:pt x="500" y="255"/>
                  </a:lnTo>
                  <a:lnTo>
                    <a:pt x="501" y="260"/>
                  </a:lnTo>
                  <a:lnTo>
                    <a:pt x="501" y="264"/>
                  </a:lnTo>
                  <a:lnTo>
                    <a:pt x="501" y="269"/>
                  </a:lnTo>
                  <a:lnTo>
                    <a:pt x="501" y="273"/>
                  </a:lnTo>
                  <a:lnTo>
                    <a:pt x="501" y="282"/>
                  </a:lnTo>
                  <a:lnTo>
                    <a:pt x="500" y="288"/>
                  </a:lnTo>
                  <a:lnTo>
                    <a:pt x="499" y="293"/>
                  </a:lnTo>
                  <a:lnTo>
                    <a:pt x="497" y="295"/>
                  </a:lnTo>
                  <a:lnTo>
                    <a:pt x="466" y="263"/>
                  </a:lnTo>
                  <a:lnTo>
                    <a:pt x="433" y="238"/>
                  </a:lnTo>
                  <a:lnTo>
                    <a:pt x="401" y="217"/>
                  </a:lnTo>
                  <a:lnTo>
                    <a:pt x="366" y="202"/>
                  </a:lnTo>
                  <a:lnTo>
                    <a:pt x="332" y="191"/>
                  </a:lnTo>
                  <a:lnTo>
                    <a:pt x="297" y="185"/>
                  </a:lnTo>
                  <a:lnTo>
                    <a:pt x="262" y="182"/>
                  </a:lnTo>
                  <a:lnTo>
                    <a:pt x="228" y="182"/>
                  </a:lnTo>
                  <a:lnTo>
                    <a:pt x="195" y="185"/>
                  </a:lnTo>
                  <a:lnTo>
                    <a:pt x="163" y="190"/>
                  </a:lnTo>
                  <a:lnTo>
                    <a:pt x="133" y="197"/>
                  </a:lnTo>
                  <a:lnTo>
                    <a:pt x="106" y="204"/>
                  </a:lnTo>
                  <a:lnTo>
                    <a:pt x="79" y="214"/>
                  </a:lnTo>
                  <a:lnTo>
                    <a:pt x="56" y="223"/>
                  </a:lnTo>
                  <a:lnTo>
                    <a:pt x="37" y="230"/>
                  </a:lnTo>
                  <a:lnTo>
                    <a:pt x="20" y="238"/>
                  </a:lnTo>
                  <a:lnTo>
                    <a:pt x="16" y="227"/>
                  </a:lnTo>
                  <a:lnTo>
                    <a:pt x="13" y="217"/>
                  </a:lnTo>
                  <a:lnTo>
                    <a:pt x="11" y="207"/>
                  </a:lnTo>
                  <a:lnTo>
                    <a:pt x="7" y="197"/>
                  </a:lnTo>
                  <a:lnTo>
                    <a:pt x="22" y="190"/>
                  </a:lnTo>
                  <a:lnTo>
                    <a:pt x="44" y="181"/>
                  </a:lnTo>
                  <a:lnTo>
                    <a:pt x="70" y="172"/>
                  </a:lnTo>
                  <a:lnTo>
                    <a:pt x="98" y="161"/>
                  </a:lnTo>
                  <a:lnTo>
                    <a:pt x="122" y="151"/>
                  </a:lnTo>
                  <a:lnTo>
                    <a:pt x="145" y="143"/>
                  </a:lnTo>
                  <a:lnTo>
                    <a:pt x="159" y="138"/>
                  </a:lnTo>
                  <a:lnTo>
                    <a:pt x="164" y="135"/>
                  </a:lnTo>
                  <a:lnTo>
                    <a:pt x="171" y="132"/>
                  </a:lnTo>
                  <a:lnTo>
                    <a:pt x="174" y="126"/>
                  </a:lnTo>
                  <a:lnTo>
                    <a:pt x="177" y="120"/>
                  </a:lnTo>
                  <a:lnTo>
                    <a:pt x="178" y="113"/>
                  </a:lnTo>
                  <a:lnTo>
                    <a:pt x="178" y="112"/>
                  </a:lnTo>
                  <a:lnTo>
                    <a:pt x="178" y="109"/>
                  </a:lnTo>
                  <a:lnTo>
                    <a:pt x="178" y="108"/>
                  </a:lnTo>
                  <a:lnTo>
                    <a:pt x="178" y="107"/>
                  </a:lnTo>
                  <a:lnTo>
                    <a:pt x="174" y="99"/>
                  </a:lnTo>
                  <a:lnTo>
                    <a:pt x="168" y="93"/>
                  </a:lnTo>
                  <a:lnTo>
                    <a:pt x="161" y="89"/>
                  </a:lnTo>
                  <a:lnTo>
                    <a:pt x="152" y="89"/>
                  </a:lnTo>
                  <a:lnTo>
                    <a:pt x="147" y="90"/>
                  </a:lnTo>
                  <a:lnTo>
                    <a:pt x="134" y="91"/>
                  </a:lnTo>
                  <a:lnTo>
                    <a:pt x="115" y="94"/>
                  </a:lnTo>
                  <a:lnTo>
                    <a:pt x="92" y="96"/>
                  </a:lnTo>
                  <a:lnTo>
                    <a:pt x="66" y="100"/>
                  </a:lnTo>
                  <a:lnTo>
                    <a:pt x="42" y="104"/>
                  </a:lnTo>
                  <a:lnTo>
                    <a:pt x="18" y="107"/>
                  </a:lnTo>
                  <a:lnTo>
                    <a:pt x="0" y="109"/>
                  </a:lnTo>
                  <a:lnTo>
                    <a:pt x="3" y="86"/>
                  </a:lnTo>
                  <a:lnTo>
                    <a:pt x="5" y="63"/>
                  </a:lnTo>
                  <a:lnTo>
                    <a:pt x="8" y="41"/>
                  </a:lnTo>
                  <a:lnTo>
                    <a:pt x="9" y="24"/>
                  </a:lnTo>
                  <a:lnTo>
                    <a:pt x="33" y="17"/>
                  </a:lnTo>
                  <a:lnTo>
                    <a:pt x="55" y="12"/>
                  </a:lnTo>
                  <a:lnTo>
                    <a:pt x="78" y="8"/>
                  </a:lnTo>
                  <a:lnTo>
                    <a:pt x="99" y="4"/>
                  </a:lnTo>
                  <a:lnTo>
                    <a:pt x="121" y="3"/>
                  </a:lnTo>
                  <a:lnTo>
                    <a:pt x="142" y="0"/>
                  </a:lnTo>
                  <a:lnTo>
                    <a:pt x="163" y="0"/>
                  </a:lnTo>
                  <a:lnTo>
                    <a:pt x="182" y="0"/>
                  </a:lnTo>
                  <a:lnTo>
                    <a:pt x="203" y="3"/>
                  </a:lnTo>
                  <a:lnTo>
                    <a:pt x="221" y="5"/>
                  </a:lnTo>
                  <a:lnTo>
                    <a:pt x="241" y="8"/>
                  </a:lnTo>
                  <a:lnTo>
                    <a:pt x="259" y="13"/>
                  </a:lnTo>
                  <a:lnTo>
                    <a:pt x="277" y="18"/>
                  </a:lnTo>
                  <a:lnTo>
                    <a:pt x="294" y="25"/>
                  </a:lnTo>
                  <a:lnTo>
                    <a:pt x="311" y="31"/>
                  </a:lnTo>
                  <a:lnTo>
                    <a:pt x="328" y="41"/>
                  </a:lnTo>
                  <a:close/>
                </a:path>
              </a:pathLst>
            </a:custGeom>
            <a:solidFill>
              <a:srgbClr val="C0C0C0"/>
            </a:solidFill>
            <a:ln w="9525">
              <a:noFill/>
              <a:round/>
              <a:headEnd/>
              <a:tailEnd/>
            </a:ln>
          </p:spPr>
          <p:txBody>
            <a:bodyPr/>
            <a:lstStyle/>
            <a:p>
              <a:pPr rtl="0"/>
              <a:endParaRPr lang="en-US" sz="3800"/>
            </a:p>
          </p:txBody>
        </p:sp>
        <p:sp>
          <p:nvSpPr>
            <p:cNvPr id="41252" name="Freeform 292"/>
            <p:cNvSpPr>
              <a:spLocks/>
            </p:cNvSpPr>
            <p:nvPr/>
          </p:nvSpPr>
          <p:spPr bwMode="auto">
            <a:xfrm>
              <a:off x="570" y="2602"/>
              <a:ext cx="18" cy="22"/>
            </a:xfrm>
            <a:custGeom>
              <a:avLst/>
              <a:gdLst>
                <a:gd name="T0" fmla="*/ 7 w 78"/>
                <a:gd name="T1" fmla="*/ 0 h 96"/>
                <a:gd name="T2" fmla="*/ 6 w 78"/>
                <a:gd name="T3" fmla="*/ 1 h 96"/>
                <a:gd name="T4" fmla="*/ 5 w 78"/>
                <a:gd name="T5" fmla="*/ 2 h 96"/>
                <a:gd name="T6" fmla="*/ 5 w 78"/>
                <a:gd name="T7" fmla="*/ 3 h 96"/>
                <a:gd name="T8" fmla="*/ 4 w 78"/>
                <a:gd name="T9" fmla="*/ 4 h 96"/>
                <a:gd name="T10" fmla="*/ 4 w 78"/>
                <a:gd name="T11" fmla="*/ 4 h 96"/>
                <a:gd name="T12" fmla="*/ 5 w 78"/>
                <a:gd name="T13" fmla="*/ 5 h 96"/>
                <a:gd name="T14" fmla="*/ 5 w 78"/>
                <a:gd name="T15" fmla="*/ 5 h 96"/>
                <a:gd name="T16" fmla="*/ 5 w 78"/>
                <a:gd name="T17" fmla="*/ 6 h 96"/>
                <a:gd name="T18" fmla="*/ 5 w 78"/>
                <a:gd name="T19" fmla="*/ 6 h 96"/>
                <a:gd name="T20" fmla="*/ 6 w 78"/>
                <a:gd name="T21" fmla="*/ 8 h 96"/>
                <a:gd name="T22" fmla="*/ 6 w 78"/>
                <a:gd name="T23" fmla="*/ 10 h 96"/>
                <a:gd name="T24" fmla="*/ 7 w 78"/>
                <a:gd name="T25" fmla="*/ 12 h 96"/>
                <a:gd name="T26" fmla="*/ 6 w 78"/>
                <a:gd name="T27" fmla="*/ 13 h 96"/>
                <a:gd name="T28" fmla="*/ 4 w 78"/>
                <a:gd name="T29" fmla="*/ 13 h 96"/>
                <a:gd name="T30" fmla="*/ 3 w 78"/>
                <a:gd name="T31" fmla="*/ 14 h 96"/>
                <a:gd name="T32" fmla="*/ 3 w 78"/>
                <a:gd name="T33" fmla="*/ 14 h 96"/>
                <a:gd name="T34" fmla="*/ 2 w 78"/>
                <a:gd name="T35" fmla="*/ 14 h 96"/>
                <a:gd name="T36" fmla="*/ 1 w 78"/>
                <a:gd name="T37" fmla="*/ 15 h 96"/>
                <a:gd name="T38" fmla="*/ 0 w 78"/>
                <a:gd name="T39" fmla="*/ 17 h 96"/>
                <a:gd name="T40" fmla="*/ 0 w 78"/>
                <a:gd name="T41" fmla="*/ 18 h 96"/>
                <a:gd name="T42" fmla="*/ 0 w 78"/>
                <a:gd name="T43" fmla="*/ 18 h 96"/>
                <a:gd name="T44" fmla="*/ 0 w 78"/>
                <a:gd name="T45" fmla="*/ 18 h 96"/>
                <a:gd name="T46" fmla="*/ 0 w 78"/>
                <a:gd name="T47" fmla="*/ 19 h 96"/>
                <a:gd name="T48" fmla="*/ 0 w 78"/>
                <a:gd name="T49" fmla="*/ 19 h 96"/>
                <a:gd name="T50" fmla="*/ 1 w 78"/>
                <a:gd name="T51" fmla="*/ 21 h 96"/>
                <a:gd name="T52" fmla="*/ 2 w 78"/>
                <a:gd name="T53" fmla="*/ 22 h 96"/>
                <a:gd name="T54" fmla="*/ 4 w 78"/>
                <a:gd name="T55" fmla="*/ 22 h 96"/>
                <a:gd name="T56" fmla="*/ 6 w 78"/>
                <a:gd name="T57" fmla="*/ 22 h 96"/>
                <a:gd name="T58" fmla="*/ 15 w 78"/>
                <a:gd name="T59" fmla="*/ 19 h 96"/>
                <a:gd name="T60" fmla="*/ 16 w 78"/>
                <a:gd name="T61" fmla="*/ 18 h 96"/>
                <a:gd name="T62" fmla="*/ 16 w 78"/>
                <a:gd name="T63" fmla="*/ 18 h 96"/>
                <a:gd name="T64" fmla="*/ 17 w 78"/>
                <a:gd name="T65" fmla="*/ 18 h 96"/>
                <a:gd name="T66" fmla="*/ 18 w 78"/>
                <a:gd name="T67" fmla="*/ 17 h 96"/>
                <a:gd name="T68" fmla="*/ 18 w 78"/>
                <a:gd name="T69" fmla="*/ 16 h 96"/>
                <a:gd name="T70" fmla="*/ 18 w 78"/>
                <a:gd name="T71" fmla="*/ 15 h 96"/>
                <a:gd name="T72" fmla="*/ 18 w 78"/>
                <a:gd name="T73" fmla="*/ 14 h 96"/>
                <a:gd name="T74" fmla="*/ 18 w 78"/>
                <a:gd name="T75" fmla="*/ 13 h 96"/>
                <a:gd name="T76" fmla="*/ 13 w 78"/>
                <a:gd name="T77" fmla="*/ 2 h 96"/>
                <a:gd name="T78" fmla="*/ 12 w 78"/>
                <a:gd name="T79" fmla="*/ 1 h 96"/>
                <a:gd name="T80" fmla="*/ 10 w 78"/>
                <a:gd name="T81" fmla="*/ 0 h 96"/>
                <a:gd name="T82" fmla="*/ 9 w 78"/>
                <a:gd name="T83" fmla="*/ 0 h 96"/>
                <a:gd name="T84" fmla="*/ 7 w 78"/>
                <a:gd name="T85" fmla="*/ 0 h 9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8"/>
                <a:gd name="T130" fmla="*/ 0 h 96"/>
                <a:gd name="T131" fmla="*/ 78 w 78"/>
                <a:gd name="T132" fmla="*/ 96 h 9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8" h="96">
                  <a:moveTo>
                    <a:pt x="31" y="1"/>
                  </a:moveTo>
                  <a:lnTo>
                    <a:pt x="26" y="4"/>
                  </a:lnTo>
                  <a:lnTo>
                    <a:pt x="22" y="8"/>
                  </a:lnTo>
                  <a:lnTo>
                    <a:pt x="21" y="13"/>
                  </a:lnTo>
                  <a:lnTo>
                    <a:pt x="19" y="18"/>
                  </a:lnTo>
                  <a:lnTo>
                    <a:pt x="19" y="19"/>
                  </a:lnTo>
                  <a:lnTo>
                    <a:pt x="21" y="22"/>
                  </a:lnTo>
                  <a:lnTo>
                    <a:pt x="21" y="23"/>
                  </a:lnTo>
                  <a:lnTo>
                    <a:pt x="21" y="26"/>
                  </a:lnTo>
                  <a:lnTo>
                    <a:pt x="22" y="28"/>
                  </a:lnTo>
                  <a:lnTo>
                    <a:pt x="25" y="35"/>
                  </a:lnTo>
                  <a:lnTo>
                    <a:pt x="28" y="43"/>
                  </a:lnTo>
                  <a:lnTo>
                    <a:pt x="32" y="53"/>
                  </a:lnTo>
                  <a:lnTo>
                    <a:pt x="26" y="56"/>
                  </a:lnTo>
                  <a:lnTo>
                    <a:pt x="19" y="58"/>
                  </a:lnTo>
                  <a:lnTo>
                    <a:pt x="14" y="60"/>
                  </a:lnTo>
                  <a:lnTo>
                    <a:pt x="13" y="60"/>
                  </a:lnTo>
                  <a:lnTo>
                    <a:pt x="8" y="62"/>
                  </a:lnTo>
                  <a:lnTo>
                    <a:pt x="4" y="66"/>
                  </a:lnTo>
                  <a:lnTo>
                    <a:pt x="1" y="73"/>
                  </a:lnTo>
                  <a:lnTo>
                    <a:pt x="0" y="78"/>
                  </a:lnTo>
                  <a:lnTo>
                    <a:pt x="0" y="79"/>
                  </a:lnTo>
                  <a:lnTo>
                    <a:pt x="0" y="80"/>
                  </a:lnTo>
                  <a:lnTo>
                    <a:pt x="0" y="82"/>
                  </a:lnTo>
                  <a:lnTo>
                    <a:pt x="1" y="83"/>
                  </a:lnTo>
                  <a:lnTo>
                    <a:pt x="5" y="90"/>
                  </a:lnTo>
                  <a:lnTo>
                    <a:pt x="10" y="95"/>
                  </a:lnTo>
                  <a:lnTo>
                    <a:pt x="18" y="96"/>
                  </a:lnTo>
                  <a:lnTo>
                    <a:pt x="25" y="96"/>
                  </a:lnTo>
                  <a:lnTo>
                    <a:pt x="65" y="83"/>
                  </a:lnTo>
                  <a:lnTo>
                    <a:pt x="69" y="80"/>
                  </a:lnTo>
                  <a:lnTo>
                    <a:pt x="71" y="79"/>
                  </a:lnTo>
                  <a:lnTo>
                    <a:pt x="74" y="77"/>
                  </a:lnTo>
                  <a:lnTo>
                    <a:pt x="77" y="73"/>
                  </a:lnTo>
                  <a:lnTo>
                    <a:pt x="78" y="69"/>
                  </a:lnTo>
                  <a:lnTo>
                    <a:pt x="78" y="65"/>
                  </a:lnTo>
                  <a:lnTo>
                    <a:pt x="78" y="61"/>
                  </a:lnTo>
                  <a:lnTo>
                    <a:pt x="77" y="57"/>
                  </a:lnTo>
                  <a:lnTo>
                    <a:pt x="56" y="10"/>
                  </a:lnTo>
                  <a:lnTo>
                    <a:pt x="52" y="5"/>
                  </a:lnTo>
                  <a:lnTo>
                    <a:pt x="45" y="1"/>
                  </a:lnTo>
                  <a:lnTo>
                    <a:pt x="39" y="0"/>
                  </a:lnTo>
                  <a:lnTo>
                    <a:pt x="31" y="1"/>
                  </a:lnTo>
                  <a:close/>
                </a:path>
              </a:pathLst>
            </a:custGeom>
            <a:solidFill>
              <a:srgbClr val="000000"/>
            </a:solidFill>
            <a:ln w="9525">
              <a:noFill/>
              <a:round/>
              <a:headEnd/>
              <a:tailEnd/>
            </a:ln>
          </p:spPr>
          <p:txBody>
            <a:bodyPr/>
            <a:lstStyle/>
            <a:p>
              <a:pPr rtl="0"/>
              <a:endParaRPr lang="en-US" sz="3800"/>
            </a:p>
          </p:txBody>
        </p:sp>
        <p:sp>
          <p:nvSpPr>
            <p:cNvPr id="41253" name="Freeform 293"/>
            <p:cNvSpPr>
              <a:spLocks/>
            </p:cNvSpPr>
            <p:nvPr/>
          </p:nvSpPr>
          <p:spPr bwMode="auto">
            <a:xfrm>
              <a:off x="545" y="2598"/>
              <a:ext cx="8" cy="9"/>
            </a:xfrm>
            <a:custGeom>
              <a:avLst/>
              <a:gdLst>
                <a:gd name="T0" fmla="*/ 8 w 39"/>
                <a:gd name="T1" fmla="*/ 4 h 41"/>
                <a:gd name="T2" fmla="*/ 8 w 39"/>
                <a:gd name="T3" fmla="*/ 6 h 41"/>
                <a:gd name="T4" fmla="*/ 7 w 39"/>
                <a:gd name="T5" fmla="*/ 7 h 41"/>
                <a:gd name="T6" fmla="*/ 5 w 39"/>
                <a:gd name="T7" fmla="*/ 9 h 41"/>
                <a:gd name="T8" fmla="*/ 4 w 39"/>
                <a:gd name="T9" fmla="*/ 9 h 41"/>
                <a:gd name="T10" fmla="*/ 2 w 39"/>
                <a:gd name="T11" fmla="*/ 9 h 41"/>
                <a:gd name="T12" fmla="*/ 1 w 39"/>
                <a:gd name="T13" fmla="*/ 7 h 41"/>
                <a:gd name="T14" fmla="*/ 0 w 39"/>
                <a:gd name="T15" fmla="*/ 6 h 41"/>
                <a:gd name="T16" fmla="*/ 0 w 39"/>
                <a:gd name="T17" fmla="*/ 4 h 41"/>
                <a:gd name="T18" fmla="*/ 0 w 39"/>
                <a:gd name="T19" fmla="*/ 3 h 41"/>
                <a:gd name="T20" fmla="*/ 1 w 39"/>
                <a:gd name="T21" fmla="*/ 1 h 41"/>
                <a:gd name="T22" fmla="*/ 2 w 39"/>
                <a:gd name="T23" fmla="*/ 0 h 41"/>
                <a:gd name="T24" fmla="*/ 4 w 39"/>
                <a:gd name="T25" fmla="*/ 0 h 41"/>
                <a:gd name="T26" fmla="*/ 5 w 39"/>
                <a:gd name="T27" fmla="*/ 0 h 41"/>
                <a:gd name="T28" fmla="*/ 7 w 39"/>
                <a:gd name="T29" fmla="*/ 1 h 41"/>
                <a:gd name="T30" fmla="*/ 8 w 39"/>
                <a:gd name="T31" fmla="*/ 3 h 41"/>
                <a:gd name="T32" fmla="*/ 8 w 39"/>
                <a:gd name="T33" fmla="*/ 4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41"/>
                <a:gd name="T53" fmla="*/ 39 w 39"/>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41">
                  <a:moveTo>
                    <a:pt x="39" y="20"/>
                  </a:moveTo>
                  <a:lnTo>
                    <a:pt x="38" y="28"/>
                  </a:lnTo>
                  <a:lnTo>
                    <a:pt x="33" y="34"/>
                  </a:lnTo>
                  <a:lnTo>
                    <a:pt x="26" y="39"/>
                  </a:lnTo>
                  <a:lnTo>
                    <a:pt x="18" y="41"/>
                  </a:lnTo>
                  <a:lnTo>
                    <a:pt x="12" y="39"/>
                  </a:lnTo>
                  <a:lnTo>
                    <a:pt x="5" y="34"/>
                  </a:lnTo>
                  <a:lnTo>
                    <a:pt x="1" y="28"/>
                  </a:lnTo>
                  <a:lnTo>
                    <a:pt x="0" y="20"/>
                  </a:lnTo>
                  <a:lnTo>
                    <a:pt x="1" y="12"/>
                  </a:lnTo>
                  <a:lnTo>
                    <a:pt x="5" y="5"/>
                  </a:lnTo>
                  <a:lnTo>
                    <a:pt x="12" y="1"/>
                  </a:lnTo>
                  <a:lnTo>
                    <a:pt x="18" y="0"/>
                  </a:lnTo>
                  <a:lnTo>
                    <a:pt x="26" y="1"/>
                  </a:lnTo>
                  <a:lnTo>
                    <a:pt x="33" y="5"/>
                  </a:lnTo>
                  <a:lnTo>
                    <a:pt x="38" y="12"/>
                  </a:lnTo>
                  <a:lnTo>
                    <a:pt x="39" y="20"/>
                  </a:lnTo>
                  <a:close/>
                </a:path>
              </a:pathLst>
            </a:custGeom>
            <a:solidFill>
              <a:srgbClr val="000000"/>
            </a:solidFill>
            <a:ln w="9525">
              <a:noFill/>
              <a:round/>
              <a:headEnd/>
              <a:tailEnd/>
            </a:ln>
          </p:spPr>
          <p:txBody>
            <a:bodyPr/>
            <a:lstStyle/>
            <a:p>
              <a:pPr rtl="0"/>
              <a:endParaRPr lang="en-US" sz="3800"/>
            </a:p>
          </p:txBody>
        </p:sp>
        <p:sp>
          <p:nvSpPr>
            <p:cNvPr id="41254" name="Freeform 294"/>
            <p:cNvSpPr>
              <a:spLocks/>
            </p:cNvSpPr>
            <p:nvPr/>
          </p:nvSpPr>
          <p:spPr bwMode="auto">
            <a:xfrm>
              <a:off x="596" y="2596"/>
              <a:ext cx="9" cy="9"/>
            </a:xfrm>
            <a:custGeom>
              <a:avLst/>
              <a:gdLst>
                <a:gd name="T0" fmla="*/ 9 w 40"/>
                <a:gd name="T1" fmla="*/ 5 h 40"/>
                <a:gd name="T2" fmla="*/ 9 w 40"/>
                <a:gd name="T3" fmla="*/ 7 h 40"/>
                <a:gd name="T4" fmla="*/ 8 w 40"/>
                <a:gd name="T5" fmla="*/ 8 h 40"/>
                <a:gd name="T6" fmla="*/ 7 w 40"/>
                <a:gd name="T7" fmla="*/ 9 h 40"/>
                <a:gd name="T8" fmla="*/ 5 w 40"/>
                <a:gd name="T9" fmla="*/ 9 h 40"/>
                <a:gd name="T10" fmla="*/ 3 w 40"/>
                <a:gd name="T11" fmla="*/ 9 h 40"/>
                <a:gd name="T12" fmla="*/ 2 w 40"/>
                <a:gd name="T13" fmla="*/ 8 h 40"/>
                <a:gd name="T14" fmla="*/ 0 w 40"/>
                <a:gd name="T15" fmla="*/ 7 h 40"/>
                <a:gd name="T16" fmla="*/ 0 w 40"/>
                <a:gd name="T17" fmla="*/ 5 h 40"/>
                <a:gd name="T18" fmla="*/ 0 w 40"/>
                <a:gd name="T19" fmla="*/ 3 h 40"/>
                <a:gd name="T20" fmla="*/ 2 w 40"/>
                <a:gd name="T21" fmla="*/ 2 h 40"/>
                <a:gd name="T22" fmla="*/ 3 w 40"/>
                <a:gd name="T23" fmla="*/ 0 h 40"/>
                <a:gd name="T24" fmla="*/ 5 w 40"/>
                <a:gd name="T25" fmla="*/ 0 h 40"/>
                <a:gd name="T26" fmla="*/ 7 w 40"/>
                <a:gd name="T27" fmla="*/ 0 h 40"/>
                <a:gd name="T28" fmla="*/ 8 w 40"/>
                <a:gd name="T29" fmla="*/ 2 h 40"/>
                <a:gd name="T30" fmla="*/ 9 w 40"/>
                <a:gd name="T31" fmla="*/ 3 h 40"/>
                <a:gd name="T32" fmla="*/ 9 w 40"/>
                <a:gd name="T33" fmla="*/ 5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40"/>
                <a:gd name="T53" fmla="*/ 40 w 40"/>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40">
                  <a:moveTo>
                    <a:pt x="40" y="21"/>
                  </a:moveTo>
                  <a:lnTo>
                    <a:pt x="39" y="29"/>
                  </a:lnTo>
                  <a:lnTo>
                    <a:pt x="35" y="34"/>
                  </a:lnTo>
                  <a:lnTo>
                    <a:pt x="29" y="39"/>
                  </a:lnTo>
                  <a:lnTo>
                    <a:pt x="21" y="40"/>
                  </a:lnTo>
                  <a:lnTo>
                    <a:pt x="13" y="39"/>
                  </a:lnTo>
                  <a:lnTo>
                    <a:pt x="7" y="34"/>
                  </a:lnTo>
                  <a:lnTo>
                    <a:pt x="1" y="29"/>
                  </a:lnTo>
                  <a:lnTo>
                    <a:pt x="0" y="21"/>
                  </a:lnTo>
                  <a:lnTo>
                    <a:pt x="1" y="13"/>
                  </a:lnTo>
                  <a:lnTo>
                    <a:pt x="7" y="7"/>
                  </a:lnTo>
                  <a:lnTo>
                    <a:pt x="13" y="1"/>
                  </a:lnTo>
                  <a:lnTo>
                    <a:pt x="21" y="0"/>
                  </a:lnTo>
                  <a:lnTo>
                    <a:pt x="29" y="1"/>
                  </a:lnTo>
                  <a:lnTo>
                    <a:pt x="35" y="7"/>
                  </a:lnTo>
                  <a:lnTo>
                    <a:pt x="39" y="13"/>
                  </a:lnTo>
                  <a:lnTo>
                    <a:pt x="40" y="21"/>
                  </a:lnTo>
                  <a:close/>
                </a:path>
              </a:pathLst>
            </a:custGeom>
            <a:solidFill>
              <a:srgbClr val="000000"/>
            </a:solidFill>
            <a:ln w="9525">
              <a:noFill/>
              <a:round/>
              <a:headEnd/>
              <a:tailEnd/>
            </a:ln>
          </p:spPr>
          <p:txBody>
            <a:bodyPr/>
            <a:lstStyle/>
            <a:p>
              <a:pPr rtl="0"/>
              <a:endParaRPr lang="en-US" sz="3800"/>
            </a:p>
          </p:txBody>
        </p:sp>
        <p:sp>
          <p:nvSpPr>
            <p:cNvPr id="41255" name="Freeform 295"/>
            <p:cNvSpPr>
              <a:spLocks/>
            </p:cNvSpPr>
            <p:nvPr/>
          </p:nvSpPr>
          <p:spPr bwMode="auto">
            <a:xfrm>
              <a:off x="429" y="2630"/>
              <a:ext cx="86" cy="174"/>
            </a:xfrm>
            <a:custGeom>
              <a:avLst/>
              <a:gdLst>
                <a:gd name="T0" fmla="*/ 42 w 375"/>
                <a:gd name="T1" fmla="*/ 4 h 760"/>
                <a:gd name="T2" fmla="*/ 29 w 375"/>
                <a:gd name="T3" fmla="*/ 21 h 760"/>
                <a:gd name="T4" fmla="*/ 12 w 375"/>
                <a:gd name="T5" fmla="*/ 68 h 760"/>
                <a:gd name="T6" fmla="*/ 3 w 375"/>
                <a:gd name="T7" fmla="*/ 120 h 760"/>
                <a:gd name="T8" fmla="*/ 0 w 375"/>
                <a:gd name="T9" fmla="*/ 155 h 760"/>
                <a:gd name="T10" fmla="*/ 0 w 375"/>
                <a:gd name="T11" fmla="*/ 165 h 760"/>
                <a:gd name="T12" fmla="*/ 10 w 375"/>
                <a:gd name="T13" fmla="*/ 169 h 760"/>
                <a:gd name="T14" fmla="*/ 22 w 375"/>
                <a:gd name="T15" fmla="*/ 173 h 760"/>
                <a:gd name="T16" fmla="*/ 33 w 375"/>
                <a:gd name="T17" fmla="*/ 174 h 760"/>
                <a:gd name="T18" fmla="*/ 42 w 375"/>
                <a:gd name="T19" fmla="*/ 173 h 760"/>
                <a:gd name="T20" fmla="*/ 48 w 375"/>
                <a:gd name="T21" fmla="*/ 171 h 760"/>
                <a:gd name="T22" fmla="*/ 53 w 375"/>
                <a:gd name="T23" fmla="*/ 168 h 760"/>
                <a:gd name="T24" fmla="*/ 57 w 375"/>
                <a:gd name="T25" fmla="*/ 166 h 760"/>
                <a:gd name="T26" fmla="*/ 59 w 375"/>
                <a:gd name="T27" fmla="*/ 164 h 760"/>
                <a:gd name="T28" fmla="*/ 60 w 375"/>
                <a:gd name="T29" fmla="*/ 162 h 760"/>
                <a:gd name="T30" fmla="*/ 58 w 375"/>
                <a:gd name="T31" fmla="*/ 141 h 760"/>
                <a:gd name="T32" fmla="*/ 58 w 375"/>
                <a:gd name="T33" fmla="*/ 116 h 760"/>
                <a:gd name="T34" fmla="*/ 62 w 375"/>
                <a:gd name="T35" fmla="*/ 101 h 760"/>
                <a:gd name="T36" fmla="*/ 66 w 375"/>
                <a:gd name="T37" fmla="*/ 95 h 760"/>
                <a:gd name="T38" fmla="*/ 71 w 375"/>
                <a:gd name="T39" fmla="*/ 91 h 760"/>
                <a:gd name="T40" fmla="*/ 79 w 375"/>
                <a:gd name="T41" fmla="*/ 82 h 760"/>
                <a:gd name="T42" fmla="*/ 83 w 375"/>
                <a:gd name="T43" fmla="*/ 73 h 760"/>
                <a:gd name="T44" fmla="*/ 85 w 375"/>
                <a:gd name="T45" fmla="*/ 66 h 760"/>
                <a:gd name="T46" fmla="*/ 86 w 375"/>
                <a:gd name="T47" fmla="*/ 64 h 760"/>
                <a:gd name="T48" fmla="*/ 85 w 375"/>
                <a:gd name="T49" fmla="*/ 61 h 760"/>
                <a:gd name="T50" fmla="*/ 83 w 375"/>
                <a:gd name="T51" fmla="*/ 50 h 760"/>
                <a:gd name="T52" fmla="*/ 79 w 375"/>
                <a:gd name="T53" fmla="*/ 34 h 760"/>
                <a:gd name="T54" fmla="*/ 75 w 375"/>
                <a:gd name="T55" fmla="*/ 18 h 760"/>
                <a:gd name="T56" fmla="*/ 72 w 375"/>
                <a:gd name="T57" fmla="*/ 8 h 760"/>
                <a:gd name="T58" fmla="*/ 67 w 375"/>
                <a:gd name="T59" fmla="*/ 3 h 760"/>
                <a:gd name="T60" fmla="*/ 61 w 375"/>
                <a:gd name="T61" fmla="*/ 1 h 760"/>
                <a:gd name="T62" fmla="*/ 54 w 375"/>
                <a:gd name="T63" fmla="*/ 0 h 760"/>
                <a:gd name="T64" fmla="*/ 47 w 375"/>
                <a:gd name="T65" fmla="*/ 2 h 760"/>
                <a:gd name="T66" fmla="*/ 43 w 375"/>
                <a:gd name="T67" fmla="*/ 4 h 7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75"/>
                <a:gd name="T103" fmla="*/ 0 h 760"/>
                <a:gd name="T104" fmla="*/ 375 w 375"/>
                <a:gd name="T105" fmla="*/ 760 h 7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75" h="760">
                  <a:moveTo>
                    <a:pt x="185" y="17"/>
                  </a:moveTo>
                  <a:lnTo>
                    <a:pt x="182" y="18"/>
                  </a:lnTo>
                  <a:lnTo>
                    <a:pt x="180" y="19"/>
                  </a:lnTo>
                  <a:lnTo>
                    <a:pt x="125" y="92"/>
                  </a:lnTo>
                  <a:lnTo>
                    <a:pt x="82" y="189"/>
                  </a:lnTo>
                  <a:lnTo>
                    <a:pt x="51" y="299"/>
                  </a:lnTo>
                  <a:lnTo>
                    <a:pt x="28" y="414"/>
                  </a:lnTo>
                  <a:lnTo>
                    <a:pt x="13" y="522"/>
                  </a:lnTo>
                  <a:lnTo>
                    <a:pt x="5" y="613"/>
                  </a:lnTo>
                  <a:lnTo>
                    <a:pt x="2" y="678"/>
                  </a:lnTo>
                  <a:lnTo>
                    <a:pt x="0" y="708"/>
                  </a:lnTo>
                  <a:lnTo>
                    <a:pt x="0" y="719"/>
                  </a:lnTo>
                  <a:lnTo>
                    <a:pt x="12" y="726"/>
                  </a:lnTo>
                  <a:lnTo>
                    <a:pt x="43" y="739"/>
                  </a:lnTo>
                  <a:lnTo>
                    <a:pt x="72" y="748"/>
                  </a:lnTo>
                  <a:lnTo>
                    <a:pt x="98" y="754"/>
                  </a:lnTo>
                  <a:lnTo>
                    <a:pt x="121" y="758"/>
                  </a:lnTo>
                  <a:lnTo>
                    <a:pt x="143" y="760"/>
                  </a:lnTo>
                  <a:lnTo>
                    <a:pt x="164" y="758"/>
                  </a:lnTo>
                  <a:lnTo>
                    <a:pt x="181" y="756"/>
                  </a:lnTo>
                  <a:lnTo>
                    <a:pt x="198" y="750"/>
                  </a:lnTo>
                  <a:lnTo>
                    <a:pt x="211" y="747"/>
                  </a:lnTo>
                  <a:lnTo>
                    <a:pt x="223" y="740"/>
                  </a:lnTo>
                  <a:lnTo>
                    <a:pt x="233" y="734"/>
                  </a:lnTo>
                  <a:lnTo>
                    <a:pt x="242" y="728"/>
                  </a:lnTo>
                  <a:lnTo>
                    <a:pt x="249" y="723"/>
                  </a:lnTo>
                  <a:lnTo>
                    <a:pt x="253" y="719"/>
                  </a:lnTo>
                  <a:lnTo>
                    <a:pt x="257" y="715"/>
                  </a:lnTo>
                  <a:lnTo>
                    <a:pt x="258" y="714"/>
                  </a:lnTo>
                  <a:lnTo>
                    <a:pt x="263" y="706"/>
                  </a:lnTo>
                  <a:lnTo>
                    <a:pt x="262" y="698"/>
                  </a:lnTo>
                  <a:lnTo>
                    <a:pt x="253" y="618"/>
                  </a:lnTo>
                  <a:lnTo>
                    <a:pt x="251" y="554"/>
                  </a:lnTo>
                  <a:lnTo>
                    <a:pt x="255" y="505"/>
                  </a:lnTo>
                  <a:lnTo>
                    <a:pt x="262" y="467"/>
                  </a:lnTo>
                  <a:lnTo>
                    <a:pt x="271" y="442"/>
                  </a:lnTo>
                  <a:lnTo>
                    <a:pt x="280" y="425"/>
                  </a:lnTo>
                  <a:lnTo>
                    <a:pt x="287" y="417"/>
                  </a:lnTo>
                  <a:lnTo>
                    <a:pt x="289" y="415"/>
                  </a:lnTo>
                  <a:lnTo>
                    <a:pt x="310" y="399"/>
                  </a:lnTo>
                  <a:lnTo>
                    <a:pt x="327" y="380"/>
                  </a:lnTo>
                  <a:lnTo>
                    <a:pt x="343" y="359"/>
                  </a:lnTo>
                  <a:lnTo>
                    <a:pt x="353" y="338"/>
                  </a:lnTo>
                  <a:lnTo>
                    <a:pt x="362" y="319"/>
                  </a:lnTo>
                  <a:lnTo>
                    <a:pt x="369" y="302"/>
                  </a:lnTo>
                  <a:lnTo>
                    <a:pt x="372" y="290"/>
                  </a:lnTo>
                  <a:lnTo>
                    <a:pt x="374" y="285"/>
                  </a:lnTo>
                  <a:lnTo>
                    <a:pt x="375" y="281"/>
                  </a:lnTo>
                  <a:lnTo>
                    <a:pt x="374" y="277"/>
                  </a:lnTo>
                  <a:lnTo>
                    <a:pt x="372" y="268"/>
                  </a:lnTo>
                  <a:lnTo>
                    <a:pt x="367" y="248"/>
                  </a:lnTo>
                  <a:lnTo>
                    <a:pt x="362" y="220"/>
                  </a:lnTo>
                  <a:lnTo>
                    <a:pt x="354" y="185"/>
                  </a:lnTo>
                  <a:lnTo>
                    <a:pt x="345" y="148"/>
                  </a:lnTo>
                  <a:lnTo>
                    <a:pt x="337" y="112"/>
                  </a:lnTo>
                  <a:lnTo>
                    <a:pt x="328" y="78"/>
                  </a:lnTo>
                  <a:lnTo>
                    <a:pt x="319" y="49"/>
                  </a:lnTo>
                  <a:lnTo>
                    <a:pt x="313" y="35"/>
                  </a:lnTo>
                  <a:lnTo>
                    <a:pt x="305" y="23"/>
                  </a:lnTo>
                  <a:lnTo>
                    <a:pt x="294" y="13"/>
                  </a:lnTo>
                  <a:lnTo>
                    <a:pt x="281" y="6"/>
                  </a:lnTo>
                  <a:lnTo>
                    <a:pt x="266" y="3"/>
                  </a:lnTo>
                  <a:lnTo>
                    <a:pt x="250" y="0"/>
                  </a:lnTo>
                  <a:lnTo>
                    <a:pt x="234" y="1"/>
                  </a:lnTo>
                  <a:lnTo>
                    <a:pt x="220" y="4"/>
                  </a:lnTo>
                  <a:lnTo>
                    <a:pt x="207" y="8"/>
                  </a:lnTo>
                  <a:lnTo>
                    <a:pt x="197" y="12"/>
                  </a:lnTo>
                  <a:lnTo>
                    <a:pt x="189" y="16"/>
                  </a:lnTo>
                  <a:lnTo>
                    <a:pt x="185" y="17"/>
                  </a:lnTo>
                  <a:close/>
                </a:path>
              </a:pathLst>
            </a:custGeom>
            <a:solidFill>
              <a:srgbClr val="000000"/>
            </a:solidFill>
            <a:ln w="9525">
              <a:noFill/>
              <a:round/>
              <a:headEnd/>
              <a:tailEnd/>
            </a:ln>
          </p:spPr>
          <p:txBody>
            <a:bodyPr/>
            <a:lstStyle/>
            <a:p>
              <a:pPr rtl="0"/>
              <a:endParaRPr lang="en-US" sz="3800"/>
            </a:p>
          </p:txBody>
        </p:sp>
        <p:sp>
          <p:nvSpPr>
            <p:cNvPr id="41256" name="Freeform 296"/>
            <p:cNvSpPr>
              <a:spLocks/>
            </p:cNvSpPr>
            <p:nvPr/>
          </p:nvSpPr>
          <p:spPr bwMode="auto">
            <a:xfrm>
              <a:off x="438" y="2639"/>
              <a:ext cx="67" cy="156"/>
            </a:xfrm>
            <a:custGeom>
              <a:avLst/>
              <a:gdLst>
                <a:gd name="T0" fmla="*/ 52 w 292"/>
                <a:gd name="T1" fmla="*/ 1 h 679"/>
                <a:gd name="T2" fmla="*/ 53 w 292"/>
                <a:gd name="T3" fmla="*/ 1 h 679"/>
                <a:gd name="T4" fmla="*/ 53 w 292"/>
                <a:gd name="T5" fmla="*/ 2 h 679"/>
                <a:gd name="T6" fmla="*/ 54 w 292"/>
                <a:gd name="T7" fmla="*/ 3 h 679"/>
                <a:gd name="T8" fmla="*/ 55 w 292"/>
                <a:gd name="T9" fmla="*/ 5 h 679"/>
                <a:gd name="T10" fmla="*/ 57 w 292"/>
                <a:gd name="T11" fmla="*/ 11 h 679"/>
                <a:gd name="T12" fmla="*/ 59 w 292"/>
                <a:gd name="T13" fmla="*/ 18 h 679"/>
                <a:gd name="T14" fmla="*/ 61 w 292"/>
                <a:gd name="T15" fmla="*/ 26 h 679"/>
                <a:gd name="T16" fmla="*/ 63 w 292"/>
                <a:gd name="T17" fmla="*/ 33 h 679"/>
                <a:gd name="T18" fmla="*/ 64 w 292"/>
                <a:gd name="T19" fmla="*/ 40 h 679"/>
                <a:gd name="T20" fmla="*/ 66 w 292"/>
                <a:gd name="T21" fmla="*/ 47 h 679"/>
                <a:gd name="T22" fmla="*/ 67 w 292"/>
                <a:gd name="T23" fmla="*/ 52 h 679"/>
                <a:gd name="T24" fmla="*/ 67 w 292"/>
                <a:gd name="T25" fmla="*/ 55 h 679"/>
                <a:gd name="T26" fmla="*/ 67 w 292"/>
                <a:gd name="T27" fmla="*/ 57 h 679"/>
                <a:gd name="T28" fmla="*/ 66 w 292"/>
                <a:gd name="T29" fmla="*/ 60 h 679"/>
                <a:gd name="T30" fmla="*/ 64 w 292"/>
                <a:gd name="T31" fmla="*/ 62 h 679"/>
                <a:gd name="T32" fmla="*/ 63 w 292"/>
                <a:gd name="T33" fmla="*/ 66 h 679"/>
                <a:gd name="T34" fmla="*/ 61 w 292"/>
                <a:gd name="T35" fmla="*/ 69 h 679"/>
                <a:gd name="T36" fmla="*/ 58 w 292"/>
                <a:gd name="T37" fmla="*/ 73 h 679"/>
                <a:gd name="T38" fmla="*/ 56 w 292"/>
                <a:gd name="T39" fmla="*/ 76 h 679"/>
                <a:gd name="T40" fmla="*/ 52 w 292"/>
                <a:gd name="T41" fmla="*/ 78 h 679"/>
                <a:gd name="T42" fmla="*/ 51 w 292"/>
                <a:gd name="T43" fmla="*/ 79 h 679"/>
                <a:gd name="T44" fmla="*/ 50 w 292"/>
                <a:gd name="T45" fmla="*/ 81 h 679"/>
                <a:gd name="T46" fmla="*/ 47 w 292"/>
                <a:gd name="T47" fmla="*/ 83 h 679"/>
                <a:gd name="T48" fmla="*/ 45 w 292"/>
                <a:gd name="T49" fmla="*/ 87 h 679"/>
                <a:gd name="T50" fmla="*/ 43 w 292"/>
                <a:gd name="T51" fmla="*/ 93 h 679"/>
                <a:gd name="T52" fmla="*/ 41 w 292"/>
                <a:gd name="T53" fmla="*/ 100 h 679"/>
                <a:gd name="T54" fmla="*/ 40 w 292"/>
                <a:gd name="T55" fmla="*/ 110 h 679"/>
                <a:gd name="T56" fmla="*/ 39 w 292"/>
                <a:gd name="T57" fmla="*/ 122 h 679"/>
                <a:gd name="T58" fmla="*/ 39 w 292"/>
                <a:gd name="T59" fmla="*/ 128 h 679"/>
                <a:gd name="T60" fmla="*/ 40 w 292"/>
                <a:gd name="T61" fmla="*/ 135 h 679"/>
                <a:gd name="T62" fmla="*/ 41 w 292"/>
                <a:gd name="T63" fmla="*/ 142 h 679"/>
                <a:gd name="T64" fmla="*/ 41 w 292"/>
                <a:gd name="T65" fmla="*/ 150 h 679"/>
                <a:gd name="T66" fmla="*/ 40 w 292"/>
                <a:gd name="T67" fmla="*/ 152 h 679"/>
                <a:gd name="T68" fmla="*/ 37 w 292"/>
                <a:gd name="T69" fmla="*/ 153 h 679"/>
                <a:gd name="T70" fmla="*/ 33 w 292"/>
                <a:gd name="T71" fmla="*/ 155 h 679"/>
                <a:gd name="T72" fmla="*/ 29 w 292"/>
                <a:gd name="T73" fmla="*/ 156 h 679"/>
                <a:gd name="T74" fmla="*/ 23 w 292"/>
                <a:gd name="T75" fmla="*/ 156 h 679"/>
                <a:gd name="T76" fmla="*/ 17 w 292"/>
                <a:gd name="T77" fmla="*/ 156 h 679"/>
                <a:gd name="T78" fmla="*/ 9 w 292"/>
                <a:gd name="T79" fmla="*/ 154 h 679"/>
                <a:gd name="T80" fmla="*/ 0 w 292"/>
                <a:gd name="T81" fmla="*/ 150 h 679"/>
                <a:gd name="T82" fmla="*/ 0 w 292"/>
                <a:gd name="T83" fmla="*/ 140 h 679"/>
                <a:gd name="T84" fmla="*/ 2 w 292"/>
                <a:gd name="T85" fmla="*/ 124 h 679"/>
                <a:gd name="T86" fmla="*/ 4 w 292"/>
                <a:gd name="T87" fmla="*/ 103 h 679"/>
                <a:gd name="T88" fmla="*/ 7 w 292"/>
                <a:gd name="T89" fmla="*/ 81 h 679"/>
                <a:gd name="T90" fmla="*/ 12 w 292"/>
                <a:gd name="T91" fmla="*/ 58 h 679"/>
                <a:gd name="T92" fmla="*/ 19 w 292"/>
                <a:gd name="T93" fmla="*/ 36 h 679"/>
                <a:gd name="T94" fmla="*/ 27 w 292"/>
                <a:gd name="T95" fmla="*/ 17 h 679"/>
                <a:gd name="T96" fmla="*/ 38 w 292"/>
                <a:gd name="T97" fmla="*/ 3 h 679"/>
                <a:gd name="T98" fmla="*/ 39 w 292"/>
                <a:gd name="T99" fmla="*/ 2 h 679"/>
                <a:gd name="T100" fmla="*/ 41 w 292"/>
                <a:gd name="T101" fmla="*/ 2 h 679"/>
                <a:gd name="T102" fmla="*/ 42 w 292"/>
                <a:gd name="T103" fmla="*/ 1 h 679"/>
                <a:gd name="T104" fmla="*/ 44 w 292"/>
                <a:gd name="T105" fmla="*/ 0 h 679"/>
                <a:gd name="T106" fmla="*/ 46 w 292"/>
                <a:gd name="T107" fmla="*/ 0 h 679"/>
                <a:gd name="T108" fmla="*/ 48 w 292"/>
                <a:gd name="T109" fmla="*/ 0 h 679"/>
                <a:gd name="T110" fmla="*/ 50 w 292"/>
                <a:gd name="T111" fmla="*/ 0 h 679"/>
                <a:gd name="T112" fmla="*/ 52 w 292"/>
                <a:gd name="T113" fmla="*/ 1 h 6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2"/>
                <a:gd name="T172" fmla="*/ 0 h 679"/>
                <a:gd name="T173" fmla="*/ 292 w 292"/>
                <a:gd name="T174" fmla="*/ 679 h 6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2" h="679">
                  <a:moveTo>
                    <a:pt x="225" y="3"/>
                  </a:moveTo>
                  <a:lnTo>
                    <a:pt x="229" y="5"/>
                  </a:lnTo>
                  <a:lnTo>
                    <a:pt x="233" y="8"/>
                  </a:lnTo>
                  <a:lnTo>
                    <a:pt x="236" y="15"/>
                  </a:lnTo>
                  <a:lnTo>
                    <a:pt x="240" y="22"/>
                  </a:lnTo>
                  <a:lnTo>
                    <a:pt x="248" y="47"/>
                  </a:lnTo>
                  <a:lnTo>
                    <a:pt x="256" y="77"/>
                  </a:lnTo>
                  <a:lnTo>
                    <a:pt x="264" y="111"/>
                  </a:lnTo>
                  <a:lnTo>
                    <a:pt x="273" y="145"/>
                  </a:lnTo>
                  <a:lnTo>
                    <a:pt x="279" y="176"/>
                  </a:lnTo>
                  <a:lnTo>
                    <a:pt x="286" y="204"/>
                  </a:lnTo>
                  <a:lnTo>
                    <a:pt x="290" y="227"/>
                  </a:lnTo>
                  <a:lnTo>
                    <a:pt x="292" y="240"/>
                  </a:lnTo>
                  <a:lnTo>
                    <a:pt x="290" y="247"/>
                  </a:lnTo>
                  <a:lnTo>
                    <a:pt x="286" y="259"/>
                  </a:lnTo>
                  <a:lnTo>
                    <a:pt x="281" y="272"/>
                  </a:lnTo>
                  <a:lnTo>
                    <a:pt x="274" y="288"/>
                  </a:lnTo>
                  <a:lnTo>
                    <a:pt x="265" y="302"/>
                  </a:lnTo>
                  <a:lnTo>
                    <a:pt x="253" y="318"/>
                  </a:lnTo>
                  <a:lnTo>
                    <a:pt x="242" y="331"/>
                  </a:lnTo>
                  <a:lnTo>
                    <a:pt x="227" y="341"/>
                  </a:lnTo>
                  <a:lnTo>
                    <a:pt x="223" y="344"/>
                  </a:lnTo>
                  <a:lnTo>
                    <a:pt x="216" y="351"/>
                  </a:lnTo>
                  <a:lnTo>
                    <a:pt x="207" y="363"/>
                  </a:lnTo>
                  <a:lnTo>
                    <a:pt x="196" y="380"/>
                  </a:lnTo>
                  <a:lnTo>
                    <a:pt x="187" y="405"/>
                  </a:lnTo>
                  <a:lnTo>
                    <a:pt x="178" y="437"/>
                  </a:lnTo>
                  <a:lnTo>
                    <a:pt x="173" y="479"/>
                  </a:lnTo>
                  <a:lnTo>
                    <a:pt x="170" y="530"/>
                  </a:lnTo>
                  <a:lnTo>
                    <a:pt x="171" y="557"/>
                  </a:lnTo>
                  <a:lnTo>
                    <a:pt x="173" y="587"/>
                  </a:lnTo>
                  <a:lnTo>
                    <a:pt x="177" y="619"/>
                  </a:lnTo>
                  <a:lnTo>
                    <a:pt x="180" y="655"/>
                  </a:lnTo>
                  <a:lnTo>
                    <a:pt x="173" y="661"/>
                  </a:lnTo>
                  <a:lnTo>
                    <a:pt x="161" y="668"/>
                  </a:lnTo>
                  <a:lnTo>
                    <a:pt x="145" y="674"/>
                  </a:lnTo>
                  <a:lnTo>
                    <a:pt x="126" y="678"/>
                  </a:lnTo>
                  <a:lnTo>
                    <a:pt x="101" y="679"/>
                  </a:lnTo>
                  <a:lnTo>
                    <a:pt x="72" y="677"/>
                  </a:lnTo>
                  <a:lnTo>
                    <a:pt x="39" y="669"/>
                  </a:lnTo>
                  <a:lnTo>
                    <a:pt x="0" y="655"/>
                  </a:lnTo>
                  <a:lnTo>
                    <a:pt x="2" y="609"/>
                  </a:lnTo>
                  <a:lnTo>
                    <a:pt x="7" y="539"/>
                  </a:lnTo>
                  <a:lnTo>
                    <a:pt x="17" y="450"/>
                  </a:lnTo>
                  <a:lnTo>
                    <a:pt x="32" y="353"/>
                  </a:lnTo>
                  <a:lnTo>
                    <a:pt x="53" y="251"/>
                  </a:lnTo>
                  <a:lnTo>
                    <a:pt x="82" y="156"/>
                  </a:lnTo>
                  <a:lnTo>
                    <a:pt x="118" y="73"/>
                  </a:lnTo>
                  <a:lnTo>
                    <a:pt x="165" y="11"/>
                  </a:lnTo>
                  <a:lnTo>
                    <a:pt x="170" y="8"/>
                  </a:lnTo>
                  <a:lnTo>
                    <a:pt x="177" y="7"/>
                  </a:lnTo>
                  <a:lnTo>
                    <a:pt x="184" y="4"/>
                  </a:lnTo>
                  <a:lnTo>
                    <a:pt x="192" y="2"/>
                  </a:lnTo>
                  <a:lnTo>
                    <a:pt x="201" y="0"/>
                  </a:lnTo>
                  <a:lnTo>
                    <a:pt x="209" y="0"/>
                  </a:lnTo>
                  <a:lnTo>
                    <a:pt x="217" y="0"/>
                  </a:lnTo>
                  <a:lnTo>
                    <a:pt x="225" y="3"/>
                  </a:lnTo>
                  <a:close/>
                </a:path>
              </a:pathLst>
            </a:custGeom>
            <a:solidFill>
              <a:srgbClr val="C0C0C0"/>
            </a:solidFill>
            <a:ln w="9525">
              <a:noFill/>
              <a:round/>
              <a:headEnd/>
              <a:tailEnd/>
            </a:ln>
          </p:spPr>
          <p:txBody>
            <a:bodyPr/>
            <a:lstStyle/>
            <a:p>
              <a:pPr rtl="0"/>
              <a:endParaRPr lang="en-US" sz="3800"/>
            </a:p>
          </p:txBody>
        </p:sp>
        <p:sp>
          <p:nvSpPr>
            <p:cNvPr id="41257" name="Freeform 297"/>
            <p:cNvSpPr>
              <a:spLocks/>
            </p:cNvSpPr>
            <p:nvPr/>
          </p:nvSpPr>
          <p:spPr bwMode="auto">
            <a:xfrm>
              <a:off x="480" y="2612"/>
              <a:ext cx="18" cy="24"/>
            </a:xfrm>
            <a:custGeom>
              <a:avLst/>
              <a:gdLst>
                <a:gd name="T0" fmla="*/ 0 w 82"/>
                <a:gd name="T1" fmla="*/ 20 h 107"/>
                <a:gd name="T2" fmla="*/ 8 w 82"/>
                <a:gd name="T3" fmla="*/ 24 h 107"/>
                <a:gd name="T4" fmla="*/ 9 w 82"/>
                <a:gd name="T5" fmla="*/ 21 h 107"/>
                <a:gd name="T6" fmla="*/ 11 w 82"/>
                <a:gd name="T7" fmla="*/ 19 h 107"/>
                <a:gd name="T8" fmla="*/ 12 w 82"/>
                <a:gd name="T9" fmla="*/ 16 h 107"/>
                <a:gd name="T10" fmla="*/ 13 w 82"/>
                <a:gd name="T11" fmla="*/ 14 h 107"/>
                <a:gd name="T12" fmla="*/ 15 w 82"/>
                <a:gd name="T13" fmla="*/ 12 h 107"/>
                <a:gd name="T14" fmla="*/ 16 w 82"/>
                <a:gd name="T15" fmla="*/ 10 h 107"/>
                <a:gd name="T16" fmla="*/ 17 w 82"/>
                <a:gd name="T17" fmla="*/ 8 h 107"/>
                <a:gd name="T18" fmla="*/ 18 w 82"/>
                <a:gd name="T19" fmla="*/ 7 h 107"/>
                <a:gd name="T20" fmla="*/ 13 w 82"/>
                <a:gd name="T21" fmla="*/ 0 h 107"/>
                <a:gd name="T22" fmla="*/ 11 w 82"/>
                <a:gd name="T23" fmla="*/ 2 h 107"/>
                <a:gd name="T24" fmla="*/ 9 w 82"/>
                <a:gd name="T25" fmla="*/ 4 h 107"/>
                <a:gd name="T26" fmla="*/ 7 w 82"/>
                <a:gd name="T27" fmla="*/ 8 h 107"/>
                <a:gd name="T28" fmla="*/ 5 w 82"/>
                <a:gd name="T29" fmla="*/ 11 h 107"/>
                <a:gd name="T30" fmla="*/ 3 w 82"/>
                <a:gd name="T31" fmla="*/ 14 h 107"/>
                <a:gd name="T32" fmla="*/ 2 w 82"/>
                <a:gd name="T33" fmla="*/ 17 h 107"/>
                <a:gd name="T34" fmla="*/ 1 w 82"/>
                <a:gd name="T35" fmla="*/ 19 h 107"/>
                <a:gd name="T36" fmla="*/ 0 w 82"/>
                <a:gd name="T37" fmla="*/ 20 h 1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2"/>
                <a:gd name="T58" fmla="*/ 0 h 107"/>
                <a:gd name="T59" fmla="*/ 82 w 82"/>
                <a:gd name="T60" fmla="*/ 107 h 10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2" h="107">
                  <a:moveTo>
                    <a:pt x="0" y="91"/>
                  </a:moveTo>
                  <a:lnTo>
                    <a:pt x="37" y="107"/>
                  </a:lnTo>
                  <a:lnTo>
                    <a:pt x="42" y="95"/>
                  </a:lnTo>
                  <a:lnTo>
                    <a:pt x="49" y="84"/>
                  </a:lnTo>
                  <a:lnTo>
                    <a:pt x="54" y="72"/>
                  </a:lnTo>
                  <a:lnTo>
                    <a:pt x="60" y="61"/>
                  </a:lnTo>
                  <a:lnTo>
                    <a:pt x="67" y="52"/>
                  </a:lnTo>
                  <a:lnTo>
                    <a:pt x="73" y="43"/>
                  </a:lnTo>
                  <a:lnTo>
                    <a:pt x="79" y="37"/>
                  </a:lnTo>
                  <a:lnTo>
                    <a:pt x="82" y="33"/>
                  </a:lnTo>
                  <a:lnTo>
                    <a:pt x="58" y="0"/>
                  </a:lnTo>
                  <a:lnTo>
                    <a:pt x="49" y="9"/>
                  </a:lnTo>
                  <a:lnTo>
                    <a:pt x="40" y="20"/>
                  </a:lnTo>
                  <a:lnTo>
                    <a:pt x="30" y="34"/>
                  </a:lnTo>
                  <a:lnTo>
                    <a:pt x="23" y="47"/>
                  </a:lnTo>
                  <a:lnTo>
                    <a:pt x="15" y="61"/>
                  </a:lnTo>
                  <a:lnTo>
                    <a:pt x="8" y="74"/>
                  </a:lnTo>
                  <a:lnTo>
                    <a:pt x="3" y="85"/>
                  </a:lnTo>
                  <a:lnTo>
                    <a:pt x="0" y="91"/>
                  </a:lnTo>
                  <a:close/>
                </a:path>
              </a:pathLst>
            </a:custGeom>
            <a:solidFill>
              <a:srgbClr val="000000"/>
            </a:solidFill>
            <a:ln w="9525">
              <a:noFill/>
              <a:round/>
              <a:headEnd/>
              <a:tailEnd/>
            </a:ln>
          </p:spPr>
          <p:txBody>
            <a:bodyPr/>
            <a:lstStyle/>
            <a:p>
              <a:pPr rtl="0"/>
              <a:endParaRPr lang="en-US" sz="3800"/>
            </a:p>
          </p:txBody>
        </p:sp>
        <p:sp>
          <p:nvSpPr>
            <p:cNvPr id="41258" name="Freeform 298"/>
            <p:cNvSpPr>
              <a:spLocks/>
            </p:cNvSpPr>
            <p:nvPr/>
          </p:nvSpPr>
          <p:spPr bwMode="auto">
            <a:xfrm>
              <a:off x="586" y="2686"/>
              <a:ext cx="67" cy="65"/>
            </a:xfrm>
            <a:custGeom>
              <a:avLst/>
              <a:gdLst>
                <a:gd name="T0" fmla="*/ 2 w 292"/>
                <a:gd name="T1" fmla="*/ 2 h 284"/>
                <a:gd name="T2" fmla="*/ 0 w 292"/>
                <a:gd name="T3" fmla="*/ 3 h 284"/>
                <a:gd name="T4" fmla="*/ 0 w 292"/>
                <a:gd name="T5" fmla="*/ 5 h 284"/>
                <a:gd name="T6" fmla="*/ 0 w 292"/>
                <a:gd name="T7" fmla="*/ 8 h 284"/>
                <a:gd name="T8" fmla="*/ 2 w 292"/>
                <a:gd name="T9" fmla="*/ 9 h 284"/>
                <a:gd name="T10" fmla="*/ 58 w 292"/>
                <a:gd name="T11" fmla="*/ 64 h 284"/>
                <a:gd name="T12" fmla="*/ 59 w 292"/>
                <a:gd name="T13" fmla="*/ 65 h 284"/>
                <a:gd name="T14" fmla="*/ 61 w 292"/>
                <a:gd name="T15" fmla="*/ 65 h 284"/>
                <a:gd name="T16" fmla="*/ 64 w 292"/>
                <a:gd name="T17" fmla="*/ 65 h 284"/>
                <a:gd name="T18" fmla="*/ 65 w 292"/>
                <a:gd name="T19" fmla="*/ 64 h 284"/>
                <a:gd name="T20" fmla="*/ 67 w 292"/>
                <a:gd name="T21" fmla="*/ 62 h 284"/>
                <a:gd name="T22" fmla="*/ 67 w 292"/>
                <a:gd name="T23" fmla="*/ 60 h 284"/>
                <a:gd name="T24" fmla="*/ 67 w 292"/>
                <a:gd name="T25" fmla="*/ 58 h 284"/>
                <a:gd name="T26" fmla="*/ 65 w 292"/>
                <a:gd name="T27" fmla="*/ 56 h 284"/>
                <a:gd name="T28" fmla="*/ 9 w 292"/>
                <a:gd name="T29" fmla="*/ 2 h 284"/>
                <a:gd name="T30" fmla="*/ 8 w 292"/>
                <a:gd name="T31" fmla="*/ 0 h 284"/>
                <a:gd name="T32" fmla="*/ 5 w 292"/>
                <a:gd name="T33" fmla="*/ 0 h 284"/>
                <a:gd name="T34" fmla="*/ 3 w 292"/>
                <a:gd name="T35" fmla="*/ 0 h 284"/>
                <a:gd name="T36" fmla="*/ 2 w 292"/>
                <a:gd name="T37" fmla="*/ 2 h 2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2"/>
                <a:gd name="T58" fmla="*/ 0 h 284"/>
                <a:gd name="T59" fmla="*/ 292 w 292"/>
                <a:gd name="T60" fmla="*/ 284 h 28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2" h="284">
                  <a:moveTo>
                    <a:pt x="7" y="7"/>
                  </a:moveTo>
                  <a:lnTo>
                    <a:pt x="1" y="15"/>
                  </a:lnTo>
                  <a:lnTo>
                    <a:pt x="0" y="24"/>
                  </a:lnTo>
                  <a:lnTo>
                    <a:pt x="1" y="33"/>
                  </a:lnTo>
                  <a:lnTo>
                    <a:pt x="7" y="41"/>
                  </a:lnTo>
                  <a:lnTo>
                    <a:pt x="251" y="278"/>
                  </a:lnTo>
                  <a:lnTo>
                    <a:pt x="259" y="283"/>
                  </a:lnTo>
                  <a:lnTo>
                    <a:pt x="268" y="284"/>
                  </a:lnTo>
                  <a:lnTo>
                    <a:pt x="277" y="283"/>
                  </a:lnTo>
                  <a:lnTo>
                    <a:pt x="285" y="278"/>
                  </a:lnTo>
                  <a:lnTo>
                    <a:pt x="290" y="270"/>
                  </a:lnTo>
                  <a:lnTo>
                    <a:pt x="292" y="261"/>
                  </a:lnTo>
                  <a:lnTo>
                    <a:pt x="290" y="252"/>
                  </a:lnTo>
                  <a:lnTo>
                    <a:pt x="285" y="244"/>
                  </a:lnTo>
                  <a:lnTo>
                    <a:pt x="40" y="7"/>
                  </a:lnTo>
                  <a:lnTo>
                    <a:pt x="33" y="2"/>
                  </a:lnTo>
                  <a:lnTo>
                    <a:pt x="23" y="0"/>
                  </a:lnTo>
                  <a:lnTo>
                    <a:pt x="14" y="2"/>
                  </a:lnTo>
                  <a:lnTo>
                    <a:pt x="7" y="7"/>
                  </a:lnTo>
                  <a:close/>
                </a:path>
              </a:pathLst>
            </a:custGeom>
            <a:solidFill>
              <a:srgbClr val="000000"/>
            </a:solidFill>
            <a:ln w="9525">
              <a:noFill/>
              <a:round/>
              <a:headEnd/>
              <a:tailEnd/>
            </a:ln>
          </p:spPr>
          <p:txBody>
            <a:bodyPr/>
            <a:lstStyle/>
            <a:p>
              <a:pPr rtl="0"/>
              <a:endParaRPr lang="en-US" sz="3800"/>
            </a:p>
          </p:txBody>
        </p:sp>
        <p:sp>
          <p:nvSpPr>
            <p:cNvPr id="41259" name="Freeform 299"/>
            <p:cNvSpPr>
              <a:spLocks/>
            </p:cNvSpPr>
            <p:nvPr/>
          </p:nvSpPr>
          <p:spPr bwMode="auto">
            <a:xfrm>
              <a:off x="477" y="2675"/>
              <a:ext cx="147" cy="82"/>
            </a:xfrm>
            <a:custGeom>
              <a:avLst/>
              <a:gdLst>
                <a:gd name="T0" fmla="*/ 2 w 640"/>
                <a:gd name="T1" fmla="*/ 1 h 359"/>
                <a:gd name="T2" fmla="*/ 0 w 640"/>
                <a:gd name="T3" fmla="*/ 4 h 359"/>
                <a:gd name="T4" fmla="*/ 0 w 640"/>
                <a:gd name="T5" fmla="*/ 7 h 359"/>
                <a:gd name="T6" fmla="*/ 2 w 640"/>
                <a:gd name="T7" fmla="*/ 11 h 359"/>
                <a:gd name="T8" fmla="*/ 5 w 640"/>
                <a:gd name="T9" fmla="*/ 18 h 359"/>
                <a:gd name="T10" fmla="*/ 9 w 640"/>
                <a:gd name="T11" fmla="*/ 27 h 359"/>
                <a:gd name="T12" fmla="*/ 16 w 640"/>
                <a:gd name="T13" fmla="*/ 37 h 359"/>
                <a:gd name="T14" fmla="*/ 24 w 640"/>
                <a:gd name="T15" fmla="*/ 48 h 359"/>
                <a:gd name="T16" fmla="*/ 35 w 640"/>
                <a:gd name="T17" fmla="*/ 58 h 359"/>
                <a:gd name="T18" fmla="*/ 47 w 640"/>
                <a:gd name="T19" fmla="*/ 67 h 359"/>
                <a:gd name="T20" fmla="*/ 59 w 640"/>
                <a:gd name="T21" fmla="*/ 74 h 359"/>
                <a:gd name="T22" fmla="*/ 69 w 640"/>
                <a:gd name="T23" fmla="*/ 77 h 359"/>
                <a:gd name="T24" fmla="*/ 79 w 640"/>
                <a:gd name="T25" fmla="*/ 80 h 359"/>
                <a:gd name="T26" fmla="*/ 90 w 640"/>
                <a:gd name="T27" fmla="*/ 82 h 359"/>
                <a:gd name="T28" fmla="*/ 102 w 640"/>
                <a:gd name="T29" fmla="*/ 82 h 359"/>
                <a:gd name="T30" fmla="*/ 113 w 640"/>
                <a:gd name="T31" fmla="*/ 81 h 359"/>
                <a:gd name="T32" fmla="*/ 125 w 640"/>
                <a:gd name="T33" fmla="*/ 79 h 359"/>
                <a:gd name="T34" fmla="*/ 138 w 640"/>
                <a:gd name="T35" fmla="*/ 76 h 359"/>
                <a:gd name="T36" fmla="*/ 146 w 640"/>
                <a:gd name="T37" fmla="*/ 73 h 359"/>
                <a:gd name="T38" fmla="*/ 147 w 640"/>
                <a:gd name="T39" fmla="*/ 70 h 359"/>
                <a:gd name="T40" fmla="*/ 146 w 640"/>
                <a:gd name="T41" fmla="*/ 67 h 359"/>
                <a:gd name="T42" fmla="*/ 143 w 640"/>
                <a:gd name="T43" fmla="*/ 66 h 359"/>
                <a:gd name="T44" fmla="*/ 135 w 640"/>
                <a:gd name="T45" fmla="*/ 67 h 359"/>
                <a:gd name="T46" fmla="*/ 124 w 640"/>
                <a:gd name="T47" fmla="*/ 70 h 359"/>
                <a:gd name="T48" fmla="*/ 113 w 640"/>
                <a:gd name="T49" fmla="*/ 72 h 359"/>
                <a:gd name="T50" fmla="*/ 102 w 640"/>
                <a:gd name="T51" fmla="*/ 73 h 359"/>
                <a:gd name="T52" fmla="*/ 91 w 640"/>
                <a:gd name="T53" fmla="*/ 73 h 359"/>
                <a:gd name="T54" fmla="*/ 82 w 640"/>
                <a:gd name="T55" fmla="*/ 71 h 359"/>
                <a:gd name="T56" fmla="*/ 72 w 640"/>
                <a:gd name="T57" fmla="*/ 69 h 359"/>
                <a:gd name="T58" fmla="*/ 63 w 640"/>
                <a:gd name="T59" fmla="*/ 66 h 359"/>
                <a:gd name="T60" fmla="*/ 52 w 640"/>
                <a:gd name="T61" fmla="*/ 60 h 359"/>
                <a:gd name="T62" fmla="*/ 41 w 640"/>
                <a:gd name="T63" fmla="*/ 51 h 359"/>
                <a:gd name="T64" fmla="*/ 31 w 640"/>
                <a:gd name="T65" fmla="*/ 41 h 359"/>
                <a:gd name="T66" fmla="*/ 23 w 640"/>
                <a:gd name="T67" fmla="*/ 31 h 359"/>
                <a:gd name="T68" fmla="*/ 17 w 640"/>
                <a:gd name="T69" fmla="*/ 22 h 359"/>
                <a:gd name="T70" fmla="*/ 13 w 640"/>
                <a:gd name="T71" fmla="*/ 14 h 359"/>
                <a:gd name="T72" fmla="*/ 10 w 640"/>
                <a:gd name="T73" fmla="*/ 7 h 359"/>
                <a:gd name="T74" fmla="*/ 9 w 640"/>
                <a:gd name="T75" fmla="*/ 4 h 359"/>
                <a:gd name="T76" fmla="*/ 8 w 640"/>
                <a:gd name="T77" fmla="*/ 2 h 359"/>
                <a:gd name="T78" fmla="*/ 5 w 640"/>
                <a:gd name="T79" fmla="*/ 0 h 3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40"/>
                <a:gd name="T121" fmla="*/ 0 h 359"/>
                <a:gd name="T122" fmla="*/ 640 w 640"/>
                <a:gd name="T123" fmla="*/ 359 h 35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40" h="359">
                  <a:moveTo>
                    <a:pt x="14" y="1"/>
                  </a:moveTo>
                  <a:lnTo>
                    <a:pt x="8" y="5"/>
                  </a:lnTo>
                  <a:lnTo>
                    <a:pt x="2" y="10"/>
                  </a:lnTo>
                  <a:lnTo>
                    <a:pt x="0" y="18"/>
                  </a:lnTo>
                  <a:lnTo>
                    <a:pt x="0" y="26"/>
                  </a:lnTo>
                  <a:lnTo>
                    <a:pt x="1" y="30"/>
                  </a:lnTo>
                  <a:lnTo>
                    <a:pt x="4" y="36"/>
                  </a:lnTo>
                  <a:lnTo>
                    <a:pt x="8" y="48"/>
                  </a:lnTo>
                  <a:lnTo>
                    <a:pt x="13" y="61"/>
                  </a:lnTo>
                  <a:lnTo>
                    <a:pt x="21" y="78"/>
                  </a:lnTo>
                  <a:lnTo>
                    <a:pt x="30" y="96"/>
                  </a:lnTo>
                  <a:lnTo>
                    <a:pt x="41" y="117"/>
                  </a:lnTo>
                  <a:lnTo>
                    <a:pt x="54" y="138"/>
                  </a:lnTo>
                  <a:lnTo>
                    <a:pt x="69" y="161"/>
                  </a:lnTo>
                  <a:lnTo>
                    <a:pt x="86" y="184"/>
                  </a:lnTo>
                  <a:lnTo>
                    <a:pt x="105" y="208"/>
                  </a:lnTo>
                  <a:lnTo>
                    <a:pt x="126" y="231"/>
                  </a:lnTo>
                  <a:lnTo>
                    <a:pt x="151" y="253"/>
                  </a:lnTo>
                  <a:lnTo>
                    <a:pt x="177" y="275"/>
                  </a:lnTo>
                  <a:lnTo>
                    <a:pt x="205" y="295"/>
                  </a:lnTo>
                  <a:lnTo>
                    <a:pt x="237" y="313"/>
                  </a:lnTo>
                  <a:lnTo>
                    <a:pt x="257" y="324"/>
                  </a:lnTo>
                  <a:lnTo>
                    <a:pt x="280" y="333"/>
                  </a:lnTo>
                  <a:lnTo>
                    <a:pt x="300" y="339"/>
                  </a:lnTo>
                  <a:lnTo>
                    <a:pt x="324" y="346"/>
                  </a:lnTo>
                  <a:lnTo>
                    <a:pt x="346" y="351"/>
                  </a:lnTo>
                  <a:lnTo>
                    <a:pt x="369" y="355"/>
                  </a:lnTo>
                  <a:lnTo>
                    <a:pt x="393" y="357"/>
                  </a:lnTo>
                  <a:lnTo>
                    <a:pt x="418" y="359"/>
                  </a:lnTo>
                  <a:lnTo>
                    <a:pt x="442" y="359"/>
                  </a:lnTo>
                  <a:lnTo>
                    <a:pt x="467" y="357"/>
                  </a:lnTo>
                  <a:lnTo>
                    <a:pt x="493" y="356"/>
                  </a:lnTo>
                  <a:lnTo>
                    <a:pt x="519" y="352"/>
                  </a:lnTo>
                  <a:lnTo>
                    <a:pt x="545" y="347"/>
                  </a:lnTo>
                  <a:lnTo>
                    <a:pt x="572" y="341"/>
                  </a:lnTo>
                  <a:lnTo>
                    <a:pt x="600" y="334"/>
                  </a:lnTo>
                  <a:lnTo>
                    <a:pt x="627" y="325"/>
                  </a:lnTo>
                  <a:lnTo>
                    <a:pt x="634" y="321"/>
                  </a:lnTo>
                  <a:lnTo>
                    <a:pt x="639" y="316"/>
                  </a:lnTo>
                  <a:lnTo>
                    <a:pt x="640" y="308"/>
                  </a:lnTo>
                  <a:lnTo>
                    <a:pt x="640" y="300"/>
                  </a:lnTo>
                  <a:lnTo>
                    <a:pt x="636" y="294"/>
                  </a:lnTo>
                  <a:lnTo>
                    <a:pt x="630" y="288"/>
                  </a:lnTo>
                  <a:lnTo>
                    <a:pt x="623" y="287"/>
                  </a:lnTo>
                  <a:lnTo>
                    <a:pt x="615" y="287"/>
                  </a:lnTo>
                  <a:lnTo>
                    <a:pt x="589" y="295"/>
                  </a:lnTo>
                  <a:lnTo>
                    <a:pt x="565" y="303"/>
                  </a:lnTo>
                  <a:lnTo>
                    <a:pt x="539" y="308"/>
                  </a:lnTo>
                  <a:lnTo>
                    <a:pt x="514" y="313"/>
                  </a:lnTo>
                  <a:lnTo>
                    <a:pt x="490" y="316"/>
                  </a:lnTo>
                  <a:lnTo>
                    <a:pt x="467" y="318"/>
                  </a:lnTo>
                  <a:lnTo>
                    <a:pt x="444" y="320"/>
                  </a:lnTo>
                  <a:lnTo>
                    <a:pt x="420" y="320"/>
                  </a:lnTo>
                  <a:lnTo>
                    <a:pt x="398" y="318"/>
                  </a:lnTo>
                  <a:lnTo>
                    <a:pt x="377" y="316"/>
                  </a:lnTo>
                  <a:lnTo>
                    <a:pt x="355" y="313"/>
                  </a:lnTo>
                  <a:lnTo>
                    <a:pt x="334" y="308"/>
                  </a:lnTo>
                  <a:lnTo>
                    <a:pt x="315" y="303"/>
                  </a:lnTo>
                  <a:lnTo>
                    <a:pt x="294" y="295"/>
                  </a:lnTo>
                  <a:lnTo>
                    <a:pt x="274" y="287"/>
                  </a:lnTo>
                  <a:lnTo>
                    <a:pt x="256" y="278"/>
                  </a:lnTo>
                  <a:lnTo>
                    <a:pt x="228" y="261"/>
                  </a:lnTo>
                  <a:lnTo>
                    <a:pt x="200" y="243"/>
                  </a:lnTo>
                  <a:lnTo>
                    <a:pt x="177" y="223"/>
                  </a:lnTo>
                  <a:lnTo>
                    <a:pt x="155" y="201"/>
                  </a:lnTo>
                  <a:lnTo>
                    <a:pt x="134" y="181"/>
                  </a:lnTo>
                  <a:lnTo>
                    <a:pt x="117" y="158"/>
                  </a:lnTo>
                  <a:lnTo>
                    <a:pt x="101" y="136"/>
                  </a:lnTo>
                  <a:lnTo>
                    <a:pt x="87" y="116"/>
                  </a:lnTo>
                  <a:lnTo>
                    <a:pt x="75" y="95"/>
                  </a:lnTo>
                  <a:lnTo>
                    <a:pt x="65" y="76"/>
                  </a:lnTo>
                  <a:lnTo>
                    <a:pt x="57" y="60"/>
                  </a:lnTo>
                  <a:lnTo>
                    <a:pt x="51" y="44"/>
                  </a:lnTo>
                  <a:lnTo>
                    <a:pt x="45" y="32"/>
                  </a:lnTo>
                  <a:lnTo>
                    <a:pt x="41" y="22"/>
                  </a:lnTo>
                  <a:lnTo>
                    <a:pt x="40" y="17"/>
                  </a:lnTo>
                  <a:lnTo>
                    <a:pt x="39" y="14"/>
                  </a:lnTo>
                  <a:lnTo>
                    <a:pt x="35" y="8"/>
                  </a:lnTo>
                  <a:lnTo>
                    <a:pt x="28" y="2"/>
                  </a:lnTo>
                  <a:lnTo>
                    <a:pt x="22" y="0"/>
                  </a:lnTo>
                  <a:lnTo>
                    <a:pt x="14" y="1"/>
                  </a:lnTo>
                  <a:close/>
                </a:path>
              </a:pathLst>
            </a:custGeom>
            <a:solidFill>
              <a:srgbClr val="000000"/>
            </a:solidFill>
            <a:ln w="9525">
              <a:noFill/>
              <a:round/>
              <a:headEnd/>
              <a:tailEnd/>
            </a:ln>
          </p:spPr>
          <p:txBody>
            <a:bodyPr/>
            <a:lstStyle/>
            <a:p>
              <a:pPr rtl="0"/>
              <a:endParaRPr lang="en-US" sz="3800"/>
            </a:p>
          </p:txBody>
        </p:sp>
        <p:sp>
          <p:nvSpPr>
            <p:cNvPr id="41260" name="Freeform 300"/>
            <p:cNvSpPr>
              <a:spLocks/>
            </p:cNvSpPr>
            <p:nvPr/>
          </p:nvSpPr>
          <p:spPr bwMode="auto">
            <a:xfrm>
              <a:off x="608" y="2720"/>
              <a:ext cx="44" cy="37"/>
            </a:xfrm>
            <a:custGeom>
              <a:avLst/>
              <a:gdLst>
                <a:gd name="T0" fmla="*/ 20 w 194"/>
                <a:gd name="T1" fmla="*/ 1 h 165"/>
                <a:gd name="T2" fmla="*/ 16 w 194"/>
                <a:gd name="T3" fmla="*/ 2 h 165"/>
                <a:gd name="T4" fmla="*/ 13 w 194"/>
                <a:gd name="T5" fmla="*/ 3 h 165"/>
                <a:gd name="T6" fmla="*/ 11 w 194"/>
                <a:gd name="T7" fmla="*/ 4 h 165"/>
                <a:gd name="T8" fmla="*/ 8 w 194"/>
                <a:gd name="T9" fmla="*/ 5 h 165"/>
                <a:gd name="T10" fmla="*/ 6 w 194"/>
                <a:gd name="T11" fmla="*/ 7 h 165"/>
                <a:gd name="T12" fmla="*/ 5 w 194"/>
                <a:gd name="T13" fmla="*/ 8 h 165"/>
                <a:gd name="T14" fmla="*/ 3 w 194"/>
                <a:gd name="T15" fmla="*/ 10 h 165"/>
                <a:gd name="T16" fmla="*/ 2 w 194"/>
                <a:gd name="T17" fmla="*/ 12 h 165"/>
                <a:gd name="T18" fmla="*/ 1 w 194"/>
                <a:gd name="T19" fmla="*/ 14 h 165"/>
                <a:gd name="T20" fmla="*/ 1 w 194"/>
                <a:gd name="T21" fmla="*/ 16 h 165"/>
                <a:gd name="T22" fmla="*/ 0 w 194"/>
                <a:gd name="T23" fmla="*/ 18 h 165"/>
                <a:gd name="T24" fmla="*/ 0 w 194"/>
                <a:gd name="T25" fmla="*/ 20 h 165"/>
                <a:gd name="T26" fmla="*/ 0 w 194"/>
                <a:gd name="T27" fmla="*/ 24 h 165"/>
                <a:gd name="T28" fmla="*/ 2 w 194"/>
                <a:gd name="T29" fmla="*/ 27 h 165"/>
                <a:gd name="T30" fmla="*/ 2 w 194"/>
                <a:gd name="T31" fmla="*/ 30 h 165"/>
                <a:gd name="T32" fmla="*/ 3 w 194"/>
                <a:gd name="T33" fmla="*/ 31 h 165"/>
                <a:gd name="T34" fmla="*/ 3 w 194"/>
                <a:gd name="T35" fmla="*/ 31 h 165"/>
                <a:gd name="T36" fmla="*/ 4 w 194"/>
                <a:gd name="T37" fmla="*/ 31 h 165"/>
                <a:gd name="T38" fmla="*/ 4 w 194"/>
                <a:gd name="T39" fmla="*/ 32 h 165"/>
                <a:gd name="T40" fmla="*/ 4 w 194"/>
                <a:gd name="T41" fmla="*/ 32 h 165"/>
                <a:gd name="T42" fmla="*/ 7 w 194"/>
                <a:gd name="T43" fmla="*/ 35 h 165"/>
                <a:gd name="T44" fmla="*/ 11 w 194"/>
                <a:gd name="T45" fmla="*/ 36 h 165"/>
                <a:gd name="T46" fmla="*/ 15 w 194"/>
                <a:gd name="T47" fmla="*/ 37 h 165"/>
                <a:gd name="T48" fmla="*/ 20 w 194"/>
                <a:gd name="T49" fmla="*/ 37 h 165"/>
                <a:gd name="T50" fmla="*/ 24 w 194"/>
                <a:gd name="T51" fmla="*/ 37 h 165"/>
                <a:gd name="T52" fmla="*/ 28 w 194"/>
                <a:gd name="T53" fmla="*/ 36 h 165"/>
                <a:gd name="T54" fmla="*/ 31 w 194"/>
                <a:gd name="T55" fmla="*/ 35 h 165"/>
                <a:gd name="T56" fmla="*/ 33 w 194"/>
                <a:gd name="T57" fmla="*/ 35 h 165"/>
                <a:gd name="T58" fmla="*/ 33 w 194"/>
                <a:gd name="T59" fmla="*/ 35 h 165"/>
                <a:gd name="T60" fmla="*/ 34 w 194"/>
                <a:gd name="T61" fmla="*/ 34 h 165"/>
                <a:gd name="T62" fmla="*/ 34 w 194"/>
                <a:gd name="T63" fmla="*/ 34 h 165"/>
                <a:gd name="T64" fmla="*/ 34 w 194"/>
                <a:gd name="T65" fmla="*/ 34 h 165"/>
                <a:gd name="T66" fmla="*/ 36 w 194"/>
                <a:gd name="T67" fmla="*/ 32 h 165"/>
                <a:gd name="T68" fmla="*/ 37 w 194"/>
                <a:gd name="T69" fmla="*/ 30 h 165"/>
                <a:gd name="T70" fmla="*/ 38 w 194"/>
                <a:gd name="T71" fmla="*/ 28 h 165"/>
                <a:gd name="T72" fmla="*/ 38 w 194"/>
                <a:gd name="T73" fmla="*/ 26 h 165"/>
                <a:gd name="T74" fmla="*/ 38 w 194"/>
                <a:gd name="T75" fmla="*/ 25 h 165"/>
                <a:gd name="T76" fmla="*/ 38 w 194"/>
                <a:gd name="T77" fmla="*/ 24 h 165"/>
                <a:gd name="T78" fmla="*/ 38 w 194"/>
                <a:gd name="T79" fmla="*/ 23 h 165"/>
                <a:gd name="T80" fmla="*/ 38 w 194"/>
                <a:gd name="T81" fmla="*/ 22 h 165"/>
                <a:gd name="T82" fmla="*/ 39 w 194"/>
                <a:gd name="T83" fmla="*/ 21 h 165"/>
                <a:gd name="T84" fmla="*/ 41 w 194"/>
                <a:gd name="T85" fmla="*/ 20 h 165"/>
                <a:gd name="T86" fmla="*/ 42 w 194"/>
                <a:gd name="T87" fmla="*/ 19 h 165"/>
                <a:gd name="T88" fmla="*/ 43 w 194"/>
                <a:gd name="T89" fmla="*/ 18 h 165"/>
                <a:gd name="T90" fmla="*/ 43 w 194"/>
                <a:gd name="T91" fmla="*/ 17 h 165"/>
                <a:gd name="T92" fmla="*/ 44 w 194"/>
                <a:gd name="T93" fmla="*/ 16 h 165"/>
                <a:gd name="T94" fmla="*/ 44 w 194"/>
                <a:gd name="T95" fmla="*/ 15 h 165"/>
                <a:gd name="T96" fmla="*/ 44 w 194"/>
                <a:gd name="T97" fmla="*/ 14 h 165"/>
                <a:gd name="T98" fmla="*/ 44 w 194"/>
                <a:gd name="T99" fmla="*/ 13 h 165"/>
                <a:gd name="T100" fmla="*/ 44 w 194"/>
                <a:gd name="T101" fmla="*/ 12 h 165"/>
                <a:gd name="T102" fmla="*/ 43 w 194"/>
                <a:gd name="T103" fmla="*/ 11 h 165"/>
                <a:gd name="T104" fmla="*/ 43 w 194"/>
                <a:gd name="T105" fmla="*/ 10 h 165"/>
                <a:gd name="T106" fmla="*/ 41 w 194"/>
                <a:gd name="T107" fmla="*/ 6 h 165"/>
                <a:gd name="T108" fmla="*/ 38 w 194"/>
                <a:gd name="T109" fmla="*/ 3 h 165"/>
                <a:gd name="T110" fmla="*/ 35 w 194"/>
                <a:gd name="T111" fmla="*/ 2 h 165"/>
                <a:gd name="T112" fmla="*/ 32 w 194"/>
                <a:gd name="T113" fmla="*/ 1 h 165"/>
                <a:gd name="T114" fmla="*/ 28 w 194"/>
                <a:gd name="T115" fmla="*/ 0 h 165"/>
                <a:gd name="T116" fmla="*/ 25 w 194"/>
                <a:gd name="T117" fmla="*/ 0 h 165"/>
                <a:gd name="T118" fmla="*/ 22 w 194"/>
                <a:gd name="T119" fmla="*/ 1 h 165"/>
                <a:gd name="T120" fmla="*/ 20 w 194"/>
                <a:gd name="T121" fmla="*/ 1 h 1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4"/>
                <a:gd name="T184" fmla="*/ 0 h 165"/>
                <a:gd name="T185" fmla="*/ 194 w 194"/>
                <a:gd name="T186" fmla="*/ 165 h 16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4" h="165">
                  <a:moveTo>
                    <a:pt x="86" y="5"/>
                  </a:moveTo>
                  <a:lnTo>
                    <a:pt x="72" y="8"/>
                  </a:lnTo>
                  <a:lnTo>
                    <a:pt x="59" y="12"/>
                  </a:lnTo>
                  <a:lnTo>
                    <a:pt x="47" y="17"/>
                  </a:lnTo>
                  <a:lnTo>
                    <a:pt x="37" y="22"/>
                  </a:lnTo>
                  <a:lnTo>
                    <a:pt x="27" y="29"/>
                  </a:lnTo>
                  <a:lnTo>
                    <a:pt x="20" y="37"/>
                  </a:lnTo>
                  <a:lnTo>
                    <a:pt x="13" y="44"/>
                  </a:lnTo>
                  <a:lnTo>
                    <a:pt x="8" y="53"/>
                  </a:lnTo>
                  <a:lnTo>
                    <a:pt x="4" y="63"/>
                  </a:lnTo>
                  <a:lnTo>
                    <a:pt x="3" y="70"/>
                  </a:lnTo>
                  <a:lnTo>
                    <a:pt x="0" y="79"/>
                  </a:lnTo>
                  <a:lnTo>
                    <a:pt x="0" y="87"/>
                  </a:lnTo>
                  <a:lnTo>
                    <a:pt x="1" y="106"/>
                  </a:lnTo>
                  <a:lnTo>
                    <a:pt x="7" y="121"/>
                  </a:lnTo>
                  <a:lnTo>
                    <a:pt x="10" y="133"/>
                  </a:lnTo>
                  <a:lnTo>
                    <a:pt x="14" y="138"/>
                  </a:lnTo>
                  <a:lnTo>
                    <a:pt x="14" y="139"/>
                  </a:lnTo>
                  <a:lnTo>
                    <a:pt x="16" y="139"/>
                  </a:lnTo>
                  <a:lnTo>
                    <a:pt x="16" y="141"/>
                  </a:lnTo>
                  <a:lnTo>
                    <a:pt x="16" y="142"/>
                  </a:lnTo>
                  <a:lnTo>
                    <a:pt x="31" y="155"/>
                  </a:lnTo>
                  <a:lnTo>
                    <a:pt x="48" y="161"/>
                  </a:lnTo>
                  <a:lnTo>
                    <a:pt x="68" y="165"/>
                  </a:lnTo>
                  <a:lnTo>
                    <a:pt x="89" y="165"/>
                  </a:lnTo>
                  <a:lnTo>
                    <a:pt x="107" y="163"/>
                  </a:lnTo>
                  <a:lnTo>
                    <a:pt x="124" y="160"/>
                  </a:lnTo>
                  <a:lnTo>
                    <a:pt x="137" y="156"/>
                  </a:lnTo>
                  <a:lnTo>
                    <a:pt x="145" y="154"/>
                  </a:lnTo>
                  <a:lnTo>
                    <a:pt x="147" y="154"/>
                  </a:lnTo>
                  <a:lnTo>
                    <a:pt x="148" y="152"/>
                  </a:lnTo>
                  <a:lnTo>
                    <a:pt x="151" y="152"/>
                  </a:lnTo>
                  <a:lnTo>
                    <a:pt x="152" y="151"/>
                  </a:lnTo>
                  <a:lnTo>
                    <a:pt x="160" y="143"/>
                  </a:lnTo>
                  <a:lnTo>
                    <a:pt x="165" y="134"/>
                  </a:lnTo>
                  <a:lnTo>
                    <a:pt x="168" y="125"/>
                  </a:lnTo>
                  <a:lnTo>
                    <a:pt x="169" y="115"/>
                  </a:lnTo>
                  <a:lnTo>
                    <a:pt x="169" y="111"/>
                  </a:lnTo>
                  <a:lnTo>
                    <a:pt x="168" y="106"/>
                  </a:lnTo>
                  <a:lnTo>
                    <a:pt x="168" y="102"/>
                  </a:lnTo>
                  <a:lnTo>
                    <a:pt x="167" y="96"/>
                  </a:lnTo>
                  <a:lnTo>
                    <a:pt x="174" y="94"/>
                  </a:lnTo>
                  <a:lnTo>
                    <a:pt x="181" y="90"/>
                  </a:lnTo>
                  <a:lnTo>
                    <a:pt x="186" y="86"/>
                  </a:lnTo>
                  <a:lnTo>
                    <a:pt x="189" y="81"/>
                  </a:lnTo>
                  <a:lnTo>
                    <a:pt x="191" y="77"/>
                  </a:lnTo>
                  <a:lnTo>
                    <a:pt x="193" y="72"/>
                  </a:lnTo>
                  <a:lnTo>
                    <a:pt x="194" y="68"/>
                  </a:lnTo>
                  <a:lnTo>
                    <a:pt x="194" y="63"/>
                  </a:lnTo>
                  <a:lnTo>
                    <a:pt x="194" y="57"/>
                  </a:lnTo>
                  <a:lnTo>
                    <a:pt x="193" y="52"/>
                  </a:lnTo>
                  <a:lnTo>
                    <a:pt x="191" y="47"/>
                  </a:lnTo>
                  <a:lnTo>
                    <a:pt x="190" y="43"/>
                  </a:lnTo>
                  <a:lnTo>
                    <a:pt x="181" y="27"/>
                  </a:lnTo>
                  <a:lnTo>
                    <a:pt x="168" y="14"/>
                  </a:lnTo>
                  <a:lnTo>
                    <a:pt x="155" y="7"/>
                  </a:lnTo>
                  <a:lnTo>
                    <a:pt x="141" y="3"/>
                  </a:lnTo>
                  <a:lnTo>
                    <a:pt x="125" y="0"/>
                  </a:lnTo>
                  <a:lnTo>
                    <a:pt x="111" y="0"/>
                  </a:lnTo>
                  <a:lnTo>
                    <a:pt x="98" y="3"/>
                  </a:lnTo>
                  <a:lnTo>
                    <a:pt x="86" y="5"/>
                  </a:lnTo>
                  <a:close/>
                </a:path>
              </a:pathLst>
            </a:custGeom>
            <a:solidFill>
              <a:srgbClr val="000000"/>
            </a:solidFill>
            <a:ln w="9525">
              <a:noFill/>
              <a:round/>
              <a:headEnd/>
              <a:tailEnd/>
            </a:ln>
          </p:spPr>
          <p:txBody>
            <a:bodyPr/>
            <a:lstStyle/>
            <a:p>
              <a:pPr rtl="0"/>
              <a:endParaRPr lang="en-US" sz="3800"/>
            </a:p>
          </p:txBody>
        </p:sp>
        <p:sp>
          <p:nvSpPr>
            <p:cNvPr id="41261" name="Freeform 301"/>
            <p:cNvSpPr>
              <a:spLocks/>
            </p:cNvSpPr>
            <p:nvPr/>
          </p:nvSpPr>
          <p:spPr bwMode="auto">
            <a:xfrm>
              <a:off x="619" y="2731"/>
              <a:ext cx="20" cy="15"/>
            </a:xfrm>
            <a:custGeom>
              <a:avLst/>
              <a:gdLst>
                <a:gd name="T0" fmla="*/ 0 w 89"/>
                <a:gd name="T1" fmla="*/ 8 h 69"/>
                <a:gd name="T2" fmla="*/ 0 w 89"/>
                <a:gd name="T3" fmla="*/ 8 h 69"/>
                <a:gd name="T4" fmla="*/ 0 w 89"/>
                <a:gd name="T5" fmla="*/ 7 h 69"/>
                <a:gd name="T6" fmla="*/ 0 w 89"/>
                <a:gd name="T7" fmla="*/ 6 h 69"/>
                <a:gd name="T8" fmla="*/ 1 w 89"/>
                <a:gd name="T9" fmla="*/ 6 h 69"/>
                <a:gd name="T10" fmla="*/ 1 w 89"/>
                <a:gd name="T11" fmla="*/ 5 h 69"/>
                <a:gd name="T12" fmla="*/ 2 w 89"/>
                <a:gd name="T13" fmla="*/ 4 h 69"/>
                <a:gd name="T14" fmla="*/ 4 w 89"/>
                <a:gd name="T15" fmla="*/ 3 h 69"/>
                <a:gd name="T16" fmla="*/ 5 w 89"/>
                <a:gd name="T17" fmla="*/ 2 h 69"/>
                <a:gd name="T18" fmla="*/ 6 w 89"/>
                <a:gd name="T19" fmla="*/ 2 h 69"/>
                <a:gd name="T20" fmla="*/ 8 w 89"/>
                <a:gd name="T21" fmla="*/ 2 h 69"/>
                <a:gd name="T22" fmla="*/ 9 w 89"/>
                <a:gd name="T23" fmla="*/ 1 h 69"/>
                <a:gd name="T24" fmla="*/ 11 w 89"/>
                <a:gd name="T25" fmla="*/ 1 h 69"/>
                <a:gd name="T26" fmla="*/ 11 w 89"/>
                <a:gd name="T27" fmla="*/ 1 h 69"/>
                <a:gd name="T28" fmla="*/ 11 w 89"/>
                <a:gd name="T29" fmla="*/ 1 h 69"/>
                <a:gd name="T30" fmla="*/ 11 w 89"/>
                <a:gd name="T31" fmla="*/ 1 h 69"/>
                <a:gd name="T32" fmla="*/ 11 w 89"/>
                <a:gd name="T33" fmla="*/ 1 h 69"/>
                <a:gd name="T34" fmla="*/ 13 w 89"/>
                <a:gd name="T35" fmla="*/ 0 h 69"/>
                <a:gd name="T36" fmla="*/ 15 w 89"/>
                <a:gd name="T37" fmla="*/ 0 h 69"/>
                <a:gd name="T38" fmla="*/ 18 w 89"/>
                <a:gd name="T39" fmla="*/ 0 h 69"/>
                <a:gd name="T40" fmla="*/ 20 w 89"/>
                <a:gd name="T41" fmla="*/ 1 h 69"/>
                <a:gd name="T42" fmla="*/ 19 w 89"/>
                <a:gd name="T43" fmla="*/ 2 h 69"/>
                <a:gd name="T44" fmla="*/ 18 w 89"/>
                <a:gd name="T45" fmla="*/ 2 h 69"/>
                <a:gd name="T46" fmla="*/ 18 w 89"/>
                <a:gd name="T47" fmla="*/ 2 h 69"/>
                <a:gd name="T48" fmla="*/ 18 w 89"/>
                <a:gd name="T49" fmla="*/ 2 h 69"/>
                <a:gd name="T50" fmla="*/ 16 w 89"/>
                <a:gd name="T51" fmla="*/ 2 h 69"/>
                <a:gd name="T52" fmla="*/ 15 w 89"/>
                <a:gd name="T53" fmla="*/ 3 h 69"/>
                <a:gd name="T54" fmla="*/ 14 w 89"/>
                <a:gd name="T55" fmla="*/ 4 h 69"/>
                <a:gd name="T56" fmla="*/ 14 w 89"/>
                <a:gd name="T57" fmla="*/ 5 h 69"/>
                <a:gd name="T58" fmla="*/ 14 w 89"/>
                <a:gd name="T59" fmla="*/ 6 h 69"/>
                <a:gd name="T60" fmla="*/ 14 w 89"/>
                <a:gd name="T61" fmla="*/ 6 h 69"/>
                <a:gd name="T62" fmla="*/ 13 w 89"/>
                <a:gd name="T63" fmla="*/ 7 h 69"/>
                <a:gd name="T64" fmla="*/ 13 w 89"/>
                <a:gd name="T65" fmla="*/ 7 h 69"/>
                <a:gd name="T66" fmla="*/ 13 w 89"/>
                <a:gd name="T67" fmla="*/ 8 h 69"/>
                <a:gd name="T68" fmla="*/ 14 w 89"/>
                <a:gd name="T69" fmla="*/ 8 h 69"/>
                <a:gd name="T70" fmla="*/ 14 w 89"/>
                <a:gd name="T71" fmla="*/ 9 h 69"/>
                <a:gd name="T72" fmla="*/ 15 w 89"/>
                <a:gd name="T73" fmla="*/ 10 h 69"/>
                <a:gd name="T74" fmla="*/ 15 w 89"/>
                <a:gd name="T75" fmla="*/ 11 h 69"/>
                <a:gd name="T76" fmla="*/ 16 w 89"/>
                <a:gd name="T77" fmla="*/ 12 h 69"/>
                <a:gd name="T78" fmla="*/ 16 w 89"/>
                <a:gd name="T79" fmla="*/ 13 h 69"/>
                <a:gd name="T80" fmla="*/ 16 w 89"/>
                <a:gd name="T81" fmla="*/ 14 h 69"/>
                <a:gd name="T82" fmla="*/ 14 w 89"/>
                <a:gd name="T83" fmla="*/ 14 h 69"/>
                <a:gd name="T84" fmla="*/ 12 w 89"/>
                <a:gd name="T85" fmla="*/ 15 h 69"/>
                <a:gd name="T86" fmla="*/ 9 w 89"/>
                <a:gd name="T87" fmla="*/ 15 h 69"/>
                <a:gd name="T88" fmla="*/ 7 w 89"/>
                <a:gd name="T89" fmla="*/ 15 h 69"/>
                <a:gd name="T90" fmla="*/ 6 w 89"/>
                <a:gd name="T91" fmla="*/ 15 h 69"/>
                <a:gd name="T92" fmla="*/ 4 w 89"/>
                <a:gd name="T93" fmla="*/ 15 h 69"/>
                <a:gd name="T94" fmla="*/ 2 w 89"/>
                <a:gd name="T95" fmla="*/ 15 h 69"/>
                <a:gd name="T96" fmla="*/ 2 w 89"/>
                <a:gd name="T97" fmla="*/ 14 h 69"/>
                <a:gd name="T98" fmla="*/ 1 w 89"/>
                <a:gd name="T99" fmla="*/ 13 h 69"/>
                <a:gd name="T100" fmla="*/ 1 w 89"/>
                <a:gd name="T101" fmla="*/ 12 h 69"/>
                <a:gd name="T102" fmla="*/ 0 w 89"/>
                <a:gd name="T103" fmla="*/ 10 h 69"/>
                <a:gd name="T104" fmla="*/ 0 w 89"/>
                <a:gd name="T105" fmla="*/ 8 h 6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69"/>
                <a:gd name="T161" fmla="*/ 89 w 89"/>
                <a:gd name="T162" fmla="*/ 69 h 6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69">
                  <a:moveTo>
                    <a:pt x="0" y="39"/>
                  </a:moveTo>
                  <a:lnTo>
                    <a:pt x="0" y="35"/>
                  </a:lnTo>
                  <a:lnTo>
                    <a:pt x="0" y="33"/>
                  </a:lnTo>
                  <a:lnTo>
                    <a:pt x="2" y="29"/>
                  </a:lnTo>
                  <a:lnTo>
                    <a:pt x="3" y="26"/>
                  </a:lnTo>
                  <a:lnTo>
                    <a:pt x="5" y="21"/>
                  </a:lnTo>
                  <a:lnTo>
                    <a:pt x="11" y="17"/>
                  </a:lnTo>
                  <a:lnTo>
                    <a:pt x="16" y="15"/>
                  </a:lnTo>
                  <a:lnTo>
                    <a:pt x="21" y="11"/>
                  </a:lnTo>
                  <a:lnTo>
                    <a:pt x="28" y="9"/>
                  </a:lnTo>
                  <a:lnTo>
                    <a:pt x="34" y="7"/>
                  </a:lnTo>
                  <a:lnTo>
                    <a:pt x="41" y="5"/>
                  </a:lnTo>
                  <a:lnTo>
                    <a:pt x="47" y="4"/>
                  </a:lnTo>
                  <a:lnTo>
                    <a:pt x="48" y="4"/>
                  </a:lnTo>
                  <a:lnTo>
                    <a:pt x="50" y="4"/>
                  </a:lnTo>
                  <a:lnTo>
                    <a:pt x="51" y="3"/>
                  </a:lnTo>
                  <a:lnTo>
                    <a:pt x="56" y="2"/>
                  </a:lnTo>
                  <a:lnTo>
                    <a:pt x="67" y="0"/>
                  </a:lnTo>
                  <a:lnTo>
                    <a:pt x="78" y="2"/>
                  </a:lnTo>
                  <a:lnTo>
                    <a:pt x="89" y="5"/>
                  </a:lnTo>
                  <a:lnTo>
                    <a:pt x="85" y="7"/>
                  </a:lnTo>
                  <a:lnTo>
                    <a:pt x="82" y="8"/>
                  </a:lnTo>
                  <a:lnTo>
                    <a:pt x="80" y="9"/>
                  </a:lnTo>
                  <a:lnTo>
                    <a:pt x="78" y="9"/>
                  </a:lnTo>
                  <a:lnTo>
                    <a:pt x="73" y="11"/>
                  </a:lnTo>
                  <a:lnTo>
                    <a:pt x="68" y="15"/>
                  </a:lnTo>
                  <a:lnTo>
                    <a:pt x="64" y="18"/>
                  </a:lnTo>
                  <a:lnTo>
                    <a:pt x="61" y="24"/>
                  </a:lnTo>
                  <a:lnTo>
                    <a:pt x="61" y="26"/>
                  </a:lnTo>
                  <a:lnTo>
                    <a:pt x="61" y="29"/>
                  </a:lnTo>
                  <a:lnTo>
                    <a:pt x="60" y="30"/>
                  </a:lnTo>
                  <a:lnTo>
                    <a:pt x="60" y="33"/>
                  </a:lnTo>
                  <a:lnTo>
                    <a:pt x="60" y="35"/>
                  </a:lnTo>
                  <a:lnTo>
                    <a:pt x="61" y="39"/>
                  </a:lnTo>
                  <a:lnTo>
                    <a:pt x="63" y="43"/>
                  </a:lnTo>
                  <a:lnTo>
                    <a:pt x="65" y="46"/>
                  </a:lnTo>
                  <a:lnTo>
                    <a:pt x="68" y="50"/>
                  </a:lnTo>
                  <a:lnTo>
                    <a:pt x="70" y="55"/>
                  </a:lnTo>
                  <a:lnTo>
                    <a:pt x="72" y="59"/>
                  </a:lnTo>
                  <a:lnTo>
                    <a:pt x="73" y="63"/>
                  </a:lnTo>
                  <a:lnTo>
                    <a:pt x="63" y="65"/>
                  </a:lnTo>
                  <a:lnTo>
                    <a:pt x="52" y="68"/>
                  </a:lnTo>
                  <a:lnTo>
                    <a:pt x="42" y="69"/>
                  </a:lnTo>
                  <a:lnTo>
                    <a:pt x="33" y="69"/>
                  </a:lnTo>
                  <a:lnTo>
                    <a:pt x="25" y="69"/>
                  </a:lnTo>
                  <a:lnTo>
                    <a:pt x="17" y="68"/>
                  </a:lnTo>
                  <a:lnTo>
                    <a:pt x="11" y="67"/>
                  </a:lnTo>
                  <a:lnTo>
                    <a:pt x="7" y="64"/>
                  </a:lnTo>
                  <a:lnTo>
                    <a:pt x="4" y="59"/>
                  </a:lnTo>
                  <a:lnTo>
                    <a:pt x="3" y="54"/>
                  </a:lnTo>
                  <a:lnTo>
                    <a:pt x="2" y="46"/>
                  </a:lnTo>
                  <a:lnTo>
                    <a:pt x="0" y="39"/>
                  </a:lnTo>
                  <a:close/>
                </a:path>
              </a:pathLst>
            </a:custGeom>
            <a:solidFill>
              <a:srgbClr val="C0C0C0"/>
            </a:solidFill>
            <a:ln w="9525">
              <a:noFill/>
              <a:round/>
              <a:headEnd/>
              <a:tailEnd/>
            </a:ln>
          </p:spPr>
          <p:txBody>
            <a:bodyPr/>
            <a:lstStyle/>
            <a:p>
              <a:pPr rtl="0"/>
              <a:endParaRPr lang="en-US" sz="3800"/>
            </a:p>
          </p:txBody>
        </p:sp>
      </p:grpSp>
      <p:grpSp>
        <p:nvGrpSpPr>
          <p:cNvPr id="9" name="Group 302"/>
          <p:cNvGrpSpPr>
            <a:grpSpLocks/>
          </p:cNvGrpSpPr>
          <p:nvPr/>
        </p:nvGrpSpPr>
        <p:grpSpPr bwMode="auto">
          <a:xfrm>
            <a:off x="5378450" y="3852863"/>
            <a:ext cx="755650" cy="946150"/>
            <a:chOff x="337" y="2420"/>
            <a:chExt cx="476" cy="596"/>
          </a:xfrm>
        </p:grpSpPr>
        <p:sp>
          <p:nvSpPr>
            <p:cNvPr id="41263" name="Freeform 303"/>
            <p:cNvSpPr>
              <a:spLocks/>
            </p:cNvSpPr>
            <p:nvPr/>
          </p:nvSpPr>
          <p:spPr bwMode="auto">
            <a:xfrm>
              <a:off x="385" y="2867"/>
              <a:ext cx="143" cy="79"/>
            </a:xfrm>
            <a:custGeom>
              <a:avLst/>
              <a:gdLst>
                <a:gd name="T0" fmla="*/ 0 w 626"/>
                <a:gd name="T1" fmla="*/ 51 h 346"/>
                <a:gd name="T2" fmla="*/ 0 w 626"/>
                <a:gd name="T3" fmla="*/ 52 h 346"/>
                <a:gd name="T4" fmla="*/ 0 w 626"/>
                <a:gd name="T5" fmla="*/ 54 h 346"/>
                <a:gd name="T6" fmla="*/ 7 w 626"/>
                <a:gd name="T7" fmla="*/ 77 h 346"/>
                <a:gd name="T8" fmla="*/ 9 w 626"/>
                <a:gd name="T9" fmla="*/ 79 h 346"/>
                <a:gd name="T10" fmla="*/ 132 w 626"/>
                <a:gd name="T11" fmla="*/ 79 h 346"/>
                <a:gd name="T12" fmla="*/ 135 w 626"/>
                <a:gd name="T13" fmla="*/ 78 h 346"/>
                <a:gd name="T14" fmla="*/ 137 w 626"/>
                <a:gd name="T15" fmla="*/ 75 h 346"/>
                <a:gd name="T16" fmla="*/ 143 w 626"/>
                <a:gd name="T17" fmla="*/ 49 h 346"/>
                <a:gd name="T18" fmla="*/ 143 w 626"/>
                <a:gd name="T19" fmla="*/ 48 h 346"/>
                <a:gd name="T20" fmla="*/ 131 w 626"/>
                <a:gd name="T21" fmla="*/ 3 h 346"/>
                <a:gd name="T22" fmla="*/ 129 w 626"/>
                <a:gd name="T23" fmla="*/ 1 h 346"/>
                <a:gd name="T24" fmla="*/ 125 w 626"/>
                <a:gd name="T25" fmla="*/ 0 h 346"/>
                <a:gd name="T26" fmla="*/ 123 w 626"/>
                <a:gd name="T27" fmla="*/ 2 h 346"/>
                <a:gd name="T28" fmla="*/ 122 w 626"/>
                <a:gd name="T29" fmla="*/ 4 h 346"/>
                <a:gd name="T30" fmla="*/ 122 w 626"/>
                <a:gd name="T31" fmla="*/ 5 h 346"/>
                <a:gd name="T32" fmla="*/ 122 w 626"/>
                <a:gd name="T33" fmla="*/ 6 h 346"/>
                <a:gd name="T34" fmla="*/ 124 w 626"/>
                <a:gd name="T35" fmla="*/ 12 h 346"/>
                <a:gd name="T36" fmla="*/ 128 w 626"/>
                <a:gd name="T37" fmla="*/ 26 h 346"/>
                <a:gd name="T38" fmla="*/ 132 w 626"/>
                <a:gd name="T39" fmla="*/ 41 h 346"/>
                <a:gd name="T40" fmla="*/ 134 w 626"/>
                <a:gd name="T41" fmla="*/ 48 h 346"/>
                <a:gd name="T42" fmla="*/ 132 w 626"/>
                <a:gd name="T43" fmla="*/ 58 h 346"/>
                <a:gd name="T44" fmla="*/ 129 w 626"/>
                <a:gd name="T45" fmla="*/ 70 h 346"/>
                <a:gd name="T46" fmla="*/ 122 w 626"/>
                <a:gd name="T47" fmla="*/ 70 h 346"/>
                <a:gd name="T48" fmla="*/ 109 w 626"/>
                <a:gd name="T49" fmla="*/ 70 h 346"/>
                <a:gd name="T50" fmla="*/ 91 w 626"/>
                <a:gd name="T51" fmla="*/ 70 h 346"/>
                <a:gd name="T52" fmla="*/ 71 w 626"/>
                <a:gd name="T53" fmla="*/ 70 h 346"/>
                <a:gd name="T54" fmla="*/ 51 w 626"/>
                <a:gd name="T55" fmla="*/ 70 h 346"/>
                <a:gd name="T56" fmla="*/ 34 w 626"/>
                <a:gd name="T57" fmla="*/ 70 h 346"/>
                <a:gd name="T58" fmla="*/ 20 w 626"/>
                <a:gd name="T59" fmla="*/ 70 h 346"/>
                <a:gd name="T60" fmla="*/ 14 w 626"/>
                <a:gd name="T61" fmla="*/ 70 h 346"/>
                <a:gd name="T62" fmla="*/ 11 w 626"/>
                <a:gd name="T63" fmla="*/ 60 h 346"/>
                <a:gd name="T64" fmla="*/ 9 w 626"/>
                <a:gd name="T65" fmla="*/ 53 h 346"/>
                <a:gd name="T66" fmla="*/ 12 w 626"/>
                <a:gd name="T67" fmla="*/ 44 h 346"/>
                <a:gd name="T68" fmla="*/ 18 w 626"/>
                <a:gd name="T69" fmla="*/ 29 h 346"/>
                <a:gd name="T70" fmla="*/ 24 w 626"/>
                <a:gd name="T71" fmla="*/ 13 h 346"/>
                <a:gd name="T72" fmla="*/ 27 w 626"/>
                <a:gd name="T73" fmla="*/ 6 h 346"/>
                <a:gd name="T74" fmla="*/ 27 w 626"/>
                <a:gd name="T75" fmla="*/ 5 h 346"/>
                <a:gd name="T76" fmla="*/ 27 w 626"/>
                <a:gd name="T77" fmla="*/ 4 h 346"/>
                <a:gd name="T78" fmla="*/ 26 w 626"/>
                <a:gd name="T79" fmla="*/ 2 h 346"/>
                <a:gd name="T80" fmla="*/ 24 w 626"/>
                <a:gd name="T81" fmla="*/ 0 h 346"/>
                <a:gd name="T82" fmla="*/ 20 w 626"/>
                <a:gd name="T83" fmla="*/ 0 h 346"/>
                <a:gd name="T84" fmla="*/ 18 w 626"/>
                <a:gd name="T85" fmla="*/ 3 h 34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26"/>
                <a:gd name="T130" fmla="*/ 0 h 346"/>
                <a:gd name="T131" fmla="*/ 626 w 626"/>
                <a:gd name="T132" fmla="*/ 346 h 34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26" h="346">
                  <a:moveTo>
                    <a:pt x="79" y="13"/>
                  </a:moveTo>
                  <a:lnTo>
                    <a:pt x="1" y="222"/>
                  </a:lnTo>
                  <a:lnTo>
                    <a:pt x="0" y="225"/>
                  </a:lnTo>
                  <a:lnTo>
                    <a:pt x="0" y="229"/>
                  </a:lnTo>
                  <a:lnTo>
                    <a:pt x="0" y="233"/>
                  </a:lnTo>
                  <a:lnTo>
                    <a:pt x="0" y="235"/>
                  </a:lnTo>
                  <a:lnTo>
                    <a:pt x="27" y="332"/>
                  </a:lnTo>
                  <a:lnTo>
                    <a:pt x="30" y="337"/>
                  </a:lnTo>
                  <a:lnTo>
                    <a:pt x="33" y="342"/>
                  </a:lnTo>
                  <a:lnTo>
                    <a:pt x="39" y="345"/>
                  </a:lnTo>
                  <a:lnTo>
                    <a:pt x="45" y="346"/>
                  </a:lnTo>
                  <a:lnTo>
                    <a:pt x="580" y="346"/>
                  </a:lnTo>
                  <a:lnTo>
                    <a:pt x="587" y="345"/>
                  </a:lnTo>
                  <a:lnTo>
                    <a:pt x="592" y="342"/>
                  </a:lnTo>
                  <a:lnTo>
                    <a:pt x="597" y="337"/>
                  </a:lnTo>
                  <a:lnTo>
                    <a:pt x="600" y="330"/>
                  </a:lnTo>
                  <a:lnTo>
                    <a:pt x="626" y="216"/>
                  </a:lnTo>
                  <a:lnTo>
                    <a:pt x="626" y="213"/>
                  </a:lnTo>
                  <a:lnTo>
                    <a:pt x="626" y="212"/>
                  </a:lnTo>
                  <a:lnTo>
                    <a:pt x="626" y="209"/>
                  </a:lnTo>
                  <a:lnTo>
                    <a:pt x="626" y="207"/>
                  </a:lnTo>
                  <a:lnTo>
                    <a:pt x="574" y="14"/>
                  </a:lnTo>
                  <a:lnTo>
                    <a:pt x="570" y="8"/>
                  </a:lnTo>
                  <a:lnTo>
                    <a:pt x="563" y="3"/>
                  </a:lnTo>
                  <a:lnTo>
                    <a:pt x="557" y="0"/>
                  </a:lnTo>
                  <a:lnTo>
                    <a:pt x="549" y="0"/>
                  </a:lnTo>
                  <a:lnTo>
                    <a:pt x="542" y="3"/>
                  </a:lnTo>
                  <a:lnTo>
                    <a:pt x="538" y="8"/>
                  </a:lnTo>
                  <a:lnTo>
                    <a:pt x="536" y="13"/>
                  </a:lnTo>
                  <a:lnTo>
                    <a:pt x="535" y="19"/>
                  </a:lnTo>
                  <a:lnTo>
                    <a:pt x="535" y="21"/>
                  </a:lnTo>
                  <a:lnTo>
                    <a:pt x="535" y="22"/>
                  </a:lnTo>
                  <a:lnTo>
                    <a:pt x="535" y="23"/>
                  </a:lnTo>
                  <a:lnTo>
                    <a:pt x="535" y="25"/>
                  </a:lnTo>
                  <a:lnTo>
                    <a:pt x="537" y="32"/>
                  </a:lnTo>
                  <a:lnTo>
                    <a:pt x="542" y="53"/>
                  </a:lnTo>
                  <a:lnTo>
                    <a:pt x="550" y="82"/>
                  </a:lnTo>
                  <a:lnTo>
                    <a:pt x="559" y="114"/>
                  </a:lnTo>
                  <a:lnTo>
                    <a:pt x="568" y="148"/>
                  </a:lnTo>
                  <a:lnTo>
                    <a:pt x="576" y="179"/>
                  </a:lnTo>
                  <a:lnTo>
                    <a:pt x="583" y="202"/>
                  </a:lnTo>
                  <a:lnTo>
                    <a:pt x="585" y="212"/>
                  </a:lnTo>
                  <a:lnTo>
                    <a:pt x="583" y="228"/>
                  </a:lnTo>
                  <a:lnTo>
                    <a:pt x="576" y="254"/>
                  </a:lnTo>
                  <a:lnTo>
                    <a:pt x="570" y="284"/>
                  </a:lnTo>
                  <a:lnTo>
                    <a:pt x="564" y="307"/>
                  </a:lnTo>
                  <a:lnTo>
                    <a:pt x="554" y="307"/>
                  </a:lnTo>
                  <a:lnTo>
                    <a:pt x="536" y="307"/>
                  </a:lnTo>
                  <a:lnTo>
                    <a:pt x="510" y="307"/>
                  </a:lnTo>
                  <a:lnTo>
                    <a:pt x="477" y="307"/>
                  </a:lnTo>
                  <a:lnTo>
                    <a:pt x="441" y="307"/>
                  </a:lnTo>
                  <a:lnTo>
                    <a:pt x="399" y="307"/>
                  </a:lnTo>
                  <a:lnTo>
                    <a:pt x="356" y="307"/>
                  </a:lnTo>
                  <a:lnTo>
                    <a:pt x="312" y="307"/>
                  </a:lnTo>
                  <a:lnTo>
                    <a:pt x="268" y="307"/>
                  </a:lnTo>
                  <a:lnTo>
                    <a:pt x="225" y="307"/>
                  </a:lnTo>
                  <a:lnTo>
                    <a:pt x="184" y="307"/>
                  </a:lnTo>
                  <a:lnTo>
                    <a:pt x="147" y="307"/>
                  </a:lnTo>
                  <a:lnTo>
                    <a:pt x="115" y="307"/>
                  </a:lnTo>
                  <a:lnTo>
                    <a:pt x="89" y="307"/>
                  </a:lnTo>
                  <a:lnTo>
                    <a:pt x="71" y="307"/>
                  </a:lnTo>
                  <a:lnTo>
                    <a:pt x="61" y="307"/>
                  </a:lnTo>
                  <a:lnTo>
                    <a:pt x="56" y="287"/>
                  </a:lnTo>
                  <a:lnTo>
                    <a:pt x="49" y="264"/>
                  </a:lnTo>
                  <a:lnTo>
                    <a:pt x="44" y="243"/>
                  </a:lnTo>
                  <a:lnTo>
                    <a:pt x="40" y="230"/>
                  </a:lnTo>
                  <a:lnTo>
                    <a:pt x="44" y="218"/>
                  </a:lnTo>
                  <a:lnTo>
                    <a:pt x="53" y="194"/>
                  </a:lnTo>
                  <a:lnTo>
                    <a:pt x="66" y="161"/>
                  </a:lnTo>
                  <a:lnTo>
                    <a:pt x="80" y="125"/>
                  </a:lnTo>
                  <a:lnTo>
                    <a:pt x="93" y="88"/>
                  </a:lnTo>
                  <a:lnTo>
                    <a:pt x="105" y="57"/>
                  </a:lnTo>
                  <a:lnTo>
                    <a:pt x="114" y="35"/>
                  </a:lnTo>
                  <a:lnTo>
                    <a:pt x="117" y="27"/>
                  </a:lnTo>
                  <a:lnTo>
                    <a:pt x="118" y="25"/>
                  </a:lnTo>
                  <a:lnTo>
                    <a:pt x="118" y="23"/>
                  </a:lnTo>
                  <a:lnTo>
                    <a:pt x="118" y="21"/>
                  </a:lnTo>
                  <a:lnTo>
                    <a:pt x="118" y="19"/>
                  </a:lnTo>
                  <a:lnTo>
                    <a:pt x="117" y="14"/>
                  </a:lnTo>
                  <a:lnTo>
                    <a:pt x="114" y="8"/>
                  </a:lnTo>
                  <a:lnTo>
                    <a:pt x="110" y="4"/>
                  </a:lnTo>
                  <a:lnTo>
                    <a:pt x="105" y="1"/>
                  </a:lnTo>
                  <a:lnTo>
                    <a:pt x="97" y="0"/>
                  </a:lnTo>
                  <a:lnTo>
                    <a:pt x="89" y="1"/>
                  </a:lnTo>
                  <a:lnTo>
                    <a:pt x="83" y="6"/>
                  </a:lnTo>
                  <a:lnTo>
                    <a:pt x="79" y="13"/>
                  </a:lnTo>
                  <a:close/>
                </a:path>
              </a:pathLst>
            </a:custGeom>
            <a:solidFill>
              <a:srgbClr val="000000"/>
            </a:solidFill>
            <a:ln w="9525">
              <a:noFill/>
              <a:round/>
              <a:headEnd/>
              <a:tailEnd/>
            </a:ln>
          </p:spPr>
          <p:txBody>
            <a:bodyPr/>
            <a:lstStyle/>
            <a:p>
              <a:pPr rtl="0"/>
              <a:endParaRPr lang="en-US" sz="3800"/>
            </a:p>
          </p:txBody>
        </p:sp>
        <p:sp>
          <p:nvSpPr>
            <p:cNvPr id="41264" name="Freeform 304"/>
            <p:cNvSpPr>
              <a:spLocks/>
            </p:cNvSpPr>
            <p:nvPr/>
          </p:nvSpPr>
          <p:spPr bwMode="auto">
            <a:xfrm>
              <a:off x="370" y="2993"/>
              <a:ext cx="27" cy="19"/>
            </a:xfrm>
            <a:custGeom>
              <a:avLst/>
              <a:gdLst>
                <a:gd name="T0" fmla="*/ 13 w 117"/>
                <a:gd name="T1" fmla="*/ 0 h 84"/>
                <a:gd name="T2" fmla="*/ 10 w 117"/>
                <a:gd name="T3" fmla="*/ 0 h 84"/>
                <a:gd name="T4" fmla="*/ 8 w 117"/>
                <a:gd name="T5" fmla="*/ 1 h 84"/>
                <a:gd name="T6" fmla="*/ 6 w 117"/>
                <a:gd name="T7" fmla="*/ 2 h 84"/>
                <a:gd name="T8" fmla="*/ 3 w 117"/>
                <a:gd name="T9" fmla="*/ 3 h 84"/>
                <a:gd name="T10" fmla="*/ 2 w 117"/>
                <a:gd name="T11" fmla="*/ 5 h 84"/>
                <a:gd name="T12" fmla="*/ 1 w 117"/>
                <a:gd name="T13" fmla="*/ 6 h 84"/>
                <a:gd name="T14" fmla="*/ 0 w 117"/>
                <a:gd name="T15" fmla="*/ 8 h 84"/>
                <a:gd name="T16" fmla="*/ 0 w 117"/>
                <a:gd name="T17" fmla="*/ 10 h 84"/>
                <a:gd name="T18" fmla="*/ 0 w 117"/>
                <a:gd name="T19" fmla="*/ 12 h 84"/>
                <a:gd name="T20" fmla="*/ 1 w 117"/>
                <a:gd name="T21" fmla="*/ 13 h 84"/>
                <a:gd name="T22" fmla="*/ 2 w 117"/>
                <a:gd name="T23" fmla="*/ 15 h 84"/>
                <a:gd name="T24" fmla="*/ 3 w 117"/>
                <a:gd name="T25" fmla="*/ 16 h 84"/>
                <a:gd name="T26" fmla="*/ 4 w 117"/>
                <a:gd name="T27" fmla="*/ 17 h 84"/>
                <a:gd name="T28" fmla="*/ 6 w 117"/>
                <a:gd name="T29" fmla="*/ 17 h 84"/>
                <a:gd name="T30" fmla="*/ 7 w 117"/>
                <a:gd name="T31" fmla="*/ 18 h 84"/>
                <a:gd name="T32" fmla="*/ 8 w 117"/>
                <a:gd name="T33" fmla="*/ 18 h 84"/>
                <a:gd name="T34" fmla="*/ 10 w 117"/>
                <a:gd name="T35" fmla="*/ 19 h 84"/>
                <a:gd name="T36" fmla="*/ 11 w 117"/>
                <a:gd name="T37" fmla="*/ 19 h 84"/>
                <a:gd name="T38" fmla="*/ 13 w 117"/>
                <a:gd name="T39" fmla="*/ 19 h 84"/>
                <a:gd name="T40" fmla="*/ 14 w 117"/>
                <a:gd name="T41" fmla="*/ 19 h 84"/>
                <a:gd name="T42" fmla="*/ 17 w 117"/>
                <a:gd name="T43" fmla="*/ 19 h 84"/>
                <a:gd name="T44" fmla="*/ 20 w 117"/>
                <a:gd name="T45" fmla="*/ 18 h 84"/>
                <a:gd name="T46" fmla="*/ 22 w 117"/>
                <a:gd name="T47" fmla="*/ 17 h 84"/>
                <a:gd name="T48" fmla="*/ 24 w 117"/>
                <a:gd name="T49" fmla="*/ 15 h 84"/>
                <a:gd name="T50" fmla="*/ 25 w 117"/>
                <a:gd name="T51" fmla="*/ 14 h 84"/>
                <a:gd name="T52" fmla="*/ 27 w 117"/>
                <a:gd name="T53" fmla="*/ 12 h 84"/>
                <a:gd name="T54" fmla="*/ 27 w 117"/>
                <a:gd name="T55" fmla="*/ 10 h 84"/>
                <a:gd name="T56" fmla="*/ 27 w 117"/>
                <a:gd name="T57" fmla="*/ 8 h 84"/>
                <a:gd name="T58" fmla="*/ 27 w 117"/>
                <a:gd name="T59" fmla="*/ 8 h 84"/>
                <a:gd name="T60" fmla="*/ 27 w 117"/>
                <a:gd name="T61" fmla="*/ 7 h 84"/>
                <a:gd name="T62" fmla="*/ 26 w 117"/>
                <a:gd name="T63" fmla="*/ 5 h 84"/>
                <a:gd name="T64" fmla="*/ 25 w 117"/>
                <a:gd name="T65" fmla="*/ 3 h 84"/>
                <a:gd name="T66" fmla="*/ 23 w 117"/>
                <a:gd name="T67" fmla="*/ 2 h 84"/>
                <a:gd name="T68" fmla="*/ 21 w 117"/>
                <a:gd name="T69" fmla="*/ 1 h 84"/>
                <a:gd name="T70" fmla="*/ 18 w 117"/>
                <a:gd name="T71" fmla="*/ 0 h 84"/>
                <a:gd name="T72" fmla="*/ 16 w 117"/>
                <a:gd name="T73" fmla="*/ 0 h 84"/>
                <a:gd name="T74" fmla="*/ 13 w 117"/>
                <a:gd name="T75" fmla="*/ 0 h 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7"/>
                <a:gd name="T115" fmla="*/ 0 h 84"/>
                <a:gd name="T116" fmla="*/ 117 w 117"/>
                <a:gd name="T117" fmla="*/ 84 h 8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7" h="84">
                  <a:moveTo>
                    <a:pt x="56" y="0"/>
                  </a:moveTo>
                  <a:lnTo>
                    <a:pt x="45" y="1"/>
                  </a:lnTo>
                  <a:lnTo>
                    <a:pt x="33" y="3"/>
                  </a:lnTo>
                  <a:lnTo>
                    <a:pt x="24" y="9"/>
                  </a:lnTo>
                  <a:lnTo>
                    <a:pt x="15" y="14"/>
                  </a:lnTo>
                  <a:lnTo>
                    <a:pt x="8" y="20"/>
                  </a:lnTo>
                  <a:lnTo>
                    <a:pt x="4" y="28"/>
                  </a:lnTo>
                  <a:lnTo>
                    <a:pt x="0" y="36"/>
                  </a:lnTo>
                  <a:lnTo>
                    <a:pt x="0" y="45"/>
                  </a:lnTo>
                  <a:lnTo>
                    <a:pt x="2" y="52"/>
                  </a:lnTo>
                  <a:lnTo>
                    <a:pt x="4" y="58"/>
                  </a:lnTo>
                  <a:lnTo>
                    <a:pt x="8" y="65"/>
                  </a:lnTo>
                  <a:lnTo>
                    <a:pt x="13" y="70"/>
                  </a:lnTo>
                  <a:lnTo>
                    <a:pt x="19" y="74"/>
                  </a:lnTo>
                  <a:lnTo>
                    <a:pt x="24" y="76"/>
                  </a:lnTo>
                  <a:lnTo>
                    <a:pt x="29" y="79"/>
                  </a:lnTo>
                  <a:lnTo>
                    <a:pt x="35" y="81"/>
                  </a:lnTo>
                  <a:lnTo>
                    <a:pt x="42" y="83"/>
                  </a:lnTo>
                  <a:lnTo>
                    <a:pt x="48" y="84"/>
                  </a:lnTo>
                  <a:lnTo>
                    <a:pt x="55" y="84"/>
                  </a:lnTo>
                  <a:lnTo>
                    <a:pt x="61" y="84"/>
                  </a:lnTo>
                  <a:lnTo>
                    <a:pt x="73" y="83"/>
                  </a:lnTo>
                  <a:lnTo>
                    <a:pt x="85" y="79"/>
                  </a:lnTo>
                  <a:lnTo>
                    <a:pt x="95" y="75"/>
                  </a:lnTo>
                  <a:lnTo>
                    <a:pt x="103" y="68"/>
                  </a:lnTo>
                  <a:lnTo>
                    <a:pt x="110" y="62"/>
                  </a:lnTo>
                  <a:lnTo>
                    <a:pt x="115" y="54"/>
                  </a:lnTo>
                  <a:lnTo>
                    <a:pt x="117" y="46"/>
                  </a:lnTo>
                  <a:lnTo>
                    <a:pt x="117" y="37"/>
                  </a:lnTo>
                  <a:lnTo>
                    <a:pt x="116" y="29"/>
                  </a:lnTo>
                  <a:lnTo>
                    <a:pt x="112" y="22"/>
                  </a:lnTo>
                  <a:lnTo>
                    <a:pt x="107" y="14"/>
                  </a:lnTo>
                  <a:lnTo>
                    <a:pt x="99" y="9"/>
                  </a:lnTo>
                  <a:lnTo>
                    <a:pt x="90" y="5"/>
                  </a:lnTo>
                  <a:lnTo>
                    <a:pt x="80" y="1"/>
                  </a:lnTo>
                  <a:lnTo>
                    <a:pt x="68" y="0"/>
                  </a:lnTo>
                  <a:lnTo>
                    <a:pt x="56" y="0"/>
                  </a:lnTo>
                  <a:close/>
                </a:path>
              </a:pathLst>
            </a:custGeom>
            <a:solidFill>
              <a:srgbClr val="000000"/>
            </a:solidFill>
            <a:ln w="9525">
              <a:noFill/>
              <a:round/>
              <a:headEnd/>
              <a:tailEnd/>
            </a:ln>
          </p:spPr>
          <p:txBody>
            <a:bodyPr/>
            <a:lstStyle/>
            <a:p>
              <a:pPr rtl="0"/>
              <a:endParaRPr lang="en-US" sz="3800"/>
            </a:p>
          </p:txBody>
        </p:sp>
        <p:sp>
          <p:nvSpPr>
            <p:cNvPr id="41265" name="Freeform 305"/>
            <p:cNvSpPr>
              <a:spLocks/>
            </p:cNvSpPr>
            <p:nvPr/>
          </p:nvSpPr>
          <p:spPr bwMode="auto">
            <a:xfrm>
              <a:off x="379" y="2869"/>
              <a:ext cx="39" cy="139"/>
            </a:xfrm>
            <a:custGeom>
              <a:avLst/>
              <a:gdLst>
                <a:gd name="T0" fmla="*/ 30 w 168"/>
                <a:gd name="T1" fmla="*/ 3 h 604"/>
                <a:gd name="T2" fmla="*/ 0 w 168"/>
                <a:gd name="T3" fmla="*/ 133 h 604"/>
                <a:gd name="T4" fmla="*/ 0 w 168"/>
                <a:gd name="T5" fmla="*/ 135 h 604"/>
                <a:gd name="T6" fmla="*/ 1 w 168"/>
                <a:gd name="T7" fmla="*/ 137 h 604"/>
                <a:gd name="T8" fmla="*/ 2 w 168"/>
                <a:gd name="T9" fmla="*/ 138 h 604"/>
                <a:gd name="T10" fmla="*/ 4 w 168"/>
                <a:gd name="T11" fmla="*/ 139 h 604"/>
                <a:gd name="T12" fmla="*/ 6 w 168"/>
                <a:gd name="T13" fmla="*/ 139 h 604"/>
                <a:gd name="T14" fmla="*/ 7 w 168"/>
                <a:gd name="T15" fmla="*/ 138 h 604"/>
                <a:gd name="T16" fmla="*/ 8 w 168"/>
                <a:gd name="T17" fmla="*/ 137 h 604"/>
                <a:gd name="T18" fmla="*/ 9 w 168"/>
                <a:gd name="T19" fmla="*/ 135 h 604"/>
                <a:gd name="T20" fmla="*/ 39 w 168"/>
                <a:gd name="T21" fmla="*/ 5 h 604"/>
                <a:gd name="T22" fmla="*/ 39 w 168"/>
                <a:gd name="T23" fmla="*/ 4 h 604"/>
                <a:gd name="T24" fmla="*/ 39 w 168"/>
                <a:gd name="T25" fmla="*/ 2 h 604"/>
                <a:gd name="T26" fmla="*/ 37 w 168"/>
                <a:gd name="T27" fmla="*/ 1 h 604"/>
                <a:gd name="T28" fmla="*/ 35 w 168"/>
                <a:gd name="T29" fmla="*/ 0 h 604"/>
                <a:gd name="T30" fmla="*/ 34 w 168"/>
                <a:gd name="T31" fmla="*/ 0 h 604"/>
                <a:gd name="T32" fmla="*/ 32 w 168"/>
                <a:gd name="T33" fmla="*/ 1 h 604"/>
                <a:gd name="T34" fmla="*/ 31 w 168"/>
                <a:gd name="T35" fmla="*/ 2 h 604"/>
                <a:gd name="T36" fmla="*/ 30 w 168"/>
                <a:gd name="T37" fmla="*/ 3 h 6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8"/>
                <a:gd name="T58" fmla="*/ 0 h 604"/>
                <a:gd name="T59" fmla="*/ 168 w 168"/>
                <a:gd name="T60" fmla="*/ 604 h 6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8" h="604">
                  <a:moveTo>
                    <a:pt x="129" y="14"/>
                  </a:moveTo>
                  <a:lnTo>
                    <a:pt x="0" y="579"/>
                  </a:lnTo>
                  <a:lnTo>
                    <a:pt x="0" y="587"/>
                  </a:lnTo>
                  <a:lnTo>
                    <a:pt x="4" y="594"/>
                  </a:lnTo>
                  <a:lnTo>
                    <a:pt x="9" y="600"/>
                  </a:lnTo>
                  <a:lnTo>
                    <a:pt x="16" y="604"/>
                  </a:lnTo>
                  <a:lnTo>
                    <a:pt x="24" y="604"/>
                  </a:lnTo>
                  <a:lnTo>
                    <a:pt x="30" y="601"/>
                  </a:lnTo>
                  <a:lnTo>
                    <a:pt x="35" y="596"/>
                  </a:lnTo>
                  <a:lnTo>
                    <a:pt x="39" y="588"/>
                  </a:lnTo>
                  <a:lnTo>
                    <a:pt x="168" y="23"/>
                  </a:lnTo>
                  <a:lnTo>
                    <a:pt x="168" y="16"/>
                  </a:lnTo>
                  <a:lnTo>
                    <a:pt x="166" y="9"/>
                  </a:lnTo>
                  <a:lnTo>
                    <a:pt x="160" y="4"/>
                  </a:lnTo>
                  <a:lnTo>
                    <a:pt x="152" y="0"/>
                  </a:lnTo>
                  <a:lnTo>
                    <a:pt x="145" y="0"/>
                  </a:lnTo>
                  <a:lnTo>
                    <a:pt x="138" y="3"/>
                  </a:lnTo>
                  <a:lnTo>
                    <a:pt x="133" y="8"/>
                  </a:lnTo>
                  <a:lnTo>
                    <a:pt x="129" y="14"/>
                  </a:lnTo>
                  <a:close/>
                </a:path>
              </a:pathLst>
            </a:custGeom>
            <a:solidFill>
              <a:srgbClr val="000000"/>
            </a:solidFill>
            <a:ln w="9525">
              <a:noFill/>
              <a:round/>
              <a:headEnd/>
              <a:tailEnd/>
            </a:ln>
          </p:spPr>
          <p:txBody>
            <a:bodyPr/>
            <a:lstStyle/>
            <a:p>
              <a:pPr rtl="0"/>
              <a:endParaRPr lang="en-US" sz="3800"/>
            </a:p>
          </p:txBody>
        </p:sp>
        <p:sp>
          <p:nvSpPr>
            <p:cNvPr id="41266" name="Freeform 306"/>
            <p:cNvSpPr>
              <a:spLocks/>
            </p:cNvSpPr>
            <p:nvPr/>
          </p:nvSpPr>
          <p:spPr bwMode="auto">
            <a:xfrm>
              <a:off x="337" y="2672"/>
              <a:ext cx="205" cy="206"/>
            </a:xfrm>
            <a:custGeom>
              <a:avLst/>
              <a:gdLst>
                <a:gd name="T0" fmla="*/ 9 w 894"/>
                <a:gd name="T1" fmla="*/ 0 h 895"/>
                <a:gd name="T2" fmla="*/ 7 w 894"/>
                <a:gd name="T3" fmla="*/ 1 h 895"/>
                <a:gd name="T4" fmla="*/ 4 w 894"/>
                <a:gd name="T5" fmla="*/ 3 h 895"/>
                <a:gd name="T6" fmla="*/ 2 w 894"/>
                <a:gd name="T7" fmla="*/ 5 h 895"/>
                <a:gd name="T8" fmla="*/ 0 w 894"/>
                <a:gd name="T9" fmla="*/ 8 h 895"/>
                <a:gd name="T10" fmla="*/ 0 w 894"/>
                <a:gd name="T11" fmla="*/ 9 h 895"/>
                <a:gd name="T12" fmla="*/ 30 w 894"/>
                <a:gd name="T13" fmla="*/ 181 h 895"/>
                <a:gd name="T14" fmla="*/ 30 w 894"/>
                <a:gd name="T15" fmla="*/ 181 h 895"/>
                <a:gd name="T16" fmla="*/ 30 w 894"/>
                <a:gd name="T17" fmla="*/ 180 h 895"/>
                <a:gd name="T18" fmla="*/ 31 w 894"/>
                <a:gd name="T19" fmla="*/ 187 h 895"/>
                <a:gd name="T20" fmla="*/ 36 w 894"/>
                <a:gd name="T21" fmla="*/ 195 h 895"/>
                <a:gd name="T22" fmla="*/ 44 w 894"/>
                <a:gd name="T23" fmla="*/ 202 h 895"/>
                <a:gd name="T24" fmla="*/ 58 w 894"/>
                <a:gd name="T25" fmla="*/ 206 h 895"/>
                <a:gd name="T26" fmla="*/ 58 w 894"/>
                <a:gd name="T27" fmla="*/ 206 h 895"/>
                <a:gd name="T28" fmla="*/ 59 w 894"/>
                <a:gd name="T29" fmla="*/ 206 h 895"/>
                <a:gd name="T30" fmla="*/ 201 w 894"/>
                <a:gd name="T31" fmla="*/ 206 h 895"/>
                <a:gd name="T32" fmla="*/ 203 w 894"/>
                <a:gd name="T33" fmla="*/ 205 h 895"/>
                <a:gd name="T34" fmla="*/ 204 w 894"/>
                <a:gd name="T35" fmla="*/ 201 h 895"/>
                <a:gd name="T36" fmla="*/ 205 w 894"/>
                <a:gd name="T37" fmla="*/ 196 h 895"/>
                <a:gd name="T38" fmla="*/ 204 w 894"/>
                <a:gd name="T39" fmla="*/ 190 h 895"/>
                <a:gd name="T40" fmla="*/ 200 w 894"/>
                <a:gd name="T41" fmla="*/ 185 h 895"/>
                <a:gd name="T42" fmla="*/ 194 w 894"/>
                <a:gd name="T43" fmla="*/ 182 h 895"/>
                <a:gd name="T44" fmla="*/ 185 w 894"/>
                <a:gd name="T45" fmla="*/ 180 h 895"/>
                <a:gd name="T46" fmla="*/ 170 w 894"/>
                <a:gd name="T47" fmla="*/ 179 h 895"/>
                <a:gd name="T48" fmla="*/ 152 w 894"/>
                <a:gd name="T49" fmla="*/ 178 h 895"/>
                <a:gd name="T50" fmla="*/ 132 w 894"/>
                <a:gd name="T51" fmla="*/ 176 h 895"/>
                <a:gd name="T52" fmla="*/ 112 w 894"/>
                <a:gd name="T53" fmla="*/ 176 h 895"/>
                <a:gd name="T54" fmla="*/ 94 w 894"/>
                <a:gd name="T55" fmla="*/ 175 h 895"/>
                <a:gd name="T56" fmla="*/ 79 w 894"/>
                <a:gd name="T57" fmla="*/ 175 h 895"/>
                <a:gd name="T58" fmla="*/ 73 w 894"/>
                <a:gd name="T59" fmla="*/ 174 h 895"/>
                <a:gd name="T60" fmla="*/ 72 w 894"/>
                <a:gd name="T61" fmla="*/ 175 h 895"/>
                <a:gd name="T62" fmla="*/ 71 w 894"/>
                <a:gd name="T63" fmla="*/ 175 h 895"/>
                <a:gd name="T64" fmla="*/ 71 w 894"/>
                <a:gd name="T65" fmla="*/ 175 h 895"/>
                <a:gd name="T66" fmla="*/ 70 w 894"/>
                <a:gd name="T67" fmla="*/ 175 h 895"/>
                <a:gd name="T68" fmla="*/ 68 w 894"/>
                <a:gd name="T69" fmla="*/ 174 h 895"/>
                <a:gd name="T70" fmla="*/ 66 w 894"/>
                <a:gd name="T71" fmla="*/ 171 h 895"/>
                <a:gd name="T72" fmla="*/ 63 w 894"/>
                <a:gd name="T73" fmla="*/ 167 h 895"/>
                <a:gd name="T74" fmla="*/ 60 w 894"/>
                <a:gd name="T75" fmla="*/ 160 h 895"/>
                <a:gd name="T76" fmla="*/ 54 w 894"/>
                <a:gd name="T77" fmla="*/ 136 h 895"/>
                <a:gd name="T78" fmla="*/ 41 w 894"/>
                <a:gd name="T79" fmla="*/ 84 h 895"/>
                <a:gd name="T80" fmla="*/ 28 w 894"/>
                <a:gd name="T81" fmla="*/ 32 h 895"/>
                <a:gd name="T82" fmla="*/ 22 w 894"/>
                <a:gd name="T83" fmla="*/ 8 h 895"/>
                <a:gd name="T84" fmla="*/ 22 w 894"/>
                <a:gd name="T85" fmla="*/ 7 h 895"/>
                <a:gd name="T86" fmla="*/ 22 w 894"/>
                <a:gd name="T87" fmla="*/ 7 h 895"/>
                <a:gd name="T88" fmla="*/ 21 w 894"/>
                <a:gd name="T89" fmla="*/ 6 h 895"/>
                <a:gd name="T90" fmla="*/ 18 w 894"/>
                <a:gd name="T91" fmla="*/ 3 h 895"/>
                <a:gd name="T92" fmla="*/ 15 w 894"/>
                <a:gd name="T93" fmla="*/ 1 h 895"/>
                <a:gd name="T94" fmla="*/ 10 w 894"/>
                <a:gd name="T95" fmla="*/ 0 h 89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94"/>
                <a:gd name="T145" fmla="*/ 0 h 895"/>
                <a:gd name="T146" fmla="*/ 894 w 894"/>
                <a:gd name="T147" fmla="*/ 895 h 89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94" h="895">
                  <a:moveTo>
                    <a:pt x="45" y="0"/>
                  </a:moveTo>
                  <a:lnTo>
                    <a:pt x="39" y="0"/>
                  </a:lnTo>
                  <a:lnTo>
                    <a:pt x="36" y="2"/>
                  </a:lnTo>
                  <a:lnTo>
                    <a:pt x="30" y="4"/>
                  </a:lnTo>
                  <a:lnTo>
                    <a:pt x="24" y="7"/>
                  </a:lnTo>
                  <a:lnTo>
                    <a:pt x="19" y="11"/>
                  </a:lnTo>
                  <a:lnTo>
                    <a:pt x="13" y="16"/>
                  </a:lnTo>
                  <a:lnTo>
                    <a:pt x="8" y="22"/>
                  </a:lnTo>
                  <a:lnTo>
                    <a:pt x="3" y="30"/>
                  </a:lnTo>
                  <a:lnTo>
                    <a:pt x="2" y="33"/>
                  </a:lnTo>
                  <a:lnTo>
                    <a:pt x="0" y="37"/>
                  </a:lnTo>
                  <a:lnTo>
                    <a:pt x="0" y="41"/>
                  </a:lnTo>
                  <a:lnTo>
                    <a:pt x="0" y="43"/>
                  </a:lnTo>
                  <a:lnTo>
                    <a:pt x="131" y="787"/>
                  </a:lnTo>
                  <a:lnTo>
                    <a:pt x="131" y="786"/>
                  </a:lnTo>
                  <a:lnTo>
                    <a:pt x="131" y="785"/>
                  </a:lnTo>
                  <a:lnTo>
                    <a:pt x="131" y="783"/>
                  </a:lnTo>
                  <a:lnTo>
                    <a:pt x="132" y="798"/>
                  </a:lnTo>
                  <a:lnTo>
                    <a:pt x="136" y="813"/>
                  </a:lnTo>
                  <a:lnTo>
                    <a:pt x="144" y="830"/>
                  </a:lnTo>
                  <a:lnTo>
                    <a:pt x="155" y="847"/>
                  </a:lnTo>
                  <a:lnTo>
                    <a:pt x="172" y="864"/>
                  </a:lnTo>
                  <a:lnTo>
                    <a:pt x="193" y="877"/>
                  </a:lnTo>
                  <a:lnTo>
                    <a:pt x="220" y="889"/>
                  </a:lnTo>
                  <a:lnTo>
                    <a:pt x="253" y="895"/>
                  </a:lnTo>
                  <a:lnTo>
                    <a:pt x="254" y="895"/>
                  </a:lnTo>
                  <a:lnTo>
                    <a:pt x="256" y="895"/>
                  </a:lnTo>
                  <a:lnTo>
                    <a:pt x="870" y="895"/>
                  </a:lnTo>
                  <a:lnTo>
                    <a:pt x="875" y="894"/>
                  </a:lnTo>
                  <a:lnTo>
                    <a:pt x="881" y="891"/>
                  </a:lnTo>
                  <a:lnTo>
                    <a:pt x="885" y="889"/>
                  </a:lnTo>
                  <a:lnTo>
                    <a:pt x="888" y="883"/>
                  </a:lnTo>
                  <a:lnTo>
                    <a:pt x="891" y="874"/>
                  </a:lnTo>
                  <a:lnTo>
                    <a:pt x="893" y="863"/>
                  </a:lnTo>
                  <a:lnTo>
                    <a:pt x="894" y="851"/>
                  </a:lnTo>
                  <a:lnTo>
                    <a:pt x="893" y="838"/>
                  </a:lnTo>
                  <a:lnTo>
                    <a:pt x="891" y="825"/>
                  </a:lnTo>
                  <a:lnTo>
                    <a:pt x="884" y="813"/>
                  </a:lnTo>
                  <a:lnTo>
                    <a:pt x="874" y="802"/>
                  </a:lnTo>
                  <a:lnTo>
                    <a:pt x="859" y="792"/>
                  </a:lnTo>
                  <a:lnTo>
                    <a:pt x="848" y="789"/>
                  </a:lnTo>
                  <a:lnTo>
                    <a:pt x="829" y="786"/>
                  </a:lnTo>
                  <a:lnTo>
                    <a:pt x="805" y="782"/>
                  </a:lnTo>
                  <a:lnTo>
                    <a:pt x="775" y="779"/>
                  </a:lnTo>
                  <a:lnTo>
                    <a:pt x="740" y="777"/>
                  </a:lnTo>
                  <a:lnTo>
                    <a:pt x="702" y="774"/>
                  </a:lnTo>
                  <a:lnTo>
                    <a:pt x="662" y="772"/>
                  </a:lnTo>
                  <a:lnTo>
                    <a:pt x="619" y="769"/>
                  </a:lnTo>
                  <a:lnTo>
                    <a:pt x="576" y="766"/>
                  </a:lnTo>
                  <a:lnTo>
                    <a:pt x="531" y="765"/>
                  </a:lnTo>
                  <a:lnTo>
                    <a:pt x="490" y="764"/>
                  </a:lnTo>
                  <a:lnTo>
                    <a:pt x="448" y="761"/>
                  </a:lnTo>
                  <a:lnTo>
                    <a:pt x="410" y="760"/>
                  </a:lnTo>
                  <a:lnTo>
                    <a:pt x="375" y="759"/>
                  </a:lnTo>
                  <a:lnTo>
                    <a:pt x="345" y="759"/>
                  </a:lnTo>
                  <a:lnTo>
                    <a:pt x="321" y="757"/>
                  </a:lnTo>
                  <a:lnTo>
                    <a:pt x="318" y="757"/>
                  </a:lnTo>
                  <a:lnTo>
                    <a:pt x="315" y="759"/>
                  </a:lnTo>
                  <a:lnTo>
                    <a:pt x="313" y="760"/>
                  </a:lnTo>
                  <a:lnTo>
                    <a:pt x="310" y="761"/>
                  </a:lnTo>
                  <a:lnTo>
                    <a:pt x="310" y="760"/>
                  </a:lnTo>
                  <a:lnTo>
                    <a:pt x="310" y="761"/>
                  </a:lnTo>
                  <a:lnTo>
                    <a:pt x="309" y="761"/>
                  </a:lnTo>
                  <a:lnTo>
                    <a:pt x="308" y="761"/>
                  </a:lnTo>
                  <a:lnTo>
                    <a:pt x="305" y="760"/>
                  </a:lnTo>
                  <a:lnTo>
                    <a:pt x="301" y="759"/>
                  </a:lnTo>
                  <a:lnTo>
                    <a:pt x="297" y="756"/>
                  </a:lnTo>
                  <a:lnTo>
                    <a:pt x="293" y="751"/>
                  </a:lnTo>
                  <a:lnTo>
                    <a:pt x="287" y="744"/>
                  </a:lnTo>
                  <a:lnTo>
                    <a:pt x="282" y="737"/>
                  </a:lnTo>
                  <a:lnTo>
                    <a:pt x="275" y="725"/>
                  </a:lnTo>
                  <a:lnTo>
                    <a:pt x="269" y="711"/>
                  </a:lnTo>
                  <a:lnTo>
                    <a:pt x="261" y="694"/>
                  </a:lnTo>
                  <a:lnTo>
                    <a:pt x="254" y="664"/>
                  </a:lnTo>
                  <a:lnTo>
                    <a:pt x="235" y="590"/>
                  </a:lnTo>
                  <a:lnTo>
                    <a:pt x="209" y="484"/>
                  </a:lnTo>
                  <a:lnTo>
                    <a:pt x="180" y="363"/>
                  </a:lnTo>
                  <a:lnTo>
                    <a:pt x="150" y="242"/>
                  </a:lnTo>
                  <a:lnTo>
                    <a:pt x="124" y="138"/>
                  </a:lnTo>
                  <a:lnTo>
                    <a:pt x="105" y="64"/>
                  </a:lnTo>
                  <a:lnTo>
                    <a:pt x="98" y="35"/>
                  </a:lnTo>
                  <a:lnTo>
                    <a:pt x="97" y="34"/>
                  </a:lnTo>
                  <a:lnTo>
                    <a:pt x="97" y="32"/>
                  </a:lnTo>
                  <a:lnTo>
                    <a:pt x="95" y="30"/>
                  </a:lnTo>
                  <a:lnTo>
                    <a:pt x="94" y="29"/>
                  </a:lnTo>
                  <a:lnTo>
                    <a:pt x="93" y="26"/>
                  </a:lnTo>
                  <a:lnTo>
                    <a:pt x="90" y="24"/>
                  </a:lnTo>
                  <a:lnTo>
                    <a:pt x="85" y="19"/>
                  </a:lnTo>
                  <a:lnTo>
                    <a:pt x="80" y="13"/>
                  </a:lnTo>
                  <a:lnTo>
                    <a:pt x="72" y="8"/>
                  </a:lnTo>
                  <a:lnTo>
                    <a:pt x="64" y="4"/>
                  </a:lnTo>
                  <a:lnTo>
                    <a:pt x="55" y="2"/>
                  </a:lnTo>
                  <a:lnTo>
                    <a:pt x="45" y="0"/>
                  </a:lnTo>
                  <a:close/>
                </a:path>
              </a:pathLst>
            </a:custGeom>
            <a:solidFill>
              <a:srgbClr val="000000"/>
            </a:solidFill>
            <a:ln w="9525">
              <a:noFill/>
              <a:round/>
              <a:headEnd/>
              <a:tailEnd/>
            </a:ln>
          </p:spPr>
          <p:txBody>
            <a:bodyPr/>
            <a:lstStyle/>
            <a:p>
              <a:pPr rtl="0"/>
              <a:endParaRPr lang="en-US" sz="3800"/>
            </a:p>
          </p:txBody>
        </p:sp>
        <p:sp>
          <p:nvSpPr>
            <p:cNvPr id="41267" name="Freeform 307"/>
            <p:cNvSpPr>
              <a:spLocks/>
            </p:cNvSpPr>
            <p:nvPr/>
          </p:nvSpPr>
          <p:spPr bwMode="auto">
            <a:xfrm>
              <a:off x="346" y="2681"/>
              <a:ext cx="187" cy="187"/>
            </a:xfrm>
            <a:custGeom>
              <a:avLst/>
              <a:gdLst>
                <a:gd name="T0" fmla="*/ 2 w 814"/>
                <a:gd name="T1" fmla="*/ 0 h 817"/>
                <a:gd name="T2" fmla="*/ 3 w 814"/>
                <a:gd name="T3" fmla="*/ 2 h 817"/>
                <a:gd name="T4" fmla="*/ 6 w 814"/>
                <a:gd name="T5" fmla="*/ 10 h 817"/>
                <a:gd name="T6" fmla="*/ 16 w 814"/>
                <a:gd name="T7" fmla="*/ 51 h 817"/>
                <a:gd name="T8" fmla="*/ 30 w 814"/>
                <a:gd name="T9" fmla="*/ 106 h 817"/>
                <a:gd name="T10" fmla="*/ 40 w 814"/>
                <a:gd name="T11" fmla="*/ 146 h 817"/>
                <a:gd name="T12" fmla="*/ 42 w 814"/>
                <a:gd name="T13" fmla="*/ 152 h 817"/>
                <a:gd name="T14" fmla="*/ 42 w 814"/>
                <a:gd name="T15" fmla="*/ 152 h 817"/>
                <a:gd name="T16" fmla="*/ 44 w 814"/>
                <a:gd name="T17" fmla="*/ 157 h 817"/>
                <a:gd name="T18" fmla="*/ 48 w 814"/>
                <a:gd name="T19" fmla="*/ 164 h 817"/>
                <a:gd name="T20" fmla="*/ 51 w 814"/>
                <a:gd name="T21" fmla="*/ 169 h 817"/>
                <a:gd name="T22" fmla="*/ 56 w 814"/>
                <a:gd name="T23" fmla="*/ 173 h 817"/>
                <a:gd name="T24" fmla="*/ 60 w 814"/>
                <a:gd name="T25" fmla="*/ 174 h 817"/>
                <a:gd name="T26" fmla="*/ 64 w 814"/>
                <a:gd name="T27" fmla="*/ 174 h 817"/>
                <a:gd name="T28" fmla="*/ 75 w 814"/>
                <a:gd name="T29" fmla="*/ 174 h 817"/>
                <a:gd name="T30" fmla="*/ 95 w 814"/>
                <a:gd name="T31" fmla="*/ 175 h 817"/>
                <a:gd name="T32" fmla="*/ 115 w 814"/>
                <a:gd name="T33" fmla="*/ 175 h 817"/>
                <a:gd name="T34" fmla="*/ 133 w 814"/>
                <a:gd name="T35" fmla="*/ 176 h 817"/>
                <a:gd name="T36" fmla="*/ 150 w 814"/>
                <a:gd name="T37" fmla="*/ 177 h 817"/>
                <a:gd name="T38" fmla="*/ 164 w 814"/>
                <a:gd name="T39" fmla="*/ 178 h 817"/>
                <a:gd name="T40" fmla="*/ 175 w 814"/>
                <a:gd name="T41" fmla="*/ 179 h 817"/>
                <a:gd name="T42" fmla="*/ 182 w 814"/>
                <a:gd name="T43" fmla="*/ 180 h 817"/>
                <a:gd name="T44" fmla="*/ 185 w 814"/>
                <a:gd name="T45" fmla="*/ 182 h 817"/>
                <a:gd name="T46" fmla="*/ 187 w 814"/>
                <a:gd name="T47" fmla="*/ 184 h 817"/>
                <a:gd name="T48" fmla="*/ 187 w 814"/>
                <a:gd name="T49" fmla="*/ 186 h 817"/>
                <a:gd name="T50" fmla="*/ 187 w 814"/>
                <a:gd name="T51" fmla="*/ 187 h 817"/>
                <a:gd name="T52" fmla="*/ 184 w 814"/>
                <a:gd name="T53" fmla="*/ 187 h 817"/>
                <a:gd name="T54" fmla="*/ 172 w 814"/>
                <a:gd name="T55" fmla="*/ 187 h 817"/>
                <a:gd name="T56" fmla="*/ 152 w 814"/>
                <a:gd name="T57" fmla="*/ 187 h 817"/>
                <a:gd name="T58" fmla="*/ 128 w 814"/>
                <a:gd name="T59" fmla="*/ 187 h 817"/>
                <a:gd name="T60" fmla="*/ 104 w 814"/>
                <a:gd name="T61" fmla="*/ 187 h 817"/>
                <a:gd name="T62" fmla="*/ 80 w 814"/>
                <a:gd name="T63" fmla="*/ 187 h 817"/>
                <a:gd name="T64" fmla="*/ 62 w 814"/>
                <a:gd name="T65" fmla="*/ 187 h 817"/>
                <a:gd name="T66" fmla="*/ 51 w 814"/>
                <a:gd name="T67" fmla="*/ 187 h 817"/>
                <a:gd name="T68" fmla="*/ 43 w 814"/>
                <a:gd name="T69" fmla="*/ 186 h 817"/>
                <a:gd name="T70" fmla="*/ 35 w 814"/>
                <a:gd name="T71" fmla="*/ 181 h 817"/>
                <a:gd name="T72" fmla="*/ 31 w 814"/>
                <a:gd name="T73" fmla="*/ 176 h 817"/>
                <a:gd name="T74" fmla="*/ 30 w 814"/>
                <a:gd name="T75" fmla="*/ 172 h 817"/>
                <a:gd name="T76" fmla="*/ 30 w 814"/>
                <a:gd name="T77" fmla="*/ 170 h 817"/>
                <a:gd name="T78" fmla="*/ 30 w 814"/>
                <a:gd name="T79" fmla="*/ 170 h 817"/>
                <a:gd name="T80" fmla="*/ 28 w 814"/>
                <a:gd name="T81" fmla="*/ 163 h 817"/>
                <a:gd name="T82" fmla="*/ 20 w 814"/>
                <a:gd name="T83" fmla="*/ 117 h 817"/>
                <a:gd name="T84" fmla="*/ 9 w 814"/>
                <a:gd name="T85" fmla="*/ 56 h 817"/>
                <a:gd name="T86" fmla="*/ 1 w 814"/>
                <a:gd name="T87" fmla="*/ 10 h 817"/>
                <a:gd name="T88" fmla="*/ 0 w 814"/>
                <a:gd name="T89" fmla="*/ 1 h 817"/>
                <a:gd name="T90" fmla="*/ 1 w 814"/>
                <a:gd name="T91" fmla="*/ 0 h 81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14"/>
                <a:gd name="T139" fmla="*/ 0 h 817"/>
                <a:gd name="T140" fmla="*/ 814 w 814"/>
                <a:gd name="T141" fmla="*/ 817 h 81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14" h="817">
                  <a:moveTo>
                    <a:pt x="5" y="0"/>
                  </a:moveTo>
                  <a:lnTo>
                    <a:pt x="9" y="2"/>
                  </a:lnTo>
                  <a:lnTo>
                    <a:pt x="13" y="3"/>
                  </a:lnTo>
                  <a:lnTo>
                    <a:pt x="15" y="7"/>
                  </a:lnTo>
                  <a:lnTo>
                    <a:pt x="19" y="11"/>
                  </a:lnTo>
                  <a:lnTo>
                    <a:pt x="27" y="42"/>
                  </a:lnTo>
                  <a:lnTo>
                    <a:pt x="45" y="117"/>
                  </a:lnTo>
                  <a:lnTo>
                    <a:pt x="71" y="221"/>
                  </a:lnTo>
                  <a:lnTo>
                    <a:pt x="101" y="341"/>
                  </a:lnTo>
                  <a:lnTo>
                    <a:pt x="131" y="461"/>
                  </a:lnTo>
                  <a:lnTo>
                    <a:pt x="157" y="564"/>
                  </a:lnTo>
                  <a:lnTo>
                    <a:pt x="175" y="638"/>
                  </a:lnTo>
                  <a:lnTo>
                    <a:pt x="182" y="665"/>
                  </a:lnTo>
                  <a:lnTo>
                    <a:pt x="182" y="666"/>
                  </a:lnTo>
                  <a:lnTo>
                    <a:pt x="182" y="668"/>
                  </a:lnTo>
                  <a:lnTo>
                    <a:pt x="190" y="686"/>
                  </a:lnTo>
                  <a:lnTo>
                    <a:pt x="198" y="703"/>
                  </a:lnTo>
                  <a:lnTo>
                    <a:pt x="207" y="717"/>
                  </a:lnTo>
                  <a:lnTo>
                    <a:pt x="216" y="729"/>
                  </a:lnTo>
                  <a:lnTo>
                    <a:pt x="224" y="739"/>
                  </a:lnTo>
                  <a:lnTo>
                    <a:pt x="233" y="748"/>
                  </a:lnTo>
                  <a:lnTo>
                    <a:pt x="243" y="755"/>
                  </a:lnTo>
                  <a:lnTo>
                    <a:pt x="252" y="759"/>
                  </a:lnTo>
                  <a:lnTo>
                    <a:pt x="263" y="761"/>
                  </a:lnTo>
                  <a:lnTo>
                    <a:pt x="270" y="761"/>
                  </a:lnTo>
                  <a:lnTo>
                    <a:pt x="278" y="760"/>
                  </a:lnTo>
                  <a:lnTo>
                    <a:pt x="283" y="759"/>
                  </a:lnTo>
                  <a:lnTo>
                    <a:pt x="328" y="760"/>
                  </a:lnTo>
                  <a:lnTo>
                    <a:pt x="371" y="761"/>
                  </a:lnTo>
                  <a:lnTo>
                    <a:pt x="415" y="763"/>
                  </a:lnTo>
                  <a:lnTo>
                    <a:pt x="458" y="765"/>
                  </a:lnTo>
                  <a:lnTo>
                    <a:pt x="501" y="766"/>
                  </a:lnTo>
                  <a:lnTo>
                    <a:pt x="542" y="768"/>
                  </a:lnTo>
                  <a:lnTo>
                    <a:pt x="581" y="770"/>
                  </a:lnTo>
                  <a:lnTo>
                    <a:pt x="619" y="772"/>
                  </a:lnTo>
                  <a:lnTo>
                    <a:pt x="654" y="774"/>
                  </a:lnTo>
                  <a:lnTo>
                    <a:pt x="687" y="777"/>
                  </a:lnTo>
                  <a:lnTo>
                    <a:pt x="716" y="778"/>
                  </a:lnTo>
                  <a:lnTo>
                    <a:pt x="742" y="781"/>
                  </a:lnTo>
                  <a:lnTo>
                    <a:pt x="762" y="782"/>
                  </a:lnTo>
                  <a:lnTo>
                    <a:pt x="781" y="785"/>
                  </a:lnTo>
                  <a:lnTo>
                    <a:pt x="792" y="786"/>
                  </a:lnTo>
                  <a:lnTo>
                    <a:pt x="800" y="789"/>
                  </a:lnTo>
                  <a:lnTo>
                    <a:pt x="807" y="794"/>
                  </a:lnTo>
                  <a:lnTo>
                    <a:pt x="812" y="800"/>
                  </a:lnTo>
                  <a:lnTo>
                    <a:pt x="813" y="805"/>
                  </a:lnTo>
                  <a:lnTo>
                    <a:pt x="814" y="812"/>
                  </a:lnTo>
                  <a:lnTo>
                    <a:pt x="814" y="813"/>
                  </a:lnTo>
                  <a:lnTo>
                    <a:pt x="814" y="815"/>
                  </a:lnTo>
                  <a:lnTo>
                    <a:pt x="813" y="816"/>
                  </a:lnTo>
                  <a:lnTo>
                    <a:pt x="813" y="817"/>
                  </a:lnTo>
                  <a:lnTo>
                    <a:pt x="801" y="817"/>
                  </a:lnTo>
                  <a:lnTo>
                    <a:pt x="779" y="817"/>
                  </a:lnTo>
                  <a:lnTo>
                    <a:pt x="748" y="817"/>
                  </a:lnTo>
                  <a:lnTo>
                    <a:pt x="708" y="817"/>
                  </a:lnTo>
                  <a:lnTo>
                    <a:pt x="662" y="817"/>
                  </a:lnTo>
                  <a:lnTo>
                    <a:pt x="613" y="817"/>
                  </a:lnTo>
                  <a:lnTo>
                    <a:pt x="559" y="817"/>
                  </a:lnTo>
                  <a:lnTo>
                    <a:pt x="505" y="817"/>
                  </a:lnTo>
                  <a:lnTo>
                    <a:pt x="451" y="817"/>
                  </a:lnTo>
                  <a:lnTo>
                    <a:pt x="399" y="817"/>
                  </a:lnTo>
                  <a:lnTo>
                    <a:pt x="350" y="817"/>
                  </a:lnTo>
                  <a:lnTo>
                    <a:pt x="307" y="817"/>
                  </a:lnTo>
                  <a:lnTo>
                    <a:pt x="270" y="817"/>
                  </a:lnTo>
                  <a:lnTo>
                    <a:pt x="242" y="817"/>
                  </a:lnTo>
                  <a:lnTo>
                    <a:pt x="222" y="817"/>
                  </a:lnTo>
                  <a:lnTo>
                    <a:pt x="216" y="817"/>
                  </a:lnTo>
                  <a:lnTo>
                    <a:pt x="188" y="812"/>
                  </a:lnTo>
                  <a:lnTo>
                    <a:pt x="168" y="803"/>
                  </a:lnTo>
                  <a:lnTo>
                    <a:pt x="152" y="791"/>
                  </a:lnTo>
                  <a:lnTo>
                    <a:pt x="142" y="779"/>
                  </a:lnTo>
                  <a:lnTo>
                    <a:pt x="135" y="768"/>
                  </a:lnTo>
                  <a:lnTo>
                    <a:pt x="131" y="757"/>
                  </a:lnTo>
                  <a:lnTo>
                    <a:pt x="130" y="750"/>
                  </a:lnTo>
                  <a:lnTo>
                    <a:pt x="130" y="744"/>
                  </a:lnTo>
                  <a:lnTo>
                    <a:pt x="130" y="743"/>
                  </a:lnTo>
                  <a:lnTo>
                    <a:pt x="129" y="743"/>
                  </a:lnTo>
                  <a:lnTo>
                    <a:pt x="129" y="742"/>
                  </a:lnTo>
                  <a:lnTo>
                    <a:pt x="123" y="711"/>
                  </a:lnTo>
                  <a:lnTo>
                    <a:pt x="109" y="629"/>
                  </a:lnTo>
                  <a:lnTo>
                    <a:pt x="88" y="513"/>
                  </a:lnTo>
                  <a:lnTo>
                    <a:pt x="65" y="380"/>
                  </a:lnTo>
                  <a:lnTo>
                    <a:pt x="41" y="246"/>
                  </a:lnTo>
                  <a:lnTo>
                    <a:pt x="21" y="128"/>
                  </a:lnTo>
                  <a:lnTo>
                    <a:pt x="6" y="42"/>
                  </a:lnTo>
                  <a:lnTo>
                    <a:pt x="0" y="6"/>
                  </a:lnTo>
                  <a:lnTo>
                    <a:pt x="1" y="4"/>
                  </a:lnTo>
                  <a:lnTo>
                    <a:pt x="4" y="2"/>
                  </a:lnTo>
                  <a:lnTo>
                    <a:pt x="5" y="0"/>
                  </a:lnTo>
                  <a:close/>
                </a:path>
              </a:pathLst>
            </a:custGeom>
            <a:solidFill>
              <a:srgbClr val="C0C0C0"/>
            </a:solidFill>
            <a:ln w="9525">
              <a:noFill/>
              <a:round/>
              <a:headEnd/>
              <a:tailEnd/>
            </a:ln>
          </p:spPr>
          <p:txBody>
            <a:bodyPr/>
            <a:lstStyle/>
            <a:p>
              <a:pPr rtl="0"/>
              <a:endParaRPr lang="en-US" sz="3800"/>
            </a:p>
          </p:txBody>
        </p:sp>
        <p:sp>
          <p:nvSpPr>
            <p:cNvPr id="41268" name="Freeform 308"/>
            <p:cNvSpPr>
              <a:spLocks/>
            </p:cNvSpPr>
            <p:nvPr/>
          </p:nvSpPr>
          <p:spPr bwMode="auto">
            <a:xfrm>
              <a:off x="733" y="2743"/>
              <a:ext cx="70" cy="263"/>
            </a:xfrm>
            <a:custGeom>
              <a:avLst/>
              <a:gdLst>
                <a:gd name="T0" fmla="*/ 0 w 306"/>
                <a:gd name="T1" fmla="*/ 3 h 1144"/>
                <a:gd name="T2" fmla="*/ 0 w 306"/>
                <a:gd name="T3" fmla="*/ 5 h 1144"/>
                <a:gd name="T4" fmla="*/ 0 w 306"/>
                <a:gd name="T5" fmla="*/ 7 h 1144"/>
                <a:gd name="T6" fmla="*/ 2 w 306"/>
                <a:gd name="T7" fmla="*/ 8 h 1144"/>
                <a:gd name="T8" fmla="*/ 3 w 306"/>
                <a:gd name="T9" fmla="*/ 9 h 1144"/>
                <a:gd name="T10" fmla="*/ 7 w 306"/>
                <a:gd name="T11" fmla="*/ 10 h 1144"/>
                <a:gd name="T12" fmla="*/ 11 w 306"/>
                <a:gd name="T13" fmla="*/ 12 h 1144"/>
                <a:gd name="T14" fmla="*/ 14 w 306"/>
                <a:gd name="T15" fmla="*/ 13 h 1144"/>
                <a:gd name="T16" fmla="*/ 18 w 306"/>
                <a:gd name="T17" fmla="*/ 15 h 1144"/>
                <a:gd name="T18" fmla="*/ 22 w 306"/>
                <a:gd name="T19" fmla="*/ 17 h 1144"/>
                <a:gd name="T20" fmla="*/ 24 w 306"/>
                <a:gd name="T21" fmla="*/ 19 h 1144"/>
                <a:gd name="T22" fmla="*/ 27 w 306"/>
                <a:gd name="T23" fmla="*/ 22 h 1144"/>
                <a:gd name="T24" fmla="*/ 28 w 306"/>
                <a:gd name="T25" fmla="*/ 24 h 1144"/>
                <a:gd name="T26" fmla="*/ 29 w 306"/>
                <a:gd name="T27" fmla="*/ 32 h 1144"/>
                <a:gd name="T28" fmla="*/ 32 w 306"/>
                <a:gd name="T29" fmla="*/ 51 h 1144"/>
                <a:gd name="T30" fmla="*/ 36 w 306"/>
                <a:gd name="T31" fmla="*/ 77 h 1144"/>
                <a:gd name="T32" fmla="*/ 40 w 306"/>
                <a:gd name="T33" fmla="*/ 110 h 1144"/>
                <a:gd name="T34" fmla="*/ 46 w 306"/>
                <a:gd name="T35" fmla="*/ 146 h 1144"/>
                <a:gd name="T36" fmla="*/ 51 w 306"/>
                <a:gd name="T37" fmla="*/ 185 h 1144"/>
                <a:gd name="T38" fmla="*/ 56 w 306"/>
                <a:gd name="T39" fmla="*/ 223 h 1144"/>
                <a:gd name="T40" fmla="*/ 61 w 306"/>
                <a:gd name="T41" fmla="*/ 260 h 1144"/>
                <a:gd name="T42" fmla="*/ 62 w 306"/>
                <a:gd name="T43" fmla="*/ 261 h 1144"/>
                <a:gd name="T44" fmla="*/ 63 w 306"/>
                <a:gd name="T45" fmla="*/ 263 h 1144"/>
                <a:gd name="T46" fmla="*/ 64 w 306"/>
                <a:gd name="T47" fmla="*/ 263 h 1144"/>
                <a:gd name="T48" fmla="*/ 66 w 306"/>
                <a:gd name="T49" fmla="*/ 263 h 1144"/>
                <a:gd name="T50" fmla="*/ 68 w 306"/>
                <a:gd name="T51" fmla="*/ 263 h 1144"/>
                <a:gd name="T52" fmla="*/ 69 w 306"/>
                <a:gd name="T53" fmla="*/ 261 h 1144"/>
                <a:gd name="T54" fmla="*/ 70 w 306"/>
                <a:gd name="T55" fmla="*/ 260 h 1144"/>
                <a:gd name="T56" fmla="*/ 70 w 306"/>
                <a:gd name="T57" fmla="*/ 258 h 1144"/>
                <a:gd name="T58" fmla="*/ 68 w 306"/>
                <a:gd name="T59" fmla="*/ 242 h 1144"/>
                <a:gd name="T60" fmla="*/ 64 w 306"/>
                <a:gd name="T61" fmla="*/ 213 h 1144"/>
                <a:gd name="T62" fmla="*/ 59 w 306"/>
                <a:gd name="T63" fmla="*/ 175 h 1144"/>
                <a:gd name="T64" fmla="*/ 53 w 306"/>
                <a:gd name="T65" fmla="*/ 134 h 1144"/>
                <a:gd name="T66" fmla="*/ 47 w 306"/>
                <a:gd name="T67" fmla="*/ 94 h 1144"/>
                <a:gd name="T68" fmla="*/ 42 w 306"/>
                <a:gd name="T69" fmla="*/ 59 h 1144"/>
                <a:gd name="T70" fmla="*/ 38 w 306"/>
                <a:gd name="T71" fmla="*/ 33 h 1144"/>
                <a:gd name="T72" fmla="*/ 36 w 306"/>
                <a:gd name="T73" fmla="*/ 21 h 1144"/>
                <a:gd name="T74" fmla="*/ 34 w 306"/>
                <a:gd name="T75" fmla="*/ 17 h 1144"/>
                <a:gd name="T76" fmla="*/ 31 w 306"/>
                <a:gd name="T77" fmla="*/ 13 h 1144"/>
                <a:gd name="T78" fmla="*/ 27 w 306"/>
                <a:gd name="T79" fmla="*/ 10 h 1144"/>
                <a:gd name="T80" fmla="*/ 22 w 306"/>
                <a:gd name="T81" fmla="*/ 7 h 1144"/>
                <a:gd name="T82" fmla="*/ 17 w 306"/>
                <a:gd name="T83" fmla="*/ 4 h 1144"/>
                <a:gd name="T84" fmla="*/ 12 w 306"/>
                <a:gd name="T85" fmla="*/ 3 h 1144"/>
                <a:gd name="T86" fmla="*/ 8 w 306"/>
                <a:gd name="T87" fmla="*/ 1 h 1144"/>
                <a:gd name="T88" fmla="*/ 6 w 306"/>
                <a:gd name="T89" fmla="*/ 0 h 1144"/>
                <a:gd name="T90" fmla="*/ 4 w 306"/>
                <a:gd name="T91" fmla="*/ 0 h 1144"/>
                <a:gd name="T92" fmla="*/ 3 w 306"/>
                <a:gd name="T93" fmla="*/ 1 h 1144"/>
                <a:gd name="T94" fmla="*/ 1 w 306"/>
                <a:gd name="T95" fmla="*/ 2 h 1144"/>
                <a:gd name="T96" fmla="*/ 0 w 306"/>
                <a:gd name="T97" fmla="*/ 3 h 114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06"/>
                <a:gd name="T148" fmla="*/ 0 h 1144"/>
                <a:gd name="T149" fmla="*/ 306 w 306"/>
                <a:gd name="T150" fmla="*/ 1144 h 114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06" h="1144">
                  <a:moveTo>
                    <a:pt x="2" y="14"/>
                  </a:moveTo>
                  <a:lnTo>
                    <a:pt x="0" y="22"/>
                  </a:lnTo>
                  <a:lnTo>
                    <a:pt x="2" y="29"/>
                  </a:lnTo>
                  <a:lnTo>
                    <a:pt x="7" y="35"/>
                  </a:lnTo>
                  <a:lnTo>
                    <a:pt x="13" y="39"/>
                  </a:lnTo>
                  <a:lnTo>
                    <a:pt x="29" y="44"/>
                  </a:lnTo>
                  <a:lnTo>
                    <a:pt x="46" y="51"/>
                  </a:lnTo>
                  <a:lnTo>
                    <a:pt x="63" y="58"/>
                  </a:lnTo>
                  <a:lnTo>
                    <a:pt x="80" y="66"/>
                  </a:lnTo>
                  <a:lnTo>
                    <a:pt x="94" y="75"/>
                  </a:lnTo>
                  <a:lnTo>
                    <a:pt x="107" y="84"/>
                  </a:lnTo>
                  <a:lnTo>
                    <a:pt x="116" y="94"/>
                  </a:lnTo>
                  <a:lnTo>
                    <a:pt x="121" y="103"/>
                  </a:lnTo>
                  <a:lnTo>
                    <a:pt x="128" y="139"/>
                  </a:lnTo>
                  <a:lnTo>
                    <a:pt x="139" y="220"/>
                  </a:lnTo>
                  <a:lnTo>
                    <a:pt x="156" y="335"/>
                  </a:lnTo>
                  <a:lnTo>
                    <a:pt x="177" y="479"/>
                  </a:lnTo>
                  <a:lnTo>
                    <a:pt x="199" y="637"/>
                  </a:lnTo>
                  <a:lnTo>
                    <a:pt x="223" y="805"/>
                  </a:lnTo>
                  <a:lnTo>
                    <a:pt x="246" y="971"/>
                  </a:lnTo>
                  <a:lnTo>
                    <a:pt x="267" y="1129"/>
                  </a:lnTo>
                  <a:lnTo>
                    <a:pt x="270" y="1137"/>
                  </a:lnTo>
                  <a:lnTo>
                    <a:pt x="275" y="1142"/>
                  </a:lnTo>
                  <a:lnTo>
                    <a:pt x="281" y="1144"/>
                  </a:lnTo>
                  <a:lnTo>
                    <a:pt x="289" y="1144"/>
                  </a:lnTo>
                  <a:lnTo>
                    <a:pt x="297" y="1142"/>
                  </a:lnTo>
                  <a:lnTo>
                    <a:pt x="303" y="1137"/>
                  </a:lnTo>
                  <a:lnTo>
                    <a:pt x="306" y="1130"/>
                  </a:lnTo>
                  <a:lnTo>
                    <a:pt x="306" y="1122"/>
                  </a:lnTo>
                  <a:lnTo>
                    <a:pt x="297" y="1051"/>
                  </a:lnTo>
                  <a:lnTo>
                    <a:pt x="279" y="925"/>
                  </a:lnTo>
                  <a:lnTo>
                    <a:pt x="257" y="763"/>
                  </a:lnTo>
                  <a:lnTo>
                    <a:pt x="232" y="585"/>
                  </a:lnTo>
                  <a:lnTo>
                    <a:pt x="207" y="410"/>
                  </a:lnTo>
                  <a:lnTo>
                    <a:pt x="185" y="256"/>
                  </a:lnTo>
                  <a:lnTo>
                    <a:pt x="168" y="144"/>
                  </a:lnTo>
                  <a:lnTo>
                    <a:pt x="159" y="92"/>
                  </a:lnTo>
                  <a:lnTo>
                    <a:pt x="150" y="74"/>
                  </a:lnTo>
                  <a:lnTo>
                    <a:pt x="136" y="57"/>
                  </a:lnTo>
                  <a:lnTo>
                    <a:pt x="116" y="43"/>
                  </a:lnTo>
                  <a:lnTo>
                    <a:pt x="95" y="30"/>
                  </a:lnTo>
                  <a:lnTo>
                    <a:pt x="73" y="19"/>
                  </a:lnTo>
                  <a:lnTo>
                    <a:pt x="54" y="12"/>
                  </a:lnTo>
                  <a:lnTo>
                    <a:pt x="37" y="5"/>
                  </a:lnTo>
                  <a:lnTo>
                    <a:pt x="26" y="1"/>
                  </a:lnTo>
                  <a:lnTo>
                    <a:pt x="18" y="0"/>
                  </a:lnTo>
                  <a:lnTo>
                    <a:pt x="11" y="3"/>
                  </a:lnTo>
                  <a:lnTo>
                    <a:pt x="5" y="8"/>
                  </a:lnTo>
                  <a:lnTo>
                    <a:pt x="2" y="14"/>
                  </a:lnTo>
                  <a:close/>
                </a:path>
              </a:pathLst>
            </a:custGeom>
            <a:solidFill>
              <a:srgbClr val="000000"/>
            </a:solidFill>
            <a:ln w="9525">
              <a:noFill/>
              <a:round/>
              <a:headEnd/>
              <a:tailEnd/>
            </a:ln>
          </p:spPr>
          <p:txBody>
            <a:bodyPr/>
            <a:lstStyle/>
            <a:p>
              <a:pPr rtl="0"/>
              <a:endParaRPr lang="en-US" sz="3800"/>
            </a:p>
          </p:txBody>
        </p:sp>
        <p:sp>
          <p:nvSpPr>
            <p:cNvPr id="41269" name="Freeform 309"/>
            <p:cNvSpPr>
              <a:spLocks/>
            </p:cNvSpPr>
            <p:nvPr/>
          </p:nvSpPr>
          <p:spPr bwMode="auto">
            <a:xfrm>
              <a:off x="678" y="2744"/>
              <a:ext cx="34" cy="260"/>
            </a:xfrm>
            <a:custGeom>
              <a:avLst/>
              <a:gdLst>
                <a:gd name="T0" fmla="*/ 27 w 151"/>
                <a:gd name="T1" fmla="*/ 0 h 1135"/>
                <a:gd name="T2" fmla="*/ 25 w 151"/>
                <a:gd name="T3" fmla="*/ 2 h 1135"/>
                <a:gd name="T4" fmla="*/ 22 w 151"/>
                <a:gd name="T5" fmla="*/ 4 h 1135"/>
                <a:gd name="T6" fmla="*/ 18 w 151"/>
                <a:gd name="T7" fmla="*/ 6 h 1135"/>
                <a:gd name="T8" fmla="*/ 13 w 151"/>
                <a:gd name="T9" fmla="*/ 10 h 1135"/>
                <a:gd name="T10" fmla="*/ 9 w 151"/>
                <a:gd name="T11" fmla="*/ 14 h 1135"/>
                <a:gd name="T12" fmla="*/ 5 w 151"/>
                <a:gd name="T13" fmla="*/ 18 h 1135"/>
                <a:gd name="T14" fmla="*/ 3 w 151"/>
                <a:gd name="T15" fmla="*/ 22 h 1135"/>
                <a:gd name="T16" fmla="*/ 2 w 151"/>
                <a:gd name="T17" fmla="*/ 26 h 1135"/>
                <a:gd name="T18" fmla="*/ 1 w 151"/>
                <a:gd name="T19" fmla="*/ 65 h 1135"/>
                <a:gd name="T20" fmla="*/ 1 w 151"/>
                <a:gd name="T21" fmla="*/ 141 h 1135"/>
                <a:gd name="T22" fmla="*/ 0 w 151"/>
                <a:gd name="T23" fmla="*/ 217 h 1135"/>
                <a:gd name="T24" fmla="*/ 0 w 151"/>
                <a:gd name="T25" fmla="*/ 255 h 1135"/>
                <a:gd name="T26" fmla="*/ 0 w 151"/>
                <a:gd name="T27" fmla="*/ 257 h 1135"/>
                <a:gd name="T28" fmla="*/ 2 w 151"/>
                <a:gd name="T29" fmla="*/ 259 h 1135"/>
                <a:gd name="T30" fmla="*/ 3 w 151"/>
                <a:gd name="T31" fmla="*/ 260 h 1135"/>
                <a:gd name="T32" fmla="*/ 5 w 151"/>
                <a:gd name="T33" fmla="*/ 260 h 1135"/>
                <a:gd name="T34" fmla="*/ 6 w 151"/>
                <a:gd name="T35" fmla="*/ 260 h 1135"/>
                <a:gd name="T36" fmla="*/ 8 w 151"/>
                <a:gd name="T37" fmla="*/ 259 h 1135"/>
                <a:gd name="T38" fmla="*/ 9 w 151"/>
                <a:gd name="T39" fmla="*/ 257 h 1135"/>
                <a:gd name="T40" fmla="*/ 9 w 151"/>
                <a:gd name="T41" fmla="*/ 255 h 1135"/>
                <a:gd name="T42" fmla="*/ 9 w 151"/>
                <a:gd name="T43" fmla="*/ 189 h 1135"/>
                <a:gd name="T44" fmla="*/ 9 w 151"/>
                <a:gd name="T45" fmla="*/ 116 h 1135"/>
                <a:gd name="T46" fmla="*/ 10 w 151"/>
                <a:gd name="T47" fmla="*/ 56 h 1135"/>
                <a:gd name="T48" fmla="*/ 10 w 151"/>
                <a:gd name="T49" fmla="*/ 27 h 1135"/>
                <a:gd name="T50" fmla="*/ 11 w 151"/>
                <a:gd name="T51" fmla="*/ 25 h 1135"/>
                <a:gd name="T52" fmla="*/ 13 w 151"/>
                <a:gd name="T53" fmla="*/ 23 h 1135"/>
                <a:gd name="T54" fmla="*/ 15 w 151"/>
                <a:gd name="T55" fmla="*/ 20 h 1135"/>
                <a:gd name="T56" fmla="*/ 18 w 151"/>
                <a:gd name="T57" fmla="*/ 17 h 1135"/>
                <a:gd name="T58" fmla="*/ 21 w 151"/>
                <a:gd name="T59" fmla="*/ 15 h 1135"/>
                <a:gd name="T60" fmla="*/ 25 w 151"/>
                <a:gd name="T61" fmla="*/ 12 h 1135"/>
                <a:gd name="T62" fmla="*/ 28 w 151"/>
                <a:gd name="T63" fmla="*/ 10 h 1135"/>
                <a:gd name="T64" fmla="*/ 32 w 151"/>
                <a:gd name="T65" fmla="*/ 8 h 1135"/>
                <a:gd name="T66" fmla="*/ 33 w 151"/>
                <a:gd name="T67" fmla="*/ 7 h 1135"/>
                <a:gd name="T68" fmla="*/ 34 w 151"/>
                <a:gd name="T69" fmla="*/ 5 h 1135"/>
                <a:gd name="T70" fmla="*/ 34 w 151"/>
                <a:gd name="T71" fmla="*/ 4 h 1135"/>
                <a:gd name="T72" fmla="*/ 34 w 151"/>
                <a:gd name="T73" fmla="*/ 2 h 1135"/>
                <a:gd name="T74" fmla="*/ 32 w 151"/>
                <a:gd name="T75" fmla="*/ 1 h 1135"/>
                <a:gd name="T76" fmla="*/ 31 w 151"/>
                <a:gd name="T77" fmla="*/ 0 h 1135"/>
                <a:gd name="T78" fmla="*/ 29 w 151"/>
                <a:gd name="T79" fmla="*/ 0 h 1135"/>
                <a:gd name="T80" fmla="*/ 27 w 151"/>
                <a:gd name="T81" fmla="*/ 0 h 113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1"/>
                <a:gd name="T124" fmla="*/ 0 h 1135"/>
                <a:gd name="T125" fmla="*/ 151 w 151"/>
                <a:gd name="T126" fmla="*/ 1135 h 113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1" h="1135">
                  <a:moveTo>
                    <a:pt x="121" y="2"/>
                  </a:moveTo>
                  <a:lnTo>
                    <a:pt x="111" y="7"/>
                  </a:lnTo>
                  <a:lnTo>
                    <a:pt x="96" y="16"/>
                  </a:lnTo>
                  <a:lnTo>
                    <a:pt x="78" y="28"/>
                  </a:lnTo>
                  <a:lnTo>
                    <a:pt x="59" y="42"/>
                  </a:lnTo>
                  <a:lnTo>
                    <a:pt x="41" y="59"/>
                  </a:lnTo>
                  <a:lnTo>
                    <a:pt x="24" y="78"/>
                  </a:lnTo>
                  <a:lnTo>
                    <a:pt x="12" y="96"/>
                  </a:lnTo>
                  <a:lnTo>
                    <a:pt x="7" y="115"/>
                  </a:lnTo>
                  <a:lnTo>
                    <a:pt x="4" y="284"/>
                  </a:lnTo>
                  <a:lnTo>
                    <a:pt x="3" y="617"/>
                  </a:lnTo>
                  <a:lnTo>
                    <a:pt x="1" y="949"/>
                  </a:lnTo>
                  <a:lnTo>
                    <a:pt x="0" y="1115"/>
                  </a:lnTo>
                  <a:lnTo>
                    <a:pt x="1" y="1123"/>
                  </a:lnTo>
                  <a:lnTo>
                    <a:pt x="7" y="1130"/>
                  </a:lnTo>
                  <a:lnTo>
                    <a:pt x="12" y="1134"/>
                  </a:lnTo>
                  <a:lnTo>
                    <a:pt x="20" y="1135"/>
                  </a:lnTo>
                  <a:lnTo>
                    <a:pt x="28" y="1134"/>
                  </a:lnTo>
                  <a:lnTo>
                    <a:pt x="34" y="1130"/>
                  </a:lnTo>
                  <a:lnTo>
                    <a:pt x="39" y="1123"/>
                  </a:lnTo>
                  <a:lnTo>
                    <a:pt x="41" y="1115"/>
                  </a:lnTo>
                  <a:lnTo>
                    <a:pt x="41" y="825"/>
                  </a:lnTo>
                  <a:lnTo>
                    <a:pt x="42" y="507"/>
                  </a:lnTo>
                  <a:lnTo>
                    <a:pt x="44" y="243"/>
                  </a:lnTo>
                  <a:lnTo>
                    <a:pt x="46" y="119"/>
                  </a:lnTo>
                  <a:lnTo>
                    <a:pt x="50" y="110"/>
                  </a:lnTo>
                  <a:lnTo>
                    <a:pt x="56" y="100"/>
                  </a:lnTo>
                  <a:lnTo>
                    <a:pt x="68" y="88"/>
                  </a:lnTo>
                  <a:lnTo>
                    <a:pt x="81" y="76"/>
                  </a:lnTo>
                  <a:lnTo>
                    <a:pt x="95" y="65"/>
                  </a:lnTo>
                  <a:lnTo>
                    <a:pt x="111" y="54"/>
                  </a:lnTo>
                  <a:lnTo>
                    <a:pt x="126" y="45"/>
                  </a:lnTo>
                  <a:lnTo>
                    <a:pt x="141" y="37"/>
                  </a:lnTo>
                  <a:lnTo>
                    <a:pt x="146" y="32"/>
                  </a:lnTo>
                  <a:lnTo>
                    <a:pt x="150" y="24"/>
                  </a:lnTo>
                  <a:lnTo>
                    <a:pt x="151" y="18"/>
                  </a:lnTo>
                  <a:lnTo>
                    <a:pt x="149" y="10"/>
                  </a:lnTo>
                  <a:lnTo>
                    <a:pt x="143" y="3"/>
                  </a:lnTo>
                  <a:lnTo>
                    <a:pt x="137" y="0"/>
                  </a:lnTo>
                  <a:lnTo>
                    <a:pt x="129" y="0"/>
                  </a:lnTo>
                  <a:lnTo>
                    <a:pt x="121" y="2"/>
                  </a:lnTo>
                  <a:close/>
                </a:path>
              </a:pathLst>
            </a:custGeom>
            <a:solidFill>
              <a:srgbClr val="000000"/>
            </a:solidFill>
            <a:ln w="9525">
              <a:noFill/>
              <a:round/>
              <a:headEnd/>
              <a:tailEnd/>
            </a:ln>
          </p:spPr>
          <p:txBody>
            <a:bodyPr/>
            <a:lstStyle/>
            <a:p>
              <a:pPr rtl="0"/>
              <a:endParaRPr lang="en-US" sz="3800"/>
            </a:p>
          </p:txBody>
        </p:sp>
        <p:sp>
          <p:nvSpPr>
            <p:cNvPr id="41270" name="Freeform 310"/>
            <p:cNvSpPr>
              <a:spLocks/>
            </p:cNvSpPr>
            <p:nvPr/>
          </p:nvSpPr>
          <p:spPr bwMode="auto">
            <a:xfrm>
              <a:off x="485" y="2725"/>
              <a:ext cx="313" cy="71"/>
            </a:xfrm>
            <a:custGeom>
              <a:avLst/>
              <a:gdLst>
                <a:gd name="T0" fmla="*/ 300 w 1367"/>
                <a:gd name="T1" fmla="*/ 0 h 308"/>
                <a:gd name="T2" fmla="*/ 9 w 1367"/>
                <a:gd name="T3" fmla="*/ 46 h 308"/>
                <a:gd name="T4" fmla="*/ 8 w 1367"/>
                <a:gd name="T5" fmla="*/ 46 h 308"/>
                <a:gd name="T6" fmla="*/ 8 w 1367"/>
                <a:gd name="T7" fmla="*/ 46 h 308"/>
                <a:gd name="T8" fmla="*/ 7 w 1367"/>
                <a:gd name="T9" fmla="*/ 47 h 308"/>
                <a:gd name="T10" fmla="*/ 6 w 1367"/>
                <a:gd name="T11" fmla="*/ 47 h 308"/>
                <a:gd name="T12" fmla="*/ 3 w 1367"/>
                <a:gd name="T13" fmla="*/ 52 h 308"/>
                <a:gd name="T14" fmla="*/ 1 w 1367"/>
                <a:gd name="T15" fmla="*/ 55 h 308"/>
                <a:gd name="T16" fmla="*/ 0 w 1367"/>
                <a:gd name="T17" fmla="*/ 59 h 308"/>
                <a:gd name="T18" fmla="*/ 0 w 1367"/>
                <a:gd name="T19" fmla="*/ 63 h 308"/>
                <a:gd name="T20" fmla="*/ 1 w 1367"/>
                <a:gd name="T21" fmla="*/ 65 h 308"/>
                <a:gd name="T22" fmla="*/ 3 w 1367"/>
                <a:gd name="T23" fmla="*/ 67 h 308"/>
                <a:gd name="T24" fmla="*/ 5 w 1367"/>
                <a:gd name="T25" fmla="*/ 69 h 308"/>
                <a:gd name="T26" fmla="*/ 7 w 1367"/>
                <a:gd name="T27" fmla="*/ 70 h 308"/>
                <a:gd name="T28" fmla="*/ 9 w 1367"/>
                <a:gd name="T29" fmla="*/ 71 h 308"/>
                <a:gd name="T30" fmla="*/ 11 w 1367"/>
                <a:gd name="T31" fmla="*/ 71 h 308"/>
                <a:gd name="T32" fmla="*/ 12 w 1367"/>
                <a:gd name="T33" fmla="*/ 71 h 308"/>
                <a:gd name="T34" fmla="*/ 13 w 1367"/>
                <a:gd name="T35" fmla="*/ 71 h 308"/>
                <a:gd name="T36" fmla="*/ 14 w 1367"/>
                <a:gd name="T37" fmla="*/ 71 h 308"/>
                <a:gd name="T38" fmla="*/ 14 w 1367"/>
                <a:gd name="T39" fmla="*/ 71 h 308"/>
                <a:gd name="T40" fmla="*/ 14 w 1367"/>
                <a:gd name="T41" fmla="*/ 71 h 308"/>
                <a:gd name="T42" fmla="*/ 14 w 1367"/>
                <a:gd name="T43" fmla="*/ 71 h 308"/>
                <a:gd name="T44" fmla="*/ 306 w 1367"/>
                <a:gd name="T45" fmla="*/ 23 h 308"/>
                <a:gd name="T46" fmla="*/ 306 w 1367"/>
                <a:gd name="T47" fmla="*/ 23 h 308"/>
                <a:gd name="T48" fmla="*/ 307 w 1367"/>
                <a:gd name="T49" fmla="*/ 22 h 308"/>
                <a:gd name="T50" fmla="*/ 308 w 1367"/>
                <a:gd name="T51" fmla="*/ 22 h 308"/>
                <a:gd name="T52" fmla="*/ 308 w 1367"/>
                <a:gd name="T53" fmla="*/ 22 h 308"/>
                <a:gd name="T54" fmla="*/ 311 w 1367"/>
                <a:gd name="T55" fmla="*/ 19 h 308"/>
                <a:gd name="T56" fmla="*/ 312 w 1367"/>
                <a:gd name="T57" fmla="*/ 15 h 308"/>
                <a:gd name="T58" fmla="*/ 313 w 1367"/>
                <a:gd name="T59" fmla="*/ 12 h 308"/>
                <a:gd name="T60" fmla="*/ 313 w 1367"/>
                <a:gd name="T61" fmla="*/ 9 h 308"/>
                <a:gd name="T62" fmla="*/ 312 w 1367"/>
                <a:gd name="T63" fmla="*/ 7 h 308"/>
                <a:gd name="T64" fmla="*/ 310 w 1367"/>
                <a:gd name="T65" fmla="*/ 5 h 308"/>
                <a:gd name="T66" fmla="*/ 309 w 1367"/>
                <a:gd name="T67" fmla="*/ 3 h 308"/>
                <a:gd name="T68" fmla="*/ 307 w 1367"/>
                <a:gd name="T69" fmla="*/ 2 h 308"/>
                <a:gd name="T70" fmla="*/ 305 w 1367"/>
                <a:gd name="T71" fmla="*/ 1 h 308"/>
                <a:gd name="T72" fmla="*/ 304 w 1367"/>
                <a:gd name="T73" fmla="*/ 0 h 308"/>
                <a:gd name="T74" fmla="*/ 303 w 1367"/>
                <a:gd name="T75" fmla="*/ 0 h 308"/>
                <a:gd name="T76" fmla="*/ 302 w 1367"/>
                <a:gd name="T77" fmla="*/ 0 h 308"/>
                <a:gd name="T78" fmla="*/ 301 w 1367"/>
                <a:gd name="T79" fmla="*/ 0 h 308"/>
                <a:gd name="T80" fmla="*/ 301 w 1367"/>
                <a:gd name="T81" fmla="*/ 0 h 308"/>
                <a:gd name="T82" fmla="*/ 301 w 1367"/>
                <a:gd name="T83" fmla="*/ 0 h 308"/>
                <a:gd name="T84" fmla="*/ 300 w 1367"/>
                <a:gd name="T85" fmla="*/ 0 h 30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67"/>
                <a:gd name="T130" fmla="*/ 0 h 308"/>
                <a:gd name="T131" fmla="*/ 1367 w 1367"/>
                <a:gd name="T132" fmla="*/ 308 h 30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67" h="308">
                  <a:moveTo>
                    <a:pt x="1310" y="0"/>
                  </a:moveTo>
                  <a:lnTo>
                    <a:pt x="39" y="199"/>
                  </a:lnTo>
                  <a:lnTo>
                    <a:pt x="36" y="200"/>
                  </a:lnTo>
                  <a:lnTo>
                    <a:pt x="33" y="201"/>
                  </a:lnTo>
                  <a:lnTo>
                    <a:pt x="31" y="203"/>
                  </a:lnTo>
                  <a:lnTo>
                    <a:pt x="28" y="205"/>
                  </a:lnTo>
                  <a:lnTo>
                    <a:pt x="13" y="224"/>
                  </a:lnTo>
                  <a:lnTo>
                    <a:pt x="3" y="240"/>
                  </a:lnTo>
                  <a:lnTo>
                    <a:pt x="0" y="257"/>
                  </a:lnTo>
                  <a:lnTo>
                    <a:pt x="1" y="273"/>
                  </a:lnTo>
                  <a:lnTo>
                    <a:pt x="6" y="283"/>
                  </a:lnTo>
                  <a:lnTo>
                    <a:pt x="14" y="291"/>
                  </a:lnTo>
                  <a:lnTo>
                    <a:pt x="23" y="298"/>
                  </a:lnTo>
                  <a:lnTo>
                    <a:pt x="32" y="302"/>
                  </a:lnTo>
                  <a:lnTo>
                    <a:pt x="41" y="306"/>
                  </a:lnTo>
                  <a:lnTo>
                    <a:pt x="49" y="307"/>
                  </a:lnTo>
                  <a:lnTo>
                    <a:pt x="54" y="308"/>
                  </a:lnTo>
                  <a:lnTo>
                    <a:pt x="58" y="308"/>
                  </a:lnTo>
                  <a:lnTo>
                    <a:pt x="59" y="308"/>
                  </a:lnTo>
                  <a:lnTo>
                    <a:pt x="61" y="308"/>
                  </a:lnTo>
                  <a:lnTo>
                    <a:pt x="62" y="308"/>
                  </a:lnTo>
                  <a:lnTo>
                    <a:pt x="63" y="308"/>
                  </a:lnTo>
                  <a:lnTo>
                    <a:pt x="1335" y="99"/>
                  </a:lnTo>
                  <a:lnTo>
                    <a:pt x="1337" y="99"/>
                  </a:lnTo>
                  <a:lnTo>
                    <a:pt x="1340" y="97"/>
                  </a:lnTo>
                  <a:lnTo>
                    <a:pt x="1343" y="95"/>
                  </a:lnTo>
                  <a:lnTo>
                    <a:pt x="1345" y="94"/>
                  </a:lnTo>
                  <a:lnTo>
                    <a:pt x="1357" y="81"/>
                  </a:lnTo>
                  <a:lnTo>
                    <a:pt x="1363" y="67"/>
                  </a:lnTo>
                  <a:lnTo>
                    <a:pt x="1367" y="53"/>
                  </a:lnTo>
                  <a:lnTo>
                    <a:pt x="1366" y="40"/>
                  </a:lnTo>
                  <a:lnTo>
                    <a:pt x="1362" y="30"/>
                  </a:lnTo>
                  <a:lnTo>
                    <a:pt x="1356" y="22"/>
                  </a:lnTo>
                  <a:lnTo>
                    <a:pt x="1349" y="15"/>
                  </a:lnTo>
                  <a:lnTo>
                    <a:pt x="1341" y="10"/>
                  </a:lnTo>
                  <a:lnTo>
                    <a:pt x="1333" y="5"/>
                  </a:lnTo>
                  <a:lnTo>
                    <a:pt x="1327" y="2"/>
                  </a:lnTo>
                  <a:lnTo>
                    <a:pt x="1322" y="1"/>
                  </a:lnTo>
                  <a:lnTo>
                    <a:pt x="1319" y="0"/>
                  </a:lnTo>
                  <a:lnTo>
                    <a:pt x="1316" y="0"/>
                  </a:lnTo>
                  <a:lnTo>
                    <a:pt x="1315" y="0"/>
                  </a:lnTo>
                  <a:lnTo>
                    <a:pt x="1313" y="0"/>
                  </a:lnTo>
                  <a:lnTo>
                    <a:pt x="1310" y="0"/>
                  </a:lnTo>
                  <a:close/>
                </a:path>
              </a:pathLst>
            </a:custGeom>
            <a:solidFill>
              <a:srgbClr val="000000"/>
            </a:solidFill>
            <a:ln w="9525">
              <a:noFill/>
              <a:round/>
              <a:headEnd/>
              <a:tailEnd/>
            </a:ln>
          </p:spPr>
          <p:txBody>
            <a:bodyPr/>
            <a:lstStyle/>
            <a:p>
              <a:pPr rtl="0"/>
              <a:endParaRPr lang="en-US" sz="3800"/>
            </a:p>
          </p:txBody>
        </p:sp>
        <p:sp>
          <p:nvSpPr>
            <p:cNvPr id="41271" name="Freeform 311"/>
            <p:cNvSpPr>
              <a:spLocks/>
            </p:cNvSpPr>
            <p:nvPr/>
          </p:nvSpPr>
          <p:spPr bwMode="auto">
            <a:xfrm>
              <a:off x="494" y="2735"/>
              <a:ext cx="295" cy="52"/>
            </a:xfrm>
            <a:custGeom>
              <a:avLst/>
              <a:gdLst>
                <a:gd name="T0" fmla="*/ 292 w 1288"/>
                <a:gd name="T1" fmla="*/ 1 h 229"/>
                <a:gd name="T2" fmla="*/ 295 w 1288"/>
                <a:gd name="T3" fmla="*/ 2 h 229"/>
                <a:gd name="T4" fmla="*/ 295 w 1288"/>
                <a:gd name="T5" fmla="*/ 2 h 229"/>
                <a:gd name="T6" fmla="*/ 295 w 1288"/>
                <a:gd name="T7" fmla="*/ 2 h 229"/>
                <a:gd name="T8" fmla="*/ 295 w 1288"/>
                <a:gd name="T9" fmla="*/ 3 h 229"/>
                <a:gd name="T10" fmla="*/ 294 w 1288"/>
                <a:gd name="T11" fmla="*/ 4 h 229"/>
                <a:gd name="T12" fmla="*/ 292 w 1288"/>
                <a:gd name="T13" fmla="*/ 5 h 229"/>
                <a:gd name="T14" fmla="*/ 286 w 1288"/>
                <a:gd name="T15" fmla="*/ 6 h 229"/>
                <a:gd name="T16" fmla="*/ 273 w 1288"/>
                <a:gd name="T17" fmla="*/ 8 h 229"/>
                <a:gd name="T18" fmla="*/ 257 w 1288"/>
                <a:gd name="T19" fmla="*/ 11 h 229"/>
                <a:gd name="T20" fmla="*/ 237 w 1288"/>
                <a:gd name="T21" fmla="*/ 14 h 229"/>
                <a:gd name="T22" fmla="*/ 214 w 1288"/>
                <a:gd name="T23" fmla="*/ 18 h 229"/>
                <a:gd name="T24" fmla="*/ 188 w 1288"/>
                <a:gd name="T25" fmla="*/ 22 h 229"/>
                <a:gd name="T26" fmla="*/ 162 w 1288"/>
                <a:gd name="T27" fmla="*/ 26 h 229"/>
                <a:gd name="T28" fmla="*/ 135 w 1288"/>
                <a:gd name="T29" fmla="*/ 31 h 229"/>
                <a:gd name="T30" fmla="*/ 109 w 1288"/>
                <a:gd name="T31" fmla="*/ 35 h 229"/>
                <a:gd name="T32" fmla="*/ 84 w 1288"/>
                <a:gd name="T33" fmla="*/ 39 h 229"/>
                <a:gd name="T34" fmla="*/ 61 w 1288"/>
                <a:gd name="T35" fmla="*/ 43 h 229"/>
                <a:gd name="T36" fmla="*/ 41 w 1288"/>
                <a:gd name="T37" fmla="*/ 46 h 229"/>
                <a:gd name="T38" fmla="*/ 24 w 1288"/>
                <a:gd name="T39" fmla="*/ 49 h 229"/>
                <a:gd name="T40" fmla="*/ 12 w 1288"/>
                <a:gd name="T41" fmla="*/ 51 h 229"/>
                <a:gd name="T42" fmla="*/ 6 w 1288"/>
                <a:gd name="T43" fmla="*/ 52 h 229"/>
                <a:gd name="T44" fmla="*/ 3 w 1288"/>
                <a:gd name="T45" fmla="*/ 52 h 229"/>
                <a:gd name="T46" fmla="*/ 0 w 1288"/>
                <a:gd name="T47" fmla="*/ 51 h 229"/>
                <a:gd name="T48" fmla="*/ 0 w 1288"/>
                <a:gd name="T49" fmla="*/ 50 h 229"/>
                <a:gd name="T50" fmla="*/ 0 w 1288"/>
                <a:gd name="T51" fmla="*/ 50 h 229"/>
                <a:gd name="T52" fmla="*/ 0 w 1288"/>
                <a:gd name="T53" fmla="*/ 49 h 229"/>
                <a:gd name="T54" fmla="*/ 1 w 1288"/>
                <a:gd name="T55" fmla="*/ 47 h 229"/>
                <a:gd name="T56" fmla="*/ 4 w 1288"/>
                <a:gd name="T57" fmla="*/ 45 h 229"/>
                <a:gd name="T58" fmla="*/ 11 w 1288"/>
                <a:gd name="T59" fmla="*/ 44 h 229"/>
                <a:gd name="T60" fmla="*/ 23 w 1288"/>
                <a:gd name="T61" fmla="*/ 42 h 229"/>
                <a:gd name="T62" fmla="*/ 39 w 1288"/>
                <a:gd name="T63" fmla="*/ 39 h 229"/>
                <a:gd name="T64" fmla="*/ 60 w 1288"/>
                <a:gd name="T65" fmla="*/ 36 h 229"/>
                <a:gd name="T66" fmla="*/ 83 w 1288"/>
                <a:gd name="T67" fmla="*/ 32 h 229"/>
                <a:gd name="T68" fmla="*/ 108 w 1288"/>
                <a:gd name="T69" fmla="*/ 29 h 229"/>
                <a:gd name="T70" fmla="*/ 134 w 1288"/>
                <a:gd name="T71" fmla="*/ 25 h 229"/>
                <a:gd name="T72" fmla="*/ 161 w 1288"/>
                <a:gd name="T73" fmla="*/ 20 h 229"/>
                <a:gd name="T74" fmla="*/ 187 w 1288"/>
                <a:gd name="T75" fmla="*/ 16 h 229"/>
                <a:gd name="T76" fmla="*/ 212 w 1288"/>
                <a:gd name="T77" fmla="*/ 12 h 229"/>
                <a:gd name="T78" fmla="*/ 235 w 1288"/>
                <a:gd name="T79" fmla="*/ 9 h 229"/>
                <a:gd name="T80" fmla="*/ 255 w 1288"/>
                <a:gd name="T81" fmla="*/ 6 h 229"/>
                <a:gd name="T82" fmla="*/ 272 w 1288"/>
                <a:gd name="T83" fmla="*/ 3 h 229"/>
                <a:gd name="T84" fmla="*/ 284 w 1288"/>
                <a:gd name="T85" fmla="*/ 1 h 229"/>
                <a:gd name="T86" fmla="*/ 290 w 1288"/>
                <a:gd name="T87" fmla="*/ 0 h 22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88"/>
                <a:gd name="T133" fmla="*/ 0 h 229"/>
                <a:gd name="T134" fmla="*/ 1288 w 1288"/>
                <a:gd name="T135" fmla="*/ 229 h 22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88" h="229">
                  <a:moveTo>
                    <a:pt x="1272" y="0"/>
                  </a:moveTo>
                  <a:lnTo>
                    <a:pt x="1277" y="3"/>
                  </a:lnTo>
                  <a:lnTo>
                    <a:pt x="1283" y="5"/>
                  </a:lnTo>
                  <a:lnTo>
                    <a:pt x="1287" y="8"/>
                  </a:lnTo>
                  <a:lnTo>
                    <a:pt x="1288" y="11"/>
                  </a:lnTo>
                  <a:lnTo>
                    <a:pt x="1288" y="12"/>
                  </a:lnTo>
                  <a:lnTo>
                    <a:pt x="1287" y="14"/>
                  </a:lnTo>
                  <a:lnTo>
                    <a:pt x="1284" y="17"/>
                  </a:lnTo>
                  <a:lnTo>
                    <a:pt x="1281" y="21"/>
                  </a:lnTo>
                  <a:lnTo>
                    <a:pt x="1276" y="22"/>
                  </a:lnTo>
                  <a:lnTo>
                    <a:pt x="1264" y="24"/>
                  </a:lnTo>
                  <a:lnTo>
                    <a:pt x="1248" y="26"/>
                  </a:lnTo>
                  <a:lnTo>
                    <a:pt x="1223" y="30"/>
                  </a:lnTo>
                  <a:lnTo>
                    <a:pt x="1194" y="35"/>
                  </a:lnTo>
                  <a:lnTo>
                    <a:pt x="1160" y="41"/>
                  </a:lnTo>
                  <a:lnTo>
                    <a:pt x="1121" y="47"/>
                  </a:lnTo>
                  <a:lnTo>
                    <a:pt x="1080" y="55"/>
                  </a:lnTo>
                  <a:lnTo>
                    <a:pt x="1033" y="63"/>
                  </a:lnTo>
                  <a:lnTo>
                    <a:pt x="985" y="70"/>
                  </a:lnTo>
                  <a:lnTo>
                    <a:pt x="933" y="78"/>
                  </a:lnTo>
                  <a:lnTo>
                    <a:pt x="878" y="87"/>
                  </a:lnTo>
                  <a:lnTo>
                    <a:pt x="822" y="96"/>
                  </a:lnTo>
                  <a:lnTo>
                    <a:pt x="765" y="107"/>
                  </a:lnTo>
                  <a:lnTo>
                    <a:pt x="707" y="116"/>
                  </a:lnTo>
                  <a:lnTo>
                    <a:pt x="649" y="125"/>
                  </a:lnTo>
                  <a:lnTo>
                    <a:pt x="590" y="135"/>
                  </a:lnTo>
                  <a:lnTo>
                    <a:pt x="532" y="145"/>
                  </a:lnTo>
                  <a:lnTo>
                    <a:pt x="475" y="154"/>
                  </a:lnTo>
                  <a:lnTo>
                    <a:pt x="420" y="163"/>
                  </a:lnTo>
                  <a:lnTo>
                    <a:pt x="365" y="172"/>
                  </a:lnTo>
                  <a:lnTo>
                    <a:pt x="314" y="181"/>
                  </a:lnTo>
                  <a:lnTo>
                    <a:pt x="265" y="189"/>
                  </a:lnTo>
                  <a:lnTo>
                    <a:pt x="219" y="197"/>
                  </a:lnTo>
                  <a:lnTo>
                    <a:pt x="177" y="203"/>
                  </a:lnTo>
                  <a:lnTo>
                    <a:pt x="139" y="210"/>
                  </a:lnTo>
                  <a:lnTo>
                    <a:pt x="106" y="215"/>
                  </a:lnTo>
                  <a:lnTo>
                    <a:pt x="78" y="220"/>
                  </a:lnTo>
                  <a:lnTo>
                    <a:pt x="54" y="224"/>
                  </a:lnTo>
                  <a:lnTo>
                    <a:pt x="37" y="226"/>
                  </a:lnTo>
                  <a:lnTo>
                    <a:pt x="26" y="228"/>
                  </a:lnTo>
                  <a:lnTo>
                    <a:pt x="22" y="229"/>
                  </a:lnTo>
                  <a:lnTo>
                    <a:pt x="14" y="228"/>
                  </a:lnTo>
                  <a:lnTo>
                    <a:pt x="7" y="225"/>
                  </a:lnTo>
                  <a:lnTo>
                    <a:pt x="2" y="223"/>
                  </a:lnTo>
                  <a:lnTo>
                    <a:pt x="0" y="220"/>
                  </a:lnTo>
                  <a:lnTo>
                    <a:pt x="0" y="219"/>
                  </a:lnTo>
                  <a:lnTo>
                    <a:pt x="0" y="216"/>
                  </a:lnTo>
                  <a:lnTo>
                    <a:pt x="2" y="212"/>
                  </a:lnTo>
                  <a:lnTo>
                    <a:pt x="6" y="206"/>
                  </a:lnTo>
                  <a:lnTo>
                    <a:pt x="13" y="198"/>
                  </a:lnTo>
                  <a:lnTo>
                    <a:pt x="18" y="197"/>
                  </a:lnTo>
                  <a:lnTo>
                    <a:pt x="29" y="195"/>
                  </a:lnTo>
                  <a:lnTo>
                    <a:pt x="46" y="193"/>
                  </a:lnTo>
                  <a:lnTo>
                    <a:pt x="70" y="189"/>
                  </a:lnTo>
                  <a:lnTo>
                    <a:pt x="100" y="184"/>
                  </a:lnTo>
                  <a:lnTo>
                    <a:pt x="134" y="178"/>
                  </a:lnTo>
                  <a:lnTo>
                    <a:pt x="171" y="173"/>
                  </a:lnTo>
                  <a:lnTo>
                    <a:pt x="214" y="167"/>
                  </a:lnTo>
                  <a:lnTo>
                    <a:pt x="260" y="159"/>
                  </a:lnTo>
                  <a:lnTo>
                    <a:pt x="309" y="151"/>
                  </a:lnTo>
                  <a:lnTo>
                    <a:pt x="361" y="143"/>
                  </a:lnTo>
                  <a:lnTo>
                    <a:pt x="415" y="134"/>
                  </a:lnTo>
                  <a:lnTo>
                    <a:pt x="471" y="126"/>
                  </a:lnTo>
                  <a:lnTo>
                    <a:pt x="528" y="117"/>
                  </a:lnTo>
                  <a:lnTo>
                    <a:pt x="585" y="108"/>
                  </a:lnTo>
                  <a:lnTo>
                    <a:pt x="644" y="99"/>
                  </a:lnTo>
                  <a:lnTo>
                    <a:pt x="702" y="90"/>
                  </a:lnTo>
                  <a:lnTo>
                    <a:pt x="761" y="81"/>
                  </a:lnTo>
                  <a:lnTo>
                    <a:pt x="817" y="72"/>
                  </a:lnTo>
                  <a:lnTo>
                    <a:pt x="873" y="63"/>
                  </a:lnTo>
                  <a:lnTo>
                    <a:pt x="926" y="55"/>
                  </a:lnTo>
                  <a:lnTo>
                    <a:pt x="978" y="46"/>
                  </a:lnTo>
                  <a:lnTo>
                    <a:pt x="1028" y="38"/>
                  </a:lnTo>
                  <a:lnTo>
                    <a:pt x="1073" y="31"/>
                  </a:lnTo>
                  <a:lnTo>
                    <a:pt x="1115" y="25"/>
                  </a:lnTo>
                  <a:lnTo>
                    <a:pt x="1154" y="18"/>
                  </a:lnTo>
                  <a:lnTo>
                    <a:pt x="1186" y="13"/>
                  </a:lnTo>
                  <a:lnTo>
                    <a:pt x="1216" y="9"/>
                  </a:lnTo>
                  <a:lnTo>
                    <a:pt x="1238" y="5"/>
                  </a:lnTo>
                  <a:lnTo>
                    <a:pt x="1257" y="3"/>
                  </a:lnTo>
                  <a:lnTo>
                    <a:pt x="1268" y="1"/>
                  </a:lnTo>
                  <a:lnTo>
                    <a:pt x="1272" y="0"/>
                  </a:lnTo>
                  <a:close/>
                </a:path>
              </a:pathLst>
            </a:custGeom>
            <a:solidFill>
              <a:srgbClr val="C0C0C0"/>
            </a:solidFill>
            <a:ln w="9525">
              <a:noFill/>
              <a:round/>
              <a:headEnd/>
              <a:tailEnd/>
            </a:ln>
          </p:spPr>
          <p:txBody>
            <a:bodyPr/>
            <a:lstStyle/>
            <a:p>
              <a:pPr rtl="0"/>
              <a:endParaRPr lang="en-US" sz="3800"/>
            </a:p>
          </p:txBody>
        </p:sp>
        <p:sp>
          <p:nvSpPr>
            <p:cNvPr id="41272" name="Freeform 312"/>
            <p:cNvSpPr>
              <a:spLocks/>
            </p:cNvSpPr>
            <p:nvPr/>
          </p:nvSpPr>
          <p:spPr bwMode="auto">
            <a:xfrm>
              <a:off x="487" y="2770"/>
              <a:ext cx="77" cy="108"/>
            </a:xfrm>
            <a:custGeom>
              <a:avLst/>
              <a:gdLst>
                <a:gd name="T0" fmla="*/ 69 w 336"/>
                <a:gd name="T1" fmla="*/ 2 h 471"/>
                <a:gd name="T2" fmla="*/ 1 w 336"/>
                <a:gd name="T3" fmla="*/ 101 h 471"/>
                <a:gd name="T4" fmla="*/ 0 w 336"/>
                <a:gd name="T5" fmla="*/ 103 h 471"/>
                <a:gd name="T6" fmla="*/ 0 w 336"/>
                <a:gd name="T7" fmla="*/ 104 h 471"/>
                <a:gd name="T8" fmla="*/ 1 w 336"/>
                <a:gd name="T9" fmla="*/ 106 h 471"/>
                <a:gd name="T10" fmla="*/ 2 w 336"/>
                <a:gd name="T11" fmla="*/ 107 h 471"/>
                <a:gd name="T12" fmla="*/ 4 w 336"/>
                <a:gd name="T13" fmla="*/ 108 h 471"/>
                <a:gd name="T14" fmla="*/ 5 w 336"/>
                <a:gd name="T15" fmla="*/ 108 h 471"/>
                <a:gd name="T16" fmla="*/ 7 w 336"/>
                <a:gd name="T17" fmla="*/ 107 h 471"/>
                <a:gd name="T18" fmla="*/ 8 w 336"/>
                <a:gd name="T19" fmla="*/ 106 h 471"/>
                <a:gd name="T20" fmla="*/ 76 w 336"/>
                <a:gd name="T21" fmla="*/ 7 h 471"/>
                <a:gd name="T22" fmla="*/ 77 w 336"/>
                <a:gd name="T23" fmla="*/ 5 h 471"/>
                <a:gd name="T24" fmla="*/ 77 w 336"/>
                <a:gd name="T25" fmla="*/ 4 h 471"/>
                <a:gd name="T26" fmla="*/ 76 w 336"/>
                <a:gd name="T27" fmla="*/ 2 h 471"/>
                <a:gd name="T28" fmla="*/ 75 w 336"/>
                <a:gd name="T29" fmla="*/ 1 h 471"/>
                <a:gd name="T30" fmla="*/ 73 w 336"/>
                <a:gd name="T31" fmla="*/ 0 h 471"/>
                <a:gd name="T32" fmla="*/ 72 w 336"/>
                <a:gd name="T33" fmla="*/ 0 h 471"/>
                <a:gd name="T34" fmla="*/ 70 w 336"/>
                <a:gd name="T35" fmla="*/ 1 h 471"/>
                <a:gd name="T36" fmla="*/ 69 w 336"/>
                <a:gd name="T37" fmla="*/ 2 h 4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6"/>
                <a:gd name="T58" fmla="*/ 0 h 471"/>
                <a:gd name="T59" fmla="*/ 336 w 336"/>
                <a:gd name="T60" fmla="*/ 471 h 47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6" h="471">
                  <a:moveTo>
                    <a:pt x="300" y="8"/>
                  </a:moveTo>
                  <a:lnTo>
                    <a:pt x="3" y="441"/>
                  </a:lnTo>
                  <a:lnTo>
                    <a:pt x="0" y="449"/>
                  </a:lnTo>
                  <a:lnTo>
                    <a:pt x="0" y="455"/>
                  </a:lnTo>
                  <a:lnTo>
                    <a:pt x="3" y="463"/>
                  </a:lnTo>
                  <a:lnTo>
                    <a:pt x="8" y="468"/>
                  </a:lnTo>
                  <a:lnTo>
                    <a:pt x="16" y="471"/>
                  </a:lnTo>
                  <a:lnTo>
                    <a:pt x="22" y="471"/>
                  </a:lnTo>
                  <a:lnTo>
                    <a:pt x="30" y="468"/>
                  </a:lnTo>
                  <a:lnTo>
                    <a:pt x="35" y="463"/>
                  </a:lnTo>
                  <a:lnTo>
                    <a:pt x="332" y="31"/>
                  </a:lnTo>
                  <a:lnTo>
                    <a:pt x="335" y="23"/>
                  </a:lnTo>
                  <a:lnTo>
                    <a:pt x="336" y="16"/>
                  </a:lnTo>
                  <a:lnTo>
                    <a:pt x="332" y="9"/>
                  </a:lnTo>
                  <a:lnTo>
                    <a:pt x="327" y="3"/>
                  </a:lnTo>
                  <a:lnTo>
                    <a:pt x="319" y="0"/>
                  </a:lnTo>
                  <a:lnTo>
                    <a:pt x="313" y="0"/>
                  </a:lnTo>
                  <a:lnTo>
                    <a:pt x="305" y="3"/>
                  </a:lnTo>
                  <a:lnTo>
                    <a:pt x="300" y="8"/>
                  </a:lnTo>
                  <a:close/>
                </a:path>
              </a:pathLst>
            </a:custGeom>
            <a:solidFill>
              <a:srgbClr val="000000"/>
            </a:solidFill>
            <a:ln w="9525">
              <a:noFill/>
              <a:round/>
              <a:headEnd/>
              <a:tailEnd/>
            </a:ln>
          </p:spPr>
          <p:txBody>
            <a:bodyPr/>
            <a:lstStyle/>
            <a:p>
              <a:pPr rtl="0"/>
              <a:endParaRPr lang="en-US" sz="3800"/>
            </a:p>
          </p:txBody>
        </p:sp>
        <p:sp>
          <p:nvSpPr>
            <p:cNvPr id="41273" name="Freeform 313"/>
            <p:cNvSpPr>
              <a:spLocks/>
            </p:cNvSpPr>
            <p:nvPr/>
          </p:nvSpPr>
          <p:spPr bwMode="auto">
            <a:xfrm>
              <a:off x="669" y="2992"/>
              <a:ext cx="27" cy="19"/>
            </a:xfrm>
            <a:custGeom>
              <a:avLst/>
              <a:gdLst>
                <a:gd name="T0" fmla="*/ 0 w 119"/>
                <a:gd name="T1" fmla="*/ 10 h 85"/>
                <a:gd name="T2" fmla="*/ 0 w 119"/>
                <a:gd name="T3" fmla="*/ 12 h 85"/>
                <a:gd name="T4" fmla="*/ 1 w 119"/>
                <a:gd name="T5" fmla="*/ 13 h 85"/>
                <a:gd name="T6" fmla="*/ 2 w 119"/>
                <a:gd name="T7" fmla="*/ 15 h 85"/>
                <a:gd name="T8" fmla="*/ 4 w 119"/>
                <a:gd name="T9" fmla="*/ 17 h 85"/>
                <a:gd name="T10" fmla="*/ 6 w 119"/>
                <a:gd name="T11" fmla="*/ 18 h 85"/>
                <a:gd name="T12" fmla="*/ 8 w 119"/>
                <a:gd name="T13" fmla="*/ 19 h 85"/>
                <a:gd name="T14" fmla="*/ 11 w 119"/>
                <a:gd name="T15" fmla="*/ 19 h 85"/>
                <a:gd name="T16" fmla="*/ 14 w 119"/>
                <a:gd name="T17" fmla="*/ 19 h 85"/>
                <a:gd name="T18" fmla="*/ 16 w 119"/>
                <a:gd name="T19" fmla="*/ 19 h 85"/>
                <a:gd name="T20" fmla="*/ 19 w 119"/>
                <a:gd name="T21" fmla="*/ 19 h 85"/>
                <a:gd name="T22" fmla="*/ 21 w 119"/>
                <a:gd name="T23" fmla="*/ 18 h 85"/>
                <a:gd name="T24" fmla="*/ 23 w 119"/>
                <a:gd name="T25" fmla="*/ 17 h 85"/>
                <a:gd name="T26" fmla="*/ 25 w 119"/>
                <a:gd name="T27" fmla="*/ 15 h 85"/>
                <a:gd name="T28" fmla="*/ 26 w 119"/>
                <a:gd name="T29" fmla="*/ 13 h 85"/>
                <a:gd name="T30" fmla="*/ 27 w 119"/>
                <a:gd name="T31" fmla="*/ 12 h 85"/>
                <a:gd name="T32" fmla="*/ 27 w 119"/>
                <a:gd name="T33" fmla="*/ 10 h 85"/>
                <a:gd name="T34" fmla="*/ 27 w 119"/>
                <a:gd name="T35" fmla="*/ 7 h 85"/>
                <a:gd name="T36" fmla="*/ 26 w 119"/>
                <a:gd name="T37" fmla="*/ 6 h 85"/>
                <a:gd name="T38" fmla="*/ 25 w 119"/>
                <a:gd name="T39" fmla="*/ 4 h 85"/>
                <a:gd name="T40" fmla="*/ 23 w 119"/>
                <a:gd name="T41" fmla="*/ 2 h 85"/>
                <a:gd name="T42" fmla="*/ 21 w 119"/>
                <a:gd name="T43" fmla="*/ 1 h 85"/>
                <a:gd name="T44" fmla="*/ 19 w 119"/>
                <a:gd name="T45" fmla="*/ 0 h 85"/>
                <a:gd name="T46" fmla="*/ 16 w 119"/>
                <a:gd name="T47" fmla="*/ 0 h 85"/>
                <a:gd name="T48" fmla="*/ 14 w 119"/>
                <a:gd name="T49" fmla="*/ 0 h 85"/>
                <a:gd name="T50" fmla="*/ 11 w 119"/>
                <a:gd name="T51" fmla="*/ 0 h 85"/>
                <a:gd name="T52" fmla="*/ 8 w 119"/>
                <a:gd name="T53" fmla="*/ 0 h 85"/>
                <a:gd name="T54" fmla="*/ 6 w 119"/>
                <a:gd name="T55" fmla="*/ 1 h 85"/>
                <a:gd name="T56" fmla="*/ 4 w 119"/>
                <a:gd name="T57" fmla="*/ 2 h 85"/>
                <a:gd name="T58" fmla="*/ 2 w 119"/>
                <a:gd name="T59" fmla="*/ 4 h 85"/>
                <a:gd name="T60" fmla="*/ 1 w 119"/>
                <a:gd name="T61" fmla="*/ 6 h 85"/>
                <a:gd name="T62" fmla="*/ 0 w 119"/>
                <a:gd name="T63" fmla="*/ 7 h 85"/>
                <a:gd name="T64" fmla="*/ 0 w 119"/>
                <a:gd name="T65" fmla="*/ 10 h 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9"/>
                <a:gd name="T100" fmla="*/ 0 h 85"/>
                <a:gd name="T101" fmla="*/ 119 w 119"/>
                <a:gd name="T102" fmla="*/ 85 h 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9" h="85">
                  <a:moveTo>
                    <a:pt x="0" y="43"/>
                  </a:moveTo>
                  <a:lnTo>
                    <a:pt x="2" y="52"/>
                  </a:lnTo>
                  <a:lnTo>
                    <a:pt x="6" y="59"/>
                  </a:lnTo>
                  <a:lnTo>
                    <a:pt x="11" y="67"/>
                  </a:lnTo>
                  <a:lnTo>
                    <a:pt x="17" y="74"/>
                  </a:lnTo>
                  <a:lnTo>
                    <a:pt x="26" y="79"/>
                  </a:lnTo>
                  <a:lnTo>
                    <a:pt x="37" y="83"/>
                  </a:lnTo>
                  <a:lnTo>
                    <a:pt x="49" y="84"/>
                  </a:lnTo>
                  <a:lnTo>
                    <a:pt x="60" y="85"/>
                  </a:lnTo>
                  <a:lnTo>
                    <a:pt x="72" y="84"/>
                  </a:lnTo>
                  <a:lnTo>
                    <a:pt x="84" y="83"/>
                  </a:lnTo>
                  <a:lnTo>
                    <a:pt x="93" y="79"/>
                  </a:lnTo>
                  <a:lnTo>
                    <a:pt x="102" y="74"/>
                  </a:lnTo>
                  <a:lnTo>
                    <a:pt x="108" y="67"/>
                  </a:lnTo>
                  <a:lnTo>
                    <a:pt x="114" y="59"/>
                  </a:lnTo>
                  <a:lnTo>
                    <a:pt x="118" y="52"/>
                  </a:lnTo>
                  <a:lnTo>
                    <a:pt x="119" y="43"/>
                  </a:lnTo>
                  <a:lnTo>
                    <a:pt x="118" y="33"/>
                  </a:lnTo>
                  <a:lnTo>
                    <a:pt x="114" y="26"/>
                  </a:lnTo>
                  <a:lnTo>
                    <a:pt x="108" y="18"/>
                  </a:lnTo>
                  <a:lnTo>
                    <a:pt x="102" y="11"/>
                  </a:lnTo>
                  <a:lnTo>
                    <a:pt x="93" y="6"/>
                  </a:lnTo>
                  <a:lnTo>
                    <a:pt x="84" y="2"/>
                  </a:lnTo>
                  <a:lnTo>
                    <a:pt x="72" y="1"/>
                  </a:lnTo>
                  <a:lnTo>
                    <a:pt x="60" y="0"/>
                  </a:lnTo>
                  <a:lnTo>
                    <a:pt x="49" y="1"/>
                  </a:lnTo>
                  <a:lnTo>
                    <a:pt x="37" y="2"/>
                  </a:lnTo>
                  <a:lnTo>
                    <a:pt x="26" y="6"/>
                  </a:lnTo>
                  <a:lnTo>
                    <a:pt x="17" y="11"/>
                  </a:lnTo>
                  <a:lnTo>
                    <a:pt x="11" y="18"/>
                  </a:lnTo>
                  <a:lnTo>
                    <a:pt x="6" y="26"/>
                  </a:lnTo>
                  <a:lnTo>
                    <a:pt x="2" y="33"/>
                  </a:lnTo>
                  <a:lnTo>
                    <a:pt x="0" y="43"/>
                  </a:lnTo>
                  <a:close/>
                </a:path>
              </a:pathLst>
            </a:custGeom>
            <a:solidFill>
              <a:srgbClr val="000000"/>
            </a:solidFill>
            <a:ln w="9525">
              <a:noFill/>
              <a:round/>
              <a:headEnd/>
              <a:tailEnd/>
            </a:ln>
          </p:spPr>
          <p:txBody>
            <a:bodyPr/>
            <a:lstStyle/>
            <a:p>
              <a:pPr rtl="0"/>
              <a:endParaRPr lang="en-US" sz="3800"/>
            </a:p>
          </p:txBody>
        </p:sp>
        <p:sp>
          <p:nvSpPr>
            <p:cNvPr id="41274" name="Freeform 314"/>
            <p:cNvSpPr>
              <a:spLocks/>
            </p:cNvSpPr>
            <p:nvPr/>
          </p:nvSpPr>
          <p:spPr bwMode="auto">
            <a:xfrm>
              <a:off x="351" y="2992"/>
              <a:ext cx="27" cy="19"/>
            </a:xfrm>
            <a:custGeom>
              <a:avLst/>
              <a:gdLst>
                <a:gd name="T0" fmla="*/ 0 w 119"/>
                <a:gd name="T1" fmla="*/ 10 h 84"/>
                <a:gd name="T2" fmla="*/ 0 w 119"/>
                <a:gd name="T3" fmla="*/ 12 h 84"/>
                <a:gd name="T4" fmla="*/ 1 w 119"/>
                <a:gd name="T5" fmla="*/ 13 h 84"/>
                <a:gd name="T6" fmla="*/ 2 w 119"/>
                <a:gd name="T7" fmla="*/ 15 h 84"/>
                <a:gd name="T8" fmla="*/ 4 w 119"/>
                <a:gd name="T9" fmla="*/ 16 h 84"/>
                <a:gd name="T10" fmla="*/ 6 w 119"/>
                <a:gd name="T11" fmla="*/ 18 h 84"/>
                <a:gd name="T12" fmla="*/ 8 w 119"/>
                <a:gd name="T13" fmla="*/ 19 h 84"/>
                <a:gd name="T14" fmla="*/ 11 w 119"/>
                <a:gd name="T15" fmla="*/ 19 h 84"/>
                <a:gd name="T16" fmla="*/ 13 w 119"/>
                <a:gd name="T17" fmla="*/ 19 h 84"/>
                <a:gd name="T18" fmla="*/ 16 w 119"/>
                <a:gd name="T19" fmla="*/ 19 h 84"/>
                <a:gd name="T20" fmla="*/ 19 w 119"/>
                <a:gd name="T21" fmla="*/ 19 h 84"/>
                <a:gd name="T22" fmla="*/ 21 w 119"/>
                <a:gd name="T23" fmla="*/ 18 h 84"/>
                <a:gd name="T24" fmla="*/ 23 w 119"/>
                <a:gd name="T25" fmla="*/ 16 h 84"/>
                <a:gd name="T26" fmla="*/ 25 w 119"/>
                <a:gd name="T27" fmla="*/ 15 h 84"/>
                <a:gd name="T28" fmla="*/ 26 w 119"/>
                <a:gd name="T29" fmla="*/ 13 h 84"/>
                <a:gd name="T30" fmla="*/ 27 w 119"/>
                <a:gd name="T31" fmla="*/ 12 h 84"/>
                <a:gd name="T32" fmla="*/ 27 w 119"/>
                <a:gd name="T33" fmla="*/ 10 h 84"/>
                <a:gd name="T34" fmla="*/ 27 w 119"/>
                <a:gd name="T35" fmla="*/ 7 h 84"/>
                <a:gd name="T36" fmla="*/ 26 w 119"/>
                <a:gd name="T37" fmla="*/ 6 h 84"/>
                <a:gd name="T38" fmla="*/ 25 w 119"/>
                <a:gd name="T39" fmla="*/ 4 h 84"/>
                <a:gd name="T40" fmla="*/ 23 w 119"/>
                <a:gd name="T41" fmla="*/ 2 h 84"/>
                <a:gd name="T42" fmla="*/ 21 w 119"/>
                <a:gd name="T43" fmla="*/ 1 h 84"/>
                <a:gd name="T44" fmla="*/ 19 w 119"/>
                <a:gd name="T45" fmla="*/ 0 h 84"/>
                <a:gd name="T46" fmla="*/ 16 w 119"/>
                <a:gd name="T47" fmla="*/ 0 h 84"/>
                <a:gd name="T48" fmla="*/ 13 w 119"/>
                <a:gd name="T49" fmla="*/ 0 h 84"/>
                <a:gd name="T50" fmla="*/ 11 w 119"/>
                <a:gd name="T51" fmla="*/ 0 h 84"/>
                <a:gd name="T52" fmla="*/ 8 w 119"/>
                <a:gd name="T53" fmla="*/ 0 h 84"/>
                <a:gd name="T54" fmla="*/ 6 w 119"/>
                <a:gd name="T55" fmla="*/ 1 h 84"/>
                <a:gd name="T56" fmla="*/ 4 w 119"/>
                <a:gd name="T57" fmla="*/ 2 h 84"/>
                <a:gd name="T58" fmla="*/ 2 w 119"/>
                <a:gd name="T59" fmla="*/ 4 h 84"/>
                <a:gd name="T60" fmla="*/ 1 w 119"/>
                <a:gd name="T61" fmla="*/ 6 h 84"/>
                <a:gd name="T62" fmla="*/ 0 w 119"/>
                <a:gd name="T63" fmla="*/ 7 h 84"/>
                <a:gd name="T64" fmla="*/ 0 w 119"/>
                <a:gd name="T65" fmla="*/ 10 h 8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9"/>
                <a:gd name="T100" fmla="*/ 0 h 84"/>
                <a:gd name="T101" fmla="*/ 119 w 119"/>
                <a:gd name="T102" fmla="*/ 84 h 8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9" h="84">
                  <a:moveTo>
                    <a:pt x="0" y="43"/>
                  </a:moveTo>
                  <a:lnTo>
                    <a:pt x="2" y="52"/>
                  </a:lnTo>
                  <a:lnTo>
                    <a:pt x="6" y="59"/>
                  </a:lnTo>
                  <a:lnTo>
                    <a:pt x="11" y="66"/>
                  </a:lnTo>
                  <a:lnTo>
                    <a:pt x="17" y="72"/>
                  </a:lnTo>
                  <a:lnTo>
                    <a:pt x="26" y="78"/>
                  </a:lnTo>
                  <a:lnTo>
                    <a:pt x="35" y="82"/>
                  </a:lnTo>
                  <a:lnTo>
                    <a:pt x="47" y="83"/>
                  </a:lnTo>
                  <a:lnTo>
                    <a:pt x="59" y="84"/>
                  </a:lnTo>
                  <a:lnTo>
                    <a:pt x="71" y="83"/>
                  </a:lnTo>
                  <a:lnTo>
                    <a:pt x="82" y="82"/>
                  </a:lnTo>
                  <a:lnTo>
                    <a:pt x="93" y="78"/>
                  </a:lnTo>
                  <a:lnTo>
                    <a:pt x="102" y="72"/>
                  </a:lnTo>
                  <a:lnTo>
                    <a:pt x="108" y="66"/>
                  </a:lnTo>
                  <a:lnTo>
                    <a:pt x="114" y="59"/>
                  </a:lnTo>
                  <a:lnTo>
                    <a:pt x="117" y="52"/>
                  </a:lnTo>
                  <a:lnTo>
                    <a:pt x="119" y="43"/>
                  </a:lnTo>
                  <a:lnTo>
                    <a:pt x="117" y="33"/>
                  </a:lnTo>
                  <a:lnTo>
                    <a:pt x="114" y="26"/>
                  </a:lnTo>
                  <a:lnTo>
                    <a:pt x="108" y="18"/>
                  </a:lnTo>
                  <a:lnTo>
                    <a:pt x="102" y="11"/>
                  </a:lnTo>
                  <a:lnTo>
                    <a:pt x="93" y="6"/>
                  </a:lnTo>
                  <a:lnTo>
                    <a:pt x="82" y="2"/>
                  </a:lnTo>
                  <a:lnTo>
                    <a:pt x="71" y="1"/>
                  </a:lnTo>
                  <a:lnTo>
                    <a:pt x="59" y="0"/>
                  </a:lnTo>
                  <a:lnTo>
                    <a:pt x="47" y="1"/>
                  </a:lnTo>
                  <a:lnTo>
                    <a:pt x="35" y="2"/>
                  </a:lnTo>
                  <a:lnTo>
                    <a:pt x="26" y="6"/>
                  </a:lnTo>
                  <a:lnTo>
                    <a:pt x="17" y="11"/>
                  </a:lnTo>
                  <a:lnTo>
                    <a:pt x="11" y="18"/>
                  </a:lnTo>
                  <a:lnTo>
                    <a:pt x="6" y="26"/>
                  </a:lnTo>
                  <a:lnTo>
                    <a:pt x="2" y="33"/>
                  </a:lnTo>
                  <a:lnTo>
                    <a:pt x="0" y="43"/>
                  </a:lnTo>
                  <a:close/>
                </a:path>
              </a:pathLst>
            </a:custGeom>
            <a:solidFill>
              <a:srgbClr val="000000"/>
            </a:solidFill>
            <a:ln w="9525">
              <a:noFill/>
              <a:round/>
              <a:headEnd/>
              <a:tailEnd/>
            </a:ln>
          </p:spPr>
          <p:txBody>
            <a:bodyPr/>
            <a:lstStyle/>
            <a:p>
              <a:pPr rtl="0"/>
              <a:endParaRPr lang="en-US" sz="3800"/>
            </a:p>
          </p:txBody>
        </p:sp>
        <p:sp>
          <p:nvSpPr>
            <p:cNvPr id="41275" name="Freeform 315"/>
            <p:cNvSpPr>
              <a:spLocks/>
            </p:cNvSpPr>
            <p:nvPr/>
          </p:nvSpPr>
          <p:spPr bwMode="auto">
            <a:xfrm>
              <a:off x="786" y="2993"/>
              <a:ext cx="27" cy="19"/>
            </a:xfrm>
            <a:custGeom>
              <a:avLst/>
              <a:gdLst>
                <a:gd name="T0" fmla="*/ 0 w 118"/>
                <a:gd name="T1" fmla="*/ 9 h 84"/>
                <a:gd name="T2" fmla="*/ 0 w 118"/>
                <a:gd name="T3" fmla="*/ 11 h 84"/>
                <a:gd name="T4" fmla="*/ 1 w 118"/>
                <a:gd name="T5" fmla="*/ 13 h 84"/>
                <a:gd name="T6" fmla="*/ 2 w 118"/>
                <a:gd name="T7" fmla="*/ 15 h 84"/>
                <a:gd name="T8" fmla="*/ 4 w 118"/>
                <a:gd name="T9" fmla="*/ 16 h 84"/>
                <a:gd name="T10" fmla="*/ 6 w 118"/>
                <a:gd name="T11" fmla="*/ 18 h 84"/>
                <a:gd name="T12" fmla="*/ 8 w 118"/>
                <a:gd name="T13" fmla="*/ 18 h 84"/>
                <a:gd name="T14" fmla="*/ 11 w 118"/>
                <a:gd name="T15" fmla="*/ 19 h 84"/>
                <a:gd name="T16" fmla="*/ 13 w 118"/>
                <a:gd name="T17" fmla="*/ 19 h 84"/>
                <a:gd name="T18" fmla="*/ 16 w 118"/>
                <a:gd name="T19" fmla="*/ 19 h 84"/>
                <a:gd name="T20" fmla="*/ 19 w 118"/>
                <a:gd name="T21" fmla="*/ 18 h 84"/>
                <a:gd name="T22" fmla="*/ 21 w 118"/>
                <a:gd name="T23" fmla="*/ 18 h 84"/>
                <a:gd name="T24" fmla="*/ 23 w 118"/>
                <a:gd name="T25" fmla="*/ 16 h 84"/>
                <a:gd name="T26" fmla="*/ 25 w 118"/>
                <a:gd name="T27" fmla="*/ 15 h 84"/>
                <a:gd name="T28" fmla="*/ 26 w 118"/>
                <a:gd name="T29" fmla="*/ 13 h 84"/>
                <a:gd name="T30" fmla="*/ 27 w 118"/>
                <a:gd name="T31" fmla="*/ 11 h 84"/>
                <a:gd name="T32" fmla="*/ 27 w 118"/>
                <a:gd name="T33" fmla="*/ 9 h 84"/>
                <a:gd name="T34" fmla="*/ 27 w 118"/>
                <a:gd name="T35" fmla="*/ 7 h 84"/>
                <a:gd name="T36" fmla="*/ 26 w 118"/>
                <a:gd name="T37" fmla="*/ 5 h 84"/>
                <a:gd name="T38" fmla="*/ 25 w 118"/>
                <a:gd name="T39" fmla="*/ 4 h 84"/>
                <a:gd name="T40" fmla="*/ 23 w 118"/>
                <a:gd name="T41" fmla="*/ 2 h 84"/>
                <a:gd name="T42" fmla="*/ 21 w 118"/>
                <a:gd name="T43" fmla="*/ 1 h 84"/>
                <a:gd name="T44" fmla="*/ 19 w 118"/>
                <a:gd name="T45" fmla="*/ 0 h 84"/>
                <a:gd name="T46" fmla="*/ 16 w 118"/>
                <a:gd name="T47" fmla="*/ 0 h 84"/>
                <a:gd name="T48" fmla="*/ 13 w 118"/>
                <a:gd name="T49" fmla="*/ 0 h 84"/>
                <a:gd name="T50" fmla="*/ 11 w 118"/>
                <a:gd name="T51" fmla="*/ 0 h 84"/>
                <a:gd name="T52" fmla="*/ 8 w 118"/>
                <a:gd name="T53" fmla="*/ 0 h 84"/>
                <a:gd name="T54" fmla="*/ 6 w 118"/>
                <a:gd name="T55" fmla="*/ 1 h 84"/>
                <a:gd name="T56" fmla="*/ 4 w 118"/>
                <a:gd name="T57" fmla="*/ 2 h 84"/>
                <a:gd name="T58" fmla="*/ 2 w 118"/>
                <a:gd name="T59" fmla="*/ 4 h 84"/>
                <a:gd name="T60" fmla="*/ 1 w 118"/>
                <a:gd name="T61" fmla="*/ 5 h 84"/>
                <a:gd name="T62" fmla="*/ 0 w 118"/>
                <a:gd name="T63" fmla="*/ 7 h 84"/>
                <a:gd name="T64" fmla="*/ 0 w 118"/>
                <a:gd name="T65" fmla="*/ 9 h 8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8"/>
                <a:gd name="T100" fmla="*/ 0 h 84"/>
                <a:gd name="T101" fmla="*/ 118 w 118"/>
                <a:gd name="T102" fmla="*/ 84 h 8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8" h="84">
                  <a:moveTo>
                    <a:pt x="0" y="41"/>
                  </a:moveTo>
                  <a:lnTo>
                    <a:pt x="1" y="50"/>
                  </a:lnTo>
                  <a:lnTo>
                    <a:pt x="5" y="58"/>
                  </a:lnTo>
                  <a:lnTo>
                    <a:pt x="10" y="66"/>
                  </a:lnTo>
                  <a:lnTo>
                    <a:pt x="16" y="72"/>
                  </a:lnTo>
                  <a:lnTo>
                    <a:pt x="26" y="78"/>
                  </a:lnTo>
                  <a:lnTo>
                    <a:pt x="35" y="81"/>
                  </a:lnTo>
                  <a:lnTo>
                    <a:pt x="46" y="83"/>
                  </a:lnTo>
                  <a:lnTo>
                    <a:pt x="58" y="84"/>
                  </a:lnTo>
                  <a:lnTo>
                    <a:pt x="70" y="83"/>
                  </a:lnTo>
                  <a:lnTo>
                    <a:pt x="82" y="81"/>
                  </a:lnTo>
                  <a:lnTo>
                    <a:pt x="92" y="78"/>
                  </a:lnTo>
                  <a:lnTo>
                    <a:pt x="101" y="72"/>
                  </a:lnTo>
                  <a:lnTo>
                    <a:pt x="108" y="66"/>
                  </a:lnTo>
                  <a:lnTo>
                    <a:pt x="113" y="58"/>
                  </a:lnTo>
                  <a:lnTo>
                    <a:pt x="117" y="50"/>
                  </a:lnTo>
                  <a:lnTo>
                    <a:pt x="118" y="41"/>
                  </a:lnTo>
                  <a:lnTo>
                    <a:pt x="117" y="32"/>
                  </a:lnTo>
                  <a:lnTo>
                    <a:pt x="113" y="24"/>
                  </a:lnTo>
                  <a:lnTo>
                    <a:pt x="108" y="18"/>
                  </a:lnTo>
                  <a:lnTo>
                    <a:pt x="101" y="11"/>
                  </a:lnTo>
                  <a:lnTo>
                    <a:pt x="92" y="6"/>
                  </a:lnTo>
                  <a:lnTo>
                    <a:pt x="82" y="2"/>
                  </a:lnTo>
                  <a:lnTo>
                    <a:pt x="70" y="1"/>
                  </a:lnTo>
                  <a:lnTo>
                    <a:pt x="58" y="0"/>
                  </a:lnTo>
                  <a:lnTo>
                    <a:pt x="46" y="1"/>
                  </a:lnTo>
                  <a:lnTo>
                    <a:pt x="35" y="2"/>
                  </a:lnTo>
                  <a:lnTo>
                    <a:pt x="26" y="6"/>
                  </a:lnTo>
                  <a:lnTo>
                    <a:pt x="16" y="11"/>
                  </a:lnTo>
                  <a:lnTo>
                    <a:pt x="10" y="18"/>
                  </a:lnTo>
                  <a:lnTo>
                    <a:pt x="5" y="24"/>
                  </a:lnTo>
                  <a:lnTo>
                    <a:pt x="1" y="32"/>
                  </a:lnTo>
                  <a:lnTo>
                    <a:pt x="0" y="41"/>
                  </a:lnTo>
                  <a:close/>
                </a:path>
              </a:pathLst>
            </a:custGeom>
            <a:solidFill>
              <a:srgbClr val="000000"/>
            </a:solidFill>
            <a:ln w="9525">
              <a:noFill/>
              <a:round/>
              <a:headEnd/>
              <a:tailEnd/>
            </a:ln>
          </p:spPr>
          <p:txBody>
            <a:bodyPr/>
            <a:lstStyle/>
            <a:p>
              <a:pPr rtl="0"/>
              <a:endParaRPr lang="en-US" sz="3800"/>
            </a:p>
          </p:txBody>
        </p:sp>
        <p:sp>
          <p:nvSpPr>
            <p:cNvPr id="41276" name="Freeform 316"/>
            <p:cNvSpPr>
              <a:spLocks/>
            </p:cNvSpPr>
            <p:nvPr/>
          </p:nvSpPr>
          <p:spPr bwMode="auto">
            <a:xfrm>
              <a:off x="361" y="2887"/>
              <a:ext cx="45" cy="120"/>
            </a:xfrm>
            <a:custGeom>
              <a:avLst/>
              <a:gdLst>
                <a:gd name="T0" fmla="*/ 36 w 198"/>
                <a:gd name="T1" fmla="*/ 3 h 526"/>
                <a:gd name="T2" fmla="*/ 0 w 198"/>
                <a:gd name="T3" fmla="*/ 114 h 526"/>
                <a:gd name="T4" fmla="*/ 0 w 198"/>
                <a:gd name="T5" fmla="*/ 116 h 526"/>
                <a:gd name="T6" fmla="*/ 1 w 198"/>
                <a:gd name="T7" fmla="*/ 117 h 526"/>
                <a:gd name="T8" fmla="*/ 2 w 198"/>
                <a:gd name="T9" fmla="*/ 119 h 526"/>
                <a:gd name="T10" fmla="*/ 3 w 198"/>
                <a:gd name="T11" fmla="*/ 120 h 526"/>
                <a:gd name="T12" fmla="*/ 5 w 198"/>
                <a:gd name="T13" fmla="*/ 120 h 526"/>
                <a:gd name="T14" fmla="*/ 7 w 198"/>
                <a:gd name="T15" fmla="*/ 120 h 526"/>
                <a:gd name="T16" fmla="*/ 8 w 198"/>
                <a:gd name="T17" fmla="*/ 118 h 526"/>
                <a:gd name="T18" fmla="*/ 9 w 198"/>
                <a:gd name="T19" fmla="*/ 117 h 526"/>
                <a:gd name="T20" fmla="*/ 45 w 198"/>
                <a:gd name="T21" fmla="*/ 6 h 526"/>
                <a:gd name="T22" fmla="*/ 45 w 198"/>
                <a:gd name="T23" fmla="*/ 4 h 526"/>
                <a:gd name="T24" fmla="*/ 45 w 198"/>
                <a:gd name="T25" fmla="*/ 3 h 526"/>
                <a:gd name="T26" fmla="*/ 44 w 198"/>
                <a:gd name="T27" fmla="*/ 1 h 526"/>
                <a:gd name="T28" fmla="*/ 42 w 198"/>
                <a:gd name="T29" fmla="*/ 0 h 526"/>
                <a:gd name="T30" fmla="*/ 40 w 198"/>
                <a:gd name="T31" fmla="*/ 0 h 526"/>
                <a:gd name="T32" fmla="*/ 38 w 198"/>
                <a:gd name="T33" fmla="*/ 1 h 526"/>
                <a:gd name="T34" fmla="*/ 37 w 198"/>
                <a:gd name="T35" fmla="*/ 2 h 526"/>
                <a:gd name="T36" fmla="*/ 36 w 198"/>
                <a:gd name="T37" fmla="*/ 3 h 5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8"/>
                <a:gd name="T58" fmla="*/ 0 h 526"/>
                <a:gd name="T59" fmla="*/ 198 w 198"/>
                <a:gd name="T60" fmla="*/ 526 h 5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8" h="526">
                  <a:moveTo>
                    <a:pt x="159" y="15"/>
                  </a:moveTo>
                  <a:lnTo>
                    <a:pt x="2" y="501"/>
                  </a:lnTo>
                  <a:lnTo>
                    <a:pt x="0" y="507"/>
                  </a:lnTo>
                  <a:lnTo>
                    <a:pt x="3" y="515"/>
                  </a:lnTo>
                  <a:lnTo>
                    <a:pt x="8" y="522"/>
                  </a:lnTo>
                  <a:lnTo>
                    <a:pt x="15" y="526"/>
                  </a:lnTo>
                  <a:lnTo>
                    <a:pt x="22" y="526"/>
                  </a:lnTo>
                  <a:lnTo>
                    <a:pt x="29" y="524"/>
                  </a:lnTo>
                  <a:lnTo>
                    <a:pt x="35" y="519"/>
                  </a:lnTo>
                  <a:lnTo>
                    <a:pt x="39" y="513"/>
                  </a:lnTo>
                  <a:lnTo>
                    <a:pt x="197" y="26"/>
                  </a:lnTo>
                  <a:lnTo>
                    <a:pt x="198" y="18"/>
                  </a:lnTo>
                  <a:lnTo>
                    <a:pt x="197" y="12"/>
                  </a:lnTo>
                  <a:lnTo>
                    <a:pt x="192" y="5"/>
                  </a:lnTo>
                  <a:lnTo>
                    <a:pt x="185" y="2"/>
                  </a:lnTo>
                  <a:lnTo>
                    <a:pt x="177" y="0"/>
                  </a:lnTo>
                  <a:lnTo>
                    <a:pt x="169" y="3"/>
                  </a:lnTo>
                  <a:lnTo>
                    <a:pt x="163" y="8"/>
                  </a:lnTo>
                  <a:lnTo>
                    <a:pt x="159" y="15"/>
                  </a:lnTo>
                  <a:close/>
                </a:path>
              </a:pathLst>
            </a:custGeom>
            <a:solidFill>
              <a:srgbClr val="000000"/>
            </a:solidFill>
            <a:ln w="9525">
              <a:noFill/>
              <a:round/>
              <a:headEnd/>
              <a:tailEnd/>
            </a:ln>
          </p:spPr>
          <p:txBody>
            <a:bodyPr/>
            <a:lstStyle/>
            <a:p>
              <a:pPr rtl="0"/>
              <a:endParaRPr lang="en-US" sz="3800"/>
            </a:p>
          </p:txBody>
        </p:sp>
        <p:sp>
          <p:nvSpPr>
            <p:cNvPr id="41277" name="Freeform 317"/>
            <p:cNvSpPr>
              <a:spLocks/>
            </p:cNvSpPr>
            <p:nvPr/>
          </p:nvSpPr>
          <p:spPr bwMode="auto">
            <a:xfrm>
              <a:off x="434" y="2899"/>
              <a:ext cx="44" cy="47"/>
            </a:xfrm>
            <a:custGeom>
              <a:avLst/>
              <a:gdLst>
                <a:gd name="T0" fmla="*/ 16 w 194"/>
                <a:gd name="T1" fmla="*/ 0 h 208"/>
                <a:gd name="T2" fmla="*/ 17 w 194"/>
                <a:gd name="T3" fmla="*/ 0 h 208"/>
                <a:gd name="T4" fmla="*/ 15 w 194"/>
                <a:gd name="T5" fmla="*/ 1 h 208"/>
                <a:gd name="T6" fmla="*/ 12 w 194"/>
                <a:gd name="T7" fmla="*/ 2 h 208"/>
                <a:gd name="T8" fmla="*/ 9 w 194"/>
                <a:gd name="T9" fmla="*/ 3 h 208"/>
                <a:gd name="T10" fmla="*/ 7 w 194"/>
                <a:gd name="T11" fmla="*/ 6 h 208"/>
                <a:gd name="T12" fmla="*/ 1 w 194"/>
                <a:gd name="T13" fmla="*/ 17 h 208"/>
                <a:gd name="T14" fmla="*/ 0 w 194"/>
                <a:gd name="T15" fmla="*/ 38 h 208"/>
                <a:gd name="T16" fmla="*/ 2 w 194"/>
                <a:gd name="T17" fmla="*/ 45 h 208"/>
                <a:gd name="T18" fmla="*/ 5 w 194"/>
                <a:gd name="T19" fmla="*/ 47 h 208"/>
                <a:gd name="T20" fmla="*/ 8 w 194"/>
                <a:gd name="T21" fmla="*/ 46 h 208"/>
                <a:gd name="T22" fmla="*/ 10 w 194"/>
                <a:gd name="T23" fmla="*/ 43 h 208"/>
                <a:gd name="T24" fmla="*/ 9 w 194"/>
                <a:gd name="T25" fmla="*/ 35 h 208"/>
                <a:gd name="T26" fmla="*/ 10 w 194"/>
                <a:gd name="T27" fmla="*/ 19 h 208"/>
                <a:gd name="T28" fmla="*/ 14 w 194"/>
                <a:gd name="T29" fmla="*/ 11 h 208"/>
                <a:gd name="T30" fmla="*/ 16 w 194"/>
                <a:gd name="T31" fmla="*/ 10 h 208"/>
                <a:gd name="T32" fmla="*/ 18 w 194"/>
                <a:gd name="T33" fmla="*/ 9 h 208"/>
                <a:gd name="T34" fmla="*/ 18 w 194"/>
                <a:gd name="T35" fmla="*/ 9 h 208"/>
                <a:gd name="T36" fmla="*/ 19 w 194"/>
                <a:gd name="T37" fmla="*/ 9 h 208"/>
                <a:gd name="T38" fmla="*/ 21 w 194"/>
                <a:gd name="T39" fmla="*/ 9 h 208"/>
                <a:gd name="T40" fmla="*/ 24 w 194"/>
                <a:gd name="T41" fmla="*/ 9 h 208"/>
                <a:gd name="T42" fmla="*/ 27 w 194"/>
                <a:gd name="T43" fmla="*/ 10 h 208"/>
                <a:gd name="T44" fmla="*/ 32 w 194"/>
                <a:gd name="T45" fmla="*/ 14 h 208"/>
                <a:gd name="T46" fmla="*/ 35 w 194"/>
                <a:gd name="T47" fmla="*/ 28 h 208"/>
                <a:gd name="T48" fmla="*/ 35 w 194"/>
                <a:gd name="T49" fmla="*/ 42 h 208"/>
                <a:gd name="T50" fmla="*/ 37 w 194"/>
                <a:gd name="T51" fmla="*/ 44 h 208"/>
                <a:gd name="T52" fmla="*/ 41 w 194"/>
                <a:gd name="T53" fmla="*/ 45 h 208"/>
                <a:gd name="T54" fmla="*/ 43 w 194"/>
                <a:gd name="T55" fmla="*/ 42 h 208"/>
                <a:gd name="T56" fmla="*/ 44 w 194"/>
                <a:gd name="T57" fmla="*/ 34 h 208"/>
                <a:gd name="T58" fmla="*/ 44 w 194"/>
                <a:gd name="T59" fmla="*/ 23 h 208"/>
                <a:gd name="T60" fmla="*/ 42 w 194"/>
                <a:gd name="T61" fmla="*/ 14 h 208"/>
                <a:gd name="T62" fmla="*/ 37 w 194"/>
                <a:gd name="T63" fmla="*/ 7 h 208"/>
                <a:gd name="T64" fmla="*/ 31 w 194"/>
                <a:gd name="T65" fmla="*/ 2 h 208"/>
                <a:gd name="T66" fmla="*/ 25 w 194"/>
                <a:gd name="T67" fmla="*/ 0 h 208"/>
                <a:gd name="T68" fmla="*/ 20 w 194"/>
                <a:gd name="T69" fmla="*/ 0 h 208"/>
                <a:gd name="T70" fmla="*/ 17 w 194"/>
                <a:gd name="T71" fmla="*/ 0 h 2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4"/>
                <a:gd name="T109" fmla="*/ 0 h 208"/>
                <a:gd name="T110" fmla="*/ 194 w 194"/>
                <a:gd name="T111" fmla="*/ 208 h 2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4" h="208">
                  <a:moveTo>
                    <a:pt x="71" y="2"/>
                  </a:moveTo>
                  <a:lnTo>
                    <a:pt x="72" y="2"/>
                  </a:lnTo>
                  <a:lnTo>
                    <a:pt x="73" y="2"/>
                  </a:lnTo>
                  <a:lnTo>
                    <a:pt x="75" y="2"/>
                  </a:lnTo>
                  <a:lnTo>
                    <a:pt x="67" y="4"/>
                  </a:lnTo>
                  <a:lnTo>
                    <a:pt x="60" y="5"/>
                  </a:lnTo>
                  <a:lnTo>
                    <a:pt x="54" y="8"/>
                  </a:lnTo>
                  <a:lnTo>
                    <a:pt x="47" y="10"/>
                  </a:lnTo>
                  <a:lnTo>
                    <a:pt x="41" y="14"/>
                  </a:lnTo>
                  <a:lnTo>
                    <a:pt x="36" y="19"/>
                  </a:lnTo>
                  <a:lnTo>
                    <a:pt x="30" y="25"/>
                  </a:lnTo>
                  <a:lnTo>
                    <a:pt x="25" y="30"/>
                  </a:lnTo>
                  <a:lnTo>
                    <a:pt x="6" y="75"/>
                  </a:lnTo>
                  <a:lnTo>
                    <a:pt x="0" y="125"/>
                  </a:lnTo>
                  <a:lnTo>
                    <a:pt x="2" y="168"/>
                  </a:lnTo>
                  <a:lnTo>
                    <a:pt x="4" y="191"/>
                  </a:lnTo>
                  <a:lnTo>
                    <a:pt x="8" y="199"/>
                  </a:lnTo>
                  <a:lnTo>
                    <a:pt x="13" y="204"/>
                  </a:lnTo>
                  <a:lnTo>
                    <a:pt x="20" y="208"/>
                  </a:lnTo>
                  <a:lnTo>
                    <a:pt x="28" y="208"/>
                  </a:lnTo>
                  <a:lnTo>
                    <a:pt x="36" y="204"/>
                  </a:lnTo>
                  <a:lnTo>
                    <a:pt x="41" y="199"/>
                  </a:lnTo>
                  <a:lnTo>
                    <a:pt x="43" y="192"/>
                  </a:lnTo>
                  <a:lnTo>
                    <a:pt x="43" y="185"/>
                  </a:lnTo>
                  <a:lnTo>
                    <a:pt x="41" y="157"/>
                  </a:lnTo>
                  <a:lnTo>
                    <a:pt x="41" y="121"/>
                  </a:lnTo>
                  <a:lnTo>
                    <a:pt x="45" y="84"/>
                  </a:lnTo>
                  <a:lnTo>
                    <a:pt x="58" y="54"/>
                  </a:lnTo>
                  <a:lnTo>
                    <a:pt x="62" y="49"/>
                  </a:lnTo>
                  <a:lnTo>
                    <a:pt x="67" y="45"/>
                  </a:lnTo>
                  <a:lnTo>
                    <a:pt x="72" y="43"/>
                  </a:lnTo>
                  <a:lnTo>
                    <a:pt x="78" y="41"/>
                  </a:lnTo>
                  <a:lnTo>
                    <a:pt x="80" y="41"/>
                  </a:lnTo>
                  <a:lnTo>
                    <a:pt x="81" y="40"/>
                  </a:lnTo>
                  <a:lnTo>
                    <a:pt x="82" y="40"/>
                  </a:lnTo>
                  <a:lnTo>
                    <a:pt x="84" y="40"/>
                  </a:lnTo>
                  <a:lnTo>
                    <a:pt x="88" y="39"/>
                  </a:lnTo>
                  <a:lnTo>
                    <a:pt x="93" y="39"/>
                  </a:lnTo>
                  <a:lnTo>
                    <a:pt x="98" y="39"/>
                  </a:lnTo>
                  <a:lnTo>
                    <a:pt x="106" y="40"/>
                  </a:lnTo>
                  <a:lnTo>
                    <a:pt x="112" y="41"/>
                  </a:lnTo>
                  <a:lnTo>
                    <a:pt x="120" y="44"/>
                  </a:lnTo>
                  <a:lnTo>
                    <a:pt x="128" y="49"/>
                  </a:lnTo>
                  <a:lnTo>
                    <a:pt x="140" y="64"/>
                  </a:lnTo>
                  <a:lnTo>
                    <a:pt x="149" y="87"/>
                  </a:lnTo>
                  <a:lnTo>
                    <a:pt x="155" y="125"/>
                  </a:lnTo>
                  <a:lnTo>
                    <a:pt x="154" y="177"/>
                  </a:lnTo>
                  <a:lnTo>
                    <a:pt x="154" y="185"/>
                  </a:lnTo>
                  <a:lnTo>
                    <a:pt x="158" y="191"/>
                  </a:lnTo>
                  <a:lnTo>
                    <a:pt x="163" y="196"/>
                  </a:lnTo>
                  <a:lnTo>
                    <a:pt x="171" y="199"/>
                  </a:lnTo>
                  <a:lnTo>
                    <a:pt x="179" y="198"/>
                  </a:lnTo>
                  <a:lnTo>
                    <a:pt x="186" y="195"/>
                  </a:lnTo>
                  <a:lnTo>
                    <a:pt x="190" y="188"/>
                  </a:lnTo>
                  <a:lnTo>
                    <a:pt x="193" y="181"/>
                  </a:lnTo>
                  <a:lnTo>
                    <a:pt x="194" y="152"/>
                  </a:lnTo>
                  <a:lnTo>
                    <a:pt x="194" y="126"/>
                  </a:lnTo>
                  <a:lnTo>
                    <a:pt x="193" y="101"/>
                  </a:lnTo>
                  <a:lnTo>
                    <a:pt x="189" y="80"/>
                  </a:lnTo>
                  <a:lnTo>
                    <a:pt x="183" y="61"/>
                  </a:lnTo>
                  <a:lnTo>
                    <a:pt x="175" y="44"/>
                  </a:lnTo>
                  <a:lnTo>
                    <a:pt x="164" y="30"/>
                  </a:lnTo>
                  <a:lnTo>
                    <a:pt x="153" y="18"/>
                  </a:lnTo>
                  <a:lnTo>
                    <a:pt x="138" y="9"/>
                  </a:lnTo>
                  <a:lnTo>
                    <a:pt x="125" y="4"/>
                  </a:lnTo>
                  <a:lnTo>
                    <a:pt x="111" y="1"/>
                  </a:lnTo>
                  <a:lnTo>
                    <a:pt x="99" y="0"/>
                  </a:lnTo>
                  <a:lnTo>
                    <a:pt x="88" y="0"/>
                  </a:lnTo>
                  <a:lnTo>
                    <a:pt x="80" y="1"/>
                  </a:lnTo>
                  <a:lnTo>
                    <a:pt x="73" y="2"/>
                  </a:lnTo>
                  <a:lnTo>
                    <a:pt x="71" y="2"/>
                  </a:lnTo>
                  <a:close/>
                </a:path>
              </a:pathLst>
            </a:custGeom>
            <a:solidFill>
              <a:srgbClr val="000000"/>
            </a:solidFill>
            <a:ln w="9525">
              <a:noFill/>
              <a:round/>
              <a:headEnd/>
              <a:tailEnd/>
            </a:ln>
          </p:spPr>
          <p:txBody>
            <a:bodyPr/>
            <a:lstStyle/>
            <a:p>
              <a:pPr rtl="0"/>
              <a:endParaRPr lang="en-US" sz="3800"/>
            </a:p>
          </p:txBody>
        </p:sp>
        <p:sp>
          <p:nvSpPr>
            <p:cNvPr id="41278" name="Freeform 318"/>
            <p:cNvSpPr>
              <a:spLocks/>
            </p:cNvSpPr>
            <p:nvPr/>
          </p:nvSpPr>
          <p:spPr bwMode="auto">
            <a:xfrm>
              <a:off x="523" y="2938"/>
              <a:ext cx="161" cy="60"/>
            </a:xfrm>
            <a:custGeom>
              <a:avLst/>
              <a:gdLst>
                <a:gd name="T0" fmla="*/ 1 w 705"/>
                <a:gd name="T1" fmla="*/ 55 h 258"/>
                <a:gd name="T2" fmla="*/ 0 w 705"/>
                <a:gd name="T3" fmla="*/ 60 h 258"/>
                <a:gd name="T4" fmla="*/ 161 w 705"/>
                <a:gd name="T5" fmla="*/ 60 h 258"/>
                <a:gd name="T6" fmla="*/ 160 w 705"/>
                <a:gd name="T7" fmla="*/ 55 h 258"/>
                <a:gd name="T8" fmla="*/ 158 w 705"/>
                <a:gd name="T9" fmla="*/ 49 h 258"/>
                <a:gd name="T10" fmla="*/ 157 w 705"/>
                <a:gd name="T11" fmla="*/ 43 h 258"/>
                <a:gd name="T12" fmla="*/ 154 w 705"/>
                <a:gd name="T13" fmla="*/ 38 h 258"/>
                <a:gd name="T14" fmla="*/ 151 w 705"/>
                <a:gd name="T15" fmla="*/ 33 h 258"/>
                <a:gd name="T16" fmla="*/ 147 w 705"/>
                <a:gd name="T17" fmla="*/ 28 h 258"/>
                <a:gd name="T18" fmla="*/ 143 w 705"/>
                <a:gd name="T19" fmla="*/ 23 h 258"/>
                <a:gd name="T20" fmla="*/ 138 w 705"/>
                <a:gd name="T21" fmla="*/ 20 h 258"/>
                <a:gd name="T22" fmla="*/ 133 w 705"/>
                <a:gd name="T23" fmla="*/ 16 h 258"/>
                <a:gd name="T24" fmla="*/ 128 w 705"/>
                <a:gd name="T25" fmla="*/ 12 h 258"/>
                <a:gd name="T26" fmla="*/ 122 w 705"/>
                <a:gd name="T27" fmla="*/ 9 h 258"/>
                <a:gd name="T28" fmla="*/ 115 w 705"/>
                <a:gd name="T29" fmla="*/ 6 h 258"/>
                <a:gd name="T30" fmla="*/ 109 w 705"/>
                <a:gd name="T31" fmla="*/ 4 h 258"/>
                <a:gd name="T32" fmla="*/ 102 w 705"/>
                <a:gd name="T33" fmla="*/ 2 h 258"/>
                <a:gd name="T34" fmla="*/ 95 w 705"/>
                <a:gd name="T35" fmla="*/ 1 h 258"/>
                <a:gd name="T36" fmla="*/ 88 w 705"/>
                <a:gd name="T37" fmla="*/ 0 h 258"/>
                <a:gd name="T38" fmla="*/ 80 w 705"/>
                <a:gd name="T39" fmla="*/ 0 h 258"/>
                <a:gd name="T40" fmla="*/ 73 w 705"/>
                <a:gd name="T41" fmla="*/ 0 h 258"/>
                <a:gd name="T42" fmla="*/ 66 w 705"/>
                <a:gd name="T43" fmla="*/ 1 h 258"/>
                <a:gd name="T44" fmla="*/ 59 w 705"/>
                <a:gd name="T45" fmla="*/ 2 h 258"/>
                <a:gd name="T46" fmla="*/ 52 w 705"/>
                <a:gd name="T47" fmla="*/ 4 h 258"/>
                <a:gd name="T48" fmla="*/ 46 w 705"/>
                <a:gd name="T49" fmla="*/ 6 h 258"/>
                <a:gd name="T50" fmla="*/ 39 w 705"/>
                <a:gd name="T51" fmla="*/ 9 h 258"/>
                <a:gd name="T52" fmla="*/ 33 w 705"/>
                <a:gd name="T53" fmla="*/ 12 h 258"/>
                <a:gd name="T54" fmla="*/ 28 w 705"/>
                <a:gd name="T55" fmla="*/ 16 h 258"/>
                <a:gd name="T56" fmla="*/ 23 w 705"/>
                <a:gd name="T57" fmla="*/ 20 h 258"/>
                <a:gd name="T58" fmla="*/ 18 w 705"/>
                <a:gd name="T59" fmla="*/ 23 h 258"/>
                <a:gd name="T60" fmla="*/ 14 w 705"/>
                <a:gd name="T61" fmla="*/ 28 h 258"/>
                <a:gd name="T62" fmla="*/ 10 w 705"/>
                <a:gd name="T63" fmla="*/ 33 h 258"/>
                <a:gd name="T64" fmla="*/ 7 w 705"/>
                <a:gd name="T65" fmla="*/ 38 h 258"/>
                <a:gd name="T66" fmla="*/ 4 w 705"/>
                <a:gd name="T67" fmla="*/ 43 h 258"/>
                <a:gd name="T68" fmla="*/ 3 w 705"/>
                <a:gd name="T69" fmla="*/ 49 h 258"/>
                <a:gd name="T70" fmla="*/ 1 w 705"/>
                <a:gd name="T71" fmla="*/ 55 h 25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5"/>
                <a:gd name="T109" fmla="*/ 0 h 258"/>
                <a:gd name="T110" fmla="*/ 705 w 705"/>
                <a:gd name="T111" fmla="*/ 258 h 25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5" h="258">
                  <a:moveTo>
                    <a:pt x="4" y="235"/>
                  </a:moveTo>
                  <a:lnTo>
                    <a:pt x="0" y="258"/>
                  </a:lnTo>
                  <a:lnTo>
                    <a:pt x="705" y="258"/>
                  </a:lnTo>
                  <a:lnTo>
                    <a:pt x="701" y="235"/>
                  </a:lnTo>
                  <a:lnTo>
                    <a:pt x="694" y="210"/>
                  </a:lnTo>
                  <a:lnTo>
                    <a:pt x="686" y="187"/>
                  </a:lnTo>
                  <a:lnTo>
                    <a:pt x="675" y="163"/>
                  </a:lnTo>
                  <a:lnTo>
                    <a:pt x="660" y="141"/>
                  </a:lnTo>
                  <a:lnTo>
                    <a:pt x="643" y="120"/>
                  </a:lnTo>
                  <a:lnTo>
                    <a:pt x="625" y="101"/>
                  </a:lnTo>
                  <a:lnTo>
                    <a:pt x="604" y="84"/>
                  </a:lnTo>
                  <a:lnTo>
                    <a:pt x="582" y="67"/>
                  </a:lnTo>
                  <a:lnTo>
                    <a:pt x="559" y="52"/>
                  </a:lnTo>
                  <a:lnTo>
                    <a:pt x="533" y="39"/>
                  </a:lnTo>
                  <a:lnTo>
                    <a:pt x="505" y="27"/>
                  </a:lnTo>
                  <a:lnTo>
                    <a:pt x="477" y="18"/>
                  </a:lnTo>
                  <a:lnTo>
                    <a:pt x="447" y="10"/>
                  </a:lnTo>
                  <a:lnTo>
                    <a:pt x="416" y="5"/>
                  </a:lnTo>
                  <a:lnTo>
                    <a:pt x="384" y="1"/>
                  </a:lnTo>
                  <a:lnTo>
                    <a:pt x="352" y="0"/>
                  </a:lnTo>
                  <a:lnTo>
                    <a:pt x="319" y="1"/>
                  </a:lnTo>
                  <a:lnTo>
                    <a:pt x="288" y="5"/>
                  </a:lnTo>
                  <a:lnTo>
                    <a:pt x="257" y="10"/>
                  </a:lnTo>
                  <a:lnTo>
                    <a:pt x="227" y="18"/>
                  </a:lnTo>
                  <a:lnTo>
                    <a:pt x="200" y="27"/>
                  </a:lnTo>
                  <a:lnTo>
                    <a:pt x="172" y="39"/>
                  </a:lnTo>
                  <a:lnTo>
                    <a:pt x="146" y="52"/>
                  </a:lnTo>
                  <a:lnTo>
                    <a:pt x="122" y="67"/>
                  </a:lnTo>
                  <a:lnTo>
                    <a:pt x="99" y="84"/>
                  </a:lnTo>
                  <a:lnTo>
                    <a:pt x="79" y="101"/>
                  </a:lnTo>
                  <a:lnTo>
                    <a:pt x="60" y="120"/>
                  </a:lnTo>
                  <a:lnTo>
                    <a:pt x="45" y="141"/>
                  </a:lnTo>
                  <a:lnTo>
                    <a:pt x="30" y="163"/>
                  </a:lnTo>
                  <a:lnTo>
                    <a:pt x="19" y="187"/>
                  </a:lnTo>
                  <a:lnTo>
                    <a:pt x="11" y="210"/>
                  </a:lnTo>
                  <a:lnTo>
                    <a:pt x="4" y="235"/>
                  </a:lnTo>
                  <a:close/>
                </a:path>
              </a:pathLst>
            </a:custGeom>
            <a:solidFill>
              <a:srgbClr val="000000"/>
            </a:solidFill>
            <a:ln w="9525">
              <a:noFill/>
              <a:round/>
              <a:headEnd/>
              <a:tailEnd/>
            </a:ln>
          </p:spPr>
          <p:txBody>
            <a:bodyPr/>
            <a:lstStyle/>
            <a:p>
              <a:pPr rtl="0"/>
              <a:endParaRPr lang="en-US" sz="3800"/>
            </a:p>
          </p:txBody>
        </p:sp>
        <p:sp>
          <p:nvSpPr>
            <p:cNvPr id="41279" name="Freeform 319"/>
            <p:cNvSpPr>
              <a:spLocks/>
            </p:cNvSpPr>
            <p:nvPr/>
          </p:nvSpPr>
          <p:spPr bwMode="auto">
            <a:xfrm>
              <a:off x="535" y="2947"/>
              <a:ext cx="137" cy="41"/>
            </a:xfrm>
            <a:custGeom>
              <a:avLst/>
              <a:gdLst>
                <a:gd name="T0" fmla="*/ 68 w 603"/>
                <a:gd name="T1" fmla="*/ 0 h 178"/>
                <a:gd name="T2" fmla="*/ 75 w 603"/>
                <a:gd name="T3" fmla="*/ 0 h 178"/>
                <a:gd name="T4" fmla="*/ 80 w 603"/>
                <a:gd name="T5" fmla="*/ 1 h 178"/>
                <a:gd name="T6" fmla="*/ 86 w 603"/>
                <a:gd name="T7" fmla="*/ 2 h 178"/>
                <a:gd name="T8" fmla="*/ 92 w 603"/>
                <a:gd name="T9" fmla="*/ 3 h 178"/>
                <a:gd name="T10" fmla="*/ 97 w 603"/>
                <a:gd name="T11" fmla="*/ 5 h 178"/>
                <a:gd name="T12" fmla="*/ 102 w 603"/>
                <a:gd name="T13" fmla="*/ 7 h 178"/>
                <a:gd name="T14" fmla="*/ 107 w 603"/>
                <a:gd name="T15" fmla="*/ 9 h 178"/>
                <a:gd name="T16" fmla="*/ 112 w 603"/>
                <a:gd name="T17" fmla="*/ 12 h 178"/>
                <a:gd name="T18" fmla="*/ 117 w 603"/>
                <a:gd name="T19" fmla="*/ 14 h 178"/>
                <a:gd name="T20" fmla="*/ 120 w 603"/>
                <a:gd name="T21" fmla="*/ 18 h 178"/>
                <a:gd name="T22" fmla="*/ 124 w 603"/>
                <a:gd name="T23" fmla="*/ 21 h 178"/>
                <a:gd name="T24" fmla="*/ 127 w 603"/>
                <a:gd name="T25" fmla="*/ 25 h 178"/>
                <a:gd name="T26" fmla="*/ 130 w 603"/>
                <a:gd name="T27" fmla="*/ 28 h 178"/>
                <a:gd name="T28" fmla="*/ 133 w 603"/>
                <a:gd name="T29" fmla="*/ 32 h 178"/>
                <a:gd name="T30" fmla="*/ 135 w 603"/>
                <a:gd name="T31" fmla="*/ 37 h 178"/>
                <a:gd name="T32" fmla="*/ 137 w 603"/>
                <a:gd name="T33" fmla="*/ 41 h 178"/>
                <a:gd name="T34" fmla="*/ 134 w 603"/>
                <a:gd name="T35" fmla="*/ 41 h 178"/>
                <a:gd name="T36" fmla="*/ 128 w 603"/>
                <a:gd name="T37" fmla="*/ 41 h 178"/>
                <a:gd name="T38" fmla="*/ 121 w 603"/>
                <a:gd name="T39" fmla="*/ 41 h 178"/>
                <a:gd name="T40" fmla="*/ 113 w 603"/>
                <a:gd name="T41" fmla="*/ 41 h 178"/>
                <a:gd name="T42" fmla="*/ 103 w 603"/>
                <a:gd name="T43" fmla="*/ 41 h 178"/>
                <a:gd name="T44" fmla="*/ 92 w 603"/>
                <a:gd name="T45" fmla="*/ 41 h 178"/>
                <a:gd name="T46" fmla="*/ 80 w 603"/>
                <a:gd name="T47" fmla="*/ 41 h 178"/>
                <a:gd name="T48" fmla="*/ 69 w 603"/>
                <a:gd name="T49" fmla="*/ 41 h 178"/>
                <a:gd name="T50" fmla="*/ 57 w 603"/>
                <a:gd name="T51" fmla="*/ 41 h 178"/>
                <a:gd name="T52" fmla="*/ 45 w 603"/>
                <a:gd name="T53" fmla="*/ 41 h 178"/>
                <a:gd name="T54" fmla="*/ 34 w 603"/>
                <a:gd name="T55" fmla="*/ 41 h 178"/>
                <a:gd name="T56" fmla="*/ 24 w 603"/>
                <a:gd name="T57" fmla="*/ 41 h 178"/>
                <a:gd name="T58" fmla="*/ 16 w 603"/>
                <a:gd name="T59" fmla="*/ 41 h 178"/>
                <a:gd name="T60" fmla="*/ 9 w 603"/>
                <a:gd name="T61" fmla="*/ 41 h 178"/>
                <a:gd name="T62" fmla="*/ 3 w 603"/>
                <a:gd name="T63" fmla="*/ 41 h 178"/>
                <a:gd name="T64" fmla="*/ 0 w 603"/>
                <a:gd name="T65" fmla="*/ 41 h 178"/>
                <a:gd name="T66" fmla="*/ 2 w 603"/>
                <a:gd name="T67" fmla="*/ 37 h 178"/>
                <a:gd name="T68" fmla="*/ 4 w 603"/>
                <a:gd name="T69" fmla="*/ 32 h 178"/>
                <a:gd name="T70" fmla="*/ 6 w 603"/>
                <a:gd name="T71" fmla="*/ 28 h 178"/>
                <a:gd name="T72" fmla="*/ 9 w 603"/>
                <a:gd name="T73" fmla="*/ 25 h 178"/>
                <a:gd name="T74" fmla="*/ 13 w 603"/>
                <a:gd name="T75" fmla="*/ 21 h 178"/>
                <a:gd name="T76" fmla="*/ 16 w 603"/>
                <a:gd name="T77" fmla="*/ 18 h 178"/>
                <a:gd name="T78" fmla="*/ 20 w 603"/>
                <a:gd name="T79" fmla="*/ 14 h 178"/>
                <a:gd name="T80" fmla="*/ 25 w 603"/>
                <a:gd name="T81" fmla="*/ 12 h 178"/>
                <a:gd name="T82" fmla="*/ 29 w 603"/>
                <a:gd name="T83" fmla="*/ 9 h 178"/>
                <a:gd name="T84" fmla="*/ 34 w 603"/>
                <a:gd name="T85" fmla="*/ 7 h 178"/>
                <a:gd name="T86" fmla="*/ 39 w 603"/>
                <a:gd name="T87" fmla="*/ 5 h 178"/>
                <a:gd name="T88" fmla="*/ 45 w 603"/>
                <a:gd name="T89" fmla="*/ 3 h 178"/>
                <a:gd name="T90" fmla="*/ 51 w 603"/>
                <a:gd name="T91" fmla="*/ 2 h 178"/>
                <a:gd name="T92" fmla="*/ 56 w 603"/>
                <a:gd name="T93" fmla="*/ 1 h 178"/>
                <a:gd name="T94" fmla="*/ 62 w 603"/>
                <a:gd name="T95" fmla="*/ 0 h 178"/>
                <a:gd name="T96" fmla="*/ 68 w 603"/>
                <a:gd name="T97" fmla="*/ 0 h 1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03"/>
                <a:gd name="T148" fmla="*/ 0 h 178"/>
                <a:gd name="T149" fmla="*/ 603 w 603"/>
                <a:gd name="T150" fmla="*/ 178 h 17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03" h="178">
                  <a:moveTo>
                    <a:pt x="301" y="0"/>
                  </a:moveTo>
                  <a:lnTo>
                    <a:pt x="328" y="1"/>
                  </a:lnTo>
                  <a:lnTo>
                    <a:pt x="354" y="4"/>
                  </a:lnTo>
                  <a:lnTo>
                    <a:pt x="379" y="8"/>
                  </a:lnTo>
                  <a:lnTo>
                    <a:pt x="404" y="13"/>
                  </a:lnTo>
                  <a:lnTo>
                    <a:pt x="428" y="21"/>
                  </a:lnTo>
                  <a:lnTo>
                    <a:pt x="451" y="30"/>
                  </a:lnTo>
                  <a:lnTo>
                    <a:pt x="473" y="39"/>
                  </a:lnTo>
                  <a:lnTo>
                    <a:pt x="493" y="51"/>
                  </a:lnTo>
                  <a:lnTo>
                    <a:pt x="513" y="62"/>
                  </a:lnTo>
                  <a:lnTo>
                    <a:pt x="530" y="77"/>
                  </a:lnTo>
                  <a:lnTo>
                    <a:pt x="547" y="91"/>
                  </a:lnTo>
                  <a:lnTo>
                    <a:pt x="561" y="107"/>
                  </a:lnTo>
                  <a:lnTo>
                    <a:pt x="574" y="123"/>
                  </a:lnTo>
                  <a:lnTo>
                    <a:pt x="586" y="140"/>
                  </a:lnTo>
                  <a:lnTo>
                    <a:pt x="595" y="159"/>
                  </a:lnTo>
                  <a:lnTo>
                    <a:pt x="603" y="178"/>
                  </a:lnTo>
                  <a:lnTo>
                    <a:pt x="588" y="178"/>
                  </a:lnTo>
                  <a:lnTo>
                    <a:pt x="565" y="178"/>
                  </a:lnTo>
                  <a:lnTo>
                    <a:pt x="534" y="178"/>
                  </a:lnTo>
                  <a:lnTo>
                    <a:pt x="496" y="178"/>
                  </a:lnTo>
                  <a:lnTo>
                    <a:pt x="452" y="178"/>
                  </a:lnTo>
                  <a:lnTo>
                    <a:pt x="404" y="178"/>
                  </a:lnTo>
                  <a:lnTo>
                    <a:pt x="353" y="178"/>
                  </a:lnTo>
                  <a:lnTo>
                    <a:pt x="302" y="178"/>
                  </a:lnTo>
                  <a:lnTo>
                    <a:pt x="250" y="178"/>
                  </a:lnTo>
                  <a:lnTo>
                    <a:pt x="199" y="178"/>
                  </a:lnTo>
                  <a:lnTo>
                    <a:pt x="151" y="178"/>
                  </a:lnTo>
                  <a:lnTo>
                    <a:pt x="107" y="178"/>
                  </a:lnTo>
                  <a:lnTo>
                    <a:pt x="69" y="178"/>
                  </a:lnTo>
                  <a:lnTo>
                    <a:pt x="38" y="178"/>
                  </a:lnTo>
                  <a:lnTo>
                    <a:pt x="15" y="178"/>
                  </a:lnTo>
                  <a:lnTo>
                    <a:pt x="0" y="178"/>
                  </a:lnTo>
                  <a:lnTo>
                    <a:pt x="8" y="159"/>
                  </a:lnTo>
                  <a:lnTo>
                    <a:pt x="17" y="140"/>
                  </a:lnTo>
                  <a:lnTo>
                    <a:pt x="28" y="123"/>
                  </a:lnTo>
                  <a:lnTo>
                    <a:pt x="41" y="107"/>
                  </a:lnTo>
                  <a:lnTo>
                    <a:pt x="56" y="91"/>
                  </a:lnTo>
                  <a:lnTo>
                    <a:pt x="72" y="77"/>
                  </a:lnTo>
                  <a:lnTo>
                    <a:pt x="90" y="62"/>
                  </a:lnTo>
                  <a:lnTo>
                    <a:pt x="110" y="51"/>
                  </a:lnTo>
                  <a:lnTo>
                    <a:pt x="129" y="39"/>
                  </a:lnTo>
                  <a:lnTo>
                    <a:pt x="151" y="30"/>
                  </a:lnTo>
                  <a:lnTo>
                    <a:pt x="173" y="21"/>
                  </a:lnTo>
                  <a:lnTo>
                    <a:pt x="198" y="13"/>
                  </a:lnTo>
                  <a:lnTo>
                    <a:pt x="223" y="8"/>
                  </a:lnTo>
                  <a:lnTo>
                    <a:pt x="247" y="4"/>
                  </a:lnTo>
                  <a:lnTo>
                    <a:pt x="274" y="1"/>
                  </a:lnTo>
                  <a:lnTo>
                    <a:pt x="301" y="0"/>
                  </a:lnTo>
                  <a:close/>
                </a:path>
              </a:pathLst>
            </a:custGeom>
            <a:solidFill>
              <a:srgbClr val="C0C0C0"/>
            </a:solidFill>
            <a:ln w="9525">
              <a:noFill/>
              <a:round/>
              <a:headEnd/>
              <a:tailEnd/>
            </a:ln>
          </p:spPr>
          <p:txBody>
            <a:bodyPr/>
            <a:lstStyle/>
            <a:p>
              <a:pPr rtl="0"/>
              <a:endParaRPr lang="en-US" sz="3800"/>
            </a:p>
          </p:txBody>
        </p:sp>
        <p:sp>
          <p:nvSpPr>
            <p:cNvPr id="41280" name="Freeform 320"/>
            <p:cNvSpPr>
              <a:spLocks/>
            </p:cNvSpPr>
            <p:nvPr/>
          </p:nvSpPr>
          <p:spPr bwMode="auto">
            <a:xfrm>
              <a:off x="523" y="2988"/>
              <a:ext cx="161" cy="28"/>
            </a:xfrm>
            <a:custGeom>
              <a:avLst/>
              <a:gdLst>
                <a:gd name="T0" fmla="*/ 156 w 705"/>
                <a:gd name="T1" fmla="*/ 0 h 122"/>
                <a:gd name="T2" fmla="*/ 1 w 705"/>
                <a:gd name="T3" fmla="*/ 0 h 122"/>
                <a:gd name="T4" fmla="*/ 1 w 705"/>
                <a:gd name="T5" fmla="*/ 4 h 122"/>
                <a:gd name="T6" fmla="*/ 0 w 705"/>
                <a:gd name="T7" fmla="*/ 13 h 122"/>
                <a:gd name="T8" fmla="*/ 0 w 705"/>
                <a:gd name="T9" fmla="*/ 16 h 122"/>
                <a:gd name="T10" fmla="*/ 0 w 705"/>
                <a:gd name="T11" fmla="*/ 19 h 122"/>
                <a:gd name="T12" fmla="*/ 1 w 705"/>
                <a:gd name="T13" fmla="*/ 22 h 122"/>
                <a:gd name="T14" fmla="*/ 2 w 705"/>
                <a:gd name="T15" fmla="*/ 25 h 122"/>
                <a:gd name="T16" fmla="*/ 3 w 705"/>
                <a:gd name="T17" fmla="*/ 28 h 122"/>
                <a:gd name="T18" fmla="*/ 158 w 705"/>
                <a:gd name="T19" fmla="*/ 28 h 122"/>
                <a:gd name="T20" fmla="*/ 159 w 705"/>
                <a:gd name="T21" fmla="*/ 25 h 122"/>
                <a:gd name="T22" fmla="*/ 160 w 705"/>
                <a:gd name="T23" fmla="*/ 22 h 122"/>
                <a:gd name="T24" fmla="*/ 161 w 705"/>
                <a:gd name="T25" fmla="*/ 19 h 122"/>
                <a:gd name="T26" fmla="*/ 161 w 705"/>
                <a:gd name="T27" fmla="*/ 16 h 122"/>
                <a:gd name="T28" fmla="*/ 161 w 705"/>
                <a:gd name="T29" fmla="*/ 13 h 122"/>
                <a:gd name="T30" fmla="*/ 160 w 705"/>
                <a:gd name="T31" fmla="*/ 0 h 122"/>
                <a:gd name="T32" fmla="*/ 156 w 705"/>
                <a:gd name="T33" fmla="*/ 0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5"/>
                <a:gd name="T52" fmla="*/ 0 h 122"/>
                <a:gd name="T53" fmla="*/ 705 w 705"/>
                <a:gd name="T54" fmla="*/ 122 h 1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5" h="122">
                  <a:moveTo>
                    <a:pt x="681" y="1"/>
                  </a:moveTo>
                  <a:lnTo>
                    <a:pt x="6" y="1"/>
                  </a:lnTo>
                  <a:lnTo>
                    <a:pt x="4" y="18"/>
                  </a:lnTo>
                  <a:lnTo>
                    <a:pt x="0" y="57"/>
                  </a:lnTo>
                  <a:lnTo>
                    <a:pt x="0" y="69"/>
                  </a:lnTo>
                  <a:lnTo>
                    <a:pt x="2" y="82"/>
                  </a:lnTo>
                  <a:lnTo>
                    <a:pt x="4" y="95"/>
                  </a:lnTo>
                  <a:lnTo>
                    <a:pt x="7" y="108"/>
                  </a:lnTo>
                  <a:lnTo>
                    <a:pt x="11" y="122"/>
                  </a:lnTo>
                  <a:lnTo>
                    <a:pt x="694" y="122"/>
                  </a:lnTo>
                  <a:lnTo>
                    <a:pt x="698" y="108"/>
                  </a:lnTo>
                  <a:lnTo>
                    <a:pt x="701" y="95"/>
                  </a:lnTo>
                  <a:lnTo>
                    <a:pt x="703" y="82"/>
                  </a:lnTo>
                  <a:lnTo>
                    <a:pt x="705" y="70"/>
                  </a:lnTo>
                  <a:lnTo>
                    <a:pt x="705" y="57"/>
                  </a:lnTo>
                  <a:lnTo>
                    <a:pt x="699" y="0"/>
                  </a:lnTo>
                  <a:lnTo>
                    <a:pt x="681" y="1"/>
                  </a:lnTo>
                  <a:close/>
                </a:path>
              </a:pathLst>
            </a:custGeom>
            <a:solidFill>
              <a:srgbClr val="000000"/>
            </a:solidFill>
            <a:ln w="9525">
              <a:noFill/>
              <a:round/>
              <a:headEnd/>
              <a:tailEnd/>
            </a:ln>
          </p:spPr>
          <p:txBody>
            <a:bodyPr/>
            <a:lstStyle/>
            <a:p>
              <a:pPr rtl="0"/>
              <a:endParaRPr lang="en-US" sz="3800"/>
            </a:p>
          </p:txBody>
        </p:sp>
        <p:sp>
          <p:nvSpPr>
            <p:cNvPr id="41281" name="Freeform 321"/>
            <p:cNvSpPr>
              <a:spLocks/>
            </p:cNvSpPr>
            <p:nvPr/>
          </p:nvSpPr>
          <p:spPr bwMode="auto">
            <a:xfrm>
              <a:off x="532" y="2998"/>
              <a:ext cx="143" cy="9"/>
            </a:xfrm>
            <a:custGeom>
              <a:avLst/>
              <a:gdLst>
                <a:gd name="T0" fmla="*/ 143 w 625"/>
                <a:gd name="T1" fmla="*/ 0 h 42"/>
                <a:gd name="T2" fmla="*/ 143 w 625"/>
                <a:gd name="T3" fmla="*/ 1 h 42"/>
                <a:gd name="T4" fmla="*/ 143 w 625"/>
                <a:gd name="T5" fmla="*/ 2 h 42"/>
                <a:gd name="T6" fmla="*/ 143 w 625"/>
                <a:gd name="T7" fmla="*/ 3 h 42"/>
                <a:gd name="T8" fmla="*/ 143 w 625"/>
                <a:gd name="T9" fmla="*/ 3 h 42"/>
                <a:gd name="T10" fmla="*/ 143 w 625"/>
                <a:gd name="T11" fmla="*/ 5 h 42"/>
                <a:gd name="T12" fmla="*/ 143 w 625"/>
                <a:gd name="T13" fmla="*/ 6 h 42"/>
                <a:gd name="T14" fmla="*/ 143 w 625"/>
                <a:gd name="T15" fmla="*/ 8 h 42"/>
                <a:gd name="T16" fmla="*/ 142 w 625"/>
                <a:gd name="T17" fmla="*/ 9 h 42"/>
                <a:gd name="T18" fmla="*/ 140 w 625"/>
                <a:gd name="T19" fmla="*/ 9 h 42"/>
                <a:gd name="T20" fmla="*/ 135 w 625"/>
                <a:gd name="T21" fmla="*/ 9 h 42"/>
                <a:gd name="T22" fmla="*/ 127 w 625"/>
                <a:gd name="T23" fmla="*/ 9 h 42"/>
                <a:gd name="T24" fmla="*/ 118 w 625"/>
                <a:gd name="T25" fmla="*/ 9 h 42"/>
                <a:gd name="T26" fmla="*/ 108 w 625"/>
                <a:gd name="T27" fmla="*/ 9 h 42"/>
                <a:gd name="T28" fmla="*/ 96 w 625"/>
                <a:gd name="T29" fmla="*/ 9 h 42"/>
                <a:gd name="T30" fmla="*/ 84 w 625"/>
                <a:gd name="T31" fmla="*/ 9 h 42"/>
                <a:gd name="T32" fmla="*/ 72 w 625"/>
                <a:gd name="T33" fmla="*/ 9 h 42"/>
                <a:gd name="T34" fmla="*/ 59 w 625"/>
                <a:gd name="T35" fmla="*/ 9 h 42"/>
                <a:gd name="T36" fmla="*/ 47 w 625"/>
                <a:gd name="T37" fmla="*/ 9 h 42"/>
                <a:gd name="T38" fmla="*/ 35 w 625"/>
                <a:gd name="T39" fmla="*/ 9 h 42"/>
                <a:gd name="T40" fmla="*/ 25 w 625"/>
                <a:gd name="T41" fmla="*/ 9 h 42"/>
                <a:gd name="T42" fmla="*/ 16 w 625"/>
                <a:gd name="T43" fmla="*/ 9 h 42"/>
                <a:gd name="T44" fmla="*/ 9 w 625"/>
                <a:gd name="T45" fmla="*/ 9 h 42"/>
                <a:gd name="T46" fmla="*/ 3 w 625"/>
                <a:gd name="T47" fmla="*/ 9 h 42"/>
                <a:gd name="T48" fmla="*/ 1 w 625"/>
                <a:gd name="T49" fmla="*/ 9 h 42"/>
                <a:gd name="T50" fmla="*/ 0 w 625"/>
                <a:gd name="T51" fmla="*/ 8 h 42"/>
                <a:gd name="T52" fmla="*/ 0 w 625"/>
                <a:gd name="T53" fmla="*/ 6 h 42"/>
                <a:gd name="T54" fmla="*/ 0 w 625"/>
                <a:gd name="T55" fmla="*/ 5 h 42"/>
                <a:gd name="T56" fmla="*/ 0 w 625"/>
                <a:gd name="T57" fmla="*/ 3 h 42"/>
                <a:gd name="T58" fmla="*/ 0 w 625"/>
                <a:gd name="T59" fmla="*/ 3 h 42"/>
                <a:gd name="T60" fmla="*/ 0 w 625"/>
                <a:gd name="T61" fmla="*/ 2 h 42"/>
                <a:gd name="T62" fmla="*/ 0 w 625"/>
                <a:gd name="T63" fmla="*/ 1 h 42"/>
                <a:gd name="T64" fmla="*/ 0 w 625"/>
                <a:gd name="T65" fmla="*/ 0 h 42"/>
                <a:gd name="T66" fmla="*/ 3 w 625"/>
                <a:gd name="T67" fmla="*/ 0 h 42"/>
                <a:gd name="T68" fmla="*/ 8 w 625"/>
                <a:gd name="T69" fmla="*/ 0 h 42"/>
                <a:gd name="T70" fmla="*/ 16 w 625"/>
                <a:gd name="T71" fmla="*/ 0 h 42"/>
                <a:gd name="T72" fmla="*/ 25 w 625"/>
                <a:gd name="T73" fmla="*/ 0 h 42"/>
                <a:gd name="T74" fmla="*/ 35 w 625"/>
                <a:gd name="T75" fmla="*/ 0 h 42"/>
                <a:gd name="T76" fmla="*/ 47 w 625"/>
                <a:gd name="T77" fmla="*/ 0 h 42"/>
                <a:gd name="T78" fmla="*/ 59 w 625"/>
                <a:gd name="T79" fmla="*/ 0 h 42"/>
                <a:gd name="T80" fmla="*/ 72 w 625"/>
                <a:gd name="T81" fmla="*/ 0 h 42"/>
                <a:gd name="T82" fmla="*/ 84 w 625"/>
                <a:gd name="T83" fmla="*/ 0 h 42"/>
                <a:gd name="T84" fmla="*/ 96 w 625"/>
                <a:gd name="T85" fmla="*/ 0 h 42"/>
                <a:gd name="T86" fmla="*/ 108 w 625"/>
                <a:gd name="T87" fmla="*/ 0 h 42"/>
                <a:gd name="T88" fmla="*/ 118 w 625"/>
                <a:gd name="T89" fmla="*/ 0 h 42"/>
                <a:gd name="T90" fmla="*/ 127 w 625"/>
                <a:gd name="T91" fmla="*/ 0 h 42"/>
                <a:gd name="T92" fmla="*/ 135 w 625"/>
                <a:gd name="T93" fmla="*/ 0 h 42"/>
                <a:gd name="T94" fmla="*/ 140 w 625"/>
                <a:gd name="T95" fmla="*/ 0 h 42"/>
                <a:gd name="T96" fmla="*/ 143 w 625"/>
                <a:gd name="T97" fmla="*/ 0 h 4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25"/>
                <a:gd name="T148" fmla="*/ 0 h 42"/>
                <a:gd name="T149" fmla="*/ 625 w 625"/>
                <a:gd name="T150" fmla="*/ 42 h 4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25" h="42">
                  <a:moveTo>
                    <a:pt x="623" y="0"/>
                  </a:moveTo>
                  <a:lnTo>
                    <a:pt x="624" y="6"/>
                  </a:lnTo>
                  <a:lnTo>
                    <a:pt x="624" y="11"/>
                  </a:lnTo>
                  <a:lnTo>
                    <a:pt x="625" y="15"/>
                  </a:lnTo>
                  <a:lnTo>
                    <a:pt x="625" y="16"/>
                  </a:lnTo>
                  <a:lnTo>
                    <a:pt x="625" y="22"/>
                  </a:lnTo>
                  <a:lnTo>
                    <a:pt x="624" y="29"/>
                  </a:lnTo>
                  <a:lnTo>
                    <a:pt x="623" y="35"/>
                  </a:lnTo>
                  <a:lnTo>
                    <a:pt x="622" y="42"/>
                  </a:lnTo>
                  <a:lnTo>
                    <a:pt x="610" y="42"/>
                  </a:lnTo>
                  <a:lnTo>
                    <a:pt x="588" y="42"/>
                  </a:lnTo>
                  <a:lnTo>
                    <a:pt x="555" y="42"/>
                  </a:lnTo>
                  <a:lnTo>
                    <a:pt x="516" y="42"/>
                  </a:lnTo>
                  <a:lnTo>
                    <a:pt x="471" y="42"/>
                  </a:lnTo>
                  <a:lnTo>
                    <a:pt x="421" y="42"/>
                  </a:lnTo>
                  <a:lnTo>
                    <a:pt x="368" y="42"/>
                  </a:lnTo>
                  <a:lnTo>
                    <a:pt x="313" y="42"/>
                  </a:lnTo>
                  <a:lnTo>
                    <a:pt x="258" y="42"/>
                  </a:lnTo>
                  <a:lnTo>
                    <a:pt x="205" y="42"/>
                  </a:lnTo>
                  <a:lnTo>
                    <a:pt x="154" y="42"/>
                  </a:lnTo>
                  <a:lnTo>
                    <a:pt x="109" y="42"/>
                  </a:lnTo>
                  <a:lnTo>
                    <a:pt x="70" y="42"/>
                  </a:lnTo>
                  <a:lnTo>
                    <a:pt x="39" y="42"/>
                  </a:lnTo>
                  <a:lnTo>
                    <a:pt x="15" y="42"/>
                  </a:lnTo>
                  <a:lnTo>
                    <a:pt x="3" y="42"/>
                  </a:lnTo>
                  <a:lnTo>
                    <a:pt x="2" y="35"/>
                  </a:lnTo>
                  <a:lnTo>
                    <a:pt x="1" y="29"/>
                  </a:lnTo>
                  <a:lnTo>
                    <a:pt x="0" y="22"/>
                  </a:lnTo>
                  <a:lnTo>
                    <a:pt x="0" y="16"/>
                  </a:lnTo>
                  <a:lnTo>
                    <a:pt x="0" y="15"/>
                  </a:lnTo>
                  <a:lnTo>
                    <a:pt x="1" y="11"/>
                  </a:lnTo>
                  <a:lnTo>
                    <a:pt x="1" y="6"/>
                  </a:lnTo>
                  <a:lnTo>
                    <a:pt x="2" y="0"/>
                  </a:lnTo>
                  <a:lnTo>
                    <a:pt x="14" y="0"/>
                  </a:lnTo>
                  <a:lnTo>
                    <a:pt x="37" y="0"/>
                  </a:lnTo>
                  <a:lnTo>
                    <a:pt x="68" y="0"/>
                  </a:lnTo>
                  <a:lnTo>
                    <a:pt x="109" y="0"/>
                  </a:lnTo>
                  <a:lnTo>
                    <a:pt x="154" y="0"/>
                  </a:lnTo>
                  <a:lnTo>
                    <a:pt x="204" y="0"/>
                  </a:lnTo>
                  <a:lnTo>
                    <a:pt x="257" y="0"/>
                  </a:lnTo>
                  <a:lnTo>
                    <a:pt x="313" y="0"/>
                  </a:lnTo>
                  <a:lnTo>
                    <a:pt x="368" y="0"/>
                  </a:lnTo>
                  <a:lnTo>
                    <a:pt x="421" y="0"/>
                  </a:lnTo>
                  <a:lnTo>
                    <a:pt x="471" y="0"/>
                  </a:lnTo>
                  <a:lnTo>
                    <a:pt x="516" y="0"/>
                  </a:lnTo>
                  <a:lnTo>
                    <a:pt x="557" y="0"/>
                  </a:lnTo>
                  <a:lnTo>
                    <a:pt x="588" y="0"/>
                  </a:lnTo>
                  <a:lnTo>
                    <a:pt x="611" y="0"/>
                  </a:lnTo>
                  <a:lnTo>
                    <a:pt x="623" y="0"/>
                  </a:lnTo>
                  <a:close/>
                </a:path>
              </a:pathLst>
            </a:custGeom>
            <a:solidFill>
              <a:srgbClr val="C0C0C0"/>
            </a:solidFill>
            <a:ln w="9525">
              <a:noFill/>
              <a:round/>
              <a:headEnd/>
              <a:tailEnd/>
            </a:ln>
          </p:spPr>
          <p:txBody>
            <a:bodyPr/>
            <a:lstStyle/>
            <a:p>
              <a:pPr rtl="0"/>
              <a:endParaRPr lang="en-US" sz="3800"/>
            </a:p>
          </p:txBody>
        </p:sp>
        <p:sp>
          <p:nvSpPr>
            <p:cNvPr id="41282" name="Freeform 322"/>
            <p:cNvSpPr>
              <a:spLocks/>
            </p:cNvSpPr>
            <p:nvPr/>
          </p:nvSpPr>
          <p:spPr bwMode="auto">
            <a:xfrm>
              <a:off x="428" y="2787"/>
              <a:ext cx="212" cy="223"/>
            </a:xfrm>
            <a:custGeom>
              <a:avLst/>
              <a:gdLst>
                <a:gd name="T0" fmla="*/ 2 w 927"/>
                <a:gd name="T1" fmla="*/ 2 h 975"/>
                <a:gd name="T2" fmla="*/ 1 w 927"/>
                <a:gd name="T3" fmla="*/ 7 h 975"/>
                <a:gd name="T4" fmla="*/ 0 w 927"/>
                <a:gd name="T5" fmla="*/ 13 h 975"/>
                <a:gd name="T6" fmla="*/ 0 w 927"/>
                <a:gd name="T7" fmla="*/ 24 h 975"/>
                <a:gd name="T8" fmla="*/ 2 w 927"/>
                <a:gd name="T9" fmla="*/ 35 h 975"/>
                <a:gd name="T10" fmla="*/ 6 w 927"/>
                <a:gd name="T11" fmla="*/ 47 h 975"/>
                <a:gd name="T12" fmla="*/ 13 w 927"/>
                <a:gd name="T13" fmla="*/ 56 h 975"/>
                <a:gd name="T14" fmla="*/ 23 w 927"/>
                <a:gd name="T15" fmla="*/ 61 h 975"/>
                <a:gd name="T16" fmla="*/ 35 w 927"/>
                <a:gd name="T17" fmla="*/ 63 h 975"/>
                <a:gd name="T18" fmla="*/ 50 w 927"/>
                <a:gd name="T19" fmla="*/ 66 h 975"/>
                <a:gd name="T20" fmla="*/ 67 w 927"/>
                <a:gd name="T21" fmla="*/ 68 h 975"/>
                <a:gd name="T22" fmla="*/ 86 w 927"/>
                <a:gd name="T23" fmla="*/ 70 h 975"/>
                <a:gd name="T24" fmla="*/ 104 w 927"/>
                <a:gd name="T25" fmla="*/ 72 h 975"/>
                <a:gd name="T26" fmla="*/ 119 w 927"/>
                <a:gd name="T27" fmla="*/ 73 h 975"/>
                <a:gd name="T28" fmla="*/ 132 w 927"/>
                <a:gd name="T29" fmla="*/ 74 h 975"/>
                <a:gd name="T30" fmla="*/ 133 w 927"/>
                <a:gd name="T31" fmla="*/ 85 h 975"/>
                <a:gd name="T32" fmla="*/ 121 w 927"/>
                <a:gd name="T33" fmla="*/ 115 h 975"/>
                <a:gd name="T34" fmla="*/ 106 w 927"/>
                <a:gd name="T35" fmla="*/ 154 h 975"/>
                <a:gd name="T36" fmla="*/ 94 w 927"/>
                <a:gd name="T37" fmla="*/ 194 h 975"/>
                <a:gd name="T38" fmla="*/ 89 w 927"/>
                <a:gd name="T39" fmla="*/ 223 h 975"/>
                <a:gd name="T40" fmla="*/ 102 w 927"/>
                <a:gd name="T41" fmla="*/ 214 h 975"/>
                <a:gd name="T42" fmla="*/ 114 w 927"/>
                <a:gd name="T43" fmla="*/ 207 h 975"/>
                <a:gd name="T44" fmla="*/ 129 w 927"/>
                <a:gd name="T45" fmla="*/ 198 h 975"/>
                <a:gd name="T46" fmla="*/ 145 w 927"/>
                <a:gd name="T47" fmla="*/ 189 h 975"/>
                <a:gd name="T48" fmla="*/ 161 w 927"/>
                <a:gd name="T49" fmla="*/ 180 h 975"/>
                <a:gd name="T50" fmla="*/ 177 w 927"/>
                <a:gd name="T51" fmla="*/ 172 h 975"/>
                <a:gd name="T52" fmla="*/ 191 w 927"/>
                <a:gd name="T53" fmla="*/ 167 h 975"/>
                <a:gd name="T54" fmla="*/ 202 w 927"/>
                <a:gd name="T55" fmla="*/ 163 h 975"/>
                <a:gd name="T56" fmla="*/ 212 w 927"/>
                <a:gd name="T57" fmla="*/ 163 h 975"/>
                <a:gd name="T58" fmla="*/ 208 w 927"/>
                <a:gd name="T59" fmla="*/ 141 h 975"/>
                <a:gd name="T60" fmla="*/ 203 w 927"/>
                <a:gd name="T61" fmla="*/ 107 h 975"/>
                <a:gd name="T62" fmla="*/ 198 w 927"/>
                <a:gd name="T63" fmla="*/ 75 h 975"/>
                <a:gd name="T64" fmla="*/ 195 w 927"/>
                <a:gd name="T65" fmla="*/ 54 h 975"/>
                <a:gd name="T66" fmla="*/ 194 w 927"/>
                <a:gd name="T67" fmla="*/ 45 h 975"/>
                <a:gd name="T68" fmla="*/ 191 w 927"/>
                <a:gd name="T69" fmla="*/ 37 h 975"/>
                <a:gd name="T70" fmla="*/ 186 w 927"/>
                <a:gd name="T71" fmla="*/ 30 h 975"/>
                <a:gd name="T72" fmla="*/ 177 w 927"/>
                <a:gd name="T73" fmla="*/ 27 h 975"/>
                <a:gd name="T74" fmla="*/ 169 w 927"/>
                <a:gd name="T75" fmla="*/ 26 h 975"/>
                <a:gd name="T76" fmla="*/ 159 w 927"/>
                <a:gd name="T77" fmla="*/ 25 h 975"/>
                <a:gd name="T78" fmla="*/ 145 w 927"/>
                <a:gd name="T79" fmla="*/ 24 h 975"/>
                <a:gd name="T80" fmla="*/ 129 w 927"/>
                <a:gd name="T81" fmla="*/ 22 h 975"/>
                <a:gd name="T82" fmla="*/ 110 w 927"/>
                <a:gd name="T83" fmla="*/ 21 h 975"/>
                <a:gd name="T84" fmla="*/ 93 w 927"/>
                <a:gd name="T85" fmla="*/ 19 h 975"/>
                <a:gd name="T86" fmla="*/ 77 w 927"/>
                <a:gd name="T87" fmla="*/ 17 h 975"/>
                <a:gd name="T88" fmla="*/ 65 w 927"/>
                <a:gd name="T89" fmla="*/ 16 h 975"/>
                <a:gd name="T90" fmla="*/ 61 w 927"/>
                <a:gd name="T91" fmla="*/ 11 h 975"/>
                <a:gd name="T92" fmla="*/ 61 w 927"/>
                <a:gd name="T93" fmla="*/ 2 h 975"/>
                <a:gd name="T94" fmla="*/ 56 w 927"/>
                <a:gd name="T95" fmla="*/ 0 h 97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27"/>
                <a:gd name="T145" fmla="*/ 0 h 975"/>
                <a:gd name="T146" fmla="*/ 927 w 927"/>
                <a:gd name="T147" fmla="*/ 975 h 97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27" h="975">
                  <a:moveTo>
                    <a:pt x="245" y="0"/>
                  </a:moveTo>
                  <a:lnTo>
                    <a:pt x="7" y="7"/>
                  </a:lnTo>
                  <a:lnTo>
                    <a:pt x="4" y="24"/>
                  </a:lnTo>
                  <a:lnTo>
                    <a:pt x="4" y="29"/>
                  </a:lnTo>
                  <a:lnTo>
                    <a:pt x="3" y="42"/>
                  </a:lnTo>
                  <a:lnTo>
                    <a:pt x="0" y="59"/>
                  </a:lnTo>
                  <a:lnTo>
                    <a:pt x="0" y="81"/>
                  </a:lnTo>
                  <a:lnTo>
                    <a:pt x="2" y="105"/>
                  </a:lnTo>
                  <a:lnTo>
                    <a:pt x="3" y="129"/>
                  </a:lnTo>
                  <a:lnTo>
                    <a:pt x="8" y="155"/>
                  </a:lnTo>
                  <a:lnTo>
                    <a:pt x="16" y="181"/>
                  </a:lnTo>
                  <a:lnTo>
                    <a:pt x="26" y="205"/>
                  </a:lnTo>
                  <a:lnTo>
                    <a:pt x="41" y="227"/>
                  </a:lnTo>
                  <a:lnTo>
                    <a:pt x="59" y="244"/>
                  </a:lnTo>
                  <a:lnTo>
                    <a:pt x="82" y="258"/>
                  </a:lnTo>
                  <a:lnTo>
                    <a:pt x="101" y="265"/>
                  </a:lnTo>
                  <a:lnTo>
                    <a:pt x="124" y="271"/>
                  </a:lnTo>
                  <a:lnTo>
                    <a:pt x="153" y="276"/>
                  </a:lnTo>
                  <a:lnTo>
                    <a:pt x="184" y="283"/>
                  </a:lnTo>
                  <a:lnTo>
                    <a:pt x="219" y="288"/>
                  </a:lnTo>
                  <a:lnTo>
                    <a:pt x="257" y="293"/>
                  </a:lnTo>
                  <a:lnTo>
                    <a:pt x="294" y="297"/>
                  </a:lnTo>
                  <a:lnTo>
                    <a:pt x="335" y="302"/>
                  </a:lnTo>
                  <a:lnTo>
                    <a:pt x="375" y="306"/>
                  </a:lnTo>
                  <a:lnTo>
                    <a:pt x="414" y="310"/>
                  </a:lnTo>
                  <a:lnTo>
                    <a:pt x="453" y="314"/>
                  </a:lnTo>
                  <a:lnTo>
                    <a:pt x="490" y="317"/>
                  </a:lnTo>
                  <a:lnTo>
                    <a:pt x="522" y="319"/>
                  </a:lnTo>
                  <a:lnTo>
                    <a:pt x="553" y="322"/>
                  </a:lnTo>
                  <a:lnTo>
                    <a:pt x="579" y="324"/>
                  </a:lnTo>
                  <a:lnTo>
                    <a:pt x="600" y="326"/>
                  </a:lnTo>
                  <a:lnTo>
                    <a:pt x="582" y="370"/>
                  </a:lnTo>
                  <a:lnTo>
                    <a:pt x="556" y="430"/>
                  </a:lnTo>
                  <a:lnTo>
                    <a:pt x="527" y="503"/>
                  </a:lnTo>
                  <a:lnTo>
                    <a:pt x="496" y="584"/>
                  </a:lnTo>
                  <a:lnTo>
                    <a:pt x="465" y="673"/>
                  </a:lnTo>
                  <a:lnTo>
                    <a:pt x="436" y="763"/>
                  </a:lnTo>
                  <a:lnTo>
                    <a:pt x="413" y="850"/>
                  </a:lnTo>
                  <a:lnTo>
                    <a:pt x="396" y="930"/>
                  </a:lnTo>
                  <a:lnTo>
                    <a:pt x="388" y="975"/>
                  </a:lnTo>
                  <a:lnTo>
                    <a:pt x="427" y="950"/>
                  </a:lnTo>
                  <a:lnTo>
                    <a:pt x="448" y="937"/>
                  </a:lnTo>
                  <a:lnTo>
                    <a:pt x="473" y="920"/>
                  </a:lnTo>
                  <a:lnTo>
                    <a:pt x="500" y="903"/>
                  </a:lnTo>
                  <a:lnTo>
                    <a:pt x="531" y="885"/>
                  </a:lnTo>
                  <a:lnTo>
                    <a:pt x="564" y="865"/>
                  </a:lnTo>
                  <a:lnTo>
                    <a:pt x="598" y="846"/>
                  </a:lnTo>
                  <a:lnTo>
                    <a:pt x="633" y="825"/>
                  </a:lnTo>
                  <a:lnTo>
                    <a:pt x="668" y="806"/>
                  </a:lnTo>
                  <a:lnTo>
                    <a:pt x="704" y="787"/>
                  </a:lnTo>
                  <a:lnTo>
                    <a:pt x="738" y="769"/>
                  </a:lnTo>
                  <a:lnTo>
                    <a:pt x="772" y="754"/>
                  </a:lnTo>
                  <a:lnTo>
                    <a:pt x="805" y="739"/>
                  </a:lnTo>
                  <a:lnTo>
                    <a:pt x="833" y="729"/>
                  </a:lnTo>
                  <a:lnTo>
                    <a:pt x="861" y="720"/>
                  </a:lnTo>
                  <a:lnTo>
                    <a:pt x="884" y="713"/>
                  </a:lnTo>
                  <a:lnTo>
                    <a:pt x="903" y="712"/>
                  </a:lnTo>
                  <a:lnTo>
                    <a:pt x="927" y="712"/>
                  </a:lnTo>
                  <a:lnTo>
                    <a:pt x="923" y="689"/>
                  </a:lnTo>
                  <a:lnTo>
                    <a:pt x="911" y="618"/>
                  </a:lnTo>
                  <a:lnTo>
                    <a:pt x="900" y="544"/>
                  </a:lnTo>
                  <a:lnTo>
                    <a:pt x="888" y="469"/>
                  </a:lnTo>
                  <a:lnTo>
                    <a:pt x="876" y="396"/>
                  </a:lnTo>
                  <a:lnTo>
                    <a:pt x="867" y="330"/>
                  </a:lnTo>
                  <a:lnTo>
                    <a:pt x="859" y="275"/>
                  </a:lnTo>
                  <a:lnTo>
                    <a:pt x="853" y="235"/>
                  </a:lnTo>
                  <a:lnTo>
                    <a:pt x="851" y="214"/>
                  </a:lnTo>
                  <a:lnTo>
                    <a:pt x="850" y="196"/>
                  </a:lnTo>
                  <a:lnTo>
                    <a:pt x="845" y="177"/>
                  </a:lnTo>
                  <a:lnTo>
                    <a:pt x="837" y="160"/>
                  </a:lnTo>
                  <a:lnTo>
                    <a:pt x="827" y="145"/>
                  </a:lnTo>
                  <a:lnTo>
                    <a:pt x="812" y="132"/>
                  </a:lnTo>
                  <a:lnTo>
                    <a:pt x="795" y="123"/>
                  </a:lnTo>
                  <a:lnTo>
                    <a:pt x="775" y="116"/>
                  </a:lnTo>
                  <a:lnTo>
                    <a:pt x="751" y="114"/>
                  </a:lnTo>
                  <a:lnTo>
                    <a:pt x="740" y="114"/>
                  </a:lnTo>
                  <a:lnTo>
                    <a:pt x="721" y="112"/>
                  </a:lnTo>
                  <a:lnTo>
                    <a:pt x="697" y="110"/>
                  </a:lnTo>
                  <a:lnTo>
                    <a:pt x="668" y="107"/>
                  </a:lnTo>
                  <a:lnTo>
                    <a:pt x="635" y="105"/>
                  </a:lnTo>
                  <a:lnTo>
                    <a:pt x="600" y="102"/>
                  </a:lnTo>
                  <a:lnTo>
                    <a:pt x="563" y="98"/>
                  </a:lnTo>
                  <a:lnTo>
                    <a:pt x="523" y="94"/>
                  </a:lnTo>
                  <a:lnTo>
                    <a:pt x="483" y="90"/>
                  </a:lnTo>
                  <a:lnTo>
                    <a:pt x="444" y="86"/>
                  </a:lnTo>
                  <a:lnTo>
                    <a:pt x="406" y="82"/>
                  </a:lnTo>
                  <a:lnTo>
                    <a:pt x="371" y="79"/>
                  </a:lnTo>
                  <a:lnTo>
                    <a:pt x="337" y="75"/>
                  </a:lnTo>
                  <a:lnTo>
                    <a:pt x="309" y="72"/>
                  </a:lnTo>
                  <a:lnTo>
                    <a:pt x="284" y="69"/>
                  </a:lnTo>
                  <a:lnTo>
                    <a:pt x="266" y="68"/>
                  </a:lnTo>
                  <a:lnTo>
                    <a:pt x="266" y="50"/>
                  </a:lnTo>
                  <a:lnTo>
                    <a:pt x="266" y="27"/>
                  </a:lnTo>
                  <a:lnTo>
                    <a:pt x="266" y="8"/>
                  </a:lnTo>
                  <a:lnTo>
                    <a:pt x="266" y="0"/>
                  </a:lnTo>
                  <a:lnTo>
                    <a:pt x="245" y="0"/>
                  </a:lnTo>
                  <a:close/>
                </a:path>
              </a:pathLst>
            </a:custGeom>
            <a:solidFill>
              <a:srgbClr val="000000"/>
            </a:solidFill>
            <a:ln w="9525">
              <a:noFill/>
              <a:round/>
              <a:headEnd/>
              <a:tailEnd/>
            </a:ln>
          </p:spPr>
          <p:txBody>
            <a:bodyPr/>
            <a:lstStyle/>
            <a:p>
              <a:pPr rtl="0"/>
              <a:endParaRPr lang="en-US" sz="3800"/>
            </a:p>
          </p:txBody>
        </p:sp>
        <p:sp>
          <p:nvSpPr>
            <p:cNvPr id="41283" name="Freeform 323"/>
            <p:cNvSpPr>
              <a:spLocks/>
            </p:cNvSpPr>
            <p:nvPr/>
          </p:nvSpPr>
          <p:spPr bwMode="auto">
            <a:xfrm>
              <a:off x="437" y="2796"/>
              <a:ext cx="193" cy="195"/>
            </a:xfrm>
            <a:custGeom>
              <a:avLst/>
              <a:gdLst>
                <a:gd name="T0" fmla="*/ 43 w 842"/>
                <a:gd name="T1" fmla="*/ 4 h 852"/>
                <a:gd name="T2" fmla="*/ 43 w 842"/>
                <a:gd name="T3" fmla="*/ 13 h 852"/>
                <a:gd name="T4" fmla="*/ 47 w 842"/>
                <a:gd name="T5" fmla="*/ 15 h 852"/>
                <a:gd name="T6" fmla="*/ 52 w 842"/>
                <a:gd name="T7" fmla="*/ 15 h 852"/>
                <a:gd name="T8" fmla="*/ 65 w 842"/>
                <a:gd name="T9" fmla="*/ 17 h 852"/>
                <a:gd name="T10" fmla="*/ 83 w 842"/>
                <a:gd name="T11" fmla="*/ 18 h 852"/>
                <a:gd name="T12" fmla="*/ 102 w 842"/>
                <a:gd name="T13" fmla="*/ 21 h 852"/>
                <a:gd name="T14" fmla="*/ 122 w 842"/>
                <a:gd name="T15" fmla="*/ 23 h 852"/>
                <a:gd name="T16" fmla="*/ 141 w 842"/>
                <a:gd name="T17" fmla="*/ 24 h 852"/>
                <a:gd name="T18" fmla="*/ 155 w 842"/>
                <a:gd name="T19" fmla="*/ 25 h 852"/>
                <a:gd name="T20" fmla="*/ 163 w 842"/>
                <a:gd name="T21" fmla="*/ 26 h 852"/>
                <a:gd name="T22" fmla="*/ 170 w 842"/>
                <a:gd name="T23" fmla="*/ 27 h 852"/>
                <a:gd name="T24" fmla="*/ 174 w 842"/>
                <a:gd name="T25" fmla="*/ 30 h 852"/>
                <a:gd name="T26" fmla="*/ 176 w 842"/>
                <a:gd name="T27" fmla="*/ 35 h 852"/>
                <a:gd name="T28" fmla="*/ 177 w 842"/>
                <a:gd name="T29" fmla="*/ 40 h 852"/>
                <a:gd name="T30" fmla="*/ 179 w 842"/>
                <a:gd name="T31" fmla="*/ 57 h 852"/>
                <a:gd name="T32" fmla="*/ 184 w 842"/>
                <a:gd name="T33" fmla="*/ 87 h 852"/>
                <a:gd name="T34" fmla="*/ 189 w 842"/>
                <a:gd name="T35" fmla="*/ 121 h 852"/>
                <a:gd name="T36" fmla="*/ 193 w 842"/>
                <a:gd name="T37" fmla="*/ 145 h 852"/>
                <a:gd name="T38" fmla="*/ 182 w 842"/>
                <a:gd name="T39" fmla="*/ 148 h 852"/>
                <a:gd name="T40" fmla="*/ 170 w 842"/>
                <a:gd name="T41" fmla="*/ 153 h 852"/>
                <a:gd name="T42" fmla="*/ 155 w 842"/>
                <a:gd name="T43" fmla="*/ 159 h 852"/>
                <a:gd name="T44" fmla="*/ 141 w 842"/>
                <a:gd name="T45" fmla="*/ 167 h 852"/>
                <a:gd name="T46" fmla="*/ 127 w 842"/>
                <a:gd name="T47" fmla="*/ 174 h 852"/>
                <a:gd name="T48" fmla="*/ 114 w 842"/>
                <a:gd name="T49" fmla="*/ 182 h 852"/>
                <a:gd name="T50" fmla="*/ 102 w 842"/>
                <a:gd name="T51" fmla="*/ 189 h 852"/>
                <a:gd name="T52" fmla="*/ 93 w 842"/>
                <a:gd name="T53" fmla="*/ 195 h 852"/>
                <a:gd name="T54" fmla="*/ 105 w 842"/>
                <a:gd name="T55" fmla="*/ 152 h 852"/>
                <a:gd name="T56" fmla="*/ 120 w 842"/>
                <a:gd name="T57" fmla="*/ 109 h 852"/>
                <a:gd name="T58" fmla="*/ 134 w 842"/>
                <a:gd name="T59" fmla="*/ 76 h 852"/>
                <a:gd name="T60" fmla="*/ 140 w 842"/>
                <a:gd name="T61" fmla="*/ 63 h 852"/>
                <a:gd name="T62" fmla="*/ 136 w 842"/>
                <a:gd name="T63" fmla="*/ 57 h 852"/>
                <a:gd name="T64" fmla="*/ 121 w 842"/>
                <a:gd name="T65" fmla="*/ 55 h 852"/>
                <a:gd name="T66" fmla="*/ 104 w 842"/>
                <a:gd name="T67" fmla="*/ 54 h 852"/>
                <a:gd name="T68" fmla="*/ 86 w 842"/>
                <a:gd name="T69" fmla="*/ 52 h 852"/>
                <a:gd name="T70" fmla="*/ 67 w 842"/>
                <a:gd name="T71" fmla="*/ 51 h 852"/>
                <a:gd name="T72" fmla="*/ 50 w 842"/>
                <a:gd name="T73" fmla="*/ 49 h 852"/>
                <a:gd name="T74" fmla="*/ 34 w 842"/>
                <a:gd name="T75" fmla="*/ 46 h 852"/>
                <a:gd name="T76" fmla="*/ 22 w 842"/>
                <a:gd name="T77" fmla="*/ 44 h 852"/>
                <a:gd name="T78" fmla="*/ 14 w 842"/>
                <a:gd name="T79" fmla="*/ 41 h 852"/>
                <a:gd name="T80" fmla="*/ 7 w 842"/>
                <a:gd name="T81" fmla="*/ 36 h 852"/>
                <a:gd name="T82" fmla="*/ 3 w 842"/>
                <a:gd name="T83" fmla="*/ 28 h 852"/>
                <a:gd name="T84" fmla="*/ 1 w 842"/>
                <a:gd name="T85" fmla="*/ 18 h 852"/>
                <a:gd name="T86" fmla="*/ 0 w 842"/>
                <a:gd name="T87" fmla="*/ 9 h 852"/>
                <a:gd name="T88" fmla="*/ 0 w 842"/>
                <a:gd name="T89" fmla="*/ 5 h 852"/>
                <a:gd name="T90" fmla="*/ 1 w 842"/>
                <a:gd name="T91" fmla="*/ 1 h 852"/>
                <a:gd name="T92" fmla="*/ 9 w 842"/>
                <a:gd name="T93" fmla="*/ 1 h 852"/>
                <a:gd name="T94" fmla="*/ 22 w 842"/>
                <a:gd name="T95" fmla="*/ 0 h 852"/>
                <a:gd name="T96" fmla="*/ 34 w 842"/>
                <a:gd name="T97" fmla="*/ 0 h 852"/>
                <a:gd name="T98" fmla="*/ 43 w 842"/>
                <a:gd name="T99" fmla="*/ 0 h 85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42"/>
                <a:gd name="T151" fmla="*/ 0 h 852"/>
                <a:gd name="T152" fmla="*/ 842 w 842"/>
                <a:gd name="T153" fmla="*/ 852 h 85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42" h="852">
                  <a:moveTo>
                    <a:pt x="188" y="0"/>
                  </a:moveTo>
                  <a:lnTo>
                    <a:pt x="188" y="18"/>
                  </a:lnTo>
                  <a:lnTo>
                    <a:pt x="188" y="39"/>
                  </a:lnTo>
                  <a:lnTo>
                    <a:pt x="188" y="56"/>
                  </a:lnTo>
                  <a:lnTo>
                    <a:pt x="188" y="62"/>
                  </a:lnTo>
                  <a:lnTo>
                    <a:pt x="205" y="64"/>
                  </a:lnTo>
                  <a:lnTo>
                    <a:pt x="213" y="65"/>
                  </a:lnTo>
                  <a:lnTo>
                    <a:pt x="229" y="66"/>
                  </a:lnTo>
                  <a:lnTo>
                    <a:pt x="254" y="69"/>
                  </a:lnTo>
                  <a:lnTo>
                    <a:pt x="284" y="73"/>
                  </a:lnTo>
                  <a:lnTo>
                    <a:pt x="321" y="77"/>
                  </a:lnTo>
                  <a:lnTo>
                    <a:pt x="360" y="80"/>
                  </a:lnTo>
                  <a:lnTo>
                    <a:pt x="403" y="84"/>
                  </a:lnTo>
                  <a:lnTo>
                    <a:pt x="445" y="90"/>
                  </a:lnTo>
                  <a:lnTo>
                    <a:pt x="490" y="93"/>
                  </a:lnTo>
                  <a:lnTo>
                    <a:pt x="534" y="99"/>
                  </a:lnTo>
                  <a:lnTo>
                    <a:pt x="576" y="103"/>
                  </a:lnTo>
                  <a:lnTo>
                    <a:pt x="613" y="105"/>
                  </a:lnTo>
                  <a:lnTo>
                    <a:pt x="647" y="109"/>
                  </a:lnTo>
                  <a:lnTo>
                    <a:pt x="676" y="110"/>
                  </a:lnTo>
                  <a:lnTo>
                    <a:pt x="698" y="113"/>
                  </a:lnTo>
                  <a:lnTo>
                    <a:pt x="712" y="113"/>
                  </a:lnTo>
                  <a:lnTo>
                    <a:pt x="727" y="114"/>
                  </a:lnTo>
                  <a:lnTo>
                    <a:pt x="740" y="118"/>
                  </a:lnTo>
                  <a:lnTo>
                    <a:pt x="750" y="123"/>
                  </a:lnTo>
                  <a:lnTo>
                    <a:pt x="759" y="131"/>
                  </a:lnTo>
                  <a:lnTo>
                    <a:pt x="766" y="140"/>
                  </a:lnTo>
                  <a:lnTo>
                    <a:pt x="769" y="151"/>
                  </a:lnTo>
                  <a:lnTo>
                    <a:pt x="772" y="161"/>
                  </a:lnTo>
                  <a:lnTo>
                    <a:pt x="773" y="173"/>
                  </a:lnTo>
                  <a:lnTo>
                    <a:pt x="776" y="199"/>
                  </a:lnTo>
                  <a:lnTo>
                    <a:pt x="783" y="247"/>
                  </a:lnTo>
                  <a:lnTo>
                    <a:pt x="792" y="311"/>
                  </a:lnTo>
                  <a:lnTo>
                    <a:pt x="802" y="382"/>
                  </a:lnTo>
                  <a:lnTo>
                    <a:pt x="814" y="456"/>
                  </a:lnTo>
                  <a:lnTo>
                    <a:pt x="825" y="528"/>
                  </a:lnTo>
                  <a:lnTo>
                    <a:pt x="835" y="589"/>
                  </a:lnTo>
                  <a:lnTo>
                    <a:pt x="842" y="633"/>
                  </a:lnTo>
                  <a:lnTo>
                    <a:pt x="820" y="638"/>
                  </a:lnTo>
                  <a:lnTo>
                    <a:pt x="794" y="646"/>
                  </a:lnTo>
                  <a:lnTo>
                    <a:pt x="768" y="655"/>
                  </a:lnTo>
                  <a:lnTo>
                    <a:pt x="740" y="667"/>
                  </a:lnTo>
                  <a:lnTo>
                    <a:pt x="710" y="681"/>
                  </a:lnTo>
                  <a:lnTo>
                    <a:pt x="678" y="696"/>
                  </a:lnTo>
                  <a:lnTo>
                    <a:pt x="647" y="711"/>
                  </a:lnTo>
                  <a:lnTo>
                    <a:pt x="616" y="728"/>
                  </a:lnTo>
                  <a:lnTo>
                    <a:pt x="585" y="745"/>
                  </a:lnTo>
                  <a:lnTo>
                    <a:pt x="553" y="762"/>
                  </a:lnTo>
                  <a:lnTo>
                    <a:pt x="524" y="779"/>
                  </a:lnTo>
                  <a:lnTo>
                    <a:pt x="496" y="796"/>
                  </a:lnTo>
                  <a:lnTo>
                    <a:pt x="470" y="811"/>
                  </a:lnTo>
                  <a:lnTo>
                    <a:pt x="445" y="826"/>
                  </a:lnTo>
                  <a:lnTo>
                    <a:pt x="423" y="840"/>
                  </a:lnTo>
                  <a:lnTo>
                    <a:pt x="405" y="852"/>
                  </a:lnTo>
                  <a:lnTo>
                    <a:pt x="429" y="759"/>
                  </a:lnTo>
                  <a:lnTo>
                    <a:pt x="458" y="663"/>
                  </a:lnTo>
                  <a:lnTo>
                    <a:pt x="491" y="567"/>
                  </a:lnTo>
                  <a:lnTo>
                    <a:pt x="525" y="476"/>
                  </a:lnTo>
                  <a:lnTo>
                    <a:pt x="557" y="397"/>
                  </a:lnTo>
                  <a:lnTo>
                    <a:pt x="583" y="333"/>
                  </a:lnTo>
                  <a:lnTo>
                    <a:pt x="602" y="291"/>
                  </a:lnTo>
                  <a:lnTo>
                    <a:pt x="609" y="274"/>
                  </a:lnTo>
                  <a:lnTo>
                    <a:pt x="621" y="248"/>
                  </a:lnTo>
                  <a:lnTo>
                    <a:pt x="593" y="247"/>
                  </a:lnTo>
                  <a:lnTo>
                    <a:pt x="563" y="244"/>
                  </a:lnTo>
                  <a:lnTo>
                    <a:pt x="529" y="242"/>
                  </a:lnTo>
                  <a:lnTo>
                    <a:pt x="492" y="239"/>
                  </a:lnTo>
                  <a:lnTo>
                    <a:pt x="455" y="237"/>
                  </a:lnTo>
                  <a:lnTo>
                    <a:pt x="416" y="233"/>
                  </a:lnTo>
                  <a:lnTo>
                    <a:pt x="375" y="229"/>
                  </a:lnTo>
                  <a:lnTo>
                    <a:pt x="335" y="225"/>
                  </a:lnTo>
                  <a:lnTo>
                    <a:pt x="294" y="221"/>
                  </a:lnTo>
                  <a:lnTo>
                    <a:pt x="255" y="217"/>
                  </a:lnTo>
                  <a:lnTo>
                    <a:pt x="219" y="212"/>
                  </a:lnTo>
                  <a:lnTo>
                    <a:pt x="183" y="207"/>
                  </a:lnTo>
                  <a:lnTo>
                    <a:pt x="150" y="203"/>
                  </a:lnTo>
                  <a:lnTo>
                    <a:pt x="121" y="198"/>
                  </a:lnTo>
                  <a:lnTo>
                    <a:pt x="95" y="191"/>
                  </a:lnTo>
                  <a:lnTo>
                    <a:pt x="75" y="186"/>
                  </a:lnTo>
                  <a:lnTo>
                    <a:pt x="59" y="181"/>
                  </a:lnTo>
                  <a:lnTo>
                    <a:pt x="43" y="172"/>
                  </a:lnTo>
                  <a:lnTo>
                    <a:pt x="30" y="157"/>
                  </a:lnTo>
                  <a:lnTo>
                    <a:pt x="20" y="142"/>
                  </a:lnTo>
                  <a:lnTo>
                    <a:pt x="12" y="122"/>
                  </a:lnTo>
                  <a:lnTo>
                    <a:pt x="7" y="103"/>
                  </a:lnTo>
                  <a:lnTo>
                    <a:pt x="3" y="80"/>
                  </a:lnTo>
                  <a:lnTo>
                    <a:pt x="0" y="60"/>
                  </a:lnTo>
                  <a:lnTo>
                    <a:pt x="0" y="39"/>
                  </a:lnTo>
                  <a:lnTo>
                    <a:pt x="0" y="30"/>
                  </a:lnTo>
                  <a:lnTo>
                    <a:pt x="2" y="22"/>
                  </a:lnTo>
                  <a:lnTo>
                    <a:pt x="2" y="13"/>
                  </a:lnTo>
                  <a:lnTo>
                    <a:pt x="3" y="5"/>
                  </a:lnTo>
                  <a:lnTo>
                    <a:pt x="17" y="5"/>
                  </a:lnTo>
                  <a:lnTo>
                    <a:pt x="38" y="4"/>
                  </a:lnTo>
                  <a:lnTo>
                    <a:pt x="64" y="2"/>
                  </a:lnTo>
                  <a:lnTo>
                    <a:pt x="94" y="2"/>
                  </a:lnTo>
                  <a:lnTo>
                    <a:pt x="123" y="1"/>
                  </a:lnTo>
                  <a:lnTo>
                    <a:pt x="150" y="0"/>
                  </a:lnTo>
                  <a:lnTo>
                    <a:pt x="172" y="0"/>
                  </a:lnTo>
                  <a:lnTo>
                    <a:pt x="188" y="0"/>
                  </a:lnTo>
                  <a:close/>
                </a:path>
              </a:pathLst>
            </a:custGeom>
            <a:solidFill>
              <a:srgbClr val="C0C0C0"/>
            </a:solidFill>
            <a:ln w="9525">
              <a:noFill/>
              <a:round/>
              <a:headEnd/>
              <a:tailEnd/>
            </a:ln>
          </p:spPr>
          <p:txBody>
            <a:bodyPr/>
            <a:lstStyle/>
            <a:p>
              <a:pPr rtl="0"/>
              <a:endParaRPr lang="en-US" sz="3800"/>
            </a:p>
          </p:txBody>
        </p:sp>
        <p:sp>
          <p:nvSpPr>
            <p:cNvPr id="41284" name="Freeform 324"/>
            <p:cNvSpPr>
              <a:spLocks/>
            </p:cNvSpPr>
            <p:nvPr/>
          </p:nvSpPr>
          <p:spPr bwMode="auto">
            <a:xfrm>
              <a:off x="521" y="2420"/>
              <a:ext cx="108" cy="109"/>
            </a:xfrm>
            <a:custGeom>
              <a:avLst/>
              <a:gdLst>
                <a:gd name="T0" fmla="*/ 53 w 471"/>
                <a:gd name="T1" fmla="*/ 1 h 475"/>
                <a:gd name="T2" fmla="*/ 43 w 471"/>
                <a:gd name="T3" fmla="*/ 4 h 475"/>
                <a:gd name="T4" fmla="*/ 34 w 471"/>
                <a:gd name="T5" fmla="*/ 7 h 475"/>
                <a:gd name="T6" fmla="*/ 26 w 471"/>
                <a:gd name="T7" fmla="*/ 11 h 475"/>
                <a:gd name="T8" fmla="*/ 19 w 471"/>
                <a:gd name="T9" fmla="*/ 16 h 475"/>
                <a:gd name="T10" fmla="*/ 13 w 471"/>
                <a:gd name="T11" fmla="*/ 20 h 475"/>
                <a:gd name="T12" fmla="*/ 8 w 471"/>
                <a:gd name="T13" fmla="*/ 26 h 475"/>
                <a:gd name="T14" fmla="*/ 5 w 471"/>
                <a:gd name="T15" fmla="*/ 32 h 475"/>
                <a:gd name="T16" fmla="*/ 2 w 471"/>
                <a:gd name="T17" fmla="*/ 39 h 475"/>
                <a:gd name="T18" fmla="*/ 0 w 471"/>
                <a:gd name="T19" fmla="*/ 48 h 475"/>
                <a:gd name="T20" fmla="*/ 1 w 471"/>
                <a:gd name="T21" fmla="*/ 60 h 475"/>
                <a:gd name="T22" fmla="*/ 4 w 471"/>
                <a:gd name="T23" fmla="*/ 74 h 475"/>
                <a:gd name="T24" fmla="*/ 9 w 471"/>
                <a:gd name="T25" fmla="*/ 86 h 475"/>
                <a:gd name="T26" fmla="*/ 14 w 471"/>
                <a:gd name="T27" fmla="*/ 94 h 475"/>
                <a:gd name="T28" fmla="*/ 17 w 471"/>
                <a:gd name="T29" fmla="*/ 100 h 475"/>
                <a:gd name="T30" fmla="*/ 21 w 471"/>
                <a:gd name="T31" fmla="*/ 105 h 475"/>
                <a:gd name="T32" fmla="*/ 26 w 471"/>
                <a:gd name="T33" fmla="*/ 108 h 475"/>
                <a:gd name="T34" fmla="*/ 31 w 471"/>
                <a:gd name="T35" fmla="*/ 109 h 475"/>
                <a:gd name="T36" fmla="*/ 37 w 471"/>
                <a:gd name="T37" fmla="*/ 108 h 475"/>
                <a:gd name="T38" fmla="*/ 40 w 471"/>
                <a:gd name="T39" fmla="*/ 108 h 475"/>
                <a:gd name="T40" fmla="*/ 42 w 471"/>
                <a:gd name="T41" fmla="*/ 106 h 475"/>
                <a:gd name="T42" fmla="*/ 44 w 471"/>
                <a:gd name="T43" fmla="*/ 103 h 475"/>
                <a:gd name="T44" fmla="*/ 44 w 471"/>
                <a:gd name="T45" fmla="*/ 96 h 475"/>
                <a:gd name="T46" fmla="*/ 44 w 471"/>
                <a:gd name="T47" fmla="*/ 88 h 475"/>
                <a:gd name="T48" fmla="*/ 46 w 471"/>
                <a:gd name="T49" fmla="*/ 80 h 475"/>
                <a:gd name="T50" fmla="*/ 49 w 471"/>
                <a:gd name="T51" fmla="*/ 74 h 475"/>
                <a:gd name="T52" fmla="*/ 55 w 471"/>
                <a:gd name="T53" fmla="*/ 68 h 475"/>
                <a:gd name="T54" fmla="*/ 62 w 471"/>
                <a:gd name="T55" fmla="*/ 63 h 475"/>
                <a:gd name="T56" fmla="*/ 70 w 471"/>
                <a:gd name="T57" fmla="*/ 60 h 475"/>
                <a:gd name="T58" fmla="*/ 78 w 471"/>
                <a:gd name="T59" fmla="*/ 58 h 475"/>
                <a:gd name="T60" fmla="*/ 86 w 471"/>
                <a:gd name="T61" fmla="*/ 57 h 475"/>
                <a:gd name="T62" fmla="*/ 93 w 471"/>
                <a:gd name="T63" fmla="*/ 57 h 475"/>
                <a:gd name="T64" fmla="*/ 98 w 471"/>
                <a:gd name="T65" fmla="*/ 57 h 475"/>
                <a:gd name="T66" fmla="*/ 101 w 471"/>
                <a:gd name="T67" fmla="*/ 57 h 475"/>
                <a:gd name="T68" fmla="*/ 104 w 471"/>
                <a:gd name="T69" fmla="*/ 57 h 475"/>
                <a:gd name="T70" fmla="*/ 106 w 471"/>
                <a:gd name="T71" fmla="*/ 55 h 475"/>
                <a:gd name="T72" fmla="*/ 108 w 471"/>
                <a:gd name="T73" fmla="*/ 52 h 475"/>
                <a:gd name="T74" fmla="*/ 107 w 471"/>
                <a:gd name="T75" fmla="*/ 49 h 475"/>
                <a:gd name="T76" fmla="*/ 92 w 471"/>
                <a:gd name="T77" fmla="*/ 31 h 475"/>
                <a:gd name="T78" fmla="*/ 89 w 471"/>
                <a:gd name="T79" fmla="*/ 30 h 475"/>
                <a:gd name="T80" fmla="*/ 86 w 471"/>
                <a:gd name="T81" fmla="*/ 30 h 475"/>
                <a:gd name="T82" fmla="*/ 86 w 471"/>
                <a:gd name="T83" fmla="*/ 30 h 475"/>
                <a:gd name="T84" fmla="*/ 85 w 471"/>
                <a:gd name="T85" fmla="*/ 30 h 475"/>
                <a:gd name="T86" fmla="*/ 87 w 471"/>
                <a:gd name="T87" fmla="*/ 28 h 475"/>
                <a:gd name="T88" fmla="*/ 87 w 471"/>
                <a:gd name="T89" fmla="*/ 26 h 475"/>
                <a:gd name="T90" fmla="*/ 87 w 471"/>
                <a:gd name="T91" fmla="*/ 26 h 475"/>
                <a:gd name="T92" fmla="*/ 87 w 471"/>
                <a:gd name="T93" fmla="*/ 26 h 475"/>
                <a:gd name="T94" fmla="*/ 87 w 471"/>
                <a:gd name="T95" fmla="*/ 23 h 475"/>
                <a:gd name="T96" fmla="*/ 86 w 471"/>
                <a:gd name="T97" fmla="*/ 22 h 475"/>
                <a:gd name="T98" fmla="*/ 62 w 471"/>
                <a:gd name="T99" fmla="*/ 1 h 475"/>
                <a:gd name="T100" fmla="*/ 59 w 471"/>
                <a:gd name="T101" fmla="*/ 0 h 4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71"/>
                <a:gd name="T154" fmla="*/ 0 h 475"/>
                <a:gd name="T155" fmla="*/ 471 w 471"/>
                <a:gd name="T156" fmla="*/ 475 h 4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71" h="475">
                  <a:moveTo>
                    <a:pt x="254" y="0"/>
                  </a:moveTo>
                  <a:lnTo>
                    <a:pt x="230" y="6"/>
                  </a:lnTo>
                  <a:lnTo>
                    <a:pt x="207" y="11"/>
                  </a:lnTo>
                  <a:lnTo>
                    <a:pt x="186" y="17"/>
                  </a:lnTo>
                  <a:lnTo>
                    <a:pt x="165" y="24"/>
                  </a:lnTo>
                  <a:lnTo>
                    <a:pt x="147" y="32"/>
                  </a:lnTo>
                  <a:lnTo>
                    <a:pt x="129" y="39"/>
                  </a:lnTo>
                  <a:lnTo>
                    <a:pt x="112" y="48"/>
                  </a:lnTo>
                  <a:lnTo>
                    <a:pt x="96" y="58"/>
                  </a:lnTo>
                  <a:lnTo>
                    <a:pt x="82" y="68"/>
                  </a:lnTo>
                  <a:lnTo>
                    <a:pt x="69" y="78"/>
                  </a:lnTo>
                  <a:lnTo>
                    <a:pt x="57" y="89"/>
                  </a:lnTo>
                  <a:lnTo>
                    <a:pt x="46" y="100"/>
                  </a:lnTo>
                  <a:lnTo>
                    <a:pt x="36" y="113"/>
                  </a:lnTo>
                  <a:lnTo>
                    <a:pt x="27" y="126"/>
                  </a:lnTo>
                  <a:lnTo>
                    <a:pt x="21" y="139"/>
                  </a:lnTo>
                  <a:lnTo>
                    <a:pt x="14" y="154"/>
                  </a:lnTo>
                  <a:lnTo>
                    <a:pt x="8" y="172"/>
                  </a:lnTo>
                  <a:lnTo>
                    <a:pt x="4" y="190"/>
                  </a:lnTo>
                  <a:lnTo>
                    <a:pt x="1" y="210"/>
                  </a:lnTo>
                  <a:lnTo>
                    <a:pt x="0" y="228"/>
                  </a:lnTo>
                  <a:lnTo>
                    <a:pt x="3" y="262"/>
                  </a:lnTo>
                  <a:lnTo>
                    <a:pt x="9" y="294"/>
                  </a:lnTo>
                  <a:lnTo>
                    <a:pt x="18" y="324"/>
                  </a:lnTo>
                  <a:lnTo>
                    <a:pt x="30" y="351"/>
                  </a:lnTo>
                  <a:lnTo>
                    <a:pt x="40" y="376"/>
                  </a:lnTo>
                  <a:lnTo>
                    <a:pt x="52" y="396"/>
                  </a:lnTo>
                  <a:lnTo>
                    <a:pt x="61" y="409"/>
                  </a:lnTo>
                  <a:lnTo>
                    <a:pt x="66" y="418"/>
                  </a:lnTo>
                  <a:lnTo>
                    <a:pt x="73" y="435"/>
                  </a:lnTo>
                  <a:lnTo>
                    <a:pt x="81" y="449"/>
                  </a:lnTo>
                  <a:lnTo>
                    <a:pt x="90" y="458"/>
                  </a:lnTo>
                  <a:lnTo>
                    <a:pt x="99" y="465"/>
                  </a:lnTo>
                  <a:lnTo>
                    <a:pt x="112" y="470"/>
                  </a:lnTo>
                  <a:lnTo>
                    <a:pt x="125" y="474"/>
                  </a:lnTo>
                  <a:lnTo>
                    <a:pt x="137" y="475"/>
                  </a:lnTo>
                  <a:lnTo>
                    <a:pt x="148" y="474"/>
                  </a:lnTo>
                  <a:lnTo>
                    <a:pt x="160" y="472"/>
                  </a:lnTo>
                  <a:lnTo>
                    <a:pt x="168" y="471"/>
                  </a:lnTo>
                  <a:lnTo>
                    <a:pt x="174" y="469"/>
                  </a:lnTo>
                  <a:lnTo>
                    <a:pt x="178" y="467"/>
                  </a:lnTo>
                  <a:lnTo>
                    <a:pt x="185" y="463"/>
                  </a:lnTo>
                  <a:lnTo>
                    <a:pt x="190" y="457"/>
                  </a:lnTo>
                  <a:lnTo>
                    <a:pt x="194" y="449"/>
                  </a:lnTo>
                  <a:lnTo>
                    <a:pt x="194" y="441"/>
                  </a:lnTo>
                  <a:lnTo>
                    <a:pt x="191" y="420"/>
                  </a:lnTo>
                  <a:lnTo>
                    <a:pt x="191" y="401"/>
                  </a:lnTo>
                  <a:lnTo>
                    <a:pt x="191" y="383"/>
                  </a:lnTo>
                  <a:lnTo>
                    <a:pt x="195" y="366"/>
                  </a:lnTo>
                  <a:lnTo>
                    <a:pt x="199" y="350"/>
                  </a:lnTo>
                  <a:lnTo>
                    <a:pt x="207" y="336"/>
                  </a:lnTo>
                  <a:lnTo>
                    <a:pt x="215" y="322"/>
                  </a:lnTo>
                  <a:lnTo>
                    <a:pt x="225" y="310"/>
                  </a:lnTo>
                  <a:lnTo>
                    <a:pt x="238" y="297"/>
                  </a:lnTo>
                  <a:lnTo>
                    <a:pt x="254" y="286"/>
                  </a:lnTo>
                  <a:lnTo>
                    <a:pt x="271" y="276"/>
                  </a:lnTo>
                  <a:lnTo>
                    <a:pt x="288" y="268"/>
                  </a:lnTo>
                  <a:lnTo>
                    <a:pt x="306" y="263"/>
                  </a:lnTo>
                  <a:lnTo>
                    <a:pt x="324" y="258"/>
                  </a:lnTo>
                  <a:lnTo>
                    <a:pt x="342" y="254"/>
                  </a:lnTo>
                  <a:lnTo>
                    <a:pt x="359" y="251"/>
                  </a:lnTo>
                  <a:lnTo>
                    <a:pt x="376" y="249"/>
                  </a:lnTo>
                  <a:lnTo>
                    <a:pt x="392" y="247"/>
                  </a:lnTo>
                  <a:lnTo>
                    <a:pt x="406" y="247"/>
                  </a:lnTo>
                  <a:lnTo>
                    <a:pt x="419" y="246"/>
                  </a:lnTo>
                  <a:lnTo>
                    <a:pt x="429" y="247"/>
                  </a:lnTo>
                  <a:lnTo>
                    <a:pt x="437" y="247"/>
                  </a:lnTo>
                  <a:lnTo>
                    <a:pt x="442" y="247"/>
                  </a:lnTo>
                  <a:lnTo>
                    <a:pt x="444" y="247"/>
                  </a:lnTo>
                  <a:lnTo>
                    <a:pt x="452" y="247"/>
                  </a:lnTo>
                  <a:lnTo>
                    <a:pt x="458" y="245"/>
                  </a:lnTo>
                  <a:lnTo>
                    <a:pt x="463" y="241"/>
                  </a:lnTo>
                  <a:lnTo>
                    <a:pt x="468" y="234"/>
                  </a:lnTo>
                  <a:lnTo>
                    <a:pt x="471" y="228"/>
                  </a:lnTo>
                  <a:lnTo>
                    <a:pt x="471" y="220"/>
                  </a:lnTo>
                  <a:lnTo>
                    <a:pt x="468" y="214"/>
                  </a:lnTo>
                  <a:lnTo>
                    <a:pt x="465" y="208"/>
                  </a:lnTo>
                  <a:lnTo>
                    <a:pt x="401" y="136"/>
                  </a:lnTo>
                  <a:lnTo>
                    <a:pt x="396" y="132"/>
                  </a:lnTo>
                  <a:lnTo>
                    <a:pt x="389" y="129"/>
                  </a:lnTo>
                  <a:lnTo>
                    <a:pt x="383" y="128"/>
                  </a:lnTo>
                  <a:lnTo>
                    <a:pt x="376" y="129"/>
                  </a:lnTo>
                  <a:lnTo>
                    <a:pt x="375" y="129"/>
                  </a:lnTo>
                  <a:lnTo>
                    <a:pt x="372" y="129"/>
                  </a:lnTo>
                  <a:lnTo>
                    <a:pt x="376" y="126"/>
                  </a:lnTo>
                  <a:lnTo>
                    <a:pt x="379" y="123"/>
                  </a:lnTo>
                  <a:lnTo>
                    <a:pt x="380" y="119"/>
                  </a:lnTo>
                  <a:lnTo>
                    <a:pt x="381" y="113"/>
                  </a:lnTo>
                  <a:lnTo>
                    <a:pt x="381" y="112"/>
                  </a:lnTo>
                  <a:lnTo>
                    <a:pt x="380" y="107"/>
                  </a:lnTo>
                  <a:lnTo>
                    <a:pt x="379" y="102"/>
                  </a:lnTo>
                  <a:lnTo>
                    <a:pt x="376" y="98"/>
                  </a:lnTo>
                  <a:lnTo>
                    <a:pt x="373" y="94"/>
                  </a:lnTo>
                  <a:lnTo>
                    <a:pt x="273" y="6"/>
                  </a:lnTo>
                  <a:lnTo>
                    <a:pt x="269" y="3"/>
                  </a:lnTo>
                  <a:lnTo>
                    <a:pt x="264" y="0"/>
                  </a:lnTo>
                  <a:lnTo>
                    <a:pt x="259" y="0"/>
                  </a:lnTo>
                  <a:lnTo>
                    <a:pt x="254" y="0"/>
                  </a:lnTo>
                  <a:close/>
                </a:path>
              </a:pathLst>
            </a:custGeom>
            <a:solidFill>
              <a:srgbClr val="000000"/>
            </a:solidFill>
            <a:ln w="9525">
              <a:noFill/>
              <a:round/>
              <a:headEnd/>
              <a:tailEnd/>
            </a:ln>
          </p:spPr>
          <p:txBody>
            <a:bodyPr/>
            <a:lstStyle/>
            <a:p>
              <a:pPr rtl="0"/>
              <a:endParaRPr lang="en-US" sz="3800"/>
            </a:p>
          </p:txBody>
        </p:sp>
        <p:sp>
          <p:nvSpPr>
            <p:cNvPr id="41285" name="Freeform 325"/>
            <p:cNvSpPr>
              <a:spLocks/>
            </p:cNvSpPr>
            <p:nvPr/>
          </p:nvSpPr>
          <p:spPr bwMode="auto">
            <a:xfrm>
              <a:off x="533" y="2432"/>
              <a:ext cx="79" cy="86"/>
            </a:xfrm>
            <a:custGeom>
              <a:avLst/>
              <a:gdLst>
                <a:gd name="T0" fmla="*/ 16 w 345"/>
                <a:gd name="T1" fmla="*/ 85 h 377"/>
                <a:gd name="T2" fmla="*/ 15 w 345"/>
                <a:gd name="T3" fmla="*/ 82 h 377"/>
                <a:gd name="T4" fmla="*/ 14 w 345"/>
                <a:gd name="T5" fmla="*/ 80 h 377"/>
                <a:gd name="T6" fmla="*/ 14 w 345"/>
                <a:gd name="T7" fmla="*/ 79 h 377"/>
                <a:gd name="T8" fmla="*/ 13 w 345"/>
                <a:gd name="T9" fmla="*/ 77 h 377"/>
                <a:gd name="T10" fmla="*/ 9 w 345"/>
                <a:gd name="T11" fmla="*/ 71 h 377"/>
                <a:gd name="T12" fmla="*/ 4 w 345"/>
                <a:gd name="T13" fmla="*/ 61 h 377"/>
                <a:gd name="T14" fmla="*/ 1 w 345"/>
                <a:gd name="T15" fmla="*/ 48 h 377"/>
                <a:gd name="T16" fmla="*/ 0 w 345"/>
                <a:gd name="T17" fmla="*/ 37 h 377"/>
                <a:gd name="T18" fmla="*/ 1 w 345"/>
                <a:gd name="T19" fmla="*/ 31 h 377"/>
                <a:gd name="T20" fmla="*/ 5 w 345"/>
                <a:gd name="T21" fmla="*/ 23 h 377"/>
                <a:gd name="T22" fmla="*/ 12 w 345"/>
                <a:gd name="T23" fmla="*/ 14 h 377"/>
                <a:gd name="T24" fmla="*/ 23 w 345"/>
                <a:gd name="T25" fmla="*/ 7 h 377"/>
                <a:gd name="T26" fmla="*/ 38 w 345"/>
                <a:gd name="T27" fmla="*/ 2 h 377"/>
                <a:gd name="T28" fmla="*/ 48 w 345"/>
                <a:gd name="T29" fmla="*/ 1 h 377"/>
                <a:gd name="T30" fmla="*/ 51 w 345"/>
                <a:gd name="T31" fmla="*/ 4 h 377"/>
                <a:gd name="T32" fmla="*/ 55 w 345"/>
                <a:gd name="T33" fmla="*/ 8 h 377"/>
                <a:gd name="T34" fmla="*/ 60 w 345"/>
                <a:gd name="T35" fmla="*/ 12 h 377"/>
                <a:gd name="T36" fmla="*/ 59 w 345"/>
                <a:gd name="T37" fmla="*/ 15 h 377"/>
                <a:gd name="T38" fmla="*/ 54 w 345"/>
                <a:gd name="T39" fmla="*/ 20 h 377"/>
                <a:gd name="T40" fmla="*/ 49 w 345"/>
                <a:gd name="T41" fmla="*/ 23 h 377"/>
                <a:gd name="T42" fmla="*/ 45 w 345"/>
                <a:gd name="T43" fmla="*/ 26 h 377"/>
                <a:gd name="T44" fmla="*/ 44 w 345"/>
                <a:gd name="T45" fmla="*/ 27 h 377"/>
                <a:gd name="T46" fmla="*/ 43 w 345"/>
                <a:gd name="T47" fmla="*/ 29 h 377"/>
                <a:gd name="T48" fmla="*/ 42 w 345"/>
                <a:gd name="T49" fmla="*/ 31 h 377"/>
                <a:gd name="T50" fmla="*/ 43 w 345"/>
                <a:gd name="T51" fmla="*/ 32 h 377"/>
                <a:gd name="T52" fmla="*/ 44 w 345"/>
                <a:gd name="T53" fmla="*/ 34 h 377"/>
                <a:gd name="T54" fmla="*/ 47 w 345"/>
                <a:gd name="T55" fmla="*/ 36 h 377"/>
                <a:gd name="T56" fmla="*/ 50 w 345"/>
                <a:gd name="T57" fmla="*/ 35 h 377"/>
                <a:gd name="T58" fmla="*/ 56 w 345"/>
                <a:gd name="T59" fmla="*/ 34 h 377"/>
                <a:gd name="T60" fmla="*/ 64 w 345"/>
                <a:gd name="T61" fmla="*/ 32 h 377"/>
                <a:gd name="T62" fmla="*/ 72 w 345"/>
                <a:gd name="T63" fmla="*/ 30 h 377"/>
                <a:gd name="T64" fmla="*/ 75 w 345"/>
                <a:gd name="T65" fmla="*/ 30 h 377"/>
                <a:gd name="T66" fmla="*/ 77 w 345"/>
                <a:gd name="T67" fmla="*/ 33 h 377"/>
                <a:gd name="T68" fmla="*/ 74 w 345"/>
                <a:gd name="T69" fmla="*/ 35 h 377"/>
                <a:gd name="T70" fmla="*/ 62 w 345"/>
                <a:gd name="T71" fmla="*/ 36 h 377"/>
                <a:gd name="T72" fmla="*/ 49 w 345"/>
                <a:gd name="T73" fmla="*/ 41 h 377"/>
                <a:gd name="T74" fmla="*/ 38 w 345"/>
                <a:gd name="T75" fmla="*/ 47 h 377"/>
                <a:gd name="T76" fmla="*/ 30 w 345"/>
                <a:gd name="T77" fmla="*/ 55 h 377"/>
                <a:gd name="T78" fmla="*/ 26 w 345"/>
                <a:gd name="T79" fmla="*/ 61 h 377"/>
                <a:gd name="T80" fmla="*/ 23 w 345"/>
                <a:gd name="T81" fmla="*/ 68 h 377"/>
                <a:gd name="T82" fmla="*/ 22 w 345"/>
                <a:gd name="T83" fmla="*/ 76 h 377"/>
                <a:gd name="T84" fmla="*/ 22 w 345"/>
                <a:gd name="T85" fmla="*/ 82 h 377"/>
                <a:gd name="T86" fmla="*/ 22 w 345"/>
                <a:gd name="T87" fmla="*/ 84 h 377"/>
                <a:gd name="T88" fmla="*/ 21 w 345"/>
                <a:gd name="T89" fmla="*/ 86 h 377"/>
                <a:gd name="T90" fmla="*/ 18 w 345"/>
                <a:gd name="T91" fmla="*/ 86 h 3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5"/>
                <a:gd name="T139" fmla="*/ 0 h 377"/>
                <a:gd name="T140" fmla="*/ 345 w 345"/>
                <a:gd name="T141" fmla="*/ 377 h 3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5" h="377">
                  <a:moveTo>
                    <a:pt x="73" y="373"/>
                  </a:moveTo>
                  <a:lnTo>
                    <a:pt x="70" y="372"/>
                  </a:lnTo>
                  <a:lnTo>
                    <a:pt x="68" y="368"/>
                  </a:lnTo>
                  <a:lnTo>
                    <a:pt x="64" y="361"/>
                  </a:lnTo>
                  <a:lnTo>
                    <a:pt x="61" y="352"/>
                  </a:lnTo>
                  <a:lnTo>
                    <a:pt x="61" y="350"/>
                  </a:lnTo>
                  <a:lnTo>
                    <a:pt x="60" y="347"/>
                  </a:lnTo>
                  <a:lnTo>
                    <a:pt x="60" y="346"/>
                  </a:lnTo>
                  <a:lnTo>
                    <a:pt x="59" y="343"/>
                  </a:lnTo>
                  <a:lnTo>
                    <a:pt x="56" y="339"/>
                  </a:lnTo>
                  <a:lnTo>
                    <a:pt x="50" y="329"/>
                  </a:lnTo>
                  <a:lnTo>
                    <a:pt x="39" y="312"/>
                  </a:lnTo>
                  <a:lnTo>
                    <a:pt x="29" y="291"/>
                  </a:lnTo>
                  <a:lnTo>
                    <a:pt x="18" y="266"/>
                  </a:lnTo>
                  <a:lnTo>
                    <a:pt x="9" y="239"/>
                  </a:lnTo>
                  <a:lnTo>
                    <a:pt x="3" y="209"/>
                  </a:lnTo>
                  <a:lnTo>
                    <a:pt x="0" y="178"/>
                  </a:lnTo>
                  <a:lnTo>
                    <a:pt x="0" y="164"/>
                  </a:lnTo>
                  <a:lnTo>
                    <a:pt x="3" y="149"/>
                  </a:lnTo>
                  <a:lnTo>
                    <a:pt x="5" y="136"/>
                  </a:lnTo>
                  <a:lnTo>
                    <a:pt x="11" y="122"/>
                  </a:lnTo>
                  <a:lnTo>
                    <a:pt x="21" y="100"/>
                  </a:lnTo>
                  <a:lnTo>
                    <a:pt x="35" y="80"/>
                  </a:lnTo>
                  <a:lnTo>
                    <a:pt x="53" y="63"/>
                  </a:lnTo>
                  <a:lnTo>
                    <a:pt x="76" y="47"/>
                  </a:lnTo>
                  <a:lnTo>
                    <a:pt x="102" y="32"/>
                  </a:lnTo>
                  <a:lnTo>
                    <a:pt x="132" y="19"/>
                  </a:lnTo>
                  <a:lnTo>
                    <a:pt x="165" y="9"/>
                  </a:lnTo>
                  <a:lnTo>
                    <a:pt x="203" y="0"/>
                  </a:lnTo>
                  <a:lnTo>
                    <a:pt x="208" y="5"/>
                  </a:lnTo>
                  <a:lnTo>
                    <a:pt x="215" y="10"/>
                  </a:lnTo>
                  <a:lnTo>
                    <a:pt x="224" y="18"/>
                  </a:lnTo>
                  <a:lnTo>
                    <a:pt x="233" y="26"/>
                  </a:lnTo>
                  <a:lnTo>
                    <a:pt x="242" y="35"/>
                  </a:lnTo>
                  <a:lnTo>
                    <a:pt x="253" y="43"/>
                  </a:lnTo>
                  <a:lnTo>
                    <a:pt x="262" y="52"/>
                  </a:lnTo>
                  <a:lnTo>
                    <a:pt x="271" y="60"/>
                  </a:lnTo>
                  <a:lnTo>
                    <a:pt x="259" y="67"/>
                  </a:lnTo>
                  <a:lnTo>
                    <a:pt x="247" y="76"/>
                  </a:lnTo>
                  <a:lnTo>
                    <a:pt x="234" y="86"/>
                  </a:lnTo>
                  <a:lnTo>
                    <a:pt x="223" y="93"/>
                  </a:lnTo>
                  <a:lnTo>
                    <a:pt x="212" y="101"/>
                  </a:lnTo>
                  <a:lnTo>
                    <a:pt x="203" y="108"/>
                  </a:lnTo>
                  <a:lnTo>
                    <a:pt x="198" y="112"/>
                  </a:lnTo>
                  <a:lnTo>
                    <a:pt x="195" y="113"/>
                  </a:lnTo>
                  <a:lnTo>
                    <a:pt x="191" y="117"/>
                  </a:lnTo>
                  <a:lnTo>
                    <a:pt x="188" y="122"/>
                  </a:lnTo>
                  <a:lnTo>
                    <a:pt x="186" y="127"/>
                  </a:lnTo>
                  <a:lnTo>
                    <a:pt x="185" y="132"/>
                  </a:lnTo>
                  <a:lnTo>
                    <a:pt x="185" y="135"/>
                  </a:lnTo>
                  <a:lnTo>
                    <a:pt x="186" y="138"/>
                  </a:lnTo>
                  <a:lnTo>
                    <a:pt x="186" y="140"/>
                  </a:lnTo>
                  <a:lnTo>
                    <a:pt x="188" y="143"/>
                  </a:lnTo>
                  <a:lnTo>
                    <a:pt x="191" y="149"/>
                  </a:lnTo>
                  <a:lnTo>
                    <a:pt x="198" y="155"/>
                  </a:lnTo>
                  <a:lnTo>
                    <a:pt x="206" y="156"/>
                  </a:lnTo>
                  <a:lnTo>
                    <a:pt x="215" y="156"/>
                  </a:lnTo>
                  <a:lnTo>
                    <a:pt x="219" y="155"/>
                  </a:lnTo>
                  <a:lnTo>
                    <a:pt x="229" y="152"/>
                  </a:lnTo>
                  <a:lnTo>
                    <a:pt x="245" y="148"/>
                  </a:lnTo>
                  <a:lnTo>
                    <a:pt x="263" y="144"/>
                  </a:lnTo>
                  <a:lnTo>
                    <a:pt x="281" y="139"/>
                  </a:lnTo>
                  <a:lnTo>
                    <a:pt x="299" y="135"/>
                  </a:lnTo>
                  <a:lnTo>
                    <a:pt x="315" y="131"/>
                  </a:lnTo>
                  <a:lnTo>
                    <a:pt x="325" y="128"/>
                  </a:lnTo>
                  <a:lnTo>
                    <a:pt x="329" y="132"/>
                  </a:lnTo>
                  <a:lnTo>
                    <a:pt x="333" y="136"/>
                  </a:lnTo>
                  <a:lnTo>
                    <a:pt x="338" y="143"/>
                  </a:lnTo>
                  <a:lnTo>
                    <a:pt x="345" y="149"/>
                  </a:lnTo>
                  <a:lnTo>
                    <a:pt x="322" y="152"/>
                  </a:lnTo>
                  <a:lnTo>
                    <a:pt x="297" y="155"/>
                  </a:lnTo>
                  <a:lnTo>
                    <a:pt x="270" y="160"/>
                  </a:lnTo>
                  <a:lnTo>
                    <a:pt x="242" y="168"/>
                  </a:lnTo>
                  <a:lnTo>
                    <a:pt x="215" y="178"/>
                  </a:lnTo>
                  <a:lnTo>
                    <a:pt x="189" y="191"/>
                  </a:lnTo>
                  <a:lnTo>
                    <a:pt x="164" y="207"/>
                  </a:lnTo>
                  <a:lnTo>
                    <a:pt x="142" y="227"/>
                  </a:lnTo>
                  <a:lnTo>
                    <a:pt x="132" y="240"/>
                  </a:lnTo>
                  <a:lnTo>
                    <a:pt x="121" y="255"/>
                  </a:lnTo>
                  <a:lnTo>
                    <a:pt x="113" y="269"/>
                  </a:lnTo>
                  <a:lnTo>
                    <a:pt x="107" y="285"/>
                  </a:lnTo>
                  <a:lnTo>
                    <a:pt x="102" y="300"/>
                  </a:lnTo>
                  <a:lnTo>
                    <a:pt x="98" y="317"/>
                  </a:lnTo>
                  <a:lnTo>
                    <a:pt x="96" y="335"/>
                  </a:lnTo>
                  <a:lnTo>
                    <a:pt x="95" y="355"/>
                  </a:lnTo>
                  <a:lnTo>
                    <a:pt x="95" y="360"/>
                  </a:lnTo>
                  <a:lnTo>
                    <a:pt x="96" y="365"/>
                  </a:lnTo>
                  <a:lnTo>
                    <a:pt x="96" y="370"/>
                  </a:lnTo>
                  <a:lnTo>
                    <a:pt x="96" y="376"/>
                  </a:lnTo>
                  <a:lnTo>
                    <a:pt x="90" y="377"/>
                  </a:lnTo>
                  <a:lnTo>
                    <a:pt x="85" y="376"/>
                  </a:lnTo>
                  <a:lnTo>
                    <a:pt x="78" y="376"/>
                  </a:lnTo>
                  <a:lnTo>
                    <a:pt x="73" y="373"/>
                  </a:lnTo>
                  <a:close/>
                </a:path>
              </a:pathLst>
            </a:custGeom>
            <a:solidFill>
              <a:srgbClr val="C0C0C0"/>
            </a:solidFill>
            <a:ln w="9525">
              <a:noFill/>
              <a:round/>
              <a:headEnd/>
              <a:tailEnd/>
            </a:ln>
          </p:spPr>
          <p:txBody>
            <a:bodyPr/>
            <a:lstStyle/>
            <a:p>
              <a:pPr rtl="0"/>
              <a:endParaRPr lang="en-US" sz="3800"/>
            </a:p>
          </p:txBody>
        </p:sp>
        <p:sp>
          <p:nvSpPr>
            <p:cNvPr id="41286" name="Freeform 326"/>
            <p:cNvSpPr>
              <a:spLocks/>
            </p:cNvSpPr>
            <p:nvPr/>
          </p:nvSpPr>
          <p:spPr bwMode="auto">
            <a:xfrm>
              <a:off x="403" y="2511"/>
              <a:ext cx="243" cy="127"/>
            </a:xfrm>
            <a:custGeom>
              <a:avLst/>
              <a:gdLst>
                <a:gd name="T0" fmla="*/ 42 w 1064"/>
                <a:gd name="T1" fmla="*/ 49 h 555"/>
                <a:gd name="T2" fmla="*/ 34 w 1064"/>
                <a:gd name="T3" fmla="*/ 49 h 555"/>
                <a:gd name="T4" fmla="*/ 25 w 1064"/>
                <a:gd name="T5" fmla="*/ 49 h 555"/>
                <a:gd name="T6" fmla="*/ 20 w 1064"/>
                <a:gd name="T7" fmla="*/ 49 h 555"/>
                <a:gd name="T8" fmla="*/ 18 w 1064"/>
                <a:gd name="T9" fmla="*/ 49 h 555"/>
                <a:gd name="T10" fmla="*/ 18 w 1064"/>
                <a:gd name="T11" fmla="*/ 49 h 555"/>
                <a:gd name="T12" fmla="*/ 16 w 1064"/>
                <a:gd name="T13" fmla="*/ 49 h 555"/>
                <a:gd name="T14" fmla="*/ 12 w 1064"/>
                <a:gd name="T15" fmla="*/ 50 h 555"/>
                <a:gd name="T16" fmla="*/ 8 w 1064"/>
                <a:gd name="T17" fmla="*/ 52 h 555"/>
                <a:gd name="T18" fmla="*/ 5 w 1064"/>
                <a:gd name="T19" fmla="*/ 54 h 555"/>
                <a:gd name="T20" fmla="*/ 2 w 1064"/>
                <a:gd name="T21" fmla="*/ 58 h 555"/>
                <a:gd name="T22" fmla="*/ 0 w 1064"/>
                <a:gd name="T23" fmla="*/ 65 h 555"/>
                <a:gd name="T24" fmla="*/ 1 w 1064"/>
                <a:gd name="T25" fmla="*/ 71 h 555"/>
                <a:gd name="T26" fmla="*/ 5 w 1064"/>
                <a:gd name="T27" fmla="*/ 78 h 555"/>
                <a:gd name="T28" fmla="*/ 11 w 1064"/>
                <a:gd name="T29" fmla="*/ 83 h 555"/>
                <a:gd name="T30" fmla="*/ 19 w 1064"/>
                <a:gd name="T31" fmla="*/ 85 h 555"/>
                <a:gd name="T32" fmla="*/ 24 w 1064"/>
                <a:gd name="T33" fmla="*/ 86 h 555"/>
                <a:gd name="T34" fmla="*/ 30 w 1064"/>
                <a:gd name="T35" fmla="*/ 86 h 555"/>
                <a:gd name="T36" fmla="*/ 39 w 1064"/>
                <a:gd name="T37" fmla="*/ 86 h 555"/>
                <a:gd name="T38" fmla="*/ 47 w 1064"/>
                <a:gd name="T39" fmla="*/ 86 h 555"/>
                <a:gd name="T40" fmla="*/ 57 w 1064"/>
                <a:gd name="T41" fmla="*/ 91 h 555"/>
                <a:gd name="T42" fmla="*/ 70 w 1064"/>
                <a:gd name="T43" fmla="*/ 100 h 555"/>
                <a:gd name="T44" fmla="*/ 84 w 1064"/>
                <a:gd name="T45" fmla="*/ 108 h 555"/>
                <a:gd name="T46" fmla="*/ 98 w 1064"/>
                <a:gd name="T47" fmla="*/ 115 h 555"/>
                <a:gd name="T48" fmla="*/ 112 w 1064"/>
                <a:gd name="T49" fmla="*/ 120 h 555"/>
                <a:gd name="T50" fmla="*/ 126 w 1064"/>
                <a:gd name="T51" fmla="*/ 124 h 555"/>
                <a:gd name="T52" fmla="*/ 141 w 1064"/>
                <a:gd name="T53" fmla="*/ 126 h 555"/>
                <a:gd name="T54" fmla="*/ 157 w 1064"/>
                <a:gd name="T55" fmla="*/ 127 h 555"/>
                <a:gd name="T56" fmla="*/ 170 w 1064"/>
                <a:gd name="T57" fmla="*/ 127 h 555"/>
                <a:gd name="T58" fmla="*/ 180 w 1064"/>
                <a:gd name="T59" fmla="*/ 126 h 555"/>
                <a:gd name="T60" fmla="*/ 190 w 1064"/>
                <a:gd name="T61" fmla="*/ 124 h 555"/>
                <a:gd name="T62" fmla="*/ 200 w 1064"/>
                <a:gd name="T63" fmla="*/ 121 h 555"/>
                <a:gd name="T64" fmla="*/ 209 w 1064"/>
                <a:gd name="T65" fmla="*/ 118 h 555"/>
                <a:gd name="T66" fmla="*/ 217 w 1064"/>
                <a:gd name="T67" fmla="*/ 113 h 555"/>
                <a:gd name="T68" fmla="*/ 224 w 1064"/>
                <a:gd name="T69" fmla="*/ 109 h 555"/>
                <a:gd name="T70" fmla="*/ 230 w 1064"/>
                <a:gd name="T71" fmla="*/ 103 h 555"/>
                <a:gd name="T72" fmla="*/ 236 w 1064"/>
                <a:gd name="T73" fmla="*/ 96 h 555"/>
                <a:gd name="T74" fmla="*/ 240 w 1064"/>
                <a:gd name="T75" fmla="*/ 89 h 555"/>
                <a:gd name="T76" fmla="*/ 243 w 1064"/>
                <a:gd name="T77" fmla="*/ 80 h 555"/>
                <a:gd name="T78" fmla="*/ 243 w 1064"/>
                <a:gd name="T79" fmla="*/ 71 h 555"/>
                <a:gd name="T80" fmla="*/ 241 w 1064"/>
                <a:gd name="T81" fmla="*/ 60 h 555"/>
                <a:gd name="T82" fmla="*/ 236 w 1064"/>
                <a:gd name="T83" fmla="*/ 47 h 555"/>
                <a:gd name="T84" fmla="*/ 227 w 1064"/>
                <a:gd name="T85" fmla="*/ 36 h 555"/>
                <a:gd name="T86" fmla="*/ 216 w 1064"/>
                <a:gd name="T87" fmla="*/ 25 h 555"/>
                <a:gd name="T88" fmla="*/ 202 w 1064"/>
                <a:gd name="T89" fmla="*/ 16 h 555"/>
                <a:gd name="T90" fmla="*/ 186 w 1064"/>
                <a:gd name="T91" fmla="*/ 9 h 555"/>
                <a:gd name="T92" fmla="*/ 168 w 1064"/>
                <a:gd name="T93" fmla="*/ 4 h 555"/>
                <a:gd name="T94" fmla="*/ 149 w 1064"/>
                <a:gd name="T95" fmla="*/ 1 h 555"/>
                <a:gd name="T96" fmla="*/ 131 w 1064"/>
                <a:gd name="T97" fmla="*/ 0 h 555"/>
                <a:gd name="T98" fmla="*/ 114 w 1064"/>
                <a:gd name="T99" fmla="*/ 2 h 555"/>
                <a:gd name="T100" fmla="*/ 98 w 1064"/>
                <a:gd name="T101" fmla="*/ 5 h 555"/>
                <a:gd name="T102" fmla="*/ 84 w 1064"/>
                <a:gd name="T103" fmla="*/ 10 h 555"/>
                <a:gd name="T104" fmla="*/ 71 w 1064"/>
                <a:gd name="T105" fmla="*/ 16 h 555"/>
                <a:gd name="T106" fmla="*/ 61 w 1064"/>
                <a:gd name="T107" fmla="*/ 24 h 555"/>
                <a:gd name="T108" fmla="*/ 53 w 1064"/>
                <a:gd name="T109" fmla="*/ 33 h 555"/>
                <a:gd name="T110" fmla="*/ 47 w 1064"/>
                <a:gd name="T111" fmla="*/ 43 h 5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64"/>
                <a:gd name="T169" fmla="*/ 0 h 555"/>
                <a:gd name="T170" fmla="*/ 1064 w 1064"/>
                <a:gd name="T171" fmla="*/ 555 h 55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64" h="555">
                  <a:moveTo>
                    <a:pt x="195" y="213"/>
                  </a:moveTo>
                  <a:lnTo>
                    <a:pt x="183" y="213"/>
                  </a:lnTo>
                  <a:lnTo>
                    <a:pt x="166" y="213"/>
                  </a:lnTo>
                  <a:lnTo>
                    <a:pt x="148" y="213"/>
                  </a:lnTo>
                  <a:lnTo>
                    <a:pt x="129" y="212"/>
                  </a:lnTo>
                  <a:lnTo>
                    <a:pt x="110" y="212"/>
                  </a:lnTo>
                  <a:lnTo>
                    <a:pt x="96" y="212"/>
                  </a:lnTo>
                  <a:lnTo>
                    <a:pt x="86" y="212"/>
                  </a:lnTo>
                  <a:lnTo>
                    <a:pt x="82" y="212"/>
                  </a:lnTo>
                  <a:lnTo>
                    <a:pt x="80" y="212"/>
                  </a:lnTo>
                  <a:lnTo>
                    <a:pt x="80" y="213"/>
                  </a:lnTo>
                  <a:lnTo>
                    <a:pt x="71" y="215"/>
                  </a:lnTo>
                  <a:lnTo>
                    <a:pt x="61" y="216"/>
                  </a:lnTo>
                  <a:lnTo>
                    <a:pt x="53" y="219"/>
                  </a:lnTo>
                  <a:lnTo>
                    <a:pt x="44" y="222"/>
                  </a:lnTo>
                  <a:lnTo>
                    <a:pt x="36" y="226"/>
                  </a:lnTo>
                  <a:lnTo>
                    <a:pt x="28" y="232"/>
                  </a:lnTo>
                  <a:lnTo>
                    <a:pt x="22" y="237"/>
                  </a:lnTo>
                  <a:lnTo>
                    <a:pt x="15" y="243"/>
                  </a:lnTo>
                  <a:lnTo>
                    <a:pt x="8" y="255"/>
                  </a:lnTo>
                  <a:lnTo>
                    <a:pt x="2" y="268"/>
                  </a:lnTo>
                  <a:lnTo>
                    <a:pt x="0" y="282"/>
                  </a:lnTo>
                  <a:lnTo>
                    <a:pt x="0" y="297"/>
                  </a:lnTo>
                  <a:lnTo>
                    <a:pt x="4" y="312"/>
                  </a:lnTo>
                  <a:lnTo>
                    <a:pt x="10" y="328"/>
                  </a:lnTo>
                  <a:lnTo>
                    <a:pt x="21" y="341"/>
                  </a:lnTo>
                  <a:lnTo>
                    <a:pt x="32" y="352"/>
                  </a:lnTo>
                  <a:lnTo>
                    <a:pt x="48" y="362"/>
                  </a:lnTo>
                  <a:lnTo>
                    <a:pt x="64" y="368"/>
                  </a:lnTo>
                  <a:lnTo>
                    <a:pt x="82" y="373"/>
                  </a:lnTo>
                  <a:lnTo>
                    <a:pt x="100" y="375"/>
                  </a:lnTo>
                  <a:lnTo>
                    <a:pt x="104" y="375"/>
                  </a:lnTo>
                  <a:lnTo>
                    <a:pt x="114" y="375"/>
                  </a:lnTo>
                  <a:lnTo>
                    <a:pt x="131" y="375"/>
                  </a:lnTo>
                  <a:lnTo>
                    <a:pt x="149" y="375"/>
                  </a:lnTo>
                  <a:lnTo>
                    <a:pt x="170" y="375"/>
                  </a:lnTo>
                  <a:lnTo>
                    <a:pt x="190" y="375"/>
                  </a:lnTo>
                  <a:lnTo>
                    <a:pt x="207" y="375"/>
                  </a:lnTo>
                  <a:lnTo>
                    <a:pt x="220" y="375"/>
                  </a:lnTo>
                  <a:lnTo>
                    <a:pt x="248" y="398"/>
                  </a:lnTo>
                  <a:lnTo>
                    <a:pt x="277" y="419"/>
                  </a:lnTo>
                  <a:lnTo>
                    <a:pt x="307" y="438"/>
                  </a:lnTo>
                  <a:lnTo>
                    <a:pt x="337" y="457"/>
                  </a:lnTo>
                  <a:lnTo>
                    <a:pt x="367" y="473"/>
                  </a:lnTo>
                  <a:lnTo>
                    <a:pt x="397" y="489"/>
                  </a:lnTo>
                  <a:lnTo>
                    <a:pt x="427" y="502"/>
                  </a:lnTo>
                  <a:lnTo>
                    <a:pt x="458" y="514"/>
                  </a:lnTo>
                  <a:lnTo>
                    <a:pt x="489" y="524"/>
                  </a:lnTo>
                  <a:lnTo>
                    <a:pt x="520" y="533"/>
                  </a:lnTo>
                  <a:lnTo>
                    <a:pt x="553" y="541"/>
                  </a:lnTo>
                  <a:lnTo>
                    <a:pt x="585" y="548"/>
                  </a:lnTo>
                  <a:lnTo>
                    <a:pt x="618" y="551"/>
                  </a:lnTo>
                  <a:lnTo>
                    <a:pt x="652" y="554"/>
                  </a:lnTo>
                  <a:lnTo>
                    <a:pt x="686" y="555"/>
                  </a:lnTo>
                  <a:lnTo>
                    <a:pt x="719" y="555"/>
                  </a:lnTo>
                  <a:lnTo>
                    <a:pt x="743" y="554"/>
                  </a:lnTo>
                  <a:lnTo>
                    <a:pt x="766" y="553"/>
                  </a:lnTo>
                  <a:lnTo>
                    <a:pt x="790" y="550"/>
                  </a:lnTo>
                  <a:lnTo>
                    <a:pt x="812" y="546"/>
                  </a:lnTo>
                  <a:lnTo>
                    <a:pt x="834" y="541"/>
                  </a:lnTo>
                  <a:lnTo>
                    <a:pt x="855" y="536"/>
                  </a:lnTo>
                  <a:lnTo>
                    <a:pt x="874" y="529"/>
                  </a:lnTo>
                  <a:lnTo>
                    <a:pt x="895" y="522"/>
                  </a:lnTo>
                  <a:lnTo>
                    <a:pt x="913" y="514"/>
                  </a:lnTo>
                  <a:lnTo>
                    <a:pt x="932" y="506"/>
                  </a:lnTo>
                  <a:lnTo>
                    <a:pt x="948" y="496"/>
                  </a:lnTo>
                  <a:lnTo>
                    <a:pt x="964" y="486"/>
                  </a:lnTo>
                  <a:lnTo>
                    <a:pt x="980" y="475"/>
                  </a:lnTo>
                  <a:lnTo>
                    <a:pt x="994" y="463"/>
                  </a:lnTo>
                  <a:lnTo>
                    <a:pt x="1007" y="451"/>
                  </a:lnTo>
                  <a:lnTo>
                    <a:pt x="1019" y="438"/>
                  </a:lnTo>
                  <a:lnTo>
                    <a:pt x="1032" y="421"/>
                  </a:lnTo>
                  <a:lnTo>
                    <a:pt x="1042" y="405"/>
                  </a:lnTo>
                  <a:lnTo>
                    <a:pt x="1050" y="388"/>
                  </a:lnTo>
                  <a:lnTo>
                    <a:pt x="1056" y="368"/>
                  </a:lnTo>
                  <a:lnTo>
                    <a:pt x="1062" y="350"/>
                  </a:lnTo>
                  <a:lnTo>
                    <a:pt x="1064" y="330"/>
                  </a:lnTo>
                  <a:lnTo>
                    <a:pt x="1064" y="311"/>
                  </a:lnTo>
                  <a:lnTo>
                    <a:pt x="1063" y="291"/>
                  </a:lnTo>
                  <a:lnTo>
                    <a:pt x="1056" y="263"/>
                  </a:lnTo>
                  <a:lnTo>
                    <a:pt x="1047" y="234"/>
                  </a:lnTo>
                  <a:lnTo>
                    <a:pt x="1033" y="207"/>
                  </a:lnTo>
                  <a:lnTo>
                    <a:pt x="1016" y="181"/>
                  </a:lnTo>
                  <a:lnTo>
                    <a:pt x="995" y="156"/>
                  </a:lnTo>
                  <a:lnTo>
                    <a:pt x="972" y="133"/>
                  </a:lnTo>
                  <a:lnTo>
                    <a:pt x="946" y="111"/>
                  </a:lnTo>
                  <a:lnTo>
                    <a:pt x="916" y="90"/>
                  </a:lnTo>
                  <a:lnTo>
                    <a:pt x="885" y="72"/>
                  </a:lnTo>
                  <a:lnTo>
                    <a:pt x="851" y="55"/>
                  </a:lnTo>
                  <a:lnTo>
                    <a:pt x="814" y="39"/>
                  </a:lnTo>
                  <a:lnTo>
                    <a:pt x="777" y="27"/>
                  </a:lnTo>
                  <a:lnTo>
                    <a:pt x="736" y="17"/>
                  </a:lnTo>
                  <a:lnTo>
                    <a:pt x="696" y="8"/>
                  </a:lnTo>
                  <a:lnTo>
                    <a:pt x="653" y="3"/>
                  </a:lnTo>
                  <a:lnTo>
                    <a:pt x="610" y="0"/>
                  </a:lnTo>
                  <a:lnTo>
                    <a:pt x="572" y="0"/>
                  </a:lnTo>
                  <a:lnTo>
                    <a:pt x="535" y="3"/>
                  </a:lnTo>
                  <a:lnTo>
                    <a:pt x="498" y="7"/>
                  </a:lnTo>
                  <a:lnTo>
                    <a:pt x="463" y="12"/>
                  </a:lnTo>
                  <a:lnTo>
                    <a:pt x="430" y="21"/>
                  </a:lnTo>
                  <a:lnTo>
                    <a:pt x="398" y="30"/>
                  </a:lnTo>
                  <a:lnTo>
                    <a:pt x="368" y="42"/>
                  </a:lnTo>
                  <a:lnTo>
                    <a:pt x="341" y="56"/>
                  </a:lnTo>
                  <a:lnTo>
                    <a:pt x="313" y="70"/>
                  </a:lnTo>
                  <a:lnTo>
                    <a:pt x="290" y="87"/>
                  </a:lnTo>
                  <a:lnTo>
                    <a:pt x="268" y="105"/>
                  </a:lnTo>
                  <a:lnTo>
                    <a:pt x="248" y="124"/>
                  </a:lnTo>
                  <a:lnTo>
                    <a:pt x="230" y="144"/>
                  </a:lnTo>
                  <a:lnTo>
                    <a:pt x="216" y="166"/>
                  </a:lnTo>
                  <a:lnTo>
                    <a:pt x="204" y="190"/>
                  </a:lnTo>
                  <a:lnTo>
                    <a:pt x="195" y="213"/>
                  </a:lnTo>
                  <a:close/>
                </a:path>
              </a:pathLst>
            </a:custGeom>
            <a:solidFill>
              <a:srgbClr val="000000"/>
            </a:solidFill>
            <a:ln w="9525">
              <a:noFill/>
              <a:round/>
              <a:headEnd/>
              <a:tailEnd/>
            </a:ln>
          </p:spPr>
          <p:txBody>
            <a:bodyPr/>
            <a:lstStyle/>
            <a:p>
              <a:pPr rtl="0"/>
              <a:endParaRPr lang="en-US" sz="3800"/>
            </a:p>
          </p:txBody>
        </p:sp>
        <p:sp>
          <p:nvSpPr>
            <p:cNvPr id="41287" name="Freeform 327"/>
            <p:cNvSpPr>
              <a:spLocks/>
            </p:cNvSpPr>
            <p:nvPr/>
          </p:nvSpPr>
          <p:spPr bwMode="auto">
            <a:xfrm>
              <a:off x="414" y="2523"/>
              <a:ext cx="221" cy="105"/>
            </a:xfrm>
            <a:custGeom>
              <a:avLst/>
              <a:gdLst>
                <a:gd name="T0" fmla="*/ 44 w 969"/>
                <a:gd name="T1" fmla="*/ 39 h 461"/>
                <a:gd name="T2" fmla="*/ 49 w 969"/>
                <a:gd name="T3" fmla="*/ 30 h 461"/>
                <a:gd name="T4" fmla="*/ 56 w 969"/>
                <a:gd name="T5" fmla="*/ 22 h 461"/>
                <a:gd name="T6" fmla="*/ 65 w 969"/>
                <a:gd name="T7" fmla="*/ 15 h 461"/>
                <a:gd name="T8" fmla="*/ 77 w 969"/>
                <a:gd name="T9" fmla="*/ 9 h 461"/>
                <a:gd name="T10" fmla="*/ 90 w 969"/>
                <a:gd name="T11" fmla="*/ 4 h 461"/>
                <a:gd name="T12" fmla="*/ 104 w 969"/>
                <a:gd name="T13" fmla="*/ 1 h 461"/>
                <a:gd name="T14" fmla="*/ 120 w 969"/>
                <a:gd name="T15" fmla="*/ 0 h 461"/>
                <a:gd name="T16" fmla="*/ 137 w 969"/>
                <a:gd name="T17" fmla="*/ 1 h 461"/>
                <a:gd name="T18" fmla="*/ 153 w 969"/>
                <a:gd name="T19" fmla="*/ 3 h 461"/>
                <a:gd name="T20" fmla="*/ 169 w 969"/>
                <a:gd name="T21" fmla="*/ 8 h 461"/>
                <a:gd name="T22" fmla="*/ 184 w 969"/>
                <a:gd name="T23" fmla="*/ 14 h 461"/>
                <a:gd name="T24" fmla="*/ 196 w 969"/>
                <a:gd name="T25" fmla="*/ 22 h 461"/>
                <a:gd name="T26" fmla="*/ 207 w 969"/>
                <a:gd name="T27" fmla="*/ 31 h 461"/>
                <a:gd name="T28" fmla="*/ 215 w 969"/>
                <a:gd name="T29" fmla="*/ 41 h 461"/>
                <a:gd name="T30" fmla="*/ 220 w 969"/>
                <a:gd name="T31" fmla="*/ 51 h 461"/>
                <a:gd name="T32" fmla="*/ 221 w 969"/>
                <a:gd name="T33" fmla="*/ 60 h 461"/>
                <a:gd name="T34" fmla="*/ 221 w 969"/>
                <a:gd name="T35" fmla="*/ 67 h 461"/>
                <a:gd name="T36" fmla="*/ 219 w 969"/>
                <a:gd name="T37" fmla="*/ 73 h 461"/>
                <a:gd name="T38" fmla="*/ 215 w 969"/>
                <a:gd name="T39" fmla="*/ 79 h 461"/>
                <a:gd name="T40" fmla="*/ 211 w 969"/>
                <a:gd name="T41" fmla="*/ 84 h 461"/>
                <a:gd name="T42" fmla="*/ 205 w 969"/>
                <a:gd name="T43" fmla="*/ 89 h 461"/>
                <a:gd name="T44" fmla="*/ 199 w 969"/>
                <a:gd name="T45" fmla="*/ 93 h 461"/>
                <a:gd name="T46" fmla="*/ 192 w 969"/>
                <a:gd name="T47" fmla="*/ 97 h 461"/>
                <a:gd name="T48" fmla="*/ 184 w 969"/>
                <a:gd name="T49" fmla="*/ 100 h 461"/>
                <a:gd name="T50" fmla="*/ 176 w 969"/>
                <a:gd name="T51" fmla="*/ 102 h 461"/>
                <a:gd name="T52" fmla="*/ 167 w 969"/>
                <a:gd name="T53" fmla="*/ 104 h 461"/>
                <a:gd name="T54" fmla="*/ 158 w 969"/>
                <a:gd name="T55" fmla="*/ 105 h 461"/>
                <a:gd name="T56" fmla="*/ 146 w 969"/>
                <a:gd name="T57" fmla="*/ 105 h 461"/>
                <a:gd name="T58" fmla="*/ 131 w 969"/>
                <a:gd name="T59" fmla="*/ 104 h 461"/>
                <a:gd name="T60" fmla="*/ 117 w 969"/>
                <a:gd name="T61" fmla="*/ 102 h 461"/>
                <a:gd name="T62" fmla="*/ 103 w 969"/>
                <a:gd name="T63" fmla="*/ 98 h 461"/>
                <a:gd name="T64" fmla="*/ 89 w 969"/>
                <a:gd name="T65" fmla="*/ 93 h 461"/>
                <a:gd name="T66" fmla="*/ 76 w 969"/>
                <a:gd name="T67" fmla="*/ 87 h 461"/>
                <a:gd name="T68" fmla="*/ 63 w 969"/>
                <a:gd name="T69" fmla="*/ 79 h 461"/>
                <a:gd name="T70" fmla="*/ 51 w 969"/>
                <a:gd name="T71" fmla="*/ 70 h 461"/>
                <a:gd name="T72" fmla="*/ 44 w 969"/>
                <a:gd name="T73" fmla="*/ 64 h 461"/>
                <a:gd name="T74" fmla="*/ 42 w 969"/>
                <a:gd name="T75" fmla="*/ 63 h 461"/>
                <a:gd name="T76" fmla="*/ 12 w 969"/>
                <a:gd name="T77" fmla="*/ 63 h 461"/>
                <a:gd name="T78" fmla="*/ 7 w 969"/>
                <a:gd name="T79" fmla="*/ 63 h 461"/>
                <a:gd name="T80" fmla="*/ 4 w 969"/>
                <a:gd name="T81" fmla="*/ 61 h 461"/>
                <a:gd name="T82" fmla="*/ 1 w 969"/>
                <a:gd name="T83" fmla="*/ 58 h 461"/>
                <a:gd name="T84" fmla="*/ 0 w 969"/>
                <a:gd name="T85" fmla="*/ 55 h 461"/>
                <a:gd name="T86" fmla="*/ 0 w 969"/>
                <a:gd name="T87" fmla="*/ 53 h 461"/>
                <a:gd name="T88" fmla="*/ 1 w 969"/>
                <a:gd name="T89" fmla="*/ 51 h 461"/>
                <a:gd name="T90" fmla="*/ 4 w 969"/>
                <a:gd name="T91" fmla="*/ 49 h 461"/>
                <a:gd name="T92" fmla="*/ 8 w 969"/>
                <a:gd name="T93" fmla="*/ 48 h 461"/>
                <a:gd name="T94" fmla="*/ 8 w 969"/>
                <a:gd name="T95" fmla="*/ 48 h 461"/>
                <a:gd name="T96" fmla="*/ 7 w 969"/>
                <a:gd name="T97" fmla="*/ 48 h 461"/>
                <a:gd name="T98" fmla="*/ 39 w 969"/>
                <a:gd name="T99" fmla="*/ 48 h 461"/>
                <a:gd name="T100" fmla="*/ 42 w 969"/>
                <a:gd name="T101" fmla="*/ 46 h 46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69"/>
                <a:gd name="T154" fmla="*/ 0 h 461"/>
                <a:gd name="T155" fmla="*/ 969 w 969"/>
                <a:gd name="T156" fmla="*/ 461 h 46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69" h="461">
                  <a:moveTo>
                    <a:pt x="189" y="194"/>
                  </a:moveTo>
                  <a:lnTo>
                    <a:pt x="194" y="173"/>
                  </a:lnTo>
                  <a:lnTo>
                    <a:pt x="203" y="152"/>
                  </a:lnTo>
                  <a:lnTo>
                    <a:pt x="215" y="133"/>
                  </a:lnTo>
                  <a:lnTo>
                    <a:pt x="229" y="113"/>
                  </a:lnTo>
                  <a:lnTo>
                    <a:pt x="246" y="96"/>
                  </a:lnTo>
                  <a:lnTo>
                    <a:pt x="265" y="79"/>
                  </a:lnTo>
                  <a:lnTo>
                    <a:pt x="287" y="65"/>
                  </a:lnTo>
                  <a:lnTo>
                    <a:pt x="312" y="51"/>
                  </a:lnTo>
                  <a:lnTo>
                    <a:pt x="338" y="39"/>
                  </a:lnTo>
                  <a:lnTo>
                    <a:pt x="366" y="27"/>
                  </a:lnTo>
                  <a:lnTo>
                    <a:pt x="394" y="18"/>
                  </a:lnTo>
                  <a:lnTo>
                    <a:pt x="425" y="12"/>
                  </a:lnTo>
                  <a:lnTo>
                    <a:pt x="458" y="5"/>
                  </a:lnTo>
                  <a:lnTo>
                    <a:pt x="490" y="1"/>
                  </a:lnTo>
                  <a:lnTo>
                    <a:pt x="526" y="0"/>
                  </a:lnTo>
                  <a:lnTo>
                    <a:pt x="561" y="0"/>
                  </a:lnTo>
                  <a:lnTo>
                    <a:pt x="599" y="3"/>
                  </a:lnTo>
                  <a:lnTo>
                    <a:pt x="636" y="8"/>
                  </a:lnTo>
                  <a:lnTo>
                    <a:pt x="673" y="14"/>
                  </a:lnTo>
                  <a:lnTo>
                    <a:pt x="709" y="24"/>
                  </a:lnTo>
                  <a:lnTo>
                    <a:pt x="743" y="34"/>
                  </a:lnTo>
                  <a:lnTo>
                    <a:pt x="775" y="47"/>
                  </a:lnTo>
                  <a:lnTo>
                    <a:pt x="805" y="61"/>
                  </a:lnTo>
                  <a:lnTo>
                    <a:pt x="835" y="78"/>
                  </a:lnTo>
                  <a:lnTo>
                    <a:pt x="861" y="95"/>
                  </a:lnTo>
                  <a:lnTo>
                    <a:pt x="885" y="115"/>
                  </a:lnTo>
                  <a:lnTo>
                    <a:pt x="907" y="134"/>
                  </a:lnTo>
                  <a:lnTo>
                    <a:pt x="925" y="156"/>
                  </a:lnTo>
                  <a:lnTo>
                    <a:pt x="941" y="178"/>
                  </a:lnTo>
                  <a:lnTo>
                    <a:pt x="954" y="200"/>
                  </a:lnTo>
                  <a:lnTo>
                    <a:pt x="963" y="224"/>
                  </a:lnTo>
                  <a:lnTo>
                    <a:pt x="968" y="249"/>
                  </a:lnTo>
                  <a:lnTo>
                    <a:pt x="969" y="264"/>
                  </a:lnTo>
                  <a:lnTo>
                    <a:pt x="969" y="278"/>
                  </a:lnTo>
                  <a:lnTo>
                    <a:pt x="967" y="293"/>
                  </a:lnTo>
                  <a:lnTo>
                    <a:pt x="963" y="307"/>
                  </a:lnTo>
                  <a:lnTo>
                    <a:pt x="959" y="321"/>
                  </a:lnTo>
                  <a:lnTo>
                    <a:pt x="951" y="334"/>
                  </a:lnTo>
                  <a:lnTo>
                    <a:pt x="943" y="346"/>
                  </a:lnTo>
                  <a:lnTo>
                    <a:pt x="934" y="359"/>
                  </a:lnTo>
                  <a:lnTo>
                    <a:pt x="924" y="370"/>
                  </a:lnTo>
                  <a:lnTo>
                    <a:pt x="913" y="380"/>
                  </a:lnTo>
                  <a:lnTo>
                    <a:pt x="900" y="390"/>
                  </a:lnTo>
                  <a:lnTo>
                    <a:pt x="887" y="399"/>
                  </a:lnTo>
                  <a:lnTo>
                    <a:pt x="873" y="409"/>
                  </a:lnTo>
                  <a:lnTo>
                    <a:pt x="859" y="416"/>
                  </a:lnTo>
                  <a:lnTo>
                    <a:pt x="842" y="424"/>
                  </a:lnTo>
                  <a:lnTo>
                    <a:pt x="826" y="431"/>
                  </a:lnTo>
                  <a:lnTo>
                    <a:pt x="808" y="437"/>
                  </a:lnTo>
                  <a:lnTo>
                    <a:pt x="790" y="442"/>
                  </a:lnTo>
                  <a:lnTo>
                    <a:pt x="772" y="448"/>
                  </a:lnTo>
                  <a:lnTo>
                    <a:pt x="752" y="451"/>
                  </a:lnTo>
                  <a:lnTo>
                    <a:pt x="733" y="455"/>
                  </a:lnTo>
                  <a:lnTo>
                    <a:pt x="712" y="458"/>
                  </a:lnTo>
                  <a:lnTo>
                    <a:pt x="691" y="459"/>
                  </a:lnTo>
                  <a:lnTo>
                    <a:pt x="670" y="461"/>
                  </a:lnTo>
                  <a:lnTo>
                    <a:pt x="638" y="461"/>
                  </a:lnTo>
                  <a:lnTo>
                    <a:pt x="605" y="459"/>
                  </a:lnTo>
                  <a:lnTo>
                    <a:pt x="574" y="457"/>
                  </a:lnTo>
                  <a:lnTo>
                    <a:pt x="543" y="451"/>
                  </a:lnTo>
                  <a:lnTo>
                    <a:pt x="511" y="446"/>
                  </a:lnTo>
                  <a:lnTo>
                    <a:pt x="481" y="438"/>
                  </a:lnTo>
                  <a:lnTo>
                    <a:pt x="451" y="431"/>
                  </a:lnTo>
                  <a:lnTo>
                    <a:pt x="422" y="420"/>
                  </a:lnTo>
                  <a:lnTo>
                    <a:pt x="392" y="409"/>
                  </a:lnTo>
                  <a:lnTo>
                    <a:pt x="363" y="396"/>
                  </a:lnTo>
                  <a:lnTo>
                    <a:pt x="334" y="380"/>
                  </a:lnTo>
                  <a:lnTo>
                    <a:pt x="306" y="364"/>
                  </a:lnTo>
                  <a:lnTo>
                    <a:pt x="277" y="346"/>
                  </a:lnTo>
                  <a:lnTo>
                    <a:pt x="250" y="327"/>
                  </a:lnTo>
                  <a:lnTo>
                    <a:pt x="222" y="306"/>
                  </a:lnTo>
                  <a:lnTo>
                    <a:pt x="195" y="284"/>
                  </a:lnTo>
                  <a:lnTo>
                    <a:pt x="191" y="281"/>
                  </a:lnTo>
                  <a:lnTo>
                    <a:pt x="187" y="280"/>
                  </a:lnTo>
                  <a:lnTo>
                    <a:pt x="183" y="278"/>
                  </a:lnTo>
                  <a:lnTo>
                    <a:pt x="179" y="278"/>
                  </a:lnTo>
                  <a:lnTo>
                    <a:pt x="52" y="278"/>
                  </a:lnTo>
                  <a:lnTo>
                    <a:pt x="43" y="277"/>
                  </a:lnTo>
                  <a:lnTo>
                    <a:pt x="32" y="276"/>
                  </a:lnTo>
                  <a:lnTo>
                    <a:pt x="25" y="272"/>
                  </a:lnTo>
                  <a:lnTo>
                    <a:pt x="17" y="268"/>
                  </a:lnTo>
                  <a:lnTo>
                    <a:pt x="10" y="263"/>
                  </a:lnTo>
                  <a:lnTo>
                    <a:pt x="5" y="256"/>
                  </a:lnTo>
                  <a:lnTo>
                    <a:pt x="1" y="250"/>
                  </a:lnTo>
                  <a:lnTo>
                    <a:pt x="0" y="243"/>
                  </a:lnTo>
                  <a:lnTo>
                    <a:pt x="0" y="238"/>
                  </a:lnTo>
                  <a:lnTo>
                    <a:pt x="0" y="234"/>
                  </a:lnTo>
                  <a:lnTo>
                    <a:pt x="2" y="230"/>
                  </a:lnTo>
                  <a:lnTo>
                    <a:pt x="5" y="226"/>
                  </a:lnTo>
                  <a:lnTo>
                    <a:pt x="10" y="221"/>
                  </a:lnTo>
                  <a:lnTo>
                    <a:pt x="17" y="217"/>
                  </a:lnTo>
                  <a:lnTo>
                    <a:pt x="26" y="213"/>
                  </a:lnTo>
                  <a:lnTo>
                    <a:pt x="35" y="212"/>
                  </a:lnTo>
                  <a:lnTo>
                    <a:pt x="34" y="212"/>
                  </a:lnTo>
                  <a:lnTo>
                    <a:pt x="32" y="212"/>
                  </a:lnTo>
                  <a:lnTo>
                    <a:pt x="164" y="213"/>
                  </a:lnTo>
                  <a:lnTo>
                    <a:pt x="172" y="212"/>
                  </a:lnTo>
                  <a:lnTo>
                    <a:pt x="179" y="207"/>
                  </a:lnTo>
                  <a:lnTo>
                    <a:pt x="185" y="202"/>
                  </a:lnTo>
                  <a:lnTo>
                    <a:pt x="189" y="194"/>
                  </a:lnTo>
                  <a:close/>
                </a:path>
              </a:pathLst>
            </a:custGeom>
            <a:solidFill>
              <a:srgbClr val="C0C0C0"/>
            </a:solidFill>
            <a:ln w="9525">
              <a:noFill/>
              <a:round/>
              <a:headEnd/>
              <a:tailEnd/>
            </a:ln>
          </p:spPr>
          <p:txBody>
            <a:bodyPr/>
            <a:lstStyle/>
            <a:p>
              <a:pPr rtl="0"/>
              <a:endParaRPr lang="en-US" sz="3800"/>
            </a:p>
          </p:txBody>
        </p:sp>
        <p:sp>
          <p:nvSpPr>
            <p:cNvPr id="41288" name="Freeform 328"/>
            <p:cNvSpPr>
              <a:spLocks/>
            </p:cNvSpPr>
            <p:nvPr/>
          </p:nvSpPr>
          <p:spPr bwMode="auto">
            <a:xfrm>
              <a:off x="429" y="2498"/>
              <a:ext cx="247" cy="97"/>
            </a:xfrm>
            <a:custGeom>
              <a:avLst/>
              <a:gdLst>
                <a:gd name="T0" fmla="*/ 0 w 1077"/>
                <a:gd name="T1" fmla="*/ 67 h 421"/>
                <a:gd name="T2" fmla="*/ 0 w 1077"/>
                <a:gd name="T3" fmla="*/ 68 h 421"/>
                <a:gd name="T4" fmla="*/ 0 w 1077"/>
                <a:gd name="T5" fmla="*/ 70 h 421"/>
                <a:gd name="T6" fmla="*/ 2 w 1077"/>
                <a:gd name="T7" fmla="*/ 73 h 421"/>
                <a:gd name="T8" fmla="*/ 25 w 1077"/>
                <a:gd name="T9" fmla="*/ 81 h 421"/>
                <a:gd name="T10" fmla="*/ 26 w 1077"/>
                <a:gd name="T11" fmla="*/ 81 h 421"/>
                <a:gd name="T12" fmla="*/ 26 w 1077"/>
                <a:gd name="T13" fmla="*/ 81 h 421"/>
                <a:gd name="T14" fmla="*/ 29 w 1077"/>
                <a:gd name="T15" fmla="*/ 81 h 421"/>
                <a:gd name="T16" fmla="*/ 34 w 1077"/>
                <a:gd name="T17" fmla="*/ 82 h 421"/>
                <a:gd name="T18" fmla="*/ 39 w 1077"/>
                <a:gd name="T19" fmla="*/ 82 h 421"/>
                <a:gd name="T20" fmla="*/ 41 w 1077"/>
                <a:gd name="T21" fmla="*/ 83 h 421"/>
                <a:gd name="T22" fmla="*/ 61 w 1077"/>
                <a:gd name="T23" fmla="*/ 87 h 421"/>
                <a:gd name="T24" fmla="*/ 80 w 1077"/>
                <a:gd name="T25" fmla="*/ 91 h 421"/>
                <a:gd name="T26" fmla="*/ 99 w 1077"/>
                <a:gd name="T27" fmla="*/ 94 h 421"/>
                <a:gd name="T28" fmla="*/ 117 w 1077"/>
                <a:gd name="T29" fmla="*/ 95 h 421"/>
                <a:gd name="T30" fmla="*/ 135 w 1077"/>
                <a:gd name="T31" fmla="*/ 97 h 421"/>
                <a:gd name="T32" fmla="*/ 151 w 1077"/>
                <a:gd name="T33" fmla="*/ 97 h 421"/>
                <a:gd name="T34" fmla="*/ 167 w 1077"/>
                <a:gd name="T35" fmla="*/ 97 h 421"/>
                <a:gd name="T36" fmla="*/ 181 w 1077"/>
                <a:gd name="T37" fmla="*/ 97 h 421"/>
                <a:gd name="T38" fmla="*/ 194 w 1077"/>
                <a:gd name="T39" fmla="*/ 96 h 421"/>
                <a:gd name="T40" fmla="*/ 206 w 1077"/>
                <a:gd name="T41" fmla="*/ 95 h 421"/>
                <a:gd name="T42" fmla="*/ 217 w 1077"/>
                <a:gd name="T43" fmla="*/ 94 h 421"/>
                <a:gd name="T44" fmla="*/ 225 w 1077"/>
                <a:gd name="T45" fmla="*/ 92 h 421"/>
                <a:gd name="T46" fmla="*/ 233 w 1077"/>
                <a:gd name="T47" fmla="*/ 91 h 421"/>
                <a:gd name="T48" fmla="*/ 238 w 1077"/>
                <a:gd name="T49" fmla="*/ 91 h 421"/>
                <a:gd name="T50" fmla="*/ 241 w 1077"/>
                <a:gd name="T51" fmla="*/ 90 h 421"/>
                <a:gd name="T52" fmla="*/ 243 w 1077"/>
                <a:gd name="T53" fmla="*/ 90 h 421"/>
                <a:gd name="T54" fmla="*/ 246 w 1077"/>
                <a:gd name="T55" fmla="*/ 88 h 421"/>
                <a:gd name="T56" fmla="*/ 247 w 1077"/>
                <a:gd name="T57" fmla="*/ 84 h 421"/>
                <a:gd name="T58" fmla="*/ 247 w 1077"/>
                <a:gd name="T59" fmla="*/ 84 h 421"/>
                <a:gd name="T60" fmla="*/ 247 w 1077"/>
                <a:gd name="T61" fmla="*/ 84 h 421"/>
                <a:gd name="T62" fmla="*/ 245 w 1077"/>
                <a:gd name="T63" fmla="*/ 73 h 421"/>
                <a:gd name="T64" fmla="*/ 239 w 1077"/>
                <a:gd name="T65" fmla="*/ 60 h 421"/>
                <a:gd name="T66" fmla="*/ 229 w 1077"/>
                <a:gd name="T67" fmla="*/ 48 h 421"/>
                <a:gd name="T68" fmla="*/ 213 w 1077"/>
                <a:gd name="T69" fmla="*/ 40 h 421"/>
                <a:gd name="T70" fmla="*/ 210 w 1077"/>
                <a:gd name="T71" fmla="*/ 36 h 421"/>
                <a:gd name="T72" fmla="*/ 206 w 1077"/>
                <a:gd name="T73" fmla="*/ 31 h 421"/>
                <a:gd name="T74" fmla="*/ 200 w 1077"/>
                <a:gd name="T75" fmla="*/ 25 h 421"/>
                <a:gd name="T76" fmla="*/ 191 w 1077"/>
                <a:gd name="T77" fmla="*/ 19 h 421"/>
                <a:gd name="T78" fmla="*/ 179 w 1077"/>
                <a:gd name="T79" fmla="*/ 13 h 421"/>
                <a:gd name="T80" fmla="*/ 164 w 1077"/>
                <a:gd name="T81" fmla="*/ 8 h 421"/>
                <a:gd name="T82" fmla="*/ 145 w 1077"/>
                <a:gd name="T83" fmla="*/ 3 h 421"/>
                <a:gd name="T84" fmla="*/ 122 w 1077"/>
                <a:gd name="T85" fmla="*/ 0 h 421"/>
                <a:gd name="T86" fmla="*/ 116 w 1077"/>
                <a:gd name="T87" fmla="*/ 0 h 421"/>
                <a:gd name="T88" fmla="*/ 102 w 1077"/>
                <a:gd name="T89" fmla="*/ 0 h 421"/>
                <a:gd name="T90" fmla="*/ 83 w 1077"/>
                <a:gd name="T91" fmla="*/ 2 h 421"/>
                <a:gd name="T92" fmla="*/ 62 w 1077"/>
                <a:gd name="T93" fmla="*/ 6 h 421"/>
                <a:gd name="T94" fmla="*/ 41 w 1077"/>
                <a:gd name="T95" fmla="*/ 14 h 421"/>
                <a:gd name="T96" fmla="*/ 22 w 1077"/>
                <a:gd name="T97" fmla="*/ 26 h 421"/>
                <a:gd name="T98" fmla="*/ 7 w 1077"/>
                <a:gd name="T99" fmla="*/ 44 h 421"/>
                <a:gd name="T100" fmla="*/ 0 w 1077"/>
                <a:gd name="T101" fmla="*/ 67 h 42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77"/>
                <a:gd name="T154" fmla="*/ 0 h 421"/>
                <a:gd name="T155" fmla="*/ 1077 w 1077"/>
                <a:gd name="T156" fmla="*/ 421 h 42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77" h="421">
                  <a:moveTo>
                    <a:pt x="0" y="292"/>
                  </a:moveTo>
                  <a:lnTo>
                    <a:pt x="0" y="292"/>
                  </a:lnTo>
                  <a:lnTo>
                    <a:pt x="0" y="294"/>
                  </a:lnTo>
                  <a:lnTo>
                    <a:pt x="0" y="295"/>
                  </a:lnTo>
                  <a:lnTo>
                    <a:pt x="1" y="303"/>
                  </a:lnTo>
                  <a:lnTo>
                    <a:pt x="3" y="309"/>
                  </a:lnTo>
                  <a:lnTo>
                    <a:pt x="9" y="315"/>
                  </a:lnTo>
                  <a:lnTo>
                    <a:pt x="15" y="317"/>
                  </a:lnTo>
                  <a:lnTo>
                    <a:pt x="111" y="350"/>
                  </a:lnTo>
                  <a:lnTo>
                    <a:pt x="113" y="350"/>
                  </a:lnTo>
                  <a:lnTo>
                    <a:pt x="114" y="350"/>
                  </a:lnTo>
                  <a:lnTo>
                    <a:pt x="115" y="350"/>
                  </a:lnTo>
                  <a:lnTo>
                    <a:pt x="118" y="350"/>
                  </a:lnTo>
                  <a:lnTo>
                    <a:pt x="126" y="351"/>
                  </a:lnTo>
                  <a:lnTo>
                    <a:pt x="136" y="352"/>
                  </a:lnTo>
                  <a:lnTo>
                    <a:pt x="148" y="354"/>
                  </a:lnTo>
                  <a:lnTo>
                    <a:pt x="160" y="356"/>
                  </a:lnTo>
                  <a:lnTo>
                    <a:pt x="170" y="357"/>
                  </a:lnTo>
                  <a:lnTo>
                    <a:pt x="178" y="359"/>
                  </a:lnTo>
                  <a:lnTo>
                    <a:pt x="180" y="359"/>
                  </a:lnTo>
                  <a:lnTo>
                    <a:pt x="223" y="369"/>
                  </a:lnTo>
                  <a:lnTo>
                    <a:pt x="266" y="378"/>
                  </a:lnTo>
                  <a:lnTo>
                    <a:pt x="308" y="387"/>
                  </a:lnTo>
                  <a:lnTo>
                    <a:pt x="350" y="394"/>
                  </a:lnTo>
                  <a:lnTo>
                    <a:pt x="391" y="400"/>
                  </a:lnTo>
                  <a:lnTo>
                    <a:pt x="432" y="406"/>
                  </a:lnTo>
                  <a:lnTo>
                    <a:pt x="472" y="411"/>
                  </a:lnTo>
                  <a:lnTo>
                    <a:pt x="511" y="413"/>
                  </a:lnTo>
                  <a:lnTo>
                    <a:pt x="550" y="417"/>
                  </a:lnTo>
                  <a:lnTo>
                    <a:pt x="588" y="419"/>
                  </a:lnTo>
                  <a:lnTo>
                    <a:pt x="624" y="420"/>
                  </a:lnTo>
                  <a:lnTo>
                    <a:pt x="659" y="421"/>
                  </a:lnTo>
                  <a:lnTo>
                    <a:pt x="694" y="421"/>
                  </a:lnTo>
                  <a:lnTo>
                    <a:pt x="727" y="421"/>
                  </a:lnTo>
                  <a:lnTo>
                    <a:pt x="760" y="420"/>
                  </a:lnTo>
                  <a:lnTo>
                    <a:pt x="791" y="419"/>
                  </a:lnTo>
                  <a:lnTo>
                    <a:pt x="819" y="417"/>
                  </a:lnTo>
                  <a:lnTo>
                    <a:pt x="848" y="415"/>
                  </a:lnTo>
                  <a:lnTo>
                    <a:pt x="874" y="413"/>
                  </a:lnTo>
                  <a:lnTo>
                    <a:pt x="900" y="411"/>
                  </a:lnTo>
                  <a:lnTo>
                    <a:pt x="924" y="408"/>
                  </a:lnTo>
                  <a:lnTo>
                    <a:pt x="946" y="406"/>
                  </a:lnTo>
                  <a:lnTo>
                    <a:pt x="965" y="403"/>
                  </a:lnTo>
                  <a:lnTo>
                    <a:pt x="983" y="400"/>
                  </a:lnTo>
                  <a:lnTo>
                    <a:pt x="1000" y="398"/>
                  </a:lnTo>
                  <a:lnTo>
                    <a:pt x="1015" y="396"/>
                  </a:lnTo>
                  <a:lnTo>
                    <a:pt x="1028" y="394"/>
                  </a:lnTo>
                  <a:lnTo>
                    <a:pt x="1038" y="393"/>
                  </a:lnTo>
                  <a:lnTo>
                    <a:pt x="1046" y="391"/>
                  </a:lnTo>
                  <a:lnTo>
                    <a:pt x="1052" y="390"/>
                  </a:lnTo>
                  <a:lnTo>
                    <a:pt x="1056" y="389"/>
                  </a:lnTo>
                  <a:lnTo>
                    <a:pt x="1058" y="389"/>
                  </a:lnTo>
                  <a:lnTo>
                    <a:pt x="1065" y="385"/>
                  </a:lnTo>
                  <a:lnTo>
                    <a:pt x="1072" y="380"/>
                  </a:lnTo>
                  <a:lnTo>
                    <a:pt x="1076" y="373"/>
                  </a:lnTo>
                  <a:lnTo>
                    <a:pt x="1077" y="365"/>
                  </a:lnTo>
                  <a:lnTo>
                    <a:pt x="1077" y="364"/>
                  </a:lnTo>
                  <a:lnTo>
                    <a:pt x="1074" y="342"/>
                  </a:lnTo>
                  <a:lnTo>
                    <a:pt x="1068" y="316"/>
                  </a:lnTo>
                  <a:lnTo>
                    <a:pt x="1058" y="289"/>
                  </a:lnTo>
                  <a:lnTo>
                    <a:pt x="1043" y="261"/>
                  </a:lnTo>
                  <a:lnTo>
                    <a:pt x="1022" y="235"/>
                  </a:lnTo>
                  <a:lnTo>
                    <a:pt x="998" y="210"/>
                  </a:lnTo>
                  <a:lnTo>
                    <a:pt x="965" y="190"/>
                  </a:lnTo>
                  <a:lnTo>
                    <a:pt x="927" y="175"/>
                  </a:lnTo>
                  <a:lnTo>
                    <a:pt x="924" y="168"/>
                  </a:lnTo>
                  <a:lnTo>
                    <a:pt x="917" y="158"/>
                  </a:lnTo>
                  <a:lnTo>
                    <a:pt x="909" y="148"/>
                  </a:lnTo>
                  <a:lnTo>
                    <a:pt x="899" y="136"/>
                  </a:lnTo>
                  <a:lnTo>
                    <a:pt x="886" y="123"/>
                  </a:lnTo>
                  <a:lnTo>
                    <a:pt x="871" y="110"/>
                  </a:lnTo>
                  <a:lnTo>
                    <a:pt x="853" y="97"/>
                  </a:lnTo>
                  <a:lnTo>
                    <a:pt x="832" y="84"/>
                  </a:lnTo>
                  <a:lnTo>
                    <a:pt x="809" y="70"/>
                  </a:lnTo>
                  <a:lnTo>
                    <a:pt x="782" y="58"/>
                  </a:lnTo>
                  <a:lnTo>
                    <a:pt x="750" y="45"/>
                  </a:lnTo>
                  <a:lnTo>
                    <a:pt x="715" y="34"/>
                  </a:lnTo>
                  <a:lnTo>
                    <a:pt x="676" y="23"/>
                  </a:lnTo>
                  <a:lnTo>
                    <a:pt x="632" y="14"/>
                  </a:lnTo>
                  <a:lnTo>
                    <a:pt x="584" y="6"/>
                  </a:lnTo>
                  <a:lnTo>
                    <a:pt x="532" y="1"/>
                  </a:lnTo>
                  <a:lnTo>
                    <a:pt x="523" y="1"/>
                  </a:lnTo>
                  <a:lnTo>
                    <a:pt x="504" y="0"/>
                  </a:lnTo>
                  <a:lnTo>
                    <a:pt x="478" y="1"/>
                  </a:lnTo>
                  <a:lnTo>
                    <a:pt x="445" y="2"/>
                  </a:lnTo>
                  <a:lnTo>
                    <a:pt x="407" y="5"/>
                  </a:lnTo>
                  <a:lnTo>
                    <a:pt x="364" y="10"/>
                  </a:lnTo>
                  <a:lnTo>
                    <a:pt x="318" y="18"/>
                  </a:lnTo>
                  <a:lnTo>
                    <a:pt x="272" y="28"/>
                  </a:lnTo>
                  <a:lnTo>
                    <a:pt x="223" y="43"/>
                  </a:lnTo>
                  <a:lnTo>
                    <a:pt x="178" y="62"/>
                  </a:lnTo>
                  <a:lnTo>
                    <a:pt x="134" y="86"/>
                  </a:lnTo>
                  <a:lnTo>
                    <a:pt x="95" y="114"/>
                  </a:lnTo>
                  <a:lnTo>
                    <a:pt x="59" y="148"/>
                  </a:lnTo>
                  <a:lnTo>
                    <a:pt x="31" y="190"/>
                  </a:lnTo>
                  <a:lnTo>
                    <a:pt x="11" y="238"/>
                  </a:lnTo>
                  <a:lnTo>
                    <a:pt x="0" y="292"/>
                  </a:lnTo>
                  <a:close/>
                </a:path>
              </a:pathLst>
            </a:custGeom>
            <a:solidFill>
              <a:srgbClr val="000000"/>
            </a:solidFill>
            <a:ln w="9525">
              <a:noFill/>
              <a:round/>
              <a:headEnd/>
              <a:tailEnd/>
            </a:ln>
          </p:spPr>
          <p:txBody>
            <a:bodyPr/>
            <a:lstStyle/>
            <a:p>
              <a:pPr rtl="0"/>
              <a:endParaRPr lang="en-US" sz="3800"/>
            </a:p>
          </p:txBody>
        </p:sp>
        <p:sp>
          <p:nvSpPr>
            <p:cNvPr id="41289" name="Freeform 329"/>
            <p:cNvSpPr>
              <a:spLocks/>
            </p:cNvSpPr>
            <p:nvPr/>
          </p:nvSpPr>
          <p:spPr bwMode="auto">
            <a:xfrm>
              <a:off x="440" y="2510"/>
              <a:ext cx="224" cy="74"/>
            </a:xfrm>
            <a:custGeom>
              <a:avLst/>
              <a:gdLst>
                <a:gd name="T0" fmla="*/ 123 w 975"/>
                <a:gd name="T1" fmla="*/ 2 h 324"/>
                <a:gd name="T2" fmla="*/ 144 w 975"/>
                <a:gd name="T3" fmla="*/ 6 h 324"/>
                <a:gd name="T4" fmla="*/ 161 w 975"/>
                <a:gd name="T5" fmla="*/ 11 h 324"/>
                <a:gd name="T6" fmla="*/ 173 w 975"/>
                <a:gd name="T7" fmla="*/ 17 h 324"/>
                <a:gd name="T8" fmla="*/ 182 w 975"/>
                <a:gd name="T9" fmla="*/ 23 h 324"/>
                <a:gd name="T10" fmla="*/ 187 w 975"/>
                <a:gd name="T11" fmla="*/ 28 h 324"/>
                <a:gd name="T12" fmla="*/ 191 w 975"/>
                <a:gd name="T13" fmla="*/ 32 h 324"/>
                <a:gd name="T14" fmla="*/ 192 w 975"/>
                <a:gd name="T15" fmla="*/ 34 h 324"/>
                <a:gd name="T16" fmla="*/ 193 w 975"/>
                <a:gd name="T17" fmla="*/ 36 h 324"/>
                <a:gd name="T18" fmla="*/ 195 w 975"/>
                <a:gd name="T19" fmla="*/ 38 h 324"/>
                <a:gd name="T20" fmla="*/ 203 w 975"/>
                <a:gd name="T21" fmla="*/ 41 h 324"/>
                <a:gd name="T22" fmla="*/ 213 w 975"/>
                <a:gd name="T23" fmla="*/ 48 h 324"/>
                <a:gd name="T24" fmla="*/ 220 w 975"/>
                <a:gd name="T25" fmla="*/ 56 h 324"/>
                <a:gd name="T26" fmla="*/ 223 w 975"/>
                <a:gd name="T27" fmla="*/ 64 h 324"/>
                <a:gd name="T28" fmla="*/ 220 w 975"/>
                <a:gd name="T29" fmla="*/ 69 h 324"/>
                <a:gd name="T30" fmla="*/ 207 w 975"/>
                <a:gd name="T31" fmla="*/ 70 h 324"/>
                <a:gd name="T32" fmla="*/ 189 w 975"/>
                <a:gd name="T33" fmla="*/ 72 h 324"/>
                <a:gd name="T34" fmla="*/ 167 w 975"/>
                <a:gd name="T35" fmla="*/ 74 h 324"/>
                <a:gd name="T36" fmla="*/ 141 w 975"/>
                <a:gd name="T37" fmla="*/ 74 h 324"/>
                <a:gd name="T38" fmla="*/ 113 w 975"/>
                <a:gd name="T39" fmla="*/ 73 h 324"/>
                <a:gd name="T40" fmla="*/ 82 w 975"/>
                <a:gd name="T41" fmla="*/ 70 h 324"/>
                <a:gd name="T42" fmla="*/ 49 w 975"/>
                <a:gd name="T43" fmla="*/ 64 h 324"/>
                <a:gd name="T44" fmla="*/ 32 w 975"/>
                <a:gd name="T45" fmla="*/ 60 h 324"/>
                <a:gd name="T46" fmla="*/ 32 w 975"/>
                <a:gd name="T47" fmla="*/ 60 h 324"/>
                <a:gd name="T48" fmla="*/ 31 w 975"/>
                <a:gd name="T49" fmla="*/ 60 h 324"/>
                <a:gd name="T50" fmla="*/ 27 w 975"/>
                <a:gd name="T51" fmla="*/ 59 h 324"/>
                <a:gd name="T52" fmla="*/ 22 w 975"/>
                <a:gd name="T53" fmla="*/ 58 h 324"/>
                <a:gd name="T54" fmla="*/ 18 w 975"/>
                <a:gd name="T55" fmla="*/ 58 h 324"/>
                <a:gd name="T56" fmla="*/ 16 w 975"/>
                <a:gd name="T57" fmla="*/ 58 h 324"/>
                <a:gd name="T58" fmla="*/ 13 w 975"/>
                <a:gd name="T59" fmla="*/ 56 h 324"/>
                <a:gd name="T60" fmla="*/ 8 w 975"/>
                <a:gd name="T61" fmla="*/ 55 h 324"/>
                <a:gd name="T62" fmla="*/ 3 w 975"/>
                <a:gd name="T63" fmla="*/ 53 h 324"/>
                <a:gd name="T64" fmla="*/ 3 w 975"/>
                <a:gd name="T65" fmla="*/ 42 h 324"/>
                <a:gd name="T66" fmla="*/ 14 w 975"/>
                <a:gd name="T67" fmla="*/ 26 h 324"/>
                <a:gd name="T68" fmla="*/ 30 w 975"/>
                <a:gd name="T69" fmla="*/ 15 h 324"/>
                <a:gd name="T70" fmla="*/ 49 w 975"/>
                <a:gd name="T71" fmla="*/ 8 h 324"/>
                <a:gd name="T72" fmla="*/ 68 w 975"/>
                <a:gd name="T73" fmla="*/ 3 h 324"/>
                <a:gd name="T74" fmla="*/ 86 w 975"/>
                <a:gd name="T75" fmla="*/ 1 h 324"/>
                <a:gd name="T76" fmla="*/ 101 w 975"/>
                <a:gd name="T77" fmla="*/ 0 h 324"/>
                <a:gd name="T78" fmla="*/ 109 w 975"/>
                <a:gd name="T79" fmla="*/ 0 h 32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75"/>
                <a:gd name="T121" fmla="*/ 0 h 324"/>
                <a:gd name="T122" fmla="*/ 975 w 975"/>
                <a:gd name="T123" fmla="*/ 324 h 32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75" h="324">
                  <a:moveTo>
                    <a:pt x="479" y="0"/>
                  </a:moveTo>
                  <a:lnTo>
                    <a:pt x="534" y="7"/>
                  </a:lnTo>
                  <a:lnTo>
                    <a:pt x="583" y="15"/>
                  </a:lnTo>
                  <a:lnTo>
                    <a:pt x="626" y="25"/>
                  </a:lnTo>
                  <a:lnTo>
                    <a:pt x="665" y="35"/>
                  </a:lnTo>
                  <a:lnTo>
                    <a:pt x="699" y="47"/>
                  </a:lnTo>
                  <a:lnTo>
                    <a:pt x="728" y="60"/>
                  </a:lnTo>
                  <a:lnTo>
                    <a:pt x="752" y="73"/>
                  </a:lnTo>
                  <a:lnTo>
                    <a:pt x="773" y="86"/>
                  </a:lnTo>
                  <a:lnTo>
                    <a:pt x="792" y="99"/>
                  </a:lnTo>
                  <a:lnTo>
                    <a:pt x="805" y="112"/>
                  </a:lnTo>
                  <a:lnTo>
                    <a:pt x="816" y="122"/>
                  </a:lnTo>
                  <a:lnTo>
                    <a:pt x="824" y="133"/>
                  </a:lnTo>
                  <a:lnTo>
                    <a:pt x="831" y="141"/>
                  </a:lnTo>
                  <a:lnTo>
                    <a:pt x="834" y="147"/>
                  </a:lnTo>
                  <a:lnTo>
                    <a:pt x="837" y="151"/>
                  </a:lnTo>
                  <a:lnTo>
                    <a:pt x="837" y="152"/>
                  </a:lnTo>
                  <a:lnTo>
                    <a:pt x="840" y="158"/>
                  </a:lnTo>
                  <a:lnTo>
                    <a:pt x="844" y="163"/>
                  </a:lnTo>
                  <a:lnTo>
                    <a:pt x="849" y="167"/>
                  </a:lnTo>
                  <a:lnTo>
                    <a:pt x="855" y="168"/>
                  </a:lnTo>
                  <a:lnTo>
                    <a:pt x="885" y="178"/>
                  </a:lnTo>
                  <a:lnTo>
                    <a:pt x="910" y="191"/>
                  </a:lnTo>
                  <a:lnTo>
                    <a:pt x="929" y="208"/>
                  </a:lnTo>
                  <a:lnTo>
                    <a:pt x="945" y="227"/>
                  </a:lnTo>
                  <a:lnTo>
                    <a:pt x="957" y="246"/>
                  </a:lnTo>
                  <a:lnTo>
                    <a:pt x="966" y="264"/>
                  </a:lnTo>
                  <a:lnTo>
                    <a:pt x="971" y="281"/>
                  </a:lnTo>
                  <a:lnTo>
                    <a:pt x="975" y="297"/>
                  </a:lnTo>
                  <a:lnTo>
                    <a:pt x="956" y="301"/>
                  </a:lnTo>
                  <a:lnTo>
                    <a:pt x="931" y="305"/>
                  </a:lnTo>
                  <a:lnTo>
                    <a:pt x="900" y="308"/>
                  </a:lnTo>
                  <a:lnTo>
                    <a:pt x="863" y="312"/>
                  </a:lnTo>
                  <a:lnTo>
                    <a:pt x="821" y="316"/>
                  </a:lnTo>
                  <a:lnTo>
                    <a:pt x="776" y="320"/>
                  </a:lnTo>
                  <a:lnTo>
                    <a:pt x="726" y="323"/>
                  </a:lnTo>
                  <a:lnTo>
                    <a:pt x="672" y="324"/>
                  </a:lnTo>
                  <a:lnTo>
                    <a:pt x="615" y="324"/>
                  </a:lnTo>
                  <a:lnTo>
                    <a:pt x="553" y="323"/>
                  </a:lnTo>
                  <a:lnTo>
                    <a:pt x="491" y="319"/>
                  </a:lnTo>
                  <a:lnTo>
                    <a:pt x="425" y="314"/>
                  </a:lnTo>
                  <a:lnTo>
                    <a:pt x="356" y="306"/>
                  </a:lnTo>
                  <a:lnTo>
                    <a:pt x="285" y="294"/>
                  </a:lnTo>
                  <a:lnTo>
                    <a:pt x="214" y="280"/>
                  </a:lnTo>
                  <a:lnTo>
                    <a:pt x="141" y="263"/>
                  </a:lnTo>
                  <a:lnTo>
                    <a:pt x="140" y="263"/>
                  </a:lnTo>
                  <a:lnTo>
                    <a:pt x="140" y="262"/>
                  </a:lnTo>
                  <a:lnTo>
                    <a:pt x="138" y="262"/>
                  </a:lnTo>
                  <a:lnTo>
                    <a:pt x="137" y="262"/>
                  </a:lnTo>
                  <a:lnTo>
                    <a:pt x="134" y="262"/>
                  </a:lnTo>
                  <a:lnTo>
                    <a:pt x="128" y="260"/>
                  </a:lnTo>
                  <a:lnTo>
                    <a:pt x="119" y="259"/>
                  </a:lnTo>
                  <a:lnTo>
                    <a:pt x="107" y="258"/>
                  </a:lnTo>
                  <a:lnTo>
                    <a:pt x="97" y="256"/>
                  </a:lnTo>
                  <a:lnTo>
                    <a:pt x="86" y="255"/>
                  </a:lnTo>
                  <a:lnTo>
                    <a:pt x="78" y="255"/>
                  </a:lnTo>
                  <a:lnTo>
                    <a:pt x="74" y="254"/>
                  </a:lnTo>
                  <a:lnTo>
                    <a:pt x="71" y="253"/>
                  </a:lnTo>
                  <a:lnTo>
                    <a:pt x="65" y="251"/>
                  </a:lnTo>
                  <a:lnTo>
                    <a:pt x="56" y="247"/>
                  </a:lnTo>
                  <a:lnTo>
                    <a:pt x="46" y="245"/>
                  </a:lnTo>
                  <a:lnTo>
                    <a:pt x="34" y="241"/>
                  </a:lnTo>
                  <a:lnTo>
                    <a:pt x="22" y="237"/>
                  </a:lnTo>
                  <a:lnTo>
                    <a:pt x="11" y="233"/>
                  </a:lnTo>
                  <a:lnTo>
                    <a:pt x="0" y="229"/>
                  </a:lnTo>
                  <a:lnTo>
                    <a:pt x="13" y="186"/>
                  </a:lnTo>
                  <a:lnTo>
                    <a:pt x="34" y="148"/>
                  </a:lnTo>
                  <a:lnTo>
                    <a:pt x="61" y="116"/>
                  </a:lnTo>
                  <a:lnTo>
                    <a:pt x="95" y="89"/>
                  </a:lnTo>
                  <a:lnTo>
                    <a:pt x="132" y="67"/>
                  </a:lnTo>
                  <a:lnTo>
                    <a:pt x="172" y="47"/>
                  </a:lnTo>
                  <a:lnTo>
                    <a:pt x="214" y="33"/>
                  </a:lnTo>
                  <a:lnTo>
                    <a:pt x="255" y="21"/>
                  </a:lnTo>
                  <a:lnTo>
                    <a:pt x="298" y="13"/>
                  </a:lnTo>
                  <a:lnTo>
                    <a:pt x="339" y="7"/>
                  </a:lnTo>
                  <a:lnTo>
                    <a:pt x="375" y="3"/>
                  </a:lnTo>
                  <a:lnTo>
                    <a:pt x="409" y="1"/>
                  </a:lnTo>
                  <a:lnTo>
                    <a:pt x="438" y="0"/>
                  </a:lnTo>
                  <a:lnTo>
                    <a:pt x="460" y="0"/>
                  </a:lnTo>
                  <a:lnTo>
                    <a:pt x="474" y="0"/>
                  </a:lnTo>
                  <a:lnTo>
                    <a:pt x="479" y="0"/>
                  </a:lnTo>
                  <a:close/>
                </a:path>
              </a:pathLst>
            </a:custGeom>
            <a:solidFill>
              <a:srgbClr val="C0C0C0"/>
            </a:solidFill>
            <a:ln w="9525">
              <a:noFill/>
              <a:round/>
              <a:headEnd/>
              <a:tailEnd/>
            </a:ln>
          </p:spPr>
          <p:txBody>
            <a:bodyPr/>
            <a:lstStyle/>
            <a:p>
              <a:pPr rtl="0"/>
              <a:endParaRPr lang="en-US" sz="3800"/>
            </a:p>
          </p:txBody>
        </p:sp>
        <p:sp>
          <p:nvSpPr>
            <p:cNvPr id="41290" name="Freeform 330"/>
            <p:cNvSpPr>
              <a:spLocks/>
            </p:cNvSpPr>
            <p:nvPr/>
          </p:nvSpPr>
          <p:spPr bwMode="auto">
            <a:xfrm>
              <a:off x="494" y="2536"/>
              <a:ext cx="149" cy="32"/>
            </a:xfrm>
            <a:custGeom>
              <a:avLst/>
              <a:gdLst>
                <a:gd name="T0" fmla="*/ 3 w 653"/>
                <a:gd name="T1" fmla="*/ 22 h 143"/>
                <a:gd name="T2" fmla="*/ 1 w 653"/>
                <a:gd name="T3" fmla="*/ 24 h 143"/>
                <a:gd name="T4" fmla="*/ 0 w 653"/>
                <a:gd name="T5" fmla="*/ 26 h 143"/>
                <a:gd name="T6" fmla="*/ 0 w 653"/>
                <a:gd name="T7" fmla="*/ 28 h 143"/>
                <a:gd name="T8" fmla="*/ 1 w 653"/>
                <a:gd name="T9" fmla="*/ 30 h 143"/>
                <a:gd name="T10" fmla="*/ 2 w 653"/>
                <a:gd name="T11" fmla="*/ 31 h 143"/>
                <a:gd name="T12" fmla="*/ 4 w 653"/>
                <a:gd name="T13" fmla="*/ 32 h 143"/>
                <a:gd name="T14" fmla="*/ 6 w 653"/>
                <a:gd name="T15" fmla="*/ 32 h 143"/>
                <a:gd name="T16" fmla="*/ 8 w 653"/>
                <a:gd name="T17" fmla="*/ 32 h 143"/>
                <a:gd name="T18" fmla="*/ 18 w 653"/>
                <a:gd name="T19" fmla="*/ 26 h 143"/>
                <a:gd name="T20" fmla="*/ 28 w 653"/>
                <a:gd name="T21" fmla="*/ 22 h 143"/>
                <a:gd name="T22" fmla="*/ 38 w 653"/>
                <a:gd name="T23" fmla="*/ 19 h 143"/>
                <a:gd name="T24" fmla="*/ 49 w 653"/>
                <a:gd name="T25" fmla="*/ 16 h 143"/>
                <a:gd name="T26" fmla="*/ 60 w 653"/>
                <a:gd name="T27" fmla="*/ 14 h 143"/>
                <a:gd name="T28" fmla="*/ 71 w 653"/>
                <a:gd name="T29" fmla="*/ 13 h 143"/>
                <a:gd name="T30" fmla="*/ 82 w 653"/>
                <a:gd name="T31" fmla="*/ 11 h 143"/>
                <a:gd name="T32" fmla="*/ 93 w 653"/>
                <a:gd name="T33" fmla="*/ 11 h 143"/>
                <a:gd name="T34" fmla="*/ 103 w 653"/>
                <a:gd name="T35" fmla="*/ 11 h 143"/>
                <a:gd name="T36" fmla="*/ 112 w 653"/>
                <a:gd name="T37" fmla="*/ 11 h 143"/>
                <a:gd name="T38" fmla="*/ 121 w 653"/>
                <a:gd name="T39" fmla="*/ 11 h 143"/>
                <a:gd name="T40" fmla="*/ 128 w 653"/>
                <a:gd name="T41" fmla="*/ 11 h 143"/>
                <a:gd name="T42" fmla="*/ 134 w 653"/>
                <a:gd name="T43" fmla="*/ 12 h 143"/>
                <a:gd name="T44" fmla="*/ 139 w 653"/>
                <a:gd name="T45" fmla="*/ 12 h 143"/>
                <a:gd name="T46" fmla="*/ 141 w 653"/>
                <a:gd name="T47" fmla="*/ 13 h 143"/>
                <a:gd name="T48" fmla="*/ 143 w 653"/>
                <a:gd name="T49" fmla="*/ 13 h 143"/>
                <a:gd name="T50" fmla="*/ 145 w 653"/>
                <a:gd name="T51" fmla="*/ 13 h 143"/>
                <a:gd name="T52" fmla="*/ 147 w 653"/>
                <a:gd name="T53" fmla="*/ 12 h 143"/>
                <a:gd name="T54" fmla="*/ 148 w 653"/>
                <a:gd name="T55" fmla="*/ 10 h 143"/>
                <a:gd name="T56" fmla="*/ 149 w 653"/>
                <a:gd name="T57" fmla="*/ 8 h 143"/>
                <a:gd name="T58" fmla="*/ 149 w 653"/>
                <a:gd name="T59" fmla="*/ 6 h 143"/>
                <a:gd name="T60" fmla="*/ 148 w 653"/>
                <a:gd name="T61" fmla="*/ 4 h 143"/>
                <a:gd name="T62" fmla="*/ 146 w 653"/>
                <a:gd name="T63" fmla="*/ 3 h 143"/>
                <a:gd name="T64" fmla="*/ 144 w 653"/>
                <a:gd name="T65" fmla="*/ 2 h 143"/>
                <a:gd name="T66" fmla="*/ 143 w 653"/>
                <a:gd name="T67" fmla="*/ 2 h 143"/>
                <a:gd name="T68" fmla="*/ 139 w 653"/>
                <a:gd name="T69" fmla="*/ 2 h 143"/>
                <a:gd name="T70" fmla="*/ 134 w 653"/>
                <a:gd name="T71" fmla="*/ 1 h 143"/>
                <a:gd name="T72" fmla="*/ 128 w 653"/>
                <a:gd name="T73" fmla="*/ 1 h 143"/>
                <a:gd name="T74" fmla="*/ 120 w 653"/>
                <a:gd name="T75" fmla="*/ 0 h 143"/>
                <a:gd name="T76" fmla="*/ 111 w 653"/>
                <a:gd name="T77" fmla="*/ 0 h 143"/>
                <a:gd name="T78" fmla="*/ 102 w 653"/>
                <a:gd name="T79" fmla="*/ 0 h 143"/>
                <a:gd name="T80" fmla="*/ 91 w 653"/>
                <a:gd name="T81" fmla="*/ 0 h 143"/>
                <a:gd name="T82" fmla="*/ 80 w 653"/>
                <a:gd name="T83" fmla="*/ 1 h 143"/>
                <a:gd name="T84" fmla="*/ 69 w 653"/>
                <a:gd name="T85" fmla="*/ 2 h 143"/>
                <a:gd name="T86" fmla="*/ 57 w 653"/>
                <a:gd name="T87" fmla="*/ 4 h 143"/>
                <a:gd name="T88" fmla="*/ 46 w 653"/>
                <a:gd name="T89" fmla="*/ 6 h 143"/>
                <a:gd name="T90" fmla="*/ 34 w 653"/>
                <a:gd name="T91" fmla="*/ 9 h 143"/>
                <a:gd name="T92" fmla="*/ 23 w 653"/>
                <a:gd name="T93" fmla="*/ 13 h 143"/>
                <a:gd name="T94" fmla="*/ 13 w 653"/>
                <a:gd name="T95" fmla="*/ 17 h 143"/>
                <a:gd name="T96" fmla="*/ 3 w 653"/>
                <a:gd name="T97" fmla="*/ 22 h 14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53"/>
                <a:gd name="T148" fmla="*/ 0 h 143"/>
                <a:gd name="T149" fmla="*/ 653 w 653"/>
                <a:gd name="T150" fmla="*/ 143 h 14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53" h="143">
                  <a:moveTo>
                    <a:pt x="11" y="100"/>
                  </a:moveTo>
                  <a:lnTo>
                    <a:pt x="4" y="107"/>
                  </a:lnTo>
                  <a:lnTo>
                    <a:pt x="0" y="115"/>
                  </a:lnTo>
                  <a:lnTo>
                    <a:pt x="0" y="124"/>
                  </a:lnTo>
                  <a:lnTo>
                    <a:pt x="4" y="133"/>
                  </a:lnTo>
                  <a:lnTo>
                    <a:pt x="10" y="139"/>
                  </a:lnTo>
                  <a:lnTo>
                    <a:pt x="18" y="143"/>
                  </a:lnTo>
                  <a:lnTo>
                    <a:pt x="27" y="143"/>
                  </a:lnTo>
                  <a:lnTo>
                    <a:pt x="36" y="141"/>
                  </a:lnTo>
                  <a:lnTo>
                    <a:pt x="78" y="117"/>
                  </a:lnTo>
                  <a:lnTo>
                    <a:pt x="122" y="99"/>
                  </a:lnTo>
                  <a:lnTo>
                    <a:pt x="168" y="83"/>
                  </a:lnTo>
                  <a:lnTo>
                    <a:pt x="216" y="72"/>
                  </a:lnTo>
                  <a:lnTo>
                    <a:pt x="265" y="62"/>
                  </a:lnTo>
                  <a:lnTo>
                    <a:pt x="313" y="56"/>
                  </a:lnTo>
                  <a:lnTo>
                    <a:pt x="361" y="51"/>
                  </a:lnTo>
                  <a:lnTo>
                    <a:pt x="408" y="48"/>
                  </a:lnTo>
                  <a:lnTo>
                    <a:pt x="453" y="48"/>
                  </a:lnTo>
                  <a:lnTo>
                    <a:pt x="493" y="48"/>
                  </a:lnTo>
                  <a:lnTo>
                    <a:pt x="529" y="49"/>
                  </a:lnTo>
                  <a:lnTo>
                    <a:pt x="562" y="51"/>
                  </a:lnTo>
                  <a:lnTo>
                    <a:pt x="588" y="53"/>
                  </a:lnTo>
                  <a:lnTo>
                    <a:pt x="607" y="55"/>
                  </a:lnTo>
                  <a:lnTo>
                    <a:pt x="620" y="56"/>
                  </a:lnTo>
                  <a:lnTo>
                    <a:pt x="626" y="57"/>
                  </a:lnTo>
                  <a:lnTo>
                    <a:pt x="635" y="56"/>
                  </a:lnTo>
                  <a:lnTo>
                    <a:pt x="644" y="52"/>
                  </a:lnTo>
                  <a:lnTo>
                    <a:pt x="649" y="46"/>
                  </a:lnTo>
                  <a:lnTo>
                    <a:pt x="653" y="36"/>
                  </a:lnTo>
                  <a:lnTo>
                    <a:pt x="652" y="27"/>
                  </a:lnTo>
                  <a:lnTo>
                    <a:pt x="648" y="18"/>
                  </a:lnTo>
                  <a:lnTo>
                    <a:pt x="641" y="13"/>
                  </a:lnTo>
                  <a:lnTo>
                    <a:pt x="632" y="9"/>
                  </a:lnTo>
                  <a:lnTo>
                    <a:pt x="626" y="8"/>
                  </a:lnTo>
                  <a:lnTo>
                    <a:pt x="610" y="7"/>
                  </a:lnTo>
                  <a:lnTo>
                    <a:pt x="588" y="5"/>
                  </a:lnTo>
                  <a:lnTo>
                    <a:pt x="561" y="3"/>
                  </a:lnTo>
                  <a:lnTo>
                    <a:pt x="527" y="1"/>
                  </a:lnTo>
                  <a:lnTo>
                    <a:pt x="488" y="0"/>
                  </a:lnTo>
                  <a:lnTo>
                    <a:pt x="446" y="0"/>
                  </a:lnTo>
                  <a:lnTo>
                    <a:pt x="400" y="1"/>
                  </a:lnTo>
                  <a:lnTo>
                    <a:pt x="352" y="4"/>
                  </a:lnTo>
                  <a:lnTo>
                    <a:pt x="302" y="9"/>
                  </a:lnTo>
                  <a:lnTo>
                    <a:pt x="251" y="16"/>
                  </a:lnTo>
                  <a:lnTo>
                    <a:pt x="200" y="26"/>
                  </a:lnTo>
                  <a:lnTo>
                    <a:pt x="151" y="39"/>
                  </a:lnTo>
                  <a:lnTo>
                    <a:pt x="101" y="56"/>
                  </a:lnTo>
                  <a:lnTo>
                    <a:pt x="56" y="75"/>
                  </a:lnTo>
                  <a:lnTo>
                    <a:pt x="11" y="100"/>
                  </a:lnTo>
                  <a:close/>
                </a:path>
              </a:pathLst>
            </a:custGeom>
            <a:solidFill>
              <a:srgbClr val="000000"/>
            </a:solidFill>
            <a:ln w="9525">
              <a:noFill/>
              <a:round/>
              <a:headEnd/>
              <a:tailEnd/>
            </a:ln>
          </p:spPr>
          <p:txBody>
            <a:bodyPr/>
            <a:lstStyle/>
            <a:p>
              <a:pPr rtl="0"/>
              <a:endParaRPr lang="en-US" sz="3800"/>
            </a:p>
          </p:txBody>
        </p:sp>
        <p:sp>
          <p:nvSpPr>
            <p:cNvPr id="41291" name="Freeform 331"/>
            <p:cNvSpPr>
              <a:spLocks/>
            </p:cNvSpPr>
            <p:nvPr/>
          </p:nvSpPr>
          <p:spPr bwMode="auto">
            <a:xfrm>
              <a:off x="520" y="2500"/>
              <a:ext cx="68" cy="45"/>
            </a:xfrm>
            <a:custGeom>
              <a:avLst/>
              <a:gdLst>
                <a:gd name="T0" fmla="*/ 0 w 297"/>
                <a:gd name="T1" fmla="*/ 5 h 198"/>
                <a:gd name="T2" fmla="*/ 0 w 297"/>
                <a:gd name="T3" fmla="*/ 7 h 198"/>
                <a:gd name="T4" fmla="*/ 1 w 297"/>
                <a:gd name="T5" fmla="*/ 9 h 198"/>
                <a:gd name="T6" fmla="*/ 3 w 297"/>
                <a:gd name="T7" fmla="*/ 10 h 198"/>
                <a:gd name="T8" fmla="*/ 5 w 297"/>
                <a:gd name="T9" fmla="*/ 11 h 198"/>
                <a:gd name="T10" fmla="*/ 12 w 297"/>
                <a:gd name="T11" fmla="*/ 12 h 198"/>
                <a:gd name="T12" fmla="*/ 19 w 297"/>
                <a:gd name="T13" fmla="*/ 13 h 198"/>
                <a:gd name="T14" fmla="*/ 25 w 297"/>
                <a:gd name="T15" fmla="*/ 15 h 198"/>
                <a:gd name="T16" fmla="*/ 30 w 297"/>
                <a:gd name="T17" fmla="*/ 17 h 198"/>
                <a:gd name="T18" fmla="*/ 35 w 297"/>
                <a:gd name="T19" fmla="*/ 19 h 198"/>
                <a:gd name="T20" fmla="*/ 39 w 297"/>
                <a:gd name="T21" fmla="*/ 21 h 198"/>
                <a:gd name="T22" fmla="*/ 43 w 297"/>
                <a:gd name="T23" fmla="*/ 24 h 198"/>
                <a:gd name="T24" fmla="*/ 46 w 297"/>
                <a:gd name="T25" fmla="*/ 27 h 198"/>
                <a:gd name="T26" fmla="*/ 49 w 297"/>
                <a:gd name="T27" fmla="*/ 29 h 198"/>
                <a:gd name="T28" fmla="*/ 51 w 297"/>
                <a:gd name="T29" fmla="*/ 32 h 198"/>
                <a:gd name="T30" fmla="*/ 53 w 297"/>
                <a:gd name="T31" fmla="*/ 35 h 198"/>
                <a:gd name="T32" fmla="*/ 55 w 297"/>
                <a:gd name="T33" fmla="*/ 37 h 198"/>
                <a:gd name="T34" fmla="*/ 56 w 297"/>
                <a:gd name="T35" fmla="*/ 39 h 198"/>
                <a:gd name="T36" fmla="*/ 56 w 297"/>
                <a:gd name="T37" fmla="*/ 40 h 198"/>
                <a:gd name="T38" fmla="*/ 57 w 297"/>
                <a:gd name="T39" fmla="*/ 41 h 198"/>
                <a:gd name="T40" fmla="*/ 57 w 297"/>
                <a:gd name="T41" fmla="*/ 42 h 198"/>
                <a:gd name="T42" fmla="*/ 59 w 297"/>
                <a:gd name="T43" fmla="*/ 43 h 198"/>
                <a:gd name="T44" fmla="*/ 60 w 297"/>
                <a:gd name="T45" fmla="*/ 45 h 198"/>
                <a:gd name="T46" fmla="*/ 62 w 297"/>
                <a:gd name="T47" fmla="*/ 45 h 198"/>
                <a:gd name="T48" fmla="*/ 65 w 297"/>
                <a:gd name="T49" fmla="*/ 45 h 198"/>
                <a:gd name="T50" fmla="*/ 66 w 297"/>
                <a:gd name="T51" fmla="*/ 43 h 198"/>
                <a:gd name="T52" fmla="*/ 68 w 297"/>
                <a:gd name="T53" fmla="*/ 42 h 198"/>
                <a:gd name="T54" fmla="*/ 68 w 297"/>
                <a:gd name="T55" fmla="*/ 40 h 198"/>
                <a:gd name="T56" fmla="*/ 68 w 297"/>
                <a:gd name="T57" fmla="*/ 38 h 198"/>
                <a:gd name="T58" fmla="*/ 68 w 297"/>
                <a:gd name="T59" fmla="*/ 37 h 198"/>
                <a:gd name="T60" fmla="*/ 67 w 297"/>
                <a:gd name="T61" fmla="*/ 36 h 198"/>
                <a:gd name="T62" fmla="*/ 66 w 297"/>
                <a:gd name="T63" fmla="*/ 34 h 198"/>
                <a:gd name="T64" fmla="*/ 65 w 297"/>
                <a:gd name="T65" fmla="*/ 32 h 198"/>
                <a:gd name="T66" fmla="*/ 63 w 297"/>
                <a:gd name="T67" fmla="*/ 29 h 198"/>
                <a:gd name="T68" fmla="*/ 61 w 297"/>
                <a:gd name="T69" fmla="*/ 26 h 198"/>
                <a:gd name="T70" fmla="*/ 58 w 297"/>
                <a:gd name="T71" fmla="*/ 23 h 198"/>
                <a:gd name="T72" fmla="*/ 55 w 297"/>
                <a:gd name="T73" fmla="*/ 19 h 198"/>
                <a:gd name="T74" fmla="*/ 51 w 297"/>
                <a:gd name="T75" fmla="*/ 16 h 198"/>
                <a:gd name="T76" fmla="*/ 46 w 297"/>
                <a:gd name="T77" fmla="*/ 13 h 198"/>
                <a:gd name="T78" fmla="*/ 41 w 297"/>
                <a:gd name="T79" fmla="*/ 10 h 198"/>
                <a:gd name="T80" fmla="*/ 35 w 297"/>
                <a:gd name="T81" fmla="*/ 7 h 198"/>
                <a:gd name="T82" fmla="*/ 29 w 297"/>
                <a:gd name="T83" fmla="*/ 5 h 198"/>
                <a:gd name="T84" fmla="*/ 22 w 297"/>
                <a:gd name="T85" fmla="*/ 3 h 198"/>
                <a:gd name="T86" fmla="*/ 14 w 297"/>
                <a:gd name="T87" fmla="*/ 1 h 198"/>
                <a:gd name="T88" fmla="*/ 6 w 297"/>
                <a:gd name="T89" fmla="*/ 0 h 198"/>
                <a:gd name="T90" fmla="*/ 4 w 297"/>
                <a:gd name="T91" fmla="*/ 0 h 198"/>
                <a:gd name="T92" fmla="*/ 2 w 297"/>
                <a:gd name="T93" fmla="*/ 1 h 198"/>
                <a:gd name="T94" fmla="*/ 1 w 297"/>
                <a:gd name="T95" fmla="*/ 3 h 198"/>
                <a:gd name="T96" fmla="*/ 0 w 297"/>
                <a:gd name="T97" fmla="*/ 5 h 19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97"/>
                <a:gd name="T148" fmla="*/ 0 h 198"/>
                <a:gd name="T149" fmla="*/ 297 w 297"/>
                <a:gd name="T150" fmla="*/ 198 h 19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97" h="198">
                  <a:moveTo>
                    <a:pt x="0" y="22"/>
                  </a:moveTo>
                  <a:lnTo>
                    <a:pt x="2" y="31"/>
                  </a:lnTo>
                  <a:lnTo>
                    <a:pt x="6" y="39"/>
                  </a:lnTo>
                  <a:lnTo>
                    <a:pt x="13" y="46"/>
                  </a:lnTo>
                  <a:lnTo>
                    <a:pt x="23" y="48"/>
                  </a:lnTo>
                  <a:lnTo>
                    <a:pt x="54" y="51"/>
                  </a:lnTo>
                  <a:lnTo>
                    <a:pt x="82" y="56"/>
                  </a:lnTo>
                  <a:lnTo>
                    <a:pt x="108" y="64"/>
                  </a:lnTo>
                  <a:lnTo>
                    <a:pt x="132" y="73"/>
                  </a:lnTo>
                  <a:lnTo>
                    <a:pt x="153" y="82"/>
                  </a:lnTo>
                  <a:lnTo>
                    <a:pt x="172" y="94"/>
                  </a:lnTo>
                  <a:lnTo>
                    <a:pt x="188" y="106"/>
                  </a:lnTo>
                  <a:lnTo>
                    <a:pt x="202" y="117"/>
                  </a:lnTo>
                  <a:lnTo>
                    <a:pt x="214" y="129"/>
                  </a:lnTo>
                  <a:lnTo>
                    <a:pt x="224" y="141"/>
                  </a:lnTo>
                  <a:lnTo>
                    <a:pt x="232" y="152"/>
                  </a:lnTo>
                  <a:lnTo>
                    <a:pt x="239" y="162"/>
                  </a:lnTo>
                  <a:lnTo>
                    <a:pt x="244" y="171"/>
                  </a:lnTo>
                  <a:lnTo>
                    <a:pt x="246" y="177"/>
                  </a:lnTo>
                  <a:lnTo>
                    <a:pt x="249" y="181"/>
                  </a:lnTo>
                  <a:lnTo>
                    <a:pt x="250" y="184"/>
                  </a:lnTo>
                  <a:lnTo>
                    <a:pt x="256" y="191"/>
                  </a:lnTo>
                  <a:lnTo>
                    <a:pt x="263" y="197"/>
                  </a:lnTo>
                  <a:lnTo>
                    <a:pt x="272" y="198"/>
                  </a:lnTo>
                  <a:lnTo>
                    <a:pt x="282" y="197"/>
                  </a:lnTo>
                  <a:lnTo>
                    <a:pt x="289" y="191"/>
                  </a:lnTo>
                  <a:lnTo>
                    <a:pt x="295" y="185"/>
                  </a:lnTo>
                  <a:lnTo>
                    <a:pt x="297" y="176"/>
                  </a:lnTo>
                  <a:lnTo>
                    <a:pt x="296" y="167"/>
                  </a:lnTo>
                  <a:lnTo>
                    <a:pt x="295" y="164"/>
                  </a:lnTo>
                  <a:lnTo>
                    <a:pt x="292" y="158"/>
                  </a:lnTo>
                  <a:lnTo>
                    <a:pt x="288" y="150"/>
                  </a:lnTo>
                  <a:lnTo>
                    <a:pt x="282" y="139"/>
                  </a:lnTo>
                  <a:lnTo>
                    <a:pt x="274" y="128"/>
                  </a:lnTo>
                  <a:lnTo>
                    <a:pt x="265" y="115"/>
                  </a:lnTo>
                  <a:lnTo>
                    <a:pt x="253" y="100"/>
                  </a:lnTo>
                  <a:lnTo>
                    <a:pt x="239" y="85"/>
                  </a:lnTo>
                  <a:lnTo>
                    <a:pt x="222" y="71"/>
                  </a:lnTo>
                  <a:lnTo>
                    <a:pt x="202" y="56"/>
                  </a:lnTo>
                  <a:lnTo>
                    <a:pt x="180" y="43"/>
                  </a:lnTo>
                  <a:lnTo>
                    <a:pt x="155" y="30"/>
                  </a:lnTo>
                  <a:lnTo>
                    <a:pt x="128" y="20"/>
                  </a:lnTo>
                  <a:lnTo>
                    <a:pt x="97" y="11"/>
                  </a:lnTo>
                  <a:lnTo>
                    <a:pt x="63" y="4"/>
                  </a:lnTo>
                  <a:lnTo>
                    <a:pt x="25" y="0"/>
                  </a:lnTo>
                  <a:lnTo>
                    <a:pt x="16" y="2"/>
                  </a:lnTo>
                  <a:lnTo>
                    <a:pt x="8" y="5"/>
                  </a:lnTo>
                  <a:lnTo>
                    <a:pt x="3" y="13"/>
                  </a:lnTo>
                  <a:lnTo>
                    <a:pt x="0" y="22"/>
                  </a:lnTo>
                  <a:close/>
                </a:path>
              </a:pathLst>
            </a:custGeom>
            <a:solidFill>
              <a:srgbClr val="000000"/>
            </a:solidFill>
            <a:ln w="9525">
              <a:noFill/>
              <a:round/>
              <a:headEnd/>
              <a:tailEnd/>
            </a:ln>
          </p:spPr>
          <p:txBody>
            <a:bodyPr/>
            <a:lstStyle/>
            <a:p>
              <a:pPr rtl="0"/>
              <a:endParaRPr lang="en-US" sz="3800"/>
            </a:p>
          </p:txBody>
        </p:sp>
        <p:sp>
          <p:nvSpPr>
            <p:cNvPr id="41292" name="Freeform 332"/>
            <p:cNvSpPr>
              <a:spLocks/>
            </p:cNvSpPr>
            <p:nvPr/>
          </p:nvSpPr>
          <p:spPr bwMode="auto">
            <a:xfrm>
              <a:off x="604" y="2552"/>
              <a:ext cx="20" cy="40"/>
            </a:xfrm>
            <a:custGeom>
              <a:avLst/>
              <a:gdLst>
                <a:gd name="T0" fmla="*/ 2 w 90"/>
                <a:gd name="T1" fmla="*/ 1 h 173"/>
                <a:gd name="T2" fmla="*/ 1 w 90"/>
                <a:gd name="T3" fmla="*/ 3 h 173"/>
                <a:gd name="T4" fmla="*/ 0 w 90"/>
                <a:gd name="T5" fmla="*/ 5 h 173"/>
                <a:gd name="T6" fmla="*/ 0 w 90"/>
                <a:gd name="T7" fmla="*/ 7 h 173"/>
                <a:gd name="T8" fmla="*/ 1 w 90"/>
                <a:gd name="T9" fmla="*/ 9 h 173"/>
                <a:gd name="T10" fmla="*/ 3 w 90"/>
                <a:gd name="T11" fmla="*/ 13 h 173"/>
                <a:gd name="T12" fmla="*/ 5 w 90"/>
                <a:gd name="T13" fmla="*/ 17 h 173"/>
                <a:gd name="T14" fmla="*/ 7 w 90"/>
                <a:gd name="T15" fmla="*/ 22 h 173"/>
                <a:gd name="T16" fmla="*/ 8 w 90"/>
                <a:gd name="T17" fmla="*/ 25 h 173"/>
                <a:gd name="T18" fmla="*/ 9 w 90"/>
                <a:gd name="T19" fmla="*/ 29 h 173"/>
                <a:gd name="T20" fmla="*/ 9 w 90"/>
                <a:gd name="T21" fmla="*/ 32 h 173"/>
                <a:gd name="T22" fmla="*/ 10 w 90"/>
                <a:gd name="T23" fmla="*/ 34 h 173"/>
                <a:gd name="T24" fmla="*/ 10 w 90"/>
                <a:gd name="T25" fmla="*/ 35 h 173"/>
                <a:gd name="T26" fmla="*/ 10 w 90"/>
                <a:gd name="T27" fmla="*/ 37 h 173"/>
                <a:gd name="T28" fmla="*/ 11 w 90"/>
                <a:gd name="T29" fmla="*/ 39 h 173"/>
                <a:gd name="T30" fmla="*/ 13 w 90"/>
                <a:gd name="T31" fmla="*/ 40 h 173"/>
                <a:gd name="T32" fmla="*/ 15 w 90"/>
                <a:gd name="T33" fmla="*/ 40 h 173"/>
                <a:gd name="T34" fmla="*/ 18 w 90"/>
                <a:gd name="T35" fmla="*/ 40 h 173"/>
                <a:gd name="T36" fmla="*/ 19 w 90"/>
                <a:gd name="T37" fmla="*/ 38 h 173"/>
                <a:gd name="T38" fmla="*/ 20 w 90"/>
                <a:gd name="T39" fmla="*/ 36 h 173"/>
                <a:gd name="T40" fmla="*/ 20 w 90"/>
                <a:gd name="T41" fmla="*/ 34 h 173"/>
                <a:gd name="T42" fmla="*/ 20 w 90"/>
                <a:gd name="T43" fmla="*/ 33 h 173"/>
                <a:gd name="T44" fmla="*/ 20 w 90"/>
                <a:gd name="T45" fmla="*/ 31 h 173"/>
                <a:gd name="T46" fmla="*/ 19 w 90"/>
                <a:gd name="T47" fmla="*/ 27 h 173"/>
                <a:gd name="T48" fmla="*/ 18 w 90"/>
                <a:gd name="T49" fmla="*/ 22 h 173"/>
                <a:gd name="T50" fmla="*/ 17 w 90"/>
                <a:gd name="T51" fmla="*/ 17 h 173"/>
                <a:gd name="T52" fmla="*/ 15 w 90"/>
                <a:gd name="T53" fmla="*/ 12 h 173"/>
                <a:gd name="T54" fmla="*/ 12 w 90"/>
                <a:gd name="T55" fmla="*/ 7 h 173"/>
                <a:gd name="T56" fmla="*/ 10 w 90"/>
                <a:gd name="T57" fmla="*/ 2 h 173"/>
                <a:gd name="T58" fmla="*/ 8 w 90"/>
                <a:gd name="T59" fmla="*/ 1 h 173"/>
                <a:gd name="T60" fmla="*/ 6 w 90"/>
                <a:gd name="T61" fmla="*/ 0 h 173"/>
                <a:gd name="T62" fmla="*/ 4 w 90"/>
                <a:gd name="T63" fmla="*/ 0 h 173"/>
                <a:gd name="T64" fmla="*/ 2 w 90"/>
                <a:gd name="T65" fmla="*/ 1 h 1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0"/>
                <a:gd name="T100" fmla="*/ 0 h 173"/>
                <a:gd name="T101" fmla="*/ 90 w 90"/>
                <a:gd name="T102" fmla="*/ 173 h 1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0" h="173">
                  <a:moveTo>
                    <a:pt x="10" y="4"/>
                  </a:moveTo>
                  <a:lnTo>
                    <a:pt x="3" y="12"/>
                  </a:lnTo>
                  <a:lnTo>
                    <a:pt x="0" y="21"/>
                  </a:lnTo>
                  <a:lnTo>
                    <a:pt x="0" y="30"/>
                  </a:lnTo>
                  <a:lnTo>
                    <a:pt x="4" y="38"/>
                  </a:lnTo>
                  <a:lnTo>
                    <a:pt x="15" y="55"/>
                  </a:lnTo>
                  <a:lnTo>
                    <a:pt x="24" y="73"/>
                  </a:lnTo>
                  <a:lnTo>
                    <a:pt x="30" y="93"/>
                  </a:lnTo>
                  <a:lnTo>
                    <a:pt x="36" y="110"/>
                  </a:lnTo>
                  <a:lnTo>
                    <a:pt x="39" y="127"/>
                  </a:lnTo>
                  <a:lnTo>
                    <a:pt x="42" y="140"/>
                  </a:lnTo>
                  <a:lnTo>
                    <a:pt x="43" y="149"/>
                  </a:lnTo>
                  <a:lnTo>
                    <a:pt x="43" y="151"/>
                  </a:lnTo>
                  <a:lnTo>
                    <a:pt x="46" y="160"/>
                  </a:lnTo>
                  <a:lnTo>
                    <a:pt x="51" y="168"/>
                  </a:lnTo>
                  <a:lnTo>
                    <a:pt x="59" y="172"/>
                  </a:lnTo>
                  <a:lnTo>
                    <a:pt x="69" y="173"/>
                  </a:lnTo>
                  <a:lnTo>
                    <a:pt x="79" y="171"/>
                  </a:lnTo>
                  <a:lnTo>
                    <a:pt x="85" y="164"/>
                  </a:lnTo>
                  <a:lnTo>
                    <a:pt x="89" y="157"/>
                  </a:lnTo>
                  <a:lnTo>
                    <a:pt x="90" y="147"/>
                  </a:lnTo>
                  <a:lnTo>
                    <a:pt x="90" y="142"/>
                  </a:lnTo>
                  <a:lnTo>
                    <a:pt x="88" y="132"/>
                  </a:lnTo>
                  <a:lnTo>
                    <a:pt x="85" y="116"/>
                  </a:lnTo>
                  <a:lnTo>
                    <a:pt x="81" y="97"/>
                  </a:lnTo>
                  <a:lnTo>
                    <a:pt x="75" y="75"/>
                  </a:lnTo>
                  <a:lnTo>
                    <a:pt x="67" y="53"/>
                  </a:lnTo>
                  <a:lnTo>
                    <a:pt x="56" y="30"/>
                  </a:lnTo>
                  <a:lnTo>
                    <a:pt x="43" y="10"/>
                  </a:lnTo>
                  <a:lnTo>
                    <a:pt x="37" y="3"/>
                  </a:lnTo>
                  <a:lnTo>
                    <a:pt x="28" y="0"/>
                  </a:lnTo>
                  <a:lnTo>
                    <a:pt x="19" y="0"/>
                  </a:lnTo>
                  <a:lnTo>
                    <a:pt x="10" y="4"/>
                  </a:lnTo>
                  <a:close/>
                </a:path>
              </a:pathLst>
            </a:custGeom>
            <a:solidFill>
              <a:srgbClr val="000000"/>
            </a:solidFill>
            <a:ln w="9525">
              <a:noFill/>
              <a:round/>
              <a:headEnd/>
              <a:tailEnd/>
            </a:ln>
          </p:spPr>
          <p:txBody>
            <a:bodyPr/>
            <a:lstStyle/>
            <a:p>
              <a:pPr rtl="0"/>
              <a:endParaRPr lang="en-US" sz="3800"/>
            </a:p>
          </p:txBody>
        </p:sp>
        <p:sp>
          <p:nvSpPr>
            <p:cNvPr id="41293" name="Freeform 333"/>
            <p:cNvSpPr>
              <a:spLocks/>
            </p:cNvSpPr>
            <p:nvPr/>
          </p:nvSpPr>
          <p:spPr bwMode="auto">
            <a:xfrm>
              <a:off x="627" y="2552"/>
              <a:ext cx="18" cy="38"/>
            </a:xfrm>
            <a:custGeom>
              <a:avLst/>
              <a:gdLst>
                <a:gd name="T0" fmla="*/ 2 w 83"/>
                <a:gd name="T1" fmla="*/ 1 h 164"/>
                <a:gd name="T2" fmla="*/ 0 w 83"/>
                <a:gd name="T3" fmla="*/ 2 h 164"/>
                <a:gd name="T4" fmla="*/ 0 w 83"/>
                <a:gd name="T5" fmla="*/ 4 h 164"/>
                <a:gd name="T6" fmla="*/ 0 w 83"/>
                <a:gd name="T7" fmla="*/ 7 h 164"/>
                <a:gd name="T8" fmla="*/ 1 w 83"/>
                <a:gd name="T9" fmla="*/ 9 h 164"/>
                <a:gd name="T10" fmla="*/ 4 w 83"/>
                <a:gd name="T11" fmla="*/ 16 h 164"/>
                <a:gd name="T12" fmla="*/ 7 w 83"/>
                <a:gd name="T13" fmla="*/ 24 h 164"/>
                <a:gd name="T14" fmla="*/ 8 w 83"/>
                <a:gd name="T15" fmla="*/ 30 h 164"/>
                <a:gd name="T16" fmla="*/ 8 w 83"/>
                <a:gd name="T17" fmla="*/ 33 h 164"/>
                <a:gd name="T18" fmla="*/ 8 w 83"/>
                <a:gd name="T19" fmla="*/ 35 h 164"/>
                <a:gd name="T20" fmla="*/ 10 w 83"/>
                <a:gd name="T21" fmla="*/ 37 h 164"/>
                <a:gd name="T22" fmla="*/ 11 w 83"/>
                <a:gd name="T23" fmla="*/ 38 h 164"/>
                <a:gd name="T24" fmla="*/ 13 w 83"/>
                <a:gd name="T25" fmla="*/ 38 h 164"/>
                <a:gd name="T26" fmla="*/ 15 w 83"/>
                <a:gd name="T27" fmla="*/ 37 h 164"/>
                <a:gd name="T28" fmla="*/ 17 w 83"/>
                <a:gd name="T29" fmla="*/ 36 h 164"/>
                <a:gd name="T30" fmla="*/ 18 w 83"/>
                <a:gd name="T31" fmla="*/ 34 h 164"/>
                <a:gd name="T32" fmla="*/ 18 w 83"/>
                <a:gd name="T33" fmla="*/ 32 h 164"/>
                <a:gd name="T34" fmla="*/ 18 w 83"/>
                <a:gd name="T35" fmla="*/ 31 h 164"/>
                <a:gd name="T36" fmla="*/ 18 w 83"/>
                <a:gd name="T37" fmla="*/ 29 h 164"/>
                <a:gd name="T38" fmla="*/ 17 w 83"/>
                <a:gd name="T39" fmla="*/ 25 h 164"/>
                <a:gd name="T40" fmla="*/ 16 w 83"/>
                <a:gd name="T41" fmla="*/ 21 h 164"/>
                <a:gd name="T42" fmla="*/ 16 w 83"/>
                <a:gd name="T43" fmla="*/ 17 h 164"/>
                <a:gd name="T44" fmla="*/ 14 w 83"/>
                <a:gd name="T45" fmla="*/ 12 h 164"/>
                <a:gd name="T46" fmla="*/ 12 w 83"/>
                <a:gd name="T47" fmla="*/ 7 h 164"/>
                <a:gd name="T48" fmla="*/ 9 w 83"/>
                <a:gd name="T49" fmla="*/ 2 h 164"/>
                <a:gd name="T50" fmla="*/ 8 w 83"/>
                <a:gd name="T51" fmla="*/ 0 h 164"/>
                <a:gd name="T52" fmla="*/ 6 w 83"/>
                <a:gd name="T53" fmla="*/ 0 h 164"/>
                <a:gd name="T54" fmla="*/ 4 w 83"/>
                <a:gd name="T55" fmla="*/ 0 h 164"/>
                <a:gd name="T56" fmla="*/ 2 w 83"/>
                <a:gd name="T57" fmla="*/ 1 h 16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3"/>
                <a:gd name="T88" fmla="*/ 0 h 164"/>
                <a:gd name="T89" fmla="*/ 83 w 83"/>
                <a:gd name="T90" fmla="*/ 164 h 16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3" h="164">
                  <a:moveTo>
                    <a:pt x="9" y="4"/>
                  </a:moveTo>
                  <a:lnTo>
                    <a:pt x="2" y="10"/>
                  </a:lnTo>
                  <a:lnTo>
                    <a:pt x="0" y="19"/>
                  </a:lnTo>
                  <a:lnTo>
                    <a:pt x="0" y="29"/>
                  </a:lnTo>
                  <a:lnTo>
                    <a:pt x="4" y="38"/>
                  </a:lnTo>
                  <a:lnTo>
                    <a:pt x="20" y="70"/>
                  </a:lnTo>
                  <a:lnTo>
                    <a:pt x="31" y="104"/>
                  </a:lnTo>
                  <a:lnTo>
                    <a:pt x="35" y="130"/>
                  </a:lnTo>
                  <a:lnTo>
                    <a:pt x="36" y="142"/>
                  </a:lnTo>
                  <a:lnTo>
                    <a:pt x="39" y="151"/>
                  </a:lnTo>
                  <a:lnTo>
                    <a:pt x="44" y="159"/>
                  </a:lnTo>
                  <a:lnTo>
                    <a:pt x="50" y="162"/>
                  </a:lnTo>
                  <a:lnTo>
                    <a:pt x="60" y="164"/>
                  </a:lnTo>
                  <a:lnTo>
                    <a:pt x="70" y="161"/>
                  </a:lnTo>
                  <a:lnTo>
                    <a:pt x="78" y="156"/>
                  </a:lnTo>
                  <a:lnTo>
                    <a:pt x="82" y="148"/>
                  </a:lnTo>
                  <a:lnTo>
                    <a:pt x="83" y="139"/>
                  </a:lnTo>
                  <a:lnTo>
                    <a:pt x="83" y="135"/>
                  </a:lnTo>
                  <a:lnTo>
                    <a:pt x="82" y="125"/>
                  </a:lnTo>
                  <a:lnTo>
                    <a:pt x="80" y="110"/>
                  </a:lnTo>
                  <a:lnTo>
                    <a:pt x="76" y="92"/>
                  </a:lnTo>
                  <a:lnTo>
                    <a:pt x="73" y="73"/>
                  </a:lnTo>
                  <a:lnTo>
                    <a:pt x="65" y="51"/>
                  </a:lnTo>
                  <a:lnTo>
                    <a:pt x="56" y="30"/>
                  </a:lnTo>
                  <a:lnTo>
                    <a:pt x="43" y="9"/>
                  </a:lnTo>
                  <a:lnTo>
                    <a:pt x="35" y="2"/>
                  </a:lnTo>
                  <a:lnTo>
                    <a:pt x="26" y="0"/>
                  </a:lnTo>
                  <a:lnTo>
                    <a:pt x="17" y="0"/>
                  </a:lnTo>
                  <a:lnTo>
                    <a:pt x="9" y="4"/>
                  </a:lnTo>
                  <a:close/>
                </a:path>
              </a:pathLst>
            </a:custGeom>
            <a:solidFill>
              <a:srgbClr val="000000"/>
            </a:solidFill>
            <a:ln w="9525">
              <a:noFill/>
              <a:round/>
              <a:headEnd/>
              <a:tailEnd/>
            </a:ln>
          </p:spPr>
          <p:txBody>
            <a:bodyPr/>
            <a:lstStyle/>
            <a:p>
              <a:pPr rtl="0"/>
              <a:endParaRPr lang="en-US" sz="3800"/>
            </a:p>
          </p:txBody>
        </p:sp>
        <p:sp>
          <p:nvSpPr>
            <p:cNvPr id="41294" name="Freeform 334"/>
            <p:cNvSpPr>
              <a:spLocks/>
            </p:cNvSpPr>
            <p:nvPr/>
          </p:nvSpPr>
          <p:spPr bwMode="auto">
            <a:xfrm>
              <a:off x="338" y="2456"/>
              <a:ext cx="137" cy="91"/>
            </a:xfrm>
            <a:custGeom>
              <a:avLst/>
              <a:gdLst>
                <a:gd name="T0" fmla="*/ 6 w 600"/>
                <a:gd name="T1" fmla="*/ 8 h 394"/>
                <a:gd name="T2" fmla="*/ 4 w 600"/>
                <a:gd name="T3" fmla="*/ 10 h 394"/>
                <a:gd name="T4" fmla="*/ 0 w 600"/>
                <a:gd name="T5" fmla="*/ 42 h 394"/>
                <a:gd name="T6" fmla="*/ 0 w 600"/>
                <a:gd name="T7" fmla="*/ 42 h 394"/>
                <a:gd name="T8" fmla="*/ 0 w 600"/>
                <a:gd name="T9" fmla="*/ 43 h 394"/>
                <a:gd name="T10" fmla="*/ 0 w 600"/>
                <a:gd name="T11" fmla="*/ 45 h 394"/>
                <a:gd name="T12" fmla="*/ 2 w 600"/>
                <a:gd name="T13" fmla="*/ 47 h 394"/>
                <a:gd name="T14" fmla="*/ 3 w 600"/>
                <a:gd name="T15" fmla="*/ 48 h 394"/>
                <a:gd name="T16" fmla="*/ 5 w 600"/>
                <a:gd name="T17" fmla="*/ 48 h 394"/>
                <a:gd name="T18" fmla="*/ 5 w 600"/>
                <a:gd name="T19" fmla="*/ 48 h 394"/>
                <a:gd name="T20" fmla="*/ 4 w 600"/>
                <a:gd name="T21" fmla="*/ 48 h 394"/>
                <a:gd name="T22" fmla="*/ 2 w 600"/>
                <a:gd name="T23" fmla="*/ 50 h 394"/>
                <a:gd name="T24" fmla="*/ 1 w 600"/>
                <a:gd name="T25" fmla="*/ 53 h 394"/>
                <a:gd name="T26" fmla="*/ 1 w 600"/>
                <a:gd name="T27" fmla="*/ 54 h 394"/>
                <a:gd name="T28" fmla="*/ 1 w 600"/>
                <a:gd name="T29" fmla="*/ 55 h 394"/>
                <a:gd name="T30" fmla="*/ 8 w 600"/>
                <a:gd name="T31" fmla="*/ 77 h 394"/>
                <a:gd name="T32" fmla="*/ 10 w 600"/>
                <a:gd name="T33" fmla="*/ 79 h 394"/>
                <a:gd name="T34" fmla="*/ 12 w 600"/>
                <a:gd name="T35" fmla="*/ 80 h 394"/>
                <a:gd name="T36" fmla="*/ 15 w 600"/>
                <a:gd name="T37" fmla="*/ 79 h 394"/>
                <a:gd name="T38" fmla="*/ 17 w 600"/>
                <a:gd name="T39" fmla="*/ 78 h 394"/>
                <a:gd name="T40" fmla="*/ 23 w 600"/>
                <a:gd name="T41" fmla="*/ 75 h 394"/>
                <a:gd name="T42" fmla="*/ 33 w 600"/>
                <a:gd name="T43" fmla="*/ 71 h 394"/>
                <a:gd name="T44" fmla="*/ 47 w 600"/>
                <a:gd name="T45" fmla="*/ 67 h 394"/>
                <a:gd name="T46" fmla="*/ 62 w 600"/>
                <a:gd name="T47" fmla="*/ 64 h 394"/>
                <a:gd name="T48" fmla="*/ 79 w 600"/>
                <a:gd name="T49" fmla="*/ 65 h 394"/>
                <a:gd name="T50" fmla="*/ 95 w 600"/>
                <a:gd name="T51" fmla="*/ 70 h 394"/>
                <a:gd name="T52" fmla="*/ 111 w 600"/>
                <a:gd name="T53" fmla="*/ 81 h 394"/>
                <a:gd name="T54" fmla="*/ 119 w 600"/>
                <a:gd name="T55" fmla="*/ 89 h 394"/>
                <a:gd name="T56" fmla="*/ 121 w 600"/>
                <a:gd name="T57" fmla="*/ 91 h 394"/>
                <a:gd name="T58" fmla="*/ 123 w 600"/>
                <a:gd name="T59" fmla="*/ 91 h 394"/>
                <a:gd name="T60" fmla="*/ 126 w 600"/>
                <a:gd name="T61" fmla="*/ 91 h 394"/>
                <a:gd name="T62" fmla="*/ 128 w 600"/>
                <a:gd name="T63" fmla="*/ 91 h 394"/>
                <a:gd name="T64" fmla="*/ 131 w 600"/>
                <a:gd name="T65" fmla="*/ 89 h 394"/>
                <a:gd name="T66" fmla="*/ 135 w 600"/>
                <a:gd name="T67" fmla="*/ 85 h 394"/>
                <a:gd name="T68" fmla="*/ 137 w 600"/>
                <a:gd name="T69" fmla="*/ 75 h 394"/>
                <a:gd name="T70" fmla="*/ 137 w 600"/>
                <a:gd name="T71" fmla="*/ 68 h 394"/>
                <a:gd name="T72" fmla="*/ 137 w 600"/>
                <a:gd name="T73" fmla="*/ 68 h 394"/>
                <a:gd name="T74" fmla="*/ 136 w 600"/>
                <a:gd name="T75" fmla="*/ 66 h 394"/>
                <a:gd name="T76" fmla="*/ 131 w 600"/>
                <a:gd name="T77" fmla="*/ 54 h 394"/>
                <a:gd name="T78" fmla="*/ 121 w 600"/>
                <a:gd name="T79" fmla="*/ 36 h 394"/>
                <a:gd name="T80" fmla="*/ 103 w 600"/>
                <a:gd name="T81" fmla="*/ 19 h 394"/>
                <a:gd name="T82" fmla="*/ 87 w 600"/>
                <a:gd name="T83" fmla="*/ 8 h 394"/>
                <a:gd name="T84" fmla="*/ 78 w 600"/>
                <a:gd name="T85" fmla="*/ 5 h 394"/>
                <a:gd name="T86" fmla="*/ 69 w 600"/>
                <a:gd name="T87" fmla="*/ 2 h 394"/>
                <a:gd name="T88" fmla="*/ 58 w 600"/>
                <a:gd name="T89" fmla="*/ 1 h 394"/>
                <a:gd name="T90" fmla="*/ 48 w 600"/>
                <a:gd name="T91" fmla="*/ 0 h 394"/>
                <a:gd name="T92" fmla="*/ 37 w 600"/>
                <a:gd name="T93" fmla="*/ 1 h 394"/>
                <a:gd name="T94" fmla="*/ 25 w 600"/>
                <a:gd name="T95" fmla="*/ 2 h 394"/>
                <a:gd name="T96" fmla="*/ 13 w 600"/>
                <a:gd name="T97" fmla="*/ 5 h 39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00"/>
                <a:gd name="T148" fmla="*/ 0 h 394"/>
                <a:gd name="T149" fmla="*/ 600 w 600"/>
                <a:gd name="T150" fmla="*/ 394 h 39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00" h="394">
                  <a:moveTo>
                    <a:pt x="32" y="30"/>
                  </a:moveTo>
                  <a:lnTo>
                    <a:pt x="25" y="33"/>
                  </a:lnTo>
                  <a:lnTo>
                    <a:pt x="20" y="38"/>
                  </a:lnTo>
                  <a:lnTo>
                    <a:pt x="16" y="43"/>
                  </a:lnTo>
                  <a:lnTo>
                    <a:pt x="15" y="50"/>
                  </a:lnTo>
                  <a:lnTo>
                    <a:pt x="0" y="182"/>
                  </a:lnTo>
                  <a:lnTo>
                    <a:pt x="0" y="183"/>
                  </a:lnTo>
                  <a:lnTo>
                    <a:pt x="0" y="185"/>
                  </a:lnTo>
                  <a:lnTo>
                    <a:pt x="0" y="190"/>
                  </a:lnTo>
                  <a:lnTo>
                    <a:pt x="2" y="194"/>
                  </a:lnTo>
                  <a:lnTo>
                    <a:pt x="4" y="199"/>
                  </a:lnTo>
                  <a:lnTo>
                    <a:pt x="7" y="203"/>
                  </a:lnTo>
                  <a:lnTo>
                    <a:pt x="9" y="204"/>
                  </a:lnTo>
                  <a:lnTo>
                    <a:pt x="13" y="206"/>
                  </a:lnTo>
                  <a:lnTo>
                    <a:pt x="17" y="207"/>
                  </a:lnTo>
                  <a:lnTo>
                    <a:pt x="20" y="208"/>
                  </a:lnTo>
                  <a:lnTo>
                    <a:pt x="19" y="208"/>
                  </a:lnTo>
                  <a:lnTo>
                    <a:pt x="12" y="212"/>
                  </a:lnTo>
                  <a:lnTo>
                    <a:pt x="8" y="217"/>
                  </a:lnTo>
                  <a:lnTo>
                    <a:pt x="6" y="224"/>
                  </a:lnTo>
                  <a:lnTo>
                    <a:pt x="4" y="230"/>
                  </a:lnTo>
                  <a:lnTo>
                    <a:pt x="4" y="232"/>
                  </a:lnTo>
                  <a:lnTo>
                    <a:pt x="4" y="234"/>
                  </a:lnTo>
                  <a:lnTo>
                    <a:pt x="4" y="235"/>
                  </a:lnTo>
                  <a:lnTo>
                    <a:pt x="6" y="238"/>
                  </a:lnTo>
                  <a:lnTo>
                    <a:pt x="34" y="328"/>
                  </a:lnTo>
                  <a:lnTo>
                    <a:pt x="37" y="333"/>
                  </a:lnTo>
                  <a:lnTo>
                    <a:pt x="39" y="337"/>
                  </a:lnTo>
                  <a:lnTo>
                    <a:pt x="43" y="341"/>
                  </a:lnTo>
                  <a:lnTo>
                    <a:pt x="48" y="343"/>
                  </a:lnTo>
                  <a:lnTo>
                    <a:pt x="54" y="345"/>
                  </a:lnTo>
                  <a:lnTo>
                    <a:pt x="59" y="345"/>
                  </a:lnTo>
                  <a:lnTo>
                    <a:pt x="64" y="343"/>
                  </a:lnTo>
                  <a:lnTo>
                    <a:pt x="69" y="341"/>
                  </a:lnTo>
                  <a:lnTo>
                    <a:pt x="75" y="338"/>
                  </a:lnTo>
                  <a:lnTo>
                    <a:pt x="85" y="332"/>
                  </a:lnTo>
                  <a:lnTo>
                    <a:pt x="101" y="324"/>
                  </a:lnTo>
                  <a:lnTo>
                    <a:pt x="121" y="315"/>
                  </a:lnTo>
                  <a:lnTo>
                    <a:pt x="146" y="306"/>
                  </a:lnTo>
                  <a:lnTo>
                    <a:pt x="173" y="297"/>
                  </a:lnTo>
                  <a:lnTo>
                    <a:pt x="205" y="288"/>
                  </a:lnTo>
                  <a:lnTo>
                    <a:pt x="237" y="281"/>
                  </a:lnTo>
                  <a:lnTo>
                    <a:pt x="272" y="277"/>
                  </a:lnTo>
                  <a:lnTo>
                    <a:pt x="307" y="276"/>
                  </a:lnTo>
                  <a:lnTo>
                    <a:pt x="345" y="280"/>
                  </a:lnTo>
                  <a:lnTo>
                    <a:pt x="382" y="288"/>
                  </a:lnTo>
                  <a:lnTo>
                    <a:pt x="418" y="301"/>
                  </a:lnTo>
                  <a:lnTo>
                    <a:pt x="455" y="321"/>
                  </a:lnTo>
                  <a:lnTo>
                    <a:pt x="488" y="349"/>
                  </a:lnTo>
                  <a:lnTo>
                    <a:pt x="521" y="384"/>
                  </a:lnTo>
                  <a:lnTo>
                    <a:pt x="523" y="386"/>
                  </a:lnTo>
                  <a:lnTo>
                    <a:pt x="526" y="389"/>
                  </a:lnTo>
                  <a:lnTo>
                    <a:pt x="530" y="392"/>
                  </a:lnTo>
                  <a:lnTo>
                    <a:pt x="534" y="393"/>
                  </a:lnTo>
                  <a:lnTo>
                    <a:pt x="539" y="394"/>
                  </a:lnTo>
                  <a:lnTo>
                    <a:pt x="544" y="394"/>
                  </a:lnTo>
                  <a:lnTo>
                    <a:pt x="550" y="394"/>
                  </a:lnTo>
                  <a:lnTo>
                    <a:pt x="556" y="393"/>
                  </a:lnTo>
                  <a:lnTo>
                    <a:pt x="561" y="392"/>
                  </a:lnTo>
                  <a:lnTo>
                    <a:pt x="568" y="388"/>
                  </a:lnTo>
                  <a:lnTo>
                    <a:pt x="574" y="385"/>
                  </a:lnTo>
                  <a:lnTo>
                    <a:pt x="579" y="380"/>
                  </a:lnTo>
                  <a:lnTo>
                    <a:pt x="591" y="366"/>
                  </a:lnTo>
                  <a:lnTo>
                    <a:pt x="598" y="347"/>
                  </a:lnTo>
                  <a:lnTo>
                    <a:pt x="600" y="324"/>
                  </a:lnTo>
                  <a:lnTo>
                    <a:pt x="599" y="295"/>
                  </a:lnTo>
                  <a:lnTo>
                    <a:pt x="599" y="294"/>
                  </a:lnTo>
                  <a:lnTo>
                    <a:pt x="598" y="293"/>
                  </a:lnTo>
                  <a:lnTo>
                    <a:pt x="595" y="284"/>
                  </a:lnTo>
                  <a:lnTo>
                    <a:pt x="587" y="263"/>
                  </a:lnTo>
                  <a:lnTo>
                    <a:pt x="574" y="233"/>
                  </a:lnTo>
                  <a:lnTo>
                    <a:pt x="555" y="196"/>
                  </a:lnTo>
                  <a:lnTo>
                    <a:pt x="529" y="157"/>
                  </a:lnTo>
                  <a:lnTo>
                    <a:pt x="495" y="118"/>
                  </a:lnTo>
                  <a:lnTo>
                    <a:pt x="453" y="81"/>
                  </a:lnTo>
                  <a:lnTo>
                    <a:pt x="402" y="47"/>
                  </a:lnTo>
                  <a:lnTo>
                    <a:pt x="383" y="36"/>
                  </a:lnTo>
                  <a:lnTo>
                    <a:pt x="363" y="29"/>
                  </a:lnTo>
                  <a:lnTo>
                    <a:pt x="343" y="21"/>
                  </a:lnTo>
                  <a:lnTo>
                    <a:pt x="322" y="14"/>
                  </a:lnTo>
                  <a:lnTo>
                    <a:pt x="300" y="9"/>
                  </a:lnTo>
                  <a:lnTo>
                    <a:pt x="278" y="5"/>
                  </a:lnTo>
                  <a:lnTo>
                    <a:pt x="255" y="3"/>
                  </a:lnTo>
                  <a:lnTo>
                    <a:pt x="232" y="0"/>
                  </a:lnTo>
                  <a:lnTo>
                    <a:pt x="209" y="0"/>
                  </a:lnTo>
                  <a:lnTo>
                    <a:pt x="185" y="0"/>
                  </a:lnTo>
                  <a:lnTo>
                    <a:pt x="160" y="3"/>
                  </a:lnTo>
                  <a:lnTo>
                    <a:pt x="136" y="5"/>
                  </a:lnTo>
                  <a:lnTo>
                    <a:pt x="110" y="10"/>
                  </a:lnTo>
                  <a:lnTo>
                    <a:pt x="85" y="16"/>
                  </a:lnTo>
                  <a:lnTo>
                    <a:pt x="58" y="22"/>
                  </a:lnTo>
                  <a:lnTo>
                    <a:pt x="32" y="30"/>
                  </a:lnTo>
                  <a:close/>
                </a:path>
              </a:pathLst>
            </a:custGeom>
            <a:solidFill>
              <a:srgbClr val="000000"/>
            </a:solidFill>
            <a:ln w="9525">
              <a:noFill/>
              <a:round/>
              <a:headEnd/>
              <a:tailEnd/>
            </a:ln>
          </p:spPr>
          <p:txBody>
            <a:bodyPr/>
            <a:lstStyle/>
            <a:p>
              <a:pPr rtl="0"/>
              <a:endParaRPr lang="en-US" sz="3800"/>
            </a:p>
          </p:txBody>
        </p:sp>
        <p:sp>
          <p:nvSpPr>
            <p:cNvPr id="41295" name="Freeform 335"/>
            <p:cNvSpPr>
              <a:spLocks/>
            </p:cNvSpPr>
            <p:nvPr/>
          </p:nvSpPr>
          <p:spPr bwMode="auto">
            <a:xfrm>
              <a:off x="350" y="2467"/>
              <a:ext cx="114" cy="68"/>
            </a:xfrm>
            <a:custGeom>
              <a:avLst/>
              <a:gdLst>
                <a:gd name="T0" fmla="*/ 84 w 501"/>
                <a:gd name="T1" fmla="*/ 16 h 295"/>
                <a:gd name="T2" fmla="*/ 99 w 501"/>
                <a:gd name="T3" fmla="*/ 31 h 295"/>
                <a:gd name="T4" fmla="*/ 109 w 501"/>
                <a:gd name="T5" fmla="*/ 46 h 295"/>
                <a:gd name="T6" fmla="*/ 113 w 501"/>
                <a:gd name="T7" fmla="*/ 57 h 295"/>
                <a:gd name="T8" fmla="*/ 114 w 501"/>
                <a:gd name="T9" fmla="*/ 60 h 295"/>
                <a:gd name="T10" fmla="*/ 114 w 501"/>
                <a:gd name="T11" fmla="*/ 62 h 295"/>
                <a:gd name="T12" fmla="*/ 114 w 501"/>
                <a:gd name="T13" fmla="*/ 65 h 295"/>
                <a:gd name="T14" fmla="*/ 114 w 501"/>
                <a:gd name="T15" fmla="*/ 68 h 295"/>
                <a:gd name="T16" fmla="*/ 106 w 501"/>
                <a:gd name="T17" fmla="*/ 61 h 295"/>
                <a:gd name="T18" fmla="*/ 91 w 501"/>
                <a:gd name="T19" fmla="*/ 50 h 295"/>
                <a:gd name="T20" fmla="*/ 76 w 501"/>
                <a:gd name="T21" fmla="*/ 44 h 295"/>
                <a:gd name="T22" fmla="*/ 60 w 501"/>
                <a:gd name="T23" fmla="*/ 42 h 295"/>
                <a:gd name="T24" fmla="*/ 44 w 501"/>
                <a:gd name="T25" fmla="*/ 43 h 295"/>
                <a:gd name="T26" fmla="*/ 30 w 501"/>
                <a:gd name="T27" fmla="*/ 45 h 295"/>
                <a:gd name="T28" fmla="*/ 18 w 501"/>
                <a:gd name="T29" fmla="*/ 49 h 295"/>
                <a:gd name="T30" fmla="*/ 8 w 501"/>
                <a:gd name="T31" fmla="*/ 53 h 295"/>
                <a:gd name="T32" fmla="*/ 4 w 501"/>
                <a:gd name="T33" fmla="*/ 52 h 295"/>
                <a:gd name="T34" fmla="*/ 3 w 501"/>
                <a:gd name="T35" fmla="*/ 48 h 295"/>
                <a:gd name="T36" fmla="*/ 5 w 501"/>
                <a:gd name="T37" fmla="*/ 44 h 295"/>
                <a:gd name="T38" fmla="*/ 16 w 501"/>
                <a:gd name="T39" fmla="*/ 40 h 295"/>
                <a:gd name="T40" fmla="*/ 28 w 501"/>
                <a:gd name="T41" fmla="*/ 35 h 295"/>
                <a:gd name="T42" fmla="*/ 36 w 501"/>
                <a:gd name="T43" fmla="*/ 32 h 295"/>
                <a:gd name="T44" fmla="*/ 39 w 501"/>
                <a:gd name="T45" fmla="*/ 30 h 295"/>
                <a:gd name="T46" fmla="*/ 40 w 501"/>
                <a:gd name="T47" fmla="*/ 28 h 295"/>
                <a:gd name="T48" fmla="*/ 41 w 501"/>
                <a:gd name="T49" fmla="*/ 26 h 295"/>
                <a:gd name="T50" fmla="*/ 41 w 501"/>
                <a:gd name="T51" fmla="*/ 25 h 295"/>
                <a:gd name="T52" fmla="*/ 40 w 501"/>
                <a:gd name="T53" fmla="*/ 23 h 295"/>
                <a:gd name="T54" fmla="*/ 37 w 501"/>
                <a:gd name="T55" fmla="*/ 21 h 295"/>
                <a:gd name="T56" fmla="*/ 33 w 501"/>
                <a:gd name="T57" fmla="*/ 21 h 295"/>
                <a:gd name="T58" fmla="*/ 26 w 501"/>
                <a:gd name="T59" fmla="*/ 22 h 295"/>
                <a:gd name="T60" fmla="*/ 15 w 501"/>
                <a:gd name="T61" fmla="*/ 23 h 295"/>
                <a:gd name="T62" fmla="*/ 4 w 501"/>
                <a:gd name="T63" fmla="*/ 25 h 295"/>
                <a:gd name="T64" fmla="*/ 1 w 501"/>
                <a:gd name="T65" fmla="*/ 20 h 295"/>
                <a:gd name="T66" fmla="*/ 2 w 501"/>
                <a:gd name="T67" fmla="*/ 9 h 295"/>
                <a:gd name="T68" fmla="*/ 8 w 501"/>
                <a:gd name="T69" fmla="*/ 4 h 295"/>
                <a:gd name="T70" fmla="*/ 18 w 501"/>
                <a:gd name="T71" fmla="*/ 2 h 295"/>
                <a:gd name="T72" fmla="*/ 28 w 501"/>
                <a:gd name="T73" fmla="*/ 1 h 295"/>
                <a:gd name="T74" fmla="*/ 37 w 501"/>
                <a:gd name="T75" fmla="*/ 0 h 295"/>
                <a:gd name="T76" fmla="*/ 46 w 501"/>
                <a:gd name="T77" fmla="*/ 1 h 295"/>
                <a:gd name="T78" fmla="*/ 55 w 501"/>
                <a:gd name="T79" fmla="*/ 2 h 295"/>
                <a:gd name="T80" fmla="*/ 63 w 501"/>
                <a:gd name="T81" fmla="*/ 4 h 295"/>
                <a:gd name="T82" fmla="*/ 71 w 501"/>
                <a:gd name="T83" fmla="*/ 7 h 29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1"/>
                <a:gd name="T127" fmla="*/ 0 h 295"/>
                <a:gd name="T128" fmla="*/ 501 w 501"/>
                <a:gd name="T129" fmla="*/ 295 h 29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1" h="295">
                  <a:moveTo>
                    <a:pt x="328" y="41"/>
                  </a:moveTo>
                  <a:lnTo>
                    <a:pt x="371" y="69"/>
                  </a:lnTo>
                  <a:lnTo>
                    <a:pt x="407" y="102"/>
                  </a:lnTo>
                  <a:lnTo>
                    <a:pt x="437" y="135"/>
                  </a:lnTo>
                  <a:lnTo>
                    <a:pt x="461" y="169"/>
                  </a:lnTo>
                  <a:lnTo>
                    <a:pt x="478" y="201"/>
                  </a:lnTo>
                  <a:lnTo>
                    <a:pt x="489" y="227"/>
                  </a:lnTo>
                  <a:lnTo>
                    <a:pt x="497" y="246"/>
                  </a:lnTo>
                  <a:lnTo>
                    <a:pt x="500" y="255"/>
                  </a:lnTo>
                  <a:lnTo>
                    <a:pt x="501" y="260"/>
                  </a:lnTo>
                  <a:lnTo>
                    <a:pt x="501" y="264"/>
                  </a:lnTo>
                  <a:lnTo>
                    <a:pt x="501" y="269"/>
                  </a:lnTo>
                  <a:lnTo>
                    <a:pt x="501" y="273"/>
                  </a:lnTo>
                  <a:lnTo>
                    <a:pt x="501" y="282"/>
                  </a:lnTo>
                  <a:lnTo>
                    <a:pt x="500" y="288"/>
                  </a:lnTo>
                  <a:lnTo>
                    <a:pt x="499" y="293"/>
                  </a:lnTo>
                  <a:lnTo>
                    <a:pt x="497" y="295"/>
                  </a:lnTo>
                  <a:lnTo>
                    <a:pt x="466" y="263"/>
                  </a:lnTo>
                  <a:lnTo>
                    <a:pt x="433" y="238"/>
                  </a:lnTo>
                  <a:lnTo>
                    <a:pt x="401" y="217"/>
                  </a:lnTo>
                  <a:lnTo>
                    <a:pt x="366" y="202"/>
                  </a:lnTo>
                  <a:lnTo>
                    <a:pt x="332" y="191"/>
                  </a:lnTo>
                  <a:lnTo>
                    <a:pt x="297" y="185"/>
                  </a:lnTo>
                  <a:lnTo>
                    <a:pt x="262" y="182"/>
                  </a:lnTo>
                  <a:lnTo>
                    <a:pt x="228" y="182"/>
                  </a:lnTo>
                  <a:lnTo>
                    <a:pt x="195" y="185"/>
                  </a:lnTo>
                  <a:lnTo>
                    <a:pt x="163" y="190"/>
                  </a:lnTo>
                  <a:lnTo>
                    <a:pt x="133" y="197"/>
                  </a:lnTo>
                  <a:lnTo>
                    <a:pt x="106" y="204"/>
                  </a:lnTo>
                  <a:lnTo>
                    <a:pt x="79" y="214"/>
                  </a:lnTo>
                  <a:lnTo>
                    <a:pt x="56" y="223"/>
                  </a:lnTo>
                  <a:lnTo>
                    <a:pt x="37" y="230"/>
                  </a:lnTo>
                  <a:lnTo>
                    <a:pt x="20" y="238"/>
                  </a:lnTo>
                  <a:lnTo>
                    <a:pt x="16" y="227"/>
                  </a:lnTo>
                  <a:lnTo>
                    <a:pt x="13" y="217"/>
                  </a:lnTo>
                  <a:lnTo>
                    <a:pt x="11" y="207"/>
                  </a:lnTo>
                  <a:lnTo>
                    <a:pt x="7" y="197"/>
                  </a:lnTo>
                  <a:lnTo>
                    <a:pt x="22" y="190"/>
                  </a:lnTo>
                  <a:lnTo>
                    <a:pt x="44" y="181"/>
                  </a:lnTo>
                  <a:lnTo>
                    <a:pt x="70" y="172"/>
                  </a:lnTo>
                  <a:lnTo>
                    <a:pt x="98" y="161"/>
                  </a:lnTo>
                  <a:lnTo>
                    <a:pt x="122" y="151"/>
                  </a:lnTo>
                  <a:lnTo>
                    <a:pt x="145" y="143"/>
                  </a:lnTo>
                  <a:lnTo>
                    <a:pt x="159" y="138"/>
                  </a:lnTo>
                  <a:lnTo>
                    <a:pt x="164" y="135"/>
                  </a:lnTo>
                  <a:lnTo>
                    <a:pt x="171" y="132"/>
                  </a:lnTo>
                  <a:lnTo>
                    <a:pt x="174" y="126"/>
                  </a:lnTo>
                  <a:lnTo>
                    <a:pt x="177" y="120"/>
                  </a:lnTo>
                  <a:lnTo>
                    <a:pt x="178" y="113"/>
                  </a:lnTo>
                  <a:lnTo>
                    <a:pt x="178" y="112"/>
                  </a:lnTo>
                  <a:lnTo>
                    <a:pt x="178" y="109"/>
                  </a:lnTo>
                  <a:lnTo>
                    <a:pt x="178" y="108"/>
                  </a:lnTo>
                  <a:lnTo>
                    <a:pt x="178" y="107"/>
                  </a:lnTo>
                  <a:lnTo>
                    <a:pt x="174" y="99"/>
                  </a:lnTo>
                  <a:lnTo>
                    <a:pt x="168" y="93"/>
                  </a:lnTo>
                  <a:lnTo>
                    <a:pt x="161" y="89"/>
                  </a:lnTo>
                  <a:lnTo>
                    <a:pt x="152" y="89"/>
                  </a:lnTo>
                  <a:lnTo>
                    <a:pt x="147" y="90"/>
                  </a:lnTo>
                  <a:lnTo>
                    <a:pt x="134" y="91"/>
                  </a:lnTo>
                  <a:lnTo>
                    <a:pt x="115" y="94"/>
                  </a:lnTo>
                  <a:lnTo>
                    <a:pt x="92" y="96"/>
                  </a:lnTo>
                  <a:lnTo>
                    <a:pt x="66" y="100"/>
                  </a:lnTo>
                  <a:lnTo>
                    <a:pt x="42" y="104"/>
                  </a:lnTo>
                  <a:lnTo>
                    <a:pt x="18" y="107"/>
                  </a:lnTo>
                  <a:lnTo>
                    <a:pt x="0" y="109"/>
                  </a:lnTo>
                  <a:lnTo>
                    <a:pt x="3" y="86"/>
                  </a:lnTo>
                  <a:lnTo>
                    <a:pt x="5" y="63"/>
                  </a:lnTo>
                  <a:lnTo>
                    <a:pt x="8" y="41"/>
                  </a:lnTo>
                  <a:lnTo>
                    <a:pt x="9" y="24"/>
                  </a:lnTo>
                  <a:lnTo>
                    <a:pt x="33" y="17"/>
                  </a:lnTo>
                  <a:lnTo>
                    <a:pt x="55" y="12"/>
                  </a:lnTo>
                  <a:lnTo>
                    <a:pt x="78" y="8"/>
                  </a:lnTo>
                  <a:lnTo>
                    <a:pt x="99" y="4"/>
                  </a:lnTo>
                  <a:lnTo>
                    <a:pt x="121" y="3"/>
                  </a:lnTo>
                  <a:lnTo>
                    <a:pt x="142" y="0"/>
                  </a:lnTo>
                  <a:lnTo>
                    <a:pt x="163" y="0"/>
                  </a:lnTo>
                  <a:lnTo>
                    <a:pt x="182" y="0"/>
                  </a:lnTo>
                  <a:lnTo>
                    <a:pt x="203" y="3"/>
                  </a:lnTo>
                  <a:lnTo>
                    <a:pt x="221" y="5"/>
                  </a:lnTo>
                  <a:lnTo>
                    <a:pt x="241" y="8"/>
                  </a:lnTo>
                  <a:lnTo>
                    <a:pt x="259" y="13"/>
                  </a:lnTo>
                  <a:lnTo>
                    <a:pt x="277" y="18"/>
                  </a:lnTo>
                  <a:lnTo>
                    <a:pt x="294" y="25"/>
                  </a:lnTo>
                  <a:lnTo>
                    <a:pt x="311" y="31"/>
                  </a:lnTo>
                  <a:lnTo>
                    <a:pt x="328" y="41"/>
                  </a:lnTo>
                  <a:close/>
                </a:path>
              </a:pathLst>
            </a:custGeom>
            <a:solidFill>
              <a:srgbClr val="C0C0C0"/>
            </a:solidFill>
            <a:ln w="9525">
              <a:noFill/>
              <a:round/>
              <a:headEnd/>
              <a:tailEnd/>
            </a:ln>
          </p:spPr>
          <p:txBody>
            <a:bodyPr/>
            <a:lstStyle/>
            <a:p>
              <a:pPr rtl="0"/>
              <a:endParaRPr lang="en-US" sz="3800"/>
            </a:p>
          </p:txBody>
        </p:sp>
        <p:sp>
          <p:nvSpPr>
            <p:cNvPr id="41296" name="Freeform 336"/>
            <p:cNvSpPr>
              <a:spLocks/>
            </p:cNvSpPr>
            <p:nvPr/>
          </p:nvSpPr>
          <p:spPr bwMode="auto">
            <a:xfrm>
              <a:off x="570" y="2602"/>
              <a:ext cx="18" cy="22"/>
            </a:xfrm>
            <a:custGeom>
              <a:avLst/>
              <a:gdLst>
                <a:gd name="T0" fmla="*/ 7 w 78"/>
                <a:gd name="T1" fmla="*/ 0 h 96"/>
                <a:gd name="T2" fmla="*/ 6 w 78"/>
                <a:gd name="T3" fmla="*/ 1 h 96"/>
                <a:gd name="T4" fmla="*/ 5 w 78"/>
                <a:gd name="T5" fmla="*/ 2 h 96"/>
                <a:gd name="T6" fmla="*/ 5 w 78"/>
                <a:gd name="T7" fmla="*/ 3 h 96"/>
                <a:gd name="T8" fmla="*/ 4 w 78"/>
                <a:gd name="T9" fmla="*/ 4 h 96"/>
                <a:gd name="T10" fmla="*/ 4 w 78"/>
                <a:gd name="T11" fmla="*/ 4 h 96"/>
                <a:gd name="T12" fmla="*/ 5 w 78"/>
                <a:gd name="T13" fmla="*/ 5 h 96"/>
                <a:gd name="T14" fmla="*/ 5 w 78"/>
                <a:gd name="T15" fmla="*/ 5 h 96"/>
                <a:gd name="T16" fmla="*/ 5 w 78"/>
                <a:gd name="T17" fmla="*/ 6 h 96"/>
                <a:gd name="T18" fmla="*/ 5 w 78"/>
                <a:gd name="T19" fmla="*/ 6 h 96"/>
                <a:gd name="T20" fmla="*/ 6 w 78"/>
                <a:gd name="T21" fmla="*/ 8 h 96"/>
                <a:gd name="T22" fmla="*/ 6 w 78"/>
                <a:gd name="T23" fmla="*/ 10 h 96"/>
                <a:gd name="T24" fmla="*/ 7 w 78"/>
                <a:gd name="T25" fmla="*/ 12 h 96"/>
                <a:gd name="T26" fmla="*/ 6 w 78"/>
                <a:gd name="T27" fmla="*/ 13 h 96"/>
                <a:gd name="T28" fmla="*/ 4 w 78"/>
                <a:gd name="T29" fmla="*/ 13 h 96"/>
                <a:gd name="T30" fmla="*/ 3 w 78"/>
                <a:gd name="T31" fmla="*/ 14 h 96"/>
                <a:gd name="T32" fmla="*/ 3 w 78"/>
                <a:gd name="T33" fmla="*/ 14 h 96"/>
                <a:gd name="T34" fmla="*/ 2 w 78"/>
                <a:gd name="T35" fmla="*/ 14 h 96"/>
                <a:gd name="T36" fmla="*/ 1 w 78"/>
                <a:gd name="T37" fmla="*/ 15 h 96"/>
                <a:gd name="T38" fmla="*/ 0 w 78"/>
                <a:gd name="T39" fmla="*/ 17 h 96"/>
                <a:gd name="T40" fmla="*/ 0 w 78"/>
                <a:gd name="T41" fmla="*/ 18 h 96"/>
                <a:gd name="T42" fmla="*/ 0 w 78"/>
                <a:gd name="T43" fmla="*/ 18 h 96"/>
                <a:gd name="T44" fmla="*/ 0 w 78"/>
                <a:gd name="T45" fmla="*/ 18 h 96"/>
                <a:gd name="T46" fmla="*/ 0 w 78"/>
                <a:gd name="T47" fmla="*/ 19 h 96"/>
                <a:gd name="T48" fmla="*/ 0 w 78"/>
                <a:gd name="T49" fmla="*/ 19 h 96"/>
                <a:gd name="T50" fmla="*/ 1 w 78"/>
                <a:gd name="T51" fmla="*/ 21 h 96"/>
                <a:gd name="T52" fmla="*/ 2 w 78"/>
                <a:gd name="T53" fmla="*/ 22 h 96"/>
                <a:gd name="T54" fmla="*/ 4 w 78"/>
                <a:gd name="T55" fmla="*/ 22 h 96"/>
                <a:gd name="T56" fmla="*/ 6 w 78"/>
                <a:gd name="T57" fmla="*/ 22 h 96"/>
                <a:gd name="T58" fmla="*/ 15 w 78"/>
                <a:gd name="T59" fmla="*/ 19 h 96"/>
                <a:gd name="T60" fmla="*/ 16 w 78"/>
                <a:gd name="T61" fmla="*/ 18 h 96"/>
                <a:gd name="T62" fmla="*/ 16 w 78"/>
                <a:gd name="T63" fmla="*/ 18 h 96"/>
                <a:gd name="T64" fmla="*/ 17 w 78"/>
                <a:gd name="T65" fmla="*/ 18 h 96"/>
                <a:gd name="T66" fmla="*/ 18 w 78"/>
                <a:gd name="T67" fmla="*/ 17 h 96"/>
                <a:gd name="T68" fmla="*/ 18 w 78"/>
                <a:gd name="T69" fmla="*/ 16 h 96"/>
                <a:gd name="T70" fmla="*/ 18 w 78"/>
                <a:gd name="T71" fmla="*/ 15 h 96"/>
                <a:gd name="T72" fmla="*/ 18 w 78"/>
                <a:gd name="T73" fmla="*/ 14 h 96"/>
                <a:gd name="T74" fmla="*/ 18 w 78"/>
                <a:gd name="T75" fmla="*/ 13 h 96"/>
                <a:gd name="T76" fmla="*/ 13 w 78"/>
                <a:gd name="T77" fmla="*/ 2 h 96"/>
                <a:gd name="T78" fmla="*/ 12 w 78"/>
                <a:gd name="T79" fmla="*/ 1 h 96"/>
                <a:gd name="T80" fmla="*/ 10 w 78"/>
                <a:gd name="T81" fmla="*/ 0 h 96"/>
                <a:gd name="T82" fmla="*/ 9 w 78"/>
                <a:gd name="T83" fmla="*/ 0 h 96"/>
                <a:gd name="T84" fmla="*/ 7 w 78"/>
                <a:gd name="T85" fmla="*/ 0 h 9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8"/>
                <a:gd name="T130" fmla="*/ 0 h 96"/>
                <a:gd name="T131" fmla="*/ 78 w 78"/>
                <a:gd name="T132" fmla="*/ 96 h 9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8" h="96">
                  <a:moveTo>
                    <a:pt x="31" y="1"/>
                  </a:moveTo>
                  <a:lnTo>
                    <a:pt x="26" y="4"/>
                  </a:lnTo>
                  <a:lnTo>
                    <a:pt x="22" y="8"/>
                  </a:lnTo>
                  <a:lnTo>
                    <a:pt x="21" y="13"/>
                  </a:lnTo>
                  <a:lnTo>
                    <a:pt x="19" y="18"/>
                  </a:lnTo>
                  <a:lnTo>
                    <a:pt x="19" y="19"/>
                  </a:lnTo>
                  <a:lnTo>
                    <a:pt x="21" y="22"/>
                  </a:lnTo>
                  <a:lnTo>
                    <a:pt x="21" y="23"/>
                  </a:lnTo>
                  <a:lnTo>
                    <a:pt x="21" y="26"/>
                  </a:lnTo>
                  <a:lnTo>
                    <a:pt x="22" y="28"/>
                  </a:lnTo>
                  <a:lnTo>
                    <a:pt x="25" y="35"/>
                  </a:lnTo>
                  <a:lnTo>
                    <a:pt x="28" y="43"/>
                  </a:lnTo>
                  <a:lnTo>
                    <a:pt x="32" y="53"/>
                  </a:lnTo>
                  <a:lnTo>
                    <a:pt x="26" y="56"/>
                  </a:lnTo>
                  <a:lnTo>
                    <a:pt x="19" y="58"/>
                  </a:lnTo>
                  <a:lnTo>
                    <a:pt x="14" y="60"/>
                  </a:lnTo>
                  <a:lnTo>
                    <a:pt x="13" y="60"/>
                  </a:lnTo>
                  <a:lnTo>
                    <a:pt x="8" y="62"/>
                  </a:lnTo>
                  <a:lnTo>
                    <a:pt x="4" y="66"/>
                  </a:lnTo>
                  <a:lnTo>
                    <a:pt x="1" y="73"/>
                  </a:lnTo>
                  <a:lnTo>
                    <a:pt x="0" y="78"/>
                  </a:lnTo>
                  <a:lnTo>
                    <a:pt x="0" y="79"/>
                  </a:lnTo>
                  <a:lnTo>
                    <a:pt x="0" y="80"/>
                  </a:lnTo>
                  <a:lnTo>
                    <a:pt x="0" y="82"/>
                  </a:lnTo>
                  <a:lnTo>
                    <a:pt x="1" y="83"/>
                  </a:lnTo>
                  <a:lnTo>
                    <a:pt x="5" y="90"/>
                  </a:lnTo>
                  <a:lnTo>
                    <a:pt x="10" y="95"/>
                  </a:lnTo>
                  <a:lnTo>
                    <a:pt x="18" y="96"/>
                  </a:lnTo>
                  <a:lnTo>
                    <a:pt x="25" y="96"/>
                  </a:lnTo>
                  <a:lnTo>
                    <a:pt x="65" y="83"/>
                  </a:lnTo>
                  <a:lnTo>
                    <a:pt x="69" y="80"/>
                  </a:lnTo>
                  <a:lnTo>
                    <a:pt x="71" y="79"/>
                  </a:lnTo>
                  <a:lnTo>
                    <a:pt x="74" y="77"/>
                  </a:lnTo>
                  <a:lnTo>
                    <a:pt x="77" y="73"/>
                  </a:lnTo>
                  <a:lnTo>
                    <a:pt x="78" y="69"/>
                  </a:lnTo>
                  <a:lnTo>
                    <a:pt x="78" y="65"/>
                  </a:lnTo>
                  <a:lnTo>
                    <a:pt x="78" y="61"/>
                  </a:lnTo>
                  <a:lnTo>
                    <a:pt x="77" y="57"/>
                  </a:lnTo>
                  <a:lnTo>
                    <a:pt x="56" y="10"/>
                  </a:lnTo>
                  <a:lnTo>
                    <a:pt x="52" y="5"/>
                  </a:lnTo>
                  <a:lnTo>
                    <a:pt x="45" y="1"/>
                  </a:lnTo>
                  <a:lnTo>
                    <a:pt x="39" y="0"/>
                  </a:lnTo>
                  <a:lnTo>
                    <a:pt x="31" y="1"/>
                  </a:lnTo>
                  <a:close/>
                </a:path>
              </a:pathLst>
            </a:custGeom>
            <a:solidFill>
              <a:srgbClr val="000000"/>
            </a:solidFill>
            <a:ln w="9525">
              <a:noFill/>
              <a:round/>
              <a:headEnd/>
              <a:tailEnd/>
            </a:ln>
          </p:spPr>
          <p:txBody>
            <a:bodyPr/>
            <a:lstStyle/>
            <a:p>
              <a:pPr rtl="0"/>
              <a:endParaRPr lang="en-US" sz="3800"/>
            </a:p>
          </p:txBody>
        </p:sp>
        <p:sp>
          <p:nvSpPr>
            <p:cNvPr id="41297" name="Freeform 337"/>
            <p:cNvSpPr>
              <a:spLocks/>
            </p:cNvSpPr>
            <p:nvPr/>
          </p:nvSpPr>
          <p:spPr bwMode="auto">
            <a:xfrm>
              <a:off x="545" y="2598"/>
              <a:ext cx="8" cy="9"/>
            </a:xfrm>
            <a:custGeom>
              <a:avLst/>
              <a:gdLst>
                <a:gd name="T0" fmla="*/ 8 w 39"/>
                <a:gd name="T1" fmla="*/ 4 h 41"/>
                <a:gd name="T2" fmla="*/ 8 w 39"/>
                <a:gd name="T3" fmla="*/ 6 h 41"/>
                <a:gd name="T4" fmla="*/ 7 w 39"/>
                <a:gd name="T5" fmla="*/ 7 h 41"/>
                <a:gd name="T6" fmla="*/ 5 w 39"/>
                <a:gd name="T7" fmla="*/ 9 h 41"/>
                <a:gd name="T8" fmla="*/ 4 w 39"/>
                <a:gd name="T9" fmla="*/ 9 h 41"/>
                <a:gd name="T10" fmla="*/ 2 w 39"/>
                <a:gd name="T11" fmla="*/ 9 h 41"/>
                <a:gd name="T12" fmla="*/ 1 w 39"/>
                <a:gd name="T13" fmla="*/ 7 h 41"/>
                <a:gd name="T14" fmla="*/ 0 w 39"/>
                <a:gd name="T15" fmla="*/ 6 h 41"/>
                <a:gd name="T16" fmla="*/ 0 w 39"/>
                <a:gd name="T17" fmla="*/ 4 h 41"/>
                <a:gd name="T18" fmla="*/ 0 w 39"/>
                <a:gd name="T19" fmla="*/ 3 h 41"/>
                <a:gd name="T20" fmla="*/ 1 w 39"/>
                <a:gd name="T21" fmla="*/ 1 h 41"/>
                <a:gd name="T22" fmla="*/ 2 w 39"/>
                <a:gd name="T23" fmla="*/ 0 h 41"/>
                <a:gd name="T24" fmla="*/ 4 w 39"/>
                <a:gd name="T25" fmla="*/ 0 h 41"/>
                <a:gd name="T26" fmla="*/ 5 w 39"/>
                <a:gd name="T27" fmla="*/ 0 h 41"/>
                <a:gd name="T28" fmla="*/ 7 w 39"/>
                <a:gd name="T29" fmla="*/ 1 h 41"/>
                <a:gd name="T30" fmla="*/ 8 w 39"/>
                <a:gd name="T31" fmla="*/ 3 h 41"/>
                <a:gd name="T32" fmla="*/ 8 w 39"/>
                <a:gd name="T33" fmla="*/ 4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41"/>
                <a:gd name="T53" fmla="*/ 39 w 39"/>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41">
                  <a:moveTo>
                    <a:pt x="39" y="20"/>
                  </a:moveTo>
                  <a:lnTo>
                    <a:pt x="38" y="28"/>
                  </a:lnTo>
                  <a:lnTo>
                    <a:pt x="33" y="34"/>
                  </a:lnTo>
                  <a:lnTo>
                    <a:pt x="26" y="39"/>
                  </a:lnTo>
                  <a:lnTo>
                    <a:pt x="18" y="41"/>
                  </a:lnTo>
                  <a:lnTo>
                    <a:pt x="12" y="39"/>
                  </a:lnTo>
                  <a:lnTo>
                    <a:pt x="5" y="34"/>
                  </a:lnTo>
                  <a:lnTo>
                    <a:pt x="1" y="28"/>
                  </a:lnTo>
                  <a:lnTo>
                    <a:pt x="0" y="20"/>
                  </a:lnTo>
                  <a:lnTo>
                    <a:pt x="1" y="12"/>
                  </a:lnTo>
                  <a:lnTo>
                    <a:pt x="5" y="5"/>
                  </a:lnTo>
                  <a:lnTo>
                    <a:pt x="12" y="1"/>
                  </a:lnTo>
                  <a:lnTo>
                    <a:pt x="18" y="0"/>
                  </a:lnTo>
                  <a:lnTo>
                    <a:pt x="26" y="1"/>
                  </a:lnTo>
                  <a:lnTo>
                    <a:pt x="33" y="5"/>
                  </a:lnTo>
                  <a:lnTo>
                    <a:pt x="38" y="12"/>
                  </a:lnTo>
                  <a:lnTo>
                    <a:pt x="39" y="20"/>
                  </a:lnTo>
                  <a:close/>
                </a:path>
              </a:pathLst>
            </a:custGeom>
            <a:solidFill>
              <a:srgbClr val="000000"/>
            </a:solidFill>
            <a:ln w="9525">
              <a:noFill/>
              <a:round/>
              <a:headEnd/>
              <a:tailEnd/>
            </a:ln>
          </p:spPr>
          <p:txBody>
            <a:bodyPr/>
            <a:lstStyle/>
            <a:p>
              <a:pPr rtl="0"/>
              <a:endParaRPr lang="en-US" sz="3800"/>
            </a:p>
          </p:txBody>
        </p:sp>
        <p:sp>
          <p:nvSpPr>
            <p:cNvPr id="41298" name="Freeform 338"/>
            <p:cNvSpPr>
              <a:spLocks/>
            </p:cNvSpPr>
            <p:nvPr/>
          </p:nvSpPr>
          <p:spPr bwMode="auto">
            <a:xfrm>
              <a:off x="596" y="2596"/>
              <a:ext cx="9" cy="9"/>
            </a:xfrm>
            <a:custGeom>
              <a:avLst/>
              <a:gdLst>
                <a:gd name="T0" fmla="*/ 9 w 40"/>
                <a:gd name="T1" fmla="*/ 5 h 40"/>
                <a:gd name="T2" fmla="*/ 9 w 40"/>
                <a:gd name="T3" fmla="*/ 7 h 40"/>
                <a:gd name="T4" fmla="*/ 8 w 40"/>
                <a:gd name="T5" fmla="*/ 8 h 40"/>
                <a:gd name="T6" fmla="*/ 7 w 40"/>
                <a:gd name="T7" fmla="*/ 9 h 40"/>
                <a:gd name="T8" fmla="*/ 5 w 40"/>
                <a:gd name="T9" fmla="*/ 9 h 40"/>
                <a:gd name="T10" fmla="*/ 3 w 40"/>
                <a:gd name="T11" fmla="*/ 9 h 40"/>
                <a:gd name="T12" fmla="*/ 2 w 40"/>
                <a:gd name="T13" fmla="*/ 8 h 40"/>
                <a:gd name="T14" fmla="*/ 0 w 40"/>
                <a:gd name="T15" fmla="*/ 7 h 40"/>
                <a:gd name="T16" fmla="*/ 0 w 40"/>
                <a:gd name="T17" fmla="*/ 5 h 40"/>
                <a:gd name="T18" fmla="*/ 0 w 40"/>
                <a:gd name="T19" fmla="*/ 3 h 40"/>
                <a:gd name="T20" fmla="*/ 2 w 40"/>
                <a:gd name="T21" fmla="*/ 2 h 40"/>
                <a:gd name="T22" fmla="*/ 3 w 40"/>
                <a:gd name="T23" fmla="*/ 0 h 40"/>
                <a:gd name="T24" fmla="*/ 5 w 40"/>
                <a:gd name="T25" fmla="*/ 0 h 40"/>
                <a:gd name="T26" fmla="*/ 7 w 40"/>
                <a:gd name="T27" fmla="*/ 0 h 40"/>
                <a:gd name="T28" fmla="*/ 8 w 40"/>
                <a:gd name="T29" fmla="*/ 2 h 40"/>
                <a:gd name="T30" fmla="*/ 9 w 40"/>
                <a:gd name="T31" fmla="*/ 3 h 40"/>
                <a:gd name="T32" fmla="*/ 9 w 40"/>
                <a:gd name="T33" fmla="*/ 5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40"/>
                <a:gd name="T53" fmla="*/ 40 w 40"/>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40">
                  <a:moveTo>
                    <a:pt x="40" y="21"/>
                  </a:moveTo>
                  <a:lnTo>
                    <a:pt x="39" y="29"/>
                  </a:lnTo>
                  <a:lnTo>
                    <a:pt x="35" y="34"/>
                  </a:lnTo>
                  <a:lnTo>
                    <a:pt x="29" y="39"/>
                  </a:lnTo>
                  <a:lnTo>
                    <a:pt x="21" y="40"/>
                  </a:lnTo>
                  <a:lnTo>
                    <a:pt x="13" y="39"/>
                  </a:lnTo>
                  <a:lnTo>
                    <a:pt x="7" y="34"/>
                  </a:lnTo>
                  <a:lnTo>
                    <a:pt x="1" y="29"/>
                  </a:lnTo>
                  <a:lnTo>
                    <a:pt x="0" y="21"/>
                  </a:lnTo>
                  <a:lnTo>
                    <a:pt x="1" y="13"/>
                  </a:lnTo>
                  <a:lnTo>
                    <a:pt x="7" y="7"/>
                  </a:lnTo>
                  <a:lnTo>
                    <a:pt x="13" y="1"/>
                  </a:lnTo>
                  <a:lnTo>
                    <a:pt x="21" y="0"/>
                  </a:lnTo>
                  <a:lnTo>
                    <a:pt x="29" y="1"/>
                  </a:lnTo>
                  <a:lnTo>
                    <a:pt x="35" y="7"/>
                  </a:lnTo>
                  <a:lnTo>
                    <a:pt x="39" y="13"/>
                  </a:lnTo>
                  <a:lnTo>
                    <a:pt x="40" y="21"/>
                  </a:lnTo>
                  <a:close/>
                </a:path>
              </a:pathLst>
            </a:custGeom>
            <a:solidFill>
              <a:srgbClr val="000000"/>
            </a:solidFill>
            <a:ln w="9525">
              <a:noFill/>
              <a:round/>
              <a:headEnd/>
              <a:tailEnd/>
            </a:ln>
          </p:spPr>
          <p:txBody>
            <a:bodyPr/>
            <a:lstStyle/>
            <a:p>
              <a:pPr rtl="0"/>
              <a:endParaRPr lang="en-US" sz="3800"/>
            </a:p>
          </p:txBody>
        </p:sp>
        <p:sp>
          <p:nvSpPr>
            <p:cNvPr id="41299" name="Freeform 339"/>
            <p:cNvSpPr>
              <a:spLocks/>
            </p:cNvSpPr>
            <p:nvPr/>
          </p:nvSpPr>
          <p:spPr bwMode="auto">
            <a:xfrm>
              <a:off x="429" y="2630"/>
              <a:ext cx="86" cy="174"/>
            </a:xfrm>
            <a:custGeom>
              <a:avLst/>
              <a:gdLst>
                <a:gd name="T0" fmla="*/ 42 w 375"/>
                <a:gd name="T1" fmla="*/ 4 h 760"/>
                <a:gd name="T2" fmla="*/ 29 w 375"/>
                <a:gd name="T3" fmla="*/ 21 h 760"/>
                <a:gd name="T4" fmla="*/ 12 w 375"/>
                <a:gd name="T5" fmla="*/ 68 h 760"/>
                <a:gd name="T6" fmla="*/ 3 w 375"/>
                <a:gd name="T7" fmla="*/ 120 h 760"/>
                <a:gd name="T8" fmla="*/ 0 w 375"/>
                <a:gd name="T9" fmla="*/ 155 h 760"/>
                <a:gd name="T10" fmla="*/ 0 w 375"/>
                <a:gd name="T11" fmla="*/ 165 h 760"/>
                <a:gd name="T12" fmla="*/ 10 w 375"/>
                <a:gd name="T13" fmla="*/ 169 h 760"/>
                <a:gd name="T14" fmla="*/ 22 w 375"/>
                <a:gd name="T15" fmla="*/ 173 h 760"/>
                <a:gd name="T16" fmla="*/ 33 w 375"/>
                <a:gd name="T17" fmla="*/ 174 h 760"/>
                <a:gd name="T18" fmla="*/ 42 w 375"/>
                <a:gd name="T19" fmla="*/ 173 h 760"/>
                <a:gd name="T20" fmla="*/ 48 w 375"/>
                <a:gd name="T21" fmla="*/ 171 h 760"/>
                <a:gd name="T22" fmla="*/ 53 w 375"/>
                <a:gd name="T23" fmla="*/ 168 h 760"/>
                <a:gd name="T24" fmla="*/ 57 w 375"/>
                <a:gd name="T25" fmla="*/ 166 h 760"/>
                <a:gd name="T26" fmla="*/ 59 w 375"/>
                <a:gd name="T27" fmla="*/ 164 h 760"/>
                <a:gd name="T28" fmla="*/ 60 w 375"/>
                <a:gd name="T29" fmla="*/ 162 h 760"/>
                <a:gd name="T30" fmla="*/ 58 w 375"/>
                <a:gd name="T31" fmla="*/ 141 h 760"/>
                <a:gd name="T32" fmla="*/ 58 w 375"/>
                <a:gd name="T33" fmla="*/ 116 h 760"/>
                <a:gd name="T34" fmla="*/ 62 w 375"/>
                <a:gd name="T35" fmla="*/ 101 h 760"/>
                <a:gd name="T36" fmla="*/ 66 w 375"/>
                <a:gd name="T37" fmla="*/ 95 h 760"/>
                <a:gd name="T38" fmla="*/ 71 w 375"/>
                <a:gd name="T39" fmla="*/ 91 h 760"/>
                <a:gd name="T40" fmla="*/ 79 w 375"/>
                <a:gd name="T41" fmla="*/ 82 h 760"/>
                <a:gd name="T42" fmla="*/ 83 w 375"/>
                <a:gd name="T43" fmla="*/ 73 h 760"/>
                <a:gd name="T44" fmla="*/ 85 w 375"/>
                <a:gd name="T45" fmla="*/ 66 h 760"/>
                <a:gd name="T46" fmla="*/ 86 w 375"/>
                <a:gd name="T47" fmla="*/ 64 h 760"/>
                <a:gd name="T48" fmla="*/ 85 w 375"/>
                <a:gd name="T49" fmla="*/ 61 h 760"/>
                <a:gd name="T50" fmla="*/ 83 w 375"/>
                <a:gd name="T51" fmla="*/ 50 h 760"/>
                <a:gd name="T52" fmla="*/ 79 w 375"/>
                <a:gd name="T53" fmla="*/ 34 h 760"/>
                <a:gd name="T54" fmla="*/ 75 w 375"/>
                <a:gd name="T55" fmla="*/ 18 h 760"/>
                <a:gd name="T56" fmla="*/ 72 w 375"/>
                <a:gd name="T57" fmla="*/ 8 h 760"/>
                <a:gd name="T58" fmla="*/ 67 w 375"/>
                <a:gd name="T59" fmla="*/ 3 h 760"/>
                <a:gd name="T60" fmla="*/ 61 w 375"/>
                <a:gd name="T61" fmla="*/ 1 h 760"/>
                <a:gd name="T62" fmla="*/ 54 w 375"/>
                <a:gd name="T63" fmla="*/ 0 h 760"/>
                <a:gd name="T64" fmla="*/ 47 w 375"/>
                <a:gd name="T65" fmla="*/ 2 h 760"/>
                <a:gd name="T66" fmla="*/ 43 w 375"/>
                <a:gd name="T67" fmla="*/ 4 h 7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75"/>
                <a:gd name="T103" fmla="*/ 0 h 760"/>
                <a:gd name="T104" fmla="*/ 375 w 375"/>
                <a:gd name="T105" fmla="*/ 760 h 7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75" h="760">
                  <a:moveTo>
                    <a:pt x="185" y="17"/>
                  </a:moveTo>
                  <a:lnTo>
                    <a:pt x="182" y="18"/>
                  </a:lnTo>
                  <a:lnTo>
                    <a:pt x="180" y="19"/>
                  </a:lnTo>
                  <a:lnTo>
                    <a:pt x="125" y="92"/>
                  </a:lnTo>
                  <a:lnTo>
                    <a:pt x="82" y="189"/>
                  </a:lnTo>
                  <a:lnTo>
                    <a:pt x="51" y="299"/>
                  </a:lnTo>
                  <a:lnTo>
                    <a:pt x="28" y="414"/>
                  </a:lnTo>
                  <a:lnTo>
                    <a:pt x="13" y="522"/>
                  </a:lnTo>
                  <a:lnTo>
                    <a:pt x="5" y="613"/>
                  </a:lnTo>
                  <a:lnTo>
                    <a:pt x="2" y="678"/>
                  </a:lnTo>
                  <a:lnTo>
                    <a:pt x="0" y="708"/>
                  </a:lnTo>
                  <a:lnTo>
                    <a:pt x="0" y="719"/>
                  </a:lnTo>
                  <a:lnTo>
                    <a:pt x="12" y="726"/>
                  </a:lnTo>
                  <a:lnTo>
                    <a:pt x="43" y="739"/>
                  </a:lnTo>
                  <a:lnTo>
                    <a:pt x="72" y="748"/>
                  </a:lnTo>
                  <a:lnTo>
                    <a:pt x="98" y="754"/>
                  </a:lnTo>
                  <a:lnTo>
                    <a:pt x="121" y="758"/>
                  </a:lnTo>
                  <a:lnTo>
                    <a:pt x="143" y="760"/>
                  </a:lnTo>
                  <a:lnTo>
                    <a:pt x="164" y="758"/>
                  </a:lnTo>
                  <a:lnTo>
                    <a:pt x="181" y="756"/>
                  </a:lnTo>
                  <a:lnTo>
                    <a:pt x="198" y="750"/>
                  </a:lnTo>
                  <a:lnTo>
                    <a:pt x="211" y="747"/>
                  </a:lnTo>
                  <a:lnTo>
                    <a:pt x="223" y="740"/>
                  </a:lnTo>
                  <a:lnTo>
                    <a:pt x="233" y="734"/>
                  </a:lnTo>
                  <a:lnTo>
                    <a:pt x="242" y="728"/>
                  </a:lnTo>
                  <a:lnTo>
                    <a:pt x="249" y="723"/>
                  </a:lnTo>
                  <a:lnTo>
                    <a:pt x="253" y="719"/>
                  </a:lnTo>
                  <a:lnTo>
                    <a:pt x="257" y="715"/>
                  </a:lnTo>
                  <a:lnTo>
                    <a:pt x="258" y="714"/>
                  </a:lnTo>
                  <a:lnTo>
                    <a:pt x="263" y="706"/>
                  </a:lnTo>
                  <a:lnTo>
                    <a:pt x="262" y="698"/>
                  </a:lnTo>
                  <a:lnTo>
                    <a:pt x="253" y="618"/>
                  </a:lnTo>
                  <a:lnTo>
                    <a:pt x="251" y="554"/>
                  </a:lnTo>
                  <a:lnTo>
                    <a:pt x="255" y="505"/>
                  </a:lnTo>
                  <a:lnTo>
                    <a:pt x="262" y="467"/>
                  </a:lnTo>
                  <a:lnTo>
                    <a:pt x="271" y="442"/>
                  </a:lnTo>
                  <a:lnTo>
                    <a:pt x="280" y="425"/>
                  </a:lnTo>
                  <a:lnTo>
                    <a:pt x="287" y="417"/>
                  </a:lnTo>
                  <a:lnTo>
                    <a:pt x="289" y="415"/>
                  </a:lnTo>
                  <a:lnTo>
                    <a:pt x="310" y="399"/>
                  </a:lnTo>
                  <a:lnTo>
                    <a:pt x="327" y="380"/>
                  </a:lnTo>
                  <a:lnTo>
                    <a:pt x="343" y="359"/>
                  </a:lnTo>
                  <a:lnTo>
                    <a:pt x="353" y="338"/>
                  </a:lnTo>
                  <a:lnTo>
                    <a:pt x="362" y="319"/>
                  </a:lnTo>
                  <a:lnTo>
                    <a:pt x="369" y="302"/>
                  </a:lnTo>
                  <a:lnTo>
                    <a:pt x="372" y="290"/>
                  </a:lnTo>
                  <a:lnTo>
                    <a:pt x="374" y="285"/>
                  </a:lnTo>
                  <a:lnTo>
                    <a:pt x="375" y="281"/>
                  </a:lnTo>
                  <a:lnTo>
                    <a:pt x="374" y="277"/>
                  </a:lnTo>
                  <a:lnTo>
                    <a:pt x="372" y="268"/>
                  </a:lnTo>
                  <a:lnTo>
                    <a:pt x="367" y="248"/>
                  </a:lnTo>
                  <a:lnTo>
                    <a:pt x="362" y="220"/>
                  </a:lnTo>
                  <a:lnTo>
                    <a:pt x="354" y="185"/>
                  </a:lnTo>
                  <a:lnTo>
                    <a:pt x="345" y="148"/>
                  </a:lnTo>
                  <a:lnTo>
                    <a:pt x="337" y="112"/>
                  </a:lnTo>
                  <a:lnTo>
                    <a:pt x="328" y="78"/>
                  </a:lnTo>
                  <a:lnTo>
                    <a:pt x="319" y="49"/>
                  </a:lnTo>
                  <a:lnTo>
                    <a:pt x="313" y="35"/>
                  </a:lnTo>
                  <a:lnTo>
                    <a:pt x="305" y="23"/>
                  </a:lnTo>
                  <a:lnTo>
                    <a:pt x="294" y="13"/>
                  </a:lnTo>
                  <a:lnTo>
                    <a:pt x="281" y="6"/>
                  </a:lnTo>
                  <a:lnTo>
                    <a:pt x="266" y="3"/>
                  </a:lnTo>
                  <a:lnTo>
                    <a:pt x="250" y="0"/>
                  </a:lnTo>
                  <a:lnTo>
                    <a:pt x="234" y="1"/>
                  </a:lnTo>
                  <a:lnTo>
                    <a:pt x="220" y="4"/>
                  </a:lnTo>
                  <a:lnTo>
                    <a:pt x="207" y="8"/>
                  </a:lnTo>
                  <a:lnTo>
                    <a:pt x="197" y="12"/>
                  </a:lnTo>
                  <a:lnTo>
                    <a:pt x="189" y="16"/>
                  </a:lnTo>
                  <a:lnTo>
                    <a:pt x="185" y="17"/>
                  </a:lnTo>
                  <a:close/>
                </a:path>
              </a:pathLst>
            </a:custGeom>
            <a:solidFill>
              <a:srgbClr val="000000"/>
            </a:solidFill>
            <a:ln w="9525">
              <a:noFill/>
              <a:round/>
              <a:headEnd/>
              <a:tailEnd/>
            </a:ln>
          </p:spPr>
          <p:txBody>
            <a:bodyPr/>
            <a:lstStyle/>
            <a:p>
              <a:pPr rtl="0"/>
              <a:endParaRPr lang="en-US" sz="3800"/>
            </a:p>
          </p:txBody>
        </p:sp>
        <p:sp>
          <p:nvSpPr>
            <p:cNvPr id="41300" name="Freeform 340"/>
            <p:cNvSpPr>
              <a:spLocks/>
            </p:cNvSpPr>
            <p:nvPr/>
          </p:nvSpPr>
          <p:spPr bwMode="auto">
            <a:xfrm>
              <a:off x="438" y="2639"/>
              <a:ext cx="67" cy="156"/>
            </a:xfrm>
            <a:custGeom>
              <a:avLst/>
              <a:gdLst>
                <a:gd name="T0" fmla="*/ 52 w 292"/>
                <a:gd name="T1" fmla="*/ 1 h 679"/>
                <a:gd name="T2" fmla="*/ 53 w 292"/>
                <a:gd name="T3" fmla="*/ 1 h 679"/>
                <a:gd name="T4" fmla="*/ 53 w 292"/>
                <a:gd name="T5" fmla="*/ 2 h 679"/>
                <a:gd name="T6" fmla="*/ 54 w 292"/>
                <a:gd name="T7" fmla="*/ 3 h 679"/>
                <a:gd name="T8" fmla="*/ 55 w 292"/>
                <a:gd name="T9" fmla="*/ 5 h 679"/>
                <a:gd name="T10" fmla="*/ 57 w 292"/>
                <a:gd name="T11" fmla="*/ 11 h 679"/>
                <a:gd name="T12" fmla="*/ 59 w 292"/>
                <a:gd name="T13" fmla="*/ 18 h 679"/>
                <a:gd name="T14" fmla="*/ 61 w 292"/>
                <a:gd name="T15" fmla="*/ 26 h 679"/>
                <a:gd name="T16" fmla="*/ 63 w 292"/>
                <a:gd name="T17" fmla="*/ 33 h 679"/>
                <a:gd name="T18" fmla="*/ 64 w 292"/>
                <a:gd name="T19" fmla="*/ 40 h 679"/>
                <a:gd name="T20" fmla="*/ 66 w 292"/>
                <a:gd name="T21" fmla="*/ 47 h 679"/>
                <a:gd name="T22" fmla="*/ 67 w 292"/>
                <a:gd name="T23" fmla="*/ 52 h 679"/>
                <a:gd name="T24" fmla="*/ 67 w 292"/>
                <a:gd name="T25" fmla="*/ 55 h 679"/>
                <a:gd name="T26" fmla="*/ 67 w 292"/>
                <a:gd name="T27" fmla="*/ 57 h 679"/>
                <a:gd name="T28" fmla="*/ 66 w 292"/>
                <a:gd name="T29" fmla="*/ 60 h 679"/>
                <a:gd name="T30" fmla="*/ 64 w 292"/>
                <a:gd name="T31" fmla="*/ 62 h 679"/>
                <a:gd name="T32" fmla="*/ 63 w 292"/>
                <a:gd name="T33" fmla="*/ 66 h 679"/>
                <a:gd name="T34" fmla="*/ 61 w 292"/>
                <a:gd name="T35" fmla="*/ 69 h 679"/>
                <a:gd name="T36" fmla="*/ 58 w 292"/>
                <a:gd name="T37" fmla="*/ 73 h 679"/>
                <a:gd name="T38" fmla="*/ 56 w 292"/>
                <a:gd name="T39" fmla="*/ 76 h 679"/>
                <a:gd name="T40" fmla="*/ 52 w 292"/>
                <a:gd name="T41" fmla="*/ 78 h 679"/>
                <a:gd name="T42" fmla="*/ 51 w 292"/>
                <a:gd name="T43" fmla="*/ 79 h 679"/>
                <a:gd name="T44" fmla="*/ 50 w 292"/>
                <a:gd name="T45" fmla="*/ 81 h 679"/>
                <a:gd name="T46" fmla="*/ 47 w 292"/>
                <a:gd name="T47" fmla="*/ 83 h 679"/>
                <a:gd name="T48" fmla="*/ 45 w 292"/>
                <a:gd name="T49" fmla="*/ 87 h 679"/>
                <a:gd name="T50" fmla="*/ 43 w 292"/>
                <a:gd name="T51" fmla="*/ 93 h 679"/>
                <a:gd name="T52" fmla="*/ 41 w 292"/>
                <a:gd name="T53" fmla="*/ 100 h 679"/>
                <a:gd name="T54" fmla="*/ 40 w 292"/>
                <a:gd name="T55" fmla="*/ 110 h 679"/>
                <a:gd name="T56" fmla="*/ 39 w 292"/>
                <a:gd name="T57" fmla="*/ 122 h 679"/>
                <a:gd name="T58" fmla="*/ 39 w 292"/>
                <a:gd name="T59" fmla="*/ 128 h 679"/>
                <a:gd name="T60" fmla="*/ 40 w 292"/>
                <a:gd name="T61" fmla="*/ 135 h 679"/>
                <a:gd name="T62" fmla="*/ 41 w 292"/>
                <a:gd name="T63" fmla="*/ 142 h 679"/>
                <a:gd name="T64" fmla="*/ 41 w 292"/>
                <a:gd name="T65" fmla="*/ 150 h 679"/>
                <a:gd name="T66" fmla="*/ 40 w 292"/>
                <a:gd name="T67" fmla="*/ 152 h 679"/>
                <a:gd name="T68" fmla="*/ 37 w 292"/>
                <a:gd name="T69" fmla="*/ 153 h 679"/>
                <a:gd name="T70" fmla="*/ 33 w 292"/>
                <a:gd name="T71" fmla="*/ 155 h 679"/>
                <a:gd name="T72" fmla="*/ 29 w 292"/>
                <a:gd name="T73" fmla="*/ 156 h 679"/>
                <a:gd name="T74" fmla="*/ 23 w 292"/>
                <a:gd name="T75" fmla="*/ 156 h 679"/>
                <a:gd name="T76" fmla="*/ 17 w 292"/>
                <a:gd name="T77" fmla="*/ 156 h 679"/>
                <a:gd name="T78" fmla="*/ 9 w 292"/>
                <a:gd name="T79" fmla="*/ 154 h 679"/>
                <a:gd name="T80" fmla="*/ 0 w 292"/>
                <a:gd name="T81" fmla="*/ 150 h 679"/>
                <a:gd name="T82" fmla="*/ 0 w 292"/>
                <a:gd name="T83" fmla="*/ 140 h 679"/>
                <a:gd name="T84" fmla="*/ 2 w 292"/>
                <a:gd name="T85" fmla="*/ 124 h 679"/>
                <a:gd name="T86" fmla="*/ 4 w 292"/>
                <a:gd name="T87" fmla="*/ 103 h 679"/>
                <a:gd name="T88" fmla="*/ 7 w 292"/>
                <a:gd name="T89" fmla="*/ 81 h 679"/>
                <a:gd name="T90" fmla="*/ 12 w 292"/>
                <a:gd name="T91" fmla="*/ 58 h 679"/>
                <a:gd name="T92" fmla="*/ 19 w 292"/>
                <a:gd name="T93" fmla="*/ 36 h 679"/>
                <a:gd name="T94" fmla="*/ 27 w 292"/>
                <a:gd name="T95" fmla="*/ 17 h 679"/>
                <a:gd name="T96" fmla="*/ 38 w 292"/>
                <a:gd name="T97" fmla="*/ 3 h 679"/>
                <a:gd name="T98" fmla="*/ 39 w 292"/>
                <a:gd name="T99" fmla="*/ 2 h 679"/>
                <a:gd name="T100" fmla="*/ 41 w 292"/>
                <a:gd name="T101" fmla="*/ 2 h 679"/>
                <a:gd name="T102" fmla="*/ 42 w 292"/>
                <a:gd name="T103" fmla="*/ 1 h 679"/>
                <a:gd name="T104" fmla="*/ 44 w 292"/>
                <a:gd name="T105" fmla="*/ 0 h 679"/>
                <a:gd name="T106" fmla="*/ 46 w 292"/>
                <a:gd name="T107" fmla="*/ 0 h 679"/>
                <a:gd name="T108" fmla="*/ 48 w 292"/>
                <a:gd name="T109" fmla="*/ 0 h 679"/>
                <a:gd name="T110" fmla="*/ 50 w 292"/>
                <a:gd name="T111" fmla="*/ 0 h 679"/>
                <a:gd name="T112" fmla="*/ 52 w 292"/>
                <a:gd name="T113" fmla="*/ 1 h 6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2"/>
                <a:gd name="T172" fmla="*/ 0 h 679"/>
                <a:gd name="T173" fmla="*/ 292 w 292"/>
                <a:gd name="T174" fmla="*/ 679 h 6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2" h="679">
                  <a:moveTo>
                    <a:pt x="225" y="3"/>
                  </a:moveTo>
                  <a:lnTo>
                    <a:pt x="229" y="5"/>
                  </a:lnTo>
                  <a:lnTo>
                    <a:pt x="233" y="8"/>
                  </a:lnTo>
                  <a:lnTo>
                    <a:pt x="236" y="15"/>
                  </a:lnTo>
                  <a:lnTo>
                    <a:pt x="240" y="22"/>
                  </a:lnTo>
                  <a:lnTo>
                    <a:pt x="248" y="47"/>
                  </a:lnTo>
                  <a:lnTo>
                    <a:pt x="256" y="77"/>
                  </a:lnTo>
                  <a:lnTo>
                    <a:pt x="264" y="111"/>
                  </a:lnTo>
                  <a:lnTo>
                    <a:pt x="273" y="145"/>
                  </a:lnTo>
                  <a:lnTo>
                    <a:pt x="279" y="176"/>
                  </a:lnTo>
                  <a:lnTo>
                    <a:pt x="286" y="204"/>
                  </a:lnTo>
                  <a:lnTo>
                    <a:pt x="290" y="227"/>
                  </a:lnTo>
                  <a:lnTo>
                    <a:pt x="292" y="240"/>
                  </a:lnTo>
                  <a:lnTo>
                    <a:pt x="290" y="247"/>
                  </a:lnTo>
                  <a:lnTo>
                    <a:pt x="286" y="259"/>
                  </a:lnTo>
                  <a:lnTo>
                    <a:pt x="281" y="272"/>
                  </a:lnTo>
                  <a:lnTo>
                    <a:pt x="274" y="288"/>
                  </a:lnTo>
                  <a:lnTo>
                    <a:pt x="265" y="302"/>
                  </a:lnTo>
                  <a:lnTo>
                    <a:pt x="253" y="318"/>
                  </a:lnTo>
                  <a:lnTo>
                    <a:pt x="242" y="331"/>
                  </a:lnTo>
                  <a:lnTo>
                    <a:pt x="227" y="341"/>
                  </a:lnTo>
                  <a:lnTo>
                    <a:pt x="223" y="344"/>
                  </a:lnTo>
                  <a:lnTo>
                    <a:pt x="216" y="351"/>
                  </a:lnTo>
                  <a:lnTo>
                    <a:pt x="207" y="363"/>
                  </a:lnTo>
                  <a:lnTo>
                    <a:pt x="196" y="380"/>
                  </a:lnTo>
                  <a:lnTo>
                    <a:pt x="187" y="405"/>
                  </a:lnTo>
                  <a:lnTo>
                    <a:pt x="178" y="437"/>
                  </a:lnTo>
                  <a:lnTo>
                    <a:pt x="173" y="479"/>
                  </a:lnTo>
                  <a:lnTo>
                    <a:pt x="170" y="530"/>
                  </a:lnTo>
                  <a:lnTo>
                    <a:pt x="171" y="557"/>
                  </a:lnTo>
                  <a:lnTo>
                    <a:pt x="173" y="587"/>
                  </a:lnTo>
                  <a:lnTo>
                    <a:pt x="177" y="619"/>
                  </a:lnTo>
                  <a:lnTo>
                    <a:pt x="180" y="655"/>
                  </a:lnTo>
                  <a:lnTo>
                    <a:pt x="173" y="661"/>
                  </a:lnTo>
                  <a:lnTo>
                    <a:pt x="161" y="668"/>
                  </a:lnTo>
                  <a:lnTo>
                    <a:pt x="145" y="674"/>
                  </a:lnTo>
                  <a:lnTo>
                    <a:pt x="126" y="678"/>
                  </a:lnTo>
                  <a:lnTo>
                    <a:pt x="101" y="679"/>
                  </a:lnTo>
                  <a:lnTo>
                    <a:pt x="72" y="677"/>
                  </a:lnTo>
                  <a:lnTo>
                    <a:pt x="39" y="669"/>
                  </a:lnTo>
                  <a:lnTo>
                    <a:pt x="0" y="655"/>
                  </a:lnTo>
                  <a:lnTo>
                    <a:pt x="2" y="609"/>
                  </a:lnTo>
                  <a:lnTo>
                    <a:pt x="7" y="539"/>
                  </a:lnTo>
                  <a:lnTo>
                    <a:pt x="17" y="450"/>
                  </a:lnTo>
                  <a:lnTo>
                    <a:pt x="32" y="353"/>
                  </a:lnTo>
                  <a:lnTo>
                    <a:pt x="53" y="251"/>
                  </a:lnTo>
                  <a:lnTo>
                    <a:pt x="82" y="156"/>
                  </a:lnTo>
                  <a:lnTo>
                    <a:pt x="118" y="73"/>
                  </a:lnTo>
                  <a:lnTo>
                    <a:pt x="165" y="11"/>
                  </a:lnTo>
                  <a:lnTo>
                    <a:pt x="170" y="8"/>
                  </a:lnTo>
                  <a:lnTo>
                    <a:pt x="177" y="7"/>
                  </a:lnTo>
                  <a:lnTo>
                    <a:pt x="184" y="4"/>
                  </a:lnTo>
                  <a:lnTo>
                    <a:pt x="192" y="2"/>
                  </a:lnTo>
                  <a:lnTo>
                    <a:pt x="201" y="0"/>
                  </a:lnTo>
                  <a:lnTo>
                    <a:pt x="209" y="0"/>
                  </a:lnTo>
                  <a:lnTo>
                    <a:pt x="217" y="0"/>
                  </a:lnTo>
                  <a:lnTo>
                    <a:pt x="225" y="3"/>
                  </a:lnTo>
                  <a:close/>
                </a:path>
              </a:pathLst>
            </a:custGeom>
            <a:solidFill>
              <a:srgbClr val="C0C0C0"/>
            </a:solidFill>
            <a:ln w="9525">
              <a:noFill/>
              <a:round/>
              <a:headEnd/>
              <a:tailEnd/>
            </a:ln>
          </p:spPr>
          <p:txBody>
            <a:bodyPr/>
            <a:lstStyle/>
            <a:p>
              <a:pPr rtl="0"/>
              <a:endParaRPr lang="en-US" sz="3800"/>
            </a:p>
          </p:txBody>
        </p:sp>
        <p:sp>
          <p:nvSpPr>
            <p:cNvPr id="41301" name="Freeform 341"/>
            <p:cNvSpPr>
              <a:spLocks/>
            </p:cNvSpPr>
            <p:nvPr/>
          </p:nvSpPr>
          <p:spPr bwMode="auto">
            <a:xfrm>
              <a:off x="480" y="2612"/>
              <a:ext cx="18" cy="24"/>
            </a:xfrm>
            <a:custGeom>
              <a:avLst/>
              <a:gdLst>
                <a:gd name="T0" fmla="*/ 0 w 82"/>
                <a:gd name="T1" fmla="*/ 20 h 107"/>
                <a:gd name="T2" fmla="*/ 8 w 82"/>
                <a:gd name="T3" fmla="*/ 24 h 107"/>
                <a:gd name="T4" fmla="*/ 9 w 82"/>
                <a:gd name="T5" fmla="*/ 21 h 107"/>
                <a:gd name="T6" fmla="*/ 11 w 82"/>
                <a:gd name="T7" fmla="*/ 19 h 107"/>
                <a:gd name="T8" fmla="*/ 12 w 82"/>
                <a:gd name="T9" fmla="*/ 16 h 107"/>
                <a:gd name="T10" fmla="*/ 13 w 82"/>
                <a:gd name="T11" fmla="*/ 14 h 107"/>
                <a:gd name="T12" fmla="*/ 15 w 82"/>
                <a:gd name="T13" fmla="*/ 12 h 107"/>
                <a:gd name="T14" fmla="*/ 16 w 82"/>
                <a:gd name="T15" fmla="*/ 10 h 107"/>
                <a:gd name="T16" fmla="*/ 17 w 82"/>
                <a:gd name="T17" fmla="*/ 8 h 107"/>
                <a:gd name="T18" fmla="*/ 18 w 82"/>
                <a:gd name="T19" fmla="*/ 7 h 107"/>
                <a:gd name="T20" fmla="*/ 13 w 82"/>
                <a:gd name="T21" fmla="*/ 0 h 107"/>
                <a:gd name="T22" fmla="*/ 11 w 82"/>
                <a:gd name="T23" fmla="*/ 2 h 107"/>
                <a:gd name="T24" fmla="*/ 9 w 82"/>
                <a:gd name="T25" fmla="*/ 4 h 107"/>
                <a:gd name="T26" fmla="*/ 7 w 82"/>
                <a:gd name="T27" fmla="*/ 8 h 107"/>
                <a:gd name="T28" fmla="*/ 5 w 82"/>
                <a:gd name="T29" fmla="*/ 11 h 107"/>
                <a:gd name="T30" fmla="*/ 3 w 82"/>
                <a:gd name="T31" fmla="*/ 14 h 107"/>
                <a:gd name="T32" fmla="*/ 2 w 82"/>
                <a:gd name="T33" fmla="*/ 17 h 107"/>
                <a:gd name="T34" fmla="*/ 1 w 82"/>
                <a:gd name="T35" fmla="*/ 19 h 107"/>
                <a:gd name="T36" fmla="*/ 0 w 82"/>
                <a:gd name="T37" fmla="*/ 20 h 1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2"/>
                <a:gd name="T58" fmla="*/ 0 h 107"/>
                <a:gd name="T59" fmla="*/ 82 w 82"/>
                <a:gd name="T60" fmla="*/ 107 h 10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2" h="107">
                  <a:moveTo>
                    <a:pt x="0" y="91"/>
                  </a:moveTo>
                  <a:lnTo>
                    <a:pt x="37" y="107"/>
                  </a:lnTo>
                  <a:lnTo>
                    <a:pt x="42" y="95"/>
                  </a:lnTo>
                  <a:lnTo>
                    <a:pt x="49" y="84"/>
                  </a:lnTo>
                  <a:lnTo>
                    <a:pt x="54" y="72"/>
                  </a:lnTo>
                  <a:lnTo>
                    <a:pt x="60" y="61"/>
                  </a:lnTo>
                  <a:lnTo>
                    <a:pt x="67" y="52"/>
                  </a:lnTo>
                  <a:lnTo>
                    <a:pt x="73" y="43"/>
                  </a:lnTo>
                  <a:lnTo>
                    <a:pt x="79" y="37"/>
                  </a:lnTo>
                  <a:lnTo>
                    <a:pt x="82" y="33"/>
                  </a:lnTo>
                  <a:lnTo>
                    <a:pt x="58" y="0"/>
                  </a:lnTo>
                  <a:lnTo>
                    <a:pt x="49" y="9"/>
                  </a:lnTo>
                  <a:lnTo>
                    <a:pt x="40" y="20"/>
                  </a:lnTo>
                  <a:lnTo>
                    <a:pt x="30" y="34"/>
                  </a:lnTo>
                  <a:lnTo>
                    <a:pt x="23" y="47"/>
                  </a:lnTo>
                  <a:lnTo>
                    <a:pt x="15" y="61"/>
                  </a:lnTo>
                  <a:lnTo>
                    <a:pt x="8" y="74"/>
                  </a:lnTo>
                  <a:lnTo>
                    <a:pt x="3" y="85"/>
                  </a:lnTo>
                  <a:lnTo>
                    <a:pt x="0" y="91"/>
                  </a:lnTo>
                  <a:close/>
                </a:path>
              </a:pathLst>
            </a:custGeom>
            <a:solidFill>
              <a:srgbClr val="000000"/>
            </a:solidFill>
            <a:ln w="9525">
              <a:noFill/>
              <a:round/>
              <a:headEnd/>
              <a:tailEnd/>
            </a:ln>
          </p:spPr>
          <p:txBody>
            <a:bodyPr/>
            <a:lstStyle/>
            <a:p>
              <a:pPr rtl="0"/>
              <a:endParaRPr lang="en-US" sz="3800"/>
            </a:p>
          </p:txBody>
        </p:sp>
        <p:sp>
          <p:nvSpPr>
            <p:cNvPr id="41302" name="Freeform 342"/>
            <p:cNvSpPr>
              <a:spLocks/>
            </p:cNvSpPr>
            <p:nvPr/>
          </p:nvSpPr>
          <p:spPr bwMode="auto">
            <a:xfrm>
              <a:off x="586" y="2686"/>
              <a:ext cx="67" cy="65"/>
            </a:xfrm>
            <a:custGeom>
              <a:avLst/>
              <a:gdLst>
                <a:gd name="T0" fmla="*/ 2 w 292"/>
                <a:gd name="T1" fmla="*/ 2 h 284"/>
                <a:gd name="T2" fmla="*/ 0 w 292"/>
                <a:gd name="T3" fmla="*/ 3 h 284"/>
                <a:gd name="T4" fmla="*/ 0 w 292"/>
                <a:gd name="T5" fmla="*/ 5 h 284"/>
                <a:gd name="T6" fmla="*/ 0 w 292"/>
                <a:gd name="T7" fmla="*/ 8 h 284"/>
                <a:gd name="T8" fmla="*/ 2 w 292"/>
                <a:gd name="T9" fmla="*/ 9 h 284"/>
                <a:gd name="T10" fmla="*/ 58 w 292"/>
                <a:gd name="T11" fmla="*/ 64 h 284"/>
                <a:gd name="T12" fmla="*/ 59 w 292"/>
                <a:gd name="T13" fmla="*/ 65 h 284"/>
                <a:gd name="T14" fmla="*/ 61 w 292"/>
                <a:gd name="T15" fmla="*/ 65 h 284"/>
                <a:gd name="T16" fmla="*/ 64 w 292"/>
                <a:gd name="T17" fmla="*/ 65 h 284"/>
                <a:gd name="T18" fmla="*/ 65 w 292"/>
                <a:gd name="T19" fmla="*/ 64 h 284"/>
                <a:gd name="T20" fmla="*/ 67 w 292"/>
                <a:gd name="T21" fmla="*/ 62 h 284"/>
                <a:gd name="T22" fmla="*/ 67 w 292"/>
                <a:gd name="T23" fmla="*/ 60 h 284"/>
                <a:gd name="T24" fmla="*/ 67 w 292"/>
                <a:gd name="T25" fmla="*/ 58 h 284"/>
                <a:gd name="T26" fmla="*/ 65 w 292"/>
                <a:gd name="T27" fmla="*/ 56 h 284"/>
                <a:gd name="T28" fmla="*/ 9 w 292"/>
                <a:gd name="T29" fmla="*/ 2 h 284"/>
                <a:gd name="T30" fmla="*/ 8 w 292"/>
                <a:gd name="T31" fmla="*/ 0 h 284"/>
                <a:gd name="T32" fmla="*/ 5 w 292"/>
                <a:gd name="T33" fmla="*/ 0 h 284"/>
                <a:gd name="T34" fmla="*/ 3 w 292"/>
                <a:gd name="T35" fmla="*/ 0 h 284"/>
                <a:gd name="T36" fmla="*/ 2 w 292"/>
                <a:gd name="T37" fmla="*/ 2 h 2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2"/>
                <a:gd name="T58" fmla="*/ 0 h 284"/>
                <a:gd name="T59" fmla="*/ 292 w 292"/>
                <a:gd name="T60" fmla="*/ 284 h 28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2" h="284">
                  <a:moveTo>
                    <a:pt x="7" y="7"/>
                  </a:moveTo>
                  <a:lnTo>
                    <a:pt x="1" y="15"/>
                  </a:lnTo>
                  <a:lnTo>
                    <a:pt x="0" y="24"/>
                  </a:lnTo>
                  <a:lnTo>
                    <a:pt x="1" y="33"/>
                  </a:lnTo>
                  <a:lnTo>
                    <a:pt x="7" y="41"/>
                  </a:lnTo>
                  <a:lnTo>
                    <a:pt x="251" y="278"/>
                  </a:lnTo>
                  <a:lnTo>
                    <a:pt x="259" y="283"/>
                  </a:lnTo>
                  <a:lnTo>
                    <a:pt x="268" y="284"/>
                  </a:lnTo>
                  <a:lnTo>
                    <a:pt x="277" y="283"/>
                  </a:lnTo>
                  <a:lnTo>
                    <a:pt x="285" y="278"/>
                  </a:lnTo>
                  <a:lnTo>
                    <a:pt x="290" y="270"/>
                  </a:lnTo>
                  <a:lnTo>
                    <a:pt x="292" y="261"/>
                  </a:lnTo>
                  <a:lnTo>
                    <a:pt x="290" y="252"/>
                  </a:lnTo>
                  <a:lnTo>
                    <a:pt x="285" y="244"/>
                  </a:lnTo>
                  <a:lnTo>
                    <a:pt x="40" y="7"/>
                  </a:lnTo>
                  <a:lnTo>
                    <a:pt x="33" y="2"/>
                  </a:lnTo>
                  <a:lnTo>
                    <a:pt x="23" y="0"/>
                  </a:lnTo>
                  <a:lnTo>
                    <a:pt x="14" y="2"/>
                  </a:lnTo>
                  <a:lnTo>
                    <a:pt x="7" y="7"/>
                  </a:lnTo>
                  <a:close/>
                </a:path>
              </a:pathLst>
            </a:custGeom>
            <a:solidFill>
              <a:srgbClr val="000000"/>
            </a:solidFill>
            <a:ln w="9525">
              <a:noFill/>
              <a:round/>
              <a:headEnd/>
              <a:tailEnd/>
            </a:ln>
          </p:spPr>
          <p:txBody>
            <a:bodyPr/>
            <a:lstStyle/>
            <a:p>
              <a:pPr rtl="0"/>
              <a:endParaRPr lang="en-US" sz="3800"/>
            </a:p>
          </p:txBody>
        </p:sp>
        <p:sp>
          <p:nvSpPr>
            <p:cNvPr id="41303" name="Freeform 343"/>
            <p:cNvSpPr>
              <a:spLocks/>
            </p:cNvSpPr>
            <p:nvPr/>
          </p:nvSpPr>
          <p:spPr bwMode="auto">
            <a:xfrm>
              <a:off x="477" y="2675"/>
              <a:ext cx="147" cy="82"/>
            </a:xfrm>
            <a:custGeom>
              <a:avLst/>
              <a:gdLst>
                <a:gd name="T0" fmla="*/ 2 w 640"/>
                <a:gd name="T1" fmla="*/ 1 h 359"/>
                <a:gd name="T2" fmla="*/ 0 w 640"/>
                <a:gd name="T3" fmla="*/ 4 h 359"/>
                <a:gd name="T4" fmla="*/ 0 w 640"/>
                <a:gd name="T5" fmla="*/ 7 h 359"/>
                <a:gd name="T6" fmla="*/ 2 w 640"/>
                <a:gd name="T7" fmla="*/ 11 h 359"/>
                <a:gd name="T8" fmla="*/ 5 w 640"/>
                <a:gd name="T9" fmla="*/ 18 h 359"/>
                <a:gd name="T10" fmla="*/ 9 w 640"/>
                <a:gd name="T11" fmla="*/ 27 h 359"/>
                <a:gd name="T12" fmla="*/ 16 w 640"/>
                <a:gd name="T13" fmla="*/ 37 h 359"/>
                <a:gd name="T14" fmla="*/ 24 w 640"/>
                <a:gd name="T15" fmla="*/ 48 h 359"/>
                <a:gd name="T16" fmla="*/ 35 w 640"/>
                <a:gd name="T17" fmla="*/ 58 h 359"/>
                <a:gd name="T18" fmla="*/ 47 w 640"/>
                <a:gd name="T19" fmla="*/ 67 h 359"/>
                <a:gd name="T20" fmla="*/ 59 w 640"/>
                <a:gd name="T21" fmla="*/ 74 h 359"/>
                <a:gd name="T22" fmla="*/ 69 w 640"/>
                <a:gd name="T23" fmla="*/ 77 h 359"/>
                <a:gd name="T24" fmla="*/ 79 w 640"/>
                <a:gd name="T25" fmla="*/ 80 h 359"/>
                <a:gd name="T26" fmla="*/ 90 w 640"/>
                <a:gd name="T27" fmla="*/ 82 h 359"/>
                <a:gd name="T28" fmla="*/ 102 w 640"/>
                <a:gd name="T29" fmla="*/ 82 h 359"/>
                <a:gd name="T30" fmla="*/ 113 w 640"/>
                <a:gd name="T31" fmla="*/ 81 h 359"/>
                <a:gd name="T32" fmla="*/ 125 w 640"/>
                <a:gd name="T33" fmla="*/ 79 h 359"/>
                <a:gd name="T34" fmla="*/ 138 w 640"/>
                <a:gd name="T35" fmla="*/ 76 h 359"/>
                <a:gd name="T36" fmla="*/ 146 w 640"/>
                <a:gd name="T37" fmla="*/ 73 h 359"/>
                <a:gd name="T38" fmla="*/ 147 w 640"/>
                <a:gd name="T39" fmla="*/ 70 h 359"/>
                <a:gd name="T40" fmla="*/ 146 w 640"/>
                <a:gd name="T41" fmla="*/ 67 h 359"/>
                <a:gd name="T42" fmla="*/ 143 w 640"/>
                <a:gd name="T43" fmla="*/ 66 h 359"/>
                <a:gd name="T44" fmla="*/ 135 w 640"/>
                <a:gd name="T45" fmla="*/ 67 h 359"/>
                <a:gd name="T46" fmla="*/ 124 w 640"/>
                <a:gd name="T47" fmla="*/ 70 h 359"/>
                <a:gd name="T48" fmla="*/ 113 w 640"/>
                <a:gd name="T49" fmla="*/ 72 h 359"/>
                <a:gd name="T50" fmla="*/ 102 w 640"/>
                <a:gd name="T51" fmla="*/ 73 h 359"/>
                <a:gd name="T52" fmla="*/ 91 w 640"/>
                <a:gd name="T53" fmla="*/ 73 h 359"/>
                <a:gd name="T54" fmla="*/ 82 w 640"/>
                <a:gd name="T55" fmla="*/ 71 h 359"/>
                <a:gd name="T56" fmla="*/ 72 w 640"/>
                <a:gd name="T57" fmla="*/ 69 h 359"/>
                <a:gd name="T58" fmla="*/ 63 w 640"/>
                <a:gd name="T59" fmla="*/ 66 h 359"/>
                <a:gd name="T60" fmla="*/ 52 w 640"/>
                <a:gd name="T61" fmla="*/ 60 h 359"/>
                <a:gd name="T62" fmla="*/ 41 w 640"/>
                <a:gd name="T63" fmla="*/ 51 h 359"/>
                <a:gd name="T64" fmla="*/ 31 w 640"/>
                <a:gd name="T65" fmla="*/ 41 h 359"/>
                <a:gd name="T66" fmla="*/ 23 w 640"/>
                <a:gd name="T67" fmla="*/ 31 h 359"/>
                <a:gd name="T68" fmla="*/ 17 w 640"/>
                <a:gd name="T69" fmla="*/ 22 h 359"/>
                <a:gd name="T70" fmla="*/ 13 w 640"/>
                <a:gd name="T71" fmla="*/ 14 h 359"/>
                <a:gd name="T72" fmla="*/ 10 w 640"/>
                <a:gd name="T73" fmla="*/ 7 h 359"/>
                <a:gd name="T74" fmla="*/ 9 w 640"/>
                <a:gd name="T75" fmla="*/ 4 h 359"/>
                <a:gd name="T76" fmla="*/ 8 w 640"/>
                <a:gd name="T77" fmla="*/ 2 h 359"/>
                <a:gd name="T78" fmla="*/ 5 w 640"/>
                <a:gd name="T79" fmla="*/ 0 h 3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40"/>
                <a:gd name="T121" fmla="*/ 0 h 359"/>
                <a:gd name="T122" fmla="*/ 640 w 640"/>
                <a:gd name="T123" fmla="*/ 359 h 35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40" h="359">
                  <a:moveTo>
                    <a:pt x="14" y="1"/>
                  </a:moveTo>
                  <a:lnTo>
                    <a:pt x="8" y="5"/>
                  </a:lnTo>
                  <a:lnTo>
                    <a:pt x="2" y="10"/>
                  </a:lnTo>
                  <a:lnTo>
                    <a:pt x="0" y="18"/>
                  </a:lnTo>
                  <a:lnTo>
                    <a:pt x="0" y="26"/>
                  </a:lnTo>
                  <a:lnTo>
                    <a:pt x="1" y="30"/>
                  </a:lnTo>
                  <a:lnTo>
                    <a:pt x="4" y="36"/>
                  </a:lnTo>
                  <a:lnTo>
                    <a:pt x="8" y="48"/>
                  </a:lnTo>
                  <a:lnTo>
                    <a:pt x="13" y="61"/>
                  </a:lnTo>
                  <a:lnTo>
                    <a:pt x="21" y="78"/>
                  </a:lnTo>
                  <a:lnTo>
                    <a:pt x="30" y="96"/>
                  </a:lnTo>
                  <a:lnTo>
                    <a:pt x="41" y="117"/>
                  </a:lnTo>
                  <a:lnTo>
                    <a:pt x="54" y="138"/>
                  </a:lnTo>
                  <a:lnTo>
                    <a:pt x="69" y="161"/>
                  </a:lnTo>
                  <a:lnTo>
                    <a:pt x="86" y="184"/>
                  </a:lnTo>
                  <a:lnTo>
                    <a:pt x="105" y="208"/>
                  </a:lnTo>
                  <a:lnTo>
                    <a:pt x="126" y="231"/>
                  </a:lnTo>
                  <a:lnTo>
                    <a:pt x="151" y="253"/>
                  </a:lnTo>
                  <a:lnTo>
                    <a:pt x="177" y="275"/>
                  </a:lnTo>
                  <a:lnTo>
                    <a:pt x="205" y="295"/>
                  </a:lnTo>
                  <a:lnTo>
                    <a:pt x="237" y="313"/>
                  </a:lnTo>
                  <a:lnTo>
                    <a:pt x="257" y="324"/>
                  </a:lnTo>
                  <a:lnTo>
                    <a:pt x="280" y="333"/>
                  </a:lnTo>
                  <a:lnTo>
                    <a:pt x="300" y="339"/>
                  </a:lnTo>
                  <a:lnTo>
                    <a:pt x="324" y="346"/>
                  </a:lnTo>
                  <a:lnTo>
                    <a:pt x="346" y="351"/>
                  </a:lnTo>
                  <a:lnTo>
                    <a:pt x="369" y="355"/>
                  </a:lnTo>
                  <a:lnTo>
                    <a:pt x="393" y="357"/>
                  </a:lnTo>
                  <a:lnTo>
                    <a:pt x="418" y="359"/>
                  </a:lnTo>
                  <a:lnTo>
                    <a:pt x="442" y="359"/>
                  </a:lnTo>
                  <a:lnTo>
                    <a:pt x="467" y="357"/>
                  </a:lnTo>
                  <a:lnTo>
                    <a:pt x="493" y="356"/>
                  </a:lnTo>
                  <a:lnTo>
                    <a:pt x="519" y="352"/>
                  </a:lnTo>
                  <a:lnTo>
                    <a:pt x="545" y="347"/>
                  </a:lnTo>
                  <a:lnTo>
                    <a:pt x="572" y="341"/>
                  </a:lnTo>
                  <a:lnTo>
                    <a:pt x="600" y="334"/>
                  </a:lnTo>
                  <a:lnTo>
                    <a:pt x="627" y="325"/>
                  </a:lnTo>
                  <a:lnTo>
                    <a:pt x="634" y="321"/>
                  </a:lnTo>
                  <a:lnTo>
                    <a:pt x="639" y="316"/>
                  </a:lnTo>
                  <a:lnTo>
                    <a:pt x="640" y="308"/>
                  </a:lnTo>
                  <a:lnTo>
                    <a:pt x="640" y="300"/>
                  </a:lnTo>
                  <a:lnTo>
                    <a:pt x="636" y="294"/>
                  </a:lnTo>
                  <a:lnTo>
                    <a:pt x="630" y="288"/>
                  </a:lnTo>
                  <a:lnTo>
                    <a:pt x="623" y="287"/>
                  </a:lnTo>
                  <a:lnTo>
                    <a:pt x="615" y="287"/>
                  </a:lnTo>
                  <a:lnTo>
                    <a:pt x="589" y="295"/>
                  </a:lnTo>
                  <a:lnTo>
                    <a:pt x="565" y="303"/>
                  </a:lnTo>
                  <a:lnTo>
                    <a:pt x="539" y="308"/>
                  </a:lnTo>
                  <a:lnTo>
                    <a:pt x="514" y="313"/>
                  </a:lnTo>
                  <a:lnTo>
                    <a:pt x="490" y="316"/>
                  </a:lnTo>
                  <a:lnTo>
                    <a:pt x="467" y="318"/>
                  </a:lnTo>
                  <a:lnTo>
                    <a:pt x="444" y="320"/>
                  </a:lnTo>
                  <a:lnTo>
                    <a:pt x="420" y="320"/>
                  </a:lnTo>
                  <a:lnTo>
                    <a:pt x="398" y="318"/>
                  </a:lnTo>
                  <a:lnTo>
                    <a:pt x="377" y="316"/>
                  </a:lnTo>
                  <a:lnTo>
                    <a:pt x="355" y="313"/>
                  </a:lnTo>
                  <a:lnTo>
                    <a:pt x="334" y="308"/>
                  </a:lnTo>
                  <a:lnTo>
                    <a:pt x="315" y="303"/>
                  </a:lnTo>
                  <a:lnTo>
                    <a:pt x="294" y="295"/>
                  </a:lnTo>
                  <a:lnTo>
                    <a:pt x="274" y="287"/>
                  </a:lnTo>
                  <a:lnTo>
                    <a:pt x="256" y="278"/>
                  </a:lnTo>
                  <a:lnTo>
                    <a:pt x="228" y="261"/>
                  </a:lnTo>
                  <a:lnTo>
                    <a:pt x="200" y="243"/>
                  </a:lnTo>
                  <a:lnTo>
                    <a:pt x="177" y="223"/>
                  </a:lnTo>
                  <a:lnTo>
                    <a:pt x="155" y="201"/>
                  </a:lnTo>
                  <a:lnTo>
                    <a:pt x="134" y="181"/>
                  </a:lnTo>
                  <a:lnTo>
                    <a:pt x="117" y="158"/>
                  </a:lnTo>
                  <a:lnTo>
                    <a:pt x="101" y="136"/>
                  </a:lnTo>
                  <a:lnTo>
                    <a:pt x="87" y="116"/>
                  </a:lnTo>
                  <a:lnTo>
                    <a:pt x="75" y="95"/>
                  </a:lnTo>
                  <a:lnTo>
                    <a:pt x="65" y="76"/>
                  </a:lnTo>
                  <a:lnTo>
                    <a:pt x="57" y="60"/>
                  </a:lnTo>
                  <a:lnTo>
                    <a:pt x="51" y="44"/>
                  </a:lnTo>
                  <a:lnTo>
                    <a:pt x="45" y="32"/>
                  </a:lnTo>
                  <a:lnTo>
                    <a:pt x="41" y="22"/>
                  </a:lnTo>
                  <a:lnTo>
                    <a:pt x="40" y="17"/>
                  </a:lnTo>
                  <a:lnTo>
                    <a:pt x="39" y="14"/>
                  </a:lnTo>
                  <a:lnTo>
                    <a:pt x="35" y="8"/>
                  </a:lnTo>
                  <a:lnTo>
                    <a:pt x="28" y="2"/>
                  </a:lnTo>
                  <a:lnTo>
                    <a:pt x="22" y="0"/>
                  </a:lnTo>
                  <a:lnTo>
                    <a:pt x="14" y="1"/>
                  </a:lnTo>
                  <a:close/>
                </a:path>
              </a:pathLst>
            </a:custGeom>
            <a:solidFill>
              <a:srgbClr val="000000"/>
            </a:solidFill>
            <a:ln w="9525">
              <a:noFill/>
              <a:round/>
              <a:headEnd/>
              <a:tailEnd/>
            </a:ln>
          </p:spPr>
          <p:txBody>
            <a:bodyPr/>
            <a:lstStyle/>
            <a:p>
              <a:pPr rtl="0"/>
              <a:endParaRPr lang="en-US" sz="3800"/>
            </a:p>
          </p:txBody>
        </p:sp>
        <p:sp>
          <p:nvSpPr>
            <p:cNvPr id="41304" name="Freeform 344"/>
            <p:cNvSpPr>
              <a:spLocks/>
            </p:cNvSpPr>
            <p:nvPr/>
          </p:nvSpPr>
          <p:spPr bwMode="auto">
            <a:xfrm>
              <a:off x="608" y="2720"/>
              <a:ext cx="44" cy="37"/>
            </a:xfrm>
            <a:custGeom>
              <a:avLst/>
              <a:gdLst>
                <a:gd name="T0" fmla="*/ 20 w 194"/>
                <a:gd name="T1" fmla="*/ 1 h 165"/>
                <a:gd name="T2" fmla="*/ 16 w 194"/>
                <a:gd name="T3" fmla="*/ 2 h 165"/>
                <a:gd name="T4" fmla="*/ 13 w 194"/>
                <a:gd name="T5" fmla="*/ 3 h 165"/>
                <a:gd name="T6" fmla="*/ 11 w 194"/>
                <a:gd name="T7" fmla="*/ 4 h 165"/>
                <a:gd name="T8" fmla="*/ 8 w 194"/>
                <a:gd name="T9" fmla="*/ 5 h 165"/>
                <a:gd name="T10" fmla="*/ 6 w 194"/>
                <a:gd name="T11" fmla="*/ 7 h 165"/>
                <a:gd name="T12" fmla="*/ 5 w 194"/>
                <a:gd name="T13" fmla="*/ 8 h 165"/>
                <a:gd name="T14" fmla="*/ 3 w 194"/>
                <a:gd name="T15" fmla="*/ 10 h 165"/>
                <a:gd name="T16" fmla="*/ 2 w 194"/>
                <a:gd name="T17" fmla="*/ 12 h 165"/>
                <a:gd name="T18" fmla="*/ 1 w 194"/>
                <a:gd name="T19" fmla="*/ 14 h 165"/>
                <a:gd name="T20" fmla="*/ 1 w 194"/>
                <a:gd name="T21" fmla="*/ 16 h 165"/>
                <a:gd name="T22" fmla="*/ 0 w 194"/>
                <a:gd name="T23" fmla="*/ 18 h 165"/>
                <a:gd name="T24" fmla="*/ 0 w 194"/>
                <a:gd name="T25" fmla="*/ 20 h 165"/>
                <a:gd name="T26" fmla="*/ 0 w 194"/>
                <a:gd name="T27" fmla="*/ 24 h 165"/>
                <a:gd name="T28" fmla="*/ 2 w 194"/>
                <a:gd name="T29" fmla="*/ 27 h 165"/>
                <a:gd name="T30" fmla="*/ 2 w 194"/>
                <a:gd name="T31" fmla="*/ 30 h 165"/>
                <a:gd name="T32" fmla="*/ 3 w 194"/>
                <a:gd name="T33" fmla="*/ 31 h 165"/>
                <a:gd name="T34" fmla="*/ 3 w 194"/>
                <a:gd name="T35" fmla="*/ 31 h 165"/>
                <a:gd name="T36" fmla="*/ 4 w 194"/>
                <a:gd name="T37" fmla="*/ 31 h 165"/>
                <a:gd name="T38" fmla="*/ 4 w 194"/>
                <a:gd name="T39" fmla="*/ 32 h 165"/>
                <a:gd name="T40" fmla="*/ 4 w 194"/>
                <a:gd name="T41" fmla="*/ 32 h 165"/>
                <a:gd name="T42" fmla="*/ 7 w 194"/>
                <a:gd name="T43" fmla="*/ 35 h 165"/>
                <a:gd name="T44" fmla="*/ 11 w 194"/>
                <a:gd name="T45" fmla="*/ 36 h 165"/>
                <a:gd name="T46" fmla="*/ 15 w 194"/>
                <a:gd name="T47" fmla="*/ 37 h 165"/>
                <a:gd name="T48" fmla="*/ 20 w 194"/>
                <a:gd name="T49" fmla="*/ 37 h 165"/>
                <a:gd name="T50" fmla="*/ 24 w 194"/>
                <a:gd name="T51" fmla="*/ 37 h 165"/>
                <a:gd name="T52" fmla="*/ 28 w 194"/>
                <a:gd name="T53" fmla="*/ 36 h 165"/>
                <a:gd name="T54" fmla="*/ 31 w 194"/>
                <a:gd name="T55" fmla="*/ 35 h 165"/>
                <a:gd name="T56" fmla="*/ 33 w 194"/>
                <a:gd name="T57" fmla="*/ 35 h 165"/>
                <a:gd name="T58" fmla="*/ 33 w 194"/>
                <a:gd name="T59" fmla="*/ 35 h 165"/>
                <a:gd name="T60" fmla="*/ 34 w 194"/>
                <a:gd name="T61" fmla="*/ 34 h 165"/>
                <a:gd name="T62" fmla="*/ 34 w 194"/>
                <a:gd name="T63" fmla="*/ 34 h 165"/>
                <a:gd name="T64" fmla="*/ 34 w 194"/>
                <a:gd name="T65" fmla="*/ 34 h 165"/>
                <a:gd name="T66" fmla="*/ 36 w 194"/>
                <a:gd name="T67" fmla="*/ 32 h 165"/>
                <a:gd name="T68" fmla="*/ 37 w 194"/>
                <a:gd name="T69" fmla="*/ 30 h 165"/>
                <a:gd name="T70" fmla="*/ 38 w 194"/>
                <a:gd name="T71" fmla="*/ 28 h 165"/>
                <a:gd name="T72" fmla="*/ 38 w 194"/>
                <a:gd name="T73" fmla="*/ 26 h 165"/>
                <a:gd name="T74" fmla="*/ 38 w 194"/>
                <a:gd name="T75" fmla="*/ 25 h 165"/>
                <a:gd name="T76" fmla="*/ 38 w 194"/>
                <a:gd name="T77" fmla="*/ 24 h 165"/>
                <a:gd name="T78" fmla="*/ 38 w 194"/>
                <a:gd name="T79" fmla="*/ 23 h 165"/>
                <a:gd name="T80" fmla="*/ 38 w 194"/>
                <a:gd name="T81" fmla="*/ 22 h 165"/>
                <a:gd name="T82" fmla="*/ 39 w 194"/>
                <a:gd name="T83" fmla="*/ 21 h 165"/>
                <a:gd name="T84" fmla="*/ 41 w 194"/>
                <a:gd name="T85" fmla="*/ 20 h 165"/>
                <a:gd name="T86" fmla="*/ 42 w 194"/>
                <a:gd name="T87" fmla="*/ 19 h 165"/>
                <a:gd name="T88" fmla="*/ 43 w 194"/>
                <a:gd name="T89" fmla="*/ 18 h 165"/>
                <a:gd name="T90" fmla="*/ 43 w 194"/>
                <a:gd name="T91" fmla="*/ 17 h 165"/>
                <a:gd name="T92" fmla="*/ 44 w 194"/>
                <a:gd name="T93" fmla="*/ 16 h 165"/>
                <a:gd name="T94" fmla="*/ 44 w 194"/>
                <a:gd name="T95" fmla="*/ 15 h 165"/>
                <a:gd name="T96" fmla="*/ 44 w 194"/>
                <a:gd name="T97" fmla="*/ 14 h 165"/>
                <a:gd name="T98" fmla="*/ 44 w 194"/>
                <a:gd name="T99" fmla="*/ 13 h 165"/>
                <a:gd name="T100" fmla="*/ 44 w 194"/>
                <a:gd name="T101" fmla="*/ 12 h 165"/>
                <a:gd name="T102" fmla="*/ 43 w 194"/>
                <a:gd name="T103" fmla="*/ 11 h 165"/>
                <a:gd name="T104" fmla="*/ 43 w 194"/>
                <a:gd name="T105" fmla="*/ 10 h 165"/>
                <a:gd name="T106" fmla="*/ 41 w 194"/>
                <a:gd name="T107" fmla="*/ 6 h 165"/>
                <a:gd name="T108" fmla="*/ 38 w 194"/>
                <a:gd name="T109" fmla="*/ 3 h 165"/>
                <a:gd name="T110" fmla="*/ 35 w 194"/>
                <a:gd name="T111" fmla="*/ 2 h 165"/>
                <a:gd name="T112" fmla="*/ 32 w 194"/>
                <a:gd name="T113" fmla="*/ 1 h 165"/>
                <a:gd name="T114" fmla="*/ 28 w 194"/>
                <a:gd name="T115" fmla="*/ 0 h 165"/>
                <a:gd name="T116" fmla="*/ 25 w 194"/>
                <a:gd name="T117" fmla="*/ 0 h 165"/>
                <a:gd name="T118" fmla="*/ 22 w 194"/>
                <a:gd name="T119" fmla="*/ 1 h 165"/>
                <a:gd name="T120" fmla="*/ 20 w 194"/>
                <a:gd name="T121" fmla="*/ 1 h 1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4"/>
                <a:gd name="T184" fmla="*/ 0 h 165"/>
                <a:gd name="T185" fmla="*/ 194 w 194"/>
                <a:gd name="T186" fmla="*/ 165 h 16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4" h="165">
                  <a:moveTo>
                    <a:pt x="86" y="5"/>
                  </a:moveTo>
                  <a:lnTo>
                    <a:pt x="72" y="8"/>
                  </a:lnTo>
                  <a:lnTo>
                    <a:pt x="59" y="12"/>
                  </a:lnTo>
                  <a:lnTo>
                    <a:pt x="47" y="17"/>
                  </a:lnTo>
                  <a:lnTo>
                    <a:pt x="37" y="22"/>
                  </a:lnTo>
                  <a:lnTo>
                    <a:pt x="27" y="29"/>
                  </a:lnTo>
                  <a:lnTo>
                    <a:pt x="20" y="37"/>
                  </a:lnTo>
                  <a:lnTo>
                    <a:pt x="13" y="44"/>
                  </a:lnTo>
                  <a:lnTo>
                    <a:pt x="8" y="53"/>
                  </a:lnTo>
                  <a:lnTo>
                    <a:pt x="4" y="63"/>
                  </a:lnTo>
                  <a:lnTo>
                    <a:pt x="3" y="70"/>
                  </a:lnTo>
                  <a:lnTo>
                    <a:pt x="0" y="79"/>
                  </a:lnTo>
                  <a:lnTo>
                    <a:pt x="0" y="87"/>
                  </a:lnTo>
                  <a:lnTo>
                    <a:pt x="1" y="106"/>
                  </a:lnTo>
                  <a:lnTo>
                    <a:pt x="7" y="121"/>
                  </a:lnTo>
                  <a:lnTo>
                    <a:pt x="10" y="133"/>
                  </a:lnTo>
                  <a:lnTo>
                    <a:pt x="14" y="138"/>
                  </a:lnTo>
                  <a:lnTo>
                    <a:pt x="14" y="139"/>
                  </a:lnTo>
                  <a:lnTo>
                    <a:pt x="16" y="139"/>
                  </a:lnTo>
                  <a:lnTo>
                    <a:pt x="16" y="141"/>
                  </a:lnTo>
                  <a:lnTo>
                    <a:pt x="16" y="142"/>
                  </a:lnTo>
                  <a:lnTo>
                    <a:pt x="31" y="155"/>
                  </a:lnTo>
                  <a:lnTo>
                    <a:pt x="48" y="161"/>
                  </a:lnTo>
                  <a:lnTo>
                    <a:pt x="68" y="165"/>
                  </a:lnTo>
                  <a:lnTo>
                    <a:pt x="89" y="165"/>
                  </a:lnTo>
                  <a:lnTo>
                    <a:pt x="107" y="163"/>
                  </a:lnTo>
                  <a:lnTo>
                    <a:pt x="124" y="160"/>
                  </a:lnTo>
                  <a:lnTo>
                    <a:pt x="137" y="156"/>
                  </a:lnTo>
                  <a:lnTo>
                    <a:pt x="145" y="154"/>
                  </a:lnTo>
                  <a:lnTo>
                    <a:pt x="147" y="154"/>
                  </a:lnTo>
                  <a:lnTo>
                    <a:pt x="148" y="152"/>
                  </a:lnTo>
                  <a:lnTo>
                    <a:pt x="151" y="152"/>
                  </a:lnTo>
                  <a:lnTo>
                    <a:pt x="152" y="151"/>
                  </a:lnTo>
                  <a:lnTo>
                    <a:pt x="160" y="143"/>
                  </a:lnTo>
                  <a:lnTo>
                    <a:pt x="165" y="134"/>
                  </a:lnTo>
                  <a:lnTo>
                    <a:pt x="168" y="125"/>
                  </a:lnTo>
                  <a:lnTo>
                    <a:pt x="169" y="115"/>
                  </a:lnTo>
                  <a:lnTo>
                    <a:pt x="169" y="111"/>
                  </a:lnTo>
                  <a:lnTo>
                    <a:pt x="168" y="106"/>
                  </a:lnTo>
                  <a:lnTo>
                    <a:pt x="168" y="102"/>
                  </a:lnTo>
                  <a:lnTo>
                    <a:pt x="167" y="96"/>
                  </a:lnTo>
                  <a:lnTo>
                    <a:pt x="174" y="94"/>
                  </a:lnTo>
                  <a:lnTo>
                    <a:pt x="181" y="90"/>
                  </a:lnTo>
                  <a:lnTo>
                    <a:pt x="186" y="86"/>
                  </a:lnTo>
                  <a:lnTo>
                    <a:pt x="189" y="81"/>
                  </a:lnTo>
                  <a:lnTo>
                    <a:pt x="191" y="77"/>
                  </a:lnTo>
                  <a:lnTo>
                    <a:pt x="193" y="72"/>
                  </a:lnTo>
                  <a:lnTo>
                    <a:pt x="194" y="68"/>
                  </a:lnTo>
                  <a:lnTo>
                    <a:pt x="194" y="63"/>
                  </a:lnTo>
                  <a:lnTo>
                    <a:pt x="194" y="57"/>
                  </a:lnTo>
                  <a:lnTo>
                    <a:pt x="193" y="52"/>
                  </a:lnTo>
                  <a:lnTo>
                    <a:pt x="191" y="47"/>
                  </a:lnTo>
                  <a:lnTo>
                    <a:pt x="190" y="43"/>
                  </a:lnTo>
                  <a:lnTo>
                    <a:pt x="181" y="27"/>
                  </a:lnTo>
                  <a:lnTo>
                    <a:pt x="168" y="14"/>
                  </a:lnTo>
                  <a:lnTo>
                    <a:pt x="155" y="7"/>
                  </a:lnTo>
                  <a:lnTo>
                    <a:pt x="141" y="3"/>
                  </a:lnTo>
                  <a:lnTo>
                    <a:pt x="125" y="0"/>
                  </a:lnTo>
                  <a:lnTo>
                    <a:pt x="111" y="0"/>
                  </a:lnTo>
                  <a:lnTo>
                    <a:pt x="98" y="3"/>
                  </a:lnTo>
                  <a:lnTo>
                    <a:pt x="86" y="5"/>
                  </a:lnTo>
                  <a:close/>
                </a:path>
              </a:pathLst>
            </a:custGeom>
            <a:solidFill>
              <a:srgbClr val="000000"/>
            </a:solidFill>
            <a:ln w="9525">
              <a:noFill/>
              <a:round/>
              <a:headEnd/>
              <a:tailEnd/>
            </a:ln>
          </p:spPr>
          <p:txBody>
            <a:bodyPr/>
            <a:lstStyle/>
            <a:p>
              <a:pPr rtl="0"/>
              <a:endParaRPr lang="en-US" sz="3800"/>
            </a:p>
          </p:txBody>
        </p:sp>
        <p:sp>
          <p:nvSpPr>
            <p:cNvPr id="41305" name="Freeform 345"/>
            <p:cNvSpPr>
              <a:spLocks/>
            </p:cNvSpPr>
            <p:nvPr/>
          </p:nvSpPr>
          <p:spPr bwMode="auto">
            <a:xfrm>
              <a:off x="619" y="2731"/>
              <a:ext cx="20" cy="15"/>
            </a:xfrm>
            <a:custGeom>
              <a:avLst/>
              <a:gdLst>
                <a:gd name="T0" fmla="*/ 0 w 89"/>
                <a:gd name="T1" fmla="*/ 8 h 69"/>
                <a:gd name="T2" fmla="*/ 0 w 89"/>
                <a:gd name="T3" fmla="*/ 8 h 69"/>
                <a:gd name="T4" fmla="*/ 0 w 89"/>
                <a:gd name="T5" fmla="*/ 7 h 69"/>
                <a:gd name="T6" fmla="*/ 0 w 89"/>
                <a:gd name="T7" fmla="*/ 6 h 69"/>
                <a:gd name="T8" fmla="*/ 1 w 89"/>
                <a:gd name="T9" fmla="*/ 6 h 69"/>
                <a:gd name="T10" fmla="*/ 1 w 89"/>
                <a:gd name="T11" fmla="*/ 5 h 69"/>
                <a:gd name="T12" fmla="*/ 2 w 89"/>
                <a:gd name="T13" fmla="*/ 4 h 69"/>
                <a:gd name="T14" fmla="*/ 4 w 89"/>
                <a:gd name="T15" fmla="*/ 3 h 69"/>
                <a:gd name="T16" fmla="*/ 5 w 89"/>
                <a:gd name="T17" fmla="*/ 2 h 69"/>
                <a:gd name="T18" fmla="*/ 6 w 89"/>
                <a:gd name="T19" fmla="*/ 2 h 69"/>
                <a:gd name="T20" fmla="*/ 8 w 89"/>
                <a:gd name="T21" fmla="*/ 2 h 69"/>
                <a:gd name="T22" fmla="*/ 9 w 89"/>
                <a:gd name="T23" fmla="*/ 1 h 69"/>
                <a:gd name="T24" fmla="*/ 11 w 89"/>
                <a:gd name="T25" fmla="*/ 1 h 69"/>
                <a:gd name="T26" fmla="*/ 11 w 89"/>
                <a:gd name="T27" fmla="*/ 1 h 69"/>
                <a:gd name="T28" fmla="*/ 11 w 89"/>
                <a:gd name="T29" fmla="*/ 1 h 69"/>
                <a:gd name="T30" fmla="*/ 11 w 89"/>
                <a:gd name="T31" fmla="*/ 1 h 69"/>
                <a:gd name="T32" fmla="*/ 11 w 89"/>
                <a:gd name="T33" fmla="*/ 1 h 69"/>
                <a:gd name="T34" fmla="*/ 13 w 89"/>
                <a:gd name="T35" fmla="*/ 0 h 69"/>
                <a:gd name="T36" fmla="*/ 15 w 89"/>
                <a:gd name="T37" fmla="*/ 0 h 69"/>
                <a:gd name="T38" fmla="*/ 18 w 89"/>
                <a:gd name="T39" fmla="*/ 0 h 69"/>
                <a:gd name="T40" fmla="*/ 20 w 89"/>
                <a:gd name="T41" fmla="*/ 1 h 69"/>
                <a:gd name="T42" fmla="*/ 19 w 89"/>
                <a:gd name="T43" fmla="*/ 2 h 69"/>
                <a:gd name="T44" fmla="*/ 18 w 89"/>
                <a:gd name="T45" fmla="*/ 2 h 69"/>
                <a:gd name="T46" fmla="*/ 18 w 89"/>
                <a:gd name="T47" fmla="*/ 2 h 69"/>
                <a:gd name="T48" fmla="*/ 18 w 89"/>
                <a:gd name="T49" fmla="*/ 2 h 69"/>
                <a:gd name="T50" fmla="*/ 16 w 89"/>
                <a:gd name="T51" fmla="*/ 2 h 69"/>
                <a:gd name="T52" fmla="*/ 15 w 89"/>
                <a:gd name="T53" fmla="*/ 3 h 69"/>
                <a:gd name="T54" fmla="*/ 14 w 89"/>
                <a:gd name="T55" fmla="*/ 4 h 69"/>
                <a:gd name="T56" fmla="*/ 14 w 89"/>
                <a:gd name="T57" fmla="*/ 5 h 69"/>
                <a:gd name="T58" fmla="*/ 14 w 89"/>
                <a:gd name="T59" fmla="*/ 6 h 69"/>
                <a:gd name="T60" fmla="*/ 14 w 89"/>
                <a:gd name="T61" fmla="*/ 6 h 69"/>
                <a:gd name="T62" fmla="*/ 13 w 89"/>
                <a:gd name="T63" fmla="*/ 7 h 69"/>
                <a:gd name="T64" fmla="*/ 13 w 89"/>
                <a:gd name="T65" fmla="*/ 7 h 69"/>
                <a:gd name="T66" fmla="*/ 13 w 89"/>
                <a:gd name="T67" fmla="*/ 8 h 69"/>
                <a:gd name="T68" fmla="*/ 14 w 89"/>
                <a:gd name="T69" fmla="*/ 8 h 69"/>
                <a:gd name="T70" fmla="*/ 14 w 89"/>
                <a:gd name="T71" fmla="*/ 9 h 69"/>
                <a:gd name="T72" fmla="*/ 15 w 89"/>
                <a:gd name="T73" fmla="*/ 10 h 69"/>
                <a:gd name="T74" fmla="*/ 15 w 89"/>
                <a:gd name="T75" fmla="*/ 11 h 69"/>
                <a:gd name="T76" fmla="*/ 16 w 89"/>
                <a:gd name="T77" fmla="*/ 12 h 69"/>
                <a:gd name="T78" fmla="*/ 16 w 89"/>
                <a:gd name="T79" fmla="*/ 13 h 69"/>
                <a:gd name="T80" fmla="*/ 16 w 89"/>
                <a:gd name="T81" fmla="*/ 14 h 69"/>
                <a:gd name="T82" fmla="*/ 14 w 89"/>
                <a:gd name="T83" fmla="*/ 14 h 69"/>
                <a:gd name="T84" fmla="*/ 12 w 89"/>
                <a:gd name="T85" fmla="*/ 15 h 69"/>
                <a:gd name="T86" fmla="*/ 9 w 89"/>
                <a:gd name="T87" fmla="*/ 15 h 69"/>
                <a:gd name="T88" fmla="*/ 7 w 89"/>
                <a:gd name="T89" fmla="*/ 15 h 69"/>
                <a:gd name="T90" fmla="*/ 6 w 89"/>
                <a:gd name="T91" fmla="*/ 15 h 69"/>
                <a:gd name="T92" fmla="*/ 4 w 89"/>
                <a:gd name="T93" fmla="*/ 15 h 69"/>
                <a:gd name="T94" fmla="*/ 2 w 89"/>
                <a:gd name="T95" fmla="*/ 15 h 69"/>
                <a:gd name="T96" fmla="*/ 2 w 89"/>
                <a:gd name="T97" fmla="*/ 14 h 69"/>
                <a:gd name="T98" fmla="*/ 1 w 89"/>
                <a:gd name="T99" fmla="*/ 13 h 69"/>
                <a:gd name="T100" fmla="*/ 1 w 89"/>
                <a:gd name="T101" fmla="*/ 12 h 69"/>
                <a:gd name="T102" fmla="*/ 0 w 89"/>
                <a:gd name="T103" fmla="*/ 10 h 69"/>
                <a:gd name="T104" fmla="*/ 0 w 89"/>
                <a:gd name="T105" fmla="*/ 8 h 6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69"/>
                <a:gd name="T161" fmla="*/ 89 w 89"/>
                <a:gd name="T162" fmla="*/ 69 h 6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69">
                  <a:moveTo>
                    <a:pt x="0" y="39"/>
                  </a:moveTo>
                  <a:lnTo>
                    <a:pt x="0" y="35"/>
                  </a:lnTo>
                  <a:lnTo>
                    <a:pt x="0" y="33"/>
                  </a:lnTo>
                  <a:lnTo>
                    <a:pt x="2" y="29"/>
                  </a:lnTo>
                  <a:lnTo>
                    <a:pt x="3" y="26"/>
                  </a:lnTo>
                  <a:lnTo>
                    <a:pt x="5" y="21"/>
                  </a:lnTo>
                  <a:lnTo>
                    <a:pt x="11" y="17"/>
                  </a:lnTo>
                  <a:lnTo>
                    <a:pt x="16" y="15"/>
                  </a:lnTo>
                  <a:lnTo>
                    <a:pt x="21" y="11"/>
                  </a:lnTo>
                  <a:lnTo>
                    <a:pt x="28" y="9"/>
                  </a:lnTo>
                  <a:lnTo>
                    <a:pt x="34" y="7"/>
                  </a:lnTo>
                  <a:lnTo>
                    <a:pt x="41" y="5"/>
                  </a:lnTo>
                  <a:lnTo>
                    <a:pt x="47" y="4"/>
                  </a:lnTo>
                  <a:lnTo>
                    <a:pt x="48" y="4"/>
                  </a:lnTo>
                  <a:lnTo>
                    <a:pt x="50" y="4"/>
                  </a:lnTo>
                  <a:lnTo>
                    <a:pt x="51" y="3"/>
                  </a:lnTo>
                  <a:lnTo>
                    <a:pt x="56" y="2"/>
                  </a:lnTo>
                  <a:lnTo>
                    <a:pt x="67" y="0"/>
                  </a:lnTo>
                  <a:lnTo>
                    <a:pt x="78" y="2"/>
                  </a:lnTo>
                  <a:lnTo>
                    <a:pt x="89" y="5"/>
                  </a:lnTo>
                  <a:lnTo>
                    <a:pt x="85" y="7"/>
                  </a:lnTo>
                  <a:lnTo>
                    <a:pt x="82" y="8"/>
                  </a:lnTo>
                  <a:lnTo>
                    <a:pt x="80" y="9"/>
                  </a:lnTo>
                  <a:lnTo>
                    <a:pt x="78" y="9"/>
                  </a:lnTo>
                  <a:lnTo>
                    <a:pt x="73" y="11"/>
                  </a:lnTo>
                  <a:lnTo>
                    <a:pt x="68" y="15"/>
                  </a:lnTo>
                  <a:lnTo>
                    <a:pt x="64" y="18"/>
                  </a:lnTo>
                  <a:lnTo>
                    <a:pt x="61" y="24"/>
                  </a:lnTo>
                  <a:lnTo>
                    <a:pt x="61" y="26"/>
                  </a:lnTo>
                  <a:lnTo>
                    <a:pt x="61" y="29"/>
                  </a:lnTo>
                  <a:lnTo>
                    <a:pt x="60" y="30"/>
                  </a:lnTo>
                  <a:lnTo>
                    <a:pt x="60" y="33"/>
                  </a:lnTo>
                  <a:lnTo>
                    <a:pt x="60" y="35"/>
                  </a:lnTo>
                  <a:lnTo>
                    <a:pt x="61" y="39"/>
                  </a:lnTo>
                  <a:lnTo>
                    <a:pt x="63" y="43"/>
                  </a:lnTo>
                  <a:lnTo>
                    <a:pt x="65" y="46"/>
                  </a:lnTo>
                  <a:lnTo>
                    <a:pt x="68" y="50"/>
                  </a:lnTo>
                  <a:lnTo>
                    <a:pt x="70" y="55"/>
                  </a:lnTo>
                  <a:lnTo>
                    <a:pt x="72" y="59"/>
                  </a:lnTo>
                  <a:lnTo>
                    <a:pt x="73" y="63"/>
                  </a:lnTo>
                  <a:lnTo>
                    <a:pt x="63" y="65"/>
                  </a:lnTo>
                  <a:lnTo>
                    <a:pt x="52" y="68"/>
                  </a:lnTo>
                  <a:lnTo>
                    <a:pt x="42" y="69"/>
                  </a:lnTo>
                  <a:lnTo>
                    <a:pt x="33" y="69"/>
                  </a:lnTo>
                  <a:lnTo>
                    <a:pt x="25" y="69"/>
                  </a:lnTo>
                  <a:lnTo>
                    <a:pt x="17" y="68"/>
                  </a:lnTo>
                  <a:lnTo>
                    <a:pt x="11" y="67"/>
                  </a:lnTo>
                  <a:lnTo>
                    <a:pt x="7" y="64"/>
                  </a:lnTo>
                  <a:lnTo>
                    <a:pt x="4" y="59"/>
                  </a:lnTo>
                  <a:lnTo>
                    <a:pt x="3" y="54"/>
                  </a:lnTo>
                  <a:lnTo>
                    <a:pt x="2" y="46"/>
                  </a:lnTo>
                  <a:lnTo>
                    <a:pt x="0" y="39"/>
                  </a:lnTo>
                  <a:close/>
                </a:path>
              </a:pathLst>
            </a:custGeom>
            <a:solidFill>
              <a:srgbClr val="C0C0C0"/>
            </a:solidFill>
            <a:ln w="9525">
              <a:noFill/>
              <a:round/>
              <a:headEnd/>
              <a:tailEnd/>
            </a:ln>
          </p:spPr>
          <p:txBody>
            <a:bodyPr/>
            <a:lstStyle/>
            <a:p>
              <a:pPr rtl="0"/>
              <a:endParaRPr lang="en-US" sz="3800"/>
            </a:p>
          </p:txBody>
        </p:sp>
      </p:grpSp>
      <p:grpSp>
        <p:nvGrpSpPr>
          <p:cNvPr id="10" name="Group 346"/>
          <p:cNvGrpSpPr>
            <a:grpSpLocks/>
          </p:cNvGrpSpPr>
          <p:nvPr/>
        </p:nvGrpSpPr>
        <p:grpSpPr bwMode="auto">
          <a:xfrm>
            <a:off x="7761288" y="3844925"/>
            <a:ext cx="833437" cy="954088"/>
            <a:chOff x="337" y="893"/>
            <a:chExt cx="525" cy="601"/>
          </a:xfrm>
        </p:grpSpPr>
        <p:sp>
          <p:nvSpPr>
            <p:cNvPr id="41307" name="Freeform 347"/>
            <p:cNvSpPr>
              <a:spLocks/>
            </p:cNvSpPr>
            <p:nvPr/>
          </p:nvSpPr>
          <p:spPr bwMode="auto">
            <a:xfrm flipH="1">
              <a:off x="389" y="1329"/>
              <a:ext cx="158" cy="88"/>
            </a:xfrm>
            <a:custGeom>
              <a:avLst/>
              <a:gdLst>
                <a:gd name="T0" fmla="*/ 130 w 692"/>
                <a:gd name="T1" fmla="*/ 1 h 382"/>
                <a:gd name="T2" fmla="*/ 128 w 692"/>
                <a:gd name="T3" fmla="*/ 3 h 382"/>
                <a:gd name="T4" fmla="*/ 128 w 692"/>
                <a:gd name="T5" fmla="*/ 5 h 382"/>
                <a:gd name="T6" fmla="*/ 128 w 692"/>
                <a:gd name="T7" fmla="*/ 6 h 382"/>
                <a:gd name="T8" fmla="*/ 129 w 692"/>
                <a:gd name="T9" fmla="*/ 9 h 382"/>
                <a:gd name="T10" fmla="*/ 134 w 692"/>
                <a:gd name="T11" fmla="*/ 22 h 382"/>
                <a:gd name="T12" fmla="*/ 141 w 692"/>
                <a:gd name="T13" fmla="*/ 41 h 382"/>
                <a:gd name="T14" fmla="*/ 146 w 692"/>
                <a:gd name="T15" fmla="*/ 56 h 382"/>
                <a:gd name="T16" fmla="*/ 147 w 692"/>
                <a:gd name="T17" fmla="*/ 62 h 382"/>
                <a:gd name="T18" fmla="*/ 144 w 692"/>
                <a:gd name="T19" fmla="*/ 73 h 382"/>
                <a:gd name="T20" fmla="*/ 140 w 692"/>
                <a:gd name="T21" fmla="*/ 78 h 382"/>
                <a:gd name="T22" fmla="*/ 129 w 692"/>
                <a:gd name="T23" fmla="*/ 78 h 382"/>
                <a:gd name="T24" fmla="*/ 111 w 692"/>
                <a:gd name="T25" fmla="*/ 78 h 382"/>
                <a:gd name="T26" fmla="*/ 90 w 692"/>
                <a:gd name="T27" fmla="*/ 78 h 382"/>
                <a:gd name="T28" fmla="*/ 68 w 692"/>
                <a:gd name="T29" fmla="*/ 78 h 382"/>
                <a:gd name="T30" fmla="*/ 47 w 692"/>
                <a:gd name="T31" fmla="*/ 78 h 382"/>
                <a:gd name="T32" fmla="*/ 29 w 692"/>
                <a:gd name="T33" fmla="*/ 78 h 382"/>
                <a:gd name="T34" fmla="*/ 18 w 692"/>
                <a:gd name="T35" fmla="*/ 78 h 382"/>
                <a:gd name="T36" fmla="*/ 14 w 692"/>
                <a:gd name="T37" fmla="*/ 72 h 382"/>
                <a:gd name="T38" fmla="*/ 11 w 692"/>
                <a:gd name="T39" fmla="*/ 58 h 382"/>
                <a:gd name="T40" fmla="*/ 11 w 692"/>
                <a:gd name="T41" fmla="*/ 51 h 382"/>
                <a:gd name="T42" fmla="*/ 14 w 692"/>
                <a:gd name="T43" fmla="*/ 38 h 382"/>
                <a:gd name="T44" fmla="*/ 19 w 692"/>
                <a:gd name="T45" fmla="*/ 21 h 382"/>
                <a:gd name="T46" fmla="*/ 22 w 692"/>
                <a:gd name="T47" fmla="*/ 8 h 382"/>
                <a:gd name="T48" fmla="*/ 23 w 692"/>
                <a:gd name="T49" fmla="*/ 6 h 382"/>
                <a:gd name="T50" fmla="*/ 23 w 692"/>
                <a:gd name="T51" fmla="*/ 5 h 382"/>
                <a:gd name="T52" fmla="*/ 23 w 692"/>
                <a:gd name="T53" fmla="*/ 3 h 382"/>
                <a:gd name="T54" fmla="*/ 21 w 692"/>
                <a:gd name="T55" fmla="*/ 1 h 382"/>
                <a:gd name="T56" fmla="*/ 18 w 692"/>
                <a:gd name="T57" fmla="*/ 0 h 382"/>
                <a:gd name="T58" fmla="*/ 14 w 692"/>
                <a:gd name="T59" fmla="*/ 2 h 382"/>
                <a:gd name="T60" fmla="*/ 0 w 692"/>
                <a:gd name="T61" fmla="*/ 53 h 382"/>
                <a:gd name="T62" fmla="*/ 0 w 692"/>
                <a:gd name="T63" fmla="*/ 54 h 382"/>
                <a:gd name="T64" fmla="*/ 0 w 692"/>
                <a:gd name="T65" fmla="*/ 55 h 382"/>
                <a:gd name="T66" fmla="*/ 8 w 692"/>
                <a:gd name="T67" fmla="*/ 86 h 382"/>
                <a:gd name="T68" fmla="*/ 10 w 692"/>
                <a:gd name="T69" fmla="*/ 88 h 382"/>
                <a:gd name="T70" fmla="*/ 146 w 692"/>
                <a:gd name="T71" fmla="*/ 88 h 382"/>
                <a:gd name="T72" fmla="*/ 149 w 692"/>
                <a:gd name="T73" fmla="*/ 87 h 382"/>
                <a:gd name="T74" fmla="*/ 151 w 692"/>
                <a:gd name="T75" fmla="*/ 85 h 382"/>
                <a:gd name="T76" fmla="*/ 158 w 692"/>
                <a:gd name="T77" fmla="*/ 59 h 382"/>
                <a:gd name="T78" fmla="*/ 158 w 692"/>
                <a:gd name="T79" fmla="*/ 57 h 382"/>
                <a:gd name="T80" fmla="*/ 138 w 692"/>
                <a:gd name="T81" fmla="*/ 3 h 382"/>
                <a:gd name="T82" fmla="*/ 135 w 692"/>
                <a:gd name="T83" fmla="*/ 0 h 382"/>
                <a:gd name="T84" fmla="*/ 131 w 692"/>
                <a:gd name="T85" fmla="*/ 0 h 3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92"/>
                <a:gd name="T130" fmla="*/ 0 h 382"/>
                <a:gd name="T131" fmla="*/ 692 w 692"/>
                <a:gd name="T132" fmla="*/ 382 h 38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92" h="382">
                  <a:moveTo>
                    <a:pt x="575" y="1"/>
                  </a:moveTo>
                  <a:lnTo>
                    <a:pt x="569" y="5"/>
                  </a:lnTo>
                  <a:lnTo>
                    <a:pt x="564" y="9"/>
                  </a:lnTo>
                  <a:lnTo>
                    <a:pt x="562" y="15"/>
                  </a:lnTo>
                  <a:lnTo>
                    <a:pt x="560" y="22"/>
                  </a:lnTo>
                  <a:lnTo>
                    <a:pt x="560" y="23"/>
                  </a:lnTo>
                  <a:lnTo>
                    <a:pt x="562" y="26"/>
                  </a:lnTo>
                  <a:lnTo>
                    <a:pt x="562" y="27"/>
                  </a:lnTo>
                  <a:lnTo>
                    <a:pt x="562" y="29"/>
                  </a:lnTo>
                  <a:lnTo>
                    <a:pt x="566" y="39"/>
                  </a:lnTo>
                  <a:lnTo>
                    <a:pt x="575" y="63"/>
                  </a:lnTo>
                  <a:lnTo>
                    <a:pt x="588" y="97"/>
                  </a:lnTo>
                  <a:lnTo>
                    <a:pt x="602" y="137"/>
                  </a:lnTo>
                  <a:lnTo>
                    <a:pt x="618" y="178"/>
                  </a:lnTo>
                  <a:lnTo>
                    <a:pt x="632" y="214"/>
                  </a:lnTo>
                  <a:lnTo>
                    <a:pt x="641" y="242"/>
                  </a:lnTo>
                  <a:lnTo>
                    <a:pt x="646" y="255"/>
                  </a:lnTo>
                  <a:lnTo>
                    <a:pt x="642" y="269"/>
                  </a:lnTo>
                  <a:lnTo>
                    <a:pt x="636" y="292"/>
                  </a:lnTo>
                  <a:lnTo>
                    <a:pt x="629" y="317"/>
                  </a:lnTo>
                  <a:lnTo>
                    <a:pt x="624" y="338"/>
                  </a:lnTo>
                  <a:lnTo>
                    <a:pt x="614" y="338"/>
                  </a:lnTo>
                  <a:lnTo>
                    <a:pt x="593" y="338"/>
                  </a:lnTo>
                  <a:lnTo>
                    <a:pt x="564" y="338"/>
                  </a:lnTo>
                  <a:lnTo>
                    <a:pt x="529" y="338"/>
                  </a:lnTo>
                  <a:lnTo>
                    <a:pt x="488" y="338"/>
                  </a:lnTo>
                  <a:lnTo>
                    <a:pt x="443" y="338"/>
                  </a:lnTo>
                  <a:lnTo>
                    <a:pt x="395" y="338"/>
                  </a:lnTo>
                  <a:lnTo>
                    <a:pt x="347" y="338"/>
                  </a:lnTo>
                  <a:lnTo>
                    <a:pt x="298" y="338"/>
                  </a:lnTo>
                  <a:lnTo>
                    <a:pt x="250" y="338"/>
                  </a:lnTo>
                  <a:lnTo>
                    <a:pt x="205" y="338"/>
                  </a:lnTo>
                  <a:lnTo>
                    <a:pt x="164" y="338"/>
                  </a:lnTo>
                  <a:lnTo>
                    <a:pt x="129" y="338"/>
                  </a:lnTo>
                  <a:lnTo>
                    <a:pt x="100" y="338"/>
                  </a:lnTo>
                  <a:lnTo>
                    <a:pt x="79" y="338"/>
                  </a:lnTo>
                  <a:lnTo>
                    <a:pt x="69" y="338"/>
                  </a:lnTo>
                  <a:lnTo>
                    <a:pt x="62" y="313"/>
                  </a:lnTo>
                  <a:lnTo>
                    <a:pt x="55" y="281"/>
                  </a:lnTo>
                  <a:lnTo>
                    <a:pt x="48" y="251"/>
                  </a:lnTo>
                  <a:lnTo>
                    <a:pt x="44" y="235"/>
                  </a:lnTo>
                  <a:lnTo>
                    <a:pt x="47" y="223"/>
                  </a:lnTo>
                  <a:lnTo>
                    <a:pt x="55" y="199"/>
                  </a:lnTo>
                  <a:lnTo>
                    <a:pt x="62" y="165"/>
                  </a:lnTo>
                  <a:lnTo>
                    <a:pt x="73" y="127"/>
                  </a:lnTo>
                  <a:lnTo>
                    <a:pt x="83" y="91"/>
                  </a:lnTo>
                  <a:lnTo>
                    <a:pt x="92" y="58"/>
                  </a:lnTo>
                  <a:lnTo>
                    <a:pt x="98" y="36"/>
                  </a:lnTo>
                  <a:lnTo>
                    <a:pt x="100" y="27"/>
                  </a:lnTo>
                  <a:lnTo>
                    <a:pt x="101" y="26"/>
                  </a:lnTo>
                  <a:lnTo>
                    <a:pt x="101" y="24"/>
                  </a:lnTo>
                  <a:lnTo>
                    <a:pt x="101" y="23"/>
                  </a:lnTo>
                  <a:lnTo>
                    <a:pt x="101" y="22"/>
                  </a:lnTo>
                  <a:lnTo>
                    <a:pt x="100" y="15"/>
                  </a:lnTo>
                  <a:lnTo>
                    <a:pt x="98" y="9"/>
                  </a:lnTo>
                  <a:lnTo>
                    <a:pt x="92" y="3"/>
                  </a:lnTo>
                  <a:lnTo>
                    <a:pt x="86" y="1"/>
                  </a:lnTo>
                  <a:lnTo>
                    <a:pt x="77" y="0"/>
                  </a:lnTo>
                  <a:lnTo>
                    <a:pt x="69" y="2"/>
                  </a:lnTo>
                  <a:lnTo>
                    <a:pt x="62" y="9"/>
                  </a:lnTo>
                  <a:lnTo>
                    <a:pt x="59" y="16"/>
                  </a:lnTo>
                  <a:lnTo>
                    <a:pt x="0" y="229"/>
                  </a:lnTo>
                  <a:lnTo>
                    <a:pt x="0" y="231"/>
                  </a:lnTo>
                  <a:lnTo>
                    <a:pt x="0" y="234"/>
                  </a:lnTo>
                  <a:lnTo>
                    <a:pt x="0" y="236"/>
                  </a:lnTo>
                  <a:lnTo>
                    <a:pt x="0" y="239"/>
                  </a:lnTo>
                  <a:lnTo>
                    <a:pt x="30" y="365"/>
                  </a:lnTo>
                  <a:lnTo>
                    <a:pt x="33" y="372"/>
                  </a:lnTo>
                  <a:lnTo>
                    <a:pt x="38" y="377"/>
                  </a:lnTo>
                  <a:lnTo>
                    <a:pt x="43" y="381"/>
                  </a:lnTo>
                  <a:lnTo>
                    <a:pt x="51" y="382"/>
                  </a:lnTo>
                  <a:lnTo>
                    <a:pt x="641" y="382"/>
                  </a:lnTo>
                  <a:lnTo>
                    <a:pt x="647" y="381"/>
                  </a:lnTo>
                  <a:lnTo>
                    <a:pt x="654" y="378"/>
                  </a:lnTo>
                  <a:lnTo>
                    <a:pt x="659" y="373"/>
                  </a:lnTo>
                  <a:lnTo>
                    <a:pt x="662" y="367"/>
                  </a:lnTo>
                  <a:lnTo>
                    <a:pt x="690" y="260"/>
                  </a:lnTo>
                  <a:lnTo>
                    <a:pt x="692" y="256"/>
                  </a:lnTo>
                  <a:lnTo>
                    <a:pt x="692" y="253"/>
                  </a:lnTo>
                  <a:lnTo>
                    <a:pt x="692" y="249"/>
                  </a:lnTo>
                  <a:lnTo>
                    <a:pt x="690" y="247"/>
                  </a:lnTo>
                  <a:lnTo>
                    <a:pt x="603" y="14"/>
                  </a:lnTo>
                  <a:lnTo>
                    <a:pt x="599" y="6"/>
                  </a:lnTo>
                  <a:lnTo>
                    <a:pt x="592" y="1"/>
                  </a:lnTo>
                  <a:lnTo>
                    <a:pt x="584" y="0"/>
                  </a:lnTo>
                  <a:lnTo>
                    <a:pt x="575" y="1"/>
                  </a:lnTo>
                  <a:close/>
                </a:path>
              </a:pathLst>
            </a:custGeom>
            <a:solidFill>
              <a:srgbClr val="000000"/>
            </a:solidFill>
            <a:ln w="9525">
              <a:noFill/>
              <a:round/>
              <a:headEnd/>
              <a:tailEnd/>
            </a:ln>
          </p:spPr>
          <p:txBody>
            <a:bodyPr/>
            <a:lstStyle/>
            <a:p>
              <a:pPr rtl="0"/>
              <a:endParaRPr lang="en-US" sz="3800"/>
            </a:p>
          </p:txBody>
        </p:sp>
        <p:sp>
          <p:nvSpPr>
            <p:cNvPr id="41308" name="Freeform 348"/>
            <p:cNvSpPr>
              <a:spLocks/>
            </p:cNvSpPr>
            <p:nvPr/>
          </p:nvSpPr>
          <p:spPr bwMode="auto">
            <a:xfrm flipH="1">
              <a:off x="372" y="1468"/>
              <a:ext cx="30" cy="21"/>
            </a:xfrm>
            <a:custGeom>
              <a:avLst/>
              <a:gdLst>
                <a:gd name="T0" fmla="*/ 0 w 130"/>
                <a:gd name="T1" fmla="*/ 10 h 93"/>
                <a:gd name="T2" fmla="*/ 0 w 130"/>
                <a:gd name="T3" fmla="*/ 10 h 93"/>
                <a:gd name="T4" fmla="*/ 0 w 130"/>
                <a:gd name="T5" fmla="*/ 10 h 93"/>
                <a:gd name="T6" fmla="*/ 0 w 130"/>
                <a:gd name="T7" fmla="*/ 10 h 93"/>
                <a:gd name="T8" fmla="*/ 0 w 130"/>
                <a:gd name="T9" fmla="*/ 10 h 93"/>
                <a:gd name="T10" fmla="*/ 0 w 130"/>
                <a:gd name="T11" fmla="*/ 12 h 93"/>
                <a:gd name="T12" fmla="*/ 1 w 130"/>
                <a:gd name="T13" fmla="*/ 14 h 93"/>
                <a:gd name="T14" fmla="*/ 2 w 130"/>
                <a:gd name="T15" fmla="*/ 16 h 93"/>
                <a:gd name="T16" fmla="*/ 4 w 130"/>
                <a:gd name="T17" fmla="*/ 17 h 93"/>
                <a:gd name="T18" fmla="*/ 6 w 130"/>
                <a:gd name="T19" fmla="*/ 19 h 93"/>
                <a:gd name="T20" fmla="*/ 9 w 130"/>
                <a:gd name="T21" fmla="*/ 20 h 93"/>
                <a:gd name="T22" fmla="*/ 12 w 130"/>
                <a:gd name="T23" fmla="*/ 21 h 93"/>
                <a:gd name="T24" fmla="*/ 15 w 130"/>
                <a:gd name="T25" fmla="*/ 21 h 93"/>
                <a:gd name="T26" fmla="*/ 18 w 130"/>
                <a:gd name="T27" fmla="*/ 21 h 93"/>
                <a:gd name="T28" fmla="*/ 21 w 130"/>
                <a:gd name="T29" fmla="*/ 21 h 93"/>
                <a:gd name="T30" fmla="*/ 23 w 130"/>
                <a:gd name="T31" fmla="*/ 20 h 93"/>
                <a:gd name="T32" fmla="*/ 25 w 130"/>
                <a:gd name="T33" fmla="*/ 19 h 93"/>
                <a:gd name="T34" fmla="*/ 27 w 130"/>
                <a:gd name="T35" fmla="*/ 17 h 93"/>
                <a:gd name="T36" fmla="*/ 29 w 130"/>
                <a:gd name="T37" fmla="*/ 16 h 93"/>
                <a:gd name="T38" fmla="*/ 30 w 130"/>
                <a:gd name="T39" fmla="*/ 14 h 93"/>
                <a:gd name="T40" fmla="*/ 30 w 130"/>
                <a:gd name="T41" fmla="*/ 12 h 93"/>
                <a:gd name="T42" fmla="*/ 30 w 130"/>
                <a:gd name="T43" fmla="*/ 9 h 93"/>
                <a:gd name="T44" fmla="*/ 29 w 130"/>
                <a:gd name="T45" fmla="*/ 7 h 93"/>
                <a:gd name="T46" fmla="*/ 28 w 130"/>
                <a:gd name="T47" fmla="*/ 5 h 93"/>
                <a:gd name="T48" fmla="*/ 27 w 130"/>
                <a:gd name="T49" fmla="*/ 4 h 93"/>
                <a:gd name="T50" fmla="*/ 24 w 130"/>
                <a:gd name="T51" fmla="*/ 2 h 93"/>
                <a:gd name="T52" fmla="*/ 22 w 130"/>
                <a:gd name="T53" fmla="*/ 1 h 93"/>
                <a:gd name="T54" fmla="*/ 19 w 130"/>
                <a:gd name="T55" fmla="*/ 0 h 93"/>
                <a:gd name="T56" fmla="*/ 16 w 130"/>
                <a:gd name="T57" fmla="*/ 0 h 93"/>
                <a:gd name="T58" fmla="*/ 13 w 130"/>
                <a:gd name="T59" fmla="*/ 0 h 93"/>
                <a:gd name="T60" fmla="*/ 10 w 130"/>
                <a:gd name="T61" fmla="*/ 0 h 93"/>
                <a:gd name="T62" fmla="*/ 7 w 130"/>
                <a:gd name="T63" fmla="*/ 1 h 93"/>
                <a:gd name="T64" fmla="*/ 5 w 130"/>
                <a:gd name="T65" fmla="*/ 2 h 93"/>
                <a:gd name="T66" fmla="*/ 3 w 130"/>
                <a:gd name="T67" fmla="*/ 4 h 93"/>
                <a:gd name="T68" fmla="*/ 2 w 130"/>
                <a:gd name="T69" fmla="*/ 5 h 93"/>
                <a:gd name="T70" fmla="*/ 1 w 130"/>
                <a:gd name="T71" fmla="*/ 7 h 93"/>
                <a:gd name="T72" fmla="*/ 0 w 130"/>
                <a:gd name="T73" fmla="*/ 10 h 9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0"/>
                <a:gd name="T112" fmla="*/ 0 h 93"/>
                <a:gd name="T113" fmla="*/ 130 w 130"/>
                <a:gd name="T114" fmla="*/ 93 h 9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0" h="93">
                  <a:moveTo>
                    <a:pt x="0" y="43"/>
                  </a:moveTo>
                  <a:lnTo>
                    <a:pt x="0" y="43"/>
                  </a:lnTo>
                  <a:lnTo>
                    <a:pt x="2" y="52"/>
                  </a:lnTo>
                  <a:lnTo>
                    <a:pt x="4" y="61"/>
                  </a:lnTo>
                  <a:lnTo>
                    <a:pt x="10" y="70"/>
                  </a:lnTo>
                  <a:lnTo>
                    <a:pt x="17" y="77"/>
                  </a:lnTo>
                  <a:lnTo>
                    <a:pt x="26" y="83"/>
                  </a:lnTo>
                  <a:lnTo>
                    <a:pt x="37" y="88"/>
                  </a:lnTo>
                  <a:lnTo>
                    <a:pt x="50" y="92"/>
                  </a:lnTo>
                  <a:lnTo>
                    <a:pt x="63" y="93"/>
                  </a:lnTo>
                  <a:lnTo>
                    <a:pt x="76" y="93"/>
                  </a:lnTo>
                  <a:lnTo>
                    <a:pt x="89" y="92"/>
                  </a:lnTo>
                  <a:lnTo>
                    <a:pt x="99" y="88"/>
                  </a:lnTo>
                  <a:lnTo>
                    <a:pt x="110" y="83"/>
                  </a:lnTo>
                  <a:lnTo>
                    <a:pt x="117" y="77"/>
                  </a:lnTo>
                  <a:lnTo>
                    <a:pt x="124" y="70"/>
                  </a:lnTo>
                  <a:lnTo>
                    <a:pt x="129" y="61"/>
                  </a:lnTo>
                  <a:lnTo>
                    <a:pt x="130" y="52"/>
                  </a:lnTo>
                  <a:lnTo>
                    <a:pt x="130" y="41"/>
                  </a:lnTo>
                  <a:lnTo>
                    <a:pt x="127" y="32"/>
                  </a:lnTo>
                  <a:lnTo>
                    <a:pt x="121" y="24"/>
                  </a:lnTo>
                  <a:lnTo>
                    <a:pt x="115" y="17"/>
                  </a:lnTo>
                  <a:lnTo>
                    <a:pt x="106" y="10"/>
                  </a:lnTo>
                  <a:lnTo>
                    <a:pt x="94" y="5"/>
                  </a:lnTo>
                  <a:lnTo>
                    <a:pt x="82" y="1"/>
                  </a:lnTo>
                  <a:lnTo>
                    <a:pt x="69" y="0"/>
                  </a:lnTo>
                  <a:lnTo>
                    <a:pt x="55" y="0"/>
                  </a:lnTo>
                  <a:lnTo>
                    <a:pt x="43" y="1"/>
                  </a:lnTo>
                  <a:lnTo>
                    <a:pt x="32" y="5"/>
                  </a:lnTo>
                  <a:lnTo>
                    <a:pt x="21" y="10"/>
                  </a:lnTo>
                  <a:lnTo>
                    <a:pt x="13" y="17"/>
                  </a:lnTo>
                  <a:lnTo>
                    <a:pt x="7" y="24"/>
                  </a:lnTo>
                  <a:lnTo>
                    <a:pt x="3" y="32"/>
                  </a:lnTo>
                  <a:lnTo>
                    <a:pt x="0" y="43"/>
                  </a:lnTo>
                  <a:close/>
                </a:path>
              </a:pathLst>
            </a:custGeom>
            <a:solidFill>
              <a:srgbClr val="000000"/>
            </a:solidFill>
            <a:ln w="9525">
              <a:noFill/>
              <a:round/>
              <a:headEnd/>
              <a:tailEnd/>
            </a:ln>
          </p:spPr>
          <p:txBody>
            <a:bodyPr/>
            <a:lstStyle/>
            <a:p>
              <a:pPr rtl="0"/>
              <a:endParaRPr lang="en-US" sz="3800"/>
            </a:p>
          </p:txBody>
        </p:sp>
        <p:sp>
          <p:nvSpPr>
            <p:cNvPr id="41309" name="Freeform 349"/>
            <p:cNvSpPr>
              <a:spLocks/>
            </p:cNvSpPr>
            <p:nvPr/>
          </p:nvSpPr>
          <p:spPr bwMode="auto">
            <a:xfrm flipH="1">
              <a:off x="383" y="1332"/>
              <a:ext cx="43" cy="153"/>
            </a:xfrm>
            <a:custGeom>
              <a:avLst/>
              <a:gdLst>
                <a:gd name="T0" fmla="*/ 4 w 184"/>
                <a:gd name="T1" fmla="*/ 0 h 666"/>
                <a:gd name="T2" fmla="*/ 2 w 184"/>
                <a:gd name="T3" fmla="*/ 1 h 666"/>
                <a:gd name="T4" fmla="*/ 0 w 184"/>
                <a:gd name="T5" fmla="*/ 2 h 666"/>
                <a:gd name="T6" fmla="*/ 0 w 184"/>
                <a:gd name="T7" fmla="*/ 4 h 666"/>
                <a:gd name="T8" fmla="*/ 0 w 184"/>
                <a:gd name="T9" fmla="*/ 6 h 666"/>
                <a:gd name="T10" fmla="*/ 33 w 184"/>
                <a:gd name="T11" fmla="*/ 150 h 666"/>
                <a:gd name="T12" fmla="*/ 34 w 184"/>
                <a:gd name="T13" fmla="*/ 151 h 666"/>
                <a:gd name="T14" fmla="*/ 36 w 184"/>
                <a:gd name="T15" fmla="*/ 153 h 666"/>
                <a:gd name="T16" fmla="*/ 37 w 184"/>
                <a:gd name="T17" fmla="*/ 153 h 666"/>
                <a:gd name="T18" fmla="*/ 39 w 184"/>
                <a:gd name="T19" fmla="*/ 153 h 666"/>
                <a:gd name="T20" fmla="*/ 41 w 184"/>
                <a:gd name="T21" fmla="*/ 152 h 666"/>
                <a:gd name="T22" fmla="*/ 43 w 184"/>
                <a:gd name="T23" fmla="*/ 151 h 666"/>
                <a:gd name="T24" fmla="*/ 43 w 184"/>
                <a:gd name="T25" fmla="*/ 149 h 666"/>
                <a:gd name="T26" fmla="*/ 43 w 184"/>
                <a:gd name="T27" fmla="*/ 147 h 666"/>
                <a:gd name="T28" fmla="*/ 10 w 184"/>
                <a:gd name="T29" fmla="*/ 4 h 666"/>
                <a:gd name="T30" fmla="*/ 9 w 184"/>
                <a:gd name="T31" fmla="*/ 2 h 666"/>
                <a:gd name="T32" fmla="*/ 8 w 184"/>
                <a:gd name="T33" fmla="*/ 1 h 666"/>
                <a:gd name="T34" fmla="*/ 6 w 184"/>
                <a:gd name="T35" fmla="*/ 0 h 666"/>
                <a:gd name="T36" fmla="*/ 4 w 184"/>
                <a:gd name="T37" fmla="*/ 0 h 6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4"/>
                <a:gd name="T58" fmla="*/ 0 h 666"/>
                <a:gd name="T59" fmla="*/ 184 w 184"/>
                <a:gd name="T60" fmla="*/ 666 h 66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4" h="666">
                  <a:moveTo>
                    <a:pt x="17" y="0"/>
                  </a:moveTo>
                  <a:lnTo>
                    <a:pt x="9" y="4"/>
                  </a:lnTo>
                  <a:lnTo>
                    <a:pt x="2" y="9"/>
                  </a:lnTo>
                  <a:lnTo>
                    <a:pt x="0" y="17"/>
                  </a:lnTo>
                  <a:lnTo>
                    <a:pt x="0" y="26"/>
                  </a:lnTo>
                  <a:lnTo>
                    <a:pt x="141" y="651"/>
                  </a:lnTo>
                  <a:lnTo>
                    <a:pt x="145" y="659"/>
                  </a:lnTo>
                  <a:lnTo>
                    <a:pt x="152" y="664"/>
                  </a:lnTo>
                  <a:lnTo>
                    <a:pt x="160" y="666"/>
                  </a:lnTo>
                  <a:lnTo>
                    <a:pt x="169" y="666"/>
                  </a:lnTo>
                  <a:lnTo>
                    <a:pt x="177" y="662"/>
                  </a:lnTo>
                  <a:lnTo>
                    <a:pt x="182" y="657"/>
                  </a:lnTo>
                  <a:lnTo>
                    <a:pt x="184" y="649"/>
                  </a:lnTo>
                  <a:lnTo>
                    <a:pt x="184" y="640"/>
                  </a:lnTo>
                  <a:lnTo>
                    <a:pt x="43" y="17"/>
                  </a:lnTo>
                  <a:lnTo>
                    <a:pt x="39" y="9"/>
                  </a:lnTo>
                  <a:lnTo>
                    <a:pt x="34" y="3"/>
                  </a:lnTo>
                  <a:lnTo>
                    <a:pt x="26" y="0"/>
                  </a:lnTo>
                  <a:lnTo>
                    <a:pt x="17" y="0"/>
                  </a:lnTo>
                  <a:close/>
                </a:path>
              </a:pathLst>
            </a:custGeom>
            <a:solidFill>
              <a:srgbClr val="000000"/>
            </a:solidFill>
            <a:ln w="9525">
              <a:noFill/>
              <a:round/>
              <a:headEnd/>
              <a:tailEnd/>
            </a:ln>
          </p:spPr>
          <p:txBody>
            <a:bodyPr/>
            <a:lstStyle/>
            <a:p>
              <a:pPr rtl="0"/>
              <a:endParaRPr lang="en-US" sz="3800"/>
            </a:p>
          </p:txBody>
        </p:sp>
        <p:sp>
          <p:nvSpPr>
            <p:cNvPr id="41310" name="Freeform 350"/>
            <p:cNvSpPr>
              <a:spLocks/>
            </p:cNvSpPr>
            <p:nvPr/>
          </p:nvSpPr>
          <p:spPr bwMode="auto">
            <a:xfrm flipH="1">
              <a:off x="337" y="1115"/>
              <a:ext cx="224" cy="225"/>
            </a:xfrm>
            <a:custGeom>
              <a:avLst/>
              <a:gdLst>
                <a:gd name="T0" fmla="*/ 201 w 983"/>
                <a:gd name="T1" fmla="*/ 8 h 985"/>
                <a:gd name="T2" fmla="*/ 201 w 983"/>
                <a:gd name="T3" fmla="*/ 8 h 985"/>
                <a:gd name="T4" fmla="*/ 199 w 983"/>
                <a:gd name="T5" fmla="*/ 16 h 985"/>
                <a:gd name="T6" fmla="*/ 188 w 983"/>
                <a:gd name="T7" fmla="*/ 61 h 985"/>
                <a:gd name="T8" fmla="*/ 173 w 983"/>
                <a:gd name="T9" fmla="*/ 122 h 985"/>
                <a:gd name="T10" fmla="*/ 161 w 983"/>
                <a:gd name="T11" fmla="*/ 167 h 985"/>
                <a:gd name="T12" fmla="*/ 158 w 983"/>
                <a:gd name="T13" fmla="*/ 179 h 985"/>
                <a:gd name="T14" fmla="*/ 154 w 983"/>
                <a:gd name="T15" fmla="*/ 186 h 985"/>
                <a:gd name="T16" fmla="*/ 151 w 983"/>
                <a:gd name="T17" fmla="*/ 190 h 985"/>
                <a:gd name="T18" fmla="*/ 149 w 983"/>
                <a:gd name="T19" fmla="*/ 191 h 985"/>
                <a:gd name="T20" fmla="*/ 147 w 983"/>
                <a:gd name="T21" fmla="*/ 192 h 985"/>
                <a:gd name="T22" fmla="*/ 147 w 983"/>
                <a:gd name="T23" fmla="*/ 192 h 985"/>
                <a:gd name="T24" fmla="*/ 146 w 983"/>
                <a:gd name="T25" fmla="*/ 192 h 985"/>
                <a:gd name="T26" fmla="*/ 144 w 983"/>
                <a:gd name="T27" fmla="*/ 191 h 985"/>
                <a:gd name="T28" fmla="*/ 139 w 983"/>
                <a:gd name="T29" fmla="*/ 191 h 985"/>
                <a:gd name="T30" fmla="*/ 124 w 983"/>
                <a:gd name="T31" fmla="*/ 192 h 985"/>
                <a:gd name="T32" fmla="*/ 105 w 983"/>
                <a:gd name="T33" fmla="*/ 193 h 985"/>
                <a:gd name="T34" fmla="*/ 84 w 983"/>
                <a:gd name="T35" fmla="*/ 193 h 985"/>
                <a:gd name="T36" fmla="*/ 61 w 983"/>
                <a:gd name="T37" fmla="*/ 195 h 985"/>
                <a:gd name="T38" fmla="*/ 40 w 983"/>
                <a:gd name="T39" fmla="*/ 196 h 985"/>
                <a:gd name="T40" fmla="*/ 23 w 983"/>
                <a:gd name="T41" fmla="*/ 197 h 985"/>
                <a:gd name="T42" fmla="*/ 12 w 983"/>
                <a:gd name="T43" fmla="*/ 199 h 985"/>
                <a:gd name="T44" fmla="*/ 5 w 983"/>
                <a:gd name="T45" fmla="*/ 202 h 985"/>
                <a:gd name="T46" fmla="*/ 1 w 983"/>
                <a:gd name="T47" fmla="*/ 208 h 985"/>
                <a:gd name="T48" fmla="*/ 0 w 983"/>
                <a:gd name="T49" fmla="*/ 214 h 985"/>
                <a:gd name="T50" fmla="*/ 1 w 983"/>
                <a:gd name="T51" fmla="*/ 220 h 985"/>
                <a:gd name="T52" fmla="*/ 3 w 983"/>
                <a:gd name="T53" fmla="*/ 224 h 985"/>
                <a:gd name="T54" fmla="*/ 5 w 983"/>
                <a:gd name="T55" fmla="*/ 225 h 985"/>
                <a:gd name="T56" fmla="*/ 160 w 983"/>
                <a:gd name="T57" fmla="*/ 225 h 985"/>
                <a:gd name="T58" fmla="*/ 161 w 983"/>
                <a:gd name="T59" fmla="*/ 225 h 985"/>
                <a:gd name="T60" fmla="*/ 161 w 983"/>
                <a:gd name="T61" fmla="*/ 225 h 985"/>
                <a:gd name="T62" fmla="*/ 176 w 983"/>
                <a:gd name="T63" fmla="*/ 221 h 985"/>
                <a:gd name="T64" fmla="*/ 185 w 983"/>
                <a:gd name="T65" fmla="*/ 213 h 985"/>
                <a:gd name="T66" fmla="*/ 190 w 983"/>
                <a:gd name="T67" fmla="*/ 205 h 985"/>
                <a:gd name="T68" fmla="*/ 191 w 983"/>
                <a:gd name="T69" fmla="*/ 198 h 985"/>
                <a:gd name="T70" fmla="*/ 191 w 983"/>
                <a:gd name="T71" fmla="*/ 198 h 985"/>
                <a:gd name="T72" fmla="*/ 191 w 983"/>
                <a:gd name="T73" fmla="*/ 198 h 985"/>
                <a:gd name="T74" fmla="*/ 224 w 983"/>
                <a:gd name="T75" fmla="*/ 10 h 985"/>
                <a:gd name="T76" fmla="*/ 224 w 983"/>
                <a:gd name="T77" fmla="*/ 8 h 985"/>
                <a:gd name="T78" fmla="*/ 222 w 983"/>
                <a:gd name="T79" fmla="*/ 5 h 985"/>
                <a:gd name="T80" fmla="*/ 220 w 983"/>
                <a:gd name="T81" fmla="*/ 3 h 985"/>
                <a:gd name="T82" fmla="*/ 217 w 983"/>
                <a:gd name="T83" fmla="*/ 1 h 985"/>
                <a:gd name="T84" fmla="*/ 215 w 983"/>
                <a:gd name="T85" fmla="*/ 0 h 985"/>
                <a:gd name="T86" fmla="*/ 211 w 983"/>
                <a:gd name="T87" fmla="*/ 0 h 985"/>
                <a:gd name="T88" fmla="*/ 206 w 983"/>
                <a:gd name="T89" fmla="*/ 2 h 985"/>
                <a:gd name="T90" fmla="*/ 203 w 983"/>
                <a:gd name="T91" fmla="*/ 5 h 985"/>
                <a:gd name="T92" fmla="*/ 201 w 983"/>
                <a:gd name="T93" fmla="*/ 7 h 98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83"/>
                <a:gd name="T142" fmla="*/ 0 h 985"/>
                <a:gd name="T143" fmla="*/ 983 w 983"/>
                <a:gd name="T144" fmla="*/ 985 h 98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83" h="985">
                  <a:moveTo>
                    <a:pt x="883" y="31"/>
                  </a:moveTo>
                  <a:lnTo>
                    <a:pt x="882" y="33"/>
                  </a:lnTo>
                  <a:lnTo>
                    <a:pt x="882" y="34"/>
                  </a:lnTo>
                  <a:lnTo>
                    <a:pt x="880" y="37"/>
                  </a:lnTo>
                  <a:lnTo>
                    <a:pt x="880" y="38"/>
                  </a:lnTo>
                  <a:lnTo>
                    <a:pt x="873" y="69"/>
                  </a:lnTo>
                  <a:lnTo>
                    <a:pt x="852" y="151"/>
                  </a:lnTo>
                  <a:lnTo>
                    <a:pt x="823" y="267"/>
                  </a:lnTo>
                  <a:lnTo>
                    <a:pt x="791" y="400"/>
                  </a:lnTo>
                  <a:lnTo>
                    <a:pt x="757" y="534"/>
                  </a:lnTo>
                  <a:lnTo>
                    <a:pt x="728" y="650"/>
                  </a:lnTo>
                  <a:lnTo>
                    <a:pt x="708" y="733"/>
                  </a:lnTo>
                  <a:lnTo>
                    <a:pt x="700" y="765"/>
                  </a:lnTo>
                  <a:lnTo>
                    <a:pt x="692" y="785"/>
                  </a:lnTo>
                  <a:lnTo>
                    <a:pt x="684" y="802"/>
                  </a:lnTo>
                  <a:lnTo>
                    <a:pt x="676" y="814"/>
                  </a:lnTo>
                  <a:lnTo>
                    <a:pt x="670" y="824"/>
                  </a:lnTo>
                  <a:lnTo>
                    <a:pt x="663" y="830"/>
                  </a:lnTo>
                  <a:lnTo>
                    <a:pt x="658" y="836"/>
                  </a:lnTo>
                  <a:lnTo>
                    <a:pt x="654" y="838"/>
                  </a:lnTo>
                  <a:lnTo>
                    <a:pt x="650" y="840"/>
                  </a:lnTo>
                  <a:lnTo>
                    <a:pt x="646" y="841"/>
                  </a:lnTo>
                  <a:lnTo>
                    <a:pt x="644" y="841"/>
                  </a:lnTo>
                  <a:lnTo>
                    <a:pt x="643" y="841"/>
                  </a:lnTo>
                  <a:lnTo>
                    <a:pt x="641" y="841"/>
                  </a:lnTo>
                  <a:lnTo>
                    <a:pt x="639" y="840"/>
                  </a:lnTo>
                  <a:lnTo>
                    <a:pt x="636" y="840"/>
                  </a:lnTo>
                  <a:lnTo>
                    <a:pt x="633" y="838"/>
                  </a:lnTo>
                  <a:lnTo>
                    <a:pt x="631" y="838"/>
                  </a:lnTo>
                  <a:lnTo>
                    <a:pt x="610" y="838"/>
                  </a:lnTo>
                  <a:lnTo>
                    <a:pt x="581" y="840"/>
                  </a:lnTo>
                  <a:lnTo>
                    <a:pt x="546" y="841"/>
                  </a:lnTo>
                  <a:lnTo>
                    <a:pt x="506" y="842"/>
                  </a:lnTo>
                  <a:lnTo>
                    <a:pt x="462" y="844"/>
                  </a:lnTo>
                  <a:lnTo>
                    <a:pt x="415" y="846"/>
                  </a:lnTo>
                  <a:lnTo>
                    <a:pt x="367" y="847"/>
                  </a:lnTo>
                  <a:lnTo>
                    <a:pt x="318" y="850"/>
                  </a:lnTo>
                  <a:lnTo>
                    <a:pt x="268" y="853"/>
                  </a:lnTo>
                  <a:lnTo>
                    <a:pt x="221" y="855"/>
                  </a:lnTo>
                  <a:lnTo>
                    <a:pt x="177" y="858"/>
                  </a:lnTo>
                  <a:lnTo>
                    <a:pt x="137" y="862"/>
                  </a:lnTo>
                  <a:lnTo>
                    <a:pt x="102" y="864"/>
                  </a:lnTo>
                  <a:lnTo>
                    <a:pt x="73" y="868"/>
                  </a:lnTo>
                  <a:lnTo>
                    <a:pt x="51" y="872"/>
                  </a:lnTo>
                  <a:lnTo>
                    <a:pt x="38" y="876"/>
                  </a:lnTo>
                  <a:lnTo>
                    <a:pt x="22" y="886"/>
                  </a:lnTo>
                  <a:lnTo>
                    <a:pt x="12" y="898"/>
                  </a:lnTo>
                  <a:lnTo>
                    <a:pt x="6" y="911"/>
                  </a:lnTo>
                  <a:lnTo>
                    <a:pt x="2" y="924"/>
                  </a:lnTo>
                  <a:lnTo>
                    <a:pt x="0" y="939"/>
                  </a:lnTo>
                  <a:lnTo>
                    <a:pt x="2" y="952"/>
                  </a:lnTo>
                  <a:lnTo>
                    <a:pt x="4" y="963"/>
                  </a:lnTo>
                  <a:lnTo>
                    <a:pt x="7" y="974"/>
                  </a:lnTo>
                  <a:lnTo>
                    <a:pt x="11" y="979"/>
                  </a:lnTo>
                  <a:lnTo>
                    <a:pt x="15" y="983"/>
                  </a:lnTo>
                  <a:lnTo>
                    <a:pt x="20" y="984"/>
                  </a:lnTo>
                  <a:lnTo>
                    <a:pt x="25" y="985"/>
                  </a:lnTo>
                  <a:lnTo>
                    <a:pt x="704" y="985"/>
                  </a:lnTo>
                  <a:lnTo>
                    <a:pt x="705" y="985"/>
                  </a:lnTo>
                  <a:lnTo>
                    <a:pt x="706" y="985"/>
                  </a:lnTo>
                  <a:lnTo>
                    <a:pt x="743" y="978"/>
                  </a:lnTo>
                  <a:lnTo>
                    <a:pt x="771" y="966"/>
                  </a:lnTo>
                  <a:lnTo>
                    <a:pt x="795" y="952"/>
                  </a:lnTo>
                  <a:lnTo>
                    <a:pt x="812" y="933"/>
                  </a:lnTo>
                  <a:lnTo>
                    <a:pt x="825" y="915"/>
                  </a:lnTo>
                  <a:lnTo>
                    <a:pt x="832" y="897"/>
                  </a:lnTo>
                  <a:lnTo>
                    <a:pt x="838" y="880"/>
                  </a:lnTo>
                  <a:lnTo>
                    <a:pt x="839" y="866"/>
                  </a:lnTo>
                  <a:lnTo>
                    <a:pt x="839" y="867"/>
                  </a:lnTo>
                  <a:lnTo>
                    <a:pt x="839" y="868"/>
                  </a:lnTo>
                  <a:lnTo>
                    <a:pt x="983" y="46"/>
                  </a:lnTo>
                  <a:lnTo>
                    <a:pt x="983" y="43"/>
                  </a:lnTo>
                  <a:lnTo>
                    <a:pt x="983" y="39"/>
                  </a:lnTo>
                  <a:lnTo>
                    <a:pt x="982" y="35"/>
                  </a:lnTo>
                  <a:lnTo>
                    <a:pt x="981" y="33"/>
                  </a:lnTo>
                  <a:lnTo>
                    <a:pt x="975" y="24"/>
                  </a:lnTo>
                  <a:lnTo>
                    <a:pt x="969" y="17"/>
                  </a:lnTo>
                  <a:lnTo>
                    <a:pt x="964" y="12"/>
                  </a:lnTo>
                  <a:lnTo>
                    <a:pt x="957" y="7"/>
                  </a:lnTo>
                  <a:lnTo>
                    <a:pt x="952" y="4"/>
                  </a:lnTo>
                  <a:lnTo>
                    <a:pt x="947" y="3"/>
                  </a:lnTo>
                  <a:lnTo>
                    <a:pt x="942" y="1"/>
                  </a:lnTo>
                  <a:lnTo>
                    <a:pt x="936" y="0"/>
                  </a:lnTo>
                  <a:lnTo>
                    <a:pt x="926" y="1"/>
                  </a:lnTo>
                  <a:lnTo>
                    <a:pt x="916" y="4"/>
                  </a:lnTo>
                  <a:lnTo>
                    <a:pt x="906" y="8"/>
                  </a:lnTo>
                  <a:lnTo>
                    <a:pt x="900" y="13"/>
                  </a:lnTo>
                  <a:lnTo>
                    <a:pt x="893" y="20"/>
                  </a:lnTo>
                  <a:lnTo>
                    <a:pt x="888" y="25"/>
                  </a:lnTo>
                  <a:lnTo>
                    <a:pt x="884" y="29"/>
                  </a:lnTo>
                  <a:lnTo>
                    <a:pt x="883" y="31"/>
                  </a:lnTo>
                  <a:close/>
                </a:path>
              </a:pathLst>
            </a:custGeom>
            <a:solidFill>
              <a:srgbClr val="000000"/>
            </a:solidFill>
            <a:ln w="9525">
              <a:noFill/>
              <a:round/>
              <a:headEnd/>
              <a:tailEnd/>
            </a:ln>
          </p:spPr>
          <p:txBody>
            <a:bodyPr/>
            <a:lstStyle/>
            <a:p>
              <a:pPr rtl="0"/>
              <a:endParaRPr lang="en-US" sz="3800"/>
            </a:p>
          </p:txBody>
        </p:sp>
        <p:sp>
          <p:nvSpPr>
            <p:cNvPr id="41311" name="Freeform 351"/>
            <p:cNvSpPr>
              <a:spLocks/>
            </p:cNvSpPr>
            <p:nvPr/>
          </p:nvSpPr>
          <p:spPr bwMode="auto">
            <a:xfrm flipH="1">
              <a:off x="346" y="1124"/>
              <a:ext cx="207" cy="207"/>
            </a:xfrm>
            <a:custGeom>
              <a:avLst/>
              <a:gdLst>
                <a:gd name="T0" fmla="*/ 205 w 904"/>
                <a:gd name="T1" fmla="*/ 0 h 907"/>
                <a:gd name="T2" fmla="*/ 206 w 904"/>
                <a:gd name="T3" fmla="*/ 1 h 907"/>
                <a:gd name="T4" fmla="*/ 205 w 904"/>
                <a:gd name="T5" fmla="*/ 11 h 907"/>
                <a:gd name="T6" fmla="*/ 196 w 904"/>
                <a:gd name="T7" fmla="*/ 62 h 907"/>
                <a:gd name="T8" fmla="*/ 184 w 904"/>
                <a:gd name="T9" fmla="*/ 130 h 907"/>
                <a:gd name="T10" fmla="*/ 176 w 904"/>
                <a:gd name="T11" fmla="*/ 180 h 907"/>
                <a:gd name="T12" fmla="*/ 174 w 904"/>
                <a:gd name="T13" fmla="*/ 188 h 907"/>
                <a:gd name="T14" fmla="*/ 174 w 904"/>
                <a:gd name="T15" fmla="*/ 188 h 907"/>
                <a:gd name="T16" fmla="*/ 174 w 904"/>
                <a:gd name="T17" fmla="*/ 189 h 907"/>
                <a:gd name="T18" fmla="*/ 173 w 904"/>
                <a:gd name="T19" fmla="*/ 194 h 907"/>
                <a:gd name="T20" fmla="*/ 169 w 904"/>
                <a:gd name="T21" fmla="*/ 200 h 907"/>
                <a:gd name="T22" fmla="*/ 159 w 904"/>
                <a:gd name="T23" fmla="*/ 206 h 907"/>
                <a:gd name="T24" fmla="*/ 150 w 904"/>
                <a:gd name="T25" fmla="*/ 207 h 907"/>
                <a:gd name="T26" fmla="*/ 138 w 904"/>
                <a:gd name="T27" fmla="*/ 207 h 907"/>
                <a:gd name="T28" fmla="*/ 118 w 904"/>
                <a:gd name="T29" fmla="*/ 207 h 907"/>
                <a:gd name="T30" fmla="*/ 92 w 904"/>
                <a:gd name="T31" fmla="*/ 207 h 907"/>
                <a:gd name="T32" fmla="*/ 64 w 904"/>
                <a:gd name="T33" fmla="*/ 207 h 907"/>
                <a:gd name="T34" fmla="*/ 38 w 904"/>
                <a:gd name="T35" fmla="*/ 207 h 907"/>
                <a:gd name="T36" fmla="*/ 17 w 904"/>
                <a:gd name="T37" fmla="*/ 207 h 907"/>
                <a:gd name="T38" fmla="*/ 3 w 904"/>
                <a:gd name="T39" fmla="*/ 207 h 907"/>
                <a:gd name="T40" fmla="*/ 0 w 904"/>
                <a:gd name="T41" fmla="*/ 207 h 907"/>
                <a:gd name="T42" fmla="*/ 0 w 904"/>
                <a:gd name="T43" fmla="*/ 206 h 907"/>
                <a:gd name="T44" fmla="*/ 0 w 904"/>
                <a:gd name="T45" fmla="*/ 204 h 907"/>
                <a:gd name="T46" fmla="*/ 2 w 904"/>
                <a:gd name="T47" fmla="*/ 200 h 907"/>
                <a:gd name="T48" fmla="*/ 6 w 904"/>
                <a:gd name="T49" fmla="*/ 199 h 907"/>
                <a:gd name="T50" fmla="*/ 13 w 904"/>
                <a:gd name="T51" fmla="*/ 197 h 907"/>
                <a:gd name="T52" fmla="*/ 25 w 904"/>
                <a:gd name="T53" fmla="*/ 196 h 907"/>
                <a:gd name="T54" fmla="*/ 41 w 904"/>
                <a:gd name="T55" fmla="*/ 195 h 907"/>
                <a:gd name="T56" fmla="*/ 59 w 904"/>
                <a:gd name="T57" fmla="*/ 194 h 907"/>
                <a:gd name="T58" fmla="*/ 79 w 904"/>
                <a:gd name="T59" fmla="*/ 193 h 907"/>
                <a:gd name="T60" fmla="*/ 102 w 904"/>
                <a:gd name="T61" fmla="*/ 192 h 907"/>
                <a:gd name="T62" fmla="*/ 124 w 904"/>
                <a:gd name="T63" fmla="*/ 192 h 907"/>
                <a:gd name="T64" fmla="*/ 136 w 904"/>
                <a:gd name="T65" fmla="*/ 192 h 907"/>
                <a:gd name="T66" fmla="*/ 140 w 904"/>
                <a:gd name="T67" fmla="*/ 192 h 907"/>
                <a:gd name="T68" fmla="*/ 145 w 904"/>
                <a:gd name="T69" fmla="*/ 190 h 907"/>
                <a:gd name="T70" fmla="*/ 150 w 904"/>
                <a:gd name="T71" fmla="*/ 187 h 907"/>
                <a:gd name="T72" fmla="*/ 154 w 904"/>
                <a:gd name="T73" fmla="*/ 181 h 907"/>
                <a:gd name="T74" fmla="*/ 158 w 904"/>
                <a:gd name="T75" fmla="*/ 173 h 907"/>
                <a:gd name="T76" fmla="*/ 160 w 904"/>
                <a:gd name="T77" fmla="*/ 168 h 907"/>
                <a:gd name="T78" fmla="*/ 160 w 904"/>
                <a:gd name="T79" fmla="*/ 168 h 907"/>
                <a:gd name="T80" fmla="*/ 162 w 904"/>
                <a:gd name="T81" fmla="*/ 161 h 907"/>
                <a:gd name="T82" fmla="*/ 173 w 904"/>
                <a:gd name="T83" fmla="*/ 116 h 907"/>
                <a:gd name="T84" fmla="*/ 188 w 904"/>
                <a:gd name="T85" fmla="*/ 56 h 907"/>
                <a:gd name="T86" fmla="*/ 199 w 904"/>
                <a:gd name="T87" fmla="*/ 11 h 907"/>
                <a:gd name="T88" fmla="*/ 202 w 904"/>
                <a:gd name="T89" fmla="*/ 2 h 907"/>
                <a:gd name="T90" fmla="*/ 204 w 904"/>
                <a:gd name="T91" fmla="*/ 0 h 90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04"/>
                <a:gd name="T139" fmla="*/ 0 h 907"/>
                <a:gd name="T140" fmla="*/ 904 w 904"/>
                <a:gd name="T141" fmla="*/ 907 h 90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04" h="907">
                  <a:moveTo>
                    <a:pt x="896" y="0"/>
                  </a:moveTo>
                  <a:lnTo>
                    <a:pt x="897" y="1"/>
                  </a:lnTo>
                  <a:lnTo>
                    <a:pt x="900" y="3"/>
                  </a:lnTo>
                  <a:lnTo>
                    <a:pt x="901" y="5"/>
                  </a:lnTo>
                  <a:lnTo>
                    <a:pt x="904" y="8"/>
                  </a:lnTo>
                  <a:lnTo>
                    <a:pt x="897" y="47"/>
                  </a:lnTo>
                  <a:lnTo>
                    <a:pt x="880" y="142"/>
                  </a:lnTo>
                  <a:lnTo>
                    <a:pt x="857" y="272"/>
                  </a:lnTo>
                  <a:lnTo>
                    <a:pt x="831" y="421"/>
                  </a:lnTo>
                  <a:lnTo>
                    <a:pt x="805" y="569"/>
                  </a:lnTo>
                  <a:lnTo>
                    <a:pt x="783" y="698"/>
                  </a:lnTo>
                  <a:lnTo>
                    <a:pt x="767" y="789"/>
                  </a:lnTo>
                  <a:lnTo>
                    <a:pt x="761" y="823"/>
                  </a:lnTo>
                  <a:lnTo>
                    <a:pt x="761" y="824"/>
                  </a:lnTo>
                  <a:lnTo>
                    <a:pt x="761" y="825"/>
                  </a:lnTo>
                  <a:lnTo>
                    <a:pt x="761" y="829"/>
                  </a:lnTo>
                  <a:lnTo>
                    <a:pt x="760" y="838"/>
                  </a:lnTo>
                  <a:lnTo>
                    <a:pt x="756" y="850"/>
                  </a:lnTo>
                  <a:lnTo>
                    <a:pt x="748" y="863"/>
                  </a:lnTo>
                  <a:lnTo>
                    <a:pt x="736" y="877"/>
                  </a:lnTo>
                  <a:lnTo>
                    <a:pt x="719" y="890"/>
                  </a:lnTo>
                  <a:lnTo>
                    <a:pt x="695" y="901"/>
                  </a:lnTo>
                  <a:lnTo>
                    <a:pt x="663" y="907"/>
                  </a:lnTo>
                  <a:lnTo>
                    <a:pt x="656" y="907"/>
                  </a:lnTo>
                  <a:lnTo>
                    <a:pt x="635" y="907"/>
                  </a:lnTo>
                  <a:lnTo>
                    <a:pt x="604" y="907"/>
                  </a:lnTo>
                  <a:lnTo>
                    <a:pt x="562" y="907"/>
                  </a:lnTo>
                  <a:lnTo>
                    <a:pt x="514" y="907"/>
                  </a:lnTo>
                  <a:lnTo>
                    <a:pt x="459" y="907"/>
                  </a:lnTo>
                  <a:lnTo>
                    <a:pt x="402" y="907"/>
                  </a:lnTo>
                  <a:lnTo>
                    <a:pt x="342" y="907"/>
                  </a:lnTo>
                  <a:lnTo>
                    <a:pt x="281" y="907"/>
                  </a:lnTo>
                  <a:lnTo>
                    <a:pt x="223" y="907"/>
                  </a:lnTo>
                  <a:lnTo>
                    <a:pt x="167" y="907"/>
                  </a:lnTo>
                  <a:lnTo>
                    <a:pt x="116" y="907"/>
                  </a:lnTo>
                  <a:lnTo>
                    <a:pt x="73" y="907"/>
                  </a:lnTo>
                  <a:lnTo>
                    <a:pt x="38" y="907"/>
                  </a:lnTo>
                  <a:lnTo>
                    <a:pt x="13" y="907"/>
                  </a:lnTo>
                  <a:lnTo>
                    <a:pt x="2" y="907"/>
                  </a:lnTo>
                  <a:lnTo>
                    <a:pt x="2" y="905"/>
                  </a:lnTo>
                  <a:lnTo>
                    <a:pt x="2" y="903"/>
                  </a:lnTo>
                  <a:lnTo>
                    <a:pt x="0" y="901"/>
                  </a:lnTo>
                  <a:lnTo>
                    <a:pt x="0" y="900"/>
                  </a:lnTo>
                  <a:lnTo>
                    <a:pt x="2" y="892"/>
                  </a:lnTo>
                  <a:lnTo>
                    <a:pt x="4" y="885"/>
                  </a:lnTo>
                  <a:lnTo>
                    <a:pt x="9" y="877"/>
                  </a:lnTo>
                  <a:lnTo>
                    <a:pt x="17" y="872"/>
                  </a:lnTo>
                  <a:lnTo>
                    <a:pt x="25" y="870"/>
                  </a:lnTo>
                  <a:lnTo>
                    <a:pt x="39" y="867"/>
                  </a:lnTo>
                  <a:lnTo>
                    <a:pt x="58" y="864"/>
                  </a:lnTo>
                  <a:lnTo>
                    <a:pt x="82" y="862"/>
                  </a:lnTo>
                  <a:lnTo>
                    <a:pt x="110" y="860"/>
                  </a:lnTo>
                  <a:lnTo>
                    <a:pt x="142" y="858"/>
                  </a:lnTo>
                  <a:lnTo>
                    <a:pt x="178" y="855"/>
                  </a:lnTo>
                  <a:lnTo>
                    <a:pt x="217" y="853"/>
                  </a:lnTo>
                  <a:lnTo>
                    <a:pt x="259" y="850"/>
                  </a:lnTo>
                  <a:lnTo>
                    <a:pt x="302" y="849"/>
                  </a:lnTo>
                  <a:lnTo>
                    <a:pt x="347" y="846"/>
                  </a:lnTo>
                  <a:lnTo>
                    <a:pt x="396" y="845"/>
                  </a:lnTo>
                  <a:lnTo>
                    <a:pt x="444" y="842"/>
                  </a:lnTo>
                  <a:lnTo>
                    <a:pt x="492" y="841"/>
                  </a:lnTo>
                  <a:lnTo>
                    <a:pt x="541" y="840"/>
                  </a:lnTo>
                  <a:lnTo>
                    <a:pt x="589" y="838"/>
                  </a:lnTo>
                  <a:lnTo>
                    <a:pt x="596" y="841"/>
                  </a:lnTo>
                  <a:lnTo>
                    <a:pt x="604" y="842"/>
                  </a:lnTo>
                  <a:lnTo>
                    <a:pt x="613" y="842"/>
                  </a:lnTo>
                  <a:lnTo>
                    <a:pt x="622" y="840"/>
                  </a:lnTo>
                  <a:lnTo>
                    <a:pt x="632" y="834"/>
                  </a:lnTo>
                  <a:lnTo>
                    <a:pt x="643" y="828"/>
                  </a:lnTo>
                  <a:lnTo>
                    <a:pt x="653" y="819"/>
                  </a:lnTo>
                  <a:lnTo>
                    <a:pt x="662" y="807"/>
                  </a:lnTo>
                  <a:lnTo>
                    <a:pt x="672" y="794"/>
                  </a:lnTo>
                  <a:lnTo>
                    <a:pt x="682" y="777"/>
                  </a:lnTo>
                  <a:lnTo>
                    <a:pt x="689" y="760"/>
                  </a:lnTo>
                  <a:lnTo>
                    <a:pt x="698" y="739"/>
                  </a:lnTo>
                  <a:lnTo>
                    <a:pt x="698" y="738"/>
                  </a:lnTo>
                  <a:lnTo>
                    <a:pt x="698" y="737"/>
                  </a:lnTo>
                  <a:lnTo>
                    <a:pt x="706" y="706"/>
                  </a:lnTo>
                  <a:lnTo>
                    <a:pt x="726" y="625"/>
                  </a:lnTo>
                  <a:lnTo>
                    <a:pt x="754" y="510"/>
                  </a:lnTo>
                  <a:lnTo>
                    <a:pt x="787" y="379"/>
                  </a:lnTo>
                  <a:lnTo>
                    <a:pt x="819" y="246"/>
                  </a:lnTo>
                  <a:lnTo>
                    <a:pt x="849" y="130"/>
                  </a:lnTo>
                  <a:lnTo>
                    <a:pt x="869" y="47"/>
                  </a:lnTo>
                  <a:lnTo>
                    <a:pt x="878" y="13"/>
                  </a:lnTo>
                  <a:lnTo>
                    <a:pt x="882" y="8"/>
                  </a:lnTo>
                  <a:lnTo>
                    <a:pt x="887" y="4"/>
                  </a:lnTo>
                  <a:lnTo>
                    <a:pt x="892" y="1"/>
                  </a:lnTo>
                  <a:lnTo>
                    <a:pt x="896" y="0"/>
                  </a:lnTo>
                  <a:close/>
                </a:path>
              </a:pathLst>
            </a:custGeom>
            <a:solidFill>
              <a:srgbClr val="C0C0C0"/>
            </a:solidFill>
            <a:ln w="9525">
              <a:noFill/>
              <a:round/>
              <a:headEnd/>
              <a:tailEnd/>
            </a:ln>
          </p:spPr>
          <p:txBody>
            <a:bodyPr/>
            <a:lstStyle/>
            <a:p>
              <a:pPr rtl="0"/>
              <a:endParaRPr lang="en-US" sz="3800"/>
            </a:p>
          </p:txBody>
        </p:sp>
        <p:sp>
          <p:nvSpPr>
            <p:cNvPr id="41312" name="Freeform 352"/>
            <p:cNvSpPr>
              <a:spLocks/>
            </p:cNvSpPr>
            <p:nvPr/>
          </p:nvSpPr>
          <p:spPr bwMode="auto">
            <a:xfrm flipH="1">
              <a:off x="774" y="1193"/>
              <a:ext cx="77" cy="290"/>
            </a:xfrm>
            <a:custGeom>
              <a:avLst/>
              <a:gdLst>
                <a:gd name="T0" fmla="*/ 70 w 338"/>
                <a:gd name="T1" fmla="*/ 0 h 1268"/>
                <a:gd name="T2" fmla="*/ 68 w 338"/>
                <a:gd name="T3" fmla="*/ 1 h 1268"/>
                <a:gd name="T4" fmla="*/ 64 w 338"/>
                <a:gd name="T5" fmla="*/ 3 h 1268"/>
                <a:gd name="T6" fmla="*/ 59 w 338"/>
                <a:gd name="T7" fmla="*/ 5 h 1268"/>
                <a:gd name="T8" fmla="*/ 53 w 338"/>
                <a:gd name="T9" fmla="*/ 8 h 1268"/>
                <a:gd name="T10" fmla="*/ 48 w 338"/>
                <a:gd name="T11" fmla="*/ 11 h 1268"/>
                <a:gd name="T12" fmla="*/ 43 w 338"/>
                <a:gd name="T13" fmla="*/ 15 h 1268"/>
                <a:gd name="T14" fmla="*/ 39 w 338"/>
                <a:gd name="T15" fmla="*/ 19 h 1268"/>
                <a:gd name="T16" fmla="*/ 37 w 338"/>
                <a:gd name="T17" fmla="*/ 24 h 1268"/>
                <a:gd name="T18" fmla="*/ 35 w 338"/>
                <a:gd name="T19" fmla="*/ 37 h 1268"/>
                <a:gd name="T20" fmla="*/ 31 w 338"/>
                <a:gd name="T21" fmla="*/ 65 h 1268"/>
                <a:gd name="T22" fmla="*/ 25 w 338"/>
                <a:gd name="T23" fmla="*/ 104 h 1268"/>
                <a:gd name="T24" fmla="*/ 19 w 338"/>
                <a:gd name="T25" fmla="*/ 148 h 1268"/>
                <a:gd name="T26" fmla="*/ 12 w 338"/>
                <a:gd name="T27" fmla="*/ 193 h 1268"/>
                <a:gd name="T28" fmla="*/ 7 w 338"/>
                <a:gd name="T29" fmla="*/ 234 h 1268"/>
                <a:gd name="T30" fmla="*/ 2 w 338"/>
                <a:gd name="T31" fmla="*/ 266 h 1268"/>
                <a:gd name="T32" fmla="*/ 0 w 338"/>
                <a:gd name="T33" fmla="*/ 284 h 1268"/>
                <a:gd name="T34" fmla="*/ 0 w 338"/>
                <a:gd name="T35" fmla="*/ 286 h 1268"/>
                <a:gd name="T36" fmla="*/ 1 w 338"/>
                <a:gd name="T37" fmla="*/ 288 h 1268"/>
                <a:gd name="T38" fmla="*/ 2 w 338"/>
                <a:gd name="T39" fmla="*/ 289 h 1268"/>
                <a:gd name="T40" fmla="*/ 4 w 338"/>
                <a:gd name="T41" fmla="*/ 290 h 1268"/>
                <a:gd name="T42" fmla="*/ 6 w 338"/>
                <a:gd name="T43" fmla="*/ 290 h 1268"/>
                <a:gd name="T44" fmla="*/ 8 w 338"/>
                <a:gd name="T45" fmla="*/ 289 h 1268"/>
                <a:gd name="T46" fmla="*/ 9 w 338"/>
                <a:gd name="T47" fmla="*/ 287 h 1268"/>
                <a:gd name="T48" fmla="*/ 10 w 338"/>
                <a:gd name="T49" fmla="*/ 285 h 1268"/>
                <a:gd name="T50" fmla="*/ 15 w 338"/>
                <a:gd name="T51" fmla="*/ 246 h 1268"/>
                <a:gd name="T52" fmla="*/ 21 w 338"/>
                <a:gd name="T53" fmla="*/ 204 h 1268"/>
                <a:gd name="T54" fmla="*/ 27 w 338"/>
                <a:gd name="T55" fmla="*/ 162 h 1268"/>
                <a:gd name="T56" fmla="*/ 33 w 338"/>
                <a:gd name="T57" fmla="*/ 121 h 1268"/>
                <a:gd name="T58" fmla="*/ 38 w 338"/>
                <a:gd name="T59" fmla="*/ 85 h 1268"/>
                <a:gd name="T60" fmla="*/ 42 w 338"/>
                <a:gd name="T61" fmla="*/ 56 h 1268"/>
                <a:gd name="T62" fmla="*/ 45 w 338"/>
                <a:gd name="T63" fmla="*/ 35 h 1268"/>
                <a:gd name="T64" fmla="*/ 46 w 338"/>
                <a:gd name="T65" fmla="*/ 26 h 1268"/>
                <a:gd name="T66" fmla="*/ 48 w 338"/>
                <a:gd name="T67" fmla="*/ 24 h 1268"/>
                <a:gd name="T68" fmla="*/ 50 w 338"/>
                <a:gd name="T69" fmla="*/ 22 h 1268"/>
                <a:gd name="T70" fmla="*/ 53 w 338"/>
                <a:gd name="T71" fmla="*/ 19 h 1268"/>
                <a:gd name="T72" fmla="*/ 57 w 338"/>
                <a:gd name="T73" fmla="*/ 17 h 1268"/>
                <a:gd name="T74" fmla="*/ 61 w 338"/>
                <a:gd name="T75" fmla="*/ 15 h 1268"/>
                <a:gd name="T76" fmla="*/ 65 w 338"/>
                <a:gd name="T77" fmla="*/ 13 h 1268"/>
                <a:gd name="T78" fmla="*/ 69 w 338"/>
                <a:gd name="T79" fmla="*/ 11 h 1268"/>
                <a:gd name="T80" fmla="*/ 73 w 338"/>
                <a:gd name="T81" fmla="*/ 10 h 1268"/>
                <a:gd name="T82" fmla="*/ 75 w 338"/>
                <a:gd name="T83" fmla="*/ 9 h 1268"/>
                <a:gd name="T84" fmla="*/ 76 w 338"/>
                <a:gd name="T85" fmla="*/ 7 h 1268"/>
                <a:gd name="T86" fmla="*/ 77 w 338"/>
                <a:gd name="T87" fmla="*/ 6 h 1268"/>
                <a:gd name="T88" fmla="*/ 77 w 338"/>
                <a:gd name="T89" fmla="*/ 3 h 1268"/>
                <a:gd name="T90" fmla="*/ 76 w 338"/>
                <a:gd name="T91" fmla="*/ 2 h 1268"/>
                <a:gd name="T92" fmla="*/ 74 w 338"/>
                <a:gd name="T93" fmla="*/ 0 h 1268"/>
                <a:gd name="T94" fmla="*/ 72 w 338"/>
                <a:gd name="T95" fmla="*/ 0 h 1268"/>
                <a:gd name="T96" fmla="*/ 70 w 338"/>
                <a:gd name="T97" fmla="*/ 0 h 12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38"/>
                <a:gd name="T148" fmla="*/ 0 h 1268"/>
                <a:gd name="T149" fmla="*/ 338 w 338"/>
                <a:gd name="T150" fmla="*/ 1268 h 12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38" h="1268">
                  <a:moveTo>
                    <a:pt x="309" y="1"/>
                  </a:moveTo>
                  <a:lnTo>
                    <a:pt x="297" y="5"/>
                  </a:lnTo>
                  <a:lnTo>
                    <a:pt x="279" y="12"/>
                  </a:lnTo>
                  <a:lnTo>
                    <a:pt x="257" y="22"/>
                  </a:lnTo>
                  <a:lnTo>
                    <a:pt x="234" y="34"/>
                  </a:lnTo>
                  <a:lnTo>
                    <a:pt x="210" y="48"/>
                  </a:lnTo>
                  <a:lnTo>
                    <a:pt x="188" y="64"/>
                  </a:lnTo>
                  <a:lnTo>
                    <a:pt x="173" y="83"/>
                  </a:lnTo>
                  <a:lnTo>
                    <a:pt x="162" y="103"/>
                  </a:lnTo>
                  <a:lnTo>
                    <a:pt x="152" y="160"/>
                  </a:lnTo>
                  <a:lnTo>
                    <a:pt x="134" y="285"/>
                  </a:lnTo>
                  <a:lnTo>
                    <a:pt x="109" y="454"/>
                  </a:lnTo>
                  <a:lnTo>
                    <a:pt x="82" y="648"/>
                  </a:lnTo>
                  <a:lnTo>
                    <a:pt x="54" y="846"/>
                  </a:lnTo>
                  <a:lnTo>
                    <a:pt x="30" y="1024"/>
                  </a:lnTo>
                  <a:lnTo>
                    <a:pt x="10" y="1163"/>
                  </a:lnTo>
                  <a:lnTo>
                    <a:pt x="0" y="1243"/>
                  </a:lnTo>
                  <a:lnTo>
                    <a:pt x="0" y="1251"/>
                  </a:lnTo>
                  <a:lnTo>
                    <a:pt x="4" y="1258"/>
                  </a:lnTo>
                  <a:lnTo>
                    <a:pt x="10" y="1264"/>
                  </a:lnTo>
                  <a:lnTo>
                    <a:pt x="18" y="1268"/>
                  </a:lnTo>
                  <a:lnTo>
                    <a:pt x="27" y="1266"/>
                  </a:lnTo>
                  <a:lnTo>
                    <a:pt x="35" y="1262"/>
                  </a:lnTo>
                  <a:lnTo>
                    <a:pt x="40" y="1256"/>
                  </a:lnTo>
                  <a:lnTo>
                    <a:pt x="43" y="1248"/>
                  </a:lnTo>
                  <a:lnTo>
                    <a:pt x="66" y="1075"/>
                  </a:lnTo>
                  <a:lnTo>
                    <a:pt x="92" y="891"/>
                  </a:lnTo>
                  <a:lnTo>
                    <a:pt x="118" y="707"/>
                  </a:lnTo>
                  <a:lnTo>
                    <a:pt x="143" y="530"/>
                  </a:lnTo>
                  <a:lnTo>
                    <a:pt x="165" y="372"/>
                  </a:lnTo>
                  <a:lnTo>
                    <a:pt x="183" y="244"/>
                  </a:lnTo>
                  <a:lnTo>
                    <a:pt x="197" y="155"/>
                  </a:lnTo>
                  <a:lnTo>
                    <a:pt x="204" y="114"/>
                  </a:lnTo>
                  <a:lnTo>
                    <a:pt x="209" y="105"/>
                  </a:lnTo>
                  <a:lnTo>
                    <a:pt x="219" y="95"/>
                  </a:lnTo>
                  <a:lnTo>
                    <a:pt x="234" y="84"/>
                  </a:lnTo>
                  <a:lnTo>
                    <a:pt x="249" y="74"/>
                  </a:lnTo>
                  <a:lnTo>
                    <a:pt x="268" y="65"/>
                  </a:lnTo>
                  <a:lnTo>
                    <a:pt x="287" y="57"/>
                  </a:lnTo>
                  <a:lnTo>
                    <a:pt x="305" y="49"/>
                  </a:lnTo>
                  <a:lnTo>
                    <a:pt x="322" y="43"/>
                  </a:lnTo>
                  <a:lnTo>
                    <a:pt x="330" y="39"/>
                  </a:lnTo>
                  <a:lnTo>
                    <a:pt x="335" y="32"/>
                  </a:lnTo>
                  <a:lnTo>
                    <a:pt x="338" y="25"/>
                  </a:lnTo>
                  <a:lnTo>
                    <a:pt x="336" y="15"/>
                  </a:lnTo>
                  <a:lnTo>
                    <a:pt x="333" y="8"/>
                  </a:lnTo>
                  <a:lnTo>
                    <a:pt x="326" y="2"/>
                  </a:lnTo>
                  <a:lnTo>
                    <a:pt x="318" y="0"/>
                  </a:lnTo>
                  <a:lnTo>
                    <a:pt x="309" y="1"/>
                  </a:lnTo>
                  <a:close/>
                </a:path>
              </a:pathLst>
            </a:custGeom>
            <a:solidFill>
              <a:srgbClr val="000000"/>
            </a:solidFill>
            <a:ln w="9525">
              <a:noFill/>
              <a:round/>
              <a:headEnd/>
              <a:tailEnd/>
            </a:ln>
          </p:spPr>
          <p:txBody>
            <a:bodyPr/>
            <a:lstStyle/>
            <a:p>
              <a:pPr rtl="0"/>
              <a:endParaRPr lang="en-US" sz="3800"/>
            </a:p>
          </p:txBody>
        </p:sp>
        <p:sp>
          <p:nvSpPr>
            <p:cNvPr id="41313" name="Freeform 353"/>
            <p:cNvSpPr>
              <a:spLocks/>
            </p:cNvSpPr>
            <p:nvPr/>
          </p:nvSpPr>
          <p:spPr bwMode="auto">
            <a:xfrm flipH="1">
              <a:off x="713" y="1193"/>
              <a:ext cx="37" cy="288"/>
            </a:xfrm>
            <a:custGeom>
              <a:avLst/>
              <a:gdLst>
                <a:gd name="T0" fmla="*/ 1 w 165"/>
                <a:gd name="T1" fmla="*/ 3 h 1258"/>
                <a:gd name="T2" fmla="*/ 0 w 165"/>
                <a:gd name="T3" fmla="*/ 5 h 1258"/>
                <a:gd name="T4" fmla="*/ 0 w 165"/>
                <a:gd name="T5" fmla="*/ 7 h 1258"/>
                <a:gd name="T6" fmla="*/ 1 w 165"/>
                <a:gd name="T7" fmla="*/ 8 h 1258"/>
                <a:gd name="T8" fmla="*/ 2 w 165"/>
                <a:gd name="T9" fmla="*/ 10 h 1258"/>
                <a:gd name="T10" fmla="*/ 6 w 165"/>
                <a:gd name="T11" fmla="*/ 12 h 1258"/>
                <a:gd name="T12" fmla="*/ 10 w 165"/>
                <a:gd name="T13" fmla="*/ 14 h 1258"/>
                <a:gd name="T14" fmla="*/ 13 w 165"/>
                <a:gd name="T15" fmla="*/ 17 h 1258"/>
                <a:gd name="T16" fmla="*/ 17 w 165"/>
                <a:gd name="T17" fmla="*/ 20 h 1258"/>
                <a:gd name="T18" fmla="*/ 20 w 165"/>
                <a:gd name="T19" fmla="*/ 23 h 1258"/>
                <a:gd name="T20" fmla="*/ 23 w 165"/>
                <a:gd name="T21" fmla="*/ 25 h 1258"/>
                <a:gd name="T22" fmla="*/ 25 w 165"/>
                <a:gd name="T23" fmla="*/ 28 h 1258"/>
                <a:gd name="T24" fmla="*/ 26 w 165"/>
                <a:gd name="T25" fmla="*/ 30 h 1258"/>
                <a:gd name="T26" fmla="*/ 26 w 165"/>
                <a:gd name="T27" fmla="*/ 62 h 1258"/>
                <a:gd name="T28" fmla="*/ 27 w 165"/>
                <a:gd name="T29" fmla="*/ 128 h 1258"/>
                <a:gd name="T30" fmla="*/ 27 w 165"/>
                <a:gd name="T31" fmla="*/ 209 h 1258"/>
                <a:gd name="T32" fmla="*/ 27 w 165"/>
                <a:gd name="T33" fmla="*/ 283 h 1258"/>
                <a:gd name="T34" fmla="*/ 27 w 165"/>
                <a:gd name="T35" fmla="*/ 285 h 1258"/>
                <a:gd name="T36" fmla="*/ 29 w 165"/>
                <a:gd name="T37" fmla="*/ 286 h 1258"/>
                <a:gd name="T38" fmla="*/ 30 w 165"/>
                <a:gd name="T39" fmla="*/ 288 h 1258"/>
                <a:gd name="T40" fmla="*/ 32 w 165"/>
                <a:gd name="T41" fmla="*/ 288 h 1258"/>
                <a:gd name="T42" fmla="*/ 34 w 165"/>
                <a:gd name="T43" fmla="*/ 288 h 1258"/>
                <a:gd name="T44" fmla="*/ 36 w 165"/>
                <a:gd name="T45" fmla="*/ 286 h 1258"/>
                <a:gd name="T46" fmla="*/ 37 w 165"/>
                <a:gd name="T47" fmla="*/ 285 h 1258"/>
                <a:gd name="T48" fmla="*/ 37 w 165"/>
                <a:gd name="T49" fmla="*/ 283 h 1258"/>
                <a:gd name="T50" fmla="*/ 37 w 165"/>
                <a:gd name="T51" fmla="*/ 241 h 1258"/>
                <a:gd name="T52" fmla="*/ 37 w 165"/>
                <a:gd name="T53" fmla="*/ 157 h 1258"/>
                <a:gd name="T54" fmla="*/ 36 w 165"/>
                <a:gd name="T55" fmla="*/ 73 h 1258"/>
                <a:gd name="T56" fmla="*/ 36 w 165"/>
                <a:gd name="T57" fmla="*/ 30 h 1258"/>
                <a:gd name="T58" fmla="*/ 34 w 165"/>
                <a:gd name="T59" fmla="*/ 25 h 1258"/>
                <a:gd name="T60" fmla="*/ 31 w 165"/>
                <a:gd name="T61" fmla="*/ 20 h 1258"/>
                <a:gd name="T62" fmla="*/ 27 w 165"/>
                <a:gd name="T63" fmla="*/ 15 h 1258"/>
                <a:gd name="T64" fmla="*/ 22 w 165"/>
                <a:gd name="T65" fmla="*/ 11 h 1258"/>
                <a:gd name="T66" fmla="*/ 18 w 165"/>
                <a:gd name="T67" fmla="*/ 8 h 1258"/>
                <a:gd name="T68" fmla="*/ 13 w 165"/>
                <a:gd name="T69" fmla="*/ 5 h 1258"/>
                <a:gd name="T70" fmla="*/ 10 w 165"/>
                <a:gd name="T71" fmla="*/ 2 h 1258"/>
                <a:gd name="T72" fmla="*/ 7 w 165"/>
                <a:gd name="T73" fmla="*/ 1 h 1258"/>
                <a:gd name="T74" fmla="*/ 5 w 165"/>
                <a:gd name="T75" fmla="*/ 0 h 1258"/>
                <a:gd name="T76" fmla="*/ 4 w 165"/>
                <a:gd name="T77" fmla="*/ 0 h 1258"/>
                <a:gd name="T78" fmla="*/ 2 w 165"/>
                <a:gd name="T79" fmla="*/ 1 h 1258"/>
                <a:gd name="T80" fmla="*/ 1 w 165"/>
                <a:gd name="T81" fmla="*/ 3 h 125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5"/>
                <a:gd name="T124" fmla="*/ 0 h 1258"/>
                <a:gd name="T125" fmla="*/ 165 w 165"/>
                <a:gd name="T126" fmla="*/ 1258 h 125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5" h="1258">
                  <a:moveTo>
                    <a:pt x="3" y="12"/>
                  </a:moveTo>
                  <a:lnTo>
                    <a:pt x="0" y="20"/>
                  </a:lnTo>
                  <a:lnTo>
                    <a:pt x="0" y="29"/>
                  </a:lnTo>
                  <a:lnTo>
                    <a:pt x="4" y="37"/>
                  </a:lnTo>
                  <a:lnTo>
                    <a:pt x="11" y="42"/>
                  </a:lnTo>
                  <a:lnTo>
                    <a:pt x="26" y="51"/>
                  </a:lnTo>
                  <a:lnTo>
                    <a:pt x="43" y="62"/>
                  </a:lnTo>
                  <a:lnTo>
                    <a:pt x="60" y="75"/>
                  </a:lnTo>
                  <a:lnTo>
                    <a:pt x="77" y="86"/>
                  </a:lnTo>
                  <a:lnTo>
                    <a:pt x="91" y="99"/>
                  </a:lnTo>
                  <a:lnTo>
                    <a:pt x="103" y="111"/>
                  </a:lnTo>
                  <a:lnTo>
                    <a:pt x="111" y="123"/>
                  </a:lnTo>
                  <a:lnTo>
                    <a:pt x="115" y="133"/>
                  </a:lnTo>
                  <a:lnTo>
                    <a:pt x="117" y="270"/>
                  </a:lnTo>
                  <a:lnTo>
                    <a:pt x="120" y="561"/>
                  </a:lnTo>
                  <a:lnTo>
                    <a:pt x="121" y="915"/>
                  </a:lnTo>
                  <a:lnTo>
                    <a:pt x="121" y="1236"/>
                  </a:lnTo>
                  <a:lnTo>
                    <a:pt x="122" y="1245"/>
                  </a:lnTo>
                  <a:lnTo>
                    <a:pt x="128" y="1251"/>
                  </a:lnTo>
                  <a:lnTo>
                    <a:pt x="135" y="1256"/>
                  </a:lnTo>
                  <a:lnTo>
                    <a:pt x="143" y="1258"/>
                  </a:lnTo>
                  <a:lnTo>
                    <a:pt x="151" y="1256"/>
                  </a:lnTo>
                  <a:lnTo>
                    <a:pt x="159" y="1251"/>
                  </a:lnTo>
                  <a:lnTo>
                    <a:pt x="164" y="1243"/>
                  </a:lnTo>
                  <a:lnTo>
                    <a:pt x="165" y="1236"/>
                  </a:lnTo>
                  <a:lnTo>
                    <a:pt x="165" y="1052"/>
                  </a:lnTo>
                  <a:lnTo>
                    <a:pt x="164" y="685"/>
                  </a:lnTo>
                  <a:lnTo>
                    <a:pt x="161" y="317"/>
                  </a:lnTo>
                  <a:lnTo>
                    <a:pt x="159" y="129"/>
                  </a:lnTo>
                  <a:lnTo>
                    <a:pt x="152" y="108"/>
                  </a:lnTo>
                  <a:lnTo>
                    <a:pt x="139" y="88"/>
                  </a:lnTo>
                  <a:lnTo>
                    <a:pt x="121" y="67"/>
                  </a:lnTo>
                  <a:lnTo>
                    <a:pt x="100" y="49"/>
                  </a:lnTo>
                  <a:lnTo>
                    <a:pt x="79" y="33"/>
                  </a:lnTo>
                  <a:lnTo>
                    <a:pt x="59" y="20"/>
                  </a:lnTo>
                  <a:lnTo>
                    <a:pt x="43" y="10"/>
                  </a:lnTo>
                  <a:lnTo>
                    <a:pt x="31" y="3"/>
                  </a:lnTo>
                  <a:lnTo>
                    <a:pt x="24" y="0"/>
                  </a:lnTo>
                  <a:lnTo>
                    <a:pt x="16" y="2"/>
                  </a:lnTo>
                  <a:lnTo>
                    <a:pt x="8" y="6"/>
                  </a:lnTo>
                  <a:lnTo>
                    <a:pt x="3" y="12"/>
                  </a:lnTo>
                  <a:close/>
                </a:path>
              </a:pathLst>
            </a:custGeom>
            <a:solidFill>
              <a:srgbClr val="000000"/>
            </a:solidFill>
            <a:ln w="9525">
              <a:noFill/>
              <a:round/>
              <a:headEnd/>
              <a:tailEnd/>
            </a:ln>
          </p:spPr>
          <p:txBody>
            <a:bodyPr/>
            <a:lstStyle/>
            <a:p>
              <a:pPr rtl="0"/>
              <a:endParaRPr lang="en-US" sz="3800"/>
            </a:p>
          </p:txBody>
        </p:sp>
        <p:sp>
          <p:nvSpPr>
            <p:cNvPr id="41314" name="Freeform 354"/>
            <p:cNvSpPr>
              <a:spLocks/>
            </p:cNvSpPr>
            <p:nvPr/>
          </p:nvSpPr>
          <p:spPr bwMode="auto">
            <a:xfrm flipH="1">
              <a:off x="500" y="1173"/>
              <a:ext cx="346" cy="78"/>
            </a:xfrm>
            <a:custGeom>
              <a:avLst/>
              <a:gdLst>
                <a:gd name="T0" fmla="*/ 12 w 1511"/>
                <a:gd name="T1" fmla="*/ 0 h 341"/>
                <a:gd name="T2" fmla="*/ 11 w 1511"/>
                <a:gd name="T3" fmla="*/ 1 h 341"/>
                <a:gd name="T4" fmla="*/ 10 w 1511"/>
                <a:gd name="T5" fmla="*/ 1 h 341"/>
                <a:gd name="T6" fmla="*/ 8 w 1511"/>
                <a:gd name="T7" fmla="*/ 2 h 341"/>
                <a:gd name="T8" fmla="*/ 7 w 1511"/>
                <a:gd name="T9" fmla="*/ 3 h 341"/>
                <a:gd name="T10" fmla="*/ 5 w 1511"/>
                <a:gd name="T11" fmla="*/ 4 h 341"/>
                <a:gd name="T12" fmla="*/ 3 w 1511"/>
                <a:gd name="T13" fmla="*/ 6 h 341"/>
                <a:gd name="T14" fmla="*/ 1 w 1511"/>
                <a:gd name="T15" fmla="*/ 8 h 341"/>
                <a:gd name="T16" fmla="*/ 0 w 1511"/>
                <a:gd name="T17" fmla="*/ 10 h 341"/>
                <a:gd name="T18" fmla="*/ 0 w 1511"/>
                <a:gd name="T19" fmla="*/ 13 h 341"/>
                <a:gd name="T20" fmla="*/ 1 w 1511"/>
                <a:gd name="T21" fmla="*/ 17 h 341"/>
                <a:gd name="T22" fmla="*/ 3 w 1511"/>
                <a:gd name="T23" fmla="*/ 20 h 341"/>
                <a:gd name="T24" fmla="*/ 6 w 1511"/>
                <a:gd name="T25" fmla="*/ 24 h 341"/>
                <a:gd name="T26" fmla="*/ 6 w 1511"/>
                <a:gd name="T27" fmla="*/ 24 h 341"/>
                <a:gd name="T28" fmla="*/ 7 w 1511"/>
                <a:gd name="T29" fmla="*/ 24 h 341"/>
                <a:gd name="T30" fmla="*/ 8 w 1511"/>
                <a:gd name="T31" fmla="*/ 25 h 341"/>
                <a:gd name="T32" fmla="*/ 8 w 1511"/>
                <a:gd name="T33" fmla="*/ 25 h 341"/>
                <a:gd name="T34" fmla="*/ 330 w 1511"/>
                <a:gd name="T35" fmla="*/ 78 h 341"/>
                <a:gd name="T36" fmla="*/ 330 w 1511"/>
                <a:gd name="T37" fmla="*/ 78 h 341"/>
                <a:gd name="T38" fmla="*/ 330 w 1511"/>
                <a:gd name="T39" fmla="*/ 78 h 341"/>
                <a:gd name="T40" fmla="*/ 331 w 1511"/>
                <a:gd name="T41" fmla="*/ 78 h 341"/>
                <a:gd name="T42" fmla="*/ 331 w 1511"/>
                <a:gd name="T43" fmla="*/ 78 h 341"/>
                <a:gd name="T44" fmla="*/ 332 w 1511"/>
                <a:gd name="T45" fmla="*/ 78 h 341"/>
                <a:gd name="T46" fmla="*/ 333 w 1511"/>
                <a:gd name="T47" fmla="*/ 78 h 341"/>
                <a:gd name="T48" fmla="*/ 335 w 1511"/>
                <a:gd name="T49" fmla="*/ 77 h 341"/>
                <a:gd name="T50" fmla="*/ 338 w 1511"/>
                <a:gd name="T51" fmla="*/ 76 h 341"/>
                <a:gd name="T52" fmla="*/ 340 w 1511"/>
                <a:gd name="T53" fmla="*/ 75 h 341"/>
                <a:gd name="T54" fmla="*/ 342 w 1511"/>
                <a:gd name="T55" fmla="*/ 74 h 341"/>
                <a:gd name="T56" fmla="*/ 344 w 1511"/>
                <a:gd name="T57" fmla="*/ 72 h 341"/>
                <a:gd name="T58" fmla="*/ 345 w 1511"/>
                <a:gd name="T59" fmla="*/ 69 h 341"/>
                <a:gd name="T60" fmla="*/ 346 w 1511"/>
                <a:gd name="T61" fmla="*/ 65 h 341"/>
                <a:gd name="T62" fmla="*/ 345 w 1511"/>
                <a:gd name="T63" fmla="*/ 61 h 341"/>
                <a:gd name="T64" fmla="*/ 342 w 1511"/>
                <a:gd name="T65" fmla="*/ 56 h 341"/>
                <a:gd name="T66" fmla="*/ 338 w 1511"/>
                <a:gd name="T67" fmla="*/ 52 h 341"/>
                <a:gd name="T68" fmla="*/ 338 w 1511"/>
                <a:gd name="T69" fmla="*/ 51 h 341"/>
                <a:gd name="T70" fmla="*/ 337 w 1511"/>
                <a:gd name="T71" fmla="*/ 51 h 341"/>
                <a:gd name="T72" fmla="*/ 336 w 1511"/>
                <a:gd name="T73" fmla="*/ 51 h 341"/>
                <a:gd name="T74" fmla="*/ 336 w 1511"/>
                <a:gd name="T75" fmla="*/ 50 h 341"/>
                <a:gd name="T76" fmla="*/ 14 w 1511"/>
                <a:gd name="T77" fmla="*/ 0 h 341"/>
                <a:gd name="T78" fmla="*/ 14 w 1511"/>
                <a:gd name="T79" fmla="*/ 0 h 341"/>
                <a:gd name="T80" fmla="*/ 13 w 1511"/>
                <a:gd name="T81" fmla="*/ 0 h 341"/>
                <a:gd name="T82" fmla="*/ 13 w 1511"/>
                <a:gd name="T83" fmla="*/ 0 h 341"/>
                <a:gd name="T84" fmla="*/ 12 w 1511"/>
                <a:gd name="T85" fmla="*/ 0 h 34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11"/>
                <a:gd name="T130" fmla="*/ 0 h 341"/>
                <a:gd name="T131" fmla="*/ 1511 w 1511"/>
                <a:gd name="T132" fmla="*/ 341 h 34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11" h="341">
                  <a:moveTo>
                    <a:pt x="53" y="1"/>
                  </a:moveTo>
                  <a:lnTo>
                    <a:pt x="50" y="3"/>
                  </a:lnTo>
                  <a:lnTo>
                    <a:pt x="44" y="4"/>
                  </a:lnTo>
                  <a:lnTo>
                    <a:pt x="37" y="8"/>
                  </a:lnTo>
                  <a:lnTo>
                    <a:pt x="29" y="12"/>
                  </a:lnTo>
                  <a:lnTo>
                    <a:pt x="20" y="18"/>
                  </a:lnTo>
                  <a:lnTo>
                    <a:pt x="12" y="25"/>
                  </a:lnTo>
                  <a:lnTo>
                    <a:pt x="5" y="34"/>
                  </a:lnTo>
                  <a:lnTo>
                    <a:pt x="1" y="44"/>
                  </a:lnTo>
                  <a:lnTo>
                    <a:pt x="0" y="59"/>
                  </a:lnTo>
                  <a:lnTo>
                    <a:pt x="4" y="73"/>
                  </a:lnTo>
                  <a:lnTo>
                    <a:pt x="12" y="89"/>
                  </a:lnTo>
                  <a:lnTo>
                    <a:pt x="25" y="103"/>
                  </a:lnTo>
                  <a:lnTo>
                    <a:pt x="27" y="104"/>
                  </a:lnTo>
                  <a:lnTo>
                    <a:pt x="30" y="107"/>
                  </a:lnTo>
                  <a:lnTo>
                    <a:pt x="33" y="108"/>
                  </a:lnTo>
                  <a:lnTo>
                    <a:pt x="37" y="110"/>
                  </a:lnTo>
                  <a:lnTo>
                    <a:pt x="1439" y="341"/>
                  </a:lnTo>
                  <a:lnTo>
                    <a:pt x="1441" y="341"/>
                  </a:lnTo>
                  <a:lnTo>
                    <a:pt x="1443" y="341"/>
                  </a:lnTo>
                  <a:lnTo>
                    <a:pt x="1444" y="341"/>
                  </a:lnTo>
                  <a:lnTo>
                    <a:pt x="1446" y="341"/>
                  </a:lnTo>
                  <a:lnTo>
                    <a:pt x="1450" y="340"/>
                  </a:lnTo>
                  <a:lnTo>
                    <a:pt x="1456" y="339"/>
                  </a:lnTo>
                  <a:lnTo>
                    <a:pt x="1465" y="337"/>
                  </a:lnTo>
                  <a:lnTo>
                    <a:pt x="1474" y="333"/>
                  </a:lnTo>
                  <a:lnTo>
                    <a:pt x="1485" y="328"/>
                  </a:lnTo>
                  <a:lnTo>
                    <a:pt x="1494" y="322"/>
                  </a:lnTo>
                  <a:lnTo>
                    <a:pt x="1503" y="313"/>
                  </a:lnTo>
                  <a:lnTo>
                    <a:pt x="1508" y="301"/>
                  </a:lnTo>
                  <a:lnTo>
                    <a:pt x="1511" y="284"/>
                  </a:lnTo>
                  <a:lnTo>
                    <a:pt x="1507" y="266"/>
                  </a:lnTo>
                  <a:lnTo>
                    <a:pt x="1495" y="246"/>
                  </a:lnTo>
                  <a:lnTo>
                    <a:pt x="1478" y="227"/>
                  </a:lnTo>
                  <a:lnTo>
                    <a:pt x="1476" y="224"/>
                  </a:lnTo>
                  <a:lnTo>
                    <a:pt x="1473" y="223"/>
                  </a:lnTo>
                  <a:lnTo>
                    <a:pt x="1469" y="221"/>
                  </a:lnTo>
                  <a:lnTo>
                    <a:pt x="1467" y="220"/>
                  </a:lnTo>
                  <a:lnTo>
                    <a:pt x="63" y="1"/>
                  </a:lnTo>
                  <a:lnTo>
                    <a:pt x="60" y="0"/>
                  </a:lnTo>
                  <a:lnTo>
                    <a:pt x="57" y="0"/>
                  </a:lnTo>
                  <a:lnTo>
                    <a:pt x="56" y="0"/>
                  </a:lnTo>
                  <a:lnTo>
                    <a:pt x="53" y="1"/>
                  </a:lnTo>
                  <a:close/>
                </a:path>
              </a:pathLst>
            </a:custGeom>
            <a:solidFill>
              <a:srgbClr val="000000"/>
            </a:solidFill>
            <a:ln w="9525">
              <a:noFill/>
              <a:round/>
              <a:headEnd/>
              <a:tailEnd/>
            </a:ln>
          </p:spPr>
          <p:txBody>
            <a:bodyPr/>
            <a:lstStyle/>
            <a:p>
              <a:pPr rtl="0"/>
              <a:endParaRPr lang="en-US" sz="3800"/>
            </a:p>
          </p:txBody>
        </p:sp>
        <p:sp>
          <p:nvSpPr>
            <p:cNvPr id="41315" name="Freeform 355"/>
            <p:cNvSpPr>
              <a:spLocks/>
            </p:cNvSpPr>
            <p:nvPr/>
          </p:nvSpPr>
          <p:spPr bwMode="auto">
            <a:xfrm flipH="1">
              <a:off x="510" y="1183"/>
              <a:ext cx="325" cy="58"/>
            </a:xfrm>
            <a:custGeom>
              <a:avLst/>
              <a:gdLst>
                <a:gd name="T0" fmla="*/ 0 w 1423"/>
                <a:gd name="T1" fmla="*/ 3 h 253"/>
                <a:gd name="T2" fmla="*/ 0 w 1423"/>
                <a:gd name="T3" fmla="*/ 3 h 253"/>
                <a:gd name="T4" fmla="*/ 0 w 1423"/>
                <a:gd name="T5" fmla="*/ 2 h 253"/>
                <a:gd name="T6" fmla="*/ 3 w 1423"/>
                <a:gd name="T7" fmla="*/ 1 h 253"/>
                <a:gd name="T8" fmla="*/ 5 w 1423"/>
                <a:gd name="T9" fmla="*/ 0 h 253"/>
                <a:gd name="T10" fmla="*/ 12 w 1423"/>
                <a:gd name="T11" fmla="*/ 1 h 253"/>
                <a:gd name="T12" fmla="*/ 25 w 1423"/>
                <a:gd name="T13" fmla="*/ 3 h 253"/>
                <a:gd name="T14" fmla="*/ 43 w 1423"/>
                <a:gd name="T15" fmla="*/ 6 h 253"/>
                <a:gd name="T16" fmla="*/ 66 w 1423"/>
                <a:gd name="T17" fmla="*/ 10 h 253"/>
                <a:gd name="T18" fmla="*/ 91 w 1423"/>
                <a:gd name="T19" fmla="*/ 14 h 253"/>
                <a:gd name="T20" fmla="*/ 119 w 1423"/>
                <a:gd name="T21" fmla="*/ 18 h 253"/>
                <a:gd name="T22" fmla="*/ 148 w 1423"/>
                <a:gd name="T23" fmla="*/ 23 h 253"/>
                <a:gd name="T24" fmla="*/ 177 w 1423"/>
                <a:gd name="T25" fmla="*/ 27 h 253"/>
                <a:gd name="T26" fmla="*/ 206 w 1423"/>
                <a:gd name="T27" fmla="*/ 32 h 253"/>
                <a:gd name="T28" fmla="*/ 234 w 1423"/>
                <a:gd name="T29" fmla="*/ 36 h 253"/>
                <a:gd name="T30" fmla="*/ 259 w 1423"/>
                <a:gd name="T31" fmla="*/ 40 h 253"/>
                <a:gd name="T32" fmla="*/ 282 w 1423"/>
                <a:gd name="T33" fmla="*/ 44 h 253"/>
                <a:gd name="T34" fmla="*/ 300 w 1423"/>
                <a:gd name="T35" fmla="*/ 47 h 253"/>
                <a:gd name="T36" fmla="*/ 313 w 1423"/>
                <a:gd name="T37" fmla="*/ 49 h 253"/>
                <a:gd name="T38" fmla="*/ 320 w 1423"/>
                <a:gd name="T39" fmla="*/ 50 h 253"/>
                <a:gd name="T40" fmla="*/ 323 w 1423"/>
                <a:gd name="T41" fmla="*/ 52 h 253"/>
                <a:gd name="T42" fmla="*/ 325 w 1423"/>
                <a:gd name="T43" fmla="*/ 55 h 253"/>
                <a:gd name="T44" fmla="*/ 325 w 1423"/>
                <a:gd name="T45" fmla="*/ 56 h 253"/>
                <a:gd name="T46" fmla="*/ 325 w 1423"/>
                <a:gd name="T47" fmla="*/ 56 h 253"/>
                <a:gd name="T48" fmla="*/ 324 w 1423"/>
                <a:gd name="T49" fmla="*/ 56 h 253"/>
                <a:gd name="T50" fmla="*/ 321 w 1423"/>
                <a:gd name="T51" fmla="*/ 57 h 253"/>
                <a:gd name="T52" fmla="*/ 318 w 1423"/>
                <a:gd name="T53" fmla="*/ 58 h 253"/>
                <a:gd name="T54" fmla="*/ 311 w 1423"/>
                <a:gd name="T55" fmla="*/ 56 h 253"/>
                <a:gd name="T56" fmla="*/ 298 w 1423"/>
                <a:gd name="T57" fmla="*/ 54 h 253"/>
                <a:gd name="T58" fmla="*/ 280 w 1423"/>
                <a:gd name="T59" fmla="*/ 51 h 253"/>
                <a:gd name="T60" fmla="*/ 258 w 1423"/>
                <a:gd name="T61" fmla="*/ 48 h 253"/>
                <a:gd name="T62" fmla="*/ 233 w 1423"/>
                <a:gd name="T63" fmla="*/ 44 h 253"/>
                <a:gd name="T64" fmla="*/ 205 w 1423"/>
                <a:gd name="T65" fmla="*/ 39 h 253"/>
                <a:gd name="T66" fmla="*/ 176 w 1423"/>
                <a:gd name="T67" fmla="*/ 34 h 253"/>
                <a:gd name="T68" fmla="*/ 146 w 1423"/>
                <a:gd name="T69" fmla="*/ 29 h 253"/>
                <a:gd name="T70" fmla="*/ 117 w 1423"/>
                <a:gd name="T71" fmla="*/ 24 h 253"/>
                <a:gd name="T72" fmla="*/ 90 w 1423"/>
                <a:gd name="T73" fmla="*/ 20 h 253"/>
                <a:gd name="T74" fmla="*/ 64 w 1423"/>
                <a:gd name="T75" fmla="*/ 16 h 253"/>
                <a:gd name="T76" fmla="*/ 42 w 1423"/>
                <a:gd name="T77" fmla="*/ 12 h 253"/>
                <a:gd name="T78" fmla="*/ 24 w 1423"/>
                <a:gd name="T79" fmla="*/ 9 h 253"/>
                <a:gd name="T80" fmla="*/ 10 w 1423"/>
                <a:gd name="T81" fmla="*/ 7 h 253"/>
                <a:gd name="T82" fmla="*/ 3 w 1423"/>
                <a:gd name="T83" fmla="*/ 6 h 253"/>
                <a:gd name="T84" fmla="*/ 1 w 1423"/>
                <a:gd name="T85" fmla="*/ 4 h 253"/>
                <a:gd name="T86" fmla="*/ 0 w 1423"/>
                <a:gd name="T87" fmla="*/ 3 h 2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23"/>
                <a:gd name="T133" fmla="*/ 0 h 253"/>
                <a:gd name="T134" fmla="*/ 1423 w 1423"/>
                <a:gd name="T135" fmla="*/ 253 h 2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23" h="253">
                  <a:moveTo>
                    <a:pt x="0" y="12"/>
                  </a:moveTo>
                  <a:lnTo>
                    <a:pt x="0" y="12"/>
                  </a:lnTo>
                  <a:lnTo>
                    <a:pt x="0" y="11"/>
                  </a:lnTo>
                  <a:lnTo>
                    <a:pt x="2" y="8"/>
                  </a:lnTo>
                  <a:lnTo>
                    <a:pt x="6" y="6"/>
                  </a:lnTo>
                  <a:lnTo>
                    <a:pt x="11" y="3"/>
                  </a:lnTo>
                  <a:lnTo>
                    <a:pt x="17" y="0"/>
                  </a:lnTo>
                  <a:lnTo>
                    <a:pt x="22" y="2"/>
                  </a:lnTo>
                  <a:lnTo>
                    <a:pt x="34" y="3"/>
                  </a:lnTo>
                  <a:lnTo>
                    <a:pt x="54" y="6"/>
                  </a:lnTo>
                  <a:lnTo>
                    <a:pt x="80" y="10"/>
                  </a:lnTo>
                  <a:lnTo>
                    <a:pt x="111" y="15"/>
                  </a:lnTo>
                  <a:lnTo>
                    <a:pt x="149" y="21"/>
                  </a:lnTo>
                  <a:lnTo>
                    <a:pt x="190" y="28"/>
                  </a:lnTo>
                  <a:lnTo>
                    <a:pt x="237" y="34"/>
                  </a:lnTo>
                  <a:lnTo>
                    <a:pt x="288" y="42"/>
                  </a:lnTo>
                  <a:lnTo>
                    <a:pt x="342" y="51"/>
                  </a:lnTo>
                  <a:lnTo>
                    <a:pt x="399" y="60"/>
                  </a:lnTo>
                  <a:lnTo>
                    <a:pt x="458" y="69"/>
                  </a:lnTo>
                  <a:lnTo>
                    <a:pt x="520" y="79"/>
                  </a:lnTo>
                  <a:lnTo>
                    <a:pt x="583" y="89"/>
                  </a:lnTo>
                  <a:lnTo>
                    <a:pt x="646" y="99"/>
                  </a:lnTo>
                  <a:lnTo>
                    <a:pt x="711" y="108"/>
                  </a:lnTo>
                  <a:lnTo>
                    <a:pt x="775" y="119"/>
                  </a:lnTo>
                  <a:lnTo>
                    <a:pt x="840" y="129"/>
                  </a:lnTo>
                  <a:lnTo>
                    <a:pt x="903" y="140"/>
                  </a:lnTo>
                  <a:lnTo>
                    <a:pt x="965" y="149"/>
                  </a:lnTo>
                  <a:lnTo>
                    <a:pt x="1023" y="158"/>
                  </a:lnTo>
                  <a:lnTo>
                    <a:pt x="1081" y="167"/>
                  </a:lnTo>
                  <a:lnTo>
                    <a:pt x="1135" y="176"/>
                  </a:lnTo>
                  <a:lnTo>
                    <a:pt x="1186" y="184"/>
                  </a:lnTo>
                  <a:lnTo>
                    <a:pt x="1233" y="190"/>
                  </a:lnTo>
                  <a:lnTo>
                    <a:pt x="1276" y="197"/>
                  </a:lnTo>
                  <a:lnTo>
                    <a:pt x="1312" y="203"/>
                  </a:lnTo>
                  <a:lnTo>
                    <a:pt x="1345" y="209"/>
                  </a:lnTo>
                  <a:lnTo>
                    <a:pt x="1371" y="213"/>
                  </a:lnTo>
                  <a:lnTo>
                    <a:pt x="1390" y="215"/>
                  </a:lnTo>
                  <a:lnTo>
                    <a:pt x="1403" y="217"/>
                  </a:lnTo>
                  <a:lnTo>
                    <a:pt x="1408" y="218"/>
                  </a:lnTo>
                  <a:lnTo>
                    <a:pt x="1416" y="227"/>
                  </a:lnTo>
                  <a:lnTo>
                    <a:pt x="1420" y="233"/>
                  </a:lnTo>
                  <a:lnTo>
                    <a:pt x="1423" y="240"/>
                  </a:lnTo>
                  <a:lnTo>
                    <a:pt x="1423" y="243"/>
                  </a:lnTo>
                  <a:lnTo>
                    <a:pt x="1420" y="245"/>
                  </a:lnTo>
                  <a:lnTo>
                    <a:pt x="1415" y="248"/>
                  </a:lnTo>
                  <a:lnTo>
                    <a:pt x="1407" y="250"/>
                  </a:lnTo>
                  <a:lnTo>
                    <a:pt x="1399" y="253"/>
                  </a:lnTo>
                  <a:lnTo>
                    <a:pt x="1394" y="252"/>
                  </a:lnTo>
                  <a:lnTo>
                    <a:pt x="1382" y="250"/>
                  </a:lnTo>
                  <a:lnTo>
                    <a:pt x="1363" y="246"/>
                  </a:lnTo>
                  <a:lnTo>
                    <a:pt x="1338" y="243"/>
                  </a:lnTo>
                  <a:lnTo>
                    <a:pt x="1306" y="237"/>
                  </a:lnTo>
                  <a:lnTo>
                    <a:pt x="1269" y="231"/>
                  </a:lnTo>
                  <a:lnTo>
                    <a:pt x="1228" y="224"/>
                  </a:lnTo>
                  <a:lnTo>
                    <a:pt x="1181" y="217"/>
                  </a:lnTo>
                  <a:lnTo>
                    <a:pt x="1130" y="209"/>
                  </a:lnTo>
                  <a:lnTo>
                    <a:pt x="1075" y="200"/>
                  </a:lnTo>
                  <a:lnTo>
                    <a:pt x="1018" y="190"/>
                  </a:lnTo>
                  <a:lnTo>
                    <a:pt x="960" y="180"/>
                  </a:lnTo>
                  <a:lnTo>
                    <a:pt x="897" y="170"/>
                  </a:lnTo>
                  <a:lnTo>
                    <a:pt x="835" y="159"/>
                  </a:lnTo>
                  <a:lnTo>
                    <a:pt x="770" y="149"/>
                  </a:lnTo>
                  <a:lnTo>
                    <a:pt x="706" y="138"/>
                  </a:lnTo>
                  <a:lnTo>
                    <a:pt x="641" y="128"/>
                  </a:lnTo>
                  <a:lnTo>
                    <a:pt x="578" y="118"/>
                  </a:lnTo>
                  <a:lnTo>
                    <a:pt x="514" y="106"/>
                  </a:lnTo>
                  <a:lnTo>
                    <a:pt x="453" y="97"/>
                  </a:lnTo>
                  <a:lnTo>
                    <a:pt x="393" y="86"/>
                  </a:lnTo>
                  <a:lnTo>
                    <a:pt x="336" y="77"/>
                  </a:lnTo>
                  <a:lnTo>
                    <a:pt x="281" y="68"/>
                  </a:lnTo>
                  <a:lnTo>
                    <a:pt x="230" y="59"/>
                  </a:lnTo>
                  <a:lnTo>
                    <a:pt x="182" y="51"/>
                  </a:lnTo>
                  <a:lnTo>
                    <a:pt x="141" y="45"/>
                  </a:lnTo>
                  <a:lnTo>
                    <a:pt x="103" y="38"/>
                  </a:lnTo>
                  <a:lnTo>
                    <a:pt x="71" y="33"/>
                  </a:lnTo>
                  <a:lnTo>
                    <a:pt x="45" y="29"/>
                  </a:lnTo>
                  <a:lnTo>
                    <a:pt x="25" y="25"/>
                  </a:lnTo>
                  <a:lnTo>
                    <a:pt x="12" y="24"/>
                  </a:lnTo>
                  <a:lnTo>
                    <a:pt x="7" y="23"/>
                  </a:lnTo>
                  <a:lnTo>
                    <a:pt x="4" y="19"/>
                  </a:lnTo>
                  <a:lnTo>
                    <a:pt x="2" y="16"/>
                  </a:lnTo>
                  <a:lnTo>
                    <a:pt x="0" y="13"/>
                  </a:lnTo>
                  <a:lnTo>
                    <a:pt x="0" y="12"/>
                  </a:lnTo>
                  <a:close/>
                </a:path>
              </a:pathLst>
            </a:custGeom>
            <a:solidFill>
              <a:srgbClr val="C0C0C0"/>
            </a:solidFill>
            <a:ln w="9525">
              <a:noFill/>
              <a:round/>
              <a:headEnd/>
              <a:tailEnd/>
            </a:ln>
          </p:spPr>
          <p:txBody>
            <a:bodyPr/>
            <a:lstStyle/>
            <a:p>
              <a:pPr rtl="0"/>
              <a:endParaRPr lang="en-US" sz="3800"/>
            </a:p>
          </p:txBody>
        </p:sp>
        <p:sp>
          <p:nvSpPr>
            <p:cNvPr id="41316" name="Freeform 356"/>
            <p:cNvSpPr>
              <a:spLocks/>
            </p:cNvSpPr>
            <p:nvPr/>
          </p:nvSpPr>
          <p:spPr bwMode="auto">
            <a:xfrm flipH="1">
              <a:off x="502" y="1222"/>
              <a:ext cx="85" cy="120"/>
            </a:xfrm>
            <a:custGeom>
              <a:avLst/>
              <a:gdLst>
                <a:gd name="T0" fmla="*/ 2 w 372"/>
                <a:gd name="T1" fmla="*/ 1 h 522"/>
                <a:gd name="T2" fmla="*/ 0 w 372"/>
                <a:gd name="T3" fmla="*/ 2 h 522"/>
                <a:gd name="T4" fmla="*/ 0 w 372"/>
                <a:gd name="T5" fmla="*/ 4 h 522"/>
                <a:gd name="T6" fmla="*/ 0 w 372"/>
                <a:gd name="T7" fmla="*/ 6 h 522"/>
                <a:gd name="T8" fmla="*/ 1 w 372"/>
                <a:gd name="T9" fmla="*/ 8 h 522"/>
                <a:gd name="T10" fmla="*/ 76 w 372"/>
                <a:gd name="T11" fmla="*/ 118 h 522"/>
                <a:gd name="T12" fmla="*/ 77 w 372"/>
                <a:gd name="T13" fmla="*/ 119 h 522"/>
                <a:gd name="T14" fmla="*/ 79 w 372"/>
                <a:gd name="T15" fmla="*/ 120 h 522"/>
                <a:gd name="T16" fmla="*/ 81 w 372"/>
                <a:gd name="T17" fmla="*/ 120 h 522"/>
                <a:gd name="T18" fmla="*/ 83 w 372"/>
                <a:gd name="T19" fmla="*/ 119 h 522"/>
                <a:gd name="T20" fmla="*/ 84 w 372"/>
                <a:gd name="T21" fmla="*/ 117 h 522"/>
                <a:gd name="T22" fmla="*/ 85 w 372"/>
                <a:gd name="T23" fmla="*/ 116 h 522"/>
                <a:gd name="T24" fmla="*/ 85 w 372"/>
                <a:gd name="T25" fmla="*/ 114 h 522"/>
                <a:gd name="T26" fmla="*/ 84 w 372"/>
                <a:gd name="T27" fmla="*/ 112 h 522"/>
                <a:gd name="T28" fmla="*/ 9 w 372"/>
                <a:gd name="T29" fmla="*/ 2 h 522"/>
                <a:gd name="T30" fmla="*/ 7 w 372"/>
                <a:gd name="T31" fmla="*/ 1 h 522"/>
                <a:gd name="T32" fmla="*/ 6 w 372"/>
                <a:gd name="T33" fmla="*/ 0 h 522"/>
                <a:gd name="T34" fmla="*/ 4 w 372"/>
                <a:gd name="T35" fmla="*/ 0 h 522"/>
                <a:gd name="T36" fmla="*/ 2 w 372"/>
                <a:gd name="T37" fmla="*/ 1 h 5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72"/>
                <a:gd name="T58" fmla="*/ 0 h 522"/>
                <a:gd name="T59" fmla="*/ 372 w 372"/>
                <a:gd name="T60" fmla="*/ 522 h 5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72" h="522">
                  <a:moveTo>
                    <a:pt x="9" y="4"/>
                  </a:moveTo>
                  <a:lnTo>
                    <a:pt x="2" y="10"/>
                  </a:lnTo>
                  <a:lnTo>
                    <a:pt x="0" y="17"/>
                  </a:lnTo>
                  <a:lnTo>
                    <a:pt x="0" y="26"/>
                  </a:lnTo>
                  <a:lnTo>
                    <a:pt x="4" y="34"/>
                  </a:lnTo>
                  <a:lnTo>
                    <a:pt x="333" y="513"/>
                  </a:lnTo>
                  <a:lnTo>
                    <a:pt x="339" y="519"/>
                  </a:lnTo>
                  <a:lnTo>
                    <a:pt x="347" y="522"/>
                  </a:lnTo>
                  <a:lnTo>
                    <a:pt x="355" y="522"/>
                  </a:lnTo>
                  <a:lnTo>
                    <a:pt x="363" y="518"/>
                  </a:lnTo>
                  <a:lnTo>
                    <a:pt x="369" y="511"/>
                  </a:lnTo>
                  <a:lnTo>
                    <a:pt x="372" y="504"/>
                  </a:lnTo>
                  <a:lnTo>
                    <a:pt x="372" y="496"/>
                  </a:lnTo>
                  <a:lnTo>
                    <a:pt x="369" y="488"/>
                  </a:lnTo>
                  <a:lnTo>
                    <a:pt x="39" y="9"/>
                  </a:lnTo>
                  <a:lnTo>
                    <a:pt x="32" y="3"/>
                  </a:lnTo>
                  <a:lnTo>
                    <a:pt x="26" y="0"/>
                  </a:lnTo>
                  <a:lnTo>
                    <a:pt x="17" y="0"/>
                  </a:lnTo>
                  <a:lnTo>
                    <a:pt x="9" y="4"/>
                  </a:lnTo>
                  <a:close/>
                </a:path>
              </a:pathLst>
            </a:custGeom>
            <a:solidFill>
              <a:srgbClr val="000000"/>
            </a:solidFill>
            <a:ln w="9525">
              <a:noFill/>
              <a:round/>
              <a:headEnd/>
              <a:tailEnd/>
            </a:ln>
          </p:spPr>
          <p:txBody>
            <a:bodyPr/>
            <a:lstStyle/>
            <a:p>
              <a:pPr rtl="0"/>
              <a:endParaRPr lang="en-US" sz="3800"/>
            </a:p>
          </p:txBody>
        </p:sp>
        <p:sp>
          <p:nvSpPr>
            <p:cNvPr id="41317" name="Freeform 357"/>
            <p:cNvSpPr>
              <a:spLocks/>
            </p:cNvSpPr>
            <p:nvPr/>
          </p:nvSpPr>
          <p:spPr bwMode="auto">
            <a:xfrm flipH="1">
              <a:off x="703" y="1467"/>
              <a:ext cx="30" cy="22"/>
            </a:xfrm>
            <a:custGeom>
              <a:avLst/>
              <a:gdLst>
                <a:gd name="T0" fmla="*/ 0 w 130"/>
                <a:gd name="T1" fmla="*/ 11 h 95"/>
                <a:gd name="T2" fmla="*/ 0 w 130"/>
                <a:gd name="T3" fmla="*/ 13 h 95"/>
                <a:gd name="T4" fmla="*/ 1 w 130"/>
                <a:gd name="T5" fmla="*/ 15 h 95"/>
                <a:gd name="T6" fmla="*/ 2 w 130"/>
                <a:gd name="T7" fmla="*/ 17 h 95"/>
                <a:gd name="T8" fmla="*/ 4 w 130"/>
                <a:gd name="T9" fmla="*/ 19 h 95"/>
                <a:gd name="T10" fmla="*/ 6 w 130"/>
                <a:gd name="T11" fmla="*/ 20 h 95"/>
                <a:gd name="T12" fmla="*/ 9 w 130"/>
                <a:gd name="T13" fmla="*/ 21 h 95"/>
                <a:gd name="T14" fmla="*/ 12 w 130"/>
                <a:gd name="T15" fmla="*/ 22 h 95"/>
                <a:gd name="T16" fmla="*/ 15 w 130"/>
                <a:gd name="T17" fmla="*/ 22 h 95"/>
                <a:gd name="T18" fmla="*/ 18 w 130"/>
                <a:gd name="T19" fmla="*/ 22 h 95"/>
                <a:gd name="T20" fmla="*/ 21 w 130"/>
                <a:gd name="T21" fmla="*/ 21 h 95"/>
                <a:gd name="T22" fmla="*/ 24 w 130"/>
                <a:gd name="T23" fmla="*/ 20 h 95"/>
                <a:gd name="T24" fmla="*/ 26 w 130"/>
                <a:gd name="T25" fmla="*/ 19 h 95"/>
                <a:gd name="T26" fmla="*/ 27 w 130"/>
                <a:gd name="T27" fmla="*/ 17 h 95"/>
                <a:gd name="T28" fmla="*/ 29 w 130"/>
                <a:gd name="T29" fmla="*/ 15 h 95"/>
                <a:gd name="T30" fmla="*/ 30 w 130"/>
                <a:gd name="T31" fmla="*/ 13 h 95"/>
                <a:gd name="T32" fmla="*/ 30 w 130"/>
                <a:gd name="T33" fmla="*/ 11 h 95"/>
                <a:gd name="T34" fmla="*/ 30 w 130"/>
                <a:gd name="T35" fmla="*/ 9 h 95"/>
                <a:gd name="T36" fmla="*/ 29 w 130"/>
                <a:gd name="T37" fmla="*/ 6 h 95"/>
                <a:gd name="T38" fmla="*/ 27 w 130"/>
                <a:gd name="T39" fmla="*/ 5 h 95"/>
                <a:gd name="T40" fmla="*/ 26 w 130"/>
                <a:gd name="T41" fmla="*/ 3 h 95"/>
                <a:gd name="T42" fmla="*/ 24 w 130"/>
                <a:gd name="T43" fmla="*/ 2 h 95"/>
                <a:gd name="T44" fmla="*/ 21 w 130"/>
                <a:gd name="T45" fmla="*/ 1 h 95"/>
                <a:gd name="T46" fmla="*/ 18 w 130"/>
                <a:gd name="T47" fmla="*/ 0 h 95"/>
                <a:gd name="T48" fmla="*/ 15 w 130"/>
                <a:gd name="T49" fmla="*/ 0 h 95"/>
                <a:gd name="T50" fmla="*/ 12 w 130"/>
                <a:gd name="T51" fmla="*/ 0 h 95"/>
                <a:gd name="T52" fmla="*/ 9 w 130"/>
                <a:gd name="T53" fmla="*/ 1 h 95"/>
                <a:gd name="T54" fmla="*/ 6 w 130"/>
                <a:gd name="T55" fmla="*/ 2 h 95"/>
                <a:gd name="T56" fmla="*/ 4 w 130"/>
                <a:gd name="T57" fmla="*/ 3 h 95"/>
                <a:gd name="T58" fmla="*/ 2 w 130"/>
                <a:gd name="T59" fmla="*/ 5 h 95"/>
                <a:gd name="T60" fmla="*/ 1 w 130"/>
                <a:gd name="T61" fmla="*/ 6 h 95"/>
                <a:gd name="T62" fmla="*/ 0 w 130"/>
                <a:gd name="T63" fmla="*/ 9 h 95"/>
                <a:gd name="T64" fmla="*/ 0 w 130"/>
                <a:gd name="T65" fmla="*/ 11 h 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0"/>
                <a:gd name="T100" fmla="*/ 0 h 95"/>
                <a:gd name="T101" fmla="*/ 130 w 130"/>
                <a:gd name="T102" fmla="*/ 95 h 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0" h="95">
                  <a:moveTo>
                    <a:pt x="0" y="48"/>
                  </a:moveTo>
                  <a:lnTo>
                    <a:pt x="1" y="57"/>
                  </a:lnTo>
                  <a:lnTo>
                    <a:pt x="5" y="66"/>
                  </a:lnTo>
                  <a:lnTo>
                    <a:pt x="10" y="74"/>
                  </a:lnTo>
                  <a:lnTo>
                    <a:pt x="18" y="81"/>
                  </a:lnTo>
                  <a:lnTo>
                    <a:pt x="27" y="87"/>
                  </a:lnTo>
                  <a:lnTo>
                    <a:pt x="39" y="91"/>
                  </a:lnTo>
                  <a:lnTo>
                    <a:pt x="52" y="94"/>
                  </a:lnTo>
                  <a:lnTo>
                    <a:pt x="65" y="95"/>
                  </a:lnTo>
                  <a:lnTo>
                    <a:pt x="78" y="94"/>
                  </a:lnTo>
                  <a:lnTo>
                    <a:pt x="91" y="91"/>
                  </a:lnTo>
                  <a:lnTo>
                    <a:pt x="103" y="87"/>
                  </a:lnTo>
                  <a:lnTo>
                    <a:pt x="112" y="81"/>
                  </a:lnTo>
                  <a:lnTo>
                    <a:pt x="119" y="74"/>
                  </a:lnTo>
                  <a:lnTo>
                    <a:pt x="125" y="66"/>
                  </a:lnTo>
                  <a:lnTo>
                    <a:pt x="129" y="57"/>
                  </a:lnTo>
                  <a:lnTo>
                    <a:pt x="130" y="48"/>
                  </a:lnTo>
                  <a:lnTo>
                    <a:pt x="129" y="38"/>
                  </a:lnTo>
                  <a:lnTo>
                    <a:pt x="125" y="28"/>
                  </a:lnTo>
                  <a:lnTo>
                    <a:pt x="119" y="21"/>
                  </a:lnTo>
                  <a:lnTo>
                    <a:pt x="112" y="14"/>
                  </a:lnTo>
                  <a:lnTo>
                    <a:pt x="103" y="8"/>
                  </a:lnTo>
                  <a:lnTo>
                    <a:pt x="91" y="4"/>
                  </a:lnTo>
                  <a:lnTo>
                    <a:pt x="78" y="1"/>
                  </a:lnTo>
                  <a:lnTo>
                    <a:pt x="65" y="0"/>
                  </a:lnTo>
                  <a:lnTo>
                    <a:pt x="52" y="1"/>
                  </a:lnTo>
                  <a:lnTo>
                    <a:pt x="39" y="4"/>
                  </a:lnTo>
                  <a:lnTo>
                    <a:pt x="27" y="8"/>
                  </a:lnTo>
                  <a:lnTo>
                    <a:pt x="18" y="14"/>
                  </a:lnTo>
                  <a:lnTo>
                    <a:pt x="10" y="21"/>
                  </a:lnTo>
                  <a:lnTo>
                    <a:pt x="5" y="28"/>
                  </a:lnTo>
                  <a:lnTo>
                    <a:pt x="1" y="38"/>
                  </a:lnTo>
                  <a:lnTo>
                    <a:pt x="0" y="48"/>
                  </a:lnTo>
                  <a:close/>
                </a:path>
              </a:pathLst>
            </a:custGeom>
            <a:solidFill>
              <a:srgbClr val="000000"/>
            </a:solidFill>
            <a:ln w="9525">
              <a:noFill/>
              <a:round/>
              <a:headEnd/>
              <a:tailEnd/>
            </a:ln>
          </p:spPr>
          <p:txBody>
            <a:bodyPr/>
            <a:lstStyle/>
            <a:p>
              <a:pPr rtl="0"/>
              <a:endParaRPr lang="en-US" sz="3800"/>
            </a:p>
          </p:txBody>
        </p:sp>
        <p:sp>
          <p:nvSpPr>
            <p:cNvPr id="41318" name="Freeform 358"/>
            <p:cNvSpPr>
              <a:spLocks/>
            </p:cNvSpPr>
            <p:nvPr/>
          </p:nvSpPr>
          <p:spPr bwMode="auto">
            <a:xfrm flipH="1">
              <a:off x="352" y="1467"/>
              <a:ext cx="29" cy="22"/>
            </a:xfrm>
            <a:custGeom>
              <a:avLst/>
              <a:gdLst>
                <a:gd name="T0" fmla="*/ 0 w 130"/>
                <a:gd name="T1" fmla="*/ 11 h 94"/>
                <a:gd name="T2" fmla="*/ 0 w 130"/>
                <a:gd name="T3" fmla="*/ 13 h 94"/>
                <a:gd name="T4" fmla="*/ 1 w 130"/>
                <a:gd name="T5" fmla="*/ 15 h 94"/>
                <a:gd name="T6" fmla="*/ 2 w 130"/>
                <a:gd name="T7" fmla="*/ 17 h 94"/>
                <a:gd name="T8" fmla="*/ 4 w 130"/>
                <a:gd name="T9" fmla="*/ 19 h 94"/>
                <a:gd name="T10" fmla="*/ 6 w 130"/>
                <a:gd name="T11" fmla="*/ 20 h 94"/>
                <a:gd name="T12" fmla="*/ 9 w 130"/>
                <a:gd name="T13" fmla="*/ 21 h 94"/>
                <a:gd name="T14" fmla="*/ 12 w 130"/>
                <a:gd name="T15" fmla="*/ 22 h 94"/>
                <a:gd name="T16" fmla="*/ 15 w 130"/>
                <a:gd name="T17" fmla="*/ 22 h 94"/>
                <a:gd name="T18" fmla="*/ 17 w 130"/>
                <a:gd name="T19" fmla="*/ 22 h 94"/>
                <a:gd name="T20" fmla="*/ 20 w 130"/>
                <a:gd name="T21" fmla="*/ 21 h 94"/>
                <a:gd name="T22" fmla="*/ 23 w 130"/>
                <a:gd name="T23" fmla="*/ 20 h 94"/>
                <a:gd name="T24" fmla="*/ 25 w 130"/>
                <a:gd name="T25" fmla="*/ 19 h 94"/>
                <a:gd name="T26" fmla="*/ 27 w 130"/>
                <a:gd name="T27" fmla="*/ 17 h 94"/>
                <a:gd name="T28" fmla="*/ 28 w 130"/>
                <a:gd name="T29" fmla="*/ 15 h 94"/>
                <a:gd name="T30" fmla="*/ 29 w 130"/>
                <a:gd name="T31" fmla="*/ 13 h 94"/>
                <a:gd name="T32" fmla="*/ 29 w 130"/>
                <a:gd name="T33" fmla="*/ 11 h 94"/>
                <a:gd name="T34" fmla="*/ 29 w 130"/>
                <a:gd name="T35" fmla="*/ 8 h 94"/>
                <a:gd name="T36" fmla="*/ 28 w 130"/>
                <a:gd name="T37" fmla="*/ 7 h 94"/>
                <a:gd name="T38" fmla="*/ 27 w 130"/>
                <a:gd name="T39" fmla="*/ 4 h 94"/>
                <a:gd name="T40" fmla="*/ 25 w 130"/>
                <a:gd name="T41" fmla="*/ 3 h 94"/>
                <a:gd name="T42" fmla="*/ 23 w 130"/>
                <a:gd name="T43" fmla="*/ 2 h 94"/>
                <a:gd name="T44" fmla="*/ 20 w 130"/>
                <a:gd name="T45" fmla="*/ 1 h 94"/>
                <a:gd name="T46" fmla="*/ 17 w 130"/>
                <a:gd name="T47" fmla="*/ 0 h 94"/>
                <a:gd name="T48" fmla="*/ 15 w 130"/>
                <a:gd name="T49" fmla="*/ 0 h 94"/>
                <a:gd name="T50" fmla="*/ 12 w 130"/>
                <a:gd name="T51" fmla="*/ 0 h 94"/>
                <a:gd name="T52" fmla="*/ 9 w 130"/>
                <a:gd name="T53" fmla="*/ 1 h 94"/>
                <a:gd name="T54" fmla="*/ 6 w 130"/>
                <a:gd name="T55" fmla="*/ 2 h 94"/>
                <a:gd name="T56" fmla="*/ 4 w 130"/>
                <a:gd name="T57" fmla="*/ 3 h 94"/>
                <a:gd name="T58" fmla="*/ 2 w 130"/>
                <a:gd name="T59" fmla="*/ 4 h 94"/>
                <a:gd name="T60" fmla="*/ 1 w 130"/>
                <a:gd name="T61" fmla="*/ 7 h 94"/>
                <a:gd name="T62" fmla="*/ 0 w 130"/>
                <a:gd name="T63" fmla="*/ 8 h 94"/>
                <a:gd name="T64" fmla="*/ 0 w 130"/>
                <a:gd name="T65" fmla="*/ 11 h 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0"/>
                <a:gd name="T100" fmla="*/ 0 h 94"/>
                <a:gd name="T101" fmla="*/ 130 w 130"/>
                <a:gd name="T102" fmla="*/ 94 h 9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0" h="94">
                  <a:moveTo>
                    <a:pt x="0" y="47"/>
                  </a:moveTo>
                  <a:lnTo>
                    <a:pt x="2" y="57"/>
                  </a:lnTo>
                  <a:lnTo>
                    <a:pt x="6" y="65"/>
                  </a:lnTo>
                  <a:lnTo>
                    <a:pt x="11" y="74"/>
                  </a:lnTo>
                  <a:lnTo>
                    <a:pt x="19" y="81"/>
                  </a:lnTo>
                  <a:lnTo>
                    <a:pt x="28" y="86"/>
                  </a:lnTo>
                  <a:lnTo>
                    <a:pt x="39" y="90"/>
                  </a:lnTo>
                  <a:lnTo>
                    <a:pt x="52" y="92"/>
                  </a:lnTo>
                  <a:lnTo>
                    <a:pt x="65" y="94"/>
                  </a:lnTo>
                  <a:lnTo>
                    <a:pt x="78" y="92"/>
                  </a:lnTo>
                  <a:lnTo>
                    <a:pt x="91" y="90"/>
                  </a:lnTo>
                  <a:lnTo>
                    <a:pt x="102" y="86"/>
                  </a:lnTo>
                  <a:lnTo>
                    <a:pt x="112" y="81"/>
                  </a:lnTo>
                  <a:lnTo>
                    <a:pt x="120" y="74"/>
                  </a:lnTo>
                  <a:lnTo>
                    <a:pt x="125" y="65"/>
                  </a:lnTo>
                  <a:lnTo>
                    <a:pt x="129" y="57"/>
                  </a:lnTo>
                  <a:lnTo>
                    <a:pt x="130" y="47"/>
                  </a:lnTo>
                  <a:lnTo>
                    <a:pt x="129" y="36"/>
                  </a:lnTo>
                  <a:lnTo>
                    <a:pt x="125" y="28"/>
                  </a:lnTo>
                  <a:lnTo>
                    <a:pt x="120" y="19"/>
                  </a:lnTo>
                  <a:lnTo>
                    <a:pt x="112" y="13"/>
                  </a:lnTo>
                  <a:lnTo>
                    <a:pt x="102" y="8"/>
                  </a:lnTo>
                  <a:lnTo>
                    <a:pt x="91" y="4"/>
                  </a:lnTo>
                  <a:lnTo>
                    <a:pt x="78" y="1"/>
                  </a:lnTo>
                  <a:lnTo>
                    <a:pt x="65" y="0"/>
                  </a:lnTo>
                  <a:lnTo>
                    <a:pt x="52" y="1"/>
                  </a:lnTo>
                  <a:lnTo>
                    <a:pt x="39" y="4"/>
                  </a:lnTo>
                  <a:lnTo>
                    <a:pt x="28" y="8"/>
                  </a:lnTo>
                  <a:lnTo>
                    <a:pt x="19" y="13"/>
                  </a:lnTo>
                  <a:lnTo>
                    <a:pt x="11" y="19"/>
                  </a:lnTo>
                  <a:lnTo>
                    <a:pt x="6" y="28"/>
                  </a:lnTo>
                  <a:lnTo>
                    <a:pt x="2" y="36"/>
                  </a:lnTo>
                  <a:lnTo>
                    <a:pt x="0" y="47"/>
                  </a:lnTo>
                  <a:close/>
                </a:path>
              </a:pathLst>
            </a:custGeom>
            <a:solidFill>
              <a:srgbClr val="000000"/>
            </a:solidFill>
            <a:ln w="9525">
              <a:noFill/>
              <a:round/>
              <a:headEnd/>
              <a:tailEnd/>
            </a:ln>
          </p:spPr>
          <p:txBody>
            <a:bodyPr/>
            <a:lstStyle/>
            <a:p>
              <a:pPr rtl="0"/>
              <a:endParaRPr lang="en-US" sz="3800"/>
            </a:p>
          </p:txBody>
        </p:sp>
        <p:sp>
          <p:nvSpPr>
            <p:cNvPr id="41319" name="Freeform 359"/>
            <p:cNvSpPr>
              <a:spLocks/>
            </p:cNvSpPr>
            <p:nvPr/>
          </p:nvSpPr>
          <p:spPr bwMode="auto">
            <a:xfrm flipH="1">
              <a:off x="833" y="1468"/>
              <a:ext cx="29" cy="21"/>
            </a:xfrm>
            <a:custGeom>
              <a:avLst/>
              <a:gdLst>
                <a:gd name="T0" fmla="*/ 0 w 130"/>
                <a:gd name="T1" fmla="*/ 10 h 95"/>
                <a:gd name="T2" fmla="*/ 0 w 130"/>
                <a:gd name="T3" fmla="*/ 13 h 95"/>
                <a:gd name="T4" fmla="*/ 1 w 130"/>
                <a:gd name="T5" fmla="*/ 15 h 95"/>
                <a:gd name="T6" fmla="*/ 2 w 130"/>
                <a:gd name="T7" fmla="*/ 16 h 95"/>
                <a:gd name="T8" fmla="*/ 4 w 130"/>
                <a:gd name="T9" fmla="*/ 18 h 95"/>
                <a:gd name="T10" fmla="*/ 6 w 130"/>
                <a:gd name="T11" fmla="*/ 19 h 95"/>
                <a:gd name="T12" fmla="*/ 9 w 130"/>
                <a:gd name="T13" fmla="*/ 20 h 95"/>
                <a:gd name="T14" fmla="*/ 12 w 130"/>
                <a:gd name="T15" fmla="*/ 21 h 95"/>
                <a:gd name="T16" fmla="*/ 15 w 130"/>
                <a:gd name="T17" fmla="*/ 21 h 95"/>
                <a:gd name="T18" fmla="*/ 17 w 130"/>
                <a:gd name="T19" fmla="*/ 21 h 95"/>
                <a:gd name="T20" fmla="*/ 20 w 130"/>
                <a:gd name="T21" fmla="*/ 20 h 95"/>
                <a:gd name="T22" fmla="*/ 23 w 130"/>
                <a:gd name="T23" fmla="*/ 19 h 95"/>
                <a:gd name="T24" fmla="*/ 25 w 130"/>
                <a:gd name="T25" fmla="*/ 18 h 95"/>
                <a:gd name="T26" fmla="*/ 27 w 130"/>
                <a:gd name="T27" fmla="*/ 16 h 95"/>
                <a:gd name="T28" fmla="*/ 28 w 130"/>
                <a:gd name="T29" fmla="*/ 15 h 95"/>
                <a:gd name="T30" fmla="*/ 29 w 130"/>
                <a:gd name="T31" fmla="*/ 13 h 95"/>
                <a:gd name="T32" fmla="*/ 29 w 130"/>
                <a:gd name="T33" fmla="*/ 10 h 95"/>
                <a:gd name="T34" fmla="*/ 29 w 130"/>
                <a:gd name="T35" fmla="*/ 8 h 95"/>
                <a:gd name="T36" fmla="*/ 28 w 130"/>
                <a:gd name="T37" fmla="*/ 6 h 95"/>
                <a:gd name="T38" fmla="*/ 27 w 130"/>
                <a:gd name="T39" fmla="*/ 5 h 95"/>
                <a:gd name="T40" fmla="*/ 25 w 130"/>
                <a:gd name="T41" fmla="*/ 3 h 95"/>
                <a:gd name="T42" fmla="*/ 23 w 130"/>
                <a:gd name="T43" fmla="*/ 2 h 95"/>
                <a:gd name="T44" fmla="*/ 20 w 130"/>
                <a:gd name="T45" fmla="*/ 1 h 95"/>
                <a:gd name="T46" fmla="*/ 17 w 130"/>
                <a:gd name="T47" fmla="*/ 0 h 95"/>
                <a:gd name="T48" fmla="*/ 15 w 130"/>
                <a:gd name="T49" fmla="*/ 0 h 95"/>
                <a:gd name="T50" fmla="*/ 12 w 130"/>
                <a:gd name="T51" fmla="*/ 0 h 95"/>
                <a:gd name="T52" fmla="*/ 9 w 130"/>
                <a:gd name="T53" fmla="*/ 1 h 95"/>
                <a:gd name="T54" fmla="*/ 6 w 130"/>
                <a:gd name="T55" fmla="*/ 2 h 95"/>
                <a:gd name="T56" fmla="*/ 4 w 130"/>
                <a:gd name="T57" fmla="*/ 3 h 95"/>
                <a:gd name="T58" fmla="*/ 2 w 130"/>
                <a:gd name="T59" fmla="*/ 5 h 95"/>
                <a:gd name="T60" fmla="*/ 1 w 130"/>
                <a:gd name="T61" fmla="*/ 6 h 95"/>
                <a:gd name="T62" fmla="*/ 0 w 130"/>
                <a:gd name="T63" fmla="*/ 8 h 95"/>
                <a:gd name="T64" fmla="*/ 0 w 130"/>
                <a:gd name="T65" fmla="*/ 10 h 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0"/>
                <a:gd name="T100" fmla="*/ 0 h 95"/>
                <a:gd name="T101" fmla="*/ 130 w 130"/>
                <a:gd name="T102" fmla="*/ 95 h 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0" h="95">
                  <a:moveTo>
                    <a:pt x="0" y="47"/>
                  </a:moveTo>
                  <a:lnTo>
                    <a:pt x="1" y="57"/>
                  </a:lnTo>
                  <a:lnTo>
                    <a:pt x="5" y="66"/>
                  </a:lnTo>
                  <a:lnTo>
                    <a:pt x="10" y="74"/>
                  </a:lnTo>
                  <a:lnTo>
                    <a:pt x="18" y="80"/>
                  </a:lnTo>
                  <a:lnTo>
                    <a:pt x="27" y="87"/>
                  </a:lnTo>
                  <a:lnTo>
                    <a:pt x="39" y="91"/>
                  </a:lnTo>
                  <a:lnTo>
                    <a:pt x="52" y="93"/>
                  </a:lnTo>
                  <a:lnTo>
                    <a:pt x="65" y="95"/>
                  </a:lnTo>
                  <a:lnTo>
                    <a:pt x="78" y="93"/>
                  </a:lnTo>
                  <a:lnTo>
                    <a:pt x="91" y="91"/>
                  </a:lnTo>
                  <a:lnTo>
                    <a:pt x="101" y="87"/>
                  </a:lnTo>
                  <a:lnTo>
                    <a:pt x="112" y="80"/>
                  </a:lnTo>
                  <a:lnTo>
                    <a:pt x="120" y="74"/>
                  </a:lnTo>
                  <a:lnTo>
                    <a:pt x="125" y="66"/>
                  </a:lnTo>
                  <a:lnTo>
                    <a:pt x="129" y="57"/>
                  </a:lnTo>
                  <a:lnTo>
                    <a:pt x="130" y="47"/>
                  </a:lnTo>
                  <a:lnTo>
                    <a:pt x="129" y="38"/>
                  </a:lnTo>
                  <a:lnTo>
                    <a:pt x="125" y="28"/>
                  </a:lnTo>
                  <a:lnTo>
                    <a:pt x="120" y="21"/>
                  </a:lnTo>
                  <a:lnTo>
                    <a:pt x="112" y="13"/>
                  </a:lnTo>
                  <a:lnTo>
                    <a:pt x="101" y="8"/>
                  </a:lnTo>
                  <a:lnTo>
                    <a:pt x="91" y="4"/>
                  </a:lnTo>
                  <a:lnTo>
                    <a:pt x="78" y="1"/>
                  </a:lnTo>
                  <a:lnTo>
                    <a:pt x="65" y="0"/>
                  </a:lnTo>
                  <a:lnTo>
                    <a:pt x="52" y="1"/>
                  </a:lnTo>
                  <a:lnTo>
                    <a:pt x="39" y="4"/>
                  </a:lnTo>
                  <a:lnTo>
                    <a:pt x="27" y="8"/>
                  </a:lnTo>
                  <a:lnTo>
                    <a:pt x="18" y="13"/>
                  </a:lnTo>
                  <a:lnTo>
                    <a:pt x="10" y="21"/>
                  </a:lnTo>
                  <a:lnTo>
                    <a:pt x="5" y="28"/>
                  </a:lnTo>
                  <a:lnTo>
                    <a:pt x="1" y="38"/>
                  </a:lnTo>
                  <a:lnTo>
                    <a:pt x="0" y="47"/>
                  </a:lnTo>
                  <a:close/>
                </a:path>
              </a:pathLst>
            </a:custGeom>
            <a:solidFill>
              <a:srgbClr val="000000"/>
            </a:solidFill>
            <a:ln w="9525">
              <a:noFill/>
              <a:round/>
              <a:headEnd/>
              <a:tailEnd/>
            </a:ln>
          </p:spPr>
          <p:txBody>
            <a:bodyPr/>
            <a:lstStyle/>
            <a:p>
              <a:pPr rtl="0"/>
              <a:endParaRPr lang="en-US" sz="3800"/>
            </a:p>
          </p:txBody>
        </p:sp>
        <p:sp>
          <p:nvSpPr>
            <p:cNvPr id="41320" name="Freeform 360"/>
            <p:cNvSpPr>
              <a:spLocks/>
            </p:cNvSpPr>
            <p:nvPr/>
          </p:nvSpPr>
          <p:spPr bwMode="auto">
            <a:xfrm flipH="1">
              <a:off x="363" y="1350"/>
              <a:ext cx="49" cy="134"/>
            </a:xfrm>
            <a:custGeom>
              <a:avLst/>
              <a:gdLst>
                <a:gd name="T0" fmla="*/ 4 w 218"/>
                <a:gd name="T1" fmla="*/ 0 h 582"/>
                <a:gd name="T2" fmla="*/ 2 w 218"/>
                <a:gd name="T3" fmla="*/ 1 h 582"/>
                <a:gd name="T4" fmla="*/ 1 w 218"/>
                <a:gd name="T5" fmla="*/ 3 h 582"/>
                <a:gd name="T6" fmla="*/ 0 w 218"/>
                <a:gd name="T7" fmla="*/ 5 h 582"/>
                <a:gd name="T8" fmla="*/ 0 w 218"/>
                <a:gd name="T9" fmla="*/ 7 h 582"/>
                <a:gd name="T10" fmla="*/ 39 w 218"/>
                <a:gd name="T11" fmla="*/ 130 h 582"/>
                <a:gd name="T12" fmla="*/ 40 w 218"/>
                <a:gd name="T13" fmla="*/ 132 h 582"/>
                <a:gd name="T14" fmla="*/ 42 w 218"/>
                <a:gd name="T15" fmla="*/ 133 h 582"/>
                <a:gd name="T16" fmla="*/ 44 w 218"/>
                <a:gd name="T17" fmla="*/ 134 h 582"/>
                <a:gd name="T18" fmla="*/ 46 w 218"/>
                <a:gd name="T19" fmla="*/ 134 h 582"/>
                <a:gd name="T20" fmla="*/ 47 w 218"/>
                <a:gd name="T21" fmla="*/ 133 h 582"/>
                <a:gd name="T22" fmla="*/ 49 w 218"/>
                <a:gd name="T23" fmla="*/ 131 h 582"/>
                <a:gd name="T24" fmla="*/ 49 w 218"/>
                <a:gd name="T25" fmla="*/ 129 h 582"/>
                <a:gd name="T26" fmla="*/ 49 w 218"/>
                <a:gd name="T27" fmla="*/ 127 h 582"/>
                <a:gd name="T28" fmla="*/ 10 w 218"/>
                <a:gd name="T29" fmla="*/ 4 h 582"/>
                <a:gd name="T30" fmla="*/ 9 w 218"/>
                <a:gd name="T31" fmla="*/ 2 h 582"/>
                <a:gd name="T32" fmla="*/ 7 w 218"/>
                <a:gd name="T33" fmla="*/ 1 h 582"/>
                <a:gd name="T34" fmla="*/ 6 w 218"/>
                <a:gd name="T35" fmla="*/ 0 h 582"/>
                <a:gd name="T36" fmla="*/ 4 w 218"/>
                <a:gd name="T37" fmla="*/ 0 h 58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582"/>
                <a:gd name="T59" fmla="*/ 218 w 218"/>
                <a:gd name="T60" fmla="*/ 582 h 58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582">
                  <a:moveTo>
                    <a:pt x="16" y="1"/>
                  </a:moveTo>
                  <a:lnTo>
                    <a:pt x="8" y="5"/>
                  </a:lnTo>
                  <a:lnTo>
                    <a:pt x="3" y="13"/>
                  </a:lnTo>
                  <a:lnTo>
                    <a:pt x="0" y="21"/>
                  </a:lnTo>
                  <a:lnTo>
                    <a:pt x="1" y="29"/>
                  </a:lnTo>
                  <a:lnTo>
                    <a:pt x="175" y="566"/>
                  </a:lnTo>
                  <a:lnTo>
                    <a:pt x="179" y="574"/>
                  </a:lnTo>
                  <a:lnTo>
                    <a:pt x="187" y="579"/>
                  </a:lnTo>
                  <a:lnTo>
                    <a:pt x="195" y="582"/>
                  </a:lnTo>
                  <a:lnTo>
                    <a:pt x="204" y="580"/>
                  </a:lnTo>
                  <a:lnTo>
                    <a:pt x="211" y="577"/>
                  </a:lnTo>
                  <a:lnTo>
                    <a:pt x="216" y="570"/>
                  </a:lnTo>
                  <a:lnTo>
                    <a:pt x="218" y="562"/>
                  </a:lnTo>
                  <a:lnTo>
                    <a:pt x="217" y="553"/>
                  </a:lnTo>
                  <a:lnTo>
                    <a:pt x="43" y="16"/>
                  </a:lnTo>
                  <a:lnTo>
                    <a:pt x="39" y="8"/>
                  </a:lnTo>
                  <a:lnTo>
                    <a:pt x="32" y="3"/>
                  </a:lnTo>
                  <a:lnTo>
                    <a:pt x="25" y="0"/>
                  </a:lnTo>
                  <a:lnTo>
                    <a:pt x="16" y="1"/>
                  </a:lnTo>
                  <a:close/>
                </a:path>
              </a:pathLst>
            </a:custGeom>
            <a:solidFill>
              <a:srgbClr val="000000"/>
            </a:solidFill>
            <a:ln w="9525">
              <a:noFill/>
              <a:round/>
              <a:headEnd/>
              <a:tailEnd/>
            </a:ln>
          </p:spPr>
          <p:txBody>
            <a:bodyPr/>
            <a:lstStyle/>
            <a:p>
              <a:pPr rtl="0"/>
              <a:endParaRPr lang="en-US" sz="3800"/>
            </a:p>
          </p:txBody>
        </p:sp>
        <p:sp>
          <p:nvSpPr>
            <p:cNvPr id="41321" name="Freeform 361"/>
            <p:cNvSpPr>
              <a:spLocks/>
            </p:cNvSpPr>
            <p:nvPr/>
          </p:nvSpPr>
          <p:spPr bwMode="auto">
            <a:xfrm flipH="1">
              <a:off x="443" y="1364"/>
              <a:ext cx="49" cy="53"/>
            </a:xfrm>
            <a:custGeom>
              <a:avLst/>
              <a:gdLst>
                <a:gd name="T0" fmla="*/ 8 w 213"/>
                <a:gd name="T1" fmla="*/ 8 h 230"/>
                <a:gd name="T2" fmla="*/ 3 w 213"/>
                <a:gd name="T3" fmla="*/ 15 h 230"/>
                <a:gd name="T4" fmla="*/ 0 w 213"/>
                <a:gd name="T5" fmla="*/ 26 h 230"/>
                <a:gd name="T6" fmla="*/ 0 w 213"/>
                <a:gd name="T7" fmla="*/ 39 h 230"/>
                <a:gd name="T8" fmla="*/ 1 w 213"/>
                <a:gd name="T9" fmla="*/ 48 h 230"/>
                <a:gd name="T10" fmla="*/ 4 w 213"/>
                <a:gd name="T11" fmla="*/ 51 h 230"/>
                <a:gd name="T12" fmla="*/ 8 w 213"/>
                <a:gd name="T13" fmla="*/ 50 h 230"/>
                <a:gd name="T14" fmla="*/ 10 w 213"/>
                <a:gd name="T15" fmla="*/ 47 h 230"/>
                <a:gd name="T16" fmla="*/ 10 w 213"/>
                <a:gd name="T17" fmla="*/ 32 h 230"/>
                <a:gd name="T18" fmla="*/ 14 w 213"/>
                <a:gd name="T19" fmla="*/ 16 h 230"/>
                <a:gd name="T20" fmla="*/ 19 w 213"/>
                <a:gd name="T21" fmla="*/ 12 h 230"/>
                <a:gd name="T22" fmla="*/ 23 w 213"/>
                <a:gd name="T23" fmla="*/ 10 h 230"/>
                <a:gd name="T24" fmla="*/ 26 w 213"/>
                <a:gd name="T25" fmla="*/ 10 h 230"/>
                <a:gd name="T26" fmla="*/ 28 w 213"/>
                <a:gd name="T27" fmla="*/ 10 h 230"/>
                <a:gd name="T28" fmla="*/ 29 w 213"/>
                <a:gd name="T29" fmla="*/ 10 h 230"/>
                <a:gd name="T30" fmla="*/ 29 w 213"/>
                <a:gd name="T31" fmla="*/ 11 h 230"/>
                <a:gd name="T32" fmla="*/ 31 w 213"/>
                <a:gd name="T33" fmla="*/ 11 h 230"/>
                <a:gd name="T34" fmla="*/ 33 w 213"/>
                <a:gd name="T35" fmla="*/ 12 h 230"/>
                <a:gd name="T36" fmla="*/ 38 w 213"/>
                <a:gd name="T37" fmla="*/ 22 h 230"/>
                <a:gd name="T38" fmla="*/ 39 w 213"/>
                <a:gd name="T39" fmla="*/ 41 h 230"/>
                <a:gd name="T40" fmla="*/ 38 w 213"/>
                <a:gd name="T41" fmla="*/ 49 h 230"/>
                <a:gd name="T42" fmla="*/ 40 w 213"/>
                <a:gd name="T43" fmla="*/ 52 h 230"/>
                <a:gd name="T44" fmla="*/ 44 w 213"/>
                <a:gd name="T45" fmla="*/ 53 h 230"/>
                <a:gd name="T46" fmla="*/ 47 w 213"/>
                <a:gd name="T47" fmla="*/ 51 h 230"/>
                <a:gd name="T48" fmla="*/ 48 w 213"/>
                <a:gd name="T49" fmla="*/ 47 h 230"/>
                <a:gd name="T50" fmla="*/ 49 w 213"/>
                <a:gd name="T51" fmla="*/ 38 h 230"/>
                <a:gd name="T52" fmla="*/ 49 w 213"/>
                <a:gd name="T53" fmla="*/ 26 h 230"/>
                <a:gd name="T54" fmla="*/ 46 w 213"/>
                <a:gd name="T55" fmla="*/ 13 h 230"/>
                <a:gd name="T56" fmla="*/ 41 w 213"/>
                <a:gd name="T57" fmla="*/ 6 h 230"/>
                <a:gd name="T58" fmla="*/ 39 w 213"/>
                <a:gd name="T59" fmla="*/ 4 h 230"/>
                <a:gd name="T60" fmla="*/ 35 w 213"/>
                <a:gd name="T61" fmla="*/ 2 h 230"/>
                <a:gd name="T62" fmla="*/ 32 w 213"/>
                <a:gd name="T63" fmla="*/ 1 h 230"/>
                <a:gd name="T64" fmla="*/ 30 w 213"/>
                <a:gd name="T65" fmla="*/ 0 h 230"/>
                <a:gd name="T66" fmla="*/ 31 w 213"/>
                <a:gd name="T67" fmla="*/ 1 h 230"/>
                <a:gd name="T68" fmla="*/ 30 w 213"/>
                <a:gd name="T69" fmla="*/ 0 h 230"/>
                <a:gd name="T70" fmla="*/ 27 w 213"/>
                <a:gd name="T71" fmla="*/ 0 h 230"/>
                <a:gd name="T72" fmla="*/ 21 w 213"/>
                <a:gd name="T73" fmla="*/ 0 h 230"/>
                <a:gd name="T74" fmla="*/ 14 w 213"/>
                <a:gd name="T75" fmla="*/ 2 h 23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3"/>
                <a:gd name="T115" fmla="*/ 0 h 230"/>
                <a:gd name="T116" fmla="*/ 213 w 213"/>
                <a:gd name="T117" fmla="*/ 230 h 23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3" h="230">
                  <a:moveTo>
                    <a:pt x="46" y="21"/>
                  </a:moveTo>
                  <a:lnTo>
                    <a:pt x="33" y="34"/>
                  </a:lnTo>
                  <a:lnTo>
                    <a:pt x="22" y="49"/>
                  </a:lnTo>
                  <a:lnTo>
                    <a:pt x="13" y="67"/>
                  </a:lnTo>
                  <a:lnTo>
                    <a:pt x="6" y="88"/>
                  </a:lnTo>
                  <a:lnTo>
                    <a:pt x="2" y="113"/>
                  </a:lnTo>
                  <a:lnTo>
                    <a:pt x="0" y="139"/>
                  </a:lnTo>
                  <a:lnTo>
                    <a:pt x="0" y="169"/>
                  </a:lnTo>
                  <a:lnTo>
                    <a:pt x="1" y="200"/>
                  </a:lnTo>
                  <a:lnTo>
                    <a:pt x="3" y="209"/>
                  </a:lnTo>
                  <a:lnTo>
                    <a:pt x="9" y="216"/>
                  </a:lnTo>
                  <a:lnTo>
                    <a:pt x="16" y="220"/>
                  </a:lnTo>
                  <a:lnTo>
                    <a:pt x="24" y="221"/>
                  </a:lnTo>
                  <a:lnTo>
                    <a:pt x="33" y="218"/>
                  </a:lnTo>
                  <a:lnTo>
                    <a:pt x="40" y="213"/>
                  </a:lnTo>
                  <a:lnTo>
                    <a:pt x="44" y="205"/>
                  </a:lnTo>
                  <a:lnTo>
                    <a:pt x="45" y="196"/>
                  </a:lnTo>
                  <a:lnTo>
                    <a:pt x="44" y="139"/>
                  </a:lnTo>
                  <a:lnTo>
                    <a:pt x="49" y="97"/>
                  </a:lnTo>
                  <a:lnTo>
                    <a:pt x="61" y="71"/>
                  </a:lnTo>
                  <a:lnTo>
                    <a:pt x="74" y="56"/>
                  </a:lnTo>
                  <a:lnTo>
                    <a:pt x="81" y="51"/>
                  </a:lnTo>
                  <a:lnTo>
                    <a:pt x="91" y="47"/>
                  </a:lnTo>
                  <a:lnTo>
                    <a:pt x="98" y="44"/>
                  </a:lnTo>
                  <a:lnTo>
                    <a:pt x="106" y="44"/>
                  </a:lnTo>
                  <a:lnTo>
                    <a:pt x="113" y="44"/>
                  </a:lnTo>
                  <a:lnTo>
                    <a:pt x="118" y="44"/>
                  </a:lnTo>
                  <a:lnTo>
                    <a:pt x="122" y="45"/>
                  </a:lnTo>
                  <a:lnTo>
                    <a:pt x="123" y="45"/>
                  </a:lnTo>
                  <a:lnTo>
                    <a:pt x="124" y="45"/>
                  </a:lnTo>
                  <a:lnTo>
                    <a:pt x="126" y="45"/>
                  </a:lnTo>
                  <a:lnTo>
                    <a:pt x="126" y="47"/>
                  </a:lnTo>
                  <a:lnTo>
                    <a:pt x="127" y="47"/>
                  </a:lnTo>
                  <a:lnTo>
                    <a:pt x="133" y="48"/>
                  </a:lnTo>
                  <a:lnTo>
                    <a:pt x="140" y="51"/>
                  </a:lnTo>
                  <a:lnTo>
                    <a:pt x="145" y="54"/>
                  </a:lnTo>
                  <a:lnTo>
                    <a:pt x="150" y="60"/>
                  </a:lnTo>
                  <a:lnTo>
                    <a:pt x="165" y="94"/>
                  </a:lnTo>
                  <a:lnTo>
                    <a:pt x="170" y="135"/>
                  </a:lnTo>
                  <a:lnTo>
                    <a:pt x="169" y="176"/>
                  </a:lnTo>
                  <a:lnTo>
                    <a:pt x="166" y="204"/>
                  </a:lnTo>
                  <a:lnTo>
                    <a:pt x="166" y="213"/>
                  </a:lnTo>
                  <a:lnTo>
                    <a:pt x="169" y="221"/>
                  </a:lnTo>
                  <a:lnTo>
                    <a:pt x="175" y="226"/>
                  </a:lnTo>
                  <a:lnTo>
                    <a:pt x="183" y="230"/>
                  </a:lnTo>
                  <a:lnTo>
                    <a:pt x="192" y="229"/>
                  </a:lnTo>
                  <a:lnTo>
                    <a:pt x="200" y="226"/>
                  </a:lnTo>
                  <a:lnTo>
                    <a:pt x="205" y="220"/>
                  </a:lnTo>
                  <a:lnTo>
                    <a:pt x="209" y="212"/>
                  </a:lnTo>
                  <a:lnTo>
                    <a:pt x="210" y="203"/>
                  </a:lnTo>
                  <a:lnTo>
                    <a:pt x="211" y="186"/>
                  </a:lnTo>
                  <a:lnTo>
                    <a:pt x="213" y="165"/>
                  </a:lnTo>
                  <a:lnTo>
                    <a:pt x="213" y="139"/>
                  </a:lnTo>
                  <a:lnTo>
                    <a:pt x="211" y="112"/>
                  </a:lnTo>
                  <a:lnTo>
                    <a:pt x="206" y="83"/>
                  </a:lnTo>
                  <a:lnTo>
                    <a:pt x="198" y="57"/>
                  </a:lnTo>
                  <a:lnTo>
                    <a:pt x="185" y="34"/>
                  </a:lnTo>
                  <a:lnTo>
                    <a:pt x="180" y="27"/>
                  </a:lnTo>
                  <a:lnTo>
                    <a:pt x="175" y="22"/>
                  </a:lnTo>
                  <a:lnTo>
                    <a:pt x="169" y="17"/>
                  </a:lnTo>
                  <a:lnTo>
                    <a:pt x="162" y="12"/>
                  </a:lnTo>
                  <a:lnTo>
                    <a:pt x="154" y="9"/>
                  </a:lnTo>
                  <a:lnTo>
                    <a:pt x="146" y="6"/>
                  </a:lnTo>
                  <a:lnTo>
                    <a:pt x="139" y="4"/>
                  </a:lnTo>
                  <a:lnTo>
                    <a:pt x="131" y="2"/>
                  </a:lnTo>
                  <a:lnTo>
                    <a:pt x="132" y="2"/>
                  </a:lnTo>
                  <a:lnTo>
                    <a:pt x="133" y="2"/>
                  </a:lnTo>
                  <a:lnTo>
                    <a:pt x="133" y="4"/>
                  </a:lnTo>
                  <a:lnTo>
                    <a:pt x="135" y="4"/>
                  </a:lnTo>
                  <a:lnTo>
                    <a:pt x="132" y="2"/>
                  </a:lnTo>
                  <a:lnTo>
                    <a:pt x="126" y="1"/>
                  </a:lnTo>
                  <a:lnTo>
                    <a:pt x="117" y="0"/>
                  </a:lnTo>
                  <a:lnTo>
                    <a:pt x="105" y="0"/>
                  </a:lnTo>
                  <a:lnTo>
                    <a:pt x="91" y="1"/>
                  </a:lnTo>
                  <a:lnTo>
                    <a:pt x="76" y="4"/>
                  </a:lnTo>
                  <a:lnTo>
                    <a:pt x="61" y="10"/>
                  </a:lnTo>
                  <a:lnTo>
                    <a:pt x="46" y="21"/>
                  </a:lnTo>
                  <a:close/>
                </a:path>
              </a:pathLst>
            </a:custGeom>
            <a:solidFill>
              <a:srgbClr val="000000"/>
            </a:solidFill>
            <a:ln w="9525">
              <a:noFill/>
              <a:round/>
              <a:headEnd/>
              <a:tailEnd/>
            </a:ln>
          </p:spPr>
          <p:txBody>
            <a:bodyPr/>
            <a:lstStyle/>
            <a:p>
              <a:pPr rtl="0"/>
              <a:endParaRPr lang="en-US" sz="3800"/>
            </a:p>
          </p:txBody>
        </p:sp>
        <p:sp>
          <p:nvSpPr>
            <p:cNvPr id="41322" name="Freeform 362"/>
            <p:cNvSpPr>
              <a:spLocks/>
            </p:cNvSpPr>
            <p:nvPr/>
          </p:nvSpPr>
          <p:spPr bwMode="auto">
            <a:xfrm flipH="1">
              <a:off x="541" y="1408"/>
              <a:ext cx="179" cy="66"/>
            </a:xfrm>
            <a:custGeom>
              <a:avLst/>
              <a:gdLst>
                <a:gd name="T0" fmla="*/ 1 w 778"/>
                <a:gd name="T1" fmla="*/ 60 h 286"/>
                <a:gd name="T2" fmla="*/ 0 w 778"/>
                <a:gd name="T3" fmla="*/ 66 h 286"/>
                <a:gd name="T4" fmla="*/ 179 w 778"/>
                <a:gd name="T5" fmla="*/ 66 h 286"/>
                <a:gd name="T6" fmla="*/ 178 w 778"/>
                <a:gd name="T7" fmla="*/ 60 h 286"/>
                <a:gd name="T8" fmla="*/ 176 w 778"/>
                <a:gd name="T9" fmla="*/ 54 h 286"/>
                <a:gd name="T10" fmla="*/ 174 w 778"/>
                <a:gd name="T11" fmla="*/ 47 h 286"/>
                <a:gd name="T12" fmla="*/ 171 w 778"/>
                <a:gd name="T13" fmla="*/ 41 h 286"/>
                <a:gd name="T14" fmla="*/ 168 w 778"/>
                <a:gd name="T15" fmla="*/ 36 h 286"/>
                <a:gd name="T16" fmla="*/ 164 w 778"/>
                <a:gd name="T17" fmla="*/ 31 h 286"/>
                <a:gd name="T18" fmla="*/ 159 w 778"/>
                <a:gd name="T19" fmla="*/ 26 h 286"/>
                <a:gd name="T20" fmla="*/ 154 w 778"/>
                <a:gd name="T21" fmla="*/ 21 h 286"/>
                <a:gd name="T22" fmla="*/ 148 w 778"/>
                <a:gd name="T23" fmla="*/ 17 h 286"/>
                <a:gd name="T24" fmla="*/ 142 w 778"/>
                <a:gd name="T25" fmla="*/ 13 h 286"/>
                <a:gd name="T26" fmla="*/ 136 w 778"/>
                <a:gd name="T27" fmla="*/ 10 h 286"/>
                <a:gd name="T28" fmla="*/ 129 w 778"/>
                <a:gd name="T29" fmla="*/ 7 h 286"/>
                <a:gd name="T30" fmla="*/ 121 w 778"/>
                <a:gd name="T31" fmla="*/ 4 h 286"/>
                <a:gd name="T32" fmla="*/ 114 w 778"/>
                <a:gd name="T33" fmla="*/ 3 h 286"/>
                <a:gd name="T34" fmla="*/ 106 w 778"/>
                <a:gd name="T35" fmla="*/ 1 h 286"/>
                <a:gd name="T36" fmla="*/ 98 w 778"/>
                <a:gd name="T37" fmla="*/ 0 h 286"/>
                <a:gd name="T38" fmla="*/ 90 w 778"/>
                <a:gd name="T39" fmla="*/ 0 h 286"/>
                <a:gd name="T40" fmla="*/ 82 w 778"/>
                <a:gd name="T41" fmla="*/ 0 h 286"/>
                <a:gd name="T42" fmla="*/ 74 w 778"/>
                <a:gd name="T43" fmla="*/ 1 h 286"/>
                <a:gd name="T44" fmla="*/ 66 w 778"/>
                <a:gd name="T45" fmla="*/ 3 h 286"/>
                <a:gd name="T46" fmla="*/ 58 w 778"/>
                <a:gd name="T47" fmla="*/ 4 h 286"/>
                <a:gd name="T48" fmla="*/ 51 w 778"/>
                <a:gd name="T49" fmla="*/ 7 h 286"/>
                <a:gd name="T50" fmla="*/ 44 w 778"/>
                <a:gd name="T51" fmla="*/ 10 h 286"/>
                <a:gd name="T52" fmla="*/ 38 w 778"/>
                <a:gd name="T53" fmla="*/ 13 h 286"/>
                <a:gd name="T54" fmla="*/ 31 w 778"/>
                <a:gd name="T55" fmla="*/ 17 h 286"/>
                <a:gd name="T56" fmla="*/ 26 w 778"/>
                <a:gd name="T57" fmla="*/ 21 h 286"/>
                <a:gd name="T58" fmla="*/ 20 w 778"/>
                <a:gd name="T59" fmla="*/ 26 h 286"/>
                <a:gd name="T60" fmla="*/ 15 w 778"/>
                <a:gd name="T61" fmla="*/ 31 h 286"/>
                <a:gd name="T62" fmla="*/ 11 w 778"/>
                <a:gd name="T63" fmla="*/ 36 h 286"/>
                <a:gd name="T64" fmla="*/ 8 w 778"/>
                <a:gd name="T65" fmla="*/ 42 h 286"/>
                <a:gd name="T66" fmla="*/ 5 w 778"/>
                <a:gd name="T67" fmla="*/ 48 h 286"/>
                <a:gd name="T68" fmla="*/ 3 w 778"/>
                <a:gd name="T69" fmla="*/ 54 h 286"/>
                <a:gd name="T70" fmla="*/ 1 w 778"/>
                <a:gd name="T71" fmla="*/ 60 h 2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78"/>
                <a:gd name="T109" fmla="*/ 0 h 286"/>
                <a:gd name="T110" fmla="*/ 778 w 778"/>
                <a:gd name="T111" fmla="*/ 286 h 28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78" h="286">
                  <a:moveTo>
                    <a:pt x="4" y="260"/>
                  </a:moveTo>
                  <a:lnTo>
                    <a:pt x="0" y="286"/>
                  </a:lnTo>
                  <a:lnTo>
                    <a:pt x="778" y="286"/>
                  </a:lnTo>
                  <a:lnTo>
                    <a:pt x="774" y="260"/>
                  </a:lnTo>
                  <a:lnTo>
                    <a:pt x="767" y="233"/>
                  </a:lnTo>
                  <a:lnTo>
                    <a:pt x="757" y="205"/>
                  </a:lnTo>
                  <a:lnTo>
                    <a:pt x="744" y="179"/>
                  </a:lnTo>
                  <a:lnTo>
                    <a:pt x="730" y="156"/>
                  </a:lnTo>
                  <a:lnTo>
                    <a:pt x="711" y="133"/>
                  </a:lnTo>
                  <a:lnTo>
                    <a:pt x="691" y="112"/>
                  </a:lnTo>
                  <a:lnTo>
                    <a:pt x="669" y="91"/>
                  </a:lnTo>
                  <a:lnTo>
                    <a:pt x="644" y="73"/>
                  </a:lnTo>
                  <a:lnTo>
                    <a:pt x="618" y="57"/>
                  </a:lnTo>
                  <a:lnTo>
                    <a:pt x="589" y="43"/>
                  </a:lnTo>
                  <a:lnTo>
                    <a:pt x="559" y="30"/>
                  </a:lnTo>
                  <a:lnTo>
                    <a:pt x="528" y="19"/>
                  </a:lnTo>
                  <a:lnTo>
                    <a:pt x="496" y="12"/>
                  </a:lnTo>
                  <a:lnTo>
                    <a:pt x="462" y="5"/>
                  </a:lnTo>
                  <a:lnTo>
                    <a:pt x="427" y="1"/>
                  </a:lnTo>
                  <a:lnTo>
                    <a:pt x="390" y="0"/>
                  </a:lnTo>
                  <a:lnTo>
                    <a:pt x="355" y="1"/>
                  </a:lnTo>
                  <a:lnTo>
                    <a:pt x="320" y="5"/>
                  </a:lnTo>
                  <a:lnTo>
                    <a:pt x="285" y="12"/>
                  </a:lnTo>
                  <a:lnTo>
                    <a:pt x="253" y="19"/>
                  </a:lnTo>
                  <a:lnTo>
                    <a:pt x="221" y="30"/>
                  </a:lnTo>
                  <a:lnTo>
                    <a:pt x="191" y="43"/>
                  </a:lnTo>
                  <a:lnTo>
                    <a:pt x="163" y="58"/>
                  </a:lnTo>
                  <a:lnTo>
                    <a:pt x="136" y="74"/>
                  </a:lnTo>
                  <a:lnTo>
                    <a:pt x="111" y="92"/>
                  </a:lnTo>
                  <a:lnTo>
                    <a:pt x="87" y="113"/>
                  </a:lnTo>
                  <a:lnTo>
                    <a:pt x="67" y="134"/>
                  </a:lnTo>
                  <a:lnTo>
                    <a:pt x="48" y="157"/>
                  </a:lnTo>
                  <a:lnTo>
                    <a:pt x="34" y="181"/>
                  </a:lnTo>
                  <a:lnTo>
                    <a:pt x="21" y="207"/>
                  </a:lnTo>
                  <a:lnTo>
                    <a:pt x="11" y="233"/>
                  </a:lnTo>
                  <a:lnTo>
                    <a:pt x="4" y="260"/>
                  </a:lnTo>
                  <a:close/>
                </a:path>
              </a:pathLst>
            </a:custGeom>
            <a:solidFill>
              <a:srgbClr val="000000"/>
            </a:solidFill>
            <a:ln w="9525">
              <a:noFill/>
              <a:round/>
              <a:headEnd/>
              <a:tailEnd/>
            </a:ln>
          </p:spPr>
          <p:txBody>
            <a:bodyPr/>
            <a:lstStyle/>
            <a:p>
              <a:pPr rtl="0"/>
              <a:endParaRPr lang="en-US" sz="3800"/>
            </a:p>
          </p:txBody>
        </p:sp>
        <p:sp>
          <p:nvSpPr>
            <p:cNvPr id="41323" name="Freeform 363"/>
            <p:cNvSpPr>
              <a:spLocks/>
            </p:cNvSpPr>
            <p:nvPr/>
          </p:nvSpPr>
          <p:spPr bwMode="auto">
            <a:xfrm flipH="1">
              <a:off x="554" y="1418"/>
              <a:ext cx="153" cy="45"/>
            </a:xfrm>
            <a:custGeom>
              <a:avLst/>
              <a:gdLst>
                <a:gd name="T0" fmla="*/ 77 w 666"/>
                <a:gd name="T1" fmla="*/ 0 h 198"/>
                <a:gd name="T2" fmla="*/ 83 w 666"/>
                <a:gd name="T3" fmla="*/ 0 h 198"/>
                <a:gd name="T4" fmla="*/ 90 w 666"/>
                <a:gd name="T5" fmla="*/ 1 h 198"/>
                <a:gd name="T6" fmla="*/ 96 w 666"/>
                <a:gd name="T7" fmla="*/ 2 h 198"/>
                <a:gd name="T8" fmla="*/ 103 w 666"/>
                <a:gd name="T9" fmla="*/ 3 h 198"/>
                <a:gd name="T10" fmla="*/ 109 w 666"/>
                <a:gd name="T11" fmla="*/ 5 h 198"/>
                <a:gd name="T12" fmla="*/ 114 w 666"/>
                <a:gd name="T13" fmla="*/ 8 h 198"/>
                <a:gd name="T14" fmla="*/ 120 w 666"/>
                <a:gd name="T15" fmla="*/ 10 h 198"/>
                <a:gd name="T16" fmla="*/ 125 w 666"/>
                <a:gd name="T17" fmla="*/ 13 h 198"/>
                <a:gd name="T18" fmla="*/ 130 w 666"/>
                <a:gd name="T19" fmla="*/ 16 h 198"/>
                <a:gd name="T20" fmla="*/ 135 w 666"/>
                <a:gd name="T21" fmla="*/ 19 h 198"/>
                <a:gd name="T22" fmla="*/ 139 w 666"/>
                <a:gd name="T23" fmla="*/ 23 h 198"/>
                <a:gd name="T24" fmla="*/ 142 w 666"/>
                <a:gd name="T25" fmla="*/ 27 h 198"/>
                <a:gd name="T26" fmla="*/ 146 w 666"/>
                <a:gd name="T27" fmla="*/ 31 h 198"/>
                <a:gd name="T28" fmla="*/ 149 w 666"/>
                <a:gd name="T29" fmla="*/ 35 h 198"/>
                <a:gd name="T30" fmla="*/ 151 w 666"/>
                <a:gd name="T31" fmla="*/ 40 h 198"/>
                <a:gd name="T32" fmla="*/ 153 w 666"/>
                <a:gd name="T33" fmla="*/ 45 h 198"/>
                <a:gd name="T34" fmla="*/ 149 w 666"/>
                <a:gd name="T35" fmla="*/ 45 h 198"/>
                <a:gd name="T36" fmla="*/ 143 w 666"/>
                <a:gd name="T37" fmla="*/ 45 h 198"/>
                <a:gd name="T38" fmla="*/ 135 w 666"/>
                <a:gd name="T39" fmla="*/ 45 h 198"/>
                <a:gd name="T40" fmla="*/ 126 w 666"/>
                <a:gd name="T41" fmla="*/ 45 h 198"/>
                <a:gd name="T42" fmla="*/ 115 w 666"/>
                <a:gd name="T43" fmla="*/ 45 h 198"/>
                <a:gd name="T44" fmla="*/ 102 w 666"/>
                <a:gd name="T45" fmla="*/ 45 h 198"/>
                <a:gd name="T46" fmla="*/ 90 w 666"/>
                <a:gd name="T47" fmla="*/ 45 h 198"/>
                <a:gd name="T48" fmla="*/ 77 w 666"/>
                <a:gd name="T49" fmla="*/ 45 h 198"/>
                <a:gd name="T50" fmla="*/ 63 w 666"/>
                <a:gd name="T51" fmla="*/ 45 h 198"/>
                <a:gd name="T52" fmla="*/ 51 w 666"/>
                <a:gd name="T53" fmla="*/ 45 h 198"/>
                <a:gd name="T54" fmla="*/ 38 w 666"/>
                <a:gd name="T55" fmla="*/ 45 h 198"/>
                <a:gd name="T56" fmla="*/ 27 w 666"/>
                <a:gd name="T57" fmla="*/ 45 h 198"/>
                <a:gd name="T58" fmla="*/ 18 w 666"/>
                <a:gd name="T59" fmla="*/ 45 h 198"/>
                <a:gd name="T60" fmla="*/ 10 w 666"/>
                <a:gd name="T61" fmla="*/ 45 h 198"/>
                <a:gd name="T62" fmla="*/ 4 w 666"/>
                <a:gd name="T63" fmla="*/ 45 h 198"/>
                <a:gd name="T64" fmla="*/ 0 w 666"/>
                <a:gd name="T65" fmla="*/ 45 h 198"/>
                <a:gd name="T66" fmla="*/ 2 w 666"/>
                <a:gd name="T67" fmla="*/ 40 h 198"/>
                <a:gd name="T68" fmla="*/ 4 w 666"/>
                <a:gd name="T69" fmla="*/ 35 h 198"/>
                <a:gd name="T70" fmla="*/ 7 w 666"/>
                <a:gd name="T71" fmla="*/ 31 h 198"/>
                <a:gd name="T72" fmla="*/ 11 w 666"/>
                <a:gd name="T73" fmla="*/ 27 h 198"/>
                <a:gd name="T74" fmla="*/ 14 w 666"/>
                <a:gd name="T75" fmla="*/ 23 h 198"/>
                <a:gd name="T76" fmla="*/ 19 w 666"/>
                <a:gd name="T77" fmla="*/ 19 h 198"/>
                <a:gd name="T78" fmla="*/ 23 w 666"/>
                <a:gd name="T79" fmla="*/ 16 h 198"/>
                <a:gd name="T80" fmla="*/ 28 w 666"/>
                <a:gd name="T81" fmla="*/ 13 h 198"/>
                <a:gd name="T82" fmla="*/ 33 w 666"/>
                <a:gd name="T83" fmla="*/ 10 h 198"/>
                <a:gd name="T84" fmla="*/ 39 w 666"/>
                <a:gd name="T85" fmla="*/ 8 h 198"/>
                <a:gd name="T86" fmla="*/ 45 w 666"/>
                <a:gd name="T87" fmla="*/ 5 h 198"/>
                <a:gd name="T88" fmla="*/ 51 w 666"/>
                <a:gd name="T89" fmla="*/ 3 h 198"/>
                <a:gd name="T90" fmla="*/ 57 w 666"/>
                <a:gd name="T91" fmla="*/ 2 h 198"/>
                <a:gd name="T92" fmla="*/ 63 w 666"/>
                <a:gd name="T93" fmla="*/ 1 h 198"/>
                <a:gd name="T94" fmla="*/ 70 w 666"/>
                <a:gd name="T95" fmla="*/ 0 h 198"/>
                <a:gd name="T96" fmla="*/ 77 w 666"/>
                <a:gd name="T97" fmla="*/ 0 h 19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66"/>
                <a:gd name="T148" fmla="*/ 0 h 198"/>
                <a:gd name="T149" fmla="*/ 666 w 666"/>
                <a:gd name="T150" fmla="*/ 198 h 19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66" h="198">
                  <a:moveTo>
                    <a:pt x="334" y="0"/>
                  </a:moveTo>
                  <a:lnTo>
                    <a:pt x="363" y="1"/>
                  </a:lnTo>
                  <a:lnTo>
                    <a:pt x="393" y="4"/>
                  </a:lnTo>
                  <a:lnTo>
                    <a:pt x="420" y="8"/>
                  </a:lnTo>
                  <a:lnTo>
                    <a:pt x="447" y="14"/>
                  </a:lnTo>
                  <a:lnTo>
                    <a:pt x="473" y="24"/>
                  </a:lnTo>
                  <a:lnTo>
                    <a:pt x="498" y="33"/>
                  </a:lnTo>
                  <a:lnTo>
                    <a:pt x="523" y="43"/>
                  </a:lnTo>
                  <a:lnTo>
                    <a:pt x="545" y="56"/>
                  </a:lnTo>
                  <a:lnTo>
                    <a:pt x="567" y="70"/>
                  </a:lnTo>
                  <a:lnTo>
                    <a:pt x="587" y="85"/>
                  </a:lnTo>
                  <a:lnTo>
                    <a:pt x="605" y="102"/>
                  </a:lnTo>
                  <a:lnTo>
                    <a:pt x="620" y="119"/>
                  </a:lnTo>
                  <a:lnTo>
                    <a:pt x="635" y="137"/>
                  </a:lnTo>
                  <a:lnTo>
                    <a:pt x="648" y="156"/>
                  </a:lnTo>
                  <a:lnTo>
                    <a:pt x="658" y="177"/>
                  </a:lnTo>
                  <a:lnTo>
                    <a:pt x="666" y="198"/>
                  </a:lnTo>
                  <a:lnTo>
                    <a:pt x="650" y="198"/>
                  </a:lnTo>
                  <a:lnTo>
                    <a:pt x="624" y="198"/>
                  </a:lnTo>
                  <a:lnTo>
                    <a:pt x="589" y="198"/>
                  </a:lnTo>
                  <a:lnTo>
                    <a:pt x="548" y="198"/>
                  </a:lnTo>
                  <a:lnTo>
                    <a:pt x="499" y="198"/>
                  </a:lnTo>
                  <a:lnTo>
                    <a:pt x="446" y="198"/>
                  </a:lnTo>
                  <a:lnTo>
                    <a:pt x="390" y="198"/>
                  </a:lnTo>
                  <a:lnTo>
                    <a:pt x="333" y="198"/>
                  </a:lnTo>
                  <a:lnTo>
                    <a:pt x="276" y="198"/>
                  </a:lnTo>
                  <a:lnTo>
                    <a:pt x="220" y="198"/>
                  </a:lnTo>
                  <a:lnTo>
                    <a:pt x="167" y="198"/>
                  </a:lnTo>
                  <a:lnTo>
                    <a:pt x="119" y="198"/>
                  </a:lnTo>
                  <a:lnTo>
                    <a:pt x="77" y="198"/>
                  </a:lnTo>
                  <a:lnTo>
                    <a:pt x="42" y="198"/>
                  </a:lnTo>
                  <a:lnTo>
                    <a:pt x="16" y="198"/>
                  </a:lnTo>
                  <a:lnTo>
                    <a:pt x="0" y="198"/>
                  </a:lnTo>
                  <a:lnTo>
                    <a:pt x="8" y="177"/>
                  </a:lnTo>
                  <a:lnTo>
                    <a:pt x="18" y="156"/>
                  </a:lnTo>
                  <a:lnTo>
                    <a:pt x="31" y="137"/>
                  </a:lnTo>
                  <a:lnTo>
                    <a:pt x="46" y="119"/>
                  </a:lnTo>
                  <a:lnTo>
                    <a:pt x="63" y="102"/>
                  </a:lnTo>
                  <a:lnTo>
                    <a:pt x="81" y="85"/>
                  </a:lnTo>
                  <a:lnTo>
                    <a:pt x="100" y="70"/>
                  </a:lnTo>
                  <a:lnTo>
                    <a:pt x="121" y="56"/>
                  </a:lnTo>
                  <a:lnTo>
                    <a:pt x="145" y="43"/>
                  </a:lnTo>
                  <a:lnTo>
                    <a:pt x="168" y="33"/>
                  </a:lnTo>
                  <a:lnTo>
                    <a:pt x="194" y="24"/>
                  </a:lnTo>
                  <a:lnTo>
                    <a:pt x="220" y="14"/>
                  </a:lnTo>
                  <a:lnTo>
                    <a:pt x="247" y="8"/>
                  </a:lnTo>
                  <a:lnTo>
                    <a:pt x="276" y="4"/>
                  </a:lnTo>
                  <a:lnTo>
                    <a:pt x="304" y="1"/>
                  </a:lnTo>
                  <a:lnTo>
                    <a:pt x="334" y="0"/>
                  </a:lnTo>
                  <a:close/>
                </a:path>
              </a:pathLst>
            </a:custGeom>
            <a:solidFill>
              <a:srgbClr val="C0C0C0"/>
            </a:solidFill>
            <a:ln w="9525">
              <a:noFill/>
              <a:round/>
              <a:headEnd/>
              <a:tailEnd/>
            </a:ln>
          </p:spPr>
          <p:txBody>
            <a:bodyPr/>
            <a:lstStyle/>
            <a:p>
              <a:pPr rtl="0"/>
              <a:endParaRPr lang="en-US" sz="3800"/>
            </a:p>
          </p:txBody>
        </p:sp>
        <p:sp>
          <p:nvSpPr>
            <p:cNvPr id="41324" name="Freeform 364"/>
            <p:cNvSpPr>
              <a:spLocks/>
            </p:cNvSpPr>
            <p:nvPr/>
          </p:nvSpPr>
          <p:spPr bwMode="auto">
            <a:xfrm flipH="1">
              <a:off x="541" y="1463"/>
              <a:ext cx="179" cy="31"/>
            </a:xfrm>
            <a:custGeom>
              <a:avLst/>
              <a:gdLst>
                <a:gd name="T0" fmla="*/ 173 w 778"/>
                <a:gd name="T1" fmla="*/ 0 h 135"/>
                <a:gd name="T2" fmla="*/ 2 w 778"/>
                <a:gd name="T3" fmla="*/ 0 h 135"/>
                <a:gd name="T4" fmla="*/ 1 w 778"/>
                <a:gd name="T5" fmla="*/ 4 h 135"/>
                <a:gd name="T6" fmla="*/ 0 w 778"/>
                <a:gd name="T7" fmla="*/ 14 h 135"/>
                <a:gd name="T8" fmla="*/ 0 w 778"/>
                <a:gd name="T9" fmla="*/ 17 h 135"/>
                <a:gd name="T10" fmla="*/ 0 w 778"/>
                <a:gd name="T11" fmla="*/ 20 h 135"/>
                <a:gd name="T12" fmla="*/ 1 w 778"/>
                <a:gd name="T13" fmla="*/ 24 h 135"/>
                <a:gd name="T14" fmla="*/ 2 w 778"/>
                <a:gd name="T15" fmla="*/ 27 h 135"/>
                <a:gd name="T16" fmla="*/ 3 w 778"/>
                <a:gd name="T17" fmla="*/ 31 h 135"/>
                <a:gd name="T18" fmla="*/ 176 w 778"/>
                <a:gd name="T19" fmla="*/ 31 h 135"/>
                <a:gd name="T20" fmla="*/ 177 w 778"/>
                <a:gd name="T21" fmla="*/ 27 h 135"/>
                <a:gd name="T22" fmla="*/ 178 w 778"/>
                <a:gd name="T23" fmla="*/ 24 h 135"/>
                <a:gd name="T24" fmla="*/ 179 w 778"/>
                <a:gd name="T25" fmla="*/ 20 h 135"/>
                <a:gd name="T26" fmla="*/ 179 w 778"/>
                <a:gd name="T27" fmla="*/ 17 h 135"/>
                <a:gd name="T28" fmla="*/ 179 w 778"/>
                <a:gd name="T29" fmla="*/ 14 h 135"/>
                <a:gd name="T30" fmla="*/ 177 w 778"/>
                <a:gd name="T31" fmla="*/ 0 h 135"/>
                <a:gd name="T32" fmla="*/ 173 w 778"/>
                <a:gd name="T33" fmla="*/ 0 h 1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78"/>
                <a:gd name="T52" fmla="*/ 0 h 135"/>
                <a:gd name="T53" fmla="*/ 778 w 778"/>
                <a:gd name="T54" fmla="*/ 135 h 1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78" h="135">
                  <a:moveTo>
                    <a:pt x="752" y="1"/>
                  </a:moveTo>
                  <a:lnTo>
                    <a:pt x="7" y="1"/>
                  </a:lnTo>
                  <a:lnTo>
                    <a:pt x="4" y="19"/>
                  </a:lnTo>
                  <a:lnTo>
                    <a:pt x="0" y="62"/>
                  </a:lnTo>
                  <a:lnTo>
                    <a:pt x="0" y="76"/>
                  </a:lnTo>
                  <a:lnTo>
                    <a:pt x="2" y="89"/>
                  </a:lnTo>
                  <a:lnTo>
                    <a:pt x="4" y="104"/>
                  </a:lnTo>
                  <a:lnTo>
                    <a:pt x="7" y="118"/>
                  </a:lnTo>
                  <a:lnTo>
                    <a:pt x="11" y="135"/>
                  </a:lnTo>
                  <a:lnTo>
                    <a:pt x="767" y="135"/>
                  </a:lnTo>
                  <a:lnTo>
                    <a:pt x="771" y="118"/>
                  </a:lnTo>
                  <a:lnTo>
                    <a:pt x="774" y="104"/>
                  </a:lnTo>
                  <a:lnTo>
                    <a:pt x="776" y="89"/>
                  </a:lnTo>
                  <a:lnTo>
                    <a:pt x="778" y="76"/>
                  </a:lnTo>
                  <a:lnTo>
                    <a:pt x="778" y="62"/>
                  </a:lnTo>
                  <a:lnTo>
                    <a:pt x="771" y="0"/>
                  </a:lnTo>
                  <a:lnTo>
                    <a:pt x="752" y="1"/>
                  </a:lnTo>
                  <a:close/>
                </a:path>
              </a:pathLst>
            </a:custGeom>
            <a:solidFill>
              <a:srgbClr val="000000"/>
            </a:solidFill>
            <a:ln w="9525">
              <a:noFill/>
              <a:round/>
              <a:headEnd/>
              <a:tailEnd/>
            </a:ln>
          </p:spPr>
          <p:txBody>
            <a:bodyPr/>
            <a:lstStyle/>
            <a:p>
              <a:pPr rtl="0"/>
              <a:endParaRPr lang="en-US" sz="3800"/>
            </a:p>
          </p:txBody>
        </p:sp>
        <p:sp>
          <p:nvSpPr>
            <p:cNvPr id="41325" name="Freeform 365"/>
            <p:cNvSpPr>
              <a:spLocks/>
            </p:cNvSpPr>
            <p:nvPr/>
          </p:nvSpPr>
          <p:spPr bwMode="auto">
            <a:xfrm flipH="1">
              <a:off x="551" y="1474"/>
              <a:ext cx="159" cy="10"/>
            </a:xfrm>
            <a:custGeom>
              <a:avLst/>
              <a:gdLst>
                <a:gd name="T0" fmla="*/ 159 w 689"/>
                <a:gd name="T1" fmla="*/ 0 h 46"/>
                <a:gd name="T2" fmla="*/ 159 w 689"/>
                <a:gd name="T3" fmla="*/ 2 h 46"/>
                <a:gd name="T4" fmla="*/ 159 w 689"/>
                <a:gd name="T5" fmla="*/ 3 h 46"/>
                <a:gd name="T6" fmla="*/ 159 w 689"/>
                <a:gd name="T7" fmla="*/ 3 h 46"/>
                <a:gd name="T8" fmla="*/ 159 w 689"/>
                <a:gd name="T9" fmla="*/ 4 h 46"/>
                <a:gd name="T10" fmla="*/ 159 w 689"/>
                <a:gd name="T11" fmla="*/ 5 h 46"/>
                <a:gd name="T12" fmla="*/ 159 w 689"/>
                <a:gd name="T13" fmla="*/ 7 h 46"/>
                <a:gd name="T14" fmla="*/ 159 w 689"/>
                <a:gd name="T15" fmla="*/ 8 h 46"/>
                <a:gd name="T16" fmla="*/ 158 w 689"/>
                <a:gd name="T17" fmla="*/ 10 h 46"/>
                <a:gd name="T18" fmla="*/ 155 w 689"/>
                <a:gd name="T19" fmla="*/ 10 h 46"/>
                <a:gd name="T20" fmla="*/ 150 w 689"/>
                <a:gd name="T21" fmla="*/ 10 h 46"/>
                <a:gd name="T22" fmla="*/ 141 w 689"/>
                <a:gd name="T23" fmla="*/ 10 h 46"/>
                <a:gd name="T24" fmla="*/ 131 w 689"/>
                <a:gd name="T25" fmla="*/ 10 h 46"/>
                <a:gd name="T26" fmla="*/ 120 w 689"/>
                <a:gd name="T27" fmla="*/ 10 h 46"/>
                <a:gd name="T28" fmla="*/ 107 w 689"/>
                <a:gd name="T29" fmla="*/ 10 h 46"/>
                <a:gd name="T30" fmla="*/ 93 w 689"/>
                <a:gd name="T31" fmla="*/ 10 h 46"/>
                <a:gd name="T32" fmla="*/ 79 w 689"/>
                <a:gd name="T33" fmla="*/ 10 h 46"/>
                <a:gd name="T34" fmla="*/ 66 w 689"/>
                <a:gd name="T35" fmla="*/ 10 h 46"/>
                <a:gd name="T36" fmla="*/ 52 w 689"/>
                <a:gd name="T37" fmla="*/ 10 h 46"/>
                <a:gd name="T38" fmla="*/ 39 w 689"/>
                <a:gd name="T39" fmla="*/ 10 h 46"/>
                <a:gd name="T40" fmla="*/ 27 w 689"/>
                <a:gd name="T41" fmla="*/ 10 h 46"/>
                <a:gd name="T42" fmla="*/ 18 w 689"/>
                <a:gd name="T43" fmla="*/ 10 h 46"/>
                <a:gd name="T44" fmla="*/ 9 w 689"/>
                <a:gd name="T45" fmla="*/ 10 h 46"/>
                <a:gd name="T46" fmla="*/ 3 w 689"/>
                <a:gd name="T47" fmla="*/ 10 h 46"/>
                <a:gd name="T48" fmla="*/ 0 w 689"/>
                <a:gd name="T49" fmla="*/ 10 h 46"/>
                <a:gd name="T50" fmla="*/ 0 w 689"/>
                <a:gd name="T51" fmla="*/ 8 h 46"/>
                <a:gd name="T52" fmla="*/ 0 w 689"/>
                <a:gd name="T53" fmla="*/ 7 h 46"/>
                <a:gd name="T54" fmla="*/ 0 w 689"/>
                <a:gd name="T55" fmla="*/ 5 h 46"/>
                <a:gd name="T56" fmla="*/ 0 w 689"/>
                <a:gd name="T57" fmla="*/ 4 h 46"/>
                <a:gd name="T58" fmla="*/ 0 w 689"/>
                <a:gd name="T59" fmla="*/ 3 h 46"/>
                <a:gd name="T60" fmla="*/ 0 w 689"/>
                <a:gd name="T61" fmla="*/ 3 h 46"/>
                <a:gd name="T62" fmla="*/ 0 w 689"/>
                <a:gd name="T63" fmla="*/ 2 h 46"/>
                <a:gd name="T64" fmla="*/ 0 w 689"/>
                <a:gd name="T65" fmla="*/ 0 h 46"/>
                <a:gd name="T66" fmla="*/ 3 w 689"/>
                <a:gd name="T67" fmla="*/ 0 h 46"/>
                <a:gd name="T68" fmla="*/ 9 w 689"/>
                <a:gd name="T69" fmla="*/ 0 h 46"/>
                <a:gd name="T70" fmla="*/ 17 w 689"/>
                <a:gd name="T71" fmla="*/ 0 h 46"/>
                <a:gd name="T72" fmla="*/ 27 w 689"/>
                <a:gd name="T73" fmla="*/ 0 h 46"/>
                <a:gd name="T74" fmla="*/ 39 w 689"/>
                <a:gd name="T75" fmla="*/ 0 h 46"/>
                <a:gd name="T76" fmla="*/ 52 w 689"/>
                <a:gd name="T77" fmla="*/ 0 h 46"/>
                <a:gd name="T78" fmla="*/ 65 w 689"/>
                <a:gd name="T79" fmla="*/ 0 h 46"/>
                <a:gd name="T80" fmla="*/ 79 w 689"/>
                <a:gd name="T81" fmla="*/ 0 h 46"/>
                <a:gd name="T82" fmla="*/ 93 w 689"/>
                <a:gd name="T83" fmla="*/ 0 h 46"/>
                <a:gd name="T84" fmla="*/ 107 w 689"/>
                <a:gd name="T85" fmla="*/ 0 h 46"/>
                <a:gd name="T86" fmla="*/ 120 w 689"/>
                <a:gd name="T87" fmla="*/ 0 h 46"/>
                <a:gd name="T88" fmla="*/ 132 w 689"/>
                <a:gd name="T89" fmla="*/ 0 h 46"/>
                <a:gd name="T90" fmla="*/ 141 w 689"/>
                <a:gd name="T91" fmla="*/ 0 h 46"/>
                <a:gd name="T92" fmla="*/ 150 w 689"/>
                <a:gd name="T93" fmla="*/ 0 h 46"/>
                <a:gd name="T94" fmla="*/ 156 w 689"/>
                <a:gd name="T95" fmla="*/ 0 h 46"/>
                <a:gd name="T96" fmla="*/ 159 w 689"/>
                <a:gd name="T97" fmla="*/ 0 h 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89"/>
                <a:gd name="T148" fmla="*/ 0 h 46"/>
                <a:gd name="T149" fmla="*/ 689 w 689"/>
                <a:gd name="T150" fmla="*/ 46 h 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89" h="46">
                  <a:moveTo>
                    <a:pt x="687" y="0"/>
                  </a:moveTo>
                  <a:lnTo>
                    <a:pt x="689" y="7"/>
                  </a:lnTo>
                  <a:lnTo>
                    <a:pt x="689" y="12"/>
                  </a:lnTo>
                  <a:lnTo>
                    <a:pt x="689" y="16"/>
                  </a:lnTo>
                  <a:lnTo>
                    <a:pt x="689" y="17"/>
                  </a:lnTo>
                  <a:lnTo>
                    <a:pt x="689" y="25"/>
                  </a:lnTo>
                  <a:lnTo>
                    <a:pt x="687" y="31"/>
                  </a:lnTo>
                  <a:lnTo>
                    <a:pt x="687" y="39"/>
                  </a:lnTo>
                  <a:lnTo>
                    <a:pt x="686" y="46"/>
                  </a:lnTo>
                  <a:lnTo>
                    <a:pt x="673" y="46"/>
                  </a:lnTo>
                  <a:lnTo>
                    <a:pt x="648" y="46"/>
                  </a:lnTo>
                  <a:lnTo>
                    <a:pt x="612" y="46"/>
                  </a:lnTo>
                  <a:lnTo>
                    <a:pt x="569" y="46"/>
                  </a:lnTo>
                  <a:lnTo>
                    <a:pt x="518" y="46"/>
                  </a:lnTo>
                  <a:lnTo>
                    <a:pt x="464" y="46"/>
                  </a:lnTo>
                  <a:lnTo>
                    <a:pt x="404" y="46"/>
                  </a:lnTo>
                  <a:lnTo>
                    <a:pt x="344" y="46"/>
                  </a:lnTo>
                  <a:lnTo>
                    <a:pt x="284" y="46"/>
                  </a:lnTo>
                  <a:lnTo>
                    <a:pt x="224" y="46"/>
                  </a:lnTo>
                  <a:lnTo>
                    <a:pt x="170" y="46"/>
                  </a:lnTo>
                  <a:lnTo>
                    <a:pt x="119" y="46"/>
                  </a:lnTo>
                  <a:lnTo>
                    <a:pt x="76" y="46"/>
                  </a:lnTo>
                  <a:lnTo>
                    <a:pt x="40" y="46"/>
                  </a:lnTo>
                  <a:lnTo>
                    <a:pt x="15" y="46"/>
                  </a:lnTo>
                  <a:lnTo>
                    <a:pt x="2" y="46"/>
                  </a:lnTo>
                  <a:lnTo>
                    <a:pt x="1" y="39"/>
                  </a:lnTo>
                  <a:lnTo>
                    <a:pt x="1" y="31"/>
                  </a:lnTo>
                  <a:lnTo>
                    <a:pt x="0" y="24"/>
                  </a:lnTo>
                  <a:lnTo>
                    <a:pt x="0" y="17"/>
                  </a:lnTo>
                  <a:lnTo>
                    <a:pt x="0" y="16"/>
                  </a:lnTo>
                  <a:lnTo>
                    <a:pt x="0" y="12"/>
                  </a:lnTo>
                  <a:lnTo>
                    <a:pt x="0" y="7"/>
                  </a:lnTo>
                  <a:lnTo>
                    <a:pt x="1" y="0"/>
                  </a:lnTo>
                  <a:lnTo>
                    <a:pt x="14" y="0"/>
                  </a:lnTo>
                  <a:lnTo>
                    <a:pt x="40" y="0"/>
                  </a:lnTo>
                  <a:lnTo>
                    <a:pt x="75" y="0"/>
                  </a:lnTo>
                  <a:lnTo>
                    <a:pt x="118" y="0"/>
                  </a:lnTo>
                  <a:lnTo>
                    <a:pt x="169" y="0"/>
                  </a:lnTo>
                  <a:lnTo>
                    <a:pt x="224" y="0"/>
                  </a:lnTo>
                  <a:lnTo>
                    <a:pt x="283" y="0"/>
                  </a:lnTo>
                  <a:lnTo>
                    <a:pt x="344" y="0"/>
                  </a:lnTo>
                  <a:lnTo>
                    <a:pt x="405" y="0"/>
                  </a:lnTo>
                  <a:lnTo>
                    <a:pt x="464" y="0"/>
                  </a:lnTo>
                  <a:lnTo>
                    <a:pt x="520" y="0"/>
                  </a:lnTo>
                  <a:lnTo>
                    <a:pt x="570" y="0"/>
                  </a:lnTo>
                  <a:lnTo>
                    <a:pt x="613" y="0"/>
                  </a:lnTo>
                  <a:lnTo>
                    <a:pt x="648" y="0"/>
                  </a:lnTo>
                  <a:lnTo>
                    <a:pt x="674" y="0"/>
                  </a:lnTo>
                  <a:lnTo>
                    <a:pt x="687" y="0"/>
                  </a:lnTo>
                  <a:close/>
                </a:path>
              </a:pathLst>
            </a:custGeom>
            <a:solidFill>
              <a:srgbClr val="C0C0C0"/>
            </a:solidFill>
            <a:ln w="9525">
              <a:noFill/>
              <a:round/>
              <a:headEnd/>
              <a:tailEnd/>
            </a:ln>
          </p:spPr>
          <p:txBody>
            <a:bodyPr/>
            <a:lstStyle/>
            <a:p>
              <a:pPr rtl="0"/>
              <a:endParaRPr lang="en-US" sz="3800"/>
            </a:p>
          </p:txBody>
        </p:sp>
        <p:sp>
          <p:nvSpPr>
            <p:cNvPr id="41326" name="Freeform 366"/>
            <p:cNvSpPr>
              <a:spLocks/>
            </p:cNvSpPr>
            <p:nvPr/>
          </p:nvSpPr>
          <p:spPr bwMode="auto">
            <a:xfrm flipH="1">
              <a:off x="438" y="1241"/>
              <a:ext cx="231" cy="239"/>
            </a:xfrm>
            <a:custGeom>
              <a:avLst/>
              <a:gdLst>
                <a:gd name="T0" fmla="*/ 167 w 1007"/>
                <a:gd name="T1" fmla="*/ 2 h 1042"/>
                <a:gd name="T2" fmla="*/ 166 w 1007"/>
                <a:gd name="T3" fmla="*/ 5 h 1042"/>
                <a:gd name="T4" fmla="*/ 166 w 1007"/>
                <a:gd name="T5" fmla="*/ 17 h 1042"/>
                <a:gd name="T6" fmla="*/ 149 w 1007"/>
                <a:gd name="T7" fmla="*/ 19 h 1042"/>
                <a:gd name="T8" fmla="*/ 122 w 1007"/>
                <a:gd name="T9" fmla="*/ 21 h 1042"/>
                <a:gd name="T10" fmla="*/ 92 w 1007"/>
                <a:gd name="T11" fmla="*/ 25 h 1042"/>
                <a:gd name="T12" fmla="*/ 64 w 1007"/>
                <a:gd name="T13" fmla="*/ 27 h 1042"/>
                <a:gd name="T14" fmla="*/ 45 w 1007"/>
                <a:gd name="T15" fmla="*/ 29 h 1042"/>
                <a:gd name="T16" fmla="*/ 32 w 1007"/>
                <a:gd name="T17" fmla="*/ 31 h 1042"/>
                <a:gd name="T18" fmla="*/ 22 w 1007"/>
                <a:gd name="T19" fmla="*/ 40 h 1042"/>
                <a:gd name="T20" fmla="*/ 18 w 1007"/>
                <a:gd name="T21" fmla="*/ 53 h 1042"/>
                <a:gd name="T22" fmla="*/ 14 w 1007"/>
                <a:gd name="T23" fmla="*/ 86 h 1042"/>
                <a:gd name="T24" fmla="*/ 5 w 1007"/>
                <a:gd name="T25" fmla="*/ 143 h 1042"/>
                <a:gd name="T26" fmla="*/ 0 w 1007"/>
                <a:gd name="T27" fmla="*/ 174 h 1042"/>
                <a:gd name="T28" fmla="*/ 0 w 1007"/>
                <a:gd name="T29" fmla="*/ 174 h 1042"/>
                <a:gd name="T30" fmla="*/ 0 w 1007"/>
                <a:gd name="T31" fmla="*/ 176 h 1042"/>
                <a:gd name="T32" fmla="*/ 2 w 1007"/>
                <a:gd name="T33" fmla="*/ 178 h 1042"/>
                <a:gd name="T34" fmla="*/ 10 w 1007"/>
                <a:gd name="T35" fmla="*/ 178 h 1042"/>
                <a:gd name="T36" fmla="*/ 34 w 1007"/>
                <a:gd name="T37" fmla="*/ 187 h 1042"/>
                <a:gd name="T38" fmla="*/ 65 w 1007"/>
                <a:gd name="T39" fmla="*/ 202 h 1042"/>
                <a:gd name="T40" fmla="*/ 94 w 1007"/>
                <a:gd name="T41" fmla="*/ 219 h 1042"/>
                <a:gd name="T42" fmla="*/ 116 w 1007"/>
                <a:gd name="T43" fmla="*/ 233 h 1042"/>
                <a:gd name="T44" fmla="*/ 125 w 1007"/>
                <a:gd name="T45" fmla="*/ 239 h 1042"/>
                <a:gd name="T46" fmla="*/ 128 w 1007"/>
                <a:gd name="T47" fmla="*/ 239 h 1042"/>
                <a:gd name="T48" fmla="*/ 131 w 1007"/>
                <a:gd name="T49" fmla="*/ 237 h 1042"/>
                <a:gd name="T50" fmla="*/ 131 w 1007"/>
                <a:gd name="T51" fmla="*/ 235 h 1042"/>
                <a:gd name="T52" fmla="*/ 131 w 1007"/>
                <a:gd name="T53" fmla="*/ 235 h 1042"/>
                <a:gd name="T54" fmla="*/ 124 w 1007"/>
                <a:gd name="T55" fmla="*/ 203 h 1042"/>
                <a:gd name="T56" fmla="*/ 113 w 1007"/>
                <a:gd name="T57" fmla="*/ 168 h 1042"/>
                <a:gd name="T58" fmla="*/ 101 w 1007"/>
                <a:gd name="T59" fmla="*/ 135 h 1042"/>
                <a:gd name="T60" fmla="*/ 89 w 1007"/>
                <a:gd name="T61" fmla="*/ 105 h 1042"/>
                <a:gd name="T62" fmla="*/ 81 w 1007"/>
                <a:gd name="T63" fmla="*/ 84 h 1042"/>
                <a:gd name="T64" fmla="*/ 90 w 1007"/>
                <a:gd name="T65" fmla="*/ 79 h 1042"/>
                <a:gd name="T66" fmla="*/ 115 w 1007"/>
                <a:gd name="T67" fmla="*/ 77 h 1042"/>
                <a:gd name="T68" fmla="*/ 145 w 1007"/>
                <a:gd name="T69" fmla="*/ 74 h 1042"/>
                <a:gd name="T70" fmla="*/ 175 w 1007"/>
                <a:gd name="T71" fmla="*/ 71 h 1042"/>
                <a:gd name="T72" fmla="*/ 200 w 1007"/>
                <a:gd name="T73" fmla="*/ 66 h 1042"/>
                <a:gd name="T74" fmla="*/ 217 w 1007"/>
                <a:gd name="T75" fmla="*/ 60 h 1042"/>
                <a:gd name="T76" fmla="*/ 228 w 1007"/>
                <a:gd name="T77" fmla="*/ 44 h 1042"/>
                <a:gd name="T78" fmla="*/ 231 w 1007"/>
                <a:gd name="T79" fmla="*/ 25 h 1042"/>
                <a:gd name="T80" fmla="*/ 231 w 1007"/>
                <a:gd name="T81" fmla="*/ 9 h 1042"/>
                <a:gd name="T82" fmla="*/ 230 w 1007"/>
                <a:gd name="T83" fmla="*/ 3 h 1042"/>
                <a:gd name="T84" fmla="*/ 227 w 1007"/>
                <a:gd name="T85" fmla="*/ 2 h 1042"/>
                <a:gd name="T86" fmla="*/ 169 w 1007"/>
                <a:gd name="T87" fmla="*/ 0 h 10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07"/>
                <a:gd name="T133" fmla="*/ 0 h 1042"/>
                <a:gd name="T134" fmla="*/ 1007 w 1007"/>
                <a:gd name="T135" fmla="*/ 1042 h 10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07" h="1042">
                  <a:moveTo>
                    <a:pt x="730" y="3"/>
                  </a:moveTo>
                  <a:lnTo>
                    <a:pt x="729" y="6"/>
                  </a:lnTo>
                  <a:lnTo>
                    <a:pt x="726" y="9"/>
                  </a:lnTo>
                  <a:lnTo>
                    <a:pt x="725" y="13"/>
                  </a:lnTo>
                  <a:lnTo>
                    <a:pt x="725" y="15"/>
                  </a:lnTo>
                  <a:lnTo>
                    <a:pt x="725" y="22"/>
                  </a:lnTo>
                  <a:lnTo>
                    <a:pt x="725" y="37"/>
                  </a:lnTo>
                  <a:lnTo>
                    <a:pt x="725" y="57"/>
                  </a:lnTo>
                  <a:lnTo>
                    <a:pt x="725" y="74"/>
                  </a:lnTo>
                  <a:lnTo>
                    <a:pt x="707" y="75"/>
                  </a:lnTo>
                  <a:lnTo>
                    <a:pt x="681" y="78"/>
                  </a:lnTo>
                  <a:lnTo>
                    <a:pt x="650" y="82"/>
                  </a:lnTo>
                  <a:lnTo>
                    <a:pt x="615" y="85"/>
                  </a:lnTo>
                  <a:lnTo>
                    <a:pt x="574" y="89"/>
                  </a:lnTo>
                  <a:lnTo>
                    <a:pt x="533" y="93"/>
                  </a:lnTo>
                  <a:lnTo>
                    <a:pt x="488" y="98"/>
                  </a:lnTo>
                  <a:lnTo>
                    <a:pt x="443" y="102"/>
                  </a:lnTo>
                  <a:lnTo>
                    <a:pt x="399" y="108"/>
                  </a:lnTo>
                  <a:lnTo>
                    <a:pt x="356" y="111"/>
                  </a:lnTo>
                  <a:lnTo>
                    <a:pt x="316" y="115"/>
                  </a:lnTo>
                  <a:lnTo>
                    <a:pt x="278" y="119"/>
                  </a:lnTo>
                  <a:lnTo>
                    <a:pt x="245" y="122"/>
                  </a:lnTo>
                  <a:lnTo>
                    <a:pt x="218" y="125"/>
                  </a:lnTo>
                  <a:lnTo>
                    <a:pt x="196" y="126"/>
                  </a:lnTo>
                  <a:lnTo>
                    <a:pt x="183" y="126"/>
                  </a:lnTo>
                  <a:lnTo>
                    <a:pt x="160" y="128"/>
                  </a:lnTo>
                  <a:lnTo>
                    <a:pt x="139" y="135"/>
                  </a:lnTo>
                  <a:lnTo>
                    <a:pt x="121" y="145"/>
                  </a:lnTo>
                  <a:lnTo>
                    <a:pt x="106" y="158"/>
                  </a:lnTo>
                  <a:lnTo>
                    <a:pt x="95" y="174"/>
                  </a:lnTo>
                  <a:lnTo>
                    <a:pt x="85" y="192"/>
                  </a:lnTo>
                  <a:lnTo>
                    <a:pt x="80" y="210"/>
                  </a:lnTo>
                  <a:lnTo>
                    <a:pt x="79" y="230"/>
                  </a:lnTo>
                  <a:lnTo>
                    <a:pt x="76" y="257"/>
                  </a:lnTo>
                  <a:lnTo>
                    <a:pt x="70" y="308"/>
                  </a:lnTo>
                  <a:lnTo>
                    <a:pt x="59" y="377"/>
                  </a:lnTo>
                  <a:lnTo>
                    <a:pt x="48" y="456"/>
                  </a:lnTo>
                  <a:lnTo>
                    <a:pt x="35" y="540"/>
                  </a:lnTo>
                  <a:lnTo>
                    <a:pt x="22" y="623"/>
                  </a:lnTo>
                  <a:lnTo>
                    <a:pt x="10" y="697"/>
                  </a:lnTo>
                  <a:lnTo>
                    <a:pt x="0" y="757"/>
                  </a:lnTo>
                  <a:lnTo>
                    <a:pt x="0" y="758"/>
                  </a:lnTo>
                  <a:lnTo>
                    <a:pt x="0" y="760"/>
                  </a:lnTo>
                  <a:lnTo>
                    <a:pt x="0" y="762"/>
                  </a:lnTo>
                  <a:lnTo>
                    <a:pt x="1" y="765"/>
                  </a:lnTo>
                  <a:lnTo>
                    <a:pt x="2" y="767"/>
                  </a:lnTo>
                  <a:lnTo>
                    <a:pt x="4" y="770"/>
                  </a:lnTo>
                  <a:lnTo>
                    <a:pt x="6" y="771"/>
                  </a:lnTo>
                  <a:lnTo>
                    <a:pt x="9" y="774"/>
                  </a:lnTo>
                  <a:lnTo>
                    <a:pt x="13" y="775"/>
                  </a:lnTo>
                  <a:lnTo>
                    <a:pt x="15" y="775"/>
                  </a:lnTo>
                  <a:lnTo>
                    <a:pt x="43" y="778"/>
                  </a:lnTo>
                  <a:lnTo>
                    <a:pt x="74" y="787"/>
                  </a:lnTo>
                  <a:lnTo>
                    <a:pt x="110" y="800"/>
                  </a:lnTo>
                  <a:lnTo>
                    <a:pt x="150" y="816"/>
                  </a:lnTo>
                  <a:lnTo>
                    <a:pt x="193" y="836"/>
                  </a:lnTo>
                  <a:lnTo>
                    <a:pt x="238" y="859"/>
                  </a:lnTo>
                  <a:lnTo>
                    <a:pt x="282" y="882"/>
                  </a:lnTo>
                  <a:lnTo>
                    <a:pt x="326" y="907"/>
                  </a:lnTo>
                  <a:lnTo>
                    <a:pt x="369" y="931"/>
                  </a:lnTo>
                  <a:lnTo>
                    <a:pt x="409" y="955"/>
                  </a:lnTo>
                  <a:lnTo>
                    <a:pt x="447" y="977"/>
                  </a:lnTo>
                  <a:lnTo>
                    <a:pt x="479" y="997"/>
                  </a:lnTo>
                  <a:lnTo>
                    <a:pt x="507" y="1015"/>
                  </a:lnTo>
                  <a:lnTo>
                    <a:pt x="527" y="1028"/>
                  </a:lnTo>
                  <a:lnTo>
                    <a:pt x="540" y="1036"/>
                  </a:lnTo>
                  <a:lnTo>
                    <a:pt x="546" y="1040"/>
                  </a:lnTo>
                  <a:lnTo>
                    <a:pt x="550" y="1042"/>
                  </a:lnTo>
                  <a:lnTo>
                    <a:pt x="555" y="1042"/>
                  </a:lnTo>
                  <a:lnTo>
                    <a:pt x="560" y="1042"/>
                  </a:lnTo>
                  <a:lnTo>
                    <a:pt x="564" y="1040"/>
                  </a:lnTo>
                  <a:lnTo>
                    <a:pt x="566" y="1037"/>
                  </a:lnTo>
                  <a:lnTo>
                    <a:pt x="569" y="1034"/>
                  </a:lnTo>
                  <a:lnTo>
                    <a:pt x="570" y="1030"/>
                  </a:lnTo>
                  <a:lnTo>
                    <a:pt x="570" y="1027"/>
                  </a:lnTo>
                  <a:lnTo>
                    <a:pt x="570" y="1025"/>
                  </a:lnTo>
                  <a:lnTo>
                    <a:pt x="570" y="1024"/>
                  </a:lnTo>
                  <a:lnTo>
                    <a:pt x="563" y="980"/>
                  </a:lnTo>
                  <a:lnTo>
                    <a:pt x="551" y="933"/>
                  </a:lnTo>
                  <a:lnTo>
                    <a:pt x="539" y="883"/>
                  </a:lnTo>
                  <a:lnTo>
                    <a:pt x="524" y="834"/>
                  </a:lnTo>
                  <a:lnTo>
                    <a:pt x="508" y="783"/>
                  </a:lnTo>
                  <a:lnTo>
                    <a:pt x="491" y="732"/>
                  </a:lnTo>
                  <a:lnTo>
                    <a:pt x="474" y="683"/>
                  </a:lnTo>
                  <a:lnTo>
                    <a:pt x="456" y="633"/>
                  </a:lnTo>
                  <a:lnTo>
                    <a:pt x="439" y="587"/>
                  </a:lnTo>
                  <a:lnTo>
                    <a:pt x="421" y="541"/>
                  </a:lnTo>
                  <a:lnTo>
                    <a:pt x="404" y="498"/>
                  </a:lnTo>
                  <a:lnTo>
                    <a:pt x="388" y="459"/>
                  </a:lnTo>
                  <a:lnTo>
                    <a:pt x="374" y="424"/>
                  </a:lnTo>
                  <a:lnTo>
                    <a:pt x="361" y="394"/>
                  </a:lnTo>
                  <a:lnTo>
                    <a:pt x="351" y="368"/>
                  </a:lnTo>
                  <a:lnTo>
                    <a:pt x="342" y="348"/>
                  </a:lnTo>
                  <a:lnTo>
                    <a:pt x="364" y="347"/>
                  </a:lnTo>
                  <a:lnTo>
                    <a:pt x="391" y="344"/>
                  </a:lnTo>
                  <a:lnTo>
                    <a:pt x="423" y="342"/>
                  </a:lnTo>
                  <a:lnTo>
                    <a:pt x="461" y="339"/>
                  </a:lnTo>
                  <a:lnTo>
                    <a:pt x="501" y="337"/>
                  </a:lnTo>
                  <a:lnTo>
                    <a:pt x="544" y="333"/>
                  </a:lnTo>
                  <a:lnTo>
                    <a:pt x="589" y="328"/>
                  </a:lnTo>
                  <a:lnTo>
                    <a:pt x="634" y="324"/>
                  </a:lnTo>
                  <a:lnTo>
                    <a:pt x="678" y="318"/>
                  </a:lnTo>
                  <a:lnTo>
                    <a:pt x="722" y="313"/>
                  </a:lnTo>
                  <a:lnTo>
                    <a:pt x="765" y="308"/>
                  </a:lnTo>
                  <a:lnTo>
                    <a:pt x="806" y="302"/>
                  </a:lnTo>
                  <a:lnTo>
                    <a:pt x="841" y="295"/>
                  </a:lnTo>
                  <a:lnTo>
                    <a:pt x="873" y="289"/>
                  </a:lnTo>
                  <a:lnTo>
                    <a:pt x="899" y="282"/>
                  </a:lnTo>
                  <a:lnTo>
                    <a:pt x="920" y="274"/>
                  </a:lnTo>
                  <a:lnTo>
                    <a:pt x="945" y="260"/>
                  </a:lnTo>
                  <a:lnTo>
                    <a:pt x="966" y="240"/>
                  </a:lnTo>
                  <a:lnTo>
                    <a:pt x="980" y="217"/>
                  </a:lnTo>
                  <a:lnTo>
                    <a:pt x="992" y="191"/>
                  </a:lnTo>
                  <a:lnTo>
                    <a:pt x="999" y="164"/>
                  </a:lnTo>
                  <a:lnTo>
                    <a:pt x="1005" y="136"/>
                  </a:lnTo>
                  <a:lnTo>
                    <a:pt x="1006" y="109"/>
                  </a:lnTo>
                  <a:lnTo>
                    <a:pt x="1007" y="84"/>
                  </a:lnTo>
                  <a:lnTo>
                    <a:pt x="1007" y="59"/>
                  </a:lnTo>
                  <a:lnTo>
                    <a:pt x="1006" y="40"/>
                  </a:lnTo>
                  <a:lnTo>
                    <a:pt x="1003" y="27"/>
                  </a:lnTo>
                  <a:lnTo>
                    <a:pt x="1003" y="20"/>
                  </a:lnTo>
                  <a:lnTo>
                    <a:pt x="1002" y="15"/>
                  </a:lnTo>
                  <a:lnTo>
                    <a:pt x="998" y="11"/>
                  </a:lnTo>
                  <a:lnTo>
                    <a:pt x="993" y="9"/>
                  </a:lnTo>
                  <a:lnTo>
                    <a:pt x="988" y="7"/>
                  </a:lnTo>
                  <a:lnTo>
                    <a:pt x="742" y="0"/>
                  </a:lnTo>
                  <a:lnTo>
                    <a:pt x="739" y="0"/>
                  </a:lnTo>
                  <a:lnTo>
                    <a:pt x="737" y="1"/>
                  </a:lnTo>
                  <a:lnTo>
                    <a:pt x="733" y="2"/>
                  </a:lnTo>
                  <a:lnTo>
                    <a:pt x="730" y="3"/>
                  </a:lnTo>
                  <a:close/>
                </a:path>
              </a:pathLst>
            </a:custGeom>
            <a:solidFill>
              <a:srgbClr val="000000"/>
            </a:solidFill>
            <a:ln w="9525">
              <a:noFill/>
              <a:round/>
              <a:headEnd/>
              <a:tailEnd/>
            </a:ln>
          </p:spPr>
          <p:txBody>
            <a:bodyPr/>
            <a:lstStyle/>
            <a:p>
              <a:pPr rtl="0"/>
              <a:endParaRPr lang="en-US" sz="3800"/>
            </a:p>
          </p:txBody>
        </p:sp>
        <p:sp>
          <p:nvSpPr>
            <p:cNvPr id="41327" name="Freeform 367"/>
            <p:cNvSpPr>
              <a:spLocks/>
            </p:cNvSpPr>
            <p:nvPr/>
          </p:nvSpPr>
          <p:spPr bwMode="auto">
            <a:xfrm flipH="1">
              <a:off x="445" y="1249"/>
              <a:ext cx="215" cy="219"/>
            </a:xfrm>
            <a:custGeom>
              <a:avLst/>
              <a:gdLst>
                <a:gd name="T0" fmla="*/ 18 w 940"/>
                <a:gd name="T1" fmla="*/ 39 h 959"/>
                <a:gd name="T2" fmla="*/ 24 w 940"/>
                <a:gd name="T3" fmla="*/ 32 h 959"/>
                <a:gd name="T4" fmla="*/ 34 w 940"/>
                <a:gd name="T5" fmla="*/ 29 h 959"/>
                <a:gd name="T6" fmla="*/ 50 w 940"/>
                <a:gd name="T7" fmla="*/ 28 h 959"/>
                <a:gd name="T8" fmla="*/ 79 w 940"/>
                <a:gd name="T9" fmla="*/ 25 h 959"/>
                <a:gd name="T10" fmla="*/ 112 w 940"/>
                <a:gd name="T11" fmla="*/ 22 h 959"/>
                <a:gd name="T12" fmla="*/ 142 w 940"/>
                <a:gd name="T13" fmla="*/ 18 h 959"/>
                <a:gd name="T14" fmla="*/ 160 w 940"/>
                <a:gd name="T15" fmla="*/ 17 h 959"/>
                <a:gd name="T16" fmla="*/ 164 w 940"/>
                <a:gd name="T17" fmla="*/ 15 h 959"/>
                <a:gd name="T18" fmla="*/ 165 w 940"/>
                <a:gd name="T19" fmla="*/ 12 h 959"/>
                <a:gd name="T20" fmla="*/ 165 w 940"/>
                <a:gd name="T21" fmla="*/ 0 h 959"/>
                <a:gd name="T22" fmla="*/ 172 w 940"/>
                <a:gd name="T23" fmla="*/ 0 h 959"/>
                <a:gd name="T24" fmla="*/ 182 w 940"/>
                <a:gd name="T25" fmla="*/ 1 h 959"/>
                <a:gd name="T26" fmla="*/ 194 w 940"/>
                <a:gd name="T27" fmla="*/ 1 h 959"/>
                <a:gd name="T28" fmla="*/ 205 w 940"/>
                <a:gd name="T29" fmla="*/ 1 h 959"/>
                <a:gd name="T30" fmla="*/ 213 w 940"/>
                <a:gd name="T31" fmla="*/ 2 h 959"/>
                <a:gd name="T32" fmla="*/ 215 w 940"/>
                <a:gd name="T33" fmla="*/ 6 h 959"/>
                <a:gd name="T34" fmla="*/ 215 w 940"/>
                <a:gd name="T35" fmla="*/ 17 h 959"/>
                <a:gd name="T36" fmla="*/ 212 w 940"/>
                <a:gd name="T37" fmla="*/ 33 h 959"/>
                <a:gd name="T38" fmla="*/ 204 w 940"/>
                <a:gd name="T39" fmla="*/ 46 h 959"/>
                <a:gd name="T40" fmla="*/ 188 w 940"/>
                <a:gd name="T41" fmla="*/ 52 h 959"/>
                <a:gd name="T42" fmla="*/ 159 w 940"/>
                <a:gd name="T43" fmla="*/ 56 h 959"/>
                <a:gd name="T44" fmla="*/ 124 w 940"/>
                <a:gd name="T45" fmla="*/ 60 h 959"/>
                <a:gd name="T46" fmla="*/ 91 w 940"/>
                <a:gd name="T47" fmla="*/ 63 h 959"/>
                <a:gd name="T48" fmla="*/ 70 w 940"/>
                <a:gd name="T49" fmla="*/ 65 h 959"/>
                <a:gd name="T50" fmla="*/ 63 w 940"/>
                <a:gd name="T51" fmla="*/ 65 h 959"/>
                <a:gd name="T52" fmla="*/ 61 w 940"/>
                <a:gd name="T53" fmla="*/ 67 h 959"/>
                <a:gd name="T54" fmla="*/ 61 w 940"/>
                <a:gd name="T55" fmla="*/ 68 h 959"/>
                <a:gd name="T56" fmla="*/ 61 w 940"/>
                <a:gd name="T57" fmla="*/ 70 h 959"/>
                <a:gd name="T58" fmla="*/ 62 w 940"/>
                <a:gd name="T59" fmla="*/ 72 h 959"/>
                <a:gd name="T60" fmla="*/ 68 w 940"/>
                <a:gd name="T61" fmla="*/ 86 h 959"/>
                <a:gd name="T62" fmla="*/ 79 w 940"/>
                <a:gd name="T63" fmla="*/ 112 h 959"/>
                <a:gd name="T64" fmla="*/ 92 w 940"/>
                <a:gd name="T65" fmla="*/ 146 h 959"/>
                <a:gd name="T66" fmla="*/ 104 w 940"/>
                <a:gd name="T67" fmla="*/ 183 h 959"/>
                <a:gd name="T68" fmla="*/ 113 w 940"/>
                <a:gd name="T69" fmla="*/ 219 h 959"/>
                <a:gd name="T70" fmla="*/ 97 w 940"/>
                <a:gd name="T71" fmla="*/ 209 h 959"/>
                <a:gd name="T72" fmla="*/ 75 w 940"/>
                <a:gd name="T73" fmla="*/ 196 h 959"/>
                <a:gd name="T74" fmla="*/ 51 w 940"/>
                <a:gd name="T75" fmla="*/ 183 h 959"/>
                <a:gd name="T76" fmla="*/ 27 w 940"/>
                <a:gd name="T77" fmla="*/ 171 h 959"/>
                <a:gd name="T78" fmla="*/ 5 w 940"/>
                <a:gd name="T79" fmla="*/ 164 h 959"/>
                <a:gd name="T80" fmla="*/ 4 w 940"/>
                <a:gd name="T81" fmla="*/ 138 h 959"/>
                <a:gd name="T82" fmla="*/ 13 w 940"/>
                <a:gd name="T83" fmla="*/ 82 h 959"/>
                <a:gd name="T84" fmla="*/ 17 w 940"/>
                <a:gd name="T85" fmla="*/ 45 h 9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40"/>
                <a:gd name="T130" fmla="*/ 0 h 959"/>
                <a:gd name="T131" fmla="*/ 940 w 940"/>
                <a:gd name="T132" fmla="*/ 959 h 9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40" h="959">
                  <a:moveTo>
                    <a:pt x="76" y="198"/>
                  </a:moveTo>
                  <a:lnTo>
                    <a:pt x="78" y="185"/>
                  </a:lnTo>
                  <a:lnTo>
                    <a:pt x="80" y="172"/>
                  </a:lnTo>
                  <a:lnTo>
                    <a:pt x="86" y="159"/>
                  </a:lnTo>
                  <a:lnTo>
                    <a:pt x="93" y="148"/>
                  </a:lnTo>
                  <a:lnTo>
                    <a:pt x="104" y="139"/>
                  </a:lnTo>
                  <a:lnTo>
                    <a:pt x="115" y="133"/>
                  </a:lnTo>
                  <a:lnTo>
                    <a:pt x="131" y="128"/>
                  </a:lnTo>
                  <a:lnTo>
                    <a:pt x="148" y="126"/>
                  </a:lnTo>
                  <a:lnTo>
                    <a:pt x="164" y="126"/>
                  </a:lnTo>
                  <a:lnTo>
                    <a:pt x="188" y="124"/>
                  </a:lnTo>
                  <a:lnTo>
                    <a:pt x="219" y="121"/>
                  </a:lnTo>
                  <a:lnTo>
                    <a:pt x="257" y="119"/>
                  </a:lnTo>
                  <a:lnTo>
                    <a:pt x="300" y="115"/>
                  </a:lnTo>
                  <a:lnTo>
                    <a:pt x="346" y="109"/>
                  </a:lnTo>
                  <a:lnTo>
                    <a:pt x="394" y="106"/>
                  </a:lnTo>
                  <a:lnTo>
                    <a:pt x="443" y="100"/>
                  </a:lnTo>
                  <a:lnTo>
                    <a:pt x="491" y="95"/>
                  </a:lnTo>
                  <a:lnTo>
                    <a:pt x="538" y="90"/>
                  </a:lnTo>
                  <a:lnTo>
                    <a:pt x="581" y="86"/>
                  </a:lnTo>
                  <a:lnTo>
                    <a:pt x="621" y="81"/>
                  </a:lnTo>
                  <a:lnTo>
                    <a:pt x="655" y="78"/>
                  </a:lnTo>
                  <a:lnTo>
                    <a:pt x="681" y="74"/>
                  </a:lnTo>
                  <a:lnTo>
                    <a:pt x="699" y="73"/>
                  </a:lnTo>
                  <a:lnTo>
                    <a:pt x="708" y="72"/>
                  </a:lnTo>
                  <a:lnTo>
                    <a:pt x="715" y="70"/>
                  </a:lnTo>
                  <a:lnTo>
                    <a:pt x="719" y="66"/>
                  </a:lnTo>
                  <a:lnTo>
                    <a:pt x="721" y="61"/>
                  </a:lnTo>
                  <a:lnTo>
                    <a:pt x="723" y="56"/>
                  </a:lnTo>
                  <a:lnTo>
                    <a:pt x="723" y="51"/>
                  </a:lnTo>
                  <a:lnTo>
                    <a:pt x="723" y="35"/>
                  </a:lnTo>
                  <a:lnTo>
                    <a:pt x="723" y="17"/>
                  </a:lnTo>
                  <a:lnTo>
                    <a:pt x="723" y="0"/>
                  </a:lnTo>
                  <a:lnTo>
                    <a:pt x="729" y="0"/>
                  </a:lnTo>
                  <a:lnTo>
                    <a:pt x="738" y="1"/>
                  </a:lnTo>
                  <a:lnTo>
                    <a:pt x="751" y="1"/>
                  </a:lnTo>
                  <a:lnTo>
                    <a:pt x="764" y="1"/>
                  </a:lnTo>
                  <a:lnTo>
                    <a:pt x="780" y="3"/>
                  </a:lnTo>
                  <a:lnTo>
                    <a:pt x="797" y="3"/>
                  </a:lnTo>
                  <a:lnTo>
                    <a:pt x="814" y="3"/>
                  </a:lnTo>
                  <a:lnTo>
                    <a:pt x="832" y="4"/>
                  </a:lnTo>
                  <a:lnTo>
                    <a:pt x="850" y="4"/>
                  </a:lnTo>
                  <a:lnTo>
                    <a:pt x="867" y="5"/>
                  </a:lnTo>
                  <a:lnTo>
                    <a:pt x="882" y="5"/>
                  </a:lnTo>
                  <a:lnTo>
                    <a:pt x="898" y="5"/>
                  </a:lnTo>
                  <a:lnTo>
                    <a:pt x="911" y="7"/>
                  </a:lnTo>
                  <a:lnTo>
                    <a:pt x="923" y="7"/>
                  </a:lnTo>
                  <a:lnTo>
                    <a:pt x="932" y="7"/>
                  </a:lnTo>
                  <a:lnTo>
                    <a:pt x="937" y="7"/>
                  </a:lnTo>
                  <a:lnTo>
                    <a:pt x="938" y="16"/>
                  </a:lnTo>
                  <a:lnTo>
                    <a:pt x="938" y="26"/>
                  </a:lnTo>
                  <a:lnTo>
                    <a:pt x="940" y="38"/>
                  </a:lnTo>
                  <a:lnTo>
                    <a:pt x="940" y="52"/>
                  </a:lnTo>
                  <a:lnTo>
                    <a:pt x="940" y="74"/>
                  </a:lnTo>
                  <a:lnTo>
                    <a:pt x="937" y="98"/>
                  </a:lnTo>
                  <a:lnTo>
                    <a:pt x="933" y="121"/>
                  </a:lnTo>
                  <a:lnTo>
                    <a:pt x="928" y="143"/>
                  </a:lnTo>
                  <a:lnTo>
                    <a:pt x="919" y="165"/>
                  </a:lnTo>
                  <a:lnTo>
                    <a:pt x="907" y="185"/>
                  </a:lnTo>
                  <a:lnTo>
                    <a:pt x="893" y="201"/>
                  </a:lnTo>
                  <a:lnTo>
                    <a:pt x="873" y="212"/>
                  </a:lnTo>
                  <a:lnTo>
                    <a:pt x="850" y="220"/>
                  </a:lnTo>
                  <a:lnTo>
                    <a:pt x="820" y="228"/>
                  </a:lnTo>
                  <a:lnTo>
                    <a:pt x="782" y="234"/>
                  </a:lnTo>
                  <a:lnTo>
                    <a:pt x="739" y="241"/>
                  </a:lnTo>
                  <a:lnTo>
                    <a:pt x="693" y="247"/>
                  </a:lnTo>
                  <a:lnTo>
                    <a:pt x="643" y="254"/>
                  </a:lnTo>
                  <a:lnTo>
                    <a:pt x="593" y="259"/>
                  </a:lnTo>
                  <a:lnTo>
                    <a:pt x="542" y="264"/>
                  </a:lnTo>
                  <a:lnTo>
                    <a:pt x="492" y="270"/>
                  </a:lnTo>
                  <a:lnTo>
                    <a:pt x="444" y="273"/>
                  </a:lnTo>
                  <a:lnTo>
                    <a:pt x="400" y="276"/>
                  </a:lnTo>
                  <a:lnTo>
                    <a:pt x="361" y="280"/>
                  </a:lnTo>
                  <a:lnTo>
                    <a:pt x="329" y="283"/>
                  </a:lnTo>
                  <a:lnTo>
                    <a:pt x="304" y="284"/>
                  </a:lnTo>
                  <a:lnTo>
                    <a:pt x="287" y="285"/>
                  </a:lnTo>
                  <a:lnTo>
                    <a:pt x="281" y="285"/>
                  </a:lnTo>
                  <a:lnTo>
                    <a:pt x="277" y="285"/>
                  </a:lnTo>
                  <a:lnTo>
                    <a:pt x="273" y="286"/>
                  </a:lnTo>
                  <a:lnTo>
                    <a:pt x="270" y="289"/>
                  </a:lnTo>
                  <a:lnTo>
                    <a:pt x="268" y="293"/>
                  </a:lnTo>
                  <a:lnTo>
                    <a:pt x="266" y="294"/>
                  </a:lnTo>
                  <a:lnTo>
                    <a:pt x="266" y="297"/>
                  </a:lnTo>
                  <a:lnTo>
                    <a:pt x="265" y="298"/>
                  </a:lnTo>
                  <a:lnTo>
                    <a:pt x="265" y="301"/>
                  </a:lnTo>
                  <a:lnTo>
                    <a:pt x="265" y="302"/>
                  </a:lnTo>
                  <a:lnTo>
                    <a:pt x="266" y="305"/>
                  </a:lnTo>
                  <a:lnTo>
                    <a:pt x="266" y="306"/>
                  </a:lnTo>
                  <a:lnTo>
                    <a:pt x="266" y="309"/>
                  </a:lnTo>
                  <a:lnTo>
                    <a:pt x="269" y="314"/>
                  </a:lnTo>
                  <a:lnTo>
                    <a:pt x="274" y="327"/>
                  </a:lnTo>
                  <a:lnTo>
                    <a:pt x="284" y="348"/>
                  </a:lnTo>
                  <a:lnTo>
                    <a:pt x="296" y="375"/>
                  </a:lnTo>
                  <a:lnTo>
                    <a:pt x="310" y="409"/>
                  </a:lnTo>
                  <a:lnTo>
                    <a:pt x="326" y="448"/>
                  </a:lnTo>
                  <a:lnTo>
                    <a:pt x="344" y="491"/>
                  </a:lnTo>
                  <a:lnTo>
                    <a:pt x="362" y="538"/>
                  </a:lnTo>
                  <a:lnTo>
                    <a:pt x="382" y="588"/>
                  </a:lnTo>
                  <a:lnTo>
                    <a:pt x="401" y="640"/>
                  </a:lnTo>
                  <a:lnTo>
                    <a:pt x="420" y="694"/>
                  </a:lnTo>
                  <a:lnTo>
                    <a:pt x="438" y="749"/>
                  </a:lnTo>
                  <a:lnTo>
                    <a:pt x="456" y="803"/>
                  </a:lnTo>
                  <a:lnTo>
                    <a:pt x="472" y="857"/>
                  </a:lnTo>
                  <a:lnTo>
                    <a:pt x="485" y="909"/>
                  </a:lnTo>
                  <a:lnTo>
                    <a:pt x="496" y="959"/>
                  </a:lnTo>
                  <a:lnTo>
                    <a:pt x="477" y="946"/>
                  </a:lnTo>
                  <a:lnTo>
                    <a:pt x="453" y="932"/>
                  </a:lnTo>
                  <a:lnTo>
                    <a:pt x="426" y="916"/>
                  </a:lnTo>
                  <a:lnTo>
                    <a:pt x="396" y="898"/>
                  </a:lnTo>
                  <a:lnTo>
                    <a:pt x="364" y="879"/>
                  </a:lnTo>
                  <a:lnTo>
                    <a:pt x="330" y="859"/>
                  </a:lnTo>
                  <a:lnTo>
                    <a:pt x="295" y="840"/>
                  </a:lnTo>
                  <a:lnTo>
                    <a:pt x="260" y="820"/>
                  </a:lnTo>
                  <a:lnTo>
                    <a:pt x="223" y="801"/>
                  </a:lnTo>
                  <a:lnTo>
                    <a:pt x="187" y="782"/>
                  </a:lnTo>
                  <a:lnTo>
                    <a:pt x="151" y="765"/>
                  </a:lnTo>
                  <a:lnTo>
                    <a:pt x="117" y="750"/>
                  </a:lnTo>
                  <a:lnTo>
                    <a:pt x="84" y="737"/>
                  </a:lnTo>
                  <a:lnTo>
                    <a:pt x="53" y="726"/>
                  </a:lnTo>
                  <a:lnTo>
                    <a:pt x="24" y="719"/>
                  </a:lnTo>
                  <a:lnTo>
                    <a:pt x="0" y="713"/>
                  </a:lnTo>
                  <a:lnTo>
                    <a:pt x="6" y="668"/>
                  </a:lnTo>
                  <a:lnTo>
                    <a:pt x="17" y="603"/>
                  </a:lnTo>
                  <a:lnTo>
                    <a:pt x="30" y="523"/>
                  </a:lnTo>
                  <a:lnTo>
                    <a:pt x="43" y="439"/>
                  </a:lnTo>
                  <a:lnTo>
                    <a:pt x="56" y="357"/>
                  </a:lnTo>
                  <a:lnTo>
                    <a:pt x="66" y="284"/>
                  </a:lnTo>
                  <a:lnTo>
                    <a:pt x="74" y="228"/>
                  </a:lnTo>
                  <a:lnTo>
                    <a:pt x="76" y="198"/>
                  </a:lnTo>
                  <a:close/>
                </a:path>
              </a:pathLst>
            </a:custGeom>
            <a:solidFill>
              <a:srgbClr val="C0C0C0"/>
            </a:solidFill>
            <a:ln w="9525">
              <a:noFill/>
              <a:round/>
              <a:headEnd/>
              <a:tailEnd/>
            </a:ln>
          </p:spPr>
          <p:txBody>
            <a:bodyPr/>
            <a:lstStyle/>
            <a:p>
              <a:pPr rtl="0"/>
              <a:endParaRPr lang="en-US" sz="3800"/>
            </a:p>
          </p:txBody>
        </p:sp>
        <p:sp>
          <p:nvSpPr>
            <p:cNvPr id="41328" name="Freeform 368"/>
            <p:cNvSpPr>
              <a:spLocks/>
            </p:cNvSpPr>
            <p:nvPr/>
          </p:nvSpPr>
          <p:spPr bwMode="auto">
            <a:xfrm flipH="1">
              <a:off x="439" y="1069"/>
              <a:ext cx="82" cy="190"/>
            </a:xfrm>
            <a:custGeom>
              <a:avLst/>
              <a:gdLst>
                <a:gd name="T0" fmla="*/ 11 w 357"/>
                <a:gd name="T1" fmla="*/ 2 h 828"/>
                <a:gd name="T2" fmla="*/ 8 w 357"/>
                <a:gd name="T3" fmla="*/ 4 h 828"/>
                <a:gd name="T4" fmla="*/ 6 w 357"/>
                <a:gd name="T5" fmla="*/ 7 h 828"/>
                <a:gd name="T6" fmla="*/ 4 w 357"/>
                <a:gd name="T7" fmla="*/ 10 h 828"/>
                <a:gd name="T8" fmla="*/ 2 w 357"/>
                <a:gd name="T9" fmla="*/ 19 h 828"/>
                <a:gd name="T10" fmla="*/ 0 w 357"/>
                <a:gd name="T11" fmla="*/ 40 h 828"/>
                <a:gd name="T12" fmla="*/ 1 w 357"/>
                <a:gd name="T13" fmla="*/ 64 h 828"/>
                <a:gd name="T14" fmla="*/ 5 w 357"/>
                <a:gd name="T15" fmla="*/ 90 h 828"/>
                <a:gd name="T16" fmla="*/ 10 w 357"/>
                <a:gd name="T17" fmla="*/ 103 h 828"/>
                <a:gd name="T18" fmla="*/ 13 w 357"/>
                <a:gd name="T19" fmla="*/ 115 h 828"/>
                <a:gd name="T20" fmla="*/ 17 w 357"/>
                <a:gd name="T21" fmla="*/ 135 h 828"/>
                <a:gd name="T22" fmla="*/ 19 w 357"/>
                <a:gd name="T23" fmla="*/ 162 h 828"/>
                <a:gd name="T24" fmla="*/ 18 w 357"/>
                <a:gd name="T25" fmla="*/ 177 h 828"/>
                <a:gd name="T26" fmla="*/ 19 w 357"/>
                <a:gd name="T27" fmla="*/ 178 h 828"/>
                <a:gd name="T28" fmla="*/ 19 w 357"/>
                <a:gd name="T29" fmla="*/ 179 h 828"/>
                <a:gd name="T30" fmla="*/ 21 w 357"/>
                <a:gd name="T31" fmla="*/ 181 h 828"/>
                <a:gd name="T32" fmla="*/ 25 w 357"/>
                <a:gd name="T33" fmla="*/ 184 h 828"/>
                <a:gd name="T34" fmla="*/ 30 w 357"/>
                <a:gd name="T35" fmla="*/ 187 h 828"/>
                <a:gd name="T36" fmla="*/ 38 w 357"/>
                <a:gd name="T37" fmla="*/ 189 h 828"/>
                <a:gd name="T38" fmla="*/ 47 w 357"/>
                <a:gd name="T39" fmla="*/ 190 h 828"/>
                <a:gd name="T40" fmla="*/ 59 w 357"/>
                <a:gd name="T41" fmla="*/ 189 h 828"/>
                <a:gd name="T42" fmla="*/ 72 w 357"/>
                <a:gd name="T43" fmla="*/ 185 h 828"/>
                <a:gd name="T44" fmla="*/ 81 w 357"/>
                <a:gd name="T45" fmla="*/ 181 h 828"/>
                <a:gd name="T46" fmla="*/ 82 w 357"/>
                <a:gd name="T47" fmla="*/ 179 h 828"/>
                <a:gd name="T48" fmla="*/ 82 w 357"/>
                <a:gd name="T49" fmla="*/ 171 h 828"/>
                <a:gd name="T50" fmla="*/ 79 w 357"/>
                <a:gd name="T51" fmla="*/ 131 h 828"/>
                <a:gd name="T52" fmla="*/ 69 w 357"/>
                <a:gd name="T53" fmla="*/ 75 h 828"/>
                <a:gd name="T54" fmla="*/ 51 w 357"/>
                <a:gd name="T55" fmla="*/ 23 h 828"/>
                <a:gd name="T56" fmla="*/ 37 w 357"/>
                <a:gd name="T57" fmla="*/ 4 h 828"/>
                <a:gd name="T58" fmla="*/ 36 w 357"/>
                <a:gd name="T59" fmla="*/ 4 h 828"/>
                <a:gd name="T60" fmla="*/ 35 w 357"/>
                <a:gd name="T61" fmla="*/ 4 h 828"/>
                <a:gd name="T62" fmla="*/ 31 w 357"/>
                <a:gd name="T63" fmla="*/ 2 h 828"/>
                <a:gd name="T64" fmla="*/ 24 w 357"/>
                <a:gd name="T65" fmla="*/ 0 h 828"/>
                <a:gd name="T66" fmla="*/ 16 w 357"/>
                <a:gd name="T67" fmla="*/ 0 h 82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57"/>
                <a:gd name="T103" fmla="*/ 0 h 828"/>
                <a:gd name="T104" fmla="*/ 357 w 357"/>
                <a:gd name="T105" fmla="*/ 828 h 82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57" h="828">
                  <a:moveTo>
                    <a:pt x="54" y="6"/>
                  </a:moveTo>
                  <a:lnTo>
                    <a:pt x="48" y="10"/>
                  </a:lnTo>
                  <a:lnTo>
                    <a:pt x="41" y="14"/>
                  </a:lnTo>
                  <a:lnTo>
                    <a:pt x="36" y="18"/>
                  </a:lnTo>
                  <a:lnTo>
                    <a:pt x="31" y="23"/>
                  </a:lnTo>
                  <a:lnTo>
                    <a:pt x="26" y="30"/>
                  </a:lnTo>
                  <a:lnTo>
                    <a:pt x="22" y="36"/>
                  </a:lnTo>
                  <a:lnTo>
                    <a:pt x="18" y="43"/>
                  </a:lnTo>
                  <a:lnTo>
                    <a:pt x="15" y="51"/>
                  </a:lnTo>
                  <a:lnTo>
                    <a:pt x="8" y="83"/>
                  </a:lnTo>
                  <a:lnTo>
                    <a:pt x="2" y="124"/>
                  </a:lnTo>
                  <a:lnTo>
                    <a:pt x="0" y="173"/>
                  </a:lnTo>
                  <a:lnTo>
                    <a:pt x="0" y="225"/>
                  </a:lnTo>
                  <a:lnTo>
                    <a:pt x="4" y="281"/>
                  </a:lnTo>
                  <a:lnTo>
                    <a:pt x="11" y="337"/>
                  </a:lnTo>
                  <a:lnTo>
                    <a:pt x="23" y="392"/>
                  </a:lnTo>
                  <a:lnTo>
                    <a:pt x="40" y="442"/>
                  </a:lnTo>
                  <a:lnTo>
                    <a:pt x="43" y="449"/>
                  </a:lnTo>
                  <a:lnTo>
                    <a:pt x="49" y="469"/>
                  </a:lnTo>
                  <a:lnTo>
                    <a:pt x="57" y="500"/>
                  </a:lnTo>
                  <a:lnTo>
                    <a:pt x="66" y="540"/>
                  </a:lnTo>
                  <a:lnTo>
                    <a:pt x="74" y="588"/>
                  </a:lnTo>
                  <a:lnTo>
                    <a:pt x="80" y="644"/>
                  </a:lnTo>
                  <a:lnTo>
                    <a:pt x="82" y="704"/>
                  </a:lnTo>
                  <a:lnTo>
                    <a:pt x="79" y="768"/>
                  </a:lnTo>
                  <a:lnTo>
                    <a:pt x="79" y="770"/>
                  </a:lnTo>
                  <a:lnTo>
                    <a:pt x="80" y="774"/>
                  </a:lnTo>
                  <a:lnTo>
                    <a:pt x="82" y="777"/>
                  </a:lnTo>
                  <a:lnTo>
                    <a:pt x="83" y="780"/>
                  </a:lnTo>
                  <a:lnTo>
                    <a:pt x="84" y="781"/>
                  </a:lnTo>
                  <a:lnTo>
                    <a:pt x="88" y="785"/>
                  </a:lnTo>
                  <a:lnTo>
                    <a:pt x="93" y="790"/>
                  </a:lnTo>
                  <a:lnTo>
                    <a:pt x="100" y="795"/>
                  </a:lnTo>
                  <a:lnTo>
                    <a:pt x="109" y="802"/>
                  </a:lnTo>
                  <a:lnTo>
                    <a:pt x="119" y="808"/>
                  </a:lnTo>
                  <a:lnTo>
                    <a:pt x="132" y="815"/>
                  </a:lnTo>
                  <a:lnTo>
                    <a:pt x="148" y="820"/>
                  </a:lnTo>
                  <a:lnTo>
                    <a:pt x="165" y="824"/>
                  </a:lnTo>
                  <a:lnTo>
                    <a:pt x="184" y="826"/>
                  </a:lnTo>
                  <a:lnTo>
                    <a:pt x="205" y="828"/>
                  </a:lnTo>
                  <a:lnTo>
                    <a:pt x="230" y="826"/>
                  </a:lnTo>
                  <a:lnTo>
                    <a:pt x="256" y="823"/>
                  </a:lnTo>
                  <a:lnTo>
                    <a:pt x="284" y="816"/>
                  </a:lnTo>
                  <a:lnTo>
                    <a:pt x="314" y="806"/>
                  </a:lnTo>
                  <a:lnTo>
                    <a:pt x="348" y="791"/>
                  </a:lnTo>
                  <a:lnTo>
                    <a:pt x="352" y="789"/>
                  </a:lnTo>
                  <a:lnTo>
                    <a:pt x="355" y="786"/>
                  </a:lnTo>
                  <a:lnTo>
                    <a:pt x="356" y="782"/>
                  </a:lnTo>
                  <a:lnTo>
                    <a:pt x="357" y="777"/>
                  </a:lnTo>
                  <a:lnTo>
                    <a:pt x="356" y="744"/>
                  </a:lnTo>
                  <a:lnTo>
                    <a:pt x="352" y="672"/>
                  </a:lnTo>
                  <a:lnTo>
                    <a:pt x="343" y="571"/>
                  </a:lnTo>
                  <a:lnTo>
                    <a:pt x="326" y="453"/>
                  </a:lnTo>
                  <a:lnTo>
                    <a:pt x="301" y="328"/>
                  </a:lnTo>
                  <a:lnTo>
                    <a:pt x="268" y="207"/>
                  </a:lnTo>
                  <a:lnTo>
                    <a:pt x="221" y="100"/>
                  </a:lnTo>
                  <a:lnTo>
                    <a:pt x="161" y="21"/>
                  </a:lnTo>
                  <a:lnTo>
                    <a:pt x="160" y="19"/>
                  </a:lnTo>
                  <a:lnTo>
                    <a:pt x="158" y="18"/>
                  </a:lnTo>
                  <a:lnTo>
                    <a:pt x="157" y="18"/>
                  </a:lnTo>
                  <a:lnTo>
                    <a:pt x="153" y="17"/>
                  </a:lnTo>
                  <a:lnTo>
                    <a:pt x="145" y="13"/>
                  </a:lnTo>
                  <a:lnTo>
                    <a:pt x="135" y="9"/>
                  </a:lnTo>
                  <a:lnTo>
                    <a:pt x="121" y="5"/>
                  </a:lnTo>
                  <a:lnTo>
                    <a:pt x="105" y="1"/>
                  </a:lnTo>
                  <a:lnTo>
                    <a:pt x="88" y="0"/>
                  </a:lnTo>
                  <a:lnTo>
                    <a:pt x="71" y="1"/>
                  </a:lnTo>
                  <a:lnTo>
                    <a:pt x="54" y="6"/>
                  </a:lnTo>
                  <a:close/>
                </a:path>
              </a:pathLst>
            </a:custGeom>
            <a:solidFill>
              <a:srgbClr val="000000"/>
            </a:solidFill>
            <a:ln w="9525">
              <a:noFill/>
              <a:round/>
              <a:headEnd/>
              <a:tailEnd/>
            </a:ln>
          </p:spPr>
          <p:txBody>
            <a:bodyPr/>
            <a:lstStyle/>
            <a:p>
              <a:pPr rtl="0"/>
              <a:endParaRPr lang="en-US" sz="3800"/>
            </a:p>
          </p:txBody>
        </p:sp>
        <p:sp>
          <p:nvSpPr>
            <p:cNvPr id="41329" name="Freeform 369"/>
            <p:cNvSpPr>
              <a:spLocks/>
            </p:cNvSpPr>
            <p:nvPr/>
          </p:nvSpPr>
          <p:spPr bwMode="auto">
            <a:xfrm flipH="1">
              <a:off x="496" y="1245"/>
              <a:ext cx="0" cy="1"/>
            </a:xfrm>
            <a:custGeom>
              <a:avLst/>
              <a:gdLst>
                <a:gd name="T0" fmla="*/ 0 h 3"/>
                <a:gd name="T1" fmla="*/ 0 h 3"/>
                <a:gd name="T2" fmla="*/ 0 h 3"/>
                <a:gd name="T3" fmla="*/ 0 h 3"/>
                <a:gd name="T4" fmla="*/ 1 h 3"/>
                <a:gd name="T5" fmla="*/ 0 h 3"/>
                <a:gd name="T6" fmla="*/ 0 h 3"/>
                <a:gd name="T7" fmla="*/ 0 h 3"/>
                <a:gd name="T8" fmla="*/ 0 h 3"/>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 name="T18" fmla="*/ 0 h 3"/>
                <a:gd name="T19" fmla="*/ 3 h 3"/>
              </a:gdLst>
              <a:ahLst/>
              <a:cxnLst>
                <a:cxn ang="T9">
                  <a:pos x="0" y="T0"/>
                </a:cxn>
                <a:cxn ang="T10">
                  <a:pos x="0" y="T1"/>
                </a:cxn>
                <a:cxn ang="T11">
                  <a:pos x="0" y="T2"/>
                </a:cxn>
                <a:cxn ang="T12">
                  <a:pos x="0" y="T3"/>
                </a:cxn>
                <a:cxn ang="T13">
                  <a:pos x="0" y="T4"/>
                </a:cxn>
                <a:cxn ang="T14">
                  <a:pos x="0" y="T5"/>
                </a:cxn>
                <a:cxn ang="T15">
                  <a:pos x="0" y="T6"/>
                </a:cxn>
                <a:cxn ang="T16">
                  <a:pos x="0" y="T7"/>
                </a:cxn>
                <a:cxn ang="T17">
                  <a:pos x="0" y="T8"/>
                </a:cxn>
              </a:cxnLst>
              <a:rect l="0" t="T18" r="0" b="T19"/>
              <a:pathLst>
                <a:path h="3">
                  <a:moveTo>
                    <a:pt x="0" y="0"/>
                  </a:moveTo>
                  <a:lnTo>
                    <a:pt x="0" y="0"/>
                  </a:lnTo>
                  <a:lnTo>
                    <a:pt x="0" y="1"/>
                  </a:lnTo>
                  <a:lnTo>
                    <a:pt x="0" y="3"/>
                  </a:lnTo>
                  <a:lnTo>
                    <a:pt x="0" y="1"/>
                  </a:lnTo>
                  <a:lnTo>
                    <a:pt x="0" y="0"/>
                  </a:lnTo>
                  <a:close/>
                </a:path>
              </a:pathLst>
            </a:custGeom>
            <a:solidFill>
              <a:srgbClr val="000000"/>
            </a:solidFill>
            <a:ln w="9525">
              <a:noFill/>
              <a:round/>
              <a:headEnd/>
              <a:tailEnd/>
            </a:ln>
          </p:spPr>
          <p:txBody>
            <a:bodyPr/>
            <a:lstStyle/>
            <a:p>
              <a:pPr rtl="0"/>
              <a:endParaRPr lang="en-US" sz="3800"/>
            </a:p>
          </p:txBody>
        </p:sp>
        <p:sp>
          <p:nvSpPr>
            <p:cNvPr id="41330" name="Freeform 370"/>
            <p:cNvSpPr>
              <a:spLocks/>
            </p:cNvSpPr>
            <p:nvPr/>
          </p:nvSpPr>
          <p:spPr bwMode="auto">
            <a:xfrm flipH="1">
              <a:off x="446" y="1076"/>
              <a:ext cx="67" cy="175"/>
            </a:xfrm>
            <a:custGeom>
              <a:avLst/>
              <a:gdLst>
                <a:gd name="T0" fmla="*/ 19 w 293"/>
                <a:gd name="T1" fmla="*/ 154 h 763"/>
                <a:gd name="T2" fmla="*/ 19 w 293"/>
                <a:gd name="T3" fmla="*/ 141 h 763"/>
                <a:gd name="T4" fmla="*/ 18 w 293"/>
                <a:gd name="T5" fmla="*/ 130 h 763"/>
                <a:gd name="T6" fmla="*/ 16 w 293"/>
                <a:gd name="T7" fmla="*/ 119 h 763"/>
                <a:gd name="T8" fmla="*/ 14 w 293"/>
                <a:gd name="T9" fmla="*/ 110 h 763"/>
                <a:gd name="T10" fmla="*/ 12 w 293"/>
                <a:gd name="T11" fmla="*/ 103 h 763"/>
                <a:gd name="T12" fmla="*/ 11 w 293"/>
                <a:gd name="T13" fmla="*/ 97 h 763"/>
                <a:gd name="T14" fmla="*/ 9 w 293"/>
                <a:gd name="T15" fmla="*/ 93 h 763"/>
                <a:gd name="T16" fmla="*/ 9 w 293"/>
                <a:gd name="T17" fmla="*/ 92 h 763"/>
                <a:gd name="T18" fmla="*/ 5 w 293"/>
                <a:gd name="T19" fmla="*/ 79 h 763"/>
                <a:gd name="T20" fmla="*/ 2 w 293"/>
                <a:gd name="T21" fmla="*/ 65 h 763"/>
                <a:gd name="T22" fmla="*/ 1 w 293"/>
                <a:gd name="T23" fmla="*/ 50 h 763"/>
                <a:gd name="T24" fmla="*/ 0 w 293"/>
                <a:gd name="T25" fmla="*/ 37 h 763"/>
                <a:gd name="T26" fmla="*/ 0 w 293"/>
                <a:gd name="T27" fmla="*/ 28 h 763"/>
                <a:gd name="T28" fmla="*/ 1 w 293"/>
                <a:gd name="T29" fmla="*/ 19 h 763"/>
                <a:gd name="T30" fmla="*/ 2 w 293"/>
                <a:gd name="T31" fmla="*/ 12 h 763"/>
                <a:gd name="T32" fmla="*/ 3 w 293"/>
                <a:gd name="T33" fmla="*/ 7 h 763"/>
                <a:gd name="T34" fmla="*/ 4 w 293"/>
                <a:gd name="T35" fmla="*/ 5 h 763"/>
                <a:gd name="T36" fmla="*/ 5 w 293"/>
                <a:gd name="T37" fmla="*/ 3 h 763"/>
                <a:gd name="T38" fmla="*/ 7 w 293"/>
                <a:gd name="T39" fmla="*/ 2 h 763"/>
                <a:gd name="T40" fmla="*/ 8 w 293"/>
                <a:gd name="T41" fmla="*/ 1 h 763"/>
                <a:gd name="T42" fmla="*/ 10 w 293"/>
                <a:gd name="T43" fmla="*/ 0 h 763"/>
                <a:gd name="T44" fmla="*/ 13 w 293"/>
                <a:gd name="T45" fmla="*/ 0 h 763"/>
                <a:gd name="T46" fmla="*/ 15 w 293"/>
                <a:gd name="T47" fmla="*/ 0 h 763"/>
                <a:gd name="T48" fmla="*/ 17 w 293"/>
                <a:gd name="T49" fmla="*/ 1 h 763"/>
                <a:gd name="T50" fmla="*/ 19 w 293"/>
                <a:gd name="T51" fmla="*/ 1 h 763"/>
                <a:gd name="T52" fmla="*/ 21 w 293"/>
                <a:gd name="T53" fmla="*/ 2 h 763"/>
                <a:gd name="T54" fmla="*/ 23 w 293"/>
                <a:gd name="T55" fmla="*/ 3 h 763"/>
                <a:gd name="T56" fmla="*/ 25 w 293"/>
                <a:gd name="T57" fmla="*/ 3 h 763"/>
                <a:gd name="T58" fmla="*/ 37 w 293"/>
                <a:gd name="T59" fmla="*/ 19 h 763"/>
                <a:gd name="T60" fmla="*/ 46 w 293"/>
                <a:gd name="T61" fmla="*/ 41 h 763"/>
                <a:gd name="T62" fmla="*/ 54 w 293"/>
                <a:gd name="T63" fmla="*/ 66 h 763"/>
                <a:gd name="T64" fmla="*/ 59 w 293"/>
                <a:gd name="T65" fmla="*/ 92 h 763"/>
                <a:gd name="T66" fmla="*/ 62 w 293"/>
                <a:gd name="T67" fmla="*/ 117 h 763"/>
                <a:gd name="T68" fmla="*/ 65 w 293"/>
                <a:gd name="T69" fmla="*/ 140 h 763"/>
                <a:gd name="T70" fmla="*/ 66 w 293"/>
                <a:gd name="T71" fmla="*/ 158 h 763"/>
                <a:gd name="T72" fmla="*/ 67 w 293"/>
                <a:gd name="T73" fmla="*/ 169 h 763"/>
                <a:gd name="T74" fmla="*/ 61 w 293"/>
                <a:gd name="T75" fmla="*/ 171 h 763"/>
                <a:gd name="T76" fmla="*/ 56 w 293"/>
                <a:gd name="T77" fmla="*/ 173 h 763"/>
                <a:gd name="T78" fmla="*/ 51 w 293"/>
                <a:gd name="T79" fmla="*/ 174 h 763"/>
                <a:gd name="T80" fmla="*/ 47 w 293"/>
                <a:gd name="T81" fmla="*/ 175 h 763"/>
                <a:gd name="T82" fmla="*/ 43 w 293"/>
                <a:gd name="T83" fmla="*/ 175 h 763"/>
                <a:gd name="T84" fmla="*/ 39 w 293"/>
                <a:gd name="T85" fmla="*/ 175 h 763"/>
                <a:gd name="T86" fmla="*/ 35 w 293"/>
                <a:gd name="T87" fmla="*/ 175 h 763"/>
                <a:gd name="T88" fmla="*/ 32 w 293"/>
                <a:gd name="T89" fmla="*/ 175 h 763"/>
                <a:gd name="T90" fmla="*/ 30 w 293"/>
                <a:gd name="T91" fmla="*/ 174 h 763"/>
                <a:gd name="T92" fmla="*/ 27 w 293"/>
                <a:gd name="T93" fmla="*/ 173 h 763"/>
                <a:gd name="T94" fmla="*/ 25 w 293"/>
                <a:gd name="T95" fmla="*/ 172 h 763"/>
                <a:gd name="T96" fmla="*/ 23 w 293"/>
                <a:gd name="T97" fmla="*/ 171 h 763"/>
                <a:gd name="T98" fmla="*/ 21 w 293"/>
                <a:gd name="T99" fmla="*/ 170 h 763"/>
                <a:gd name="T100" fmla="*/ 20 w 293"/>
                <a:gd name="T101" fmla="*/ 169 h 763"/>
                <a:gd name="T102" fmla="*/ 19 w 293"/>
                <a:gd name="T103" fmla="*/ 169 h 763"/>
                <a:gd name="T104" fmla="*/ 19 w 293"/>
                <a:gd name="T105" fmla="*/ 168 h 763"/>
                <a:gd name="T106" fmla="*/ 19 w 293"/>
                <a:gd name="T107" fmla="*/ 164 h 763"/>
                <a:gd name="T108" fmla="*/ 19 w 293"/>
                <a:gd name="T109" fmla="*/ 161 h 763"/>
                <a:gd name="T110" fmla="*/ 19 w 293"/>
                <a:gd name="T111" fmla="*/ 157 h 763"/>
                <a:gd name="T112" fmla="*/ 19 w 293"/>
                <a:gd name="T113" fmla="*/ 154 h 76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3"/>
                <a:gd name="T172" fmla="*/ 0 h 763"/>
                <a:gd name="T173" fmla="*/ 293 w 293"/>
                <a:gd name="T174" fmla="*/ 763 h 76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3" h="763">
                  <a:moveTo>
                    <a:pt x="83" y="671"/>
                  </a:moveTo>
                  <a:lnTo>
                    <a:pt x="82" y="616"/>
                  </a:lnTo>
                  <a:lnTo>
                    <a:pt x="77" y="565"/>
                  </a:lnTo>
                  <a:lnTo>
                    <a:pt x="69" y="520"/>
                  </a:lnTo>
                  <a:lnTo>
                    <a:pt x="61" y="481"/>
                  </a:lnTo>
                  <a:lnTo>
                    <a:pt x="54" y="448"/>
                  </a:lnTo>
                  <a:lnTo>
                    <a:pt x="46" y="422"/>
                  </a:lnTo>
                  <a:lnTo>
                    <a:pt x="41" y="405"/>
                  </a:lnTo>
                  <a:lnTo>
                    <a:pt x="38" y="399"/>
                  </a:lnTo>
                  <a:lnTo>
                    <a:pt x="21" y="343"/>
                  </a:lnTo>
                  <a:lnTo>
                    <a:pt x="9" y="283"/>
                  </a:lnTo>
                  <a:lnTo>
                    <a:pt x="3" y="220"/>
                  </a:lnTo>
                  <a:lnTo>
                    <a:pt x="0" y="161"/>
                  </a:lnTo>
                  <a:lnTo>
                    <a:pt x="2" y="122"/>
                  </a:lnTo>
                  <a:lnTo>
                    <a:pt x="4" y="85"/>
                  </a:lnTo>
                  <a:lnTo>
                    <a:pt x="8" y="54"/>
                  </a:lnTo>
                  <a:lnTo>
                    <a:pt x="15" y="29"/>
                  </a:lnTo>
                  <a:lnTo>
                    <a:pt x="18" y="21"/>
                  </a:lnTo>
                  <a:lnTo>
                    <a:pt x="22" y="13"/>
                  </a:lnTo>
                  <a:lnTo>
                    <a:pt x="29" y="8"/>
                  </a:lnTo>
                  <a:lnTo>
                    <a:pt x="35" y="4"/>
                  </a:lnTo>
                  <a:lnTo>
                    <a:pt x="44" y="2"/>
                  </a:lnTo>
                  <a:lnTo>
                    <a:pt x="55" y="0"/>
                  </a:lnTo>
                  <a:lnTo>
                    <a:pt x="65" y="2"/>
                  </a:lnTo>
                  <a:lnTo>
                    <a:pt x="76" y="3"/>
                  </a:lnTo>
                  <a:lnTo>
                    <a:pt x="85" y="6"/>
                  </a:lnTo>
                  <a:lnTo>
                    <a:pt x="94" y="8"/>
                  </a:lnTo>
                  <a:lnTo>
                    <a:pt x="102" y="11"/>
                  </a:lnTo>
                  <a:lnTo>
                    <a:pt x="108" y="13"/>
                  </a:lnTo>
                  <a:lnTo>
                    <a:pt x="160" y="84"/>
                  </a:lnTo>
                  <a:lnTo>
                    <a:pt x="202" y="179"/>
                  </a:lnTo>
                  <a:lnTo>
                    <a:pt x="234" y="287"/>
                  </a:lnTo>
                  <a:lnTo>
                    <a:pt x="258" y="401"/>
                  </a:lnTo>
                  <a:lnTo>
                    <a:pt x="273" y="512"/>
                  </a:lnTo>
                  <a:lnTo>
                    <a:pt x="284" y="610"/>
                  </a:lnTo>
                  <a:lnTo>
                    <a:pt x="290" y="688"/>
                  </a:lnTo>
                  <a:lnTo>
                    <a:pt x="293" y="735"/>
                  </a:lnTo>
                  <a:lnTo>
                    <a:pt x="268" y="745"/>
                  </a:lnTo>
                  <a:lnTo>
                    <a:pt x="246" y="753"/>
                  </a:lnTo>
                  <a:lnTo>
                    <a:pt x="225" y="758"/>
                  </a:lnTo>
                  <a:lnTo>
                    <a:pt x="206" y="762"/>
                  </a:lnTo>
                  <a:lnTo>
                    <a:pt x="187" y="763"/>
                  </a:lnTo>
                  <a:lnTo>
                    <a:pt x="171" y="763"/>
                  </a:lnTo>
                  <a:lnTo>
                    <a:pt x="155" y="763"/>
                  </a:lnTo>
                  <a:lnTo>
                    <a:pt x="142" y="761"/>
                  </a:lnTo>
                  <a:lnTo>
                    <a:pt x="130" y="758"/>
                  </a:lnTo>
                  <a:lnTo>
                    <a:pt x="119" y="755"/>
                  </a:lnTo>
                  <a:lnTo>
                    <a:pt x="109" y="751"/>
                  </a:lnTo>
                  <a:lnTo>
                    <a:pt x="102" y="746"/>
                  </a:lnTo>
                  <a:lnTo>
                    <a:pt x="94" y="742"/>
                  </a:lnTo>
                  <a:lnTo>
                    <a:pt x="89" y="738"/>
                  </a:lnTo>
                  <a:lnTo>
                    <a:pt x="85" y="735"/>
                  </a:lnTo>
                  <a:lnTo>
                    <a:pt x="81" y="732"/>
                  </a:lnTo>
                  <a:lnTo>
                    <a:pt x="82" y="716"/>
                  </a:lnTo>
                  <a:lnTo>
                    <a:pt x="82" y="701"/>
                  </a:lnTo>
                  <a:lnTo>
                    <a:pt x="83" y="685"/>
                  </a:lnTo>
                  <a:lnTo>
                    <a:pt x="83" y="671"/>
                  </a:lnTo>
                  <a:close/>
                </a:path>
              </a:pathLst>
            </a:custGeom>
            <a:solidFill>
              <a:srgbClr val="C0C0C0"/>
            </a:solidFill>
            <a:ln w="9525">
              <a:noFill/>
              <a:round/>
              <a:headEnd/>
              <a:tailEnd/>
            </a:ln>
          </p:spPr>
          <p:txBody>
            <a:bodyPr/>
            <a:lstStyle/>
            <a:p>
              <a:pPr rtl="0"/>
              <a:endParaRPr lang="en-US" sz="3800"/>
            </a:p>
          </p:txBody>
        </p:sp>
        <p:sp>
          <p:nvSpPr>
            <p:cNvPr id="41331" name="Freeform 371"/>
            <p:cNvSpPr>
              <a:spLocks/>
            </p:cNvSpPr>
            <p:nvPr/>
          </p:nvSpPr>
          <p:spPr bwMode="auto">
            <a:xfrm flipH="1">
              <a:off x="494" y="1047"/>
              <a:ext cx="20" cy="27"/>
            </a:xfrm>
            <a:custGeom>
              <a:avLst/>
              <a:gdLst>
                <a:gd name="T0" fmla="*/ 0 w 90"/>
                <a:gd name="T1" fmla="*/ 8 h 118"/>
                <a:gd name="T2" fmla="*/ 1 w 90"/>
                <a:gd name="T3" fmla="*/ 9 h 118"/>
                <a:gd name="T4" fmla="*/ 2 w 90"/>
                <a:gd name="T5" fmla="*/ 11 h 118"/>
                <a:gd name="T6" fmla="*/ 4 w 90"/>
                <a:gd name="T7" fmla="*/ 13 h 118"/>
                <a:gd name="T8" fmla="*/ 5 w 90"/>
                <a:gd name="T9" fmla="*/ 16 h 118"/>
                <a:gd name="T10" fmla="*/ 7 w 90"/>
                <a:gd name="T11" fmla="*/ 19 h 118"/>
                <a:gd name="T12" fmla="*/ 8 w 90"/>
                <a:gd name="T13" fmla="*/ 21 h 118"/>
                <a:gd name="T14" fmla="*/ 10 w 90"/>
                <a:gd name="T15" fmla="*/ 24 h 118"/>
                <a:gd name="T16" fmla="*/ 11 w 90"/>
                <a:gd name="T17" fmla="*/ 27 h 118"/>
                <a:gd name="T18" fmla="*/ 20 w 90"/>
                <a:gd name="T19" fmla="*/ 23 h 118"/>
                <a:gd name="T20" fmla="*/ 19 w 90"/>
                <a:gd name="T21" fmla="*/ 21 h 118"/>
                <a:gd name="T22" fmla="*/ 18 w 90"/>
                <a:gd name="T23" fmla="*/ 19 h 118"/>
                <a:gd name="T24" fmla="*/ 16 w 90"/>
                <a:gd name="T25" fmla="*/ 16 h 118"/>
                <a:gd name="T26" fmla="*/ 15 w 90"/>
                <a:gd name="T27" fmla="*/ 12 h 118"/>
                <a:gd name="T28" fmla="*/ 12 w 90"/>
                <a:gd name="T29" fmla="*/ 8 h 118"/>
                <a:gd name="T30" fmla="*/ 10 w 90"/>
                <a:gd name="T31" fmla="*/ 5 h 118"/>
                <a:gd name="T32" fmla="*/ 8 w 90"/>
                <a:gd name="T33" fmla="*/ 2 h 118"/>
                <a:gd name="T34" fmla="*/ 6 w 90"/>
                <a:gd name="T35" fmla="*/ 0 h 118"/>
                <a:gd name="T36" fmla="*/ 0 w 90"/>
                <a:gd name="T37" fmla="*/ 8 h 1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0"/>
                <a:gd name="T58" fmla="*/ 0 h 118"/>
                <a:gd name="T59" fmla="*/ 90 w 90"/>
                <a:gd name="T60" fmla="*/ 118 h 1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0" h="118">
                  <a:moveTo>
                    <a:pt x="0" y="35"/>
                  </a:moveTo>
                  <a:lnTo>
                    <a:pt x="6" y="40"/>
                  </a:lnTo>
                  <a:lnTo>
                    <a:pt x="11" y="47"/>
                  </a:lnTo>
                  <a:lnTo>
                    <a:pt x="17" y="57"/>
                  </a:lnTo>
                  <a:lnTo>
                    <a:pt x="24" y="68"/>
                  </a:lnTo>
                  <a:lnTo>
                    <a:pt x="32" y="81"/>
                  </a:lnTo>
                  <a:lnTo>
                    <a:pt x="38" y="92"/>
                  </a:lnTo>
                  <a:lnTo>
                    <a:pt x="45" y="105"/>
                  </a:lnTo>
                  <a:lnTo>
                    <a:pt x="51" y="118"/>
                  </a:lnTo>
                  <a:lnTo>
                    <a:pt x="90" y="100"/>
                  </a:lnTo>
                  <a:lnTo>
                    <a:pt x="87" y="92"/>
                  </a:lnTo>
                  <a:lnTo>
                    <a:pt x="81" y="82"/>
                  </a:lnTo>
                  <a:lnTo>
                    <a:pt x="74" y="68"/>
                  </a:lnTo>
                  <a:lnTo>
                    <a:pt x="67" y="52"/>
                  </a:lnTo>
                  <a:lnTo>
                    <a:pt x="56" y="36"/>
                  </a:lnTo>
                  <a:lnTo>
                    <a:pt x="47" y="22"/>
                  </a:lnTo>
                  <a:lnTo>
                    <a:pt x="37" y="9"/>
                  </a:lnTo>
                  <a:lnTo>
                    <a:pt x="26" y="0"/>
                  </a:lnTo>
                  <a:lnTo>
                    <a:pt x="0" y="35"/>
                  </a:lnTo>
                  <a:close/>
                </a:path>
              </a:pathLst>
            </a:custGeom>
            <a:solidFill>
              <a:srgbClr val="000000"/>
            </a:solidFill>
            <a:ln w="9525">
              <a:noFill/>
              <a:round/>
              <a:headEnd/>
              <a:tailEnd/>
            </a:ln>
          </p:spPr>
          <p:txBody>
            <a:bodyPr/>
            <a:lstStyle/>
            <a:p>
              <a:pPr rtl="0"/>
              <a:endParaRPr lang="en-US" sz="3800"/>
            </a:p>
          </p:txBody>
        </p:sp>
        <p:sp>
          <p:nvSpPr>
            <p:cNvPr id="41332" name="Freeform 372"/>
            <p:cNvSpPr>
              <a:spLocks/>
            </p:cNvSpPr>
            <p:nvPr/>
          </p:nvSpPr>
          <p:spPr bwMode="auto">
            <a:xfrm flipH="1">
              <a:off x="611" y="1129"/>
              <a:ext cx="74" cy="73"/>
            </a:xfrm>
            <a:custGeom>
              <a:avLst/>
              <a:gdLst>
                <a:gd name="T0" fmla="*/ 64 w 322"/>
                <a:gd name="T1" fmla="*/ 2 h 315"/>
                <a:gd name="T2" fmla="*/ 2 w 322"/>
                <a:gd name="T3" fmla="*/ 63 h 315"/>
                <a:gd name="T4" fmla="*/ 0 w 322"/>
                <a:gd name="T5" fmla="*/ 65 h 315"/>
                <a:gd name="T6" fmla="*/ 0 w 322"/>
                <a:gd name="T7" fmla="*/ 67 h 315"/>
                <a:gd name="T8" fmla="*/ 0 w 322"/>
                <a:gd name="T9" fmla="*/ 69 h 315"/>
                <a:gd name="T10" fmla="*/ 2 w 322"/>
                <a:gd name="T11" fmla="*/ 71 h 315"/>
                <a:gd name="T12" fmla="*/ 4 w 322"/>
                <a:gd name="T13" fmla="*/ 73 h 315"/>
                <a:gd name="T14" fmla="*/ 6 w 322"/>
                <a:gd name="T15" fmla="*/ 73 h 315"/>
                <a:gd name="T16" fmla="*/ 8 w 322"/>
                <a:gd name="T17" fmla="*/ 73 h 315"/>
                <a:gd name="T18" fmla="*/ 10 w 322"/>
                <a:gd name="T19" fmla="*/ 71 h 315"/>
                <a:gd name="T20" fmla="*/ 72 w 322"/>
                <a:gd name="T21" fmla="*/ 11 h 315"/>
                <a:gd name="T22" fmla="*/ 74 w 322"/>
                <a:gd name="T23" fmla="*/ 9 h 315"/>
                <a:gd name="T24" fmla="*/ 74 w 322"/>
                <a:gd name="T25" fmla="*/ 6 h 315"/>
                <a:gd name="T26" fmla="*/ 74 w 322"/>
                <a:gd name="T27" fmla="*/ 4 h 315"/>
                <a:gd name="T28" fmla="*/ 72 w 322"/>
                <a:gd name="T29" fmla="*/ 2 h 315"/>
                <a:gd name="T30" fmla="*/ 70 w 322"/>
                <a:gd name="T31" fmla="*/ 0 h 315"/>
                <a:gd name="T32" fmla="*/ 68 w 322"/>
                <a:gd name="T33" fmla="*/ 0 h 315"/>
                <a:gd name="T34" fmla="*/ 66 w 322"/>
                <a:gd name="T35" fmla="*/ 0 h 315"/>
                <a:gd name="T36" fmla="*/ 64 w 322"/>
                <a:gd name="T37" fmla="*/ 2 h 3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2"/>
                <a:gd name="T58" fmla="*/ 0 h 315"/>
                <a:gd name="T59" fmla="*/ 322 w 322"/>
                <a:gd name="T60" fmla="*/ 315 h 3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2" h="315">
                  <a:moveTo>
                    <a:pt x="279" y="8"/>
                  </a:moveTo>
                  <a:lnTo>
                    <a:pt x="8" y="270"/>
                  </a:lnTo>
                  <a:lnTo>
                    <a:pt x="2" y="279"/>
                  </a:lnTo>
                  <a:lnTo>
                    <a:pt x="0" y="288"/>
                  </a:lnTo>
                  <a:lnTo>
                    <a:pt x="2" y="298"/>
                  </a:lnTo>
                  <a:lnTo>
                    <a:pt x="7" y="307"/>
                  </a:lnTo>
                  <a:lnTo>
                    <a:pt x="16" y="313"/>
                  </a:lnTo>
                  <a:lnTo>
                    <a:pt x="26" y="315"/>
                  </a:lnTo>
                  <a:lnTo>
                    <a:pt x="36" y="313"/>
                  </a:lnTo>
                  <a:lnTo>
                    <a:pt x="45" y="307"/>
                  </a:lnTo>
                  <a:lnTo>
                    <a:pt x="314" y="46"/>
                  </a:lnTo>
                  <a:lnTo>
                    <a:pt x="320" y="37"/>
                  </a:lnTo>
                  <a:lnTo>
                    <a:pt x="322" y="26"/>
                  </a:lnTo>
                  <a:lnTo>
                    <a:pt x="320" y="17"/>
                  </a:lnTo>
                  <a:lnTo>
                    <a:pt x="315" y="8"/>
                  </a:lnTo>
                  <a:lnTo>
                    <a:pt x="306" y="1"/>
                  </a:lnTo>
                  <a:lnTo>
                    <a:pt x="297" y="0"/>
                  </a:lnTo>
                  <a:lnTo>
                    <a:pt x="288" y="1"/>
                  </a:lnTo>
                  <a:lnTo>
                    <a:pt x="279" y="8"/>
                  </a:lnTo>
                  <a:close/>
                </a:path>
              </a:pathLst>
            </a:custGeom>
            <a:solidFill>
              <a:srgbClr val="000000"/>
            </a:solidFill>
            <a:ln w="9525">
              <a:noFill/>
              <a:round/>
              <a:headEnd/>
              <a:tailEnd/>
            </a:ln>
          </p:spPr>
          <p:txBody>
            <a:bodyPr/>
            <a:lstStyle/>
            <a:p>
              <a:pPr rtl="0"/>
              <a:endParaRPr lang="en-US" sz="3800"/>
            </a:p>
          </p:txBody>
        </p:sp>
        <p:sp>
          <p:nvSpPr>
            <p:cNvPr id="41333" name="Freeform 373"/>
            <p:cNvSpPr>
              <a:spLocks/>
            </p:cNvSpPr>
            <p:nvPr/>
          </p:nvSpPr>
          <p:spPr bwMode="auto">
            <a:xfrm flipH="1">
              <a:off x="490" y="1117"/>
              <a:ext cx="163" cy="91"/>
            </a:xfrm>
            <a:custGeom>
              <a:avLst/>
              <a:gdLst>
                <a:gd name="T0" fmla="*/ 153 w 708"/>
                <a:gd name="T1" fmla="*/ 4 h 397"/>
                <a:gd name="T2" fmla="*/ 151 w 708"/>
                <a:gd name="T3" fmla="*/ 8 h 397"/>
                <a:gd name="T4" fmla="*/ 148 w 708"/>
                <a:gd name="T5" fmla="*/ 15 h 397"/>
                <a:gd name="T6" fmla="*/ 144 w 708"/>
                <a:gd name="T7" fmla="*/ 24 h 397"/>
                <a:gd name="T8" fmla="*/ 137 w 708"/>
                <a:gd name="T9" fmla="*/ 35 h 397"/>
                <a:gd name="T10" fmla="*/ 129 w 708"/>
                <a:gd name="T11" fmla="*/ 46 h 397"/>
                <a:gd name="T12" fmla="*/ 118 w 708"/>
                <a:gd name="T13" fmla="*/ 56 h 397"/>
                <a:gd name="T14" fmla="*/ 105 w 708"/>
                <a:gd name="T15" fmla="*/ 66 h 397"/>
                <a:gd name="T16" fmla="*/ 93 w 708"/>
                <a:gd name="T17" fmla="*/ 73 h 397"/>
                <a:gd name="T18" fmla="*/ 83 w 708"/>
                <a:gd name="T19" fmla="*/ 77 h 397"/>
                <a:gd name="T20" fmla="*/ 72 w 708"/>
                <a:gd name="T21" fmla="*/ 79 h 397"/>
                <a:gd name="T22" fmla="*/ 61 w 708"/>
                <a:gd name="T23" fmla="*/ 81 h 397"/>
                <a:gd name="T24" fmla="*/ 50 w 708"/>
                <a:gd name="T25" fmla="*/ 81 h 397"/>
                <a:gd name="T26" fmla="*/ 38 w 708"/>
                <a:gd name="T27" fmla="*/ 80 h 397"/>
                <a:gd name="T28" fmla="*/ 26 w 708"/>
                <a:gd name="T29" fmla="*/ 78 h 397"/>
                <a:gd name="T30" fmla="*/ 13 w 708"/>
                <a:gd name="T31" fmla="*/ 75 h 397"/>
                <a:gd name="T32" fmla="*/ 4 w 708"/>
                <a:gd name="T33" fmla="*/ 73 h 397"/>
                <a:gd name="T34" fmla="*/ 1 w 708"/>
                <a:gd name="T35" fmla="*/ 75 h 397"/>
                <a:gd name="T36" fmla="*/ 0 w 708"/>
                <a:gd name="T37" fmla="*/ 78 h 397"/>
                <a:gd name="T38" fmla="*/ 2 w 708"/>
                <a:gd name="T39" fmla="*/ 82 h 397"/>
                <a:gd name="T40" fmla="*/ 10 w 708"/>
                <a:gd name="T41" fmla="*/ 85 h 397"/>
                <a:gd name="T42" fmla="*/ 24 w 708"/>
                <a:gd name="T43" fmla="*/ 88 h 397"/>
                <a:gd name="T44" fmla="*/ 37 w 708"/>
                <a:gd name="T45" fmla="*/ 90 h 397"/>
                <a:gd name="T46" fmla="*/ 50 w 708"/>
                <a:gd name="T47" fmla="*/ 91 h 397"/>
                <a:gd name="T48" fmla="*/ 63 w 708"/>
                <a:gd name="T49" fmla="*/ 91 h 397"/>
                <a:gd name="T50" fmla="*/ 75 w 708"/>
                <a:gd name="T51" fmla="*/ 89 h 397"/>
                <a:gd name="T52" fmla="*/ 86 w 708"/>
                <a:gd name="T53" fmla="*/ 86 h 397"/>
                <a:gd name="T54" fmla="*/ 97 w 708"/>
                <a:gd name="T55" fmla="*/ 82 h 397"/>
                <a:gd name="T56" fmla="*/ 111 w 708"/>
                <a:gd name="T57" fmla="*/ 75 h 397"/>
                <a:gd name="T58" fmla="*/ 125 w 708"/>
                <a:gd name="T59" fmla="*/ 64 h 397"/>
                <a:gd name="T60" fmla="*/ 136 w 708"/>
                <a:gd name="T61" fmla="*/ 53 h 397"/>
                <a:gd name="T62" fmla="*/ 146 w 708"/>
                <a:gd name="T63" fmla="*/ 41 h 397"/>
                <a:gd name="T64" fmla="*/ 153 w 708"/>
                <a:gd name="T65" fmla="*/ 30 h 397"/>
                <a:gd name="T66" fmla="*/ 158 w 708"/>
                <a:gd name="T67" fmla="*/ 19 h 397"/>
                <a:gd name="T68" fmla="*/ 161 w 708"/>
                <a:gd name="T69" fmla="*/ 12 h 397"/>
                <a:gd name="T70" fmla="*/ 163 w 708"/>
                <a:gd name="T71" fmla="*/ 7 h 397"/>
                <a:gd name="T72" fmla="*/ 163 w 708"/>
                <a:gd name="T73" fmla="*/ 4 h 397"/>
                <a:gd name="T74" fmla="*/ 161 w 708"/>
                <a:gd name="T75" fmla="*/ 1 h 397"/>
                <a:gd name="T76" fmla="*/ 157 w 708"/>
                <a:gd name="T77" fmla="*/ 0 h 397"/>
                <a:gd name="T78" fmla="*/ 154 w 708"/>
                <a:gd name="T79" fmla="*/ 2 h 39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08"/>
                <a:gd name="T121" fmla="*/ 0 h 397"/>
                <a:gd name="T122" fmla="*/ 708 w 708"/>
                <a:gd name="T123" fmla="*/ 397 h 39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08" h="397">
                  <a:moveTo>
                    <a:pt x="665" y="15"/>
                  </a:moveTo>
                  <a:lnTo>
                    <a:pt x="664" y="17"/>
                  </a:lnTo>
                  <a:lnTo>
                    <a:pt x="662" y="24"/>
                  </a:lnTo>
                  <a:lnTo>
                    <a:pt x="658" y="36"/>
                  </a:lnTo>
                  <a:lnTo>
                    <a:pt x="652" y="49"/>
                  </a:lnTo>
                  <a:lnTo>
                    <a:pt x="645" y="66"/>
                  </a:lnTo>
                  <a:lnTo>
                    <a:pt x="636" y="85"/>
                  </a:lnTo>
                  <a:lnTo>
                    <a:pt x="624" y="106"/>
                  </a:lnTo>
                  <a:lnTo>
                    <a:pt x="611" y="128"/>
                  </a:lnTo>
                  <a:lnTo>
                    <a:pt x="595" y="151"/>
                  </a:lnTo>
                  <a:lnTo>
                    <a:pt x="578" y="176"/>
                  </a:lnTo>
                  <a:lnTo>
                    <a:pt x="559" y="200"/>
                  </a:lnTo>
                  <a:lnTo>
                    <a:pt x="537" y="224"/>
                  </a:lnTo>
                  <a:lnTo>
                    <a:pt x="512" y="246"/>
                  </a:lnTo>
                  <a:lnTo>
                    <a:pt x="486" y="269"/>
                  </a:lnTo>
                  <a:lnTo>
                    <a:pt x="456" y="289"/>
                  </a:lnTo>
                  <a:lnTo>
                    <a:pt x="425" y="308"/>
                  </a:lnTo>
                  <a:lnTo>
                    <a:pt x="404" y="318"/>
                  </a:lnTo>
                  <a:lnTo>
                    <a:pt x="382" y="327"/>
                  </a:lnTo>
                  <a:lnTo>
                    <a:pt x="360" y="334"/>
                  </a:lnTo>
                  <a:lnTo>
                    <a:pt x="337" y="340"/>
                  </a:lnTo>
                  <a:lnTo>
                    <a:pt x="314" y="345"/>
                  </a:lnTo>
                  <a:lnTo>
                    <a:pt x="290" y="349"/>
                  </a:lnTo>
                  <a:lnTo>
                    <a:pt x="266" y="352"/>
                  </a:lnTo>
                  <a:lnTo>
                    <a:pt x="242" y="353"/>
                  </a:lnTo>
                  <a:lnTo>
                    <a:pt x="216" y="353"/>
                  </a:lnTo>
                  <a:lnTo>
                    <a:pt x="191" y="352"/>
                  </a:lnTo>
                  <a:lnTo>
                    <a:pt x="165" y="351"/>
                  </a:lnTo>
                  <a:lnTo>
                    <a:pt x="139" y="347"/>
                  </a:lnTo>
                  <a:lnTo>
                    <a:pt x="112" y="342"/>
                  </a:lnTo>
                  <a:lnTo>
                    <a:pt x="84" y="335"/>
                  </a:lnTo>
                  <a:lnTo>
                    <a:pt x="57" y="328"/>
                  </a:lnTo>
                  <a:lnTo>
                    <a:pt x="28" y="319"/>
                  </a:lnTo>
                  <a:lnTo>
                    <a:pt x="19" y="318"/>
                  </a:lnTo>
                  <a:lnTo>
                    <a:pt x="12" y="321"/>
                  </a:lnTo>
                  <a:lnTo>
                    <a:pt x="5" y="326"/>
                  </a:lnTo>
                  <a:lnTo>
                    <a:pt x="1" y="332"/>
                  </a:lnTo>
                  <a:lnTo>
                    <a:pt x="0" y="342"/>
                  </a:lnTo>
                  <a:lnTo>
                    <a:pt x="2" y="349"/>
                  </a:lnTo>
                  <a:lnTo>
                    <a:pt x="8" y="357"/>
                  </a:lnTo>
                  <a:lnTo>
                    <a:pt x="14" y="361"/>
                  </a:lnTo>
                  <a:lnTo>
                    <a:pt x="44" y="370"/>
                  </a:lnTo>
                  <a:lnTo>
                    <a:pt x="75" y="378"/>
                  </a:lnTo>
                  <a:lnTo>
                    <a:pt x="104" y="384"/>
                  </a:lnTo>
                  <a:lnTo>
                    <a:pt x="134" y="390"/>
                  </a:lnTo>
                  <a:lnTo>
                    <a:pt x="162" y="394"/>
                  </a:lnTo>
                  <a:lnTo>
                    <a:pt x="191" y="396"/>
                  </a:lnTo>
                  <a:lnTo>
                    <a:pt x="218" y="397"/>
                  </a:lnTo>
                  <a:lnTo>
                    <a:pt x="246" y="397"/>
                  </a:lnTo>
                  <a:lnTo>
                    <a:pt x="273" y="395"/>
                  </a:lnTo>
                  <a:lnTo>
                    <a:pt x="299" y="392"/>
                  </a:lnTo>
                  <a:lnTo>
                    <a:pt x="325" y="388"/>
                  </a:lnTo>
                  <a:lnTo>
                    <a:pt x="350" y="382"/>
                  </a:lnTo>
                  <a:lnTo>
                    <a:pt x="374" y="375"/>
                  </a:lnTo>
                  <a:lnTo>
                    <a:pt x="399" y="366"/>
                  </a:lnTo>
                  <a:lnTo>
                    <a:pt x="422" y="357"/>
                  </a:lnTo>
                  <a:lnTo>
                    <a:pt x="446" y="345"/>
                  </a:lnTo>
                  <a:lnTo>
                    <a:pt x="481" y="326"/>
                  </a:lnTo>
                  <a:lnTo>
                    <a:pt x="512" y="304"/>
                  </a:lnTo>
                  <a:lnTo>
                    <a:pt x="542" y="280"/>
                  </a:lnTo>
                  <a:lnTo>
                    <a:pt x="568" y="256"/>
                  </a:lnTo>
                  <a:lnTo>
                    <a:pt x="591" y="230"/>
                  </a:lnTo>
                  <a:lnTo>
                    <a:pt x="613" y="204"/>
                  </a:lnTo>
                  <a:lnTo>
                    <a:pt x="632" y="178"/>
                  </a:lnTo>
                  <a:lnTo>
                    <a:pt x="649" y="153"/>
                  </a:lnTo>
                  <a:lnTo>
                    <a:pt x="663" y="129"/>
                  </a:lnTo>
                  <a:lnTo>
                    <a:pt x="675" y="106"/>
                  </a:lnTo>
                  <a:lnTo>
                    <a:pt x="685" y="85"/>
                  </a:lnTo>
                  <a:lnTo>
                    <a:pt x="693" y="67"/>
                  </a:lnTo>
                  <a:lnTo>
                    <a:pt x="698" y="53"/>
                  </a:lnTo>
                  <a:lnTo>
                    <a:pt x="703" y="40"/>
                  </a:lnTo>
                  <a:lnTo>
                    <a:pt x="706" y="32"/>
                  </a:lnTo>
                  <a:lnTo>
                    <a:pt x="707" y="28"/>
                  </a:lnTo>
                  <a:lnTo>
                    <a:pt x="708" y="19"/>
                  </a:lnTo>
                  <a:lnTo>
                    <a:pt x="706" y="11"/>
                  </a:lnTo>
                  <a:lnTo>
                    <a:pt x="701" y="4"/>
                  </a:lnTo>
                  <a:lnTo>
                    <a:pt x="693" y="0"/>
                  </a:lnTo>
                  <a:lnTo>
                    <a:pt x="684" y="0"/>
                  </a:lnTo>
                  <a:lnTo>
                    <a:pt x="676" y="3"/>
                  </a:lnTo>
                  <a:lnTo>
                    <a:pt x="669" y="8"/>
                  </a:lnTo>
                  <a:lnTo>
                    <a:pt x="665" y="15"/>
                  </a:lnTo>
                  <a:close/>
                </a:path>
              </a:pathLst>
            </a:custGeom>
            <a:solidFill>
              <a:srgbClr val="000000"/>
            </a:solidFill>
            <a:ln w="9525">
              <a:noFill/>
              <a:round/>
              <a:headEnd/>
              <a:tailEnd/>
            </a:ln>
          </p:spPr>
          <p:txBody>
            <a:bodyPr/>
            <a:lstStyle/>
            <a:p>
              <a:pPr rtl="0"/>
              <a:endParaRPr lang="en-US" sz="3800"/>
            </a:p>
          </p:txBody>
        </p:sp>
        <p:sp>
          <p:nvSpPr>
            <p:cNvPr id="41334" name="Freeform 374"/>
            <p:cNvSpPr>
              <a:spLocks/>
            </p:cNvSpPr>
            <p:nvPr/>
          </p:nvSpPr>
          <p:spPr bwMode="auto">
            <a:xfrm flipH="1">
              <a:off x="635" y="1167"/>
              <a:ext cx="49" cy="41"/>
            </a:xfrm>
            <a:custGeom>
              <a:avLst/>
              <a:gdLst>
                <a:gd name="T0" fmla="*/ 1 w 215"/>
                <a:gd name="T1" fmla="*/ 11 h 181"/>
                <a:gd name="T2" fmla="*/ 1 w 215"/>
                <a:gd name="T3" fmla="*/ 12 h 181"/>
                <a:gd name="T4" fmla="*/ 0 w 215"/>
                <a:gd name="T5" fmla="*/ 13 h 181"/>
                <a:gd name="T6" fmla="*/ 0 w 215"/>
                <a:gd name="T7" fmla="*/ 14 h 181"/>
                <a:gd name="T8" fmla="*/ 0 w 215"/>
                <a:gd name="T9" fmla="*/ 15 h 181"/>
                <a:gd name="T10" fmla="*/ 0 w 215"/>
                <a:gd name="T11" fmla="*/ 16 h 181"/>
                <a:gd name="T12" fmla="*/ 0 w 215"/>
                <a:gd name="T13" fmla="*/ 17 h 181"/>
                <a:gd name="T14" fmla="*/ 1 w 215"/>
                <a:gd name="T15" fmla="*/ 19 h 181"/>
                <a:gd name="T16" fmla="*/ 1 w 215"/>
                <a:gd name="T17" fmla="*/ 20 h 181"/>
                <a:gd name="T18" fmla="*/ 2 w 215"/>
                <a:gd name="T19" fmla="*/ 21 h 181"/>
                <a:gd name="T20" fmla="*/ 4 w 215"/>
                <a:gd name="T21" fmla="*/ 22 h 181"/>
                <a:gd name="T22" fmla="*/ 5 w 215"/>
                <a:gd name="T23" fmla="*/ 23 h 181"/>
                <a:gd name="T24" fmla="*/ 7 w 215"/>
                <a:gd name="T25" fmla="*/ 24 h 181"/>
                <a:gd name="T26" fmla="*/ 7 w 215"/>
                <a:gd name="T27" fmla="*/ 25 h 181"/>
                <a:gd name="T28" fmla="*/ 7 w 215"/>
                <a:gd name="T29" fmla="*/ 26 h 181"/>
                <a:gd name="T30" fmla="*/ 6 w 215"/>
                <a:gd name="T31" fmla="*/ 27 h 181"/>
                <a:gd name="T32" fmla="*/ 6 w 215"/>
                <a:gd name="T33" fmla="*/ 28 h 181"/>
                <a:gd name="T34" fmla="*/ 7 w 215"/>
                <a:gd name="T35" fmla="*/ 31 h 181"/>
                <a:gd name="T36" fmla="*/ 8 w 215"/>
                <a:gd name="T37" fmla="*/ 33 h 181"/>
                <a:gd name="T38" fmla="*/ 9 w 215"/>
                <a:gd name="T39" fmla="*/ 35 h 181"/>
                <a:gd name="T40" fmla="*/ 11 w 215"/>
                <a:gd name="T41" fmla="*/ 37 h 181"/>
                <a:gd name="T42" fmla="*/ 11 w 215"/>
                <a:gd name="T43" fmla="*/ 37 h 181"/>
                <a:gd name="T44" fmla="*/ 12 w 215"/>
                <a:gd name="T45" fmla="*/ 38 h 181"/>
                <a:gd name="T46" fmla="*/ 12 w 215"/>
                <a:gd name="T47" fmla="*/ 38 h 181"/>
                <a:gd name="T48" fmla="*/ 13 w 215"/>
                <a:gd name="T49" fmla="*/ 38 h 181"/>
                <a:gd name="T50" fmla="*/ 15 w 215"/>
                <a:gd name="T51" fmla="*/ 39 h 181"/>
                <a:gd name="T52" fmla="*/ 18 w 215"/>
                <a:gd name="T53" fmla="*/ 40 h 181"/>
                <a:gd name="T54" fmla="*/ 22 w 215"/>
                <a:gd name="T55" fmla="*/ 40 h 181"/>
                <a:gd name="T56" fmla="*/ 27 w 215"/>
                <a:gd name="T57" fmla="*/ 41 h 181"/>
                <a:gd name="T58" fmla="*/ 32 w 215"/>
                <a:gd name="T59" fmla="*/ 41 h 181"/>
                <a:gd name="T60" fmla="*/ 37 w 215"/>
                <a:gd name="T61" fmla="*/ 40 h 181"/>
                <a:gd name="T62" fmla="*/ 41 w 215"/>
                <a:gd name="T63" fmla="*/ 38 h 181"/>
                <a:gd name="T64" fmla="*/ 45 w 215"/>
                <a:gd name="T65" fmla="*/ 35 h 181"/>
                <a:gd name="T66" fmla="*/ 45 w 215"/>
                <a:gd name="T67" fmla="*/ 35 h 181"/>
                <a:gd name="T68" fmla="*/ 45 w 215"/>
                <a:gd name="T69" fmla="*/ 34 h 181"/>
                <a:gd name="T70" fmla="*/ 45 w 215"/>
                <a:gd name="T71" fmla="*/ 34 h 181"/>
                <a:gd name="T72" fmla="*/ 45 w 215"/>
                <a:gd name="T73" fmla="*/ 34 h 181"/>
                <a:gd name="T74" fmla="*/ 46 w 215"/>
                <a:gd name="T75" fmla="*/ 33 h 181"/>
                <a:gd name="T76" fmla="*/ 47 w 215"/>
                <a:gd name="T77" fmla="*/ 30 h 181"/>
                <a:gd name="T78" fmla="*/ 48 w 215"/>
                <a:gd name="T79" fmla="*/ 26 h 181"/>
                <a:gd name="T80" fmla="*/ 49 w 215"/>
                <a:gd name="T81" fmla="*/ 21 h 181"/>
                <a:gd name="T82" fmla="*/ 49 w 215"/>
                <a:gd name="T83" fmla="*/ 19 h 181"/>
                <a:gd name="T84" fmla="*/ 49 w 215"/>
                <a:gd name="T85" fmla="*/ 17 h 181"/>
                <a:gd name="T86" fmla="*/ 48 w 215"/>
                <a:gd name="T87" fmla="*/ 15 h 181"/>
                <a:gd name="T88" fmla="*/ 47 w 215"/>
                <a:gd name="T89" fmla="*/ 13 h 181"/>
                <a:gd name="T90" fmla="*/ 46 w 215"/>
                <a:gd name="T91" fmla="*/ 11 h 181"/>
                <a:gd name="T92" fmla="*/ 44 w 215"/>
                <a:gd name="T93" fmla="*/ 9 h 181"/>
                <a:gd name="T94" fmla="*/ 42 w 215"/>
                <a:gd name="T95" fmla="*/ 7 h 181"/>
                <a:gd name="T96" fmla="*/ 40 w 215"/>
                <a:gd name="T97" fmla="*/ 5 h 181"/>
                <a:gd name="T98" fmla="*/ 37 w 215"/>
                <a:gd name="T99" fmla="*/ 4 h 181"/>
                <a:gd name="T100" fmla="*/ 34 w 215"/>
                <a:gd name="T101" fmla="*/ 3 h 181"/>
                <a:gd name="T102" fmla="*/ 31 w 215"/>
                <a:gd name="T103" fmla="*/ 2 h 181"/>
                <a:gd name="T104" fmla="*/ 27 w 215"/>
                <a:gd name="T105" fmla="*/ 1 h 181"/>
                <a:gd name="T106" fmla="*/ 24 w 215"/>
                <a:gd name="T107" fmla="*/ 1 h 181"/>
                <a:gd name="T108" fmla="*/ 21 w 215"/>
                <a:gd name="T109" fmla="*/ 0 h 181"/>
                <a:gd name="T110" fmla="*/ 18 w 215"/>
                <a:gd name="T111" fmla="*/ 0 h 181"/>
                <a:gd name="T112" fmla="*/ 14 w 215"/>
                <a:gd name="T113" fmla="*/ 1 h 181"/>
                <a:gd name="T114" fmla="*/ 10 w 215"/>
                <a:gd name="T115" fmla="*/ 2 h 181"/>
                <a:gd name="T116" fmla="*/ 7 w 215"/>
                <a:gd name="T117" fmla="*/ 4 h 181"/>
                <a:gd name="T118" fmla="*/ 4 w 215"/>
                <a:gd name="T119" fmla="*/ 7 h 181"/>
                <a:gd name="T120" fmla="*/ 1 w 215"/>
                <a:gd name="T121" fmla="*/ 11 h 18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5"/>
                <a:gd name="T184" fmla="*/ 0 h 181"/>
                <a:gd name="T185" fmla="*/ 215 w 215"/>
                <a:gd name="T186" fmla="*/ 181 h 18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5" h="181">
                  <a:moveTo>
                    <a:pt x="5" y="47"/>
                  </a:moveTo>
                  <a:lnTo>
                    <a:pt x="4" y="51"/>
                  </a:lnTo>
                  <a:lnTo>
                    <a:pt x="1" y="56"/>
                  </a:lnTo>
                  <a:lnTo>
                    <a:pt x="0" y="61"/>
                  </a:lnTo>
                  <a:lnTo>
                    <a:pt x="0" y="67"/>
                  </a:lnTo>
                  <a:lnTo>
                    <a:pt x="0" y="72"/>
                  </a:lnTo>
                  <a:lnTo>
                    <a:pt x="1" y="77"/>
                  </a:lnTo>
                  <a:lnTo>
                    <a:pt x="3" y="82"/>
                  </a:lnTo>
                  <a:lnTo>
                    <a:pt x="5" y="87"/>
                  </a:lnTo>
                  <a:lnTo>
                    <a:pt x="9" y="93"/>
                  </a:lnTo>
                  <a:lnTo>
                    <a:pt x="16" y="98"/>
                  </a:lnTo>
                  <a:lnTo>
                    <a:pt x="22" y="102"/>
                  </a:lnTo>
                  <a:lnTo>
                    <a:pt x="31" y="104"/>
                  </a:lnTo>
                  <a:lnTo>
                    <a:pt x="30" y="109"/>
                  </a:lnTo>
                  <a:lnTo>
                    <a:pt x="29" y="115"/>
                  </a:lnTo>
                  <a:lnTo>
                    <a:pt x="27" y="120"/>
                  </a:lnTo>
                  <a:lnTo>
                    <a:pt x="27" y="125"/>
                  </a:lnTo>
                  <a:lnTo>
                    <a:pt x="29" y="136"/>
                  </a:lnTo>
                  <a:lnTo>
                    <a:pt x="33" y="146"/>
                  </a:lnTo>
                  <a:lnTo>
                    <a:pt x="38" y="155"/>
                  </a:lnTo>
                  <a:lnTo>
                    <a:pt x="47" y="164"/>
                  </a:lnTo>
                  <a:lnTo>
                    <a:pt x="49" y="165"/>
                  </a:lnTo>
                  <a:lnTo>
                    <a:pt x="51" y="167"/>
                  </a:lnTo>
                  <a:lnTo>
                    <a:pt x="53" y="168"/>
                  </a:lnTo>
                  <a:lnTo>
                    <a:pt x="55" y="168"/>
                  </a:lnTo>
                  <a:lnTo>
                    <a:pt x="64" y="171"/>
                  </a:lnTo>
                  <a:lnTo>
                    <a:pt x="78" y="175"/>
                  </a:lnTo>
                  <a:lnTo>
                    <a:pt x="98" y="178"/>
                  </a:lnTo>
                  <a:lnTo>
                    <a:pt x="118" y="181"/>
                  </a:lnTo>
                  <a:lnTo>
                    <a:pt x="139" y="180"/>
                  </a:lnTo>
                  <a:lnTo>
                    <a:pt x="161" y="177"/>
                  </a:lnTo>
                  <a:lnTo>
                    <a:pt x="181" y="168"/>
                  </a:lnTo>
                  <a:lnTo>
                    <a:pt x="196" y="155"/>
                  </a:lnTo>
                  <a:lnTo>
                    <a:pt x="198" y="154"/>
                  </a:lnTo>
                  <a:lnTo>
                    <a:pt x="198" y="152"/>
                  </a:lnTo>
                  <a:lnTo>
                    <a:pt x="199" y="152"/>
                  </a:lnTo>
                  <a:lnTo>
                    <a:pt x="199" y="151"/>
                  </a:lnTo>
                  <a:lnTo>
                    <a:pt x="203" y="145"/>
                  </a:lnTo>
                  <a:lnTo>
                    <a:pt x="208" y="132"/>
                  </a:lnTo>
                  <a:lnTo>
                    <a:pt x="212" y="115"/>
                  </a:lnTo>
                  <a:lnTo>
                    <a:pt x="215" y="94"/>
                  </a:lnTo>
                  <a:lnTo>
                    <a:pt x="215" y="85"/>
                  </a:lnTo>
                  <a:lnTo>
                    <a:pt x="213" y="76"/>
                  </a:lnTo>
                  <a:lnTo>
                    <a:pt x="211" y="68"/>
                  </a:lnTo>
                  <a:lnTo>
                    <a:pt x="207" y="59"/>
                  </a:lnTo>
                  <a:lnTo>
                    <a:pt x="200" y="48"/>
                  </a:lnTo>
                  <a:lnTo>
                    <a:pt x="194" y="39"/>
                  </a:lnTo>
                  <a:lnTo>
                    <a:pt x="185" y="31"/>
                  </a:lnTo>
                  <a:lnTo>
                    <a:pt x="174" y="24"/>
                  </a:lnTo>
                  <a:lnTo>
                    <a:pt x="163" y="18"/>
                  </a:lnTo>
                  <a:lnTo>
                    <a:pt x="150" y="13"/>
                  </a:lnTo>
                  <a:lnTo>
                    <a:pt x="135" y="9"/>
                  </a:lnTo>
                  <a:lnTo>
                    <a:pt x="120" y="5"/>
                  </a:lnTo>
                  <a:lnTo>
                    <a:pt x="107" y="3"/>
                  </a:lnTo>
                  <a:lnTo>
                    <a:pt x="92" y="0"/>
                  </a:lnTo>
                  <a:lnTo>
                    <a:pt x="77" y="0"/>
                  </a:lnTo>
                  <a:lnTo>
                    <a:pt x="60" y="3"/>
                  </a:lnTo>
                  <a:lnTo>
                    <a:pt x="44" y="8"/>
                  </a:lnTo>
                  <a:lnTo>
                    <a:pt x="29" y="16"/>
                  </a:lnTo>
                  <a:lnTo>
                    <a:pt x="16" y="29"/>
                  </a:lnTo>
                  <a:lnTo>
                    <a:pt x="5" y="47"/>
                  </a:lnTo>
                  <a:close/>
                </a:path>
              </a:pathLst>
            </a:custGeom>
            <a:solidFill>
              <a:srgbClr val="000000"/>
            </a:solidFill>
            <a:ln w="9525">
              <a:noFill/>
              <a:round/>
              <a:headEnd/>
              <a:tailEnd/>
            </a:ln>
          </p:spPr>
          <p:txBody>
            <a:bodyPr/>
            <a:lstStyle/>
            <a:p>
              <a:pPr rtl="0"/>
              <a:endParaRPr lang="en-US" sz="3800"/>
            </a:p>
          </p:txBody>
        </p:sp>
        <p:sp>
          <p:nvSpPr>
            <p:cNvPr id="41335" name="Freeform 375"/>
            <p:cNvSpPr>
              <a:spLocks/>
            </p:cNvSpPr>
            <p:nvPr/>
          </p:nvSpPr>
          <p:spPr bwMode="auto">
            <a:xfrm flipH="1">
              <a:off x="648" y="1179"/>
              <a:ext cx="22" cy="17"/>
            </a:xfrm>
            <a:custGeom>
              <a:avLst/>
              <a:gdLst>
                <a:gd name="T0" fmla="*/ 10 w 99"/>
                <a:gd name="T1" fmla="*/ 0 h 74"/>
                <a:gd name="T2" fmla="*/ 10 w 99"/>
                <a:gd name="T3" fmla="*/ 1 h 74"/>
                <a:gd name="T4" fmla="*/ 10 w 99"/>
                <a:gd name="T5" fmla="*/ 1 h 74"/>
                <a:gd name="T6" fmla="*/ 10 w 99"/>
                <a:gd name="T7" fmla="*/ 1 h 74"/>
                <a:gd name="T8" fmla="*/ 10 w 99"/>
                <a:gd name="T9" fmla="*/ 1 h 74"/>
                <a:gd name="T10" fmla="*/ 12 w 99"/>
                <a:gd name="T11" fmla="*/ 1 h 74"/>
                <a:gd name="T12" fmla="*/ 14 w 99"/>
                <a:gd name="T13" fmla="*/ 1 h 74"/>
                <a:gd name="T14" fmla="*/ 15 w 99"/>
                <a:gd name="T15" fmla="*/ 2 h 74"/>
                <a:gd name="T16" fmla="*/ 17 w 99"/>
                <a:gd name="T17" fmla="*/ 2 h 74"/>
                <a:gd name="T18" fmla="*/ 18 w 99"/>
                <a:gd name="T19" fmla="*/ 3 h 74"/>
                <a:gd name="T20" fmla="*/ 20 w 99"/>
                <a:gd name="T21" fmla="*/ 4 h 74"/>
                <a:gd name="T22" fmla="*/ 21 w 99"/>
                <a:gd name="T23" fmla="*/ 5 h 74"/>
                <a:gd name="T24" fmla="*/ 22 w 99"/>
                <a:gd name="T25" fmla="*/ 6 h 74"/>
                <a:gd name="T26" fmla="*/ 22 w 99"/>
                <a:gd name="T27" fmla="*/ 7 h 74"/>
                <a:gd name="T28" fmla="*/ 22 w 99"/>
                <a:gd name="T29" fmla="*/ 8 h 74"/>
                <a:gd name="T30" fmla="*/ 22 w 99"/>
                <a:gd name="T31" fmla="*/ 9 h 74"/>
                <a:gd name="T32" fmla="*/ 22 w 99"/>
                <a:gd name="T33" fmla="*/ 9 h 74"/>
                <a:gd name="T34" fmla="*/ 22 w 99"/>
                <a:gd name="T35" fmla="*/ 11 h 74"/>
                <a:gd name="T36" fmla="*/ 22 w 99"/>
                <a:gd name="T37" fmla="*/ 13 h 74"/>
                <a:gd name="T38" fmla="*/ 21 w 99"/>
                <a:gd name="T39" fmla="*/ 14 h 74"/>
                <a:gd name="T40" fmla="*/ 21 w 99"/>
                <a:gd name="T41" fmla="*/ 15 h 74"/>
                <a:gd name="T42" fmla="*/ 20 w 99"/>
                <a:gd name="T43" fmla="*/ 16 h 74"/>
                <a:gd name="T44" fmla="*/ 18 w 99"/>
                <a:gd name="T45" fmla="*/ 17 h 74"/>
                <a:gd name="T46" fmla="*/ 16 w 99"/>
                <a:gd name="T47" fmla="*/ 17 h 74"/>
                <a:gd name="T48" fmla="*/ 14 w 99"/>
                <a:gd name="T49" fmla="*/ 17 h 74"/>
                <a:gd name="T50" fmla="*/ 12 w 99"/>
                <a:gd name="T51" fmla="*/ 17 h 74"/>
                <a:gd name="T52" fmla="*/ 9 w 99"/>
                <a:gd name="T53" fmla="*/ 17 h 74"/>
                <a:gd name="T54" fmla="*/ 7 w 99"/>
                <a:gd name="T55" fmla="*/ 16 h 74"/>
                <a:gd name="T56" fmla="*/ 4 w 99"/>
                <a:gd name="T57" fmla="*/ 15 h 74"/>
                <a:gd name="T58" fmla="*/ 5 w 99"/>
                <a:gd name="T59" fmla="*/ 14 h 74"/>
                <a:gd name="T60" fmla="*/ 5 w 99"/>
                <a:gd name="T61" fmla="*/ 13 h 74"/>
                <a:gd name="T62" fmla="*/ 6 w 99"/>
                <a:gd name="T63" fmla="*/ 12 h 74"/>
                <a:gd name="T64" fmla="*/ 6 w 99"/>
                <a:gd name="T65" fmla="*/ 11 h 74"/>
                <a:gd name="T66" fmla="*/ 7 w 99"/>
                <a:gd name="T67" fmla="*/ 10 h 74"/>
                <a:gd name="T68" fmla="*/ 7 w 99"/>
                <a:gd name="T69" fmla="*/ 9 h 74"/>
                <a:gd name="T70" fmla="*/ 7 w 99"/>
                <a:gd name="T71" fmla="*/ 9 h 74"/>
                <a:gd name="T72" fmla="*/ 7 w 99"/>
                <a:gd name="T73" fmla="*/ 7 h 74"/>
                <a:gd name="T74" fmla="*/ 7 w 99"/>
                <a:gd name="T75" fmla="*/ 7 h 74"/>
                <a:gd name="T76" fmla="*/ 7 w 99"/>
                <a:gd name="T77" fmla="*/ 6 h 74"/>
                <a:gd name="T78" fmla="*/ 7 w 99"/>
                <a:gd name="T79" fmla="*/ 6 h 74"/>
                <a:gd name="T80" fmla="*/ 7 w 99"/>
                <a:gd name="T81" fmla="*/ 6 h 74"/>
                <a:gd name="T82" fmla="*/ 6 w 99"/>
                <a:gd name="T83" fmla="*/ 4 h 74"/>
                <a:gd name="T84" fmla="*/ 6 w 99"/>
                <a:gd name="T85" fmla="*/ 3 h 74"/>
                <a:gd name="T86" fmla="*/ 4 w 99"/>
                <a:gd name="T87" fmla="*/ 2 h 74"/>
                <a:gd name="T88" fmla="*/ 3 w 99"/>
                <a:gd name="T89" fmla="*/ 2 h 74"/>
                <a:gd name="T90" fmla="*/ 3 w 99"/>
                <a:gd name="T91" fmla="*/ 2 h 74"/>
                <a:gd name="T92" fmla="*/ 2 w 99"/>
                <a:gd name="T93" fmla="*/ 1 h 74"/>
                <a:gd name="T94" fmla="*/ 1 w 99"/>
                <a:gd name="T95" fmla="*/ 1 h 74"/>
                <a:gd name="T96" fmla="*/ 0 w 99"/>
                <a:gd name="T97" fmla="*/ 1 h 74"/>
                <a:gd name="T98" fmla="*/ 2 w 99"/>
                <a:gd name="T99" fmla="*/ 0 h 74"/>
                <a:gd name="T100" fmla="*/ 3 w 99"/>
                <a:gd name="T101" fmla="*/ 0 h 74"/>
                <a:gd name="T102" fmla="*/ 4 w 99"/>
                <a:gd name="T103" fmla="*/ 0 h 74"/>
                <a:gd name="T104" fmla="*/ 6 w 99"/>
                <a:gd name="T105" fmla="*/ 0 h 74"/>
                <a:gd name="T106" fmla="*/ 7 w 99"/>
                <a:gd name="T107" fmla="*/ 0 h 74"/>
                <a:gd name="T108" fmla="*/ 8 w 99"/>
                <a:gd name="T109" fmla="*/ 0 h 74"/>
                <a:gd name="T110" fmla="*/ 9 w 99"/>
                <a:gd name="T111" fmla="*/ 0 h 74"/>
                <a:gd name="T112" fmla="*/ 10 w 99"/>
                <a:gd name="T113" fmla="*/ 0 h 7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9"/>
                <a:gd name="T172" fmla="*/ 0 h 74"/>
                <a:gd name="T173" fmla="*/ 99 w 99"/>
                <a:gd name="T174" fmla="*/ 74 h 7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9" h="74">
                  <a:moveTo>
                    <a:pt x="43" y="2"/>
                  </a:moveTo>
                  <a:lnTo>
                    <a:pt x="45" y="3"/>
                  </a:lnTo>
                  <a:lnTo>
                    <a:pt x="46" y="3"/>
                  </a:lnTo>
                  <a:lnTo>
                    <a:pt x="47" y="3"/>
                  </a:lnTo>
                  <a:lnTo>
                    <a:pt x="54" y="5"/>
                  </a:lnTo>
                  <a:lnTo>
                    <a:pt x="62" y="6"/>
                  </a:lnTo>
                  <a:lnTo>
                    <a:pt x="69" y="7"/>
                  </a:lnTo>
                  <a:lnTo>
                    <a:pt x="76" y="10"/>
                  </a:lnTo>
                  <a:lnTo>
                    <a:pt x="82" y="14"/>
                  </a:lnTo>
                  <a:lnTo>
                    <a:pt x="89" y="16"/>
                  </a:lnTo>
                  <a:lnTo>
                    <a:pt x="93" y="22"/>
                  </a:lnTo>
                  <a:lnTo>
                    <a:pt x="97" y="27"/>
                  </a:lnTo>
                  <a:lnTo>
                    <a:pt x="98" y="29"/>
                  </a:lnTo>
                  <a:lnTo>
                    <a:pt x="99" y="33"/>
                  </a:lnTo>
                  <a:lnTo>
                    <a:pt x="99" y="37"/>
                  </a:lnTo>
                  <a:lnTo>
                    <a:pt x="99" y="40"/>
                  </a:lnTo>
                  <a:lnTo>
                    <a:pt x="99" y="49"/>
                  </a:lnTo>
                  <a:lnTo>
                    <a:pt x="97" y="55"/>
                  </a:lnTo>
                  <a:lnTo>
                    <a:pt x="95" y="62"/>
                  </a:lnTo>
                  <a:lnTo>
                    <a:pt x="93" y="67"/>
                  </a:lnTo>
                  <a:lnTo>
                    <a:pt x="88" y="70"/>
                  </a:lnTo>
                  <a:lnTo>
                    <a:pt x="81" y="72"/>
                  </a:lnTo>
                  <a:lnTo>
                    <a:pt x="73" y="74"/>
                  </a:lnTo>
                  <a:lnTo>
                    <a:pt x="63" y="74"/>
                  </a:lnTo>
                  <a:lnTo>
                    <a:pt x="52" y="72"/>
                  </a:lnTo>
                  <a:lnTo>
                    <a:pt x="42" y="72"/>
                  </a:lnTo>
                  <a:lnTo>
                    <a:pt x="30" y="70"/>
                  </a:lnTo>
                  <a:lnTo>
                    <a:pt x="20" y="67"/>
                  </a:lnTo>
                  <a:lnTo>
                    <a:pt x="21" y="63"/>
                  </a:lnTo>
                  <a:lnTo>
                    <a:pt x="23" y="58"/>
                  </a:lnTo>
                  <a:lnTo>
                    <a:pt x="25" y="53"/>
                  </a:lnTo>
                  <a:lnTo>
                    <a:pt x="28" y="48"/>
                  </a:lnTo>
                  <a:lnTo>
                    <a:pt x="30" y="45"/>
                  </a:lnTo>
                  <a:lnTo>
                    <a:pt x="32" y="41"/>
                  </a:lnTo>
                  <a:lnTo>
                    <a:pt x="33" y="37"/>
                  </a:lnTo>
                  <a:lnTo>
                    <a:pt x="33" y="32"/>
                  </a:lnTo>
                  <a:lnTo>
                    <a:pt x="33" y="29"/>
                  </a:lnTo>
                  <a:lnTo>
                    <a:pt x="33" y="28"/>
                  </a:lnTo>
                  <a:lnTo>
                    <a:pt x="33" y="26"/>
                  </a:lnTo>
                  <a:lnTo>
                    <a:pt x="32" y="24"/>
                  </a:lnTo>
                  <a:lnTo>
                    <a:pt x="29" y="19"/>
                  </a:lnTo>
                  <a:lnTo>
                    <a:pt x="25" y="14"/>
                  </a:lnTo>
                  <a:lnTo>
                    <a:pt x="20" y="10"/>
                  </a:lnTo>
                  <a:lnTo>
                    <a:pt x="15" y="7"/>
                  </a:lnTo>
                  <a:lnTo>
                    <a:pt x="13" y="7"/>
                  </a:lnTo>
                  <a:lnTo>
                    <a:pt x="10" y="6"/>
                  </a:lnTo>
                  <a:lnTo>
                    <a:pt x="6" y="6"/>
                  </a:lnTo>
                  <a:lnTo>
                    <a:pt x="0" y="5"/>
                  </a:lnTo>
                  <a:lnTo>
                    <a:pt x="7" y="2"/>
                  </a:lnTo>
                  <a:lnTo>
                    <a:pt x="13" y="0"/>
                  </a:lnTo>
                  <a:lnTo>
                    <a:pt x="20" y="0"/>
                  </a:lnTo>
                  <a:lnTo>
                    <a:pt x="26" y="0"/>
                  </a:lnTo>
                  <a:lnTo>
                    <a:pt x="32" y="0"/>
                  </a:lnTo>
                  <a:lnTo>
                    <a:pt x="37" y="1"/>
                  </a:lnTo>
                  <a:lnTo>
                    <a:pt x="41" y="1"/>
                  </a:lnTo>
                  <a:lnTo>
                    <a:pt x="43" y="2"/>
                  </a:lnTo>
                  <a:close/>
                </a:path>
              </a:pathLst>
            </a:custGeom>
            <a:solidFill>
              <a:srgbClr val="C0C0C0"/>
            </a:solidFill>
            <a:ln w="9525">
              <a:noFill/>
              <a:round/>
              <a:headEnd/>
              <a:tailEnd/>
            </a:ln>
          </p:spPr>
          <p:txBody>
            <a:bodyPr/>
            <a:lstStyle/>
            <a:p>
              <a:pPr rtl="0"/>
              <a:endParaRPr lang="en-US" sz="3800"/>
            </a:p>
          </p:txBody>
        </p:sp>
        <p:sp>
          <p:nvSpPr>
            <p:cNvPr id="41336" name="Freeform 376"/>
            <p:cNvSpPr>
              <a:spLocks/>
            </p:cNvSpPr>
            <p:nvPr/>
          </p:nvSpPr>
          <p:spPr bwMode="auto">
            <a:xfrm flipH="1">
              <a:off x="472" y="1105"/>
              <a:ext cx="56" cy="58"/>
            </a:xfrm>
            <a:custGeom>
              <a:avLst/>
              <a:gdLst>
                <a:gd name="T0" fmla="*/ 27 w 245"/>
                <a:gd name="T1" fmla="*/ 0 h 256"/>
                <a:gd name="T2" fmla="*/ 0 w 245"/>
                <a:gd name="T3" fmla="*/ 36 h 256"/>
                <a:gd name="T4" fmla="*/ 29 w 245"/>
                <a:gd name="T5" fmla="*/ 58 h 256"/>
                <a:gd name="T6" fmla="*/ 56 w 245"/>
                <a:gd name="T7" fmla="*/ 20 h 256"/>
                <a:gd name="T8" fmla="*/ 27 w 245"/>
                <a:gd name="T9" fmla="*/ 0 h 256"/>
                <a:gd name="T10" fmla="*/ 0 60000 65536"/>
                <a:gd name="T11" fmla="*/ 0 60000 65536"/>
                <a:gd name="T12" fmla="*/ 0 60000 65536"/>
                <a:gd name="T13" fmla="*/ 0 60000 65536"/>
                <a:gd name="T14" fmla="*/ 0 60000 65536"/>
                <a:gd name="T15" fmla="*/ 0 w 245"/>
                <a:gd name="T16" fmla="*/ 0 h 256"/>
                <a:gd name="T17" fmla="*/ 245 w 245"/>
                <a:gd name="T18" fmla="*/ 256 h 256"/>
              </a:gdLst>
              <a:ahLst/>
              <a:cxnLst>
                <a:cxn ang="T10">
                  <a:pos x="T0" y="T1"/>
                </a:cxn>
                <a:cxn ang="T11">
                  <a:pos x="T2" y="T3"/>
                </a:cxn>
                <a:cxn ang="T12">
                  <a:pos x="T4" y="T5"/>
                </a:cxn>
                <a:cxn ang="T13">
                  <a:pos x="T6" y="T7"/>
                </a:cxn>
                <a:cxn ang="T14">
                  <a:pos x="T8" y="T9"/>
                </a:cxn>
              </a:cxnLst>
              <a:rect l="T15" t="T16" r="T17" b="T18"/>
              <a:pathLst>
                <a:path w="245" h="256">
                  <a:moveTo>
                    <a:pt x="117" y="0"/>
                  </a:moveTo>
                  <a:lnTo>
                    <a:pt x="0" y="157"/>
                  </a:lnTo>
                  <a:lnTo>
                    <a:pt x="128" y="256"/>
                  </a:lnTo>
                  <a:lnTo>
                    <a:pt x="245" y="89"/>
                  </a:lnTo>
                  <a:lnTo>
                    <a:pt x="117" y="0"/>
                  </a:lnTo>
                  <a:close/>
                </a:path>
              </a:pathLst>
            </a:custGeom>
            <a:solidFill>
              <a:srgbClr val="C0C0C0"/>
            </a:solidFill>
            <a:ln w="9525">
              <a:noFill/>
              <a:round/>
              <a:headEnd/>
              <a:tailEnd/>
            </a:ln>
          </p:spPr>
          <p:txBody>
            <a:bodyPr/>
            <a:lstStyle/>
            <a:p>
              <a:pPr rtl="0"/>
              <a:endParaRPr lang="en-US" sz="3800"/>
            </a:p>
          </p:txBody>
        </p:sp>
        <p:sp>
          <p:nvSpPr>
            <p:cNvPr id="41337" name="Freeform 377"/>
            <p:cNvSpPr>
              <a:spLocks/>
            </p:cNvSpPr>
            <p:nvPr/>
          </p:nvSpPr>
          <p:spPr bwMode="auto">
            <a:xfrm flipH="1">
              <a:off x="468" y="1101"/>
              <a:ext cx="63" cy="66"/>
            </a:xfrm>
            <a:custGeom>
              <a:avLst/>
              <a:gdLst>
                <a:gd name="T0" fmla="*/ 62 w 277"/>
                <a:gd name="T1" fmla="*/ 21 h 287"/>
                <a:gd name="T2" fmla="*/ 60 w 277"/>
                <a:gd name="T3" fmla="*/ 20 h 287"/>
                <a:gd name="T4" fmla="*/ 59 w 277"/>
                <a:gd name="T5" fmla="*/ 20 h 287"/>
                <a:gd name="T6" fmla="*/ 58 w 277"/>
                <a:gd name="T7" fmla="*/ 21 h 287"/>
                <a:gd name="T8" fmla="*/ 57 w 277"/>
                <a:gd name="T9" fmla="*/ 22 h 287"/>
                <a:gd name="T10" fmla="*/ 56 w 277"/>
                <a:gd name="T11" fmla="*/ 23 h 287"/>
                <a:gd name="T12" fmla="*/ 53 w 277"/>
                <a:gd name="T13" fmla="*/ 26 h 287"/>
                <a:gd name="T14" fmla="*/ 50 w 277"/>
                <a:gd name="T15" fmla="*/ 32 h 287"/>
                <a:gd name="T16" fmla="*/ 45 w 277"/>
                <a:gd name="T17" fmla="*/ 37 h 287"/>
                <a:gd name="T18" fmla="*/ 41 w 277"/>
                <a:gd name="T19" fmla="*/ 44 h 287"/>
                <a:gd name="T20" fmla="*/ 37 w 277"/>
                <a:gd name="T21" fmla="*/ 49 h 287"/>
                <a:gd name="T22" fmla="*/ 34 w 277"/>
                <a:gd name="T23" fmla="*/ 54 h 287"/>
                <a:gd name="T24" fmla="*/ 32 w 277"/>
                <a:gd name="T25" fmla="*/ 57 h 287"/>
                <a:gd name="T26" fmla="*/ 30 w 277"/>
                <a:gd name="T27" fmla="*/ 56 h 287"/>
                <a:gd name="T28" fmla="*/ 27 w 277"/>
                <a:gd name="T29" fmla="*/ 53 h 287"/>
                <a:gd name="T30" fmla="*/ 24 w 277"/>
                <a:gd name="T31" fmla="*/ 51 h 287"/>
                <a:gd name="T32" fmla="*/ 20 w 277"/>
                <a:gd name="T33" fmla="*/ 48 h 287"/>
                <a:gd name="T34" fmla="*/ 17 w 277"/>
                <a:gd name="T35" fmla="*/ 45 h 287"/>
                <a:gd name="T36" fmla="*/ 14 w 277"/>
                <a:gd name="T37" fmla="*/ 43 h 287"/>
                <a:gd name="T38" fmla="*/ 11 w 277"/>
                <a:gd name="T39" fmla="*/ 41 h 287"/>
                <a:gd name="T40" fmla="*/ 9 w 277"/>
                <a:gd name="T41" fmla="*/ 39 h 287"/>
                <a:gd name="T42" fmla="*/ 11 w 277"/>
                <a:gd name="T43" fmla="*/ 36 h 287"/>
                <a:gd name="T44" fmla="*/ 14 w 277"/>
                <a:gd name="T45" fmla="*/ 32 h 287"/>
                <a:gd name="T46" fmla="*/ 18 w 277"/>
                <a:gd name="T47" fmla="*/ 26 h 287"/>
                <a:gd name="T48" fmla="*/ 23 w 277"/>
                <a:gd name="T49" fmla="*/ 20 h 287"/>
                <a:gd name="T50" fmla="*/ 27 w 277"/>
                <a:gd name="T51" fmla="*/ 15 h 287"/>
                <a:gd name="T52" fmla="*/ 30 w 277"/>
                <a:gd name="T53" fmla="*/ 10 h 287"/>
                <a:gd name="T54" fmla="*/ 33 w 277"/>
                <a:gd name="T55" fmla="*/ 7 h 287"/>
                <a:gd name="T56" fmla="*/ 33 w 277"/>
                <a:gd name="T57" fmla="*/ 6 h 287"/>
                <a:gd name="T58" fmla="*/ 34 w 277"/>
                <a:gd name="T59" fmla="*/ 5 h 287"/>
                <a:gd name="T60" fmla="*/ 34 w 277"/>
                <a:gd name="T61" fmla="*/ 5 h 287"/>
                <a:gd name="T62" fmla="*/ 34 w 277"/>
                <a:gd name="T63" fmla="*/ 4 h 287"/>
                <a:gd name="T64" fmla="*/ 34 w 277"/>
                <a:gd name="T65" fmla="*/ 4 h 287"/>
                <a:gd name="T66" fmla="*/ 34 w 277"/>
                <a:gd name="T67" fmla="*/ 3 h 287"/>
                <a:gd name="T68" fmla="*/ 34 w 277"/>
                <a:gd name="T69" fmla="*/ 2 h 287"/>
                <a:gd name="T70" fmla="*/ 33 w 277"/>
                <a:gd name="T71" fmla="*/ 1 h 287"/>
                <a:gd name="T72" fmla="*/ 33 w 277"/>
                <a:gd name="T73" fmla="*/ 0 h 287"/>
                <a:gd name="T74" fmla="*/ 31 w 277"/>
                <a:gd name="T75" fmla="*/ 0 h 287"/>
                <a:gd name="T76" fmla="*/ 30 w 277"/>
                <a:gd name="T77" fmla="*/ 0 h 287"/>
                <a:gd name="T78" fmla="*/ 29 w 277"/>
                <a:gd name="T79" fmla="*/ 0 h 287"/>
                <a:gd name="T80" fmla="*/ 28 w 277"/>
                <a:gd name="T81" fmla="*/ 1 h 287"/>
                <a:gd name="T82" fmla="*/ 1 w 277"/>
                <a:gd name="T83" fmla="*/ 38 h 287"/>
                <a:gd name="T84" fmla="*/ 0 w 277"/>
                <a:gd name="T85" fmla="*/ 39 h 287"/>
                <a:gd name="T86" fmla="*/ 0 w 277"/>
                <a:gd name="T87" fmla="*/ 40 h 287"/>
                <a:gd name="T88" fmla="*/ 0 w 277"/>
                <a:gd name="T89" fmla="*/ 41 h 287"/>
                <a:gd name="T90" fmla="*/ 2 w 277"/>
                <a:gd name="T91" fmla="*/ 43 h 287"/>
                <a:gd name="T92" fmla="*/ 30 w 277"/>
                <a:gd name="T93" fmla="*/ 66 h 287"/>
                <a:gd name="T94" fmla="*/ 31 w 277"/>
                <a:gd name="T95" fmla="*/ 66 h 287"/>
                <a:gd name="T96" fmla="*/ 32 w 277"/>
                <a:gd name="T97" fmla="*/ 66 h 287"/>
                <a:gd name="T98" fmla="*/ 33 w 277"/>
                <a:gd name="T99" fmla="*/ 66 h 287"/>
                <a:gd name="T100" fmla="*/ 33 w 277"/>
                <a:gd name="T101" fmla="*/ 66 h 287"/>
                <a:gd name="T102" fmla="*/ 34 w 277"/>
                <a:gd name="T103" fmla="*/ 66 h 287"/>
                <a:gd name="T104" fmla="*/ 35 w 277"/>
                <a:gd name="T105" fmla="*/ 66 h 287"/>
                <a:gd name="T106" fmla="*/ 35 w 277"/>
                <a:gd name="T107" fmla="*/ 65 h 287"/>
                <a:gd name="T108" fmla="*/ 36 w 277"/>
                <a:gd name="T109" fmla="*/ 65 h 287"/>
                <a:gd name="T110" fmla="*/ 63 w 277"/>
                <a:gd name="T111" fmla="*/ 26 h 287"/>
                <a:gd name="T112" fmla="*/ 63 w 277"/>
                <a:gd name="T113" fmla="*/ 25 h 287"/>
                <a:gd name="T114" fmla="*/ 63 w 277"/>
                <a:gd name="T115" fmla="*/ 23 h 287"/>
                <a:gd name="T116" fmla="*/ 63 w 277"/>
                <a:gd name="T117" fmla="*/ 22 h 287"/>
                <a:gd name="T118" fmla="*/ 62 w 277"/>
                <a:gd name="T119" fmla="*/ 21 h 28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77"/>
                <a:gd name="T181" fmla="*/ 0 h 287"/>
                <a:gd name="T182" fmla="*/ 277 w 277"/>
                <a:gd name="T183" fmla="*/ 287 h 28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77" h="287">
                  <a:moveTo>
                    <a:pt x="272" y="91"/>
                  </a:moveTo>
                  <a:lnTo>
                    <a:pt x="265" y="88"/>
                  </a:lnTo>
                  <a:lnTo>
                    <a:pt x="259" y="88"/>
                  </a:lnTo>
                  <a:lnTo>
                    <a:pt x="254" y="91"/>
                  </a:lnTo>
                  <a:lnTo>
                    <a:pt x="249" y="95"/>
                  </a:lnTo>
                  <a:lnTo>
                    <a:pt x="245" y="100"/>
                  </a:lnTo>
                  <a:lnTo>
                    <a:pt x="234" y="115"/>
                  </a:lnTo>
                  <a:lnTo>
                    <a:pt x="219" y="137"/>
                  </a:lnTo>
                  <a:lnTo>
                    <a:pt x="200" y="162"/>
                  </a:lnTo>
                  <a:lnTo>
                    <a:pt x="182" y="190"/>
                  </a:lnTo>
                  <a:lnTo>
                    <a:pt x="164" y="214"/>
                  </a:lnTo>
                  <a:lnTo>
                    <a:pt x="150" y="235"/>
                  </a:lnTo>
                  <a:lnTo>
                    <a:pt x="141" y="248"/>
                  </a:lnTo>
                  <a:lnTo>
                    <a:pt x="132" y="242"/>
                  </a:lnTo>
                  <a:lnTo>
                    <a:pt x="119" y="232"/>
                  </a:lnTo>
                  <a:lnTo>
                    <a:pt x="104" y="221"/>
                  </a:lnTo>
                  <a:lnTo>
                    <a:pt x="90" y="209"/>
                  </a:lnTo>
                  <a:lnTo>
                    <a:pt x="74" y="197"/>
                  </a:lnTo>
                  <a:lnTo>
                    <a:pt x="60" y="186"/>
                  </a:lnTo>
                  <a:lnTo>
                    <a:pt x="48" y="177"/>
                  </a:lnTo>
                  <a:lnTo>
                    <a:pt x="39" y="170"/>
                  </a:lnTo>
                  <a:lnTo>
                    <a:pt x="48" y="157"/>
                  </a:lnTo>
                  <a:lnTo>
                    <a:pt x="63" y="137"/>
                  </a:lnTo>
                  <a:lnTo>
                    <a:pt x="81" y="114"/>
                  </a:lnTo>
                  <a:lnTo>
                    <a:pt x="99" y="89"/>
                  </a:lnTo>
                  <a:lnTo>
                    <a:pt x="117" y="66"/>
                  </a:lnTo>
                  <a:lnTo>
                    <a:pt x="133" y="45"/>
                  </a:lnTo>
                  <a:lnTo>
                    <a:pt x="143" y="31"/>
                  </a:lnTo>
                  <a:lnTo>
                    <a:pt x="147" y="26"/>
                  </a:lnTo>
                  <a:lnTo>
                    <a:pt x="148" y="23"/>
                  </a:lnTo>
                  <a:lnTo>
                    <a:pt x="150" y="20"/>
                  </a:lnTo>
                  <a:lnTo>
                    <a:pt x="151" y="19"/>
                  </a:lnTo>
                  <a:lnTo>
                    <a:pt x="151" y="16"/>
                  </a:lnTo>
                  <a:lnTo>
                    <a:pt x="151" y="13"/>
                  </a:lnTo>
                  <a:lnTo>
                    <a:pt x="150" y="9"/>
                  </a:lnTo>
                  <a:lnTo>
                    <a:pt x="147" y="5"/>
                  </a:lnTo>
                  <a:lnTo>
                    <a:pt x="145" y="2"/>
                  </a:lnTo>
                  <a:lnTo>
                    <a:pt x="138" y="0"/>
                  </a:lnTo>
                  <a:lnTo>
                    <a:pt x="132" y="0"/>
                  </a:lnTo>
                  <a:lnTo>
                    <a:pt x="126" y="2"/>
                  </a:lnTo>
                  <a:lnTo>
                    <a:pt x="121" y="6"/>
                  </a:lnTo>
                  <a:lnTo>
                    <a:pt x="3" y="164"/>
                  </a:lnTo>
                  <a:lnTo>
                    <a:pt x="0" y="169"/>
                  </a:lnTo>
                  <a:lnTo>
                    <a:pt x="0" y="175"/>
                  </a:lnTo>
                  <a:lnTo>
                    <a:pt x="2" y="180"/>
                  </a:lnTo>
                  <a:lnTo>
                    <a:pt x="7" y="186"/>
                  </a:lnTo>
                  <a:lnTo>
                    <a:pt x="134" y="285"/>
                  </a:lnTo>
                  <a:lnTo>
                    <a:pt x="137" y="286"/>
                  </a:lnTo>
                  <a:lnTo>
                    <a:pt x="141" y="287"/>
                  </a:lnTo>
                  <a:lnTo>
                    <a:pt x="143" y="287"/>
                  </a:lnTo>
                  <a:lnTo>
                    <a:pt x="147" y="287"/>
                  </a:lnTo>
                  <a:lnTo>
                    <a:pt x="150" y="287"/>
                  </a:lnTo>
                  <a:lnTo>
                    <a:pt x="152" y="286"/>
                  </a:lnTo>
                  <a:lnTo>
                    <a:pt x="155" y="283"/>
                  </a:lnTo>
                  <a:lnTo>
                    <a:pt x="158" y="281"/>
                  </a:lnTo>
                  <a:lnTo>
                    <a:pt x="275" y="114"/>
                  </a:lnTo>
                  <a:lnTo>
                    <a:pt x="277" y="108"/>
                  </a:lnTo>
                  <a:lnTo>
                    <a:pt x="277" y="101"/>
                  </a:lnTo>
                  <a:lnTo>
                    <a:pt x="276" y="96"/>
                  </a:lnTo>
                  <a:lnTo>
                    <a:pt x="272" y="91"/>
                  </a:lnTo>
                  <a:close/>
                </a:path>
              </a:pathLst>
            </a:custGeom>
            <a:solidFill>
              <a:srgbClr val="000000"/>
            </a:solidFill>
            <a:ln w="9525">
              <a:noFill/>
              <a:round/>
              <a:headEnd/>
              <a:tailEnd/>
            </a:ln>
          </p:spPr>
          <p:txBody>
            <a:bodyPr/>
            <a:lstStyle/>
            <a:p>
              <a:pPr rtl="0"/>
              <a:endParaRPr lang="en-US" sz="3800"/>
            </a:p>
          </p:txBody>
        </p:sp>
        <p:sp>
          <p:nvSpPr>
            <p:cNvPr id="41338" name="Freeform 378"/>
            <p:cNvSpPr>
              <a:spLocks/>
            </p:cNvSpPr>
            <p:nvPr/>
          </p:nvSpPr>
          <p:spPr bwMode="auto">
            <a:xfrm flipH="1">
              <a:off x="442" y="974"/>
              <a:ext cx="199" cy="140"/>
            </a:xfrm>
            <a:custGeom>
              <a:avLst/>
              <a:gdLst>
                <a:gd name="T0" fmla="*/ 172 w 867"/>
                <a:gd name="T1" fmla="*/ 3 h 610"/>
                <a:gd name="T2" fmla="*/ 165 w 867"/>
                <a:gd name="T3" fmla="*/ 7 h 610"/>
                <a:gd name="T4" fmla="*/ 155 w 867"/>
                <a:gd name="T5" fmla="*/ 12 h 610"/>
                <a:gd name="T6" fmla="*/ 147 w 867"/>
                <a:gd name="T7" fmla="*/ 16 h 610"/>
                <a:gd name="T8" fmla="*/ 145 w 867"/>
                <a:gd name="T9" fmla="*/ 18 h 610"/>
                <a:gd name="T10" fmla="*/ 144 w 867"/>
                <a:gd name="T11" fmla="*/ 19 h 610"/>
                <a:gd name="T12" fmla="*/ 144 w 867"/>
                <a:gd name="T13" fmla="*/ 23 h 610"/>
                <a:gd name="T14" fmla="*/ 144 w 867"/>
                <a:gd name="T15" fmla="*/ 33 h 610"/>
                <a:gd name="T16" fmla="*/ 143 w 867"/>
                <a:gd name="T17" fmla="*/ 38 h 610"/>
                <a:gd name="T18" fmla="*/ 139 w 867"/>
                <a:gd name="T19" fmla="*/ 41 h 610"/>
                <a:gd name="T20" fmla="*/ 136 w 867"/>
                <a:gd name="T21" fmla="*/ 40 h 610"/>
                <a:gd name="T22" fmla="*/ 133 w 867"/>
                <a:gd name="T23" fmla="*/ 33 h 610"/>
                <a:gd name="T24" fmla="*/ 130 w 867"/>
                <a:gd name="T25" fmla="*/ 26 h 610"/>
                <a:gd name="T26" fmla="*/ 128 w 867"/>
                <a:gd name="T27" fmla="*/ 22 h 610"/>
                <a:gd name="T28" fmla="*/ 127 w 867"/>
                <a:gd name="T29" fmla="*/ 21 h 610"/>
                <a:gd name="T30" fmla="*/ 125 w 867"/>
                <a:gd name="T31" fmla="*/ 19 h 610"/>
                <a:gd name="T32" fmla="*/ 98 w 867"/>
                <a:gd name="T33" fmla="*/ 14 h 610"/>
                <a:gd name="T34" fmla="*/ 98 w 867"/>
                <a:gd name="T35" fmla="*/ 14 h 610"/>
                <a:gd name="T36" fmla="*/ 97 w 867"/>
                <a:gd name="T37" fmla="*/ 14 h 610"/>
                <a:gd name="T38" fmla="*/ 86 w 867"/>
                <a:gd name="T39" fmla="*/ 16 h 610"/>
                <a:gd name="T40" fmla="*/ 73 w 867"/>
                <a:gd name="T41" fmla="*/ 20 h 610"/>
                <a:gd name="T42" fmla="*/ 61 w 867"/>
                <a:gd name="T43" fmla="*/ 26 h 610"/>
                <a:gd name="T44" fmla="*/ 49 w 867"/>
                <a:gd name="T45" fmla="*/ 32 h 610"/>
                <a:gd name="T46" fmla="*/ 38 w 867"/>
                <a:gd name="T47" fmla="*/ 38 h 610"/>
                <a:gd name="T48" fmla="*/ 29 w 867"/>
                <a:gd name="T49" fmla="*/ 44 h 610"/>
                <a:gd name="T50" fmla="*/ 23 w 867"/>
                <a:gd name="T51" fmla="*/ 48 h 610"/>
                <a:gd name="T52" fmla="*/ 20 w 867"/>
                <a:gd name="T53" fmla="*/ 50 h 610"/>
                <a:gd name="T54" fmla="*/ 21 w 867"/>
                <a:gd name="T55" fmla="*/ 50 h 610"/>
                <a:gd name="T56" fmla="*/ 21 w 867"/>
                <a:gd name="T57" fmla="*/ 50 h 610"/>
                <a:gd name="T58" fmla="*/ 12 w 867"/>
                <a:gd name="T59" fmla="*/ 56 h 610"/>
                <a:gd name="T60" fmla="*/ 6 w 867"/>
                <a:gd name="T61" fmla="*/ 64 h 610"/>
                <a:gd name="T62" fmla="*/ 2 w 867"/>
                <a:gd name="T63" fmla="*/ 72 h 610"/>
                <a:gd name="T64" fmla="*/ 0 w 867"/>
                <a:gd name="T65" fmla="*/ 76 h 610"/>
                <a:gd name="T66" fmla="*/ 0 w 867"/>
                <a:gd name="T67" fmla="*/ 78 h 610"/>
                <a:gd name="T68" fmla="*/ 1 w 867"/>
                <a:gd name="T69" fmla="*/ 80 h 610"/>
                <a:gd name="T70" fmla="*/ 45 w 867"/>
                <a:gd name="T71" fmla="*/ 139 h 610"/>
                <a:gd name="T72" fmla="*/ 48 w 867"/>
                <a:gd name="T73" fmla="*/ 140 h 610"/>
                <a:gd name="T74" fmla="*/ 50 w 867"/>
                <a:gd name="T75" fmla="*/ 139 h 610"/>
                <a:gd name="T76" fmla="*/ 59 w 867"/>
                <a:gd name="T77" fmla="*/ 137 h 610"/>
                <a:gd name="T78" fmla="*/ 72 w 867"/>
                <a:gd name="T79" fmla="*/ 131 h 610"/>
                <a:gd name="T80" fmla="*/ 89 w 867"/>
                <a:gd name="T81" fmla="*/ 123 h 610"/>
                <a:gd name="T82" fmla="*/ 108 w 867"/>
                <a:gd name="T83" fmla="*/ 111 h 610"/>
                <a:gd name="T84" fmla="*/ 127 w 867"/>
                <a:gd name="T85" fmla="*/ 97 h 610"/>
                <a:gd name="T86" fmla="*/ 145 w 867"/>
                <a:gd name="T87" fmla="*/ 79 h 610"/>
                <a:gd name="T88" fmla="*/ 160 w 867"/>
                <a:gd name="T89" fmla="*/ 58 h 610"/>
                <a:gd name="T90" fmla="*/ 167 w 867"/>
                <a:gd name="T91" fmla="*/ 45 h 610"/>
                <a:gd name="T92" fmla="*/ 173 w 867"/>
                <a:gd name="T93" fmla="*/ 41 h 610"/>
                <a:gd name="T94" fmla="*/ 181 w 867"/>
                <a:gd name="T95" fmla="*/ 36 h 610"/>
                <a:gd name="T96" fmla="*/ 187 w 867"/>
                <a:gd name="T97" fmla="*/ 33 h 610"/>
                <a:gd name="T98" fmla="*/ 190 w 867"/>
                <a:gd name="T99" fmla="*/ 31 h 610"/>
                <a:gd name="T100" fmla="*/ 193 w 867"/>
                <a:gd name="T101" fmla="*/ 27 h 610"/>
                <a:gd name="T102" fmla="*/ 197 w 867"/>
                <a:gd name="T103" fmla="*/ 23 h 610"/>
                <a:gd name="T104" fmla="*/ 199 w 867"/>
                <a:gd name="T105" fmla="*/ 18 h 610"/>
                <a:gd name="T106" fmla="*/ 199 w 867"/>
                <a:gd name="T107" fmla="*/ 13 h 610"/>
                <a:gd name="T108" fmla="*/ 198 w 867"/>
                <a:gd name="T109" fmla="*/ 10 h 610"/>
                <a:gd name="T110" fmla="*/ 196 w 867"/>
                <a:gd name="T111" fmla="*/ 6 h 610"/>
                <a:gd name="T112" fmla="*/ 192 w 867"/>
                <a:gd name="T113" fmla="*/ 3 h 610"/>
                <a:gd name="T114" fmla="*/ 186 w 867"/>
                <a:gd name="T115" fmla="*/ 0 h 610"/>
                <a:gd name="T116" fmla="*/ 178 w 867"/>
                <a:gd name="T117" fmla="*/ 0 h 61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67"/>
                <a:gd name="T178" fmla="*/ 0 h 610"/>
                <a:gd name="T179" fmla="*/ 867 w 867"/>
                <a:gd name="T180" fmla="*/ 610 h 61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67" h="610">
                  <a:moveTo>
                    <a:pt x="755" y="9"/>
                  </a:moveTo>
                  <a:lnTo>
                    <a:pt x="750" y="11"/>
                  </a:lnTo>
                  <a:lnTo>
                    <a:pt x="736" y="19"/>
                  </a:lnTo>
                  <a:lnTo>
                    <a:pt x="717" y="30"/>
                  </a:lnTo>
                  <a:lnTo>
                    <a:pt x="695" y="41"/>
                  </a:lnTo>
                  <a:lnTo>
                    <a:pt x="675" y="53"/>
                  </a:lnTo>
                  <a:lnTo>
                    <a:pt x="655" y="62"/>
                  </a:lnTo>
                  <a:lnTo>
                    <a:pt x="642" y="70"/>
                  </a:lnTo>
                  <a:lnTo>
                    <a:pt x="637" y="73"/>
                  </a:lnTo>
                  <a:lnTo>
                    <a:pt x="633" y="77"/>
                  </a:lnTo>
                  <a:lnTo>
                    <a:pt x="629" y="80"/>
                  </a:lnTo>
                  <a:lnTo>
                    <a:pt x="628" y="84"/>
                  </a:lnTo>
                  <a:lnTo>
                    <a:pt x="626" y="90"/>
                  </a:lnTo>
                  <a:lnTo>
                    <a:pt x="626" y="99"/>
                  </a:lnTo>
                  <a:lnTo>
                    <a:pt x="628" y="119"/>
                  </a:lnTo>
                  <a:lnTo>
                    <a:pt x="628" y="143"/>
                  </a:lnTo>
                  <a:lnTo>
                    <a:pt x="628" y="160"/>
                  </a:lnTo>
                  <a:lnTo>
                    <a:pt x="623" y="165"/>
                  </a:lnTo>
                  <a:lnTo>
                    <a:pt x="615" y="170"/>
                  </a:lnTo>
                  <a:lnTo>
                    <a:pt x="607" y="178"/>
                  </a:lnTo>
                  <a:lnTo>
                    <a:pt x="598" y="186"/>
                  </a:lnTo>
                  <a:lnTo>
                    <a:pt x="591" y="173"/>
                  </a:lnTo>
                  <a:lnTo>
                    <a:pt x="585" y="159"/>
                  </a:lnTo>
                  <a:lnTo>
                    <a:pt x="578" y="143"/>
                  </a:lnTo>
                  <a:lnTo>
                    <a:pt x="571" y="129"/>
                  </a:lnTo>
                  <a:lnTo>
                    <a:pt x="565" y="114"/>
                  </a:lnTo>
                  <a:lnTo>
                    <a:pt x="560" y="104"/>
                  </a:lnTo>
                  <a:lnTo>
                    <a:pt x="556" y="96"/>
                  </a:lnTo>
                  <a:lnTo>
                    <a:pt x="555" y="93"/>
                  </a:lnTo>
                  <a:lnTo>
                    <a:pt x="552" y="90"/>
                  </a:lnTo>
                  <a:lnTo>
                    <a:pt x="550" y="87"/>
                  </a:lnTo>
                  <a:lnTo>
                    <a:pt x="546" y="84"/>
                  </a:lnTo>
                  <a:lnTo>
                    <a:pt x="541" y="83"/>
                  </a:lnTo>
                  <a:lnTo>
                    <a:pt x="426" y="62"/>
                  </a:lnTo>
                  <a:lnTo>
                    <a:pt x="425" y="62"/>
                  </a:lnTo>
                  <a:lnTo>
                    <a:pt x="424" y="62"/>
                  </a:lnTo>
                  <a:lnTo>
                    <a:pt x="422" y="62"/>
                  </a:lnTo>
                  <a:lnTo>
                    <a:pt x="398" y="65"/>
                  </a:lnTo>
                  <a:lnTo>
                    <a:pt x="373" y="70"/>
                  </a:lnTo>
                  <a:lnTo>
                    <a:pt x="346" y="78"/>
                  </a:lnTo>
                  <a:lnTo>
                    <a:pt x="318" y="87"/>
                  </a:lnTo>
                  <a:lnTo>
                    <a:pt x="291" y="99"/>
                  </a:lnTo>
                  <a:lnTo>
                    <a:pt x="264" y="112"/>
                  </a:lnTo>
                  <a:lnTo>
                    <a:pt x="238" y="125"/>
                  </a:lnTo>
                  <a:lnTo>
                    <a:pt x="212" y="139"/>
                  </a:lnTo>
                  <a:lnTo>
                    <a:pt x="187" y="153"/>
                  </a:lnTo>
                  <a:lnTo>
                    <a:pt x="165" y="166"/>
                  </a:lnTo>
                  <a:lnTo>
                    <a:pt x="144" y="179"/>
                  </a:lnTo>
                  <a:lnTo>
                    <a:pt x="126" y="191"/>
                  </a:lnTo>
                  <a:lnTo>
                    <a:pt x="112" y="201"/>
                  </a:lnTo>
                  <a:lnTo>
                    <a:pt x="100" y="209"/>
                  </a:lnTo>
                  <a:lnTo>
                    <a:pt x="92" y="214"/>
                  </a:lnTo>
                  <a:lnTo>
                    <a:pt x="88" y="217"/>
                  </a:lnTo>
                  <a:lnTo>
                    <a:pt x="90" y="216"/>
                  </a:lnTo>
                  <a:lnTo>
                    <a:pt x="91" y="216"/>
                  </a:lnTo>
                  <a:lnTo>
                    <a:pt x="71" y="228"/>
                  </a:lnTo>
                  <a:lnTo>
                    <a:pt x="53" y="243"/>
                  </a:lnTo>
                  <a:lnTo>
                    <a:pt x="39" y="261"/>
                  </a:lnTo>
                  <a:lnTo>
                    <a:pt x="26" y="280"/>
                  </a:lnTo>
                  <a:lnTo>
                    <a:pt x="15" y="298"/>
                  </a:lnTo>
                  <a:lnTo>
                    <a:pt x="8" y="313"/>
                  </a:lnTo>
                  <a:lnTo>
                    <a:pt x="2" y="324"/>
                  </a:lnTo>
                  <a:lnTo>
                    <a:pt x="1" y="329"/>
                  </a:lnTo>
                  <a:lnTo>
                    <a:pt x="0" y="333"/>
                  </a:lnTo>
                  <a:lnTo>
                    <a:pt x="0" y="338"/>
                  </a:lnTo>
                  <a:lnTo>
                    <a:pt x="1" y="343"/>
                  </a:lnTo>
                  <a:lnTo>
                    <a:pt x="4" y="347"/>
                  </a:lnTo>
                  <a:lnTo>
                    <a:pt x="191" y="601"/>
                  </a:lnTo>
                  <a:lnTo>
                    <a:pt x="195" y="605"/>
                  </a:lnTo>
                  <a:lnTo>
                    <a:pt x="200" y="609"/>
                  </a:lnTo>
                  <a:lnTo>
                    <a:pt x="207" y="610"/>
                  </a:lnTo>
                  <a:lnTo>
                    <a:pt x="212" y="609"/>
                  </a:lnTo>
                  <a:lnTo>
                    <a:pt x="220" y="606"/>
                  </a:lnTo>
                  <a:lnTo>
                    <a:pt x="234" y="602"/>
                  </a:lnTo>
                  <a:lnTo>
                    <a:pt x="255" y="595"/>
                  </a:lnTo>
                  <a:lnTo>
                    <a:pt x="282" y="584"/>
                  </a:lnTo>
                  <a:lnTo>
                    <a:pt x="314" y="570"/>
                  </a:lnTo>
                  <a:lnTo>
                    <a:pt x="350" y="554"/>
                  </a:lnTo>
                  <a:lnTo>
                    <a:pt x="389" y="535"/>
                  </a:lnTo>
                  <a:lnTo>
                    <a:pt x="429" y="511"/>
                  </a:lnTo>
                  <a:lnTo>
                    <a:pt x="472" y="485"/>
                  </a:lnTo>
                  <a:lnTo>
                    <a:pt x="513" y="455"/>
                  </a:lnTo>
                  <a:lnTo>
                    <a:pt x="555" y="423"/>
                  </a:lnTo>
                  <a:lnTo>
                    <a:pt x="595" y="386"/>
                  </a:lnTo>
                  <a:lnTo>
                    <a:pt x="632" y="345"/>
                  </a:lnTo>
                  <a:lnTo>
                    <a:pt x="665" y="300"/>
                  </a:lnTo>
                  <a:lnTo>
                    <a:pt x="695" y="252"/>
                  </a:lnTo>
                  <a:lnTo>
                    <a:pt x="720" y="200"/>
                  </a:lnTo>
                  <a:lnTo>
                    <a:pt x="727" y="196"/>
                  </a:lnTo>
                  <a:lnTo>
                    <a:pt x="740" y="188"/>
                  </a:lnTo>
                  <a:lnTo>
                    <a:pt x="755" y="178"/>
                  </a:lnTo>
                  <a:lnTo>
                    <a:pt x="773" y="168"/>
                  </a:lnTo>
                  <a:lnTo>
                    <a:pt x="790" y="157"/>
                  </a:lnTo>
                  <a:lnTo>
                    <a:pt x="805" y="148"/>
                  </a:lnTo>
                  <a:lnTo>
                    <a:pt x="815" y="142"/>
                  </a:lnTo>
                  <a:lnTo>
                    <a:pt x="819" y="139"/>
                  </a:lnTo>
                  <a:lnTo>
                    <a:pt x="827" y="134"/>
                  </a:lnTo>
                  <a:lnTo>
                    <a:pt x="834" y="127"/>
                  </a:lnTo>
                  <a:lnTo>
                    <a:pt x="842" y="119"/>
                  </a:lnTo>
                  <a:lnTo>
                    <a:pt x="850" y="110"/>
                  </a:lnTo>
                  <a:lnTo>
                    <a:pt x="857" y="101"/>
                  </a:lnTo>
                  <a:lnTo>
                    <a:pt x="862" y="90"/>
                  </a:lnTo>
                  <a:lnTo>
                    <a:pt x="866" y="79"/>
                  </a:lnTo>
                  <a:lnTo>
                    <a:pt x="867" y="66"/>
                  </a:lnTo>
                  <a:lnTo>
                    <a:pt x="867" y="58"/>
                  </a:lnTo>
                  <a:lnTo>
                    <a:pt x="866" y="50"/>
                  </a:lnTo>
                  <a:lnTo>
                    <a:pt x="863" y="44"/>
                  </a:lnTo>
                  <a:lnTo>
                    <a:pt x="859" y="36"/>
                  </a:lnTo>
                  <a:lnTo>
                    <a:pt x="854" y="28"/>
                  </a:lnTo>
                  <a:lnTo>
                    <a:pt x="846" y="19"/>
                  </a:lnTo>
                  <a:lnTo>
                    <a:pt x="836" y="11"/>
                  </a:lnTo>
                  <a:lnTo>
                    <a:pt x="824" y="5"/>
                  </a:lnTo>
                  <a:lnTo>
                    <a:pt x="810" y="1"/>
                  </a:lnTo>
                  <a:lnTo>
                    <a:pt x="794" y="0"/>
                  </a:lnTo>
                  <a:lnTo>
                    <a:pt x="776" y="2"/>
                  </a:lnTo>
                  <a:lnTo>
                    <a:pt x="755" y="9"/>
                  </a:lnTo>
                  <a:close/>
                </a:path>
              </a:pathLst>
            </a:custGeom>
            <a:solidFill>
              <a:srgbClr val="000000"/>
            </a:solidFill>
            <a:ln w="9525">
              <a:noFill/>
              <a:round/>
              <a:headEnd/>
              <a:tailEnd/>
            </a:ln>
          </p:spPr>
          <p:txBody>
            <a:bodyPr/>
            <a:lstStyle/>
            <a:p>
              <a:pPr rtl="0"/>
              <a:endParaRPr lang="en-US" sz="3800"/>
            </a:p>
          </p:txBody>
        </p:sp>
        <p:sp>
          <p:nvSpPr>
            <p:cNvPr id="41339" name="Freeform 379"/>
            <p:cNvSpPr>
              <a:spLocks/>
            </p:cNvSpPr>
            <p:nvPr/>
          </p:nvSpPr>
          <p:spPr bwMode="auto">
            <a:xfrm flipH="1">
              <a:off x="452" y="983"/>
              <a:ext cx="179" cy="121"/>
            </a:xfrm>
            <a:custGeom>
              <a:avLst/>
              <a:gdLst>
                <a:gd name="T0" fmla="*/ 169 w 786"/>
                <a:gd name="T1" fmla="*/ 0 h 528"/>
                <a:gd name="T2" fmla="*/ 174 w 786"/>
                <a:gd name="T3" fmla="*/ 0 h 528"/>
                <a:gd name="T4" fmla="*/ 176 w 786"/>
                <a:gd name="T5" fmla="*/ 1 h 528"/>
                <a:gd name="T6" fmla="*/ 178 w 786"/>
                <a:gd name="T7" fmla="*/ 3 h 528"/>
                <a:gd name="T8" fmla="*/ 179 w 786"/>
                <a:gd name="T9" fmla="*/ 6 h 528"/>
                <a:gd name="T10" fmla="*/ 178 w 786"/>
                <a:gd name="T11" fmla="*/ 10 h 528"/>
                <a:gd name="T12" fmla="*/ 175 w 786"/>
                <a:gd name="T13" fmla="*/ 13 h 528"/>
                <a:gd name="T14" fmla="*/ 173 w 786"/>
                <a:gd name="T15" fmla="*/ 15 h 528"/>
                <a:gd name="T16" fmla="*/ 171 w 786"/>
                <a:gd name="T17" fmla="*/ 16 h 528"/>
                <a:gd name="T18" fmla="*/ 165 w 786"/>
                <a:gd name="T19" fmla="*/ 20 h 528"/>
                <a:gd name="T20" fmla="*/ 156 w 786"/>
                <a:gd name="T21" fmla="*/ 25 h 528"/>
                <a:gd name="T22" fmla="*/ 150 w 786"/>
                <a:gd name="T23" fmla="*/ 30 h 528"/>
                <a:gd name="T24" fmla="*/ 148 w 786"/>
                <a:gd name="T25" fmla="*/ 31 h 528"/>
                <a:gd name="T26" fmla="*/ 147 w 786"/>
                <a:gd name="T27" fmla="*/ 32 h 528"/>
                <a:gd name="T28" fmla="*/ 143 w 786"/>
                <a:gd name="T29" fmla="*/ 43 h 528"/>
                <a:gd name="T30" fmla="*/ 130 w 786"/>
                <a:gd name="T31" fmla="*/ 61 h 528"/>
                <a:gd name="T32" fmla="*/ 115 w 786"/>
                <a:gd name="T33" fmla="*/ 77 h 528"/>
                <a:gd name="T34" fmla="*/ 99 w 786"/>
                <a:gd name="T35" fmla="*/ 90 h 528"/>
                <a:gd name="T36" fmla="*/ 82 w 786"/>
                <a:gd name="T37" fmla="*/ 101 h 528"/>
                <a:gd name="T38" fmla="*/ 67 w 786"/>
                <a:gd name="T39" fmla="*/ 110 h 528"/>
                <a:gd name="T40" fmla="*/ 53 w 786"/>
                <a:gd name="T41" fmla="*/ 116 h 528"/>
                <a:gd name="T42" fmla="*/ 43 w 786"/>
                <a:gd name="T43" fmla="*/ 120 h 528"/>
                <a:gd name="T44" fmla="*/ 37 w 786"/>
                <a:gd name="T45" fmla="*/ 118 h 528"/>
                <a:gd name="T46" fmla="*/ 26 w 786"/>
                <a:gd name="T47" fmla="*/ 103 h 528"/>
                <a:gd name="T48" fmla="*/ 13 w 786"/>
                <a:gd name="T49" fmla="*/ 85 h 528"/>
                <a:gd name="T50" fmla="*/ 3 w 786"/>
                <a:gd name="T51" fmla="*/ 71 h 528"/>
                <a:gd name="T52" fmla="*/ 1 w 786"/>
                <a:gd name="T53" fmla="*/ 65 h 528"/>
                <a:gd name="T54" fmla="*/ 4 w 786"/>
                <a:gd name="T55" fmla="*/ 60 h 528"/>
                <a:gd name="T56" fmla="*/ 8 w 786"/>
                <a:gd name="T57" fmla="*/ 55 h 528"/>
                <a:gd name="T58" fmla="*/ 13 w 786"/>
                <a:gd name="T59" fmla="*/ 50 h 528"/>
                <a:gd name="T60" fmla="*/ 15 w 786"/>
                <a:gd name="T61" fmla="*/ 49 h 528"/>
                <a:gd name="T62" fmla="*/ 15 w 786"/>
                <a:gd name="T63" fmla="*/ 49 h 528"/>
                <a:gd name="T64" fmla="*/ 16 w 786"/>
                <a:gd name="T65" fmla="*/ 48 h 528"/>
                <a:gd name="T66" fmla="*/ 20 w 786"/>
                <a:gd name="T67" fmla="*/ 45 h 528"/>
                <a:gd name="T68" fmla="*/ 27 w 786"/>
                <a:gd name="T69" fmla="*/ 41 h 528"/>
                <a:gd name="T70" fmla="*/ 36 w 786"/>
                <a:gd name="T71" fmla="*/ 35 h 528"/>
                <a:gd name="T72" fmla="*/ 47 w 786"/>
                <a:gd name="T73" fmla="*/ 29 h 528"/>
                <a:gd name="T74" fmla="*/ 59 w 786"/>
                <a:gd name="T75" fmla="*/ 23 h 528"/>
                <a:gd name="T76" fmla="*/ 71 w 786"/>
                <a:gd name="T77" fmla="*/ 18 h 528"/>
                <a:gd name="T78" fmla="*/ 82 w 786"/>
                <a:gd name="T79" fmla="*/ 15 h 528"/>
                <a:gd name="T80" fmla="*/ 88 w 786"/>
                <a:gd name="T81" fmla="*/ 15 h 528"/>
                <a:gd name="T82" fmla="*/ 94 w 786"/>
                <a:gd name="T83" fmla="*/ 16 h 528"/>
                <a:gd name="T84" fmla="*/ 101 w 786"/>
                <a:gd name="T85" fmla="*/ 17 h 528"/>
                <a:gd name="T86" fmla="*/ 108 w 786"/>
                <a:gd name="T87" fmla="*/ 18 h 528"/>
                <a:gd name="T88" fmla="*/ 111 w 786"/>
                <a:gd name="T89" fmla="*/ 21 h 528"/>
                <a:gd name="T90" fmla="*/ 114 w 786"/>
                <a:gd name="T91" fmla="*/ 28 h 528"/>
                <a:gd name="T92" fmla="*/ 118 w 786"/>
                <a:gd name="T93" fmla="*/ 36 h 528"/>
                <a:gd name="T94" fmla="*/ 121 w 786"/>
                <a:gd name="T95" fmla="*/ 42 h 528"/>
                <a:gd name="T96" fmla="*/ 122 w 786"/>
                <a:gd name="T97" fmla="*/ 44 h 528"/>
                <a:gd name="T98" fmla="*/ 123 w 786"/>
                <a:gd name="T99" fmla="*/ 45 h 528"/>
                <a:gd name="T100" fmla="*/ 125 w 786"/>
                <a:gd name="T101" fmla="*/ 45 h 528"/>
                <a:gd name="T102" fmla="*/ 127 w 786"/>
                <a:gd name="T103" fmla="*/ 45 h 528"/>
                <a:gd name="T104" fmla="*/ 141 w 786"/>
                <a:gd name="T105" fmla="*/ 33 h 528"/>
                <a:gd name="T106" fmla="*/ 142 w 786"/>
                <a:gd name="T107" fmla="*/ 32 h 528"/>
                <a:gd name="T108" fmla="*/ 143 w 786"/>
                <a:gd name="T109" fmla="*/ 30 h 528"/>
                <a:gd name="T110" fmla="*/ 143 w 786"/>
                <a:gd name="T111" fmla="*/ 24 h 528"/>
                <a:gd name="T112" fmla="*/ 142 w 786"/>
                <a:gd name="T113" fmla="*/ 14 h 528"/>
                <a:gd name="T114" fmla="*/ 148 w 786"/>
                <a:gd name="T115" fmla="*/ 11 h 528"/>
                <a:gd name="T116" fmla="*/ 156 w 786"/>
                <a:gd name="T117" fmla="*/ 7 h 528"/>
                <a:gd name="T118" fmla="*/ 163 w 786"/>
                <a:gd name="T119" fmla="*/ 3 h 528"/>
                <a:gd name="T120" fmla="*/ 166 w 786"/>
                <a:gd name="T121" fmla="*/ 1 h 5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86"/>
                <a:gd name="T184" fmla="*/ 0 h 528"/>
                <a:gd name="T185" fmla="*/ 786 w 786"/>
                <a:gd name="T186" fmla="*/ 528 h 5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86" h="528">
                  <a:moveTo>
                    <a:pt x="731" y="5"/>
                  </a:moveTo>
                  <a:lnTo>
                    <a:pt x="743" y="1"/>
                  </a:lnTo>
                  <a:lnTo>
                    <a:pt x="754" y="0"/>
                  </a:lnTo>
                  <a:lnTo>
                    <a:pt x="762" y="1"/>
                  </a:lnTo>
                  <a:lnTo>
                    <a:pt x="770" y="4"/>
                  </a:lnTo>
                  <a:lnTo>
                    <a:pt x="775" y="6"/>
                  </a:lnTo>
                  <a:lnTo>
                    <a:pt x="779" y="10"/>
                  </a:lnTo>
                  <a:lnTo>
                    <a:pt x="782" y="14"/>
                  </a:lnTo>
                  <a:lnTo>
                    <a:pt x="783" y="17"/>
                  </a:lnTo>
                  <a:lnTo>
                    <a:pt x="786" y="26"/>
                  </a:lnTo>
                  <a:lnTo>
                    <a:pt x="786" y="35"/>
                  </a:lnTo>
                  <a:lnTo>
                    <a:pt x="782" y="44"/>
                  </a:lnTo>
                  <a:lnTo>
                    <a:pt x="775" y="52"/>
                  </a:lnTo>
                  <a:lnTo>
                    <a:pt x="769" y="58"/>
                  </a:lnTo>
                  <a:lnTo>
                    <a:pt x="764" y="64"/>
                  </a:lnTo>
                  <a:lnTo>
                    <a:pt x="758" y="66"/>
                  </a:lnTo>
                  <a:lnTo>
                    <a:pt x="757" y="67"/>
                  </a:lnTo>
                  <a:lnTo>
                    <a:pt x="753" y="70"/>
                  </a:lnTo>
                  <a:lnTo>
                    <a:pt x="741" y="78"/>
                  </a:lnTo>
                  <a:lnTo>
                    <a:pt x="725" y="88"/>
                  </a:lnTo>
                  <a:lnTo>
                    <a:pt x="705" y="99"/>
                  </a:lnTo>
                  <a:lnTo>
                    <a:pt x="686" y="110"/>
                  </a:lnTo>
                  <a:lnTo>
                    <a:pt x="670" y="121"/>
                  </a:lnTo>
                  <a:lnTo>
                    <a:pt x="657" y="129"/>
                  </a:lnTo>
                  <a:lnTo>
                    <a:pt x="653" y="131"/>
                  </a:lnTo>
                  <a:lnTo>
                    <a:pt x="650" y="134"/>
                  </a:lnTo>
                  <a:lnTo>
                    <a:pt x="648" y="135"/>
                  </a:lnTo>
                  <a:lnTo>
                    <a:pt x="647" y="138"/>
                  </a:lnTo>
                  <a:lnTo>
                    <a:pt x="645" y="140"/>
                  </a:lnTo>
                  <a:lnTo>
                    <a:pt x="626" y="186"/>
                  </a:lnTo>
                  <a:lnTo>
                    <a:pt x="601" y="228"/>
                  </a:lnTo>
                  <a:lnTo>
                    <a:pt x="572" y="267"/>
                  </a:lnTo>
                  <a:lnTo>
                    <a:pt x="541" y="303"/>
                  </a:lnTo>
                  <a:lnTo>
                    <a:pt x="507" y="336"/>
                  </a:lnTo>
                  <a:lnTo>
                    <a:pt x="472" y="367"/>
                  </a:lnTo>
                  <a:lnTo>
                    <a:pt x="436" y="394"/>
                  </a:lnTo>
                  <a:lnTo>
                    <a:pt x="398" y="419"/>
                  </a:lnTo>
                  <a:lnTo>
                    <a:pt x="362" y="441"/>
                  </a:lnTo>
                  <a:lnTo>
                    <a:pt x="327" y="462"/>
                  </a:lnTo>
                  <a:lnTo>
                    <a:pt x="293" y="479"/>
                  </a:lnTo>
                  <a:lnTo>
                    <a:pt x="262" y="493"/>
                  </a:lnTo>
                  <a:lnTo>
                    <a:pt x="233" y="506"/>
                  </a:lnTo>
                  <a:lnTo>
                    <a:pt x="208" y="515"/>
                  </a:lnTo>
                  <a:lnTo>
                    <a:pt x="189" y="523"/>
                  </a:lnTo>
                  <a:lnTo>
                    <a:pt x="173" y="528"/>
                  </a:lnTo>
                  <a:lnTo>
                    <a:pt x="162" y="513"/>
                  </a:lnTo>
                  <a:lnTo>
                    <a:pt x="142" y="485"/>
                  </a:lnTo>
                  <a:lnTo>
                    <a:pt x="115" y="449"/>
                  </a:lnTo>
                  <a:lnTo>
                    <a:pt x="86" y="410"/>
                  </a:lnTo>
                  <a:lnTo>
                    <a:pt x="56" y="369"/>
                  </a:lnTo>
                  <a:lnTo>
                    <a:pt x="30" y="334"/>
                  </a:lnTo>
                  <a:lnTo>
                    <a:pt x="11" y="308"/>
                  </a:lnTo>
                  <a:lnTo>
                    <a:pt x="0" y="294"/>
                  </a:lnTo>
                  <a:lnTo>
                    <a:pt x="6" y="285"/>
                  </a:lnTo>
                  <a:lnTo>
                    <a:pt x="11" y="273"/>
                  </a:lnTo>
                  <a:lnTo>
                    <a:pt x="19" y="261"/>
                  </a:lnTo>
                  <a:lnTo>
                    <a:pt x="26" y="250"/>
                  </a:lnTo>
                  <a:lnTo>
                    <a:pt x="36" y="238"/>
                  </a:lnTo>
                  <a:lnTo>
                    <a:pt x="45" y="228"/>
                  </a:lnTo>
                  <a:lnTo>
                    <a:pt x="55" y="218"/>
                  </a:lnTo>
                  <a:lnTo>
                    <a:pt x="67" y="212"/>
                  </a:lnTo>
                  <a:lnTo>
                    <a:pt x="68" y="212"/>
                  </a:lnTo>
                  <a:lnTo>
                    <a:pt x="68" y="211"/>
                  </a:lnTo>
                  <a:lnTo>
                    <a:pt x="71" y="209"/>
                  </a:lnTo>
                  <a:lnTo>
                    <a:pt x="77" y="204"/>
                  </a:lnTo>
                  <a:lnTo>
                    <a:pt x="89" y="196"/>
                  </a:lnTo>
                  <a:lnTo>
                    <a:pt x="102" y="187"/>
                  </a:lnTo>
                  <a:lnTo>
                    <a:pt x="119" y="177"/>
                  </a:lnTo>
                  <a:lnTo>
                    <a:pt x="138" y="165"/>
                  </a:lnTo>
                  <a:lnTo>
                    <a:pt x="160" y="152"/>
                  </a:lnTo>
                  <a:lnTo>
                    <a:pt x="184" y="138"/>
                  </a:lnTo>
                  <a:lnTo>
                    <a:pt x="207" y="125"/>
                  </a:lnTo>
                  <a:lnTo>
                    <a:pt x="233" y="112"/>
                  </a:lnTo>
                  <a:lnTo>
                    <a:pt x="259" y="99"/>
                  </a:lnTo>
                  <a:lnTo>
                    <a:pt x="285" y="88"/>
                  </a:lnTo>
                  <a:lnTo>
                    <a:pt x="311" y="78"/>
                  </a:lnTo>
                  <a:lnTo>
                    <a:pt x="336" y="71"/>
                  </a:lnTo>
                  <a:lnTo>
                    <a:pt x="359" y="66"/>
                  </a:lnTo>
                  <a:lnTo>
                    <a:pt x="381" y="64"/>
                  </a:lnTo>
                  <a:lnTo>
                    <a:pt x="387" y="64"/>
                  </a:lnTo>
                  <a:lnTo>
                    <a:pt x="397" y="66"/>
                  </a:lnTo>
                  <a:lnTo>
                    <a:pt x="411" y="69"/>
                  </a:lnTo>
                  <a:lnTo>
                    <a:pt x="427" y="71"/>
                  </a:lnTo>
                  <a:lnTo>
                    <a:pt x="444" y="74"/>
                  </a:lnTo>
                  <a:lnTo>
                    <a:pt x="461" y="77"/>
                  </a:lnTo>
                  <a:lnTo>
                    <a:pt x="474" y="79"/>
                  </a:lnTo>
                  <a:lnTo>
                    <a:pt x="483" y="80"/>
                  </a:lnTo>
                  <a:lnTo>
                    <a:pt x="487" y="90"/>
                  </a:lnTo>
                  <a:lnTo>
                    <a:pt x="493" y="104"/>
                  </a:lnTo>
                  <a:lnTo>
                    <a:pt x="502" y="121"/>
                  </a:lnTo>
                  <a:lnTo>
                    <a:pt x="510" y="139"/>
                  </a:lnTo>
                  <a:lnTo>
                    <a:pt x="519" y="157"/>
                  </a:lnTo>
                  <a:lnTo>
                    <a:pt x="526" y="172"/>
                  </a:lnTo>
                  <a:lnTo>
                    <a:pt x="531" y="182"/>
                  </a:lnTo>
                  <a:lnTo>
                    <a:pt x="532" y="186"/>
                  </a:lnTo>
                  <a:lnTo>
                    <a:pt x="535" y="190"/>
                  </a:lnTo>
                  <a:lnTo>
                    <a:pt x="537" y="194"/>
                  </a:lnTo>
                  <a:lnTo>
                    <a:pt x="541" y="196"/>
                  </a:lnTo>
                  <a:lnTo>
                    <a:pt x="546" y="198"/>
                  </a:lnTo>
                  <a:lnTo>
                    <a:pt x="550" y="198"/>
                  </a:lnTo>
                  <a:lnTo>
                    <a:pt x="556" y="198"/>
                  </a:lnTo>
                  <a:lnTo>
                    <a:pt x="559" y="196"/>
                  </a:lnTo>
                  <a:lnTo>
                    <a:pt x="563" y="194"/>
                  </a:lnTo>
                  <a:lnTo>
                    <a:pt x="619" y="146"/>
                  </a:lnTo>
                  <a:lnTo>
                    <a:pt x="622" y="143"/>
                  </a:lnTo>
                  <a:lnTo>
                    <a:pt x="624" y="139"/>
                  </a:lnTo>
                  <a:lnTo>
                    <a:pt x="626" y="135"/>
                  </a:lnTo>
                  <a:lnTo>
                    <a:pt x="626" y="130"/>
                  </a:lnTo>
                  <a:lnTo>
                    <a:pt x="626" y="122"/>
                  </a:lnTo>
                  <a:lnTo>
                    <a:pt x="626" y="103"/>
                  </a:lnTo>
                  <a:lnTo>
                    <a:pt x="624" y="80"/>
                  </a:lnTo>
                  <a:lnTo>
                    <a:pt x="624" y="62"/>
                  </a:lnTo>
                  <a:lnTo>
                    <a:pt x="635" y="57"/>
                  </a:lnTo>
                  <a:lnTo>
                    <a:pt x="649" y="49"/>
                  </a:lnTo>
                  <a:lnTo>
                    <a:pt x="666" y="40"/>
                  </a:lnTo>
                  <a:lnTo>
                    <a:pt x="684" y="30"/>
                  </a:lnTo>
                  <a:lnTo>
                    <a:pt x="702" y="21"/>
                  </a:lnTo>
                  <a:lnTo>
                    <a:pt x="717" y="13"/>
                  </a:lnTo>
                  <a:lnTo>
                    <a:pt x="727" y="8"/>
                  </a:lnTo>
                  <a:lnTo>
                    <a:pt x="731" y="5"/>
                  </a:lnTo>
                  <a:close/>
                </a:path>
              </a:pathLst>
            </a:custGeom>
            <a:solidFill>
              <a:srgbClr val="C0C0C0"/>
            </a:solidFill>
            <a:ln w="9525">
              <a:noFill/>
              <a:round/>
              <a:headEnd/>
              <a:tailEnd/>
            </a:ln>
          </p:spPr>
          <p:txBody>
            <a:bodyPr/>
            <a:lstStyle/>
            <a:p>
              <a:pPr rtl="0"/>
              <a:endParaRPr lang="en-US" sz="3800"/>
            </a:p>
          </p:txBody>
        </p:sp>
        <p:sp>
          <p:nvSpPr>
            <p:cNvPr id="41340" name="Freeform 380"/>
            <p:cNvSpPr>
              <a:spLocks/>
            </p:cNvSpPr>
            <p:nvPr/>
          </p:nvSpPr>
          <p:spPr bwMode="auto">
            <a:xfrm flipH="1">
              <a:off x="474" y="893"/>
              <a:ext cx="200" cy="167"/>
            </a:xfrm>
            <a:custGeom>
              <a:avLst/>
              <a:gdLst>
                <a:gd name="T0" fmla="*/ 196 w 872"/>
                <a:gd name="T1" fmla="*/ 91 h 726"/>
                <a:gd name="T2" fmla="*/ 199 w 872"/>
                <a:gd name="T3" fmla="*/ 82 h 726"/>
                <a:gd name="T4" fmla="*/ 197 w 872"/>
                <a:gd name="T5" fmla="*/ 66 h 726"/>
                <a:gd name="T6" fmla="*/ 193 w 872"/>
                <a:gd name="T7" fmla="*/ 41 h 726"/>
                <a:gd name="T8" fmla="*/ 192 w 872"/>
                <a:gd name="T9" fmla="*/ 41 h 726"/>
                <a:gd name="T10" fmla="*/ 186 w 872"/>
                <a:gd name="T11" fmla="*/ 50 h 726"/>
                <a:gd name="T12" fmla="*/ 181 w 872"/>
                <a:gd name="T13" fmla="*/ 62 h 726"/>
                <a:gd name="T14" fmla="*/ 179 w 872"/>
                <a:gd name="T15" fmla="*/ 49 h 726"/>
                <a:gd name="T16" fmla="*/ 179 w 872"/>
                <a:gd name="T17" fmla="*/ 32 h 726"/>
                <a:gd name="T18" fmla="*/ 175 w 872"/>
                <a:gd name="T19" fmla="*/ 20 h 726"/>
                <a:gd name="T20" fmla="*/ 172 w 872"/>
                <a:gd name="T21" fmla="*/ 14 h 726"/>
                <a:gd name="T22" fmla="*/ 172 w 872"/>
                <a:gd name="T23" fmla="*/ 20 h 726"/>
                <a:gd name="T24" fmla="*/ 167 w 872"/>
                <a:gd name="T25" fmla="*/ 31 h 726"/>
                <a:gd name="T26" fmla="*/ 156 w 872"/>
                <a:gd name="T27" fmla="*/ 39 h 726"/>
                <a:gd name="T28" fmla="*/ 149 w 872"/>
                <a:gd name="T29" fmla="*/ 43 h 726"/>
                <a:gd name="T30" fmla="*/ 148 w 872"/>
                <a:gd name="T31" fmla="*/ 44 h 726"/>
                <a:gd name="T32" fmla="*/ 148 w 872"/>
                <a:gd name="T33" fmla="*/ 39 h 726"/>
                <a:gd name="T34" fmla="*/ 144 w 872"/>
                <a:gd name="T35" fmla="*/ 20 h 726"/>
                <a:gd name="T36" fmla="*/ 135 w 872"/>
                <a:gd name="T37" fmla="*/ 0 h 726"/>
                <a:gd name="T38" fmla="*/ 134 w 872"/>
                <a:gd name="T39" fmla="*/ 10 h 726"/>
                <a:gd name="T40" fmla="*/ 130 w 872"/>
                <a:gd name="T41" fmla="*/ 27 h 726"/>
                <a:gd name="T42" fmla="*/ 120 w 872"/>
                <a:gd name="T43" fmla="*/ 37 h 726"/>
                <a:gd name="T44" fmla="*/ 117 w 872"/>
                <a:gd name="T45" fmla="*/ 41 h 726"/>
                <a:gd name="T46" fmla="*/ 113 w 872"/>
                <a:gd name="T47" fmla="*/ 14 h 726"/>
                <a:gd name="T48" fmla="*/ 108 w 872"/>
                <a:gd name="T49" fmla="*/ 12 h 726"/>
                <a:gd name="T50" fmla="*/ 103 w 872"/>
                <a:gd name="T51" fmla="*/ 29 h 726"/>
                <a:gd name="T52" fmla="*/ 94 w 872"/>
                <a:gd name="T53" fmla="*/ 42 h 726"/>
                <a:gd name="T54" fmla="*/ 86 w 872"/>
                <a:gd name="T55" fmla="*/ 52 h 726"/>
                <a:gd name="T56" fmla="*/ 83 w 872"/>
                <a:gd name="T57" fmla="*/ 46 h 726"/>
                <a:gd name="T58" fmla="*/ 81 w 872"/>
                <a:gd name="T59" fmla="*/ 25 h 726"/>
                <a:gd name="T60" fmla="*/ 83 w 872"/>
                <a:gd name="T61" fmla="*/ 16 h 726"/>
                <a:gd name="T62" fmla="*/ 74 w 872"/>
                <a:gd name="T63" fmla="*/ 25 h 726"/>
                <a:gd name="T64" fmla="*/ 58 w 872"/>
                <a:gd name="T65" fmla="*/ 44 h 726"/>
                <a:gd name="T66" fmla="*/ 51 w 872"/>
                <a:gd name="T67" fmla="*/ 66 h 726"/>
                <a:gd name="T68" fmla="*/ 50 w 872"/>
                <a:gd name="T69" fmla="*/ 75 h 726"/>
                <a:gd name="T70" fmla="*/ 46 w 872"/>
                <a:gd name="T71" fmla="*/ 72 h 726"/>
                <a:gd name="T72" fmla="*/ 39 w 872"/>
                <a:gd name="T73" fmla="*/ 62 h 726"/>
                <a:gd name="T74" fmla="*/ 36 w 872"/>
                <a:gd name="T75" fmla="*/ 53 h 726"/>
                <a:gd name="T76" fmla="*/ 27 w 872"/>
                <a:gd name="T77" fmla="*/ 64 h 726"/>
                <a:gd name="T78" fmla="*/ 19 w 872"/>
                <a:gd name="T79" fmla="*/ 82 h 726"/>
                <a:gd name="T80" fmla="*/ 18 w 872"/>
                <a:gd name="T81" fmla="*/ 104 h 726"/>
                <a:gd name="T82" fmla="*/ 17 w 872"/>
                <a:gd name="T83" fmla="*/ 108 h 726"/>
                <a:gd name="T84" fmla="*/ 11 w 872"/>
                <a:gd name="T85" fmla="*/ 94 h 726"/>
                <a:gd name="T86" fmla="*/ 4 w 872"/>
                <a:gd name="T87" fmla="*/ 77 h 726"/>
                <a:gd name="T88" fmla="*/ 2 w 872"/>
                <a:gd name="T89" fmla="*/ 81 h 726"/>
                <a:gd name="T90" fmla="*/ 0 w 872"/>
                <a:gd name="T91" fmla="*/ 108 h 726"/>
                <a:gd name="T92" fmla="*/ 5 w 872"/>
                <a:gd name="T93" fmla="*/ 135 h 726"/>
                <a:gd name="T94" fmla="*/ 12 w 872"/>
                <a:gd name="T95" fmla="*/ 146 h 726"/>
                <a:gd name="T96" fmla="*/ 21 w 872"/>
                <a:gd name="T97" fmla="*/ 155 h 726"/>
                <a:gd name="T98" fmla="*/ 30 w 872"/>
                <a:gd name="T99" fmla="*/ 160 h 726"/>
                <a:gd name="T100" fmla="*/ 39 w 872"/>
                <a:gd name="T101" fmla="*/ 164 h 726"/>
                <a:gd name="T102" fmla="*/ 43 w 872"/>
                <a:gd name="T103" fmla="*/ 167 h 726"/>
                <a:gd name="T104" fmla="*/ 167 w 872"/>
                <a:gd name="T105" fmla="*/ 131 h 726"/>
                <a:gd name="T106" fmla="*/ 194 w 872"/>
                <a:gd name="T107" fmla="*/ 93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72"/>
                <a:gd name="T163" fmla="*/ 0 h 726"/>
                <a:gd name="T164" fmla="*/ 872 w 872"/>
                <a:gd name="T165" fmla="*/ 726 h 72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72" h="726">
                  <a:moveTo>
                    <a:pt x="847" y="406"/>
                  </a:moveTo>
                  <a:lnTo>
                    <a:pt x="848" y="403"/>
                  </a:lnTo>
                  <a:lnTo>
                    <a:pt x="854" y="397"/>
                  </a:lnTo>
                  <a:lnTo>
                    <a:pt x="859" y="387"/>
                  </a:lnTo>
                  <a:lnTo>
                    <a:pt x="865" y="372"/>
                  </a:lnTo>
                  <a:lnTo>
                    <a:pt x="869" y="355"/>
                  </a:lnTo>
                  <a:lnTo>
                    <a:pt x="872" y="335"/>
                  </a:lnTo>
                  <a:lnTo>
                    <a:pt x="868" y="311"/>
                  </a:lnTo>
                  <a:lnTo>
                    <a:pt x="860" y="285"/>
                  </a:lnTo>
                  <a:lnTo>
                    <a:pt x="845" y="236"/>
                  </a:lnTo>
                  <a:lnTo>
                    <a:pt x="841" y="200"/>
                  </a:lnTo>
                  <a:lnTo>
                    <a:pt x="842" y="178"/>
                  </a:lnTo>
                  <a:lnTo>
                    <a:pt x="843" y="171"/>
                  </a:lnTo>
                  <a:lnTo>
                    <a:pt x="842" y="173"/>
                  </a:lnTo>
                  <a:lnTo>
                    <a:pt x="837" y="180"/>
                  </a:lnTo>
                  <a:lnTo>
                    <a:pt x="830" y="189"/>
                  </a:lnTo>
                  <a:lnTo>
                    <a:pt x="821" y="202"/>
                  </a:lnTo>
                  <a:lnTo>
                    <a:pt x="813" y="217"/>
                  </a:lnTo>
                  <a:lnTo>
                    <a:pt x="804" y="234"/>
                  </a:lnTo>
                  <a:lnTo>
                    <a:pt x="796" y="253"/>
                  </a:lnTo>
                  <a:lnTo>
                    <a:pt x="791" y="271"/>
                  </a:lnTo>
                  <a:lnTo>
                    <a:pt x="789" y="263"/>
                  </a:lnTo>
                  <a:lnTo>
                    <a:pt x="783" y="242"/>
                  </a:lnTo>
                  <a:lnTo>
                    <a:pt x="780" y="212"/>
                  </a:lnTo>
                  <a:lnTo>
                    <a:pt x="782" y="177"/>
                  </a:lnTo>
                  <a:lnTo>
                    <a:pt x="783" y="157"/>
                  </a:lnTo>
                  <a:lnTo>
                    <a:pt x="782" y="138"/>
                  </a:lnTo>
                  <a:lnTo>
                    <a:pt x="777" y="118"/>
                  </a:lnTo>
                  <a:lnTo>
                    <a:pt x="772" y="100"/>
                  </a:lnTo>
                  <a:lnTo>
                    <a:pt x="764" y="85"/>
                  </a:lnTo>
                  <a:lnTo>
                    <a:pt x="759" y="72"/>
                  </a:lnTo>
                  <a:lnTo>
                    <a:pt x="754" y="64"/>
                  </a:lnTo>
                  <a:lnTo>
                    <a:pt x="752" y="61"/>
                  </a:lnTo>
                  <a:lnTo>
                    <a:pt x="752" y="65"/>
                  </a:lnTo>
                  <a:lnTo>
                    <a:pt x="751" y="73"/>
                  </a:lnTo>
                  <a:lnTo>
                    <a:pt x="748" y="86"/>
                  </a:lnTo>
                  <a:lnTo>
                    <a:pt x="743" y="102"/>
                  </a:lnTo>
                  <a:lnTo>
                    <a:pt x="737" y="118"/>
                  </a:lnTo>
                  <a:lnTo>
                    <a:pt x="726" y="135"/>
                  </a:lnTo>
                  <a:lnTo>
                    <a:pt x="712" y="150"/>
                  </a:lnTo>
                  <a:lnTo>
                    <a:pt x="695" y="161"/>
                  </a:lnTo>
                  <a:lnTo>
                    <a:pt x="678" y="169"/>
                  </a:lnTo>
                  <a:lnTo>
                    <a:pt x="665" y="176"/>
                  </a:lnTo>
                  <a:lnTo>
                    <a:pt x="656" y="182"/>
                  </a:lnTo>
                  <a:lnTo>
                    <a:pt x="651" y="186"/>
                  </a:lnTo>
                  <a:lnTo>
                    <a:pt x="647" y="189"/>
                  </a:lnTo>
                  <a:lnTo>
                    <a:pt x="646" y="191"/>
                  </a:lnTo>
                  <a:lnTo>
                    <a:pt x="646" y="193"/>
                  </a:lnTo>
                  <a:lnTo>
                    <a:pt x="646" y="187"/>
                  </a:lnTo>
                  <a:lnTo>
                    <a:pt x="644" y="171"/>
                  </a:lnTo>
                  <a:lnTo>
                    <a:pt x="642" y="148"/>
                  </a:lnTo>
                  <a:lnTo>
                    <a:pt x="637" y="120"/>
                  </a:lnTo>
                  <a:lnTo>
                    <a:pt x="630" y="87"/>
                  </a:lnTo>
                  <a:lnTo>
                    <a:pt x="620" y="56"/>
                  </a:lnTo>
                  <a:lnTo>
                    <a:pt x="607" y="26"/>
                  </a:lnTo>
                  <a:lnTo>
                    <a:pt x="590" y="0"/>
                  </a:lnTo>
                  <a:lnTo>
                    <a:pt x="590" y="5"/>
                  </a:lnTo>
                  <a:lnTo>
                    <a:pt x="587" y="20"/>
                  </a:lnTo>
                  <a:lnTo>
                    <a:pt x="585" y="42"/>
                  </a:lnTo>
                  <a:lnTo>
                    <a:pt x="581" y="65"/>
                  </a:lnTo>
                  <a:lnTo>
                    <a:pt x="574" y="91"/>
                  </a:lnTo>
                  <a:lnTo>
                    <a:pt x="566" y="116"/>
                  </a:lnTo>
                  <a:lnTo>
                    <a:pt x="556" y="135"/>
                  </a:lnTo>
                  <a:lnTo>
                    <a:pt x="544" y="147"/>
                  </a:lnTo>
                  <a:lnTo>
                    <a:pt x="525" y="161"/>
                  </a:lnTo>
                  <a:lnTo>
                    <a:pt x="513" y="172"/>
                  </a:lnTo>
                  <a:lnTo>
                    <a:pt x="509" y="177"/>
                  </a:lnTo>
                  <a:lnTo>
                    <a:pt x="508" y="180"/>
                  </a:lnTo>
                  <a:lnTo>
                    <a:pt x="507" y="159"/>
                  </a:lnTo>
                  <a:lnTo>
                    <a:pt x="500" y="113"/>
                  </a:lnTo>
                  <a:lnTo>
                    <a:pt x="491" y="62"/>
                  </a:lnTo>
                  <a:lnTo>
                    <a:pt x="479" y="31"/>
                  </a:lnTo>
                  <a:lnTo>
                    <a:pt x="478" y="36"/>
                  </a:lnTo>
                  <a:lnTo>
                    <a:pt x="473" y="52"/>
                  </a:lnTo>
                  <a:lnTo>
                    <a:pt x="466" y="75"/>
                  </a:lnTo>
                  <a:lnTo>
                    <a:pt x="457" y="100"/>
                  </a:lnTo>
                  <a:lnTo>
                    <a:pt x="447" y="128"/>
                  </a:lnTo>
                  <a:lnTo>
                    <a:pt x="435" y="152"/>
                  </a:lnTo>
                  <a:lnTo>
                    <a:pt x="423" y="172"/>
                  </a:lnTo>
                  <a:lnTo>
                    <a:pt x="412" y="182"/>
                  </a:lnTo>
                  <a:lnTo>
                    <a:pt x="392" y="197"/>
                  </a:lnTo>
                  <a:lnTo>
                    <a:pt x="380" y="213"/>
                  </a:lnTo>
                  <a:lnTo>
                    <a:pt x="375" y="228"/>
                  </a:lnTo>
                  <a:lnTo>
                    <a:pt x="374" y="234"/>
                  </a:lnTo>
                  <a:lnTo>
                    <a:pt x="370" y="224"/>
                  </a:lnTo>
                  <a:lnTo>
                    <a:pt x="360" y="198"/>
                  </a:lnTo>
                  <a:lnTo>
                    <a:pt x="352" y="165"/>
                  </a:lnTo>
                  <a:lnTo>
                    <a:pt x="349" y="134"/>
                  </a:lnTo>
                  <a:lnTo>
                    <a:pt x="354" y="108"/>
                  </a:lnTo>
                  <a:lnTo>
                    <a:pt x="357" y="87"/>
                  </a:lnTo>
                  <a:lnTo>
                    <a:pt x="360" y="74"/>
                  </a:lnTo>
                  <a:lnTo>
                    <a:pt x="361" y="69"/>
                  </a:lnTo>
                  <a:lnTo>
                    <a:pt x="356" y="74"/>
                  </a:lnTo>
                  <a:lnTo>
                    <a:pt x="341" y="89"/>
                  </a:lnTo>
                  <a:lnTo>
                    <a:pt x="321" y="109"/>
                  </a:lnTo>
                  <a:lnTo>
                    <a:pt x="297" y="134"/>
                  </a:lnTo>
                  <a:lnTo>
                    <a:pt x="274" y="164"/>
                  </a:lnTo>
                  <a:lnTo>
                    <a:pt x="252" y="193"/>
                  </a:lnTo>
                  <a:lnTo>
                    <a:pt x="236" y="221"/>
                  </a:lnTo>
                  <a:lnTo>
                    <a:pt x="228" y="247"/>
                  </a:lnTo>
                  <a:lnTo>
                    <a:pt x="223" y="286"/>
                  </a:lnTo>
                  <a:lnTo>
                    <a:pt x="221" y="311"/>
                  </a:lnTo>
                  <a:lnTo>
                    <a:pt x="219" y="323"/>
                  </a:lnTo>
                  <a:lnTo>
                    <a:pt x="219" y="327"/>
                  </a:lnTo>
                  <a:lnTo>
                    <a:pt x="217" y="325"/>
                  </a:lnTo>
                  <a:lnTo>
                    <a:pt x="210" y="320"/>
                  </a:lnTo>
                  <a:lnTo>
                    <a:pt x="200" y="311"/>
                  </a:lnTo>
                  <a:lnTo>
                    <a:pt x="189" y="299"/>
                  </a:lnTo>
                  <a:lnTo>
                    <a:pt x="179" y="285"/>
                  </a:lnTo>
                  <a:lnTo>
                    <a:pt x="169" y="268"/>
                  </a:lnTo>
                  <a:lnTo>
                    <a:pt x="162" y="249"/>
                  </a:lnTo>
                  <a:lnTo>
                    <a:pt x="159" y="226"/>
                  </a:lnTo>
                  <a:lnTo>
                    <a:pt x="156" y="230"/>
                  </a:lnTo>
                  <a:lnTo>
                    <a:pt x="146" y="242"/>
                  </a:lnTo>
                  <a:lnTo>
                    <a:pt x="133" y="258"/>
                  </a:lnTo>
                  <a:lnTo>
                    <a:pt x="119" y="280"/>
                  </a:lnTo>
                  <a:lnTo>
                    <a:pt x="104" y="303"/>
                  </a:lnTo>
                  <a:lnTo>
                    <a:pt x="91" y="329"/>
                  </a:lnTo>
                  <a:lnTo>
                    <a:pt x="81" y="357"/>
                  </a:lnTo>
                  <a:lnTo>
                    <a:pt x="78" y="381"/>
                  </a:lnTo>
                  <a:lnTo>
                    <a:pt x="78" y="424"/>
                  </a:lnTo>
                  <a:lnTo>
                    <a:pt x="78" y="453"/>
                  </a:lnTo>
                  <a:lnTo>
                    <a:pt x="78" y="469"/>
                  </a:lnTo>
                  <a:lnTo>
                    <a:pt x="78" y="474"/>
                  </a:lnTo>
                  <a:lnTo>
                    <a:pt x="75" y="469"/>
                  </a:lnTo>
                  <a:lnTo>
                    <a:pt x="68" y="454"/>
                  </a:lnTo>
                  <a:lnTo>
                    <a:pt x="59" y="435"/>
                  </a:lnTo>
                  <a:lnTo>
                    <a:pt x="49" y="410"/>
                  </a:lnTo>
                  <a:lnTo>
                    <a:pt x="37" y="384"/>
                  </a:lnTo>
                  <a:lnTo>
                    <a:pt x="27" y="359"/>
                  </a:lnTo>
                  <a:lnTo>
                    <a:pt x="19" y="336"/>
                  </a:lnTo>
                  <a:lnTo>
                    <a:pt x="15" y="319"/>
                  </a:lnTo>
                  <a:lnTo>
                    <a:pt x="14" y="327"/>
                  </a:lnTo>
                  <a:lnTo>
                    <a:pt x="10" y="350"/>
                  </a:lnTo>
                  <a:lnTo>
                    <a:pt x="5" y="384"/>
                  </a:lnTo>
                  <a:lnTo>
                    <a:pt x="1" y="424"/>
                  </a:lnTo>
                  <a:lnTo>
                    <a:pt x="0" y="470"/>
                  </a:lnTo>
                  <a:lnTo>
                    <a:pt x="1" y="514"/>
                  </a:lnTo>
                  <a:lnTo>
                    <a:pt x="7" y="554"/>
                  </a:lnTo>
                  <a:lnTo>
                    <a:pt x="20" y="588"/>
                  </a:lnTo>
                  <a:lnTo>
                    <a:pt x="29" y="604"/>
                  </a:lnTo>
                  <a:lnTo>
                    <a:pt x="40" y="620"/>
                  </a:lnTo>
                  <a:lnTo>
                    <a:pt x="52" y="635"/>
                  </a:lnTo>
                  <a:lnTo>
                    <a:pt x="63" y="649"/>
                  </a:lnTo>
                  <a:lnTo>
                    <a:pt x="76" y="663"/>
                  </a:lnTo>
                  <a:lnTo>
                    <a:pt x="91" y="673"/>
                  </a:lnTo>
                  <a:lnTo>
                    <a:pt x="104" y="683"/>
                  </a:lnTo>
                  <a:lnTo>
                    <a:pt x="118" y="690"/>
                  </a:lnTo>
                  <a:lnTo>
                    <a:pt x="131" y="696"/>
                  </a:lnTo>
                  <a:lnTo>
                    <a:pt x="145" y="702"/>
                  </a:lnTo>
                  <a:lnTo>
                    <a:pt x="157" y="708"/>
                  </a:lnTo>
                  <a:lnTo>
                    <a:pt x="169" y="713"/>
                  </a:lnTo>
                  <a:lnTo>
                    <a:pt x="178" y="718"/>
                  </a:lnTo>
                  <a:lnTo>
                    <a:pt x="184" y="722"/>
                  </a:lnTo>
                  <a:lnTo>
                    <a:pt x="189" y="725"/>
                  </a:lnTo>
                  <a:lnTo>
                    <a:pt x="191" y="726"/>
                  </a:lnTo>
                  <a:lnTo>
                    <a:pt x="673" y="487"/>
                  </a:lnTo>
                  <a:lnTo>
                    <a:pt x="729" y="571"/>
                  </a:lnTo>
                  <a:lnTo>
                    <a:pt x="798" y="519"/>
                  </a:lnTo>
                  <a:lnTo>
                    <a:pt x="794" y="450"/>
                  </a:lnTo>
                  <a:lnTo>
                    <a:pt x="847" y="406"/>
                  </a:lnTo>
                  <a:close/>
                </a:path>
              </a:pathLst>
            </a:custGeom>
            <a:solidFill>
              <a:srgbClr val="C0C0C0"/>
            </a:solidFill>
            <a:ln w="12700">
              <a:solidFill>
                <a:srgbClr val="12121C"/>
              </a:solidFill>
              <a:round/>
              <a:headEnd/>
              <a:tailEnd/>
            </a:ln>
          </p:spPr>
          <p:txBody>
            <a:bodyPr/>
            <a:lstStyle/>
            <a:p>
              <a:pPr rtl="0"/>
              <a:endParaRPr lang="en-US" sz="3800"/>
            </a:p>
          </p:txBody>
        </p:sp>
        <p:sp>
          <p:nvSpPr>
            <p:cNvPr id="41341" name="Freeform 381"/>
            <p:cNvSpPr>
              <a:spLocks/>
            </p:cNvSpPr>
            <p:nvPr/>
          </p:nvSpPr>
          <p:spPr bwMode="auto">
            <a:xfrm flipH="1">
              <a:off x="462" y="988"/>
              <a:ext cx="23" cy="15"/>
            </a:xfrm>
            <a:custGeom>
              <a:avLst/>
              <a:gdLst>
                <a:gd name="T0" fmla="*/ 5 w 100"/>
                <a:gd name="T1" fmla="*/ 10 h 63"/>
                <a:gd name="T2" fmla="*/ 0 w 100"/>
                <a:gd name="T3" fmla="*/ 12 h 63"/>
                <a:gd name="T4" fmla="*/ 14 w 100"/>
                <a:gd name="T5" fmla="*/ 15 h 63"/>
                <a:gd name="T6" fmla="*/ 15 w 100"/>
                <a:gd name="T7" fmla="*/ 11 h 63"/>
                <a:gd name="T8" fmla="*/ 15 w 100"/>
                <a:gd name="T9" fmla="*/ 11 h 63"/>
                <a:gd name="T10" fmla="*/ 14 w 100"/>
                <a:gd name="T11" fmla="*/ 11 h 63"/>
                <a:gd name="T12" fmla="*/ 12 w 100"/>
                <a:gd name="T13" fmla="*/ 11 h 63"/>
                <a:gd name="T14" fmla="*/ 11 w 100"/>
                <a:gd name="T15" fmla="*/ 10 h 63"/>
                <a:gd name="T16" fmla="*/ 13 w 100"/>
                <a:gd name="T17" fmla="*/ 9 h 63"/>
                <a:gd name="T18" fmla="*/ 15 w 100"/>
                <a:gd name="T19" fmla="*/ 8 h 63"/>
                <a:gd name="T20" fmla="*/ 17 w 100"/>
                <a:gd name="T21" fmla="*/ 7 h 63"/>
                <a:gd name="T22" fmla="*/ 19 w 100"/>
                <a:gd name="T23" fmla="*/ 6 h 63"/>
                <a:gd name="T24" fmla="*/ 20 w 100"/>
                <a:gd name="T25" fmla="*/ 5 h 63"/>
                <a:gd name="T26" fmla="*/ 22 w 100"/>
                <a:gd name="T27" fmla="*/ 4 h 63"/>
                <a:gd name="T28" fmla="*/ 23 w 100"/>
                <a:gd name="T29" fmla="*/ 4 h 63"/>
                <a:gd name="T30" fmla="*/ 23 w 100"/>
                <a:gd name="T31" fmla="*/ 3 h 63"/>
                <a:gd name="T32" fmla="*/ 21 w 100"/>
                <a:gd name="T33" fmla="*/ 0 h 63"/>
                <a:gd name="T34" fmla="*/ 5 w 100"/>
                <a:gd name="T35" fmla="*/ 10 h 6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0"/>
                <a:gd name="T55" fmla="*/ 0 h 63"/>
                <a:gd name="T56" fmla="*/ 100 w 100"/>
                <a:gd name="T57" fmla="*/ 63 h 6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0" h="63">
                  <a:moveTo>
                    <a:pt x="20" y="40"/>
                  </a:moveTo>
                  <a:lnTo>
                    <a:pt x="0" y="52"/>
                  </a:lnTo>
                  <a:lnTo>
                    <a:pt x="63" y="63"/>
                  </a:lnTo>
                  <a:lnTo>
                    <a:pt x="65" y="48"/>
                  </a:lnTo>
                  <a:lnTo>
                    <a:pt x="64" y="48"/>
                  </a:lnTo>
                  <a:lnTo>
                    <a:pt x="60" y="46"/>
                  </a:lnTo>
                  <a:lnTo>
                    <a:pt x="54" y="45"/>
                  </a:lnTo>
                  <a:lnTo>
                    <a:pt x="47" y="44"/>
                  </a:lnTo>
                  <a:lnTo>
                    <a:pt x="55" y="39"/>
                  </a:lnTo>
                  <a:lnTo>
                    <a:pt x="64" y="35"/>
                  </a:lnTo>
                  <a:lnTo>
                    <a:pt x="73" y="29"/>
                  </a:lnTo>
                  <a:lnTo>
                    <a:pt x="82" y="24"/>
                  </a:lnTo>
                  <a:lnTo>
                    <a:pt x="89" y="20"/>
                  </a:lnTo>
                  <a:lnTo>
                    <a:pt x="95" y="16"/>
                  </a:lnTo>
                  <a:lnTo>
                    <a:pt x="99" y="15"/>
                  </a:lnTo>
                  <a:lnTo>
                    <a:pt x="100" y="14"/>
                  </a:lnTo>
                  <a:lnTo>
                    <a:pt x="93" y="0"/>
                  </a:lnTo>
                  <a:lnTo>
                    <a:pt x="20" y="40"/>
                  </a:lnTo>
                  <a:close/>
                </a:path>
              </a:pathLst>
            </a:custGeom>
            <a:solidFill>
              <a:srgbClr val="000000"/>
            </a:solidFill>
            <a:ln w="9525">
              <a:noFill/>
              <a:round/>
              <a:headEnd/>
              <a:tailEnd/>
            </a:ln>
          </p:spPr>
          <p:txBody>
            <a:bodyPr/>
            <a:lstStyle/>
            <a:p>
              <a:pPr rtl="0"/>
              <a:endParaRPr lang="en-US" sz="3800"/>
            </a:p>
          </p:txBody>
        </p:sp>
        <p:sp>
          <p:nvSpPr>
            <p:cNvPr id="41342" name="Freeform 382"/>
            <p:cNvSpPr>
              <a:spLocks/>
            </p:cNvSpPr>
            <p:nvPr/>
          </p:nvSpPr>
          <p:spPr bwMode="auto">
            <a:xfrm flipH="1">
              <a:off x="611" y="1425"/>
              <a:ext cx="36" cy="34"/>
            </a:xfrm>
            <a:custGeom>
              <a:avLst/>
              <a:gdLst>
                <a:gd name="T0" fmla="*/ 36 w 155"/>
                <a:gd name="T1" fmla="*/ 17 h 147"/>
                <a:gd name="T2" fmla="*/ 36 w 155"/>
                <a:gd name="T3" fmla="*/ 20 h 147"/>
                <a:gd name="T4" fmla="*/ 34 w 155"/>
                <a:gd name="T5" fmla="*/ 23 h 147"/>
                <a:gd name="T6" fmla="*/ 33 w 155"/>
                <a:gd name="T7" fmla="*/ 26 h 147"/>
                <a:gd name="T8" fmla="*/ 31 w 155"/>
                <a:gd name="T9" fmla="*/ 29 h 147"/>
                <a:gd name="T10" fmla="*/ 28 w 155"/>
                <a:gd name="T11" fmla="*/ 31 h 147"/>
                <a:gd name="T12" fmla="*/ 25 w 155"/>
                <a:gd name="T13" fmla="*/ 33 h 147"/>
                <a:gd name="T14" fmla="*/ 22 w 155"/>
                <a:gd name="T15" fmla="*/ 34 h 147"/>
                <a:gd name="T16" fmla="*/ 18 w 155"/>
                <a:gd name="T17" fmla="*/ 34 h 147"/>
                <a:gd name="T18" fmla="*/ 14 w 155"/>
                <a:gd name="T19" fmla="*/ 34 h 147"/>
                <a:gd name="T20" fmla="*/ 11 w 155"/>
                <a:gd name="T21" fmla="*/ 33 h 147"/>
                <a:gd name="T22" fmla="*/ 8 w 155"/>
                <a:gd name="T23" fmla="*/ 31 h 147"/>
                <a:gd name="T24" fmla="*/ 5 w 155"/>
                <a:gd name="T25" fmla="*/ 29 h 147"/>
                <a:gd name="T26" fmla="*/ 3 w 155"/>
                <a:gd name="T27" fmla="*/ 26 h 147"/>
                <a:gd name="T28" fmla="*/ 1 w 155"/>
                <a:gd name="T29" fmla="*/ 23 h 147"/>
                <a:gd name="T30" fmla="*/ 0 w 155"/>
                <a:gd name="T31" fmla="*/ 20 h 147"/>
                <a:gd name="T32" fmla="*/ 0 w 155"/>
                <a:gd name="T33" fmla="*/ 17 h 147"/>
                <a:gd name="T34" fmla="*/ 0 w 155"/>
                <a:gd name="T35" fmla="*/ 14 h 147"/>
                <a:gd name="T36" fmla="*/ 1 w 155"/>
                <a:gd name="T37" fmla="*/ 10 h 147"/>
                <a:gd name="T38" fmla="*/ 3 w 155"/>
                <a:gd name="T39" fmla="*/ 7 h 147"/>
                <a:gd name="T40" fmla="*/ 5 w 155"/>
                <a:gd name="T41" fmla="*/ 5 h 147"/>
                <a:gd name="T42" fmla="*/ 8 w 155"/>
                <a:gd name="T43" fmla="*/ 3 h 147"/>
                <a:gd name="T44" fmla="*/ 11 w 155"/>
                <a:gd name="T45" fmla="*/ 1 h 147"/>
                <a:gd name="T46" fmla="*/ 14 w 155"/>
                <a:gd name="T47" fmla="*/ 0 h 147"/>
                <a:gd name="T48" fmla="*/ 18 w 155"/>
                <a:gd name="T49" fmla="*/ 0 h 147"/>
                <a:gd name="T50" fmla="*/ 22 w 155"/>
                <a:gd name="T51" fmla="*/ 0 h 147"/>
                <a:gd name="T52" fmla="*/ 25 w 155"/>
                <a:gd name="T53" fmla="*/ 1 h 147"/>
                <a:gd name="T54" fmla="*/ 28 w 155"/>
                <a:gd name="T55" fmla="*/ 3 h 147"/>
                <a:gd name="T56" fmla="*/ 31 w 155"/>
                <a:gd name="T57" fmla="*/ 5 h 147"/>
                <a:gd name="T58" fmla="*/ 33 w 155"/>
                <a:gd name="T59" fmla="*/ 7 h 147"/>
                <a:gd name="T60" fmla="*/ 34 w 155"/>
                <a:gd name="T61" fmla="*/ 10 h 147"/>
                <a:gd name="T62" fmla="*/ 36 w 155"/>
                <a:gd name="T63" fmla="*/ 14 h 147"/>
                <a:gd name="T64" fmla="*/ 36 w 155"/>
                <a:gd name="T65" fmla="*/ 17 h 14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5"/>
                <a:gd name="T100" fmla="*/ 0 h 147"/>
                <a:gd name="T101" fmla="*/ 155 w 155"/>
                <a:gd name="T102" fmla="*/ 147 h 14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5" h="147">
                  <a:moveTo>
                    <a:pt x="155" y="73"/>
                  </a:moveTo>
                  <a:lnTo>
                    <a:pt x="153" y="87"/>
                  </a:lnTo>
                  <a:lnTo>
                    <a:pt x="148" y="101"/>
                  </a:lnTo>
                  <a:lnTo>
                    <a:pt x="142" y="114"/>
                  </a:lnTo>
                  <a:lnTo>
                    <a:pt x="132" y="125"/>
                  </a:lnTo>
                  <a:lnTo>
                    <a:pt x="121" y="134"/>
                  </a:lnTo>
                  <a:lnTo>
                    <a:pt x="108" y="141"/>
                  </a:lnTo>
                  <a:lnTo>
                    <a:pt x="93" y="146"/>
                  </a:lnTo>
                  <a:lnTo>
                    <a:pt x="78" y="147"/>
                  </a:lnTo>
                  <a:lnTo>
                    <a:pt x="62" y="146"/>
                  </a:lnTo>
                  <a:lnTo>
                    <a:pt x="48" y="141"/>
                  </a:lnTo>
                  <a:lnTo>
                    <a:pt x="35" y="134"/>
                  </a:lnTo>
                  <a:lnTo>
                    <a:pt x="23" y="125"/>
                  </a:lnTo>
                  <a:lnTo>
                    <a:pt x="13" y="114"/>
                  </a:lnTo>
                  <a:lnTo>
                    <a:pt x="6" y="101"/>
                  </a:lnTo>
                  <a:lnTo>
                    <a:pt x="1" y="87"/>
                  </a:lnTo>
                  <a:lnTo>
                    <a:pt x="0" y="73"/>
                  </a:lnTo>
                  <a:lnTo>
                    <a:pt x="1" y="59"/>
                  </a:lnTo>
                  <a:lnTo>
                    <a:pt x="6" y="44"/>
                  </a:lnTo>
                  <a:lnTo>
                    <a:pt x="13" y="32"/>
                  </a:lnTo>
                  <a:lnTo>
                    <a:pt x="23" y="21"/>
                  </a:lnTo>
                  <a:lnTo>
                    <a:pt x="35" y="13"/>
                  </a:lnTo>
                  <a:lnTo>
                    <a:pt x="48" y="5"/>
                  </a:lnTo>
                  <a:lnTo>
                    <a:pt x="62" y="1"/>
                  </a:lnTo>
                  <a:lnTo>
                    <a:pt x="78" y="0"/>
                  </a:lnTo>
                  <a:lnTo>
                    <a:pt x="93" y="1"/>
                  </a:lnTo>
                  <a:lnTo>
                    <a:pt x="108" y="5"/>
                  </a:lnTo>
                  <a:lnTo>
                    <a:pt x="121" y="13"/>
                  </a:lnTo>
                  <a:lnTo>
                    <a:pt x="132" y="21"/>
                  </a:lnTo>
                  <a:lnTo>
                    <a:pt x="142" y="32"/>
                  </a:lnTo>
                  <a:lnTo>
                    <a:pt x="148" y="44"/>
                  </a:lnTo>
                  <a:lnTo>
                    <a:pt x="153" y="59"/>
                  </a:lnTo>
                  <a:lnTo>
                    <a:pt x="155" y="73"/>
                  </a:lnTo>
                  <a:close/>
                </a:path>
              </a:pathLst>
            </a:custGeom>
            <a:solidFill>
              <a:srgbClr val="000000"/>
            </a:solidFill>
            <a:ln w="9525">
              <a:noFill/>
              <a:round/>
              <a:headEnd/>
              <a:tailEnd/>
            </a:ln>
          </p:spPr>
          <p:txBody>
            <a:bodyPr/>
            <a:lstStyle/>
            <a:p>
              <a:pPr rtl="0"/>
              <a:endParaRPr lang="en-US" sz="3800"/>
            </a:p>
          </p:txBody>
        </p:sp>
        <p:sp>
          <p:nvSpPr>
            <p:cNvPr id="41343" name="Freeform 383"/>
            <p:cNvSpPr>
              <a:spLocks/>
            </p:cNvSpPr>
            <p:nvPr/>
          </p:nvSpPr>
          <p:spPr bwMode="auto">
            <a:xfrm flipH="1">
              <a:off x="588" y="1056"/>
              <a:ext cx="17" cy="18"/>
            </a:xfrm>
            <a:custGeom>
              <a:avLst/>
              <a:gdLst>
                <a:gd name="T0" fmla="*/ 1 w 74"/>
                <a:gd name="T1" fmla="*/ 3 h 79"/>
                <a:gd name="T2" fmla="*/ 0 w 74"/>
                <a:gd name="T3" fmla="*/ 15 h 79"/>
                <a:gd name="T4" fmla="*/ 0 w 74"/>
                <a:gd name="T5" fmla="*/ 15 h 79"/>
                <a:gd name="T6" fmla="*/ 0 w 74"/>
                <a:gd name="T7" fmla="*/ 16 h 79"/>
                <a:gd name="T8" fmla="*/ 0 w 74"/>
                <a:gd name="T9" fmla="*/ 17 h 79"/>
                <a:gd name="T10" fmla="*/ 1 w 74"/>
                <a:gd name="T11" fmla="*/ 17 h 79"/>
                <a:gd name="T12" fmla="*/ 1 w 74"/>
                <a:gd name="T13" fmla="*/ 18 h 79"/>
                <a:gd name="T14" fmla="*/ 2 w 74"/>
                <a:gd name="T15" fmla="*/ 18 h 79"/>
                <a:gd name="T16" fmla="*/ 3 w 74"/>
                <a:gd name="T17" fmla="*/ 18 h 79"/>
                <a:gd name="T18" fmla="*/ 3 w 74"/>
                <a:gd name="T19" fmla="*/ 18 h 79"/>
                <a:gd name="T20" fmla="*/ 14 w 74"/>
                <a:gd name="T21" fmla="*/ 17 h 79"/>
                <a:gd name="T22" fmla="*/ 15 w 74"/>
                <a:gd name="T23" fmla="*/ 17 h 79"/>
                <a:gd name="T24" fmla="*/ 16 w 74"/>
                <a:gd name="T25" fmla="*/ 16 h 79"/>
                <a:gd name="T26" fmla="*/ 17 w 74"/>
                <a:gd name="T27" fmla="*/ 15 h 79"/>
                <a:gd name="T28" fmla="*/ 17 w 74"/>
                <a:gd name="T29" fmla="*/ 14 h 79"/>
                <a:gd name="T30" fmla="*/ 17 w 74"/>
                <a:gd name="T31" fmla="*/ 13 h 79"/>
                <a:gd name="T32" fmla="*/ 16 w 74"/>
                <a:gd name="T33" fmla="*/ 12 h 79"/>
                <a:gd name="T34" fmla="*/ 15 w 74"/>
                <a:gd name="T35" fmla="*/ 11 h 79"/>
                <a:gd name="T36" fmla="*/ 14 w 74"/>
                <a:gd name="T37" fmla="*/ 11 h 79"/>
                <a:gd name="T38" fmla="*/ 13 w 74"/>
                <a:gd name="T39" fmla="*/ 11 h 79"/>
                <a:gd name="T40" fmla="*/ 11 w 74"/>
                <a:gd name="T41" fmla="*/ 11 h 79"/>
                <a:gd name="T42" fmla="*/ 9 w 74"/>
                <a:gd name="T43" fmla="*/ 11 h 79"/>
                <a:gd name="T44" fmla="*/ 6 w 74"/>
                <a:gd name="T45" fmla="*/ 12 h 79"/>
                <a:gd name="T46" fmla="*/ 7 w 74"/>
                <a:gd name="T47" fmla="*/ 9 h 79"/>
                <a:gd name="T48" fmla="*/ 7 w 74"/>
                <a:gd name="T49" fmla="*/ 6 h 79"/>
                <a:gd name="T50" fmla="*/ 7 w 74"/>
                <a:gd name="T51" fmla="*/ 4 h 79"/>
                <a:gd name="T52" fmla="*/ 7 w 74"/>
                <a:gd name="T53" fmla="*/ 3 h 79"/>
                <a:gd name="T54" fmla="*/ 7 w 74"/>
                <a:gd name="T55" fmla="*/ 3 h 79"/>
                <a:gd name="T56" fmla="*/ 7 w 74"/>
                <a:gd name="T57" fmla="*/ 3 h 79"/>
                <a:gd name="T58" fmla="*/ 7 w 74"/>
                <a:gd name="T59" fmla="*/ 3 h 79"/>
                <a:gd name="T60" fmla="*/ 7 w 74"/>
                <a:gd name="T61" fmla="*/ 3 h 79"/>
                <a:gd name="T62" fmla="*/ 7 w 74"/>
                <a:gd name="T63" fmla="*/ 2 h 79"/>
                <a:gd name="T64" fmla="*/ 6 w 74"/>
                <a:gd name="T65" fmla="*/ 1 h 79"/>
                <a:gd name="T66" fmla="*/ 6 w 74"/>
                <a:gd name="T67" fmla="*/ 0 h 79"/>
                <a:gd name="T68" fmla="*/ 4 w 74"/>
                <a:gd name="T69" fmla="*/ 0 h 79"/>
                <a:gd name="T70" fmla="*/ 3 w 74"/>
                <a:gd name="T71" fmla="*/ 0 h 79"/>
                <a:gd name="T72" fmla="*/ 2 w 74"/>
                <a:gd name="T73" fmla="*/ 1 h 79"/>
                <a:gd name="T74" fmla="*/ 1 w 74"/>
                <a:gd name="T75" fmla="*/ 1 h 79"/>
                <a:gd name="T76" fmla="*/ 1 w 74"/>
                <a:gd name="T77" fmla="*/ 3 h 7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4"/>
                <a:gd name="T118" fmla="*/ 0 h 79"/>
                <a:gd name="T119" fmla="*/ 74 w 74"/>
                <a:gd name="T120" fmla="*/ 79 h 7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4" h="79">
                  <a:moveTo>
                    <a:pt x="3" y="12"/>
                  </a:moveTo>
                  <a:lnTo>
                    <a:pt x="0" y="64"/>
                  </a:lnTo>
                  <a:lnTo>
                    <a:pt x="0" y="66"/>
                  </a:lnTo>
                  <a:lnTo>
                    <a:pt x="0" y="69"/>
                  </a:lnTo>
                  <a:lnTo>
                    <a:pt x="2" y="73"/>
                  </a:lnTo>
                  <a:lnTo>
                    <a:pt x="3" y="75"/>
                  </a:lnTo>
                  <a:lnTo>
                    <a:pt x="6" y="77"/>
                  </a:lnTo>
                  <a:lnTo>
                    <a:pt x="9" y="78"/>
                  </a:lnTo>
                  <a:lnTo>
                    <a:pt x="11" y="79"/>
                  </a:lnTo>
                  <a:lnTo>
                    <a:pt x="14" y="79"/>
                  </a:lnTo>
                  <a:lnTo>
                    <a:pt x="62" y="74"/>
                  </a:lnTo>
                  <a:lnTo>
                    <a:pt x="67" y="73"/>
                  </a:lnTo>
                  <a:lnTo>
                    <a:pt x="71" y="69"/>
                  </a:lnTo>
                  <a:lnTo>
                    <a:pt x="74" y="65"/>
                  </a:lnTo>
                  <a:lnTo>
                    <a:pt x="74" y="60"/>
                  </a:lnTo>
                  <a:lnTo>
                    <a:pt x="72" y="55"/>
                  </a:lnTo>
                  <a:lnTo>
                    <a:pt x="68" y="51"/>
                  </a:lnTo>
                  <a:lnTo>
                    <a:pt x="65" y="48"/>
                  </a:lnTo>
                  <a:lnTo>
                    <a:pt x="59" y="47"/>
                  </a:lnTo>
                  <a:lnTo>
                    <a:pt x="57" y="47"/>
                  </a:lnTo>
                  <a:lnTo>
                    <a:pt x="49" y="48"/>
                  </a:lnTo>
                  <a:lnTo>
                    <a:pt x="39" y="49"/>
                  </a:lnTo>
                  <a:lnTo>
                    <a:pt x="28" y="51"/>
                  </a:lnTo>
                  <a:lnTo>
                    <a:pt x="29" y="39"/>
                  </a:lnTo>
                  <a:lnTo>
                    <a:pt x="29" y="26"/>
                  </a:lnTo>
                  <a:lnTo>
                    <a:pt x="31" y="18"/>
                  </a:lnTo>
                  <a:lnTo>
                    <a:pt x="31" y="14"/>
                  </a:lnTo>
                  <a:lnTo>
                    <a:pt x="31" y="13"/>
                  </a:lnTo>
                  <a:lnTo>
                    <a:pt x="29" y="8"/>
                  </a:lnTo>
                  <a:lnTo>
                    <a:pt x="27" y="4"/>
                  </a:lnTo>
                  <a:lnTo>
                    <a:pt x="24" y="1"/>
                  </a:lnTo>
                  <a:lnTo>
                    <a:pt x="19" y="0"/>
                  </a:lnTo>
                  <a:lnTo>
                    <a:pt x="14" y="0"/>
                  </a:lnTo>
                  <a:lnTo>
                    <a:pt x="9" y="3"/>
                  </a:lnTo>
                  <a:lnTo>
                    <a:pt x="5" y="6"/>
                  </a:lnTo>
                  <a:lnTo>
                    <a:pt x="3" y="12"/>
                  </a:lnTo>
                  <a:close/>
                </a:path>
              </a:pathLst>
            </a:custGeom>
            <a:solidFill>
              <a:srgbClr val="000000"/>
            </a:solidFill>
            <a:ln w="9525">
              <a:noFill/>
              <a:round/>
              <a:headEnd/>
              <a:tailEnd/>
            </a:ln>
          </p:spPr>
          <p:txBody>
            <a:bodyPr/>
            <a:lstStyle/>
            <a:p>
              <a:pPr rtl="0"/>
              <a:endParaRPr lang="en-US" sz="3800"/>
            </a:p>
          </p:txBody>
        </p:sp>
        <p:sp>
          <p:nvSpPr>
            <p:cNvPr id="41344" name="Freeform 384"/>
            <p:cNvSpPr>
              <a:spLocks/>
            </p:cNvSpPr>
            <p:nvPr/>
          </p:nvSpPr>
          <p:spPr bwMode="auto">
            <a:xfrm flipH="1">
              <a:off x="563" y="1072"/>
              <a:ext cx="20" cy="12"/>
            </a:xfrm>
            <a:custGeom>
              <a:avLst/>
              <a:gdLst>
                <a:gd name="T0" fmla="*/ 15 w 83"/>
                <a:gd name="T1" fmla="*/ 0 h 56"/>
                <a:gd name="T2" fmla="*/ 1 w 83"/>
                <a:gd name="T3" fmla="*/ 6 h 56"/>
                <a:gd name="T4" fmla="*/ 0 w 83"/>
                <a:gd name="T5" fmla="*/ 7 h 56"/>
                <a:gd name="T6" fmla="*/ 0 w 83"/>
                <a:gd name="T7" fmla="*/ 8 h 56"/>
                <a:gd name="T8" fmla="*/ 0 w 83"/>
                <a:gd name="T9" fmla="*/ 9 h 56"/>
                <a:gd name="T10" fmla="*/ 0 w 83"/>
                <a:gd name="T11" fmla="*/ 11 h 56"/>
                <a:gd name="T12" fmla="*/ 1 w 83"/>
                <a:gd name="T13" fmla="*/ 11 h 56"/>
                <a:gd name="T14" fmla="*/ 2 w 83"/>
                <a:gd name="T15" fmla="*/ 12 h 56"/>
                <a:gd name="T16" fmla="*/ 3 w 83"/>
                <a:gd name="T17" fmla="*/ 12 h 56"/>
                <a:gd name="T18" fmla="*/ 5 w 83"/>
                <a:gd name="T19" fmla="*/ 12 h 56"/>
                <a:gd name="T20" fmla="*/ 18 w 83"/>
                <a:gd name="T21" fmla="*/ 6 h 56"/>
                <a:gd name="T22" fmla="*/ 19 w 83"/>
                <a:gd name="T23" fmla="*/ 5 h 56"/>
                <a:gd name="T24" fmla="*/ 20 w 83"/>
                <a:gd name="T25" fmla="*/ 4 h 56"/>
                <a:gd name="T26" fmla="*/ 20 w 83"/>
                <a:gd name="T27" fmla="*/ 3 h 56"/>
                <a:gd name="T28" fmla="*/ 20 w 83"/>
                <a:gd name="T29" fmla="*/ 2 h 56"/>
                <a:gd name="T30" fmla="*/ 19 w 83"/>
                <a:gd name="T31" fmla="*/ 1 h 56"/>
                <a:gd name="T32" fmla="*/ 18 w 83"/>
                <a:gd name="T33" fmla="*/ 0 h 56"/>
                <a:gd name="T34" fmla="*/ 17 w 83"/>
                <a:gd name="T35" fmla="*/ 0 h 56"/>
                <a:gd name="T36" fmla="*/ 15 w 83"/>
                <a:gd name="T37" fmla="*/ 0 h 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3"/>
                <a:gd name="T58" fmla="*/ 0 h 56"/>
                <a:gd name="T59" fmla="*/ 83 w 83"/>
                <a:gd name="T60" fmla="*/ 56 h 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3" h="56">
                  <a:moveTo>
                    <a:pt x="63" y="2"/>
                  </a:moveTo>
                  <a:lnTo>
                    <a:pt x="6" y="30"/>
                  </a:lnTo>
                  <a:lnTo>
                    <a:pt x="2" y="33"/>
                  </a:lnTo>
                  <a:lnTo>
                    <a:pt x="0" y="38"/>
                  </a:lnTo>
                  <a:lnTo>
                    <a:pt x="0" y="43"/>
                  </a:lnTo>
                  <a:lnTo>
                    <a:pt x="1" y="49"/>
                  </a:lnTo>
                  <a:lnTo>
                    <a:pt x="4" y="52"/>
                  </a:lnTo>
                  <a:lnTo>
                    <a:pt x="9" y="55"/>
                  </a:lnTo>
                  <a:lnTo>
                    <a:pt x="14" y="56"/>
                  </a:lnTo>
                  <a:lnTo>
                    <a:pt x="19" y="55"/>
                  </a:lnTo>
                  <a:lnTo>
                    <a:pt x="76" y="26"/>
                  </a:lnTo>
                  <a:lnTo>
                    <a:pt x="80" y="22"/>
                  </a:lnTo>
                  <a:lnTo>
                    <a:pt x="83" y="19"/>
                  </a:lnTo>
                  <a:lnTo>
                    <a:pt x="83" y="13"/>
                  </a:lnTo>
                  <a:lnTo>
                    <a:pt x="82" y="8"/>
                  </a:lnTo>
                  <a:lnTo>
                    <a:pt x="79" y="3"/>
                  </a:lnTo>
                  <a:lnTo>
                    <a:pt x="74" y="0"/>
                  </a:lnTo>
                  <a:lnTo>
                    <a:pt x="69" y="0"/>
                  </a:lnTo>
                  <a:lnTo>
                    <a:pt x="63" y="2"/>
                  </a:lnTo>
                  <a:close/>
                </a:path>
              </a:pathLst>
            </a:custGeom>
            <a:solidFill>
              <a:srgbClr val="000000"/>
            </a:solidFill>
            <a:ln w="9525">
              <a:noFill/>
              <a:round/>
              <a:headEnd/>
              <a:tailEnd/>
            </a:ln>
          </p:spPr>
          <p:txBody>
            <a:bodyPr/>
            <a:lstStyle/>
            <a:p>
              <a:pPr rtl="0"/>
              <a:endParaRPr lang="en-US" sz="3800"/>
            </a:p>
          </p:txBody>
        </p:sp>
        <p:sp>
          <p:nvSpPr>
            <p:cNvPr id="41345" name="Freeform 385"/>
            <p:cNvSpPr>
              <a:spLocks/>
            </p:cNvSpPr>
            <p:nvPr/>
          </p:nvSpPr>
          <p:spPr bwMode="auto">
            <a:xfrm flipH="1">
              <a:off x="566" y="1045"/>
              <a:ext cx="11" cy="11"/>
            </a:xfrm>
            <a:custGeom>
              <a:avLst/>
              <a:gdLst>
                <a:gd name="T0" fmla="*/ 11 w 48"/>
                <a:gd name="T1" fmla="*/ 5 h 49"/>
                <a:gd name="T2" fmla="*/ 11 w 48"/>
                <a:gd name="T3" fmla="*/ 7 h 49"/>
                <a:gd name="T4" fmla="*/ 10 w 48"/>
                <a:gd name="T5" fmla="*/ 9 h 49"/>
                <a:gd name="T6" fmla="*/ 8 w 48"/>
                <a:gd name="T7" fmla="*/ 10 h 49"/>
                <a:gd name="T8" fmla="*/ 6 w 48"/>
                <a:gd name="T9" fmla="*/ 11 h 49"/>
                <a:gd name="T10" fmla="*/ 4 w 48"/>
                <a:gd name="T11" fmla="*/ 10 h 49"/>
                <a:gd name="T12" fmla="*/ 2 w 48"/>
                <a:gd name="T13" fmla="*/ 9 h 49"/>
                <a:gd name="T14" fmla="*/ 1 w 48"/>
                <a:gd name="T15" fmla="*/ 7 h 49"/>
                <a:gd name="T16" fmla="*/ 0 w 48"/>
                <a:gd name="T17" fmla="*/ 5 h 49"/>
                <a:gd name="T18" fmla="*/ 1 w 48"/>
                <a:gd name="T19" fmla="*/ 3 h 49"/>
                <a:gd name="T20" fmla="*/ 2 w 48"/>
                <a:gd name="T21" fmla="*/ 2 h 49"/>
                <a:gd name="T22" fmla="*/ 4 w 48"/>
                <a:gd name="T23" fmla="*/ 0 h 49"/>
                <a:gd name="T24" fmla="*/ 6 w 48"/>
                <a:gd name="T25" fmla="*/ 0 h 49"/>
                <a:gd name="T26" fmla="*/ 8 w 48"/>
                <a:gd name="T27" fmla="*/ 0 h 49"/>
                <a:gd name="T28" fmla="*/ 10 w 48"/>
                <a:gd name="T29" fmla="*/ 2 h 49"/>
                <a:gd name="T30" fmla="*/ 11 w 48"/>
                <a:gd name="T31" fmla="*/ 3 h 49"/>
                <a:gd name="T32" fmla="*/ 11 w 48"/>
                <a:gd name="T33" fmla="*/ 5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9"/>
                <a:gd name="T53" fmla="*/ 48 w 48"/>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9">
                  <a:moveTo>
                    <a:pt x="48" y="24"/>
                  </a:moveTo>
                  <a:lnTo>
                    <a:pt x="47" y="33"/>
                  </a:lnTo>
                  <a:lnTo>
                    <a:pt x="42" y="41"/>
                  </a:lnTo>
                  <a:lnTo>
                    <a:pt x="34" y="46"/>
                  </a:lnTo>
                  <a:lnTo>
                    <a:pt x="25" y="49"/>
                  </a:lnTo>
                  <a:lnTo>
                    <a:pt x="16" y="46"/>
                  </a:lnTo>
                  <a:lnTo>
                    <a:pt x="8" y="41"/>
                  </a:lnTo>
                  <a:lnTo>
                    <a:pt x="3" y="33"/>
                  </a:lnTo>
                  <a:lnTo>
                    <a:pt x="0" y="24"/>
                  </a:lnTo>
                  <a:lnTo>
                    <a:pt x="3" y="15"/>
                  </a:lnTo>
                  <a:lnTo>
                    <a:pt x="8" y="7"/>
                  </a:lnTo>
                  <a:lnTo>
                    <a:pt x="16" y="2"/>
                  </a:lnTo>
                  <a:lnTo>
                    <a:pt x="25" y="0"/>
                  </a:lnTo>
                  <a:lnTo>
                    <a:pt x="34" y="2"/>
                  </a:lnTo>
                  <a:lnTo>
                    <a:pt x="42" y="7"/>
                  </a:lnTo>
                  <a:lnTo>
                    <a:pt x="47" y="15"/>
                  </a:lnTo>
                  <a:lnTo>
                    <a:pt x="48" y="24"/>
                  </a:lnTo>
                  <a:close/>
                </a:path>
              </a:pathLst>
            </a:custGeom>
            <a:solidFill>
              <a:srgbClr val="000000"/>
            </a:solidFill>
            <a:ln w="9525">
              <a:noFill/>
              <a:round/>
              <a:headEnd/>
              <a:tailEnd/>
            </a:ln>
          </p:spPr>
          <p:txBody>
            <a:bodyPr/>
            <a:lstStyle/>
            <a:p>
              <a:pPr rtl="0"/>
              <a:endParaRPr lang="en-US" sz="3800"/>
            </a:p>
          </p:txBody>
        </p:sp>
      </p:grpSp>
      <p:grpSp>
        <p:nvGrpSpPr>
          <p:cNvPr id="11" name="Group 386"/>
          <p:cNvGrpSpPr>
            <a:grpSpLocks/>
          </p:cNvGrpSpPr>
          <p:nvPr/>
        </p:nvGrpSpPr>
        <p:grpSpPr bwMode="auto">
          <a:xfrm>
            <a:off x="6915150" y="3844925"/>
            <a:ext cx="833438" cy="954088"/>
            <a:chOff x="337" y="893"/>
            <a:chExt cx="525" cy="601"/>
          </a:xfrm>
        </p:grpSpPr>
        <p:sp>
          <p:nvSpPr>
            <p:cNvPr id="41347" name="Freeform 387"/>
            <p:cNvSpPr>
              <a:spLocks/>
            </p:cNvSpPr>
            <p:nvPr/>
          </p:nvSpPr>
          <p:spPr bwMode="auto">
            <a:xfrm flipH="1">
              <a:off x="389" y="1329"/>
              <a:ext cx="158" cy="88"/>
            </a:xfrm>
            <a:custGeom>
              <a:avLst/>
              <a:gdLst>
                <a:gd name="T0" fmla="*/ 130 w 692"/>
                <a:gd name="T1" fmla="*/ 1 h 382"/>
                <a:gd name="T2" fmla="*/ 128 w 692"/>
                <a:gd name="T3" fmla="*/ 3 h 382"/>
                <a:gd name="T4" fmla="*/ 128 w 692"/>
                <a:gd name="T5" fmla="*/ 5 h 382"/>
                <a:gd name="T6" fmla="*/ 128 w 692"/>
                <a:gd name="T7" fmla="*/ 6 h 382"/>
                <a:gd name="T8" fmla="*/ 129 w 692"/>
                <a:gd name="T9" fmla="*/ 9 h 382"/>
                <a:gd name="T10" fmla="*/ 134 w 692"/>
                <a:gd name="T11" fmla="*/ 22 h 382"/>
                <a:gd name="T12" fmla="*/ 141 w 692"/>
                <a:gd name="T13" fmla="*/ 41 h 382"/>
                <a:gd name="T14" fmla="*/ 146 w 692"/>
                <a:gd name="T15" fmla="*/ 56 h 382"/>
                <a:gd name="T16" fmla="*/ 147 w 692"/>
                <a:gd name="T17" fmla="*/ 62 h 382"/>
                <a:gd name="T18" fmla="*/ 144 w 692"/>
                <a:gd name="T19" fmla="*/ 73 h 382"/>
                <a:gd name="T20" fmla="*/ 140 w 692"/>
                <a:gd name="T21" fmla="*/ 78 h 382"/>
                <a:gd name="T22" fmla="*/ 129 w 692"/>
                <a:gd name="T23" fmla="*/ 78 h 382"/>
                <a:gd name="T24" fmla="*/ 111 w 692"/>
                <a:gd name="T25" fmla="*/ 78 h 382"/>
                <a:gd name="T26" fmla="*/ 90 w 692"/>
                <a:gd name="T27" fmla="*/ 78 h 382"/>
                <a:gd name="T28" fmla="*/ 68 w 692"/>
                <a:gd name="T29" fmla="*/ 78 h 382"/>
                <a:gd name="T30" fmla="*/ 47 w 692"/>
                <a:gd name="T31" fmla="*/ 78 h 382"/>
                <a:gd name="T32" fmla="*/ 29 w 692"/>
                <a:gd name="T33" fmla="*/ 78 h 382"/>
                <a:gd name="T34" fmla="*/ 18 w 692"/>
                <a:gd name="T35" fmla="*/ 78 h 382"/>
                <a:gd name="T36" fmla="*/ 14 w 692"/>
                <a:gd name="T37" fmla="*/ 72 h 382"/>
                <a:gd name="T38" fmla="*/ 11 w 692"/>
                <a:gd name="T39" fmla="*/ 58 h 382"/>
                <a:gd name="T40" fmla="*/ 11 w 692"/>
                <a:gd name="T41" fmla="*/ 51 h 382"/>
                <a:gd name="T42" fmla="*/ 14 w 692"/>
                <a:gd name="T43" fmla="*/ 38 h 382"/>
                <a:gd name="T44" fmla="*/ 19 w 692"/>
                <a:gd name="T45" fmla="*/ 21 h 382"/>
                <a:gd name="T46" fmla="*/ 22 w 692"/>
                <a:gd name="T47" fmla="*/ 8 h 382"/>
                <a:gd name="T48" fmla="*/ 23 w 692"/>
                <a:gd name="T49" fmla="*/ 6 h 382"/>
                <a:gd name="T50" fmla="*/ 23 w 692"/>
                <a:gd name="T51" fmla="*/ 5 h 382"/>
                <a:gd name="T52" fmla="*/ 23 w 692"/>
                <a:gd name="T53" fmla="*/ 3 h 382"/>
                <a:gd name="T54" fmla="*/ 21 w 692"/>
                <a:gd name="T55" fmla="*/ 1 h 382"/>
                <a:gd name="T56" fmla="*/ 18 w 692"/>
                <a:gd name="T57" fmla="*/ 0 h 382"/>
                <a:gd name="T58" fmla="*/ 14 w 692"/>
                <a:gd name="T59" fmla="*/ 2 h 382"/>
                <a:gd name="T60" fmla="*/ 0 w 692"/>
                <a:gd name="T61" fmla="*/ 53 h 382"/>
                <a:gd name="T62" fmla="*/ 0 w 692"/>
                <a:gd name="T63" fmla="*/ 54 h 382"/>
                <a:gd name="T64" fmla="*/ 0 w 692"/>
                <a:gd name="T65" fmla="*/ 55 h 382"/>
                <a:gd name="T66" fmla="*/ 8 w 692"/>
                <a:gd name="T67" fmla="*/ 86 h 382"/>
                <a:gd name="T68" fmla="*/ 10 w 692"/>
                <a:gd name="T69" fmla="*/ 88 h 382"/>
                <a:gd name="T70" fmla="*/ 146 w 692"/>
                <a:gd name="T71" fmla="*/ 88 h 382"/>
                <a:gd name="T72" fmla="*/ 149 w 692"/>
                <a:gd name="T73" fmla="*/ 87 h 382"/>
                <a:gd name="T74" fmla="*/ 151 w 692"/>
                <a:gd name="T75" fmla="*/ 85 h 382"/>
                <a:gd name="T76" fmla="*/ 158 w 692"/>
                <a:gd name="T77" fmla="*/ 59 h 382"/>
                <a:gd name="T78" fmla="*/ 158 w 692"/>
                <a:gd name="T79" fmla="*/ 57 h 382"/>
                <a:gd name="T80" fmla="*/ 138 w 692"/>
                <a:gd name="T81" fmla="*/ 3 h 382"/>
                <a:gd name="T82" fmla="*/ 135 w 692"/>
                <a:gd name="T83" fmla="*/ 0 h 382"/>
                <a:gd name="T84" fmla="*/ 131 w 692"/>
                <a:gd name="T85" fmla="*/ 0 h 3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92"/>
                <a:gd name="T130" fmla="*/ 0 h 382"/>
                <a:gd name="T131" fmla="*/ 692 w 692"/>
                <a:gd name="T132" fmla="*/ 382 h 38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92" h="382">
                  <a:moveTo>
                    <a:pt x="575" y="1"/>
                  </a:moveTo>
                  <a:lnTo>
                    <a:pt x="569" y="5"/>
                  </a:lnTo>
                  <a:lnTo>
                    <a:pt x="564" y="9"/>
                  </a:lnTo>
                  <a:lnTo>
                    <a:pt x="562" y="15"/>
                  </a:lnTo>
                  <a:lnTo>
                    <a:pt x="560" y="22"/>
                  </a:lnTo>
                  <a:lnTo>
                    <a:pt x="560" y="23"/>
                  </a:lnTo>
                  <a:lnTo>
                    <a:pt x="562" y="26"/>
                  </a:lnTo>
                  <a:lnTo>
                    <a:pt x="562" y="27"/>
                  </a:lnTo>
                  <a:lnTo>
                    <a:pt x="562" y="29"/>
                  </a:lnTo>
                  <a:lnTo>
                    <a:pt x="566" y="39"/>
                  </a:lnTo>
                  <a:lnTo>
                    <a:pt x="575" y="63"/>
                  </a:lnTo>
                  <a:lnTo>
                    <a:pt x="588" y="97"/>
                  </a:lnTo>
                  <a:lnTo>
                    <a:pt x="602" y="137"/>
                  </a:lnTo>
                  <a:lnTo>
                    <a:pt x="618" y="178"/>
                  </a:lnTo>
                  <a:lnTo>
                    <a:pt x="632" y="214"/>
                  </a:lnTo>
                  <a:lnTo>
                    <a:pt x="641" y="242"/>
                  </a:lnTo>
                  <a:lnTo>
                    <a:pt x="646" y="255"/>
                  </a:lnTo>
                  <a:lnTo>
                    <a:pt x="642" y="269"/>
                  </a:lnTo>
                  <a:lnTo>
                    <a:pt x="636" y="292"/>
                  </a:lnTo>
                  <a:lnTo>
                    <a:pt x="629" y="317"/>
                  </a:lnTo>
                  <a:lnTo>
                    <a:pt x="624" y="338"/>
                  </a:lnTo>
                  <a:lnTo>
                    <a:pt x="614" y="338"/>
                  </a:lnTo>
                  <a:lnTo>
                    <a:pt x="593" y="338"/>
                  </a:lnTo>
                  <a:lnTo>
                    <a:pt x="564" y="338"/>
                  </a:lnTo>
                  <a:lnTo>
                    <a:pt x="529" y="338"/>
                  </a:lnTo>
                  <a:lnTo>
                    <a:pt x="488" y="338"/>
                  </a:lnTo>
                  <a:lnTo>
                    <a:pt x="443" y="338"/>
                  </a:lnTo>
                  <a:lnTo>
                    <a:pt x="395" y="338"/>
                  </a:lnTo>
                  <a:lnTo>
                    <a:pt x="347" y="338"/>
                  </a:lnTo>
                  <a:lnTo>
                    <a:pt x="298" y="338"/>
                  </a:lnTo>
                  <a:lnTo>
                    <a:pt x="250" y="338"/>
                  </a:lnTo>
                  <a:lnTo>
                    <a:pt x="205" y="338"/>
                  </a:lnTo>
                  <a:lnTo>
                    <a:pt x="164" y="338"/>
                  </a:lnTo>
                  <a:lnTo>
                    <a:pt x="129" y="338"/>
                  </a:lnTo>
                  <a:lnTo>
                    <a:pt x="100" y="338"/>
                  </a:lnTo>
                  <a:lnTo>
                    <a:pt x="79" y="338"/>
                  </a:lnTo>
                  <a:lnTo>
                    <a:pt x="69" y="338"/>
                  </a:lnTo>
                  <a:lnTo>
                    <a:pt x="62" y="313"/>
                  </a:lnTo>
                  <a:lnTo>
                    <a:pt x="55" y="281"/>
                  </a:lnTo>
                  <a:lnTo>
                    <a:pt x="48" y="251"/>
                  </a:lnTo>
                  <a:lnTo>
                    <a:pt x="44" y="235"/>
                  </a:lnTo>
                  <a:lnTo>
                    <a:pt x="47" y="223"/>
                  </a:lnTo>
                  <a:lnTo>
                    <a:pt x="55" y="199"/>
                  </a:lnTo>
                  <a:lnTo>
                    <a:pt x="62" y="165"/>
                  </a:lnTo>
                  <a:lnTo>
                    <a:pt x="73" y="127"/>
                  </a:lnTo>
                  <a:lnTo>
                    <a:pt x="83" y="91"/>
                  </a:lnTo>
                  <a:lnTo>
                    <a:pt x="92" y="58"/>
                  </a:lnTo>
                  <a:lnTo>
                    <a:pt x="98" y="36"/>
                  </a:lnTo>
                  <a:lnTo>
                    <a:pt x="100" y="27"/>
                  </a:lnTo>
                  <a:lnTo>
                    <a:pt x="101" y="26"/>
                  </a:lnTo>
                  <a:lnTo>
                    <a:pt x="101" y="24"/>
                  </a:lnTo>
                  <a:lnTo>
                    <a:pt x="101" y="23"/>
                  </a:lnTo>
                  <a:lnTo>
                    <a:pt x="101" y="22"/>
                  </a:lnTo>
                  <a:lnTo>
                    <a:pt x="100" y="15"/>
                  </a:lnTo>
                  <a:lnTo>
                    <a:pt x="98" y="9"/>
                  </a:lnTo>
                  <a:lnTo>
                    <a:pt x="92" y="3"/>
                  </a:lnTo>
                  <a:lnTo>
                    <a:pt x="86" y="1"/>
                  </a:lnTo>
                  <a:lnTo>
                    <a:pt x="77" y="0"/>
                  </a:lnTo>
                  <a:lnTo>
                    <a:pt x="69" y="2"/>
                  </a:lnTo>
                  <a:lnTo>
                    <a:pt x="62" y="9"/>
                  </a:lnTo>
                  <a:lnTo>
                    <a:pt x="59" y="16"/>
                  </a:lnTo>
                  <a:lnTo>
                    <a:pt x="0" y="229"/>
                  </a:lnTo>
                  <a:lnTo>
                    <a:pt x="0" y="231"/>
                  </a:lnTo>
                  <a:lnTo>
                    <a:pt x="0" y="234"/>
                  </a:lnTo>
                  <a:lnTo>
                    <a:pt x="0" y="236"/>
                  </a:lnTo>
                  <a:lnTo>
                    <a:pt x="0" y="239"/>
                  </a:lnTo>
                  <a:lnTo>
                    <a:pt x="30" y="365"/>
                  </a:lnTo>
                  <a:lnTo>
                    <a:pt x="33" y="372"/>
                  </a:lnTo>
                  <a:lnTo>
                    <a:pt x="38" y="377"/>
                  </a:lnTo>
                  <a:lnTo>
                    <a:pt x="43" y="381"/>
                  </a:lnTo>
                  <a:lnTo>
                    <a:pt x="51" y="382"/>
                  </a:lnTo>
                  <a:lnTo>
                    <a:pt x="641" y="382"/>
                  </a:lnTo>
                  <a:lnTo>
                    <a:pt x="647" y="381"/>
                  </a:lnTo>
                  <a:lnTo>
                    <a:pt x="654" y="378"/>
                  </a:lnTo>
                  <a:lnTo>
                    <a:pt x="659" y="373"/>
                  </a:lnTo>
                  <a:lnTo>
                    <a:pt x="662" y="367"/>
                  </a:lnTo>
                  <a:lnTo>
                    <a:pt x="690" y="260"/>
                  </a:lnTo>
                  <a:lnTo>
                    <a:pt x="692" y="256"/>
                  </a:lnTo>
                  <a:lnTo>
                    <a:pt x="692" y="253"/>
                  </a:lnTo>
                  <a:lnTo>
                    <a:pt x="692" y="249"/>
                  </a:lnTo>
                  <a:lnTo>
                    <a:pt x="690" y="247"/>
                  </a:lnTo>
                  <a:lnTo>
                    <a:pt x="603" y="14"/>
                  </a:lnTo>
                  <a:lnTo>
                    <a:pt x="599" y="6"/>
                  </a:lnTo>
                  <a:lnTo>
                    <a:pt x="592" y="1"/>
                  </a:lnTo>
                  <a:lnTo>
                    <a:pt x="584" y="0"/>
                  </a:lnTo>
                  <a:lnTo>
                    <a:pt x="575" y="1"/>
                  </a:lnTo>
                  <a:close/>
                </a:path>
              </a:pathLst>
            </a:custGeom>
            <a:solidFill>
              <a:srgbClr val="000000"/>
            </a:solidFill>
            <a:ln w="9525">
              <a:noFill/>
              <a:round/>
              <a:headEnd/>
              <a:tailEnd/>
            </a:ln>
          </p:spPr>
          <p:txBody>
            <a:bodyPr/>
            <a:lstStyle/>
            <a:p>
              <a:pPr rtl="0"/>
              <a:endParaRPr lang="en-US" sz="3800"/>
            </a:p>
          </p:txBody>
        </p:sp>
        <p:sp>
          <p:nvSpPr>
            <p:cNvPr id="41348" name="Freeform 388"/>
            <p:cNvSpPr>
              <a:spLocks/>
            </p:cNvSpPr>
            <p:nvPr/>
          </p:nvSpPr>
          <p:spPr bwMode="auto">
            <a:xfrm flipH="1">
              <a:off x="372" y="1468"/>
              <a:ext cx="30" cy="21"/>
            </a:xfrm>
            <a:custGeom>
              <a:avLst/>
              <a:gdLst>
                <a:gd name="T0" fmla="*/ 0 w 130"/>
                <a:gd name="T1" fmla="*/ 10 h 93"/>
                <a:gd name="T2" fmla="*/ 0 w 130"/>
                <a:gd name="T3" fmla="*/ 10 h 93"/>
                <a:gd name="T4" fmla="*/ 0 w 130"/>
                <a:gd name="T5" fmla="*/ 10 h 93"/>
                <a:gd name="T6" fmla="*/ 0 w 130"/>
                <a:gd name="T7" fmla="*/ 10 h 93"/>
                <a:gd name="T8" fmla="*/ 0 w 130"/>
                <a:gd name="T9" fmla="*/ 10 h 93"/>
                <a:gd name="T10" fmla="*/ 0 w 130"/>
                <a:gd name="T11" fmla="*/ 12 h 93"/>
                <a:gd name="T12" fmla="*/ 1 w 130"/>
                <a:gd name="T13" fmla="*/ 14 h 93"/>
                <a:gd name="T14" fmla="*/ 2 w 130"/>
                <a:gd name="T15" fmla="*/ 16 h 93"/>
                <a:gd name="T16" fmla="*/ 4 w 130"/>
                <a:gd name="T17" fmla="*/ 17 h 93"/>
                <a:gd name="T18" fmla="*/ 6 w 130"/>
                <a:gd name="T19" fmla="*/ 19 h 93"/>
                <a:gd name="T20" fmla="*/ 9 w 130"/>
                <a:gd name="T21" fmla="*/ 20 h 93"/>
                <a:gd name="T22" fmla="*/ 12 w 130"/>
                <a:gd name="T23" fmla="*/ 21 h 93"/>
                <a:gd name="T24" fmla="*/ 15 w 130"/>
                <a:gd name="T25" fmla="*/ 21 h 93"/>
                <a:gd name="T26" fmla="*/ 18 w 130"/>
                <a:gd name="T27" fmla="*/ 21 h 93"/>
                <a:gd name="T28" fmla="*/ 21 w 130"/>
                <a:gd name="T29" fmla="*/ 21 h 93"/>
                <a:gd name="T30" fmla="*/ 23 w 130"/>
                <a:gd name="T31" fmla="*/ 20 h 93"/>
                <a:gd name="T32" fmla="*/ 25 w 130"/>
                <a:gd name="T33" fmla="*/ 19 h 93"/>
                <a:gd name="T34" fmla="*/ 27 w 130"/>
                <a:gd name="T35" fmla="*/ 17 h 93"/>
                <a:gd name="T36" fmla="*/ 29 w 130"/>
                <a:gd name="T37" fmla="*/ 16 h 93"/>
                <a:gd name="T38" fmla="*/ 30 w 130"/>
                <a:gd name="T39" fmla="*/ 14 h 93"/>
                <a:gd name="T40" fmla="*/ 30 w 130"/>
                <a:gd name="T41" fmla="*/ 12 h 93"/>
                <a:gd name="T42" fmla="*/ 30 w 130"/>
                <a:gd name="T43" fmla="*/ 9 h 93"/>
                <a:gd name="T44" fmla="*/ 29 w 130"/>
                <a:gd name="T45" fmla="*/ 7 h 93"/>
                <a:gd name="T46" fmla="*/ 28 w 130"/>
                <a:gd name="T47" fmla="*/ 5 h 93"/>
                <a:gd name="T48" fmla="*/ 27 w 130"/>
                <a:gd name="T49" fmla="*/ 4 h 93"/>
                <a:gd name="T50" fmla="*/ 24 w 130"/>
                <a:gd name="T51" fmla="*/ 2 h 93"/>
                <a:gd name="T52" fmla="*/ 22 w 130"/>
                <a:gd name="T53" fmla="*/ 1 h 93"/>
                <a:gd name="T54" fmla="*/ 19 w 130"/>
                <a:gd name="T55" fmla="*/ 0 h 93"/>
                <a:gd name="T56" fmla="*/ 16 w 130"/>
                <a:gd name="T57" fmla="*/ 0 h 93"/>
                <a:gd name="T58" fmla="*/ 13 w 130"/>
                <a:gd name="T59" fmla="*/ 0 h 93"/>
                <a:gd name="T60" fmla="*/ 10 w 130"/>
                <a:gd name="T61" fmla="*/ 0 h 93"/>
                <a:gd name="T62" fmla="*/ 7 w 130"/>
                <a:gd name="T63" fmla="*/ 1 h 93"/>
                <a:gd name="T64" fmla="*/ 5 w 130"/>
                <a:gd name="T65" fmla="*/ 2 h 93"/>
                <a:gd name="T66" fmla="*/ 3 w 130"/>
                <a:gd name="T67" fmla="*/ 4 h 93"/>
                <a:gd name="T68" fmla="*/ 2 w 130"/>
                <a:gd name="T69" fmla="*/ 5 h 93"/>
                <a:gd name="T70" fmla="*/ 1 w 130"/>
                <a:gd name="T71" fmla="*/ 7 h 93"/>
                <a:gd name="T72" fmla="*/ 0 w 130"/>
                <a:gd name="T73" fmla="*/ 10 h 9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0"/>
                <a:gd name="T112" fmla="*/ 0 h 93"/>
                <a:gd name="T113" fmla="*/ 130 w 130"/>
                <a:gd name="T114" fmla="*/ 93 h 9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0" h="93">
                  <a:moveTo>
                    <a:pt x="0" y="43"/>
                  </a:moveTo>
                  <a:lnTo>
                    <a:pt x="0" y="43"/>
                  </a:lnTo>
                  <a:lnTo>
                    <a:pt x="2" y="52"/>
                  </a:lnTo>
                  <a:lnTo>
                    <a:pt x="4" y="61"/>
                  </a:lnTo>
                  <a:lnTo>
                    <a:pt x="10" y="70"/>
                  </a:lnTo>
                  <a:lnTo>
                    <a:pt x="17" y="77"/>
                  </a:lnTo>
                  <a:lnTo>
                    <a:pt x="26" y="83"/>
                  </a:lnTo>
                  <a:lnTo>
                    <a:pt x="37" y="88"/>
                  </a:lnTo>
                  <a:lnTo>
                    <a:pt x="50" y="92"/>
                  </a:lnTo>
                  <a:lnTo>
                    <a:pt x="63" y="93"/>
                  </a:lnTo>
                  <a:lnTo>
                    <a:pt x="76" y="93"/>
                  </a:lnTo>
                  <a:lnTo>
                    <a:pt x="89" y="92"/>
                  </a:lnTo>
                  <a:lnTo>
                    <a:pt x="99" y="88"/>
                  </a:lnTo>
                  <a:lnTo>
                    <a:pt x="110" y="83"/>
                  </a:lnTo>
                  <a:lnTo>
                    <a:pt x="117" y="77"/>
                  </a:lnTo>
                  <a:lnTo>
                    <a:pt x="124" y="70"/>
                  </a:lnTo>
                  <a:lnTo>
                    <a:pt x="129" y="61"/>
                  </a:lnTo>
                  <a:lnTo>
                    <a:pt x="130" y="52"/>
                  </a:lnTo>
                  <a:lnTo>
                    <a:pt x="130" y="41"/>
                  </a:lnTo>
                  <a:lnTo>
                    <a:pt x="127" y="32"/>
                  </a:lnTo>
                  <a:lnTo>
                    <a:pt x="121" y="24"/>
                  </a:lnTo>
                  <a:lnTo>
                    <a:pt x="115" y="17"/>
                  </a:lnTo>
                  <a:lnTo>
                    <a:pt x="106" y="10"/>
                  </a:lnTo>
                  <a:lnTo>
                    <a:pt x="94" y="5"/>
                  </a:lnTo>
                  <a:lnTo>
                    <a:pt x="82" y="1"/>
                  </a:lnTo>
                  <a:lnTo>
                    <a:pt x="69" y="0"/>
                  </a:lnTo>
                  <a:lnTo>
                    <a:pt x="55" y="0"/>
                  </a:lnTo>
                  <a:lnTo>
                    <a:pt x="43" y="1"/>
                  </a:lnTo>
                  <a:lnTo>
                    <a:pt x="32" y="5"/>
                  </a:lnTo>
                  <a:lnTo>
                    <a:pt x="21" y="10"/>
                  </a:lnTo>
                  <a:lnTo>
                    <a:pt x="13" y="17"/>
                  </a:lnTo>
                  <a:lnTo>
                    <a:pt x="7" y="24"/>
                  </a:lnTo>
                  <a:lnTo>
                    <a:pt x="3" y="32"/>
                  </a:lnTo>
                  <a:lnTo>
                    <a:pt x="0" y="43"/>
                  </a:lnTo>
                  <a:close/>
                </a:path>
              </a:pathLst>
            </a:custGeom>
            <a:solidFill>
              <a:srgbClr val="000000"/>
            </a:solidFill>
            <a:ln w="9525">
              <a:noFill/>
              <a:round/>
              <a:headEnd/>
              <a:tailEnd/>
            </a:ln>
          </p:spPr>
          <p:txBody>
            <a:bodyPr/>
            <a:lstStyle/>
            <a:p>
              <a:pPr rtl="0"/>
              <a:endParaRPr lang="en-US" sz="3800"/>
            </a:p>
          </p:txBody>
        </p:sp>
        <p:sp>
          <p:nvSpPr>
            <p:cNvPr id="41349" name="Freeform 389"/>
            <p:cNvSpPr>
              <a:spLocks/>
            </p:cNvSpPr>
            <p:nvPr/>
          </p:nvSpPr>
          <p:spPr bwMode="auto">
            <a:xfrm flipH="1">
              <a:off x="383" y="1332"/>
              <a:ext cx="43" cy="153"/>
            </a:xfrm>
            <a:custGeom>
              <a:avLst/>
              <a:gdLst>
                <a:gd name="T0" fmla="*/ 4 w 184"/>
                <a:gd name="T1" fmla="*/ 0 h 666"/>
                <a:gd name="T2" fmla="*/ 2 w 184"/>
                <a:gd name="T3" fmla="*/ 1 h 666"/>
                <a:gd name="T4" fmla="*/ 0 w 184"/>
                <a:gd name="T5" fmla="*/ 2 h 666"/>
                <a:gd name="T6" fmla="*/ 0 w 184"/>
                <a:gd name="T7" fmla="*/ 4 h 666"/>
                <a:gd name="T8" fmla="*/ 0 w 184"/>
                <a:gd name="T9" fmla="*/ 6 h 666"/>
                <a:gd name="T10" fmla="*/ 33 w 184"/>
                <a:gd name="T11" fmla="*/ 150 h 666"/>
                <a:gd name="T12" fmla="*/ 34 w 184"/>
                <a:gd name="T13" fmla="*/ 151 h 666"/>
                <a:gd name="T14" fmla="*/ 36 w 184"/>
                <a:gd name="T15" fmla="*/ 153 h 666"/>
                <a:gd name="T16" fmla="*/ 37 w 184"/>
                <a:gd name="T17" fmla="*/ 153 h 666"/>
                <a:gd name="T18" fmla="*/ 39 w 184"/>
                <a:gd name="T19" fmla="*/ 153 h 666"/>
                <a:gd name="T20" fmla="*/ 41 w 184"/>
                <a:gd name="T21" fmla="*/ 152 h 666"/>
                <a:gd name="T22" fmla="*/ 43 w 184"/>
                <a:gd name="T23" fmla="*/ 151 h 666"/>
                <a:gd name="T24" fmla="*/ 43 w 184"/>
                <a:gd name="T25" fmla="*/ 149 h 666"/>
                <a:gd name="T26" fmla="*/ 43 w 184"/>
                <a:gd name="T27" fmla="*/ 147 h 666"/>
                <a:gd name="T28" fmla="*/ 10 w 184"/>
                <a:gd name="T29" fmla="*/ 4 h 666"/>
                <a:gd name="T30" fmla="*/ 9 w 184"/>
                <a:gd name="T31" fmla="*/ 2 h 666"/>
                <a:gd name="T32" fmla="*/ 8 w 184"/>
                <a:gd name="T33" fmla="*/ 1 h 666"/>
                <a:gd name="T34" fmla="*/ 6 w 184"/>
                <a:gd name="T35" fmla="*/ 0 h 666"/>
                <a:gd name="T36" fmla="*/ 4 w 184"/>
                <a:gd name="T37" fmla="*/ 0 h 6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4"/>
                <a:gd name="T58" fmla="*/ 0 h 666"/>
                <a:gd name="T59" fmla="*/ 184 w 184"/>
                <a:gd name="T60" fmla="*/ 666 h 66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4" h="666">
                  <a:moveTo>
                    <a:pt x="17" y="0"/>
                  </a:moveTo>
                  <a:lnTo>
                    <a:pt x="9" y="4"/>
                  </a:lnTo>
                  <a:lnTo>
                    <a:pt x="2" y="9"/>
                  </a:lnTo>
                  <a:lnTo>
                    <a:pt x="0" y="17"/>
                  </a:lnTo>
                  <a:lnTo>
                    <a:pt x="0" y="26"/>
                  </a:lnTo>
                  <a:lnTo>
                    <a:pt x="141" y="651"/>
                  </a:lnTo>
                  <a:lnTo>
                    <a:pt x="145" y="659"/>
                  </a:lnTo>
                  <a:lnTo>
                    <a:pt x="152" y="664"/>
                  </a:lnTo>
                  <a:lnTo>
                    <a:pt x="160" y="666"/>
                  </a:lnTo>
                  <a:lnTo>
                    <a:pt x="169" y="666"/>
                  </a:lnTo>
                  <a:lnTo>
                    <a:pt x="177" y="662"/>
                  </a:lnTo>
                  <a:lnTo>
                    <a:pt x="182" y="657"/>
                  </a:lnTo>
                  <a:lnTo>
                    <a:pt x="184" y="649"/>
                  </a:lnTo>
                  <a:lnTo>
                    <a:pt x="184" y="640"/>
                  </a:lnTo>
                  <a:lnTo>
                    <a:pt x="43" y="17"/>
                  </a:lnTo>
                  <a:lnTo>
                    <a:pt x="39" y="9"/>
                  </a:lnTo>
                  <a:lnTo>
                    <a:pt x="34" y="3"/>
                  </a:lnTo>
                  <a:lnTo>
                    <a:pt x="26" y="0"/>
                  </a:lnTo>
                  <a:lnTo>
                    <a:pt x="17" y="0"/>
                  </a:lnTo>
                  <a:close/>
                </a:path>
              </a:pathLst>
            </a:custGeom>
            <a:solidFill>
              <a:srgbClr val="000000"/>
            </a:solidFill>
            <a:ln w="9525">
              <a:noFill/>
              <a:round/>
              <a:headEnd/>
              <a:tailEnd/>
            </a:ln>
          </p:spPr>
          <p:txBody>
            <a:bodyPr/>
            <a:lstStyle/>
            <a:p>
              <a:pPr rtl="0"/>
              <a:endParaRPr lang="en-US" sz="3800"/>
            </a:p>
          </p:txBody>
        </p:sp>
        <p:sp>
          <p:nvSpPr>
            <p:cNvPr id="41350" name="Freeform 390"/>
            <p:cNvSpPr>
              <a:spLocks/>
            </p:cNvSpPr>
            <p:nvPr/>
          </p:nvSpPr>
          <p:spPr bwMode="auto">
            <a:xfrm flipH="1">
              <a:off x="337" y="1115"/>
              <a:ext cx="224" cy="225"/>
            </a:xfrm>
            <a:custGeom>
              <a:avLst/>
              <a:gdLst>
                <a:gd name="T0" fmla="*/ 201 w 983"/>
                <a:gd name="T1" fmla="*/ 8 h 985"/>
                <a:gd name="T2" fmla="*/ 201 w 983"/>
                <a:gd name="T3" fmla="*/ 8 h 985"/>
                <a:gd name="T4" fmla="*/ 199 w 983"/>
                <a:gd name="T5" fmla="*/ 16 h 985"/>
                <a:gd name="T6" fmla="*/ 188 w 983"/>
                <a:gd name="T7" fmla="*/ 61 h 985"/>
                <a:gd name="T8" fmla="*/ 173 w 983"/>
                <a:gd name="T9" fmla="*/ 122 h 985"/>
                <a:gd name="T10" fmla="*/ 161 w 983"/>
                <a:gd name="T11" fmla="*/ 167 h 985"/>
                <a:gd name="T12" fmla="*/ 158 w 983"/>
                <a:gd name="T13" fmla="*/ 179 h 985"/>
                <a:gd name="T14" fmla="*/ 154 w 983"/>
                <a:gd name="T15" fmla="*/ 186 h 985"/>
                <a:gd name="T16" fmla="*/ 151 w 983"/>
                <a:gd name="T17" fmla="*/ 190 h 985"/>
                <a:gd name="T18" fmla="*/ 149 w 983"/>
                <a:gd name="T19" fmla="*/ 191 h 985"/>
                <a:gd name="T20" fmla="*/ 147 w 983"/>
                <a:gd name="T21" fmla="*/ 192 h 985"/>
                <a:gd name="T22" fmla="*/ 147 w 983"/>
                <a:gd name="T23" fmla="*/ 192 h 985"/>
                <a:gd name="T24" fmla="*/ 146 w 983"/>
                <a:gd name="T25" fmla="*/ 192 h 985"/>
                <a:gd name="T26" fmla="*/ 144 w 983"/>
                <a:gd name="T27" fmla="*/ 191 h 985"/>
                <a:gd name="T28" fmla="*/ 139 w 983"/>
                <a:gd name="T29" fmla="*/ 191 h 985"/>
                <a:gd name="T30" fmla="*/ 124 w 983"/>
                <a:gd name="T31" fmla="*/ 192 h 985"/>
                <a:gd name="T32" fmla="*/ 105 w 983"/>
                <a:gd name="T33" fmla="*/ 193 h 985"/>
                <a:gd name="T34" fmla="*/ 84 w 983"/>
                <a:gd name="T35" fmla="*/ 193 h 985"/>
                <a:gd name="T36" fmla="*/ 61 w 983"/>
                <a:gd name="T37" fmla="*/ 195 h 985"/>
                <a:gd name="T38" fmla="*/ 40 w 983"/>
                <a:gd name="T39" fmla="*/ 196 h 985"/>
                <a:gd name="T40" fmla="*/ 23 w 983"/>
                <a:gd name="T41" fmla="*/ 197 h 985"/>
                <a:gd name="T42" fmla="*/ 12 w 983"/>
                <a:gd name="T43" fmla="*/ 199 h 985"/>
                <a:gd name="T44" fmla="*/ 5 w 983"/>
                <a:gd name="T45" fmla="*/ 202 h 985"/>
                <a:gd name="T46" fmla="*/ 1 w 983"/>
                <a:gd name="T47" fmla="*/ 208 h 985"/>
                <a:gd name="T48" fmla="*/ 0 w 983"/>
                <a:gd name="T49" fmla="*/ 214 h 985"/>
                <a:gd name="T50" fmla="*/ 1 w 983"/>
                <a:gd name="T51" fmla="*/ 220 h 985"/>
                <a:gd name="T52" fmla="*/ 3 w 983"/>
                <a:gd name="T53" fmla="*/ 224 h 985"/>
                <a:gd name="T54" fmla="*/ 5 w 983"/>
                <a:gd name="T55" fmla="*/ 225 h 985"/>
                <a:gd name="T56" fmla="*/ 160 w 983"/>
                <a:gd name="T57" fmla="*/ 225 h 985"/>
                <a:gd name="T58" fmla="*/ 161 w 983"/>
                <a:gd name="T59" fmla="*/ 225 h 985"/>
                <a:gd name="T60" fmla="*/ 161 w 983"/>
                <a:gd name="T61" fmla="*/ 225 h 985"/>
                <a:gd name="T62" fmla="*/ 176 w 983"/>
                <a:gd name="T63" fmla="*/ 221 h 985"/>
                <a:gd name="T64" fmla="*/ 185 w 983"/>
                <a:gd name="T65" fmla="*/ 213 h 985"/>
                <a:gd name="T66" fmla="*/ 190 w 983"/>
                <a:gd name="T67" fmla="*/ 205 h 985"/>
                <a:gd name="T68" fmla="*/ 191 w 983"/>
                <a:gd name="T69" fmla="*/ 198 h 985"/>
                <a:gd name="T70" fmla="*/ 191 w 983"/>
                <a:gd name="T71" fmla="*/ 198 h 985"/>
                <a:gd name="T72" fmla="*/ 191 w 983"/>
                <a:gd name="T73" fmla="*/ 198 h 985"/>
                <a:gd name="T74" fmla="*/ 224 w 983"/>
                <a:gd name="T75" fmla="*/ 10 h 985"/>
                <a:gd name="T76" fmla="*/ 224 w 983"/>
                <a:gd name="T77" fmla="*/ 8 h 985"/>
                <a:gd name="T78" fmla="*/ 222 w 983"/>
                <a:gd name="T79" fmla="*/ 5 h 985"/>
                <a:gd name="T80" fmla="*/ 220 w 983"/>
                <a:gd name="T81" fmla="*/ 3 h 985"/>
                <a:gd name="T82" fmla="*/ 217 w 983"/>
                <a:gd name="T83" fmla="*/ 1 h 985"/>
                <a:gd name="T84" fmla="*/ 215 w 983"/>
                <a:gd name="T85" fmla="*/ 0 h 985"/>
                <a:gd name="T86" fmla="*/ 211 w 983"/>
                <a:gd name="T87" fmla="*/ 0 h 985"/>
                <a:gd name="T88" fmla="*/ 206 w 983"/>
                <a:gd name="T89" fmla="*/ 2 h 985"/>
                <a:gd name="T90" fmla="*/ 203 w 983"/>
                <a:gd name="T91" fmla="*/ 5 h 985"/>
                <a:gd name="T92" fmla="*/ 201 w 983"/>
                <a:gd name="T93" fmla="*/ 7 h 98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83"/>
                <a:gd name="T142" fmla="*/ 0 h 985"/>
                <a:gd name="T143" fmla="*/ 983 w 983"/>
                <a:gd name="T144" fmla="*/ 985 h 98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83" h="985">
                  <a:moveTo>
                    <a:pt x="883" y="31"/>
                  </a:moveTo>
                  <a:lnTo>
                    <a:pt x="882" y="33"/>
                  </a:lnTo>
                  <a:lnTo>
                    <a:pt x="882" y="34"/>
                  </a:lnTo>
                  <a:lnTo>
                    <a:pt x="880" y="37"/>
                  </a:lnTo>
                  <a:lnTo>
                    <a:pt x="880" y="38"/>
                  </a:lnTo>
                  <a:lnTo>
                    <a:pt x="873" y="69"/>
                  </a:lnTo>
                  <a:lnTo>
                    <a:pt x="852" y="151"/>
                  </a:lnTo>
                  <a:lnTo>
                    <a:pt x="823" y="267"/>
                  </a:lnTo>
                  <a:lnTo>
                    <a:pt x="791" y="400"/>
                  </a:lnTo>
                  <a:lnTo>
                    <a:pt x="757" y="534"/>
                  </a:lnTo>
                  <a:lnTo>
                    <a:pt x="728" y="650"/>
                  </a:lnTo>
                  <a:lnTo>
                    <a:pt x="708" y="733"/>
                  </a:lnTo>
                  <a:lnTo>
                    <a:pt x="700" y="765"/>
                  </a:lnTo>
                  <a:lnTo>
                    <a:pt x="692" y="785"/>
                  </a:lnTo>
                  <a:lnTo>
                    <a:pt x="684" y="802"/>
                  </a:lnTo>
                  <a:lnTo>
                    <a:pt x="676" y="814"/>
                  </a:lnTo>
                  <a:lnTo>
                    <a:pt x="670" y="824"/>
                  </a:lnTo>
                  <a:lnTo>
                    <a:pt x="663" y="830"/>
                  </a:lnTo>
                  <a:lnTo>
                    <a:pt x="658" y="836"/>
                  </a:lnTo>
                  <a:lnTo>
                    <a:pt x="654" y="838"/>
                  </a:lnTo>
                  <a:lnTo>
                    <a:pt x="650" y="840"/>
                  </a:lnTo>
                  <a:lnTo>
                    <a:pt x="646" y="841"/>
                  </a:lnTo>
                  <a:lnTo>
                    <a:pt x="644" y="841"/>
                  </a:lnTo>
                  <a:lnTo>
                    <a:pt x="643" y="841"/>
                  </a:lnTo>
                  <a:lnTo>
                    <a:pt x="641" y="841"/>
                  </a:lnTo>
                  <a:lnTo>
                    <a:pt x="639" y="840"/>
                  </a:lnTo>
                  <a:lnTo>
                    <a:pt x="636" y="840"/>
                  </a:lnTo>
                  <a:lnTo>
                    <a:pt x="633" y="838"/>
                  </a:lnTo>
                  <a:lnTo>
                    <a:pt x="631" y="838"/>
                  </a:lnTo>
                  <a:lnTo>
                    <a:pt x="610" y="838"/>
                  </a:lnTo>
                  <a:lnTo>
                    <a:pt x="581" y="840"/>
                  </a:lnTo>
                  <a:lnTo>
                    <a:pt x="546" y="841"/>
                  </a:lnTo>
                  <a:lnTo>
                    <a:pt x="506" y="842"/>
                  </a:lnTo>
                  <a:lnTo>
                    <a:pt x="462" y="844"/>
                  </a:lnTo>
                  <a:lnTo>
                    <a:pt x="415" y="846"/>
                  </a:lnTo>
                  <a:lnTo>
                    <a:pt x="367" y="847"/>
                  </a:lnTo>
                  <a:lnTo>
                    <a:pt x="318" y="850"/>
                  </a:lnTo>
                  <a:lnTo>
                    <a:pt x="268" y="853"/>
                  </a:lnTo>
                  <a:lnTo>
                    <a:pt x="221" y="855"/>
                  </a:lnTo>
                  <a:lnTo>
                    <a:pt x="177" y="858"/>
                  </a:lnTo>
                  <a:lnTo>
                    <a:pt x="137" y="862"/>
                  </a:lnTo>
                  <a:lnTo>
                    <a:pt x="102" y="864"/>
                  </a:lnTo>
                  <a:lnTo>
                    <a:pt x="73" y="868"/>
                  </a:lnTo>
                  <a:lnTo>
                    <a:pt x="51" y="872"/>
                  </a:lnTo>
                  <a:lnTo>
                    <a:pt x="38" y="876"/>
                  </a:lnTo>
                  <a:lnTo>
                    <a:pt x="22" y="886"/>
                  </a:lnTo>
                  <a:lnTo>
                    <a:pt x="12" y="898"/>
                  </a:lnTo>
                  <a:lnTo>
                    <a:pt x="6" y="911"/>
                  </a:lnTo>
                  <a:lnTo>
                    <a:pt x="2" y="924"/>
                  </a:lnTo>
                  <a:lnTo>
                    <a:pt x="0" y="939"/>
                  </a:lnTo>
                  <a:lnTo>
                    <a:pt x="2" y="952"/>
                  </a:lnTo>
                  <a:lnTo>
                    <a:pt x="4" y="963"/>
                  </a:lnTo>
                  <a:lnTo>
                    <a:pt x="7" y="974"/>
                  </a:lnTo>
                  <a:lnTo>
                    <a:pt x="11" y="979"/>
                  </a:lnTo>
                  <a:lnTo>
                    <a:pt x="15" y="983"/>
                  </a:lnTo>
                  <a:lnTo>
                    <a:pt x="20" y="984"/>
                  </a:lnTo>
                  <a:lnTo>
                    <a:pt x="25" y="985"/>
                  </a:lnTo>
                  <a:lnTo>
                    <a:pt x="704" y="985"/>
                  </a:lnTo>
                  <a:lnTo>
                    <a:pt x="705" y="985"/>
                  </a:lnTo>
                  <a:lnTo>
                    <a:pt x="706" y="985"/>
                  </a:lnTo>
                  <a:lnTo>
                    <a:pt x="743" y="978"/>
                  </a:lnTo>
                  <a:lnTo>
                    <a:pt x="771" y="966"/>
                  </a:lnTo>
                  <a:lnTo>
                    <a:pt x="795" y="952"/>
                  </a:lnTo>
                  <a:lnTo>
                    <a:pt x="812" y="933"/>
                  </a:lnTo>
                  <a:lnTo>
                    <a:pt x="825" y="915"/>
                  </a:lnTo>
                  <a:lnTo>
                    <a:pt x="832" y="897"/>
                  </a:lnTo>
                  <a:lnTo>
                    <a:pt x="838" y="880"/>
                  </a:lnTo>
                  <a:lnTo>
                    <a:pt x="839" y="866"/>
                  </a:lnTo>
                  <a:lnTo>
                    <a:pt x="839" y="867"/>
                  </a:lnTo>
                  <a:lnTo>
                    <a:pt x="839" y="868"/>
                  </a:lnTo>
                  <a:lnTo>
                    <a:pt x="983" y="46"/>
                  </a:lnTo>
                  <a:lnTo>
                    <a:pt x="983" y="43"/>
                  </a:lnTo>
                  <a:lnTo>
                    <a:pt x="983" y="39"/>
                  </a:lnTo>
                  <a:lnTo>
                    <a:pt x="982" y="35"/>
                  </a:lnTo>
                  <a:lnTo>
                    <a:pt x="981" y="33"/>
                  </a:lnTo>
                  <a:lnTo>
                    <a:pt x="975" y="24"/>
                  </a:lnTo>
                  <a:lnTo>
                    <a:pt x="969" y="17"/>
                  </a:lnTo>
                  <a:lnTo>
                    <a:pt x="964" y="12"/>
                  </a:lnTo>
                  <a:lnTo>
                    <a:pt x="957" y="7"/>
                  </a:lnTo>
                  <a:lnTo>
                    <a:pt x="952" y="4"/>
                  </a:lnTo>
                  <a:lnTo>
                    <a:pt x="947" y="3"/>
                  </a:lnTo>
                  <a:lnTo>
                    <a:pt x="942" y="1"/>
                  </a:lnTo>
                  <a:lnTo>
                    <a:pt x="936" y="0"/>
                  </a:lnTo>
                  <a:lnTo>
                    <a:pt x="926" y="1"/>
                  </a:lnTo>
                  <a:lnTo>
                    <a:pt x="916" y="4"/>
                  </a:lnTo>
                  <a:lnTo>
                    <a:pt x="906" y="8"/>
                  </a:lnTo>
                  <a:lnTo>
                    <a:pt x="900" y="13"/>
                  </a:lnTo>
                  <a:lnTo>
                    <a:pt x="893" y="20"/>
                  </a:lnTo>
                  <a:lnTo>
                    <a:pt x="888" y="25"/>
                  </a:lnTo>
                  <a:lnTo>
                    <a:pt x="884" y="29"/>
                  </a:lnTo>
                  <a:lnTo>
                    <a:pt x="883" y="31"/>
                  </a:lnTo>
                  <a:close/>
                </a:path>
              </a:pathLst>
            </a:custGeom>
            <a:solidFill>
              <a:srgbClr val="000000"/>
            </a:solidFill>
            <a:ln w="9525">
              <a:noFill/>
              <a:round/>
              <a:headEnd/>
              <a:tailEnd/>
            </a:ln>
          </p:spPr>
          <p:txBody>
            <a:bodyPr/>
            <a:lstStyle/>
            <a:p>
              <a:pPr rtl="0"/>
              <a:endParaRPr lang="en-US" sz="3800"/>
            </a:p>
          </p:txBody>
        </p:sp>
        <p:sp>
          <p:nvSpPr>
            <p:cNvPr id="41351" name="Freeform 391"/>
            <p:cNvSpPr>
              <a:spLocks/>
            </p:cNvSpPr>
            <p:nvPr/>
          </p:nvSpPr>
          <p:spPr bwMode="auto">
            <a:xfrm flipH="1">
              <a:off x="346" y="1124"/>
              <a:ext cx="207" cy="207"/>
            </a:xfrm>
            <a:custGeom>
              <a:avLst/>
              <a:gdLst>
                <a:gd name="T0" fmla="*/ 205 w 904"/>
                <a:gd name="T1" fmla="*/ 0 h 907"/>
                <a:gd name="T2" fmla="*/ 206 w 904"/>
                <a:gd name="T3" fmla="*/ 1 h 907"/>
                <a:gd name="T4" fmla="*/ 205 w 904"/>
                <a:gd name="T5" fmla="*/ 11 h 907"/>
                <a:gd name="T6" fmla="*/ 196 w 904"/>
                <a:gd name="T7" fmla="*/ 62 h 907"/>
                <a:gd name="T8" fmla="*/ 184 w 904"/>
                <a:gd name="T9" fmla="*/ 130 h 907"/>
                <a:gd name="T10" fmla="*/ 176 w 904"/>
                <a:gd name="T11" fmla="*/ 180 h 907"/>
                <a:gd name="T12" fmla="*/ 174 w 904"/>
                <a:gd name="T13" fmla="*/ 188 h 907"/>
                <a:gd name="T14" fmla="*/ 174 w 904"/>
                <a:gd name="T15" fmla="*/ 188 h 907"/>
                <a:gd name="T16" fmla="*/ 174 w 904"/>
                <a:gd name="T17" fmla="*/ 189 h 907"/>
                <a:gd name="T18" fmla="*/ 173 w 904"/>
                <a:gd name="T19" fmla="*/ 194 h 907"/>
                <a:gd name="T20" fmla="*/ 169 w 904"/>
                <a:gd name="T21" fmla="*/ 200 h 907"/>
                <a:gd name="T22" fmla="*/ 159 w 904"/>
                <a:gd name="T23" fmla="*/ 206 h 907"/>
                <a:gd name="T24" fmla="*/ 150 w 904"/>
                <a:gd name="T25" fmla="*/ 207 h 907"/>
                <a:gd name="T26" fmla="*/ 138 w 904"/>
                <a:gd name="T27" fmla="*/ 207 h 907"/>
                <a:gd name="T28" fmla="*/ 118 w 904"/>
                <a:gd name="T29" fmla="*/ 207 h 907"/>
                <a:gd name="T30" fmla="*/ 92 w 904"/>
                <a:gd name="T31" fmla="*/ 207 h 907"/>
                <a:gd name="T32" fmla="*/ 64 w 904"/>
                <a:gd name="T33" fmla="*/ 207 h 907"/>
                <a:gd name="T34" fmla="*/ 38 w 904"/>
                <a:gd name="T35" fmla="*/ 207 h 907"/>
                <a:gd name="T36" fmla="*/ 17 w 904"/>
                <a:gd name="T37" fmla="*/ 207 h 907"/>
                <a:gd name="T38" fmla="*/ 3 w 904"/>
                <a:gd name="T39" fmla="*/ 207 h 907"/>
                <a:gd name="T40" fmla="*/ 0 w 904"/>
                <a:gd name="T41" fmla="*/ 207 h 907"/>
                <a:gd name="T42" fmla="*/ 0 w 904"/>
                <a:gd name="T43" fmla="*/ 206 h 907"/>
                <a:gd name="T44" fmla="*/ 0 w 904"/>
                <a:gd name="T45" fmla="*/ 204 h 907"/>
                <a:gd name="T46" fmla="*/ 2 w 904"/>
                <a:gd name="T47" fmla="*/ 200 h 907"/>
                <a:gd name="T48" fmla="*/ 6 w 904"/>
                <a:gd name="T49" fmla="*/ 199 h 907"/>
                <a:gd name="T50" fmla="*/ 13 w 904"/>
                <a:gd name="T51" fmla="*/ 197 h 907"/>
                <a:gd name="T52" fmla="*/ 25 w 904"/>
                <a:gd name="T53" fmla="*/ 196 h 907"/>
                <a:gd name="T54" fmla="*/ 41 w 904"/>
                <a:gd name="T55" fmla="*/ 195 h 907"/>
                <a:gd name="T56" fmla="*/ 59 w 904"/>
                <a:gd name="T57" fmla="*/ 194 h 907"/>
                <a:gd name="T58" fmla="*/ 79 w 904"/>
                <a:gd name="T59" fmla="*/ 193 h 907"/>
                <a:gd name="T60" fmla="*/ 102 w 904"/>
                <a:gd name="T61" fmla="*/ 192 h 907"/>
                <a:gd name="T62" fmla="*/ 124 w 904"/>
                <a:gd name="T63" fmla="*/ 192 h 907"/>
                <a:gd name="T64" fmla="*/ 136 w 904"/>
                <a:gd name="T65" fmla="*/ 192 h 907"/>
                <a:gd name="T66" fmla="*/ 140 w 904"/>
                <a:gd name="T67" fmla="*/ 192 h 907"/>
                <a:gd name="T68" fmla="*/ 145 w 904"/>
                <a:gd name="T69" fmla="*/ 190 h 907"/>
                <a:gd name="T70" fmla="*/ 150 w 904"/>
                <a:gd name="T71" fmla="*/ 187 h 907"/>
                <a:gd name="T72" fmla="*/ 154 w 904"/>
                <a:gd name="T73" fmla="*/ 181 h 907"/>
                <a:gd name="T74" fmla="*/ 158 w 904"/>
                <a:gd name="T75" fmla="*/ 173 h 907"/>
                <a:gd name="T76" fmla="*/ 160 w 904"/>
                <a:gd name="T77" fmla="*/ 168 h 907"/>
                <a:gd name="T78" fmla="*/ 160 w 904"/>
                <a:gd name="T79" fmla="*/ 168 h 907"/>
                <a:gd name="T80" fmla="*/ 162 w 904"/>
                <a:gd name="T81" fmla="*/ 161 h 907"/>
                <a:gd name="T82" fmla="*/ 173 w 904"/>
                <a:gd name="T83" fmla="*/ 116 h 907"/>
                <a:gd name="T84" fmla="*/ 188 w 904"/>
                <a:gd name="T85" fmla="*/ 56 h 907"/>
                <a:gd name="T86" fmla="*/ 199 w 904"/>
                <a:gd name="T87" fmla="*/ 11 h 907"/>
                <a:gd name="T88" fmla="*/ 202 w 904"/>
                <a:gd name="T89" fmla="*/ 2 h 907"/>
                <a:gd name="T90" fmla="*/ 204 w 904"/>
                <a:gd name="T91" fmla="*/ 0 h 90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04"/>
                <a:gd name="T139" fmla="*/ 0 h 907"/>
                <a:gd name="T140" fmla="*/ 904 w 904"/>
                <a:gd name="T141" fmla="*/ 907 h 90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04" h="907">
                  <a:moveTo>
                    <a:pt x="896" y="0"/>
                  </a:moveTo>
                  <a:lnTo>
                    <a:pt x="897" y="1"/>
                  </a:lnTo>
                  <a:lnTo>
                    <a:pt x="900" y="3"/>
                  </a:lnTo>
                  <a:lnTo>
                    <a:pt x="901" y="5"/>
                  </a:lnTo>
                  <a:lnTo>
                    <a:pt x="904" y="8"/>
                  </a:lnTo>
                  <a:lnTo>
                    <a:pt x="897" y="47"/>
                  </a:lnTo>
                  <a:lnTo>
                    <a:pt x="880" y="142"/>
                  </a:lnTo>
                  <a:lnTo>
                    <a:pt x="857" y="272"/>
                  </a:lnTo>
                  <a:lnTo>
                    <a:pt x="831" y="421"/>
                  </a:lnTo>
                  <a:lnTo>
                    <a:pt x="805" y="569"/>
                  </a:lnTo>
                  <a:lnTo>
                    <a:pt x="783" y="698"/>
                  </a:lnTo>
                  <a:lnTo>
                    <a:pt x="767" y="789"/>
                  </a:lnTo>
                  <a:lnTo>
                    <a:pt x="761" y="823"/>
                  </a:lnTo>
                  <a:lnTo>
                    <a:pt x="761" y="824"/>
                  </a:lnTo>
                  <a:lnTo>
                    <a:pt x="761" y="825"/>
                  </a:lnTo>
                  <a:lnTo>
                    <a:pt x="761" y="829"/>
                  </a:lnTo>
                  <a:lnTo>
                    <a:pt x="760" y="838"/>
                  </a:lnTo>
                  <a:lnTo>
                    <a:pt x="756" y="850"/>
                  </a:lnTo>
                  <a:lnTo>
                    <a:pt x="748" y="863"/>
                  </a:lnTo>
                  <a:lnTo>
                    <a:pt x="736" y="877"/>
                  </a:lnTo>
                  <a:lnTo>
                    <a:pt x="719" y="890"/>
                  </a:lnTo>
                  <a:lnTo>
                    <a:pt x="695" y="901"/>
                  </a:lnTo>
                  <a:lnTo>
                    <a:pt x="663" y="907"/>
                  </a:lnTo>
                  <a:lnTo>
                    <a:pt x="656" y="907"/>
                  </a:lnTo>
                  <a:lnTo>
                    <a:pt x="635" y="907"/>
                  </a:lnTo>
                  <a:lnTo>
                    <a:pt x="604" y="907"/>
                  </a:lnTo>
                  <a:lnTo>
                    <a:pt x="562" y="907"/>
                  </a:lnTo>
                  <a:lnTo>
                    <a:pt x="514" y="907"/>
                  </a:lnTo>
                  <a:lnTo>
                    <a:pt x="459" y="907"/>
                  </a:lnTo>
                  <a:lnTo>
                    <a:pt x="402" y="907"/>
                  </a:lnTo>
                  <a:lnTo>
                    <a:pt x="342" y="907"/>
                  </a:lnTo>
                  <a:lnTo>
                    <a:pt x="281" y="907"/>
                  </a:lnTo>
                  <a:lnTo>
                    <a:pt x="223" y="907"/>
                  </a:lnTo>
                  <a:lnTo>
                    <a:pt x="167" y="907"/>
                  </a:lnTo>
                  <a:lnTo>
                    <a:pt x="116" y="907"/>
                  </a:lnTo>
                  <a:lnTo>
                    <a:pt x="73" y="907"/>
                  </a:lnTo>
                  <a:lnTo>
                    <a:pt x="38" y="907"/>
                  </a:lnTo>
                  <a:lnTo>
                    <a:pt x="13" y="907"/>
                  </a:lnTo>
                  <a:lnTo>
                    <a:pt x="2" y="907"/>
                  </a:lnTo>
                  <a:lnTo>
                    <a:pt x="2" y="905"/>
                  </a:lnTo>
                  <a:lnTo>
                    <a:pt x="2" y="903"/>
                  </a:lnTo>
                  <a:lnTo>
                    <a:pt x="0" y="901"/>
                  </a:lnTo>
                  <a:lnTo>
                    <a:pt x="0" y="900"/>
                  </a:lnTo>
                  <a:lnTo>
                    <a:pt x="2" y="892"/>
                  </a:lnTo>
                  <a:lnTo>
                    <a:pt x="4" y="885"/>
                  </a:lnTo>
                  <a:lnTo>
                    <a:pt x="9" y="877"/>
                  </a:lnTo>
                  <a:lnTo>
                    <a:pt x="17" y="872"/>
                  </a:lnTo>
                  <a:lnTo>
                    <a:pt x="25" y="870"/>
                  </a:lnTo>
                  <a:lnTo>
                    <a:pt x="39" y="867"/>
                  </a:lnTo>
                  <a:lnTo>
                    <a:pt x="58" y="864"/>
                  </a:lnTo>
                  <a:lnTo>
                    <a:pt x="82" y="862"/>
                  </a:lnTo>
                  <a:lnTo>
                    <a:pt x="110" y="860"/>
                  </a:lnTo>
                  <a:lnTo>
                    <a:pt x="142" y="858"/>
                  </a:lnTo>
                  <a:lnTo>
                    <a:pt x="178" y="855"/>
                  </a:lnTo>
                  <a:lnTo>
                    <a:pt x="217" y="853"/>
                  </a:lnTo>
                  <a:lnTo>
                    <a:pt x="259" y="850"/>
                  </a:lnTo>
                  <a:lnTo>
                    <a:pt x="302" y="849"/>
                  </a:lnTo>
                  <a:lnTo>
                    <a:pt x="347" y="846"/>
                  </a:lnTo>
                  <a:lnTo>
                    <a:pt x="396" y="845"/>
                  </a:lnTo>
                  <a:lnTo>
                    <a:pt x="444" y="842"/>
                  </a:lnTo>
                  <a:lnTo>
                    <a:pt x="492" y="841"/>
                  </a:lnTo>
                  <a:lnTo>
                    <a:pt x="541" y="840"/>
                  </a:lnTo>
                  <a:lnTo>
                    <a:pt x="589" y="838"/>
                  </a:lnTo>
                  <a:lnTo>
                    <a:pt x="596" y="841"/>
                  </a:lnTo>
                  <a:lnTo>
                    <a:pt x="604" y="842"/>
                  </a:lnTo>
                  <a:lnTo>
                    <a:pt x="613" y="842"/>
                  </a:lnTo>
                  <a:lnTo>
                    <a:pt x="622" y="840"/>
                  </a:lnTo>
                  <a:lnTo>
                    <a:pt x="632" y="834"/>
                  </a:lnTo>
                  <a:lnTo>
                    <a:pt x="643" y="828"/>
                  </a:lnTo>
                  <a:lnTo>
                    <a:pt x="653" y="819"/>
                  </a:lnTo>
                  <a:lnTo>
                    <a:pt x="662" y="807"/>
                  </a:lnTo>
                  <a:lnTo>
                    <a:pt x="672" y="794"/>
                  </a:lnTo>
                  <a:lnTo>
                    <a:pt x="682" y="777"/>
                  </a:lnTo>
                  <a:lnTo>
                    <a:pt x="689" y="760"/>
                  </a:lnTo>
                  <a:lnTo>
                    <a:pt x="698" y="739"/>
                  </a:lnTo>
                  <a:lnTo>
                    <a:pt x="698" y="738"/>
                  </a:lnTo>
                  <a:lnTo>
                    <a:pt x="698" y="737"/>
                  </a:lnTo>
                  <a:lnTo>
                    <a:pt x="706" y="706"/>
                  </a:lnTo>
                  <a:lnTo>
                    <a:pt x="726" y="625"/>
                  </a:lnTo>
                  <a:lnTo>
                    <a:pt x="754" y="510"/>
                  </a:lnTo>
                  <a:lnTo>
                    <a:pt x="787" y="379"/>
                  </a:lnTo>
                  <a:lnTo>
                    <a:pt x="819" y="246"/>
                  </a:lnTo>
                  <a:lnTo>
                    <a:pt x="849" y="130"/>
                  </a:lnTo>
                  <a:lnTo>
                    <a:pt x="869" y="47"/>
                  </a:lnTo>
                  <a:lnTo>
                    <a:pt x="878" y="13"/>
                  </a:lnTo>
                  <a:lnTo>
                    <a:pt x="882" y="8"/>
                  </a:lnTo>
                  <a:lnTo>
                    <a:pt x="887" y="4"/>
                  </a:lnTo>
                  <a:lnTo>
                    <a:pt x="892" y="1"/>
                  </a:lnTo>
                  <a:lnTo>
                    <a:pt x="896" y="0"/>
                  </a:lnTo>
                  <a:close/>
                </a:path>
              </a:pathLst>
            </a:custGeom>
            <a:solidFill>
              <a:srgbClr val="C0C0C0"/>
            </a:solidFill>
            <a:ln w="9525">
              <a:noFill/>
              <a:round/>
              <a:headEnd/>
              <a:tailEnd/>
            </a:ln>
          </p:spPr>
          <p:txBody>
            <a:bodyPr/>
            <a:lstStyle/>
            <a:p>
              <a:pPr rtl="0"/>
              <a:endParaRPr lang="en-US" sz="3800"/>
            </a:p>
          </p:txBody>
        </p:sp>
        <p:sp>
          <p:nvSpPr>
            <p:cNvPr id="41352" name="Freeform 392"/>
            <p:cNvSpPr>
              <a:spLocks/>
            </p:cNvSpPr>
            <p:nvPr/>
          </p:nvSpPr>
          <p:spPr bwMode="auto">
            <a:xfrm flipH="1">
              <a:off x="774" y="1193"/>
              <a:ext cx="77" cy="290"/>
            </a:xfrm>
            <a:custGeom>
              <a:avLst/>
              <a:gdLst>
                <a:gd name="T0" fmla="*/ 70 w 338"/>
                <a:gd name="T1" fmla="*/ 0 h 1268"/>
                <a:gd name="T2" fmla="*/ 68 w 338"/>
                <a:gd name="T3" fmla="*/ 1 h 1268"/>
                <a:gd name="T4" fmla="*/ 64 w 338"/>
                <a:gd name="T5" fmla="*/ 3 h 1268"/>
                <a:gd name="T6" fmla="*/ 59 w 338"/>
                <a:gd name="T7" fmla="*/ 5 h 1268"/>
                <a:gd name="T8" fmla="*/ 53 w 338"/>
                <a:gd name="T9" fmla="*/ 8 h 1268"/>
                <a:gd name="T10" fmla="*/ 48 w 338"/>
                <a:gd name="T11" fmla="*/ 11 h 1268"/>
                <a:gd name="T12" fmla="*/ 43 w 338"/>
                <a:gd name="T13" fmla="*/ 15 h 1268"/>
                <a:gd name="T14" fmla="*/ 39 w 338"/>
                <a:gd name="T15" fmla="*/ 19 h 1268"/>
                <a:gd name="T16" fmla="*/ 37 w 338"/>
                <a:gd name="T17" fmla="*/ 24 h 1268"/>
                <a:gd name="T18" fmla="*/ 35 w 338"/>
                <a:gd name="T19" fmla="*/ 37 h 1268"/>
                <a:gd name="T20" fmla="*/ 31 w 338"/>
                <a:gd name="T21" fmla="*/ 65 h 1268"/>
                <a:gd name="T22" fmla="*/ 25 w 338"/>
                <a:gd name="T23" fmla="*/ 104 h 1268"/>
                <a:gd name="T24" fmla="*/ 19 w 338"/>
                <a:gd name="T25" fmla="*/ 148 h 1268"/>
                <a:gd name="T26" fmla="*/ 12 w 338"/>
                <a:gd name="T27" fmla="*/ 193 h 1268"/>
                <a:gd name="T28" fmla="*/ 7 w 338"/>
                <a:gd name="T29" fmla="*/ 234 h 1268"/>
                <a:gd name="T30" fmla="*/ 2 w 338"/>
                <a:gd name="T31" fmla="*/ 266 h 1268"/>
                <a:gd name="T32" fmla="*/ 0 w 338"/>
                <a:gd name="T33" fmla="*/ 284 h 1268"/>
                <a:gd name="T34" fmla="*/ 0 w 338"/>
                <a:gd name="T35" fmla="*/ 286 h 1268"/>
                <a:gd name="T36" fmla="*/ 1 w 338"/>
                <a:gd name="T37" fmla="*/ 288 h 1268"/>
                <a:gd name="T38" fmla="*/ 2 w 338"/>
                <a:gd name="T39" fmla="*/ 289 h 1268"/>
                <a:gd name="T40" fmla="*/ 4 w 338"/>
                <a:gd name="T41" fmla="*/ 290 h 1268"/>
                <a:gd name="T42" fmla="*/ 6 w 338"/>
                <a:gd name="T43" fmla="*/ 290 h 1268"/>
                <a:gd name="T44" fmla="*/ 8 w 338"/>
                <a:gd name="T45" fmla="*/ 289 h 1268"/>
                <a:gd name="T46" fmla="*/ 9 w 338"/>
                <a:gd name="T47" fmla="*/ 287 h 1268"/>
                <a:gd name="T48" fmla="*/ 10 w 338"/>
                <a:gd name="T49" fmla="*/ 285 h 1268"/>
                <a:gd name="T50" fmla="*/ 15 w 338"/>
                <a:gd name="T51" fmla="*/ 246 h 1268"/>
                <a:gd name="T52" fmla="*/ 21 w 338"/>
                <a:gd name="T53" fmla="*/ 204 h 1268"/>
                <a:gd name="T54" fmla="*/ 27 w 338"/>
                <a:gd name="T55" fmla="*/ 162 h 1268"/>
                <a:gd name="T56" fmla="*/ 33 w 338"/>
                <a:gd name="T57" fmla="*/ 121 h 1268"/>
                <a:gd name="T58" fmla="*/ 38 w 338"/>
                <a:gd name="T59" fmla="*/ 85 h 1268"/>
                <a:gd name="T60" fmla="*/ 42 w 338"/>
                <a:gd name="T61" fmla="*/ 56 h 1268"/>
                <a:gd name="T62" fmla="*/ 45 w 338"/>
                <a:gd name="T63" fmla="*/ 35 h 1268"/>
                <a:gd name="T64" fmla="*/ 46 w 338"/>
                <a:gd name="T65" fmla="*/ 26 h 1268"/>
                <a:gd name="T66" fmla="*/ 48 w 338"/>
                <a:gd name="T67" fmla="*/ 24 h 1268"/>
                <a:gd name="T68" fmla="*/ 50 w 338"/>
                <a:gd name="T69" fmla="*/ 22 h 1268"/>
                <a:gd name="T70" fmla="*/ 53 w 338"/>
                <a:gd name="T71" fmla="*/ 19 h 1268"/>
                <a:gd name="T72" fmla="*/ 57 w 338"/>
                <a:gd name="T73" fmla="*/ 17 h 1268"/>
                <a:gd name="T74" fmla="*/ 61 w 338"/>
                <a:gd name="T75" fmla="*/ 15 h 1268"/>
                <a:gd name="T76" fmla="*/ 65 w 338"/>
                <a:gd name="T77" fmla="*/ 13 h 1268"/>
                <a:gd name="T78" fmla="*/ 69 w 338"/>
                <a:gd name="T79" fmla="*/ 11 h 1268"/>
                <a:gd name="T80" fmla="*/ 73 w 338"/>
                <a:gd name="T81" fmla="*/ 10 h 1268"/>
                <a:gd name="T82" fmla="*/ 75 w 338"/>
                <a:gd name="T83" fmla="*/ 9 h 1268"/>
                <a:gd name="T84" fmla="*/ 76 w 338"/>
                <a:gd name="T85" fmla="*/ 7 h 1268"/>
                <a:gd name="T86" fmla="*/ 77 w 338"/>
                <a:gd name="T87" fmla="*/ 6 h 1268"/>
                <a:gd name="T88" fmla="*/ 77 w 338"/>
                <a:gd name="T89" fmla="*/ 3 h 1268"/>
                <a:gd name="T90" fmla="*/ 76 w 338"/>
                <a:gd name="T91" fmla="*/ 2 h 1268"/>
                <a:gd name="T92" fmla="*/ 74 w 338"/>
                <a:gd name="T93" fmla="*/ 0 h 1268"/>
                <a:gd name="T94" fmla="*/ 72 w 338"/>
                <a:gd name="T95" fmla="*/ 0 h 1268"/>
                <a:gd name="T96" fmla="*/ 70 w 338"/>
                <a:gd name="T97" fmla="*/ 0 h 12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38"/>
                <a:gd name="T148" fmla="*/ 0 h 1268"/>
                <a:gd name="T149" fmla="*/ 338 w 338"/>
                <a:gd name="T150" fmla="*/ 1268 h 12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38" h="1268">
                  <a:moveTo>
                    <a:pt x="309" y="1"/>
                  </a:moveTo>
                  <a:lnTo>
                    <a:pt x="297" y="5"/>
                  </a:lnTo>
                  <a:lnTo>
                    <a:pt x="279" y="12"/>
                  </a:lnTo>
                  <a:lnTo>
                    <a:pt x="257" y="22"/>
                  </a:lnTo>
                  <a:lnTo>
                    <a:pt x="234" y="34"/>
                  </a:lnTo>
                  <a:lnTo>
                    <a:pt x="210" y="48"/>
                  </a:lnTo>
                  <a:lnTo>
                    <a:pt x="188" y="64"/>
                  </a:lnTo>
                  <a:lnTo>
                    <a:pt x="173" y="83"/>
                  </a:lnTo>
                  <a:lnTo>
                    <a:pt x="162" y="103"/>
                  </a:lnTo>
                  <a:lnTo>
                    <a:pt x="152" y="160"/>
                  </a:lnTo>
                  <a:lnTo>
                    <a:pt x="134" y="285"/>
                  </a:lnTo>
                  <a:lnTo>
                    <a:pt x="109" y="454"/>
                  </a:lnTo>
                  <a:lnTo>
                    <a:pt x="82" y="648"/>
                  </a:lnTo>
                  <a:lnTo>
                    <a:pt x="54" y="846"/>
                  </a:lnTo>
                  <a:lnTo>
                    <a:pt x="30" y="1024"/>
                  </a:lnTo>
                  <a:lnTo>
                    <a:pt x="10" y="1163"/>
                  </a:lnTo>
                  <a:lnTo>
                    <a:pt x="0" y="1243"/>
                  </a:lnTo>
                  <a:lnTo>
                    <a:pt x="0" y="1251"/>
                  </a:lnTo>
                  <a:lnTo>
                    <a:pt x="4" y="1258"/>
                  </a:lnTo>
                  <a:lnTo>
                    <a:pt x="10" y="1264"/>
                  </a:lnTo>
                  <a:lnTo>
                    <a:pt x="18" y="1268"/>
                  </a:lnTo>
                  <a:lnTo>
                    <a:pt x="27" y="1266"/>
                  </a:lnTo>
                  <a:lnTo>
                    <a:pt x="35" y="1262"/>
                  </a:lnTo>
                  <a:lnTo>
                    <a:pt x="40" y="1256"/>
                  </a:lnTo>
                  <a:lnTo>
                    <a:pt x="43" y="1248"/>
                  </a:lnTo>
                  <a:lnTo>
                    <a:pt x="66" y="1075"/>
                  </a:lnTo>
                  <a:lnTo>
                    <a:pt x="92" y="891"/>
                  </a:lnTo>
                  <a:lnTo>
                    <a:pt x="118" y="707"/>
                  </a:lnTo>
                  <a:lnTo>
                    <a:pt x="143" y="530"/>
                  </a:lnTo>
                  <a:lnTo>
                    <a:pt x="165" y="372"/>
                  </a:lnTo>
                  <a:lnTo>
                    <a:pt x="183" y="244"/>
                  </a:lnTo>
                  <a:lnTo>
                    <a:pt x="197" y="155"/>
                  </a:lnTo>
                  <a:lnTo>
                    <a:pt x="204" y="114"/>
                  </a:lnTo>
                  <a:lnTo>
                    <a:pt x="209" y="105"/>
                  </a:lnTo>
                  <a:lnTo>
                    <a:pt x="219" y="95"/>
                  </a:lnTo>
                  <a:lnTo>
                    <a:pt x="234" y="84"/>
                  </a:lnTo>
                  <a:lnTo>
                    <a:pt x="249" y="74"/>
                  </a:lnTo>
                  <a:lnTo>
                    <a:pt x="268" y="65"/>
                  </a:lnTo>
                  <a:lnTo>
                    <a:pt x="287" y="57"/>
                  </a:lnTo>
                  <a:lnTo>
                    <a:pt x="305" y="49"/>
                  </a:lnTo>
                  <a:lnTo>
                    <a:pt x="322" y="43"/>
                  </a:lnTo>
                  <a:lnTo>
                    <a:pt x="330" y="39"/>
                  </a:lnTo>
                  <a:lnTo>
                    <a:pt x="335" y="32"/>
                  </a:lnTo>
                  <a:lnTo>
                    <a:pt x="338" y="25"/>
                  </a:lnTo>
                  <a:lnTo>
                    <a:pt x="336" y="15"/>
                  </a:lnTo>
                  <a:lnTo>
                    <a:pt x="333" y="8"/>
                  </a:lnTo>
                  <a:lnTo>
                    <a:pt x="326" y="2"/>
                  </a:lnTo>
                  <a:lnTo>
                    <a:pt x="318" y="0"/>
                  </a:lnTo>
                  <a:lnTo>
                    <a:pt x="309" y="1"/>
                  </a:lnTo>
                  <a:close/>
                </a:path>
              </a:pathLst>
            </a:custGeom>
            <a:solidFill>
              <a:srgbClr val="000000"/>
            </a:solidFill>
            <a:ln w="9525">
              <a:noFill/>
              <a:round/>
              <a:headEnd/>
              <a:tailEnd/>
            </a:ln>
          </p:spPr>
          <p:txBody>
            <a:bodyPr/>
            <a:lstStyle/>
            <a:p>
              <a:pPr rtl="0"/>
              <a:endParaRPr lang="en-US" sz="3800"/>
            </a:p>
          </p:txBody>
        </p:sp>
        <p:sp>
          <p:nvSpPr>
            <p:cNvPr id="41353" name="Freeform 393"/>
            <p:cNvSpPr>
              <a:spLocks/>
            </p:cNvSpPr>
            <p:nvPr/>
          </p:nvSpPr>
          <p:spPr bwMode="auto">
            <a:xfrm flipH="1">
              <a:off x="713" y="1193"/>
              <a:ext cx="37" cy="288"/>
            </a:xfrm>
            <a:custGeom>
              <a:avLst/>
              <a:gdLst>
                <a:gd name="T0" fmla="*/ 1 w 165"/>
                <a:gd name="T1" fmla="*/ 3 h 1258"/>
                <a:gd name="T2" fmla="*/ 0 w 165"/>
                <a:gd name="T3" fmla="*/ 5 h 1258"/>
                <a:gd name="T4" fmla="*/ 0 w 165"/>
                <a:gd name="T5" fmla="*/ 7 h 1258"/>
                <a:gd name="T6" fmla="*/ 1 w 165"/>
                <a:gd name="T7" fmla="*/ 8 h 1258"/>
                <a:gd name="T8" fmla="*/ 2 w 165"/>
                <a:gd name="T9" fmla="*/ 10 h 1258"/>
                <a:gd name="T10" fmla="*/ 6 w 165"/>
                <a:gd name="T11" fmla="*/ 12 h 1258"/>
                <a:gd name="T12" fmla="*/ 10 w 165"/>
                <a:gd name="T13" fmla="*/ 14 h 1258"/>
                <a:gd name="T14" fmla="*/ 13 w 165"/>
                <a:gd name="T15" fmla="*/ 17 h 1258"/>
                <a:gd name="T16" fmla="*/ 17 w 165"/>
                <a:gd name="T17" fmla="*/ 20 h 1258"/>
                <a:gd name="T18" fmla="*/ 20 w 165"/>
                <a:gd name="T19" fmla="*/ 23 h 1258"/>
                <a:gd name="T20" fmla="*/ 23 w 165"/>
                <a:gd name="T21" fmla="*/ 25 h 1258"/>
                <a:gd name="T22" fmla="*/ 25 w 165"/>
                <a:gd name="T23" fmla="*/ 28 h 1258"/>
                <a:gd name="T24" fmla="*/ 26 w 165"/>
                <a:gd name="T25" fmla="*/ 30 h 1258"/>
                <a:gd name="T26" fmla="*/ 26 w 165"/>
                <a:gd name="T27" fmla="*/ 62 h 1258"/>
                <a:gd name="T28" fmla="*/ 27 w 165"/>
                <a:gd name="T29" fmla="*/ 128 h 1258"/>
                <a:gd name="T30" fmla="*/ 27 w 165"/>
                <a:gd name="T31" fmla="*/ 209 h 1258"/>
                <a:gd name="T32" fmla="*/ 27 w 165"/>
                <a:gd name="T33" fmla="*/ 283 h 1258"/>
                <a:gd name="T34" fmla="*/ 27 w 165"/>
                <a:gd name="T35" fmla="*/ 285 h 1258"/>
                <a:gd name="T36" fmla="*/ 29 w 165"/>
                <a:gd name="T37" fmla="*/ 286 h 1258"/>
                <a:gd name="T38" fmla="*/ 30 w 165"/>
                <a:gd name="T39" fmla="*/ 288 h 1258"/>
                <a:gd name="T40" fmla="*/ 32 w 165"/>
                <a:gd name="T41" fmla="*/ 288 h 1258"/>
                <a:gd name="T42" fmla="*/ 34 w 165"/>
                <a:gd name="T43" fmla="*/ 288 h 1258"/>
                <a:gd name="T44" fmla="*/ 36 w 165"/>
                <a:gd name="T45" fmla="*/ 286 h 1258"/>
                <a:gd name="T46" fmla="*/ 37 w 165"/>
                <a:gd name="T47" fmla="*/ 285 h 1258"/>
                <a:gd name="T48" fmla="*/ 37 w 165"/>
                <a:gd name="T49" fmla="*/ 283 h 1258"/>
                <a:gd name="T50" fmla="*/ 37 w 165"/>
                <a:gd name="T51" fmla="*/ 241 h 1258"/>
                <a:gd name="T52" fmla="*/ 37 w 165"/>
                <a:gd name="T53" fmla="*/ 157 h 1258"/>
                <a:gd name="T54" fmla="*/ 36 w 165"/>
                <a:gd name="T55" fmla="*/ 73 h 1258"/>
                <a:gd name="T56" fmla="*/ 36 w 165"/>
                <a:gd name="T57" fmla="*/ 30 h 1258"/>
                <a:gd name="T58" fmla="*/ 34 w 165"/>
                <a:gd name="T59" fmla="*/ 25 h 1258"/>
                <a:gd name="T60" fmla="*/ 31 w 165"/>
                <a:gd name="T61" fmla="*/ 20 h 1258"/>
                <a:gd name="T62" fmla="*/ 27 w 165"/>
                <a:gd name="T63" fmla="*/ 15 h 1258"/>
                <a:gd name="T64" fmla="*/ 22 w 165"/>
                <a:gd name="T65" fmla="*/ 11 h 1258"/>
                <a:gd name="T66" fmla="*/ 18 w 165"/>
                <a:gd name="T67" fmla="*/ 8 h 1258"/>
                <a:gd name="T68" fmla="*/ 13 w 165"/>
                <a:gd name="T69" fmla="*/ 5 h 1258"/>
                <a:gd name="T70" fmla="*/ 10 w 165"/>
                <a:gd name="T71" fmla="*/ 2 h 1258"/>
                <a:gd name="T72" fmla="*/ 7 w 165"/>
                <a:gd name="T73" fmla="*/ 1 h 1258"/>
                <a:gd name="T74" fmla="*/ 5 w 165"/>
                <a:gd name="T75" fmla="*/ 0 h 1258"/>
                <a:gd name="T76" fmla="*/ 4 w 165"/>
                <a:gd name="T77" fmla="*/ 0 h 1258"/>
                <a:gd name="T78" fmla="*/ 2 w 165"/>
                <a:gd name="T79" fmla="*/ 1 h 1258"/>
                <a:gd name="T80" fmla="*/ 1 w 165"/>
                <a:gd name="T81" fmla="*/ 3 h 125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5"/>
                <a:gd name="T124" fmla="*/ 0 h 1258"/>
                <a:gd name="T125" fmla="*/ 165 w 165"/>
                <a:gd name="T126" fmla="*/ 1258 h 125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5" h="1258">
                  <a:moveTo>
                    <a:pt x="3" y="12"/>
                  </a:moveTo>
                  <a:lnTo>
                    <a:pt x="0" y="20"/>
                  </a:lnTo>
                  <a:lnTo>
                    <a:pt x="0" y="29"/>
                  </a:lnTo>
                  <a:lnTo>
                    <a:pt x="4" y="37"/>
                  </a:lnTo>
                  <a:lnTo>
                    <a:pt x="11" y="42"/>
                  </a:lnTo>
                  <a:lnTo>
                    <a:pt x="26" y="51"/>
                  </a:lnTo>
                  <a:lnTo>
                    <a:pt x="43" y="62"/>
                  </a:lnTo>
                  <a:lnTo>
                    <a:pt x="60" y="75"/>
                  </a:lnTo>
                  <a:lnTo>
                    <a:pt x="77" y="86"/>
                  </a:lnTo>
                  <a:lnTo>
                    <a:pt x="91" y="99"/>
                  </a:lnTo>
                  <a:lnTo>
                    <a:pt x="103" y="111"/>
                  </a:lnTo>
                  <a:lnTo>
                    <a:pt x="111" y="123"/>
                  </a:lnTo>
                  <a:lnTo>
                    <a:pt x="115" y="133"/>
                  </a:lnTo>
                  <a:lnTo>
                    <a:pt x="117" y="270"/>
                  </a:lnTo>
                  <a:lnTo>
                    <a:pt x="120" y="561"/>
                  </a:lnTo>
                  <a:lnTo>
                    <a:pt x="121" y="915"/>
                  </a:lnTo>
                  <a:lnTo>
                    <a:pt x="121" y="1236"/>
                  </a:lnTo>
                  <a:lnTo>
                    <a:pt x="122" y="1245"/>
                  </a:lnTo>
                  <a:lnTo>
                    <a:pt x="128" y="1251"/>
                  </a:lnTo>
                  <a:lnTo>
                    <a:pt x="135" y="1256"/>
                  </a:lnTo>
                  <a:lnTo>
                    <a:pt x="143" y="1258"/>
                  </a:lnTo>
                  <a:lnTo>
                    <a:pt x="151" y="1256"/>
                  </a:lnTo>
                  <a:lnTo>
                    <a:pt x="159" y="1251"/>
                  </a:lnTo>
                  <a:lnTo>
                    <a:pt x="164" y="1243"/>
                  </a:lnTo>
                  <a:lnTo>
                    <a:pt x="165" y="1236"/>
                  </a:lnTo>
                  <a:lnTo>
                    <a:pt x="165" y="1052"/>
                  </a:lnTo>
                  <a:lnTo>
                    <a:pt x="164" y="685"/>
                  </a:lnTo>
                  <a:lnTo>
                    <a:pt x="161" y="317"/>
                  </a:lnTo>
                  <a:lnTo>
                    <a:pt x="159" y="129"/>
                  </a:lnTo>
                  <a:lnTo>
                    <a:pt x="152" y="108"/>
                  </a:lnTo>
                  <a:lnTo>
                    <a:pt x="139" y="88"/>
                  </a:lnTo>
                  <a:lnTo>
                    <a:pt x="121" y="67"/>
                  </a:lnTo>
                  <a:lnTo>
                    <a:pt x="100" y="49"/>
                  </a:lnTo>
                  <a:lnTo>
                    <a:pt x="79" y="33"/>
                  </a:lnTo>
                  <a:lnTo>
                    <a:pt x="59" y="20"/>
                  </a:lnTo>
                  <a:lnTo>
                    <a:pt x="43" y="10"/>
                  </a:lnTo>
                  <a:lnTo>
                    <a:pt x="31" y="3"/>
                  </a:lnTo>
                  <a:lnTo>
                    <a:pt x="24" y="0"/>
                  </a:lnTo>
                  <a:lnTo>
                    <a:pt x="16" y="2"/>
                  </a:lnTo>
                  <a:lnTo>
                    <a:pt x="8" y="6"/>
                  </a:lnTo>
                  <a:lnTo>
                    <a:pt x="3" y="12"/>
                  </a:lnTo>
                  <a:close/>
                </a:path>
              </a:pathLst>
            </a:custGeom>
            <a:solidFill>
              <a:srgbClr val="000000"/>
            </a:solidFill>
            <a:ln w="9525">
              <a:noFill/>
              <a:round/>
              <a:headEnd/>
              <a:tailEnd/>
            </a:ln>
          </p:spPr>
          <p:txBody>
            <a:bodyPr/>
            <a:lstStyle/>
            <a:p>
              <a:pPr rtl="0"/>
              <a:endParaRPr lang="en-US" sz="3800"/>
            </a:p>
          </p:txBody>
        </p:sp>
        <p:sp>
          <p:nvSpPr>
            <p:cNvPr id="41354" name="Freeform 394"/>
            <p:cNvSpPr>
              <a:spLocks/>
            </p:cNvSpPr>
            <p:nvPr/>
          </p:nvSpPr>
          <p:spPr bwMode="auto">
            <a:xfrm flipH="1">
              <a:off x="500" y="1173"/>
              <a:ext cx="346" cy="78"/>
            </a:xfrm>
            <a:custGeom>
              <a:avLst/>
              <a:gdLst>
                <a:gd name="T0" fmla="*/ 12 w 1511"/>
                <a:gd name="T1" fmla="*/ 0 h 341"/>
                <a:gd name="T2" fmla="*/ 11 w 1511"/>
                <a:gd name="T3" fmla="*/ 1 h 341"/>
                <a:gd name="T4" fmla="*/ 10 w 1511"/>
                <a:gd name="T5" fmla="*/ 1 h 341"/>
                <a:gd name="T6" fmla="*/ 8 w 1511"/>
                <a:gd name="T7" fmla="*/ 2 h 341"/>
                <a:gd name="T8" fmla="*/ 7 w 1511"/>
                <a:gd name="T9" fmla="*/ 3 h 341"/>
                <a:gd name="T10" fmla="*/ 5 w 1511"/>
                <a:gd name="T11" fmla="*/ 4 h 341"/>
                <a:gd name="T12" fmla="*/ 3 w 1511"/>
                <a:gd name="T13" fmla="*/ 6 h 341"/>
                <a:gd name="T14" fmla="*/ 1 w 1511"/>
                <a:gd name="T15" fmla="*/ 8 h 341"/>
                <a:gd name="T16" fmla="*/ 0 w 1511"/>
                <a:gd name="T17" fmla="*/ 10 h 341"/>
                <a:gd name="T18" fmla="*/ 0 w 1511"/>
                <a:gd name="T19" fmla="*/ 13 h 341"/>
                <a:gd name="T20" fmla="*/ 1 w 1511"/>
                <a:gd name="T21" fmla="*/ 17 h 341"/>
                <a:gd name="T22" fmla="*/ 3 w 1511"/>
                <a:gd name="T23" fmla="*/ 20 h 341"/>
                <a:gd name="T24" fmla="*/ 6 w 1511"/>
                <a:gd name="T25" fmla="*/ 24 h 341"/>
                <a:gd name="T26" fmla="*/ 6 w 1511"/>
                <a:gd name="T27" fmla="*/ 24 h 341"/>
                <a:gd name="T28" fmla="*/ 7 w 1511"/>
                <a:gd name="T29" fmla="*/ 24 h 341"/>
                <a:gd name="T30" fmla="*/ 8 w 1511"/>
                <a:gd name="T31" fmla="*/ 25 h 341"/>
                <a:gd name="T32" fmla="*/ 8 w 1511"/>
                <a:gd name="T33" fmla="*/ 25 h 341"/>
                <a:gd name="T34" fmla="*/ 330 w 1511"/>
                <a:gd name="T35" fmla="*/ 78 h 341"/>
                <a:gd name="T36" fmla="*/ 330 w 1511"/>
                <a:gd name="T37" fmla="*/ 78 h 341"/>
                <a:gd name="T38" fmla="*/ 330 w 1511"/>
                <a:gd name="T39" fmla="*/ 78 h 341"/>
                <a:gd name="T40" fmla="*/ 331 w 1511"/>
                <a:gd name="T41" fmla="*/ 78 h 341"/>
                <a:gd name="T42" fmla="*/ 331 w 1511"/>
                <a:gd name="T43" fmla="*/ 78 h 341"/>
                <a:gd name="T44" fmla="*/ 332 w 1511"/>
                <a:gd name="T45" fmla="*/ 78 h 341"/>
                <a:gd name="T46" fmla="*/ 333 w 1511"/>
                <a:gd name="T47" fmla="*/ 78 h 341"/>
                <a:gd name="T48" fmla="*/ 335 w 1511"/>
                <a:gd name="T49" fmla="*/ 77 h 341"/>
                <a:gd name="T50" fmla="*/ 338 w 1511"/>
                <a:gd name="T51" fmla="*/ 76 h 341"/>
                <a:gd name="T52" fmla="*/ 340 w 1511"/>
                <a:gd name="T53" fmla="*/ 75 h 341"/>
                <a:gd name="T54" fmla="*/ 342 w 1511"/>
                <a:gd name="T55" fmla="*/ 74 h 341"/>
                <a:gd name="T56" fmla="*/ 344 w 1511"/>
                <a:gd name="T57" fmla="*/ 72 h 341"/>
                <a:gd name="T58" fmla="*/ 345 w 1511"/>
                <a:gd name="T59" fmla="*/ 69 h 341"/>
                <a:gd name="T60" fmla="*/ 346 w 1511"/>
                <a:gd name="T61" fmla="*/ 65 h 341"/>
                <a:gd name="T62" fmla="*/ 345 w 1511"/>
                <a:gd name="T63" fmla="*/ 61 h 341"/>
                <a:gd name="T64" fmla="*/ 342 w 1511"/>
                <a:gd name="T65" fmla="*/ 56 h 341"/>
                <a:gd name="T66" fmla="*/ 338 w 1511"/>
                <a:gd name="T67" fmla="*/ 52 h 341"/>
                <a:gd name="T68" fmla="*/ 338 w 1511"/>
                <a:gd name="T69" fmla="*/ 51 h 341"/>
                <a:gd name="T70" fmla="*/ 337 w 1511"/>
                <a:gd name="T71" fmla="*/ 51 h 341"/>
                <a:gd name="T72" fmla="*/ 336 w 1511"/>
                <a:gd name="T73" fmla="*/ 51 h 341"/>
                <a:gd name="T74" fmla="*/ 336 w 1511"/>
                <a:gd name="T75" fmla="*/ 50 h 341"/>
                <a:gd name="T76" fmla="*/ 14 w 1511"/>
                <a:gd name="T77" fmla="*/ 0 h 341"/>
                <a:gd name="T78" fmla="*/ 14 w 1511"/>
                <a:gd name="T79" fmla="*/ 0 h 341"/>
                <a:gd name="T80" fmla="*/ 13 w 1511"/>
                <a:gd name="T81" fmla="*/ 0 h 341"/>
                <a:gd name="T82" fmla="*/ 13 w 1511"/>
                <a:gd name="T83" fmla="*/ 0 h 341"/>
                <a:gd name="T84" fmla="*/ 12 w 1511"/>
                <a:gd name="T85" fmla="*/ 0 h 34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11"/>
                <a:gd name="T130" fmla="*/ 0 h 341"/>
                <a:gd name="T131" fmla="*/ 1511 w 1511"/>
                <a:gd name="T132" fmla="*/ 341 h 34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11" h="341">
                  <a:moveTo>
                    <a:pt x="53" y="1"/>
                  </a:moveTo>
                  <a:lnTo>
                    <a:pt x="50" y="3"/>
                  </a:lnTo>
                  <a:lnTo>
                    <a:pt x="44" y="4"/>
                  </a:lnTo>
                  <a:lnTo>
                    <a:pt x="37" y="8"/>
                  </a:lnTo>
                  <a:lnTo>
                    <a:pt x="29" y="12"/>
                  </a:lnTo>
                  <a:lnTo>
                    <a:pt x="20" y="18"/>
                  </a:lnTo>
                  <a:lnTo>
                    <a:pt x="12" y="25"/>
                  </a:lnTo>
                  <a:lnTo>
                    <a:pt x="5" y="34"/>
                  </a:lnTo>
                  <a:lnTo>
                    <a:pt x="1" y="44"/>
                  </a:lnTo>
                  <a:lnTo>
                    <a:pt x="0" y="59"/>
                  </a:lnTo>
                  <a:lnTo>
                    <a:pt x="4" y="73"/>
                  </a:lnTo>
                  <a:lnTo>
                    <a:pt x="12" y="89"/>
                  </a:lnTo>
                  <a:lnTo>
                    <a:pt x="25" y="103"/>
                  </a:lnTo>
                  <a:lnTo>
                    <a:pt x="27" y="104"/>
                  </a:lnTo>
                  <a:lnTo>
                    <a:pt x="30" y="107"/>
                  </a:lnTo>
                  <a:lnTo>
                    <a:pt x="33" y="108"/>
                  </a:lnTo>
                  <a:lnTo>
                    <a:pt x="37" y="110"/>
                  </a:lnTo>
                  <a:lnTo>
                    <a:pt x="1439" y="341"/>
                  </a:lnTo>
                  <a:lnTo>
                    <a:pt x="1441" y="341"/>
                  </a:lnTo>
                  <a:lnTo>
                    <a:pt x="1443" y="341"/>
                  </a:lnTo>
                  <a:lnTo>
                    <a:pt x="1444" y="341"/>
                  </a:lnTo>
                  <a:lnTo>
                    <a:pt x="1446" y="341"/>
                  </a:lnTo>
                  <a:lnTo>
                    <a:pt x="1450" y="340"/>
                  </a:lnTo>
                  <a:lnTo>
                    <a:pt x="1456" y="339"/>
                  </a:lnTo>
                  <a:lnTo>
                    <a:pt x="1465" y="337"/>
                  </a:lnTo>
                  <a:lnTo>
                    <a:pt x="1474" y="333"/>
                  </a:lnTo>
                  <a:lnTo>
                    <a:pt x="1485" y="328"/>
                  </a:lnTo>
                  <a:lnTo>
                    <a:pt x="1494" y="322"/>
                  </a:lnTo>
                  <a:lnTo>
                    <a:pt x="1503" y="313"/>
                  </a:lnTo>
                  <a:lnTo>
                    <a:pt x="1508" y="301"/>
                  </a:lnTo>
                  <a:lnTo>
                    <a:pt x="1511" y="284"/>
                  </a:lnTo>
                  <a:lnTo>
                    <a:pt x="1507" y="266"/>
                  </a:lnTo>
                  <a:lnTo>
                    <a:pt x="1495" y="246"/>
                  </a:lnTo>
                  <a:lnTo>
                    <a:pt x="1478" y="227"/>
                  </a:lnTo>
                  <a:lnTo>
                    <a:pt x="1476" y="224"/>
                  </a:lnTo>
                  <a:lnTo>
                    <a:pt x="1473" y="223"/>
                  </a:lnTo>
                  <a:lnTo>
                    <a:pt x="1469" y="221"/>
                  </a:lnTo>
                  <a:lnTo>
                    <a:pt x="1467" y="220"/>
                  </a:lnTo>
                  <a:lnTo>
                    <a:pt x="63" y="1"/>
                  </a:lnTo>
                  <a:lnTo>
                    <a:pt x="60" y="0"/>
                  </a:lnTo>
                  <a:lnTo>
                    <a:pt x="57" y="0"/>
                  </a:lnTo>
                  <a:lnTo>
                    <a:pt x="56" y="0"/>
                  </a:lnTo>
                  <a:lnTo>
                    <a:pt x="53" y="1"/>
                  </a:lnTo>
                  <a:close/>
                </a:path>
              </a:pathLst>
            </a:custGeom>
            <a:solidFill>
              <a:srgbClr val="000000"/>
            </a:solidFill>
            <a:ln w="9525">
              <a:noFill/>
              <a:round/>
              <a:headEnd/>
              <a:tailEnd/>
            </a:ln>
          </p:spPr>
          <p:txBody>
            <a:bodyPr/>
            <a:lstStyle/>
            <a:p>
              <a:pPr rtl="0"/>
              <a:endParaRPr lang="en-US" sz="3800"/>
            </a:p>
          </p:txBody>
        </p:sp>
        <p:sp>
          <p:nvSpPr>
            <p:cNvPr id="41355" name="Freeform 395"/>
            <p:cNvSpPr>
              <a:spLocks/>
            </p:cNvSpPr>
            <p:nvPr/>
          </p:nvSpPr>
          <p:spPr bwMode="auto">
            <a:xfrm flipH="1">
              <a:off x="510" y="1183"/>
              <a:ext cx="325" cy="58"/>
            </a:xfrm>
            <a:custGeom>
              <a:avLst/>
              <a:gdLst>
                <a:gd name="T0" fmla="*/ 0 w 1423"/>
                <a:gd name="T1" fmla="*/ 3 h 253"/>
                <a:gd name="T2" fmla="*/ 0 w 1423"/>
                <a:gd name="T3" fmla="*/ 3 h 253"/>
                <a:gd name="T4" fmla="*/ 0 w 1423"/>
                <a:gd name="T5" fmla="*/ 2 h 253"/>
                <a:gd name="T6" fmla="*/ 3 w 1423"/>
                <a:gd name="T7" fmla="*/ 1 h 253"/>
                <a:gd name="T8" fmla="*/ 5 w 1423"/>
                <a:gd name="T9" fmla="*/ 0 h 253"/>
                <a:gd name="T10" fmla="*/ 12 w 1423"/>
                <a:gd name="T11" fmla="*/ 1 h 253"/>
                <a:gd name="T12" fmla="*/ 25 w 1423"/>
                <a:gd name="T13" fmla="*/ 3 h 253"/>
                <a:gd name="T14" fmla="*/ 43 w 1423"/>
                <a:gd name="T15" fmla="*/ 6 h 253"/>
                <a:gd name="T16" fmla="*/ 66 w 1423"/>
                <a:gd name="T17" fmla="*/ 10 h 253"/>
                <a:gd name="T18" fmla="*/ 91 w 1423"/>
                <a:gd name="T19" fmla="*/ 14 h 253"/>
                <a:gd name="T20" fmla="*/ 119 w 1423"/>
                <a:gd name="T21" fmla="*/ 18 h 253"/>
                <a:gd name="T22" fmla="*/ 148 w 1423"/>
                <a:gd name="T23" fmla="*/ 23 h 253"/>
                <a:gd name="T24" fmla="*/ 177 w 1423"/>
                <a:gd name="T25" fmla="*/ 27 h 253"/>
                <a:gd name="T26" fmla="*/ 206 w 1423"/>
                <a:gd name="T27" fmla="*/ 32 h 253"/>
                <a:gd name="T28" fmla="*/ 234 w 1423"/>
                <a:gd name="T29" fmla="*/ 36 h 253"/>
                <a:gd name="T30" fmla="*/ 259 w 1423"/>
                <a:gd name="T31" fmla="*/ 40 h 253"/>
                <a:gd name="T32" fmla="*/ 282 w 1423"/>
                <a:gd name="T33" fmla="*/ 44 h 253"/>
                <a:gd name="T34" fmla="*/ 300 w 1423"/>
                <a:gd name="T35" fmla="*/ 47 h 253"/>
                <a:gd name="T36" fmla="*/ 313 w 1423"/>
                <a:gd name="T37" fmla="*/ 49 h 253"/>
                <a:gd name="T38" fmla="*/ 320 w 1423"/>
                <a:gd name="T39" fmla="*/ 50 h 253"/>
                <a:gd name="T40" fmla="*/ 323 w 1423"/>
                <a:gd name="T41" fmla="*/ 52 h 253"/>
                <a:gd name="T42" fmla="*/ 325 w 1423"/>
                <a:gd name="T43" fmla="*/ 55 h 253"/>
                <a:gd name="T44" fmla="*/ 325 w 1423"/>
                <a:gd name="T45" fmla="*/ 56 h 253"/>
                <a:gd name="T46" fmla="*/ 325 w 1423"/>
                <a:gd name="T47" fmla="*/ 56 h 253"/>
                <a:gd name="T48" fmla="*/ 324 w 1423"/>
                <a:gd name="T49" fmla="*/ 56 h 253"/>
                <a:gd name="T50" fmla="*/ 321 w 1423"/>
                <a:gd name="T51" fmla="*/ 57 h 253"/>
                <a:gd name="T52" fmla="*/ 318 w 1423"/>
                <a:gd name="T53" fmla="*/ 58 h 253"/>
                <a:gd name="T54" fmla="*/ 311 w 1423"/>
                <a:gd name="T55" fmla="*/ 56 h 253"/>
                <a:gd name="T56" fmla="*/ 298 w 1423"/>
                <a:gd name="T57" fmla="*/ 54 h 253"/>
                <a:gd name="T58" fmla="*/ 280 w 1423"/>
                <a:gd name="T59" fmla="*/ 51 h 253"/>
                <a:gd name="T60" fmla="*/ 258 w 1423"/>
                <a:gd name="T61" fmla="*/ 48 h 253"/>
                <a:gd name="T62" fmla="*/ 233 w 1423"/>
                <a:gd name="T63" fmla="*/ 44 h 253"/>
                <a:gd name="T64" fmla="*/ 205 w 1423"/>
                <a:gd name="T65" fmla="*/ 39 h 253"/>
                <a:gd name="T66" fmla="*/ 176 w 1423"/>
                <a:gd name="T67" fmla="*/ 34 h 253"/>
                <a:gd name="T68" fmla="*/ 146 w 1423"/>
                <a:gd name="T69" fmla="*/ 29 h 253"/>
                <a:gd name="T70" fmla="*/ 117 w 1423"/>
                <a:gd name="T71" fmla="*/ 24 h 253"/>
                <a:gd name="T72" fmla="*/ 90 w 1423"/>
                <a:gd name="T73" fmla="*/ 20 h 253"/>
                <a:gd name="T74" fmla="*/ 64 w 1423"/>
                <a:gd name="T75" fmla="*/ 16 h 253"/>
                <a:gd name="T76" fmla="*/ 42 w 1423"/>
                <a:gd name="T77" fmla="*/ 12 h 253"/>
                <a:gd name="T78" fmla="*/ 24 w 1423"/>
                <a:gd name="T79" fmla="*/ 9 h 253"/>
                <a:gd name="T80" fmla="*/ 10 w 1423"/>
                <a:gd name="T81" fmla="*/ 7 h 253"/>
                <a:gd name="T82" fmla="*/ 3 w 1423"/>
                <a:gd name="T83" fmla="*/ 6 h 253"/>
                <a:gd name="T84" fmla="*/ 1 w 1423"/>
                <a:gd name="T85" fmla="*/ 4 h 253"/>
                <a:gd name="T86" fmla="*/ 0 w 1423"/>
                <a:gd name="T87" fmla="*/ 3 h 2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23"/>
                <a:gd name="T133" fmla="*/ 0 h 253"/>
                <a:gd name="T134" fmla="*/ 1423 w 1423"/>
                <a:gd name="T135" fmla="*/ 253 h 2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23" h="253">
                  <a:moveTo>
                    <a:pt x="0" y="12"/>
                  </a:moveTo>
                  <a:lnTo>
                    <a:pt x="0" y="12"/>
                  </a:lnTo>
                  <a:lnTo>
                    <a:pt x="0" y="11"/>
                  </a:lnTo>
                  <a:lnTo>
                    <a:pt x="2" y="8"/>
                  </a:lnTo>
                  <a:lnTo>
                    <a:pt x="6" y="6"/>
                  </a:lnTo>
                  <a:lnTo>
                    <a:pt x="11" y="3"/>
                  </a:lnTo>
                  <a:lnTo>
                    <a:pt x="17" y="0"/>
                  </a:lnTo>
                  <a:lnTo>
                    <a:pt x="22" y="2"/>
                  </a:lnTo>
                  <a:lnTo>
                    <a:pt x="34" y="3"/>
                  </a:lnTo>
                  <a:lnTo>
                    <a:pt x="54" y="6"/>
                  </a:lnTo>
                  <a:lnTo>
                    <a:pt x="80" y="10"/>
                  </a:lnTo>
                  <a:lnTo>
                    <a:pt x="111" y="15"/>
                  </a:lnTo>
                  <a:lnTo>
                    <a:pt x="149" y="21"/>
                  </a:lnTo>
                  <a:lnTo>
                    <a:pt x="190" y="28"/>
                  </a:lnTo>
                  <a:lnTo>
                    <a:pt x="237" y="34"/>
                  </a:lnTo>
                  <a:lnTo>
                    <a:pt x="288" y="42"/>
                  </a:lnTo>
                  <a:lnTo>
                    <a:pt x="342" y="51"/>
                  </a:lnTo>
                  <a:lnTo>
                    <a:pt x="399" y="60"/>
                  </a:lnTo>
                  <a:lnTo>
                    <a:pt x="458" y="69"/>
                  </a:lnTo>
                  <a:lnTo>
                    <a:pt x="520" y="79"/>
                  </a:lnTo>
                  <a:lnTo>
                    <a:pt x="583" y="89"/>
                  </a:lnTo>
                  <a:lnTo>
                    <a:pt x="646" y="99"/>
                  </a:lnTo>
                  <a:lnTo>
                    <a:pt x="711" y="108"/>
                  </a:lnTo>
                  <a:lnTo>
                    <a:pt x="775" y="119"/>
                  </a:lnTo>
                  <a:lnTo>
                    <a:pt x="840" y="129"/>
                  </a:lnTo>
                  <a:lnTo>
                    <a:pt x="903" y="140"/>
                  </a:lnTo>
                  <a:lnTo>
                    <a:pt x="965" y="149"/>
                  </a:lnTo>
                  <a:lnTo>
                    <a:pt x="1023" y="158"/>
                  </a:lnTo>
                  <a:lnTo>
                    <a:pt x="1081" y="167"/>
                  </a:lnTo>
                  <a:lnTo>
                    <a:pt x="1135" y="176"/>
                  </a:lnTo>
                  <a:lnTo>
                    <a:pt x="1186" y="184"/>
                  </a:lnTo>
                  <a:lnTo>
                    <a:pt x="1233" y="190"/>
                  </a:lnTo>
                  <a:lnTo>
                    <a:pt x="1276" y="197"/>
                  </a:lnTo>
                  <a:lnTo>
                    <a:pt x="1312" y="203"/>
                  </a:lnTo>
                  <a:lnTo>
                    <a:pt x="1345" y="209"/>
                  </a:lnTo>
                  <a:lnTo>
                    <a:pt x="1371" y="213"/>
                  </a:lnTo>
                  <a:lnTo>
                    <a:pt x="1390" y="215"/>
                  </a:lnTo>
                  <a:lnTo>
                    <a:pt x="1403" y="217"/>
                  </a:lnTo>
                  <a:lnTo>
                    <a:pt x="1408" y="218"/>
                  </a:lnTo>
                  <a:lnTo>
                    <a:pt x="1416" y="227"/>
                  </a:lnTo>
                  <a:lnTo>
                    <a:pt x="1420" y="233"/>
                  </a:lnTo>
                  <a:lnTo>
                    <a:pt x="1423" y="240"/>
                  </a:lnTo>
                  <a:lnTo>
                    <a:pt x="1423" y="243"/>
                  </a:lnTo>
                  <a:lnTo>
                    <a:pt x="1420" y="245"/>
                  </a:lnTo>
                  <a:lnTo>
                    <a:pt x="1415" y="248"/>
                  </a:lnTo>
                  <a:lnTo>
                    <a:pt x="1407" y="250"/>
                  </a:lnTo>
                  <a:lnTo>
                    <a:pt x="1399" y="253"/>
                  </a:lnTo>
                  <a:lnTo>
                    <a:pt x="1394" y="252"/>
                  </a:lnTo>
                  <a:lnTo>
                    <a:pt x="1382" y="250"/>
                  </a:lnTo>
                  <a:lnTo>
                    <a:pt x="1363" y="246"/>
                  </a:lnTo>
                  <a:lnTo>
                    <a:pt x="1338" y="243"/>
                  </a:lnTo>
                  <a:lnTo>
                    <a:pt x="1306" y="237"/>
                  </a:lnTo>
                  <a:lnTo>
                    <a:pt x="1269" y="231"/>
                  </a:lnTo>
                  <a:lnTo>
                    <a:pt x="1228" y="224"/>
                  </a:lnTo>
                  <a:lnTo>
                    <a:pt x="1181" y="217"/>
                  </a:lnTo>
                  <a:lnTo>
                    <a:pt x="1130" y="209"/>
                  </a:lnTo>
                  <a:lnTo>
                    <a:pt x="1075" y="200"/>
                  </a:lnTo>
                  <a:lnTo>
                    <a:pt x="1018" y="190"/>
                  </a:lnTo>
                  <a:lnTo>
                    <a:pt x="960" y="180"/>
                  </a:lnTo>
                  <a:lnTo>
                    <a:pt x="897" y="170"/>
                  </a:lnTo>
                  <a:lnTo>
                    <a:pt x="835" y="159"/>
                  </a:lnTo>
                  <a:lnTo>
                    <a:pt x="770" y="149"/>
                  </a:lnTo>
                  <a:lnTo>
                    <a:pt x="706" y="138"/>
                  </a:lnTo>
                  <a:lnTo>
                    <a:pt x="641" y="128"/>
                  </a:lnTo>
                  <a:lnTo>
                    <a:pt x="578" y="118"/>
                  </a:lnTo>
                  <a:lnTo>
                    <a:pt x="514" y="106"/>
                  </a:lnTo>
                  <a:lnTo>
                    <a:pt x="453" y="97"/>
                  </a:lnTo>
                  <a:lnTo>
                    <a:pt x="393" y="86"/>
                  </a:lnTo>
                  <a:lnTo>
                    <a:pt x="336" y="77"/>
                  </a:lnTo>
                  <a:lnTo>
                    <a:pt x="281" y="68"/>
                  </a:lnTo>
                  <a:lnTo>
                    <a:pt x="230" y="59"/>
                  </a:lnTo>
                  <a:lnTo>
                    <a:pt x="182" y="51"/>
                  </a:lnTo>
                  <a:lnTo>
                    <a:pt x="141" y="45"/>
                  </a:lnTo>
                  <a:lnTo>
                    <a:pt x="103" y="38"/>
                  </a:lnTo>
                  <a:lnTo>
                    <a:pt x="71" y="33"/>
                  </a:lnTo>
                  <a:lnTo>
                    <a:pt x="45" y="29"/>
                  </a:lnTo>
                  <a:lnTo>
                    <a:pt x="25" y="25"/>
                  </a:lnTo>
                  <a:lnTo>
                    <a:pt x="12" y="24"/>
                  </a:lnTo>
                  <a:lnTo>
                    <a:pt x="7" y="23"/>
                  </a:lnTo>
                  <a:lnTo>
                    <a:pt x="4" y="19"/>
                  </a:lnTo>
                  <a:lnTo>
                    <a:pt x="2" y="16"/>
                  </a:lnTo>
                  <a:lnTo>
                    <a:pt x="0" y="13"/>
                  </a:lnTo>
                  <a:lnTo>
                    <a:pt x="0" y="12"/>
                  </a:lnTo>
                  <a:close/>
                </a:path>
              </a:pathLst>
            </a:custGeom>
            <a:solidFill>
              <a:srgbClr val="C0C0C0"/>
            </a:solidFill>
            <a:ln w="9525">
              <a:noFill/>
              <a:round/>
              <a:headEnd/>
              <a:tailEnd/>
            </a:ln>
          </p:spPr>
          <p:txBody>
            <a:bodyPr/>
            <a:lstStyle/>
            <a:p>
              <a:pPr rtl="0"/>
              <a:endParaRPr lang="en-US" sz="3800"/>
            </a:p>
          </p:txBody>
        </p:sp>
        <p:sp>
          <p:nvSpPr>
            <p:cNvPr id="41356" name="Freeform 396"/>
            <p:cNvSpPr>
              <a:spLocks/>
            </p:cNvSpPr>
            <p:nvPr/>
          </p:nvSpPr>
          <p:spPr bwMode="auto">
            <a:xfrm flipH="1">
              <a:off x="502" y="1222"/>
              <a:ext cx="85" cy="120"/>
            </a:xfrm>
            <a:custGeom>
              <a:avLst/>
              <a:gdLst>
                <a:gd name="T0" fmla="*/ 2 w 372"/>
                <a:gd name="T1" fmla="*/ 1 h 522"/>
                <a:gd name="T2" fmla="*/ 0 w 372"/>
                <a:gd name="T3" fmla="*/ 2 h 522"/>
                <a:gd name="T4" fmla="*/ 0 w 372"/>
                <a:gd name="T5" fmla="*/ 4 h 522"/>
                <a:gd name="T6" fmla="*/ 0 w 372"/>
                <a:gd name="T7" fmla="*/ 6 h 522"/>
                <a:gd name="T8" fmla="*/ 1 w 372"/>
                <a:gd name="T9" fmla="*/ 8 h 522"/>
                <a:gd name="T10" fmla="*/ 76 w 372"/>
                <a:gd name="T11" fmla="*/ 118 h 522"/>
                <a:gd name="T12" fmla="*/ 77 w 372"/>
                <a:gd name="T13" fmla="*/ 119 h 522"/>
                <a:gd name="T14" fmla="*/ 79 w 372"/>
                <a:gd name="T15" fmla="*/ 120 h 522"/>
                <a:gd name="T16" fmla="*/ 81 w 372"/>
                <a:gd name="T17" fmla="*/ 120 h 522"/>
                <a:gd name="T18" fmla="*/ 83 w 372"/>
                <a:gd name="T19" fmla="*/ 119 h 522"/>
                <a:gd name="T20" fmla="*/ 84 w 372"/>
                <a:gd name="T21" fmla="*/ 117 h 522"/>
                <a:gd name="T22" fmla="*/ 85 w 372"/>
                <a:gd name="T23" fmla="*/ 116 h 522"/>
                <a:gd name="T24" fmla="*/ 85 w 372"/>
                <a:gd name="T25" fmla="*/ 114 h 522"/>
                <a:gd name="T26" fmla="*/ 84 w 372"/>
                <a:gd name="T27" fmla="*/ 112 h 522"/>
                <a:gd name="T28" fmla="*/ 9 w 372"/>
                <a:gd name="T29" fmla="*/ 2 h 522"/>
                <a:gd name="T30" fmla="*/ 7 w 372"/>
                <a:gd name="T31" fmla="*/ 1 h 522"/>
                <a:gd name="T32" fmla="*/ 6 w 372"/>
                <a:gd name="T33" fmla="*/ 0 h 522"/>
                <a:gd name="T34" fmla="*/ 4 w 372"/>
                <a:gd name="T35" fmla="*/ 0 h 522"/>
                <a:gd name="T36" fmla="*/ 2 w 372"/>
                <a:gd name="T37" fmla="*/ 1 h 5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72"/>
                <a:gd name="T58" fmla="*/ 0 h 522"/>
                <a:gd name="T59" fmla="*/ 372 w 372"/>
                <a:gd name="T60" fmla="*/ 522 h 5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72" h="522">
                  <a:moveTo>
                    <a:pt x="9" y="4"/>
                  </a:moveTo>
                  <a:lnTo>
                    <a:pt x="2" y="10"/>
                  </a:lnTo>
                  <a:lnTo>
                    <a:pt x="0" y="17"/>
                  </a:lnTo>
                  <a:lnTo>
                    <a:pt x="0" y="26"/>
                  </a:lnTo>
                  <a:lnTo>
                    <a:pt x="4" y="34"/>
                  </a:lnTo>
                  <a:lnTo>
                    <a:pt x="333" y="513"/>
                  </a:lnTo>
                  <a:lnTo>
                    <a:pt x="339" y="519"/>
                  </a:lnTo>
                  <a:lnTo>
                    <a:pt x="347" y="522"/>
                  </a:lnTo>
                  <a:lnTo>
                    <a:pt x="355" y="522"/>
                  </a:lnTo>
                  <a:lnTo>
                    <a:pt x="363" y="518"/>
                  </a:lnTo>
                  <a:lnTo>
                    <a:pt x="369" y="511"/>
                  </a:lnTo>
                  <a:lnTo>
                    <a:pt x="372" y="504"/>
                  </a:lnTo>
                  <a:lnTo>
                    <a:pt x="372" y="496"/>
                  </a:lnTo>
                  <a:lnTo>
                    <a:pt x="369" y="488"/>
                  </a:lnTo>
                  <a:lnTo>
                    <a:pt x="39" y="9"/>
                  </a:lnTo>
                  <a:lnTo>
                    <a:pt x="32" y="3"/>
                  </a:lnTo>
                  <a:lnTo>
                    <a:pt x="26" y="0"/>
                  </a:lnTo>
                  <a:lnTo>
                    <a:pt x="17" y="0"/>
                  </a:lnTo>
                  <a:lnTo>
                    <a:pt x="9" y="4"/>
                  </a:lnTo>
                  <a:close/>
                </a:path>
              </a:pathLst>
            </a:custGeom>
            <a:solidFill>
              <a:srgbClr val="000000"/>
            </a:solidFill>
            <a:ln w="9525">
              <a:noFill/>
              <a:round/>
              <a:headEnd/>
              <a:tailEnd/>
            </a:ln>
          </p:spPr>
          <p:txBody>
            <a:bodyPr/>
            <a:lstStyle/>
            <a:p>
              <a:pPr rtl="0"/>
              <a:endParaRPr lang="en-US" sz="3800"/>
            </a:p>
          </p:txBody>
        </p:sp>
        <p:sp>
          <p:nvSpPr>
            <p:cNvPr id="41357" name="Freeform 397"/>
            <p:cNvSpPr>
              <a:spLocks/>
            </p:cNvSpPr>
            <p:nvPr/>
          </p:nvSpPr>
          <p:spPr bwMode="auto">
            <a:xfrm flipH="1">
              <a:off x="703" y="1467"/>
              <a:ext cx="30" cy="22"/>
            </a:xfrm>
            <a:custGeom>
              <a:avLst/>
              <a:gdLst>
                <a:gd name="T0" fmla="*/ 0 w 130"/>
                <a:gd name="T1" fmla="*/ 11 h 95"/>
                <a:gd name="T2" fmla="*/ 0 w 130"/>
                <a:gd name="T3" fmla="*/ 13 h 95"/>
                <a:gd name="T4" fmla="*/ 1 w 130"/>
                <a:gd name="T5" fmla="*/ 15 h 95"/>
                <a:gd name="T6" fmla="*/ 2 w 130"/>
                <a:gd name="T7" fmla="*/ 17 h 95"/>
                <a:gd name="T8" fmla="*/ 4 w 130"/>
                <a:gd name="T9" fmla="*/ 19 h 95"/>
                <a:gd name="T10" fmla="*/ 6 w 130"/>
                <a:gd name="T11" fmla="*/ 20 h 95"/>
                <a:gd name="T12" fmla="*/ 9 w 130"/>
                <a:gd name="T13" fmla="*/ 21 h 95"/>
                <a:gd name="T14" fmla="*/ 12 w 130"/>
                <a:gd name="T15" fmla="*/ 22 h 95"/>
                <a:gd name="T16" fmla="*/ 15 w 130"/>
                <a:gd name="T17" fmla="*/ 22 h 95"/>
                <a:gd name="T18" fmla="*/ 18 w 130"/>
                <a:gd name="T19" fmla="*/ 22 h 95"/>
                <a:gd name="T20" fmla="*/ 21 w 130"/>
                <a:gd name="T21" fmla="*/ 21 h 95"/>
                <a:gd name="T22" fmla="*/ 24 w 130"/>
                <a:gd name="T23" fmla="*/ 20 h 95"/>
                <a:gd name="T24" fmla="*/ 26 w 130"/>
                <a:gd name="T25" fmla="*/ 19 h 95"/>
                <a:gd name="T26" fmla="*/ 27 w 130"/>
                <a:gd name="T27" fmla="*/ 17 h 95"/>
                <a:gd name="T28" fmla="*/ 29 w 130"/>
                <a:gd name="T29" fmla="*/ 15 h 95"/>
                <a:gd name="T30" fmla="*/ 30 w 130"/>
                <a:gd name="T31" fmla="*/ 13 h 95"/>
                <a:gd name="T32" fmla="*/ 30 w 130"/>
                <a:gd name="T33" fmla="*/ 11 h 95"/>
                <a:gd name="T34" fmla="*/ 30 w 130"/>
                <a:gd name="T35" fmla="*/ 9 h 95"/>
                <a:gd name="T36" fmla="*/ 29 w 130"/>
                <a:gd name="T37" fmla="*/ 6 h 95"/>
                <a:gd name="T38" fmla="*/ 27 w 130"/>
                <a:gd name="T39" fmla="*/ 5 h 95"/>
                <a:gd name="T40" fmla="*/ 26 w 130"/>
                <a:gd name="T41" fmla="*/ 3 h 95"/>
                <a:gd name="T42" fmla="*/ 24 w 130"/>
                <a:gd name="T43" fmla="*/ 2 h 95"/>
                <a:gd name="T44" fmla="*/ 21 w 130"/>
                <a:gd name="T45" fmla="*/ 1 h 95"/>
                <a:gd name="T46" fmla="*/ 18 w 130"/>
                <a:gd name="T47" fmla="*/ 0 h 95"/>
                <a:gd name="T48" fmla="*/ 15 w 130"/>
                <a:gd name="T49" fmla="*/ 0 h 95"/>
                <a:gd name="T50" fmla="*/ 12 w 130"/>
                <a:gd name="T51" fmla="*/ 0 h 95"/>
                <a:gd name="T52" fmla="*/ 9 w 130"/>
                <a:gd name="T53" fmla="*/ 1 h 95"/>
                <a:gd name="T54" fmla="*/ 6 w 130"/>
                <a:gd name="T55" fmla="*/ 2 h 95"/>
                <a:gd name="T56" fmla="*/ 4 w 130"/>
                <a:gd name="T57" fmla="*/ 3 h 95"/>
                <a:gd name="T58" fmla="*/ 2 w 130"/>
                <a:gd name="T59" fmla="*/ 5 h 95"/>
                <a:gd name="T60" fmla="*/ 1 w 130"/>
                <a:gd name="T61" fmla="*/ 6 h 95"/>
                <a:gd name="T62" fmla="*/ 0 w 130"/>
                <a:gd name="T63" fmla="*/ 9 h 95"/>
                <a:gd name="T64" fmla="*/ 0 w 130"/>
                <a:gd name="T65" fmla="*/ 11 h 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0"/>
                <a:gd name="T100" fmla="*/ 0 h 95"/>
                <a:gd name="T101" fmla="*/ 130 w 130"/>
                <a:gd name="T102" fmla="*/ 95 h 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0" h="95">
                  <a:moveTo>
                    <a:pt x="0" y="48"/>
                  </a:moveTo>
                  <a:lnTo>
                    <a:pt x="1" y="57"/>
                  </a:lnTo>
                  <a:lnTo>
                    <a:pt x="5" y="66"/>
                  </a:lnTo>
                  <a:lnTo>
                    <a:pt x="10" y="74"/>
                  </a:lnTo>
                  <a:lnTo>
                    <a:pt x="18" y="81"/>
                  </a:lnTo>
                  <a:lnTo>
                    <a:pt x="27" y="87"/>
                  </a:lnTo>
                  <a:lnTo>
                    <a:pt x="39" y="91"/>
                  </a:lnTo>
                  <a:lnTo>
                    <a:pt x="52" y="94"/>
                  </a:lnTo>
                  <a:lnTo>
                    <a:pt x="65" y="95"/>
                  </a:lnTo>
                  <a:lnTo>
                    <a:pt x="78" y="94"/>
                  </a:lnTo>
                  <a:lnTo>
                    <a:pt x="91" y="91"/>
                  </a:lnTo>
                  <a:lnTo>
                    <a:pt x="103" y="87"/>
                  </a:lnTo>
                  <a:lnTo>
                    <a:pt x="112" y="81"/>
                  </a:lnTo>
                  <a:lnTo>
                    <a:pt x="119" y="74"/>
                  </a:lnTo>
                  <a:lnTo>
                    <a:pt x="125" y="66"/>
                  </a:lnTo>
                  <a:lnTo>
                    <a:pt x="129" y="57"/>
                  </a:lnTo>
                  <a:lnTo>
                    <a:pt x="130" y="48"/>
                  </a:lnTo>
                  <a:lnTo>
                    <a:pt x="129" y="38"/>
                  </a:lnTo>
                  <a:lnTo>
                    <a:pt x="125" y="28"/>
                  </a:lnTo>
                  <a:lnTo>
                    <a:pt x="119" y="21"/>
                  </a:lnTo>
                  <a:lnTo>
                    <a:pt x="112" y="14"/>
                  </a:lnTo>
                  <a:lnTo>
                    <a:pt x="103" y="8"/>
                  </a:lnTo>
                  <a:lnTo>
                    <a:pt x="91" y="4"/>
                  </a:lnTo>
                  <a:lnTo>
                    <a:pt x="78" y="1"/>
                  </a:lnTo>
                  <a:lnTo>
                    <a:pt x="65" y="0"/>
                  </a:lnTo>
                  <a:lnTo>
                    <a:pt x="52" y="1"/>
                  </a:lnTo>
                  <a:lnTo>
                    <a:pt x="39" y="4"/>
                  </a:lnTo>
                  <a:lnTo>
                    <a:pt x="27" y="8"/>
                  </a:lnTo>
                  <a:lnTo>
                    <a:pt x="18" y="14"/>
                  </a:lnTo>
                  <a:lnTo>
                    <a:pt x="10" y="21"/>
                  </a:lnTo>
                  <a:lnTo>
                    <a:pt x="5" y="28"/>
                  </a:lnTo>
                  <a:lnTo>
                    <a:pt x="1" y="38"/>
                  </a:lnTo>
                  <a:lnTo>
                    <a:pt x="0" y="48"/>
                  </a:lnTo>
                  <a:close/>
                </a:path>
              </a:pathLst>
            </a:custGeom>
            <a:solidFill>
              <a:srgbClr val="000000"/>
            </a:solidFill>
            <a:ln w="9525">
              <a:noFill/>
              <a:round/>
              <a:headEnd/>
              <a:tailEnd/>
            </a:ln>
          </p:spPr>
          <p:txBody>
            <a:bodyPr/>
            <a:lstStyle/>
            <a:p>
              <a:pPr rtl="0"/>
              <a:endParaRPr lang="en-US" sz="3800"/>
            </a:p>
          </p:txBody>
        </p:sp>
        <p:sp>
          <p:nvSpPr>
            <p:cNvPr id="41358" name="Freeform 398"/>
            <p:cNvSpPr>
              <a:spLocks/>
            </p:cNvSpPr>
            <p:nvPr/>
          </p:nvSpPr>
          <p:spPr bwMode="auto">
            <a:xfrm flipH="1">
              <a:off x="352" y="1467"/>
              <a:ext cx="29" cy="22"/>
            </a:xfrm>
            <a:custGeom>
              <a:avLst/>
              <a:gdLst>
                <a:gd name="T0" fmla="*/ 0 w 130"/>
                <a:gd name="T1" fmla="*/ 11 h 94"/>
                <a:gd name="T2" fmla="*/ 0 w 130"/>
                <a:gd name="T3" fmla="*/ 13 h 94"/>
                <a:gd name="T4" fmla="*/ 1 w 130"/>
                <a:gd name="T5" fmla="*/ 15 h 94"/>
                <a:gd name="T6" fmla="*/ 2 w 130"/>
                <a:gd name="T7" fmla="*/ 17 h 94"/>
                <a:gd name="T8" fmla="*/ 4 w 130"/>
                <a:gd name="T9" fmla="*/ 19 h 94"/>
                <a:gd name="T10" fmla="*/ 6 w 130"/>
                <a:gd name="T11" fmla="*/ 20 h 94"/>
                <a:gd name="T12" fmla="*/ 9 w 130"/>
                <a:gd name="T13" fmla="*/ 21 h 94"/>
                <a:gd name="T14" fmla="*/ 12 w 130"/>
                <a:gd name="T15" fmla="*/ 22 h 94"/>
                <a:gd name="T16" fmla="*/ 15 w 130"/>
                <a:gd name="T17" fmla="*/ 22 h 94"/>
                <a:gd name="T18" fmla="*/ 17 w 130"/>
                <a:gd name="T19" fmla="*/ 22 h 94"/>
                <a:gd name="T20" fmla="*/ 20 w 130"/>
                <a:gd name="T21" fmla="*/ 21 h 94"/>
                <a:gd name="T22" fmla="*/ 23 w 130"/>
                <a:gd name="T23" fmla="*/ 20 h 94"/>
                <a:gd name="T24" fmla="*/ 25 w 130"/>
                <a:gd name="T25" fmla="*/ 19 h 94"/>
                <a:gd name="T26" fmla="*/ 27 w 130"/>
                <a:gd name="T27" fmla="*/ 17 h 94"/>
                <a:gd name="T28" fmla="*/ 28 w 130"/>
                <a:gd name="T29" fmla="*/ 15 h 94"/>
                <a:gd name="T30" fmla="*/ 29 w 130"/>
                <a:gd name="T31" fmla="*/ 13 h 94"/>
                <a:gd name="T32" fmla="*/ 29 w 130"/>
                <a:gd name="T33" fmla="*/ 11 h 94"/>
                <a:gd name="T34" fmla="*/ 29 w 130"/>
                <a:gd name="T35" fmla="*/ 8 h 94"/>
                <a:gd name="T36" fmla="*/ 28 w 130"/>
                <a:gd name="T37" fmla="*/ 7 h 94"/>
                <a:gd name="T38" fmla="*/ 27 w 130"/>
                <a:gd name="T39" fmla="*/ 4 h 94"/>
                <a:gd name="T40" fmla="*/ 25 w 130"/>
                <a:gd name="T41" fmla="*/ 3 h 94"/>
                <a:gd name="T42" fmla="*/ 23 w 130"/>
                <a:gd name="T43" fmla="*/ 2 h 94"/>
                <a:gd name="T44" fmla="*/ 20 w 130"/>
                <a:gd name="T45" fmla="*/ 1 h 94"/>
                <a:gd name="T46" fmla="*/ 17 w 130"/>
                <a:gd name="T47" fmla="*/ 0 h 94"/>
                <a:gd name="T48" fmla="*/ 15 w 130"/>
                <a:gd name="T49" fmla="*/ 0 h 94"/>
                <a:gd name="T50" fmla="*/ 12 w 130"/>
                <a:gd name="T51" fmla="*/ 0 h 94"/>
                <a:gd name="T52" fmla="*/ 9 w 130"/>
                <a:gd name="T53" fmla="*/ 1 h 94"/>
                <a:gd name="T54" fmla="*/ 6 w 130"/>
                <a:gd name="T55" fmla="*/ 2 h 94"/>
                <a:gd name="T56" fmla="*/ 4 w 130"/>
                <a:gd name="T57" fmla="*/ 3 h 94"/>
                <a:gd name="T58" fmla="*/ 2 w 130"/>
                <a:gd name="T59" fmla="*/ 4 h 94"/>
                <a:gd name="T60" fmla="*/ 1 w 130"/>
                <a:gd name="T61" fmla="*/ 7 h 94"/>
                <a:gd name="T62" fmla="*/ 0 w 130"/>
                <a:gd name="T63" fmla="*/ 8 h 94"/>
                <a:gd name="T64" fmla="*/ 0 w 130"/>
                <a:gd name="T65" fmla="*/ 11 h 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0"/>
                <a:gd name="T100" fmla="*/ 0 h 94"/>
                <a:gd name="T101" fmla="*/ 130 w 130"/>
                <a:gd name="T102" fmla="*/ 94 h 9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0" h="94">
                  <a:moveTo>
                    <a:pt x="0" y="47"/>
                  </a:moveTo>
                  <a:lnTo>
                    <a:pt x="2" y="57"/>
                  </a:lnTo>
                  <a:lnTo>
                    <a:pt x="6" y="65"/>
                  </a:lnTo>
                  <a:lnTo>
                    <a:pt x="11" y="74"/>
                  </a:lnTo>
                  <a:lnTo>
                    <a:pt x="19" y="81"/>
                  </a:lnTo>
                  <a:lnTo>
                    <a:pt x="28" y="86"/>
                  </a:lnTo>
                  <a:lnTo>
                    <a:pt x="39" y="90"/>
                  </a:lnTo>
                  <a:lnTo>
                    <a:pt x="52" y="92"/>
                  </a:lnTo>
                  <a:lnTo>
                    <a:pt x="65" y="94"/>
                  </a:lnTo>
                  <a:lnTo>
                    <a:pt x="78" y="92"/>
                  </a:lnTo>
                  <a:lnTo>
                    <a:pt x="91" y="90"/>
                  </a:lnTo>
                  <a:lnTo>
                    <a:pt x="102" y="86"/>
                  </a:lnTo>
                  <a:lnTo>
                    <a:pt x="112" y="81"/>
                  </a:lnTo>
                  <a:lnTo>
                    <a:pt x="120" y="74"/>
                  </a:lnTo>
                  <a:lnTo>
                    <a:pt x="125" y="65"/>
                  </a:lnTo>
                  <a:lnTo>
                    <a:pt x="129" y="57"/>
                  </a:lnTo>
                  <a:lnTo>
                    <a:pt x="130" y="47"/>
                  </a:lnTo>
                  <a:lnTo>
                    <a:pt x="129" y="36"/>
                  </a:lnTo>
                  <a:lnTo>
                    <a:pt x="125" y="28"/>
                  </a:lnTo>
                  <a:lnTo>
                    <a:pt x="120" y="19"/>
                  </a:lnTo>
                  <a:lnTo>
                    <a:pt x="112" y="13"/>
                  </a:lnTo>
                  <a:lnTo>
                    <a:pt x="102" y="8"/>
                  </a:lnTo>
                  <a:lnTo>
                    <a:pt x="91" y="4"/>
                  </a:lnTo>
                  <a:lnTo>
                    <a:pt x="78" y="1"/>
                  </a:lnTo>
                  <a:lnTo>
                    <a:pt x="65" y="0"/>
                  </a:lnTo>
                  <a:lnTo>
                    <a:pt x="52" y="1"/>
                  </a:lnTo>
                  <a:lnTo>
                    <a:pt x="39" y="4"/>
                  </a:lnTo>
                  <a:lnTo>
                    <a:pt x="28" y="8"/>
                  </a:lnTo>
                  <a:lnTo>
                    <a:pt x="19" y="13"/>
                  </a:lnTo>
                  <a:lnTo>
                    <a:pt x="11" y="19"/>
                  </a:lnTo>
                  <a:lnTo>
                    <a:pt x="6" y="28"/>
                  </a:lnTo>
                  <a:lnTo>
                    <a:pt x="2" y="36"/>
                  </a:lnTo>
                  <a:lnTo>
                    <a:pt x="0" y="47"/>
                  </a:lnTo>
                  <a:close/>
                </a:path>
              </a:pathLst>
            </a:custGeom>
            <a:solidFill>
              <a:srgbClr val="000000"/>
            </a:solidFill>
            <a:ln w="9525">
              <a:noFill/>
              <a:round/>
              <a:headEnd/>
              <a:tailEnd/>
            </a:ln>
          </p:spPr>
          <p:txBody>
            <a:bodyPr/>
            <a:lstStyle/>
            <a:p>
              <a:pPr rtl="0"/>
              <a:endParaRPr lang="en-US" sz="3800"/>
            </a:p>
          </p:txBody>
        </p:sp>
        <p:sp>
          <p:nvSpPr>
            <p:cNvPr id="41359" name="Freeform 399"/>
            <p:cNvSpPr>
              <a:spLocks/>
            </p:cNvSpPr>
            <p:nvPr/>
          </p:nvSpPr>
          <p:spPr bwMode="auto">
            <a:xfrm flipH="1">
              <a:off x="833" y="1468"/>
              <a:ext cx="29" cy="21"/>
            </a:xfrm>
            <a:custGeom>
              <a:avLst/>
              <a:gdLst>
                <a:gd name="T0" fmla="*/ 0 w 130"/>
                <a:gd name="T1" fmla="*/ 10 h 95"/>
                <a:gd name="T2" fmla="*/ 0 w 130"/>
                <a:gd name="T3" fmla="*/ 13 h 95"/>
                <a:gd name="T4" fmla="*/ 1 w 130"/>
                <a:gd name="T5" fmla="*/ 15 h 95"/>
                <a:gd name="T6" fmla="*/ 2 w 130"/>
                <a:gd name="T7" fmla="*/ 16 h 95"/>
                <a:gd name="T8" fmla="*/ 4 w 130"/>
                <a:gd name="T9" fmla="*/ 18 h 95"/>
                <a:gd name="T10" fmla="*/ 6 w 130"/>
                <a:gd name="T11" fmla="*/ 19 h 95"/>
                <a:gd name="T12" fmla="*/ 9 w 130"/>
                <a:gd name="T13" fmla="*/ 20 h 95"/>
                <a:gd name="T14" fmla="*/ 12 w 130"/>
                <a:gd name="T15" fmla="*/ 21 h 95"/>
                <a:gd name="T16" fmla="*/ 15 w 130"/>
                <a:gd name="T17" fmla="*/ 21 h 95"/>
                <a:gd name="T18" fmla="*/ 17 w 130"/>
                <a:gd name="T19" fmla="*/ 21 h 95"/>
                <a:gd name="T20" fmla="*/ 20 w 130"/>
                <a:gd name="T21" fmla="*/ 20 h 95"/>
                <a:gd name="T22" fmla="*/ 23 w 130"/>
                <a:gd name="T23" fmla="*/ 19 h 95"/>
                <a:gd name="T24" fmla="*/ 25 w 130"/>
                <a:gd name="T25" fmla="*/ 18 h 95"/>
                <a:gd name="T26" fmla="*/ 27 w 130"/>
                <a:gd name="T27" fmla="*/ 16 h 95"/>
                <a:gd name="T28" fmla="*/ 28 w 130"/>
                <a:gd name="T29" fmla="*/ 15 h 95"/>
                <a:gd name="T30" fmla="*/ 29 w 130"/>
                <a:gd name="T31" fmla="*/ 13 h 95"/>
                <a:gd name="T32" fmla="*/ 29 w 130"/>
                <a:gd name="T33" fmla="*/ 10 h 95"/>
                <a:gd name="T34" fmla="*/ 29 w 130"/>
                <a:gd name="T35" fmla="*/ 8 h 95"/>
                <a:gd name="T36" fmla="*/ 28 w 130"/>
                <a:gd name="T37" fmla="*/ 6 h 95"/>
                <a:gd name="T38" fmla="*/ 27 w 130"/>
                <a:gd name="T39" fmla="*/ 5 h 95"/>
                <a:gd name="T40" fmla="*/ 25 w 130"/>
                <a:gd name="T41" fmla="*/ 3 h 95"/>
                <a:gd name="T42" fmla="*/ 23 w 130"/>
                <a:gd name="T43" fmla="*/ 2 h 95"/>
                <a:gd name="T44" fmla="*/ 20 w 130"/>
                <a:gd name="T45" fmla="*/ 1 h 95"/>
                <a:gd name="T46" fmla="*/ 17 w 130"/>
                <a:gd name="T47" fmla="*/ 0 h 95"/>
                <a:gd name="T48" fmla="*/ 15 w 130"/>
                <a:gd name="T49" fmla="*/ 0 h 95"/>
                <a:gd name="T50" fmla="*/ 12 w 130"/>
                <a:gd name="T51" fmla="*/ 0 h 95"/>
                <a:gd name="T52" fmla="*/ 9 w 130"/>
                <a:gd name="T53" fmla="*/ 1 h 95"/>
                <a:gd name="T54" fmla="*/ 6 w 130"/>
                <a:gd name="T55" fmla="*/ 2 h 95"/>
                <a:gd name="T56" fmla="*/ 4 w 130"/>
                <a:gd name="T57" fmla="*/ 3 h 95"/>
                <a:gd name="T58" fmla="*/ 2 w 130"/>
                <a:gd name="T59" fmla="*/ 5 h 95"/>
                <a:gd name="T60" fmla="*/ 1 w 130"/>
                <a:gd name="T61" fmla="*/ 6 h 95"/>
                <a:gd name="T62" fmla="*/ 0 w 130"/>
                <a:gd name="T63" fmla="*/ 8 h 95"/>
                <a:gd name="T64" fmla="*/ 0 w 130"/>
                <a:gd name="T65" fmla="*/ 10 h 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0"/>
                <a:gd name="T100" fmla="*/ 0 h 95"/>
                <a:gd name="T101" fmla="*/ 130 w 130"/>
                <a:gd name="T102" fmla="*/ 95 h 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0" h="95">
                  <a:moveTo>
                    <a:pt x="0" y="47"/>
                  </a:moveTo>
                  <a:lnTo>
                    <a:pt x="1" y="57"/>
                  </a:lnTo>
                  <a:lnTo>
                    <a:pt x="5" y="66"/>
                  </a:lnTo>
                  <a:lnTo>
                    <a:pt x="10" y="74"/>
                  </a:lnTo>
                  <a:lnTo>
                    <a:pt x="18" y="80"/>
                  </a:lnTo>
                  <a:lnTo>
                    <a:pt x="27" y="87"/>
                  </a:lnTo>
                  <a:lnTo>
                    <a:pt x="39" y="91"/>
                  </a:lnTo>
                  <a:lnTo>
                    <a:pt x="52" y="93"/>
                  </a:lnTo>
                  <a:lnTo>
                    <a:pt x="65" y="95"/>
                  </a:lnTo>
                  <a:lnTo>
                    <a:pt x="78" y="93"/>
                  </a:lnTo>
                  <a:lnTo>
                    <a:pt x="91" y="91"/>
                  </a:lnTo>
                  <a:lnTo>
                    <a:pt x="101" y="87"/>
                  </a:lnTo>
                  <a:lnTo>
                    <a:pt x="112" y="80"/>
                  </a:lnTo>
                  <a:lnTo>
                    <a:pt x="120" y="74"/>
                  </a:lnTo>
                  <a:lnTo>
                    <a:pt x="125" y="66"/>
                  </a:lnTo>
                  <a:lnTo>
                    <a:pt x="129" y="57"/>
                  </a:lnTo>
                  <a:lnTo>
                    <a:pt x="130" y="47"/>
                  </a:lnTo>
                  <a:lnTo>
                    <a:pt x="129" y="38"/>
                  </a:lnTo>
                  <a:lnTo>
                    <a:pt x="125" y="28"/>
                  </a:lnTo>
                  <a:lnTo>
                    <a:pt x="120" y="21"/>
                  </a:lnTo>
                  <a:lnTo>
                    <a:pt x="112" y="13"/>
                  </a:lnTo>
                  <a:lnTo>
                    <a:pt x="101" y="8"/>
                  </a:lnTo>
                  <a:lnTo>
                    <a:pt x="91" y="4"/>
                  </a:lnTo>
                  <a:lnTo>
                    <a:pt x="78" y="1"/>
                  </a:lnTo>
                  <a:lnTo>
                    <a:pt x="65" y="0"/>
                  </a:lnTo>
                  <a:lnTo>
                    <a:pt x="52" y="1"/>
                  </a:lnTo>
                  <a:lnTo>
                    <a:pt x="39" y="4"/>
                  </a:lnTo>
                  <a:lnTo>
                    <a:pt x="27" y="8"/>
                  </a:lnTo>
                  <a:lnTo>
                    <a:pt x="18" y="13"/>
                  </a:lnTo>
                  <a:lnTo>
                    <a:pt x="10" y="21"/>
                  </a:lnTo>
                  <a:lnTo>
                    <a:pt x="5" y="28"/>
                  </a:lnTo>
                  <a:lnTo>
                    <a:pt x="1" y="38"/>
                  </a:lnTo>
                  <a:lnTo>
                    <a:pt x="0" y="47"/>
                  </a:lnTo>
                  <a:close/>
                </a:path>
              </a:pathLst>
            </a:custGeom>
            <a:solidFill>
              <a:srgbClr val="000000"/>
            </a:solidFill>
            <a:ln w="9525">
              <a:noFill/>
              <a:round/>
              <a:headEnd/>
              <a:tailEnd/>
            </a:ln>
          </p:spPr>
          <p:txBody>
            <a:bodyPr/>
            <a:lstStyle/>
            <a:p>
              <a:pPr rtl="0"/>
              <a:endParaRPr lang="en-US" sz="3800"/>
            </a:p>
          </p:txBody>
        </p:sp>
        <p:sp>
          <p:nvSpPr>
            <p:cNvPr id="41360" name="Freeform 400"/>
            <p:cNvSpPr>
              <a:spLocks/>
            </p:cNvSpPr>
            <p:nvPr/>
          </p:nvSpPr>
          <p:spPr bwMode="auto">
            <a:xfrm flipH="1">
              <a:off x="363" y="1350"/>
              <a:ext cx="49" cy="134"/>
            </a:xfrm>
            <a:custGeom>
              <a:avLst/>
              <a:gdLst>
                <a:gd name="T0" fmla="*/ 4 w 218"/>
                <a:gd name="T1" fmla="*/ 0 h 582"/>
                <a:gd name="T2" fmla="*/ 2 w 218"/>
                <a:gd name="T3" fmla="*/ 1 h 582"/>
                <a:gd name="T4" fmla="*/ 1 w 218"/>
                <a:gd name="T5" fmla="*/ 3 h 582"/>
                <a:gd name="T6" fmla="*/ 0 w 218"/>
                <a:gd name="T7" fmla="*/ 5 h 582"/>
                <a:gd name="T8" fmla="*/ 0 w 218"/>
                <a:gd name="T9" fmla="*/ 7 h 582"/>
                <a:gd name="T10" fmla="*/ 39 w 218"/>
                <a:gd name="T11" fmla="*/ 130 h 582"/>
                <a:gd name="T12" fmla="*/ 40 w 218"/>
                <a:gd name="T13" fmla="*/ 132 h 582"/>
                <a:gd name="T14" fmla="*/ 42 w 218"/>
                <a:gd name="T15" fmla="*/ 133 h 582"/>
                <a:gd name="T16" fmla="*/ 44 w 218"/>
                <a:gd name="T17" fmla="*/ 134 h 582"/>
                <a:gd name="T18" fmla="*/ 46 w 218"/>
                <a:gd name="T19" fmla="*/ 134 h 582"/>
                <a:gd name="T20" fmla="*/ 47 w 218"/>
                <a:gd name="T21" fmla="*/ 133 h 582"/>
                <a:gd name="T22" fmla="*/ 49 w 218"/>
                <a:gd name="T23" fmla="*/ 131 h 582"/>
                <a:gd name="T24" fmla="*/ 49 w 218"/>
                <a:gd name="T25" fmla="*/ 129 h 582"/>
                <a:gd name="T26" fmla="*/ 49 w 218"/>
                <a:gd name="T27" fmla="*/ 127 h 582"/>
                <a:gd name="T28" fmla="*/ 10 w 218"/>
                <a:gd name="T29" fmla="*/ 4 h 582"/>
                <a:gd name="T30" fmla="*/ 9 w 218"/>
                <a:gd name="T31" fmla="*/ 2 h 582"/>
                <a:gd name="T32" fmla="*/ 7 w 218"/>
                <a:gd name="T33" fmla="*/ 1 h 582"/>
                <a:gd name="T34" fmla="*/ 6 w 218"/>
                <a:gd name="T35" fmla="*/ 0 h 582"/>
                <a:gd name="T36" fmla="*/ 4 w 218"/>
                <a:gd name="T37" fmla="*/ 0 h 58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582"/>
                <a:gd name="T59" fmla="*/ 218 w 218"/>
                <a:gd name="T60" fmla="*/ 582 h 58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582">
                  <a:moveTo>
                    <a:pt x="16" y="1"/>
                  </a:moveTo>
                  <a:lnTo>
                    <a:pt x="8" y="5"/>
                  </a:lnTo>
                  <a:lnTo>
                    <a:pt x="3" y="13"/>
                  </a:lnTo>
                  <a:lnTo>
                    <a:pt x="0" y="21"/>
                  </a:lnTo>
                  <a:lnTo>
                    <a:pt x="1" y="29"/>
                  </a:lnTo>
                  <a:lnTo>
                    <a:pt x="175" y="566"/>
                  </a:lnTo>
                  <a:lnTo>
                    <a:pt x="179" y="574"/>
                  </a:lnTo>
                  <a:lnTo>
                    <a:pt x="187" y="579"/>
                  </a:lnTo>
                  <a:lnTo>
                    <a:pt x="195" y="582"/>
                  </a:lnTo>
                  <a:lnTo>
                    <a:pt x="204" y="580"/>
                  </a:lnTo>
                  <a:lnTo>
                    <a:pt x="211" y="577"/>
                  </a:lnTo>
                  <a:lnTo>
                    <a:pt x="216" y="570"/>
                  </a:lnTo>
                  <a:lnTo>
                    <a:pt x="218" y="562"/>
                  </a:lnTo>
                  <a:lnTo>
                    <a:pt x="217" y="553"/>
                  </a:lnTo>
                  <a:lnTo>
                    <a:pt x="43" y="16"/>
                  </a:lnTo>
                  <a:lnTo>
                    <a:pt x="39" y="8"/>
                  </a:lnTo>
                  <a:lnTo>
                    <a:pt x="32" y="3"/>
                  </a:lnTo>
                  <a:lnTo>
                    <a:pt x="25" y="0"/>
                  </a:lnTo>
                  <a:lnTo>
                    <a:pt x="16" y="1"/>
                  </a:lnTo>
                  <a:close/>
                </a:path>
              </a:pathLst>
            </a:custGeom>
            <a:solidFill>
              <a:srgbClr val="000000"/>
            </a:solidFill>
            <a:ln w="9525">
              <a:noFill/>
              <a:round/>
              <a:headEnd/>
              <a:tailEnd/>
            </a:ln>
          </p:spPr>
          <p:txBody>
            <a:bodyPr/>
            <a:lstStyle/>
            <a:p>
              <a:pPr rtl="0"/>
              <a:endParaRPr lang="en-US" sz="3800"/>
            </a:p>
          </p:txBody>
        </p:sp>
        <p:sp>
          <p:nvSpPr>
            <p:cNvPr id="41361" name="Freeform 401"/>
            <p:cNvSpPr>
              <a:spLocks/>
            </p:cNvSpPr>
            <p:nvPr/>
          </p:nvSpPr>
          <p:spPr bwMode="auto">
            <a:xfrm flipH="1">
              <a:off x="443" y="1364"/>
              <a:ext cx="49" cy="53"/>
            </a:xfrm>
            <a:custGeom>
              <a:avLst/>
              <a:gdLst>
                <a:gd name="T0" fmla="*/ 8 w 213"/>
                <a:gd name="T1" fmla="*/ 8 h 230"/>
                <a:gd name="T2" fmla="*/ 3 w 213"/>
                <a:gd name="T3" fmla="*/ 15 h 230"/>
                <a:gd name="T4" fmla="*/ 0 w 213"/>
                <a:gd name="T5" fmla="*/ 26 h 230"/>
                <a:gd name="T6" fmla="*/ 0 w 213"/>
                <a:gd name="T7" fmla="*/ 39 h 230"/>
                <a:gd name="T8" fmla="*/ 1 w 213"/>
                <a:gd name="T9" fmla="*/ 48 h 230"/>
                <a:gd name="T10" fmla="*/ 4 w 213"/>
                <a:gd name="T11" fmla="*/ 51 h 230"/>
                <a:gd name="T12" fmla="*/ 8 w 213"/>
                <a:gd name="T13" fmla="*/ 50 h 230"/>
                <a:gd name="T14" fmla="*/ 10 w 213"/>
                <a:gd name="T15" fmla="*/ 47 h 230"/>
                <a:gd name="T16" fmla="*/ 10 w 213"/>
                <a:gd name="T17" fmla="*/ 32 h 230"/>
                <a:gd name="T18" fmla="*/ 14 w 213"/>
                <a:gd name="T19" fmla="*/ 16 h 230"/>
                <a:gd name="T20" fmla="*/ 19 w 213"/>
                <a:gd name="T21" fmla="*/ 12 h 230"/>
                <a:gd name="T22" fmla="*/ 23 w 213"/>
                <a:gd name="T23" fmla="*/ 10 h 230"/>
                <a:gd name="T24" fmla="*/ 26 w 213"/>
                <a:gd name="T25" fmla="*/ 10 h 230"/>
                <a:gd name="T26" fmla="*/ 28 w 213"/>
                <a:gd name="T27" fmla="*/ 10 h 230"/>
                <a:gd name="T28" fmla="*/ 29 w 213"/>
                <a:gd name="T29" fmla="*/ 10 h 230"/>
                <a:gd name="T30" fmla="*/ 29 w 213"/>
                <a:gd name="T31" fmla="*/ 11 h 230"/>
                <a:gd name="T32" fmla="*/ 31 w 213"/>
                <a:gd name="T33" fmla="*/ 11 h 230"/>
                <a:gd name="T34" fmla="*/ 33 w 213"/>
                <a:gd name="T35" fmla="*/ 12 h 230"/>
                <a:gd name="T36" fmla="*/ 38 w 213"/>
                <a:gd name="T37" fmla="*/ 22 h 230"/>
                <a:gd name="T38" fmla="*/ 39 w 213"/>
                <a:gd name="T39" fmla="*/ 41 h 230"/>
                <a:gd name="T40" fmla="*/ 38 w 213"/>
                <a:gd name="T41" fmla="*/ 49 h 230"/>
                <a:gd name="T42" fmla="*/ 40 w 213"/>
                <a:gd name="T43" fmla="*/ 52 h 230"/>
                <a:gd name="T44" fmla="*/ 44 w 213"/>
                <a:gd name="T45" fmla="*/ 53 h 230"/>
                <a:gd name="T46" fmla="*/ 47 w 213"/>
                <a:gd name="T47" fmla="*/ 51 h 230"/>
                <a:gd name="T48" fmla="*/ 48 w 213"/>
                <a:gd name="T49" fmla="*/ 47 h 230"/>
                <a:gd name="T50" fmla="*/ 49 w 213"/>
                <a:gd name="T51" fmla="*/ 38 h 230"/>
                <a:gd name="T52" fmla="*/ 49 w 213"/>
                <a:gd name="T53" fmla="*/ 26 h 230"/>
                <a:gd name="T54" fmla="*/ 46 w 213"/>
                <a:gd name="T55" fmla="*/ 13 h 230"/>
                <a:gd name="T56" fmla="*/ 41 w 213"/>
                <a:gd name="T57" fmla="*/ 6 h 230"/>
                <a:gd name="T58" fmla="*/ 39 w 213"/>
                <a:gd name="T59" fmla="*/ 4 h 230"/>
                <a:gd name="T60" fmla="*/ 35 w 213"/>
                <a:gd name="T61" fmla="*/ 2 h 230"/>
                <a:gd name="T62" fmla="*/ 32 w 213"/>
                <a:gd name="T63" fmla="*/ 1 h 230"/>
                <a:gd name="T64" fmla="*/ 30 w 213"/>
                <a:gd name="T65" fmla="*/ 0 h 230"/>
                <a:gd name="T66" fmla="*/ 31 w 213"/>
                <a:gd name="T67" fmla="*/ 1 h 230"/>
                <a:gd name="T68" fmla="*/ 30 w 213"/>
                <a:gd name="T69" fmla="*/ 0 h 230"/>
                <a:gd name="T70" fmla="*/ 27 w 213"/>
                <a:gd name="T71" fmla="*/ 0 h 230"/>
                <a:gd name="T72" fmla="*/ 21 w 213"/>
                <a:gd name="T73" fmla="*/ 0 h 230"/>
                <a:gd name="T74" fmla="*/ 14 w 213"/>
                <a:gd name="T75" fmla="*/ 2 h 23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3"/>
                <a:gd name="T115" fmla="*/ 0 h 230"/>
                <a:gd name="T116" fmla="*/ 213 w 213"/>
                <a:gd name="T117" fmla="*/ 230 h 23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3" h="230">
                  <a:moveTo>
                    <a:pt x="46" y="21"/>
                  </a:moveTo>
                  <a:lnTo>
                    <a:pt x="33" y="34"/>
                  </a:lnTo>
                  <a:lnTo>
                    <a:pt x="22" y="49"/>
                  </a:lnTo>
                  <a:lnTo>
                    <a:pt x="13" y="67"/>
                  </a:lnTo>
                  <a:lnTo>
                    <a:pt x="6" y="88"/>
                  </a:lnTo>
                  <a:lnTo>
                    <a:pt x="2" y="113"/>
                  </a:lnTo>
                  <a:lnTo>
                    <a:pt x="0" y="139"/>
                  </a:lnTo>
                  <a:lnTo>
                    <a:pt x="0" y="169"/>
                  </a:lnTo>
                  <a:lnTo>
                    <a:pt x="1" y="200"/>
                  </a:lnTo>
                  <a:lnTo>
                    <a:pt x="3" y="209"/>
                  </a:lnTo>
                  <a:lnTo>
                    <a:pt x="9" y="216"/>
                  </a:lnTo>
                  <a:lnTo>
                    <a:pt x="16" y="220"/>
                  </a:lnTo>
                  <a:lnTo>
                    <a:pt x="24" y="221"/>
                  </a:lnTo>
                  <a:lnTo>
                    <a:pt x="33" y="218"/>
                  </a:lnTo>
                  <a:lnTo>
                    <a:pt x="40" y="213"/>
                  </a:lnTo>
                  <a:lnTo>
                    <a:pt x="44" y="205"/>
                  </a:lnTo>
                  <a:lnTo>
                    <a:pt x="45" y="196"/>
                  </a:lnTo>
                  <a:lnTo>
                    <a:pt x="44" y="139"/>
                  </a:lnTo>
                  <a:lnTo>
                    <a:pt x="49" y="97"/>
                  </a:lnTo>
                  <a:lnTo>
                    <a:pt x="61" y="71"/>
                  </a:lnTo>
                  <a:lnTo>
                    <a:pt x="74" y="56"/>
                  </a:lnTo>
                  <a:lnTo>
                    <a:pt x="81" y="51"/>
                  </a:lnTo>
                  <a:lnTo>
                    <a:pt x="91" y="47"/>
                  </a:lnTo>
                  <a:lnTo>
                    <a:pt x="98" y="44"/>
                  </a:lnTo>
                  <a:lnTo>
                    <a:pt x="106" y="44"/>
                  </a:lnTo>
                  <a:lnTo>
                    <a:pt x="113" y="44"/>
                  </a:lnTo>
                  <a:lnTo>
                    <a:pt x="118" y="44"/>
                  </a:lnTo>
                  <a:lnTo>
                    <a:pt x="122" y="45"/>
                  </a:lnTo>
                  <a:lnTo>
                    <a:pt x="123" y="45"/>
                  </a:lnTo>
                  <a:lnTo>
                    <a:pt x="124" y="45"/>
                  </a:lnTo>
                  <a:lnTo>
                    <a:pt x="126" y="45"/>
                  </a:lnTo>
                  <a:lnTo>
                    <a:pt x="126" y="47"/>
                  </a:lnTo>
                  <a:lnTo>
                    <a:pt x="127" y="47"/>
                  </a:lnTo>
                  <a:lnTo>
                    <a:pt x="133" y="48"/>
                  </a:lnTo>
                  <a:lnTo>
                    <a:pt x="140" y="51"/>
                  </a:lnTo>
                  <a:lnTo>
                    <a:pt x="145" y="54"/>
                  </a:lnTo>
                  <a:lnTo>
                    <a:pt x="150" y="60"/>
                  </a:lnTo>
                  <a:lnTo>
                    <a:pt x="165" y="94"/>
                  </a:lnTo>
                  <a:lnTo>
                    <a:pt x="170" y="135"/>
                  </a:lnTo>
                  <a:lnTo>
                    <a:pt x="169" y="176"/>
                  </a:lnTo>
                  <a:lnTo>
                    <a:pt x="166" y="204"/>
                  </a:lnTo>
                  <a:lnTo>
                    <a:pt x="166" y="213"/>
                  </a:lnTo>
                  <a:lnTo>
                    <a:pt x="169" y="221"/>
                  </a:lnTo>
                  <a:lnTo>
                    <a:pt x="175" y="226"/>
                  </a:lnTo>
                  <a:lnTo>
                    <a:pt x="183" y="230"/>
                  </a:lnTo>
                  <a:lnTo>
                    <a:pt x="192" y="229"/>
                  </a:lnTo>
                  <a:lnTo>
                    <a:pt x="200" y="226"/>
                  </a:lnTo>
                  <a:lnTo>
                    <a:pt x="205" y="220"/>
                  </a:lnTo>
                  <a:lnTo>
                    <a:pt x="209" y="212"/>
                  </a:lnTo>
                  <a:lnTo>
                    <a:pt x="210" y="203"/>
                  </a:lnTo>
                  <a:lnTo>
                    <a:pt x="211" y="186"/>
                  </a:lnTo>
                  <a:lnTo>
                    <a:pt x="213" y="165"/>
                  </a:lnTo>
                  <a:lnTo>
                    <a:pt x="213" y="139"/>
                  </a:lnTo>
                  <a:lnTo>
                    <a:pt x="211" y="112"/>
                  </a:lnTo>
                  <a:lnTo>
                    <a:pt x="206" y="83"/>
                  </a:lnTo>
                  <a:lnTo>
                    <a:pt x="198" y="57"/>
                  </a:lnTo>
                  <a:lnTo>
                    <a:pt x="185" y="34"/>
                  </a:lnTo>
                  <a:lnTo>
                    <a:pt x="180" y="27"/>
                  </a:lnTo>
                  <a:lnTo>
                    <a:pt x="175" y="22"/>
                  </a:lnTo>
                  <a:lnTo>
                    <a:pt x="169" y="17"/>
                  </a:lnTo>
                  <a:lnTo>
                    <a:pt x="162" y="12"/>
                  </a:lnTo>
                  <a:lnTo>
                    <a:pt x="154" y="9"/>
                  </a:lnTo>
                  <a:lnTo>
                    <a:pt x="146" y="6"/>
                  </a:lnTo>
                  <a:lnTo>
                    <a:pt x="139" y="4"/>
                  </a:lnTo>
                  <a:lnTo>
                    <a:pt x="131" y="2"/>
                  </a:lnTo>
                  <a:lnTo>
                    <a:pt x="132" y="2"/>
                  </a:lnTo>
                  <a:lnTo>
                    <a:pt x="133" y="2"/>
                  </a:lnTo>
                  <a:lnTo>
                    <a:pt x="133" y="4"/>
                  </a:lnTo>
                  <a:lnTo>
                    <a:pt x="135" y="4"/>
                  </a:lnTo>
                  <a:lnTo>
                    <a:pt x="132" y="2"/>
                  </a:lnTo>
                  <a:lnTo>
                    <a:pt x="126" y="1"/>
                  </a:lnTo>
                  <a:lnTo>
                    <a:pt x="117" y="0"/>
                  </a:lnTo>
                  <a:lnTo>
                    <a:pt x="105" y="0"/>
                  </a:lnTo>
                  <a:lnTo>
                    <a:pt x="91" y="1"/>
                  </a:lnTo>
                  <a:lnTo>
                    <a:pt x="76" y="4"/>
                  </a:lnTo>
                  <a:lnTo>
                    <a:pt x="61" y="10"/>
                  </a:lnTo>
                  <a:lnTo>
                    <a:pt x="46" y="21"/>
                  </a:lnTo>
                  <a:close/>
                </a:path>
              </a:pathLst>
            </a:custGeom>
            <a:solidFill>
              <a:srgbClr val="000000"/>
            </a:solidFill>
            <a:ln w="9525">
              <a:noFill/>
              <a:round/>
              <a:headEnd/>
              <a:tailEnd/>
            </a:ln>
          </p:spPr>
          <p:txBody>
            <a:bodyPr/>
            <a:lstStyle/>
            <a:p>
              <a:pPr rtl="0"/>
              <a:endParaRPr lang="en-US" sz="3800"/>
            </a:p>
          </p:txBody>
        </p:sp>
        <p:sp>
          <p:nvSpPr>
            <p:cNvPr id="41362" name="Freeform 402"/>
            <p:cNvSpPr>
              <a:spLocks/>
            </p:cNvSpPr>
            <p:nvPr/>
          </p:nvSpPr>
          <p:spPr bwMode="auto">
            <a:xfrm flipH="1">
              <a:off x="541" y="1408"/>
              <a:ext cx="179" cy="66"/>
            </a:xfrm>
            <a:custGeom>
              <a:avLst/>
              <a:gdLst>
                <a:gd name="T0" fmla="*/ 1 w 778"/>
                <a:gd name="T1" fmla="*/ 60 h 286"/>
                <a:gd name="T2" fmla="*/ 0 w 778"/>
                <a:gd name="T3" fmla="*/ 66 h 286"/>
                <a:gd name="T4" fmla="*/ 179 w 778"/>
                <a:gd name="T5" fmla="*/ 66 h 286"/>
                <a:gd name="T6" fmla="*/ 178 w 778"/>
                <a:gd name="T7" fmla="*/ 60 h 286"/>
                <a:gd name="T8" fmla="*/ 176 w 778"/>
                <a:gd name="T9" fmla="*/ 54 h 286"/>
                <a:gd name="T10" fmla="*/ 174 w 778"/>
                <a:gd name="T11" fmla="*/ 47 h 286"/>
                <a:gd name="T12" fmla="*/ 171 w 778"/>
                <a:gd name="T13" fmla="*/ 41 h 286"/>
                <a:gd name="T14" fmla="*/ 168 w 778"/>
                <a:gd name="T15" fmla="*/ 36 h 286"/>
                <a:gd name="T16" fmla="*/ 164 w 778"/>
                <a:gd name="T17" fmla="*/ 31 h 286"/>
                <a:gd name="T18" fmla="*/ 159 w 778"/>
                <a:gd name="T19" fmla="*/ 26 h 286"/>
                <a:gd name="T20" fmla="*/ 154 w 778"/>
                <a:gd name="T21" fmla="*/ 21 h 286"/>
                <a:gd name="T22" fmla="*/ 148 w 778"/>
                <a:gd name="T23" fmla="*/ 17 h 286"/>
                <a:gd name="T24" fmla="*/ 142 w 778"/>
                <a:gd name="T25" fmla="*/ 13 h 286"/>
                <a:gd name="T26" fmla="*/ 136 w 778"/>
                <a:gd name="T27" fmla="*/ 10 h 286"/>
                <a:gd name="T28" fmla="*/ 129 w 778"/>
                <a:gd name="T29" fmla="*/ 7 h 286"/>
                <a:gd name="T30" fmla="*/ 121 w 778"/>
                <a:gd name="T31" fmla="*/ 4 h 286"/>
                <a:gd name="T32" fmla="*/ 114 w 778"/>
                <a:gd name="T33" fmla="*/ 3 h 286"/>
                <a:gd name="T34" fmla="*/ 106 w 778"/>
                <a:gd name="T35" fmla="*/ 1 h 286"/>
                <a:gd name="T36" fmla="*/ 98 w 778"/>
                <a:gd name="T37" fmla="*/ 0 h 286"/>
                <a:gd name="T38" fmla="*/ 90 w 778"/>
                <a:gd name="T39" fmla="*/ 0 h 286"/>
                <a:gd name="T40" fmla="*/ 82 w 778"/>
                <a:gd name="T41" fmla="*/ 0 h 286"/>
                <a:gd name="T42" fmla="*/ 74 w 778"/>
                <a:gd name="T43" fmla="*/ 1 h 286"/>
                <a:gd name="T44" fmla="*/ 66 w 778"/>
                <a:gd name="T45" fmla="*/ 3 h 286"/>
                <a:gd name="T46" fmla="*/ 58 w 778"/>
                <a:gd name="T47" fmla="*/ 4 h 286"/>
                <a:gd name="T48" fmla="*/ 51 w 778"/>
                <a:gd name="T49" fmla="*/ 7 h 286"/>
                <a:gd name="T50" fmla="*/ 44 w 778"/>
                <a:gd name="T51" fmla="*/ 10 h 286"/>
                <a:gd name="T52" fmla="*/ 38 w 778"/>
                <a:gd name="T53" fmla="*/ 13 h 286"/>
                <a:gd name="T54" fmla="*/ 31 w 778"/>
                <a:gd name="T55" fmla="*/ 17 h 286"/>
                <a:gd name="T56" fmla="*/ 26 w 778"/>
                <a:gd name="T57" fmla="*/ 21 h 286"/>
                <a:gd name="T58" fmla="*/ 20 w 778"/>
                <a:gd name="T59" fmla="*/ 26 h 286"/>
                <a:gd name="T60" fmla="*/ 15 w 778"/>
                <a:gd name="T61" fmla="*/ 31 h 286"/>
                <a:gd name="T62" fmla="*/ 11 w 778"/>
                <a:gd name="T63" fmla="*/ 36 h 286"/>
                <a:gd name="T64" fmla="*/ 8 w 778"/>
                <a:gd name="T65" fmla="*/ 42 h 286"/>
                <a:gd name="T66" fmla="*/ 5 w 778"/>
                <a:gd name="T67" fmla="*/ 48 h 286"/>
                <a:gd name="T68" fmla="*/ 3 w 778"/>
                <a:gd name="T69" fmla="*/ 54 h 286"/>
                <a:gd name="T70" fmla="*/ 1 w 778"/>
                <a:gd name="T71" fmla="*/ 60 h 2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78"/>
                <a:gd name="T109" fmla="*/ 0 h 286"/>
                <a:gd name="T110" fmla="*/ 778 w 778"/>
                <a:gd name="T111" fmla="*/ 286 h 28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78" h="286">
                  <a:moveTo>
                    <a:pt x="4" y="260"/>
                  </a:moveTo>
                  <a:lnTo>
                    <a:pt x="0" y="286"/>
                  </a:lnTo>
                  <a:lnTo>
                    <a:pt x="778" y="286"/>
                  </a:lnTo>
                  <a:lnTo>
                    <a:pt x="774" y="260"/>
                  </a:lnTo>
                  <a:lnTo>
                    <a:pt x="767" y="233"/>
                  </a:lnTo>
                  <a:lnTo>
                    <a:pt x="757" y="205"/>
                  </a:lnTo>
                  <a:lnTo>
                    <a:pt x="744" y="179"/>
                  </a:lnTo>
                  <a:lnTo>
                    <a:pt x="730" y="156"/>
                  </a:lnTo>
                  <a:lnTo>
                    <a:pt x="711" y="133"/>
                  </a:lnTo>
                  <a:lnTo>
                    <a:pt x="691" y="112"/>
                  </a:lnTo>
                  <a:lnTo>
                    <a:pt x="669" y="91"/>
                  </a:lnTo>
                  <a:lnTo>
                    <a:pt x="644" y="73"/>
                  </a:lnTo>
                  <a:lnTo>
                    <a:pt x="618" y="57"/>
                  </a:lnTo>
                  <a:lnTo>
                    <a:pt x="589" y="43"/>
                  </a:lnTo>
                  <a:lnTo>
                    <a:pt x="559" y="30"/>
                  </a:lnTo>
                  <a:lnTo>
                    <a:pt x="528" y="19"/>
                  </a:lnTo>
                  <a:lnTo>
                    <a:pt x="496" y="12"/>
                  </a:lnTo>
                  <a:lnTo>
                    <a:pt x="462" y="5"/>
                  </a:lnTo>
                  <a:lnTo>
                    <a:pt x="427" y="1"/>
                  </a:lnTo>
                  <a:lnTo>
                    <a:pt x="390" y="0"/>
                  </a:lnTo>
                  <a:lnTo>
                    <a:pt x="355" y="1"/>
                  </a:lnTo>
                  <a:lnTo>
                    <a:pt x="320" y="5"/>
                  </a:lnTo>
                  <a:lnTo>
                    <a:pt x="285" y="12"/>
                  </a:lnTo>
                  <a:lnTo>
                    <a:pt x="253" y="19"/>
                  </a:lnTo>
                  <a:lnTo>
                    <a:pt x="221" y="30"/>
                  </a:lnTo>
                  <a:lnTo>
                    <a:pt x="191" y="43"/>
                  </a:lnTo>
                  <a:lnTo>
                    <a:pt x="163" y="58"/>
                  </a:lnTo>
                  <a:lnTo>
                    <a:pt x="136" y="74"/>
                  </a:lnTo>
                  <a:lnTo>
                    <a:pt x="111" y="92"/>
                  </a:lnTo>
                  <a:lnTo>
                    <a:pt x="87" y="113"/>
                  </a:lnTo>
                  <a:lnTo>
                    <a:pt x="67" y="134"/>
                  </a:lnTo>
                  <a:lnTo>
                    <a:pt x="48" y="157"/>
                  </a:lnTo>
                  <a:lnTo>
                    <a:pt x="34" y="181"/>
                  </a:lnTo>
                  <a:lnTo>
                    <a:pt x="21" y="207"/>
                  </a:lnTo>
                  <a:lnTo>
                    <a:pt x="11" y="233"/>
                  </a:lnTo>
                  <a:lnTo>
                    <a:pt x="4" y="260"/>
                  </a:lnTo>
                  <a:close/>
                </a:path>
              </a:pathLst>
            </a:custGeom>
            <a:solidFill>
              <a:srgbClr val="000000"/>
            </a:solidFill>
            <a:ln w="9525">
              <a:noFill/>
              <a:round/>
              <a:headEnd/>
              <a:tailEnd/>
            </a:ln>
          </p:spPr>
          <p:txBody>
            <a:bodyPr/>
            <a:lstStyle/>
            <a:p>
              <a:pPr rtl="0"/>
              <a:endParaRPr lang="en-US" sz="3800"/>
            </a:p>
          </p:txBody>
        </p:sp>
        <p:sp>
          <p:nvSpPr>
            <p:cNvPr id="41363" name="Freeform 403"/>
            <p:cNvSpPr>
              <a:spLocks/>
            </p:cNvSpPr>
            <p:nvPr/>
          </p:nvSpPr>
          <p:spPr bwMode="auto">
            <a:xfrm flipH="1">
              <a:off x="554" y="1418"/>
              <a:ext cx="153" cy="45"/>
            </a:xfrm>
            <a:custGeom>
              <a:avLst/>
              <a:gdLst>
                <a:gd name="T0" fmla="*/ 77 w 666"/>
                <a:gd name="T1" fmla="*/ 0 h 198"/>
                <a:gd name="T2" fmla="*/ 83 w 666"/>
                <a:gd name="T3" fmla="*/ 0 h 198"/>
                <a:gd name="T4" fmla="*/ 90 w 666"/>
                <a:gd name="T5" fmla="*/ 1 h 198"/>
                <a:gd name="T6" fmla="*/ 96 w 666"/>
                <a:gd name="T7" fmla="*/ 2 h 198"/>
                <a:gd name="T8" fmla="*/ 103 w 666"/>
                <a:gd name="T9" fmla="*/ 3 h 198"/>
                <a:gd name="T10" fmla="*/ 109 w 666"/>
                <a:gd name="T11" fmla="*/ 5 h 198"/>
                <a:gd name="T12" fmla="*/ 114 w 666"/>
                <a:gd name="T13" fmla="*/ 8 h 198"/>
                <a:gd name="T14" fmla="*/ 120 w 666"/>
                <a:gd name="T15" fmla="*/ 10 h 198"/>
                <a:gd name="T16" fmla="*/ 125 w 666"/>
                <a:gd name="T17" fmla="*/ 13 h 198"/>
                <a:gd name="T18" fmla="*/ 130 w 666"/>
                <a:gd name="T19" fmla="*/ 16 h 198"/>
                <a:gd name="T20" fmla="*/ 135 w 666"/>
                <a:gd name="T21" fmla="*/ 19 h 198"/>
                <a:gd name="T22" fmla="*/ 139 w 666"/>
                <a:gd name="T23" fmla="*/ 23 h 198"/>
                <a:gd name="T24" fmla="*/ 142 w 666"/>
                <a:gd name="T25" fmla="*/ 27 h 198"/>
                <a:gd name="T26" fmla="*/ 146 w 666"/>
                <a:gd name="T27" fmla="*/ 31 h 198"/>
                <a:gd name="T28" fmla="*/ 149 w 666"/>
                <a:gd name="T29" fmla="*/ 35 h 198"/>
                <a:gd name="T30" fmla="*/ 151 w 666"/>
                <a:gd name="T31" fmla="*/ 40 h 198"/>
                <a:gd name="T32" fmla="*/ 153 w 666"/>
                <a:gd name="T33" fmla="*/ 45 h 198"/>
                <a:gd name="T34" fmla="*/ 149 w 666"/>
                <a:gd name="T35" fmla="*/ 45 h 198"/>
                <a:gd name="T36" fmla="*/ 143 w 666"/>
                <a:gd name="T37" fmla="*/ 45 h 198"/>
                <a:gd name="T38" fmla="*/ 135 w 666"/>
                <a:gd name="T39" fmla="*/ 45 h 198"/>
                <a:gd name="T40" fmla="*/ 126 w 666"/>
                <a:gd name="T41" fmla="*/ 45 h 198"/>
                <a:gd name="T42" fmla="*/ 115 w 666"/>
                <a:gd name="T43" fmla="*/ 45 h 198"/>
                <a:gd name="T44" fmla="*/ 102 w 666"/>
                <a:gd name="T45" fmla="*/ 45 h 198"/>
                <a:gd name="T46" fmla="*/ 90 w 666"/>
                <a:gd name="T47" fmla="*/ 45 h 198"/>
                <a:gd name="T48" fmla="*/ 77 w 666"/>
                <a:gd name="T49" fmla="*/ 45 h 198"/>
                <a:gd name="T50" fmla="*/ 63 w 666"/>
                <a:gd name="T51" fmla="*/ 45 h 198"/>
                <a:gd name="T52" fmla="*/ 51 w 666"/>
                <a:gd name="T53" fmla="*/ 45 h 198"/>
                <a:gd name="T54" fmla="*/ 38 w 666"/>
                <a:gd name="T55" fmla="*/ 45 h 198"/>
                <a:gd name="T56" fmla="*/ 27 w 666"/>
                <a:gd name="T57" fmla="*/ 45 h 198"/>
                <a:gd name="T58" fmla="*/ 18 w 666"/>
                <a:gd name="T59" fmla="*/ 45 h 198"/>
                <a:gd name="T60" fmla="*/ 10 w 666"/>
                <a:gd name="T61" fmla="*/ 45 h 198"/>
                <a:gd name="T62" fmla="*/ 4 w 666"/>
                <a:gd name="T63" fmla="*/ 45 h 198"/>
                <a:gd name="T64" fmla="*/ 0 w 666"/>
                <a:gd name="T65" fmla="*/ 45 h 198"/>
                <a:gd name="T66" fmla="*/ 2 w 666"/>
                <a:gd name="T67" fmla="*/ 40 h 198"/>
                <a:gd name="T68" fmla="*/ 4 w 666"/>
                <a:gd name="T69" fmla="*/ 35 h 198"/>
                <a:gd name="T70" fmla="*/ 7 w 666"/>
                <a:gd name="T71" fmla="*/ 31 h 198"/>
                <a:gd name="T72" fmla="*/ 11 w 666"/>
                <a:gd name="T73" fmla="*/ 27 h 198"/>
                <a:gd name="T74" fmla="*/ 14 w 666"/>
                <a:gd name="T75" fmla="*/ 23 h 198"/>
                <a:gd name="T76" fmla="*/ 19 w 666"/>
                <a:gd name="T77" fmla="*/ 19 h 198"/>
                <a:gd name="T78" fmla="*/ 23 w 666"/>
                <a:gd name="T79" fmla="*/ 16 h 198"/>
                <a:gd name="T80" fmla="*/ 28 w 666"/>
                <a:gd name="T81" fmla="*/ 13 h 198"/>
                <a:gd name="T82" fmla="*/ 33 w 666"/>
                <a:gd name="T83" fmla="*/ 10 h 198"/>
                <a:gd name="T84" fmla="*/ 39 w 666"/>
                <a:gd name="T85" fmla="*/ 8 h 198"/>
                <a:gd name="T86" fmla="*/ 45 w 666"/>
                <a:gd name="T87" fmla="*/ 5 h 198"/>
                <a:gd name="T88" fmla="*/ 51 w 666"/>
                <a:gd name="T89" fmla="*/ 3 h 198"/>
                <a:gd name="T90" fmla="*/ 57 w 666"/>
                <a:gd name="T91" fmla="*/ 2 h 198"/>
                <a:gd name="T92" fmla="*/ 63 w 666"/>
                <a:gd name="T93" fmla="*/ 1 h 198"/>
                <a:gd name="T94" fmla="*/ 70 w 666"/>
                <a:gd name="T95" fmla="*/ 0 h 198"/>
                <a:gd name="T96" fmla="*/ 77 w 666"/>
                <a:gd name="T97" fmla="*/ 0 h 19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66"/>
                <a:gd name="T148" fmla="*/ 0 h 198"/>
                <a:gd name="T149" fmla="*/ 666 w 666"/>
                <a:gd name="T150" fmla="*/ 198 h 19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66" h="198">
                  <a:moveTo>
                    <a:pt x="334" y="0"/>
                  </a:moveTo>
                  <a:lnTo>
                    <a:pt x="363" y="1"/>
                  </a:lnTo>
                  <a:lnTo>
                    <a:pt x="393" y="4"/>
                  </a:lnTo>
                  <a:lnTo>
                    <a:pt x="420" y="8"/>
                  </a:lnTo>
                  <a:lnTo>
                    <a:pt x="447" y="14"/>
                  </a:lnTo>
                  <a:lnTo>
                    <a:pt x="473" y="24"/>
                  </a:lnTo>
                  <a:lnTo>
                    <a:pt x="498" y="33"/>
                  </a:lnTo>
                  <a:lnTo>
                    <a:pt x="523" y="43"/>
                  </a:lnTo>
                  <a:lnTo>
                    <a:pt x="545" y="56"/>
                  </a:lnTo>
                  <a:lnTo>
                    <a:pt x="567" y="70"/>
                  </a:lnTo>
                  <a:lnTo>
                    <a:pt x="587" y="85"/>
                  </a:lnTo>
                  <a:lnTo>
                    <a:pt x="605" y="102"/>
                  </a:lnTo>
                  <a:lnTo>
                    <a:pt x="620" y="119"/>
                  </a:lnTo>
                  <a:lnTo>
                    <a:pt x="635" y="137"/>
                  </a:lnTo>
                  <a:lnTo>
                    <a:pt x="648" y="156"/>
                  </a:lnTo>
                  <a:lnTo>
                    <a:pt x="658" y="177"/>
                  </a:lnTo>
                  <a:lnTo>
                    <a:pt x="666" y="198"/>
                  </a:lnTo>
                  <a:lnTo>
                    <a:pt x="650" y="198"/>
                  </a:lnTo>
                  <a:lnTo>
                    <a:pt x="624" y="198"/>
                  </a:lnTo>
                  <a:lnTo>
                    <a:pt x="589" y="198"/>
                  </a:lnTo>
                  <a:lnTo>
                    <a:pt x="548" y="198"/>
                  </a:lnTo>
                  <a:lnTo>
                    <a:pt x="499" y="198"/>
                  </a:lnTo>
                  <a:lnTo>
                    <a:pt x="446" y="198"/>
                  </a:lnTo>
                  <a:lnTo>
                    <a:pt x="390" y="198"/>
                  </a:lnTo>
                  <a:lnTo>
                    <a:pt x="333" y="198"/>
                  </a:lnTo>
                  <a:lnTo>
                    <a:pt x="276" y="198"/>
                  </a:lnTo>
                  <a:lnTo>
                    <a:pt x="220" y="198"/>
                  </a:lnTo>
                  <a:lnTo>
                    <a:pt x="167" y="198"/>
                  </a:lnTo>
                  <a:lnTo>
                    <a:pt x="119" y="198"/>
                  </a:lnTo>
                  <a:lnTo>
                    <a:pt x="77" y="198"/>
                  </a:lnTo>
                  <a:lnTo>
                    <a:pt x="42" y="198"/>
                  </a:lnTo>
                  <a:lnTo>
                    <a:pt x="16" y="198"/>
                  </a:lnTo>
                  <a:lnTo>
                    <a:pt x="0" y="198"/>
                  </a:lnTo>
                  <a:lnTo>
                    <a:pt x="8" y="177"/>
                  </a:lnTo>
                  <a:lnTo>
                    <a:pt x="18" y="156"/>
                  </a:lnTo>
                  <a:lnTo>
                    <a:pt x="31" y="137"/>
                  </a:lnTo>
                  <a:lnTo>
                    <a:pt x="46" y="119"/>
                  </a:lnTo>
                  <a:lnTo>
                    <a:pt x="63" y="102"/>
                  </a:lnTo>
                  <a:lnTo>
                    <a:pt x="81" y="85"/>
                  </a:lnTo>
                  <a:lnTo>
                    <a:pt x="100" y="70"/>
                  </a:lnTo>
                  <a:lnTo>
                    <a:pt x="121" y="56"/>
                  </a:lnTo>
                  <a:lnTo>
                    <a:pt x="145" y="43"/>
                  </a:lnTo>
                  <a:lnTo>
                    <a:pt x="168" y="33"/>
                  </a:lnTo>
                  <a:lnTo>
                    <a:pt x="194" y="24"/>
                  </a:lnTo>
                  <a:lnTo>
                    <a:pt x="220" y="14"/>
                  </a:lnTo>
                  <a:lnTo>
                    <a:pt x="247" y="8"/>
                  </a:lnTo>
                  <a:lnTo>
                    <a:pt x="276" y="4"/>
                  </a:lnTo>
                  <a:lnTo>
                    <a:pt x="304" y="1"/>
                  </a:lnTo>
                  <a:lnTo>
                    <a:pt x="334" y="0"/>
                  </a:lnTo>
                  <a:close/>
                </a:path>
              </a:pathLst>
            </a:custGeom>
            <a:solidFill>
              <a:srgbClr val="C0C0C0"/>
            </a:solidFill>
            <a:ln w="9525">
              <a:noFill/>
              <a:round/>
              <a:headEnd/>
              <a:tailEnd/>
            </a:ln>
          </p:spPr>
          <p:txBody>
            <a:bodyPr/>
            <a:lstStyle/>
            <a:p>
              <a:pPr rtl="0"/>
              <a:endParaRPr lang="en-US" sz="3800"/>
            </a:p>
          </p:txBody>
        </p:sp>
        <p:sp>
          <p:nvSpPr>
            <p:cNvPr id="41364" name="Freeform 404"/>
            <p:cNvSpPr>
              <a:spLocks/>
            </p:cNvSpPr>
            <p:nvPr/>
          </p:nvSpPr>
          <p:spPr bwMode="auto">
            <a:xfrm flipH="1">
              <a:off x="541" y="1463"/>
              <a:ext cx="179" cy="31"/>
            </a:xfrm>
            <a:custGeom>
              <a:avLst/>
              <a:gdLst>
                <a:gd name="T0" fmla="*/ 173 w 778"/>
                <a:gd name="T1" fmla="*/ 0 h 135"/>
                <a:gd name="T2" fmla="*/ 2 w 778"/>
                <a:gd name="T3" fmla="*/ 0 h 135"/>
                <a:gd name="T4" fmla="*/ 1 w 778"/>
                <a:gd name="T5" fmla="*/ 4 h 135"/>
                <a:gd name="T6" fmla="*/ 0 w 778"/>
                <a:gd name="T7" fmla="*/ 14 h 135"/>
                <a:gd name="T8" fmla="*/ 0 w 778"/>
                <a:gd name="T9" fmla="*/ 17 h 135"/>
                <a:gd name="T10" fmla="*/ 0 w 778"/>
                <a:gd name="T11" fmla="*/ 20 h 135"/>
                <a:gd name="T12" fmla="*/ 1 w 778"/>
                <a:gd name="T13" fmla="*/ 24 h 135"/>
                <a:gd name="T14" fmla="*/ 2 w 778"/>
                <a:gd name="T15" fmla="*/ 27 h 135"/>
                <a:gd name="T16" fmla="*/ 3 w 778"/>
                <a:gd name="T17" fmla="*/ 31 h 135"/>
                <a:gd name="T18" fmla="*/ 176 w 778"/>
                <a:gd name="T19" fmla="*/ 31 h 135"/>
                <a:gd name="T20" fmla="*/ 177 w 778"/>
                <a:gd name="T21" fmla="*/ 27 h 135"/>
                <a:gd name="T22" fmla="*/ 178 w 778"/>
                <a:gd name="T23" fmla="*/ 24 h 135"/>
                <a:gd name="T24" fmla="*/ 179 w 778"/>
                <a:gd name="T25" fmla="*/ 20 h 135"/>
                <a:gd name="T26" fmla="*/ 179 w 778"/>
                <a:gd name="T27" fmla="*/ 17 h 135"/>
                <a:gd name="T28" fmla="*/ 179 w 778"/>
                <a:gd name="T29" fmla="*/ 14 h 135"/>
                <a:gd name="T30" fmla="*/ 177 w 778"/>
                <a:gd name="T31" fmla="*/ 0 h 135"/>
                <a:gd name="T32" fmla="*/ 173 w 778"/>
                <a:gd name="T33" fmla="*/ 0 h 1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78"/>
                <a:gd name="T52" fmla="*/ 0 h 135"/>
                <a:gd name="T53" fmla="*/ 778 w 778"/>
                <a:gd name="T54" fmla="*/ 135 h 1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78" h="135">
                  <a:moveTo>
                    <a:pt x="752" y="1"/>
                  </a:moveTo>
                  <a:lnTo>
                    <a:pt x="7" y="1"/>
                  </a:lnTo>
                  <a:lnTo>
                    <a:pt x="4" y="19"/>
                  </a:lnTo>
                  <a:lnTo>
                    <a:pt x="0" y="62"/>
                  </a:lnTo>
                  <a:lnTo>
                    <a:pt x="0" y="76"/>
                  </a:lnTo>
                  <a:lnTo>
                    <a:pt x="2" y="89"/>
                  </a:lnTo>
                  <a:lnTo>
                    <a:pt x="4" y="104"/>
                  </a:lnTo>
                  <a:lnTo>
                    <a:pt x="7" y="118"/>
                  </a:lnTo>
                  <a:lnTo>
                    <a:pt x="11" y="135"/>
                  </a:lnTo>
                  <a:lnTo>
                    <a:pt x="767" y="135"/>
                  </a:lnTo>
                  <a:lnTo>
                    <a:pt x="771" y="118"/>
                  </a:lnTo>
                  <a:lnTo>
                    <a:pt x="774" y="104"/>
                  </a:lnTo>
                  <a:lnTo>
                    <a:pt x="776" y="89"/>
                  </a:lnTo>
                  <a:lnTo>
                    <a:pt x="778" y="76"/>
                  </a:lnTo>
                  <a:lnTo>
                    <a:pt x="778" y="62"/>
                  </a:lnTo>
                  <a:lnTo>
                    <a:pt x="771" y="0"/>
                  </a:lnTo>
                  <a:lnTo>
                    <a:pt x="752" y="1"/>
                  </a:lnTo>
                  <a:close/>
                </a:path>
              </a:pathLst>
            </a:custGeom>
            <a:solidFill>
              <a:srgbClr val="000000"/>
            </a:solidFill>
            <a:ln w="9525">
              <a:noFill/>
              <a:round/>
              <a:headEnd/>
              <a:tailEnd/>
            </a:ln>
          </p:spPr>
          <p:txBody>
            <a:bodyPr/>
            <a:lstStyle/>
            <a:p>
              <a:pPr rtl="0"/>
              <a:endParaRPr lang="en-US" sz="3800"/>
            </a:p>
          </p:txBody>
        </p:sp>
        <p:sp>
          <p:nvSpPr>
            <p:cNvPr id="41365" name="Freeform 405"/>
            <p:cNvSpPr>
              <a:spLocks/>
            </p:cNvSpPr>
            <p:nvPr/>
          </p:nvSpPr>
          <p:spPr bwMode="auto">
            <a:xfrm flipH="1">
              <a:off x="551" y="1474"/>
              <a:ext cx="159" cy="10"/>
            </a:xfrm>
            <a:custGeom>
              <a:avLst/>
              <a:gdLst>
                <a:gd name="T0" fmla="*/ 159 w 689"/>
                <a:gd name="T1" fmla="*/ 0 h 46"/>
                <a:gd name="T2" fmla="*/ 159 w 689"/>
                <a:gd name="T3" fmla="*/ 2 h 46"/>
                <a:gd name="T4" fmla="*/ 159 w 689"/>
                <a:gd name="T5" fmla="*/ 3 h 46"/>
                <a:gd name="T6" fmla="*/ 159 w 689"/>
                <a:gd name="T7" fmla="*/ 3 h 46"/>
                <a:gd name="T8" fmla="*/ 159 w 689"/>
                <a:gd name="T9" fmla="*/ 4 h 46"/>
                <a:gd name="T10" fmla="*/ 159 w 689"/>
                <a:gd name="T11" fmla="*/ 5 h 46"/>
                <a:gd name="T12" fmla="*/ 159 w 689"/>
                <a:gd name="T13" fmla="*/ 7 h 46"/>
                <a:gd name="T14" fmla="*/ 159 w 689"/>
                <a:gd name="T15" fmla="*/ 8 h 46"/>
                <a:gd name="T16" fmla="*/ 158 w 689"/>
                <a:gd name="T17" fmla="*/ 10 h 46"/>
                <a:gd name="T18" fmla="*/ 155 w 689"/>
                <a:gd name="T19" fmla="*/ 10 h 46"/>
                <a:gd name="T20" fmla="*/ 150 w 689"/>
                <a:gd name="T21" fmla="*/ 10 h 46"/>
                <a:gd name="T22" fmla="*/ 141 w 689"/>
                <a:gd name="T23" fmla="*/ 10 h 46"/>
                <a:gd name="T24" fmla="*/ 131 w 689"/>
                <a:gd name="T25" fmla="*/ 10 h 46"/>
                <a:gd name="T26" fmla="*/ 120 w 689"/>
                <a:gd name="T27" fmla="*/ 10 h 46"/>
                <a:gd name="T28" fmla="*/ 107 w 689"/>
                <a:gd name="T29" fmla="*/ 10 h 46"/>
                <a:gd name="T30" fmla="*/ 93 w 689"/>
                <a:gd name="T31" fmla="*/ 10 h 46"/>
                <a:gd name="T32" fmla="*/ 79 w 689"/>
                <a:gd name="T33" fmla="*/ 10 h 46"/>
                <a:gd name="T34" fmla="*/ 66 w 689"/>
                <a:gd name="T35" fmla="*/ 10 h 46"/>
                <a:gd name="T36" fmla="*/ 52 w 689"/>
                <a:gd name="T37" fmla="*/ 10 h 46"/>
                <a:gd name="T38" fmla="*/ 39 w 689"/>
                <a:gd name="T39" fmla="*/ 10 h 46"/>
                <a:gd name="T40" fmla="*/ 27 w 689"/>
                <a:gd name="T41" fmla="*/ 10 h 46"/>
                <a:gd name="T42" fmla="*/ 18 w 689"/>
                <a:gd name="T43" fmla="*/ 10 h 46"/>
                <a:gd name="T44" fmla="*/ 9 w 689"/>
                <a:gd name="T45" fmla="*/ 10 h 46"/>
                <a:gd name="T46" fmla="*/ 3 w 689"/>
                <a:gd name="T47" fmla="*/ 10 h 46"/>
                <a:gd name="T48" fmla="*/ 0 w 689"/>
                <a:gd name="T49" fmla="*/ 10 h 46"/>
                <a:gd name="T50" fmla="*/ 0 w 689"/>
                <a:gd name="T51" fmla="*/ 8 h 46"/>
                <a:gd name="T52" fmla="*/ 0 w 689"/>
                <a:gd name="T53" fmla="*/ 7 h 46"/>
                <a:gd name="T54" fmla="*/ 0 w 689"/>
                <a:gd name="T55" fmla="*/ 5 h 46"/>
                <a:gd name="T56" fmla="*/ 0 w 689"/>
                <a:gd name="T57" fmla="*/ 4 h 46"/>
                <a:gd name="T58" fmla="*/ 0 w 689"/>
                <a:gd name="T59" fmla="*/ 3 h 46"/>
                <a:gd name="T60" fmla="*/ 0 w 689"/>
                <a:gd name="T61" fmla="*/ 3 h 46"/>
                <a:gd name="T62" fmla="*/ 0 w 689"/>
                <a:gd name="T63" fmla="*/ 2 h 46"/>
                <a:gd name="T64" fmla="*/ 0 w 689"/>
                <a:gd name="T65" fmla="*/ 0 h 46"/>
                <a:gd name="T66" fmla="*/ 3 w 689"/>
                <a:gd name="T67" fmla="*/ 0 h 46"/>
                <a:gd name="T68" fmla="*/ 9 w 689"/>
                <a:gd name="T69" fmla="*/ 0 h 46"/>
                <a:gd name="T70" fmla="*/ 17 w 689"/>
                <a:gd name="T71" fmla="*/ 0 h 46"/>
                <a:gd name="T72" fmla="*/ 27 w 689"/>
                <a:gd name="T73" fmla="*/ 0 h 46"/>
                <a:gd name="T74" fmla="*/ 39 w 689"/>
                <a:gd name="T75" fmla="*/ 0 h 46"/>
                <a:gd name="T76" fmla="*/ 52 w 689"/>
                <a:gd name="T77" fmla="*/ 0 h 46"/>
                <a:gd name="T78" fmla="*/ 65 w 689"/>
                <a:gd name="T79" fmla="*/ 0 h 46"/>
                <a:gd name="T80" fmla="*/ 79 w 689"/>
                <a:gd name="T81" fmla="*/ 0 h 46"/>
                <a:gd name="T82" fmla="*/ 93 w 689"/>
                <a:gd name="T83" fmla="*/ 0 h 46"/>
                <a:gd name="T84" fmla="*/ 107 w 689"/>
                <a:gd name="T85" fmla="*/ 0 h 46"/>
                <a:gd name="T86" fmla="*/ 120 w 689"/>
                <a:gd name="T87" fmla="*/ 0 h 46"/>
                <a:gd name="T88" fmla="*/ 132 w 689"/>
                <a:gd name="T89" fmla="*/ 0 h 46"/>
                <a:gd name="T90" fmla="*/ 141 w 689"/>
                <a:gd name="T91" fmla="*/ 0 h 46"/>
                <a:gd name="T92" fmla="*/ 150 w 689"/>
                <a:gd name="T93" fmla="*/ 0 h 46"/>
                <a:gd name="T94" fmla="*/ 156 w 689"/>
                <a:gd name="T95" fmla="*/ 0 h 46"/>
                <a:gd name="T96" fmla="*/ 159 w 689"/>
                <a:gd name="T97" fmla="*/ 0 h 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89"/>
                <a:gd name="T148" fmla="*/ 0 h 46"/>
                <a:gd name="T149" fmla="*/ 689 w 689"/>
                <a:gd name="T150" fmla="*/ 46 h 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89" h="46">
                  <a:moveTo>
                    <a:pt x="687" y="0"/>
                  </a:moveTo>
                  <a:lnTo>
                    <a:pt x="689" y="7"/>
                  </a:lnTo>
                  <a:lnTo>
                    <a:pt x="689" y="12"/>
                  </a:lnTo>
                  <a:lnTo>
                    <a:pt x="689" y="16"/>
                  </a:lnTo>
                  <a:lnTo>
                    <a:pt x="689" y="17"/>
                  </a:lnTo>
                  <a:lnTo>
                    <a:pt x="689" y="25"/>
                  </a:lnTo>
                  <a:lnTo>
                    <a:pt x="687" y="31"/>
                  </a:lnTo>
                  <a:lnTo>
                    <a:pt x="687" y="39"/>
                  </a:lnTo>
                  <a:lnTo>
                    <a:pt x="686" y="46"/>
                  </a:lnTo>
                  <a:lnTo>
                    <a:pt x="673" y="46"/>
                  </a:lnTo>
                  <a:lnTo>
                    <a:pt x="648" y="46"/>
                  </a:lnTo>
                  <a:lnTo>
                    <a:pt x="612" y="46"/>
                  </a:lnTo>
                  <a:lnTo>
                    <a:pt x="569" y="46"/>
                  </a:lnTo>
                  <a:lnTo>
                    <a:pt x="518" y="46"/>
                  </a:lnTo>
                  <a:lnTo>
                    <a:pt x="464" y="46"/>
                  </a:lnTo>
                  <a:lnTo>
                    <a:pt x="404" y="46"/>
                  </a:lnTo>
                  <a:lnTo>
                    <a:pt x="344" y="46"/>
                  </a:lnTo>
                  <a:lnTo>
                    <a:pt x="284" y="46"/>
                  </a:lnTo>
                  <a:lnTo>
                    <a:pt x="224" y="46"/>
                  </a:lnTo>
                  <a:lnTo>
                    <a:pt x="170" y="46"/>
                  </a:lnTo>
                  <a:lnTo>
                    <a:pt x="119" y="46"/>
                  </a:lnTo>
                  <a:lnTo>
                    <a:pt x="76" y="46"/>
                  </a:lnTo>
                  <a:lnTo>
                    <a:pt x="40" y="46"/>
                  </a:lnTo>
                  <a:lnTo>
                    <a:pt x="15" y="46"/>
                  </a:lnTo>
                  <a:lnTo>
                    <a:pt x="2" y="46"/>
                  </a:lnTo>
                  <a:lnTo>
                    <a:pt x="1" y="39"/>
                  </a:lnTo>
                  <a:lnTo>
                    <a:pt x="1" y="31"/>
                  </a:lnTo>
                  <a:lnTo>
                    <a:pt x="0" y="24"/>
                  </a:lnTo>
                  <a:lnTo>
                    <a:pt x="0" y="17"/>
                  </a:lnTo>
                  <a:lnTo>
                    <a:pt x="0" y="16"/>
                  </a:lnTo>
                  <a:lnTo>
                    <a:pt x="0" y="12"/>
                  </a:lnTo>
                  <a:lnTo>
                    <a:pt x="0" y="7"/>
                  </a:lnTo>
                  <a:lnTo>
                    <a:pt x="1" y="0"/>
                  </a:lnTo>
                  <a:lnTo>
                    <a:pt x="14" y="0"/>
                  </a:lnTo>
                  <a:lnTo>
                    <a:pt x="40" y="0"/>
                  </a:lnTo>
                  <a:lnTo>
                    <a:pt x="75" y="0"/>
                  </a:lnTo>
                  <a:lnTo>
                    <a:pt x="118" y="0"/>
                  </a:lnTo>
                  <a:lnTo>
                    <a:pt x="169" y="0"/>
                  </a:lnTo>
                  <a:lnTo>
                    <a:pt x="224" y="0"/>
                  </a:lnTo>
                  <a:lnTo>
                    <a:pt x="283" y="0"/>
                  </a:lnTo>
                  <a:lnTo>
                    <a:pt x="344" y="0"/>
                  </a:lnTo>
                  <a:lnTo>
                    <a:pt x="405" y="0"/>
                  </a:lnTo>
                  <a:lnTo>
                    <a:pt x="464" y="0"/>
                  </a:lnTo>
                  <a:lnTo>
                    <a:pt x="520" y="0"/>
                  </a:lnTo>
                  <a:lnTo>
                    <a:pt x="570" y="0"/>
                  </a:lnTo>
                  <a:lnTo>
                    <a:pt x="613" y="0"/>
                  </a:lnTo>
                  <a:lnTo>
                    <a:pt x="648" y="0"/>
                  </a:lnTo>
                  <a:lnTo>
                    <a:pt x="674" y="0"/>
                  </a:lnTo>
                  <a:lnTo>
                    <a:pt x="687" y="0"/>
                  </a:lnTo>
                  <a:close/>
                </a:path>
              </a:pathLst>
            </a:custGeom>
            <a:solidFill>
              <a:srgbClr val="C0C0C0"/>
            </a:solidFill>
            <a:ln w="9525">
              <a:noFill/>
              <a:round/>
              <a:headEnd/>
              <a:tailEnd/>
            </a:ln>
          </p:spPr>
          <p:txBody>
            <a:bodyPr/>
            <a:lstStyle/>
            <a:p>
              <a:pPr rtl="0"/>
              <a:endParaRPr lang="en-US" sz="3800"/>
            </a:p>
          </p:txBody>
        </p:sp>
        <p:sp>
          <p:nvSpPr>
            <p:cNvPr id="41366" name="Freeform 406"/>
            <p:cNvSpPr>
              <a:spLocks/>
            </p:cNvSpPr>
            <p:nvPr/>
          </p:nvSpPr>
          <p:spPr bwMode="auto">
            <a:xfrm flipH="1">
              <a:off x="438" y="1241"/>
              <a:ext cx="231" cy="239"/>
            </a:xfrm>
            <a:custGeom>
              <a:avLst/>
              <a:gdLst>
                <a:gd name="T0" fmla="*/ 167 w 1007"/>
                <a:gd name="T1" fmla="*/ 2 h 1042"/>
                <a:gd name="T2" fmla="*/ 166 w 1007"/>
                <a:gd name="T3" fmla="*/ 5 h 1042"/>
                <a:gd name="T4" fmla="*/ 166 w 1007"/>
                <a:gd name="T5" fmla="*/ 17 h 1042"/>
                <a:gd name="T6" fmla="*/ 149 w 1007"/>
                <a:gd name="T7" fmla="*/ 19 h 1042"/>
                <a:gd name="T8" fmla="*/ 122 w 1007"/>
                <a:gd name="T9" fmla="*/ 21 h 1042"/>
                <a:gd name="T10" fmla="*/ 92 w 1007"/>
                <a:gd name="T11" fmla="*/ 25 h 1042"/>
                <a:gd name="T12" fmla="*/ 64 w 1007"/>
                <a:gd name="T13" fmla="*/ 27 h 1042"/>
                <a:gd name="T14" fmla="*/ 45 w 1007"/>
                <a:gd name="T15" fmla="*/ 29 h 1042"/>
                <a:gd name="T16" fmla="*/ 32 w 1007"/>
                <a:gd name="T17" fmla="*/ 31 h 1042"/>
                <a:gd name="T18" fmla="*/ 22 w 1007"/>
                <a:gd name="T19" fmla="*/ 40 h 1042"/>
                <a:gd name="T20" fmla="*/ 18 w 1007"/>
                <a:gd name="T21" fmla="*/ 53 h 1042"/>
                <a:gd name="T22" fmla="*/ 14 w 1007"/>
                <a:gd name="T23" fmla="*/ 86 h 1042"/>
                <a:gd name="T24" fmla="*/ 5 w 1007"/>
                <a:gd name="T25" fmla="*/ 143 h 1042"/>
                <a:gd name="T26" fmla="*/ 0 w 1007"/>
                <a:gd name="T27" fmla="*/ 174 h 1042"/>
                <a:gd name="T28" fmla="*/ 0 w 1007"/>
                <a:gd name="T29" fmla="*/ 174 h 1042"/>
                <a:gd name="T30" fmla="*/ 0 w 1007"/>
                <a:gd name="T31" fmla="*/ 176 h 1042"/>
                <a:gd name="T32" fmla="*/ 2 w 1007"/>
                <a:gd name="T33" fmla="*/ 178 h 1042"/>
                <a:gd name="T34" fmla="*/ 10 w 1007"/>
                <a:gd name="T35" fmla="*/ 178 h 1042"/>
                <a:gd name="T36" fmla="*/ 34 w 1007"/>
                <a:gd name="T37" fmla="*/ 187 h 1042"/>
                <a:gd name="T38" fmla="*/ 65 w 1007"/>
                <a:gd name="T39" fmla="*/ 202 h 1042"/>
                <a:gd name="T40" fmla="*/ 94 w 1007"/>
                <a:gd name="T41" fmla="*/ 219 h 1042"/>
                <a:gd name="T42" fmla="*/ 116 w 1007"/>
                <a:gd name="T43" fmla="*/ 233 h 1042"/>
                <a:gd name="T44" fmla="*/ 125 w 1007"/>
                <a:gd name="T45" fmla="*/ 239 h 1042"/>
                <a:gd name="T46" fmla="*/ 128 w 1007"/>
                <a:gd name="T47" fmla="*/ 239 h 1042"/>
                <a:gd name="T48" fmla="*/ 131 w 1007"/>
                <a:gd name="T49" fmla="*/ 237 h 1042"/>
                <a:gd name="T50" fmla="*/ 131 w 1007"/>
                <a:gd name="T51" fmla="*/ 235 h 1042"/>
                <a:gd name="T52" fmla="*/ 131 w 1007"/>
                <a:gd name="T53" fmla="*/ 235 h 1042"/>
                <a:gd name="T54" fmla="*/ 124 w 1007"/>
                <a:gd name="T55" fmla="*/ 203 h 1042"/>
                <a:gd name="T56" fmla="*/ 113 w 1007"/>
                <a:gd name="T57" fmla="*/ 168 h 1042"/>
                <a:gd name="T58" fmla="*/ 101 w 1007"/>
                <a:gd name="T59" fmla="*/ 135 h 1042"/>
                <a:gd name="T60" fmla="*/ 89 w 1007"/>
                <a:gd name="T61" fmla="*/ 105 h 1042"/>
                <a:gd name="T62" fmla="*/ 81 w 1007"/>
                <a:gd name="T63" fmla="*/ 84 h 1042"/>
                <a:gd name="T64" fmla="*/ 90 w 1007"/>
                <a:gd name="T65" fmla="*/ 79 h 1042"/>
                <a:gd name="T66" fmla="*/ 115 w 1007"/>
                <a:gd name="T67" fmla="*/ 77 h 1042"/>
                <a:gd name="T68" fmla="*/ 145 w 1007"/>
                <a:gd name="T69" fmla="*/ 74 h 1042"/>
                <a:gd name="T70" fmla="*/ 175 w 1007"/>
                <a:gd name="T71" fmla="*/ 71 h 1042"/>
                <a:gd name="T72" fmla="*/ 200 w 1007"/>
                <a:gd name="T73" fmla="*/ 66 h 1042"/>
                <a:gd name="T74" fmla="*/ 217 w 1007"/>
                <a:gd name="T75" fmla="*/ 60 h 1042"/>
                <a:gd name="T76" fmla="*/ 228 w 1007"/>
                <a:gd name="T77" fmla="*/ 44 h 1042"/>
                <a:gd name="T78" fmla="*/ 231 w 1007"/>
                <a:gd name="T79" fmla="*/ 25 h 1042"/>
                <a:gd name="T80" fmla="*/ 231 w 1007"/>
                <a:gd name="T81" fmla="*/ 9 h 1042"/>
                <a:gd name="T82" fmla="*/ 230 w 1007"/>
                <a:gd name="T83" fmla="*/ 3 h 1042"/>
                <a:gd name="T84" fmla="*/ 227 w 1007"/>
                <a:gd name="T85" fmla="*/ 2 h 1042"/>
                <a:gd name="T86" fmla="*/ 169 w 1007"/>
                <a:gd name="T87" fmla="*/ 0 h 10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07"/>
                <a:gd name="T133" fmla="*/ 0 h 1042"/>
                <a:gd name="T134" fmla="*/ 1007 w 1007"/>
                <a:gd name="T135" fmla="*/ 1042 h 10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07" h="1042">
                  <a:moveTo>
                    <a:pt x="730" y="3"/>
                  </a:moveTo>
                  <a:lnTo>
                    <a:pt x="729" y="6"/>
                  </a:lnTo>
                  <a:lnTo>
                    <a:pt x="726" y="9"/>
                  </a:lnTo>
                  <a:lnTo>
                    <a:pt x="725" y="13"/>
                  </a:lnTo>
                  <a:lnTo>
                    <a:pt x="725" y="15"/>
                  </a:lnTo>
                  <a:lnTo>
                    <a:pt x="725" y="22"/>
                  </a:lnTo>
                  <a:lnTo>
                    <a:pt x="725" y="37"/>
                  </a:lnTo>
                  <a:lnTo>
                    <a:pt x="725" y="57"/>
                  </a:lnTo>
                  <a:lnTo>
                    <a:pt x="725" y="74"/>
                  </a:lnTo>
                  <a:lnTo>
                    <a:pt x="707" y="75"/>
                  </a:lnTo>
                  <a:lnTo>
                    <a:pt x="681" y="78"/>
                  </a:lnTo>
                  <a:lnTo>
                    <a:pt x="650" y="82"/>
                  </a:lnTo>
                  <a:lnTo>
                    <a:pt x="615" y="85"/>
                  </a:lnTo>
                  <a:lnTo>
                    <a:pt x="574" y="89"/>
                  </a:lnTo>
                  <a:lnTo>
                    <a:pt x="533" y="93"/>
                  </a:lnTo>
                  <a:lnTo>
                    <a:pt x="488" y="98"/>
                  </a:lnTo>
                  <a:lnTo>
                    <a:pt x="443" y="102"/>
                  </a:lnTo>
                  <a:lnTo>
                    <a:pt x="399" y="108"/>
                  </a:lnTo>
                  <a:lnTo>
                    <a:pt x="356" y="111"/>
                  </a:lnTo>
                  <a:lnTo>
                    <a:pt x="316" y="115"/>
                  </a:lnTo>
                  <a:lnTo>
                    <a:pt x="278" y="119"/>
                  </a:lnTo>
                  <a:lnTo>
                    <a:pt x="245" y="122"/>
                  </a:lnTo>
                  <a:lnTo>
                    <a:pt x="218" y="125"/>
                  </a:lnTo>
                  <a:lnTo>
                    <a:pt x="196" y="126"/>
                  </a:lnTo>
                  <a:lnTo>
                    <a:pt x="183" y="126"/>
                  </a:lnTo>
                  <a:lnTo>
                    <a:pt x="160" y="128"/>
                  </a:lnTo>
                  <a:lnTo>
                    <a:pt x="139" y="135"/>
                  </a:lnTo>
                  <a:lnTo>
                    <a:pt x="121" y="145"/>
                  </a:lnTo>
                  <a:lnTo>
                    <a:pt x="106" y="158"/>
                  </a:lnTo>
                  <a:lnTo>
                    <a:pt x="95" y="174"/>
                  </a:lnTo>
                  <a:lnTo>
                    <a:pt x="85" y="192"/>
                  </a:lnTo>
                  <a:lnTo>
                    <a:pt x="80" y="210"/>
                  </a:lnTo>
                  <a:lnTo>
                    <a:pt x="79" y="230"/>
                  </a:lnTo>
                  <a:lnTo>
                    <a:pt x="76" y="257"/>
                  </a:lnTo>
                  <a:lnTo>
                    <a:pt x="70" y="308"/>
                  </a:lnTo>
                  <a:lnTo>
                    <a:pt x="59" y="377"/>
                  </a:lnTo>
                  <a:lnTo>
                    <a:pt x="48" y="456"/>
                  </a:lnTo>
                  <a:lnTo>
                    <a:pt x="35" y="540"/>
                  </a:lnTo>
                  <a:lnTo>
                    <a:pt x="22" y="623"/>
                  </a:lnTo>
                  <a:lnTo>
                    <a:pt x="10" y="697"/>
                  </a:lnTo>
                  <a:lnTo>
                    <a:pt x="0" y="757"/>
                  </a:lnTo>
                  <a:lnTo>
                    <a:pt x="0" y="758"/>
                  </a:lnTo>
                  <a:lnTo>
                    <a:pt x="0" y="760"/>
                  </a:lnTo>
                  <a:lnTo>
                    <a:pt x="0" y="762"/>
                  </a:lnTo>
                  <a:lnTo>
                    <a:pt x="1" y="765"/>
                  </a:lnTo>
                  <a:lnTo>
                    <a:pt x="2" y="767"/>
                  </a:lnTo>
                  <a:lnTo>
                    <a:pt x="4" y="770"/>
                  </a:lnTo>
                  <a:lnTo>
                    <a:pt x="6" y="771"/>
                  </a:lnTo>
                  <a:lnTo>
                    <a:pt x="9" y="774"/>
                  </a:lnTo>
                  <a:lnTo>
                    <a:pt x="13" y="775"/>
                  </a:lnTo>
                  <a:lnTo>
                    <a:pt x="15" y="775"/>
                  </a:lnTo>
                  <a:lnTo>
                    <a:pt x="43" y="778"/>
                  </a:lnTo>
                  <a:lnTo>
                    <a:pt x="74" y="787"/>
                  </a:lnTo>
                  <a:lnTo>
                    <a:pt x="110" y="800"/>
                  </a:lnTo>
                  <a:lnTo>
                    <a:pt x="150" y="816"/>
                  </a:lnTo>
                  <a:lnTo>
                    <a:pt x="193" y="836"/>
                  </a:lnTo>
                  <a:lnTo>
                    <a:pt x="238" y="859"/>
                  </a:lnTo>
                  <a:lnTo>
                    <a:pt x="282" y="882"/>
                  </a:lnTo>
                  <a:lnTo>
                    <a:pt x="326" y="907"/>
                  </a:lnTo>
                  <a:lnTo>
                    <a:pt x="369" y="931"/>
                  </a:lnTo>
                  <a:lnTo>
                    <a:pt x="409" y="955"/>
                  </a:lnTo>
                  <a:lnTo>
                    <a:pt x="447" y="977"/>
                  </a:lnTo>
                  <a:lnTo>
                    <a:pt x="479" y="997"/>
                  </a:lnTo>
                  <a:lnTo>
                    <a:pt x="507" y="1015"/>
                  </a:lnTo>
                  <a:lnTo>
                    <a:pt x="527" y="1028"/>
                  </a:lnTo>
                  <a:lnTo>
                    <a:pt x="540" y="1036"/>
                  </a:lnTo>
                  <a:lnTo>
                    <a:pt x="546" y="1040"/>
                  </a:lnTo>
                  <a:lnTo>
                    <a:pt x="550" y="1042"/>
                  </a:lnTo>
                  <a:lnTo>
                    <a:pt x="555" y="1042"/>
                  </a:lnTo>
                  <a:lnTo>
                    <a:pt x="560" y="1042"/>
                  </a:lnTo>
                  <a:lnTo>
                    <a:pt x="564" y="1040"/>
                  </a:lnTo>
                  <a:lnTo>
                    <a:pt x="566" y="1037"/>
                  </a:lnTo>
                  <a:lnTo>
                    <a:pt x="569" y="1034"/>
                  </a:lnTo>
                  <a:lnTo>
                    <a:pt x="570" y="1030"/>
                  </a:lnTo>
                  <a:lnTo>
                    <a:pt x="570" y="1027"/>
                  </a:lnTo>
                  <a:lnTo>
                    <a:pt x="570" y="1025"/>
                  </a:lnTo>
                  <a:lnTo>
                    <a:pt x="570" y="1024"/>
                  </a:lnTo>
                  <a:lnTo>
                    <a:pt x="563" y="980"/>
                  </a:lnTo>
                  <a:lnTo>
                    <a:pt x="551" y="933"/>
                  </a:lnTo>
                  <a:lnTo>
                    <a:pt x="539" y="883"/>
                  </a:lnTo>
                  <a:lnTo>
                    <a:pt x="524" y="834"/>
                  </a:lnTo>
                  <a:lnTo>
                    <a:pt x="508" y="783"/>
                  </a:lnTo>
                  <a:lnTo>
                    <a:pt x="491" y="732"/>
                  </a:lnTo>
                  <a:lnTo>
                    <a:pt x="474" y="683"/>
                  </a:lnTo>
                  <a:lnTo>
                    <a:pt x="456" y="633"/>
                  </a:lnTo>
                  <a:lnTo>
                    <a:pt x="439" y="587"/>
                  </a:lnTo>
                  <a:lnTo>
                    <a:pt x="421" y="541"/>
                  </a:lnTo>
                  <a:lnTo>
                    <a:pt x="404" y="498"/>
                  </a:lnTo>
                  <a:lnTo>
                    <a:pt x="388" y="459"/>
                  </a:lnTo>
                  <a:lnTo>
                    <a:pt x="374" y="424"/>
                  </a:lnTo>
                  <a:lnTo>
                    <a:pt x="361" y="394"/>
                  </a:lnTo>
                  <a:lnTo>
                    <a:pt x="351" y="368"/>
                  </a:lnTo>
                  <a:lnTo>
                    <a:pt x="342" y="348"/>
                  </a:lnTo>
                  <a:lnTo>
                    <a:pt x="364" y="347"/>
                  </a:lnTo>
                  <a:lnTo>
                    <a:pt x="391" y="344"/>
                  </a:lnTo>
                  <a:lnTo>
                    <a:pt x="423" y="342"/>
                  </a:lnTo>
                  <a:lnTo>
                    <a:pt x="461" y="339"/>
                  </a:lnTo>
                  <a:lnTo>
                    <a:pt x="501" y="337"/>
                  </a:lnTo>
                  <a:lnTo>
                    <a:pt x="544" y="333"/>
                  </a:lnTo>
                  <a:lnTo>
                    <a:pt x="589" y="328"/>
                  </a:lnTo>
                  <a:lnTo>
                    <a:pt x="634" y="324"/>
                  </a:lnTo>
                  <a:lnTo>
                    <a:pt x="678" y="318"/>
                  </a:lnTo>
                  <a:lnTo>
                    <a:pt x="722" y="313"/>
                  </a:lnTo>
                  <a:lnTo>
                    <a:pt x="765" y="308"/>
                  </a:lnTo>
                  <a:lnTo>
                    <a:pt x="806" y="302"/>
                  </a:lnTo>
                  <a:lnTo>
                    <a:pt x="841" y="295"/>
                  </a:lnTo>
                  <a:lnTo>
                    <a:pt x="873" y="289"/>
                  </a:lnTo>
                  <a:lnTo>
                    <a:pt x="899" y="282"/>
                  </a:lnTo>
                  <a:lnTo>
                    <a:pt x="920" y="274"/>
                  </a:lnTo>
                  <a:lnTo>
                    <a:pt x="945" y="260"/>
                  </a:lnTo>
                  <a:lnTo>
                    <a:pt x="966" y="240"/>
                  </a:lnTo>
                  <a:lnTo>
                    <a:pt x="980" y="217"/>
                  </a:lnTo>
                  <a:lnTo>
                    <a:pt x="992" y="191"/>
                  </a:lnTo>
                  <a:lnTo>
                    <a:pt x="999" y="164"/>
                  </a:lnTo>
                  <a:lnTo>
                    <a:pt x="1005" y="136"/>
                  </a:lnTo>
                  <a:lnTo>
                    <a:pt x="1006" y="109"/>
                  </a:lnTo>
                  <a:lnTo>
                    <a:pt x="1007" y="84"/>
                  </a:lnTo>
                  <a:lnTo>
                    <a:pt x="1007" y="59"/>
                  </a:lnTo>
                  <a:lnTo>
                    <a:pt x="1006" y="40"/>
                  </a:lnTo>
                  <a:lnTo>
                    <a:pt x="1003" y="27"/>
                  </a:lnTo>
                  <a:lnTo>
                    <a:pt x="1003" y="20"/>
                  </a:lnTo>
                  <a:lnTo>
                    <a:pt x="1002" y="15"/>
                  </a:lnTo>
                  <a:lnTo>
                    <a:pt x="998" y="11"/>
                  </a:lnTo>
                  <a:lnTo>
                    <a:pt x="993" y="9"/>
                  </a:lnTo>
                  <a:lnTo>
                    <a:pt x="988" y="7"/>
                  </a:lnTo>
                  <a:lnTo>
                    <a:pt x="742" y="0"/>
                  </a:lnTo>
                  <a:lnTo>
                    <a:pt x="739" y="0"/>
                  </a:lnTo>
                  <a:lnTo>
                    <a:pt x="737" y="1"/>
                  </a:lnTo>
                  <a:lnTo>
                    <a:pt x="733" y="2"/>
                  </a:lnTo>
                  <a:lnTo>
                    <a:pt x="730" y="3"/>
                  </a:lnTo>
                  <a:close/>
                </a:path>
              </a:pathLst>
            </a:custGeom>
            <a:solidFill>
              <a:srgbClr val="000000"/>
            </a:solidFill>
            <a:ln w="9525">
              <a:noFill/>
              <a:round/>
              <a:headEnd/>
              <a:tailEnd/>
            </a:ln>
          </p:spPr>
          <p:txBody>
            <a:bodyPr/>
            <a:lstStyle/>
            <a:p>
              <a:pPr rtl="0"/>
              <a:endParaRPr lang="en-US" sz="3800"/>
            </a:p>
          </p:txBody>
        </p:sp>
        <p:sp>
          <p:nvSpPr>
            <p:cNvPr id="41367" name="Freeform 407"/>
            <p:cNvSpPr>
              <a:spLocks/>
            </p:cNvSpPr>
            <p:nvPr/>
          </p:nvSpPr>
          <p:spPr bwMode="auto">
            <a:xfrm flipH="1">
              <a:off x="445" y="1249"/>
              <a:ext cx="215" cy="219"/>
            </a:xfrm>
            <a:custGeom>
              <a:avLst/>
              <a:gdLst>
                <a:gd name="T0" fmla="*/ 18 w 940"/>
                <a:gd name="T1" fmla="*/ 39 h 959"/>
                <a:gd name="T2" fmla="*/ 24 w 940"/>
                <a:gd name="T3" fmla="*/ 32 h 959"/>
                <a:gd name="T4" fmla="*/ 34 w 940"/>
                <a:gd name="T5" fmla="*/ 29 h 959"/>
                <a:gd name="T6" fmla="*/ 50 w 940"/>
                <a:gd name="T7" fmla="*/ 28 h 959"/>
                <a:gd name="T8" fmla="*/ 79 w 940"/>
                <a:gd name="T9" fmla="*/ 25 h 959"/>
                <a:gd name="T10" fmla="*/ 112 w 940"/>
                <a:gd name="T11" fmla="*/ 22 h 959"/>
                <a:gd name="T12" fmla="*/ 142 w 940"/>
                <a:gd name="T13" fmla="*/ 18 h 959"/>
                <a:gd name="T14" fmla="*/ 160 w 940"/>
                <a:gd name="T15" fmla="*/ 17 h 959"/>
                <a:gd name="T16" fmla="*/ 164 w 940"/>
                <a:gd name="T17" fmla="*/ 15 h 959"/>
                <a:gd name="T18" fmla="*/ 165 w 940"/>
                <a:gd name="T19" fmla="*/ 12 h 959"/>
                <a:gd name="T20" fmla="*/ 165 w 940"/>
                <a:gd name="T21" fmla="*/ 0 h 959"/>
                <a:gd name="T22" fmla="*/ 172 w 940"/>
                <a:gd name="T23" fmla="*/ 0 h 959"/>
                <a:gd name="T24" fmla="*/ 182 w 940"/>
                <a:gd name="T25" fmla="*/ 1 h 959"/>
                <a:gd name="T26" fmla="*/ 194 w 940"/>
                <a:gd name="T27" fmla="*/ 1 h 959"/>
                <a:gd name="T28" fmla="*/ 205 w 940"/>
                <a:gd name="T29" fmla="*/ 1 h 959"/>
                <a:gd name="T30" fmla="*/ 213 w 940"/>
                <a:gd name="T31" fmla="*/ 2 h 959"/>
                <a:gd name="T32" fmla="*/ 215 w 940"/>
                <a:gd name="T33" fmla="*/ 6 h 959"/>
                <a:gd name="T34" fmla="*/ 215 w 940"/>
                <a:gd name="T35" fmla="*/ 17 h 959"/>
                <a:gd name="T36" fmla="*/ 212 w 940"/>
                <a:gd name="T37" fmla="*/ 33 h 959"/>
                <a:gd name="T38" fmla="*/ 204 w 940"/>
                <a:gd name="T39" fmla="*/ 46 h 959"/>
                <a:gd name="T40" fmla="*/ 188 w 940"/>
                <a:gd name="T41" fmla="*/ 52 h 959"/>
                <a:gd name="T42" fmla="*/ 159 w 940"/>
                <a:gd name="T43" fmla="*/ 56 h 959"/>
                <a:gd name="T44" fmla="*/ 124 w 940"/>
                <a:gd name="T45" fmla="*/ 60 h 959"/>
                <a:gd name="T46" fmla="*/ 91 w 940"/>
                <a:gd name="T47" fmla="*/ 63 h 959"/>
                <a:gd name="T48" fmla="*/ 70 w 940"/>
                <a:gd name="T49" fmla="*/ 65 h 959"/>
                <a:gd name="T50" fmla="*/ 63 w 940"/>
                <a:gd name="T51" fmla="*/ 65 h 959"/>
                <a:gd name="T52" fmla="*/ 61 w 940"/>
                <a:gd name="T53" fmla="*/ 67 h 959"/>
                <a:gd name="T54" fmla="*/ 61 w 940"/>
                <a:gd name="T55" fmla="*/ 68 h 959"/>
                <a:gd name="T56" fmla="*/ 61 w 940"/>
                <a:gd name="T57" fmla="*/ 70 h 959"/>
                <a:gd name="T58" fmla="*/ 62 w 940"/>
                <a:gd name="T59" fmla="*/ 72 h 959"/>
                <a:gd name="T60" fmla="*/ 68 w 940"/>
                <a:gd name="T61" fmla="*/ 86 h 959"/>
                <a:gd name="T62" fmla="*/ 79 w 940"/>
                <a:gd name="T63" fmla="*/ 112 h 959"/>
                <a:gd name="T64" fmla="*/ 92 w 940"/>
                <a:gd name="T65" fmla="*/ 146 h 959"/>
                <a:gd name="T66" fmla="*/ 104 w 940"/>
                <a:gd name="T67" fmla="*/ 183 h 959"/>
                <a:gd name="T68" fmla="*/ 113 w 940"/>
                <a:gd name="T69" fmla="*/ 219 h 959"/>
                <a:gd name="T70" fmla="*/ 97 w 940"/>
                <a:gd name="T71" fmla="*/ 209 h 959"/>
                <a:gd name="T72" fmla="*/ 75 w 940"/>
                <a:gd name="T73" fmla="*/ 196 h 959"/>
                <a:gd name="T74" fmla="*/ 51 w 940"/>
                <a:gd name="T75" fmla="*/ 183 h 959"/>
                <a:gd name="T76" fmla="*/ 27 w 940"/>
                <a:gd name="T77" fmla="*/ 171 h 959"/>
                <a:gd name="T78" fmla="*/ 5 w 940"/>
                <a:gd name="T79" fmla="*/ 164 h 959"/>
                <a:gd name="T80" fmla="*/ 4 w 940"/>
                <a:gd name="T81" fmla="*/ 138 h 959"/>
                <a:gd name="T82" fmla="*/ 13 w 940"/>
                <a:gd name="T83" fmla="*/ 82 h 959"/>
                <a:gd name="T84" fmla="*/ 17 w 940"/>
                <a:gd name="T85" fmla="*/ 45 h 9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40"/>
                <a:gd name="T130" fmla="*/ 0 h 959"/>
                <a:gd name="T131" fmla="*/ 940 w 940"/>
                <a:gd name="T132" fmla="*/ 959 h 9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40" h="959">
                  <a:moveTo>
                    <a:pt x="76" y="198"/>
                  </a:moveTo>
                  <a:lnTo>
                    <a:pt x="78" y="185"/>
                  </a:lnTo>
                  <a:lnTo>
                    <a:pt x="80" y="172"/>
                  </a:lnTo>
                  <a:lnTo>
                    <a:pt x="86" y="159"/>
                  </a:lnTo>
                  <a:lnTo>
                    <a:pt x="93" y="148"/>
                  </a:lnTo>
                  <a:lnTo>
                    <a:pt x="104" y="139"/>
                  </a:lnTo>
                  <a:lnTo>
                    <a:pt x="115" y="133"/>
                  </a:lnTo>
                  <a:lnTo>
                    <a:pt x="131" y="128"/>
                  </a:lnTo>
                  <a:lnTo>
                    <a:pt x="148" y="126"/>
                  </a:lnTo>
                  <a:lnTo>
                    <a:pt x="164" y="126"/>
                  </a:lnTo>
                  <a:lnTo>
                    <a:pt x="188" y="124"/>
                  </a:lnTo>
                  <a:lnTo>
                    <a:pt x="219" y="121"/>
                  </a:lnTo>
                  <a:lnTo>
                    <a:pt x="257" y="119"/>
                  </a:lnTo>
                  <a:lnTo>
                    <a:pt x="300" y="115"/>
                  </a:lnTo>
                  <a:lnTo>
                    <a:pt x="346" y="109"/>
                  </a:lnTo>
                  <a:lnTo>
                    <a:pt x="394" y="106"/>
                  </a:lnTo>
                  <a:lnTo>
                    <a:pt x="443" y="100"/>
                  </a:lnTo>
                  <a:lnTo>
                    <a:pt x="491" y="95"/>
                  </a:lnTo>
                  <a:lnTo>
                    <a:pt x="538" y="90"/>
                  </a:lnTo>
                  <a:lnTo>
                    <a:pt x="581" y="86"/>
                  </a:lnTo>
                  <a:lnTo>
                    <a:pt x="621" y="81"/>
                  </a:lnTo>
                  <a:lnTo>
                    <a:pt x="655" y="78"/>
                  </a:lnTo>
                  <a:lnTo>
                    <a:pt x="681" y="74"/>
                  </a:lnTo>
                  <a:lnTo>
                    <a:pt x="699" y="73"/>
                  </a:lnTo>
                  <a:lnTo>
                    <a:pt x="708" y="72"/>
                  </a:lnTo>
                  <a:lnTo>
                    <a:pt x="715" y="70"/>
                  </a:lnTo>
                  <a:lnTo>
                    <a:pt x="719" y="66"/>
                  </a:lnTo>
                  <a:lnTo>
                    <a:pt x="721" y="61"/>
                  </a:lnTo>
                  <a:lnTo>
                    <a:pt x="723" y="56"/>
                  </a:lnTo>
                  <a:lnTo>
                    <a:pt x="723" y="51"/>
                  </a:lnTo>
                  <a:lnTo>
                    <a:pt x="723" y="35"/>
                  </a:lnTo>
                  <a:lnTo>
                    <a:pt x="723" y="17"/>
                  </a:lnTo>
                  <a:lnTo>
                    <a:pt x="723" y="0"/>
                  </a:lnTo>
                  <a:lnTo>
                    <a:pt x="729" y="0"/>
                  </a:lnTo>
                  <a:lnTo>
                    <a:pt x="738" y="1"/>
                  </a:lnTo>
                  <a:lnTo>
                    <a:pt x="751" y="1"/>
                  </a:lnTo>
                  <a:lnTo>
                    <a:pt x="764" y="1"/>
                  </a:lnTo>
                  <a:lnTo>
                    <a:pt x="780" y="3"/>
                  </a:lnTo>
                  <a:lnTo>
                    <a:pt x="797" y="3"/>
                  </a:lnTo>
                  <a:lnTo>
                    <a:pt x="814" y="3"/>
                  </a:lnTo>
                  <a:lnTo>
                    <a:pt x="832" y="4"/>
                  </a:lnTo>
                  <a:lnTo>
                    <a:pt x="850" y="4"/>
                  </a:lnTo>
                  <a:lnTo>
                    <a:pt x="867" y="5"/>
                  </a:lnTo>
                  <a:lnTo>
                    <a:pt x="882" y="5"/>
                  </a:lnTo>
                  <a:lnTo>
                    <a:pt x="898" y="5"/>
                  </a:lnTo>
                  <a:lnTo>
                    <a:pt x="911" y="7"/>
                  </a:lnTo>
                  <a:lnTo>
                    <a:pt x="923" y="7"/>
                  </a:lnTo>
                  <a:lnTo>
                    <a:pt x="932" y="7"/>
                  </a:lnTo>
                  <a:lnTo>
                    <a:pt x="937" y="7"/>
                  </a:lnTo>
                  <a:lnTo>
                    <a:pt x="938" y="16"/>
                  </a:lnTo>
                  <a:lnTo>
                    <a:pt x="938" y="26"/>
                  </a:lnTo>
                  <a:lnTo>
                    <a:pt x="940" y="38"/>
                  </a:lnTo>
                  <a:lnTo>
                    <a:pt x="940" y="52"/>
                  </a:lnTo>
                  <a:lnTo>
                    <a:pt x="940" y="74"/>
                  </a:lnTo>
                  <a:lnTo>
                    <a:pt x="937" y="98"/>
                  </a:lnTo>
                  <a:lnTo>
                    <a:pt x="933" y="121"/>
                  </a:lnTo>
                  <a:lnTo>
                    <a:pt x="928" y="143"/>
                  </a:lnTo>
                  <a:lnTo>
                    <a:pt x="919" y="165"/>
                  </a:lnTo>
                  <a:lnTo>
                    <a:pt x="907" y="185"/>
                  </a:lnTo>
                  <a:lnTo>
                    <a:pt x="893" y="201"/>
                  </a:lnTo>
                  <a:lnTo>
                    <a:pt x="873" y="212"/>
                  </a:lnTo>
                  <a:lnTo>
                    <a:pt x="850" y="220"/>
                  </a:lnTo>
                  <a:lnTo>
                    <a:pt x="820" y="228"/>
                  </a:lnTo>
                  <a:lnTo>
                    <a:pt x="782" y="234"/>
                  </a:lnTo>
                  <a:lnTo>
                    <a:pt x="739" y="241"/>
                  </a:lnTo>
                  <a:lnTo>
                    <a:pt x="693" y="247"/>
                  </a:lnTo>
                  <a:lnTo>
                    <a:pt x="643" y="254"/>
                  </a:lnTo>
                  <a:lnTo>
                    <a:pt x="593" y="259"/>
                  </a:lnTo>
                  <a:lnTo>
                    <a:pt x="542" y="264"/>
                  </a:lnTo>
                  <a:lnTo>
                    <a:pt x="492" y="270"/>
                  </a:lnTo>
                  <a:lnTo>
                    <a:pt x="444" y="273"/>
                  </a:lnTo>
                  <a:lnTo>
                    <a:pt x="400" y="276"/>
                  </a:lnTo>
                  <a:lnTo>
                    <a:pt x="361" y="280"/>
                  </a:lnTo>
                  <a:lnTo>
                    <a:pt x="329" y="283"/>
                  </a:lnTo>
                  <a:lnTo>
                    <a:pt x="304" y="284"/>
                  </a:lnTo>
                  <a:lnTo>
                    <a:pt x="287" y="285"/>
                  </a:lnTo>
                  <a:lnTo>
                    <a:pt x="281" y="285"/>
                  </a:lnTo>
                  <a:lnTo>
                    <a:pt x="277" y="285"/>
                  </a:lnTo>
                  <a:lnTo>
                    <a:pt x="273" y="286"/>
                  </a:lnTo>
                  <a:lnTo>
                    <a:pt x="270" y="289"/>
                  </a:lnTo>
                  <a:lnTo>
                    <a:pt x="268" y="293"/>
                  </a:lnTo>
                  <a:lnTo>
                    <a:pt x="266" y="294"/>
                  </a:lnTo>
                  <a:lnTo>
                    <a:pt x="266" y="297"/>
                  </a:lnTo>
                  <a:lnTo>
                    <a:pt x="265" y="298"/>
                  </a:lnTo>
                  <a:lnTo>
                    <a:pt x="265" y="301"/>
                  </a:lnTo>
                  <a:lnTo>
                    <a:pt x="265" y="302"/>
                  </a:lnTo>
                  <a:lnTo>
                    <a:pt x="266" y="305"/>
                  </a:lnTo>
                  <a:lnTo>
                    <a:pt x="266" y="306"/>
                  </a:lnTo>
                  <a:lnTo>
                    <a:pt x="266" y="309"/>
                  </a:lnTo>
                  <a:lnTo>
                    <a:pt x="269" y="314"/>
                  </a:lnTo>
                  <a:lnTo>
                    <a:pt x="274" y="327"/>
                  </a:lnTo>
                  <a:lnTo>
                    <a:pt x="284" y="348"/>
                  </a:lnTo>
                  <a:lnTo>
                    <a:pt x="296" y="375"/>
                  </a:lnTo>
                  <a:lnTo>
                    <a:pt x="310" y="409"/>
                  </a:lnTo>
                  <a:lnTo>
                    <a:pt x="326" y="448"/>
                  </a:lnTo>
                  <a:lnTo>
                    <a:pt x="344" y="491"/>
                  </a:lnTo>
                  <a:lnTo>
                    <a:pt x="362" y="538"/>
                  </a:lnTo>
                  <a:lnTo>
                    <a:pt x="382" y="588"/>
                  </a:lnTo>
                  <a:lnTo>
                    <a:pt x="401" y="640"/>
                  </a:lnTo>
                  <a:lnTo>
                    <a:pt x="420" y="694"/>
                  </a:lnTo>
                  <a:lnTo>
                    <a:pt x="438" y="749"/>
                  </a:lnTo>
                  <a:lnTo>
                    <a:pt x="456" y="803"/>
                  </a:lnTo>
                  <a:lnTo>
                    <a:pt x="472" y="857"/>
                  </a:lnTo>
                  <a:lnTo>
                    <a:pt x="485" y="909"/>
                  </a:lnTo>
                  <a:lnTo>
                    <a:pt x="496" y="959"/>
                  </a:lnTo>
                  <a:lnTo>
                    <a:pt x="477" y="946"/>
                  </a:lnTo>
                  <a:lnTo>
                    <a:pt x="453" y="932"/>
                  </a:lnTo>
                  <a:lnTo>
                    <a:pt x="426" y="916"/>
                  </a:lnTo>
                  <a:lnTo>
                    <a:pt x="396" y="898"/>
                  </a:lnTo>
                  <a:lnTo>
                    <a:pt x="364" y="879"/>
                  </a:lnTo>
                  <a:lnTo>
                    <a:pt x="330" y="859"/>
                  </a:lnTo>
                  <a:lnTo>
                    <a:pt x="295" y="840"/>
                  </a:lnTo>
                  <a:lnTo>
                    <a:pt x="260" y="820"/>
                  </a:lnTo>
                  <a:lnTo>
                    <a:pt x="223" y="801"/>
                  </a:lnTo>
                  <a:lnTo>
                    <a:pt x="187" y="782"/>
                  </a:lnTo>
                  <a:lnTo>
                    <a:pt x="151" y="765"/>
                  </a:lnTo>
                  <a:lnTo>
                    <a:pt x="117" y="750"/>
                  </a:lnTo>
                  <a:lnTo>
                    <a:pt x="84" y="737"/>
                  </a:lnTo>
                  <a:lnTo>
                    <a:pt x="53" y="726"/>
                  </a:lnTo>
                  <a:lnTo>
                    <a:pt x="24" y="719"/>
                  </a:lnTo>
                  <a:lnTo>
                    <a:pt x="0" y="713"/>
                  </a:lnTo>
                  <a:lnTo>
                    <a:pt x="6" y="668"/>
                  </a:lnTo>
                  <a:lnTo>
                    <a:pt x="17" y="603"/>
                  </a:lnTo>
                  <a:lnTo>
                    <a:pt x="30" y="523"/>
                  </a:lnTo>
                  <a:lnTo>
                    <a:pt x="43" y="439"/>
                  </a:lnTo>
                  <a:lnTo>
                    <a:pt x="56" y="357"/>
                  </a:lnTo>
                  <a:lnTo>
                    <a:pt x="66" y="284"/>
                  </a:lnTo>
                  <a:lnTo>
                    <a:pt x="74" y="228"/>
                  </a:lnTo>
                  <a:lnTo>
                    <a:pt x="76" y="198"/>
                  </a:lnTo>
                  <a:close/>
                </a:path>
              </a:pathLst>
            </a:custGeom>
            <a:solidFill>
              <a:srgbClr val="C0C0C0"/>
            </a:solidFill>
            <a:ln w="9525">
              <a:noFill/>
              <a:round/>
              <a:headEnd/>
              <a:tailEnd/>
            </a:ln>
          </p:spPr>
          <p:txBody>
            <a:bodyPr/>
            <a:lstStyle/>
            <a:p>
              <a:pPr rtl="0"/>
              <a:endParaRPr lang="en-US" sz="3800"/>
            </a:p>
          </p:txBody>
        </p:sp>
        <p:sp>
          <p:nvSpPr>
            <p:cNvPr id="41368" name="Freeform 408"/>
            <p:cNvSpPr>
              <a:spLocks/>
            </p:cNvSpPr>
            <p:nvPr/>
          </p:nvSpPr>
          <p:spPr bwMode="auto">
            <a:xfrm flipH="1">
              <a:off x="439" y="1069"/>
              <a:ext cx="82" cy="190"/>
            </a:xfrm>
            <a:custGeom>
              <a:avLst/>
              <a:gdLst>
                <a:gd name="T0" fmla="*/ 11 w 357"/>
                <a:gd name="T1" fmla="*/ 2 h 828"/>
                <a:gd name="T2" fmla="*/ 8 w 357"/>
                <a:gd name="T3" fmla="*/ 4 h 828"/>
                <a:gd name="T4" fmla="*/ 6 w 357"/>
                <a:gd name="T5" fmla="*/ 7 h 828"/>
                <a:gd name="T6" fmla="*/ 4 w 357"/>
                <a:gd name="T7" fmla="*/ 10 h 828"/>
                <a:gd name="T8" fmla="*/ 2 w 357"/>
                <a:gd name="T9" fmla="*/ 19 h 828"/>
                <a:gd name="T10" fmla="*/ 0 w 357"/>
                <a:gd name="T11" fmla="*/ 40 h 828"/>
                <a:gd name="T12" fmla="*/ 1 w 357"/>
                <a:gd name="T13" fmla="*/ 64 h 828"/>
                <a:gd name="T14" fmla="*/ 5 w 357"/>
                <a:gd name="T15" fmla="*/ 90 h 828"/>
                <a:gd name="T16" fmla="*/ 10 w 357"/>
                <a:gd name="T17" fmla="*/ 103 h 828"/>
                <a:gd name="T18" fmla="*/ 13 w 357"/>
                <a:gd name="T19" fmla="*/ 115 h 828"/>
                <a:gd name="T20" fmla="*/ 17 w 357"/>
                <a:gd name="T21" fmla="*/ 135 h 828"/>
                <a:gd name="T22" fmla="*/ 19 w 357"/>
                <a:gd name="T23" fmla="*/ 162 h 828"/>
                <a:gd name="T24" fmla="*/ 18 w 357"/>
                <a:gd name="T25" fmla="*/ 177 h 828"/>
                <a:gd name="T26" fmla="*/ 19 w 357"/>
                <a:gd name="T27" fmla="*/ 178 h 828"/>
                <a:gd name="T28" fmla="*/ 19 w 357"/>
                <a:gd name="T29" fmla="*/ 179 h 828"/>
                <a:gd name="T30" fmla="*/ 21 w 357"/>
                <a:gd name="T31" fmla="*/ 181 h 828"/>
                <a:gd name="T32" fmla="*/ 25 w 357"/>
                <a:gd name="T33" fmla="*/ 184 h 828"/>
                <a:gd name="T34" fmla="*/ 30 w 357"/>
                <a:gd name="T35" fmla="*/ 187 h 828"/>
                <a:gd name="T36" fmla="*/ 38 w 357"/>
                <a:gd name="T37" fmla="*/ 189 h 828"/>
                <a:gd name="T38" fmla="*/ 47 w 357"/>
                <a:gd name="T39" fmla="*/ 190 h 828"/>
                <a:gd name="T40" fmla="*/ 59 w 357"/>
                <a:gd name="T41" fmla="*/ 189 h 828"/>
                <a:gd name="T42" fmla="*/ 72 w 357"/>
                <a:gd name="T43" fmla="*/ 185 h 828"/>
                <a:gd name="T44" fmla="*/ 81 w 357"/>
                <a:gd name="T45" fmla="*/ 181 h 828"/>
                <a:gd name="T46" fmla="*/ 82 w 357"/>
                <a:gd name="T47" fmla="*/ 179 h 828"/>
                <a:gd name="T48" fmla="*/ 82 w 357"/>
                <a:gd name="T49" fmla="*/ 171 h 828"/>
                <a:gd name="T50" fmla="*/ 79 w 357"/>
                <a:gd name="T51" fmla="*/ 131 h 828"/>
                <a:gd name="T52" fmla="*/ 69 w 357"/>
                <a:gd name="T53" fmla="*/ 75 h 828"/>
                <a:gd name="T54" fmla="*/ 51 w 357"/>
                <a:gd name="T55" fmla="*/ 23 h 828"/>
                <a:gd name="T56" fmla="*/ 37 w 357"/>
                <a:gd name="T57" fmla="*/ 4 h 828"/>
                <a:gd name="T58" fmla="*/ 36 w 357"/>
                <a:gd name="T59" fmla="*/ 4 h 828"/>
                <a:gd name="T60" fmla="*/ 35 w 357"/>
                <a:gd name="T61" fmla="*/ 4 h 828"/>
                <a:gd name="T62" fmla="*/ 31 w 357"/>
                <a:gd name="T63" fmla="*/ 2 h 828"/>
                <a:gd name="T64" fmla="*/ 24 w 357"/>
                <a:gd name="T65" fmla="*/ 0 h 828"/>
                <a:gd name="T66" fmla="*/ 16 w 357"/>
                <a:gd name="T67" fmla="*/ 0 h 82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57"/>
                <a:gd name="T103" fmla="*/ 0 h 828"/>
                <a:gd name="T104" fmla="*/ 357 w 357"/>
                <a:gd name="T105" fmla="*/ 828 h 82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57" h="828">
                  <a:moveTo>
                    <a:pt x="54" y="6"/>
                  </a:moveTo>
                  <a:lnTo>
                    <a:pt x="48" y="10"/>
                  </a:lnTo>
                  <a:lnTo>
                    <a:pt x="41" y="14"/>
                  </a:lnTo>
                  <a:lnTo>
                    <a:pt x="36" y="18"/>
                  </a:lnTo>
                  <a:lnTo>
                    <a:pt x="31" y="23"/>
                  </a:lnTo>
                  <a:lnTo>
                    <a:pt x="26" y="30"/>
                  </a:lnTo>
                  <a:lnTo>
                    <a:pt x="22" y="36"/>
                  </a:lnTo>
                  <a:lnTo>
                    <a:pt x="18" y="43"/>
                  </a:lnTo>
                  <a:lnTo>
                    <a:pt x="15" y="51"/>
                  </a:lnTo>
                  <a:lnTo>
                    <a:pt x="8" y="83"/>
                  </a:lnTo>
                  <a:lnTo>
                    <a:pt x="2" y="124"/>
                  </a:lnTo>
                  <a:lnTo>
                    <a:pt x="0" y="173"/>
                  </a:lnTo>
                  <a:lnTo>
                    <a:pt x="0" y="225"/>
                  </a:lnTo>
                  <a:lnTo>
                    <a:pt x="4" y="281"/>
                  </a:lnTo>
                  <a:lnTo>
                    <a:pt x="11" y="337"/>
                  </a:lnTo>
                  <a:lnTo>
                    <a:pt x="23" y="392"/>
                  </a:lnTo>
                  <a:lnTo>
                    <a:pt x="40" y="442"/>
                  </a:lnTo>
                  <a:lnTo>
                    <a:pt x="43" y="449"/>
                  </a:lnTo>
                  <a:lnTo>
                    <a:pt x="49" y="469"/>
                  </a:lnTo>
                  <a:lnTo>
                    <a:pt x="57" y="500"/>
                  </a:lnTo>
                  <a:lnTo>
                    <a:pt x="66" y="540"/>
                  </a:lnTo>
                  <a:lnTo>
                    <a:pt x="74" y="588"/>
                  </a:lnTo>
                  <a:lnTo>
                    <a:pt x="80" y="644"/>
                  </a:lnTo>
                  <a:lnTo>
                    <a:pt x="82" y="704"/>
                  </a:lnTo>
                  <a:lnTo>
                    <a:pt x="79" y="768"/>
                  </a:lnTo>
                  <a:lnTo>
                    <a:pt x="79" y="770"/>
                  </a:lnTo>
                  <a:lnTo>
                    <a:pt x="80" y="774"/>
                  </a:lnTo>
                  <a:lnTo>
                    <a:pt x="82" y="777"/>
                  </a:lnTo>
                  <a:lnTo>
                    <a:pt x="83" y="780"/>
                  </a:lnTo>
                  <a:lnTo>
                    <a:pt x="84" y="781"/>
                  </a:lnTo>
                  <a:lnTo>
                    <a:pt x="88" y="785"/>
                  </a:lnTo>
                  <a:lnTo>
                    <a:pt x="93" y="790"/>
                  </a:lnTo>
                  <a:lnTo>
                    <a:pt x="100" y="795"/>
                  </a:lnTo>
                  <a:lnTo>
                    <a:pt x="109" y="802"/>
                  </a:lnTo>
                  <a:lnTo>
                    <a:pt x="119" y="808"/>
                  </a:lnTo>
                  <a:lnTo>
                    <a:pt x="132" y="815"/>
                  </a:lnTo>
                  <a:lnTo>
                    <a:pt x="148" y="820"/>
                  </a:lnTo>
                  <a:lnTo>
                    <a:pt x="165" y="824"/>
                  </a:lnTo>
                  <a:lnTo>
                    <a:pt x="184" y="826"/>
                  </a:lnTo>
                  <a:lnTo>
                    <a:pt x="205" y="828"/>
                  </a:lnTo>
                  <a:lnTo>
                    <a:pt x="230" y="826"/>
                  </a:lnTo>
                  <a:lnTo>
                    <a:pt x="256" y="823"/>
                  </a:lnTo>
                  <a:lnTo>
                    <a:pt x="284" y="816"/>
                  </a:lnTo>
                  <a:lnTo>
                    <a:pt x="314" y="806"/>
                  </a:lnTo>
                  <a:lnTo>
                    <a:pt x="348" y="791"/>
                  </a:lnTo>
                  <a:lnTo>
                    <a:pt x="352" y="789"/>
                  </a:lnTo>
                  <a:lnTo>
                    <a:pt x="355" y="786"/>
                  </a:lnTo>
                  <a:lnTo>
                    <a:pt x="356" y="782"/>
                  </a:lnTo>
                  <a:lnTo>
                    <a:pt x="357" y="777"/>
                  </a:lnTo>
                  <a:lnTo>
                    <a:pt x="356" y="744"/>
                  </a:lnTo>
                  <a:lnTo>
                    <a:pt x="352" y="672"/>
                  </a:lnTo>
                  <a:lnTo>
                    <a:pt x="343" y="571"/>
                  </a:lnTo>
                  <a:lnTo>
                    <a:pt x="326" y="453"/>
                  </a:lnTo>
                  <a:lnTo>
                    <a:pt x="301" y="328"/>
                  </a:lnTo>
                  <a:lnTo>
                    <a:pt x="268" y="207"/>
                  </a:lnTo>
                  <a:lnTo>
                    <a:pt x="221" y="100"/>
                  </a:lnTo>
                  <a:lnTo>
                    <a:pt x="161" y="21"/>
                  </a:lnTo>
                  <a:lnTo>
                    <a:pt x="160" y="19"/>
                  </a:lnTo>
                  <a:lnTo>
                    <a:pt x="158" y="18"/>
                  </a:lnTo>
                  <a:lnTo>
                    <a:pt x="157" y="18"/>
                  </a:lnTo>
                  <a:lnTo>
                    <a:pt x="153" y="17"/>
                  </a:lnTo>
                  <a:lnTo>
                    <a:pt x="145" y="13"/>
                  </a:lnTo>
                  <a:lnTo>
                    <a:pt x="135" y="9"/>
                  </a:lnTo>
                  <a:lnTo>
                    <a:pt x="121" y="5"/>
                  </a:lnTo>
                  <a:lnTo>
                    <a:pt x="105" y="1"/>
                  </a:lnTo>
                  <a:lnTo>
                    <a:pt x="88" y="0"/>
                  </a:lnTo>
                  <a:lnTo>
                    <a:pt x="71" y="1"/>
                  </a:lnTo>
                  <a:lnTo>
                    <a:pt x="54" y="6"/>
                  </a:lnTo>
                  <a:close/>
                </a:path>
              </a:pathLst>
            </a:custGeom>
            <a:solidFill>
              <a:srgbClr val="000000"/>
            </a:solidFill>
            <a:ln w="9525">
              <a:noFill/>
              <a:round/>
              <a:headEnd/>
              <a:tailEnd/>
            </a:ln>
          </p:spPr>
          <p:txBody>
            <a:bodyPr/>
            <a:lstStyle/>
            <a:p>
              <a:pPr rtl="0"/>
              <a:endParaRPr lang="en-US" sz="3800"/>
            </a:p>
          </p:txBody>
        </p:sp>
        <p:sp>
          <p:nvSpPr>
            <p:cNvPr id="41369" name="Freeform 409"/>
            <p:cNvSpPr>
              <a:spLocks/>
            </p:cNvSpPr>
            <p:nvPr/>
          </p:nvSpPr>
          <p:spPr bwMode="auto">
            <a:xfrm flipH="1">
              <a:off x="496" y="1245"/>
              <a:ext cx="0" cy="1"/>
            </a:xfrm>
            <a:custGeom>
              <a:avLst/>
              <a:gdLst>
                <a:gd name="T0" fmla="*/ 0 h 3"/>
                <a:gd name="T1" fmla="*/ 0 h 3"/>
                <a:gd name="T2" fmla="*/ 0 h 3"/>
                <a:gd name="T3" fmla="*/ 0 h 3"/>
                <a:gd name="T4" fmla="*/ 1 h 3"/>
                <a:gd name="T5" fmla="*/ 0 h 3"/>
                <a:gd name="T6" fmla="*/ 0 h 3"/>
                <a:gd name="T7" fmla="*/ 0 h 3"/>
                <a:gd name="T8" fmla="*/ 0 h 3"/>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 name="T18" fmla="*/ 0 h 3"/>
                <a:gd name="T19" fmla="*/ 3 h 3"/>
              </a:gdLst>
              <a:ahLst/>
              <a:cxnLst>
                <a:cxn ang="T9">
                  <a:pos x="0" y="T0"/>
                </a:cxn>
                <a:cxn ang="T10">
                  <a:pos x="0" y="T1"/>
                </a:cxn>
                <a:cxn ang="T11">
                  <a:pos x="0" y="T2"/>
                </a:cxn>
                <a:cxn ang="T12">
                  <a:pos x="0" y="T3"/>
                </a:cxn>
                <a:cxn ang="T13">
                  <a:pos x="0" y="T4"/>
                </a:cxn>
                <a:cxn ang="T14">
                  <a:pos x="0" y="T5"/>
                </a:cxn>
                <a:cxn ang="T15">
                  <a:pos x="0" y="T6"/>
                </a:cxn>
                <a:cxn ang="T16">
                  <a:pos x="0" y="T7"/>
                </a:cxn>
                <a:cxn ang="T17">
                  <a:pos x="0" y="T8"/>
                </a:cxn>
              </a:cxnLst>
              <a:rect l="0" t="T18" r="0" b="T19"/>
              <a:pathLst>
                <a:path h="3">
                  <a:moveTo>
                    <a:pt x="0" y="0"/>
                  </a:moveTo>
                  <a:lnTo>
                    <a:pt x="0" y="0"/>
                  </a:lnTo>
                  <a:lnTo>
                    <a:pt x="0" y="1"/>
                  </a:lnTo>
                  <a:lnTo>
                    <a:pt x="0" y="3"/>
                  </a:lnTo>
                  <a:lnTo>
                    <a:pt x="0" y="1"/>
                  </a:lnTo>
                  <a:lnTo>
                    <a:pt x="0" y="0"/>
                  </a:lnTo>
                  <a:close/>
                </a:path>
              </a:pathLst>
            </a:custGeom>
            <a:solidFill>
              <a:srgbClr val="000000"/>
            </a:solidFill>
            <a:ln w="9525">
              <a:noFill/>
              <a:round/>
              <a:headEnd/>
              <a:tailEnd/>
            </a:ln>
          </p:spPr>
          <p:txBody>
            <a:bodyPr/>
            <a:lstStyle/>
            <a:p>
              <a:pPr rtl="0"/>
              <a:endParaRPr lang="en-US" sz="3800"/>
            </a:p>
          </p:txBody>
        </p:sp>
        <p:sp>
          <p:nvSpPr>
            <p:cNvPr id="41370" name="Freeform 410"/>
            <p:cNvSpPr>
              <a:spLocks/>
            </p:cNvSpPr>
            <p:nvPr/>
          </p:nvSpPr>
          <p:spPr bwMode="auto">
            <a:xfrm flipH="1">
              <a:off x="446" y="1076"/>
              <a:ext cx="67" cy="175"/>
            </a:xfrm>
            <a:custGeom>
              <a:avLst/>
              <a:gdLst>
                <a:gd name="T0" fmla="*/ 19 w 293"/>
                <a:gd name="T1" fmla="*/ 154 h 763"/>
                <a:gd name="T2" fmla="*/ 19 w 293"/>
                <a:gd name="T3" fmla="*/ 141 h 763"/>
                <a:gd name="T4" fmla="*/ 18 w 293"/>
                <a:gd name="T5" fmla="*/ 130 h 763"/>
                <a:gd name="T6" fmla="*/ 16 w 293"/>
                <a:gd name="T7" fmla="*/ 119 h 763"/>
                <a:gd name="T8" fmla="*/ 14 w 293"/>
                <a:gd name="T9" fmla="*/ 110 h 763"/>
                <a:gd name="T10" fmla="*/ 12 w 293"/>
                <a:gd name="T11" fmla="*/ 103 h 763"/>
                <a:gd name="T12" fmla="*/ 11 w 293"/>
                <a:gd name="T13" fmla="*/ 97 h 763"/>
                <a:gd name="T14" fmla="*/ 9 w 293"/>
                <a:gd name="T15" fmla="*/ 93 h 763"/>
                <a:gd name="T16" fmla="*/ 9 w 293"/>
                <a:gd name="T17" fmla="*/ 92 h 763"/>
                <a:gd name="T18" fmla="*/ 5 w 293"/>
                <a:gd name="T19" fmla="*/ 79 h 763"/>
                <a:gd name="T20" fmla="*/ 2 w 293"/>
                <a:gd name="T21" fmla="*/ 65 h 763"/>
                <a:gd name="T22" fmla="*/ 1 w 293"/>
                <a:gd name="T23" fmla="*/ 50 h 763"/>
                <a:gd name="T24" fmla="*/ 0 w 293"/>
                <a:gd name="T25" fmla="*/ 37 h 763"/>
                <a:gd name="T26" fmla="*/ 0 w 293"/>
                <a:gd name="T27" fmla="*/ 28 h 763"/>
                <a:gd name="T28" fmla="*/ 1 w 293"/>
                <a:gd name="T29" fmla="*/ 19 h 763"/>
                <a:gd name="T30" fmla="*/ 2 w 293"/>
                <a:gd name="T31" fmla="*/ 12 h 763"/>
                <a:gd name="T32" fmla="*/ 3 w 293"/>
                <a:gd name="T33" fmla="*/ 7 h 763"/>
                <a:gd name="T34" fmla="*/ 4 w 293"/>
                <a:gd name="T35" fmla="*/ 5 h 763"/>
                <a:gd name="T36" fmla="*/ 5 w 293"/>
                <a:gd name="T37" fmla="*/ 3 h 763"/>
                <a:gd name="T38" fmla="*/ 7 w 293"/>
                <a:gd name="T39" fmla="*/ 2 h 763"/>
                <a:gd name="T40" fmla="*/ 8 w 293"/>
                <a:gd name="T41" fmla="*/ 1 h 763"/>
                <a:gd name="T42" fmla="*/ 10 w 293"/>
                <a:gd name="T43" fmla="*/ 0 h 763"/>
                <a:gd name="T44" fmla="*/ 13 w 293"/>
                <a:gd name="T45" fmla="*/ 0 h 763"/>
                <a:gd name="T46" fmla="*/ 15 w 293"/>
                <a:gd name="T47" fmla="*/ 0 h 763"/>
                <a:gd name="T48" fmla="*/ 17 w 293"/>
                <a:gd name="T49" fmla="*/ 1 h 763"/>
                <a:gd name="T50" fmla="*/ 19 w 293"/>
                <a:gd name="T51" fmla="*/ 1 h 763"/>
                <a:gd name="T52" fmla="*/ 21 w 293"/>
                <a:gd name="T53" fmla="*/ 2 h 763"/>
                <a:gd name="T54" fmla="*/ 23 w 293"/>
                <a:gd name="T55" fmla="*/ 3 h 763"/>
                <a:gd name="T56" fmla="*/ 25 w 293"/>
                <a:gd name="T57" fmla="*/ 3 h 763"/>
                <a:gd name="T58" fmla="*/ 37 w 293"/>
                <a:gd name="T59" fmla="*/ 19 h 763"/>
                <a:gd name="T60" fmla="*/ 46 w 293"/>
                <a:gd name="T61" fmla="*/ 41 h 763"/>
                <a:gd name="T62" fmla="*/ 54 w 293"/>
                <a:gd name="T63" fmla="*/ 66 h 763"/>
                <a:gd name="T64" fmla="*/ 59 w 293"/>
                <a:gd name="T65" fmla="*/ 92 h 763"/>
                <a:gd name="T66" fmla="*/ 62 w 293"/>
                <a:gd name="T67" fmla="*/ 117 h 763"/>
                <a:gd name="T68" fmla="*/ 65 w 293"/>
                <a:gd name="T69" fmla="*/ 140 h 763"/>
                <a:gd name="T70" fmla="*/ 66 w 293"/>
                <a:gd name="T71" fmla="*/ 158 h 763"/>
                <a:gd name="T72" fmla="*/ 67 w 293"/>
                <a:gd name="T73" fmla="*/ 169 h 763"/>
                <a:gd name="T74" fmla="*/ 61 w 293"/>
                <a:gd name="T75" fmla="*/ 171 h 763"/>
                <a:gd name="T76" fmla="*/ 56 w 293"/>
                <a:gd name="T77" fmla="*/ 173 h 763"/>
                <a:gd name="T78" fmla="*/ 51 w 293"/>
                <a:gd name="T79" fmla="*/ 174 h 763"/>
                <a:gd name="T80" fmla="*/ 47 w 293"/>
                <a:gd name="T81" fmla="*/ 175 h 763"/>
                <a:gd name="T82" fmla="*/ 43 w 293"/>
                <a:gd name="T83" fmla="*/ 175 h 763"/>
                <a:gd name="T84" fmla="*/ 39 w 293"/>
                <a:gd name="T85" fmla="*/ 175 h 763"/>
                <a:gd name="T86" fmla="*/ 35 w 293"/>
                <a:gd name="T87" fmla="*/ 175 h 763"/>
                <a:gd name="T88" fmla="*/ 32 w 293"/>
                <a:gd name="T89" fmla="*/ 175 h 763"/>
                <a:gd name="T90" fmla="*/ 30 w 293"/>
                <a:gd name="T91" fmla="*/ 174 h 763"/>
                <a:gd name="T92" fmla="*/ 27 w 293"/>
                <a:gd name="T93" fmla="*/ 173 h 763"/>
                <a:gd name="T94" fmla="*/ 25 w 293"/>
                <a:gd name="T95" fmla="*/ 172 h 763"/>
                <a:gd name="T96" fmla="*/ 23 w 293"/>
                <a:gd name="T97" fmla="*/ 171 h 763"/>
                <a:gd name="T98" fmla="*/ 21 w 293"/>
                <a:gd name="T99" fmla="*/ 170 h 763"/>
                <a:gd name="T100" fmla="*/ 20 w 293"/>
                <a:gd name="T101" fmla="*/ 169 h 763"/>
                <a:gd name="T102" fmla="*/ 19 w 293"/>
                <a:gd name="T103" fmla="*/ 169 h 763"/>
                <a:gd name="T104" fmla="*/ 19 w 293"/>
                <a:gd name="T105" fmla="*/ 168 h 763"/>
                <a:gd name="T106" fmla="*/ 19 w 293"/>
                <a:gd name="T107" fmla="*/ 164 h 763"/>
                <a:gd name="T108" fmla="*/ 19 w 293"/>
                <a:gd name="T109" fmla="*/ 161 h 763"/>
                <a:gd name="T110" fmla="*/ 19 w 293"/>
                <a:gd name="T111" fmla="*/ 157 h 763"/>
                <a:gd name="T112" fmla="*/ 19 w 293"/>
                <a:gd name="T113" fmla="*/ 154 h 76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3"/>
                <a:gd name="T172" fmla="*/ 0 h 763"/>
                <a:gd name="T173" fmla="*/ 293 w 293"/>
                <a:gd name="T174" fmla="*/ 763 h 76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3" h="763">
                  <a:moveTo>
                    <a:pt x="83" y="671"/>
                  </a:moveTo>
                  <a:lnTo>
                    <a:pt x="82" y="616"/>
                  </a:lnTo>
                  <a:lnTo>
                    <a:pt x="77" y="565"/>
                  </a:lnTo>
                  <a:lnTo>
                    <a:pt x="69" y="520"/>
                  </a:lnTo>
                  <a:lnTo>
                    <a:pt x="61" y="481"/>
                  </a:lnTo>
                  <a:lnTo>
                    <a:pt x="54" y="448"/>
                  </a:lnTo>
                  <a:lnTo>
                    <a:pt x="46" y="422"/>
                  </a:lnTo>
                  <a:lnTo>
                    <a:pt x="41" y="405"/>
                  </a:lnTo>
                  <a:lnTo>
                    <a:pt x="38" y="399"/>
                  </a:lnTo>
                  <a:lnTo>
                    <a:pt x="21" y="343"/>
                  </a:lnTo>
                  <a:lnTo>
                    <a:pt x="9" y="283"/>
                  </a:lnTo>
                  <a:lnTo>
                    <a:pt x="3" y="220"/>
                  </a:lnTo>
                  <a:lnTo>
                    <a:pt x="0" y="161"/>
                  </a:lnTo>
                  <a:lnTo>
                    <a:pt x="2" y="122"/>
                  </a:lnTo>
                  <a:lnTo>
                    <a:pt x="4" y="85"/>
                  </a:lnTo>
                  <a:lnTo>
                    <a:pt x="8" y="54"/>
                  </a:lnTo>
                  <a:lnTo>
                    <a:pt x="15" y="29"/>
                  </a:lnTo>
                  <a:lnTo>
                    <a:pt x="18" y="21"/>
                  </a:lnTo>
                  <a:lnTo>
                    <a:pt x="22" y="13"/>
                  </a:lnTo>
                  <a:lnTo>
                    <a:pt x="29" y="8"/>
                  </a:lnTo>
                  <a:lnTo>
                    <a:pt x="35" y="4"/>
                  </a:lnTo>
                  <a:lnTo>
                    <a:pt x="44" y="2"/>
                  </a:lnTo>
                  <a:lnTo>
                    <a:pt x="55" y="0"/>
                  </a:lnTo>
                  <a:lnTo>
                    <a:pt x="65" y="2"/>
                  </a:lnTo>
                  <a:lnTo>
                    <a:pt x="76" y="3"/>
                  </a:lnTo>
                  <a:lnTo>
                    <a:pt x="85" y="6"/>
                  </a:lnTo>
                  <a:lnTo>
                    <a:pt x="94" y="8"/>
                  </a:lnTo>
                  <a:lnTo>
                    <a:pt x="102" y="11"/>
                  </a:lnTo>
                  <a:lnTo>
                    <a:pt x="108" y="13"/>
                  </a:lnTo>
                  <a:lnTo>
                    <a:pt x="160" y="84"/>
                  </a:lnTo>
                  <a:lnTo>
                    <a:pt x="202" y="179"/>
                  </a:lnTo>
                  <a:lnTo>
                    <a:pt x="234" y="287"/>
                  </a:lnTo>
                  <a:lnTo>
                    <a:pt x="258" y="401"/>
                  </a:lnTo>
                  <a:lnTo>
                    <a:pt x="273" y="512"/>
                  </a:lnTo>
                  <a:lnTo>
                    <a:pt x="284" y="610"/>
                  </a:lnTo>
                  <a:lnTo>
                    <a:pt x="290" y="688"/>
                  </a:lnTo>
                  <a:lnTo>
                    <a:pt x="293" y="735"/>
                  </a:lnTo>
                  <a:lnTo>
                    <a:pt x="268" y="745"/>
                  </a:lnTo>
                  <a:lnTo>
                    <a:pt x="246" y="753"/>
                  </a:lnTo>
                  <a:lnTo>
                    <a:pt x="225" y="758"/>
                  </a:lnTo>
                  <a:lnTo>
                    <a:pt x="206" y="762"/>
                  </a:lnTo>
                  <a:lnTo>
                    <a:pt x="187" y="763"/>
                  </a:lnTo>
                  <a:lnTo>
                    <a:pt x="171" y="763"/>
                  </a:lnTo>
                  <a:lnTo>
                    <a:pt x="155" y="763"/>
                  </a:lnTo>
                  <a:lnTo>
                    <a:pt x="142" y="761"/>
                  </a:lnTo>
                  <a:lnTo>
                    <a:pt x="130" y="758"/>
                  </a:lnTo>
                  <a:lnTo>
                    <a:pt x="119" y="755"/>
                  </a:lnTo>
                  <a:lnTo>
                    <a:pt x="109" y="751"/>
                  </a:lnTo>
                  <a:lnTo>
                    <a:pt x="102" y="746"/>
                  </a:lnTo>
                  <a:lnTo>
                    <a:pt x="94" y="742"/>
                  </a:lnTo>
                  <a:lnTo>
                    <a:pt x="89" y="738"/>
                  </a:lnTo>
                  <a:lnTo>
                    <a:pt x="85" y="735"/>
                  </a:lnTo>
                  <a:lnTo>
                    <a:pt x="81" y="732"/>
                  </a:lnTo>
                  <a:lnTo>
                    <a:pt x="82" y="716"/>
                  </a:lnTo>
                  <a:lnTo>
                    <a:pt x="82" y="701"/>
                  </a:lnTo>
                  <a:lnTo>
                    <a:pt x="83" y="685"/>
                  </a:lnTo>
                  <a:lnTo>
                    <a:pt x="83" y="671"/>
                  </a:lnTo>
                  <a:close/>
                </a:path>
              </a:pathLst>
            </a:custGeom>
            <a:solidFill>
              <a:srgbClr val="C0C0C0"/>
            </a:solidFill>
            <a:ln w="9525">
              <a:noFill/>
              <a:round/>
              <a:headEnd/>
              <a:tailEnd/>
            </a:ln>
          </p:spPr>
          <p:txBody>
            <a:bodyPr/>
            <a:lstStyle/>
            <a:p>
              <a:pPr rtl="0"/>
              <a:endParaRPr lang="en-US" sz="3800"/>
            </a:p>
          </p:txBody>
        </p:sp>
        <p:sp>
          <p:nvSpPr>
            <p:cNvPr id="41371" name="Freeform 411"/>
            <p:cNvSpPr>
              <a:spLocks/>
            </p:cNvSpPr>
            <p:nvPr/>
          </p:nvSpPr>
          <p:spPr bwMode="auto">
            <a:xfrm flipH="1">
              <a:off x="494" y="1047"/>
              <a:ext cx="20" cy="27"/>
            </a:xfrm>
            <a:custGeom>
              <a:avLst/>
              <a:gdLst>
                <a:gd name="T0" fmla="*/ 0 w 90"/>
                <a:gd name="T1" fmla="*/ 8 h 118"/>
                <a:gd name="T2" fmla="*/ 1 w 90"/>
                <a:gd name="T3" fmla="*/ 9 h 118"/>
                <a:gd name="T4" fmla="*/ 2 w 90"/>
                <a:gd name="T5" fmla="*/ 11 h 118"/>
                <a:gd name="T6" fmla="*/ 4 w 90"/>
                <a:gd name="T7" fmla="*/ 13 h 118"/>
                <a:gd name="T8" fmla="*/ 5 w 90"/>
                <a:gd name="T9" fmla="*/ 16 h 118"/>
                <a:gd name="T10" fmla="*/ 7 w 90"/>
                <a:gd name="T11" fmla="*/ 19 h 118"/>
                <a:gd name="T12" fmla="*/ 8 w 90"/>
                <a:gd name="T13" fmla="*/ 21 h 118"/>
                <a:gd name="T14" fmla="*/ 10 w 90"/>
                <a:gd name="T15" fmla="*/ 24 h 118"/>
                <a:gd name="T16" fmla="*/ 11 w 90"/>
                <a:gd name="T17" fmla="*/ 27 h 118"/>
                <a:gd name="T18" fmla="*/ 20 w 90"/>
                <a:gd name="T19" fmla="*/ 23 h 118"/>
                <a:gd name="T20" fmla="*/ 19 w 90"/>
                <a:gd name="T21" fmla="*/ 21 h 118"/>
                <a:gd name="T22" fmla="*/ 18 w 90"/>
                <a:gd name="T23" fmla="*/ 19 h 118"/>
                <a:gd name="T24" fmla="*/ 16 w 90"/>
                <a:gd name="T25" fmla="*/ 16 h 118"/>
                <a:gd name="T26" fmla="*/ 15 w 90"/>
                <a:gd name="T27" fmla="*/ 12 h 118"/>
                <a:gd name="T28" fmla="*/ 12 w 90"/>
                <a:gd name="T29" fmla="*/ 8 h 118"/>
                <a:gd name="T30" fmla="*/ 10 w 90"/>
                <a:gd name="T31" fmla="*/ 5 h 118"/>
                <a:gd name="T32" fmla="*/ 8 w 90"/>
                <a:gd name="T33" fmla="*/ 2 h 118"/>
                <a:gd name="T34" fmla="*/ 6 w 90"/>
                <a:gd name="T35" fmla="*/ 0 h 118"/>
                <a:gd name="T36" fmla="*/ 0 w 90"/>
                <a:gd name="T37" fmla="*/ 8 h 1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0"/>
                <a:gd name="T58" fmla="*/ 0 h 118"/>
                <a:gd name="T59" fmla="*/ 90 w 90"/>
                <a:gd name="T60" fmla="*/ 118 h 1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0" h="118">
                  <a:moveTo>
                    <a:pt x="0" y="35"/>
                  </a:moveTo>
                  <a:lnTo>
                    <a:pt x="6" y="40"/>
                  </a:lnTo>
                  <a:lnTo>
                    <a:pt x="11" y="47"/>
                  </a:lnTo>
                  <a:lnTo>
                    <a:pt x="17" y="57"/>
                  </a:lnTo>
                  <a:lnTo>
                    <a:pt x="24" y="68"/>
                  </a:lnTo>
                  <a:lnTo>
                    <a:pt x="32" y="81"/>
                  </a:lnTo>
                  <a:lnTo>
                    <a:pt x="38" y="92"/>
                  </a:lnTo>
                  <a:lnTo>
                    <a:pt x="45" y="105"/>
                  </a:lnTo>
                  <a:lnTo>
                    <a:pt x="51" y="118"/>
                  </a:lnTo>
                  <a:lnTo>
                    <a:pt x="90" y="100"/>
                  </a:lnTo>
                  <a:lnTo>
                    <a:pt x="87" y="92"/>
                  </a:lnTo>
                  <a:lnTo>
                    <a:pt x="81" y="82"/>
                  </a:lnTo>
                  <a:lnTo>
                    <a:pt x="74" y="68"/>
                  </a:lnTo>
                  <a:lnTo>
                    <a:pt x="67" y="52"/>
                  </a:lnTo>
                  <a:lnTo>
                    <a:pt x="56" y="36"/>
                  </a:lnTo>
                  <a:lnTo>
                    <a:pt x="47" y="22"/>
                  </a:lnTo>
                  <a:lnTo>
                    <a:pt x="37" y="9"/>
                  </a:lnTo>
                  <a:lnTo>
                    <a:pt x="26" y="0"/>
                  </a:lnTo>
                  <a:lnTo>
                    <a:pt x="0" y="35"/>
                  </a:lnTo>
                  <a:close/>
                </a:path>
              </a:pathLst>
            </a:custGeom>
            <a:solidFill>
              <a:srgbClr val="000000"/>
            </a:solidFill>
            <a:ln w="9525">
              <a:noFill/>
              <a:round/>
              <a:headEnd/>
              <a:tailEnd/>
            </a:ln>
          </p:spPr>
          <p:txBody>
            <a:bodyPr/>
            <a:lstStyle/>
            <a:p>
              <a:pPr rtl="0"/>
              <a:endParaRPr lang="en-US" sz="3800"/>
            </a:p>
          </p:txBody>
        </p:sp>
        <p:sp>
          <p:nvSpPr>
            <p:cNvPr id="41372" name="Freeform 412"/>
            <p:cNvSpPr>
              <a:spLocks/>
            </p:cNvSpPr>
            <p:nvPr/>
          </p:nvSpPr>
          <p:spPr bwMode="auto">
            <a:xfrm flipH="1">
              <a:off x="611" y="1129"/>
              <a:ext cx="74" cy="73"/>
            </a:xfrm>
            <a:custGeom>
              <a:avLst/>
              <a:gdLst>
                <a:gd name="T0" fmla="*/ 64 w 322"/>
                <a:gd name="T1" fmla="*/ 2 h 315"/>
                <a:gd name="T2" fmla="*/ 2 w 322"/>
                <a:gd name="T3" fmla="*/ 63 h 315"/>
                <a:gd name="T4" fmla="*/ 0 w 322"/>
                <a:gd name="T5" fmla="*/ 65 h 315"/>
                <a:gd name="T6" fmla="*/ 0 w 322"/>
                <a:gd name="T7" fmla="*/ 67 h 315"/>
                <a:gd name="T8" fmla="*/ 0 w 322"/>
                <a:gd name="T9" fmla="*/ 69 h 315"/>
                <a:gd name="T10" fmla="*/ 2 w 322"/>
                <a:gd name="T11" fmla="*/ 71 h 315"/>
                <a:gd name="T12" fmla="*/ 4 w 322"/>
                <a:gd name="T13" fmla="*/ 73 h 315"/>
                <a:gd name="T14" fmla="*/ 6 w 322"/>
                <a:gd name="T15" fmla="*/ 73 h 315"/>
                <a:gd name="T16" fmla="*/ 8 w 322"/>
                <a:gd name="T17" fmla="*/ 73 h 315"/>
                <a:gd name="T18" fmla="*/ 10 w 322"/>
                <a:gd name="T19" fmla="*/ 71 h 315"/>
                <a:gd name="T20" fmla="*/ 72 w 322"/>
                <a:gd name="T21" fmla="*/ 11 h 315"/>
                <a:gd name="T22" fmla="*/ 74 w 322"/>
                <a:gd name="T23" fmla="*/ 9 h 315"/>
                <a:gd name="T24" fmla="*/ 74 w 322"/>
                <a:gd name="T25" fmla="*/ 6 h 315"/>
                <a:gd name="T26" fmla="*/ 74 w 322"/>
                <a:gd name="T27" fmla="*/ 4 h 315"/>
                <a:gd name="T28" fmla="*/ 72 w 322"/>
                <a:gd name="T29" fmla="*/ 2 h 315"/>
                <a:gd name="T30" fmla="*/ 70 w 322"/>
                <a:gd name="T31" fmla="*/ 0 h 315"/>
                <a:gd name="T32" fmla="*/ 68 w 322"/>
                <a:gd name="T33" fmla="*/ 0 h 315"/>
                <a:gd name="T34" fmla="*/ 66 w 322"/>
                <a:gd name="T35" fmla="*/ 0 h 315"/>
                <a:gd name="T36" fmla="*/ 64 w 322"/>
                <a:gd name="T37" fmla="*/ 2 h 3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2"/>
                <a:gd name="T58" fmla="*/ 0 h 315"/>
                <a:gd name="T59" fmla="*/ 322 w 322"/>
                <a:gd name="T60" fmla="*/ 315 h 3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2" h="315">
                  <a:moveTo>
                    <a:pt x="279" y="8"/>
                  </a:moveTo>
                  <a:lnTo>
                    <a:pt x="8" y="270"/>
                  </a:lnTo>
                  <a:lnTo>
                    <a:pt x="2" y="279"/>
                  </a:lnTo>
                  <a:lnTo>
                    <a:pt x="0" y="288"/>
                  </a:lnTo>
                  <a:lnTo>
                    <a:pt x="2" y="298"/>
                  </a:lnTo>
                  <a:lnTo>
                    <a:pt x="7" y="307"/>
                  </a:lnTo>
                  <a:lnTo>
                    <a:pt x="16" y="313"/>
                  </a:lnTo>
                  <a:lnTo>
                    <a:pt x="26" y="315"/>
                  </a:lnTo>
                  <a:lnTo>
                    <a:pt x="36" y="313"/>
                  </a:lnTo>
                  <a:lnTo>
                    <a:pt x="45" y="307"/>
                  </a:lnTo>
                  <a:lnTo>
                    <a:pt x="314" y="46"/>
                  </a:lnTo>
                  <a:lnTo>
                    <a:pt x="320" y="37"/>
                  </a:lnTo>
                  <a:lnTo>
                    <a:pt x="322" y="26"/>
                  </a:lnTo>
                  <a:lnTo>
                    <a:pt x="320" y="17"/>
                  </a:lnTo>
                  <a:lnTo>
                    <a:pt x="315" y="8"/>
                  </a:lnTo>
                  <a:lnTo>
                    <a:pt x="306" y="1"/>
                  </a:lnTo>
                  <a:lnTo>
                    <a:pt x="297" y="0"/>
                  </a:lnTo>
                  <a:lnTo>
                    <a:pt x="288" y="1"/>
                  </a:lnTo>
                  <a:lnTo>
                    <a:pt x="279" y="8"/>
                  </a:lnTo>
                  <a:close/>
                </a:path>
              </a:pathLst>
            </a:custGeom>
            <a:solidFill>
              <a:srgbClr val="000000"/>
            </a:solidFill>
            <a:ln w="9525">
              <a:noFill/>
              <a:round/>
              <a:headEnd/>
              <a:tailEnd/>
            </a:ln>
          </p:spPr>
          <p:txBody>
            <a:bodyPr/>
            <a:lstStyle/>
            <a:p>
              <a:pPr rtl="0"/>
              <a:endParaRPr lang="en-US" sz="3800"/>
            </a:p>
          </p:txBody>
        </p:sp>
        <p:sp>
          <p:nvSpPr>
            <p:cNvPr id="41373" name="Freeform 413"/>
            <p:cNvSpPr>
              <a:spLocks/>
            </p:cNvSpPr>
            <p:nvPr/>
          </p:nvSpPr>
          <p:spPr bwMode="auto">
            <a:xfrm flipH="1">
              <a:off x="490" y="1117"/>
              <a:ext cx="163" cy="91"/>
            </a:xfrm>
            <a:custGeom>
              <a:avLst/>
              <a:gdLst>
                <a:gd name="T0" fmla="*/ 153 w 708"/>
                <a:gd name="T1" fmla="*/ 4 h 397"/>
                <a:gd name="T2" fmla="*/ 151 w 708"/>
                <a:gd name="T3" fmla="*/ 8 h 397"/>
                <a:gd name="T4" fmla="*/ 148 w 708"/>
                <a:gd name="T5" fmla="*/ 15 h 397"/>
                <a:gd name="T6" fmla="*/ 144 w 708"/>
                <a:gd name="T7" fmla="*/ 24 h 397"/>
                <a:gd name="T8" fmla="*/ 137 w 708"/>
                <a:gd name="T9" fmla="*/ 35 h 397"/>
                <a:gd name="T10" fmla="*/ 129 w 708"/>
                <a:gd name="T11" fmla="*/ 46 h 397"/>
                <a:gd name="T12" fmla="*/ 118 w 708"/>
                <a:gd name="T13" fmla="*/ 56 h 397"/>
                <a:gd name="T14" fmla="*/ 105 w 708"/>
                <a:gd name="T15" fmla="*/ 66 h 397"/>
                <a:gd name="T16" fmla="*/ 93 w 708"/>
                <a:gd name="T17" fmla="*/ 73 h 397"/>
                <a:gd name="T18" fmla="*/ 83 w 708"/>
                <a:gd name="T19" fmla="*/ 77 h 397"/>
                <a:gd name="T20" fmla="*/ 72 w 708"/>
                <a:gd name="T21" fmla="*/ 79 h 397"/>
                <a:gd name="T22" fmla="*/ 61 w 708"/>
                <a:gd name="T23" fmla="*/ 81 h 397"/>
                <a:gd name="T24" fmla="*/ 50 w 708"/>
                <a:gd name="T25" fmla="*/ 81 h 397"/>
                <a:gd name="T26" fmla="*/ 38 w 708"/>
                <a:gd name="T27" fmla="*/ 80 h 397"/>
                <a:gd name="T28" fmla="*/ 26 w 708"/>
                <a:gd name="T29" fmla="*/ 78 h 397"/>
                <a:gd name="T30" fmla="*/ 13 w 708"/>
                <a:gd name="T31" fmla="*/ 75 h 397"/>
                <a:gd name="T32" fmla="*/ 4 w 708"/>
                <a:gd name="T33" fmla="*/ 73 h 397"/>
                <a:gd name="T34" fmla="*/ 1 w 708"/>
                <a:gd name="T35" fmla="*/ 75 h 397"/>
                <a:gd name="T36" fmla="*/ 0 w 708"/>
                <a:gd name="T37" fmla="*/ 78 h 397"/>
                <a:gd name="T38" fmla="*/ 2 w 708"/>
                <a:gd name="T39" fmla="*/ 82 h 397"/>
                <a:gd name="T40" fmla="*/ 10 w 708"/>
                <a:gd name="T41" fmla="*/ 85 h 397"/>
                <a:gd name="T42" fmla="*/ 24 w 708"/>
                <a:gd name="T43" fmla="*/ 88 h 397"/>
                <a:gd name="T44" fmla="*/ 37 w 708"/>
                <a:gd name="T45" fmla="*/ 90 h 397"/>
                <a:gd name="T46" fmla="*/ 50 w 708"/>
                <a:gd name="T47" fmla="*/ 91 h 397"/>
                <a:gd name="T48" fmla="*/ 63 w 708"/>
                <a:gd name="T49" fmla="*/ 91 h 397"/>
                <a:gd name="T50" fmla="*/ 75 w 708"/>
                <a:gd name="T51" fmla="*/ 89 h 397"/>
                <a:gd name="T52" fmla="*/ 86 w 708"/>
                <a:gd name="T53" fmla="*/ 86 h 397"/>
                <a:gd name="T54" fmla="*/ 97 w 708"/>
                <a:gd name="T55" fmla="*/ 82 h 397"/>
                <a:gd name="T56" fmla="*/ 111 w 708"/>
                <a:gd name="T57" fmla="*/ 75 h 397"/>
                <a:gd name="T58" fmla="*/ 125 w 708"/>
                <a:gd name="T59" fmla="*/ 64 h 397"/>
                <a:gd name="T60" fmla="*/ 136 w 708"/>
                <a:gd name="T61" fmla="*/ 53 h 397"/>
                <a:gd name="T62" fmla="*/ 146 w 708"/>
                <a:gd name="T63" fmla="*/ 41 h 397"/>
                <a:gd name="T64" fmla="*/ 153 w 708"/>
                <a:gd name="T65" fmla="*/ 30 h 397"/>
                <a:gd name="T66" fmla="*/ 158 w 708"/>
                <a:gd name="T67" fmla="*/ 19 h 397"/>
                <a:gd name="T68" fmla="*/ 161 w 708"/>
                <a:gd name="T69" fmla="*/ 12 h 397"/>
                <a:gd name="T70" fmla="*/ 163 w 708"/>
                <a:gd name="T71" fmla="*/ 7 h 397"/>
                <a:gd name="T72" fmla="*/ 163 w 708"/>
                <a:gd name="T73" fmla="*/ 4 h 397"/>
                <a:gd name="T74" fmla="*/ 161 w 708"/>
                <a:gd name="T75" fmla="*/ 1 h 397"/>
                <a:gd name="T76" fmla="*/ 157 w 708"/>
                <a:gd name="T77" fmla="*/ 0 h 397"/>
                <a:gd name="T78" fmla="*/ 154 w 708"/>
                <a:gd name="T79" fmla="*/ 2 h 39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08"/>
                <a:gd name="T121" fmla="*/ 0 h 397"/>
                <a:gd name="T122" fmla="*/ 708 w 708"/>
                <a:gd name="T123" fmla="*/ 397 h 39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08" h="397">
                  <a:moveTo>
                    <a:pt x="665" y="15"/>
                  </a:moveTo>
                  <a:lnTo>
                    <a:pt x="664" y="17"/>
                  </a:lnTo>
                  <a:lnTo>
                    <a:pt x="662" y="24"/>
                  </a:lnTo>
                  <a:lnTo>
                    <a:pt x="658" y="36"/>
                  </a:lnTo>
                  <a:lnTo>
                    <a:pt x="652" y="49"/>
                  </a:lnTo>
                  <a:lnTo>
                    <a:pt x="645" y="66"/>
                  </a:lnTo>
                  <a:lnTo>
                    <a:pt x="636" y="85"/>
                  </a:lnTo>
                  <a:lnTo>
                    <a:pt x="624" y="106"/>
                  </a:lnTo>
                  <a:lnTo>
                    <a:pt x="611" y="128"/>
                  </a:lnTo>
                  <a:lnTo>
                    <a:pt x="595" y="151"/>
                  </a:lnTo>
                  <a:lnTo>
                    <a:pt x="578" y="176"/>
                  </a:lnTo>
                  <a:lnTo>
                    <a:pt x="559" y="200"/>
                  </a:lnTo>
                  <a:lnTo>
                    <a:pt x="537" y="224"/>
                  </a:lnTo>
                  <a:lnTo>
                    <a:pt x="512" y="246"/>
                  </a:lnTo>
                  <a:lnTo>
                    <a:pt x="486" y="269"/>
                  </a:lnTo>
                  <a:lnTo>
                    <a:pt x="456" y="289"/>
                  </a:lnTo>
                  <a:lnTo>
                    <a:pt x="425" y="308"/>
                  </a:lnTo>
                  <a:lnTo>
                    <a:pt x="404" y="318"/>
                  </a:lnTo>
                  <a:lnTo>
                    <a:pt x="382" y="327"/>
                  </a:lnTo>
                  <a:lnTo>
                    <a:pt x="360" y="334"/>
                  </a:lnTo>
                  <a:lnTo>
                    <a:pt x="337" y="340"/>
                  </a:lnTo>
                  <a:lnTo>
                    <a:pt x="314" y="345"/>
                  </a:lnTo>
                  <a:lnTo>
                    <a:pt x="290" y="349"/>
                  </a:lnTo>
                  <a:lnTo>
                    <a:pt x="266" y="352"/>
                  </a:lnTo>
                  <a:lnTo>
                    <a:pt x="242" y="353"/>
                  </a:lnTo>
                  <a:lnTo>
                    <a:pt x="216" y="353"/>
                  </a:lnTo>
                  <a:lnTo>
                    <a:pt x="191" y="352"/>
                  </a:lnTo>
                  <a:lnTo>
                    <a:pt x="165" y="351"/>
                  </a:lnTo>
                  <a:lnTo>
                    <a:pt x="139" y="347"/>
                  </a:lnTo>
                  <a:lnTo>
                    <a:pt x="112" y="342"/>
                  </a:lnTo>
                  <a:lnTo>
                    <a:pt x="84" y="335"/>
                  </a:lnTo>
                  <a:lnTo>
                    <a:pt x="57" y="328"/>
                  </a:lnTo>
                  <a:lnTo>
                    <a:pt x="28" y="319"/>
                  </a:lnTo>
                  <a:lnTo>
                    <a:pt x="19" y="318"/>
                  </a:lnTo>
                  <a:lnTo>
                    <a:pt x="12" y="321"/>
                  </a:lnTo>
                  <a:lnTo>
                    <a:pt x="5" y="326"/>
                  </a:lnTo>
                  <a:lnTo>
                    <a:pt x="1" y="332"/>
                  </a:lnTo>
                  <a:lnTo>
                    <a:pt x="0" y="342"/>
                  </a:lnTo>
                  <a:lnTo>
                    <a:pt x="2" y="349"/>
                  </a:lnTo>
                  <a:lnTo>
                    <a:pt x="8" y="357"/>
                  </a:lnTo>
                  <a:lnTo>
                    <a:pt x="14" y="361"/>
                  </a:lnTo>
                  <a:lnTo>
                    <a:pt x="44" y="370"/>
                  </a:lnTo>
                  <a:lnTo>
                    <a:pt x="75" y="378"/>
                  </a:lnTo>
                  <a:lnTo>
                    <a:pt x="104" y="384"/>
                  </a:lnTo>
                  <a:lnTo>
                    <a:pt x="134" y="390"/>
                  </a:lnTo>
                  <a:lnTo>
                    <a:pt x="162" y="394"/>
                  </a:lnTo>
                  <a:lnTo>
                    <a:pt x="191" y="396"/>
                  </a:lnTo>
                  <a:lnTo>
                    <a:pt x="218" y="397"/>
                  </a:lnTo>
                  <a:lnTo>
                    <a:pt x="246" y="397"/>
                  </a:lnTo>
                  <a:lnTo>
                    <a:pt x="273" y="395"/>
                  </a:lnTo>
                  <a:lnTo>
                    <a:pt x="299" y="392"/>
                  </a:lnTo>
                  <a:lnTo>
                    <a:pt x="325" y="388"/>
                  </a:lnTo>
                  <a:lnTo>
                    <a:pt x="350" y="382"/>
                  </a:lnTo>
                  <a:lnTo>
                    <a:pt x="374" y="375"/>
                  </a:lnTo>
                  <a:lnTo>
                    <a:pt x="399" y="366"/>
                  </a:lnTo>
                  <a:lnTo>
                    <a:pt x="422" y="357"/>
                  </a:lnTo>
                  <a:lnTo>
                    <a:pt x="446" y="345"/>
                  </a:lnTo>
                  <a:lnTo>
                    <a:pt x="481" y="326"/>
                  </a:lnTo>
                  <a:lnTo>
                    <a:pt x="512" y="304"/>
                  </a:lnTo>
                  <a:lnTo>
                    <a:pt x="542" y="280"/>
                  </a:lnTo>
                  <a:lnTo>
                    <a:pt x="568" y="256"/>
                  </a:lnTo>
                  <a:lnTo>
                    <a:pt x="591" y="230"/>
                  </a:lnTo>
                  <a:lnTo>
                    <a:pt x="613" y="204"/>
                  </a:lnTo>
                  <a:lnTo>
                    <a:pt x="632" y="178"/>
                  </a:lnTo>
                  <a:lnTo>
                    <a:pt x="649" y="153"/>
                  </a:lnTo>
                  <a:lnTo>
                    <a:pt x="663" y="129"/>
                  </a:lnTo>
                  <a:lnTo>
                    <a:pt x="675" y="106"/>
                  </a:lnTo>
                  <a:lnTo>
                    <a:pt x="685" y="85"/>
                  </a:lnTo>
                  <a:lnTo>
                    <a:pt x="693" y="67"/>
                  </a:lnTo>
                  <a:lnTo>
                    <a:pt x="698" y="53"/>
                  </a:lnTo>
                  <a:lnTo>
                    <a:pt x="703" y="40"/>
                  </a:lnTo>
                  <a:lnTo>
                    <a:pt x="706" y="32"/>
                  </a:lnTo>
                  <a:lnTo>
                    <a:pt x="707" y="28"/>
                  </a:lnTo>
                  <a:lnTo>
                    <a:pt x="708" y="19"/>
                  </a:lnTo>
                  <a:lnTo>
                    <a:pt x="706" y="11"/>
                  </a:lnTo>
                  <a:lnTo>
                    <a:pt x="701" y="4"/>
                  </a:lnTo>
                  <a:lnTo>
                    <a:pt x="693" y="0"/>
                  </a:lnTo>
                  <a:lnTo>
                    <a:pt x="684" y="0"/>
                  </a:lnTo>
                  <a:lnTo>
                    <a:pt x="676" y="3"/>
                  </a:lnTo>
                  <a:lnTo>
                    <a:pt x="669" y="8"/>
                  </a:lnTo>
                  <a:lnTo>
                    <a:pt x="665" y="15"/>
                  </a:lnTo>
                  <a:close/>
                </a:path>
              </a:pathLst>
            </a:custGeom>
            <a:solidFill>
              <a:srgbClr val="000000"/>
            </a:solidFill>
            <a:ln w="9525">
              <a:noFill/>
              <a:round/>
              <a:headEnd/>
              <a:tailEnd/>
            </a:ln>
          </p:spPr>
          <p:txBody>
            <a:bodyPr/>
            <a:lstStyle/>
            <a:p>
              <a:pPr rtl="0"/>
              <a:endParaRPr lang="en-US" sz="3800"/>
            </a:p>
          </p:txBody>
        </p:sp>
        <p:sp>
          <p:nvSpPr>
            <p:cNvPr id="41374" name="Freeform 414"/>
            <p:cNvSpPr>
              <a:spLocks/>
            </p:cNvSpPr>
            <p:nvPr/>
          </p:nvSpPr>
          <p:spPr bwMode="auto">
            <a:xfrm flipH="1">
              <a:off x="635" y="1167"/>
              <a:ext cx="49" cy="41"/>
            </a:xfrm>
            <a:custGeom>
              <a:avLst/>
              <a:gdLst>
                <a:gd name="T0" fmla="*/ 1 w 215"/>
                <a:gd name="T1" fmla="*/ 11 h 181"/>
                <a:gd name="T2" fmla="*/ 1 w 215"/>
                <a:gd name="T3" fmla="*/ 12 h 181"/>
                <a:gd name="T4" fmla="*/ 0 w 215"/>
                <a:gd name="T5" fmla="*/ 13 h 181"/>
                <a:gd name="T6" fmla="*/ 0 w 215"/>
                <a:gd name="T7" fmla="*/ 14 h 181"/>
                <a:gd name="T8" fmla="*/ 0 w 215"/>
                <a:gd name="T9" fmla="*/ 15 h 181"/>
                <a:gd name="T10" fmla="*/ 0 w 215"/>
                <a:gd name="T11" fmla="*/ 16 h 181"/>
                <a:gd name="T12" fmla="*/ 0 w 215"/>
                <a:gd name="T13" fmla="*/ 17 h 181"/>
                <a:gd name="T14" fmla="*/ 1 w 215"/>
                <a:gd name="T15" fmla="*/ 19 h 181"/>
                <a:gd name="T16" fmla="*/ 1 w 215"/>
                <a:gd name="T17" fmla="*/ 20 h 181"/>
                <a:gd name="T18" fmla="*/ 2 w 215"/>
                <a:gd name="T19" fmla="*/ 21 h 181"/>
                <a:gd name="T20" fmla="*/ 4 w 215"/>
                <a:gd name="T21" fmla="*/ 22 h 181"/>
                <a:gd name="T22" fmla="*/ 5 w 215"/>
                <a:gd name="T23" fmla="*/ 23 h 181"/>
                <a:gd name="T24" fmla="*/ 7 w 215"/>
                <a:gd name="T25" fmla="*/ 24 h 181"/>
                <a:gd name="T26" fmla="*/ 7 w 215"/>
                <a:gd name="T27" fmla="*/ 25 h 181"/>
                <a:gd name="T28" fmla="*/ 7 w 215"/>
                <a:gd name="T29" fmla="*/ 26 h 181"/>
                <a:gd name="T30" fmla="*/ 6 w 215"/>
                <a:gd name="T31" fmla="*/ 27 h 181"/>
                <a:gd name="T32" fmla="*/ 6 w 215"/>
                <a:gd name="T33" fmla="*/ 28 h 181"/>
                <a:gd name="T34" fmla="*/ 7 w 215"/>
                <a:gd name="T35" fmla="*/ 31 h 181"/>
                <a:gd name="T36" fmla="*/ 8 w 215"/>
                <a:gd name="T37" fmla="*/ 33 h 181"/>
                <a:gd name="T38" fmla="*/ 9 w 215"/>
                <a:gd name="T39" fmla="*/ 35 h 181"/>
                <a:gd name="T40" fmla="*/ 11 w 215"/>
                <a:gd name="T41" fmla="*/ 37 h 181"/>
                <a:gd name="T42" fmla="*/ 11 w 215"/>
                <a:gd name="T43" fmla="*/ 37 h 181"/>
                <a:gd name="T44" fmla="*/ 12 w 215"/>
                <a:gd name="T45" fmla="*/ 38 h 181"/>
                <a:gd name="T46" fmla="*/ 12 w 215"/>
                <a:gd name="T47" fmla="*/ 38 h 181"/>
                <a:gd name="T48" fmla="*/ 13 w 215"/>
                <a:gd name="T49" fmla="*/ 38 h 181"/>
                <a:gd name="T50" fmla="*/ 15 w 215"/>
                <a:gd name="T51" fmla="*/ 39 h 181"/>
                <a:gd name="T52" fmla="*/ 18 w 215"/>
                <a:gd name="T53" fmla="*/ 40 h 181"/>
                <a:gd name="T54" fmla="*/ 22 w 215"/>
                <a:gd name="T55" fmla="*/ 40 h 181"/>
                <a:gd name="T56" fmla="*/ 27 w 215"/>
                <a:gd name="T57" fmla="*/ 41 h 181"/>
                <a:gd name="T58" fmla="*/ 32 w 215"/>
                <a:gd name="T59" fmla="*/ 41 h 181"/>
                <a:gd name="T60" fmla="*/ 37 w 215"/>
                <a:gd name="T61" fmla="*/ 40 h 181"/>
                <a:gd name="T62" fmla="*/ 41 w 215"/>
                <a:gd name="T63" fmla="*/ 38 h 181"/>
                <a:gd name="T64" fmla="*/ 45 w 215"/>
                <a:gd name="T65" fmla="*/ 35 h 181"/>
                <a:gd name="T66" fmla="*/ 45 w 215"/>
                <a:gd name="T67" fmla="*/ 35 h 181"/>
                <a:gd name="T68" fmla="*/ 45 w 215"/>
                <a:gd name="T69" fmla="*/ 34 h 181"/>
                <a:gd name="T70" fmla="*/ 45 w 215"/>
                <a:gd name="T71" fmla="*/ 34 h 181"/>
                <a:gd name="T72" fmla="*/ 45 w 215"/>
                <a:gd name="T73" fmla="*/ 34 h 181"/>
                <a:gd name="T74" fmla="*/ 46 w 215"/>
                <a:gd name="T75" fmla="*/ 33 h 181"/>
                <a:gd name="T76" fmla="*/ 47 w 215"/>
                <a:gd name="T77" fmla="*/ 30 h 181"/>
                <a:gd name="T78" fmla="*/ 48 w 215"/>
                <a:gd name="T79" fmla="*/ 26 h 181"/>
                <a:gd name="T80" fmla="*/ 49 w 215"/>
                <a:gd name="T81" fmla="*/ 21 h 181"/>
                <a:gd name="T82" fmla="*/ 49 w 215"/>
                <a:gd name="T83" fmla="*/ 19 h 181"/>
                <a:gd name="T84" fmla="*/ 49 w 215"/>
                <a:gd name="T85" fmla="*/ 17 h 181"/>
                <a:gd name="T86" fmla="*/ 48 w 215"/>
                <a:gd name="T87" fmla="*/ 15 h 181"/>
                <a:gd name="T88" fmla="*/ 47 w 215"/>
                <a:gd name="T89" fmla="*/ 13 h 181"/>
                <a:gd name="T90" fmla="*/ 46 w 215"/>
                <a:gd name="T91" fmla="*/ 11 h 181"/>
                <a:gd name="T92" fmla="*/ 44 w 215"/>
                <a:gd name="T93" fmla="*/ 9 h 181"/>
                <a:gd name="T94" fmla="*/ 42 w 215"/>
                <a:gd name="T95" fmla="*/ 7 h 181"/>
                <a:gd name="T96" fmla="*/ 40 w 215"/>
                <a:gd name="T97" fmla="*/ 5 h 181"/>
                <a:gd name="T98" fmla="*/ 37 w 215"/>
                <a:gd name="T99" fmla="*/ 4 h 181"/>
                <a:gd name="T100" fmla="*/ 34 w 215"/>
                <a:gd name="T101" fmla="*/ 3 h 181"/>
                <a:gd name="T102" fmla="*/ 31 w 215"/>
                <a:gd name="T103" fmla="*/ 2 h 181"/>
                <a:gd name="T104" fmla="*/ 27 w 215"/>
                <a:gd name="T105" fmla="*/ 1 h 181"/>
                <a:gd name="T106" fmla="*/ 24 w 215"/>
                <a:gd name="T107" fmla="*/ 1 h 181"/>
                <a:gd name="T108" fmla="*/ 21 w 215"/>
                <a:gd name="T109" fmla="*/ 0 h 181"/>
                <a:gd name="T110" fmla="*/ 18 w 215"/>
                <a:gd name="T111" fmla="*/ 0 h 181"/>
                <a:gd name="T112" fmla="*/ 14 w 215"/>
                <a:gd name="T113" fmla="*/ 1 h 181"/>
                <a:gd name="T114" fmla="*/ 10 w 215"/>
                <a:gd name="T115" fmla="*/ 2 h 181"/>
                <a:gd name="T116" fmla="*/ 7 w 215"/>
                <a:gd name="T117" fmla="*/ 4 h 181"/>
                <a:gd name="T118" fmla="*/ 4 w 215"/>
                <a:gd name="T119" fmla="*/ 7 h 181"/>
                <a:gd name="T120" fmla="*/ 1 w 215"/>
                <a:gd name="T121" fmla="*/ 11 h 18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5"/>
                <a:gd name="T184" fmla="*/ 0 h 181"/>
                <a:gd name="T185" fmla="*/ 215 w 215"/>
                <a:gd name="T186" fmla="*/ 181 h 18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5" h="181">
                  <a:moveTo>
                    <a:pt x="5" y="47"/>
                  </a:moveTo>
                  <a:lnTo>
                    <a:pt x="4" y="51"/>
                  </a:lnTo>
                  <a:lnTo>
                    <a:pt x="1" y="56"/>
                  </a:lnTo>
                  <a:lnTo>
                    <a:pt x="0" y="61"/>
                  </a:lnTo>
                  <a:lnTo>
                    <a:pt x="0" y="67"/>
                  </a:lnTo>
                  <a:lnTo>
                    <a:pt x="0" y="72"/>
                  </a:lnTo>
                  <a:lnTo>
                    <a:pt x="1" y="77"/>
                  </a:lnTo>
                  <a:lnTo>
                    <a:pt x="3" y="82"/>
                  </a:lnTo>
                  <a:lnTo>
                    <a:pt x="5" y="87"/>
                  </a:lnTo>
                  <a:lnTo>
                    <a:pt x="9" y="93"/>
                  </a:lnTo>
                  <a:lnTo>
                    <a:pt x="16" y="98"/>
                  </a:lnTo>
                  <a:lnTo>
                    <a:pt x="22" y="102"/>
                  </a:lnTo>
                  <a:lnTo>
                    <a:pt x="31" y="104"/>
                  </a:lnTo>
                  <a:lnTo>
                    <a:pt x="30" y="109"/>
                  </a:lnTo>
                  <a:lnTo>
                    <a:pt x="29" y="115"/>
                  </a:lnTo>
                  <a:lnTo>
                    <a:pt x="27" y="120"/>
                  </a:lnTo>
                  <a:lnTo>
                    <a:pt x="27" y="125"/>
                  </a:lnTo>
                  <a:lnTo>
                    <a:pt x="29" y="136"/>
                  </a:lnTo>
                  <a:lnTo>
                    <a:pt x="33" y="146"/>
                  </a:lnTo>
                  <a:lnTo>
                    <a:pt x="38" y="155"/>
                  </a:lnTo>
                  <a:lnTo>
                    <a:pt x="47" y="164"/>
                  </a:lnTo>
                  <a:lnTo>
                    <a:pt x="49" y="165"/>
                  </a:lnTo>
                  <a:lnTo>
                    <a:pt x="51" y="167"/>
                  </a:lnTo>
                  <a:lnTo>
                    <a:pt x="53" y="168"/>
                  </a:lnTo>
                  <a:lnTo>
                    <a:pt x="55" y="168"/>
                  </a:lnTo>
                  <a:lnTo>
                    <a:pt x="64" y="171"/>
                  </a:lnTo>
                  <a:lnTo>
                    <a:pt x="78" y="175"/>
                  </a:lnTo>
                  <a:lnTo>
                    <a:pt x="98" y="178"/>
                  </a:lnTo>
                  <a:lnTo>
                    <a:pt x="118" y="181"/>
                  </a:lnTo>
                  <a:lnTo>
                    <a:pt x="139" y="180"/>
                  </a:lnTo>
                  <a:lnTo>
                    <a:pt x="161" y="177"/>
                  </a:lnTo>
                  <a:lnTo>
                    <a:pt x="181" y="168"/>
                  </a:lnTo>
                  <a:lnTo>
                    <a:pt x="196" y="155"/>
                  </a:lnTo>
                  <a:lnTo>
                    <a:pt x="198" y="154"/>
                  </a:lnTo>
                  <a:lnTo>
                    <a:pt x="198" y="152"/>
                  </a:lnTo>
                  <a:lnTo>
                    <a:pt x="199" y="152"/>
                  </a:lnTo>
                  <a:lnTo>
                    <a:pt x="199" y="151"/>
                  </a:lnTo>
                  <a:lnTo>
                    <a:pt x="203" y="145"/>
                  </a:lnTo>
                  <a:lnTo>
                    <a:pt x="208" y="132"/>
                  </a:lnTo>
                  <a:lnTo>
                    <a:pt x="212" y="115"/>
                  </a:lnTo>
                  <a:lnTo>
                    <a:pt x="215" y="94"/>
                  </a:lnTo>
                  <a:lnTo>
                    <a:pt x="215" y="85"/>
                  </a:lnTo>
                  <a:lnTo>
                    <a:pt x="213" y="76"/>
                  </a:lnTo>
                  <a:lnTo>
                    <a:pt x="211" y="68"/>
                  </a:lnTo>
                  <a:lnTo>
                    <a:pt x="207" y="59"/>
                  </a:lnTo>
                  <a:lnTo>
                    <a:pt x="200" y="48"/>
                  </a:lnTo>
                  <a:lnTo>
                    <a:pt x="194" y="39"/>
                  </a:lnTo>
                  <a:lnTo>
                    <a:pt x="185" y="31"/>
                  </a:lnTo>
                  <a:lnTo>
                    <a:pt x="174" y="24"/>
                  </a:lnTo>
                  <a:lnTo>
                    <a:pt x="163" y="18"/>
                  </a:lnTo>
                  <a:lnTo>
                    <a:pt x="150" y="13"/>
                  </a:lnTo>
                  <a:lnTo>
                    <a:pt x="135" y="9"/>
                  </a:lnTo>
                  <a:lnTo>
                    <a:pt x="120" y="5"/>
                  </a:lnTo>
                  <a:lnTo>
                    <a:pt x="107" y="3"/>
                  </a:lnTo>
                  <a:lnTo>
                    <a:pt x="92" y="0"/>
                  </a:lnTo>
                  <a:lnTo>
                    <a:pt x="77" y="0"/>
                  </a:lnTo>
                  <a:lnTo>
                    <a:pt x="60" y="3"/>
                  </a:lnTo>
                  <a:lnTo>
                    <a:pt x="44" y="8"/>
                  </a:lnTo>
                  <a:lnTo>
                    <a:pt x="29" y="16"/>
                  </a:lnTo>
                  <a:lnTo>
                    <a:pt x="16" y="29"/>
                  </a:lnTo>
                  <a:lnTo>
                    <a:pt x="5" y="47"/>
                  </a:lnTo>
                  <a:close/>
                </a:path>
              </a:pathLst>
            </a:custGeom>
            <a:solidFill>
              <a:srgbClr val="000000"/>
            </a:solidFill>
            <a:ln w="9525">
              <a:noFill/>
              <a:round/>
              <a:headEnd/>
              <a:tailEnd/>
            </a:ln>
          </p:spPr>
          <p:txBody>
            <a:bodyPr/>
            <a:lstStyle/>
            <a:p>
              <a:pPr rtl="0"/>
              <a:endParaRPr lang="en-US" sz="3800"/>
            </a:p>
          </p:txBody>
        </p:sp>
        <p:sp>
          <p:nvSpPr>
            <p:cNvPr id="41375" name="Freeform 415"/>
            <p:cNvSpPr>
              <a:spLocks/>
            </p:cNvSpPr>
            <p:nvPr/>
          </p:nvSpPr>
          <p:spPr bwMode="auto">
            <a:xfrm flipH="1">
              <a:off x="648" y="1179"/>
              <a:ext cx="22" cy="17"/>
            </a:xfrm>
            <a:custGeom>
              <a:avLst/>
              <a:gdLst>
                <a:gd name="T0" fmla="*/ 10 w 99"/>
                <a:gd name="T1" fmla="*/ 0 h 74"/>
                <a:gd name="T2" fmla="*/ 10 w 99"/>
                <a:gd name="T3" fmla="*/ 1 h 74"/>
                <a:gd name="T4" fmla="*/ 10 w 99"/>
                <a:gd name="T5" fmla="*/ 1 h 74"/>
                <a:gd name="T6" fmla="*/ 10 w 99"/>
                <a:gd name="T7" fmla="*/ 1 h 74"/>
                <a:gd name="T8" fmla="*/ 10 w 99"/>
                <a:gd name="T9" fmla="*/ 1 h 74"/>
                <a:gd name="T10" fmla="*/ 12 w 99"/>
                <a:gd name="T11" fmla="*/ 1 h 74"/>
                <a:gd name="T12" fmla="*/ 14 w 99"/>
                <a:gd name="T13" fmla="*/ 1 h 74"/>
                <a:gd name="T14" fmla="*/ 15 w 99"/>
                <a:gd name="T15" fmla="*/ 2 h 74"/>
                <a:gd name="T16" fmla="*/ 17 w 99"/>
                <a:gd name="T17" fmla="*/ 2 h 74"/>
                <a:gd name="T18" fmla="*/ 18 w 99"/>
                <a:gd name="T19" fmla="*/ 3 h 74"/>
                <a:gd name="T20" fmla="*/ 20 w 99"/>
                <a:gd name="T21" fmla="*/ 4 h 74"/>
                <a:gd name="T22" fmla="*/ 21 w 99"/>
                <a:gd name="T23" fmla="*/ 5 h 74"/>
                <a:gd name="T24" fmla="*/ 22 w 99"/>
                <a:gd name="T25" fmla="*/ 6 h 74"/>
                <a:gd name="T26" fmla="*/ 22 w 99"/>
                <a:gd name="T27" fmla="*/ 7 h 74"/>
                <a:gd name="T28" fmla="*/ 22 w 99"/>
                <a:gd name="T29" fmla="*/ 8 h 74"/>
                <a:gd name="T30" fmla="*/ 22 w 99"/>
                <a:gd name="T31" fmla="*/ 9 h 74"/>
                <a:gd name="T32" fmla="*/ 22 w 99"/>
                <a:gd name="T33" fmla="*/ 9 h 74"/>
                <a:gd name="T34" fmla="*/ 22 w 99"/>
                <a:gd name="T35" fmla="*/ 11 h 74"/>
                <a:gd name="T36" fmla="*/ 22 w 99"/>
                <a:gd name="T37" fmla="*/ 13 h 74"/>
                <a:gd name="T38" fmla="*/ 21 w 99"/>
                <a:gd name="T39" fmla="*/ 14 h 74"/>
                <a:gd name="T40" fmla="*/ 21 w 99"/>
                <a:gd name="T41" fmla="*/ 15 h 74"/>
                <a:gd name="T42" fmla="*/ 20 w 99"/>
                <a:gd name="T43" fmla="*/ 16 h 74"/>
                <a:gd name="T44" fmla="*/ 18 w 99"/>
                <a:gd name="T45" fmla="*/ 17 h 74"/>
                <a:gd name="T46" fmla="*/ 16 w 99"/>
                <a:gd name="T47" fmla="*/ 17 h 74"/>
                <a:gd name="T48" fmla="*/ 14 w 99"/>
                <a:gd name="T49" fmla="*/ 17 h 74"/>
                <a:gd name="T50" fmla="*/ 12 w 99"/>
                <a:gd name="T51" fmla="*/ 17 h 74"/>
                <a:gd name="T52" fmla="*/ 9 w 99"/>
                <a:gd name="T53" fmla="*/ 17 h 74"/>
                <a:gd name="T54" fmla="*/ 7 w 99"/>
                <a:gd name="T55" fmla="*/ 16 h 74"/>
                <a:gd name="T56" fmla="*/ 4 w 99"/>
                <a:gd name="T57" fmla="*/ 15 h 74"/>
                <a:gd name="T58" fmla="*/ 5 w 99"/>
                <a:gd name="T59" fmla="*/ 14 h 74"/>
                <a:gd name="T60" fmla="*/ 5 w 99"/>
                <a:gd name="T61" fmla="*/ 13 h 74"/>
                <a:gd name="T62" fmla="*/ 6 w 99"/>
                <a:gd name="T63" fmla="*/ 12 h 74"/>
                <a:gd name="T64" fmla="*/ 6 w 99"/>
                <a:gd name="T65" fmla="*/ 11 h 74"/>
                <a:gd name="T66" fmla="*/ 7 w 99"/>
                <a:gd name="T67" fmla="*/ 10 h 74"/>
                <a:gd name="T68" fmla="*/ 7 w 99"/>
                <a:gd name="T69" fmla="*/ 9 h 74"/>
                <a:gd name="T70" fmla="*/ 7 w 99"/>
                <a:gd name="T71" fmla="*/ 9 h 74"/>
                <a:gd name="T72" fmla="*/ 7 w 99"/>
                <a:gd name="T73" fmla="*/ 7 h 74"/>
                <a:gd name="T74" fmla="*/ 7 w 99"/>
                <a:gd name="T75" fmla="*/ 7 h 74"/>
                <a:gd name="T76" fmla="*/ 7 w 99"/>
                <a:gd name="T77" fmla="*/ 6 h 74"/>
                <a:gd name="T78" fmla="*/ 7 w 99"/>
                <a:gd name="T79" fmla="*/ 6 h 74"/>
                <a:gd name="T80" fmla="*/ 7 w 99"/>
                <a:gd name="T81" fmla="*/ 6 h 74"/>
                <a:gd name="T82" fmla="*/ 6 w 99"/>
                <a:gd name="T83" fmla="*/ 4 h 74"/>
                <a:gd name="T84" fmla="*/ 6 w 99"/>
                <a:gd name="T85" fmla="*/ 3 h 74"/>
                <a:gd name="T86" fmla="*/ 4 w 99"/>
                <a:gd name="T87" fmla="*/ 2 h 74"/>
                <a:gd name="T88" fmla="*/ 3 w 99"/>
                <a:gd name="T89" fmla="*/ 2 h 74"/>
                <a:gd name="T90" fmla="*/ 3 w 99"/>
                <a:gd name="T91" fmla="*/ 2 h 74"/>
                <a:gd name="T92" fmla="*/ 2 w 99"/>
                <a:gd name="T93" fmla="*/ 1 h 74"/>
                <a:gd name="T94" fmla="*/ 1 w 99"/>
                <a:gd name="T95" fmla="*/ 1 h 74"/>
                <a:gd name="T96" fmla="*/ 0 w 99"/>
                <a:gd name="T97" fmla="*/ 1 h 74"/>
                <a:gd name="T98" fmla="*/ 2 w 99"/>
                <a:gd name="T99" fmla="*/ 0 h 74"/>
                <a:gd name="T100" fmla="*/ 3 w 99"/>
                <a:gd name="T101" fmla="*/ 0 h 74"/>
                <a:gd name="T102" fmla="*/ 4 w 99"/>
                <a:gd name="T103" fmla="*/ 0 h 74"/>
                <a:gd name="T104" fmla="*/ 6 w 99"/>
                <a:gd name="T105" fmla="*/ 0 h 74"/>
                <a:gd name="T106" fmla="*/ 7 w 99"/>
                <a:gd name="T107" fmla="*/ 0 h 74"/>
                <a:gd name="T108" fmla="*/ 8 w 99"/>
                <a:gd name="T109" fmla="*/ 0 h 74"/>
                <a:gd name="T110" fmla="*/ 9 w 99"/>
                <a:gd name="T111" fmla="*/ 0 h 74"/>
                <a:gd name="T112" fmla="*/ 10 w 99"/>
                <a:gd name="T113" fmla="*/ 0 h 7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9"/>
                <a:gd name="T172" fmla="*/ 0 h 74"/>
                <a:gd name="T173" fmla="*/ 99 w 99"/>
                <a:gd name="T174" fmla="*/ 74 h 7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9" h="74">
                  <a:moveTo>
                    <a:pt x="43" y="2"/>
                  </a:moveTo>
                  <a:lnTo>
                    <a:pt x="45" y="3"/>
                  </a:lnTo>
                  <a:lnTo>
                    <a:pt x="46" y="3"/>
                  </a:lnTo>
                  <a:lnTo>
                    <a:pt x="47" y="3"/>
                  </a:lnTo>
                  <a:lnTo>
                    <a:pt x="54" y="5"/>
                  </a:lnTo>
                  <a:lnTo>
                    <a:pt x="62" y="6"/>
                  </a:lnTo>
                  <a:lnTo>
                    <a:pt x="69" y="7"/>
                  </a:lnTo>
                  <a:lnTo>
                    <a:pt x="76" y="10"/>
                  </a:lnTo>
                  <a:lnTo>
                    <a:pt x="82" y="14"/>
                  </a:lnTo>
                  <a:lnTo>
                    <a:pt x="89" y="16"/>
                  </a:lnTo>
                  <a:lnTo>
                    <a:pt x="93" y="22"/>
                  </a:lnTo>
                  <a:lnTo>
                    <a:pt x="97" y="27"/>
                  </a:lnTo>
                  <a:lnTo>
                    <a:pt x="98" y="29"/>
                  </a:lnTo>
                  <a:lnTo>
                    <a:pt x="99" y="33"/>
                  </a:lnTo>
                  <a:lnTo>
                    <a:pt x="99" y="37"/>
                  </a:lnTo>
                  <a:lnTo>
                    <a:pt x="99" y="40"/>
                  </a:lnTo>
                  <a:lnTo>
                    <a:pt x="99" y="49"/>
                  </a:lnTo>
                  <a:lnTo>
                    <a:pt x="97" y="55"/>
                  </a:lnTo>
                  <a:lnTo>
                    <a:pt x="95" y="62"/>
                  </a:lnTo>
                  <a:lnTo>
                    <a:pt x="93" y="67"/>
                  </a:lnTo>
                  <a:lnTo>
                    <a:pt x="88" y="70"/>
                  </a:lnTo>
                  <a:lnTo>
                    <a:pt x="81" y="72"/>
                  </a:lnTo>
                  <a:lnTo>
                    <a:pt x="73" y="74"/>
                  </a:lnTo>
                  <a:lnTo>
                    <a:pt x="63" y="74"/>
                  </a:lnTo>
                  <a:lnTo>
                    <a:pt x="52" y="72"/>
                  </a:lnTo>
                  <a:lnTo>
                    <a:pt x="42" y="72"/>
                  </a:lnTo>
                  <a:lnTo>
                    <a:pt x="30" y="70"/>
                  </a:lnTo>
                  <a:lnTo>
                    <a:pt x="20" y="67"/>
                  </a:lnTo>
                  <a:lnTo>
                    <a:pt x="21" y="63"/>
                  </a:lnTo>
                  <a:lnTo>
                    <a:pt x="23" y="58"/>
                  </a:lnTo>
                  <a:lnTo>
                    <a:pt x="25" y="53"/>
                  </a:lnTo>
                  <a:lnTo>
                    <a:pt x="28" y="48"/>
                  </a:lnTo>
                  <a:lnTo>
                    <a:pt x="30" y="45"/>
                  </a:lnTo>
                  <a:lnTo>
                    <a:pt x="32" y="41"/>
                  </a:lnTo>
                  <a:lnTo>
                    <a:pt x="33" y="37"/>
                  </a:lnTo>
                  <a:lnTo>
                    <a:pt x="33" y="32"/>
                  </a:lnTo>
                  <a:lnTo>
                    <a:pt x="33" y="29"/>
                  </a:lnTo>
                  <a:lnTo>
                    <a:pt x="33" y="28"/>
                  </a:lnTo>
                  <a:lnTo>
                    <a:pt x="33" y="26"/>
                  </a:lnTo>
                  <a:lnTo>
                    <a:pt x="32" y="24"/>
                  </a:lnTo>
                  <a:lnTo>
                    <a:pt x="29" y="19"/>
                  </a:lnTo>
                  <a:lnTo>
                    <a:pt x="25" y="14"/>
                  </a:lnTo>
                  <a:lnTo>
                    <a:pt x="20" y="10"/>
                  </a:lnTo>
                  <a:lnTo>
                    <a:pt x="15" y="7"/>
                  </a:lnTo>
                  <a:lnTo>
                    <a:pt x="13" y="7"/>
                  </a:lnTo>
                  <a:lnTo>
                    <a:pt x="10" y="6"/>
                  </a:lnTo>
                  <a:lnTo>
                    <a:pt x="6" y="6"/>
                  </a:lnTo>
                  <a:lnTo>
                    <a:pt x="0" y="5"/>
                  </a:lnTo>
                  <a:lnTo>
                    <a:pt x="7" y="2"/>
                  </a:lnTo>
                  <a:lnTo>
                    <a:pt x="13" y="0"/>
                  </a:lnTo>
                  <a:lnTo>
                    <a:pt x="20" y="0"/>
                  </a:lnTo>
                  <a:lnTo>
                    <a:pt x="26" y="0"/>
                  </a:lnTo>
                  <a:lnTo>
                    <a:pt x="32" y="0"/>
                  </a:lnTo>
                  <a:lnTo>
                    <a:pt x="37" y="1"/>
                  </a:lnTo>
                  <a:lnTo>
                    <a:pt x="41" y="1"/>
                  </a:lnTo>
                  <a:lnTo>
                    <a:pt x="43" y="2"/>
                  </a:lnTo>
                  <a:close/>
                </a:path>
              </a:pathLst>
            </a:custGeom>
            <a:solidFill>
              <a:srgbClr val="C0C0C0"/>
            </a:solidFill>
            <a:ln w="9525">
              <a:noFill/>
              <a:round/>
              <a:headEnd/>
              <a:tailEnd/>
            </a:ln>
          </p:spPr>
          <p:txBody>
            <a:bodyPr/>
            <a:lstStyle/>
            <a:p>
              <a:pPr rtl="0"/>
              <a:endParaRPr lang="en-US" sz="3800"/>
            </a:p>
          </p:txBody>
        </p:sp>
        <p:sp>
          <p:nvSpPr>
            <p:cNvPr id="41376" name="Freeform 416"/>
            <p:cNvSpPr>
              <a:spLocks/>
            </p:cNvSpPr>
            <p:nvPr/>
          </p:nvSpPr>
          <p:spPr bwMode="auto">
            <a:xfrm flipH="1">
              <a:off x="472" y="1105"/>
              <a:ext cx="56" cy="58"/>
            </a:xfrm>
            <a:custGeom>
              <a:avLst/>
              <a:gdLst>
                <a:gd name="T0" fmla="*/ 27 w 245"/>
                <a:gd name="T1" fmla="*/ 0 h 256"/>
                <a:gd name="T2" fmla="*/ 0 w 245"/>
                <a:gd name="T3" fmla="*/ 36 h 256"/>
                <a:gd name="T4" fmla="*/ 29 w 245"/>
                <a:gd name="T5" fmla="*/ 58 h 256"/>
                <a:gd name="T6" fmla="*/ 56 w 245"/>
                <a:gd name="T7" fmla="*/ 20 h 256"/>
                <a:gd name="T8" fmla="*/ 27 w 245"/>
                <a:gd name="T9" fmla="*/ 0 h 256"/>
                <a:gd name="T10" fmla="*/ 0 60000 65536"/>
                <a:gd name="T11" fmla="*/ 0 60000 65536"/>
                <a:gd name="T12" fmla="*/ 0 60000 65536"/>
                <a:gd name="T13" fmla="*/ 0 60000 65536"/>
                <a:gd name="T14" fmla="*/ 0 60000 65536"/>
                <a:gd name="T15" fmla="*/ 0 w 245"/>
                <a:gd name="T16" fmla="*/ 0 h 256"/>
                <a:gd name="T17" fmla="*/ 245 w 245"/>
                <a:gd name="T18" fmla="*/ 256 h 256"/>
              </a:gdLst>
              <a:ahLst/>
              <a:cxnLst>
                <a:cxn ang="T10">
                  <a:pos x="T0" y="T1"/>
                </a:cxn>
                <a:cxn ang="T11">
                  <a:pos x="T2" y="T3"/>
                </a:cxn>
                <a:cxn ang="T12">
                  <a:pos x="T4" y="T5"/>
                </a:cxn>
                <a:cxn ang="T13">
                  <a:pos x="T6" y="T7"/>
                </a:cxn>
                <a:cxn ang="T14">
                  <a:pos x="T8" y="T9"/>
                </a:cxn>
              </a:cxnLst>
              <a:rect l="T15" t="T16" r="T17" b="T18"/>
              <a:pathLst>
                <a:path w="245" h="256">
                  <a:moveTo>
                    <a:pt x="117" y="0"/>
                  </a:moveTo>
                  <a:lnTo>
                    <a:pt x="0" y="157"/>
                  </a:lnTo>
                  <a:lnTo>
                    <a:pt x="128" y="256"/>
                  </a:lnTo>
                  <a:lnTo>
                    <a:pt x="245" y="89"/>
                  </a:lnTo>
                  <a:lnTo>
                    <a:pt x="117" y="0"/>
                  </a:lnTo>
                  <a:close/>
                </a:path>
              </a:pathLst>
            </a:custGeom>
            <a:solidFill>
              <a:srgbClr val="C0C0C0"/>
            </a:solidFill>
            <a:ln w="9525">
              <a:noFill/>
              <a:round/>
              <a:headEnd/>
              <a:tailEnd/>
            </a:ln>
          </p:spPr>
          <p:txBody>
            <a:bodyPr/>
            <a:lstStyle/>
            <a:p>
              <a:pPr rtl="0"/>
              <a:endParaRPr lang="en-US" sz="3800"/>
            </a:p>
          </p:txBody>
        </p:sp>
        <p:sp>
          <p:nvSpPr>
            <p:cNvPr id="41377" name="Freeform 417"/>
            <p:cNvSpPr>
              <a:spLocks/>
            </p:cNvSpPr>
            <p:nvPr/>
          </p:nvSpPr>
          <p:spPr bwMode="auto">
            <a:xfrm flipH="1">
              <a:off x="468" y="1101"/>
              <a:ext cx="63" cy="66"/>
            </a:xfrm>
            <a:custGeom>
              <a:avLst/>
              <a:gdLst>
                <a:gd name="T0" fmla="*/ 62 w 277"/>
                <a:gd name="T1" fmla="*/ 21 h 287"/>
                <a:gd name="T2" fmla="*/ 60 w 277"/>
                <a:gd name="T3" fmla="*/ 20 h 287"/>
                <a:gd name="T4" fmla="*/ 59 w 277"/>
                <a:gd name="T5" fmla="*/ 20 h 287"/>
                <a:gd name="T6" fmla="*/ 58 w 277"/>
                <a:gd name="T7" fmla="*/ 21 h 287"/>
                <a:gd name="T8" fmla="*/ 57 w 277"/>
                <a:gd name="T9" fmla="*/ 22 h 287"/>
                <a:gd name="T10" fmla="*/ 56 w 277"/>
                <a:gd name="T11" fmla="*/ 23 h 287"/>
                <a:gd name="T12" fmla="*/ 53 w 277"/>
                <a:gd name="T13" fmla="*/ 26 h 287"/>
                <a:gd name="T14" fmla="*/ 50 w 277"/>
                <a:gd name="T15" fmla="*/ 32 h 287"/>
                <a:gd name="T16" fmla="*/ 45 w 277"/>
                <a:gd name="T17" fmla="*/ 37 h 287"/>
                <a:gd name="T18" fmla="*/ 41 w 277"/>
                <a:gd name="T19" fmla="*/ 44 h 287"/>
                <a:gd name="T20" fmla="*/ 37 w 277"/>
                <a:gd name="T21" fmla="*/ 49 h 287"/>
                <a:gd name="T22" fmla="*/ 34 w 277"/>
                <a:gd name="T23" fmla="*/ 54 h 287"/>
                <a:gd name="T24" fmla="*/ 32 w 277"/>
                <a:gd name="T25" fmla="*/ 57 h 287"/>
                <a:gd name="T26" fmla="*/ 30 w 277"/>
                <a:gd name="T27" fmla="*/ 56 h 287"/>
                <a:gd name="T28" fmla="*/ 27 w 277"/>
                <a:gd name="T29" fmla="*/ 53 h 287"/>
                <a:gd name="T30" fmla="*/ 24 w 277"/>
                <a:gd name="T31" fmla="*/ 51 h 287"/>
                <a:gd name="T32" fmla="*/ 20 w 277"/>
                <a:gd name="T33" fmla="*/ 48 h 287"/>
                <a:gd name="T34" fmla="*/ 17 w 277"/>
                <a:gd name="T35" fmla="*/ 45 h 287"/>
                <a:gd name="T36" fmla="*/ 14 w 277"/>
                <a:gd name="T37" fmla="*/ 43 h 287"/>
                <a:gd name="T38" fmla="*/ 11 w 277"/>
                <a:gd name="T39" fmla="*/ 41 h 287"/>
                <a:gd name="T40" fmla="*/ 9 w 277"/>
                <a:gd name="T41" fmla="*/ 39 h 287"/>
                <a:gd name="T42" fmla="*/ 11 w 277"/>
                <a:gd name="T43" fmla="*/ 36 h 287"/>
                <a:gd name="T44" fmla="*/ 14 w 277"/>
                <a:gd name="T45" fmla="*/ 32 h 287"/>
                <a:gd name="T46" fmla="*/ 18 w 277"/>
                <a:gd name="T47" fmla="*/ 26 h 287"/>
                <a:gd name="T48" fmla="*/ 23 w 277"/>
                <a:gd name="T49" fmla="*/ 20 h 287"/>
                <a:gd name="T50" fmla="*/ 27 w 277"/>
                <a:gd name="T51" fmla="*/ 15 h 287"/>
                <a:gd name="T52" fmla="*/ 30 w 277"/>
                <a:gd name="T53" fmla="*/ 10 h 287"/>
                <a:gd name="T54" fmla="*/ 33 w 277"/>
                <a:gd name="T55" fmla="*/ 7 h 287"/>
                <a:gd name="T56" fmla="*/ 33 w 277"/>
                <a:gd name="T57" fmla="*/ 6 h 287"/>
                <a:gd name="T58" fmla="*/ 34 w 277"/>
                <a:gd name="T59" fmla="*/ 5 h 287"/>
                <a:gd name="T60" fmla="*/ 34 w 277"/>
                <a:gd name="T61" fmla="*/ 5 h 287"/>
                <a:gd name="T62" fmla="*/ 34 w 277"/>
                <a:gd name="T63" fmla="*/ 4 h 287"/>
                <a:gd name="T64" fmla="*/ 34 w 277"/>
                <a:gd name="T65" fmla="*/ 4 h 287"/>
                <a:gd name="T66" fmla="*/ 34 w 277"/>
                <a:gd name="T67" fmla="*/ 3 h 287"/>
                <a:gd name="T68" fmla="*/ 34 w 277"/>
                <a:gd name="T69" fmla="*/ 2 h 287"/>
                <a:gd name="T70" fmla="*/ 33 w 277"/>
                <a:gd name="T71" fmla="*/ 1 h 287"/>
                <a:gd name="T72" fmla="*/ 33 w 277"/>
                <a:gd name="T73" fmla="*/ 0 h 287"/>
                <a:gd name="T74" fmla="*/ 31 w 277"/>
                <a:gd name="T75" fmla="*/ 0 h 287"/>
                <a:gd name="T76" fmla="*/ 30 w 277"/>
                <a:gd name="T77" fmla="*/ 0 h 287"/>
                <a:gd name="T78" fmla="*/ 29 w 277"/>
                <a:gd name="T79" fmla="*/ 0 h 287"/>
                <a:gd name="T80" fmla="*/ 28 w 277"/>
                <a:gd name="T81" fmla="*/ 1 h 287"/>
                <a:gd name="T82" fmla="*/ 1 w 277"/>
                <a:gd name="T83" fmla="*/ 38 h 287"/>
                <a:gd name="T84" fmla="*/ 0 w 277"/>
                <a:gd name="T85" fmla="*/ 39 h 287"/>
                <a:gd name="T86" fmla="*/ 0 w 277"/>
                <a:gd name="T87" fmla="*/ 40 h 287"/>
                <a:gd name="T88" fmla="*/ 0 w 277"/>
                <a:gd name="T89" fmla="*/ 41 h 287"/>
                <a:gd name="T90" fmla="*/ 2 w 277"/>
                <a:gd name="T91" fmla="*/ 43 h 287"/>
                <a:gd name="T92" fmla="*/ 30 w 277"/>
                <a:gd name="T93" fmla="*/ 66 h 287"/>
                <a:gd name="T94" fmla="*/ 31 w 277"/>
                <a:gd name="T95" fmla="*/ 66 h 287"/>
                <a:gd name="T96" fmla="*/ 32 w 277"/>
                <a:gd name="T97" fmla="*/ 66 h 287"/>
                <a:gd name="T98" fmla="*/ 33 w 277"/>
                <a:gd name="T99" fmla="*/ 66 h 287"/>
                <a:gd name="T100" fmla="*/ 33 w 277"/>
                <a:gd name="T101" fmla="*/ 66 h 287"/>
                <a:gd name="T102" fmla="*/ 34 w 277"/>
                <a:gd name="T103" fmla="*/ 66 h 287"/>
                <a:gd name="T104" fmla="*/ 35 w 277"/>
                <a:gd name="T105" fmla="*/ 66 h 287"/>
                <a:gd name="T106" fmla="*/ 35 w 277"/>
                <a:gd name="T107" fmla="*/ 65 h 287"/>
                <a:gd name="T108" fmla="*/ 36 w 277"/>
                <a:gd name="T109" fmla="*/ 65 h 287"/>
                <a:gd name="T110" fmla="*/ 63 w 277"/>
                <a:gd name="T111" fmla="*/ 26 h 287"/>
                <a:gd name="T112" fmla="*/ 63 w 277"/>
                <a:gd name="T113" fmla="*/ 25 h 287"/>
                <a:gd name="T114" fmla="*/ 63 w 277"/>
                <a:gd name="T115" fmla="*/ 23 h 287"/>
                <a:gd name="T116" fmla="*/ 63 w 277"/>
                <a:gd name="T117" fmla="*/ 22 h 287"/>
                <a:gd name="T118" fmla="*/ 62 w 277"/>
                <a:gd name="T119" fmla="*/ 21 h 28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77"/>
                <a:gd name="T181" fmla="*/ 0 h 287"/>
                <a:gd name="T182" fmla="*/ 277 w 277"/>
                <a:gd name="T183" fmla="*/ 287 h 28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77" h="287">
                  <a:moveTo>
                    <a:pt x="272" y="91"/>
                  </a:moveTo>
                  <a:lnTo>
                    <a:pt x="265" y="88"/>
                  </a:lnTo>
                  <a:lnTo>
                    <a:pt x="259" y="88"/>
                  </a:lnTo>
                  <a:lnTo>
                    <a:pt x="254" y="91"/>
                  </a:lnTo>
                  <a:lnTo>
                    <a:pt x="249" y="95"/>
                  </a:lnTo>
                  <a:lnTo>
                    <a:pt x="245" y="100"/>
                  </a:lnTo>
                  <a:lnTo>
                    <a:pt x="234" y="115"/>
                  </a:lnTo>
                  <a:lnTo>
                    <a:pt x="219" y="137"/>
                  </a:lnTo>
                  <a:lnTo>
                    <a:pt x="200" y="162"/>
                  </a:lnTo>
                  <a:lnTo>
                    <a:pt x="182" y="190"/>
                  </a:lnTo>
                  <a:lnTo>
                    <a:pt x="164" y="214"/>
                  </a:lnTo>
                  <a:lnTo>
                    <a:pt x="150" y="235"/>
                  </a:lnTo>
                  <a:lnTo>
                    <a:pt x="141" y="248"/>
                  </a:lnTo>
                  <a:lnTo>
                    <a:pt x="132" y="242"/>
                  </a:lnTo>
                  <a:lnTo>
                    <a:pt x="119" y="232"/>
                  </a:lnTo>
                  <a:lnTo>
                    <a:pt x="104" y="221"/>
                  </a:lnTo>
                  <a:lnTo>
                    <a:pt x="90" y="209"/>
                  </a:lnTo>
                  <a:lnTo>
                    <a:pt x="74" y="197"/>
                  </a:lnTo>
                  <a:lnTo>
                    <a:pt x="60" y="186"/>
                  </a:lnTo>
                  <a:lnTo>
                    <a:pt x="48" y="177"/>
                  </a:lnTo>
                  <a:lnTo>
                    <a:pt x="39" y="170"/>
                  </a:lnTo>
                  <a:lnTo>
                    <a:pt x="48" y="157"/>
                  </a:lnTo>
                  <a:lnTo>
                    <a:pt x="63" y="137"/>
                  </a:lnTo>
                  <a:lnTo>
                    <a:pt x="81" y="114"/>
                  </a:lnTo>
                  <a:lnTo>
                    <a:pt x="99" y="89"/>
                  </a:lnTo>
                  <a:lnTo>
                    <a:pt x="117" y="66"/>
                  </a:lnTo>
                  <a:lnTo>
                    <a:pt x="133" y="45"/>
                  </a:lnTo>
                  <a:lnTo>
                    <a:pt x="143" y="31"/>
                  </a:lnTo>
                  <a:lnTo>
                    <a:pt x="147" y="26"/>
                  </a:lnTo>
                  <a:lnTo>
                    <a:pt x="148" y="23"/>
                  </a:lnTo>
                  <a:lnTo>
                    <a:pt x="150" y="20"/>
                  </a:lnTo>
                  <a:lnTo>
                    <a:pt x="151" y="19"/>
                  </a:lnTo>
                  <a:lnTo>
                    <a:pt x="151" y="16"/>
                  </a:lnTo>
                  <a:lnTo>
                    <a:pt x="151" y="13"/>
                  </a:lnTo>
                  <a:lnTo>
                    <a:pt x="150" y="9"/>
                  </a:lnTo>
                  <a:lnTo>
                    <a:pt x="147" y="5"/>
                  </a:lnTo>
                  <a:lnTo>
                    <a:pt x="145" y="2"/>
                  </a:lnTo>
                  <a:lnTo>
                    <a:pt x="138" y="0"/>
                  </a:lnTo>
                  <a:lnTo>
                    <a:pt x="132" y="0"/>
                  </a:lnTo>
                  <a:lnTo>
                    <a:pt x="126" y="2"/>
                  </a:lnTo>
                  <a:lnTo>
                    <a:pt x="121" y="6"/>
                  </a:lnTo>
                  <a:lnTo>
                    <a:pt x="3" y="164"/>
                  </a:lnTo>
                  <a:lnTo>
                    <a:pt x="0" y="169"/>
                  </a:lnTo>
                  <a:lnTo>
                    <a:pt x="0" y="175"/>
                  </a:lnTo>
                  <a:lnTo>
                    <a:pt x="2" y="180"/>
                  </a:lnTo>
                  <a:lnTo>
                    <a:pt x="7" y="186"/>
                  </a:lnTo>
                  <a:lnTo>
                    <a:pt x="134" y="285"/>
                  </a:lnTo>
                  <a:lnTo>
                    <a:pt x="137" y="286"/>
                  </a:lnTo>
                  <a:lnTo>
                    <a:pt x="141" y="287"/>
                  </a:lnTo>
                  <a:lnTo>
                    <a:pt x="143" y="287"/>
                  </a:lnTo>
                  <a:lnTo>
                    <a:pt x="147" y="287"/>
                  </a:lnTo>
                  <a:lnTo>
                    <a:pt x="150" y="287"/>
                  </a:lnTo>
                  <a:lnTo>
                    <a:pt x="152" y="286"/>
                  </a:lnTo>
                  <a:lnTo>
                    <a:pt x="155" y="283"/>
                  </a:lnTo>
                  <a:lnTo>
                    <a:pt x="158" y="281"/>
                  </a:lnTo>
                  <a:lnTo>
                    <a:pt x="275" y="114"/>
                  </a:lnTo>
                  <a:lnTo>
                    <a:pt x="277" y="108"/>
                  </a:lnTo>
                  <a:lnTo>
                    <a:pt x="277" y="101"/>
                  </a:lnTo>
                  <a:lnTo>
                    <a:pt x="276" y="96"/>
                  </a:lnTo>
                  <a:lnTo>
                    <a:pt x="272" y="91"/>
                  </a:lnTo>
                  <a:close/>
                </a:path>
              </a:pathLst>
            </a:custGeom>
            <a:solidFill>
              <a:srgbClr val="000000"/>
            </a:solidFill>
            <a:ln w="9525">
              <a:noFill/>
              <a:round/>
              <a:headEnd/>
              <a:tailEnd/>
            </a:ln>
          </p:spPr>
          <p:txBody>
            <a:bodyPr/>
            <a:lstStyle/>
            <a:p>
              <a:pPr rtl="0"/>
              <a:endParaRPr lang="en-US" sz="3800"/>
            </a:p>
          </p:txBody>
        </p:sp>
        <p:sp>
          <p:nvSpPr>
            <p:cNvPr id="41378" name="Freeform 418"/>
            <p:cNvSpPr>
              <a:spLocks/>
            </p:cNvSpPr>
            <p:nvPr/>
          </p:nvSpPr>
          <p:spPr bwMode="auto">
            <a:xfrm flipH="1">
              <a:off x="442" y="974"/>
              <a:ext cx="199" cy="140"/>
            </a:xfrm>
            <a:custGeom>
              <a:avLst/>
              <a:gdLst>
                <a:gd name="T0" fmla="*/ 172 w 867"/>
                <a:gd name="T1" fmla="*/ 3 h 610"/>
                <a:gd name="T2" fmla="*/ 165 w 867"/>
                <a:gd name="T3" fmla="*/ 7 h 610"/>
                <a:gd name="T4" fmla="*/ 155 w 867"/>
                <a:gd name="T5" fmla="*/ 12 h 610"/>
                <a:gd name="T6" fmla="*/ 147 w 867"/>
                <a:gd name="T7" fmla="*/ 16 h 610"/>
                <a:gd name="T8" fmla="*/ 145 w 867"/>
                <a:gd name="T9" fmla="*/ 18 h 610"/>
                <a:gd name="T10" fmla="*/ 144 w 867"/>
                <a:gd name="T11" fmla="*/ 19 h 610"/>
                <a:gd name="T12" fmla="*/ 144 w 867"/>
                <a:gd name="T13" fmla="*/ 23 h 610"/>
                <a:gd name="T14" fmla="*/ 144 w 867"/>
                <a:gd name="T15" fmla="*/ 33 h 610"/>
                <a:gd name="T16" fmla="*/ 143 w 867"/>
                <a:gd name="T17" fmla="*/ 38 h 610"/>
                <a:gd name="T18" fmla="*/ 139 w 867"/>
                <a:gd name="T19" fmla="*/ 41 h 610"/>
                <a:gd name="T20" fmla="*/ 136 w 867"/>
                <a:gd name="T21" fmla="*/ 40 h 610"/>
                <a:gd name="T22" fmla="*/ 133 w 867"/>
                <a:gd name="T23" fmla="*/ 33 h 610"/>
                <a:gd name="T24" fmla="*/ 130 w 867"/>
                <a:gd name="T25" fmla="*/ 26 h 610"/>
                <a:gd name="T26" fmla="*/ 128 w 867"/>
                <a:gd name="T27" fmla="*/ 22 h 610"/>
                <a:gd name="T28" fmla="*/ 127 w 867"/>
                <a:gd name="T29" fmla="*/ 21 h 610"/>
                <a:gd name="T30" fmla="*/ 125 w 867"/>
                <a:gd name="T31" fmla="*/ 19 h 610"/>
                <a:gd name="T32" fmla="*/ 98 w 867"/>
                <a:gd name="T33" fmla="*/ 14 h 610"/>
                <a:gd name="T34" fmla="*/ 98 w 867"/>
                <a:gd name="T35" fmla="*/ 14 h 610"/>
                <a:gd name="T36" fmla="*/ 97 w 867"/>
                <a:gd name="T37" fmla="*/ 14 h 610"/>
                <a:gd name="T38" fmla="*/ 86 w 867"/>
                <a:gd name="T39" fmla="*/ 16 h 610"/>
                <a:gd name="T40" fmla="*/ 73 w 867"/>
                <a:gd name="T41" fmla="*/ 20 h 610"/>
                <a:gd name="T42" fmla="*/ 61 w 867"/>
                <a:gd name="T43" fmla="*/ 26 h 610"/>
                <a:gd name="T44" fmla="*/ 49 w 867"/>
                <a:gd name="T45" fmla="*/ 32 h 610"/>
                <a:gd name="T46" fmla="*/ 38 w 867"/>
                <a:gd name="T47" fmla="*/ 38 h 610"/>
                <a:gd name="T48" fmla="*/ 29 w 867"/>
                <a:gd name="T49" fmla="*/ 44 h 610"/>
                <a:gd name="T50" fmla="*/ 23 w 867"/>
                <a:gd name="T51" fmla="*/ 48 h 610"/>
                <a:gd name="T52" fmla="*/ 20 w 867"/>
                <a:gd name="T53" fmla="*/ 50 h 610"/>
                <a:gd name="T54" fmla="*/ 21 w 867"/>
                <a:gd name="T55" fmla="*/ 50 h 610"/>
                <a:gd name="T56" fmla="*/ 21 w 867"/>
                <a:gd name="T57" fmla="*/ 50 h 610"/>
                <a:gd name="T58" fmla="*/ 12 w 867"/>
                <a:gd name="T59" fmla="*/ 56 h 610"/>
                <a:gd name="T60" fmla="*/ 6 w 867"/>
                <a:gd name="T61" fmla="*/ 64 h 610"/>
                <a:gd name="T62" fmla="*/ 2 w 867"/>
                <a:gd name="T63" fmla="*/ 72 h 610"/>
                <a:gd name="T64" fmla="*/ 0 w 867"/>
                <a:gd name="T65" fmla="*/ 76 h 610"/>
                <a:gd name="T66" fmla="*/ 0 w 867"/>
                <a:gd name="T67" fmla="*/ 78 h 610"/>
                <a:gd name="T68" fmla="*/ 1 w 867"/>
                <a:gd name="T69" fmla="*/ 80 h 610"/>
                <a:gd name="T70" fmla="*/ 45 w 867"/>
                <a:gd name="T71" fmla="*/ 139 h 610"/>
                <a:gd name="T72" fmla="*/ 48 w 867"/>
                <a:gd name="T73" fmla="*/ 140 h 610"/>
                <a:gd name="T74" fmla="*/ 50 w 867"/>
                <a:gd name="T75" fmla="*/ 139 h 610"/>
                <a:gd name="T76" fmla="*/ 59 w 867"/>
                <a:gd name="T77" fmla="*/ 137 h 610"/>
                <a:gd name="T78" fmla="*/ 72 w 867"/>
                <a:gd name="T79" fmla="*/ 131 h 610"/>
                <a:gd name="T80" fmla="*/ 89 w 867"/>
                <a:gd name="T81" fmla="*/ 123 h 610"/>
                <a:gd name="T82" fmla="*/ 108 w 867"/>
                <a:gd name="T83" fmla="*/ 111 h 610"/>
                <a:gd name="T84" fmla="*/ 127 w 867"/>
                <a:gd name="T85" fmla="*/ 97 h 610"/>
                <a:gd name="T86" fmla="*/ 145 w 867"/>
                <a:gd name="T87" fmla="*/ 79 h 610"/>
                <a:gd name="T88" fmla="*/ 160 w 867"/>
                <a:gd name="T89" fmla="*/ 58 h 610"/>
                <a:gd name="T90" fmla="*/ 167 w 867"/>
                <a:gd name="T91" fmla="*/ 45 h 610"/>
                <a:gd name="T92" fmla="*/ 173 w 867"/>
                <a:gd name="T93" fmla="*/ 41 h 610"/>
                <a:gd name="T94" fmla="*/ 181 w 867"/>
                <a:gd name="T95" fmla="*/ 36 h 610"/>
                <a:gd name="T96" fmla="*/ 187 w 867"/>
                <a:gd name="T97" fmla="*/ 33 h 610"/>
                <a:gd name="T98" fmla="*/ 190 w 867"/>
                <a:gd name="T99" fmla="*/ 31 h 610"/>
                <a:gd name="T100" fmla="*/ 193 w 867"/>
                <a:gd name="T101" fmla="*/ 27 h 610"/>
                <a:gd name="T102" fmla="*/ 197 w 867"/>
                <a:gd name="T103" fmla="*/ 23 h 610"/>
                <a:gd name="T104" fmla="*/ 199 w 867"/>
                <a:gd name="T105" fmla="*/ 18 h 610"/>
                <a:gd name="T106" fmla="*/ 199 w 867"/>
                <a:gd name="T107" fmla="*/ 13 h 610"/>
                <a:gd name="T108" fmla="*/ 198 w 867"/>
                <a:gd name="T109" fmla="*/ 10 h 610"/>
                <a:gd name="T110" fmla="*/ 196 w 867"/>
                <a:gd name="T111" fmla="*/ 6 h 610"/>
                <a:gd name="T112" fmla="*/ 192 w 867"/>
                <a:gd name="T113" fmla="*/ 3 h 610"/>
                <a:gd name="T114" fmla="*/ 186 w 867"/>
                <a:gd name="T115" fmla="*/ 0 h 610"/>
                <a:gd name="T116" fmla="*/ 178 w 867"/>
                <a:gd name="T117" fmla="*/ 0 h 61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67"/>
                <a:gd name="T178" fmla="*/ 0 h 610"/>
                <a:gd name="T179" fmla="*/ 867 w 867"/>
                <a:gd name="T180" fmla="*/ 610 h 61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67" h="610">
                  <a:moveTo>
                    <a:pt x="755" y="9"/>
                  </a:moveTo>
                  <a:lnTo>
                    <a:pt x="750" y="11"/>
                  </a:lnTo>
                  <a:lnTo>
                    <a:pt x="736" y="19"/>
                  </a:lnTo>
                  <a:lnTo>
                    <a:pt x="717" y="30"/>
                  </a:lnTo>
                  <a:lnTo>
                    <a:pt x="695" y="41"/>
                  </a:lnTo>
                  <a:lnTo>
                    <a:pt x="675" y="53"/>
                  </a:lnTo>
                  <a:lnTo>
                    <a:pt x="655" y="62"/>
                  </a:lnTo>
                  <a:lnTo>
                    <a:pt x="642" y="70"/>
                  </a:lnTo>
                  <a:lnTo>
                    <a:pt x="637" y="73"/>
                  </a:lnTo>
                  <a:lnTo>
                    <a:pt x="633" y="77"/>
                  </a:lnTo>
                  <a:lnTo>
                    <a:pt x="629" y="80"/>
                  </a:lnTo>
                  <a:lnTo>
                    <a:pt x="628" y="84"/>
                  </a:lnTo>
                  <a:lnTo>
                    <a:pt x="626" y="90"/>
                  </a:lnTo>
                  <a:lnTo>
                    <a:pt x="626" y="99"/>
                  </a:lnTo>
                  <a:lnTo>
                    <a:pt x="628" y="119"/>
                  </a:lnTo>
                  <a:lnTo>
                    <a:pt x="628" y="143"/>
                  </a:lnTo>
                  <a:lnTo>
                    <a:pt x="628" y="160"/>
                  </a:lnTo>
                  <a:lnTo>
                    <a:pt x="623" y="165"/>
                  </a:lnTo>
                  <a:lnTo>
                    <a:pt x="615" y="170"/>
                  </a:lnTo>
                  <a:lnTo>
                    <a:pt x="607" y="178"/>
                  </a:lnTo>
                  <a:lnTo>
                    <a:pt x="598" y="186"/>
                  </a:lnTo>
                  <a:lnTo>
                    <a:pt x="591" y="173"/>
                  </a:lnTo>
                  <a:lnTo>
                    <a:pt x="585" y="159"/>
                  </a:lnTo>
                  <a:lnTo>
                    <a:pt x="578" y="143"/>
                  </a:lnTo>
                  <a:lnTo>
                    <a:pt x="571" y="129"/>
                  </a:lnTo>
                  <a:lnTo>
                    <a:pt x="565" y="114"/>
                  </a:lnTo>
                  <a:lnTo>
                    <a:pt x="560" y="104"/>
                  </a:lnTo>
                  <a:lnTo>
                    <a:pt x="556" y="96"/>
                  </a:lnTo>
                  <a:lnTo>
                    <a:pt x="555" y="93"/>
                  </a:lnTo>
                  <a:lnTo>
                    <a:pt x="552" y="90"/>
                  </a:lnTo>
                  <a:lnTo>
                    <a:pt x="550" y="87"/>
                  </a:lnTo>
                  <a:lnTo>
                    <a:pt x="546" y="84"/>
                  </a:lnTo>
                  <a:lnTo>
                    <a:pt x="541" y="83"/>
                  </a:lnTo>
                  <a:lnTo>
                    <a:pt x="426" y="62"/>
                  </a:lnTo>
                  <a:lnTo>
                    <a:pt x="425" y="62"/>
                  </a:lnTo>
                  <a:lnTo>
                    <a:pt x="424" y="62"/>
                  </a:lnTo>
                  <a:lnTo>
                    <a:pt x="422" y="62"/>
                  </a:lnTo>
                  <a:lnTo>
                    <a:pt x="398" y="65"/>
                  </a:lnTo>
                  <a:lnTo>
                    <a:pt x="373" y="70"/>
                  </a:lnTo>
                  <a:lnTo>
                    <a:pt x="346" y="78"/>
                  </a:lnTo>
                  <a:lnTo>
                    <a:pt x="318" y="87"/>
                  </a:lnTo>
                  <a:lnTo>
                    <a:pt x="291" y="99"/>
                  </a:lnTo>
                  <a:lnTo>
                    <a:pt x="264" y="112"/>
                  </a:lnTo>
                  <a:lnTo>
                    <a:pt x="238" y="125"/>
                  </a:lnTo>
                  <a:lnTo>
                    <a:pt x="212" y="139"/>
                  </a:lnTo>
                  <a:lnTo>
                    <a:pt x="187" y="153"/>
                  </a:lnTo>
                  <a:lnTo>
                    <a:pt x="165" y="166"/>
                  </a:lnTo>
                  <a:lnTo>
                    <a:pt x="144" y="179"/>
                  </a:lnTo>
                  <a:lnTo>
                    <a:pt x="126" y="191"/>
                  </a:lnTo>
                  <a:lnTo>
                    <a:pt x="112" y="201"/>
                  </a:lnTo>
                  <a:lnTo>
                    <a:pt x="100" y="209"/>
                  </a:lnTo>
                  <a:lnTo>
                    <a:pt x="92" y="214"/>
                  </a:lnTo>
                  <a:lnTo>
                    <a:pt x="88" y="217"/>
                  </a:lnTo>
                  <a:lnTo>
                    <a:pt x="90" y="216"/>
                  </a:lnTo>
                  <a:lnTo>
                    <a:pt x="91" y="216"/>
                  </a:lnTo>
                  <a:lnTo>
                    <a:pt x="71" y="228"/>
                  </a:lnTo>
                  <a:lnTo>
                    <a:pt x="53" y="243"/>
                  </a:lnTo>
                  <a:lnTo>
                    <a:pt x="39" y="261"/>
                  </a:lnTo>
                  <a:lnTo>
                    <a:pt x="26" y="280"/>
                  </a:lnTo>
                  <a:lnTo>
                    <a:pt x="15" y="298"/>
                  </a:lnTo>
                  <a:lnTo>
                    <a:pt x="8" y="313"/>
                  </a:lnTo>
                  <a:lnTo>
                    <a:pt x="2" y="324"/>
                  </a:lnTo>
                  <a:lnTo>
                    <a:pt x="1" y="329"/>
                  </a:lnTo>
                  <a:lnTo>
                    <a:pt x="0" y="333"/>
                  </a:lnTo>
                  <a:lnTo>
                    <a:pt x="0" y="338"/>
                  </a:lnTo>
                  <a:lnTo>
                    <a:pt x="1" y="343"/>
                  </a:lnTo>
                  <a:lnTo>
                    <a:pt x="4" y="347"/>
                  </a:lnTo>
                  <a:lnTo>
                    <a:pt x="191" y="601"/>
                  </a:lnTo>
                  <a:lnTo>
                    <a:pt x="195" y="605"/>
                  </a:lnTo>
                  <a:lnTo>
                    <a:pt x="200" y="609"/>
                  </a:lnTo>
                  <a:lnTo>
                    <a:pt x="207" y="610"/>
                  </a:lnTo>
                  <a:lnTo>
                    <a:pt x="212" y="609"/>
                  </a:lnTo>
                  <a:lnTo>
                    <a:pt x="220" y="606"/>
                  </a:lnTo>
                  <a:lnTo>
                    <a:pt x="234" y="602"/>
                  </a:lnTo>
                  <a:lnTo>
                    <a:pt x="255" y="595"/>
                  </a:lnTo>
                  <a:lnTo>
                    <a:pt x="282" y="584"/>
                  </a:lnTo>
                  <a:lnTo>
                    <a:pt x="314" y="570"/>
                  </a:lnTo>
                  <a:lnTo>
                    <a:pt x="350" y="554"/>
                  </a:lnTo>
                  <a:lnTo>
                    <a:pt x="389" y="535"/>
                  </a:lnTo>
                  <a:lnTo>
                    <a:pt x="429" y="511"/>
                  </a:lnTo>
                  <a:lnTo>
                    <a:pt x="472" y="485"/>
                  </a:lnTo>
                  <a:lnTo>
                    <a:pt x="513" y="455"/>
                  </a:lnTo>
                  <a:lnTo>
                    <a:pt x="555" y="423"/>
                  </a:lnTo>
                  <a:lnTo>
                    <a:pt x="595" y="386"/>
                  </a:lnTo>
                  <a:lnTo>
                    <a:pt x="632" y="345"/>
                  </a:lnTo>
                  <a:lnTo>
                    <a:pt x="665" y="300"/>
                  </a:lnTo>
                  <a:lnTo>
                    <a:pt x="695" y="252"/>
                  </a:lnTo>
                  <a:lnTo>
                    <a:pt x="720" y="200"/>
                  </a:lnTo>
                  <a:lnTo>
                    <a:pt x="727" y="196"/>
                  </a:lnTo>
                  <a:lnTo>
                    <a:pt x="740" y="188"/>
                  </a:lnTo>
                  <a:lnTo>
                    <a:pt x="755" y="178"/>
                  </a:lnTo>
                  <a:lnTo>
                    <a:pt x="773" y="168"/>
                  </a:lnTo>
                  <a:lnTo>
                    <a:pt x="790" y="157"/>
                  </a:lnTo>
                  <a:lnTo>
                    <a:pt x="805" y="148"/>
                  </a:lnTo>
                  <a:lnTo>
                    <a:pt x="815" y="142"/>
                  </a:lnTo>
                  <a:lnTo>
                    <a:pt x="819" y="139"/>
                  </a:lnTo>
                  <a:lnTo>
                    <a:pt x="827" y="134"/>
                  </a:lnTo>
                  <a:lnTo>
                    <a:pt x="834" y="127"/>
                  </a:lnTo>
                  <a:lnTo>
                    <a:pt x="842" y="119"/>
                  </a:lnTo>
                  <a:lnTo>
                    <a:pt x="850" y="110"/>
                  </a:lnTo>
                  <a:lnTo>
                    <a:pt x="857" y="101"/>
                  </a:lnTo>
                  <a:lnTo>
                    <a:pt x="862" y="90"/>
                  </a:lnTo>
                  <a:lnTo>
                    <a:pt x="866" y="79"/>
                  </a:lnTo>
                  <a:lnTo>
                    <a:pt x="867" y="66"/>
                  </a:lnTo>
                  <a:lnTo>
                    <a:pt x="867" y="58"/>
                  </a:lnTo>
                  <a:lnTo>
                    <a:pt x="866" y="50"/>
                  </a:lnTo>
                  <a:lnTo>
                    <a:pt x="863" y="44"/>
                  </a:lnTo>
                  <a:lnTo>
                    <a:pt x="859" y="36"/>
                  </a:lnTo>
                  <a:lnTo>
                    <a:pt x="854" y="28"/>
                  </a:lnTo>
                  <a:lnTo>
                    <a:pt x="846" y="19"/>
                  </a:lnTo>
                  <a:lnTo>
                    <a:pt x="836" y="11"/>
                  </a:lnTo>
                  <a:lnTo>
                    <a:pt x="824" y="5"/>
                  </a:lnTo>
                  <a:lnTo>
                    <a:pt x="810" y="1"/>
                  </a:lnTo>
                  <a:lnTo>
                    <a:pt x="794" y="0"/>
                  </a:lnTo>
                  <a:lnTo>
                    <a:pt x="776" y="2"/>
                  </a:lnTo>
                  <a:lnTo>
                    <a:pt x="755" y="9"/>
                  </a:lnTo>
                  <a:close/>
                </a:path>
              </a:pathLst>
            </a:custGeom>
            <a:solidFill>
              <a:srgbClr val="000000"/>
            </a:solidFill>
            <a:ln w="9525">
              <a:noFill/>
              <a:round/>
              <a:headEnd/>
              <a:tailEnd/>
            </a:ln>
          </p:spPr>
          <p:txBody>
            <a:bodyPr/>
            <a:lstStyle/>
            <a:p>
              <a:pPr rtl="0"/>
              <a:endParaRPr lang="en-US" sz="3800"/>
            </a:p>
          </p:txBody>
        </p:sp>
        <p:sp>
          <p:nvSpPr>
            <p:cNvPr id="41379" name="Freeform 419"/>
            <p:cNvSpPr>
              <a:spLocks/>
            </p:cNvSpPr>
            <p:nvPr/>
          </p:nvSpPr>
          <p:spPr bwMode="auto">
            <a:xfrm flipH="1">
              <a:off x="452" y="983"/>
              <a:ext cx="179" cy="121"/>
            </a:xfrm>
            <a:custGeom>
              <a:avLst/>
              <a:gdLst>
                <a:gd name="T0" fmla="*/ 169 w 786"/>
                <a:gd name="T1" fmla="*/ 0 h 528"/>
                <a:gd name="T2" fmla="*/ 174 w 786"/>
                <a:gd name="T3" fmla="*/ 0 h 528"/>
                <a:gd name="T4" fmla="*/ 176 w 786"/>
                <a:gd name="T5" fmla="*/ 1 h 528"/>
                <a:gd name="T6" fmla="*/ 178 w 786"/>
                <a:gd name="T7" fmla="*/ 3 h 528"/>
                <a:gd name="T8" fmla="*/ 179 w 786"/>
                <a:gd name="T9" fmla="*/ 6 h 528"/>
                <a:gd name="T10" fmla="*/ 178 w 786"/>
                <a:gd name="T11" fmla="*/ 10 h 528"/>
                <a:gd name="T12" fmla="*/ 175 w 786"/>
                <a:gd name="T13" fmla="*/ 13 h 528"/>
                <a:gd name="T14" fmla="*/ 173 w 786"/>
                <a:gd name="T15" fmla="*/ 15 h 528"/>
                <a:gd name="T16" fmla="*/ 171 w 786"/>
                <a:gd name="T17" fmla="*/ 16 h 528"/>
                <a:gd name="T18" fmla="*/ 165 w 786"/>
                <a:gd name="T19" fmla="*/ 20 h 528"/>
                <a:gd name="T20" fmla="*/ 156 w 786"/>
                <a:gd name="T21" fmla="*/ 25 h 528"/>
                <a:gd name="T22" fmla="*/ 150 w 786"/>
                <a:gd name="T23" fmla="*/ 30 h 528"/>
                <a:gd name="T24" fmla="*/ 148 w 786"/>
                <a:gd name="T25" fmla="*/ 31 h 528"/>
                <a:gd name="T26" fmla="*/ 147 w 786"/>
                <a:gd name="T27" fmla="*/ 32 h 528"/>
                <a:gd name="T28" fmla="*/ 143 w 786"/>
                <a:gd name="T29" fmla="*/ 43 h 528"/>
                <a:gd name="T30" fmla="*/ 130 w 786"/>
                <a:gd name="T31" fmla="*/ 61 h 528"/>
                <a:gd name="T32" fmla="*/ 115 w 786"/>
                <a:gd name="T33" fmla="*/ 77 h 528"/>
                <a:gd name="T34" fmla="*/ 99 w 786"/>
                <a:gd name="T35" fmla="*/ 90 h 528"/>
                <a:gd name="T36" fmla="*/ 82 w 786"/>
                <a:gd name="T37" fmla="*/ 101 h 528"/>
                <a:gd name="T38" fmla="*/ 67 w 786"/>
                <a:gd name="T39" fmla="*/ 110 h 528"/>
                <a:gd name="T40" fmla="*/ 53 w 786"/>
                <a:gd name="T41" fmla="*/ 116 h 528"/>
                <a:gd name="T42" fmla="*/ 43 w 786"/>
                <a:gd name="T43" fmla="*/ 120 h 528"/>
                <a:gd name="T44" fmla="*/ 37 w 786"/>
                <a:gd name="T45" fmla="*/ 118 h 528"/>
                <a:gd name="T46" fmla="*/ 26 w 786"/>
                <a:gd name="T47" fmla="*/ 103 h 528"/>
                <a:gd name="T48" fmla="*/ 13 w 786"/>
                <a:gd name="T49" fmla="*/ 85 h 528"/>
                <a:gd name="T50" fmla="*/ 3 w 786"/>
                <a:gd name="T51" fmla="*/ 71 h 528"/>
                <a:gd name="T52" fmla="*/ 1 w 786"/>
                <a:gd name="T53" fmla="*/ 65 h 528"/>
                <a:gd name="T54" fmla="*/ 4 w 786"/>
                <a:gd name="T55" fmla="*/ 60 h 528"/>
                <a:gd name="T56" fmla="*/ 8 w 786"/>
                <a:gd name="T57" fmla="*/ 55 h 528"/>
                <a:gd name="T58" fmla="*/ 13 w 786"/>
                <a:gd name="T59" fmla="*/ 50 h 528"/>
                <a:gd name="T60" fmla="*/ 15 w 786"/>
                <a:gd name="T61" fmla="*/ 49 h 528"/>
                <a:gd name="T62" fmla="*/ 15 w 786"/>
                <a:gd name="T63" fmla="*/ 49 h 528"/>
                <a:gd name="T64" fmla="*/ 16 w 786"/>
                <a:gd name="T65" fmla="*/ 48 h 528"/>
                <a:gd name="T66" fmla="*/ 20 w 786"/>
                <a:gd name="T67" fmla="*/ 45 h 528"/>
                <a:gd name="T68" fmla="*/ 27 w 786"/>
                <a:gd name="T69" fmla="*/ 41 h 528"/>
                <a:gd name="T70" fmla="*/ 36 w 786"/>
                <a:gd name="T71" fmla="*/ 35 h 528"/>
                <a:gd name="T72" fmla="*/ 47 w 786"/>
                <a:gd name="T73" fmla="*/ 29 h 528"/>
                <a:gd name="T74" fmla="*/ 59 w 786"/>
                <a:gd name="T75" fmla="*/ 23 h 528"/>
                <a:gd name="T76" fmla="*/ 71 w 786"/>
                <a:gd name="T77" fmla="*/ 18 h 528"/>
                <a:gd name="T78" fmla="*/ 82 w 786"/>
                <a:gd name="T79" fmla="*/ 15 h 528"/>
                <a:gd name="T80" fmla="*/ 88 w 786"/>
                <a:gd name="T81" fmla="*/ 15 h 528"/>
                <a:gd name="T82" fmla="*/ 94 w 786"/>
                <a:gd name="T83" fmla="*/ 16 h 528"/>
                <a:gd name="T84" fmla="*/ 101 w 786"/>
                <a:gd name="T85" fmla="*/ 17 h 528"/>
                <a:gd name="T86" fmla="*/ 108 w 786"/>
                <a:gd name="T87" fmla="*/ 18 h 528"/>
                <a:gd name="T88" fmla="*/ 111 w 786"/>
                <a:gd name="T89" fmla="*/ 21 h 528"/>
                <a:gd name="T90" fmla="*/ 114 w 786"/>
                <a:gd name="T91" fmla="*/ 28 h 528"/>
                <a:gd name="T92" fmla="*/ 118 w 786"/>
                <a:gd name="T93" fmla="*/ 36 h 528"/>
                <a:gd name="T94" fmla="*/ 121 w 786"/>
                <a:gd name="T95" fmla="*/ 42 h 528"/>
                <a:gd name="T96" fmla="*/ 122 w 786"/>
                <a:gd name="T97" fmla="*/ 44 h 528"/>
                <a:gd name="T98" fmla="*/ 123 w 786"/>
                <a:gd name="T99" fmla="*/ 45 h 528"/>
                <a:gd name="T100" fmla="*/ 125 w 786"/>
                <a:gd name="T101" fmla="*/ 45 h 528"/>
                <a:gd name="T102" fmla="*/ 127 w 786"/>
                <a:gd name="T103" fmla="*/ 45 h 528"/>
                <a:gd name="T104" fmla="*/ 141 w 786"/>
                <a:gd name="T105" fmla="*/ 33 h 528"/>
                <a:gd name="T106" fmla="*/ 142 w 786"/>
                <a:gd name="T107" fmla="*/ 32 h 528"/>
                <a:gd name="T108" fmla="*/ 143 w 786"/>
                <a:gd name="T109" fmla="*/ 30 h 528"/>
                <a:gd name="T110" fmla="*/ 143 w 786"/>
                <a:gd name="T111" fmla="*/ 24 h 528"/>
                <a:gd name="T112" fmla="*/ 142 w 786"/>
                <a:gd name="T113" fmla="*/ 14 h 528"/>
                <a:gd name="T114" fmla="*/ 148 w 786"/>
                <a:gd name="T115" fmla="*/ 11 h 528"/>
                <a:gd name="T116" fmla="*/ 156 w 786"/>
                <a:gd name="T117" fmla="*/ 7 h 528"/>
                <a:gd name="T118" fmla="*/ 163 w 786"/>
                <a:gd name="T119" fmla="*/ 3 h 528"/>
                <a:gd name="T120" fmla="*/ 166 w 786"/>
                <a:gd name="T121" fmla="*/ 1 h 5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86"/>
                <a:gd name="T184" fmla="*/ 0 h 528"/>
                <a:gd name="T185" fmla="*/ 786 w 786"/>
                <a:gd name="T186" fmla="*/ 528 h 5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86" h="528">
                  <a:moveTo>
                    <a:pt x="731" y="5"/>
                  </a:moveTo>
                  <a:lnTo>
                    <a:pt x="743" y="1"/>
                  </a:lnTo>
                  <a:lnTo>
                    <a:pt x="754" y="0"/>
                  </a:lnTo>
                  <a:lnTo>
                    <a:pt x="762" y="1"/>
                  </a:lnTo>
                  <a:lnTo>
                    <a:pt x="770" y="4"/>
                  </a:lnTo>
                  <a:lnTo>
                    <a:pt x="775" y="6"/>
                  </a:lnTo>
                  <a:lnTo>
                    <a:pt x="779" y="10"/>
                  </a:lnTo>
                  <a:lnTo>
                    <a:pt x="782" y="14"/>
                  </a:lnTo>
                  <a:lnTo>
                    <a:pt x="783" y="17"/>
                  </a:lnTo>
                  <a:lnTo>
                    <a:pt x="786" y="26"/>
                  </a:lnTo>
                  <a:lnTo>
                    <a:pt x="786" y="35"/>
                  </a:lnTo>
                  <a:lnTo>
                    <a:pt x="782" y="44"/>
                  </a:lnTo>
                  <a:lnTo>
                    <a:pt x="775" y="52"/>
                  </a:lnTo>
                  <a:lnTo>
                    <a:pt x="769" y="58"/>
                  </a:lnTo>
                  <a:lnTo>
                    <a:pt x="764" y="64"/>
                  </a:lnTo>
                  <a:lnTo>
                    <a:pt x="758" y="66"/>
                  </a:lnTo>
                  <a:lnTo>
                    <a:pt x="757" y="67"/>
                  </a:lnTo>
                  <a:lnTo>
                    <a:pt x="753" y="70"/>
                  </a:lnTo>
                  <a:lnTo>
                    <a:pt x="741" y="78"/>
                  </a:lnTo>
                  <a:lnTo>
                    <a:pt x="725" y="88"/>
                  </a:lnTo>
                  <a:lnTo>
                    <a:pt x="705" y="99"/>
                  </a:lnTo>
                  <a:lnTo>
                    <a:pt x="686" y="110"/>
                  </a:lnTo>
                  <a:lnTo>
                    <a:pt x="670" y="121"/>
                  </a:lnTo>
                  <a:lnTo>
                    <a:pt x="657" y="129"/>
                  </a:lnTo>
                  <a:lnTo>
                    <a:pt x="653" y="131"/>
                  </a:lnTo>
                  <a:lnTo>
                    <a:pt x="650" y="134"/>
                  </a:lnTo>
                  <a:lnTo>
                    <a:pt x="648" y="135"/>
                  </a:lnTo>
                  <a:lnTo>
                    <a:pt x="647" y="138"/>
                  </a:lnTo>
                  <a:lnTo>
                    <a:pt x="645" y="140"/>
                  </a:lnTo>
                  <a:lnTo>
                    <a:pt x="626" y="186"/>
                  </a:lnTo>
                  <a:lnTo>
                    <a:pt x="601" y="228"/>
                  </a:lnTo>
                  <a:lnTo>
                    <a:pt x="572" y="267"/>
                  </a:lnTo>
                  <a:lnTo>
                    <a:pt x="541" y="303"/>
                  </a:lnTo>
                  <a:lnTo>
                    <a:pt x="507" y="336"/>
                  </a:lnTo>
                  <a:lnTo>
                    <a:pt x="472" y="367"/>
                  </a:lnTo>
                  <a:lnTo>
                    <a:pt x="436" y="394"/>
                  </a:lnTo>
                  <a:lnTo>
                    <a:pt x="398" y="419"/>
                  </a:lnTo>
                  <a:lnTo>
                    <a:pt x="362" y="441"/>
                  </a:lnTo>
                  <a:lnTo>
                    <a:pt x="327" y="462"/>
                  </a:lnTo>
                  <a:lnTo>
                    <a:pt x="293" y="479"/>
                  </a:lnTo>
                  <a:lnTo>
                    <a:pt x="262" y="493"/>
                  </a:lnTo>
                  <a:lnTo>
                    <a:pt x="233" y="506"/>
                  </a:lnTo>
                  <a:lnTo>
                    <a:pt x="208" y="515"/>
                  </a:lnTo>
                  <a:lnTo>
                    <a:pt x="189" y="523"/>
                  </a:lnTo>
                  <a:lnTo>
                    <a:pt x="173" y="528"/>
                  </a:lnTo>
                  <a:lnTo>
                    <a:pt x="162" y="513"/>
                  </a:lnTo>
                  <a:lnTo>
                    <a:pt x="142" y="485"/>
                  </a:lnTo>
                  <a:lnTo>
                    <a:pt x="115" y="449"/>
                  </a:lnTo>
                  <a:lnTo>
                    <a:pt x="86" y="410"/>
                  </a:lnTo>
                  <a:lnTo>
                    <a:pt x="56" y="369"/>
                  </a:lnTo>
                  <a:lnTo>
                    <a:pt x="30" y="334"/>
                  </a:lnTo>
                  <a:lnTo>
                    <a:pt x="11" y="308"/>
                  </a:lnTo>
                  <a:lnTo>
                    <a:pt x="0" y="294"/>
                  </a:lnTo>
                  <a:lnTo>
                    <a:pt x="6" y="285"/>
                  </a:lnTo>
                  <a:lnTo>
                    <a:pt x="11" y="273"/>
                  </a:lnTo>
                  <a:lnTo>
                    <a:pt x="19" y="261"/>
                  </a:lnTo>
                  <a:lnTo>
                    <a:pt x="26" y="250"/>
                  </a:lnTo>
                  <a:lnTo>
                    <a:pt x="36" y="238"/>
                  </a:lnTo>
                  <a:lnTo>
                    <a:pt x="45" y="228"/>
                  </a:lnTo>
                  <a:lnTo>
                    <a:pt x="55" y="218"/>
                  </a:lnTo>
                  <a:lnTo>
                    <a:pt x="67" y="212"/>
                  </a:lnTo>
                  <a:lnTo>
                    <a:pt x="68" y="212"/>
                  </a:lnTo>
                  <a:lnTo>
                    <a:pt x="68" y="211"/>
                  </a:lnTo>
                  <a:lnTo>
                    <a:pt x="71" y="209"/>
                  </a:lnTo>
                  <a:lnTo>
                    <a:pt x="77" y="204"/>
                  </a:lnTo>
                  <a:lnTo>
                    <a:pt x="89" y="196"/>
                  </a:lnTo>
                  <a:lnTo>
                    <a:pt x="102" y="187"/>
                  </a:lnTo>
                  <a:lnTo>
                    <a:pt x="119" y="177"/>
                  </a:lnTo>
                  <a:lnTo>
                    <a:pt x="138" y="165"/>
                  </a:lnTo>
                  <a:lnTo>
                    <a:pt x="160" y="152"/>
                  </a:lnTo>
                  <a:lnTo>
                    <a:pt x="184" y="138"/>
                  </a:lnTo>
                  <a:lnTo>
                    <a:pt x="207" y="125"/>
                  </a:lnTo>
                  <a:lnTo>
                    <a:pt x="233" y="112"/>
                  </a:lnTo>
                  <a:lnTo>
                    <a:pt x="259" y="99"/>
                  </a:lnTo>
                  <a:lnTo>
                    <a:pt x="285" y="88"/>
                  </a:lnTo>
                  <a:lnTo>
                    <a:pt x="311" y="78"/>
                  </a:lnTo>
                  <a:lnTo>
                    <a:pt x="336" y="71"/>
                  </a:lnTo>
                  <a:lnTo>
                    <a:pt x="359" y="66"/>
                  </a:lnTo>
                  <a:lnTo>
                    <a:pt x="381" y="64"/>
                  </a:lnTo>
                  <a:lnTo>
                    <a:pt x="387" y="64"/>
                  </a:lnTo>
                  <a:lnTo>
                    <a:pt x="397" y="66"/>
                  </a:lnTo>
                  <a:lnTo>
                    <a:pt x="411" y="69"/>
                  </a:lnTo>
                  <a:lnTo>
                    <a:pt x="427" y="71"/>
                  </a:lnTo>
                  <a:lnTo>
                    <a:pt x="444" y="74"/>
                  </a:lnTo>
                  <a:lnTo>
                    <a:pt x="461" y="77"/>
                  </a:lnTo>
                  <a:lnTo>
                    <a:pt x="474" y="79"/>
                  </a:lnTo>
                  <a:lnTo>
                    <a:pt x="483" y="80"/>
                  </a:lnTo>
                  <a:lnTo>
                    <a:pt x="487" y="90"/>
                  </a:lnTo>
                  <a:lnTo>
                    <a:pt x="493" y="104"/>
                  </a:lnTo>
                  <a:lnTo>
                    <a:pt x="502" y="121"/>
                  </a:lnTo>
                  <a:lnTo>
                    <a:pt x="510" y="139"/>
                  </a:lnTo>
                  <a:lnTo>
                    <a:pt x="519" y="157"/>
                  </a:lnTo>
                  <a:lnTo>
                    <a:pt x="526" y="172"/>
                  </a:lnTo>
                  <a:lnTo>
                    <a:pt x="531" y="182"/>
                  </a:lnTo>
                  <a:lnTo>
                    <a:pt x="532" y="186"/>
                  </a:lnTo>
                  <a:lnTo>
                    <a:pt x="535" y="190"/>
                  </a:lnTo>
                  <a:lnTo>
                    <a:pt x="537" y="194"/>
                  </a:lnTo>
                  <a:lnTo>
                    <a:pt x="541" y="196"/>
                  </a:lnTo>
                  <a:lnTo>
                    <a:pt x="546" y="198"/>
                  </a:lnTo>
                  <a:lnTo>
                    <a:pt x="550" y="198"/>
                  </a:lnTo>
                  <a:lnTo>
                    <a:pt x="556" y="198"/>
                  </a:lnTo>
                  <a:lnTo>
                    <a:pt x="559" y="196"/>
                  </a:lnTo>
                  <a:lnTo>
                    <a:pt x="563" y="194"/>
                  </a:lnTo>
                  <a:lnTo>
                    <a:pt x="619" y="146"/>
                  </a:lnTo>
                  <a:lnTo>
                    <a:pt x="622" y="143"/>
                  </a:lnTo>
                  <a:lnTo>
                    <a:pt x="624" y="139"/>
                  </a:lnTo>
                  <a:lnTo>
                    <a:pt x="626" y="135"/>
                  </a:lnTo>
                  <a:lnTo>
                    <a:pt x="626" y="130"/>
                  </a:lnTo>
                  <a:lnTo>
                    <a:pt x="626" y="122"/>
                  </a:lnTo>
                  <a:lnTo>
                    <a:pt x="626" y="103"/>
                  </a:lnTo>
                  <a:lnTo>
                    <a:pt x="624" y="80"/>
                  </a:lnTo>
                  <a:lnTo>
                    <a:pt x="624" y="62"/>
                  </a:lnTo>
                  <a:lnTo>
                    <a:pt x="635" y="57"/>
                  </a:lnTo>
                  <a:lnTo>
                    <a:pt x="649" y="49"/>
                  </a:lnTo>
                  <a:lnTo>
                    <a:pt x="666" y="40"/>
                  </a:lnTo>
                  <a:lnTo>
                    <a:pt x="684" y="30"/>
                  </a:lnTo>
                  <a:lnTo>
                    <a:pt x="702" y="21"/>
                  </a:lnTo>
                  <a:lnTo>
                    <a:pt x="717" y="13"/>
                  </a:lnTo>
                  <a:lnTo>
                    <a:pt x="727" y="8"/>
                  </a:lnTo>
                  <a:lnTo>
                    <a:pt x="731" y="5"/>
                  </a:lnTo>
                  <a:close/>
                </a:path>
              </a:pathLst>
            </a:custGeom>
            <a:solidFill>
              <a:srgbClr val="C0C0C0"/>
            </a:solidFill>
            <a:ln w="9525">
              <a:noFill/>
              <a:round/>
              <a:headEnd/>
              <a:tailEnd/>
            </a:ln>
          </p:spPr>
          <p:txBody>
            <a:bodyPr/>
            <a:lstStyle/>
            <a:p>
              <a:pPr rtl="0"/>
              <a:endParaRPr lang="en-US" sz="3800"/>
            </a:p>
          </p:txBody>
        </p:sp>
        <p:sp>
          <p:nvSpPr>
            <p:cNvPr id="41380" name="Freeform 420"/>
            <p:cNvSpPr>
              <a:spLocks/>
            </p:cNvSpPr>
            <p:nvPr/>
          </p:nvSpPr>
          <p:spPr bwMode="auto">
            <a:xfrm flipH="1">
              <a:off x="474" y="893"/>
              <a:ext cx="200" cy="167"/>
            </a:xfrm>
            <a:custGeom>
              <a:avLst/>
              <a:gdLst>
                <a:gd name="T0" fmla="*/ 196 w 872"/>
                <a:gd name="T1" fmla="*/ 91 h 726"/>
                <a:gd name="T2" fmla="*/ 199 w 872"/>
                <a:gd name="T3" fmla="*/ 82 h 726"/>
                <a:gd name="T4" fmla="*/ 197 w 872"/>
                <a:gd name="T5" fmla="*/ 66 h 726"/>
                <a:gd name="T6" fmla="*/ 193 w 872"/>
                <a:gd name="T7" fmla="*/ 41 h 726"/>
                <a:gd name="T8" fmla="*/ 192 w 872"/>
                <a:gd name="T9" fmla="*/ 41 h 726"/>
                <a:gd name="T10" fmla="*/ 186 w 872"/>
                <a:gd name="T11" fmla="*/ 50 h 726"/>
                <a:gd name="T12" fmla="*/ 181 w 872"/>
                <a:gd name="T13" fmla="*/ 62 h 726"/>
                <a:gd name="T14" fmla="*/ 179 w 872"/>
                <a:gd name="T15" fmla="*/ 49 h 726"/>
                <a:gd name="T16" fmla="*/ 179 w 872"/>
                <a:gd name="T17" fmla="*/ 32 h 726"/>
                <a:gd name="T18" fmla="*/ 175 w 872"/>
                <a:gd name="T19" fmla="*/ 20 h 726"/>
                <a:gd name="T20" fmla="*/ 172 w 872"/>
                <a:gd name="T21" fmla="*/ 14 h 726"/>
                <a:gd name="T22" fmla="*/ 172 w 872"/>
                <a:gd name="T23" fmla="*/ 20 h 726"/>
                <a:gd name="T24" fmla="*/ 167 w 872"/>
                <a:gd name="T25" fmla="*/ 31 h 726"/>
                <a:gd name="T26" fmla="*/ 156 w 872"/>
                <a:gd name="T27" fmla="*/ 39 h 726"/>
                <a:gd name="T28" fmla="*/ 149 w 872"/>
                <a:gd name="T29" fmla="*/ 43 h 726"/>
                <a:gd name="T30" fmla="*/ 148 w 872"/>
                <a:gd name="T31" fmla="*/ 44 h 726"/>
                <a:gd name="T32" fmla="*/ 148 w 872"/>
                <a:gd name="T33" fmla="*/ 39 h 726"/>
                <a:gd name="T34" fmla="*/ 144 w 872"/>
                <a:gd name="T35" fmla="*/ 20 h 726"/>
                <a:gd name="T36" fmla="*/ 135 w 872"/>
                <a:gd name="T37" fmla="*/ 0 h 726"/>
                <a:gd name="T38" fmla="*/ 134 w 872"/>
                <a:gd name="T39" fmla="*/ 10 h 726"/>
                <a:gd name="T40" fmla="*/ 130 w 872"/>
                <a:gd name="T41" fmla="*/ 27 h 726"/>
                <a:gd name="T42" fmla="*/ 120 w 872"/>
                <a:gd name="T43" fmla="*/ 37 h 726"/>
                <a:gd name="T44" fmla="*/ 117 w 872"/>
                <a:gd name="T45" fmla="*/ 41 h 726"/>
                <a:gd name="T46" fmla="*/ 113 w 872"/>
                <a:gd name="T47" fmla="*/ 14 h 726"/>
                <a:gd name="T48" fmla="*/ 108 w 872"/>
                <a:gd name="T49" fmla="*/ 12 h 726"/>
                <a:gd name="T50" fmla="*/ 103 w 872"/>
                <a:gd name="T51" fmla="*/ 29 h 726"/>
                <a:gd name="T52" fmla="*/ 94 w 872"/>
                <a:gd name="T53" fmla="*/ 42 h 726"/>
                <a:gd name="T54" fmla="*/ 86 w 872"/>
                <a:gd name="T55" fmla="*/ 52 h 726"/>
                <a:gd name="T56" fmla="*/ 83 w 872"/>
                <a:gd name="T57" fmla="*/ 46 h 726"/>
                <a:gd name="T58" fmla="*/ 81 w 872"/>
                <a:gd name="T59" fmla="*/ 25 h 726"/>
                <a:gd name="T60" fmla="*/ 83 w 872"/>
                <a:gd name="T61" fmla="*/ 16 h 726"/>
                <a:gd name="T62" fmla="*/ 74 w 872"/>
                <a:gd name="T63" fmla="*/ 25 h 726"/>
                <a:gd name="T64" fmla="*/ 58 w 872"/>
                <a:gd name="T65" fmla="*/ 44 h 726"/>
                <a:gd name="T66" fmla="*/ 51 w 872"/>
                <a:gd name="T67" fmla="*/ 66 h 726"/>
                <a:gd name="T68" fmla="*/ 50 w 872"/>
                <a:gd name="T69" fmla="*/ 75 h 726"/>
                <a:gd name="T70" fmla="*/ 46 w 872"/>
                <a:gd name="T71" fmla="*/ 72 h 726"/>
                <a:gd name="T72" fmla="*/ 39 w 872"/>
                <a:gd name="T73" fmla="*/ 62 h 726"/>
                <a:gd name="T74" fmla="*/ 36 w 872"/>
                <a:gd name="T75" fmla="*/ 53 h 726"/>
                <a:gd name="T76" fmla="*/ 27 w 872"/>
                <a:gd name="T77" fmla="*/ 64 h 726"/>
                <a:gd name="T78" fmla="*/ 19 w 872"/>
                <a:gd name="T79" fmla="*/ 82 h 726"/>
                <a:gd name="T80" fmla="*/ 18 w 872"/>
                <a:gd name="T81" fmla="*/ 104 h 726"/>
                <a:gd name="T82" fmla="*/ 17 w 872"/>
                <a:gd name="T83" fmla="*/ 108 h 726"/>
                <a:gd name="T84" fmla="*/ 11 w 872"/>
                <a:gd name="T85" fmla="*/ 94 h 726"/>
                <a:gd name="T86" fmla="*/ 4 w 872"/>
                <a:gd name="T87" fmla="*/ 77 h 726"/>
                <a:gd name="T88" fmla="*/ 2 w 872"/>
                <a:gd name="T89" fmla="*/ 81 h 726"/>
                <a:gd name="T90" fmla="*/ 0 w 872"/>
                <a:gd name="T91" fmla="*/ 108 h 726"/>
                <a:gd name="T92" fmla="*/ 5 w 872"/>
                <a:gd name="T93" fmla="*/ 135 h 726"/>
                <a:gd name="T94" fmla="*/ 12 w 872"/>
                <a:gd name="T95" fmla="*/ 146 h 726"/>
                <a:gd name="T96" fmla="*/ 21 w 872"/>
                <a:gd name="T97" fmla="*/ 155 h 726"/>
                <a:gd name="T98" fmla="*/ 30 w 872"/>
                <a:gd name="T99" fmla="*/ 160 h 726"/>
                <a:gd name="T100" fmla="*/ 39 w 872"/>
                <a:gd name="T101" fmla="*/ 164 h 726"/>
                <a:gd name="T102" fmla="*/ 43 w 872"/>
                <a:gd name="T103" fmla="*/ 167 h 726"/>
                <a:gd name="T104" fmla="*/ 167 w 872"/>
                <a:gd name="T105" fmla="*/ 131 h 726"/>
                <a:gd name="T106" fmla="*/ 194 w 872"/>
                <a:gd name="T107" fmla="*/ 93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72"/>
                <a:gd name="T163" fmla="*/ 0 h 726"/>
                <a:gd name="T164" fmla="*/ 872 w 872"/>
                <a:gd name="T165" fmla="*/ 726 h 72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72" h="726">
                  <a:moveTo>
                    <a:pt x="847" y="406"/>
                  </a:moveTo>
                  <a:lnTo>
                    <a:pt x="848" y="403"/>
                  </a:lnTo>
                  <a:lnTo>
                    <a:pt x="854" y="397"/>
                  </a:lnTo>
                  <a:lnTo>
                    <a:pt x="859" y="387"/>
                  </a:lnTo>
                  <a:lnTo>
                    <a:pt x="865" y="372"/>
                  </a:lnTo>
                  <a:lnTo>
                    <a:pt x="869" y="355"/>
                  </a:lnTo>
                  <a:lnTo>
                    <a:pt x="872" y="335"/>
                  </a:lnTo>
                  <a:lnTo>
                    <a:pt x="868" y="311"/>
                  </a:lnTo>
                  <a:lnTo>
                    <a:pt x="860" y="285"/>
                  </a:lnTo>
                  <a:lnTo>
                    <a:pt x="845" y="236"/>
                  </a:lnTo>
                  <a:lnTo>
                    <a:pt x="841" y="200"/>
                  </a:lnTo>
                  <a:lnTo>
                    <a:pt x="842" y="178"/>
                  </a:lnTo>
                  <a:lnTo>
                    <a:pt x="843" y="171"/>
                  </a:lnTo>
                  <a:lnTo>
                    <a:pt x="842" y="173"/>
                  </a:lnTo>
                  <a:lnTo>
                    <a:pt x="837" y="180"/>
                  </a:lnTo>
                  <a:lnTo>
                    <a:pt x="830" y="189"/>
                  </a:lnTo>
                  <a:lnTo>
                    <a:pt x="821" y="202"/>
                  </a:lnTo>
                  <a:lnTo>
                    <a:pt x="813" y="217"/>
                  </a:lnTo>
                  <a:lnTo>
                    <a:pt x="804" y="234"/>
                  </a:lnTo>
                  <a:lnTo>
                    <a:pt x="796" y="253"/>
                  </a:lnTo>
                  <a:lnTo>
                    <a:pt x="791" y="271"/>
                  </a:lnTo>
                  <a:lnTo>
                    <a:pt x="789" y="263"/>
                  </a:lnTo>
                  <a:lnTo>
                    <a:pt x="783" y="242"/>
                  </a:lnTo>
                  <a:lnTo>
                    <a:pt x="780" y="212"/>
                  </a:lnTo>
                  <a:lnTo>
                    <a:pt x="782" y="177"/>
                  </a:lnTo>
                  <a:lnTo>
                    <a:pt x="783" y="157"/>
                  </a:lnTo>
                  <a:lnTo>
                    <a:pt x="782" y="138"/>
                  </a:lnTo>
                  <a:lnTo>
                    <a:pt x="777" y="118"/>
                  </a:lnTo>
                  <a:lnTo>
                    <a:pt x="772" y="100"/>
                  </a:lnTo>
                  <a:lnTo>
                    <a:pt x="764" y="85"/>
                  </a:lnTo>
                  <a:lnTo>
                    <a:pt x="759" y="72"/>
                  </a:lnTo>
                  <a:lnTo>
                    <a:pt x="754" y="64"/>
                  </a:lnTo>
                  <a:lnTo>
                    <a:pt x="752" y="61"/>
                  </a:lnTo>
                  <a:lnTo>
                    <a:pt x="752" y="65"/>
                  </a:lnTo>
                  <a:lnTo>
                    <a:pt x="751" y="73"/>
                  </a:lnTo>
                  <a:lnTo>
                    <a:pt x="748" y="86"/>
                  </a:lnTo>
                  <a:lnTo>
                    <a:pt x="743" y="102"/>
                  </a:lnTo>
                  <a:lnTo>
                    <a:pt x="737" y="118"/>
                  </a:lnTo>
                  <a:lnTo>
                    <a:pt x="726" y="135"/>
                  </a:lnTo>
                  <a:lnTo>
                    <a:pt x="712" y="150"/>
                  </a:lnTo>
                  <a:lnTo>
                    <a:pt x="695" y="161"/>
                  </a:lnTo>
                  <a:lnTo>
                    <a:pt x="678" y="169"/>
                  </a:lnTo>
                  <a:lnTo>
                    <a:pt x="665" y="176"/>
                  </a:lnTo>
                  <a:lnTo>
                    <a:pt x="656" y="182"/>
                  </a:lnTo>
                  <a:lnTo>
                    <a:pt x="651" y="186"/>
                  </a:lnTo>
                  <a:lnTo>
                    <a:pt x="647" y="189"/>
                  </a:lnTo>
                  <a:lnTo>
                    <a:pt x="646" y="191"/>
                  </a:lnTo>
                  <a:lnTo>
                    <a:pt x="646" y="193"/>
                  </a:lnTo>
                  <a:lnTo>
                    <a:pt x="646" y="187"/>
                  </a:lnTo>
                  <a:lnTo>
                    <a:pt x="644" y="171"/>
                  </a:lnTo>
                  <a:lnTo>
                    <a:pt x="642" y="148"/>
                  </a:lnTo>
                  <a:lnTo>
                    <a:pt x="637" y="120"/>
                  </a:lnTo>
                  <a:lnTo>
                    <a:pt x="630" y="87"/>
                  </a:lnTo>
                  <a:lnTo>
                    <a:pt x="620" y="56"/>
                  </a:lnTo>
                  <a:lnTo>
                    <a:pt x="607" y="26"/>
                  </a:lnTo>
                  <a:lnTo>
                    <a:pt x="590" y="0"/>
                  </a:lnTo>
                  <a:lnTo>
                    <a:pt x="590" y="5"/>
                  </a:lnTo>
                  <a:lnTo>
                    <a:pt x="587" y="20"/>
                  </a:lnTo>
                  <a:lnTo>
                    <a:pt x="585" y="42"/>
                  </a:lnTo>
                  <a:lnTo>
                    <a:pt x="581" y="65"/>
                  </a:lnTo>
                  <a:lnTo>
                    <a:pt x="574" y="91"/>
                  </a:lnTo>
                  <a:lnTo>
                    <a:pt x="566" y="116"/>
                  </a:lnTo>
                  <a:lnTo>
                    <a:pt x="556" y="135"/>
                  </a:lnTo>
                  <a:lnTo>
                    <a:pt x="544" y="147"/>
                  </a:lnTo>
                  <a:lnTo>
                    <a:pt x="525" y="161"/>
                  </a:lnTo>
                  <a:lnTo>
                    <a:pt x="513" y="172"/>
                  </a:lnTo>
                  <a:lnTo>
                    <a:pt x="509" y="177"/>
                  </a:lnTo>
                  <a:lnTo>
                    <a:pt x="508" y="180"/>
                  </a:lnTo>
                  <a:lnTo>
                    <a:pt x="507" y="159"/>
                  </a:lnTo>
                  <a:lnTo>
                    <a:pt x="500" y="113"/>
                  </a:lnTo>
                  <a:lnTo>
                    <a:pt x="491" y="62"/>
                  </a:lnTo>
                  <a:lnTo>
                    <a:pt x="479" y="31"/>
                  </a:lnTo>
                  <a:lnTo>
                    <a:pt x="478" y="36"/>
                  </a:lnTo>
                  <a:lnTo>
                    <a:pt x="473" y="52"/>
                  </a:lnTo>
                  <a:lnTo>
                    <a:pt x="466" y="75"/>
                  </a:lnTo>
                  <a:lnTo>
                    <a:pt x="457" y="100"/>
                  </a:lnTo>
                  <a:lnTo>
                    <a:pt x="447" y="128"/>
                  </a:lnTo>
                  <a:lnTo>
                    <a:pt x="435" y="152"/>
                  </a:lnTo>
                  <a:lnTo>
                    <a:pt x="423" y="172"/>
                  </a:lnTo>
                  <a:lnTo>
                    <a:pt x="412" y="182"/>
                  </a:lnTo>
                  <a:lnTo>
                    <a:pt x="392" y="197"/>
                  </a:lnTo>
                  <a:lnTo>
                    <a:pt x="380" y="213"/>
                  </a:lnTo>
                  <a:lnTo>
                    <a:pt x="375" y="228"/>
                  </a:lnTo>
                  <a:lnTo>
                    <a:pt x="374" y="234"/>
                  </a:lnTo>
                  <a:lnTo>
                    <a:pt x="370" y="224"/>
                  </a:lnTo>
                  <a:lnTo>
                    <a:pt x="360" y="198"/>
                  </a:lnTo>
                  <a:lnTo>
                    <a:pt x="352" y="165"/>
                  </a:lnTo>
                  <a:lnTo>
                    <a:pt x="349" y="134"/>
                  </a:lnTo>
                  <a:lnTo>
                    <a:pt x="354" y="108"/>
                  </a:lnTo>
                  <a:lnTo>
                    <a:pt x="357" y="87"/>
                  </a:lnTo>
                  <a:lnTo>
                    <a:pt x="360" y="74"/>
                  </a:lnTo>
                  <a:lnTo>
                    <a:pt x="361" y="69"/>
                  </a:lnTo>
                  <a:lnTo>
                    <a:pt x="356" y="74"/>
                  </a:lnTo>
                  <a:lnTo>
                    <a:pt x="341" y="89"/>
                  </a:lnTo>
                  <a:lnTo>
                    <a:pt x="321" y="109"/>
                  </a:lnTo>
                  <a:lnTo>
                    <a:pt x="297" y="134"/>
                  </a:lnTo>
                  <a:lnTo>
                    <a:pt x="274" y="164"/>
                  </a:lnTo>
                  <a:lnTo>
                    <a:pt x="252" y="193"/>
                  </a:lnTo>
                  <a:lnTo>
                    <a:pt x="236" y="221"/>
                  </a:lnTo>
                  <a:lnTo>
                    <a:pt x="228" y="247"/>
                  </a:lnTo>
                  <a:lnTo>
                    <a:pt x="223" y="286"/>
                  </a:lnTo>
                  <a:lnTo>
                    <a:pt x="221" y="311"/>
                  </a:lnTo>
                  <a:lnTo>
                    <a:pt x="219" y="323"/>
                  </a:lnTo>
                  <a:lnTo>
                    <a:pt x="219" y="327"/>
                  </a:lnTo>
                  <a:lnTo>
                    <a:pt x="217" y="325"/>
                  </a:lnTo>
                  <a:lnTo>
                    <a:pt x="210" y="320"/>
                  </a:lnTo>
                  <a:lnTo>
                    <a:pt x="200" y="311"/>
                  </a:lnTo>
                  <a:lnTo>
                    <a:pt x="189" y="299"/>
                  </a:lnTo>
                  <a:lnTo>
                    <a:pt x="179" y="285"/>
                  </a:lnTo>
                  <a:lnTo>
                    <a:pt x="169" y="268"/>
                  </a:lnTo>
                  <a:lnTo>
                    <a:pt x="162" y="249"/>
                  </a:lnTo>
                  <a:lnTo>
                    <a:pt x="159" y="226"/>
                  </a:lnTo>
                  <a:lnTo>
                    <a:pt x="156" y="230"/>
                  </a:lnTo>
                  <a:lnTo>
                    <a:pt x="146" y="242"/>
                  </a:lnTo>
                  <a:lnTo>
                    <a:pt x="133" y="258"/>
                  </a:lnTo>
                  <a:lnTo>
                    <a:pt x="119" y="280"/>
                  </a:lnTo>
                  <a:lnTo>
                    <a:pt x="104" y="303"/>
                  </a:lnTo>
                  <a:lnTo>
                    <a:pt x="91" y="329"/>
                  </a:lnTo>
                  <a:lnTo>
                    <a:pt x="81" y="357"/>
                  </a:lnTo>
                  <a:lnTo>
                    <a:pt x="78" y="381"/>
                  </a:lnTo>
                  <a:lnTo>
                    <a:pt x="78" y="424"/>
                  </a:lnTo>
                  <a:lnTo>
                    <a:pt x="78" y="453"/>
                  </a:lnTo>
                  <a:lnTo>
                    <a:pt x="78" y="469"/>
                  </a:lnTo>
                  <a:lnTo>
                    <a:pt x="78" y="474"/>
                  </a:lnTo>
                  <a:lnTo>
                    <a:pt x="75" y="469"/>
                  </a:lnTo>
                  <a:lnTo>
                    <a:pt x="68" y="454"/>
                  </a:lnTo>
                  <a:lnTo>
                    <a:pt x="59" y="435"/>
                  </a:lnTo>
                  <a:lnTo>
                    <a:pt x="49" y="410"/>
                  </a:lnTo>
                  <a:lnTo>
                    <a:pt x="37" y="384"/>
                  </a:lnTo>
                  <a:lnTo>
                    <a:pt x="27" y="359"/>
                  </a:lnTo>
                  <a:lnTo>
                    <a:pt x="19" y="336"/>
                  </a:lnTo>
                  <a:lnTo>
                    <a:pt x="15" y="319"/>
                  </a:lnTo>
                  <a:lnTo>
                    <a:pt x="14" y="327"/>
                  </a:lnTo>
                  <a:lnTo>
                    <a:pt x="10" y="350"/>
                  </a:lnTo>
                  <a:lnTo>
                    <a:pt x="5" y="384"/>
                  </a:lnTo>
                  <a:lnTo>
                    <a:pt x="1" y="424"/>
                  </a:lnTo>
                  <a:lnTo>
                    <a:pt x="0" y="470"/>
                  </a:lnTo>
                  <a:lnTo>
                    <a:pt x="1" y="514"/>
                  </a:lnTo>
                  <a:lnTo>
                    <a:pt x="7" y="554"/>
                  </a:lnTo>
                  <a:lnTo>
                    <a:pt x="20" y="588"/>
                  </a:lnTo>
                  <a:lnTo>
                    <a:pt x="29" y="604"/>
                  </a:lnTo>
                  <a:lnTo>
                    <a:pt x="40" y="620"/>
                  </a:lnTo>
                  <a:lnTo>
                    <a:pt x="52" y="635"/>
                  </a:lnTo>
                  <a:lnTo>
                    <a:pt x="63" y="649"/>
                  </a:lnTo>
                  <a:lnTo>
                    <a:pt x="76" y="663"/>
                  </a:lnTo>
                  <a:lnTo>
                    <a:pt x="91" y="673"/>
                  </a:lnTo>
                  <a:lnTo>
                    <a:pt x="104" y="683"/>
                  </a:lnTo>
                  <a:lnTo>
                    <a:pt x="118" y="690"/>
                  </a:lnTo>
                  <a:lnTo>
                    <a:pt x="131" y="696"/>
                  </a:lnTo>
                  <a:lnTo>
                    <a:pt x="145" y="702"/>
                  </a:lnTo>
                  <a:lnTo>
                    <a:pt x="157" y="708"/>
                  </a:lnTo>
                  <a:lnTo>
                    <a:pt x="169" y="713"/>
                  </a:lnTo>
                  <a:lnTo>
                    <a:pt x="178" y="718"/>
                  </a:lnTo>
                  <a:lnTo>
                    <a:pt x="184" y="722"/>
                  </a:lnTo>
                  <a:lnTo>
                    <a:pt x="189" y="725"/>
                  </a:lnTo>
                  <a:lnTo>
                    <a:pt x="191" y="726"/>
                  </a:lnTo>
                  <a:lnTo>
                    <a:pt x="673" y="487"/>
                  </a:lnTo>
                  <a:lnTo>
                    <a:pt x="729" y="571"/>
                  </a:lnTo>
                  <a:lnTo>
                    <a:pt x="798" y="519"/>
                  </a:lnTo>
                  <a:lnTo>
                    <a:pt x="794" y="450"/>
                  </a:lnTo>
                  <a:lnTo>
                    <a:pt x="847" y="406"/>
                  </a:lnTo>
                  <a:close/>
                </a:path>
              </a:pathLst>
            </a:custGeom>
            <a:solidFill>
              <a:srgbClr val="C0C0C0"/>
            </a:solidFill>
            <a:ln w="12700">
              <a:solidFill>
                <a:srgbClr val="12121C"/>
              </a:solidFill>
              <a:round/>
              <a:headEnd/>
              <a:tailEnd/>
            </a:ln>
          </p:spPr>
          <p:txBody>
            <a:bodyPr/>
            <a:lstStyle/>
            <a:p>
              <a:pPr rtl="0"/>
              <a:endParaRPr lang="en-US" sz="3800"/>
            </a:p>
          </p:txBody>
        </p:sp>
        <p:sp>
          <p:nvSpPr>
            <p:cNvPr id="41381" name="Freeform 421"/>
            <p:cNvSpPr>
              <a:spLocks/>
            </p:cNvSpPr>
            <p:nvPr/>
          </p:nvSpPr>
          <p:spPr bwMode="auto">
            <a:xfrm flipH="1">
              <a:off x="462" y="988"/>
              <a:ext cx="23" cy="15"/>
            </a:xfrm>
            <a:custGeom>
              <a:avLst/>
              <a:gdLst>
                <a:gd name="T0" fmla="*/ 5 w 100"/>
                <a:gd name="T1" fmla="*/ 10 h 63"/>
                <a:gd name="T2" fmla="*/ 0 w 100"/>
                <a:gd name="T3" fmla="*/ 12 h 63"/>
                <a:gd name="T4" fmla="*/ 14 w 100"/>
                <a:gd name="T5" fmla="*/ 15 h 63"/>
                <a:gd name="T6" fmla="*/ 15 w 100"/>
                <a:gd name="T7" fmla="*/ 11 h 63"/>
                <a:gd name="T8" fmla="*/ 15 w 100"/>
                <a:gd name="T9" fmla="*/ 11 h 63"/>
                <a:gd name="T10" fmla="*/ 14 w 100"/>
                <a:gd name="T11" fmla="*/ 11 h 63"/>
                <a:gd name="T12" fmla="*/ 12 w 100"/>
                <a:gd name="T13" fmla="*/ 11 h 63"/>
                <a:gd name="T14" fmla="*/ 11 w 100"/>
                <a:gd name="T15" fmla="*/ 10 h 63"/>
                <a:gd name="T16" fmla="*/ 13 w 100"/>
                <a:gd name="T17" fmla="*/ 9 h 63"/>
                <a:gd name="T18" fmla="*/ 15 w 100"/>
                <a:gd name="T19" fmla="*/ 8 h 63"/>
                <a:gd name="T20" fmla="*/ 17 w 100"/>
                <a:gd name="T21" fmla="*/ 7 h 63"/>
                <a:gd name="T22" fmla="*/ 19 w 100"/>
                <a:gd name="T23" fmla="*/ 6 h 63"/>
                <a:gd name="T24" fmla="*/ 20 w 100"/>
                <a:gd name="T25" fmla="*/ 5 h 63"/>
                <a:gd name="T26" fmla="*/ 22 w 100"/>
                <a:gd name="T27" fmla="*/ 4 h 63"/>
                <a:gd name="T28" fmla="*/ 23 w 100"/>
                <a:gd name="T29" fmla="*/ 4 h 63"/>
                <a:gd name="T30" fmla="*/ 23 w 100"/>
                <a:gd name="T31" fmla="*/ 3 h 63"/>
                <a:gd name="T32" fmla="*/ 21 w 100"/>
                <a:gd name="T33" fmla="*/ 0 h 63"/>
                <a:gd name="T34" fmla="*/ 5 w 100"/>
                <a:gd name="T35" fmla="*/ 10 h 6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0"/>
                <a:gd name="T55" fmla="*/ 0 h 63"/>
                <a:gd name="T56" fmla="*/ 100 w 100"/>
                <a:gd name="T57" fmla="*/ 63 h 6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0" h="63">
                  <a:moveTo>
                    <a:pt x="20" y="40"/>
                  </a:moveTo>
                  <a:lnTo>
                    <a:pt x="0" y="52"/>
                  </a:lnTo>
                  <a:lnTo>
                    <a:pt x="63" y="63"/>
                  </a:lnTo>
                  <a:lnTo>
                    <a:pt x="65" y="48"/>
                  </a:lnTo>
                  <a:lnTo>
                    <a:pt x="64" y="48"/>
                  </a:lnTo>
                  <a:lnTo>
                    <a:pt x="60" y="46"/>
                  </a:lnTo>
                  <a:lnTo>
                    <a:pt x="54" y="45"/>
                  </a:lnTo>
                  <a:lnTo>
                    <a:pt x="47" y="44"/>
                  </a:lnTo>
                  <a:lnTo>
                    <a:pt x="55" y="39"/>
                  </a:lnTo>
                  <a:lnTo>
                    <a:pt x="64" y="35"/>
                  </a:lnTo>
                  <a:lnTo>
                    <a:pt x="73" y="29"/>
                  </a:lnTo>
                  <a:lnTo>
                    <a:pt x="82" y="24"/>
                  </a:lnTo>
                  <a:lnTo>
                    <a:pt x="89" y="20"/>
                  </a:lnTo>
                  <a:lnTo>
                    <a:pt x="95" y="16"/>
                  </a:lnTo>
                  <a:lnTo>
                    <a:pt x="99" y="15"/>
                  </a:lnTo>
                  <a:lnTo>
                    <a:pt x="100" y="14"/>
                  </a:lnTo>
                  <a:lnTo>
                    <a:pt x="93" y="0"/>
                  </a:lnTo>
                  <a:lnTo>
                    <a:pt x="20" y="40"/>
                  </a:lnTo>
                  <a:close/>
                </a:path>
              </a:pathLst>
            </a:custGeom>
            <a:solidFill>
              <a:srgbClr val="000000"/>
            </a:solidFill>
            <a:ln w="9525">
              <a:noFill/>
              <a:round/>
              <a:headEnd/>
              <a:tailEnd/>
            </a:ln>
          </p:spPr>
          <p:txBody>
            <a:bodyPr/>
            <a:lstStyle/>
            <a:p>
              <a:pPr rtl="0"/>
              <a:endParaRPr lang="en-US" sz="3800"/>
            </a:p>
          </p:txBody>
        </p:sp>
        <p:sp>
          <p:nvSpPr>
            <p:cNvPr id="41382" name="Freeform 422"/>
            <p:cNvSpPr>
              <a:spLocks/>
            </p:cNvSpPr>
            <p:nvPr/>
          </p:nvSpPr>
          <p:spPr bwMode="auto">
            <a:xfrm flipH="1">
              <a:off x="611" y="1425"/>
              <a:ext cx="36" cy="34"/>
            </a:xfrm>
            <a:custGeom>
              <a:avLst/>
              <a:gdLst>
                <a:gd name="T0" fmla="*/ 36 w 155"/>
                <a:gd name="T1" fmla="*/ 17 h 147"/>
                <a:gd name="T2" fmla="*/ 36 w 155"/>
                <a:gd name="T3" fmla="*/ 20 h 147"/>
                <a:gd name="T4" fmla="*/ 34 w 155"/>
                <a:gd name="T5" fmla="*/ 23 h 147"/>
                <a:gd name="T6" fmla="*/ 33 w 155"/>
                <a:gd name="T7" fmla="*/ 26 h 147"/>
                <a:gd name="T8" fmla="*/ 31 w 155"/>
                <a:gd name="T9" fmla="*/ 29 h 147"/>
                <a:gd name="T10" fmla="*/ 28 w 155"/>
                <a:gd name="T11" fmla="*/ 31 h 147"/>
                <a:gd name="T12" fmla="*/ 25 w 155"/>
                <a:gd name="T13" fmla="*/ 33 h 147"/>
                <a:gd name="T14" fmla="*/ 22 w 155"/>
                <a:gd name="T15" fmla="*/ 34 h 147"/>
                <a:gd name="T16" fmla="*/ 18 w 155"/>
                <a:gd name="T17" fmla="*/ 34 h 147"/>
                <a:gd name="T18" fmla="*/ 14 w 155"/>
                <a:gd name="T19" fmla="*/ 34 h 147"/>
                <a:gd name="T20" fmla="*/ 11 w 155"/>
                <a:gd name="T21" fmla="*/ 33 h 147"/>
                <a:gd name="T22" fmla="*/ 8 w 155"/>
                <a:gd name="T23" fmla="*/ 31 h 147"/>
                <a:gd name="T24" fmla="*/ 5 w 155"/>
                <a:gd name="T25" fmla="*/ 29 h 147"/>
                <a:gd name="T26" fmla="*/ 3 w 155"/>
                <a:gd name="T27" fmla="*/ 26 h 147"/>
                <a:gd name="T28" fmla="*/ 1 w 155"/>
                <a:gd name="T29" fmla="*/ 23 h 147"/>
                <a:gd name="T30" fmla="*/ 0 w 155"/>
                <a:gd name="T31" fmla="*/ 20 h 147"/>
                <a:gd name="T32" fmla="*/ 0 w 155"/>
                <a:gd name="T33" fmla="*/ 17 h 147"/>
                <a:gd name="T34" fmla="*/ 0 w 155"/>
                <a:gd name="T35" fmla="*/ 14 h 147"/>
                <a:gd name="T36" fmla="*/ 1 w 155"/>
                <a:gd name="T37" fmla="*/ 10 h 147"/>
                <a:gd name="T38" fmla="*/ 3 w 155"/>
                <a:gd name="T39" fmla="*/ 7 h 147"/>
                <a:gd name="T40" fmla="*/ 5 w 155"/>
                <a:gd name="T41" fmla="*/ 5 h 147"/>
                <a:gd name="T42" fmla="*/ 8 w 155"/>
                <a:gd name="T43" fmla="*/ 3 h 147"/>
                <a:gd name="T44" fmla="*/ 11 w 155"/>
                <a:gd name="T45" fmla="*/ 1 h 147"/>
                <a:gd name="T46" fmla="*/ 14 w 155"/>
                <a:gd name="T47" fmla="*/ 0 h 147"/>
                <a:gd name="T48" fmla="*/ 18 w 155"/>
                <a:gd name="T49" fmla="*/ 0 h 147"/>
                <a:gd name="T50" fmla="*/ 22 w 155"/>
                <a:gd name="T51" fmla="*/ 0 h 147"/>
                <a:gd name="T52" fmla="*/ 25 w 155"/>
                <a:gd name="T53" fmla="*/ 1 h 147"/>
                <a:gd name="T54" fmla="*/ 28 w 155"/>
                <a:gd name="T55" fmla="*/ 3 h 147"/>
                <a:gd name="T56" fmla="*/ 31 w 155"/>
                <a:gd name="T57" fmla="*/ 5 h 147"/>
                <a:gd name="T58" fmla="*/ 33 w 155"/>
                <a:gd name="T59" fmla="*/ 7 h 147"/>
                <a:gd name="T60" fmla="*/ 34 w 155"/>
                <a:gd name="T61" fmla="*/ 10 h 147"/>
                <a:gd name="T62" fmla="*/ 36 w 155"/>
                <a:gd name="T63" fmla="*/ 14 h 147"/>
                <a:gd name="T64" fmla="*/ 36 w 155"/>
                <a:gd name="T65" fmla="*/ 17 h 14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5"/>
                <a:gd name="T100" fmla="*/ 0 h 147"/>
                <a:gd name="T101" fmla="*/ 155 w 155"/>
                <a:gd name="T102" fmla="*/ 147 h 14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5" h="147">
                  <a:moveTo>
                    <a:pt x="155" y="73"/>
                  </a:moveTo>
                  <a:lnTo>
                    <a:pt x="153" y="87"/>
                  </a:lnTo>
                  <a:lnTo>
                    <a:pt x="148" y="101"/>
                  </a:lnTo>
                  <a:lnTo>
                    <a:pt x="142" y="114"/>
                  </a:lnTo>
                  <a:lnTo>
                    <a:pt x="132" y="125"/>
                  </a:lnTo>
                  <a:lnTo>
                    <a:pt x="121" y="134"/>
                  </a:lnTo>
                  <a:lnTo>
                    <a:pt x="108" y="141"/>
                  </a:lnTo>
                  <a:lnTo>
                    <a:pt x="93" y="146"/>
                  </a:lnTo>
                  <a:lnTo>
                    <a:pt x="78" y="147"/>
                  </a:lnTo>
                  <a:lnTo>
                    <a:pt x="62" y="146"/>
                  </a:lnTo>
                  <a:lnTo>
                    <a:pt x="48" y="141"/>
                  </a:lnTo>
                  <a:lnTo>
                    <a:pt x="35" y="134"/>
                  </a:lnTo>
                  <a:lnTo>
                    <a:pt x="23" y="125"/>
                  </a:lnTo>
                  <a:lnTo>
                    <a:pt x="13" y="114"/>
                  </a:lnTo>
                  <a:lnTo>
                    <a:pt x="6" y="101"/>
                  </a:lnTo>
                  <a:lnTo>
                    <a:pt x="1" y="87"/>
                  </a:lnTo>
                  <a:lnTo>
                    <a:pt x="0" y="73"/>
                  </a:lnTo>
                  <a:lnTo>
                    <a:pt x="1" y="59"/>
                  </a:lnTo>
                  <a:lnTo>
                    <a:pt x="6" y="44"/>
                  </a:lnTo>
                  <a:lnTo>
                    <a:pt x="13" y="32"/>
                  </a:lnTo>
                  <a:lnTo>
                    <a:pt x="23" y="21"/>
                  </a:lnTo>
                  <a:lnTo>
                    <a:pt x="35" y="13"/>
                  </a:lnTo>
                  <a:lnTo>
                    <a:pt x="48" y="5"/>
                  </a:lnTo>
                  <a:lnTo>
                    <a:pt x="62" y="1"/>
                  </a:lnTo>
                  <a:lnTo>
                    <a:pt x="78" y="0"/>
                  </a:lnTo>
                  <a:lnTo>
                    <a:pt x="93" y="1"/>
                  </a:lnTo>
                  <a:lnTo>
                    <a:pt x="108" y="5"/>
                  </a:lnTo>
                  <a:lnTo>
                    <a:pt x="121" y="13"/>
                  </a:lnTo>
                  <a:lnTo>
                    <a:pt x="132" y="21"/>
                  </a:lnTo>
                  <a:lnTo>
                    <a:pt x="142" y="32"/>
                  </a:lnTo>
                  <a:lnTo>
                    <a:pt x="148" y="44"/>
                  </a:lnTo>
                  <a:lnTo>
                    <a:pt x="153" y="59"/>
                  </a:lnTo>
                  <a:lnTo>
                    <a:pt x="155" y="73"/>
                  </a:lnTo>
                  <a:close/>
                </a:path>
              </a:pathLst>
            </a:custGeom>
            <a:solidFill>
              <a:srgbClr val="000000"/>
            </a:solidFill>
            <a:ln w="9525">
              <a:noFill/>
              <a:round/>
              <a:headEnd/>
              <a:tailEnd/>
            </a:ln>
          </p:spPr>
          <p:txBody>
            <a:bodyPr/>
            <a:lstStyle/>
            <a:p>
              <a:pPr rtl="0"/>
              <a:endParaRPr lang="en-US" sz="3800"/>
            </a:p>
          </p:txBody>
        </p:sp>
        <p:sp>
          <p:nvSpPr>
            <p:cNvPr id="41383" name="Freeform 423"/>
            <p:cNvSpPr>
              <a:spLocks/>
            </p:cNvSpPr>
            <p:nvPr/>
          </p:nvSpPr>
          <p:spPr bwMode="auto">
            <a:xfrm flipH="1">
              <a:off x="588" y="1056"/>
              <a:ext cx="17" cy="18"/>
            </a:xfrm>
            <a:custGeom>
              <a:avLst/>
              <a:gdLst>
                <a:gd name="T0" fmla="*/ 1 w 74"/>
                <a:gd name="T1" fmla="*/ 3 h 79"/>
                <a:gd name="T2" fmla="*/ 0 w 74"/>
                <a:gd name="T3" fmla="*/ 15 h 79"/>
                <a:gd name="T4" fmla="*/ 0 w 74"/>
                <a:gd name="T5" fmla="*/ 15 h 79"/>
                <a:gd name="T6" fmla="*/ 0 w 74"/>
                <a:gd name="T7" fmla="*/ 16 h 79"/>
                <a:gd name="T8" fmla="*/ 0 w 74"/>
                <a:gd name="T9" fmla="*/ 17 h 79"/>
                <a:gd name="T10" fmla="*/ 1 w 74"/>
                <a:gd name="T11" fmla="*/ 17 h 79"/>
                <a:gd name="T12" fmla="*/ 1 w 74"/>
                <a:gd name="T13" fmla="*/ 18 h 79"/>
                <a:gd name="T14" fmla="*/ 2 w 74"/>
                <a:gd name="T15" fmla="*/ 18 h 79"/>
                <a:gd name="T16" fmla="*/ 3 w 74"/>
                <a:gd name="T17" fmla="*/ 18 h 79"/>
                <a:gd name="T18" fmla="*/ 3 w 74"/>
                <a:gd name="T19" fmla="*/ 18 h 79"/>
                <a:gd name="T20" fmla="*/ 14 w 74"/>
                <a:gd name="T21" fmla="*/ 17 h 79"/>
                <a:gd name="T22" fmla="*/ 15 w 74"/>
                <a:gd name="T23" fmla="*/ 17 h 79"/>
                <a:gd name="T24" fmla="*/ 16 w 74"/>
                <a:gd name="T25" fmla="*/ 16 h 79"/>
                <a:gd name="T26" fmla="*/ 17 w 74"/>
                <a:gd name="T27" fmla="*/ 15 h 79"/>
                <a:gd name="T28" fmla="*/ 17 w 74"/>
                <a:gd name="T29" fmla="*/ 14 h 79"/>
                <a:gd name="T30" fmla="*/ 17 w 74"/>
                <a:gd name="T31" fmla="*/ 13 h 79"/>
                <a:gd name="T32" fmla="*/ 16 w 74"/>
                <a:gd name="T33" fmla="*/ 12 h 79"/>
                <a:gd name="T34" fmla="*/ 15 w 74"/>
                <a:gd name="T35" fmla="*/ 11 h 79"/>
                <a:gd name="T36" fmla="*/ 14 w 74"/>
                <a:gd name="T37" fmla="*/ 11 h 79"/>
                <a:gd name="T38" fmla="*/ 13 w 74"/>
                <a:gd name="T39" fmla="*/ 11 h 79"/>
                <a:gd name="T40" fmla="*/ 11 w 74"/>
                <a:gd name="T41" fmla="*/ 11 h 79"/>
                <a:gd name="T42" fmla="*/ 9 w 74"/>
                <a:gd name="T43" fmla="*/ 11 h 79"/>
                <a:gd name="T44" fmla="*/ 6 w 74"/>
                <a:gd name="T45" fmla="*/ 12 h 79"/>
                <a:gd name="T46" fmla="*/ 7 w 74"/>
                <a:gd name="T47" fmla="*/ 9 h 79"/>
                <a:gd name="T48" fmla="*/ 7 w 74"/>
                <a:gd name="T49" fmla="*/ 6 h 79"/>
                <a:gd name="T50" fmla="*/ 7 w 74"/>
                <a:gd name="T51" fmla="*/ 4 h 79"/>
                <a:gd name="T52" fmla="*/ 7 w 74"/>
                <a:gd name="T53" fmla="*/ 3 h 79"/>
                <a:gd name="T54" fmla="*/ 7 w 74"/>
                <a:gd name="T55" fmla="*/ 3 h 79"/>
                <a:gd name="T56" fmla="*/ 7 w 74"/>
                <a:gd name="T57" fmla="*/ 3 h 79"/>
                <a:gd name="T58" fmla="*/ 7 w 74"/>
                <a:gd name="T59" fmla="*/ 3 h 79"/>
                <a:gd name="T60" fmla="*/ 7 w 74"/>
                <a:gd name="T61" fmla="*/ 3 h 79"/>
                <a:gd name="T62" fmla="*/ 7 w 74"/>
                <a:gd name="T63" fmla="*/ 2 h 79"/>
                <a:gd name="T64" fmla="*/ 6 w 74"/>
                <a:gd name="T65" fmla="*/ 1 h 79"/>
                <a:gd name="T66" fmla="*/ 6 w 74"/>
                <a:gd name="T67" fmla="*/ 0 h 79"/>
                <a:gd name="T68" fmla="*/ 4 w 74"/>
                <a:gd name="T69" fmla="*/ 0 h 79"/>
                <a:gd name="T70" fmla="*/ 3 w 74"/>
                <a:gd name="T71" fmla="*/ 0 h 79"/>
                <a:gd name="T72" fmla="*/ 2 w 74"/>
                <a:gd name="T73" fmla="*/ 1 h 79"/>
                <a:gd name="T74" fmla="*/ 1 w 74"/>
                <a:gd name="T75" fmla="*/ 1 h 79"/>
                <a:gd name="T76" fmla="*/ 1 w 74"/>
                <a:gd name="T77" fmla="*/ 3 h 7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4"/>
                <a:gd name="T118" fmla="*/ 0 h 79"/>
                <a:gd name="T119" fmla="*/ 74 w 74"/>
                <a:gd name="T120" fmla="*/ 79 h 7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4" h="79">
                  <a:moveTo>
                    <a:pt x="3" y="12"/>
                  </a:moveTo>
                  <a:lnTo>
                    <a:pt x="0" y="64"/>
                  </a:lnTo>
                  <a:lnTo>
                    <a:pt x="0" y="66"/>
                  </a:lnTo>
                  <a:lnTo>
                    <a:pt x="0" y="69"/>
                  </a:lnTo>
                  <a:lnTo>
                    <a:pt x="2" y="73"/>
                  </a:lnTo>
                  <a:lnTo>
                    <a:pt x="3" y="75"/>
                  </a:lnTo>
                  <a:lnTo>
                    <a:pt x="6" y="77"/>
                  </a:lnTo>
                  <a:lnTo>
                    <a:pt x="9" y="78"/>
                  </a:lnTo>
                  <a:lnTo>
                    <a:pt x="11" y="79"/>
                  </a:lnTo>
                  <a:lnTo>
                    <a:pt x="14" y="79"/>
                  </a:lnTo>
                  <a:lnTo>
                    <a:pt x="62" y="74"/>
                  </a:lnTo>
                  <a:lnTo>
                    <a:pt x="67" y="73"/>
                  </a:lnTo>
                  <a:lnTo>
                    <a:pt x="71" y="69"/>
                  </a:lnTo>
                  <a:lnTo>
                    <a:pt x="74" y="65"/>
                  </a:lnTo>
                  <a:lnTo>
                    <a:pt x="74" y="60"/>
                  </a:lnTo>
                  <a:lnTo>
                    <a:pt x="72" y="55"/>
                  </a:lnTo>
                  <a:lnTo>
                    <a:pt x="68" y="51"/>
                  </a:lnTo>
                  <a:lnTo>
                    <a:pt x="65" y="48"/>
                  </a:lnTo>
                  <a:lnTo>
                    <a:pt x="59" y="47"/>
                  </a:lnTo>
                  <a:lnTo>
                    <a:pt x="57" y="47"/>
                  </a:lnTo>
                  <a:lnTo>
                    <a:pt x="49" y="48"/>
                  </a:lnTo>
                  <a:lnTo>
                    <a:pt x="39" y="49"/>
                  </a:lnTo>
                  <a:lnTo>
                    <a:pt x="28" y="51"/>
                  </a:lnTo>
                  <a:lnTo>
                    <a:pt x="29" y="39"/>
                  </a:lnTo>
                  <a:lnTo>
                    <a:pt x="29" y="26"/>
                  </a:lnTo>
                  <a:lnTo>
                    <a:pt x="31" y="18"/>
                  </a:lnTo>
                  <a:lnTo>
                    <a:pt x="31" y="14"/>
                  </a:lnTo>
                  <a:lnTo>
                    <a:pt x="31" y="13"/>
                  </a:lnTo>
                  <a:lnTo>
                    <a:pt x="29" y="8"/>
                  </a:lnTo>
                  <a:lnTo>
                    <a:pt x="27" y="4"/>
                  </a:lnTo>
                  <a:lnTo>
                    <a:pt x="24" y="1"/>
                  </a:lnTo>
                  <a:lnTo>
                    <a:pt x="19" y="0"/>
                  </a:lnTo>
                  <a:lnTo>
                    <a:pt x="14" y="0"/>
                  </a:lnTo>
                  <a:lnTo>
                    <a:pt x="9" y="3"/>
                  </a:lnTo>
                  <a:lnTo>
                    <a:pt x="5" y="6"/>
                  </a:lnTo>
                  <a:lnTo>
                    <a:pt x="3" y="12"/>
                  </a:lnTo>
                  <a:close/>
                </a:path>
              </a:pathLst>
            </a:custGeom>
            <a:solidFill>
              <a:srgbClr val="000000"/>
            </a:solidFill>
            <a:ln w="9525">
              <a:noFill/>
              <a:round/>
              <a:headEnd/>
              <a:tailEnd/>
            </a:ln>
          </p:spPr>
          <p:txBody>
            <a:bodyPr/>
            <a:lstStyle/>
            <a:p>
              <a:pPr rtl="0"/>
              <a:endParaRPr lang="en-US" sz="3800"/>
            </a:p>
          </p:txBody>
        </p:sp>
        <p:sp>
          <p:nvSpPr>
            <p:cNvPr id="41384" name="Freeform 424"/>
            <p:cNvSpPr>
              <a:spLocks/>
            </p:cNvSpPr>
            <p:nvPr/>
          </p:nvSpPr>
          <p:spPr bwMode="auto">
            <a:xfrm flipH="1">
              <a:off x="563" y="1072"/>
              <a:ext cx="20" cy="12"/>
            </a:xfrm>
            <a:custGeom>
              <a:avLst/>
              <a:gdLst>
                <a:gd name="T0" fmla="*/ 15 w 83"/>
                <a:gd name="T1" fmla="*/ 0 h 56"/>
                <a:gd name="T2" fmla="*/ 1 w 83"/>
                <a:gd name="T3" fmla="*/ 6 h 56"/>
                <a:gd name="T4" fmla="*/ 0 w 83"/>
                <a:gd name="T5" fmla="*/ 7 h 56"/>
                <a:gd name="T6" fmla="*/ 0 w 83"/>
                <a:gd name="T7" fmla="*/ 8 h 56"/>
                <a:gd name="T8" fmla="*/ 0 w 83"/>
                <a:gd name="T9" fmla="*/ 9 h 56"/>
                <a:gd name="T10" fmla="*/ 0 w 83"/>
                <a:gd name="T11" fmla="*/ 11 h 56"/>
                <a:gd name="T12" fmla="*/ 1 w 83"/>
                <a:gd name="T13" fmla="*/ 11 h 56"/>
                <a:gd name="T14" fmla="*/ 2 w 83"/>
                <a:gd name="T15" fmla="*/ 12 h 56"/>
                <a:gd name="T16" fmla="*/ 3 w 83"/>
                <a:gd name="T17" fmla="*/ 12 h 56"/>
                <a:gd name="T18" fmla="*/ 5 w 83"/>
                <a:gd name="T19" fmla="*/ 12 h 56"/>
                <a:gd name="T20" fmla="*/ 18 w 83"/>
                <a:gd name="T21" fmla="*/ 6 h 56"/>
                <a:gd name="T22" fmla="*/ 19 w 83"/>
                <a:gd name="T23" fmla="*/ 5 h 56"/>
                <a:gd name="T24" fmla="*/ 20 w 83"/>
                <a:gd name="T25" fmla="*/ 4 h 56"/>
                <a:gd name="T26" fmla="*/ 20 w 83"/>
                <a:gd name="T27" fmla="*/ 3 h 56"/>
                <a:gd name="T28" fmla="*/ 20 w 83"/>
                <a:gd name="T29" fmla="*/ 2 h 56"/>
                <a:gd name="T30" fmla="*/ 19 w 83"/>
                <a:gd name="T31" fmla="*/ 1 h 56"/>
                <a:gd name="T32" fmla="*/ 18 w 83"/>
                <a:gd name="T33" fmla="*/ 0 h 56"/>
                <a:gd name="T34" fmla="*/ 17 w 83"/>
                <a:gd name="T35" fmla="*/ 0 h 56"/>
                <a:gd name="T36" fmla="*/ 15 w 83"/>
                <a:gd name="T37" fmla="*/ 0 h 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3"/>
                <a:gd name="T58" fmla="*/ 0 h 56"/>
                <a:gd name="T59" fmla="*/ 83 w 83"/>
                <a:gd name="T60" fmla="*/ 56 h 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3" h="56">
                  <a:moveTo>
                    <a:pt x="63" y="2"/>
                  </a:moveTo>
                  <a:lnTo>
                    <a:pt x="6" y="30"/>
                  </a:lnTo>
                  <a:lnTo>
                    <a:pt x="2" y="33"/>
                  </a:lnTo>
                  <a:lnTo>
                    <a:pt x="0" y="38"/>
                  </a:lnTo>
                  <a:lnTo>
                    <a:pt x="0" y="43"/>
                  </a:lnTo>
                  <a:lnTo>
                    <a:pt x="1" y="49"/>
                  </a:lnTo>
                  <a:lnTo>
                    <a:pt x="4" y="52"/>
                  </a:lnTo>
                  <a:lnTo>
                    <a:pt x="9" y="55"/>
                  </a:lnTo>
                  <a:lnTo>
                    <a:pt x="14" y="56"/>
                  </a:lnTo>
                  <a:lnTo>
                    <a:pt x="19" y="55"/>
                  </a:lnTo>
                  <a:lnTo>
                    <a:pt x="76" y="26"/>
                  </a:lnTo>
                  <a:lnTo>
                    <a:pt x="80" y="22"/>
                  </a:lnTo>
                  <a:lnTo>
                    <a:pt x="83" y="19"/>
                  </a:lnTo>
                  <a:lnTo>
                    <a:pt x="83" y="13"/>
                  </a:lnTo>
                  <a:lnTo>
                    <a:pt x="82" y="8"/>
                  </a:lnTo>
                  <a:lnTo>
                    <a:pt x="79" y="3"/>
                  </a:lnTo>
                  <a:lnTo>
                    <a:pt x="74" y="0"/>
                  </a:lnTo>
                  <a:lnTo>
                    <a:pt x="69" y="0"/>
                  </a:lnTo>
                  <a:lnTo>
                    <a:pt x="63" y="2"/>
                  </a:lnTo>
                  <a:close/>
                </a:path>
              </a:pathLst>
            </a:custGeom>
            <a:solidFill>
              <a:srgbClr val="000000"/>
            </a:solidFill>
            <a:ln w="9525">
              <a:noFill/>
              <a:round/>
              <a:headEnd/>
              <a:tailEnd/>
            </a:ln>
          </p:spPr>
          <p:txBody>
            <a:bodyPr/>
            <a:lstStyle/>
            <a:p>
              <a:pPr rtl="0"/>
              <a:endParaRPr lang="en-US" sz="3800"/>
            </a:p>
          </p:txBody>
        </p:sp>
        <p:sp>
          <p:nvSpPr>
            <p:cNvPr id="41385" name="Freeform 425"/>
            <p:cNvSpPr>
              <a:spLocks/>
            </p:cNvSpPr>
            <p:nvPr/>
          </p:nvSpPr>
          <p:spPr bwMode="auto">
            <a:xfrm flipH="1">
              <a:off x="566" y="1045"/>
              <a:ext cx="11" cy="11"/>
            </a:xfrm>
            <a:custGeom>
              <a:avLst/>
              <a:gdLst>
                <a:gd name="T0" fmla="*/ 11 w 48"/>
                <a:gd name="T1" fmla="*/ 5 h 49"/>
                <a:gd name="T2" fmla="*/ 11 w 48"/>
                <a:gd name="T3" fmla="*/ 7 h 49"/>
                <a:gd name="T4" fmla="*/ 10 w 48"/>
                <a:gd name="T5" fmla="*/ 9 h 49"/>
                <a:gd name="T6" fmla="*/ 8 w 48"/>
                <a:gd name="T7" fmla="*/ 10 h 49"/>
                <a:gd name="T8" fmla="*/ 6 w 48"/>
                <a:gd name="T9" fmla="*/ 11 h 49"/>
                <a:gd name="T10" fmla="*/ 4 w 48"/>
                <a:gd name="T11" fmla="*/ 10 h 49"/>
                <a:gd name="T12" fmla="*/ 2 w 48"/>
                <a:gd name="T13" fmla="*/ 9 h 49"/>
                <a:gd name="T14" fmla="*/ 1 w 48"/>
                <a:gd name="T15" fmla="*/ 7 h 49"/>
                <a:gd name="T16" fmla="*/ 0 w 48"/>
                <a:gd name="T17" fmla="*/ 5 h 49"/>
                <a:gd name="T18" fmla="*/ 1 w 48"/>
                <a:gd name="T19" fmla="*/ 3 h 49"/>
                <a:gd name="T20" fmla="*/ 2 w 48"/>
                <a:gd name="T21" fmla="*/ 2 h 49"/>
                <a:gd name="T22" fmla="*/ 4 w 48"/>
                <a:gd name="T23" fmla="*/ 0 h 49"/>
                <a:gd name="T24" fmla="*/ 6 w 48"/>
                <a:gd name="T25" fmla="*/ 0 h 49"/>
                <a:gd name="T26" fmla="*/ 8 w 48"/>
                <a:gd name="T27" fmla="*/ 0 h 49"/>
                <a:gd name="T28" fmla="*/ 10 w 48"/>
                <a:gd name="T29" fmla="*/ 2 h 49"/>
                <a:gd name="T30" fmla="*/ 11 w 48"/>
                <a:gd name="T31" fmla="*/ 3 h 49"/>
                <a:gd name="T32" fmla="*/ 11 w 48"/>
                <a:gd name="T33" fmla="*/ 5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9"/>
                <a:gd name="T53" fmla="*/ 48 w 48"/>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9">
                  <a:moveTo>
                    <a:pt x="48" y="24"/>
                  </a:moveTo>
                  <a:lnTo>
                    <a:pt x="47" y="33"/>
                  </a:lnTo>
                  <a:lnTo>
                    <a:pt x="42" y="41"/>
                  </a:lnTo>
                  <a:lnTo>
                    <a:pt x="34" y="46"/>
                  </a:lnTo>
                  <a:lnTo>
                    <a:pt x="25" y="49"/>
                  </a:lnTo>
                  <a:lnTo>
                    <a:pt x="16" y="46"/>
                  </a:lnTo>
                  <a:lnTo>
                    <a:pt x="8" y="41"/>
                  </a:lnTo>
                  <a:lnTo>
                    <a:pt x="3" y="33"/>
                  </a:lnTo>
                  <a:lnTo>
                    <a:pt x="0" y="24"/>
                  </a:lnTo>
                  <a:lnTo>
                    <a:pt x="3" y="15"/>
                  </a:lnTo>
                  <a:lnTo>
                    <a:pt x="8" y="7"/>
                  </a:lnTo>
                  <a:lnTo>
                    <a:pt x="16" y="2"/>
                  </a:lnTo>
                  <a:lnTo>
                    <a:pt x="25" y="0"/>
                  </a:lnTo>
                  <a:lnTo>
                    <a:pt x="34" y="2"/>
                  </a:lnTo>
                  <a:lnTo>
                    <a:pt x="42" y="7"/>
                  </a:lnTo>
                  <a:lnTo>
                    <a:pt x="47" y="15"/>
                  </a:lnTo>
                  <a:lnTo>
                    <a:pt x="48" y="24"/>
                  </a:lnTo>
                  <a:close/>
                </a:path>
              </a:pathLst>
            </a:custGeom>
            <a:solidFill>
              <a:srgbClr val="000000"/>
            </a:solidFill>
            <a:ln w="9525">
              <a:noFill/>
              <a:round/>
              <a:headEnd/>
              <a:tailEnd/>
            </a:ln>
          </p:spPr>
          <p:txBody>
            <a:bodyPr/>
            <a:lstStyle/>
            <a:p>
              <a:pPr rtl="0"/>
              <a:endParaRPr lang="en-US" sz="3800"/>
            </a:p>
          </p:txBody>
        </p:sp>
      </p:grpSp>
      <p:grpSp>
        <p:nvGrpSpPr>
          <p:cNvPr id="12" name="Group 426"/>
          <p:cNvGrpSpPr>
            <a:grpSpLocks/>
          </p:cNvGrpSpPr>
          <p:nvPr/>
        </p:nvGrpSpPr>
        <p:grpSpPr bwMode="auto">
          <a:xfrm>
            <a:off x="1304925" y="2659063"/>
            <a:ext cx="833438" cy="954087"/>
            <a:chOff x="337" y="893"/>
            <a:chExt cx="525" cy="601"/>
          </a:xfrm>
        </p:grpSpPr>
        <p:sp>
          <p:nvSpPr>
            <p:cNvPr id="41387" name="Freeform 427"/>
            <p:cNvSpPr>
              <a:spLocks/>
            </p:cNvSpPr>
            <p:nvPr/>
          </p:nvSpPr>
          <p:spPr bwMode="auto">
            <a:xfrm flipH="1">
              <a:off x="389" y="1329"/>
              <a:ext cx="158" cy="88"/>
            </a:xfrm>
            <a:custGeom>
              <a:avLst/>
              <a:gdLst>
                <a:gd name="T0" fmla="*/ 130 w 692"/>
                <a:gd name="T1" fmla="*/ 1 h 382"/>
                <a:gd name="T2" fmla="*/ 128 w 692"/>
                <a:gd name="T3" fmla="*/ 3 h 382"/>
                <a:gd name="T4" fmla="*/ 128 w 692"/>
                <a:gd name="T5" fmla="*/ 5 h 382"/>
                <a:gd name="T6" fmla="*/ 128 w 692"/>
                <a:gd name="T7" fmla="*/ 6 h 382"/>
                <a:gd name="T8" fmla="*/ 129 w 692"/>
                <a:gd name="T9" fmla="*/ 9 h 382"/>
                <a:gd name="T10" fmla="*/ 134 w 692"/>
                <a:gd name="T11" fmla="*/ 22 h 382"/>
                <a:gd name="T12" fmla="*/ 141 w 692"/>
                <a:gd name="T13" fmla="*/ 41 h 382"/>
                <a:gd name="T14" fmla="*/ 146 w 692"/>
                <a:gd name="T15" fmla="*/ 56 h 382"/>
                <a:gd name="T16" fmla="*/ 147 w 692"/>
                <a:gd name="T17" fmla="*/ 62 h 382"/>
                <a:gd name="T18" fmla="*/ 144 w 692"/>
                <a:gd name="T19" fmla="*/ 73 h 382"/>
                <a:gd name="T20" fmla="*/ 140 w 692"/>
                <a:gd name="T21" fmla="*/ 78 h 382"/>
                <a:gd name="T22" fmla="*/ 129 w 692"/>
                <a:gd name="T23" fmla="*/ 78 h 382"/>
                <a:gd name="T24" fmla="*/ 111 w 692"/>
                <a:gd name="T25" fmla="*/ 78 h 382"/>
                <a:gd name="T26" fmla="*/ 90 w 692"/>
                <a:gd name="T27" fmla="*/ 78 h 382"/>
                <a:gd name="T28" fmla="*/ 68 w 692"/>
                <a:gd name="T29" fmla="*/ 78 h 382"/>
                <a:gd name="T30" fmla="*/ 47 w 692"/>
                <a:gd name="T31" fmla="*/ 78 h 382"/>
                <a:gd name="T32" fmla="*/ 29 w 692"/>
                <a:gd name="T33" fmla="*/ 78 h 382"/>
                <a:gd name="T34" fmla="*/ 18 w 692"/>
                <a:gd name="T35" fmla="*/ 78 h 382"/>
                <a:gd name="T36" fmla="*/ 14 w 692"/>
                <a:gd name="T37" fmla="*/ 72 h 382"/>
                <a:gd name="T38" fmla="*/ 11 w 692"/>
                <a:gd name="T39" fmla="*/ 58 h 382"/>
                <a:gd name="T40" fmla="*/ 11 w 692"/>
                <a:gd name="T41" fmla="*/ 51 h 382"/>
                <a:gd name="T42" fmla="*/ 14 w 692"/>
                <a:gd name="T43" fmla="*/ 38 h 382"/>
                <a:gd name="T44" fmla="*/ 19 w 692"/>
                <a:gd name="T45" fmla="*/ 21 h 382"/>
                <a:gd name="T46" fmla="*/ 22 w 692"/>
                <a:gd name="T47" fmla="*/ 8 h 382"/>
                <a:gd name="T48" fmla="*/ 23 w 692"/>
                <a:gd name="T49" fmla="*/ 6 h 382"/>
                <a:gd name="T50" fmla="*/ 23 w 692"/>
                <a:gd name="T51" fmla="*/ 5 h 382"/>
                <a:gd name="T52" fmla="*/ 23 w 692"/>
                <a:gd name="T53" fmla="*/ 3 h 382"/>
                <a:gd name="T54" fmla="*/ 21 w 692"/>
                <a:gd name="T55" fmla="*/ 1 h 382"/>
                <a:gd name="T56" fmla="*/ 18 w 692"/>
                <a:gd name="T57" fmla="*/ 0 h 382"/>
                <a:gd name="T58" fmla="*/ 14 w 692"/>
                <a:gd name="T59" fmla="*/ 2 h 382"/>
                <a:gd name="T60" fmla="*/ 0 w 692"/>
                <a:gd name="T61" fmla="*/ 53 h 382"/>
                <a:gd name="T62" fmla="*/ 0 w 692"/>
                <a:gd name="T63" fmla="*/ 54 h 382"/>
                <a:gd name="T64" fmla="*/ 0 w 692"/>
                <a:gd name="T65" fmla="*/ 55 h 382"/>
                <a:gd name="T66" fmla="*/ 8 w 692"/>
                <a:gd name="T67" fmla="*/ 86 h 382"/>
                <a:gd name="T68" fmla="*/ 10 w 692"/>
                <a:gd name="T69" fmla="*/ 88 h 382"/>
                <a:gd name="T70" fmla="*/ 146 w 692"/>
                <a:gd name="T71" fmla="*/ 88 h 382"/>
                <a:gd name="T72" fmla="*/ 149 w 692"/>
                <a:gd name="T73" fmla="*/ 87 h 382"/>
                <a:gd name="T74" fmla="*/ 151 w 692"/>
                <a:gd name="T75" fmla="*/ 85 h 382"/>
                <a:gd name="T76" fmla="*/ 158 w 692"/>
                <a:gd name="T77" fmla="*/ 59 h 382"/>
                <a:gd name="T78" fmla="*/ 158 w 692"/>
                <a:gd name="T79" fmla="*/ 57 h 382"/>
                <a:gd name="T80" fmla="*/ 138 w 692"/>
                <a:gd name="T81" fmla="*/ 3 h 382"/>
                <a:gd name="T82" fmla="*/ 135 w 692"/>
                <a:gd name="T83" fmla="*/ 0 h 382"/>
                <a:gd name="T84" fmla="*/ 131 w 692"/>
                <a:gd name="T85" fmla="*/ 0 h 3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92"/>
                <a:gd name="T130" fmla="*/ 0 h 382"/>
                <a:gd name="T131" fmla="*/ 692 w 692"/>
                <a:gd name="T132" fmla="*/ 382 h 38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92" h="382">
                  <a:moveTo>
                    <a:pt x="575" y="1"/>
                  </a:moveTo>
                  <a:lnTo>
                    <a:pt x="569" y="5"/>
                  </a:lnTo>
                  <a:lnTo>
                    <a:pt x="564" y="9"/>
                  </a:lnTo>
                  <a:lnTo>
                    <a:pt x="562" y="15"/>
                  </a:lnTo>
                  <a:lnTo>
                    <a:pt x="560" y="22"/>
                  </a:lnTo>
                  <a:lnTo>
                    <a:pt x="560" y="23"/>
                  </a:lnTo>
                  <a:lnTo>
                    <a:pt x="562" y="26"/>
                  </a:lnTo>
                  <a:lnTo>
                    <a:pt x="562" y="27"/>
                  </a:lnTo>
                  <a:lnTo>
                    <a:pt x="562" y="29"/>
                  </a:lnTo>
                  <a:lnTo>
                    <a:pt x="566" y="39"/>
                  </a:lnTo>
                  <a:lnTo>
                    <a:pt x="575" y="63"/>
                  </a:lnTo>
                  <a:lnTo>
                    <a:pt x="588" y="97"/>
                  </a:lnTo>
                  <a:lnTo>
                    <a:pt x="602" y="137"/>
                  </a:lnTo>
                  <a:lnTo>
                    <a:pt x="618" y="178"/>
                  </a:lnTo>
                  <a:lnTo>
                    <a:pt x="632" y="214"/>
                  </a:lnTo>
                  <a:lnTo>
                    <a:pt x="641" y="242"/>
                  </a:lnTo>
                  <a:lnTo>
                    <a:pt x="646" y="255"/>
                  </a:lnTo>
                  <a:lnTo>
                    <a:pt x="642" y="269"/>
                  </a:lnTo>
                  <a:lnTo>
                    <a:pt x="636" y="292"/>
                  </a:lnTo>
                  <a:lnTo>
                    <a:pt x="629" y="317"/>
                  </a:lnTo>
                  <a:lnTo>
                    <a:pt x="624" y="338"/>
                  </a:lnTo>
                  <a:lnTo>
                    <a:pt x="614" y="338"/>
                  </a:lnTo>
                  <a:lnTo>
                    <a:pt x="593" y="338"/>
                  </a:lnTo>
                  <a:lnTo>
                    <a:pt x="564" y="338"/>
                  </a:lnTo>
                  <a:lnTo>
                    <a:pt x="529" y="338"/>
                  </a:lnTo>
                  <a:lnTo>
                    <a:pt x="488" y="338"/>
                  </a:lnTo>
                  <a:lnTo>
                    <a:pt x="443" y="338"/>
                  </a:lnTo>
                  <a:lnTo>
                    <a:pt x="395" y="338"/>
                  </a:lnTo>
                  <a:lnTo>
                    <a:pt x="347" y="338"/>
                  </a:lnTo>
                  <a:lnTo>
                    <a:pt x="298" y="338"/>
                  </a:lnTo>
                  <a:lnTo>
                    <a:pt x="250" y="338"/>
                  </a:lnTo>
                  <a:lnTo>
                    <a:pt x="205" y="338"/>
                  </a:lnTo>
                  <a:lnTo>
                    <a:pt x="164" y="338"/>
                  </a:lnTo>
                  <a:lnTo>
                    <a:pt x="129" y="338"/>
                  </a:lnTo>
                  <a:lnTo>
                    <a:pt x="100" y="338"/>
                  </a:lnTo>
                  <a:lnTo>
                    <a:pt x="79" y="338"/>
                  </a:lnTo>
                  <a:lnTo>
                    <a:pt x="69" y="338"/>
                  </a:lnTo>
                  <a:lnTo>
                    <a:pt x="62" y="313"/>
                  </a:lnTo>
                  <a:lnTo>
                    <a:pt x="55" y="281"/>
                  </a:lnTo>
                  <a:lnTo>
                    <a:pt x="48" y="251"/>
                  </a:lnTo>
                  <a:lnTo>
                    <a:pt x="44" y="235"/>
                  </a:lnTo>
                  <a:lnTo>
                    <a:pt x="47" y="223"/>
                  </a:lnTo>
                  <a:lnTo>
                    <a:pt x="55" y="199"/>
                  </a:lnTo>
                  <a:lnTo>
                    <a:pt x="62" y="165"/>
                  </a:lnTo>
                  <a:lnTo>
                    <a:pt x="73" y="127"/>
                  </a:lnTo>
                  <a:lnTo>
                    <a:pt x="83" y="91"/>
                  </a:lnTo>
                  <a:lnTo>
                    <a:pt x="92" y="58"/>
                  </a:lnTo>
                  <a:lnTo>
                    <a:pt x="98" y="36"/>
                  </a:lnTo>
                  <a:lnTo>
                    <a:pt x="100" y="27"/>
                  </a:lnTo>
                  <a:lnTo>
                    <a:pt x="101" y="26"/>
                  </a:lnTo>
                  <a:lnTo>
                    <a:pt x="101" y="24"/>
                  </a:lnTo>
                  <a:lnTo>
                    <a:pt x="101" y="23"/>
                  </a:lnTo>
                  <a:lnTo>
                    <a:pt x="101" y="22"/>
                  </a:lnTo>
                  <a:lnTo>
                    <a:pt x="100" y="15"/>
                  </a:lnTo>
                  <a:lnTo>
                    <a:pt x="98" y="9"/>
                  </a:lnTo>
                  <a:lnTo>
                    <a:pt x="92" y="3"/>
                  </a:lnTo>
                  <a:lnTo>
                    <a:pt x="86" y="1"/>
                  </a:lnTo>
                  <a:lnTo>
                    <a:pt x="77" y="0"/>
                  </a:lnTo>
                  <a:lnTo>
                    <a:pt x="69" y="2"/>
                  </a:lnTo>
                  <a:lnTo>
                    <a:pt x="62" y="9"/>
                  </a:lnTo>
                  <a:lnTo>
                    <a:pt x="59" y="16"/>
                  </a:lnTo>
                  <a:lnTo>
                    <a:pt x="0" y="229"/>
                  </a:lnTo>
                  <a:lnTo>
                    <a:pt x="0" y="231"/>
                  </a:lnTo>
                  <a:lnTo>
                    <a:pt x="0" y="234"/>
                  </a:lnTo>
                  <a:lnTo>
                    <a:pt x="0" y="236"/>
                  </a:lnTo>
                  <a:lnTo>
                    <a:pt x="0" y="239"/>
                  </a:lnTo>
                  <a:lnTo>
                    <a:pt x="30" y="365"/>
                  </a:lnTo>
                  <a:lnTo>
                    <a:pt x="33" y="372"/>
                  </a:lnTo>
                  <a:lnTo>
                    <a:pt x="38" y="377"/>
                  </a:lnTo>
                  <a:lnTo>
                    <a:pt x="43" y="381"/>
                  </a:lnTo>
                  <a:lnTo>
                    <a:pt x="51" y="382"/>
                  </a:lnTo>
                  <a:lnTo>
                    <a:pt x="641" y="382"/>
                  </a:lnTo>
                  <a:lnTo>
                    <a:pt x="647" y="381"/>
                  </a:lnTo>
                  <a:lnTo>
                    <a:pt x="654" y="378"/>
                  </a:lnTo>
                  <a:lnTo>
                    <a:pt x="659" y="373"/>
                  </a:lnTo>
                  <a:lnTo>
                    <a:pt x="662" y="367"/>
                  </a:lnTo>
                  <a:lnTo>
                    <a:pt x="690" y="260"/>
                  </a:lnTo>
                  <a:lnTo>
                    <a:pt x="692" y="256"/>
                  </a:lnTo>
                  <a:lnTo>
                    <a:pt x="692" y="253"/>
                  </a:lnTo>
                  <a:lnTo>
                    <a:pt x="692" y="249"/>
                  </a:lnTo>
                  <a:lnTo>
                    <a:pt x="690" y="247"/>
                  </a:lnTo>
                  <a:lnTo>
                    <a:pt x="603" y="14"/>
                  </a:lnTo>
                  <a:lnTo>
                    <a:pt x="599" y="6"/>
                  </a:lnTo>
                  <a:lnTo>
                    <a:pt x="592" y="1"/>
                  </a:lnTo>
                  <a:lnTo>
                    <a:pt x="584" y="0"/>
                  </a:lnTo>
                  <a:lnTo>
                    <a:pt x="575" y="1"/>
                  </a:lnTo>
                  <a:close/>
                </a:path>
              </a:pathLst>
            </a:custGeom>
            <a:solidFill>
              <a:srgbClr val="000000"/>
            </a:solidFill>
            <a:ln w="9525">
              <a:noFill/>
              <a:round/>
              <a:headEnd/>
              <a:tailEnd/>
            </a:ln>
          </p:spPr>
          <p:txBody>
            <a:bodyPr/>
            <a:lstStyle/>
            <a:p>
              <a:pPr rtl="0"/>
              <a:endParaRPr lang="en-US" sz="3800"/>
            </a:p>
          </p:txBody>
        </p:sp>
        <p:sp>
          <p:nvSpPr>
            <p:cNvPr id="41388" name="Freeform 428"/>
            <p:cNvSpPr>
              <a:spLocks/>
            </p:cNvSpPr>
            <p:nvPr/>
          </p:nvSpPr>
          <p:spPr bwMode="auto">
            <a:xfrm flipH="1">
              <a:off x="372" y="1468"/>
              <a:ext cx="30" cy="21"/>
            </a:xfrm>
            <a:custGeom>
              <a:avLst/>
              <a:gdLst>
                <a:gd name="T0" fmla="*/ 0 w 130"/>
                <a:gd name="T1" fmla="*/ 10 h 93"/>
                <a:gd name="T2" fmla="*/ 0 w 130"/>
                <a:gd name="T3" fmla="*/ 10 h 93"/>
                <a:gd name="T4" fmla="*/ 0 w 130"/>
                <a:gd name="T5" fmla="*/ 10 h 93"/>
                <a:gd name="T6" fmla="*/ 0 w 130"/>
                <a:gd name="T7" fmla="*/ 10 h 93"/>
                <a:gd name="T8" fmla="*/ 0 w 130"/>
                <a:gd name="T9" fmla="*/ 10 h 93"/>
                <a:gd name="T10" fmla="*/ 0 w 130"/>
                <a:gd name="T11" fmla="*/ 12 h 93"/>
                <a:gd name="T12" fmla="*/ 1 w 130"/>
                <a:gd name="T13" fmla="*/ 14 h 93"/>
                <a:gd name="T14" fmla="*/ 2 w 130"/>
                <a:gd name="T15" fmla="*/ 16 h 93"/>
                <a:gd name="T16" fmla="*/ 4 w 130"/>
                <a:gd name="T17" fmla="*/ 17 h 93"/>
                <a:gd name="T18" fmla="*/ 6 w 130"/>
                <a:gd name="T19" fmla="*/ 19 h 93"/>
                <a:gd name="T20" fmla="*/ 9 w 130"/>
                <a:gd name="T21" fmla="*/ 20 h 93"/>
                <a:gd name="T22" fmla="*/ 12 w 130"/>
                <a:gd name="T23" fmla="*/ 21 h 93"/>
                <a:gd name="T24" fmla="*/ 15 w 130"/>
                <a:gd name="T25" fmla="*/ 21 h 93"/>
                <a:gd name="T26" fmla="*/ 18 w 130"/>
                <a:gd name="T27" fmla="*/ 21 h 93"/>
                <a:gd name="T28" fmla="*/ 21 w 130"/>
                <a:gd name="T29" fmla="*/ 21 h 93"/>
                <a:gd name="T30" fmla="*/ 23 w 130"/>
                <a:gd name="T31" fmla="*/ 20 h 93"/>
                <a:gd name="T32" fmla="*/ 25 w 130"/>
                <a:gd name="T33" fmla="*/ 19 h 93"/>
                <a:gd name="T34" fmla="*/ 27 w 130"/>
                <a:gd name="T35" fmla="*/ 17 h 93"/>
                <a:gd name="T36" fmla="*/ 29 w 130"/>
                <a:gd name="T37" fmla="*/ 16 h 93"/>
                <a:gd name="T38" fmla="*/ 30 w 130"/>
                <a:gd name="T39" fmla="*/ 14 h 93"/>
                <a:gd name="T40" fmla="*/ 30 w 130"/>
                <a:gd name="T41" fmla="*/ 12 h 93"/>
                <a:gd name="T42" fmla="*/ 30 w 130"/>
                <a:gd name="T43" fmla="*/ 9 h 93"/>
                <a:gd name="T44" fmla="*/ 29 w 130"/>
                <a:gd name="T45" fmla="*/ 7 h 93"/>
                <a:gd name="T46" fmla="*/ 28 w 130"/>
                <a:gd name="T47" fmla="*/ 5 h 93"/>
                <a:gd name="T48" fmla="*/ 27 w 130"/>
                <a:gd name="T49" fmla="*/ 4 h 93"/>
                <a:gd name="T50" fmla="*/ 24 w 130"/>
                <a:gd name="T51" fmla="*/ 2 h 93"/>
                <a:gd name="T52" fmla="*/ 22 w 130"/>
                <a:gd name="T53" fmla="*/ 1 h 93"/>
                <a:gd name="T54" fmla="*/ 19 w 130"/>
                <a:gd name="T55" fmla="*/ 0 h 93"/>
                <a:gd name="T56" fmla="*/ 16 w 130"/>
                <a:gd name="T57" fmla="*/ 0 h 93"/>
                <a:gd name="T58" fmla="*/ 13 w 130"/>
                <a:gd name="T59" fmla="*/ 0 h 93"/>
                <a:gd name="T60" fmla="*/ 10 w 130"/>
                <a:gd name="T61" fmla="*/ 0 h 93"/>
                <a:gd name="T62" fmla="*/ 7 w 130"/>
                <a:gd name="T63" fmla="*/ 1 h 93"/>
                <a:gd name="T64" fmla="*/ 5 w 130"/>
                <a:gd name="T65" fmla="*/ 2 h 93"/>
                <a:gd name="T66" fmla="*/ 3 w 130"/>
                <a:gd name="T67" fmla="*/ 4 h 93"/>
                <a:gd name="T68" fmla="*/ 2 w 130"/>
                <a:gd name="T69" fmla="*/ 5 h 93"/>
                <a:gd name="T70" fmla="*/ 1 w 130"/>
                <a:gd name="T71" fmla="*/ 7 h 93"/>
                <a:gd name="T72" fmla="*/ 0 w 130"/>
                <a:gd name="T73" fmla="*/ 10 h 9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0"/>
                <a:gd name="T112" fmla="*/ 0 h 93"/>
                <a:gd name="T113" fmla="*/ 130 w 130"/>
                <a:gd name="T114" fmla="*/ 93 h 9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0" h="93">
                  <a:moveTo>
                    <a:pt x="0" y="43"/>
                  </a:moveTo>
                  <a:lnTo>
                    <a:pt x="0" y="43"/>
                  </a:lnTo>
                  <a:lnTo>
                    <a:pt x="2" y="52"/>
                  </a:lnTo>
                  <a:lnTo>
                    <a:pt x="4" y="61"/>
                  </a:lnTo>
                  <a:lnTo>
                    <a:pt x="10" y="70"/>
                  </a:lnTo>
                  <a:lnTo>
                    <a:pt x="17" y="77"/>
                  </a:lnTo>
                  <a:lnTo>
                    <a:pt x="26" y="83"/>
                  </a:lnTo>
                  <a:lnTo>
                    <a:pt x="37" y="88"/>
                  </a:lnTo>
                  <a:lnTo>
                    <a:pt x="50" y="92"/>
                  </a:lnTo>
                  <a:lnTo>
                    <a:pt x="63" y="93"/>
                  </a:lnTo>
                  <a:lnTo>
                    <a:pt x="76" y="93"/>
                  </a:lnTo>
                  <a:lnTo>
                    <a:pt x="89" y="92"/>
                  </a:lnTo>
                  <a:lnTo>
                    <a:pt x="99" y="88"/>
                  </a:lnTo>
                  <a:lnTo>
                    <a:pt x="110" y="83"/>
                  </a:lnTo>
                  <a:lnTo>
                    <a:pt x="117" y="77"/>
                  </a:lnTo>
                  <a:lnTo>
                    <a:pt x="124" y="70"/>
                  </a:lnTo>
                  <a:lnTo>
                    <a:pt x="129" y="61"/>
                  </a:lnTo>
                  <a:lnTo>
                    <a:pt x="130" y="52"/>
                  </a:lnTo>
                  <a:lnTo>
                    <a:pt x="130" y="41"/>
                  </a:lnTo>
                  <a:lnTo>
                    <a:pt x="127" y="32"/>
                  </a:lnTo>
                  <a:lnTo>
                    <a:pt x="121" y="24"/>
                  </a:lnTo>
                  <a:lnTo>
                    <a:pt x="115" y="17"/>
                  </a:lnTo>
                  <a:lnTo>
                    <a:pt x="106" y="10"/>
                  </a:lnTo>
                  <a:lnTo>
                    <a:pt x="94" y="5"/>
                  </a:lnTo>
                  <a:lnTo>
                    <a:pt x="82" y="1"/>
                  </a:lnTo>
                  <a:lnTo>
                    <a:pt x="69" y="0"/>
                  </a:lnTo>
                  <a:lnTo>
                    <a:pt x="55" y="0"/>
                  </a:lnTo>
                  <a:lnTo>
                    <a:pt x="43" y="1"/>
                  </a:lnTo>
                  <a:lnTo>
                    <a:pt x="32" y="5"/>
                  </a:lnTo>
                  <a:lnTo>
                    <a:pt x="21" y="10"/>
                  </a:lnTo>
                  <a:lnTo>
                    <a:pt x="13" y="17"/>
                  </a:lnTo>
                  <a:lnTo>
                    <a:pt x="7" y="24"/>
                  </a:lnTo>
                  <a:lnTo>
                    <a:pt x="3" y="32"/>
                  </a:lnTo>
                  <a:lnTo>
                    <a:pt x="0" y="43"/>
                  </a:lnTo>
                  <a:close/>
                </a:path>
              </a:pathLst>
            </a:custGeom>
            <a:solidFill>
              <a:srgbClr val="000000"/>
            </a:solidFill>
            <a:ln w="9525">
              <a:noFill/>
              <a:round/>
              <a:headEnd/>
              <a:tailEnd/>
            </a:ln>
          </p:spPr>
          <p:txBody>
            <a:bodyPr/>
            <a:lstStyle/>
            <a:p>
              <a:pPr rtl="0"/>
              <a:endParaRPr lang="en-US" sz="3800"/>
            </a:p>
          </p:txBody>
        </p:sp>
        <p:sp>
          <p:nvSpPr>
            <p:cNvPr id="41389" name="Freeform 429"/>
            <p:cNvSpPr>
              <a:spLocks/>
            </p:cNvSpPr>
            <p:nvPr/>
          </p:nvSpPr>
          <p:spPr bwMode="auto">
            <a:xfrm flipH="1">
              <a:off x="383" y="1332"/>
              <a:ext cx="43" cy="153"/>
            </a:xfrm>
            <a:custGeom>
              <a:avLst/>
              <a:gdLst>
                <a:gd name="T0" fmla="*/ 4 w 184"/>
                <a:gd name="T1" fmla="*/ 0 h 666"/>
                <a:gd name="T2" fmla="*/ 2 w 184"/>
                <a:gd name="T3" fmla="*/ 1 h 666"/>
                <a:gd name="T4" fmla="*/ 0 w 184"/>
                <a:gd name="T5" fmla="*/ 2 h 666"/>
                <a:gd name="T6" fmla="*/ 0 w 184"/>
                <a:gd name="T7" fmla="*/ 4 h 666"/>
                <a:gd name="T8" fmla="*/ 0 w 184"/>
                <a:gd name="T9" fmla="*/ 6 h 666"/>
                <a:gd name="T10" fmla="*/ 33 w 184"/>
                <a:gd name="T11" fmla="*/ 150 h 666"/>
                <a:gd name="T12" fmla="*/ 34 w 184"/>
                <a:gd name="T13" fmla="*/ 151 h 666"/>
                <a:gd name="T14" fmla="*/ 36 w 184"/>
                <a:gd name="T15" fmla="*/ 153 h 666"/>
                <a:gd name="T16" fmla="*/ 37 w 184"/>
                <a:gd name="T17" fmla="*/ 153 h 666"/>
                <a:gd name="T18" fmla="*/ 39 w 184"/>
                <a:gd name="T19" fmla="*/ 153 h 666"/>
                <a:gd name="T20" fmla="*/ 41 w 184"/>
                <a:gd name="T21" fmla="*/ 152 h 666"/>
                <a:gd name="T22" fmla="*/ 43 w 184"/>
                <a:gd name="T23" fmla="*/ 151 h 666"/>
                <a:gd name="T24" fmla="*/ 43 w 184"/>
                <a:gd name="T25" fmla="*/ 149 h 666"/>
                <a:gd name="T26" fmla="*/ 43 w 184"/>
                <a:gd name="T27" fmla="*/ 147 h 666"/>
                <a:gd name="T28" fmla="*/ 10 w 184"/>
                <a:gd name="T29" fmla="*/ 4 h 666"/>
                <a:gd name="T30" fmla="*/ 9 w 184"/>
                <a:gd name="T31" fmla="*/ 2 h 666"/>
                <a:gd name="T32" fmla="*/ 8 w 184"/>
                <a:gd name="T33" fmla="*/ 1 h 666"/>
                <a:gd name="T34" fmla="*/ 6 w 184"/>
                <a:gd name="T35" fmla="*/ 0 h 666"/>
                <a:gd name="T36" fmla="*/ 4 w 184"/>
                <a:gd name="T37" fmla="*/ 0 h 6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4"/>
                <a:gd name="T58" fmla="*/ 0 h 666"/>
                <a:gd name="T59" fmla="*/ 184 w 184"/>
                <a:gd name="T60" fmla="*/ 666 h 66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4" h="666">
                  <a:moveTo>
                    <a:pt x="17" y="0"/>
                  </a:moveTo>
                  <a:lnTo>
                    <a:pt x="9" y="4"/>
                  </a:lnTo>
                  <a:lnTo>
                    <a:pt x="2" y="9"/>
                  </a:lnTo>
                  <a:lnTo>
                    <a:pt x="0" y="17"/>
                  </a:lnTo>
                  <a:lnTo>
                    <a:pt x="0" y="26"/>
                  </a:lnTo>
                  <a:lnTo>
                    <a:pt x="141" y="651"/>
                  </a:lnTo>
                  <a:lnTo>
                    <a:pt x="145" y="659"/>
                  </a:lnTo>
                  <a:lnTo>
                    <a:pt x="152" y="664"/>
                  </a:lnTo>
                  <a:lnTo>
                    <a:pt x="160" y="666"/>
                  </a:lnTo>
                  <a:lnTo>
                    <a:pt x="169" y="666"/>
                  </a:lnTo>
                  <a:lnTo>
                    <a:pt x="177" y="662"/>
                  </a:lnTo>
                  <a:lnTo>
                    <a:pt x="182" y="657"/>
                  </a:lnTo>
                  <a:lnTo>
                    <a:pt x="184" y="649"/>
                  </a:lnTo>
                  <a:lnTo>
                    <a:pt x="184" y="640"/>
                  </a:lnTo>
                  <a:lnTo>
                    <a:pt x="43" y="17"/>
                  </a:lnTo>
                  <a:lnTo>
                    <a:pt x="39" y="9"/>
                  </a:lnTo>
                  <a:lnTo>
                    <a:pt x="34" y="3"/>
                  </a:lnTo>
                  <a:lnTo>
                    <a:pt x="26" y="0"/>
                  </a:lnTo>
                  <a:lnTo>
                    <a:pt x="17" y="0"/>
                  </a:lnTo>
                  <a:close/>
                </a:path>
              </a:pathLst>
            </a:custGeom>
            <a:solidFill>
              <a:srgbClr val="000000"/>
            </a:solidFill>
            <a:ln w="9525">
              <a:noFill/>
              <a:round/>
              <a:headEnd/>
              <a:tailEnd/>
            </a:ln>
          </p:spPr>
          <p:txBody>
            <a:bodyPr/>
            <a:lstStyle/>
            <a:p>
              <a:pPr rtl="0"/>
              <a:endParaRPr lang="en-US" sz="3800"/>
            </a:p>
          </p:txBody>
        </p:sp>
        <p:sp>
          <p:nvSpPr>
            <p:cNvPr id="41390" name="Freeform 430"/>
            <p:cNvSpPr>
              <a:spLocks/>
            </p:cNvSpPr>
            <p:nvPr/>
          </p:nvSpPr>
          <p:spPr bwMode="auto">
            <a:xfrm flipH="1">
              <a:off x="337" y="1115"/>
              <a:ext cx="224" cy="225"/>
            </a:xfrm>
            <a:custGeom>
              <a:avLst/>
              <a:gdLst>
                <a:gd name="T0" fmla="*/ 201 w 983"/>
                <a:gd name="T1" fmla="*/ 8 h 985"/>
                <a:gd name="T2" fmla="*/ 201 w 983"/>
                <a:gd name="T3" fmla="*/ 8 h 985"/>
                <a:gd name="T4" fmla="*/ 199 w 983"/>
                <a:gd name="T5" fmla="*/ 16 h 985"/>
                <a:gd name="T6" fmla="*/ 188 w 983"/>
                <a:gd name="T7" fmla="*/ 61 h 985"/>
                <a:gd name="T8" fmla="*/ 173 w 983"/>
                <a:gd name="T9" fmla="*/ 122 h 985"/>
                <a:gd name="T10" fmla="*/ 161 w 983"/>
                <a:gd name="T11" fmla="*/ 167 h 985"/>
                <a:gd name="T12" fmla="*/ 158 w 983"/>
                <a:gd name="T13" fmla="*/ 179 h 985"/>
                <a:gd name="T14" fmla="*/ 154 w 983"/>
                <a:gd name="T15" fmla="*/ 186 h 985"/>
                <a:gd name="T16" fmla="*/ 151 w 983"/>
                <a:gd name="T17" fmla="*/ 190 h 985"/>
                <a:gd name="T18" fmla="*/ 149 w 983"/>
                <a:gd name="T19" fmla="*/ 191 h 985"/>
                <a:gd name="T20" fmla="*/ 147 w 983"/>
                <a:gd name="T21" fmla="*/ 192 h 985"/>
                <a:gd name="T22" fmla="*/ 147 w 983"/>
                <a:gd name="T23" fmla="*/ 192 h 985"/>
                <a:gd name="T24" fmla="*/ 146 w 983"/>
                <a:gd name="T25" fmla="*/ 192 h 985"/>
                <a:gd name="T26" fmla="*/ 144 w 983"/>
                <a:gd name="T27" fmla="*/ 191 h 985"/>
                <a:gd name="T28" fmla="*/ 139 w 983"/>
                <a:gd name="T29" fmla="*/ 191 h 985"/>
                <a:gd name="T30" fmla="*/ 124 w 983"/>
                <a:gd name="T31" fmla="*/ 192 h 985"/>
                <a:gd name="T32" fmla="*/ 105 w 983"/>
                <a:gd name="T33" fmla="*/ 193 h 985"/>
                <a:gd name="T34" fmla="*/ 84 w 983"/>
                <a:gd name="T35" fmla="*/ 193 h 985"/>
                <a:gd name="T36" fmla="*/ 61 w 983"/>
                <a:gd name="T37" fmla="*/ 195 h 985"/>
                <a:gd name="T38" fmla="*/ 40 w 983"/>
                <a:gd name="T39" fmla="*/ 196 h 985"/>
                <a:gd name="T40" fmla="*/ 23 w 983"/>
                <a:gd name="T41" fmla="*/ 197 h 985"/>
                <a:gd name="T42" fmla="*/ 12 w 983"/>
                <a:gd name="T43" fmla="*/ 199 h 985"/>
                <a:gd name="T44" fmla="*/ 5 w 983"/>
                <a:gd name="T45" fmla="*/ 202 h 985"/>
                <a:gd name="T46" fmla="*/ 1 w 983"/>
                <a:gd name="T47" fmla="*/ 208 h 985"/>
                <a:gd name="T48" fmla="*/ 0 w 983"/>
                <a:gd name="T49" fmla="*/ 214 h 985"/>
                <a:gd name="T50" fmla="*/ 1 w 983"/>
                <a:gd name="T51" fmla="*/ 220 h 985"/>
                <a:gd name="T52" fmla="*/ 3 w 983"/>
                <a:gd name="T53" fmla="*/ 224 h 985"/>
                <a:gd name="T54" fmla="*/ 5 w 983"/>
                <a:gd name="T55" fmla="*/ 225 h 985"/>
                <a:gd name="T56" fmla="*/ 160 w 983"/>
                <a:gd name="T57" fmla="*/ 225 h 985"/>
                <a:gd name="T58" fmla="*/ 161 w 983"/>
                <a:gd name="T59" fmla="*/ 225 h 985"/>
                <a:gd name="T60" fmla="*/ 161 w 983"/>
                <a:gd name="T61" fmla="*/ 225 h 985"/>
                <a:gd name="T62" fmla="*/ 176 w 983"/>
                <a:gd name="T63" fmla="*/ 221 h 985"/>
                <a:gd name="T64" fmla="*/ 185 w 983"/>
                <a:gd name="T65" fmla="*/ 213 h 985"/>
                <a:gd name="T66" fmla="*/ 190 w 983"/>
                <a:gd name="T67" fmla="*/ 205 h 985"/>
                <a:gd name="T68" fmla="*/ 191 w 983"/>
                <a:gd name="T69" fmla="*/ 198 h 985"/>
                <a:gd name="T70" fmla="*/ 191 w 983"/>
                <a:gd name="T71" fmla="*/ 198 h 985"/>
                <a:gd name="T72" fmla="*/ 191 w 983"/>
                <a:gd name="T73" fmla="*/ 198 h 985"/>
                <a:gd name="T74" fmla="*/ 224 w 983"/>
                <a:gd name="T75" fmla="*/ 10 h 985"/>
                <a:gd name="T76" fmla="*/ 224 w 983"/>
                <a:gd name="T77" fmla="*/ 8 h 985"/>
                <a:gd name="T78" fmla="*/ 222 w 983"/>
                <a:gd name="T79" fmla="*/ 5 h 985"/>
                <a:gd name="T80" fmla="*/ 220 w 983"/>
                <a:gd name="T81" fmla="*/ 3 h 985"/>
                <a:gd name="T82" fmla="*/ 217 w 983"/>
                <a:gd name="T83" fmla="*/ 1 h 985"/>
                <a:gd name="T84" fmla="*/ 215 w 983"/>
                <a:gd name="T85" fmla="*/ 0 h 985"/>
                <a:gd name="T86" fmla="*/ 211 w 983"/>
                <a:gd name="T87" fmla="*/ 0 h 985"/>
                <a:gd name="T88" fmla="*/ 206 w 983"/>
                <a:gd name="T89" fmla="*/ 2 h 985"/>
                <a:gd name="T90" fmla="*/ 203 w 983"/>
                <a:gd name="T91" fmla="*/ 5 h 985"/>
                <a:gd name="T92" fmla="*/ 201 w 983"/>
                <a:gd name="T93" fmla="*/ 7 h 98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83"/>
                <a:gd name="T142" fmla="*/ 0 h 985"/>
                <a:gd name="T143" fmla="*/ 983 w 983"/>
                <a:gd name="T144" fmla="*/ 985 h 98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83" h="985">
                  <a:moveTo>
                    <a:pt x="883" y="31"/>
                  </a:moveTo>
                  <a:lnTo>
                    <a:pt x="882" y="33"/>
                  </a:lnTo>
                  <a:lnTo>
                    <a:pt x="882" y="34"/>
                  </a:lnTo>
                  <a:lnTo>
                    <a:pt x="880" y="37"/>
                  </a:lnTo>
                  <a:lnTo>
                    <a:pt x="880" y="38"/>
                  </a:lnTo>
                  <a:lnTo>
                    <a:pt x="873" y="69"/>
                  </a:lnTo>
                  <a:lnTo>
                    <a:pt x="852" y="151"/>
                  </a:lnTo>
                  <a:lnTo>
                    <a:pt x="823" y="267"/>
                  </a:lnTo>
                  <a:lnTo>
                    <a:pt x="791" y="400"/>
                  </a:lnTo>
                  <a:lnTo>
                    <a:pt x="757" y="534"/>
                  </a:lnTo>
                  <a:lnTo>
                    <a:pt x="728" y="650"/>
                  </a:lnTo>
                  <a:lnTo>
                    <a:pt x="708" y="733"/>
                  </a:lnTo>
                  <a:lnTo>
                    <a:pt x="700" y="765"/>
                  </a:lnTo>
                  <a:lnTo>
                    <a:pt x="692" y="785"/>
                  </a:lnTo>
                  <a:lnTo>
                    <a:pt x="684" y="802"/>
                  </a:lnTo>
                  <a:lnTo>
                    <a:pt x="676" y="814"/>
                  </a:lnTo>
                  <a:lnTo>
                    <a:pt x="670" y="824"/>
                  </a:lnTo>
                  <a:lnTo>
                    <a:pt x="663" y="830"/>
                  </a:lnTo>
                  <a:lnTo>
                    <a:pt x="658" y="836"/>
                  </a:lnTo>
                  <a:lnTo>
                    <a:pt x="654" y="838"/>
                  </a:lnTo>
                  <a:lnTo>
                    <a:pt x="650" y="840"/>
                  </a:lnTo>
                  <a:lnTo>
                    <a:pt x="646" y="841"/>
                  </a:lnTo>
                  <a:lnTo>
                    <a:pt x="644" y="841"/>
                  </a:lnTo>
                  <a:lnTo>
                    <a:pt x="643" y="841"/>
                  </a:lnTo>
                  <a:lnTo>
                    <a:pt x="641" y="841"/>
                  </a:lnTo>
                  <a:lnTo>
                    <a:pt x="639" y="840"/>
                  </a:lnTo>
                  <a:lnTo>
                    <a:pt x="636" y="840"/>
                  </a:lnTo>
                  <a:lnTo>
                    <a:pt x="633" y="838"/>
                  </a:lnTo>
                  <a:lnTo>
                    <a:pt x="631" y="838"/>
                  </a:lnTo>
                  <a:lnTo>
                    <a:pt x="610" y="838"/>
                  </a:lnTo>
                  <a:lnTo>
                    <a:pt x="581" y="840"/>
                  </a:lnTo>
                  <a:lnTo>
                    <a:pt x="546" y="841"/>
                  </a:lnTo>
                  <a:lnTo>
                    <a:pt x="506" y="842"/>
                  </a:lnTo>
                  <a:lnTo>
                    <a:pt x="462" y="844"/>
                  </a:lnTo>
                  <a:lnTo>
                    <a:pt x="415" y="846"/>
                  </a:lnTo>
                  <a:lnTo>
                    <a:pt x="367" y="847"/>
                  </a:lnTo>
                  <a:lnTo>
                    <a:pt x="318" y="850"/>
                  </a:lnTo>
                  <a:lnTo>
                    <a:pt x="268" y="853"/>
                  </a:lnTo>
                  <a:lnTo>
                    <a:pt x="221" y="855"/>
                  </a:lnTo>
                  <a:lnTo>
                    <a:pt x="177" y="858"/>
                  </a:lnTo>
                  <a:lnTo>
                    <a:pt x="137" y="862"/>
                  </a:lnTo>
                  <a:lnTo>
                    <a:pt x="102" y="864"/>
                  </a:lnTo>
                  <a:lnTo>
                    <a:pt x="73" y="868"/>
                  </a:lnTo>
                  <a:lnTo>
                    <a:pt x="51" y="872"/>
                  </a:lnTo>
                  <a:lnTo>
                    <a:pt x="38" y="876"/>
                  </a:lnTo>
                  <a:lnTo>
                    <a:pt x="22" y="886"/>
                  </a:lnTo>
                  <a:lnTo>
                    <a:pt x="12" y="898"/>
                  </a:lnTo>
                  <a:lnTo>
                    <a:pt x="6" y="911"/>
                  </a:lnTo>
                  <a:lnTo>
                    <a:pt x="2" y="924"/>
                  </a:lnTo>
                  <a:lnTo>
                    <a:pt x="0" y="939"/>
                  </a:lnTo>
                  <a:lnTo>
                    <a:pt x="2" y="952"/>
                  </a:lnTo>
                  <a:lnTo>
                    <a:pt x="4" y="963"/>
                  </a:lnTo>
                  <a:lnTo>
                    <a:pt x="7" y="974"/>
                  </a:lnTo>
                  <a:lnTo>
                    <a:pt x="11" y="979"/>
                  </a:lnTo>
                  <a:lnTo>
                    <a:pt x="15" y="983"/>
                  </a:lnTo>
                  <a:lnTo>
                    <a:pt x="20" y="984"/>
                  </a:lnTo>
                  <a:lnTo>
                    <a:pt x="25" y="985"/>
                  </a:lnTo>
                  <a:lnTo>
                    <a:pt x="704" y="985"/>
                  </a:lnTo>
                  <a:lnTo>
                    <a:pt x="705" y="985"/>
                  </a:lnTo>
                  <a:lnTo>
                    <a:pt x="706" y="985"/>
                  </a:lnTo>
                  <a:lnTo>
                    <a:pt x="743" y="978"/>
                  </a:lnTo>
                  <a:lnTo>
                    <a:pt x="771" y="966"/>
                  </a:lnTo>
                  <a:lnTo>
                    <a:pt x="795" y="952"/>
                  </a:lnTo>
                  <a:lnTo>
                    <a:pt x="812" y="933"/>
                  </a:lnTo>
                  <a:lnTo>
                    <a:pt x="825" y="915"/>
                  </a:lnTo>
                  <a:lnTo>
                    <a:pt x="832" y="897"/>
                  </a:lnTo>
                  <a:lnTo>
                    <a:pt x="838" y="880"/>
                  </a:lnTo>
                  <a:lnTo>
                    <a:pt x="839" y="866"/>
                  </a:lnTo>
                  <a:lnTo>
                    <a:pt x="839" y="867"/>
                  </a:lnTo>
                  <a:lnTo>
                    <a:pt x="839" y="868"/>
                  </a:lnTo>
                  <a:lnTo>
                    <a:pt x="983" y="46"/>
                  </a:lnTo>
                  <a:lnTo>
                    <a:pt x="983" y="43"/>
                  </a:lnTo>
                  <a:lnTo>
                    <a:pt x="983" y="39"/>
                  </a:lnTo>
                  <a:lnTo>
                    <a:pt x="982" y="35"/>
                  </a:lnTo>
                  <a:lnTo>
                    <a:pt x="981" y="33"/>
                  </a:lnTo>
                  <a:lnTo>
                    <a:pt x="975" y="24"/>
                  </a:lnTo>
                  <a:lnTo>
                    <a:pt x="969" y="17"/>
                  </a:lnTo>
                  <a:lnTo>
                    <a:pt x="964" y="12"/>
                  </a:lnTo>
                  <a:lnTo>
                    <a:pt x="957" y="7"/>
                  </a:lnTo>
                  <a:lnTo>
                    <a:pt x="952" y="4"/>
                  </a:lnTo>
                  <a:lnTo>
                    <a:pt x="947" y="3"/>
                  </a:lnTo>
                  <a:lnTo>
                    <a:pt x="942" y="1"/>
                  </a:lnTo>
                  <a:lnTo>
                    <a:pt x="936" y="0"/>
                  </a:lnTo>
                  <a:lnTo>
                    <a:pt x="926" y="1"/>
                  </a:lnTo>
                  <a:lnTo>
                    <a:pt x="916" y="4"/>
                  </a:lnTo>
                  <a:lnTo>
                    <a:pt x="906" y="8"/>
                  </a:lnTo>
                  <a:lnTo>
                    <a:pt x="900" y="13"/>
                  </a:lnTo>
                  <a:lnTo>
                    <a:pt x="893" y="20"/>
                  </a:lnTo>
                  <a:lnTo>
                    <a:pt x="888" y="25"/>
                  </a:lnTo>
                  <a:lnTo>
                    <a:pt x="884" y="29"/>
                  </a:lnTo>
                  <a:lnTo>
                    <a:pt x="883" y="31"/>
                  </a:lnTo>
                  <a:close/>
                </a:path>
              </a:pathLst>
            </a:custGeom>
            <a:solidFill>
              <a:srgbClr val="000000"/>
            </a:solidFill>
            <a:ln w="9525">
              <a:noFill/>
              <a:round/>
              <a:headEnd/>
              <a:tailEnd/>
            </a:ln>
          </p:spPr>
          <p:txBody>
            <a:bodyPr/>
            <a:lstStyle/>
            <a:p>
              <a:pPr rtl="0"/>
              <a:endParaRPr lang="en-US" sz="3800"/>
            </a:p>
          </p:txBody>
        </p:sp>
        <p:sp>
          <p:nvSpPr>
            <p:cNvPr id="41391" name="Freeform 431"/>
            <p:cNvSpPr>
              <a:spLocks/>
            </p:cNvSpPr>
            <p:nvPr/>
          </p:nvSpPr>
          <p:spPr bwMode="auto">
            <a:xfrm flipH="1">
              <a:off x="346" y="1124"/>
              <a:ext cx="207" cy="207"/>
            </a:xfrm>
            <a:custGeom>
              <a:avLst/>
              <a:gdLst>
                <a:gd name="T0" fmla="*/ 205 w 904"/>
                <a:gd name="T1" fmla="*/ 0 h 907"/>
                <a:gd name="T2" fmla="*/ 206 w 904"/>
                <a:gd name="T3" fmla="*/ 1 h 907"/>
                <a:gd name="T4" fmla="*/ 205 w 904"/>
                <a:gd name="T5" fmla="*/ 11 h 907"/>
                <a:gd name="T6" fmla="*/ 196 w 904"/>
                <a:gd name="T7" fmla="*/ 62 h 907"/>
                <a:gd name="T8" fmla="*/ 184 w 904"/>
                <a:gd name="T9" fmla="*/ 130 h 907"/>
                <a:gd name="T10" fmla="*/ 176 w 904"/>
                <a:gd name="T11" fmla="*/ 180 h 907"/>
                <a:gd name="T12" fmla="*/ 174 w 904"/>
                <a:gd name="T13" fmla="*/ 188 h 907"/>
                <a:gd name="T14" fmla="*/ 174 w 904"/>
                <a:gd name="T15" fmla="*/ 188 h 907"/>
                <a:gd name="T16" fmla="*/ 174 w 904"/>
                <a:gd name="T17" fmla="*/ 189 h 907"/>
                <a:gd name="T18" fmla="*/ 173 w 904"/>
                <a:gd name="T19" fmla="*/ 194 h 907"/>
                <a:gd name="T20" fmla="*/ 169 w 904"/>
                <a:gd name="T21" fmla="*/ 200 h 907"/>
                <a:gd name="T22" fmla="*/ 159 w 904"/>
                <a:gd name="T23" fmla="*/ 206 h 907"/>
                <a:gd name="T24" fmla="*/ 150 w 904"/>
                <a:gd name="T25" fmla="*/ 207 h 907"/>
                <a:gd name="T26" fmla="*/ 138 w 904"/>
                <a:gd name="T27" fmla="*/ 207 h 907"/>
                <a:gd name="T28" fmla="*/ 118 w 904"/>
                <a:gd name="T29" fmla="*/ 207 h 907"/>
                <a:gd name="T30" fmla="*/ 92 w 904"/>
                <a:gd name="T31" fmla="*/ 207 h 907"/>
                <a:gd name="T32" fmla="*/ 64 w 904"/>
                <a:gd name="T33" fmla="*/ 207 h 907"/>
                <a:gd name="T34" fmla="*/ 38 w 904"/>
                <a:gd name="T35" fmla="*/ 207 h 907"/>
                <a:gd name="T36" fmla="*/ 17 w 904"/>
                <a:gd name="T37" fmla="*/ 207 h 907"/>
                <a:gd name="T38" fmla="*/ 3 w 904"/>
                <a:gd name="T39" fmla="*/ 207 h 907"/>
                <a:gd name="T40" fmla="*/ 0 w 904"/>
                <a:gd name="T41" fmla="*/ 207 h 907"/>
                <a:gd name="T42" fmla="*/ 0 w 904"/>
                <a:gd name="T43" fmla="*/ 206 h 907"/>
                <a:gd name="T44" fmla="*/ 0 w 904"/>
                <a:gd name="T45" fmla="*/ 204 h 907"/>
                <a:gd name="T46" fmla="*/ 2 w 904"/>
                <a:gd name="T47" fmla="*/ 200 h 907"/>
                <a:gd name="T48" fmla="*/ 6 w 904"/>
                <a:gd name="T49" fmla="*/ 199 h 907"/>
                <a:gd name="T50" fmla="*/ 13 w 904"/>
                <a:gd name="T51" fmla="*/ 197 h 907"/>
                <a:gd name="T52" fmla="*/ 25 w 904"/>
                <a:gd name="T53" fmla="*/ 196 h 907"/>
                <a:gd name="T54" fmla="*/ 41 w 904"/>
                <a:gd name="T55" fmla="*/ 195 h 907"/>
                <a:gd name="T56" fmla="*/ 59 w 904"/>
                <a:gd name="T57" fmla="*/ 194 h 907"/>
                <a:gd name="T58" fmla="*/ 79 w 904"/>
                <a:gd name="T59" fmla="*/ 193 h 907"/>
                <a:gd name="T60" fmla="*/ 102 w 904"/>
                <a:gd name="T61" fmla="*/ 192 h 907"/>
                <a:gd name="T62" fmla="*/ 124 w 904"/>
                <a:gd name="T63" fmla="*/ 192 h 907"/>
                <a:gd name="T64" fmla="*/ 136 w 904"/>
                <a:gd name="T65" fmla="*/ 192 h 907"/>
                <a:gd name="T66" fmla="*/ 140 w 904"/>
                <a:gd name="T67" fmla="*/ 192 h 907"/>
                <a:gd name="T68" fmla="*/ 145 w 904"/>
                <a:gd name="T69" fmla="*/ 190 h 907"/>
                <a:gd name="T70" fmla="*/ 150 w 904"/>
                <a:gd name="T71" fmla="*/ 187 h 907"/>
                <a:gd name="T72" fmla="*/ 154 w 904"/>
                <a:gd name="T73" fmla="*/ 181 h 907"/>
                <a:gd name="T74" fmla="*/ 158 w 904"/>
                <a:gd name="T75" fmla="*/ 173 h 907"/>
                <a:gd name="T76" fmla="*/ 160 w 904"/>
                <a:gd name="T77" fmla="*/ 168 h 907"/>
                <a:gd name="T78" fmla="*/ 160 w 904"/>
                <a:gd name="T79" fmla="*/ 168 h 907"/>
                <a:gd name="T80" fmla="*/ 162 w 904"/>
                <a:gd name="T81" fmla="*/ 161 h 907"/>
                <a:gd name="T82" fmla="*/ 173 w 904"/>
                <a:gd name="T83" fmla="*/ 116 h 907"/>
                <a:gd name="T84" fmla="*/ 188 w 904"/>
                <a:gd name="T85" fmla="*/ 56 h 907"/>
                <a:gd name="T86" fmla="*/ 199 w 904"/>
                <a:gd name="T87" fmla="*/ 11 h 907"/>
                <a:gd name="T88" fmla="*/ 202 w 904"/>
                <a:gd name="T89" fmla="*/ 2 h 907"/>
                <a:gd name="T90" fmla="*/ 204 w 904"/>
                <a:gd name="T91" fmla="*/ 0 h 90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04"/>
                <a:gd name="T139" fmla="*/ 0 h 907"/>
                <a:gd name="T140" fmla="*/ 904 w 904"/>
                <a:gd name="T141" fmla="*/ 907 h 90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04" h="907">
                  <a:moveTo>
                    <a:pt x="896" y="0"/>
                  </a:moveTo>
                  <a:lnTo>
                    <a:pt x="897" y="1"/>
                  </a:lnTo>
                  <a:lnTo>
                    <a:pt x="900" y="3"/>
                  </a:lnTo>
                  <a:lnTo>
                    <a:pt x="901" y="5"/>
                  </a:lnTo>
                  <a:lnTo>
                    <a:pt x="904" y="8"/>
                  </a:lnTo>
                  <a:lnTo>
                    <a:pt x="897" y="47"/>
                  </a:lnTo>
                  <a:lnTo>
                    <a:pt x="880" y="142"/>
                  </a:lnTo>
                  <a:lnTo>
                    <a:pt x="857" y="272"/>
                  </a:lnTo>
                  <a:lnTo>
                    <a:pt x="831" y="421"/>
                  </a:lnTo>
                  <a:lnTo>
                    <a:pt x="805" y="569"/>
                  </a:lnTo>
                  <a:lnTo>
                    <a:pt x="783" y="698"/>
                  </a:lnTo>
                  <a:lnTo>
                    <a:pt x="767" y="789"/>
                  </a:lnTo>
                  <a:lnTo>
                    <a:pt x="761" y="823"/>
                  </a:lnTo>
                  <a:lnTo>
                    <a:pt x="761" y="824"/>
                  </a:lnTo>
                  <a:lnTo>
                    <a:pt x="761" y="825"/>
                  </a:lnTo>
                  <a:lnTo>
                    <a:pt x="761" y="829"/>
                  </a:lnTo>
                  <a:lnTo>
                    <a:pt x="760" y="838"/>
                  </a:lnTo>
                  <a:lnTo>
                    <a:pt x="756" y="850"/>
                  </a:lnTo>
                  <a:lnTo>
                    <a:pt x="748" y="863"/>
                  </a:lnTo>
                  <a:lnTo>
                    <a:pt x="736" y="877"/>
                  </a:lnTo>
                  <a:lnTo>
                    <a:pt x="719" y="890"/>
                  </a:lnTo>
                  <a:lnTo>
                    <a:pt x="695" y="901"/>
                  </a:lnTo>
                  <a:lnTo>
                    <a:pt x="663" y="907"/>
                  </a:lnTo>
                  <a:lnTo>
                    <a:pt x="656" y="907"/>
                  </a:lnTo>
                  <a:lnTo>
                    <a:pt x="635" y="907"/>
                  </a:lnTo>
                  <a:lnTo>
                    <a:pt x="604" y="907"/>
                  </a:lnTo>
                  <a:lnTo>
                    <a:pt x="562" y="907"/>
                  </a:lnTo>
                  <a:lnTo>
                    <a:pt x="514" y="907"/>
                  </a:lnTo>
                  <a:lnTo>
                    <a:pt x="459" y="907"/>
                  </a:lnTo>
                  <a:lnTo>
                    <a:pt x="402" y="907"/>
                  </a:lnTo>
                  <a:lnTo>
                    <a:pt x="342" y="907"/>
                  </a:lnTo>
                  <a:lnTo>
                    <a:pt x="281" y="907"/>
                  </a:lnTo>
                  <a:lnTo>
                    <a:pt x="223" y="907"/>
                  </a:lnTo>
                  <a:lnTo>
                    <a:pt x="167" y="907"/>
                  </a:lnTo>
                  <a:lnTo>
                    <a:pt x="116" y="907"/>
                  </a:lnTo>
                  <a:lnTo>
                    <a:pt x="73" y="907"/>
                  </a:lnTo>
                  <a:lnTo>
                    <a:pt x="38" y="907"/>
                  </a:lnTo>
                  <a:lnTo>
                    <a:pt x="13" y="907"/>
                  </a:lnTo>
                  <a:lnTo>
                    <a:pt x="2" y="907"/>
                  </a:lnTo>
                  <a:lnTo>
                    <a:pt x="2" y="905"/>
                  </a:lnTo>
                  <a:lnTo>
                    <a:pt x="2" y="903"/>
                  </a:lnTo>
                  <a:lnTo>
                    <a:pt x="0" y="901"/>
                  </a:lnTo>
                  <a:lnTo>
                    <a:pt x="0" y="900"/>
                  </a:lnTo>
                  <a:lnTo>
                    <a:pt x="2" y="892"/>
                  </a:lnTo>
                  <a:lnTo>
                    <a:pt x="4" y="885"/>
                  </a:lnTo>
                  <a:lnTo>
                    <a:pt x="9" y="877"/>
                  </a:lnTo>
                  <a:lnTo>
                    <a:pt x="17" y="872"/>
                  </a:lnTo>
                  <a:lnTo>
                    <a:pt x="25" y="870"/>
                  </a:lnTo>
                  <a:lnTo>
                    <a:pt x="39" y="867"/>
                  </a:lnTo>
                  <a:lnTo>
                    <a:pt x="58" y="864"/>
                  </a:lnTo>
                  <a:lnTo>
                    <a:pt x="82" y="862"/>
                  </a:lnTo>
                  <a:lnTo>
                    <a:pt x="110" y="860"/>
                  </a:lnTo>
                  <a:lnTo>
                    <a:pt x="142" y="858"/>
                  </a:lnTo>
                  <a:lnTo>
                    <a:pt x="178" y="855"/>
                  </a:lnTo>
                  <a:lnTo>
                    <a:pt x="217" y="853"/>
                  </a:lnTo>
                  <a:lnTo>
                    <a:pt x="259" y="850"/>
                  </a:lnTo>
                  <a:lnTo>
                    <a:pt x="302" y="849"/>
                  </a:lnTo>
                  <a:lnTo>
                    <a:pt x="347" y="846"/>
                  </a:lnTo>
                  <a:lnTo>
                    <a:pt x="396" y="845"/>
                  </a:lnTo>
                  <a:lnTo>
                    <a:pt x="444" y="842"/>
                  </a:lnTo>
                  <a:lnTo>
                    <a:pt x="492" y="841"/>
                  </a:lnTo>
                  <a:lnTo>
                    <a:pt x="541" y="840"/>
                  </a:lnTo>
                  <a:lnTo>
                    <a:pt x="589" y="838"/>
                  </a:lnTo>
                  <a:lnTo>
                    <a:pt x="596" y="841"/>
                  </a:lnTo>
                  <a:lnTo>
                    <a:pt x="604" y="842"/>
                  </a:lnTo>
                  <a:lnTo>
                    <a:pt x="613" y="842"/>
                  </a:lnTo>
                  <a:lnTo>
                    <a:pt x="622" y="840"/>
                  </a:lnTo>
                  <a:lnTo>
                    <a:pt x="632" y="834"/>
                  </a:lnTo>
                  <a:lnTo>
                    <a:pt x="643" y="828"/>
                  </a:lnTo>
                  <a:lnTo>
                    <a:pt x="653" y="819"/>
                  </a:lnTo>
                  <a:lnTo>
                    <a:pt x="662" y="807"/>
                  </a:lnTo>
                  <a:lnTo>
                    <a:pt x="672" y="794"/>
                  </a:lnTo>
                  <a:lnTo>
                    <a:pt x="682" y="777"/>
                  </a:lnTo>
                  <a:lnTo>
                    <a:pt x="689" y="760"/>
                  </a:lnTo>
                  <a:lnTo>
                    <a:pt x="698" y="739"/>
                  </a:lnTo>
                  <a:lnTo>
                    <a:pt x="698" y="738"/>
                  </a:lnTo>
                  <a:lnTo>
                    <a:pt x="698" y="737"/>
                  </a:lnTo>
                  <a:lnTo>
                    <a:pt x="706" y="706"/>
                  </a:lnTo>
                  <a:lnTo>
                    <a:pt x="726" y="625"/>
                  </a:lnTo>
                  <a:lnTo>
                    <a:pt x="754" y="510"/>
                  </a:lnTo>
                  <a:lnTo>
                    <a:pt x="787" y="379"/>
                  </a:lnTo>
                  <a:lnTo>
                    <a:pt x="819" y="246"/>
                  </a:lnTo>
                  <a:lnTo>
                    <a:pt x="849" y="130"/>
                  </a:lnTo>
                  <a:lnTo>
                    <a:pt x="869" y="47"/>
                  </a:lnTo>
                  <a:lnTo>
                    <a:pt x="878" y="13"/>
                  </a:lnTo>
                  <a:lnTo>
                    <a:pt x="882" y="8"/>
                  </a:lnTo>
                  <a:lnTo>
                    <a:pt x="887" y="4"/>
                  </a:lnTo>
                  <a:lnTo>
                    <a:pt x="892" y="1"/>
                  </a:lnTo>
                  <a:lnTo>
                    <a:pt x="896" y="0"/>
                  </a:lnTo>
                  <a:close/>
                </a:path>
              </a:pathLst>
            </a:custGeom>
            <a:solidFill>
              <a:srgbClr val="C0C0C0"/>
            </a:solidFill>
            <a:ln w="9525">
              <a:noFill/>
              <a:round/>
              <a:headEnd/>
              <a:tailEnd/>
            </a:ln>
          </p:spPr>
          <p:txBody>
            <a:bodyPr/>
            <a:lstStyle/>
            <a:p>
              <a:pPr rtl="0"/>
              <a:endParaRPr lang="en-US" sz="3800"/>
            </a:p>
          </p:txBody>
        </p:sp>
        <p:sp>
          <p:nvSpPr>
            <p:cNvPr id="41392" name="Freeform 432"/>
            <p:cNvSpPr>
              <a:spLocks/>
            </p:cNvSpPr>
            <p:nvPr/>
          </p:nvSpPr>
          <p:spPr bwMode="auto">
            <a:xfrm flipH="1">
              <a:off x="774" y="1193"/>
              <a:ext cx="77" cy="290"/>
            </a:xfrm>
            <a:custGeom>
              <a:avLst/>
              <a:gdLst>
                <a:gd name="T0" fmla="*/ 70 w 338"/>
                <a:gd name="T1" fmla="*/ 0 h 1268"/>
                <a:gd name="T2" fmla="*/ 68 w 338"/>
                <a:gd name="T3" fmla="*/ 1 h 1268"/>
                <a:gd name="T4" fmla="*/ 64 w 338"/>
                <a:gd name="T5" fmla="*/ 3 h 1268"/>
                <a:gd name="T6" fmla="*/ 59 w 338"/>
                <a:gd name="T7" fmla="*/ 5 h 1268"/>
                <a:gd name="T8" fmla="*/ 53 w 338"/>
                <a:gd name="T9" fmla="*/ 8 h 1268"/>
                <a:gd name="T10" fmla="*/ 48 w 338"/>
                <a:gd name="T11" fmla="*/ 11 h 1268"/>
                <a:gd name="T12" fmla="*/ 43 w 338"/>
                <a:gd name="T13" fmla="*/ 15 h 1268"/>
                <a:gd name="T14" fmla="*/ 39 w 338"/>
                <a:gd name="T15" fmla="*/ 19 h 1268"/>
                <a:gd name="T16" fmla="*/ 37 w 338"/>
                <a:gd name="T17" fmla="*/ 24 h 1268"/>
                <a:gd name="T18" fmla="*/ 35 w 338"/>
                <a:gd name="T19" fmla="*/ 37 h 1268"/>
                <a:gd name="T20" fmla="*/ 31 w 338"/>
                <a:gd name="T21" fmla="*/ 65 h 1268"/>
                <a:gd name="T22" fmla="*/ 25 w 338"/>
                <a:gd name="T23" fmla="*/ 104 h 1268"/>
                <a:gd name="T24" fmla="*/ 19 w 338"/>
                <a:gd name="T25" fmla="*/ 148 h 1268"/>
                <a:gd name="T26" fmla="*/ 12 w 338"/>
                <a:gd name="T27" fmla="*/ 193 h 1268"/>
                <a:gd name="T28" fmla="*/ 7 w 338"/>
                <a:gd name="T29" fmla="*/ 234 h 1268"/>
                <a:gd name="T30" fmla="*/ 2 w 338"/>
                <a:gd name="T31" fmla="*/ 266 h 1268"/>
                <a:gd name="T32" fmla="*/ 0 w 338"/>
                <a:gd name="T33" fmla="*/ 284 h 1268"/>
                <a:gd name="T34" fmla="*/ 0 w 338"/>
                <a:gd name="T35" fmla="*/ 286 h 1268"/>
                <a:gd name="T36" fmla="*/ 1 w 338"/>
                <a:gd name="T37" fmla="*/ 288 h 1268"/>
                <a:gd name="T38" fmla="*/ 2 w 338"/>
                <a:gd name="T39" fmla="*/ 289 h 1268"/>
                <a:gd name="T40" fmla="*/ 4 w 338"/>
                <a:gd name="T41" fmla="*/ 290 h 1268"/>
                <a:gd name="T42" fmla="*/ 6 w 338"/>
                <a:gd name="T43" fmla="*/ 290 h 1268"/>
                <a:gd name="T44" fmla="*/ 8 w 338"/>
                <a:gd name="T45" fmla="*/ 289 h 1268"/>
                <a:gd name="T46" fmla="*/ 9 w 338"/>
                <a:gd name="T47" fmla="*/ 287 h 1268"/>
                <a:gd name="T48" fmla="*/ 10 w 338"/>
                <a:gd name="T49" fmla="*/ 285 h 1268"/>
                <a:gd name="T50" fmla="*/ 15 w 338"/>
                <a:gd name="T51" fmla="*/ 246 h 1268"/>
                <a:gd name="T52" fmla="*/ 21 w 338"/>
                <a:gd name="T53" fmla="*/ 204 h 1268"/>
                <a:gd name="T54" fmla="*/ 27 w 338"/>
                <a:gd name="T55" fmla="*/ 162 h 1268"/>
                <a:gd name="T56" fmla="*/ 33 w 338"/>
                <a:gd name="T57" fmla="*/ 121 h 1268"/>
                <a:gd name="T58" fmla="*/ 38 w 338"/>
                <a:gd name="T59" fmla="*/ 85 h 1268"/>
                <a:gd name="T60" fmla="*/ 42 w 338"/>
                <a:gd name="T61" fmla="*/ 56 h 1268"/>
                <a:gd name="T62" fmla="*/ 45 w 338"/>
                <a:gd name="T63" fmla="*/ 35 h 1268"/>
                <a:gd name="T64" fmla="*/ 46 w 338"/>
                <a:gd name="T65" fmla="*/ 26 h 1268"/>
                <a:gd name="T66" fmla="*/ 48 w 338"/>
                <a:gd name="T67" fmla="*/ 24 h 1268"/>
                <a:gd name="T68" fmla="*/ 50 w 338"/>
                <a:gd name="T69" fmla="*/ 22 h 1268"/>
                <a:gd name="T70" fmla="*/ 53 w 338"/>
                <a:gd name="T71" fmla="*/ 19 h 1268"/>
                <a:gd name="T72" fmla="*/ 57 w 338"/>
                <a:gd name="T73" fmla="*/ 17 h 1268"/>
                <a:gd name="T74" fmla="*/ 61 w 338"/>
                <a:gd name="T75" fmla="*/ 15 h 1268"/>
                <a:gd name="T76" fmla="*/ 65 w 338"/>
                <a:gd name="T77" fmla="*/ 13 h 1268"/>
                <a:gd name="T78" fmla="*/ 69 w 338"/>
                <a:gd name="T79" fmla="*/ 11 h 1268"/>
                <a:gd name="T80" fmla="*/ 73 w 338"/>
                <a:gd name="T81" fmla="*/ 10 h 1268"/>
                <a:gd name="T82" fmla="*/ 75 w 338"/>
                <a:gd name="T83" fmla="*/ 9 h 1268"/>
                <a:gd name="T84" fmla="*/ 76 w 338"/>
                <a:gd name="T85" fmla="*/ 7 h 1268"/>
                <a:gd name="T86" fmla="*/ 77 w 338"/>
                <a:gd name="T87" fmla="*/ 6 h 1268"/>
                <a:gd name="T88" fmla="*/ 77 w 338"/>
                <a:gd name="T89" fmla="*/ 3 h 1268"/>
                <a:gd name="T90" fmla="*/ 76 w 338"/>
                <a:gd name="T91" fmla="*/ 2 h 1268"/>
                <a:gd name="T92" fmla="*/ 74 w 338"/>
                <a:gd name="T93" fmla="*/ 0 h 1268"/>
                <a:gd name="T94" fmla="*/ 72 w 338"/>
                <a:gd name="T95" fmla="*/ 0 h 1268"/>
                <a:gd name="T96" fmla="*/ 70 w 338"/>
                <a:gd name="T97" fmla="*/ 0 h 12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38"/>
                <a:gd name="T148" fmla="*/ 0 h 1268"/>
                <a:gd name="T149" fmla="*/ 338 w 338"/>
                <a:gd name="T150" fmla="*/ 1268 h 12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38" h="1268">
                  <a:moveTo>
                    <a:pt x="309" y="1"/>
                  </a:moveTo>
                  <a:lnTo>
                    <a:pt x="297" y="5"/>
                  </a:lnTo>
                  <a:lnTo>
                    <a:pt x="279" y="12"/>
                  </a:lnTo>
                  <a:lnTo>
                    <a:pt x="257" y="22"/>
                  </a:lnTo>
                  <a:lnTo>
                    <a:pt x="234" y="34"/>
                  </a:lnTo>
                  <a:lnTo>
                    <a:pt x="210" y="48"/>
                  </a:lnTo>
                  <a:lnTo>
                    <a:pt x="188" y="64"/>
                  </a:lnTo>
                  <a:lnTo>
                    <a:pt x="173" y="83"/>
                  </a:lnTo>
                  <a:lnTo>
                    <a:pt x="162" y="103"/>
                  </a:lnTo>
                  <a:lnTo>
                    <a:pt x="152" y="160"/>
                  </a:lnTo>
                  <a:lnTo>
                    <a:pt x="134" y="285"/>
                  </a:lnTo>
                  <a:lnTo>
                    <a:pt x="109" y="454"/>
                  </a:lnTo>
                  <a:lnTo>
                    <a:pt x="82" y="648"/>
                  </a:lnTo>
                  <a:lnTo>
                    <a:pt x="54" y="846"/>
                  </a:lnTo>
                  <a:lnTo>
                    <a:pt x="30" y="1024"/>
                  </a:lnTo>
                  <a:lnTo>
                    <a:pt x="10" y="1163"/>
                  </a:lnTo>
                  <a:lnTo>
                    <a:pt x="0" y="1243"/>
                  </a:lnTo>
                  <a:lnTo>
                    <a:pt x="0" y="1251"/>
                  </a:lnTo>
                  <a:lnTo>
                    <a:pt x="4" y="1258"/>
                  </a:lnTo>
                  <a:lnTo>
                    <a:pt x="10" y="1264"/>
                  </a:lnTo>
                  <a:lnTo>
                    <a:pt x="18" y="1268"/>
                  </a:lnTo>
                  <a:lnTo>
                    <a:pt x="27" y="1266"/>
                  </a:lnTo>
                  <a:lnTo>
                    <a:pt x="35" y="1262"/>
                  </a:lnTo>
                  <a:lnTo>
                    <a:pt x="40" y="1256"/>
                  </a:lnTo>
                  <a:lnTo>
                    <a:pt x="43" y="1248"/>
                  </a:lnTo>
                  <a:lnTo>
                    <a:pt x="66" y="1075"/>
                  </a:lnTo>
                  <a:lnTo>
                    <a:pt x="92" y="891"/>
                  </a:lnTo>
                  <a:lnTo>
                    <a:pt x="118" y="707"/>
                  </a:lnTo>
                  <a:lnTo>
                    <a:pt x="143" y="530"/>
                  </a:lnTo>
                  <a:lnTo>
                    <a:pt x="165" y="372"/>
                  </a:lnTo>
                  <a:lnTo>
                    <a:pt x="183" y="244"/>
                  </a:lnTo>
                  <a:lnTo>
                    <a:pt x="197" y="155"/>
                  </a:lnTo>
                  <a:lnTo>
                    <a:pt x="204" y="114"/>
                  </a:lnTo>
                  <a:lnTo>
                    <a:pt x="209" y="105"/>
                  </a:lnTo>
                  <a:lnTo>
                    <a:pt x="219" y="95"/>
                  </a:lnTo>
                  <a:lnTo>
                    <a:pt x="234" y="84"/>
                  </a:lnTo>
                  <a:lnTo>
                    <a:pt x="249" y="74"/>
                  </a:lnTo>
                  <a:lnTo>
                    <a:pt x="268" y="65"/>
                  </a:lnTo>
                  <a:lnTo>
                    <a:pt x="287" y="57"/>
                  </a:lnTo>
                  <a:lnTo>
                    <a:pt x="305" y="49"/>
                  </a:lnTo>
                  <a:lnTo>
                    <a:pt x="322" y="43"/>
                  </a:lnTo>
                  <a:lnTo>
                    <a:pt x="330" y="39"/>
                  </a:lnTo>
                  <a:lnTo>
                    <a:pt x="335" y="32"/>
                  </a:lnTo>
                  <a:lnTo>
                    <a:pt x="338" y="25"/>
                  </a:lnTo>
                  <a:lnTo>
                    <a:pt x="336" y="15"/>
                  </a:lnTo>
                  <a:lnTo>
                    <a:pt x="333" y="8"/>
                  </a:lnTo>
                  <a:lnTo>
                    <a:pt x="326" y="2"/>
                  </a:lnTo>
                  <a:lnTo>
                    <a:pt x="318" y="0"/>
                  </a:lnTo>
                  <a:lnTo>
                    <a:pt x="309" y="1"/>
                  </a:lnTo>
                  <a:close/>
                </a:path>
              </a:pathLst>
            </a:custGeom>
            <a:solidFill>
              <a:srgbClr val="000000"/>
            </a:solidFill>
            <a:ln w="9525">
              <a:noFill/>
              <a:round/>
              <a:headEnd/>
              <a:tailEnd/>
            </a:ln>
          </p:spPr>
          <p:txBody>
            <a:bodyPr/>
            <a:lstStyle/>
            <a:p>
              <a:pPr rtl="0"/>
              <a:endParaRPr lang="en-US" sz="3800"/>
            </a:p>
          </p:txBody>
        </p:sp>
        <p:sp>
          <p:nvSpPr>
            <p:cNvPr id="41393" name="Freeform 433"/>
            <p:cNvSpPr>
              <a:spLocks/>
            </p:cNvSpPr>
            <p:nvPr/>
          </p:nvSpPr>
          <p:spPr bwMode="auto">
            <a:xfrm flipH="1">
              <a:off x="713" y="1193"/>
              <a:ext cx="37" cy="288"/>
            </a:xfrm>
            <a:custGeom>
              <a:avLst/>
              <a:gdLst>
                <a:gd name="T0" fmla="*/ 1 w 165"/>
                <a:gd name="T1" fmla="*/ 3 h 1258"/>
                <a:gd name="T2" fmla="*/ 0 w 165"/>
                <a:gd name="T3" fmla="*/ 5 h 1258"/>
                <a:gd name="T4" fmla="*/ 0 w 165"/>
                <a:gd name="T5" fmla="*/ 7 h 1258"/>
                <a:gd name="T6" fmla="*/ 1 w 165"/>
                <a:gd name="T7" fmla="*/ 8 h 1258"/>
                <a:gd name="T8" fmla="*/ 2 w 165"/>
                <a:gd name="T9" fmla="*/ 10 h 1258"/>
                <a:gd name="T10" fmla="*/ 6 w 165"/>
                <a:gd name="T11" fmla="*/ 12 h 1258"/>
                <a:gd name="T12" fmla="*/ 10 w 165"/>
                <a:gd name="T13" fmla="*/ 14 h 1258"/>
                <a:gd name="T14" fmla="*/ 13 w 165"/>
                <a:gd name="T15" fmla="*/ 17 h 1258"/>
                <a:gd name="T16" fmla="*/ 17 w 165"/>
                <a:gd name="T17" fmla="*/ 20 h 1258"/>
                <a:gd name="T18" fmla="*/ 20 w 165"/>
                <a:gd name="T19" fmla="*/ 23 h 1258"/>
                <a:gd name="T20" fmla="*/ 23 w 165"/>
                <a:gd name="T21" fmla="*/ 25 h 1258"/>
                <a:gd name="T22" fmla="*/ 25 w 165"/>
                <a:gd name="T23" fmla="*/ 28 h 1258"/>
                <a:gd name="T24" fmla="*/ 26 w 165"/>
                <a:gd name="T25" fmla="*/ 30 h 1258"/>
                <a:gd name="T26" fmla="*/ 26 w 165"/>
                <a:gd name="T27" fmla="*/ 62 h 1258"/>
                <a:gd name="T28" fmla="*/ 27 w 165"/>
                <a:gd name="T29" fmla="*/ 128 h 1258"/>
                <a:gd name="T30" fmla="*/ 27 w 165"/>
                <a:gd name="T31" fmla="*/ 209 h 1258"/>
                <a:gd name="T32" fmla="*/ 27 w 165"/>
                <a:gd name="T33" fmla="*/ 283 h 1258"/>
                <a:gd name="T34" fmla="*/ 27 w 165"/>
                <a:gd name="T35" fmla="*/ 285 h 1258"/>
                <a:gd name="T36" fmla="*/ 29 w 165"/>
                <a:gd name="T37" fmla="*/ 286 h 1258"/>
                <a:gd name="T38" fmla="*/ 30 w 165"/>
                <a:gd name="T39" fmla="*/ 288 h 1258"/>
                <a:gd name="T40" fmla="*/ 32 w 165"/>
                <a:gd name="T41" fmla="*/ 288 h 1258"/>
                <a:gd name="T42" fmla="*/ 34 w 165"/>
                <a:gd name="T43" fmla="*/ 288 h 1258"/>
                <a:gd name="T44" fmla="*/ 36 w 165"/>
                <a:gd name="T45" fmla="*/ 286 h 1258"/>
                <a:gd name="T46" fmla="*/ 37 w 165"/>
                <a:gd name="T47" fmla="*/ 285 h 1258"/>
                <a:gd name="T48" fmla="*/ 37 w 165"/>
                <a:gd name="T49" fmla="*/ 283 h 1258"/>
                <a:gd name="T50" fmla="*/ 37 w 165"/>
                <a:gd name="T51" fmla="*/ 241 h 1258"/>
                <a:gd name="T52" fmla="*/ 37 w 165"/>
                <a:gd name="T53" fmla="*/ 157 h 1258"/>
                <a:gd name="T54" fmla="*/ 36 w 165"/>
                <a:gd name="T55" fmla="*/ 73 h 1258"/>
                <a:gd name="T56" fmla="*/ 36 w 165"/>
                <a:gd name="T57" fmla="*/ 30 h 1258"/>
                <a:gd name="T58" fmla="*/ 34 w 165"/>
                <a:gd name="T59" fmla="*/ 25 h 1258"/>
                <a:gd name="T60" fmla="*/ 31 w 165"/>
                <a:gd name="T61" fmla="*/ 20 h 1258"/>
                <a:gd name="T62" fmla="*/ 27 w 165"/>
                <a:gd name="T63" fmla="*/ 15 h 1258"/>
                <a:gd name="T64" fmla="*/ 22 w 165"/>
                <a:gd name="T65" fmla="*/ 11 h 1258"/>
                <a:gd name="T66" fmla="*/ 18 w 165"/>
                <a:gd name="T67" fmla="*/ 8 h 1258"/>
                <a:gd name="T68" fmla="*/ 13 w 165"/>
                <a:gd name="T69" fmla="*/ 5 h 1258"/>
                <a:gd name="T70" fmla="*/ 10 w 165"/>
                <a:gd name="T71" fmla="*/ 2 h 1258"/>
                <a:gd name="T72" fmla="*/ 7 w 165"/>
                <a:gd name="T73" fmla="*/ 1 h 1258"/>
                <a:gd name="T74" fmla="*/ 5 w 165"/>
                <a:gd name="T75" fmla="*/ 0 h 1258"/>
                <a:gd name="T76" fmla="*/ 4 w 165"/>
                <a:gd name="T77" fmla="*/ 0 h 1258"/>
                <a:gd name="T78" fmla="*/ 2 w 165"/>
                <a:gd name="T79" fmla="*/ 1 h 1258"/>
                <a:gd name="T80" fmla="*/ 1 w 165"/>
                <a:gd name="T81" fmla="*/ 3 h 125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5"/>
                <a:gd name="T124" fmla="*/ 0 h 1258"/>
                <a:gd name="T125" fmla="*/ 165 w 165"/>
                <a:gd name="T126" fmla="*/ 1258 h 125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5" h="1258">
                  <a:moveTo>
                    <a:pt x="3" y="12"/>
                  </a:moveTo>
                  <a:lnTo>
                    <a:pt x="0" y="20"/>
                  </a:lnTo>
                  <a:lnTo>
                    <a:pt x="0" y="29"/>
                  </a:lnTo>
                  <a:lnTo>
                    <a:pt x="4" y="37"/>
                  </a:lnTo>
                  <a:lnTo>
                    <a:pt x="11" y="42"/>
                  </a:lnTo>
                  <a:lnTo>
                    <a:pt x="26" y="51"/>
                  </a:lnTo>
                  <a:lnTo>
                    <a:pt x="43" y="62"/>
                  </a:lnTo>
                  <a:lnTo>
                    <a:pt x="60" y="75"/>
                  </a:lnTo>
                  <a:lnTo>
                    <a:pt x="77" y="86"/>
                  </a:lnTo>
                  <a:lnTo>
                    <a:pt x="91" y="99"/>
                  </a:lnTo>
                  <a:lnTo>
                    <a:pt x="103" y="111"/>
                  </a:lnTo>
                  <a:lnTo>
                    <a:pt x="111" y="123"/>
                  </a:lnTo>
                  <a:lnTo>
                    <a:pt x="115" y="133"/>
                  </a:lnTo>
                  <a:lnTo>
                    <a:pt x="117" y="270"/>
                  </a:lnTo>
                  <a:lnTo>
                    <a:pt x="120" y="561"/>
                  </a:lnTo>
                  <a:lnTo>
                    <a:pt x="121" y="915"/>
                  </a:lnTo>
                  <a:lnTo>
                    <a:pt x="121" y="1236"/>
                  </a:lnTo>
                  <a:lnTo>
                    <a:pt x="122" y="1245"/>
                  </a:lnTo>
                  <a:lnTo>
                    <a:pt x="128" y="1251"/>
                  </a:lnTo>
                  <a:lnTo>
                    <a:pt x="135" y="1256"/>
                  </a:lnTo>
                  <a:lnTo>
                    <a:pt x="143" y="1258"/>
                  </a:lnTo>
                  <a:lnTo>
                    <a:pt x="151" y="1256"/>
                  </a:lnTo>
                  <a:lnTo>
                    <a:pt x="159" y="1251"/>
                  </a:lnTo>
                  <a:lnTo>
                    <a:pt x="164" y="1243"/>
                  </a:lnTo>
                  <a:lnTo>
                    <a:pt x="165" y="1236"/>
                  </a:lnTo>
                  <a:lnTo>
                    <a:pt x="165" y="1052"/>
                  </a:lnTo>
                  <a:lnTo>
                    <a:pt x="164" y="685"/>
                  </a:lnTo>
                  <a:lnTo>
                    <a:pt x="161" y="317"/>
                  </a:lnTo>
                  <a:lnTo>
                    <a:pt x="159" y="129"/>
                  </a:lnTo>
                  <a:lnTo>
                    <a:pt x="152" y="108"/>
                  </a:lnTo>
                  <a:lnTo>
                    <a:pt x="139" y="88"/>
                  </a:lnTo>
                  <a:lnTo>
                    <a:pt x="121" y="67"/>
                  </a:lnTo>
                  <a:lnTo>
                    <a:pt x="100" y="49"/>
                  </a:lnTo>
                  <a:lnTo>
                    <a:pt x="79" y="33"/>
                  </a:lnTo>
                  <a:lnTo>
                    <a:pt x="59" y="20"/>
                  </a:lnTo>
                  <a:lnTo>
                    <a:pt x="43" y="10"/>
                  </a:lnTo>
                  <a:lnTo>
                    <a:pt x="31" y="3"/>
                  </a:lnTo>
                  <a:lnTo>
                    <a:pt x="24" y="0"/>
                  </a:lnTo>
                  <a:lnTo>
                    <a:pt x="16" y="2"/>
                  </a:lnTo>
                  <a:lnTo>
                    <a:pt x="8" y="6"/>
                  </a:lnTo>
                  <a:lnTo>
                    <a:pt x="3" y="12"/>
                  </a:lnTo>
                  <a:close/>
                </a:path>
              </a:pathLst>
            </a:custGeom>
            <a:solidFill>
              <a:srgbClr val="000000"/>
            </a:solidFill>
            <a:ln w="9525">
              <a:noFill/>
              <a:round/>
              <a:headEnd/>
              <a:tailEnd/>
            </a:ln>
          </p:spPr>
          <p:txBody>
            <a:bodyPr/>
            <a:lstStyle/>
            <a:p>
              <a:pPr rtl="0"/>
              <a:endParaRPr lang="en-US" sz="3800"/>
            </a:p>
          </p:txBody>
        </p:sp>
        <p:sp>
          <p:nvSpPr>
            <p:cNvPr id="41394" name="Freeform 434"/>
            <p:cNvSpPr>
              <a:spLocks/>
            </p:cNvSpPr>
            <p:nvPr/>
          </p:nvSpPr>
          <p:spPr bwMode="auto">
            <a:xfrm flipH="1">
              <a:off x="500" y="1173"/>
              <a:ext cx="346" cy="78"/>
            </a:xfrm>
            <a:custGeom>
              <a:avLst/>
              <a:gdLst>
                <a:gd name="T0" fmla="*/ 12 w 1511"/>
                <a:gd name="T1" fmla="*/ 0 h 341"/>
                <a:gd name="T2" fmla="*/ 11 w 1511"/>
                <a:gd name="T3" fmla="*/ 1 h 341"/>
                <a:gd name="T4" fmla="*/ 10 w 1511"/>
                <a:gd name="T5" fmla="*/ 1 h 341"/>
                <a:gd name="T6" fmla="*/ 8 w 1511"/>
                <a:gd name="T7" fmla="*/ 2 h 341"/>
                <a:gd name="T8" fmla="*/ 7 w 1511"/>
                <a:gd name="T9" fmla="*/ 3 h 341"/>
                <a:gd name="T10" fmla="*/ 5 w 1511"/>
                <a:gd name="T11" fmla="*/ 4 h 341"/>
                <a:gd name="T12" fmla="*/ 3 w 1511"/>
                <a:gd name="T13" fmla="*/ 6 h 341"/>
                <a:gd name="T14" fmla="*/ 1 w 1511"/>
                <a:gd name="T15" fmla="*/ 8 h 341"/>
                <a:gd name="T16" fmla="*/ 0 w 1511"/>
                <a:gd name="T17" fmla="*/ 10 h 341"/>
                <a:gd name="T18" fmla="*/ 0 w 1511"/>
                <a:gd name="T19" fmla="*/ 13 h 341"/>
                <a:gd name="T20" fmla="*/ 1 w 1511"/>
                <a:gd name="T21" fmla="*/ 17 h 341"/>
                <a:gd name="T22" fmla="*/ 3 w 1511"/>
                <a:gd name="T23" fmla="*/ 20 h 341"/>
                <a:gd name="T24" fmla="*/ 6 w 1511"/>
                <a:gd name="T25" fmla="*/ 24 h 341"/>
                <a:gd name="T26" fmla="*/ 6 w 1511"/>
                <a:gd name="T27" fmla="*/ 24 h 341"/>
                <a:gd name="T28" fmla="*/ 7 w 1511"/>
                <a:gd name="T29" fmla="*/ 24 h 341"/>
                <a:gd name="T30" fmla="*/ 8 w 1511"/>
                <a:gd name="T31" fmla="*/ 25 h 341"/>
                <a:gd name="T32" fmla="*/ 8 w 1511"/>
                <a:gd name="T33" fmla="*/ 25 h 341"/>
                <a:gd name="T34" fmla="*/ 330 w 1511"/>
                <a:gd name="T35" fmla="*/ 78 h 341"/>
                <a:gd name="T36" fmla="*/ 330 w 1511"/>
                <a:gd name="T37" fmla="*/ 78 h 341"/>
                <a:gd name="T38" fmla="*/ 330 w 1511"/>
                <a:gd name="T39" fmla="*/ 78 h 341"/>
                <a:gd name="T40" fmla="*/ 331 w 1511"/>
                <a:gd name="T41" fmla="*/ 78 h 341"/>
                <a:gd name="T42" fmla="*/ 331 w 1511"/>
                <a:gd name="T43" fmla="*/ 78 h 341"/>
                <a:gd name="T44" fmla="*/ 332 w 1511"/>
                <a:gd name="T45" fmla="*/ 78 h 341"/>
                <a:gd name="T46" fmla="*/ 333 w 1511"/>
                <a:gd name="T47" fmla="*/ 78 h 341"/>
                <a:gd name="T48" fmla="*/ 335 w 1511"/>
                <a:gd name="T49" fmla="*/ 77 h 341"/>
                <a:gd name="T50" fmla="*/ 338 w 1511"/>
                <a:gd name="T51" fmla="*/ 76 h 341"/>
                <a:gd name="T52" fmla="*/ 340 w 1511"/>
                <a:gd name="T53" fmla="*/ 75 h 341"/>
                <a:gd name="T54" fmla="*/ 342 w 1511"/>
                <a:gd name="T55" fmla="*/ 74 h 341"/>
                <a:gd name="T56" fmla="*/ 344 w 1511"/>
                <a:gd name="T57" fmla="*/ 72 h 341"/>
                <a:gd name="T58" fmla="*/ 345 w 1511"/>
                <a:gd name="T59" fmla="*/ 69 h 341"/>
                <a:gd name="T60" fmla="*/ 346 w 1511"/>
                <a:gd name="T61" fmla="*/ 65 h 341"/>
                <a:gd name="T62" fmla="*/ 345 w 1511"/>
                <a:gd name="T63" fmla="*/ 61 h 341"/>
                <a:gd name="T64" fmla="*/ 342 w 1511"/>
                <a:gd name="T65" fmla="*/ 56 h 341"/>
                <a:gd name="T66" fmla="*/ 338 w 1511"/>
                <a:gd name="T67" fmla="*/ 52 h 341"/>
                <a:gd name="T68" fmla="*/ 338 w 1511"/>
                <a:gd name="T69" fmla="*/ 51 h 341"/>
                <a:gd name="T70" fmla="*/ 337 w 1511"/>
                <a:gd name="T71" fmla="*/ 51 h 341"/>
                <a:gd name="T72" fmla="*/ 336 w 1511"/>
                <a:gd name="T73" fmla="*/ 51 h 341"/>
                <a:gd name="T74" fmla="*/ 336 w 1511"/>
                <a:gd name="T75" fmla="*/ 50 h 341"/>
                <a:gd name="T76" fmla="*/ 14 w 1511"/>
                <a:gd name="T77" fmla="*/ 0 h 341"/>
                <a:gd name="T78" fmla="*/ 14 w 1511"/>
                <a:gd name="T79" fmla="*/ 0 h 341"/>
                <a:gd name="T80" fmla="*/ 13 w 1511"/>
                <a:gd name="T81" fmla="*/ 0 h 341"/>
                <a:gd name="T82" fmla="*/ 13 w 1511"/>
                <a:gd name="T83" fmla="*/ 0 h 341"/>
                <a:gd name="T84" fmla="*/ 12 w 1511"/>
                <a:gd name="T85" fmla="*/ 0 h 34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11"/>
                <a:gd name="T130" fmla="*/ 0 h 341"/>
                <a:gd name="T131" fmla="*/ 1511 w 1511"/>
                <a:gd name="T132" fmla="*/ 341 h 34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11" h="341">
                  <a:moveTo>
                    <a:pt x="53" y="1"/>
                  </a:moveTo>
                  <a:lnTo>
                    <a:pt x="50" y="3"/>
                  </a:lnTo>
                  <a:lnTo>
                    <a:pt x="44" y="4"/>
                  </a:lnTo>
                  <a:lnTo>
                    <a:pt x="37" y="8"/>
                  </a:lnTo>
                  <a:lnTo>
                    <a:pt x="29" y="12"/>
                  </a:lnTo>
                  <a:lnTo>
                    <a:pt x="20" y="18"/>
                  </a:lnTo>
                  <a:lnTo>
                    <a:pt x="12" y="25"/>
                  </a:lnTo>
                  <a:lnTo>
                    <a:pt x="5" y="34"/>
                  </a:lnTo>
                  <a:lnTo>
                    <a:pt x="1" y="44"/>
                  </a:lnTo>
                  <a:lnTo>
                    <a:pt x="0" y="59"/>
                  </a:lnTo>
                  <a:lnTo>
                    <a:pt x="4" y="73"/>
                  </a:lnTo>
                  <a:lnTo>
                    <a:pt x="12" y="89"/>
                  </a:lnTo>
                  <a:lnTo>
                    <a:pt x="25" y="103"/>
                  </a:lnTo>
                  <a:lnTo>
                    <a:pt x="27" y="104"/>
                  </a:lnTo>
                  <a:lnTo>
                    <a:pt x="30" y="107"/>
                  </a:lnTo>
                  <a:lnTo>
                    <a:pt x="33" y="108"/>
                  </a:lnTo>
                  <a:lnTo>
                    <a:pt x="37" y="110"/>
                  </a:lnTo>
                  <a:lnTo>
                    <a:pt x="1439" y="341"/>
                  </a:lnTo>
                  <a:lnTo>
                    <a:pt x="1441" y="341"/>
                  </a:lnTo>
                  <a:lnTo>
                    <a:pt x="1443" y="341"/>
                  </a:lnTo>
                  <a:lnTo>
                    <a:pt x="1444" y="341"/>
                  </a:lnTo>
                  <a:lnTo>
                    <a:pt x="1446" y="341"/>
                  </a:lnTo>
                  <a:lnTo>
                    <a:pt x="1450" y="340"/>
                  </a:lnTo>
                  <a:lnTo>
                    <a:pt x="1456" y="339"/>
                  </a:lnTo>
                  <a:lnTo>
                    <a:pt x="1465" y="337"/>
                  </a:lnTo>
                  <a:lnTo>
                    <a:pt x="1474" y="333"/>
                  </a:lnTo>
                  <a:lnTo>
                    <a:pt x="1485" y="328"/>
                  </a:lnTo>
                  <a:lnTo>
                    <a:pt x="1494" y="322"/>
                  </a:lnTo>
                  <a:lnTo>
                    <a:pt x="1503" y="313"/>
                  </a:lnTo>
                  <a:lnTo>
                    <a:pt x="1508" y="301"/>
                  </a:lnTo>
                  <a:lnTo>
                    <a:pt x="1511" y="284"/>
                  </a:lnTo>
                  <a:lnTo>
                    <a:pt x="1507" y="266"/>
                  </a:lnTo>
                  <a:lnTo>
                    <a:pt x="1495" y="246"/>
                  </a:lnTo>
                  <a:lnTo>
                    <a:pt x="1478" y="227"/>
                  </a:lnTo>
                  <a:lnTo>
                    <a:pt x="1476" y="224"/>
                  </a:lnTo>
                  <a:lnTo>
                    <a:pt x="1473" y="223"/>
                  </a:lnTo>
                  <a:lnTo>
                    <a:pt x="1469" y="221"/>
                  </a:lnTo>
                  <a:lnTo>
                    <a:pt x="1467" y="220"/>
                  </a:lnTo>
                  <a:lnTo>
                    <a:pt x="63" y="1"/>
                  </a:lnTo>
                  <a:lnTo>
                    <a:pt x="60" y="0"/>
                  </a:lnTo>
                  <a:lnTo>
                    <a:pt x="57" y="0"/>
                  </a:lnTo>
                  <a:lnTo>
                    <a:pt x="56" y="0"/>
                  </a:lnTo>
                  <a:lnTo>
                    <a:pt x="53" y="1"/>
                  </a:lnTo>
                  <a:close/>
                </a:path>
              </a:pathLst>
            </a:custGeom>
            <a:solidFill>
              <a:srgbClr val="000000"/>
            </a:solidFill>
            <a:ln w="9525">
              <a:noFill/>
              <a:round/>
              <a:headEnd/>
              <a:tailEnd/>
            </a:ln>
          </p:spPr>
          <p:txBody>
            <a:bodyPr/>
            <a:lstStyle/>
            <a:p>
              <a:pPr rtl="0"/>
              <a:endParaRPr lang="en-US" sz="3800"/>
            </a:p>
          </p:txBody>
        </p:sp>
        <p:sp>
          <p:nvSpPr>
            <p:cNvPr id="41395" name="Freeform 435"/>
            <p:cNvSpPr>
              <a:spLocks/>
            </p:cNvSpPr>
            <p:nvPr/>
          </p:nvSpPr>
          <p:spPr bwMode="auto">
            <a:xfrm flipH="1">
              <a:off x="510" y="1183"/>
              <a:ext cx="325" cy="58"/>
            </a:xfrm>
            <a:custGeom>
              <a:avLst/>
              <a:gdLst>
                <a:gd name="T0" fmla="*/ 0 w 1423"/>
                <a:gd name="T1" fmla="*/ 3 h 253"/>
                <a:gd name="T2" fmla="*/ 0 w 1423"/>
                <a:gd name="T3" fmla="*/ 3 h 253"/>
                <a:gd name="T4" fmla="*/ 0 w 1423"/>
                <a:gd name="T5" fmla="*/ 2 h 253"/>
                <a:gd name="T6" fmla="*/ 3 w 1423"/>
                <a:gd name="T7" fmla="*/ 1 h 253"/>
                <a:gd name="T8" fmla="*/ 5 w 1423"/>
                <a:gd name="T9" fmla="*/ 0 h 253"/>
                <a:gd name="T10" fmla="*/ 12 w 1423"/>
                <a:gd name="T11" fmla="*/ 1 h 253"/>
                <a:gd name="T12" fmla="*/ 25 w 1423"/>
                <a:gd name="T13" fmla="*/ 3 h 253"/>
                <a:gd name="T14" fmla="*/ 43 w 1423"/>
                <a:gd name="T15" fmla="*/ 6 h 253"/>
                <a:gd name="T16" fmla="*/ 66 w 1423"/>
                <a:gd name="T17" fmla="*/ 10 h 253"/>
                <a:gd name="T18" fmla="*/ 91 w 1423"/>
                <a:gd name="T19" fmla="*/ 14 h 253"/>
                <a:gd name="T20" fmla="*/ 119 w 1423"/>
                <a:gd name="T21" fmla="*/ 18 h 253"/>
                <a:gd name="T22" fmla="*/ 148 w 1423"/>
                <a:gd name="T23" fmla="*/ 23 h 253"/>
                <a:gd name="T24" fmla="*/ 177 w 1423"/>
                <a:gd name="T25" fmla="*/ 27 h 253"/>
                <a:gd name="T26" fmla="*/ 206 w 1423"/>
                <a:gd name="T27" fmla="*/ 32 h 253"/>
                <a:gd name="T28" fmla="*/ 234 w 1423"/>
                <a:gd name="T29" fmla="*/ 36 h 253"/>
                <a:gd name="T30" fmla="*/ 259 w 1423"/>
                <a:gd name="T31" fmla="*/ 40 h 253"/>
                <a:gd name="T32" fmla="*/ 282 w 1423"/>
                <a:gd name="T33" fmla="*/ 44 h 253"/>
                <a:gd name="T34" fmla="*/ 300 w 1423"/>
                <a:gd name="T35" fmla="*/ 47 h 253"/>
                <a:gd name="T36" fmla="*/ 313 w 1423"/>
                <a:gd name="T37" fmla="*/ 49 h 253"/>
                <a:gd name="T38" fmla="*/ 320 w 1423"/>
                <a:gd name="T39" fmla="*/ 50 h 253"/>
                <a:gd name="T40" fmla="*/ 323 w 1423"/>
                <a:gd name="T41" fmla="*/ 52 h 253"/>
                <a:gd name="T42" fmla="*/ 325 w 1423"/>
                <a:gd name="T43" fmla="*/ 55 h 253"/>
                <a:gd name="T44" fmla="*/ 325 w 1423"/>
                <a:gd name="T45" fmla="*/ 56 h 253"/>
                <a:gd name="T46" fmla="*/ 325 w 1423"/>
                <a:gd name="T47" fmla="*/ 56 h 253"/>
                <a:gd name="T48" fmla="*/ 324 w 1423"/>
                <a:gd name="T49" fmla="*/ 56 h 253"/>
                <a:gd name="T50" fmla="*/ 321 w 1423"/>
                <a:gd name="T51" fmla="*/ 57 h 253"/>
                <a:gd name="T52" fmla="*/ 318 w 1423"/>
                <a:gd name="T53" fmla="*/ 58 h 253"/>
                <a:gd name="T54" fmla="*/ 311 w 1423"/>
                <a:gd name="T55" fmla="*/ 56 h 253"/>
                <a:gd name="T56" fmla="*/ 298 w 1423"/>
                <a:gd name="T57" fmla="*/ 54 h 253"/>
                <a:gd name="T58" fmla="*/ 280 w 1423"/>
                <a:gd name="T59" fmla="*/ 51 h 253"/>
                <a:gd name="T60" fmla="*/ 258 w 1423"/>
                <a:gd name="T61" fmla="*/ 48 h 253"/>
                <a:gd name="T62" fmla="*/ 233 w 1423"/>
                <a:gd name="T63" fmla="*/ 44 h 253"/>
                <a:gd name="T64" fmla="*/ 205 w 1423"/>
                <a:gd name="T65" fmla="*/ 39 h 253"/>
                <a:gd name="T66" fmla="*/ 176 w 1423"/>
                <a:gd name="T67" fmla="*/ 34 h 253"/>
                <a:gd name="T68" fmla="*/ 146 w 1423"/>
                <a:gd name="T69" fmla="*/ 29 h 253"/>
                <a:gd name="T70" fmla="*/ 117 w 1423"/>
                <a:gd name="T71" fmla="*/ 24 h 253"/>
                <a:gd name="T72" fmla="*/ 90 w 1423"/>
                <a:gd name="T73" fmla="*/ 20 h 253"/>
                <a:gd name="T74" fmla="*/ 64 w 1423"/>
                <a:gd name="T75" fmla="*/ 16 h 253"/>
                <a:gd name="T76" fmla="*/ 42 w 1423"/>
                <a:gd name="T77" fmla="*/ 12 h 253"/>
                <a:gd name="T78" fmla="*/ 24 w 1423"/>
                <a:gd name="T79" fmla="*/ 9 h 253"/>
                <a:gd name="T80" fmla="*/ 10 w 1423"/>
                <a:gd name="T81" fmla="*/ 7 h 253"/>
                <a:gd name="T82" fmla="*/ 3 w 1423"/>
                <a:gd name="T83" fmla="*/ 6 h 253"/>
                <a:gd name="T84" fmla="*/ 1 w 1423"/>
                <a:gd name="T85" fmla="*/ 4 h 253"/>
                <a:gd name="T86" fmla="*/ 0 w 1423"/>
                <a:gd name="T87" fmla="*/ 3 h 2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23"/>
                <a:gd name="T133" fmla="*/ 0 h 253"/>
                <a:gd name="T134" fmla="*/ 1423 w 1423"/>
                <a:gd name="T135" fmla="*/ 253 h 2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23" h="253">
                  <a:moveTo>
                    <a:pt x="0" y="12"/>
                  </a:moveTo>
                  <a:lnTo>
                    <a:pt x="0" y="12"/>
                  </a:lnTo>
                  <a:lnTo>
                    <a:pt x="0" y="11"/>
                  </a:lnTo>
                  <a:lnTo>
                    <a:pt x="2" y="8"/>
                  </a:lnTo>
                  <a:lnTo>
                    <a:pt x="6" y="6"/>
                  </a:lnTo>
                  <a:lnTo>
                    <a:pt x="11" y="3"/>
                  </a:lnTo>
                  <a:lnTo>
                    <a:pt x="17" y="0"/>
                  </a:lnTo>
                  <a:lnTo>
                    <a:pt x="22" y="2"/>
                  </a:lnTo>
                  <a:lnTo>
                    <a:pt x="34" y="3"/>
                  </a:lnTo>
                  <a:lnTo>
                    <a:pt x="54" y="6"/>
                  </a:lnTo>
                  <a:lnTo>
                    <a:pt x="80" y="10"/>
                  </a:lnTo>
                  <a:lnTo>
                    <a:pt x="111" y="15"/>
                  </a:lnTo>
                  <a:lnTo>
                    <a:pt x="149" y="21"/>
                  </a:lnTo>
                  <a:lnTo>
                    <a:pt x="190" y="28"/>
                  </a:lnTo>
                  <a:lnTo>
                    <a:pt x="237" y="34"/>
                  </a:lnTo>
                  <a:lnTo>
                    <a:pt x="288" y="42"/>
                  </a:lnTo>
                  <a:lnTo>
                    <a:pt x="342" y="51"/>
                  </a:lnTo>
                  <a:lnTo>
                    <a:pt x="399" y="60"/>
                  </a:lnTo>
                  <a:lnTo>
                    <a:pt x="458" y="69"/>
                  </a:lnTo>
                  <a:lnTo>
                    <a:pt x="520" y="79"/>
                  </a:lnTo>
                  <a:lnTo>
                    <a:pt x="583" y="89"/>
                  </a:lnTo>
                  <a:lnTo>
                    <a:pt x="646" y="99"/>
                  </a:lnTo>
                  <a:lnTo>
                    <a:pt x="711" y="108"/>
                  </a:lnTo>
                  <a:lnTo>
                    <a:pt x="775" y="119"/>
                  </a:lnTo>
                  <a:lnTo>
                    <a:pt x="840" y="129"/>
                  </a:lnTo>
                  <a:lnTo>
                    <a:pt x="903" y="140"/>
                  </a:lnTo>
                  <a:lnTo>
                    <a:pt x="965" y="149"/>
                  </a:lnTo>
                  <a:lnTo>
                    <a:pt x="1023" y="158"/>
                  </a:lnTo>
                  <a:lnTo>
                    <a:pt x="1081" y="167"/>
                  </a:lnTo>
                  <a:lnTo>
                    <a:pt x="1135" y="176"/>
                  </a:lnTo>
                  <a:lnTo>
                    <a:pt x="1186" y="184"/>
                  </a:lnTo>
                  <a:lnTo>
                    <a:pt x="1233" y="190"/>
                  </a:lnTo>
                  <a:lnTo>
                    <a:pt x="1276" y="197"/>
                  </a:lnTo>
                  <a:lnTo>
                    <a:pt x="1312" y="203"/>
                  </a:lnTo>
                  <a:lnTo>
                    <a:pt x="1345" y="209"/>
                  </a:lnTo>
                  <a:lnTo>
                    <a:pt x="1371" y="213"/>
                  </a:lnTo>
                  <a:lnTo>
                    <a:pt x="1390" y="215"/>
                  </a:lnTo>
                  <a:lnTo>
                    <a:pt x="1403" y="217"/>
                  </a:lnTo>
                  <a:lnTo>
                    <a:pt x="1408" y="218"/>
                  </a:lnTo>
                  <a:lnTo>
                    <a:pt x="1416" y="227"/>
                  </a:lnTo>
                  <a:lnTo>
                    <a:pt x="1420" y="233"/>
                  </a:lnTo>
                  <a:lnTo>
                    <a:pt x="1423" y="240"/>
                  </a:lnTo>
                  <a:lnTo>
                    <a:pt x="1423" y="243"/>
                  </a:lnTo>
                  <a:lnTo>
                    <a:pt x="1420" y="245"/>
                  </a:lnTo>
                  <a:lnTo>
                    <a:pt x="1415" y="248"/>
                  </a:lnTo>
                  <a:lnTo>
                    <a:pt x="1407" y="250"/>
                  </a:lnTo>
                  <a:lnTo>
                    <a:pt x="1399" y="253"/>
                  </a:lnTo>
                  <a:lnTo>
                    <a:pt x="1394" y="252"/>
                  </a:lnTo>
                  <a:lnTo>
                    <a:pt x="1382" y="250"/>
                  </a:lnTo>
                  <a:lnTo>
                    <a:pt x="1363" y="246"/>
                  </a:lnTo>
                  <a:lnTo>
                    <a:pt x="1338" y="243"/>
                  </a:lnTo>
                  <a:lnTo>
                    <a:pt x="1306" y="237"/>
                  </a:lnTo>
                  <a:lnTo>
                    <a:pt x="1269" y="231"/>
                  </a:lnTo>
                  <a:lnTo>
                    <a:pt x="1228" y="224"/>
                  </a:lnTo>
                  <a:lnTo>
                    <a:pt x="1181" y="217"/>
                  </a:lnTo>
                  <a:lnTo>
                    <a:pt x="1130" y="209"/>
                  </a:lnTo>
                  <a:lnTo>
                    <a:pt x="1075" y="200"/>
                  </a:lnTo>
                  <a:lnTo>
                    <a:pt x="1018" y="190"/>
                  </a:lnTo>
                  <a:lnTo>
                    <a:pt x="960" y="180"/>
                  </a:lnTo>
                  <a:lnTo>
                    <a:pt x="897" y="170"/>
                  </a:lnTo>
                  <a:lnTo>
                    <a:pt x="835" y="159"/>
                  </a:lnTo>
                  <a:lnTo>
                    <a:pt x="770" y="149"/>
                  </a:lnTo>
                  <a:lnTo>
                    <a:pt x="706" y="138"/>
                  </a:lnTo>
                  <a:lnTo>
                    <a:pt x="641" y="128"/>
                  </a:lnTo>
                  <a:lnTo>
                    <a:pt x="578" y="118"/>
                  </a:lnTo>
                  <a:lnTo>
                    <a:pt x="514" y="106"/>
                  </a:lnTo>
                  <a:lnTo>
                    <a:pt x="453" y="97"/>
                  </a:lnTo>
                  <a:lnTo>
                    <a:pt x="393" y="86"/>
                  </a:lnTo>
                  <a:lnTo>
                    <a:pt x="336" y="77"/>
                  </a:lnTo>
                  <a:lnTo>
                    <a:pt x="281" y="68"/>
                  </a:lnTo>
                  <a:lnTo>
                    <a:pt x="230" y="59"/>
                  </a:lnTo>
                  <a:lnTo>
                    <a:pt x="182" y="51"/>
                  </a:lnTo>
                  <a:lnTo>
                    <a:pt x="141" y="45"/>
                  </a:lnTo>
                  <a:lnTo>
                    <a:pt x="103" y="38"/>
                  </a:lnTo>
                  <a:lnTo>
                    <a:pt x="71" y="33"/>
                  </a:lnTo>
                  <a:lnTo>
                    <a:pt x="45" y="29"/>
                  </a:lnTo>
                  <a:lnTo>
                    <a:pt x="25" y="25"/>
                  </a:lnTo>
                  <a:lnTo>
                    <a:pt x="12" y="24"/>
                  </a:lnTo>
                  <a:lnTo>
                    <a:pt x="7" y="23"/>
                  </a:lnTo>
                  <a:lnTo>
                    <a:pt x="4" y="19"/>
                  </a:lnTo>
                  <a:lnTo>
                    <a:pt x="2" y="16"/>
                  </a:lnTo>
                  <a:lnTo>
                    <a:pt x="0" y="13"/>
                  </a:lnTo>
                  <a:lnTo>
                    <a:pt x="0" y="12"/>
                  </a:lnTo>
                  <a:close/>
                </a:path>
              </a:pathLst>
            </a:custGeom>
            <a:solidFill>
              <a:srgbClr val="C0C0C0"/>
            </a:solidFill>
            <a:ln w="9525">
              <a:noFill/>
              <a:round/>
              <a:headEnd/>
              <a:tailEnd/>
            </a:ln>
          </p:spPr>
          <p:txBody>
            <a:bodyPr/>
            <a:lstStyle/>
            <a:p>
              <a:pPr rtl="0"/>
              <a:endParaRPr lang="en-US" sz="3800"/>
            </a:p>
          </p:txBody>
        </p:sp>
        <p:sp>
          <p:nvSpPr>
            <p:cNvPr id="41396" name="Freeform 436"/>
            <p:cNvSpPr>
              <a:spLocks/>
            </p:cNvSpPr>
            <p:nvPr/>
          </p:nvSpPr>
          <p:spPr bwMode="auto">
            <a:xfrm flipH="1">
              <a:off x="502" y="1222"/>
              <a:ext cx="85" cy="120"/>
            </a:xfrm>
            <a:custGeom>
              <a:avLst/>
              <a:gdLst>
                <a:gd name="T0" fmla="*/ 2 w 372"/>
                <a:gd name="T1" fmla="*/ 1 h 522"/>
                <a:gd name="T2" fmla="*/ 0 w 372"/>
                <a:gd name="T3" fmla="*/ 2 h 522"/>
                <a:gd name="T4" fmla="*/ 0 w 372"/>
                <a:gd name="T5" fmla="*/ 4 h 522"/>
                <a:gd name="T6" fmla="*/ 0 w 372"/>
                <a:gd name="T7" fmla="*/ 6 h 522"/>
                <a:gd name="T8" fmla="*/ 1 w 372"/>
                <a:gd name="T9" fmla="*/ 8 h 522"/>
                <a:gd name="T10" fmla="*/ 76 w 372"/>
                <a:gd name="T11" fmla="*/ 118 h 522"/>
                <a:gd name="T12" fmla="*/ 77 w 372"/>
                <a:gd name="T13" fmla="*/ 119 h 522"/>
                <a:gd name="T14" fmla="*/ 79 w 372"/>
                <a:gd name="T15" fmla="*/ 120 h 522"/>
                <a:gd name="T16" fmla="*/ 81 w 372"/>
                <a:gd name="T17" fmla="*/ 120 h 522"/>
                <a:gd name="T18" fmla="*/ 83 w 372"/>
                <a:gd name="T19" fmla="*/ 119 h 522"/>
                <a:gd name="T20" fmla="*/ 84 w 372"/>
                <a:gd name="T21" fmla="*/ 117 h 522"/>
                <a:gd name="T22" fmla="*/ 85 w 372"/>
                <a:gd name="T23" fmla="*/ 116 h 522"/>
                <a:gd name="T24" fmla="*/ 85 w 372"/>
                <a:gd name="T25" fmla="*/ 114 h 522"/>
                <a:gd name="T26" fmla="*/ 84 w 372"/>
                <a:gd name="T27" fmla="*/ 112 h 522"/>
                <a:gd name="T28" fmla="*/ 9 w 372"/>
                <a:gd name="T29" fmla="*/ 2 h 522"/>
                <a:gd name="T30" fmla="*/ 7 w 372"/>
                <a:gd name="T31" fmla="*/ 1 h 522"/>
                <a:gd name="T32" fmla="*/ 6 w 372"/>
                <a:gd name="T33" fmla="*/ 0 h 522"/>
                <a:gd name="T34" fmla="*/ 4 w 372"/>
                <a:gd name="T35" fmla="*/ 0 h 522"/>
                <a:gd name="T36" fmla="*/ 2 w 372"/>
                <a:gd name="T37" fmla="*/ 1 h 5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72"/>
                <a:gd name="T58" fmla="*/ 0 h 522"/>
                <a:gd name="T59" fmla="*/ 372 w 372"/>
                <a:gd name="T60" fmla="*/ 522 h 5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72" h="522">
                  <a:moveTo>
                    <a:pt x="9" y="4"/>
                  </a:moveTo>
                  <a:lnTo>
                    <a:pt x="2" y="10"/>
                  </a:lnTo>
                  <a:lnTo>
                    <a:pt x="0" y="17"/>
                  </a:lnTo>
                  <a:lnTo>
                    <a:pt x="0" y="26"/>
                  </a:lnTo>
                  <a:lnTo>
                    <a:pt x="4" y="34"/>
                  </a:lnTo>
                  <a:lnTo>
                    <a:pt x="333" y="513"/>
                  </a:lnTo>
                  <a:lnTo>
                    <a:pt x="339" y="519"/>
                  </a:lnTo>
                  <a:lnTo>
                    <a:pt x="347" y="522"/>
                  </a:lnTo>
                  <a:lnTo>
                    <a:pt x="355" y="522"/>
                  </a:lnTo>
                  <a:lnTo>
                    <a:pt x="363" y="518"/>
                  </a:lnTo>
                  <a:lnTo>
                    <a:pt x="369" y="511"/>
                  </a:lnTo>
                  <a:lnTo>
                    <a:pt x="372" y="504"/>
                  </a:lnTo>
                  <a:lnTo>
                    <a:pt x="372" y="496"/>
                  </a:lnTo>
                  <a:lnTo>
                    <a:pt x="369" y="488"/>
                  </a:lnTo>
                  <a:lnTo>
                    <a:pt x="39" y="9"/>
                  </a:lnTo>
                  <a:lnTo>
                    <a:pt x="32" y="3"/>
                  </a:lnTo>
                  <a:lnTo>
                    <a:pt x="26" y="0"/>
                  </a:lnTo>
                  <a:lnTo>
                    <a:pt x="17" y="0"/>
                  </a:lnTo>
                  <a:lnTo>
                    <a:pt x="9" y="4"/>
                  </a:lnTo>
                  <a:close/>
                </a:path>
              </a:pathLst>
            </a:custGeom>
            <a:solidFill>
              <a:srgbClr val="000000"/>
            </a:solidFill>
            <a:ln w="9525">
              <a:noFill/>
              <a:round/>
              <a:headEnd/>
              <a:tailEnd/>
            </a:ln>
          </p:spPr>
          <p:txBody>
            <a:bodyPr/>
            <a:lstStyle/>
            <a:p>
              <a:pPr rtl="0"/>
              <a:endParaRPr lang="en-US" sz="3800"/>
            </a:p>
          </p:txBody>
        </p:sp>
        <p:sp>
          <p:nvSpPr>
            <p:cNvPr id="41397" name="Freeform 437"/>
            <p:cNvSpPr>
              <a:spLocks/>
            </p:cNvSpPr>
            <p:nvPr/>
          </p:nvSpPr>
          <p:spPr bwMode="auto">
            <a:xfrm flipH="1">
              <a:off x="703" y="1467"/>
              <a:ext cx="30" cy="22"/>
            </a:xfrm>
            <a:custGeom>
              <a:avLst/>
              <a:gdLst>
                <a:gd name="T0" fmla="*/ 0 w 130"/>
                <a:gd name="T1" fmla="*/ 11 h 95"/>
                <a:gd name="T2" fmla="*/ 0 w 130"/>
                <a:gd name="T3" fmla="*/ 13 h 95"/>
                <a:gd name="T4" fmla="*/ 1 w 130"/>
                <a:gd name="T5" fmla="*/ 15 h 95"/>
                <a:gd name="T6" fmla="*/ 2 w 130"/>
                <a:gd name="T7" fmla="*/ 17 h 95"/>
                <a:gd name="T8" fmla="*/ 4 w 130"/>
                <a:gd name="T9" fmla="*/ 19 h 95"/>
                <a:gd name="T10" fmla="*/ 6 w 130"/>
                <a:gd name="T11" fmla="*/ 20 h 95"/>
                <a:gd name="T12" fmla="*/ 9 w 130"/>
                <a:gd name="T13" fmla="*/ 21 h 95"/>
                <a:gd name="T14" fmla="*/ 12 w 130"/>
                <a:gd name="T15" fmla="*/ 22 h 95"/>
                <a:gd name="T16" fmla="*/ 15 w 130"/>
                <a:gd name="T17" fmla="*/ 22 h 95"/>
                <a:gd name="T18" fmla="*/ 18 w 130"/>
                <a:gd name="T19" fmla="*/ 22 h 95"/>
                <a:gd name="T20" fmla="*/ 21 w 130"/>
                <a:gd name="T21" fmla="*/ 21 h 95"/>
                <a:gd name="T22" fmla="*/ 24 w 130"/>
                <a:gd name="T23" fmla="*/ 20 h 95"/>
                <a:gd name="T24" fmla="*/ 26 w 130"/>
                <a:gd name="T25" fmla="*/ 19 h 95"/>
                <a:gd name="T26" fmla="*/ 27 w 130"/>
                <a:gd name="T27" fmla="*/ 17 h 95"/>
                <a:gd name="T28" fmla="*/ 29 w 130"/>
                <a:gd name="T29" fmla="*/ 15 h 95"/>
                <a:gd name="T30" fmla="*/ 30 w 130"/>
                <a:gd name="T31" fmla="*/ 13 h 95"/>
                <a:gd name="T32" fmla="*/ 30 w 130"/>
                <a:gd name="T33" fmla="*/ 11 h 95"/>
                <a:gd name="T34" fmla="*/ 30 w 130"/>
                <a:gd name="T35" fmla="*/ 9 h 95"/>
                <a:gd name="T36" fmla="*/ 29 w 130"/>
                <a:gd name="T37" fmla="*/ 6 h 95"/>
                <a:gd name="T38" fmla="*/ 27 w 130"/>
                <a:gd name="T39" fmla="*/ 5 h 95"/>
                <a:gd name="T40" fmla="*/ 26 w 130"/>
                <a:gd name="T41" fmla="*/ 3 h 95"/>
                <a:gd name="T42" fmla="*/ 24 w 130"/>
                <a:gd name="T43" fmla="*/ 2 h 95"/>
                <a:gd name="T44" fmla="*/ 21 w 130"/>
                <a:gd name="T45" fmla="*/ 1 h 95"/>
                <a:gd name="T46" fmla="*/ 18 w 130"/>
                <a:gd name="T47" fmla="*/ 0 h 95"/>
                <a:gd name="T48" fmla="*/ 15 w 130"/>
                <a:gd name="T49" fmla="*/ 0 h 95"/>
                <a:gd name="T50" fmla="*/ 12 w 130"/>
                <a:gd name="T51" fmla="*/ 0 h 95"/>
                <a:gd name="T52" fmla="*/ 9 w 130"/>
                <a:gd name="T53" fmla="*/ 1 h 95"/>
                <a:gd name="T54" fmla="*/ 6 w 130"/>
                <a:gd name="T55" fmla="*/ 2 h 95"/>
                <a:gd name="T56" fmla="*/ 4 w 130"/>
                <a:gd name="T57" fmla="*/ 3 h 95"/>
                <a:gd name="T58" fmla="*/ 2 w 130"/>
                <a:gd name="T59" fmla="*/ 5 h 95"/>
                <a:gd name="T60" fmla="*/ 1 w 130"/>
                <a:gd name="T61" fmla="*/ 6 h 95"/>
                <a:gd name="T62" fmla="*/ 0 w 130"/>
                <a:gd name="T63" fmla="*/ 9 h 95"/>
                <a:gd name="T64" fmla="*/ 0 w 130"/>
                <a:gd name="T65" fmla="*/ 11 h 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0"/>
                <a:gd name="T100" fmla="*/ 0 h 95"/>
                <a:gd name="T101" fmla="*/ 130 w 130"/>
                <a:gd name="T102" fmla="*/ 95 h 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0" h="95">
                  <a:moveTo>
                    <a:pt x="0" y="48"/>
                  </a:moveTo>
                  <a:lnTo>
                    <a:pt x="1" y="57"/>
                  </a:lnTo>
                  <a:lnTo>
                    <a:pt x="5" y="66"/>
                  </a:lnTo>
                  <a:lnTo>
                    <a:pt x="10" y="74"/>
                  </a:lnTo>
                  <a:lnTo>
                    <a:pt x="18" y="81"/>
                  </a:lnTo>
                  <a:lnTo>
                    <a:pt x="27" y="87"/>
                  </a:lnTo>
                  <a:lnTo>
                    <a:pt x="39" y="91"/>
                  </a:lnTo>
                  <a:lnTo>
                    <a:pt x="52" y="94"/>
                  </a:lnTo>
                  <a:lnTo>
                    <a:pt x="65" y="95"/>
                  </a:lnTo>
                  <a:lnTo>
                    <a:pt x="78" y="94"/>
                  </a:lnTo>
                  <a:lnTo>
                    <a:pt x="91" y="91"/>
                  </a:lnTo>
                  <a:lnTo>
                    <a:pt x="103" y="87"/>
                  </a:lnTo>
                  <a:lnTo>
                    <a:pt x="112" y="81"/>
                  </a:lnTo>
                  <a:lnTo>
                    <a:pt x="119" y="74"/>
                  </a:lnTo>
                  <a:lnTo>
                    <a:pt x="125" y="66"/>
                  </a:lnTo>
                  <a:lnTo>
                    <a:pt x="129" y="57"/>
                  </a:lnTo>
                  <a:lnTo>
                    <a:pt x="130" y="48"/>
                  </a:lnTo>
                  <a:lnTo>
                    <a:pt x="129" y="38"/>
                  </a:lnTo>
                  <a:lnTo>
                    <a:pt x="125" y="28"/>
                  </a:lnTo>
                  <a:lnTo>
                    <a:pt x="119" y="21"/>
                  </a:lnTo>
                  <a:lnTo>
                    <a:pt x="112" y="14"/>
                  </a:lnTo>
                  <a:lnTo>
                    <a:pt x="103" y="8"/>
                  </a:lnTo>
                  <a:lnTo>
                    <a:pt x="91" y="4"/>
                  </a:lnTo>
                  <a:lnTo>
                    <a:pt x="78" y="1"/>
                  </a:lnTo>
                  <a:lnTo>
                    <a:pt x="65" y="0"/>
                  </a:lnTo>
                  <a:lnTo>
                    <a:pt x="52" y="1"/>
                  </a:lnTo>
                  <a:lnTo>
                    <a:pt x="39" y="4"/>
                  </a:lnTo>
                  <a:lnTo>
                    <a:pt x="27" y="8"/>
                  </a:lnTo>
                  <a:lnTo>
                    <a:pt x="18" y="14"/>
                  </a:lnTo>
                  <a:lnTo>
                    <a:pt x="10" y="21"/>
                  </a:lnTo>
                  <a:lnTo>
                    <a:pt x="5" y="28"/>
                  </a:lnTo>
                  <a:lnTo>
                    <a:pt x="1" y="38"/>
                  </a:lnTo>
                  <a:lnTo>
                    <a:pt x="0" y="48"/>
                  </a:lnTo>
                  <a:close/>
                </a:path>
              </a:pathLst>
            </a:custGeom>
            <a:solidFill>
              <a:srgbClr val="000000"/>
            </a:solidFill>
            <a:ln w="9525">
              <a:noFill/>
              <a:round/>
              <a:headEnd/>
              <a:tailEnd/>
            </a:ln>
          </p:spPr>
          <p:txBody>
            <a:bodyPr/>
            <a:lstStyle/>
            <a:p>
              <a:pPr rtl="0"/>
              <a:endParaRPr lang="en-US" sz="3800"/>
            </a:p>
          </p:txBody>
        </p:sp>
        <p:sp>
          <p:nvSpPr>
            <p:cNvPr id="41398" name="Freeform 438"/>
            <p:cNvSpPr>
              <a:spLocks/>
            </p:cNvSpPr>
            <p:nvPr/>
          </p:nvSpPr>
          <p:spPr bwMode="auto">
            <a:xfrm flipH="1">
              <a:off x="352" y="1467"/>
              <a:ext cx="29" cy="22"/>
            </a:xfrm>
            <a:custGeom>
              <a:avLst/>
              <a:gdLst>
                <a:gd name="T0" fmla="*/ 0 w 130"/>
                <a:gd name="T1" fmla="*/ 11 h 94"/>
                <a:gd name="T2" fmla="*/ 0 w 130"/>
                <a:gd name="T3" fmla="*/ 13 h 94"/>
                <a:gd name="T4" fmla="*/ 1 w 130"/>
                <a:gd name="T5" fmla="*/ 15 h 94"/>
                <a:gd name="T6" fmla="*/ 2 w 130"/>
                <a:gd name="T7" fmla="*/ 17 h 94"/>
                <a:gd name="T8" fmla="*/ 4 w 130"/>
                <a:gd name="T9" fmla="*/ 19 h 94"/>
                <a:gd name="T10" fmla="*/ 6 w 130"/>
                <a:gd name="T11" fmla="*/ 20 h 94"/>
                <a:gd name="T12" fmla="*/ 9 w 130"/>
                <a:gd name="T13" fmla="*/ 21 h 94"/>
                <a:gd name="T14" fmla="*/ 12 w 130"/>
                <a:gd name="T15" fmla="*/ 22 h 94"/>
                <a:gd name="T16" fmla="*/ 15 w 130"/>
                <a:gd name="T17" fmla="*/ 22 h 94"/>
                <a:gd name="T18" fmla="*/ 17 w 130"/>
                <a:gd name="T19" fmla="*/ 22 h 94"/>
                <a:gd name="T20" fmla="*/ 20 w 130"/>
                <a:gd name="T21" fmla="*/ 21 h 94"/>
                <a:gd name="T22" fmla="*/ 23 w 130"/>
                <a:gd name="T23" fmla="*/ 20 h 94"/>
                <a:gd name="T24" fmla="*/ 25 w 130"/>
                <a:gd name="T25" fmla="*/ 19 h 94"/>
                <a:gd name="T26" fmla="*/ 27 w 130"/>
                <a:gd name="T27" fmla="*/ 17 h 94"/>
                <a:gd name="T28" fmla="*/ 28 w 130"/>
                <a:gd name="T29" fmla="*/ 15 h 94"/>
                <a:gd name="T30" fmla="*/ 29 w 130"/>
                <a:gd name="T31" fmla="*/ 13 h 94"/>
                <a:gd name="T32" fmla="*/ 29 w 130"/>
                <a:gd name="T33" fmla="*/ 11 h 94"/>
                <a:gd name="T34" fmla="*/ 29 w 130"/>
                <a:gd name="T35" fmla="*/ 8 h 94"/>
                <a:gd name="T36" fmla="*/ 28 w 130"/>
                <a:gd name="T37" fmla="*/ 7 h 94"/>
                <a:gd name="T38" fmla="*/ 27 w 130"/>
                <a:gd name="T39" fmla="*/ 4 h 94"/>
                <a:gd name="T40" fmla="*/ 25 w 130"/>
                <a:gd name="T41" fmla="*/ 3 h 94"/>
                <a:gd name="T42" fmla="*/ 23 w 130"/>
                <a:gd name="T43" fmla="*/ 2 h 94"/>
                <a:gd name="T44" fmla="*/ 20 w 130"/>
                <a:gd name="T45" fmla="*/ 1 h 94"/>
                <a:gd name="T46" fmla="*/ 17 w 130"/>
                <a:gd name="T47" fmla="*/ 0 h 94"/>
                <a:gd name="T48" fmla="*/ 15 w 130"/>
                <a:gd name="T49" fmla="*/ 0 h 94"/>
                <a:gd name="T50" fmla="*/ 12 w 130"/>
                <a:gd name="T51" fmla="*/ 0 h 94"/>
                <a:gd name="T52" fmla="*/ 9 w 130"/>
                <a:gd name="T53" fmla="*/ 1 h 94"/>
                <a:gd name="T54" fmla="*/ 6 w 130"/>
                <a:gd name="T55" fmla="*/ 2 h 94"/>
                <a:gd name="T56" fmla="*/ 4 w 130"/>
                <a:gd name="T57" fmla="*/ 3 h 94"/>
                <a:gd name="T58" fmla="*/ 2 w 130"/>
                <a:gd name="T59" fmla="*/ 4 h 94"/>
                <a:gd name="T60" fmla="*/ 1 w 130"/>
                <a:gd name="T61" fmla="*/ 7 h 94"/>
                <a:gd name="T62" fmla="*/ 0 w 130"/>
                <a:gd name="T63" fmla="*/ 8 h 94"/>
                <a:gd name="T64" fmla="*/ 0 w 130"/>
                <a:gd name="T65" fmla="*/ 11 h 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0"/>
                <a:gd name="T100" fmla="*/ 0 h 94"/>
                <a:gd name="T101" fmla="*/ 130 w 130"/>
                <a:gd name="T102" fmla="*/ 94 h 9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0" h="94">
                  <a:moveTo>
                    <a:pt x="0" y="47"/>
                  </a:moveTo>
                  <a:lnTo>
                    <a:pt x="2" y="57"/>
                  </a:lnTo>
                  <a:lnTo>
                    <a:pt x="6" y="65"/>
                  </a:lnTo>
                  <a:lnTo>
                    <a:pt x="11" y="74"/>
                  </a:lnTo>
                  <a:lnTo>
                    <a:pt x="19" y="81"/>
                  </a:lnTo>
                  <a:lnTo>
                    <a:pt x="28" y="86"/>
                  </a:lnTo>
                  <a:lnTo>
                    <a:pt x="39" y="90"/>
                  </a:lnTo>
                  <a:lnTo>
                    <a:pt x="52" y="92"/>
                  </a:lnTo>
                  <a:lnTo>
                    <a:pt x="65" y="94"/>
                  </a:lnTo>
                  <a:lnTo>
                    <a:pt x="78" y="92"/>
                  </a:lnTo>
                  <a:lnTo>
                    <a:pt x="91" y="90"/>
                  </a:lnTo>
                  <a:lnTo>
                    <a:pt x="102" y="86"/>
                  </a:lnTo>
                  <a:lnTo>
                    <a:pt x="112" y="81"/>
                  </a:lnTo>
                  <a:lnTo>
                    <a:pt x="120" y="74"/>
                  </a:lnTo>
                  <a:lnTo>
                    <a:pt x="125" y="65"/>
                  </a:lnTo>
                  <a:lnTo>
                    <a:pt x="129" y="57"/>
                  </a:lnTo>
                  <a:lnTo>
                    <a:pt x="130" y="47"/>
                  </a:lnTo>
                  <a:lnTo>
                    <a:pt x="129" y="36"/>
                  </a:lnTo>
                  <a:lnTo>
                    <a:pt x="125" y="28"/>
                  </a:lnTo>
                  <a:lnTo>
                    <a:pt x="120" y="19"/>
                  </a:lnTo>
                  <a:lnTo>
                    <a:pt x="112" y="13"/>
                  </a:lnTo>
                  <a:lnTo>
                    <a:pt x="102" y="8"/>
                  </a:lnTo>
                  <a:lnTo>
                    <a:pt x="91" y="4"/>
                  </a:lnTo>
                  <a:lnTo>
                    <a:pt x="78" y="1"/>
                  </a:lnTo>
                  <a:lnTo>
                    <a:pt x="65" y="0"/>
                  </a:lnTo>
                  <a:lnTo>
                    <a:pt x="52" y="1"/>
                  </a:lnTo>
                  <a:lnTo>
                    <a:pt x="39" y="4"/>
                  </a:lnTo>
                  <a:lnTo>
                    <a:pt x="28" y="8"/>
                  </a:lnTo>
                  <a:lnTo>
                    <a:pt x="19" y="13"/>
                  </a:lnTo>
                  <a:lnTo>
                    <a:pt x="11" y="19"/>
                  </a:lnTo>
                  <a:lnTo>
                    <a:pt x="6" y="28"/>
                  </a:lnTo>
                  <a:lnTo>
                    <a:pt x="2" y="36"/>
                  </a:lnTo>
                  <a:lnTo>
                    <a:pt x="0" y="47"/>
                  </a:lnTo>
                  <a:close/>
                </a:path>
              </a:pathLst>
            </a:custGeom>
            <a:solidFill>
              <a:srgbClr val="000000"/>
            </a:solidFill>
            <a:ln w="9525">
              <a:noFill/>
              <a:round/>
              <a:headEnd/>
              <a:tailEnd/>
            </a:ln>
          </p:spPr>
          <p:txBody>
            <a:bodyPr/>
            <a:lstStyle/>
            <a:p>
              <a:pPr rtl="0"/>
              <a:endParaRPr lang="en-US" sz="3800"/>
            </a:p>
          </p:txBody>
        </p:sp>
        <p:sp>
          <p:nvSpPr>
            <p:cNvPr id="41399" name="Freeform 439"/>
            <p:cNvSpPr>
              <a:spLocks/>
            </p:cNvSpPr>
            <p:nvPr/>
          </p:nvSpPr>
          <p:spPr bwMode="auto">
            <a:xfrm flipH="1">
              <a:off x="833" y="1468"/>
              <a:ext cx="29" cy="21"/>
            </a:xfrm>
            <a:custGeom>
              <a:avLst/>
              <a:gdLst>
                <a:gd name="T0" fmla="*/ 0 w 130"/>
                <a:gd name="T1" fmla="*/ 10 h 95"/>
                <a:gd name="T2" fmla="*/ 0 w 130"/>
                <a:gd name="T3" fmla="*/ 13 h 95"/>
                <a:gd name="T4" fmla="*/ 1 w 130"/>
                <a:gd name="T5" fmla="*/ 15 h 95"/>
                <a:gd name="T6" fmla="*/ 2 w 130"/>
                <a:gd name="T7" fmla="*/ 16 h 95"/>
                <a:gd name="T8" fmla="*/ 4 w 130"/>
                <a:gd name="T9" fmla="*/ 18 h 95"/>
                <a:gd name="T10" fmla="*/ 6 w 130"/>
                <a:gd name="T11" fmla="*/ 19 h 95"/>
                <a:gd name="T12" fmla="*/ 9 w 130"/>
                <a:gd name="T13" fmla="*/ 20 h 95"/>
                <a:gd name="T14" fmla="*/ 12 w 130"/>
                <a:gd name="T15" fmla="*/ 21 h 95"/>
                <a:gd name="T16" fmla="*/ 15 w 130"/>
                <a:gd name="T17" fmla="*/ 21 h 95"/>
                <a:gd name="T18" fmla="*/ 17 w 130"/>
                <a:gd name="T19" fmla="*/ 21 h 95"/>
                <a:gd name="T20" fmla="*/ 20 w 130"/>
                <a:gd name="T21" fmla="*/ 20 h 95"/>
                <a:gd name="T22" fmla="*/ 23 w 130"/>
                <a:gd name="T23" fmla="*/ 19 h 95"/>
                <a:gd name="T24" fmla="*/ 25 w 130"/>
                <a:gd name="T25" fmla="*/ 18 h 95"/>
                <a:gd name="T26" fmla="*/ 27 w 130"/>
                <a:gd name="T27" fmla="*/ 16 h 95"/>
                <a:gd name="T28" fmla="*/ 28 w 130"/>
                <a:gd name="T29" fmla="*/ 15 h 95"/>
                <a:gd name="T30" fmla="*/ 29 w 130"/>
                <a:gd name="T31" fmla="*/ 13 h 95"/>
                <a:gd name="T32" fmla="*/ 29 w 130"/>
                <a:gd name="T33" fmla="*/ 10 h 95"/>
                <a:gd name="T34" fmla="*/ 29 w 130"/>
                <a:gd name="T35" fmla="*/ 8 h 95"/>
                <a:gd name="T36" fmla="*/ 28 w 130"/>
                <a:gd name="T37" fmla="*/ 6 h 95"/>
                <a:gd name="T38" fmla="*/ 27 w 130"/>
                <a:gd name="T39" fmla="*/ 5 h 95"/>
                <a:gd name="T40" fmla="*/ 25 w 130"/>
                <a:gd name="T41" fmla="*/ 3 h 95"/>
                <a:gd name="T42" fmla="*/ 23 w 130"/>
                <a:gd name="T43" fmla="*/ 2 h 95"/>
                <a:gd name="T44" fmla="*/ 20 w 130"/>
                <a:gd name="T45" fmla="*/ 1 h 95"/>
                <a:gd name="T46" fmla="*/ 17 w 130"/>
                <a:gd name="T47" fmla="*/ 0 h 95"/>
                <a:gd name="T48" fmla="*/ 15 w 130"/>
                <a:gd name="T49" fmla="*/ 0 h 95"/>
                <a:gd name="T50" fmla="*/ 12 w 130"/>
                <a:gd name="T51" fmla="*/ 0 h 95"/>
                <a:gd name="T52" fmla="*/ 9 w 130"/>
                <a:gd name="T53" fmla="*/ 1 h 95"/>
                <a:gd name="T54" fmla="*/ 6 w 130"/>
                <a:gd name="T55" fmla="*/ 2 h 95"/>
                <a:gd name="T56" fmla="*/ 4 w 130"/>
                <a:gd name="T57" fmla="*/ 3 h 95"/>
                <a:gd name="T58" fmla="*/ 2 w 130"/>
                <a:gd name="T59" fmla="*/ 5 h 95"/>
                <a:gd name="T60" fmla="*/ 1 w 130"/>
                <a:gd name="T61" fmla="*/ 6 h 95"/>
                <a:gd name="T62" fmla="*/ 0 w 130"/>
                <a:gd name="T63" fmla="*/ 8 h 95"/>
                <a:gd name="T64" fmla="*/ 0 w 130"/>
                <a:gd name="T65" fmla="*/ 10 h 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0"/>
                <a:gd name="T100" fmla="*/ 0 h 95"/>
                <a:gd name="T101" fmla="*/ 130 w 130"/>
                <a:gd name="T102" fmla="*/ 95 h 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0" h="95">
                  <a:moveTo>
                    <a:pt x="0" y="47"/>
                  </a:moveTo>
                  <a:lnTo>
                    <a:pt x="1" y="57"/>
                  </a:lnTo>
                  <a:lnTo>
                    <a:pt x="5" y="66"/>
                  </a:lnTo>
                  <a:lnTo>
                    <a:pt x="10" y="74"/>
                  </a:lnTo>
                  <a:lnTo>
                    <a:pt x="18" y="80"/>
                  </a:lnTo>
                  <a:lnTo>
                    <a:pt x="27" y="87"/>
                  </a:lnTo>
                  <a:lnTo>
                    <a:pt x="39" y="91"/>
                  </a:lnTo>
                  <a:lnTo>
                    <a:pt x="52" y="93"/>
                  </a:lnTo>
                  <a:lnTo>
                    <a:pt x="65" y="95"/>
                  </a:lnTo>
                  <a:lnTo>
                    <a:pt x="78" y="93"/>
                  </a:lnTo>
                  <a:lnTo>
                    <a:pt x="91" y="91"/>
                  </a:lnTo>
                  <a:lnTo>
                    <a:pt x="101" y="87"/>
                  </a:lnTo>
                  <a:lnTo>
                    <a:pt x="112" y="80"/>
                  </a:lnTo>
                  <a:lnTo>
                    <a:pt x="120" y="74"/>
                  </a:lnTo>
                  <a:lnTo>
                    <a:pt x="125" y="66"/>
                  </a:lnTo>
                  <a:lnTo>
                    <a:pt x="129" y="57"/>
                  </a:lnTo>
                  <a:lnTo>
                    <a:pt x="130" y="47"/>
                  </a:lnTo>
                  <a:lnTo>
                    <a:pt x="129" y="38"/>
                  </a:lnTo>
                  <a:lnTo>
                    <a:pt x="125" y="28"/>
                  </a:lnTo>
                  <a:lnTo>
                    <a:pt x="120" y="21"/>
                  </a:lnTo>
                  <a:lnTo>
                    <a:pt x="112" y="13"/>
                  </a:lnTo>
                  <a:lnTo>
                    <a:pt x="101" y="8"/>
                  </a:lnTo>
                  <a:lnTo>
                    <a:pt x="91" y="4"/>
                  </a:lnTo>
                  <a:lnTo>
                    <a:pt x="78" y="1"/>
                  </a:lnTo>
                  <a:lnTo>
                    <a:pt x="65" y="0"/>
                  </a:lnTo>
                  <a:lnTo>
                    <a:pt x="52" y="1"/>
                  </a:lnTo>
                  <a:lnTo>
                    <a:pt x="39" y="4"/>
                  </a:lnTo>
                  <a:lnTo>
                    <a:pt x="27" y="8"/>
                  </a:lnTo>
                  <a:lnTo>
                    <a:pt x="18" y="13"/>
                  </a:lnTo>
                  <a:lnTo>
                    <a:pt x="10" y="21"/>
                  </a:lnTo>
                  <a:lnTo>
                    <a:pt x="5" y="28"/>
                  </a:lnTo>
                  <a:lnTo>
                    <a:pt x="1" y="38"/>
                  </a:lnTo>
                  <a:lnTo>
                    <a:pt x="0" y="47"/>
                  </a:lnTo>
                  <a:close/>
                </a:path>
              </a:pathLst>
            </a:custGeom>
            <a:solidFill>
              <a:srgbClr val="000000"/>
            </a:solidFill>
            <a:ln w="9525">
              <a:noFill/>
              <a:round/>
              <a:headEnd/>
              <a:tailEnd/>
            </a:ln>
          </p:spPr>
          <p:txBody>
            <a:bodyPr/>
            <a:lstStyle/>
            <a:p>
              <a:pPr rtl="0"/>
              <a:endParaRPr lang="en-US" sz="3800"/>
            </a:p>
          </p:txBody>
        </p:sp>
        <p:sp>
          <p:nvSpPr>
            <p:cNvPr id="41400" name="Freeform 440"/>
            <p:cNvSpPr>
              <a:spLocks/>
            </p:cNvSpPr>
            <p:nvPr/>
          </p:nvSpPr>
          <p:spPr bwMode="auto">
            <a:xfrm flipH="1">
              <a:off x="363" y="1350"/>
              <a:ext cx="49" cy="134"/>
            </a:xfrm>
            <a:custGeom>
              <a:avLst/>
              <a:gdLst>
                <a:gd name="T0" fmla="*/ 4 w 218"/>
                <a:gd name="T1" fmla="*/ 0 h 582"/>
                <a:gd name="T2" fmla="*/ 2 w 218"/>
                <a:gd name="T3" fmla="*/ 1 h 582"/>
                <a:gd name="T4" fmla="*/ 1 w 218"/>
                <a:gd name="T5" fmla="*/ 3 h 582"/>
                <a:gd name="T6" fmla="*/ 0 w 218"/>
                <a:gd name="T7" fmla="*/ 5 h 582"/>
                <a:gd name="T8" fmla="*/ 0 w 218"/>
                <a:gd name="T9" fmla="*/ 7 h 582"/>
                <a:gd name="T10" fmla="*/ 39 w 218"/>
                <a:gd name="T11" fmla="*/ 130 h 582"/>
                <a:gd name="T12" fmla="*/ 40 w 218"/>
                <a:gd name="T13" fmla="*/ 132 h 582"/>
                <a:gd name="T14" fmla="*/ 42 w 218"/>
                <a:gd name="T15" fmla="*/ 133 h 582"/>
                <a:gd name="T16" fmla="*/ 44 w 218"/>
                <a:gd name="T17" fmla="*/ 134 h 582"/>
                <a:gd name="T18" fmla="*/ 46 w 218"/>
                <a:gd name="T19" fmla="*/ 134 h 582"/>
                <a:gd name="T20" fmla="*/ 47 w 218"/>
                <a:gd name="T21" fmla="*/ 133 h 582"/>
                <a:gd name="T22" fmla="*/ 49 w 218"/>
                <a:gd name="T23" fmla="*/ 131 h 582"/>
                <a:gd name="T24" fmla="*/ 49 w 218"/>
                <a:gd name="T25" fmla="*/ 129 h 582"/>
                <a:gd name="T26" fmla="*/ 49 w 218"/>
                <a:gd name="T27" fmla="*/ 127 h 582"/>
                <a:gd name="T28" fmla="*/ 10 w 218"/>
                <a:gd name="T29" fmla="*/ 4 h 582"/>
                <a:gd name="T30" fmla="*/ 9 w 218"/>
                <a:gd name="T31" fmla="*/ 2 h 582"/>
                <a:gd name="T32" fmla="*/ 7 w 218"/>
                <a:gd name="T33" fmla="*/ 1 h 582"/>
                <a:gd name="T34" fmla="*/ 6 w 218"/>
                <a:gd name="T35" fmla="*/ 0 h 582"/>
                <a:gd name="T36" fmla="*/ 4 w 218"/>
                <a:gd name="T37" fmla="*/ 0 h 58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582"/>
                <a:gd name="T59" fmla="*/ 218 w 218"/>
                <a:gd name="T60" fmla="*/ 582 h 58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582">
                  <a:moveTo>
                    <a:pt x="16" y="1"/>
                  </a:moveTo>
                  <a:lnTo>
                    <a:pt x="8" y="5"/>
                  </a:lnTo>
                  <a:lnTo>
                    <a:pt x="3" y="13"/>
                  </a:lnTo>
                  <a:lnTo>
                    <a:pt x="0" y="21"/>
                  </a:lnTo>
                  <a:lnTo>
                    <a:pt x="1" y="29"/>
                  </a:lnTo>
                  <a:lnTo>
                    <a:pt x="175" y="566"/>
                  </a:lnTo>
                  <a:lnTo>
                    <a:pt x="179" y="574"/>
                  </a:lnTo>
                  <a:lnTo>
                    <a:pt x="187" y="579"/>
                  </a:lnTo>
                  <a:lnTo>
                    <a:pt x="195" y="582"/>
                  </a:lnTo>
                  <a:lnTo>
                    <a:pt x="204" y="580"/>
                  </a:lnTo>
                  <a:lnTo>
                    <a:pt x="211" y="577"/>
                  </a:lnTo>
                  <a:lnTo>
                    <a:pt x="216" y="570"/>
                  </a:lnTo>
                  <a:lnTo>
                    <a:pt x="218" y="562"/>
                  </a:lnTo>
                  <a:lnTo>
                    <a:pt x="217" y="553"/>
                  </a:lnTo>
                  <a:lnTo>
                    <a:pt x="43" y="16"/>
                  </a:lnTo>
                  <a:lnTo>
                    <a:pt x="39" y="8"/>
                  </a:lnTo>
                  <a:lnTo>
                    <a:pt x="32" y="3"/>
                  </a:lnTo>
                  <a:lnTo>
                    <a:pt x="25" y="0"/>
                  </a:lnTo>
                  <a:lnTo>
                    <a:pt x="16" y="1"/>
                  </a:lnTo>
                  <a:close/>
                </a:path>
              </a:pathLst>
            </a:custGeom>
            <a:solidFill>
              <a:srgbClr val="000000"/>
            </a:solidFill>
            <a:ln w="9525">
              <a:noFill/>
              <a:round/>
              <a:headEnd/>
              <a:tailEnd/>
            </a:ln>
          </p:spPr>
          <p:txBody>
            <a:bodyPr/>
            <a:lstStyle/>
            <a:p>
              <a:pPr rtl="0"/>
              <a:endParaRPr lang="en-US" sz="3800"/>
            </a:p>
          </p:txBody>
        </p:sp>
        <p:sp>
          <p:nvSpPr>
            <p:cNvPr id="41401" name="Freeform 441"/>
            <p:cNvSpPr>
              <a:spLocks/>
            </p:cNvSpPr>
            <p:nvPr/>
          </p:nvSpPr>
          <p:spPr bwMode="auto">
            <a:xfrm flipH="1">
              <a:off x="443" y="1364"/>
              <a:ext cx="49" cy="53"/>
            </a:xfrm>
            <a:custGeom>
              <a:avLst/>
              <a:gdLst>
                <a:gd name="T0" fmla="*/ 8 w 213"/>
                <a:gd name="T1" fmla="*/ 8 h 230"/>
                <a:gd name="T2" fmla="*/ 3 w 213"/>
                <a:gd name="T3" fmla="*/ 15 h 230"/>
                <a:gd name="T4" fmla="*/ 0 w 213"/>
                <a:gd name="T5" fmla="*/ 26 h 230"/>
                <a:gd name="T6" fmla="*/ 0 w 213"/>
                <a:gd name="T7" fmla="*/ 39 h 230"/>
                <a:gd name="T8" fmla="*/ 1 w 213"/>
                <a:gd name="T9" fmla="*/ 48 h 230"/>
                <a:gd name="T10" fmla="*/ 4 w 213"/>
                <a:gd name="T11" fmla="*/ 51 h 230"/>
                <a:gd name="T12" fmla="*/ 8 w 213"/>
                <a:gd name="T13" fmla="*/ 50 h 230"/>
                <a:gd name="T14" fmla="*/ 10 w 213"/>
                <a:gd name="T15" fmla="*/ 47 h 230"/>
                <a:gd name="T16" fmla="*/ 10 w 213"/>
                <a:gd name="T17" fmla="*/ 32 h 230"/>
                <a:gd name="T18" fmla="*/ 14 w 213"/>
                <a:gd name="T19" fmla="*/ 16 h 230"/>
                <a:gd name="T20" fmla="*/ 19 w 213"/>
                <a:gd name="T21" fmla="*/ 12 h 230"/>
                <a:gd name="T22" fmla="*/ 23 w 213"/>
                <a:gd name="T23" fmla="*/ 10 h 230"/>
                <a:gd name="T24" fmla="*/ 26 w 213"/>
                <a:gd name="T25" fmla="*/ 10 h 230"/>
                <a:gd name="T26" fmla="*/ 28 w 213"/>
                <a:gd name="T27" fmla="*/ 10 h 230"/>
                <a:gd name="T28" fmla="*/ 29 w 213"/>
                <a:gd name="T29" fmla="*/ 10 h 230"/>
                <a:gd name="T30" fmla="*/ 29 w 213"/>
                <a:gd name="T31" fmla="*/ 11 h 230"/>
                <a:gd name="T32" fmla="*/ 31 w 213"/>
                <a:gd name="T33" fmla="*/ 11 h 230"/>
                <a:gd name="T34" fmla="*/ 33 w 213"/>
                <a:gd name="T35" fmla="*/ 12 h 230"/>
                <a:gd name="T36" fmla="*/ 38 w 213"/>
                <a:gd name="T37" fmla="*/ 22 h 230"/>
                <a:gd name="T38" fmla="*/ 39 w 213"/>
                <a:gd name="T39" fmla="*/ 41 h 230"/>
                <a:gd name="T40" fmla="*/ 38 w 213"/>
                <a:gd name="T41" fmla="*/ 49 h 230"/>
                <a:gd name="T42" fmla="*/ 40 w 213"/>
                <a:gd name="T43" fmla="*/ 52 h 230"/>
                <a:gd name="T44" fmla="*/ 44 w 213"/>
                <a:gd name="T45" fmla="*/ 53 h 230"/>
                <a:gd name="T46" fmla="*/ 47 w 213"/>
                <a:gd name="T47" fmla="*/ 51 h 230"/>
                <a:gd name="T48" fmla="*/ 48 w 213"/>
                <a:gd name="T49" fmla="*/ 47 h 230"/>
                <a:gd name="T50" fmla="*/ 49 w 213"/>
                <a:gd name="T51" fmla="*/ 38 h 230"/>
                <a:gd name="T52" fmla="*/ 49 w 213"/>
                <a:gd name="T53" fmla="*/ 26 h 230"/>
                <a:gd name="T54" fmla="*/ 46 w 213"/>
                <a:gd name="T55" fmla="*/ 13 h 230"/>
                <a:gd name="T56" fmla="*/ 41 w 213"/>
                <a:gd name="T57" fmla="*/ 6 h 230"/>
                <a:gd name="T58" fmla="*/ 39 w 213"/>
                <a:gd name="T59" fmla="*/ 4 h 230"/>
                <a:gd name="T60" fmla="*/ 35 w 213"/>
                <a:gd name="T61" fmla="*/ 2 h 230"/>
                <a:gd name="T62" fmla="*/ 32 w 213"/>
                <a:gd name="T63" fmla="*/ 1 h 230"/>
                <a:gd name="T64" fmla="*/ 30 w 213"/>
                <a:gd name="T65" fmla="*/ 0 h 230"/>
                <a:gd name="T66" fmla="*/ 31 w 213"/>
                <a:gd name="T67" fmla="*/ 1 h 230"/>
                <a:gd name="T68" fmla="*/ 30 w 213"/>
                <a:gd name="T69" fmla="*/ 0 h 230"/>
                <a:gd name="T70" fmla="*/ 27 w 213"/>
                <a:gd name="T71" fmla="*/ 0 h 230"/>
                <a:gd name="T72" fmla="*/ 21 w 213"/>
                <a:gd name="T73" fmla="*/ 0 h 230"/>
                <a:gd name="T74" fmla="*/ 14 w 213"/>
                <a:gd name="T75" fmla="*/ 2 h 23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3"/>
                <a:gd name="T115" fmla="*/ 0 h 230"/>
                <a:gd name="T116" fmla="*/ 213 w 213"/>
                <a:gd name="T117" fmla="*/ 230 h 23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3" h="230">
                  <a:moveTo>
                    <a:pt x="46" y="21"/>
                  </a:moveTo>
                  <a:lnTo>
                    <a:pt x="33" y="34"/>
                  </a:lnTo>
                  <a:lnTo>
                    <a:pt x="22" y="49"/>
                  </a:lnTo>
                  <a:lnTo>
                    <a:pt x="13" y="67"/>
                  </a:lnTo>
                  <a:lnTo>
                    <a:pt x="6" y="88"/>
                  </a:lnTo>
                  <a:lnTo>
                    <a:pt x="2" y="113"/>
                  </a:lnTo>
                  <a:lnTo>
                    <a:pt x="0" y="139"/>
                  </a:lnTo>
                  <a:lnTo>
                    <a:pt x="0" y="169"/>
                  </a:lnTo>
                  <a:lnTo>
                    <a:pt x="1" y="200"/>
                  </a:lnTo>
                  <a:lnTo>
                    <a:pt x="3" y="209"/>
                  </a:lnTo>
                  <a:lnTo>
                    <a:pt x="9" y="216"/>
                  </a:lnTo>
                  <a:lnTo>
                    <a:pt x="16" y="220"/>
                  </a:lnTo>
                  <a:lnTo>
                    <a:pt x="24" y="221"/>
                  </a:lnTo>
                  <a:lnTo>
                    <a:pt x="33" y="218"/>
                  </a:lnTo>
                  <a:lnTo>
                    <a:pt x="40" y="213"/>
                  </a:lnTo>
                  <a:lnTo>
                    <a:pt x="44" y="205"/>
                  </a:lnTo>
                  <a:lnTo>
                    <a:pt x="45" y="196"/>
                  </a:lnTo>
                  <a:lnTo>
                    <a:pt x="44" y="139"/>
                  </a:lnTo>
                  <a:lnTo>
                    <a:pt x="49" y="97"/>
                  </a:lnTo>
                  <a:lnTo>
                    <a:pt x="61" y="71"/>
                  </a:lnTo>
                  <a:lnTo>
                    <a:pt x="74" y="56"/>
                  </a:lnTo>
                  <a:lnTo>
                    <a:pt x="81" y="51"/>
                  </a:lnTo>
                  <a:lnTo>
                    <a:pt x="91" y="47"/>
                  </a:lnTo>
                  <a:lnTo>
                    <a:pt x="98" y="44"/>
                  </a:lnTo>
                  <a:lnTo>
                    <a:pt x="106" y="44"/>
                  </a:lnTo>
                  <a:lnTo>
                    <a:pt x="113" y="44"/>
                  </a:lnTo>
                  <a:lnTo>
                    <a:pt x="118" y="44"/>
                  </a:lnTo>
                  <a:lnTo>
                    <a:pt x="122" y="45"/>
                  </a:lnTo>
                  <a:lnTo>
                    <a:pt x="123" y="45"/>
                  </a:lnTo>
                  <a:lnTo>
                    <a:pt x="124" y="45"/>
                  </a:lnTo>
                  <a:lnTo>
                    <a:pt x="126" y="45"/>
                  </a:lnTo>
                  <a:lnTo>
                    <a:pt x="126" y="47"/>
                  </a:lnTo>
                  <a:lnTo>
                    <a:pt x="127" y="47"/>
                  </a:lnTo>
                  <a:lnTo>
                    <a:pt x="133" y="48"/>
                  </a:lnTo>
                  <a:lnTo>
                    <a:pt x="140" y="51"/>
                  </a:lnTo>
                  <a:lnTo>
                    <a:pt x="145" y="54"/>
                  </a:lnTo>
                  <a:lnTo>
                    <a:pt x="150" y="60"/>
                  </a:lnTo>
                  <a:lnTo>
                    <a:pt x="165" y="94"/>
                  </a:lnTo>
                  <a:lnTo>
                    <a:pt x="170" y="135"/>
                  </a:lnTo>
                  <a:lnTo>
                    <a:pt x="169" y="176"/>
                  </a:lnTo>
                  <a:lnTo>
                    <a:pt x="166" y="204"/>
                  </a:lnTo>
                  <a:lnTo>
                    <a:pt x="166" y="213"/>
                  </a:lnTo>
                  <a:lnTo>
                    <a:pt x="169" y="221"/>
                  </a:lnTo>
                  <a:lnTo>
                    <a:pt x="175" y="226"/>
                  </a:lnTo>
                  <a:lnTo>
                    <a:pt x="183" y="230"/>
                  </a:lnTo>
                  <a:lnTo>
                    <a:pt x="192" y="229"/>
                  </a:lnTo>
                  <a:lnTo>
                    <a:pt x="200" y="226"/>
                  </a:lnTo>
                  <a:lnTo>
                    <a:pt x="205" y="220"/>
                  </a:lnTo>
                  <a:lnTo>
                    <a:pt x="209" y="212"/>
                  </a:lnTo>
                  <a:lnTo>
                    <a:pt x="210" y="203"/>
                  </a:lnTo>
                  <a:lnTo>
                    <a:pt x="211" y="186"/>
                  </a:lnTo>
                  <a:lnTo>
                    <a:pt x="213" y="165"/>
                  </a:lnTo>
                  <a:lnTo>
                    <a:pt x="213" y="139"/>
                  </a:lnTo>
                  <a:lnTo>
                    <a:pt x="211" y="112"/>
                  </a:lnTo>
                  <a:lnTo>
                    <a:pt x="206" y="83"/>
                  </a:lnTo>
                  <a:lnTo>
                    <a:pt x="198" y="57"/>
                  </a:lnTo>
                  <a:lnTo>
                    <a:pt x="185" y="34"/>
                  </a:lnTo>
                  <a:lnTo>
                    <a:pt x="180" y="27"/>
                  </a:lnTo>
                  <a:lnTo>
                    <a:pt x="175" y="22"/>
                  </a:lnTo>
                  <a:lnTo>
                    <a:pt x="169" y="17"/>
                  </a:lnTo>
                  <a:lnTo>
                    <a:pt x="162" y="12"/>
                  </a:lnTo>
                  <a:lnTo>
                    <a:pt x="154" y="9"/>
                  </a:lnTo>
                  <a:lnTo>
                    <a:pt x="146" y="6"/>
                  </a:lnTo>
                  <a:lnTo>
                    <a:pt x="139" y="4"/>
                  </a:lnTo>
                  <a:lnTo>
                    <a:pt x="131" y="2"/>
                  </a:lnTo>
                  <a:lnTo>
                    <a:pt x="132" y="2"/>
                  </a:lnTo>
                  <a:lnTo>
                    <a:pt x="133" y="2"/>
                  </a:lnTo>
                  <a:lnTo>
                    <a:pt x="133" y="4"/>
                  </a:lnTo>
                  <a:lnTo>
                    <a:pt x="135" y="4"/>
                  </a:lnTo>
                  <a:lnTo>
                    <a:pt x="132" y="2"/>
                  </a:lnTo>
                  <a:lnTo>
                    <a:pt x="126" y="1"/>
                  </a:lnTo>
                  <a:lnTo>
                    <a:pt x="117" y="0"/>
                  </a:lnTo>
                  <a:lnTo>
                    <a:pt x="105" y="0"/>
                  </a:lnTo>
                  <a:lnTo>
                    <a:pt x="91" y="1"/>
                  </a:lnTo>
                  <a:lnTo>
                    <a:pt x="76" y="4"/>
                  </a:lnTo>
                  <a:lnTo>
                    <a:pt x="61" y="10"/>
                  </a:lnTo>
                  <a:lnTo>
                    <a:pt x="46" y="21"/>
                  </a:lnTo>
                  <a:close/>
                </a:path>
              </a:pathLst>
            </a:custGeom>
            <a:solidFill>
              <a:srgbClr val="000000"/>
            </a:solidFill>
            <a:ln w="9525">
              <a:noFill/>
              <a:round/>
              <a:headEnd/>
              <a:tailEnd/>
            </a:ln>
          </p:spPr>
          <p:txBody>
            <a:bodyPr/>
            <a:lstStyle/>
            <a:p>
              <a:pPr rtl="0"/>
              <a:endParaRPr lang="en-US" sz="3800"/>
            </a:p>
          </p:txBody>
        </p:sp>
        <p:sp>
          <p:nvSpPr>
            <p:cNvPr id="41402" name="Freeform 442"/>
            <p:cNvSpPr>
              <a:spLocks/>
            </p:cNvSpPr>
            <p:nvPr/>
          </p:nvSpPr>
          <p:spPr bwMode="auto">
            <a:xfrm flipH="1">
              <a:off x="541" y="1408"/>
              <a:ext cx="179" cy="66"/>
            </a:xfrm>
            <a:custGeom>
              <a:avLst/>
              <a:gdLst>
                <a:gd name="T0" fmla="*/ 1 w 778"/>
                <a:gd name="T1" fmla="*/ 60 h 286"/>
                <a:gd name="T2" fmla="*/ 0 w 778"/>
                <a:gd name="T3" fmla="*/ 66 h 286"/>
                <a:gd name="T4" fmla="*/ 179 w 778"/>
                <a:gd name="T5" fmla="*/ 66 h 286"/>
                <a:gd name="T6" fmla="*/ 178 w 778"/>
                <a:gd name="T7" fmla="*/ 60 h 286"/>
                <a:gd name="T8" fmla="*/ 176 w 778"/>
                <a:gd name="T9" fmla="*/ 54 h 286"/>
                <a:gd name="T10" fmla="*/ 174 w 778"/>
                <a:gd name="T11" fmla="*/ 47 h 286"/>
                <a:gd name="T12" fmla="*/ 171 w 778"/>
                <a:gd name="T13" fmla="*/ 41 h 286"/>
                <a:gd name="T14" fmla="*/ 168 w 778"/>
                <a:gd name="T15" fmla="*/ 36 h 286"/>
                <a:gd name="T16" fmla="*/ 164 w 778"/>
                <a:gd name="T17" fmla="*/ 31 h 286"/>
                <a:gd name="T18" fmla="*/ 159 w 778"/>
                <a:gd name="T19" fmla="*/ 26 h 286"/>
                <a:gd name="T20" fmla="*/ 154 w 778"/>
                <a:gd name="T21" fmla="*/ 21 h 286"/>
                <a:gd name="T22" fmla="*/ 148 w 778"/>
                <a:gd name="T23" fmla="*/ 17 h 286"/>
                <a:gd name="T24" fmla="*/ 142 w 778"/>
                <a:gd name="T25" fmla="*/ 13 h 286"/>
                <a:gd name="T26" fmla="*/ 136 w 778"/>
                <a:gd name="T27" fmla="*/ 10 h 286"/>
                <a:gd name="T28" fmla="*/ 129 w 778"/>
                <a:gd name="T29" fmla="*/ 7 h 286"/>
                <a:gd name="T30" fmla="*/ 121 w 778"/>
                <a:gd name="T31" fmla="*/ 4 h 286"/>
                <a:gd name="T32" fmla="*/ 114 w 778"/>
                <a:gd name="T33" fmla="*/ 3 h 286"/>
                <a:gd name="T34" fmla="*/ 106 w 778"/>
                <a:gd name="T35" fmla="*/ 1 h 286"/>
                <a:gd name="T36" fmla="*/ 98 w 778"/>
                <a:gd name="T37" fmla="*/ 0 h 286"/>
                <a:gd name="T38" fmla="*/ 90 w 778"/>
                <a:gd name="T39" fmla="*/ 0 h 286"/>
                <a:gd name="T40" fmla="*/ 82 w 778"/>
                <a:gd name="T41" fmla="*/ 0 h 286"/>
                <a:gd name="T42" fmla="*/ 74 w 778"/>
                <a:gd name="T43" fmla="*/ 1 h 286"/>
                <a:gd name="T44" fmla="*/ 66 w 778"/>
                <a:gd name="T45" fmla="*/ 3 h 286"/>
                <a:gd name="T46" fmla="*/ 58 w 778"/>
                <a:gd name="T47" fmla="*/ 4 h 286"/>
                <a:gd name="T48" fmla="*/ 51 w 778"/>
                <a:gd name="T49" fmla="*/ 7 h 286"/>
                <a:gd name="T50" fmla="*/ 44 w 778"/>
                <a:gd name="T51" fmla="*/ 10 h 286"/>
                <a:gd name="T52" fmla="*/ 38 w 778"/>
                <a:gd name="T53" fmla="*/ 13 h 286"/>
                <a:gd name="T54" fmla="*/ 31 w 778"/>
                <a:gd name="T55" fmla="*/ 17 h 286"/>
                <a:gd name="T56" fmla="*/ 26 w 778"/>
                <a:gd name="T57" fmla="*/ 21 h 286"/>
                <a:gd name="T58" fmla="*/ 20 w 778"/>
                <a:gd name="T59" fmla="*/ 26 h 286"/>
                <a:gd name="T60" fmla="*/ 15 w 778"/>
                <a:gd name="T61" fmla="*/ 31 h 286"/>
                <a:gd name="T62" fmla="*/ 11 w 778"/>
                <a:gd name="T63" fmla="*/ 36 h 286"/>
                <a:gd name="T64" fmla="*/ 8 w 778"/>
                <a:gd name="T65" fmla="*/ 42 h 286"/>
                <a:gd name="T66" fmla="*/ 5 w 778"/>
                <a:gd name="T67" fmla="*/ 48 h 286"/>
                <a:gd name="T68" fmla="*/ 3 w 778"/>
                <a:gd name="T69" fmla="*/ 54 h 286"/>
                <a:gd name="T70" fmla="*/ 1 w 778"/>
                <a:gd name="T71" fmla="*/ 60 h 2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78"/>
                <a:gd name="T109" fmla="*/ 0 h 286"/>
                <a:gd name="T110" fmla="*/ 778 w 778"/>
                <a:gd name="T111" fmla="*/ 286 h 28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78" h="286">
                  <a:moveTo>
                    <a:pt x="4" y="260"/>
                  </a:moveTo>
                  <a:lnTo>
                    <a:pt x="0" y="286"/>
                  </a:lnTo>
                  <a:lnTo>
                    <a:pt x="778" y="286"/>
                  </a:lnTo>
                  <a:lnTo>
                    <a:pt x="774" y="260"/>
                  </a:lnTo>
                  <a:lnTo>
                    <a:pt x="767" y="233"/>
                  </a:lnTo>
                  <a:lnTo>
                    <a:pt x="757" y="205"/>
                  </a:lnTo>
                  <a:lnTo>
                    <a:pt x="744" y="179"/>
                  </a:lnTo>
                  <a:lnTo>
                    <a:pt x="730" y="156"/>
                  </a:lnTo>
                  <a:lnTo>
                    <a:pt x="711" y="133"/>
                  </a:lnTo>
                  <a:lnTo>
                    <a:pt x="691" y="112"/>
                  </a:lnTo>
                  <a:lnTo>
                    <a:pt x="669" y="91"/>
                  </a:lnTo>
                  <a:lnTo>
                    <a:pt x="644" y="73"/>
                  </a:lnTo>
                  <a:lnTo>
                    <a:pt x="618" y="57"/>
                  </a:lnTo>
                  <a:lnTo>
                    <a:pt x="589" y="43"/>
                  </a:lnTo>
                  <a:lnTo>
                    <a:pt x="559" y="30"/>
                  </a:lnTo>
                  <a:lnTo>
                    <a:pt x="528" y="19"/>
                  </a:lnTo>
                  <a:lnTo>
                    <a:pt x="496" y="12"/>
                  </a:lnTo>
                  <a:lnTo>
                    <a:pt x="462" y="5"/>
                  </a:lnTo>
                  <a:lnTo>
                    <a:pt x="427" y="1"/>
                  </a:lnTo>
                  <a:lnTo>
                    <a:pt x="390" y="0"/>
                  </a:lnTo>
                  <a:lnTo>
                    <a:pt x="355" y="1"/>
                  </a:lnTo>
                  <a:lnTo>
                    <a:pt x="320" y="5"/>
                  </a:lnTo>
                  <a:lnTo>
                    <a:pt x="285" y="12"/>
                  </a:lnTo>
                  <a:lnTo>
                    <a:pt x="253" y="19"/>
                  </a:lnTo>
                  <a:lnTo>
                    <a:pt x="221" y="30"/>
                  </a:lnTo>
                  <a:lnTo>
                    <a:pt x="191" y="43"/>
                  </a:lnTo>
                  <a:lnTo>
                    <a:pt x="163" y="58"/>
                  </a:lnTo>
                  <a:lnTo>
                    <a:pt x="136" y="74"/>
                  </a:lnTo>
                  <a:lnTo>
                    <a:pt x="111" y="92"/>
                  </a:lnTo>
                  <a:lnTo>
                    <a:pt x="87" y="113"/>
                  </a:lnTo>
                  <a:lnTo>
                    <a:pt x="67" y="134"/>
                  </a:lnTo>
                  <a:lnTo>
                    <a:pt x="48" y="157"/>
                  </a:lnTo>
                  <a:lnTo>
                    <a:pt x="34" y="181"/>
                  </a:lnTo>
                  <a:lnTo>
                    <a:pt x="21" y="207"/>
                  </a:lnTo>
                  <a:lnTo>
                    <a:pt x="11" y="233"/>
                  </a:lnTo>
                  <a:lnTo>
                    <a:pt x="4" y="260"/>
                  </a:lnTo>
                  <a:close/>
                </a:path>
              </a:pathLst>
            </a:custGeom>
            <a:solidFill>
              <a:srgbClr val="000000"/>
            </a:solidFill>
            <a:ln w="9525">
              <a:noFill/>
              <a:round/>
              <a:headEnd/>
              <a:tailEnd/>
            </a:ln>
          </p:spPr>
          <p:txBody>
            <a:bodyPr/>
            <a:lstStyle/>
            <a:p>
              <a:pPr rtl="0"/>
              <a:endParaRPr lang="en-US" sz="3800"/>
            </a:p>
          </p:txBody>
        </p:sp>
        <p:sp>
          <p:nvSpPr>
            <p:cNvPr id="41403" name="Freeform 443"/>
            <p:cNvSpPr>
              <a:spLocks/>
            </p:cNvSpPr>
            <p:nvPr/>
          </p:nvSpPr>
          <p:spPr bwMode="auto">
            <a:xfrm flipH="1">
              <a:off x="554" y="1418"/>
              <a:ext cx="153" cy="45"/>
            </a:xfrm>
            <a:custGeom>
              <a:avLst/>
              <a:gdLst>
                <a:gd name="T0" fmla="*/ 77 w 666"/>
                <a:gd name="T1" fmla="*/ 0 h 198"/>
                <a:gd name="T2" fmla="*/ 83 w 666"/>
                <a:gd name="T3" fmla="*/ 0 h 198"/>
                <a:gd name="T4" fmla="*/ 90 w 666"/>
                <a:gd name="T5" fmla="*/ 1 h 198"/>
                <a:gd name="T6" fmla="*/ 96 w 666"/>
                <a:gd name="T7" fmla="*/ 2 h 198"/>
                <a:gd name="T8" fmla="*/ 103 w 666"/>
                <a:gd name="T9" fmla="*/ 3 h 198"/>
                <a:gd name="T10" fmla="*/ 109 w 666"/>
                <a:gd name="T11" fmla="*/ 5 h 198"/>
                <a:gd name="T12" fmla="*/ 114 w 666"/>
                <a:gd name="T13" fmla="*/ 8 h 198"/>
                <a:gd name="T14" fmla="*/ 120 w 666"/>
                <a:gd name="T15" fmla="*/ 10 h 198"/>
                <a:gd name="T16" fmla="*/ 125 w 666"/>
                <a:gd name="T17" fmla="*/ 13 h 198"/>
                <a:gd name="T18" fmla="*/ 130 w 666"/>
                <a:gd name="T19" fmla="*/ 16 h 198"/>
                <a:gd name="T20" fmla="*/ 135 w 666"/>
                <a:gd name="T21" fmla="*/ 19 h 198"/>
                <a:gd name="T22" fmla="*/ 139 w 666"/>
                <a:gd name="T23" fmla="*/ 23 h 198"/>
                <a:gd name="T24" fmla="*/ 142 w 666"/>
                <a:gd name="T25" fmla="*/ 27 h 198"/>
                <a:gd name="T26" fmla="*/ 146 w 666"/>
                <a:gd name="T27" fmla="*/ 31 h 198"/>
                <a:gd name="T28" fmla="*/ 149 w 666"/>
                <a:gd name="T29" fmla="*/ 35 h 198"/>
                <a:gd name="T30" fmla="*/ 151 w 666"/>
                <a:gd name="T31" fmla="*/ 40 h 198"/>
                <a:gd name="T32" fmla="*/ 153 w 666"/>
                <a:gd name="T33" fmla="*/ 45 h 198"/>
                <a:gd name="T34" fmla="*/ 149 w 666"/>
                <a:gd name="T35" fmla="*/ 45 h 198"/>
                <a:gd name="T36" fmla="*/ 143 w 666"/>
                <a:gd name="T37" fmla="*/ 45 h 198"/>
                <a:gd name="T38" fmla="*/ 135 w 666"/>
                <a:gd name="T39" fmla="*/ 45 h 198"/>
                <a:gd name="T40" fmla="*/ 126 w 666"/>
                <a:gd name="T41" fmla="*/ 45 h 198"/>
                <a:gd name="T42" fmla="*/ 115 w 666"/>
                <a:gd name="T43" fmla="*/ 45 h 198"/>
                <a:gd name="T44" fmla="*/ 102 w 666"/>
                <a:gd name="T45" fmla="*/ 45 h 198"/>
                <a:gd name="T46" fmla="*/ 90 w 666"/>
                <a:gd name="T47" fmla="*/ 45 h 198"/>
                <a:gd name="T48" fmla="*/ 77 w 666"/>
                <a:gd name="T49" fmla="*/ 45 h 198"/>
                <a:gd name="T50" fmla="*/ 63 w 666"/>
                <a:gd name="T51" fmla="*/ 45 h 198"/>
                <a:gd name="T52" fmla="*/ 51 w 666"/>
                <a:gd name="T53" fmla="*/ 45 h 198"/>
                <a:gd name="T54" fmla="*/ 38 w 666"/>
                <a:gd name="T55" fmla="*/ 45 h 198"/>
                <a:gd name="T56" fmla="*/ 27 w 666"/>
                <a:gd name="T57" fmla="*/ 45 h 198"/>
                <a:gd name="T58" fmla="*/ 18 w 666"/>
                <a:gd name="T59" fmla="*/ 45 h 198"/>
                <a:gd name="T60" fmla="*/ 10 w 666"/>
                <a:gd name="T61" fmla="*/ 45 h 198"/>
                <a:gd name="T62" fmla="*/ 4 w 666"/>
                <a:gd name="T63" fmla="*/ 45 h 198"/>
                <a:gd name="T64" fmla="*/ 0 w 666"/>
                <a:gd name="T65" fmla="*/ 45 h 198"/>
                <a:gd name="T66" fmla="*/ 2 w 666"/>
                <a:gd name="T67" fmla="*/ 40 h 198"/>
                <a:gd name="T68" fmla="*/ 4 w 666"/>
                <a:gd name="T69" fmla="*/ 35 h 198"/>
                <a:gd name="T70" fmla="*/ 7 w 666"/>
                <a:gd name="T71" fmla="*/ 31 h 198"/>
                <a:gd name="T72" fmla="*/ 11 w 666"/>
                <a:gd name="T73" fmla="*/ 27 h 198"/>
                <a:gd name="T74" fmla="*/ 14 w 666"/>
                <a:gd name="T75" fmla="*/ 23 h 198"/>
                <a:gd name="T76" fmla="*/ 19 w 666"/>
                <a:gd name="T77" fmla="*/ 19 h 198"/>
                <a:gd name="T78" fmla="*/ 23 w 666"/>
                <a:gd name="T79" fmla="*/ 16 h 198"/>
                <a:gd name="T80" fmla="*/ 28 w 666"/>
                <a:gd name="T81" fmla="*/ 13 h 198"/>
                <a:gd name="T82" fmla="*/ 33 w 666"/>
                <a:gd name="T83" fmla="*/ 10 h 198"/>
                <a:gd name="T84" fmla="*/ 39 w 666"/>
                <a:gd name="T85" fmla="*/ 8 h 198"/>
                <a:gd name="T86" fmla="*/ 45 w 666"/>
                <a:gd name="T87" fmla="*/ 5 h 198"/>
                <a:gd name="T88" fmla="*/ 51 w 666"/>
                <a:gd name="T89" fmla="*/ 3 h 198"/>
                <a:gd name="T90" fmla="*/ 57 w 666"/>
                <a:gd name="T91" fmla="*/ 2 h 198"/>
                <a:gd name="T92" fmla="*/ 63 w 666"/>
                <a:gd name="T93" fmla="*/ 1 h 198"/>
                <a:gd name="T94" fmla="*/ 70 w 666"/>
                <a:gd name="T95" fmla="*/ 0 h 198"/>
                <a:gd name="T96" fmla="*/ 77 w 666"/>
                <a:gd name="T97" fmla="*/ 0 h 19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66"/>
                <a:gd name="T148" fmla="*/ 0 h 198"/>
                <a:gd name="T149" fmla="*/ 666 w 666"/>
                <a:gd name="T150" fmla="*/ 198 h 19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66" h="198">
                  <a:moveTo>
                    <a:pt x="334" y="0"/>
                  </a:moveTo>
                  <a:lnTo>
                    <a:pt x="363" y="1"/>
                  </a:lnTo>
                  <a:lnTo>
                    <a:pt x="393" y="4"/>
                  </a:lnTo>
                  <a:lnTo>
                    <a:pt x="420" y="8"/>
                  </a:lnTo>
                  <a:lnTo>
                    <a:pt x="447" y="14"/>
                  </a:lnTo>
                  <a:lnTo>
                    <a:pt x="473" y="24"/>
                  </a:lnTo>
                  <a:lnTo>
                    <a:pt x="498" y="33"/>
                  </a:lnTo>
                  <a:lnTo>
                    <a:pt x="523" y="43"/>
                  </a:lnTo>
                  <a:lnTo>
                    <a:pt x="545" y="56"/>
                  </a:lnTo>
                  <a:lnTo>
                    <a:pt x="567" y="70"/>
                  </a:lnTo>
                  <a:lnTo>
                    <a:pt x="587" y="85"/>
                  </a:lnTo>
                  <a:lnTo>
                    <a:pt x="605" y="102"/>
                  </a:lnTo>
                  <a:lnTo>
                    <a:pt x="620" y="119"/>
                  </a:lnTo>
                  <a:lnTo>
                    <a:pt x="635" y="137"/>
                  </a:lnTo>
                  <a:lnTo>
                    <a:pt x="648" y="156"/>
                  </a:lnTo>
                  <a:lnTo>
                    <a:pt x="658" y="177"/>
                  </a:lnTo>
                  <a:lnTo>
                    <a:pt x="666" y="198"/>
                  </a:lnTo>
                  <a:lnTo>
                    <a:pt x="650" y="198"/>
                  </a:lnTo>
                  <a:lnTo>
                    <a:pt x="624" y="198"/>
                  </a:lnTo>
                  <a:lnTo>
                    <a:pt x="589" y="198"/>
                  </a:lnTo>
                  <a:lnTo>
                    <a:pt x="548" y="198"/>
                  </a:lnTo>
                  <a:lnTo>
                    <a:pt x="499" y="198"/>
                  </a:lnTo>
                  <a:lnTo>
                    <a:pt x="446" y="198"/>
                  </a:lnTo>
                  <a:lnTo>
                    <a:pt x="390" y="198"/>
                  </a:lnTo>
                  <a:lnTo>
                    <a:pt x="333" y="198"/>
                  </a:lnTo>
                  <a:lnTo>
                    <a:pt x="276" y="198"/>
                  </a:lnTo>
                  <a:lnTo>
                    <a:pt x="220" y="198"/>
                  </a:lnTo>
                  <a:lnTo>
                    <a:pt x="167" y="198"/>
                  </a:lnTo>
                  <a:lnTo>
                    <a:pt x="119" y="198"/>
                  </a:lnTo>
                  <a:lnTo>
                    <a:pt x="77" y="198"/>
                  </a:lnTo>
                  <a:lnTo>
                    <a:pt x="42" y="198"/>
                  </a:lnTo>
                  <a:lnTo>
                    <a:pt x="16" y="198"/>
                  </a:lnTo>
                  <a:lnTo>
                    <a:pt x="0" y="198"/>
                  </a:lnTo>
                  <a:lnTo>
                    <a:pt x="8" y="177"/>
                  </a:lnTo>
                  <a:lnTo>
                    <a:pt x="18" y="156"/>
                  </a:lnTo>
                  <a:lnTo>
                    <a:pt x="31" y="137"/>
                  </a:lnTo>
                  <a:lnTo>
                    <a:pt x="46" y="119"/>
                  </a:lnTo>
                  <a:lnTo>
                    <a:pt x="63" y="102"/>
                  </a:lnTo>
                  <a:lnTo>
                    <a:pt x="81" y="85"/>
                  </a:lnTo>
                  <a:lnTo>
                    <a:pt x="100" y="70"/>
                  </a:lnTo>
                  <a:lnTo>
                    <a:pt x="121" y="56"/>
                  </a:lnTo>
                  <a:lnTo>
                    <a:pt x="145" y="43"/>
                  </a:lnTo>
                  <a:lnTo>
                    <a:pt x="168" y="33"/>
                  </a:lnTo>
                  <a:lnTo>
                    <a:pt x="194" y="24"/>
                  </a:lnTo>
                  <a:lnTo>
                    <a:pt x="220" y="14"/>
                  </a:lnTo>
                  <a:lnTo>
                    <a:pt x="247" y="8"/>
                  </a:lnTo>
                  <a:lnTo>
                    <a:pt x="276" y="4"/>
                  </a:lnTo>
                  <a:lnTo>
                    <a:pt x="304" y="1"/>
                  </a:lnTo>
                  <a:lnTo>
                    <a:pt x="334" y="0"/>
                  </a:lnTo>
                  <a:close/>
                </a:path>
              </a:pathLst>
            </a:custGeom>
            <a:solidFill>
              <a:srgbClr val="C0C0C0"/>
            </a:solidFill>
            <a:ln w="9525">
              <a:noFill/>
              <a:round/>
              <a:headEnd/>
              <a:tailEnd/>
            </a:ln>
          </p:spPr>
          <p:txBody>
            <a:bodyPr/>
            <a:lstStyle/>
            <a:p>
              <a:pPr rtl="0"/>
              <a:endParaRPr lang="en-US" sz="3800"/>
            </a:p>
          </p:txBody>
        </p:sp>
        <p:sp>
          <p:nvSpPr>
            <p:cNvPr id="41404" name="Freeform 444"/>
            <p:cNvSpPr>
              <a:spLocks/>
            </p:cNvSpPr>
            <p:nvPr/>
          </p:nvSpPr>
          <p:spPr bwMode="auto">
            <a:xfrm flipH="1">
              <a:off x="541" y="1463"/>
              <a:ext cx="179" cy="31"/>
            </a:xfrm>
            <a:custGeom>
              <a:avLst/>
              <a:gdLst>
                <a:gd name="T0" fmla="*/ 173 w 778"/>
                <a:gd name="T1" fmla="*/ 0 h 135"/>
                <a:gd name="T2" fmla="*/ 2 w 778"/>
                <a:gd name="T3" fmla="*/ 0 h 135"/>
                <a:gd name="T4" fmla="*/ 1 w 778"/>
                <a:gd name="T5" fmla="*/ 4 h 135"/>
                <a:gd name="T6" fmla="*/ 0 w 778"/>
                <a:gd name="T7" fmla="*/ 14 h 135"/>
                <a:gd name="T8" fmla="*/ 0 w 778"/>
                <a:gd name="T9" fmla="*/ 17 h 135"/>
                <a:gd name="T10" fmla="*/ 0 w 778"/>
                <a:gd name="T11" fmla="*/ 20 h 135"/>
                <a:gd name="T12" fmla="*/ 1 w 778"/>
                <a:gd name="T13" fmla="*/ 24 h 135"/>
                <a:gd name="T14" fmla="*/ 2 w 778"/>
                <a:gd name="T15" fmla="*/ 27 h 135"/>
                <a:gd name="T16" fmla="*/ 3 w 778"/>
                <a:gd name="T17" fmla="*/ 31 h 135"/>
                <a:gd name="T18" fmla="*/ 176 w 778"/>
                <a:gd name="T19" fmla="*/ 31 h 135"/>
                <a:gd name="T20" fmla="*/ 177 w 778"/>
                <a:gd name="T21" fmla="*/ 27 h 135"/>
                <a:gd name="T22" fmla="*/ 178 w 778"/>
                <a:gd name="T23" fmla="*/ 24 h 135"/>
                <a:gd name="T24" fmla="*/ 179 w 778"/>
                <a:gd name="T25" fmla="*/ 20 h 135"/>
                <a:gd name="T26" fmla="*/ 179 w 778"/>
                <a:gd name="T27" fmla="*/ 17 h 135"/>
                <a:gd name="T28" fmla="*/ 179 w 778"/>
                <a:gd name="T29" fmla="*/ 14 h 135"/>
                <a:gd name="T30" fmla="*/ 177 w 778"/>
                <a:gd name="T31" fmla="*/ 0 h 135"/>
                <a:gd name="T32" fmla="*/ 173 w 778"/>
                <a:gd name="T33" fmla="*/ 0 h 1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78"/>
                <a:gd name="T52" fmla="*/ 0 h 135"/>
                <a:gd name="T53" fmla="*/ 778 w 778"/>
                <a:gd name="T54" fmla="*/ 135 h 1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78" h="135">
                  <a:moveTo>
                    <a:pt x="752" y="1"/>
                  </a:moveTo>
                  <a:lnTo>
                    <a:pt x="7" y="1"/>
                  </a:lnTo>
                  <a:lnTo>
                    <a:pt x="4" y="19"/>
                  </a:lnTo>
                  <a:lnTo>
                    <a:pt x="0" y="62"/>
                  </a:lnTo>
                  <a:lnTo>
                    <a:pt x="0" y="76"/>
                  </a:lnTo>
                  <a:lnTo>
                    <a:pt x="2" y="89"/>
                  </a:lnTo>
                  <a:lnTo>
                    <a:pt x="4" y="104"/>
                  </a:lnTo>
                  <a:lnTo>
                    <a:pt x="7" y="118"/>
                  </a:lnTo>
                  <a:lnTo>
                    <a:pt x="11" y="135"/>
                  </a:lnTo>
                  <a:lnTo>
                    <a:pt x="767" y="135"/>
                  </a:lnTo>
                  <a:lnTo>
                    <a:pt x="771" y="118"/>
                  </a:lnTo>
                  <a:lnTo>
                    <a:pt x="774" y="104"/>
                  </a:lnTo>
                  <a:lnTo>
                    <a:pt x="776" y="89"/>
                  </a:lnTo>
                  <a:lnTo>
                    <a:pt x="778" y="76"/>
                  </a:lnTo>
                  <a:lnTo>
                    <a:pt x="778" y="62"/>
                  </a:lnTo>
                  <a:lnTo>
                    <a:pt x="771" y="0"/>
                  </a:lnTo>
                  <a:lnTo>
                    <a:pt x="752" y="1"/>
                  </a:lnTo>
                  <a:close/>
                </a:path>
              </a:pathLst>
            </a:custGeom>
            <a:solidFill>
              <a:srgbClr val="000000"/>
            </a:solidFill>
            <a:ln w="9525">
              <a:noFill/>
              <a:round/>
              <a:headEnd/>
              <a:tailEnd/>
            </a:ln>
          </p:spPr>
          <p:txBody>
            <a:bodyPr/>
            <a:lstStyle/>
            <a:p>
              <a:pPr rtl="0"/>
              <a:endParaRPr lang="en-US" sz="3800"/>
            </a:p>
          </p:txBody>
        </p:sp>
        <p:sp>
          <p:nvSpPr>
            <p:cNvPr id="41405" name="Freeform 445"/>
            <p:cNvSpPr>
              <a:spLocks/>
            </p:cNvSpPr>
            <p:nvPr/>
          </p:nvSpPr>
          <p:spPr bwMode="auto">
            <a:xfrm flipH="1">
              <a:off x="551" y="1474"/>
              <a:ext cx="159" cy="10"/>
            </a:xfrm>
            <a:custGeom>
              <a:avLst/>
              <a:gdLst>
                <a:gd name="T0" fmla="*/ 159 w 689"/>
                <a:gd name="T1" fmla="*/ 0 h 46"/>
                <a:gd name="T2" fmla="*/ 159 w 689"/>
                <a:gd name="T3" fmla="*/ 2 h 46"/>
                <a:gd name="T4" fmla="*/ 159 w 689"/>
                <a:gd name="T5" fmla="*/ 3 h 46"/>
                <a:gd name="T6" fmla="*/ 159 w 689"/>
                <a:gd name="T7" fmla="*/ 3 h 46"/>
                <a:gd name="T8" fmla="*/ 159 w 689"/>
                <a:gd name="T9" fmla="*/ 4 h 46"/>
                <a:gd name="T10" fmla="*/ 159 w 689"/>
                <a:gd name="T11" fmla="*/ 5 h 46"/>
                <a:gd name="T12" fmla="*/ 159 w 689"/>
                <a:gd name="T13" fmla="*/ 7 h 46"/>
                <a:gd name="T14" fmla="*/ 159 w 689"/>
                <a:gd name="T15" fmla="*/ 8 h 46"/>
                <a:gd name="T16" fmla="*/ 158 w 689"/>
                <a:gd name="T17" fmla="*/ 10 h 46"/>
                <a:gd name="T18" fmla="*/ 155 w 689"/>
                <a:gd name="T19" fmla="*/ 10 h 46"/>
                <a:gd name="T20" fmla="*/ 150 w 689"/>
                <a:gd name="T21" fmla="*/ 10 h 46"/>
                <a:gd name="T22" fmla="*/ 141 w 689"/>
                <a:gd name="T23" fmla="*/ 10 h 46"/>
                <a:gd name="T24" fmla="*/ 131 w 689"/>
                <a:gd name="T25" fmla="*/ 10 h 46"/>
                <a:gd name="T26" fmla="*/ 120 w 689"/>
                <a:gd name="T27" fmla="*/ 10 h 46"/>
                <a:gd name="T28" fmla="*/ 107 w 689"/>
                <a:gd name="T29" fmla="*/ 10 h 46"/>
                <a:gd name="T30" fmla="*/ 93 w 689"/>
                <a:gd name="T31" fmla="*/ 10 h 46"/>
                <a:gd name="T32" fmla="*/ 79 w 689"/>
                <a:gd name="T33" fmla="*/ 10 h 46"/>
                <a:gd name="T34" fmla="*/ 66 w 689"/>
                <a:gd name="T35" fmla="*/ 10 h 46"/>
                <a:gd name="T36" fmla="*/ 52 w 689"/>
                <a:gd name="T37" fmla="*/ 10 h 46"/>
                <a:gd name="T38" fmla="*/ 39 w 689"/>
                <a:gd name="T39" fmla="*/ 10 h 46"/>
                <a:gd name="T40" fmla="*/ 27 w 689"/>
                <a:gd name="T41" fmla="*/ 10 h 46"/>
                <a:gd name="T42" fmla="*/ 18 w 689"/>
                <a:gd name="T43" fmla="*/ 10 h 46"/>
                <a:gd name="T44" fmla="*/ 9 w 689"/>
                <a:gd name="T45" fmla="*/ 10 h 46"/>
                <a:gd name="T46" fmla="*/ 3 w 689"/>
                <a:gd name="T47" fmla="*/ 10 h 46"/>
                <a:gd name="T48" fmla="*/ 0 w 689"/>
                <a:gd name="T49" fmla="*/ 10 h 46"/>
                <a:gd name="T50" fmla="*/ 0 w 689"/>
                <a:gd name="T51" fmla="*/ 8 h 46"/>
                <a:gd name="T52" fmla="*/ 0 w 689"/>
                <a:gd name="T53" fmla="*/ 7 h 46"/>
                <a:gd name="T54" fmla="*/ 0 w 689"/>
                <a:gd name="T55" fmla="*/ 5 h 46"/>
                <a:gd name="T56" fmla="*/ 0 w 689"/>
                <a:gd name="T57" fmla="*/ 4 h 46"/>
                <a:gd name="T58" fmla="*/ 0 w 689"/>
                <a:gd name="T59" fmla="*/ 3 h 46"/>
                <a:gd name="T60" fmla="*/ 0 w 689"/>
                <a:gd name="T61" fmla="*/ 3 h 46"/>
                <a:gd name="T62" fmla="*/ 0 w 689"/>
                <a:gd name="T63" fmla="*/ 2 h 46"/>
                <a:gd name="T64" fmla="*/ 0 w 689"/>
                <a:gd name="T65" fmla="*/ 0 h 46"/>
                <a:gd name="T66" fmla="*/ 3 w 689"/>
                <a:gd name="T67" fmla="*/ 0 h 46"/>
                <a:gd name="T68" fmla="*/ 9 w 689"/>
                <a:gd name="T69" fmla="*/ 0 h 46"/>
                <a:gd name="T70" fmla="*/ 17 w 689"/>
                <a:gd name="T71" fmla="*/ 0 h 46"/>
                <a:gd name="T72" fmla="*/ 27 w 689"/>
                <a:gd name="T73" fmla="*/ 0 h 46"/>
                <a:gd name="T74" fmla="*/ 39 w 689"/>
                <a:gd name="T75" fmla="*/ 0 h 46"/>
                <a:gd name="T76" fmla="*/ 52 w 689"/>
                <a:gd name="T77" fmla="*/ 0 h 46"/>
                <a:gd name="T78" fmla="*/ 65 w 689"/>
                <a:gd name="T79" fmla="*/ 0 h 46"/>
                <a:gd name="T80" fmla="*/ 79 w 689"/>
                <a:gd name="T81" fmla="*/ 0 h 46"/>
                <a:gd name="T82" fmla="*/ 93 w 689"/>
                <a:gd name="T83" fmla="*/ 0 h 46"/>
                <a:gd name="T84" fmla="*/ 107 w 689"/>
                <a:gd name="T85" fmla="*/ 0 h 46"/>
                <a:gd name="T86" fmla="*/ 120 w 689"/>
                <a:gd name="T87" fmla="*/ 0 h 46"/>
                <a:gd name="T88" fmla="*/ 132 w 689"/>
                <a:gd name="T89" fmla="*/ 0 h 46"/>
                <a:gd name="T90" fmla="*/ 141 w 689"/>
                <a:gd name="T91" fmla="*/ 0 h 46"/>
                <a:gd name="T92" fmla="*/ 150 w 689"/>
                <a:gd name="T93" fmla="*/ 0 h 46"/>
                <a:gd name="T94" fmla="*/ 156 w 689"/>
                <a:gd name="T95" fmla="*/ 0 h 46"/>
                <a:gd name="T96" fmla="*/ 159 w 689"/>
                <a:gd name="T97" fmla="*/ 0 h 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89"/>
                <a:gd name="T148" fmla="*/ 0 h 46"/>
                <a:gd name="T149" fmla="*/ 689 w 689"/>
                <a:gd name="T150" fmla="*/ 46 h 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89" h="46">
                  <a:moveTo>
                    <a:pt x="687" y="0"/>
                  </a:moveTo>
                  <a:lnTo>
                    <a:pt x="689" y="7"/>
                  </a:lnTo>
                  <a:lnTo>
                    <a:pt x="689" y="12"/>
                  </a:lnTo>
                  <a:lnTo>
                    <a:pt x="689" y="16"/>
                  </a:lnTo>
                  <a:lnTo>
                    <a:pt x="689" y="17"/>
                  </a:lnTo>
                  <a:lnTo>
                    <a:pt x="689" y="25"/>
                  </a:lnTo>
                  <a:lnTo>
                    <a:pt x="687" y="31"/>
                  </a:lnTo>
                  <a:lnTo>
                    <a:pt x="687" y="39"/>
                  </a:lnTo>
                  <a:lnTo>
                    <a:pt x="686" y="46"/>
                  </a:lnTo>
                  <a:lnTo>
                    <a:pt x="673" y="46"/>
                  </a:lnTo>
                  <a:lnTo>
                    <a:pt x="648" y="46"/>
                  </a:lnTo>
                  <a:lnTo>
                    <a:pt x="612" y="46"/>
                  </a:lnTo>
                  <a:lnTo>
                    <a:pt x="569" y="46"/>
                  </a:lnTo>
                  <a:lnTo>
                    <a:pt x="518" y="46"/>
                  </a:lnTo>
                  <a:lnTo>
                    <a:pt x="464" y="46"/>
                  </a:lnTo>
                  <a:lnTo>
                    <a:pt x="404" y="46"/>
                  </a:lnTo>
                  <a:lnTo>
                    <a:pt x="344" y="46"/>
                  </a:lnTo>
                  <a:lnTo>
                    <a:pt x="284" y="46"/>
                  </a:lnTo>
                  <a:lnTo>
                    <a:pt x="224" y="46"/>
                  </a:lnTo>
                  <a:lnTo>
                    <a:pt x="170" y="46"/>
                  </a:lnTo>
                  <a:lnTo>
                    <a:pt x="119" y="46"/>
                  </a:lnTo>
                  <a:lnTo>
                    <a:pt x="76" y="46"/>
                  </a:lnTo>
                  <a:lnTo>
                    <a:pt x="40" y="46"/>
                  </a:lnTo>
                  <a:lnTo>
                    <a:pt x="15" y="46"/>
                  </a:lnTo>
                  <a:lnTo>
                    <a:pt x="2" y="46"/>
                  </a:lnTo>
                  <a:lnTo>
                    <a:pt x="1" y="39"/>
                  </a:lnTo>
                  <a:lnTo>
                    <a:pt x="1" y="31"/>
                  </a:lnTo>
                  <a:lnTo>
                    <a:pt x="0" y="24"/>
                  </a:lnTo>
                  <a:lnTo>
                    <a:pt x="0" y="17"/>
                  </a:lnTo>
                  <a:lnTo>
                    <a:pt x="0" y="16"/>
                  </a:lnTo>
                  <a:lnTo>
                    <a:pt x="0" y="12"/>
                  </a:lnTo>
                  <a:lnTo>
                    <a:pt x="0" y="7"/>
                  </a:lnTo>
                  <a:lnTo>
                    <a:pt x="1" y="0"/>
                  </a:lnTo>
                  <a:lnTo>
                    <a:pt x="14" y="0"/>
                  </a:lnTo>
                  <a:lnTo>
                    <a:pt x="40" y="0"/>
                  </a:lnTo>
                  <a:lnTo>
                    <a:pt x="75" y="0"/>
                  </a:lnTo>
                  <a:lnTo>
                    <a:pt x="118" y="0"/>
                  </a:lnTo>
                  <a:lnTo>
                    <a:pt x="169" y="0"/>
                  </a:lnTo>
                  <a:lnTo>
                    <a:pt x="224" y="0"/>
                  </a:lnTo>
                  <a:lnTo>
                    <a:pt x="283" y="0"/>
                  </a:lnTo>
                  <a:lnTo>
                    <a:pt x="344" y="0"/>
                  </a:lnTo>
                  <a:lnTo>
                    <a:pt x="405" y="0"/>
                  </a:lnTo>
                  <a:lnTo>
                    <a:pt x="464" y="0"/>
                  </a:lnTo>
                  <a:lnTo>
                    <a:pt x="520" y="0"/>
                  </a:lnTo>
                  <a:lnTo>
                    <a:pt x="570" y="0"/>
                  </a:lnTo>
                  <a:lnTo>
                    <a:pt x="613" y="0"/>
                  </a:lnTo>
                  <a:lnTo>
                    <a:pt x="648" y="0"/>
                  </a:lnTo>
                  <a:lnTo>
                    <a:pt x="674" y="0"/>
                  </a:lnTo>
                  <a:lnTo>
                    <a:pt x="687" y="0"/>
                  </a:lnTo>
                  <a:close/>
                </a:path>
              </a:pathLst>
            </a:custGeom>
            <a:solidFill>
              <a:srgbClr val="C0C0C0"/>
            </a:solidFill>
            <a:ln w="9525">
              <a:noFill/>
              <a:round/>
              <a:headEnd/>
              <a:tailEnd/>
            </a:ln>
          </p:spPr>
          <p:txBody>
            <a:bodyPr/>
            <a:lstStyle/>
            <a:p>
              <a:pPr rtl="0"/>
              <a:endParaRPr lang="en-US" sz="3800"/>
            </a:p>
          </p:txBody>
        </p:sp>
        <p:sp>
          <p:nvSpPr>
            <p:cNvPr id="41406" name="Freeform 446"/>
            <p:cNvSpPr>
              <a:spLocks/>
            </p:cNvSpPr>
            <p:nvPr/>
          </p:nvSpPr>
          <p:spPr bwMode="auto">
            <a:xfrm flipH="1">
              <a:off x="438" y="1241"/>
              <a:ext cx="231" cy="239"/>
            </a:xfrm>
            <a:custGeom>
              <a:avLst/>
              <a:gdLst>
                <a:gd name="T0" fmla="*/ 167 w 1007"/>
                <a:gd name="T1" fmla="*/ 2 h 1042"/>
                <a:gd name="T2" fmla="*/ 166 w 1007"/>
                <a:gd name="T3" fmla="*/ 5 h 1042"/>
                <a:gd name="T4" fmla="*/ 166 w 1007"/>
                <a:gd name="T5" fmla="*/ 17 h 1042"/>
                <a:gd name="T6" fmla="*/ 149 w 1007"/>
                <a:gd name="T7" fmla="*/ 19 h 1042"/>
                <a:gd name="T8" fmla="*/ 122 w 1007"/>
                <a:gd name="T9" fmla="*/ 21 h 1042"/>
                <a:gd name="T10" fmla="*/ 92 w 1007"/>
                <a:gd name="T11" fmla="*/ 25 h 1042"/>
                <a:gd name="T12" fmla="*/ 64 w 1007"/>
                <a:gd name="T13" fmla="*/ 27 h 1042"/>
                <a:gd name="T14" fmla="*/ 45 w 1007"/>
                <a:gd name="T15" fmla="*/ 29 h 1042"/>
                <a:gd name="T16" fmla="*/ 32 w 1007"/>
                <a:gd name="T17" fmla="*/ 31 h 1042"/>
                <a:gd name="T18" fmla="*/ 22 w 1007"/>
                <a:gd name="T19" fmla="*/ 40 h 1042"/>
                <a:gd name="T20" fmla="*/ 18 w 1007"/>
                <a:gd name="T21" fmla="*/ 53 h 1042"/>
                <a:gd name="T22" fmla="*/ 14 w 1007"/>
                <a:gd name="T23" fmla="*/ 86 h 1042"/>
                <a:gd name="T24" fmla="*/ 5 w 1007"/>
                <a:gd name="T25" fmla="*/ 143 h 1042"/>
                <a:gd name="T26" fmla="*/ 0 w 1007"/>
                <a:gd name="T27" fmla="*/ 174 h 1042"/>
                <a:gd name="T28" fmla="*/ 0 w 1007"/>
                <a:gd name="T29" fmla="*/ 174 h 1042"/>
                <a:gd name="T30" fmla="*/ 0 w 1007"/>
                <a:gd name="T31" fmla="*/ 176 h 1042"/>
                <a:gd name="T32" fmla="*/ 2 w 1007"/>
                <a:gd name="T33" fmla="*/ 178 h 1042"/>
                <a:gd name="T34" fmla="*/ 10 w 1007"/>
                <a:gd name="T35" fmla="*/ 178 h 1042"/>
                <a:gd name="T36" fmla="*/ 34 w 1007"/>
                <a:gd name="T37" fmla="*/ 187 h 1042"/>
                <a:gd name="T38" fmla="*/ 65 w 1007"/>
                <a:gd name="T39" fmla="*/ 202 h 1042"/>
                <a:gd name="T40" fmla="*/ 94 w 1007"/>
                <a:gd name="T41" fmla="*/ 219 h 1042"/>
                <a:gd name="T42" fmla="*/ 116 w 1007"/>
                <a:gd name="T43" fmla="*/ 233 h 1042"/>
                <a:gd name="T44" fmla="*/ 125 w 1007"/>
                <a:gd name="T45" fmla="*/ 239 h 1042"/>
                <a:gd name="T46" fmla="*/ 128 w 1007"/>
                <a:gd name="T47" fmla="*/ 239 h 1042"/>
                <a:gd name="T48" fmla="*/ 131 w 1007"/>
                <a:gd name="T49" fmla="*/ 237 h 1042"/>
                <a:gd name="T50" fmla="*/ 131 w 1007"/>
                <a:gd name="T51" fmla="*/ 235 h 1042"/>
                <a:gd name="T52" fmla="*/ 131 w 1007"/>
                <a:gd name="T53" fmla="*/ 235 h 1042"/>
                <a:gd name="T54" fmla="*/ 124 w 1007"/>
                <a:gd name="T55" fmla="*/ 203 h 1042"/>
                <a:gd name="T56" fmla="*/ 113 w 1007"/>
                <a:gd name="T57" fmla="*/ 168 h 1042"/>
                <a:gd name="T58" fmla="*/ 101 w 1007"/>
                <a:gd name="T59" fmla="*/ 135 h 1042"/>
                <a:gd name="T60" fmla="*/ 89 w 1007"/>
                <a:gd name="T61" fmla="*/ 105 h 1042"/>
                <a:gd name="T62" fmla="*/ 81 w 1007"/>
                <a:gd name="T63" fmla="*/ 84 h 1042"/>
                <a:gd name="T64" fmla="*/ 90 w 1007"/>
                <a:gd name="T65" fmla="*/ 79 h 1042"/>
                <a:gd name="T66" fmla="*/ 115 w 1007"/>
                <a:gd name="T67" fmla="*/ 77 h 1042"/>
                <a:gd name="T68" fmla="*/ 145 w 1007"/>
                <a:gd name="T69" fmla="*/ 74 h 1042"/>
                <a:gd name="T70" fmla="*/ 175 w 1007"/>
                <a:gd name="T71" fmla="*/ 71 h 1042"/>
                <a:gd name="T72" fmla="*/ 200 w 1007"/>
                <a:gd name="T73" fmla="*/ 66 h 1042"/>
                <a:gd name="T74" fmla="*/ 217 w 1007"/>
                <a:gd name="T75" fmla="*/ 60 h 1042"/>
                <a:gd name="T76" fmla="*/ 228 w 1007"/>
                <a:gd name="T77" fmla="*/ 44 h 1042"/>
                <a:gd name="T78" fmla="*/ 231 w 1007"/>
                <a:gd name="T79" fmla="*/ 25 h 1042"/>
                <a:gd name="T80" fmla="*/ 231 w 1007"/>
                <a:gd name="T81" fmla="*/ 9 h 1042"/>
                <a:gd name="T82" fmla="*/ 230 w 1007"/>
                <a:gd name="T83" fmla="*/ 3 h 1042"/>
                <a:gd name="T84" fmla="*/ 227 w 1007"/>
                <a:gd name="T85" fmla="*/ 2 h 1042"/>
                <a:gd name="T86" fmla="*/ 169 w 1007"/>
                <a:gd name="T87" fmla="*/ 0 h 10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07"/>
                <a:gd name="T133" fmla="*/ 0 h 1042"/>
                <a:gd name="T134" fmla="*/ 1007 w 1007"/>
                <a:gd name="T135" fmla="*/ 1042 h 10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07" h="1042">
                  <a:moveTo>
                    <a:pt x="730" y="3"/>
                  </a:moveTo>
                  <a:lnTo>
                    <a:pt x="729" y="6"/>
                  </a:lnTo>
                  <a:lnTo>
                    <a:pt x="726" y="9"/>
                  </a:lnTo>
                  <a:lnTo>
                    <a:pt x="725" y="13"/>
                  </a:lnTo>
                  <a:lnTo>
                    <a:pt x="725" y="15"/>
                  </a:lnTo>
                  <a:lnTo>
                    <a:pt x="725" y="22"/>
                  </a:lnTo>
                  <a:lnTo>
                    <a:pt x="725" y="37"/>
                  </a:lnTo>
                  <a:lnTo>
                    <a:pt x="725" y="57"/>
                  </a:lnTo>
                  <a:lnTo>
                    <a:pt x="725" y="74"/>
                  </a:lnTo>
                  <a:lnTo>
                    <a:pt x="707" y="75"/>
                  </a:lnTo>
                  <a:lnTo>
                    <a:pt x="681" y="78"/>
                  </a:lnTo>
                  <a:lnTo>
                    <a:pt x="650" y="82"/>
                  </a:lnTo>
                  <a:lnTo>
                    <a:pt x="615" y="85"/>
                  </a:lnTo>
                  <a:lnTo>
                    <a:pt x="574" y="89"/>
                  </a:lnTo>
                  <a:lnTo>
                    <a:pt x="533" y="93"/>
                  </a:lnTo>
                  <a:lnTo>
                    <a:pt x="488" y="98"/>
                  </a:lnTo>
                  <a:lnTo>
                    <a:pt x="443" y="102"/>
                  </a:lnTo>
                  <a:lnTo>
                    <a:pt x="399" y="108"/>
                  </a:lnTo>
                  <a:lnTo>
                    <a:pt x="356" y="111"/>
                  </a:lnTo>
                  <a:lnTo>
                    <a:pt x="316" y="115"/>
                  </a:lnTo>
                  <a:lnTo>
                    <a:pt x="278" y="119"/>
                  </a:lnTo>
                  <a:lnTo>
                    <a:pt x="245" y="122"/>
                  </a:lnTo>
                  <a:lnTo>
                    <a:pt x="218" y="125"/>
                  </a:lnTo>
                  <a:lnTo>
                    <a:pt x="196" y="126"/>
                  </a:lnTo>
                  <a:lnTo>
                    <a:pt x="183" y="126"/>
                  </a:lnTo>
                  <a:lnTo>
                    <a:pt x="160" y="128"/>
                  </a:lnTo>
                  <a:lnTo>
                    <a:pt x="139" y="135"/>
                  </a:lnTo>
                  <a:lnTo>
                    <a:pt x="121" y="145"/>
                  </a:lnTo>
                  <a:lnTo>
                    <a:pt x="106" y="158"/>
                  </a:lnTo>
                  <a:lnTo>
                    <a:pt x="95" y="174"/>
                  </a:lnTo>
                  <a:lnTo>
                    <a:pt x="85" y="192"/>
                  </a:lnTo>
                  <a:lnTo>
                    <a:pt x="80" y="210"/>
                  </a:lnTo>
                  <a:lnTo>
                    <a:pt x="79" y="230"/>
                  </a:lnTo>
                  <a:lnTo>
                    <a:pt x="76" y="257"/>
                  </a:lnTo>
                  <a:lnTo>
                    <a:pt x="70" y="308"/>
                  </a:lnTo>
                  <a:lnTo>
                    <a:pt x="59" y="377"/>
                  </a:lnTo>
                  <a:lnTo>
                    <a:pt x="48" y="456"/>
                  </a:lnTo>
                  <a:lnTo>
                    <a:pt x="35" y="540"/>
                  </a:lnTo>
                  <a:lnTo>
                    <a:pt x="22" y="623"/>
                  </a:lnTo>
                  <a:lnTo>
                    <a:pt x="10" y="697"/>
                  </a:lnTo>
                  <a:lnTo>
                    <a:pt x="0" y="757"/>
                  </a:lnTo>
                  <a:lnTo>
                    <a:pt x="0" y="758"/>
                  </a:lnTo>
                  <a:lnTo>
                    <a:pt x="0" y="760"/>
                  </a:lnTo>
                  <a:lnTo>
                    <a:pt x="0" y="762"/>
                  </a:lnTo>
                  <a:lnTo>
                    <a:pt x="1" y="765"/>
                  </a:lnTo>
                  <a:lnTo>
                    <a:pt x="2" y="767"/>
                  </a:lnTo>
                  <a:lnTo>
                    <a:pt x="4" y="770"/>
                  </a:lnTo>
                  <a:lnTo>
                    <a:pt x="6" y="771"/>
                  </a:lnTo>
                  <a:lnTo>
                    <a:pt x="9" y="774"/>
                  </a:lnTo>
                  <a:lnTo>
                    <a:pt x="13" y="775"/>
                  </a:lnTo>
                  <a:lnTo>
                    <a:pt x="15" y="775"/>
                  </a:lnTo>
                  <a:lnTo>
                    <a:pt x="43" y="778"/>
                  </a:lnTo>
                  <a:lnTo>
                    <a:pt x="74" y="787"/>
                  </a:lnTo>
                  <a:lnTo>
                    <a:pt x="110" y="800"/>
                  </a:lnTo>
                  <a:lnTo>
                    <a:pt x="150" y="816"/>
                  </a:lnTo>
                  <a:lnTo>
                    <a:pt x="193" y="836"/>
                  </a:lnTo>
                  <a:lnTo>
                    <a:pt x="238" y="859"/>
                  </a:lnTo>
                  <a:lnTo>
                    <a:pt x="282" y="882"/>
                  </a:lnTo>
                  <a:lnTo>
                    <a:pt x="326" y="907"/>
                  </a:lnTo>
                  <a:lnTo>
                    <a:pt x="369" y="931"/>
                  </a:lnTo>
                  <a:lnTo>
                    <a:pt x="409" y="955"/>
                  </a:lnTo>
                  <a:lnTo>
                    <a:pt x="447" y="977"/>
                  </a:lnTo>
                  <a:lnTo>
                    <a:pt x="479" y="997"/>
                  </a:lnTo>
                  <a:lnTo>
                    <a:pt x="507" y="1015"/>
                  </a:lnTo>
                  <a:lnTo>
                    <a:pt x="527" y="1028"/>
                  </a:lnTo>
                  <a:lnTo>
                    <a:pt x="540" y="1036"/>
                  </a:lnTo>
                  <a:lnTo>
                    <a:pt x="546" y="1040"/>
                  </a:lnTo>
                  <a:lnTo>
                    <a:pt x="550" y="1042"/>
                  </a:lnTo>
                  <a:lnTo>
                    <a:pt x="555" y="1042"/>
                  </a:lnTo>
                  <a:lnTo>
                    <a:pt x="560" y="1042"/>
                  </a:lnTo>
                  <a:lnTo>
                    <a:pt x="564" y="1040"/>
                  </a:lnTo>
                  <a:lnTo>
                    <a:pt x="566" y="1037"/>
                  </a:lnTo>
                  <a:lnTo>
                    <a:pt x="569" y="1034"/>
                  </a:lnTo>
                  <a:lnTo>
                    <a:pt x="570" y="1030"/>
                  </a:lnTo>
                  <a:lnTo>
                    <a:pt x="570" y="1027"/>
                  </a:lnTo>
                  <a:lnTo>
                    <a:pt x="570" y="1025"/>
                  </a:lnTo>
                  <a:lnTo>
                    <a:pt x="570" y="1024"/>
                  </a:lnTo>
                  <a:lnTo>
                    <a:pt x="563" y="980"/>
                  </a:lnTo>
                  <a:lnTo>
                    <a:pt x="551" y="933"/>
                  </a:lnTo>
                  <a:lnTo>
                    <a:pt x="539" y="883"/>
                  </a:lnTo>
                  <a:lnTo>
                    <a:pt x="524" y="834"/>
                  </a:lnTo>
                  <a:lnTo>
                    <a:pt x="508" y="783"/>
                  </a:lnTo>
                  <a:lnTo>
                    <a:pt x="491" y="732"/>
                  </a:lnTo>
                  <a:lnTo>
                    <a:pt x="474" y="683"/>
                  </a:lnTo>
                  <a:lnTo>
                    <a:pt x="456" y="633"/>
                  </a:lnTo>
                  <a:lnTo>
                    <a:pt x="439" y="587"/>
                  </a:lnTo>
                  <a:lnTo>
                    <a:pt x="421" y="541"/>
                  </a:lnTo>
                  <a:lnTo>
                    <a:pt x="404" y="498"/>
                  </a:lnTo>
                  <a:lnTo>
                    <a:pt x="388" y="459"/>
                  </a:lnTo>
                  <a:lnTo>
                    <a:pt x="374" y="424"/>
                  </a:lnTo>
                  <a:lnTo>
                    <a:pt x="361" y="394"/>
                  </a:lnTo>
                  <a:lnTo>
                    <a:pt x="351" y="368"/>
                  </a:lnTo>
                  <a:lnTo>
                    <a:pt x="342" y="348"/>
                  </a:lnTo>
                  <a:lnTo>
                    <a:pt x="364" y="347"/>
                  </a:lnTo>
                  <a:lnTo>
                    <a:pt x="391" y="344"/>
                  </a:lnTo>
                  <a:lnTo>
                    <a:pt x="423" y="342"/>
                  </a:lnTo>
                  <a:lnTo>
                    <a:pt x="461" y="339"/>
                  </a:lnTo>
                  <a:lnTo>
                    <a:pt x="501" y="337"/>
                  </a:lnTo>
                  <a:lnTo>
                    <a:pt x="544" y="333"/>
                  </a:lnTo>
                  <a:lnTo>
                    <a:pt x="589" y="328"/>
                  </a:lnTo>
                  <a:lnTo>
                    <a:pt x="634" y="324"/>
                  </a:lnTo>
                  <a:lnTo>
                    <a:pt x="678" y="318"/>
                  </a:lnTo>
                  <a:lnTo>
                    <a:pt x="722" y="313"/>
                  </a:lnTo>
                  <a:lnTo>
                    <a:pt x="765" y="308"/>
                  </a:lnTo>
                  <a:lnTo>
                    <a:pt x="806" y="302"/>
                  </a:lnTo>
                  <a:lnTo>
                    <a:pt x="841" y="295"/>
                  </a:lnTo>
                  <a:lnTo>
                    <a:pt x="873" y="289"/>
                  </a:lnTo>
                  <a:lnTo>
                    <a:pt x="899" y="282"/>
                  </a:lnTo>
                  <a:lnTo>
                    <a:pt x="920" y="274"/>
                  </a:lnTo>
                  <a:lnTo>
                    <a:pt x="945" y="260"/>
                  </a:lnTo>
                  <a:lnTo>
                    <a:pt x="966" y="240"/>
                  </a:lnTo>
                  <a:lnTo>
                    <a:pt x="980" y="217"/>
                  </a:lnTo>
                  <a:lnTo>
                    <a:pt x="992" y="191"/>
                  </a:lnTo>
                  <a:lnTo>
                    <a:pt x="999" y="164"/>
                  </a:lnTo>
                  <a:lnTo>
                    <a:pt x="1005" y="136"/>
                  </a:lnTo>
                  <a:lnTo>
                    <a:pt x="1006" y="109"/>
                  </a:lnTo>
                  <a:lnTo>
                    <a:pt x="1007" y="84"/>
                  </a:lnTo>
                  <a:lnTo>
                    <a:pt x="1007" y="59"/>
                  </a:lnTo>
                  <a:lnTo>
                    <a:pt x="1006" y="40"/>
                  </a:lnTo>
                  <a:lnTo>
                    <a:pt x="1003" y="27"/>
                  </a:lnTo>
                  <a:lnTo>
                    <a:pt x="1003" y="20"/>
                  </a:lnTo>
                  <a:lnTo>
                    <a:pt x="1002" y="15"/>
                  </a:lnTo>
                  <a:lnTo>
                    <a:pt x="998" y="11"/>
                  </a:lnTo>
                  <a:lnTo>
                    <a:pt x="993" y="9"/>
                  </a:lnTo>
                  <a:lnTo>
                    <a:pt x="988" y="7"/>
                  </a:lnTo>
                  <a:lnTo>
                    <a:pt x="742" y="0"/>
                  </a:lnTo>
                  <a:lnTo>
                    <a:pt x="739" y="0"/>
                  </a:lnTo>
                  <a:lnTo>
                    <a:pt x="737" y="1"/>
                  </a:lnTo>
                  <a:lnTo>
                    <a:pt x="733" y="2"/>
                  </a:lnTo>
                  <a:lnTo>
                    <a:pt x="730" y="3"/>
                  </a:lnTo>
                  <a:close/>
                </a:path>
              </a:pathLst>
            </a:custGeom>
            <a:solidFill>
              <a:srgbClr val="000000"/>
            </a:solidFill>
            <a:ln w="9525">
              <a:noFill/>
              <a:round/>
              <a:headEnd/>
              <a:tailEnd/>
            </a:ln>
          </p:spPr>
          <p:txBody>
            <a:bodyPr/>
            <a:lstStyle/>
            <a:p>
              <a:pPr rtl="0"/>
              <a:endParaRPr lang="en-US" sz="3800"/>
            </a:p>
          </p:txBody>
        </p:sp>
        <p:sp>
          <p:nvSpPr>
            <p:cNvPr id="41407" name="Freeform 447"/>
            <p:cNvSpPr>
              <a:spLocks/>
            </p:cNvSpPr>
            <p:nvPr/>
          </p:nvSpPr>
          <p:spPr bwMode="auto">
            <a:xfrm flipH="1">
              <a:off x="445" y="1249"/>
              <a:ext cx="215" cy="219"/>
            </a:xfrm>
            <a:custGeom>
              <a:avLst/>
              <a:gdLst>
                <a:gd name="T0" fmla="*/ 18 w 940"/>
                <a:gd name="T1" fmla="*/ 39 h 959"/>
                <a:gd name="T2" fmla="*/ 24 w 940"/>
                <a:gd name="T3" fmla="*/ 32 h 959"/>
                <a:gd name="T4" fmla="*/ 34 w 940"/>
                <a:gd name="T5" fmla="*/ 29 h 959"/>
                <a:gd name="T6" fmla="*/ 50 w 940"/>
                <a:gd name="T7" fmla="*/ 28 h 959"/>
                <a:gd name="T8" fmla="*/ 79 w 940"/>
                <a:gd name="T9" fmla="*/ 25 h 959"/>
                <a:gd name="T10" fmla="*/ 112 w 940"/>
                <a:gd name="T11" fmla="*/ 22 h 959"/>
                <a:gd name="T12" fmla="*/ 142 w 940"/>
                <a:gd name="T13" fmla="*/ 18 h 959"/>
                <a:gd name="T14" fmla="*/ 160 w 940"/>
                <a:gd name="T15" fmla="*/ 17 h 959"/>
                <a:gd name="T16" fmla="*/ 164 w 940"/>
                <a:gd name="T17" fmla="*/ 15 h 959"/>
                <a:gd name="T18" fmla="*/ 165 w 940"/>
                <a:gd name="T19" fmla="*/ 12 h 959"/>
                <a:gd name="T20" fmla="*/ 165 w 940"/>
                <a:gd name="T21" fmla="*/ 0 h 959"/>
                <a:gd name="T22" fmla="*/ 172 w 940"/>
                <a:gd name="T23" fmla="*/ 0 h 959"/>
                <a:gd name="T24" fmla="*/ 182 w 940"/>
                <a:gd name="T25" fmla="*/ 1 h 959"/>
                <a:gd name="T26" fmla="*/ 194 w 940"/>
                <a:gd name="T27" fmla="*/ 1 h 959"/>
                <a:gd name="T28" fmla="*/ 205 w 940"/>
                <a:gd name="T29" fmla="*/ 1 h 959"/>
                <a:gd name="T30" fmla="*/ 213 w 940"/>
                <a:gd name="T31" fmla="*/ 2 h 959"/>
                <a:gd name="T32" fmla="*/ 215 w 940"/>
                <a:gd name="T33" fmla="*/ 6 h 959"/>
                <a:gd name="T34" fmla="*/ 215 w 940"/>
                <a:gd name="T35" fmla="*/ 17 h 959"/>
                <a:gd name="T36" fmla="*/ 212 w 940"/>
                <a:gd name="T37" fmla="*/ 33 h 959"/>
                <a:gd name="T38" fmla="*/ 204 w 940"/>
                <a:gd name="T39" fmla="*/ 46 h 959"/>
                <a:gd name="T40" fmla="*/ 188 w 940"/>
                <a:gd name="T41" fmla="*/ 52 h 959"/>
                <a:gd name="T42" fmla="*/ 159 w 940"/>
                <a:gd name="T43" fmla="*/ 56 h 959"/>
                <a:gd name="T44" fmla="*/ 124 w 940"/>
                <a:gd name="T45" fmla="*/ 60 h 959"/>
                <a:gd name="T46" fmla="*/ 91 w 940"/>
                <a:gd name="T47" fmla="*/ 63 h 959"/>
                <a:gd name="T48" fmla="*/ 70 w 940"/>
                <a:gd name="T49" fmla="*/ 65 h 959"/>
                <a:gd name="T50" fmla="*/ 63 w 940"/>
                <a:gd name="T51" fmla="*/ 65 h 959"/>
                <a:gd name="T52" fmla="*/ 61 w 940"/>
                <a:gd name="T53" fmla="*/ 67 h 959"/>
                <a:gd name="T54" fmla="*/ 61 w 940"/>
                <a:gd name="T55" fmla="*/ 68 h 959"/>
                <a:gd name="T56" fmla="*/ 61 w 940"/>
                <a:gd name="T57" fmla="*/ 70 h 959"/>
                <a:gd name="T58" fmla="*/ 62 w 940"/>
                <a:gd name="T59" fmla="*/ 72 h 959"/>
                <a:gd name="T60" fmla="*/ 68 w 940"/>
                <a:gd name="T61" fmla="*/ 86 h 959"/>
                <a:gd name="T62" fmla="*/ 79 w 940"/>
                <a:gd name="T63" fmla="*/ 112 h 959"/>
                <a:gd name="T64" fmla="*/ 92 w 940"/>
                <a:gd name="T65" fmla="*/ 146 h 959"/>
                <a:gd name="T66" fmla="*/ 104 w 940"/>
                <a:gd name="T67" fmla="*/ 183 h 959"/>
                <a:gd name="T68" fmla="*/ 113 w 940"/>
                <a:gd name="T69" fmla="*/ 219 h 959"/>
                <a:gd name="T70" fmla="*/ 97 w 940"/>
                <a:gd name="T71" fmla="*/ 209 h 959"/>
                <a:gd name="T72" fmla="*/ 75 w 940"/>
                <a:gd name="T73" fmla="*/ 196 h 959"/>
                <a:gd name="T74" fmla="*/ 51 w 940"/>
                <a:gd name="T75" fmla="*/ 183 h 959"/>
                <a:gd name="T76" fmla="*/ 27 w 940"/>
                <a:gd name="T77" fmla="*/ 171 h 959"/>
                <a:gd name="T78" fmla="*/ 5 w 940"/>
                <a:gd name="T79" fmla="*/ 164 h 959"/>
                <a:gd name="T80" fmla="*/ 4 w 940"/>
                <a:gd name="T81" fmla="*/ 138 h 959"/>
                <a:gd name="T82" fmla="*/ 13 w 940"/>
                <a:gd name="T83" fmla="*/ 82 h 959"/>
                <a:gd name="T84" fmla="*/ 17 w 940"/>
                <a:gd name="T85" fmla="*/ 45 h 9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40"/>
                <a:gd name="T130" fmla="*/ 0 h 959"/>
                <a:gd name="T131" fmla="*/ 940 w 940"/>
                <a:gd name="T132" fmla="*/ 959 h 9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40" h="959">
                  <a:moveTo>
                    <a:pt x="76" y="198"/>
                  </a:moveTo>
                  <a:lnTo>
                    <a:pt x="78" y="185"/>
                  </a:lnTo>
                  <a:lnTo>
                    <a:pt x="80" y="172"/>
                  </a:lnTo>
                  <a:lnTo>
                    <a:pt x="86" y="159"/>
                  </a:lnTo>
                  <a:lnTo>
                    <a:pt x="93" y="148"/>
                  </a:lnTo>
                  <a:lnTo>
                    <a:pt x="104" y="139"/>
                  </a:lnTo>
                  <a:lnTo>
                    <a:pt x="115" y="133"/>
                  </a:lnTo>
                  <a:lnTo>
                    <a:pt x="131" y="128"/>
                  </a:lnTo>
                  <a:lnTo>
                    <a:pt x="148" y="126"/>
                  </a:lnTo>
                  <a:lnTo>
                    <a:pt x="164" y="126"/>
                  </a:lnTo>
                  <a:lnTo>
                    <a:pt x="188" y="124"/>
                  </a:lnTo>
                  <a:lnTo>
                    <a:pt x="219" y="121"/>
                  </a:lnTo>
                  <a:lnTo>
                    <a:pt x="257" y="119"/>
                  </a:lnTo>
                  <a:lnTo>
                    <a:pt x="300" y="115"/>
                  </a:lnTo>
                  <a:lnTo>
                    <a:pt x="346" y="109"/>
                  </a:lnTo>
                  <a:lnTo>
                    <a:pt x="394" y="106"/>
                  </a:lnTo>
                  <a:lnTo>
                    <a:pt x="443" y="100"/>
                  </a:lnTo>
                  <a:lnTo>
                    <a:pt x="491" y="95"/>
                  </a:lnTo>
                  <a:lnTo>
                    <a:pt x="538" y="90"/>
                  </a:lnTo>
                  <a:lnTo>
                    <a:pt x="581" y="86"/>
                  </a:lnTo>
                  <a:lnTo>
                    <a:pt x="621" y="81"/>
                  </a:lnTo>
                  <a:lnTo>
                    <a:pt x="655" y="78"/>
                  </a:lnTo>
                  <a:lnTo>
                    <a:pt x="681" y="74"/>
                  </a:lnTo>
                  <a:lnTo>
                    <a:pt x="699" y="73"/>
                  </a:lnTo>
                  <a:lnTo>
                    <a:pt x="708" y="72"/>
                  </a:lnTo>
                  <a:lnTo>
                    <a:pt x="715" y="70"/>
                  </a:lnTo>
                  <a:lnTo>
                    <a:pt x="719" y="66"/>
                  </a:lnTo>
                  <a:lnTo>
                    <a:pt x="721" y="61"/>
                  </a:lnTo>
                  <a:lnTo>
                    <a:pt x="723" y="56"/>
                  </a:lnTo>
                  <a:lnTo>
                    <a:pt x="723" y="51"/>
                  </a:lnTo>
                  <a:lnTo>
                    <a:pt x="723" y="35"/>
                  </a:lnTo>
                  <a:lnTo>
                    <a:pt x="723" y="17"/>
                  </a:lnTo>
                  <a:lnTo>
                    <a:pt x="723" y="0"/>
                  </a:lnTo>
                  <a:lnTo>
                    <a:pt x="729" y="0"/>
                  </a:lnTo>
                  <a:lnTo>
                    <a:pt x="738" y="1"/>
                  </a:lnTo>
                  <a:lnTo>
                    <a:pt x="751" y="1"/>
                  </a:lnTo>
                  <a:lnTo>
                    <a:pt x="764" y="1"/>
                  </a:lnTo>
                  <a:lnTo>
                    <a:pt x="780" y="3"/>
                  </a:lnTo>
                  <a:lnTo>
                    <a:pt x="797" y="3"/>
                  </a:lnTo>
                  <a:lnTo>
                    <a:pt x="814" y="3"/>
                  </a:lnTo>
                  <a:lnTo>
                    <a:pt x="832" y="4"/>
                  </a:lnTo>
                  <a:lnTo>
                    <a:pt x="850" y="4"/>
                  </a:lnTo>
                  <a:lnTo>
                    <a:pt x="867" y="5"/>
                  </a:lnTo>
                  <a:lnTo>
                    <a:pt x="882" y="5"/>
                  </a:lnTo>
                  <a:lnTo>
                    <a:pt x="898" y="5"/>
                  </a:lnTo>
                  <a:lnTo>
                    <a:pt x="911" y="7"/>
                  </a:lnTo>
                  <a:lnTo>
                    <a:pt x="923" y="7"/>
                  </a:lnTo>
                  <a:lnTo>
                    <a:pt x="932" y="7"/>
                  </a:lnTo>
                  <a:lnTo>
                    <a:pt x="937" y="7"/>
                  </a:lnTo>
                  <a:lnTo>
                    <a:pt x="938" y="16"/>
                  </a:lnTo>
                  <a:lnTo>
                    <a:pt x="938" y="26"/>
                  </a:lnTo>
                  <a:lnTo>
                    <a:pt x="940" y="38"/>
                  </a:lnTo>
                  <a:lnTo>
                    <a:pt x="940" y="52"/>
                  </a:lnTo>
                  <a:lnTo>
                    <a:pt x="940" y="74"/>
                  </a:lnTo>
                  <a:lnTo>
                    <a:pt x="937" y="98"/>
                  </a:lnTo>
                  <a:lnTo>
                    <a:pt x="933" y="121"/>
                  </a:lnTo>
                  <a:lnTo>
                    <a:pt x="928" y="143"/>
                  </a:lnTo>
                  <a:lnTo>
                    <a:pt x="919" y="165"/>
                  </a:lnTo>
                  <a:lnTo>
                    <a:pt x="907" y="185"/>
                  </a:lnTo>
                  <a:lnTo>
                    <a:pt x="893" y="201"/>
                  </a:lnTo>
                  <a:lnTo>
                    <a:pt x="873" y="212"/>
                  </a:lnTo>
                  <a:lnTo>
                    <a:pt x="850" y="220"/>
                  </a:lnTo>
                  <a:lnTo>
                    <a:pt x="820" y="228"/>
                  </a:lnTo>
                  <a:lnTo>
                    <a:pt x="782" y="234"/>
                  </a:lnTo>
                  <a:lnTo>
                    <a:pt x="739" y="241"/>
                  </a:lnTo>
                  <a:lnTo>
                    <a:pt x="693" y="247"/>
                  </a:lnTo>
                  <a:lnTo>
                    <a:pt x="643" y="254"/>
                  </a:lnTo>
                  <a:lnTo>
                    <a:pt x="593" y="259"/>
                  </a:lnTo>
                  <a:lnTo>
                    <a:pt x="542" y="264"/>
                  </a:lnTo>
                  <a:lnTo>
                    <a:pt x="492" y="270"/>
                  </a:lnTo>
                  <a:lnTo>
                    <a:pt x="444" y="273"/>
                  </a:lnTo>
                  <a:lnTo>
                    <a:pt x="400" y="276"/>
                  </a:lnTo>
                  <a:lnTo>
                    <a:pt x="361" y="280"/>
                  </a:lnTo>
                  <a:lnTo>
                    <a:pt x="329" y="283"/>
                  </a:lnTo>
                  <a:lnTo>
                    <a:pt x="304" y="284"/>
                  </a:lnTo>
                  <a:lnTo>
                    <a:pt x="287" y="285"/>
                  </a:lnTo>
                  <a:lnTo>
                    <a:pt x="281" y="285"/>
                  </a:lnTo>
                  <a:lnTo>
                    <a:pt x="277" y="285"/>
                  </a:lnTo>
                  <a:lnTo>
                    <a:pt x="273" y="286"/>
                  </a:lnTo>
                  <a:lnTo>
                    <a:pt x="270" y="289"/>
                  </a:lnTo>
                  <a:lnTo>
                    <a:pt x="268" y="293"/>
                  </a:lnTo>
                  <a:lnTo>
                    <a:pt x="266" y="294"/>
                  </a:lnTo>
                  <a:lnTo>
                    <a:pt x="266" y="297"/>
                  </a:lnTo>
                  <a:lnTo>
                    <a:pt x="265" y="298"/>
                  </a:lnTo>
                  <a:lnTo>
                    <a:pt x="265" y="301"/>
                  </a:lnTo>
                  <a:lnTo>
                    <a:pt x="265" y="302"/>
                  </a:lnTo>
                  <a:lnTo>
                    <a:pt x="266" y="305"/>
                  </a:lnTo>
                  <a:lnTo>
                    <a:pt x="266" y="306"/>
                  </a:lnTo>
                  <a:lnTo>
                    <a:pt x="266" y="309"/>
                  </a:lnTo>
                  <a:lnTo>
                    <a:pt x="269" y="314"/>
                  </a:lnTo>
                  <a:lnTo>
                    <a:pt x="274" y="327"/>
                  </a:lnTo>
                  <a:lnTo>
                    <a:pt x="284" y="348"/>
                  </a:lnTo>
                  <a:lnTo>
                    <a:pt x="296" y="375"/>
                  </a:lnTo>
                  <a:lnTo>
                    <a:pt x="310" y="409"/>
                  </a:lnTo>
                  <a:lnTo>
                    <a:pt x="326" y="448"/>
                  </a:lnTo>
                  <a:lnTo>
                    <a:pt x="344" y="491"/>
                  </a:lnTo>
                  <a:lnTo>
                    <a:pt x="362" y="538"/>
                  </a:lnTo>
                  <a:lnTo>
                    <a:pt x="382" y="588"/>
                  </a:lnTo>
                  <a:lnTo>
                    <a:pt x="401" y="640"/>
                  </a:lnTo>
                  <a:lnTo>
                    <a:pt x="420" y="694"/>
                  </a:lnTo>
                  <a:lnTo>
                    <a:pt x="438" y="749"/>
                  </a:lnTo>
                  <a:lnTo>
                    <a:pt x="456" y="803"/>
                  </a:lnTo>
                  <a:lnTo>
                    <a:pt x="472" y="857"/>
                  </a:lnTo>
                  <a:lnTo>
                    <a:pt x="485" y="909"/>
                  </a:lnTo>
                  <a:lnTo>
                    <a:pt x="496" y="959"/>
                  </a:lnTo>
                  <a:lnTo>
                    <a:pt x="477" y="946"/>
                  </a:lnTo>
                  <a:lnTo>
                    <a:pt x="453" y="932"/>
                  </a:lnTo>
                  <a:lnTo>
                    <a:pt x="426" y="916"/>
                  </a:lnTo>
                  <a:lnTo>
                    <a:pt x="396" y="898"/>
                  </a:lnTo>
                  <a:lnTo>
                    <a:pt x="364" y="879"/>
                  </a:lnTo>
                  <a:lnTo>
                    <a:pt x="330" y="859"/>
                  </a:lnTo>
                  <a:lnTo>
                    <a:pt x="295" y="840"/>
                  </a:lnTo>
                  <a:lnTo>
                    <a:pt x="260" y="820"/>
                  </a:lnTo>
                  <a:lnTo>
                    <a:pt x="223" y="801"/>
                  </a:lnTo>
                  <a:lnTo>
                    <a:pt x="187" y="782"/>
                  </a:lnTo>
                  <a:lnTo>
                    <a:pt x="151" y="765"/>
                  </a:lnTo>
                  <a:lnTo>
                    <a:pt x="117" y="750"/>
                  </a:lnTo>
                  <a:lnTo>
                    <a:pt x="84" y="737"/>
                  </a:lnTo>
                  <a:lnTo>
                    <a:pt x="53" y="726"/>
                  </a:lnTo>
                  <a:lnTo>
                    <a:pt x="24" y="719"/>
                  </a:lnTo>
                  <a:lnTo>
                    <a:pt x="0" y="713"/>
                  </a:lnTo>
                  <a:lnTo>
                    <a:pt x="6" y="668"/>
                  </a:lnTo>
                  <a:lnTo>
                    <a:pt x="17" y="603"/>
                  </a:lnTo>
                  <a:lnTo>
                    <a:pt x="30" y="523"/>
                  </a:lnTo>
                  <a:lnTo>
                    <a:pt x="43" y="439"/>
                  </a:lnTo>
                  <a:lnTo>
                    <a:pt x="56" y="357"/>
                  </a:lnTo>
                  <a:lnTo>
                    <a:pt x="66" y="284"/>
                  </a:lnTo>
                  <a:lnTo>
                    <a:pt x="74" y="228"/>
                  </a:lnTo>
                  <a:lnTo>
                    <a:pt x="76" y="198"/>
                  </a:lnTo>
                  <a:close/>
                </a:path>
              </a:pathLst>
            </a:custGeom>
            <a:solidFill>
              <a:srgbClr val="C0C0C0"/>
            </a:solidFill>
            <a:ln w="9525">
              <a:noFill/>
              <a:round/>
              <a:headEnd/>
              <a:tailEnd/>
            </a:ln>
          </p:spPr>
          <p:txBody>
            <a:bodyPr/>
            <a:lstStyle/>
            <a:p>
              <a:pPr rtl="0"/>
              <a:endParaRPr lang="en-US" sz="3800"/>
            </a:p>
          </p:txBody>
        </p:sp>
        <p:sp>
          <p:nvSpPr>
            <p:cNvPr id="41408" name="Freeform 448"/>
            <p:cNvSpPr>
              <a:spLocks/>
            </p:cNvSpPr>
            <p:nvPr/>
          </p:nvSpPr>
          <p:spPr bwMode="auto">
            <a:xfrm flipH="1">
              <a:off x="439" y="1069"/>
              <a:ext cx="82" cy="190"/>
            </a:xfrm>
            <a:custGeom>
              <a:avLst/>
              <a:gdLst>
                <a:gd name="T0" fmla="*/ 11 w 357"/>
                <a:gd name="T1" fmla="*/ 2 h 828"/>
                <a:gd name="T2" fmla="*/ 8 w 357"/>
                <a:gd name="T3" fmla="*/ 4 h 828"/>
                <a:gd name="T4" fmla="*/ 6 w 357"/>
                <a:gd name="T5" fmla="*/ 7 h 828"/>
                <a:gd name="T6" fmla="*/ 4 w 357"/>
                <a:gd name="T7" fmla="*/ 10 h 828"/>
                <a:gd name="T8" fmla="*/ 2 w 357"/>
                <a:gd name="T9" fmla="*/ 19 h 828"/>
                <a:gd name="T10" fmla="*/ 0 w 357"/>
                <a:gd name="T11" fmla="*/ 40 h 828"/>
                <a:gd name="T12" fmla="*/ 1 w 357"/>
                <a:gd name="T13" fmla="*/ 64 h 828"/>
                <a:gd name="T14" fmla="*/ 5 w 357"/>
                <a:gd name="T15" fmla="*/ 90 h 828"/>
                <a:gd name="T16" fmla="*/ 10 w 357"/>
                <a:gd name="T17" fmla="*/ 103 h 828"/>
                <a:gd name="T18" fmla="*/ 13 w 357"/>
                <a:gd name="T19" fmla="*/ 115 h 828"/>
                <a:gd name="T20" fmla="*/ 17 w 357"/>
                <a:gd name="T21" fmla="*/ 135 h 828"/>
                <a:gd name="T22" fmla="*/ 19 w 357"/>
                <a:gd name="T23" fmla="*/ 162 h 828"/>
                <a:gd name="T24" fmla="*/ 18 w 357"/>
                <a:gd name="T25" fmla="*/ 177 h 828"/>
                <a:gd name="T26" fmla="*/ 19 w 357"/>
                <a:gd name="T27" fmla="*/ 178 h 828"/>
                <a:gd name="T28" fmla="*/ 19 w 357"/>
                <a:gd name="T29" fmla="*/ 179 h 828"/>
                <a:gd name="T30" fmla="*/ 21 w 357"/>
                <a:gd name="T31" fmla="*/ 181 h 828"/>
                <a:gd name="T32" fmla="*/ 25 w 357"/>
                <a:gd name="T33" fmla="*/ 184 h 828"/>
                <a:gd name="T34" fmla="*/ 30 w 357"/>
                <a:gd name="T35" fmla="*/ 187 h 828"/>
                <a:gd name="T36" fmla="*/ 38 w 357"/>
                <a:gd name="T37" fmla="*/ 189 h 828"/>
                <a:gd name="T38" fmla="*/ 47 w 357"/>
                <a:gd name="T39" fmla="*/ 190 h 828"/>
                <a:gd name="T40" fmla="*/ 59 w 357"/>
                <a:gd name="T41" fmla="*/ 189 h 828"/>
                <a:gd name="T42" fmla="*/ 72 w 357"/>
                <a:gd name="T43" fmla="*/ 185 h 828"/>
                <a:gd name="T44" fmla="*/ 81 w 357"/>
                <a:gd name="T45" fmla="*/ 181 h 828"/>
                <a:gd name="T46" fmla="*/ 82 w 357"/>
                <a:gd name="T47" fmla="*/ 179 h 828"/>
                <a:gd name="T48" fmla="*/ 82 w 357"/>
                <a:gd name="T49" fmla="*/ 171 h 828"/>
                <a:gd name="T50" fmla="*/ 79 w 357"/>
                <a:gd name="T51" fmla="*/ 131 h 828"/>
                <a:gd name="T52" fmla="*/ 69 w 357"/>
                <a:gd name="T53" fmla="*/ 75 h 828"/>
                <a:gd name="T54" fmla="*/ 51 w 357"/>
                <a:gd name="T55" fmla="*/ 23 h 828"/>
                <a:gd name="T56" fmla="*/ 37 w 357"/>
                <a:gd name="T57" fmla="*/ 4 h 828"/>
                <a:gd name="T58" fmla="*/ 36 w 357"/>
                <a:gd name="T59" fmla="*/ 4 h 828"/>
                <a:gd name="T60" fmla="*/ 35 w 357"/>
                <a:gd name="T61" fmla="*/ 4 h 828"/>
                <a:gd name="T62" fmla="*/ 31 w 357"/>
                <a:gd name="T63" fmla="*/ 2 h 828"/>
                <a:gd name="T64" fmla="*/ 24 w 357"/>
                <a:gd name="T65" fmla="*/ 0 h 828"/>
                <a:gd name="T66" fmla="*/ 16 w 357"/>
                <a:gd name="T67" fmla="*/ 0 h 82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57"/>
                <a:gd name="T103" fmla="*/ 0 h 828"/>
                <a:gd name="T104" fmla="*/ 357 w 357"/>
                <a:gd name="T105" fmla="*/ 828 h 82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57" h="828">
                  <a:moveTo>
                    <a:pt x="54" y="6"/>
                  </a:moveTo>
                  <a:lnTo>
                    <a:pt x="48" y="10"/>
                  </a:lnTo>
                  <a:lnTo>
                    <a:pt x="41" y="14"/>
                  </a:lnTo>
                  <a:lnTo>
                    <a:pt x="36" y="18"/>
                  </a:lnTo>
                  <a:lnTo>
                    <a:pt x="31" y="23"/>
                  </a:lnTo>
                  <a:lnTo>
                    <a:pt x="26" y="30"/>
                  </a:lnTo>
                  <a:lnTo>
                    <a:pt x="22" y="36"/>
                  </a:lnTo>
                  <a:lnTo>
                    <a:pt x="18" y="43"/>
                  </a:lnTo>
                  <a:lnTo>
                    <a:pt x="15" y="51"/>
                  </a:lnTo>
                  <a:lnTo>
                    <a:pt x="8" y="83"/>
                  </a:lnTo>
                  <a:lnTo>
                    <a:pt x="2" y="124"/>
                  </a:lnTo>
                  <a:lnTo>
                    <a:pt x="0" y="173"/>
                  </a:lnTo>
                  <a:lnTo>
                    <a:pt x="0" y="225"/>
                  </a:lnTo>
                  <a:lnTo>
                    <a:pt x="4" y="281"/>
                  </a:lnTo>
                  <a:lnTo>
                    <a:pt x="11" y="337"/>
                  </a:lnTo>
                  <a:lnTo>
                    <a:pt x="23" y="392"/>
                  </a:lnTo>
                  <a:lnTo>
                    <a:pt x="40" y="442"/>
                  </a:lnTo>
                  <a:lnTo>
                    <a:pt x="43" y="449"/>
                  </a:lnTo>
                  <a:lnTo>
                    <a:pt x="49" y="469"/>
                  </a:lnTo>
                  <a:lnTo>
                    <a:pt x="57" y="500"/>
                  </a:lnTo>
                  <a:lnTo>
                    <a:pt x="66" y="540"/>
                  </a:lnTo>
                  <a:lnTo>
                    <a:pt x="74" y="588"/>
                  </a:lnTo>
                  <a:lnTo>
                    <a:pt x="80" y="644"/>
                  </a:lnTo>
                  <a:lnTo>
                    <a:pt x="82" y="704"/>
                  </a:lnTo>
                  <a:lnTo>
                    <a:pt x="79" y="768"/>
                  </a:lnTo>
                  <a:lnTo>
                    <a:pt x="79" y="770"/>
                  </a:lnTo>
                  <a:lnTo>
                    <a:pt x="80" y="774"/>
                  </a:lnTo>
                  <a:lnTo>
                    <a:pt x="82" y="777"/>
                  </a:lnTo>
                  <a:lnTo>
                    <a:pt x="83" y="780"/>
                  </a:lnTo>
                  <a:lnTo>
                    <a:pt x="84" y="781"/>
                  </a:lnTo>
                  <a:lnTo>
                    <a:pt x="88" y="785"/>
                  </a:lnTo>
                  <a:lnTo>
                    <a:pt x="93" y="790"/>
                  </a:lnTo>
                  <a:lnTo>
                    <a:pt x="100" y="795"/>
                  </a:lnTo>
                  <a:lnTo>
                    <a:pt x="109" y="802"/>
                  </a:lnTo>
                  <a:lnTo>
                    <a:pt x="119" y="808"/>
                  </a:lnTo>
                  <a:lnTo>
                    <a:pt x="132" y="815"/>
                  </a:lnTo>
                  <a:lnTo>
                    <a:pt x="148" y="820"/>
                  </a:lnTo>
                  <a:lnTo>
                    <a:pt x="165" y="824"/>
                  </a:lnTo>
                  <a:lnTo>
                    <a:pt x="184" y="826"/>
                  </a:lnTo>
                  <a:lnTo>
                    <a:pt x="205" y="828"/>
                  </a:lnTo>
                  <a:lnTo>
                    <a:pt x="230" y="826"/>
                  </a:lnTo>
                  <a:lnTo>
                    <a:pt x="256" y="823"/>
                  </a:lnTo>
                  <a:lnTo>
                    <a:pt x="284" y="816"/>
                  </a:lnTo>
                  <a:lnTo>
                    <a:pt x="314" y="806"/>
                  </a:lnTo>
                  <a:lnTo>
                    <a:pt x="348" y="791"/>
                  </a:lnTo>
                  <a:lnTo>
                    <a:pt x="352" y="789"/>
                  </a:lnTo>
                  <a:lnTo>
                    <a:pt x="355" y="786"/>
                  </a:lnTo>
                  <a:lnTo>
                    <a:pt x="356" y="782"/>
                  </a:lnTo>
                  <a:lnTo>
                    <a:pt x="357" y="777"/>
                  </a:lnTo>
                  <a:lnTo>
                    <a:pt x="356" y="744"/>
                  </a:lnTo>
                  <a:lnTo>
                    <a:pt x="352" y="672"/>
                  </a:lnTo>
                  <a:lnTo>
                    <a:pt x="343" y="571"/>
                  </a:lnTo>
                  <a:lnTo>
                    <a:pt x="326" y="453"/>
                  </a:lnTo>
                  <a:lnTo>
                    <a:pt x="301" y="328"/>
                  </a:lnTo>
                  <a:lnTo>
                    <a:pt x="268" y="207"/>
                  </a:lnTo>
                  <a:lnTo>
                    <a:pt x="221" y="100"/>
                  </a:lnTo>
                  <a:lnTo>
                    <a:pt x="161" y="21"/>
                  </a:lnTo>
                  <a:lnTo>
                    <a:pt x="160" y="19"/>
                  </a:lnTo>
                  <a:lnTo>
                    <a:pt x="158" y="18"/>
                  </a:lnTo>
                  <a:lnTo>
                    <a:pt x="157" y="18"/>
                  </a:lnTo>
                  <a:lnTo>
                    <a:pt x="153" y="17"/>
                  </a:lnTo>
                  <a:lnTo>
                    <a:pt x="145" y="13"/>
                  </a:lnTo>
                  <a:lnTo>
                    <a:pt x="135" y="9"/>
                  </a:lnTo>
                  <a:lnTo>
                    <a:pt x="121" y="5"/>
                  </a:lnTo>
                  <a:lnTo>
                    <a:pt x="105" y="1"/>
                  </a:lnTo>
                  <a:lnTo>
                    <a:pt x="88" y="0"/>
                  </a:lnTo>
                  <a:lnTo>
                    <a:pt x="71" y="1"/>
                  </a:lnTo>
                  <a:lnTo>
                    <a:pt x="54" y="6"/>
                  </a:lnTo>
                  <a:close/>
                </a:path>
              </a:pathLst>
            </a:custGeom>
            <a:solidFill>
              <a:srgbClr val="000000"/>
            </a:solidFill>
            <a:ln w="9525">
              <a:noFill/>
              <a:round/>
              <a:headEnd/>
              <a:tailEnd/>
            </a:ln>
          </p:spPr>
          <p:txBody>
            <a:bodyPr/>
            <a:lstStyle/>
            <a:p>
              <a:pPr rtl="0"/>
              <a:endParaRPr lang="en-US" sz="3800"/>
            </a:p>
          </p:txBody>
        </p:sp>
        <p:sp>
          <p:nvSpPr>
            <p:cNvPr id="41409" name="Freeform 449"/>
            <p:cNvSpPr>
              <a:spLocks/>
            </p:cNvSpPr>
            <p:nvPr/>
          </p:nvSpPr>
          <p:spPr bwMode="auto">
            <a:xfrm flipH="1">
              <a:off x="496" y="1245"/>
              <a:ext cx="0" cy="1"/>
            </a:xfrm>
            <a:custGeom>
              <a:avLst/>
              <a:gdLst>
                <a:gd name="T0" fmla="*/ 0 h 3"/>
                <a:gd name="T1" fmla="*/ 0 h 3"/>
                <a:gd name="T2" fmla="*/ 0 h 3"/>
                <a:gd name="T3" fmla="*/ 0 h 3"/>
                <a:gd name="T4" fmla="*/ 1 h 3"/>
                <a:gd name="T5" fmla="*/ 0 h 3"/>
                <a:gd name="T6" fmla="*/ 0 h 3"/>
                <a:gd name="T7" fmla="*/ 0 h 3"/>
                <a:gd name="T8" fmla="*/ 0 h 3"/>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 name="T18" fmla="*/ 0 h 3"/>
                <a:gd name="T19" fmla="*/ 3 h 3"/>
              </a:gdLst>
              <a:ahLst/>
              <a:cxnLst>
                <a:cxn ang="T9">
                  <a:pos x="0" y="T0"/>
                </a:cxn>
                <a:cxn ang="T10">
                  <a:pos x="0" y="T1"/>
                </a:cxn>
                <a:cxn ang="T11">
                  <a:pos x="0" y="T2"/>
                </a:cxn>
                <a:cxn ang="T12">
                  <a:pos x="0" y="T3"/>
                </a:cxn>
                <a:cxn ang="T13">
                  <a:pos x="0" y="T4"/>
                </a:cxn>
                <a:cxn ang="T14">
                  <a:pos x="0" y="T5"/>
                </a:cxn>
                <a:cxn ang="T15">
                  <a:pos x="0" y="T6"/>
                </a:cxn>
                <a:cxn ang="T16">
                  <a:pos x="0" y="T7"/>
                </a:cxn>
                <a:cxn ang="T17">
                  <a:pos x="0" y="T8"/>
                </a:cxn>
              </a:cxnLst>
              <a:rect l="0" t="T18" r="0" b="T19"/>
              <a:pathLst>
                <a:path h="3">
                  <a:moveTo>
                    <a:pt x="0" y="0"/>
                  </a:moveTo>
                  <a:lnTo>
                    <a:pt x="0" y="0"/>
                  </a:lnTo>
                  <a:lnTo>
                    <a:pt x="0" y="1"/>
                  </a:lnTo>
                  <a:lnTo>
                    <a:pt x="0" y="3"/>
                  </a:lnTo>
                  <a:lnTo>
                    <a:pt x="0" y="1"/>
                  </a:lnTo>
                  <a:lnTo>
                    <a:pt x="0" y="0"/>
                  </a:lnTo>
                  <a:close/>
                </a:path>
              </a:pathLst>
            </a:custGeom>
            <a:solidFill>
              <a:srgbClr val="000000"/>
            </a:solidFill>
            <a:ln w="9525">
              <a:noFill/>
              <a:round/>
              <a:headEnd/>
              <a:tailEnd/>
            </a:ln>
          </p:spPr>
          <p:txBody>
            <a:bodyPr/>
            <a:lstStyle/>
            <a:p>
              <a:pPr rtl="0"/>
              <a:endParaRPr lang="en-US" sz="3800"/>
            </a:p>
          </p:txBody>
        </p:sp>
        <p:sp>
          <p:nvSpPr>
            <p:cNvPr id="41410" name="Freeform 450"/>
            <p:cNvSpPr>
              <a:spLocks/>
            </p:cNvSpPr>
            <p:nvPr/>
          </p:nvSpPr>
          <p:spPr bwMode="auto">
            <a:xfrm flipH="1">
              <a:off x="446" y="1076"/>
              <a:ext cx="67" cy="175"/>
            </a:xfrm>
            <a:custGeom>
              <a:avLst/>
              <a:gdLst>
                <a:gd name="T0" fmla="*/ 19 w 293"/>
                <a:gd name="T1" fmla="*/ 154 h 763"/>
                <a:gd name="T2" fmla="*/ 19 w 293"/>
                <a:gd name="T3" fmla="*/ 141 h 763"/>
                <a:gd name="T4" fmla="*/ 18 w 293"/>
                <a:gd name="T5" fmla="*/ 130 h 763"/>
                <a:gd name="T6" fmla="*/ 16 w 293"/>
                <a:gd name="T7" fmla="*/ 119 h 763"/>
                <a:gd name="T8" fmla="*/ 14 w 293"/>
                <a:gd name="T9" fmla="*/ 110 h 763"/>
                <a:gd name="T10" fmla="*/ 12 w 293"/>
                <a:gd name="T11" fmla="*/ 103 h 763"/>
                <a:gd name="T12" fmla="*/ 11 w 293"/>
                <a:gd name="T13" fmla="*/ 97 h 763"/>
                <a:gd name="T14" fmla="*/ 9 w 293"/>
                <a:gd name="T15" fmla="*/ 93 h 763"/>
                <a:gd name="T16" fmla="*/ 9 w 293"/>
                <a:gd name="T17" fmla="*/ 92 h 763"/>
                <a:gd name="T18" fmla="*/ 5 w 293"/>
                <a:gd name="T19" fmla="*/ 79 h 763"/>
                <a:gd name="T20" fmla="*/ 2 w 293"/>
                <a:gd name="T21" fmla="*/ 65 h 763"/>
                <a:gd name="T22" fmla="*/ 1 w 293"/>
                <a:gd name="T23" fmla="*/ 50 h 763"/>
                <a:gd name="T24" fmla="*/ 0 w 293"/>
                <a:gd name="T25" fmla="*/ 37 h 763"/>
                <a:gd name="T26" fmla="*/ 0 w 293"/>
                <a:gd name="T27" fmla="*/ 28 h 763"/>
                <a:gd name="T28" fmla="*/ 1 w 293"/>
                <a:gd name="T29" fmla="*/ 19 h 763"/>
                <a:gd name="T30" fmla="*/ 2 w 293"/>
                <a:gd name="T31" fmla="*/ 12 h 763"/>
                <a:gd name="T32" fmla="*/ 3 w 293"/>
                <a:gd name="T33" fmla="*/ 7 h 763"/>
                <a:gd name="T34" fmla="*/ 4 w 293"/>
                <a:gd name="T35" fmla="*/ 5 h 763"/>
                <a:gd name="T36" fmla="*/ 5 w 293"/>
                <a:gd name="T37" fmla="*/ 3 h 763"/>
                <a:gd name="T38" fmla="*/ 7 w 293"/>
                <a:gd name="T39" fmla="*/ 2 h 763"/>
                <a:gd name="T40" fmla="*/ 8 w 293"/>
                <a:gd name="T41" fmla="*/ 1 h 763"/>
                <a:gd name="T42" fmla="*/ 10 w 293"/>
                <a:gd name="T43" fmla="*/ 0 h 763"/>
                <a:gd name="T44" fmla="*/ 13 w 293"/>
                <a:gd name="T45" fmla="*/ 0 h 763"/>
                <a:gd name="T46" fmla="*/ 15 w 293"/>
                <a:gd name="T47" fmla="*/ 0 h 763"/>
                <a:gd name="T48" fmla="*/ 17 w 293"/>
                <a:gd name="T49" fmla="*/ 1 h 763"/>
                <a:gd name="T50" fmla="*/ 19 w 293"/>
                <a:gd name="T51" fmla="*/ 1 h 763"/>
                <a:gd name="T52" fmla="*/ 21 w 293"/>
                <a:gd name="T53" fmla="*/ 2 h 763"/>
                <a:gd name="T54" fmla="*/ 23 w 293"/>
                <a:gd name="T55" fmla="*/ 3 h 763"/>
                <a:gd name="T56" fmla="*/ 25 w 293"/>
                <a:gd name="T57" fmla="*/ 3 h 763"/>
                <a:gd name="T58" fmla="*/ 37 w 293"/>
                <a:gd name="T59" fmla="*/ 19 h 763"/>
                <a:gd name="T60" fmla="*/ 46 w 293"/>
                <a:gd name="T61" fmla="*/ 41 h 763"/>
                <a:gd name="T62" fmla="*/ 54 w 293"/>
                <a:gd name="T63" fmla="*/ 66 h 763"/>
                <a:gd name="T64" fmla="*/ 59 w 293"/>
                <a:gd name="T65" fmla="*/ 92 h 763"/>
                <a:gd name="T66" fmla="*/ 62 w 293"/>
                <a:gd name="T67" fmla="*/ 117 h 763"/>
                <a:gd name="T68" fmla="*/ 65 w 293"/>
                <a:gd name="T69" fmla="*/ 140 h 763"/>
                <a:gd name="T70" fmla="*/ 66 w 293"/>
                <a:gd name="T71" fmla="*/ 158 h 763"/>
                <a:gd name="T72" fmla="*/ 67 w 293"/>
                <a:gd name="T73" fmla="*/ 169 h 763"/>
                <a:gd name="T74" fmla="*/ 61 w 293"/>
                <a:gd name="T75" fmla="*/ 171 h 763"/>
                <a:gd name="T76" fmla="*/ 56 w 293"/>
                <a:gd name="T77" fmla="*/ 173 h 763"/>
                <a:gd name="T78" fmla="*/ 51 w 293"/>
                <a:gd name="T79" fmla="*/ 174 h 763"/>
                <a:gd name="T80" fmla="*/ 47 w 293"/>
                <a:gd name="T81" fmla="*/ 175 h 763"/>
                <a:gd name="T82" fmla="*/ 43 w 293"/>
                <a:gd name="T83" fmla="*/ 175 h 763"/>
                <a:gd name="T84" fmla="*/ 39 w 293"/>
                <a:gd name="T85" fmla="*/ 175 h 763"/>
                <a:gd name="T86" fmla="*/ 35 w 293"/>
                <a:gd name="T87" fmla="*/ 175 h 763"/>
                <a:gd name="T88" fmla="*/ 32 w 293"/>
                <a:gd name="T89" fmla="*/ 175 h 763"/>
                <a:gd name="T90" fmla="*/ 30 w 293"/>
                <a:gd name="T91" fmla="*/ 174 h 763"/>
                <a:gd name="T92" fmla="*/ 27 w 293"/>
                <a:gd name="T93" fmla="*/ 173 h 763"/>
                <a:gd name="T94" fmla="*/ 25 w 293"/>
                <a:gd name="T95" fmla="*/ 172 h 763"/>
                <a:gd name="T96" fmla="*/ 23 w 293"/>
                <a:gd name="T97" fmla="*/ 171 h 763"/>
                <a:gd name="T98" fmla="*/ 21 w 293"/>
                <a:gd name="T99" fmla="*/ 170 h 763"/>
                <a:gd name="T100" fmla="*/ 20 w 293"/>
                <a:gd name="T101" fmla="*/ 169 h 763"/>
                <a:gd name="T102" fmla="*/ 19 w 293"/>
                <a:gd name="T103" fmla="*/ 169 h 763"/>
                <a:gd name="T104" fmla="*/ 19 w 293"/>
                <a:gd name="T105" fmla="*/ 168 h 763"/>
                <a:gd name="T106" fmla="*/ 19 w 293"/>
                <a:gd name="T107" fmla="*/ 164 h 763"/>
                <a:gd name="T108" fmla="*/ 19 w 293"/>
                <a:gd name="T109" fmla="*/ 161 h 763"/>
                <a:gd name="T110" fmla="*/ 19 w 293"/>
                <a:gd name="T111" fmla="*/ 157 h 763"/>
                <a:gd name="T112" fmla="*/ 19 w 293"/>
                <a:gd name="T113" fmla="*/ 154 h 76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3"/>
                <a:gd name="T172" fmla="*/ 0 h 763"/>
                <a:gd name="T173" fmla="*/ 293 w 293"/>
                <a:gd name="T174" fmla="*/ 763 h 76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3" h="763">
                  <a:moveTo>
                    <a:pt x="83" y="671"/>
                  </a:moveTo>
                  <a:lnTo>
                    <a:pt x="82" y="616"/>
                  </a:lnTo>
                  <a:lnTo>
                    <a:pt x="77" y="565"/>
                  </a:lnTo>
                  <a:lnTo>
                    <a:pt x="69" y="520"/>
                  </a:lnTo>
                  <a:lnTo>
                    <a:pt x="61" y="481"/>
                  </a:lnTo>
                  <a:lnTo>
                    <a:pt x="54" y="448"/>
                  </a:lnTo>
                  <a:lnTo>
                    <a:pt x="46" y="422"/>
                  </a:lnTo>
                  <a:lnTo>
                    <a:pt x="41" y="405"/>
                  </a:lnTo>
                  <a:lnTo>
                    <a:pt x="38" y="399"/>
                  </a:lnTo>
                  <a:lnTo>
                    <a:pt x="21" y="343"/>
                  </a:lnTo>
                  <a:lnTo>
                    <a:pt x="9" y="283"/>
                  </a:lnTo>
                  <a:lnTo>
                    <a:pt x="3" y="220"/>
                  </a:lnTo>
                  <a:lnTo>
                    <a:pt x="0" y="161"/>
                  </a:lnTo>
                  <a:lnTo>
                    <a:pt x="2" y="122"/>
                  </a:lnTo>
                  <a:lnTo>
                    <a:pt x="4" y="85"/>
                  </a:lnTo>
                  <a:lnTo>
                    <a:pt x="8" y="54"/>
                  </a:lnTo>
                  <a:lnTo>
                    <a:pt x="15" y="29"/>
                  </a:lnTo>
                  <a:lnTo>
                    <a:pt x="18" y="21"/>
                  </a:lnTo>
                  <a:lnTo>
                    <a:pt x="22" y="13"/>
                  </a:lnTo>
                  <a:lnTo>
                    <a:pt x="29" y="8"/>
                  </a:lnTo>
                  <a:lnTo>
                    <a:pt x="35" y="4"/>
                  </a:lnTo>
                  <a:lnTo>
                    <a:pt x="44" y="2"/>
                  </a:lnTo>
                  <a:lnTo>
                    <a:pt x="55" y="0"/>
                  </a:lnTo>
                  <a:lnTo>
                    <a:pt x="65" y="2"/>
                  </a:lnTo>
                  <a:lnTo>
                    <a:pt x="76" y="3"/>
                  </a:lnTo>
                  <a:lnTo>
                    <a:pt x="85" y="6"/>
                  </a:lnTo>
                  <a:lnTo>
                    <a:pt x="94" y="8"/>
                  </a:lnTo>
                  <a:lnTo>
                    <a:pt x="102" y="11"/>
                  </a:lnTo>
                  <a:lnTo>
                    <a:pt x="108" y="13"/>
                  </a:lnTo>
                  <a:lnTo>
                    <a:pt x="160" y="84"/>
                  </a:lnTo>
                  <a:lnTo>
                    <a:pt x="202" y="179"/>
                  </a:lnTo>
                  <a:lnTo>
                    <a:pt x="234" y="287"/>
                  </a:lnTo>
                  <a:lnTo>
                    <a:pt x="258" y="401"/>
                  </a:lnTo>
                  <a:lnTo>
                    <a:pt x="273" y="512"/>
                  </a:lnTo>
                  <a:lnTo>
                    <a:pt x="284" y="610"/>
                  </a:lnTo>
                  <a:lnTo>
                    <a:pt x="290" y="688"/>
                  </a:lnTo>
                  <a:lnTo>
                    <a:pt x="293" y="735"/>
                  </a:lnTo>
                  <a:lnTo>
                    <a:pt x="268" y="745"/>
                  </a:lnTo>
                  <a:lnTo>
                    <a:pt x="246" y="753"/>
                  </a:lnTo>
                  <a:lnTo>
                    <a:pt x="225" y="758"/>
                  </a:lnTo>
                  <a:lnTo>
                    <a:pt x="206" y="762"/>
                  </a:lnTo>
                  <a:lnTo>
                    <a:pt x="187" y="763"/>
                  </a:lnTo>
                  <a:lnTo>
                    <a:pt x="171" y="763"/>
                  </a:lnTo>
                  <a:lnTo>
                    <a:pt x="155" y="763"/>
                  </a:lnTo>
                  <a:lnTo>
                    <a:pt x="142" y="761"/>
                  </a:lnTo>
                  <a:lnTo>
                    <a:pt x="130" y="758"/>
                  </a:lnTo>
                  <a:lnTo>
                    <a:pt x="119" y="755"/>
                  </a:lnTo>
                  <a:lnTo>
                    <a:pt x="109" y="751"/>
                  </a:lnTo>
                  <a:lnTo>
                    <a:pt x="102" y="746"/>
                  </a:lnTo>
                  <a:lnTo>
                    <a:pt x="94" y="742"/>
                  </a:lnTo>
                  <a:lnTo>
                    <a:pt x="89" y="738"/>
                  </a:lnTo>
                  <a:lnTo>
                    <a:pt x="85" y="735"/>
                  </a:lnTo>
                  <a:lnTo>
                    <a:pt x="81" y="732"/>
                  </a:lnTo>
                  <a:lnTo>
                    <a:pt x="82" y="716"/>
                  </a:lnTo>
                  <a:lnTo>
                    <a:pt x="82" y="701"/>
                  </a:lnTo>
                  <a:lnTo>
                    <a:pt x="83" y="685"/>
                  </a:lnTo>
                  <a:lnTo>
                    <a:pt x="83" y="671"/>
                  </a:lnTo>
                  <a:close/>
                </a:path>
              </a:pathLst>
            </a:custGeom>
            <a:solidFill>
              <a:srgbClr val="C0C0C0"/>
            </a:solidFill>
            <a:ln w="9525">
              <a:noFill/>
              <a:round/>
              <a:headEnd/>
              <a:tailEnd/>
            </a:ln>
          </p:spPr>
          <p:txBody>
            <a:bodyPr/>
            <a:lstStyle/>
            <a:p>
              <a:pPr rtl="0"/>
              <a:endParaRPr lang="en-US" sz="3800"/>
            </a:p>
          </p:txBody>
        </p:sp>
        <p:sp>
          <p:nvSpPr>
            <p:cNvPr id="41411" name="Freeform 451"/>
            <p:cNvSpPr>
              <a:spLocks/>
            </p:cNvSpPr>
            <p:nvPr/>
          </p:nvSpPr>
          <p:spPr bwMode="auto">
            <a:xfrm flipH="1">
              <a:off x="494" y="1047"/>
              <a:ext cx="20" cy="27"/>
            </a:xfrm>
            <a:custGeom>
              <a:avLst/>
              <a:gdLst>
                <a:gd name="T0" fmla="*/ 0 w 90"/>
                <a:gd name="T1" fmla="*/ 8 h 118"/>
                <a:gd name="T2" fmla="*/ 1 w 90"/>
                <a:gd name="T3" fmla="*/ 9 h 118"/>
                <a:gd name="T4" fmla="*/ 2 w 90"/>
                <a:gd name="T5" fmla="*/ 11 h 118"/>
                <a:gd name="T6" fmla="*/ 4 w 90"/>
                <a:gd name="T7" fmla="*/ 13 h 118"/>
                <a:gd name="T8" fmla="*/ 5 w 90"/>
                <a:gd name="T9" fmla="*/ 16 h 118"/>
                <a:gd name="T10" fmla="*/ 7 w 90"/>
                <a:gd name="T11" fmla="*/ 19 h 118"/>
                <a:gd name="T12" fmla="*/ 8 w 90"/>
                <a:gd name="T13" fmla="*/ 21 h 118"/>
                <a:gd name="T14" fmla="*/ 10 w 90"/>
                <a:gd name="T15" fmla="*/ 24 h 118"/>
                <a:gd name="T16" fmla="*/ 11 w 90"/>
                <a:gd name="T17" fmla="*/ 27 h 118"/>
                <a:gd name="T18" fmla="*/ 20 w 90"/>
                <a:gd name="T19" fmla="*/ 23 h 118"/>
                <a:gd name="T20" fmla="*/ 19 w 90"/>
                <a:gd name="T21" fmla="*/ 21 h 118"/>
                <a:gd name="T22" fmla="*/ 18 w 90"/>
                <a:gd name="T23" fmla="*/ 19 h 118"/>
                <a:gd name="T24" fmla="*/ 16 w 90"/>
                <a:gd name="T25" fmla="*/ 16 h 118"/>
                <a:gd name="T26" fmla="*/ 15 w 90"/>
                <a:gd name="T27" fmla="*/ 12 h 118"/>
                <a:gd name="T28" fmla="*/ 12 w 90"/>
                <a:gd name="T29" fmla="*/ 8 h 118"/>
                <a:gd name="T30" fmla="*/ 10 w 90"/>
                <a:gd name="T31" fmla="*/ 5 h 118"/>
                <a:gd name="T32" fmla="*/ 8 w 90"/>
                <a:gd name="T33" fmla="*/ 2 h 118"/>
                <a:gd name="T34" fmla="*/ 6 w 90"/>
                <a:gd name="T35" fmla="*/ 0 h 118"/>
                <a:gd name="T36" fmla="*/ 0 w 90"/>
                <a:gd name="T37" fmla="*/ 8 h 1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0"/>
                <a:gd name="T58" fmla="*/ 0 h 118"/>
                <a:gd name="T59" fmla="*/ 90 w 90"/>
                <a:gd name="T60" fmla="*/ 118 h 1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0" h="118">
                  <a:moveTo>
                    <a:pt x="0" y="35"/>
                  </a:moveTo>
                  <a:lnTo>
                    <a:pt x="6" y="40"/>
                  </a:lnTo>
                  <a:lnTo>
                    <a:pt x="11" y="47"/>
                  </a:lnTo>
                  <a:lnTo>
                    <a:pt x="17" y="57"/>
                  </a:lnTo>
                  <a:lnTo>
                    <a:pt x="24" y="68"/>
                  </a:lnTo>
                  <a:lnTo>
                    <a:pt x="32" y="81"/>
                  </a:lnTo>
                  <a:lnTo>
                    <a:pt x="38" y="92"/>
                  </a:lnTo>
                  <a:lnTo>
                    <a:pt x="45" y="105"/>
                  </a:lnTo>
                  <a:lnTo>
                    <a:pt x="51" y="118"/>
                  </a:lnTo>
                  <a:lnTo>
                    <a:pt x="90" y="100"/>
                  </a:lnTo>
                  <a:lnTo>
                    <a:pt x="87" y="92"/>
                  </a:lnTo>
                  <a:lnTo>
                    <a:pt x="81" y="82"/>
                  </a:lnTo>
                  <a:lnTo>
                    <a:pt x="74" y="68"/>
                  </a:lnTo>
                  <a:lnTo>
                    <a:pt x="67" y="52"/>
                  </a:lnTo>
                  <a:lnTo>
                    <a:pt x="56" y="36"/>
                  </a:lnTo>
                  <a:lnTo>
                    <a:pt x="47" y="22"/>
                  </a:lnTo>
                  <a:lnTo>
                    <a:pt x="37" y="9"/>
                  </a:lnTo>
                  <a:lnTo>
                    <a:pt x="26" y="0"/>
                  </a:lnTo>
                  <a:lnTo>
                    <a:pt x="0" y="35"/>
                  </a:lnTo>
                  <a:close/>
                </a:path>
              </a:pathLst>
            </a:custGeom>
            <a:solidFill>
              <a:srgbClr val="000000"/>
            </a:solidFill>
            <a:ln w="9525">
              <a:noFill/>
              <a:round/>
              <a:headEnd/>
              <a:tailEnd/>
            </a:ln>
          </p:spPr>
          <p:txBody>
            <a:bodyPr/>
            <a:lstStyle/>
            <a:p>
              <a:pPr rtl="0"/>
              <a:endParaRPr lang="en-US" sz="3800"/>
            </a:p>
          </p:txBody>
        </p:sp>
        <p:sp>
          <p:nvSpPr>
            <p:cNvPr id="41412" name="Freeform 452"/>
            <p:cNvSpPr>
              <a:spLocks/>
            </p:cNvSpPr>
            <p:nvPr/>
          </p:nvSpPr>
          <p:spPr bwMode="auto">
            <a:xfrm flipH="1">
              <a:off x="611" y="1129"/>
              <a:ext cx="74" cy="73"/>
            </a:xfrm>
            <a:custGeom>
              <a:avLst/>
              <a:gdLst>
                <a:gd name="T0" fmla="*/ 64 w 322"/>
                <a:gd name="T1" fmla="*/ 2 h 315"/>
                <a:gd name="T2" fmla="*/ 2 w 322"/>
                <a:gd name="T3" fmla="*/ 63 h 315"/>
                <a:gd name="T4" fmla="*/ 0 w 322"/>
                <a:gd name="T5" fmla="*/ 65 h 315"/>
                <a:gd name="T6" fmla="*/ 0 w 322"/>
                <a:gd name="T7" fmla="*/ 67 h 315"/>
                <a:gd name="T8" fmla="*/ 0 w 322"/>
                <a:gd name="T9" fmla="*/ 69 h 315"/>
                <a:gd name="T10" fmla="*/ 2 w 322"/>
                <a:gd name="T11" fmla="*/ 71 h 315"/>
                <a:gd name="T12" fmla="*/ 4 w 322"/>
                <a:gd name="T13" fmla="*/ 73 h 315"/>
                <a:gd name="T14" fmla="*/ 6 w 322"/>
                <a:gd name="T15" fmla="*/ 73 h 315"/>
                <a:gd name="T16" fmla="*/ 8 w 322"/>
                <a:gd name="T17" fmla="*/ 73 h 315"/>
                <a:gd name="T18" fmla="*/ 10 w 322"/>
                <a:gd name="T19" fmla="*/ 71 h 315"/>
                <a:gd name="T20" fmla="*/ 72 w 322"/>
                <a:gd name="T21" fmla="*/ 11 h 315"/>
                <a:gd name="T22" fmla="*/ 74 w 322"/>
                <a:gd name="T23" fmla="*/ 9 h 315"/>
                <a:gd name="T24" fmla="*/ 74 w 322"/>
                <a:gd name="T25" fmla="*/ 6 h 315"/>
                <a:gd name="T26" fmla="*/ 74 w 322"/>
                <a:gd name="T27" fmla="*/ 4 h 315"/>
                <a:gd name="T28" fmla="*/ 72 w 322"/>
                <a:gd name="T29" fmla="*/ 2 h 315"/>
                <a:gd name="T30" fmla="*/ 70 w 322"/>
                <a:gd name="T31" fmla="*/ 0 h 315"/>
                <a:gd name="T32" fmla="*/ 68 w 322"/>
                <a:gd name="T33" fmla="*/ 0 h 315"/>
                <a:gd name="T34" fmla="*/ 66 w 322"/>
                <a:gd name="T35" fmla="*/ 0 h 315"/>
                <a:gd name="T36" fmla="*/ 64 w 322"/>
                <a:gd name="T37" fmla="*/ 2 h 3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2"/>
                <a:gd name="T58" fmla="*/ 0 h 315"/>
                <a:gd name="T59" fmla="*/ 322 w 322"/>
                <a:gd name="T60" fmla="*/ 315 h 3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2" h="315">
                  <a:moveTo>
                    <a:pt x="279" y="8"/>
                  </a:moveTo>
                  <a:lnTo>
                    <a:pt x="8" y="270"/>
                  </a:lnTo>
                  <a:lnTo>
                    <a:pt x="2" y="279"/>
                  </a:lnTo>
                  <a:lnTo>
                    <a:pt x="0" y="288"/>
                  </a:lnTo>
                  <a:lnTo>
                    <a:pt x="2" y="298"/>
                  </a:lnTo>
                  <a:lnTo>
                    <a:pt x="7" y="307"/>
                  </a:lnTo>
                  <a:lnTo>
                    <a:pt x="16" y="313"/>
                  </a:lnTo>
                  <a:lnTo>
                    <a:pt x="26" y="315"/>
                  </a:lnTo>
                  <a:lnTo>
                    <a:pt x="36" y="313"/>
                  </a:lnTo>
                  <a:lnTo>
                    <a:pt x="45" y="307"/>
                  </a:lnTo>
                  <a:lnTo>
                    <a:pt x="314" y="46"/>
                  </a:lnTo>
                  <a:lnTo>
                    <a:pt x="320" y="37"/>
                  </a:lnTo>
                  <a:lnTo>
                    <a:pt x="322" y="26"/>
                  </a:lnTo>
                  <a:lnTo>
                    <a:pt x="320" y="17"/>
                  </a:lnTo>
                  <a:lnTo>
                    <a:pt x="315" y="8"/>
                  </a:lnTo>
                  <a:lnTo>
                    <a:pt x="306" y="1"/>
                  </a:lnTo>
                  <a:lnTo>
                    <a:pt x="297" y="0"/>
                  </a:lnTo>
                  <a:lnTo>
                    <a:pt x="288" y="1"/>
                  </a:lnTo>
                  <a:lnTo>
                    <a:pt x="279" y="8"/>
                  </a:lnTo>
                  <a:close/>
                </a:path>
              </a:pathLst>
            </a:custGeom>
            <a:solidFill>
              <a:srgbClr val="000000"/>
            </a:solidFill>
            <a:ln w="9525">
              <a:noFill/>
              <a:round/>
              <a:headEnd/>
              <a:tailEnd/>
            </a:ln>
          </p:spPr>
          <p:txBody>
            <a:bodyPr/>
            <a:lstStyle/>
            <a:p>
              <a:pPr rtl="0"/>
              <a:endParaRPr lang="en-US" sz="3800"/>
            </a:p>
          </p:txBody>
        </p:sp>
        <p:sp>
          <p:nvSpPr>
            <p:cNvPr id="41413" name="Freeform 453"/>
            <p:cNvSpPr>
              <a:spLocks/>
            </p:cNvSpPr>
            <p:nvPr/>
          </p:nvSpPr>
          <p:spPr bwMode="auto">
            <a:xfrm flipH="1">
              <a:off x="490" y="1117"/>
              <a:ext cx="163" cy="91"/>
            </a:xfrm>
            <a:custGeom>
              <a:avLst/>
              <a:gdLst>
                <a:gd name="T0" fmla="*/ 153 w 708"/>
                <a:gd name="T1" fmla="*/ 4 h 397"/>
                <a:gd name="T2" fmla="*/ 151 w 708"/>
                <a:gd name="T3" fmla="*/ 8 h 397"/>
                <a:gd name="T4" fmla="*/ 148 w 708"/>
                <a:gd name="T5" fmla="*/ 15 h 397"/>
                <a:gd name="T6" fmla="*/ 144 w 708"/>
                <a:gd name="T7" fmla="*/ 24 h 397"/>
                <a:gd name="T8" fmla="*/ 137 w 708"/>
                <a:gd name="T9" fmla="*/ 35 h 397"/>
                <a:gd name="T10" fmla="*/ 129 w 708"/>
                <a:gd name="T11" fmla="*/ 46 h 397"/>
                <a:gd name="T12" fmla="*/ 118 w 708"/>
                <a:gd name="T13" fmla="*/ 56 h 397"/>
                <a:gd name="T14" fmla="*/ 105 w 708"/>
                <a:gd name="T15" fmla="*/ 66 h 397"/>
                <a:gd name="T16" fmla="*/ 93 w 708"/>
                <a:gd name="T17" fmla="*/ 73 h 397"/>
                <a:gd name="T18" fmla="*/ 83 w 708"/>
                <a:gd name="T19" fmla="*/ 77 h 397"/>
                <a:gd name="T20" fmla="*/ 72 w 708"/>
                <a:gd name="T21" fmla="*/ 79 h 397"/>
                <a:gd name="T22" fmla="*/ 61 w 708"/>
                <a:gd name="T23" fmla="*/ 81 h 397"/>
                <a:gd name="T24" fmla="*/ 50 w 708"/>
                <a:gd name="T25" fmla="*/ 81 h 397"/>
                <a:gd name="T26" fmla="*/ 38 w 708"/>
                <a:gd name="T27" fmla="*/ 80 h 397"/>
                <a:gd name="T28" fmla="*/ 26 w 708"/>
                <a:gd name="T29" fmla="*/ 78 h 397"/>
                <a:gd name="T30" fmla="*/ 13 w 708"/>
                <a:gd name="T31" fmla="*/ 75 h 397"/>
                <a:gd name="T32" fmla="*/ 4 w 708"/>
                <a:gd name="T33" fmla="*/ 73 h 397"/>
                <a:gd name="T34" fmla="*/ 1 w 708"/>
                <a:gd name="T35" fmla="*/ 75 h 397"/>
                <a:gd name="T36" fmla="*/ 0 w 708"/>
                <a:gd name="T37" fmla="*/ 78 h 397"/>
                <a:gd name="T38" fmla="*/ 2 w 708"/>
                <a:gd name="T39" fmla="*/ 82 h 397"/>
                <a:gd name="T40" fmla="*/ 10 w 708"/>
                <a:gd name="T41" fmla="*/ 85 h 397"/>
                <a:gd name="T42" fmla="*/ 24 w 708"/>
                <a:gd name="T43" fmla="*/ 88 h 397"/>
                <a:gd name="T44" fmla="*/ 37 w 708"/>
                <a:gd name="T45" fmla="*/ 90 h 397"/>
                <a:gd name="T46" fmla="*/ 50 w 708"/>
                <a:gd name="T47" fmla="*/ 91 h 397"/>
                <a:gd name="T48" fmla="*/ 63 w 708"/>
                <a:gd name="T49" fmla="*/ 91 h 397"/>
                <a:gd name="T50" fmla="*/ 75 w 708"/>
                <a:gd name="T51" fmla="*/ 89 h 397"/>
                <a:gd name="T52" fmla="*/ 86 w 708"/>
                <a:gd name="T53" fmla="*/ 86 h 397"/>
                <a:gd name="T54" fmla="*/ 97 w 708"/>
                <a:gd name="T55" fmla="*/ 82 h 397"/>
                <a:gd name="T56" fmla="*/ 111 w 708"/>
                <a:gd name="T57" fmla="*/ 75 h 397"/>
                <a:gd name="T58" fmla="*/ 125 w 708"/>
                <a:gd name="T59" fmla="*/ 64 h 397"/>
                <a:gd name="T60" fmla="*/ 136 w 708"/>
                <a:gd name="T61" fmla="*/ 53 h 397"/>
                <a:gd name="T62" fmla="*/ 146 w 708"/>
                <a:gd name="T63" fmla="*/ 41 h 397"/>
                <a:gd name="T64" fmla="*/ 153 w 708"/>
                <a:gd name="T65" fmla="*/ 30 h 397"/>
                <a:gd name="T66" fmla="*/ 158 w 708"/>
                <a:gd name="T67" fmla="*/ 19 h 397"/>
                <a:gd name="T68" fmla="*/ 161 w 708"/>
                <a:gd name="T69" fmla="*/ 12 h 397"/>
                <a:gd name="T70" fmla="*/ 163 w 708"/>
                <a:gd name="T71" fmla="*/ 7 h 397"/>
                <a:gd name="T72" fmla="*/ 163 w 708"/>
                <a:gd name="T73" fmla="*/ 4 h 397"/>
                <a:gd name="T74" fmla="*/ 161 w 708"/>
                <a:gd name="T75" fmla="*/ 1 h 397"/>
                <a:gd name="T76" fmla="*/ 157 w 708"/>
                <a:gd name="T77" fmla="*/ 0 h 397"/>
                <a:gd name="T78" fmla="*/ 154 w 708"/>
                <a:gd name="T79" fmla="*/ 2 h 39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08"/>
                <a:gd name="T121" fmla="*/ 0 h 397"/>
                <a:gd name="T122" fmla="*/ 708 w 708"/>
                <a:gd name="T123" fmla="*/ 397 h 39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08" h="397">
                  <a:moveTo>
                    <a:pt x="665" y="15"/>
                  </a:moveTo>
                  <a:lnTo>
                    <a:pt x="664" y="17"/>
                  </a:lnTo>
                  <a:lnTo>
                    <a:pt x="662" y="24"/>
                  </a:lnTo>
                  <a:lnTo>
                    <a:pt x="658" y="36"/>
                  </a:lnTo>
                  <a:lnTo>
                    <a:pt x="652" y="49"/>
                  </a:lnTo>
                  <a:lnTo>
                    <a:pt x="645" y="66"/>
                  </a:lnTo>
                  <a:lnTo>
                    <a:pt x="636" y="85"/>
                  </a:lnTo>
                  <a:lnTo>
                    <a:pt x="624" y="106"/>
                  </a:lnTo>
                  <a:lnTo>
                    <a:pt x="611" y="128"/>
                  </a:lnTo>
                  <a:lnTo>
                    <a:pt x="595" y="151"/>
                  </a:lnTo>
                  <a:lnTo>
                    <a:pt x="578" y="176"/>
                  </a:lnTo>
                  <a:lnTo>
                    <a:pt x="559" y="200"/>
                  </a:lnTo>
                  <a:lnTo>
                    <a:pt x="537" y="224"/>
                  </a:lnTo>
                  <a:lnTo>
                    <a:pt x="512" y="246"/>
                  </a:lnTo>
                  <a:lnTo>
                    <a:pt x="486" y="269"/>
                  </a:lnTo>
                  <a:lnTo>
                    <a:pt x="456" y="289"/>
                  </a:lnTo>
                  <a:lnTo>
                    <a:pt x="425" y="308"/>
                  </a:lnTo>
                  <a:lnTo>
                    <a:pt x="404" y="318"/>
                  </a:lnTo>
                  <a:lnTo>
                    <a:pt x="382" y="327"/>
                  </a:lnTo>
                  <a:lnTo>
                    <a:pt x="360" y="334"/>
                  </a:lnTo>
                  <a:lnTo>
                    <a:pt x="337" y="340"/>
                  </a:lnTo>
                  <a:lnTo>
                    <a:pt x="314" y="345"/>
                  </a:lnTo>
                  <a:lnTo>
                    <a:pt x="290" y="349"/>
                  </a:lnTo>
                  <a:lnTo>
                    <a:pt x="266" y="352"/>
                  </a:lnTo>
                  <a:lnTo>
                    <a:pt x="242" y="353"/>
                  </a:lnTo>
                  <a:lnTo>
                    <a:pt x="216" y="353"/>
                  </a:lnTo>
                  <a:lnTo>
                    <a:pt x="191" y="352"/>
                  </a:lnTo>
                  <a:lnTo>
                    <a:pt x="165" y="351"/>
                  </a:lnTo>
                  <a:lnTo>
                    <a:pt x="139" y="347"/>
                  </a:lnTo>
                  <a:lnTo>
                    <a:pt x="112" y="342"/>
                  </a:lnTo>
                  <a:lnTo>
                    <a:pt x="84" y="335"/>
                  </a:lnTo>
                  <a:lnTo>
                    <a:pt x="57" y="328"/>
                  </a:lnTo>
                  <a:lnTo>
                    <a:pt x="28" y="319"/>
                  </a:lnTo>
                  <a:lnTo>
                    <a:pt x="19" y="318"/>
                  </a:lnTo>
                  <a:lnTo>
                    <a:pt x="12" y="321"/>
                  </a:lnTo>
                  <a:lnTo>
                    <a:pt x="5" y="326"/>
                  </a:lnTo>
                  <a:lnTo>
                    <a:pt x="1" y="332"/>
                  </a:lnTo>
                  <a:lnTo>
                    <a:pt x="0" y="342"/>
                  </a:lnTo>
                  <a:lnTo>
                    <a:pt x="2" y="349"/>
                  </a:lnTo>
                  <a:lnTo>
                    <a:pt x="8" y="357"/>
                  </a:lnTo>
                  <a:lnTo>
                    <a:pt x="14" y="361"/>
                  </a:lnTo>
                  <a:lnTo>
                    <a:pt x="44" y="370"/>
                  </a:lnTo>
                  <a:lnTo>
                    <a:pt x="75" y="378"/>
                  </a:lnTo>
                  <a:lnTo>
                    <a:pt x="104" y="384"/>
                  </a:lnTo>
                  <a:lnTo>
                    <a:pt x="134" y="390"/>
                  </a:lnTo>
                  <a:lnTo>
                    <a:pt x="162" y="394"/>
                  </a:lnTo>
                  <a:lnTo>
                    <a:pt x="191" y="396"/>
                  </a:lnTo>
                  <a:lnTo>
                    <a:pt x="218" y="397"/>
                  </a:lnTo>
                  <a:lnTo>
                    <a:pt x="246" y="397"/>
                  </a:lnTo>
                  <a:lnTo>
                    <a:pt x="273" y="395"/>
                  </a:lnTo>
                  <a:lnTo>
                    <a:pt x="299" y="392"/>
                  </a:lnTo>
                  <a:lnTo>
                    <a:pt x="325" y="388"/>
                  </a:lnTo>
                  <a:lnTo>
                    <a:pt x="350" y="382"/>
                  </a:lnTo>
                  <a:lnTo>
                    <a:pt x="374" y="375"/>
                  </a:lnTo>
                  <a:lnTo>
                    <a:pt x="399" y="366"/>
                  </a:lnTo>
                  <a:lnTo>
                    <a:pt x="422" y="357"/>
                  </a:lnTo>
                  <a:lnTo>
                    <a:pt x="446" y="345"/>
                  </a:lnTo>
                  <a:lnTo>
                    <a:pt x="481" y="326"/>
                  </a:lnTo>
                  <a:lnTo>
                    <a:pt x="512" y="304"/>
                  </a:lnTo>
                  <a:lnTo>
                    <a:pt x="542" y="280"/>
                  </a:lnTo>
                  <a:lnTo>
                    <a:pt x="568" y="256"/>
                  </a:lnTo>
                  <a:lnTo>
                    <a:pt x="591" y="230"/>
                  </a:lnTo>
                  <a:lnTo>
                    <a:pt x="613" y="204"/>
                  </a:lnTo>
                  <a:lnTo>
                    <a:pt x="632" y="178"/>
                  </a:lnTo>
                  <a:lnTo>
                    <a:pt x="649" y="153"/>
                  </a:lnTo>
                  <a:lnTo>
                    <a:pt x="663" y="129"/>
                  </a:lnTo>
                  <a:lnTo>
                    <a:pt x="675" y="106"/>
                  </a:lnTo>
                  <a:lnTo>
                    <a:pt x="685" y="85"/>
                  </a:lnTo>
                  <a:lnTo>
                    <a:pt x="693" y="67"/>
                  </a:lnTo>
                  <a:lnTo>
                    <a:pt x="698" y="53"/>
                  </a:lnTo>
                  <a:lnTo>
                    <a:pt x="703" y="40"/>
                  </a:lnTo>
                  <a:lnTo>
                    <a:pt x="706" y="32"/>
                  </a:lnTo>
                  <a:lnTo>
                    <a:pt x="707" y="28"/>
                  </a:lnTo>
                  <a:lnTo>
                    <a:pt x="708" y="19"/>
                  </a:lnTo>
                  <a:lnTo>
                    <a:pt x="706" y="11"/>
                  </a:lnTo>
                  <a:lnTo>
                    <a:pt x="701" y="4"/>
                  </a:lnTo>
                  <a:lnTo>
                    <a:pt x="693" y="0"/>
                  </a:lnTo>
                  <a:lnTo>
                    <a:pt x="684" y="0"/>
                  </a:lnTo>
                  <a:lnTo>
                    <a:pt x="676" y="3"/>
                  </a:lnTo>
                  <a:lnTo>
                    <a:pt x="669" y="8"/>
                  </a:lnTo>
                  <a:lnTo>
                    <a:pt x="665" y="15"/>
                  </a:lnTo>
                  <a:close/>
                </a:path>
              </a:pathLst>
            </a:custGeom>
            <a:solidFill>
              <a:srgbClr val="000000"/>
            </a:solidFill>
            <a:ln w="9525">
              <a:noFill/>
              <a:round/>
              <a:headEnd/>
              <a:tailEnd/>
            </a:ln>
          </p:spPr>
          <p:txBody>
            <a:bodyPr/>
            <a:lstStyle/>
            <a:p>
              <a:pPr rtl="0"/>
              <a:endParaRPr lang="en-US" sz="3800"/>
            </a:p>
          </p:txBody>
        </p:sp>
        <p:sp>
          <p:nvSpPr>
            <p:cNvPr id="41414" name="Freeform 454"/>
            <p:cNvSpPr>
              <a:spLocks/>
            </p:cNvSpPr>
            <p:nvPr/>
          </p:nvSpPr>
          <p:spPr bwMode="auto">
            <a:xfrm flipH="1">
              <a:off x="635" y="1167"/>
              <a:ext cx="49" cy="41"/>
            </a:xfrm>
            <a:custGeom>
              <a:avLst/>
              <a:gdLst>
                <a:gd name="T0" fmla="*/ 1 w 215"/>
                <a:gd name="T1" fmla="*/ 11 h 181"/>
                <a:gd name="T2" fmla="*/ 1 w 215"/>
                <a:gd name="T3" fmla="*/ 12 h 181"/>
                <a:gd name="T4" fmla="*/ 0 w 215"/>
                <a:gd name="T5" fmla="*/ 13 h 181"/>
                <a:gd name="T6" fmla="*/ 0 w 215"/>
                <a:gd name="T7" fmla="*/ 14 h 181"/>
                <a:gd name="T8" fmla="*/ 0 w 215"/>
                <a:gd name="T9" fmla="*/ 15 h 181"/>
                <a:gd name="T10" fmla="*/ 0 w 215"/>
                <a:gd name="T11" fmla="*/ 16 h 181"/>
                <a:gd name="T12" fmla="*/ 0 w 215"/>
                <a:gd name="T13" fmla="*/ 17 h 181"/>
                <a:gd name="T14" fmla="*/ 1 w 215"/>
                <a:gd name="T15" fmla="*/ 19 h 181"/>
                <a:gd name="T16" fmla="*/ 1 w 215"/>
                <a:gd name="T17" fmla="*/ 20 h 181"/>
                <a:gd name="T18" fmla="*/ 2 w 215"/>
                <a:gd name="T19" fmla="*/ 21 h 181"/>
                <a:gd name="T20" fmla="*/ 4 w 215"/>
                <a:gd name="T21" fmla="*/ 22 h 181"/>
                <a:gd name="T22" fmla="*/ 5 w 215"/>
                <a:gd name="T23" fmla="*/ 23 h 181"/>
                <a:gd name="T24" fmla="*/ 7 w 215"/>
                <a:gd name="T25" fmla="*/ 24 h 181"/>
                <a:gd name="T26" fmla="*/ 7 w 215"/>
                <a:gd name="T27" fmla="*/ 25 h 181"/>
                <a:gd name="T28" fmla="*/ 7 w 215"/>
                <a:gd name="T29" fmla="*/ 26 h 181"/>
                <a:gd name="T30" fmla="*/ 6 w 215"/>
                <a:gd name="T31" fmla="*/ 27 h 181"/>
                <a:gd name="T32" fmla="*/ 6 w 215"/>
                <a:gd name="T33" fmla="*/ 28 h 181"/>
                <a:gd name="T34" fmla="*/ 7 w 215"/>
                <a:gd name="T35" fmla="*/ 31 h 181"/>
                <a:gd name="T36" fmla="*/ 8 w 215"/>
                <a:gd name="T37" fmla="*/ 33 h 181"/>
                <a:gd name="T38" fmla="*/ 9 w 215"/>
                <a:gd name="T39" fmla="*/ 35 h 181"/>
                <a:gd name="T40" fmla="*/ 11 w 215"/>
                <a:gd name="T41" fmla="*/ 37 h 181"/>
                <a:gd name="T42" fmla="*/ 11 w 215"/>
                <a:gd name="T43" fmla="*/ 37 h 181"/>
                <a:gd name="T44" fmla="*/ 12 w 215"/>
                <a:gd name="T45" fmla="*/ 38 h 181"/>
                <a:gd name="T46" fmla="*/ 12 w 215"/>
                <a:gd name="T47" fmla="*/ 38 h 181"/>
                <a:gd name="T48" fmla="*/ 13 w 215"/>
                <a:gd name="T49" fmla="*/ 38 h 181"/>
                <a:gd name="T50" fmla="*/ 15 w 215"/>
                <a:gd name="T51" fmla="*/ 39 h 181"/>
                <a:gd name="T52" fmla="*/ 18 w 215"/>
                <a:gd name="T53" fmla="*/ 40 h 181"/>
                <a:gd name="T54" fmla="*/ 22 w 215"/>
                <a:gd name="T55" fmla="*/ 40 h 181"/>
                <a:gd name="T56" fmla="*/ 27 w 215"/>
                <a:gd name="T57" fmla="*/ 41 h 181"/>
                <a:gd name="T58" fmla="*/ 32 w 215"/>
                <a:gd name="T59" fmla="*/ 41 h 181"/>
                <a:gd name="T60" fmla="*/ 37 w 215"/>
                <a:gd name="T61" fmla="*/ 40 h 181"/>
                <a:gd name="T62" fmla="*/ 41 w 215"/>
                <a:gd name="T63" fmla="*/ 38 h 181"/>
                <a:gd name="T64" fmla="*/ 45 w 215"/>
                <a:gd name="T65" fmla="*/ 35 h 181"/>
                <a:gd name="T66" fmla="*/ 45 w 215"/>
                <a:gd name="T67" fmla="*/ 35 h 181"/>
                <a:gd name="T68" fmla="*/ 45 w 215"/>
                <a:gd name="T69" fmla="*/ 34 h 181"/>
                <a:gd name="T70" fmla="*/ 45 w 215"/>
                <a:gd name="T71" fmla="*/ 34 h 181"/>
                <a:gd name="T72" fmla="*/ 45 w 215"/>
                <a:gd name="T73" fmla="*/ 34 h 181"/>
                <a:gd name="T74" fmla="*/ 46 w 215"/>
                <a:gd name="T75" fmla="*/ 33 h 181"/>
                <a:gd name="T76" fmla="*/ 47 w 215"/>
                <a:gd name="T77" fmla="*/ 30 h 181"/>
                <a:gd name="T78" fmla="*/ 48 w 215"/>
                <a:gd name="T79" fmla="*/ 26 h 181"/>
                <a:gd name="T80" fmla="*/ 49 w 215"/>
                <a:gd name="T81" fmla="*/ 21 h 181"/>
                <a:gd name="T82" fmla="*/ 49 w 215"/>
                <a:gd name="T83" fmla="*/ 19 h 181"/>
                <a:gd name="T84" fmla="*/ 49 w 215"/>
                <a:gd name="T85" fmla="*/ 17 h 181"/>
                <a:gd name="T86" fmla="*/ 48 w 215"/>
                <a:gd name="T87" fmla="*/ 15 h 181"/>
                <a:gd name="T88" fmla="*/ 47 w 215"/>
                <a:gd name="T89" fmla="*/ 13 h 181"/>
                <a:gd name="T90" fmla="*/ 46 w 215"/>
                <a:gd name="T91" fmla="*/ 11 h 181"/>
                <a:gd name="T92" fmla="*/ 44 w 215"/>
                <a:gd name="T93" fmla="*/ 9 h 181"/>
                <a:gd name="T94" fmla="*/ 42 w 215"/>
                <a:gd name="T95" fmla="*/ 7 h 181"/>
                <a:gd name="T96" fmla="*/ 40 w 215"/>
                <a:gd name="T97" fmla="*/ 5 h 181"/>
                <a:gd name="T98" fmla="*/ 37 w 215"/>
                <a:gd name="T99" fmla="*/ 4 h 181"/>
                <a:gd name="T100" fmla="*/ 34 w 215"/>
                <a:gd name="T101" fmla="*/ 3 h 181"/>
                <a:gd name="T102" fmla="*/ 31 w 215"/>
                <a:gd name="T103" fmla="*/ 2 h 181"/>
                <a:gd name="T104" fmla="*/ 27 w 215"/>
                <a:gd name="T105" fmla="*/ 1 h 181"/>
                <a:gd name="T106" fmla="*/ 24 w 215"/>
                <a:gd name="T107" fmla="*/ 1 h 181"/>
                <a:gd name="T108" fmla="*/ 21 w 215"/>
                <a:gd name="T109" fmla="*/ 0 h 181"/>
                <a:gd name="T110" fmla="*/ 18 w 215"/>
                <a:gd name="T111" fmla="*/ 0 h 181"/>
                <a:gd name="T112" fmla="*/ 14 w 215"/>
                <a:gd name="T113" fmla="*/ 1 h 181"/>
                <a:gd name="T114" fmla="*/ 10 w 215"/>
                <a:gd name="T115" fmla="*/ 2 h 181"/>
                <a:gd name="T116" fmla="*/ 7 w 215"/>
                <a:gd name="T117" fmla="*/ 4 h 181"/>
                <a:gd name="T118" fmla="*/ 4 w 215"/>
                <a:gd name="T119" fmla="*/ 7 h 181"/>
                <a:gd name="T120" fmla="*/ 1 w 215"/>
                <a:gd name="T121" fmla="*/ 11 h 18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5"/>
                <a:gd name="T184" fmla="*/ 0 h 181"/>
                <a:gd name="T185" fmla="*/ 215 w 215"/>
                <a:gd name="T186" fmla="*/ 181 h 18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5" h="181">
                  <a:moveTo>
                    <a:pt x="5" y="47"/>
                  </a:moveTo>
                  <a:lnTo>
                    <a:pt x="4" y="51"/>
                  </a:lnTo>
                  <a:lnTo>
                    <a:pt x="1" y="56"/>
                  </a:lnTo>
                  <a:lnTo>
                    <a:pt x="0" y="61"/>
                  </a:lnTo>
                  <a:lnTo>
                    <a:pt x="0" y="67"/>
                  </a:lnTo>
                  <a:lnTo>
                    <a:pt x="0" y="72"/>
                  </a:lnTo>
                  <a:lnTo>
                    <a:pt x="1" y="77"/>
                  </a:lnTo>
                  <a:lnTo>
                    <a:pt x="3" y="82"/>
                  </a:lnTo>
                  <a:lnTo>
                    <a:pt x="5" y="87"/>
                  </a:lnTo>
                  <a:lnTo>
                    <a:pt x="9" y="93"/>
                  </a:lnTo>
                  <a:lnTo>
                    <a:pt x="16" y="98"/>
                  </a:lnTo>
                  <a:lnTo>
                    <a:pt x="22" y="102"/>
                  </a:lnTo>
                  <a:lnTo>
                    <a:pt x="31" y="104"/>
                  </a:lnTo>
                  <a:lnTo>
                    <a:pt x="30" y="109"/>
                  </a:lnTo>
                  <a:lnTo>
                    <a:pt x="29" y="115"/>
                  </a:lnTo>
                  <a:lnTo>
                    <a:pt x="27" y="120"/>
                  </a:lnTo>
                  <a:lnTo>
                    <a:pt x="27" y="125"/>
                  </a:lnTo>
                  <a:lnTo>
                    <a:pt x="29" y="136"/>
                  </a:lnTo>
                  <a:lnTo>
                    <a:pt x="33" y="146"/>
                  </a:lnTo>
                  <a:lnTo>
                    <a:pt x="38" y="155"/>
                  </a:lnTo>
                  <a:lnTo>
                    <a:pt x="47" y="164"/>
                  </a:lnTo>
                  <a:lnTo>
                    <a:pt x="49" y="165"/>
                  </a:lnTo>
                  <a:lnTo>
                    <a:pt x="51" y="167"/>
                  </a:lnTo>
                  <a:lnTo>
                    <a:pt x="53" y="168"/>
                  </a:lnTo>
                  <a:lnTo>
                    <a:pt x="55" y="168"/>
                  </a:lnTo>
                  <a:lnTo>
                    <a:pt x="64" y="171"/>
                  </a:lnTo>
                  <a:lnTo>
                    <a:pt x="78" y="175"/>
                  </a:lnTo>
                  <a:lnTo>
                    <a:pt x="98" y="178"/>
                  </a:lnTo>
                  <a:lnTo>
                    <a:pt x="118" y="181"/>
                  </a:lnTo>
                  <a:lnTo>
                    <a:pt x="139" y="180"/>
                  </a:lnTo>
                  <a:lnTo>
                    <a:pt x="161" y="177"/>
                  </a:lnTo>
                  <a:lnTo>
                    <a:pt x="181" y="168"/>
                  </a:lnTo>
                  <a:lnTo>
                    <a:pt x="196" y="155"/>
                  </a:lnTo>
                  <a:lnTo>
                    <a:pt x="198" y="154"/>
                  </a:lnTo>
                  <a:lnTo>
                    <a:pt x="198" y="152"/>
                  </a:lnTo>
                  <a:lnTo>
                    <a:pt x="199" y="152"/>
                  </a:lnTo>
                  <a:lnTo>
                    <a:pt x="199" y="151"/>
                  </a:lnTo>
                  <a:lnTo>
                    <a:pt x="203" y="145"/>
                  </a:lnTo>
                  <a:lnTo>
                    <a:pt x="208" y="132"/>
                  </a:lnTo>
                  <a:lnTo>
                    <a:pt x="212" y="115"/>
                  </a:lnTo>
                  <a:lnTo>
                    <a:pt x="215" y="94"/>
                  </a:lnTo>
                  <a:lnTo>
                    <a:pt x="215" y="85"/>
                  </a:lnTo>
                  <a:lnTo>
                    <a:pt x="213" y="76"/>
                  </a:lnTo>
                  <a:lnTo>
                    <a:pt x="211" y="68"/>
                  </a:lnTo>
                  <a:lnTo>
                    <a:pt x="207" y="59"/>
                  </a:lnTo>
                  <a:lnTo>
                    <a:pt x="200" y="48"/>
                  </a:lnTo>
                  <a:lnTo>
                    <a:pt x="194" y="39"/>
                  </a:lnTo>
                  <a:lnTo>
                    <a:pt x="185" y="31"/>
                  </a:lnTo>
                  <a:lnTo>
                    <a:pt x="174" y="24"/>
                  </a:lnTo>
                  <a:lnTo>
                    <a:pt x="163" y="18"/>
                  </a:lnTo>
                  <a:lnTo>
                    <a:pt x="150" y="13"/>
                  </a:lnTo>
                  <a:lnTo>
                    <a:pt x="135" y="9"/>
                  </a:lnTo>
                  <a:lnTo>
                    <a:pt x="120" y="5"/>
                  </a:lnTo>
                  <a:lnTo>
                    <a:pt x="107" y="3"/>
                  </a:lnTo>
                  <a:lnTo>
                    <a:pt x="92" y="0"/>
                  </a:lnTo>
                  <a:lnTo>
                    <a:pt x="77" y="0"/>
                  </a:lnTo>
                  <a:lnTo>
                    <a:pt x="60" y="3"/>
                  </a:lnTo>
                  <a:lnTo>
                    <a:pt x="44" y="8"/>
                  </a:lnTo>
                  <a:lnTo>
                    <a:pt x="29" y="16"/>
                  </a:lnTo>
                  <a:lnTo>
                    <a:pt x="16" y="29"/>
                  </a:lnTo>
                  <a:lnTo>
                    <a:pt x="5" y="47"/>
                  </a:lnTo>
                  <a:close/>
                </a:path>
              </a:pathLst>
            </a:custGeom>
            <a:solidFill>
              <a:srgbClr val="000000"/>
            </a:solidFill>
            <a:ln w="9525">
              <a:noFill/>
              <a:round/>
              <a:headEnd/>
              <a:tailEnd/>
            </a:ln>
          </p:spPr>
          <p:txBody>
            <a:bodyPr/>
            <a:lstStyle/>
            <a:p>
              <a:pPr rtl="0"/>
              <a:endParaRPr lang="en-US" sz="3800"/>
            </a:p>
          </p:txBody>
        </p:sp>
        <p:sp>
          <p:nvSpPr>
            <p:cNvPr id="41415" name="Freeform 455"/>
            <p:cNvSpPr>
              <a:spLocks/>
            </p:cNvSpPr>
            <p:nvPr/>
          </p:nvSpPr>
          <p:spPr bwMode="auto">
            <a:xfrm flipH="1">
              <a:off x="648" y="1179"/>
              <a:ext cx="22" cy="17"/>
            </a:xfrm>
            <a:custGeom>
              <a:avLst/>
              <a:gdLst>
                <a:gd name="T0" fmla="*/ 10 w 99"/>
                <a:gd name="T1" fmla="*/ 0 h 74"/>
                <a:gd name="T2" fmla="*/ 10 w 99"/>
                <a:gd name="T3" fmla="*/ 1 h 74"/>
                <a:gd name="T4" fmla="*/ 10 w 99"/>
                <a:gd name="T5" fmla="*/ 1 h 74"/>
                <a:gd name="T6" fmla="*/ 10 w 99"/>
                <a:gd name="T7" fmla="*/ 1 h 74"/>
                <a:gd name="T8" fmla="*/ 10 w 99"/>
                <a:gd name="T9" fmla="*/ 1 h 74"/>
                <a:gd name="T10" fmla="*/ 12 w 99"/>
                <a:gd name="T11" fmla="*/ 1 h 74"/>
                <a:gd name="T12" fmla="*/ 14 w 99"/>
                <a:gd name="T13" fmla="*/ 1 h 74"/>
                <a:gd name="T14" fmla="*/ 15 w 99"/>
                <a:gd name="T15" fmla="*/ 2 h 74"/>
                <a:gd name="T16" fmla="*/ 17 w 99"/>
                <a:gd name="T17" fmla="*/ 2 h 74"/>
                <a:gd name="T18" fmla="*/ 18 w 99"/>
                <a:gd name="T19" fmla="*/ 3 h 74"/>
                <a:gd name="T20" fmla="*/ 20 w 99"/>
                <a:gd name="T21" fmla="*/ 4 h 74"/>
                <a:gd name="T22" fmla="*/ 21 w 99"/>
                <a:gd name="T23" fmla="*/ 5 h 74"/>
                <a:gd name="T24" fmla="*/ 22 w 99"/>
                <a:gd name="T25" fmla="*/ 6 h 74"/>
                <a:gd name="T26" fmla="*/ 22 w 99"/>
                <a:gd name="T27" fmla="*/ 7 h 74"/>
                <a:gd name="T28" fmla="*/ 22 w 99"/>
                <a:gd name="T29" fmla="*/ 8 h 74"/>
                <a:gd name="T30" fmla="*/ 22 w 99"/>
                <a:gd name="T31" fmla="*/ 9 h 74"/>
                <a:gd name="T32" fmla="*/ 22 w 99"/>
                <a:gd name="T33" fmla="*/ 9 h 74"/>
                <a:gd name="T34" fmla="*/ 22 w 99"/>
                <a:gd name="T35" fmla="*/ 11 h 74"/>
                <a:gd name="T36" fmla="*/ 22 w 99"/>
                <a:gd name="T37" fmla="*/ 13 h 74"/>
                <a:gd name="T38" fmla="*/ 21 w 99"/>
                <a:gd name="T39" fmla="*/ 14 h 74"/>
                <a:gd name="T40" fmla="*/ 21 w 99"/>
                <a:gd name="T41" fmla="*/ 15 h 74"/>
                <a:gd name="T42" fmla="*/ 20 w 99"/>
                <a:gd name="T43" fmla="*/ 16 h 74"/>
                <a:gd name="T44" fmla="*/ 18 w 99"/>
                <a:gd name="T45" fmla="*/ 17 h 74"/>
                <a:gd name="T46" fmla="*/ 16 w 99"/>
                <a:gd name="T47" fmla="*/ 17 h 74"/>
                <a:gd name="T48" fmla="*/ 14 w 99"/>
                <a:gd name="T49" fmla="*/ 17 h 74"/>
                <a:gd name="T50" fmla="*/ 12 w 99"/>
                <a:gd name="T51" fmla="*/ 17 h 74"/>
                <a:gd name="T52" fmla="*/ 9 w 99"/>
                <a:gd name="T53" fmla="*/ 17 h 74"/>
                <a:gd name="T54" fmla="*/ 7 w 99"/>
                <a:gd name="T55" fmla="*/ 16 h 74"/>
                <a:gd name="T56" fmla="*/ 4 w 99"/>
                <a:gd name="T57" fmla="*/ 15 h 74"/>
                <a:gd name="T58" fmla="*/ 5 w 99"/>
                <a:gd name="T59" fmla="*/ 14 h 74"/>
                <a:gd name="T60" fmla="*/ 5 w 99"/>
                <a:gd name="T61" fmla="*/ 13 h 74"/>
                <a:gd name="T62" fmla="*/ 6 w 99"/>
                <a:gd name="T63" fmla="*/ 12 h 74"/>
                <a:gd name="T64" fmla="*/ 6 w 99"/>
                <a:gd name="T65" fmla="*/ 11 h 74"/>
                <a:gd name="T66" fmla="*/ 7 w 99"/>
                <a:gd name="T67" fmla="*/ 10 h 74"/>
                <a:gd name="T68" fmla="*/ 7 w 99"/>
                <a:gd name="T69" fmla="*/ 9 h 74"/>
                <a:gd name="T70" fmla="*/ 7 w 99"/>
                <a:gd name="T71" fmla="*/ 9 h 74"/>
                <a:gd name="T72" fmla="*/ 7 w 99"/>
                <a:gd name="T73" fmla="*/ 7 h 74"/>
                <a:gd name="T74" fmla="*/ 7 w 99"/>
                <a:gd name="T75" fmla="*/ 7 h 74"/>
                <a:gd name="T76" fmla="*/ 7 w 99"/>
                <a:gd name="T77" fmla="*/ 6 h 74"/>
                <a:gd name="T78" fmla="*/ 7 w 99"/>
                <a:gd name="T79" fmla="*/ 6 h 74"/>
                <a:gd name="T80" fmla="*/ 7 w 99"/>
                <a:gd name="T81" fmla="*/ 6 h 74"/>
                <a:gd name="T82" fmla="*/ 6 w 99"/>
                <a:gd name="T83" fmla="*/ 4 h 74"/>
                <a:gd name="T84" fmla="*/ 6 w 99"/>
                <a:gd name="T85" fmla="*/ 3 h 74"/>
                <a:gd name="T86" fmla="*/ 4 w 99"/>
                <a:gd name="T87" fmla="*/ 2 h 74"/>
                <a:gd name="T88" fmla="*/ 3 w 99"/>
                <a:gd name="T89" fmla="*/ 2 h 74"/>
                <a:gd name="T90" fmla="*/ 3 w 99"/>
                <a:gd name="T91" fmla="*/ 2 h 74"/>
                <a:gd name="T92" fmla="*/ 2 w 99"/>
                <a:gd name="T93" fmla="*/ 1 h 74"/>
                <a:gd name="T94" fmla="*/ 1 w 99"/>
                <a:gd name="T95" fmla="*/ 1 h 74"/>
                <a:gd name="T96" fmla="*/ 0 w 99"/>
                <a:gd name="T97" fmla="*/ 1 h 74"/>
                <a:gd name="T98" fmla="*/ 2 w 99"/>
                <a:gd name="T99" fmla="*/ 0 h 74"/>
                <a:gd name="T100" fmla="*/ 3 w 99"/>
                <a:gd name="T101" fmla="*/ 0 h 74"/>
                <a:gd name="T102" fmla="*/ 4 w 99"/>
                <a:gd name="T103" fmla="*/ 0 h 74"/>
                <a:gd name="T104" fmla="*/ 6 w 99"/>
                <a:gd name="T105" fmla="*/ 0 h 74"/>
                <a:gd name="T106" fmla="*/ 7 w 99"/>
                <a:gd name="T107" fmla="*/ 0 h 74"/>
                <a:gd name="T108" fmla="*/ 8 w 99"/>
                <a:gd name="T109" fmla="*/ 0 h 74"/>
                <a:gd name="T110" fmla="*/ 9 w 99"/>
                <a:gd name="T111" fmla="*/ 0 h 74"/>
                <a:gd name="T112" fmla="*/ 10 w 99"/>
                <a:gd name="T113" fmla="*/ 0 h 7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9"/>
                <a:gd name="T172" fmla="*/ 0 h 74"/>
                <a:gd name="T173" fmla="*/ 99 w 99"/>
                <a:gd name="T174" fmla="*/ 74 h 7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9" h="74">
                  <a:moveTo>
                    <a:pt x="43" y="2"/>
                  </a:moveTo>
                  <a:lnTo>
                    <a:pt x="45" y="3"/>
                  </a:lnTo>
                  <a:lnTo>
                    <a:pt x="46" y="3"/>
                  </a:lnTo>
                  <a:lnTo>
                    <a:pt x="47" y="3"/>
                  </a:lnTo>
                  <a:lnTo>
                    <a:pt x="54" y="5"/>
                  </a:lnTo>
                  <a:lnTo>
                    <a:pt x="62" y="6"/>
                  </a:lnTo>
                  <a:lnTo>
                    <a:pt x="69" y="7"/>
                  </a:lnTo>
                  <a:lnTo>
                    <a:pt x="76" y="10"/>
                  </a:lnTo>
                  <a:lnTo>
                    <a:pt x="82" y="14"/>
                  </a:lnTo>
                  <a:lnTo>
                    <a:pt x="89" y="16"/>
                  </a:lnTo>
                  <a:lnTo>
                    <a:pt x="93" y="22"/>
                  </a:lnTo>
                  <a:lnTo>
                    <a:pt x="97" y="27"/>
                  </a:lnTo>
                  <a:lnTo>
                    <a:pt x="98" y="29"/>
                  </a:lnTo>
                  <a:lnTo>
                    <a:pt x="99" y="33"/>
                  </a:lnTo>
                  <a:lnTo>
                    <a:pt x="99" y="37"/>
                  </a:lnTo>
                  <a:lnTo>
                    <a:pt x="99" y="40"/>
                  </a:lnTo>
                  <a:lnTo>
                    <a:pt x="99" y="49"/>
                  </a:lnTo>
                  <a:lnTo>
                    <a:pt x="97" y="55"/>
                  </a:lnTo>
                  <a:lnTo>
                    <a:pt x="95" y="62"/>
                  </a:lnTo>
                  <a:lnTo>
                    <a:pt x="93" y="67"/>
                  </a:lnTo>
                  <a:lnTo>
                    <a:pt x="88" y="70"/>
                  </a:lnTo>
                  <a:lnTo>
                    <a:pt x="81" y="72"/>
                  </a:lnTo>
                  <a:lnTo>
                    <a:pt x="73" y="74"/>
                  </a:lnTo>
                  <a:lnTo>
                    <a:pt x="63" y="74"/>
                  </a:lnTo>
                  <a:lnTo>
                    <a:pt x="52" y="72"/>
                  </a:lnTo>
                  <a:lnTo>
                    <a:pt x="42" y="72"/>
                  </a:lnTo>
                  <a:lnTo>
                    <a:pt x="30" y="70"/>
                  </a:lnTo>
                  <a:lnTo>
                    <a:pt x="20" y="67"/>
                  </a:lnTo>
                  <a:lnTo>
                    <a:pt x="21" y="63"/>
                  </a:lnTo>
                  <a:lnTo>
                    <a:pt x="23" y="58"/>
                  </a:lnTo>
                  <a:lnTo>
                    <a:pt x="25" y="53"/>
                  </a:lnTo>
                  <a:lnTo>
                    <a:pt x="28" y="48"/>
                  </a:lnTo>
                  <a:lnTo>
                    <a:pt x="30" y="45"/>
                  </a:lnTo>
                  <a:lnTo>
                    <a:pt x="32" y="41"/>
                  </a:lnTo>
                  <a:lnTo>
                    <a:pt x="33" y="37"/>
                  </a:lnTo>
                  <a:lnTo>
                    <a:pt x="33" y="32"/>
                  </a:lnTo>
                  <a:lnTo>
                    <a:pt x="33" y="29"/>
                  </a:lnTo>
                  <a:lnTo>
                    <a:pt x="33" y="28"/>
                  </a:lnTo>
                  <a:lnTo>
                    <a:pt x="33" y="26"/>
                  </a:lnTo>
                  <a:lnTo>
                    <a:pt x="32" y="24"/>
                  </a:lnTo>
                  <a:lnTo>
                    <a:pt x="29" y="19"/>
                  </a:lnTo>
                  <a:lnTo>
                    <a:pt x="25" y="14"/>
                  </a:lnTo>
                  <a:lnTo>
                    <a:pt x="20" y="10"/>
                  </a:lnTo>
                  <a:lnTo>
                    <a:pt x="15" y="7"/>
                  </a:lnTo>
                  <a:lnTo>
                    <a:pt x="13" y="7"/>
                  </a:lnTo>
                  <a:lnTo>
                    <a:pt x="10" y="6"/>
                  </a:lnTo>
                  <a:lnTo>
                    <a:pt x="6" y="6"/>
                  </a:lnTo>
                  <a:lnTo>
                    <a:pt x="0" y="5"/>
                  </a:lnTo>
                  <a:lnTo>
                    <a:pt x="7" y="2"/>
                  </a:lnTo>
                  <a:lnTo>
                    <a:pt x="13" y="0"/>
                  </a:lnTo>
                  <a:lnTo>
                    <a:pt x="20" y="0"/>
                  </a:lnTo>
                  <a:lnTo>
                    <a:pt x="26" y="0"/>
                  </a:lnTo>
                  <a:lnTo>
                    <a:pt x="32" y="0"/>
                  </a:lnTo>
                  <a:lnTo>
                    <a:pt x="37" y="1"/>
                  </a:lnTo>
                  <a:lnTo>
                    <a:pt x="41" y="1"/>
                  </a:lnTo>
                  <a:lnTo>
                    <a:pt x="43" y="2"/>
                  </a:lnTo>
                  <a:close/>
                </a:path>
              </a:pathLst>
            </a:custGeom>
            <a:solidFill>
              <a:srgbClr val="C0C0C0"/>
            </a:solidFill>
            <a:ln w="9525">
              <a:noFill/>
              <a:round/>
              <a:headEnd/>
              <a:tailEnd/>
            </a:ln>
          </p:spPr>
          <p:txBody>
            <a:bodyPr/>
            <a:lstStyle/>
            <a:p>
              <a:pPr rtl="0"/>
              <a:endParaRPr lang="en-US" sz="3800"/>
            </a:p>
          </p:txBody>
        </p:sp>
        <p:sp>
          <p:nvSpPr>
            <p:cNvPr id="41416" name="Freeform 456"/>
            <p:cNvSpPr>
              <a:spLocks/>
            </p:cNvSpPr>
            <p:nvPr/>
          </p:nvSpPr>
          <p:spPr bwMode="auto">
            <a:xfrm flipH="1">
              <a:off x="472" y="1105"/>
              <a:ext cx="56" cy="58"/>
            </a:xfrm>
            <a:custGeom>
              <a:avLst/>
              <a:gdLst>
                <a:gd name="T0" fmla="*/ 27 w 245"/>
                <a:gd name="T1" fmla="*/ 0 h 256"/>
                <a:gd name="T2" fmla="*/ 0 w 245"/>
                <a:gd name="T3" fmla="*/ 36 h 256"/>
                <a:gd name="T4" fmla="*/ 29 w 245"/>
                <a:gd name="T5" fmla="*/ 58 h 256"/>
                <a:gd name="T6" fmla="*/ 56 w 245"/>
                <a:gd name="T7" fmla="*/ 20 h 256"/>
                <a:gd name="T8" fmla="*/ 27 w 245"/>
                <a:gd name="T9" fmla="*/ 0 h 256"/>
                <a:gd name="T10" fmla="*/ 0 60000 65536"/>
                <a:gd name="T11" fmla="*/ 0 60000 65536"/>
                <a:gd name="T12" fmla="*/ 0 60000 65536"/>
                <a:gd name="T13" fmla="*/ 0 60000 65536"/>
                <a:gd name="T14" fmla="*/ 0 60000 65536"/>
                <a:gd name="T15" fmla="*/ 0 w 245"/>
                <a:gd name="T16" fmla="*/ 0 h 256"/>
                <a:gd name="T17" fmla="*/ 245 w 245"/>
                <a:gd name="T18" fmla="*/ 256 h 256"/>
              </a:gdLst>
              <a:ahLst/>
              <a:cxnLst>
                <a:cxn ang="T10">
                  <a:pos x="T0" y="T1"/>
                </a:cxn>
                <a:cxn ang="T11">
                  <a:pos x="T2" y="T3"/>
                </a:cxn>
                <a:cxn ang="T12">
                  <a:pos x="T4" y="T5"/>
                </a:cxn>
                <a:cxn ang="T13">
                  <a:pos x="T6" y="T7"/>
                </a:cxn>
                <a:cxn ang="T14">
                  <a:pos x="T8" y="T9"/>
                </a:cxn>
              </a:cxnLst>
              <a:rect l="T15" t="T16" r="T17" b="T18"/>
              <a:pathLst>
                <a:path w="245" h="256">
                  <a:moveTo>
                    <a:pt x="117" y="0"/>
                  </a:moveTo>
                  <a:lnTo>
                    <a:pt x="0" y="157"/>
                  </a:lnTo>
                  <a:lnTo>
                    <a:pt x="128" y="256"/>
                  </a:lnTo>
                  <a:lnTo>
                    <a:pt x="245" y="89"/>
                  </a:lnTo>
                  <a:lnTo>
                    <a:pt x="117" y="0"/>
                  </a:lnTo>
                  <a:close/>
                </a:path>
              </a:pathLst>
            </a:custGeom>
            <a:solidFill>
              <a:srgbClr val="C0C0C0"/>
            </a:solidFill>
            <a:ln w="9525">
              <a:noFill/>
              <a:round/>
              <a:headEnd/>
              <a:tailEnd/>
            </a:ln>
          </p:spPr>
          <p:txBody>
            <a:bodyPr/>
            <a:lstStyle/>
            <a:p>
              <a:pPr rtl="0"/>
              <a:endParaRPr lang="en-US" sz="3800"/>
            </a:p>
          </p:txBody>
        </p:sp>
        <p:sp>
          <p:nvSpPr>
            <p:cNvPr id="41417" name="Freeform 457"/>
            <p:cNvSpPr>
              <a:spLocks/>
            </p:cNvSpPr>
            <p:nvPr/>
          </p:nvSpPr>
          <p:spPr bwMode="auto">
            <a:xfrm flipH="1">
              <a:off x="468" y="1101"/>
              <a:ext cx="63" cy="66"/>
            </a:xfrm>
            <a:custGeom>
              <a:avLst/>
              <a:gdLst>
                <a:gd name="T0" fmla="*/ 62 w 277"/>
                <a:gd name="T1" fmla="*/ 21 h 287"/>
                <a:gd name="T2" fmla="*/ 60 w 277"/>
                <a:gd name="T3" fmla="*/ 20 h 287"/>
                <a:gd name="T4" fmla="*/ 59 w 277"/>
                <a:gd name="T5" fmla="*/ 20 h 287"/>
                <a:gd name="T6" fmla="*/ 58 w 277"/>
                <a:gd name="T7" fmla="*/ 21 h 287"/>
                <a:gd name="T8" fmla="*/ 57 w 277"/>
                <a:gd name="T9" fmla="*/ 22 h 287"/>
                <a:gd name="T10" fmla="*/ 56 w 277"/>
                <a:gd name="T11" fmla="*/ 23 h 287"/>
                <a:gd name="T12" fmla="*/ 53 w 277"/>
                <a:gd name="T13" fmla="*/ 26 h 287"/>
                <a:gd name="T14" fmla="*/ 50 w 277"/>
                <a:gd name="T15" fmla="*/ 32 h 287"/>
                <a:gd name="T16" fmla="*/ 45 w 277"/>
                <a:gd name="T17" fmla="*/ 37 h 287"/>
                <a:gd name="T18" fmla="*/ 41 w 277"/>
                <a:gd name="T19" fmla="*/ 44 h 287"/>
                <a:gd name="T20" fmla="*/ 37 w 277"/>
                <a:gd name="T21" fmla="*/ 49 h 287"/>
                <a:gd name="T22" fmla="*/ 34 w 277"/>
                <a:gd name="T23" fmla="*/ 54 h 287"/>
                <a:gd name="T24" fmla="*/ 32 w 277"/>
                <a:gd name="T25" fmla="*/ 57 h 287"/>
                <a:gd name="T26" fmla="*/ 30 w 277"/>
                <a:gd name="T27" fmla="*/ 56 h 287"/>
                <a:gd name="T28" fmla="*/ 27 w 277"/>
                <a:gd name="T29" fmla="*/ 53 h 287"/>
                <a:gd name="T30" fmla="*/ 24 w 277"/>
                <a:gd name="T31" fmla="*/ 51 h 287"/>
                <a:gd name="T32" fmla="*/ 20 w 277"/>
                <a:gd name="T33" fmla="*/ 48 h 287"/>
                <a:gd name="T34" fmla="*/ 17 w 277"/>
                <a:gd name="T35" fmla="*/ 45 h 287"/>
                <a:gd name="T36" fmla="*/ 14 w 277"/>
                <a:gd name="T37" fmla="*/ 43 h 287"/>
                <a:gd name="T38" fmla="*/ 11 w 277"/>
                <a:gd name="T39" fmla="*/ 41 h 287"/>
                <a:gd name="T40" fmla="*/ 9 w 277"/>
                <a:gd name="T41" fmla="*/ 39 h 287"/>
                <a:gd name="T42" fmla="*/ 11 w 277"/>
                <a:gd name="T43" fmla="*/ 36 h 287"/>
                <a:gd name="T44" fmla="*/ 14 w 277"/>
                <a:gd name="T45" fmla="*/ 32 h 287"/>
                <a:gd name="T46" fmla="*/ 18 w 277"/>
                <a:gd name="T47" fmla="*/ 26 h 287"/>
                <a:gd name="T48" fmla="*/ 23 w 277"/>
                <a:gd name="T49" fmla="*/ 20 h 287"/>
                <a:gd name="T50" fmla="*/ 27 w 277"/>
                <a:gd name="T51" fmla="*/ 15 h 287"/>
                <a:gd name="T52" fmla="*/ 30 w 277"/>
                <a:gd name="T53" fmla="*/ 10 h 287"/>
                <a:gd name="T54" fmla="*/ 33 w 277"/>
                <a:gd name="T55" fmla="*/ 7 h 287"/>
                <a:gd name="T56" fmla="*/ 33 w 277"/>
                <a:gd name="T57" fmla="*/ 6 h 287"/>
                <a:gd name="T58" fmla="*/ 34 w 277"/>
                <a:gd name="T59" fmla="*/ 5 h 287"/>
                <a:gd name="T60" fmla="*/ 34 w 277"/>
                <a:gd name="T61" fmla="*/ 5 h 287"/>
                <a:gd name="T62" fmla="*/ 34 w 277"/>
                <a:gd name="T63" fmla="*/ 4 h 287"/>
                <a:gd name="T64" fmla="*/ 34 w 277"/>
                <a:gd name="T65" fmla="*/ 4 h 287"/>
                <a:gd name="T66" fmla="*/ 34 w 277"/>
                <a:gd name="T67" fmla="*/ 3 h 287"/>
                <a:gd name="T68" fmla="*/ 34 w 277"/>
                <a:gd name="T69" fmla="*/ 2 h 287"/>
                <a:gd name="T70" fmla="*/ 33 w 277"/>
                <a:gd name="T71" fmla="*/ 1 h 287"/>
                <a:gd name="T72" fmla="*/ 33 w 277"/>
                <a:gd name="T73" fmla="*/ 0 h 287"/>
                <a:gd name="T74" fmla="*/ 31 w 277"/>
                <a:gd name="T75" fmla="*/ 0 h 287"/>
                <a:gd name="T76" fmla="*/ 30 w 277"/>
                <a:gd name="T77" fmla="*/ 0 h 287"/>
                <a:gd name="T78" fmla="*/ 29 w 277"/>
                <a:gd name="T79" fmla="*/ 0 h 287"/>
                <a:gd name="T80" fmla="*/ 28 w 277"/>
                <a:gd name="T81" fmla="*/ 1 h 287"/>
                <a:gd name="T82" fmla="*/ 1 w 277"/>
                <a:gd name="T83" fmla="*/ 38 h 287"/>
                <a:gd name="T84" fmla="*/ 0 w 277"/>
                <a:gd name="T85" fmla="*/ 39 h 287"/>
                <a:gd name="T86" fmla="*/ 0 w 277"/>
                <a:gd name="T87" fmla="*/ 40 h 287"/>
                <a:gd name="T88" fmla="*/ 0 w 277"/>
                <a:gd name="T89" fmla="*/ 41 h 287"/>
                <a:gd name="T90" fmla="*/ 2 w 277"/>
                <a:gd name="T91" fmla="*/ 43 h 287"/>
                <a:gd name="T92" fmla="*/ 30 w 277"/>
                <a:gd name="T93" fmla="*/ 66 h 287"/>
                <a:gd name="T94" fmla="*/ 31 w 277"/>
                <a:gd name="T95" fmla="*/ 66 h 287"/>
                <a:gd name="T96" fmla="*/ 32 w 277"/>
                <a:gd name="T97" fmla="*/ 66 h 287"/>
                <a:gd name="T98" fmla="*/ 33 w 277"/>
                <a:gd name="T99" fmla="*/ 66 h 287"/>
                <a:gd name="T100" fmla="*/ 33 w 277"/>
                <a:gd name="T101" fmla="*/ 66 h 287"/>
                <a:gd name="T102" fmla="*/ 34 w 277"/>
                <a:gd name="T103" fmla="*/ 66 h 287"/>
                <a:gd name="T104" fmla="*/ 35 w 277"/>
                <a:gd name="T105" fmla="*/ 66 h 287"/>
                <a:gd name="T106" fmla="*/ 35 w 277"/>
                <a:gd name="T107" fmla="*/ 65 h 287"/>
                <a:gd name="T108" fmla="*/ 36 w 277"/>
                <a:gd name="T109" fmla="*/ 65 h 287"/>
                <a:gd name="T110" fmla="*/ 63 w 277"/>
                <a:gd name="T111" fmla="*/ 26 h 287"/>
                <a:gd name="T112" fmla="*/ 63 w 277"/>
                <a:gd name="T113" fmla="*/ 25 h 287"/>
                <a:gd name="T114" fmla="*/ 63 w 277"/>
                <a:gd name="T115" fmla="*/ 23 h 287"/>
                <a:gd name="T116" fmla="*/ 63 w 277"/>
                <a:gd name="T117" fmla="*/ 22 h 287"/>
                <a:gd name="T118" fmla="*/ 62 w 277"/>
                <a:gd name="T119" fmla="*/ 21 h 28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77"/>
                <a:gd name="T181" fmla="*/ 0 h 287"/>
                <a:gd name="T182" fmla="*/ 277 w 277"/>
                <a:gd name="T183" fmla="*/ 287 h 28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77" h="287">
                  <a:moveTo>
                    <a:pt x="272" y="91"/>
                  </a:moveTo>
                  <a:lnTo>
                    <a:pt x="265" y="88"/>
                  </a:lnTo>
                  <a:lnTo>
                    <a:pt x="259" y="88"/>
                  </a:lnTo>
                  <a:lnTo>
                    <a:pt x="254" y="91"/>
                  </a:lnTo>
                  <a:lnTo>
                    <a:pt x="249" y="95"/>
                  </a:lnTo>
                  <a:lnTo>
                    <a:pt x="245" y="100"/>
                  </a:lnTo>
                  <a:lnTo>
                    <a:pt x="234" y="115"/>
                  </a:lnTo>
                  <a:lnTo>
                    <a:pt x="219" y="137"/>
                  </a:lnTo>
                  <a:lnTo>
                    <a:pt x="200" y="162"/>
                  </a:lnTo>
                  <a:lnTo>
                    <a:pt x="182" y="190"/>
                  </a:lnTo>
                  <a:lnTo>
                    <a:pt x="164" y="214"/>
                  </a:lnTo>
                  <a:lnTo>
                    <a:pt x="150" y="235"/>
                  </a:lnTo>
                  <a:lnTo>
                    <a:pt x="141" y="248"/>
                  </a:lnTo>
                  <a:lnTo>
                    <a:pt x="132" y="242"/>
                  </a:lnTo>
                  <a:lnTo>
                    <a:pt x="119" y="232"/>
                  </a:lnTo>
                  <a:lnTo>
                    <a:pt x="104" y="221"/>
                  </a:lnTo>
                  <a:lnTo>
                    <a:pt x="90" y="209"/>
                  </a:lnTo>
                  <a:lnTo>
                    <a:pt x="74" y="197"/>
                  </a:lnTo>
                  <a:lnTo>
                    <a:pt x="60" y="186"/>
                  </a:lnTo>
                  <a:lnTo>
                    <a:pt x="48" y="177"/>
                  </a:lnTo>
                  <a:lnTo>
                    <a:pt x="39" y="170"/>
                  </a:lnTo>
                  <a:lnTo>
                    <a:pt x="48" y="157"/>
                  </a:lnTo>
                  <a:lnTo>
                    <a:pt x="63" y="137"/>
                  </a:lnTo>
                  <a:lnTo>
                    <a:pt x="81" y="114"/>
                  </a:lnTo>
                  <a:lnTo>
                    <a:pt x="99" y="89"/>
                  </a:lnTo>
                  <a:lnTo>
                    <a:pt x="117" y="66"/>
                  </a:lnTo>
                  <a:lnTo>
                    <a:pt x="133" y="45"/>
                  </a:lnTo>
                  <a:lnTo>
                    <a:pt x="143" y="31"/>
                  </a:lnTo>
                  <a:lnTo>
                    <a:pt x="147" y="26"/>
                  </a:lnTo>
                  <a:lnTo>
                    <a:pt x="148" y="23"/>
                  </a:lnTo>
                  <a:lnTo>
                    <a:pt x="150" y="20"/>
                  </a:lnTo>
                  <a:lnTo>
                    <a:pt x="151" y="19"/>
                  </a:lnTo>
                  <a:lnTo>
                    <a:pt x="151" y="16"/>
                  </a:lnTo>
                  <a:lnTo>
                    <a:pt x="151" y="13"/>
                  </a:lnTo>
                  <a:lnTo>
                    <a:pt x="150" y="9"/>
                  </a:lnTo>
                  <a:lnTo>
                    <a:pt x="147" y="5"/>
                  </a:lnTo>
                  <a:lnTo>
                    <a:pt x="145" y="2"/>
                  </a:lnTo>
                  <a:lnTo>
                    <a:pt x="138" y="0"/>
                  </a:lnTo>
                  <a:lnTo>
                    <a:pt x="132" y="0"/>
                  </a:lnTo>
                  <a:lnTo>
                    <a:pt x="126" y="2"/>
                  </a:lnTo>
                  <a:lnTo>
                    <a:pt x="121" y="6"/>
                  </a:lnTo>
                  <a:lnTo>
                    <a:pt x="3" y="164"/>
                  </a:lnTo>
                  <a:lnTo>
                    <a:pt x="0" y="169"/>
                  </a:lnTo>
                  <a:lnTo>
                    <a:pt x="0" y="175"/>
                  </a:lnTo>
                  <a:lnTo>
                    <a:pt x="2" y="180"/>
                  </a:lnTo>
                  <a:lnTo>
                    <a:pt x="7" y="186"/>
                  </a:lnTo>
                  <a:lnTo>
                    <a:pt x="134" y="285"/>
                  </a:lnTo>
                  <a:lnTo>
                    <a:pt x="137" y="286"/>
                  </a:lnTo>
                  <a:lnTo>
                    <a:pt x="141" y="287"/>
                  </a:lnTo>
                  <a:lnTo>
                    <a:pt x="143" y="287"/>
                  </a:lnTo>
                  <a:lnTo>
                    <a:pt x="147" y="287"/>
                  </a:lnTo>
                  <a:lnTo>
                    <a:pt x="150" y="287"/>
                  </a:lnTo>
                  <a:lnTo>
                    <a:pt x="152" y="286"/>
                  </a:lnTo>
                  <a:lnTo>
                    <a:pt x="155" y="283"/>
                  </a:lnTo>
                  <a:lnTo>
                    <a:pt x="158" y="281"/>
                  </a:lnTo>
                  <a:lnTo>
                    <a:pt x="275" y="114"/>
                  </a:lnTo>
                  <a:lnTo>
                    <a:pt x="277" y="108"/>
                  </a:lnTo>
                  <a:lnTo>
                    <a:pt x="277" y="101"/>
                  </a:lnTo>
                  <a:lnTo>
                    <a:pt x="276" y="96"/>
                  </a:lnTo>
                  <a:lnTo>
                    <a:pt x="272" y="91"/>
                  </a:lnTo>
                  <a:close/>
                </a:path>
              </a:pathLst>
            </a:custGeom>
            <a:solidFill>
              <a:srgbClr val="000000"/>
            </a:solidFill>
            <a:ln w="9525">
              <a:noFill/>
              <a:round/>
              <a:headEnd/>
              <a:tailEnd/>
            </a:ln>
          </p:spPr>
          <p:txBody>
            <a:bodyPr/>
            <a:lstStyle/>
            <a:p>
              <a:pPr rtl="0"/>
              <a:endParaRPr lang="en-US" sz="3800"/>
            </a:p>
          </p:txBody>
        </p:sp>
        <p:sp>
          <p:nvSpPr>
            <p:cNvPr id="41418" name="Freeform 458"/>
            <p:cNvSpPr>
              <a:spLocks/>
            </p:cNvSpPr>
            <p:nvPr/>
          </p:nvSpPr>
          <p:spPr bwMode="auto">
            <a:xfrm flipH="1">
              <a:off x="442" y="974"/>
              <a:ext cx="199" cy="140"/>
            </a:xfrm>
            <a:custGeom>
              <a:avLst/>
              <a:gdLst>
                <a:gd name="T0" fmla="*/ 172 w 867"/>
                <a:gd name="T1" fmla="*/ 3 h 610"/>
                <a:gd name="T2" fmla="*/ 165 w 867"/>
                <a:gd name="T3" fmla="*/ 7 h 610"/>
                <a:gd name="T4" fmla="*/ 155 w 867"/>
                <a:gd name="T5" fmla="*/ 12 h 610"/>
                <a:gd name="T6" fmla="*/ 147 w 867"/>
                <a:gd name="T7" fmla="*/ 16 h 610"/>
                <a:gd name="T8" fmla="*/ 145 w 867"/>
                <a:gd name="T9" fmla="*/ 18 h 610"/>
                <a:gd name="T10" fmla="*/ 144 w 867"/>
                <a:gd name="T11" fmla="*/ 19 h 610"/>
                <a:gd name="T12" fmla="*/ 144 w 867"/>
                <a:gd name="T13" fmla="*/ 23 h 610"/>
                <a:gd name="T14" fmla="*/ 144 w 867"/>
                <a:gd name="T15" fmla="*/ 33 h 610"/>
                <a:gd name="T16" fmla="*/ 143 w 867"/>
                <a:gd name="T17" fmla="*/ 38 h 610"/>
                <a:gd name="T18" fmla="*/ 139 w 867"/>
                <a:gd name="T19" fmla="*/ 41 h 610"/>
                <a:gd name="T20" fmla="*/ 136 w 867"/>
                <a:gd name="T21" fmla="*/ 40 h 610"/>
                <a:gd name="T22" fmla="*/ 133 w 867"/>
                <a:gd name="T23" fmla="*/ 33 h 610"/>
                <a:gd name="T24" fmla="*/ 130 w 867"/>
                <a:gd name="T25" fmla="*/ 26 h 610"/>
                <a:gd name="T26" fmla="*/ 128 w 867"/>
                <a:gd name="T27" fmla="*/ 22 h 610"/>
                <a:gd name="T28" fmla="*/ 127 w 867"/>
                <a:gd name="T29" fmla="*/ 21 h 610"/>
                <a:gd name="T30" fmla="*/ 125 w 867"/>
                <a:gd name="T31" fmla="*/ 19 h 610"/>
                <a:gd name="T32" fmla="*/ 98 w 867"/>
                <a:gd name="T33" fmla="*/ 14 h 610"/>
                <a:gd name="T34" fmla="*/ 98 w 867"/>
                <a:gd name="T35" fmla="*/ 14 h 610"/>
                <a:gd name="T36" fmla="*/ 97 w 867"/>
                <a:gd name="T37" fmla="*/ 14 h 610"/>
                <a:gd name="T38" fmla="*/ 86 w 867"/>
                <a:gd name="T39" fmla="*/ 16 h 610"/>
                <a:gd name="T40" fmla="*/ 73 w 867"/>
                <a:gd name="T41" fmla="*/ 20 h 610"/>
                <a:gd name="T42" fmla="*/ 61 w 867"/>
                <a:gd name="T43" fmla="*/ 26 h 610"/>
                <a:gd name="T44" fmla="*/ 49 w 867"/>
                <a:gd name="T45" fmla="*/ 32 h 610"/>
                <a:gd name="T46" fmla="*/ 38 w 867"/>
                <a:gd name="T47" fmla="*/ 38 h 610"/>
                <a:gd name="T48" fmla="*/ 29 w 867"/>
                <a:gd name="T49" fmla="*/ 44 h 610"/>
                <a:gd name="T50" fmla="*/ 23 w 867"/>
                <a:gd name="T51" fmla="*/ 48 h 610"/>
                <a:gd name="T52" fmla="*/ 20 w 867"/>
                <a:gd name="T53" fmla="*/ 50 h 610"/>
                <a:gd name="T54" fmla="*/ 21 w 867"/>
                <a:gd name="T55" fmla="*/ 50 h 610"/>
                <a:gd name="T56" fmla="*/ 21 w 867"/>
                <a:gd name="T57" fmla="*/ 50 h 610"/>
                <a:gd name="T58" fmla="*/ 12 w 867"/>
                <a:gd name="T59" fmla="*/ 56 h 610"/>
                <a:gd name="T60" fmla="*/ 6 w 867"/>
                <a:gd name="T61" fmla="*/ 64 h 610"/>
                <a:gd name="T62" fmla="*/ 2 w 867"/>
                <a:gd name="T63" fmla="*/ 72 h 610"/>
                <a:gd name="T64" fmla="*/ 0 w 867"/>
                <a:gd name="T65" fmla="*/ 76 h 610"/>
                <a:gd name="T66" fmla="*/ 0 w 867"/>
                <a:gd name="T67" fmla="*/ 78 h 610"/>
                <a:gd name="T68" fmla="*/ 1 w 867"/>
                <a:gd name="T69" fmla="*/ 80 h 610"/>
                <a:gd name="T70" fmla="*/ 45 w 867"/>
                <a:gd name="T71" fmla="*/ 139 h 610"/>
                <a:gd name="T72" fmla="*/ 48 w 867"/>
                <a:gd name="T73" fmla="*/ 140 h 610"/>
                <a:gd name="T74" fmla="*/ 50 w 867"/>
                <a:gd name="T75" fmla="*/ 139 h 610"/>
                <a:gd name="T76" fmla="*/ 59 w 867"/>
                <a:gd name="T77" fmla="*/ 137 h 610"/>
                <a:gd name="T78" fmla="*/ 72 w 867"/>
                <a:gd name="T79" fmla="*/ 131 h 610"/>
                <a:gd name="T80" fmla="*/ 89 w 867"/>
                <a:gd name="T81" fmla="*/ 123 h 610"/>
                <a:gd name="T82" fmla="*/ 108 w 867"/>
                <a:gd name="T83" fmla="*/ 111 h 610"/>
                <a:gd name="T84" fmla="*/ 127 w 867"/>
                <a:gd name="T85" fmla="*/ 97 h 610"/>
                <a:gd name="T86" fmla="*/ 145 w 867"/>
                <a:gd name="T87" fmla="*/ 79 h 610"/>
                <a:gd name="T88" fmla="*/ 160 w 867"/>
                <a:gd name="T89" fmla="*/ 58 h 610"/>
                <a:gd name="T90" fmla="*/ 167 w 867"/>
                <a:gd name="T91" fmla="*/ 45 h 610"/>
                <a:gd name="T92" fmla="*/ 173 w 867"/>
                <a:gd name="T93" fmla="*/ 41 h 610"/>
                <a:gd name="T94" fmla="*/ 181 w 867"/>
                <a:gd name="T95" fmla="*/ 36 h 610"/>
                <a:gd name="T96" fmla="*/ 187 w 867"/>
                <a:gd name="T97" fmla="*/ 33 h 610"/>
                <a:gd name="T98" fmla="*/ 190 w 867"/>
                <a:gd name="T99" fmla="*/ 31 h 610"/>
                <a:gd name="T100" fmla="*/ 193 w 867"/>
                <a:gd name="T101" fmla="*/ 27 h 610"/>
                <a:gd name="T102" fmla="*/ 197 w 867"/>
                <a:gd name="T103" fmla="*/ 23 h 610"/>
                <a:gd name="T104" fmla="*/ 199 w 867"/>
                <a:gd name="T105" fmla="*/ 18 h 610"/>
                <a:gd name="T106" fmla="*/ 199 w 867"/>
                <a:gd name="T107" fmla="*/ 13 h 610"/>
                <a:gd name="T108" fmla="*/ 198 w 867"/>
                <a:gd name="T109" fmla="*/ 10 h 610"/>
                <a:gd name="T110" fmla="*/ 196 w 867"/>
                <a:gd name="T111" fmla="*/ 6 h 610"/>
                <a:gd name="T112" fmla="*/ 192 w 867"/>
                <a:gd name="T113" fmla="*/ 3 h 610"/>
                <a:gd name="T114" fmla="*/ 186 w 867"/>
                <a:gd name="T115" fmla="*/ 0 h 610"/>
                <a:gd name="T116" fmla="*/ 178 w 867"/>
                <a:gd name="T117" fmla="*/ 0 h 61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67"/>
                <a:gd name="T178" fmla="*/ 0 h 610"/>
                <a:gd name="T179" fmla="*/ 867 w 867"/>
                <a:gd name="T180" fmla="*/ 610 h 61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67" h="610">
                  <a:moveTo>
                    <a:pt x="755" y="9"/>
                  </a:moveTo>
                  <a:lnTo>
                    <a:pt x="750" y="11"/>
                  </a:lnTo>
                  <a:lnTo>
                    <a:pt x="736" y="19"/>
                  </a:lnTo>
                  <a:lnTo>
                    <a:pt x="717" y="30"/>
                  </a:lnTo>
                  <a:lnTo>
                    <a:pt x="695" y="41"/>
                  </a:lnTo>
                  <a:lnTo>
                    <a:pt x="675" y="53"/>
                  </a:lnTo>
                  <a:lnTo>
                    <a:pt x="655" y="62"/>
                  </a:lnTo>
                  <a:lnTo>
                    <a:pt x="642" y="70"/>
                  </a:lnTo>
                  <a:lnTo>
                    <a:pt x="637" y="73"/>
                  </a:lnTo>
                  <a:lnTo>
                    <a:pt x="633" y="77"/>
                  </a:lnTo>
                  <a:lnTo>
                    <a:pt x="629" y="80"/>
                  </a:lnTo>
                  <a:lnTo>
                    <a:pt x="628" y="84"/>
                  </a:lnTo>
                  <a:lnTo>
                    <a:pt x="626" y="90"/>
                  </a:lnTo>
                  <a:lnTo>
                    <a:pt x="626" y="99"/>
                  </a:lnTo>
                  <a:lnTo>
                    <a:pt x="628" y="119"/>
                  </a:lnTo>
                  <a:lnTo>
                    <a:pt x="628" y="143"/>
                  </a:lnTo>
                  <a:lnTo>
                    <a:pt x="628" y="160"/>
                  </a:lnTo>
                  <a:lnTo>
                    <a:pt x="623" y="165"/>
                  </a:lnTo>
                  <a:lnTo>
                    <a:pt x="615" y="170"/>
                  </a:lnTo>
                  <a:lnTo>
                    <a:pt x="607" y="178"/>
                  </a:lnTo>
                  <a:lnTo>
                    <a:pt x="598" y="186"/>
                  </a:lnTo>
                  <a:lnTo>
                    <a:pt x="591" y="173"/>
                  </a:lnTo>
                  <a:lnTo>
                    <a:pt x="585" y="159"/>
                  </a:lnTo>
                  <a:lnTo>
                    <a:pt x="578" y="143"/>
                  </a:lnTo>
                  <a:lnTo>
                    <a:pt x="571" y="129"/>
                  </a:lnTo>
                  <a:lnTo>
                    <a:pt x="565" y="114"/>
                  </a:lnTo>
                  <a:lnTo>
                    <a:pt x="560" y="104"/>
                  </a:lnTo>
                  <a:lnTo>
                    <a:pt x="556" y="96"/>
                  </a:lnTo>
                  <a:lnTo>
                    <a:pt x="555" y="93"/>
                  </a:lnTo>
                  <a:lnTo>
                    <a:pt x="552" y="90"/>
                  </a:lnTo>
                  <a:lnTo>
                    <a:pt x="550" y="87"/>
                  </a:lnTo>
                  <a:lnTo>
                    <a:pt x="546" y="84"/>
                  </a:lnTo>
                  <a:lnTo>
                    <a:pt x="541" y="83"/>
                  </a:lnTo>
                  <a:lnTo>
                    <a:pt x="426" y="62"/>
                  </a:lnTo>
                  <a:lnTo>
                    <a:pt x="425" y="62"/>
                  </a:lnTo>
                  <a:lnTo>
                    <a:pt x="424" y="62"/>
                  </a:lnTo>
                  <a:lnTo>
                    <a:pt x="422" y="62"/>
                  </a:lnTo>
                  <a:lnTo>
                    <a:pt x="398" y="65"/>
                  </a:lnTo>
                  <a:lnTo>
                    <a:pt x="373" y="70"/>
                  </a:lnTo>
                  <a:lnTo>
                    <a:pt x="346" y="78"/>
                  </a:lnTo>
                  <a:lnTo>
                    <a:pt x="318" y="87"/>
                  </a:lnTo>
                  <a:lnTo>
                    <a:pt x="291" y="99"/>
                  </a:lnTo>
                  <a:lnTo>
                    <a:pt x="264" y="112"/>
                  </a:lnTo>
                  <a:lnTo>
                    <a:pt x="238" y="125"/>
                  </a:lnTo>
                  <a:lnTo>
                    <a:pt x="212" y="139"/>
                  </a:lnTo>
                  <a:lnTo>
                    <a:pt x="187" y="153"/>
                  </a:lnTo>
                  <a:lnTo>
                    <a:pt x="165" y="166"/>
                  </a:lnTo>
                  <a:lnTo>
                    <a:pt x="144" y="179"/>
                  </a:lnTo>
                  <a:lnTo>
                    <a:pt x="126" y="191"/>
                  </a:lnTo>
                  <a:lnTo>
                    <a:pt x="112" y="201"/>
                  </a:lnTo>
                  <a:lnTo>
                    <a:pt x="100" y="209"/>
                  </a:lnTo>
                  <a:lnTo>
                    <a:pt x="92" y="214"/>
                  </a:lnTo>
                  <a:lnTo>
                    <a:pt x="88" y="217"/>
                  </a:lnTo>
                  <a:lnTo>
                    <a:pt x="90" y="216"/>
                  </a:lnTo>
                  <a:lnTo>
                    <a:pt x="91" y="216"/>
                  </a:lnTo>
                  <a:lnTo>
                    <a:pt x="71" y="228"/>
                  </a:lnTo>
                  <a:lnTo>
                    <a:pt x="53" y="243"/>
                  </a:lnTo>
                  <a:lnTo>
                    <a:pt x="39" y="261"/>
                  </a:lnTo>
                  <a:lnTo>
                    <a:pt x="26" y="280"/>
                  </a:lnTo>
                  <a:lnTo>
                    <a:pt x="15" y="298"/>
                  </a:lnTo>
                  <a:lnTo>
                    <a:pt x="8" y="313"/>
                  </a:lnTo>
                  <a:lnTo>
                    <a:pt x="2" y="324"/>
                  </a:lnTo>
                  <a:lnTo>
                    <a:pt x="1" y="329"/>
                  </a:lnTo>
                  <a:lnTo>
                    <a:pt x="0" y="333"/>
                  </a:lnTo>
                  <a:lnTo>
                    <a:pt x="0" y="338"/>
                  </a:lnTo>
                  <a:lnTo>
                    <a:pt x="1" y="343"/>
                  </a:lnTo>
                  <a:lnTo>
                    <a:pt x="4" y="347"/>
                  </a:lnTo>
                  <a:lnTo>
                    <a:pt x="191" y="601"/>
                  </a:lnTo>
                  <a:lnTo>
                    <a:pt x="195" y="605"/>
                  </a:lnTo>
                  <a:lnTo>
                    <a:pt x="200" y="609"/>
                  </a:lnTo>
                  <a:lnTo>
                    <a:pt x="207" y="610"/>
                  </a:lnTo>
                  <a:lnTo>
                    <a:pt x="212" y="609"/>
                  </a:lnTo>
                  <a:lnTo>
                    <a:pt x="220" y="606"/>
                  </a:lnTo>
                  <a:lnTo>
                    <a:pt x="234" y="602"/>
                  </a:lnTo>
                  <a:lnTo>
                    <a:pt x="255" y="595"/>
                  </a:lnTo>
                  <a:lnTo>
                    <a:pt x="282" y="584"/>
                  </a:lnTo>
                  <a:lnTo>
                    <a:pt x="314" y="570"/>
                  </a:lnTo>
                  <a:lnTo>
                    <a:pt x="350" y="554"/>
                  </a:lnTo>
                  <a:lnTo>
                    <a:pt x="389" y="535"/>
                  </a:lnTo>
                  <a:lnTo>
                    <a:pt x="429" y="511"/>
                  </a:lnTo>
                  <a:lnTo>
                    <a:pt x="472" y="485"/>
                  </a:lnTo>
                  <a:lnTo>
                    <a:pt x="513" y="455"/>
                  </a:lnTo>
                  <a:lnTo>
                    <a:pt x="555" y="423"/>
                  </a:lnTo>
                  <a:lnTo>
                    <a:pt x="595" y="386"/>
                  </a:lnTo>
                  <a:lnTo>
                    <a:pt x="632" y="345"/>
                  </a:lnTo>
                  <a:lnTo>
                    <a:pt x="665" y="300"/>
                  </a:lnTo>
                  <a:lnTo>
                    <a:pt x="695" y="252"/>
                  </a:lnTo>
                  <a:lnTo>
                    <a:pt x="720" y="200"/>
                  </a:lnTo>
                  <a:lnTo>
                    <a:pt x="727" y="196"/>
                  </a:lnTo>
                  <a:lnTo>
                    <a:pt x="740" y="188"/>
                  </a:lnTo>
                  <a:lnTo>
                    <a:pt x="755" y="178"/>
                  </a:lnTo>
                  <a:lnTo>
                    <a:pt x="773" y="168"/>
                  </a:lnTo>
                  <a:lnTo>
                    <a:pt x="790" y="157"/>
                  </a:lnTo>
                  <a:lnTo>
                    <a:pt x="805" y="148"/>
                  </a:lnTo>
                  <a:lnTo>
                    <a:pt x="815" y="142"/>
                  </a:lnTo>
                  <a:lnTo>
                    <a:pt x="819" y="139"/>
                  </a:lnTo>
                  <a:lnTo>
                    <a:pt x="827" y="134"/>
                  </a:lnTo>
                  <a:lnTo>
                    <a:pt x="834" y="127"/>
                  </a:lnTo>
                  <a:lnTo>
                    <a:pt x="842" y="119"/>
                  </a:lnTo>
                  <a:lnTo>
                    <a:pt x="850" y="110"/>
                  </a:lnTo>
                  <a:lnTo>
                    <a:pt x="857" y="101"/>
                  </a:lnTo>
                  <a:lnTo>
                    <a:pt x="862" y="90"/>
                  </a:lnTo>
                  <a:lnTo>
                    <a:pt x="866" y="79"/>
                  </a:lnTo>
                  <a:lnTo>
                    <a:pt x="867" y="66"/>
                  </a:lnTo>
                  <a:lnTo>
                    <a:pt x="867" y="58"/>
                  </a:lnTo>
                  <a:lnTo>
                    <a:pt x="866" y="50"/>
                  </a:lnTo>
                  <a:lnTo>
                    <a:pt x="863" y="44"/>
                  </a:lnTo>
                  <a:lnTo>
                    <a:pt x="859" y="36"/>
                  </a:lnTo>
                  <a:lnTo>
                    <a:pt x="854" y="28"/>
                  </a:lnTo>
                  <a:lnTo>
                    <a:pt x="846" y="19"/>
                  </a:lnTo>
                  <a:lnTo>
                    <a:pt x="836" y="11"/>
                  </a:lnTo>
                  <a:lnTo>
                    <a:pt x="824" y="5"/>
                  </a:lnTo>
                  <a:lnTo>
                    <a:pt x="810" y="1"/>
                  </a:lnTo>
                  <a:lnTo>
                    <a:pt x="794" y="0"/>
                  </a:lnTo>
                  <a:lnTo>
                    <a:pt x="776" y="2"/>
                  </a:lnTo>
                  <a:lnTo>
                    <a:pt x="755" y="9"/>
                  </a:lnTo>
                  <a:close/>
                </a:path>
              </a:pathLst>
            </a:custGeom>
            <a:solidFill>
              <a:srgbClr val="000000"/>
            </a:solidFill>
            <a:ln w="9525">
              <a:noFill/>
              <a:round/>
              <a:headEnd/>
              <a:tailEnd/>
            </a:ln>
          </p:spPr>
          <p:txBody>
            <a:bodyPr/>
            <a:lstStyle/>
            <a:p>
              <a:pPr rtl="0"/>
              <a:endParaRPr lang="en-US" sz="3800"/>
            </a:p>
          </p:txBody>
        </p:sp>
        <p:sp>
          <p:nvSpPr>
            <p:cNvPr id="41419" name="Freeform 459"/>
            <p:cNvSpPr>
              <a:spLocks/>
            </p:cNvSpPr>
            <p:nvPr/>
          </p:nvSpPr>
          <p:spPr bwMode="auto">
            <a:xfrm flipH="1">
              <a:off x="452" y="983"/>
              <a:ext cx="179" cy="121"/>
            </a:xfrm>
            <a:custGeom>
              <a:avLst/>
              <a:gdLst>
                <a:gd name="T0" fmla="*/ 169 w 786"/>
                <a:gd name="T1" fmla="*/ 0 h 528"/>
                <a:gd name="T2" fmla="*/ 174 w 786"/>
                <a:gd name="T3" fmla="*/ 0 h 528"/>
                <a:gd name="T4" fmla="*/ 176 w 786"/>
                <a:gd name="T5" fmla="*/ 1 h 528"/>
                <a:gd name="T6" fmla="*/ 178 w 786"/>
                <a:gd name="T7" fmla="*/ 3 h 528"/>
                <a:gd name="T8" fmla="*/ 179 w 786"/>
                <a:gd name="T9" fmla="*/ 6 h 528"/>
                <a:gd name="T10" fmla="*/ 178 w 786"/>
                <a:gd name="T11" fmla="*/ 10 h 528"/>
                <a:gd name="T12" fmla="*/ 175 w 786"/>
                <a:gd name="T13" fmla="*/ 13 h 528"/>
                <a:gd name="T14" fmla="*/ 173 w 786"/>
                <a:gd name="T15" fmla="*/ 15 h 528"/>
                <a:gd name="T16" fmla="*/ 171 w 786"/>
                <a:gd name="T17" fmla="*/ 16 h 528"/>
                <a:gd name="T18" fmla="*/ 165 w 786"/>
                <a:gd name="T19" fmla="*/ 20 h 528"/>
                <a:gd name="T20" fmla="*/ 156 w 786"/>
                <a:gd name="T21" fmla="*/ 25 h 528"/>
                <a:gd name="T22" fmla="*/ 150 w 786"/>
                <a:gd name="T23" fmla="*/ 30 h 528"/>
                <a:gd name="T24" fmla="*/ 148 w 786"/>
                <a:gd name="T25" fmla="*/ 31 h 528"/>
                <a:gd name="T26" fmla="*/ 147 w 786"/>
                <a:gd name="T27" fmla="*/ 32 h 528"/>
                <a:gd name="T28" fmla="*/ 143 w 786"/>
                <a:gd name="T29" fmla="*/ 43 h 528"/>
                <a:gd name="T30" fmla="*/ 130 w 786"/>
                <a:gd name="T31" fmla="*/ 61 h 528"/>
                <a:gd name="T32" fmla="*/ 115 w 786"/>
                <a:gd name="T33" fmla="*/ 77 h 528"/>
                <a:gd name="T34" fmla="*/ 99 w 786"/>
                <a:gd name="T35" fmla="*/ 90 h 528"/>
                <a:gd name="T36" fmla="*/ 82 w 786"/>
                <a:gd name="T37" fmla="*/ 101 h 528"/>
                <a:gd name="T38" fmla="*/ 67 w 786"/>
                <a:gd name="T39" fmla="*/ 110 h 528"/>
                <a:gd name="T40" fmla="*/ 53 w 786"/>
                <a:gd name="T41" fmla="*/ 116 h 528"/>
                <a:gd name="T42" fmla="*/ 43 w 786"/>
                <a:gd name="T43" fmla="*/ 120 h 528"/>
                <a:gd name="T44" fmla="*/ 37 w 786"/>
                <a:gd name="T45" fmla="*/ 118 h 528"/>
                <a:gd name="T46" fmla="*/ 26 w 786"/>
                <a:gd name="T47" fmla="*/ 103 h 528"/>
                <a:gd name="T48" fmla="*/ 13 w 786"/>
                <a:gd name="T49" fmla="*/ 85 h 528"/>
                <a:gd name="T50" fmla="*/ 3 w 786"/>
                <a:gd name="T51" fmla="*/ 71 h 528"/>
                <a:gd name="T52" fmla="*/ 1 w 786"/>
                <a:gd name="T53" fmla="*/ 65 h 528"/>
                <a:gd name="T54" fmla="*/ 4 w 786"/>
                <a:gd name="T55" fmla="*/ 60 h 528"/>
                <a:gd name="T56" fmla="*/ 8 w 786"/>
                <a:gd name="T57" fmla="*/ 55 h 528"/>
                <a:gd name="T58" fmla="*/ 13 w 786"/>
                <a:gd name="T59" fmla="*/ 50 h 528"/>
                <a:gd name="T60" fmla="*/ 15 w 786"/>
                <a:gd name="T61" fmla="*/ 49 h 528"/>
                <a:gd name="T62" fmla="*/ 15 w 786"/>
                <a:gd name="T63" fmla="*/ 49 h 528"/>
                <a:gd name="T64" fmla="*/ 16 w 786"/>
                <a:gd name="T65" fmla="*/ 48 h 528"/>
                <a:gd name="T66" fmla="*/ 20 w 786"/>
                <a:gd name="T67" fmla="*/ 45 h 528"/>
                <a:gd name="T68" fmla="*/ 27 w 786"/>
                <a:gd name="T69" fmla="*/ 41 h 528"/>
                <a:gd name="T70" fmla="*/ 36 w 786"/>
                <a:gd name="T71" fmla="*/ 35 h 528"/>
                <a:gd name="T72" fmla="*/ 47 w 786"/>
                <a:gd name="T73" fmla="*/ 29 h 528"/>
                <a:gd name="T74" fmla="*/ 59 w 786"/>
                <a:gd name="T75" fmla="*/ 23 h 528"/>
                <a:gd name="T76" fmla="*/ 71 w 786"/>
                <a:gd name="T77" fmla="*/ 18 h 528"/>
                <a:gd name="T78" fmla="*/ 82 w 786"/>
                <a:gd name="T79" fmla="*/ 15 h 528"/>
                <a:gd name="T80" fmla="*/ 88 w 786"/>
                <a:gd name="T81" fmla="*/ 15 h 528"/>
                <a:gd name="T82" fmla="*/ 94 w 786"/>
                <a:gd name="T83" fmla="*/ 16 h 528"/>
                <a:gd name="T84" fmla="*/ 101 w 786"/>
                <a:gd name="T85" fmla="*/ 17 h 528"/>
                <a:gd name="T86" fmla="*/ 108 w 786"/>
                <a:gd name="T87" fmla="*/ 18 h 528"/>
                <a:gd name="T88" fmla="*/ 111 w 786"/>
                <a:gd name="T89" fmla="*/ 21 h 528"/>
                <a:gd name="T90" fmla="*/ 114 w 786"/>
                <a:gd name="T91" fmla="*/ 28 h 528"/>
                <a:gd name="T92" fmla="*/ 118 w 786"/>
                <a:gd name="T93" fmla="*/ 36 h 528"/>
                <a:gd name="T94" fmla="*/ 121 w 786"/>
                <a:gd name="T95" fmla="*/ 42 h 528"/>
                <a:gd name="T96" fmla="*/ 122 w 786"/>
                <a:gd name="T97" fmla="*/ 44 h 528"/>
                <a:gd name="T98" fmla="*/ 123 w 786"/>
                <a:gd name="T99" fmla="*/ 45 h 528"/>
                <a:gd name="T100" fmla="*/ 125 w 786"/>
                <a:gd name="T101" fmla="*/ 45 h 528"/>
                <a:gd name="T102" fmla="*/ 127 w 786"/>
                <a:gd name="T103" fmla="*/ 45 h 528"/>
                <a:gd name="T104" fmla="*/ 141 w 786"/>
                <a:gd name="T105" fmla="*/ 33 h 528"/>
                <a:gd name="T106" fmla="*/ 142 w 786"/>
                <a:gd name="T107" fmla="*/ 32 h 528"/>
                <a:gd name="T108" fmla="*/ 143 w 786"/>
                <a:gd name="T109" fmla="*/ 30 h 528"/>
                <a:gd name="T110" fmla="*/ 143 w 786"/>
                <a:gd name="T111" fmla="*/ 24 h 528"/>
                <a:gd name="T112" fmla="*/ 142 w 786"/>
                <a:gd name="T113" fmla="*/ 14 h 528"/>
                <a:gd name="T114" fmla="*/ 148 w 786"/>
                <a:gd name="T115" fmla="*/ 11 h 528"/>
                <a:gd name="T116" fmla="*/ 156 w 786"/>
                <a:gd name="T117" fmla="*/ 7 h 528"/>
                <a:gd name="T118" fmla="*/ 163 w 786"/>
                <a:gd name="T119" fmla="*/ 3 h 528"/>
                <a:gd name="T120" fmla="*/ 166 w 786"/>
                <a:gd name="T121" fmla="*/ 1 h 5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86"/>
                <a:gd name="T184" fmla="*/ 0 h 528"/>
                <a:gd name="T185" fmla="*/ 786 w 786"/>
                <a:gd name="T186" fmla="*/ 528 h 5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86" h="528">
                  <a:moveTo>
                    <a:pt x="731" y="5"/>
                  </a:moveTo>
                  <a:lnTo>
                    <a:pt x="743" y="1"/>
                  </a:lnTo>
                  <a:lnTo>
                    <a:pt x="754" y="0"/>
                  </a:lnTo>
                  <a:lnTo>
                    <a:pt x="762" y="1"/>
                  </a:lnTo>
                  <a:lnTo>
                    <a:pt x="770" y="4"/>
                  </a:lnTo>
                  <a:lnTo>
                    <a:pt x="775" y="6"/>
                  </a:lnTo>
                  <a:lnTo>
                    <a:pt x="779" y="10"/>
                  </a:lnTo>
                  <a:lnTo>
                    <a:pt x="782" y="14"/>
                  </a:lnTo>
                  <a:lnTo>
                    <a:pt x="783" y="17"/>
                  </a:lnTo>
                  <a:lnTo>
                    <a:pt x="786" y="26"/>
                  </a:lnTo>
                  <a:lnTo>
                    <a:pt x="786" y="35"/>
                  </a:lnTo>
                  <a:lnTo>
                    <a:pt x="782" y="44"/>
                  </a:lnTo>
                  <a:lnTo>
                    <a:pt x="775" y="52"/>
                  </a:lnTo>
                  <a:lnTo>
                    <a:pt x="769" y="58"/>
                  </a:lnTo>
                  <a:lnTo>
                    <a:pt x="764" y="64"/>
                  </a:lnTo>
                  <a:lnTo>
                    <a:pt x="758" y="66"/>
                  </a:lnTo>
                  <a:lnTo>
                    <a:pt x="757" y="67"/>
                  </a:lnTo>
                  <a:lnTo>
                    <a:pt x="753" y="70"/>
                  </a:lnTo>
                  <a:lnTo>
                    <a:pt x="741" y="78"/>
                  </a:lnTo>
                  <a:lnTo>
                    <a:pt x="725" y="88"/>
                  </a:lnTo>
                  <a:lnTo>
                    <a:pt x="705" y="99"/>
                  </a:lnTo>
                  <a:lnTo>
                    <a:pt x="686" y="110"/>
                  </a:lnTo>
                  <a:lnTo>
                    <a:pt x="670" y="121"/>
                  </a:lnTo>
                  <a:lnTo>
                    <a:pt x="657" y="129"/>
                  </a:lnTo>
                  <a:lnTo>
                    <a:pt x="653" y="131"/>
                  </a:lnTo>
                  <a:lnTo>
                    <a:pt x="650" y="134"/>
                  </a:lnTo>
                  <a:lnTo>
                    <a:pt x="648" y="135"/>
                  </a:lnTo>
                  <a:lnTo>
                    <a:pt x="647" y="138"/>
                  </a:lnTo>
                  <a:lnTo>
                    <a:pt x="645" y="140"/>
                  </a:lnTo>
                  <a:lnTo>
                    <a:pt x="626" y="186"/>
                  </a:lnTo>
                  <a:lnTo>
                    <a:pt x="601" y="228"/>
                  </a:lnTo>
                  <a:lnTo>
                    <a:pt x="572" y="267"/>
                  </a:lnTo>
                  <a:lnTo>
                    <a:pt x="541" y="303"/>
                  </a:lnTo>
                  <a:lnTo>
                    <a:pt x="507" y="336"/>
                  </a:lnTo>
                  <a:lnTo>
                    <a:pt x="472" y="367"/>
                  </a:lnTo>
                  <a:lnTo>
                    <a:pt x="436" y="394"/>
                  </a:lnTo>
                  <a:lnTo>
                    <a:pt x="398" y="419"/>
                  </a:lnTo>
                  <a:lnTo>
                    <a:pt x="362" y="441"/>
                  </a:lnTo>
                  <a:lnTo>
                    <a:pt x="327" y="462"/>
                  </a:lnTo>
                  <a:lnTo>
                    <a:pt x="293" y="479"/>
                  </a:lnTo>
                  <a:lnTo>
                    <a:pt x="262" y="493"/>
                  </a:lnTo>
                  <a:lnTo>
                    <a:pt x="233" y="506"/>
                  </a:lnTo>
                  <a:lnTo>
                    <a:pt x="208" y="515"/>
                  </a:lnTo>
                  <a:lnTo>
                    <a:pt x="189" y="523"/>
                  </a:lnTo>
                  <a:lnTo>
                    <a:pt x="173" y="528"/>
                  </a:lnTo>
                  <a:lnTo>
                    <a:pt x="162" y="513"/>
                  </a:lnTo>
                  <a:lnTo>
                    <a:pt x="142" y="485"/>
                  </a:lnTo>
                  <a:lnTo>
                    <a:pt x="115" y="449"/>
                  </a:lnTo>
                  <a:lnTo>
                    <a:pt x="86" y="410"/>
                  </a:lnTo>
                  <a:lnTo>
                    <a:pt x="56" y="369"/>
                  </a:lnTo>
                  <a:lnTo>
                    <a:pt x="30" y="334"/>
                  </a:lnTo>
                  <a:lnTo>
                    <a:pt x="11" y="308"/>
                  </a:lnTo>
                  <a:lnTo>
                    <a:pt x="0" y="294"/>
                  </a:lnTo>
                  <a:lnTo>
                    <a:pt x="6" y="285"/>
                  </a:lnTo>
                  <a:lnTo>
                    <a:pt x="11" y="273"/>
                  </a:lnTo>
                  <a:lnTo>
                    <a:pt x="19" y="261"/>
                  </a:lnTo>
                  <a:lnTo>
                    <a:pt x="26" y="250"/>
                  </a:lnTo>
                  <a:lnTo>
                    <a:pt x="36" y="238"/>
                  </a:lnTo>
                  <a:lnTo>
                    <a:pt x="45" y="228"/>
                  </a:lnTo>
                  <a:lnTo>
                    <a:pt x="55" y="218"/>
                  </a:lnTo>
                  <a:lnTo>
                    <a:pt x="67" y="212"/>
                  </a:lnTo>
                  <a:lnTo>
                    <a:pt x="68" y="212"/>
                  </a:lnTo>
                  <a:lnTo>
                    <a:pt x="68" y="211"/>
                  </a:lnTo>
                  <a:lnTo>
                    <a:pt x="71" y="209"/>
                  </a:lnTo>
                  <a:lnTo>
                    <a:pt x="77" y="204"/>
                  </a:lnTo>
                  <a:lnTo>
                    <a:pt x="89" y="196"/>
                  </a:lnTo>
                  <a:lnTo>
                    <a:pt x="102" y="187"/>
                  </a:lnTo>
                  <a:lnTo>
                    <a:pt x="119" y="177"/>
                  </a:lnTo>
                  <a:lnTo>
                    <a:pt x="138" y="165"/>
                  </a:lnTo>
                  <a:lnTo>
                    <a:pt x="160" y="152"/>
                  </a:lnTo>
                  <a:lnTo>
                    <a:pt x="184" y="138"/>
                  </a:lnTo>
                  <a:lnTo>
                    <a:pt x="207" y="125"/>
                  </a:lnTo>
                  <a:lnTo>
                    <a:pt x="233" y="112"/>
                  </a:lnTo>
                  <a:lnTo>
                    <a:pt x="259" y="99"/>
                  </a:lnTo>
                  <a:lnTo>
                    <a:pt x="285" y="88"/>
                  </a:lnTo>
                  <a:lnTo>
                    <a:pt x="311" y="78"/>
                  </a:lnTo>
                  <a:lnTo>
                    <a:pt x="336" y="71"/>
                  </a:lnTo>
                  <a:lnTo>
                    <a:pt x="359" y="66"/>
                  </a:lnTo>
                  <a:lnTo>
                    <a:pt x="381" y="64"/>
                  </a:lnTo>
                  <a:lnTo>
                    <a:pt x="387" y="64"/>
                  </a:lnTo>
                  <a:lnTo>
                    <a:pt x="397" y="66"/>
                  </a:lnTo>
                  <a:lnTo>
                    <a:pt x="411" y="69"/>
                  </a:lnTo>
                  <a:lnTo>
                    <a:pt x="427" y="71"/>
                  </a:lnTo>
                  <a:lnTo>
                    <a:pt x="444" y="74"/>
                  </a:lnTo>
                  <a:lnTo>
                    <a:pt x="461" y="77"/>
                  </a:lnTo>
                  <a:lnTo>
                    <a:pt x="474" y="79"/>
                  </a:lnTo>
                  <a:lnTo>
                    <a:pt x="483" y="80"/>
                  </a:lnTo>
                  <a:lnTo>
                    <a:pt x="487" y="90"/>
                  </a:lnTo>
                  <a:lnTo>
                    <a:pt x="493" y="104"/>
                  </a:lnTo>
                  <a:lnTo>
                    <a:pt x="502" y="121"/>
                  </a:lnTo>
                  <a:lnTo>
                    <a:pt x="510" y="139"/>
                  </a:lnTo>
                  <a:lnTo>
                    <a:pt x="519" y="157"/>
                  </a:lnTo>
                  <a:lnTo>
                    <a:pt x="526" y="172"/>
                  </a:lnTo>
                  <a:lnTo>
                    <a:pt x="531" y="182"/>
                  </a:lnTo>
                  <a:lnTo>
                    <a:pt x="532" y="186"/>
                  </a:lnTo>
                  <a:lnTo>
                    <a:pt x="535" y="190"/>
                  </a:lnTo>
                  <a:lnTo>
                    <a:pt x="537" y="194"/>
                  </a:lnTo>
                  <a:lnTo>
                    <a:pt x="541" y="196"/>
                  </a:lnTo>
                  <a:lnTo>
                    <a:pt x="546" y="198"/>
                  </a:lnTo>
                  <a:lnTo>
                    <a:pt x="550" y="198"/>
                  </a:lnTo>
                  <a:lnTo>
                    <a:pt x="556" y="198"/>
                  </a:lnTo>
                  <a:lnTo>
                    <a:pt x="559" y="196"/>
                  </a:lnTo>
                  <a:lnTo>
                    <a:pt x="563" y="194"/>
                  </a:lnTo>
                  <a:lnTo>
                    <a:pt x="619" y="146"/>
                  </a:lnTo>
                  <a:lnTo>
                    <a:pt x="622" y="143"/>
                  </a:lnTo>
                  <a:lnTo>
                    <a:pt x="624" y="139"/>
                  </a:lnTo>
                  <a:lnTo>
                    <a:pt x="626" y="135"/>
                  </a:lnTo>
                  <a:lnTo>
                    <a:pt x="626" y="130"/>
                  </a:lnTo>
                  <a:lnTo>
                    <a:pt x="626" y="122"/>
                  </a:lnTo>
                  <a:lnTo>
                    <a:pt x="626" y="103"/>
                  </a:lnTo>
                  <a:lnTo>
                    <a:pt x="624" y="80"/>
                  </a:lnTo>
                  <a:lnTo>
                    <a:pt x="624" y="62"/>
                  </a:lnTo>
                  <a:lnTo>
                    <a:pt x="635" y="57"/>
                  </a:lnTo>
                  <a:lnTo>
                    <a:pt x="649" y="49"/>
                  </a:lnTo>
                  <a:lnTo>
                    <a:pt x="666" y="40"/>
                  </a:lnTo>
                  <a:lnTo>
                    <a:pt x="684" y="30"/>
                  </a:lnTo>
                  <a:lnTo>
                    <a:pt x="702" y="21"/>
                  </a:lnTo>
                  <a:lnTo>
                    <a:pt x="717" y="13"/>
                  </a:lnTo>
                  <a:lnTo>
                    <a:pt x="727" y="8"/>
                  </a:lnTo>
                  <a:lnTo>
                    <a:pt x="731" y="5"/>
                  </a:lnTo>
                  <a:close/>
                </a:path>
              </a:pathLst>
            </a:custGeom>
            <a:solidFill>
              <a:srgbClr val="C0C0C0"/>
            </a:solidFill>
            <a:ln w="9525">
              <a:noFill/>
              <a:round/>
              <a:headEnd/>
              <a:tailEnd/>
            </a:ln>
          </p:spPr>
          <p:txBody>
            <a:bodyPr/>
            <a:lstStyle/>
            <a:p>
              <a:pPr rtl="0"/>
              <a:endParaRPr lang="en-US" sz="3800"/>
            </a:p>
          </p:txBody>
        </p:sp>
        <p:sp>
          <p:nvSpPr>
            <p:cNvPr id="41420" name="Freeform 460"/>
            <p:cNvSpPr>
              <a:spLocks/>
            </p:cNvSpPr>
            <p:nvPr/>
          </p:nvSpPr>
          <p:spPr bwMode="auto">
            <a:xfrm flipH="1">
              <a:off x="474" y="893"/>
              <a:ext cx="200" cy="167"/>
            </a:xfrm>
            <a:custGeom>
              <a:avLst/>
              <a:gdLst>
                <a:gd name="T0" fmla="*/ 196 w 872"/>
                <a:gd name="T1" fmla="*/ 91 h 726"/>
                <a:gd name="T2" fmla="*/ 199 w 872"/>
                <a:gd name="T3" fmla="*/ 82 h 726"/>
                <a:gd name="T4" fmla="*/ 197 w 872"/>
                <a:gd name="T5" fmla="*/ 66 h 726"/>
                <a:gd name="T6" fmla="*/ 193 w 872"/>
                <a:gd name="T7" fmla="*/ 41 h 726"/>
                <a:gd name="T8" fmla="*/ 192 w 872"/>
                <a:gd name="T9" fmla="*/ 41 h 726"/>
                <a:gd name="T10" fmla="*/ 186 w 872"/>
                <a:gd name="T11" fmla="*/ 50 h 726"/>
                <a:gd name="T12" fmla="*/ 181 w 872"/>
                <a:gd name="T13" fmla="*/ 62 h 726"/>
                <a:gd name="T14" fmla="*/ 179 w 872"/>
                <a:gd name="T15" fmla="*/ 49 h 726"/>
                <a:gd name="T16" fmla="*/ 179 w 872"/>
                <a:gd name="T17" fmla="*/ 32 h 726"/>
                <a:gd name="T18" fmla="*/ 175 w 872"/>
                <a:gd name="T19" fmla="*/ 20 h 726"/>
                <a:gd name="T20" fmla="*/ 172 w 872"/>
                <a:gd name="T21" fmla="*/ 14 h 726"/>
                <a:gd name="T22" fmla="*/ 172 w 872"/>
                <a:gd name="T23" fmla="*/ 20 h 726"/>
                <a:gd name="T24" fmla="*/ 167 w 872"/>
                <a:gd name="T25" fmla="*/ 31 h 726"/>
                <a:gd name="T26" fmla="*/ 156 w 872"/>
                <a:gd name="T27" fmla="*/ 39 h 726"/>
                <a:gd name="T28" fmla="*/ 149 w 872"/>
                <a:gd name="T29" fmla="*/ 43 h 726"/>
                <a:gd name="T30" fmla="*/ 148 w 872"/>
                <a:gd name="T31" fmla="*/ 44 h 726"/>
                <a:gd name="T32" fmla="*/ 148 w 872"/>
                <a:gd name="T33" fmla="*/ 39 h 726"/>
                <a:gd name="T34" fmla="*/ 144 w 872"/>
                <a:gd name="T35" fmla="*/ 20 h 726"/>
                <a:gd name="T36" fmla="*/ 135 w 872"/>
                <a:gd name="T37" fmla="*/ 0 h 726"/>
                <a:gd name="T38" fmla="*/ 134 w 872"/>
                <a:gd name="T39" fmla="*/ 10 h 726"/>
                <a:gd name="T40" fmla="*/ 130 w 872"/>
                <a:gd name="T41" fmla="*/ 27 h 726"/>
                <a:gd name="T42" fmla="*/ 120 w 872"/>
                <a:gd name="T43" fmla="*/ 37 h 726"/>
                <a:gd name="T44" fmla="*/ 117 w 872"/>
                <a:gd name="T45" fmla="*/ 41 h 726"/>
                <a:gd name="T46" fmla="*/ 113 w 872"/>
                <a:gd name="T47" fmla="*/ 14 h 726"/>
                <a:gd name="T48" fmla="*/ 108 w 872"/>
                <a:gd name="T49" fmla="*/ 12 h 726"/>
                <a:gd name="T50" fmla="*/ 103 w 872"/>
                <a:gd name="T51" fmla="*/ 29 h 726"/>
                <a:gd name="T52" fmla="*/ 94 w 872"/>
                <a:gd name="T53" fmla="*/ 42 h 726"/>
                <a:gd name="T54" fmla="*/ 86 w 872"/>
                <a:gd name="T55" fmla="*/ 52 h 726"/>
                <a:gd name="T56" fmla="*/ 83 w 872"/>
                <a:gd name="T57" fmla="*/ 46 h 726"/>
                <a:gd name="T58" fmla="*/ 81 w 872"/>
                <a:gd name="T59" fmla="*/ 25 h 726"/>
                <a:gd name="T60" fmla="*/ 83 w 872"/>
                <a:gd name="T61" fmla="*/ 16 h 726"/>
                <a:gd name="T62" fmla="*/ 74 w 872"/>
                <a:gd name="T63" fmla="*/ 25 h 726"/>
                <a:gd name="T64" fmla="*/ 58 w 872"/>
                <a:gd name="T65" fmla="*/ 44 h 726"/>
                <a:gd name="T66" fmla="*/ 51 w 872"/>
                <a:gd name="T67" fmla="*/ 66 h 726"/>
                <a:gd name="T68" fmla="*/ 50 w 872"/>
                <a:gd name="T69" fmla="*/ 75 h 726"/>
                <a:gd name="T70" fmla="*/ 46 w 872"/>
                <a:gd name="T71" fmla="*/ 72 h 726"/>
                <a:gd name="T72" fmla="*/ 39 w 872"/>
                <a:gd name="T73" fmla="*/ 62 h 726"/>
                <a:gd name="T74" fmla="*/ 36 w 872"/>
                <a:gd name="T75" fmla="*/ 53 h 726"/>
                <a:gd name="T76" fmla="*/ 27 w 872"/>
                <a:gd name="T77" fmla="*/ 64 h 726"/>
                <a:gd name="T78" fmla="*/ 19 w 872"/>
                <a:gd name="T79" fmla="*/ 82 h 726"/>
                <a:gd name="T80" fmla="*/ 18 w 872"/>
                <a:gd name="T81" fmla="*/ 104 h 726"/>
                <a:gd name="T82" fmla="*/ 17 w 872"/>
                <a:gd name="T83" fmla="*/ 108 h 726"/>
                <a:gd name="T84" fmla="*/ 11 w 872"/>
                <a:gd name="T85" fmla="*/ 94 h 726"/>
                <a:gd name="T86" fmla="*/ 4 w 872"/>
                <a:gd name="T87" fmla="*/ 77 h 726"/>
                <a:gd name="T88" fmla="*/ 2 w 872"/>
                <a:gd name="T89" fmla="*/ 81 h 726"/>
                <a:gd name="T90" fmla="*/ 0 w 872"/>
                <a:gd name="T91" fmla="*/ 108 h 726"/>
                <a:gd name="T92" fmla="*/ 5 w 872"/>
                <a:gd name="T93" fmla="*/ 135 h 726"/>
                <a:gd name="T94" fmla="*/ 12 w 872"/>
                <a:gd name="T95" fmla="*/ 146 h 726"/>
                <a:gd name="T96" fmla="*/ 21 w 872"/>
                <a:gd name="T97" fmla="*/ 155 h 726"/>
                <a:gd name="T98" fmla="*/ 30 w 872"/>
                <a:gd name="T99" fmla="*/ 160 h 726"/>
                <a:gd name="T100" fmla="*/ 39 w 872"/>
                <a:gd name="T101" fmla="*/ 164 h 726"/>
                <a:gd name="T102" fmla="*/ 43 w 872"/>
                <a:gd name="T103" fmla="*/ 167 h 726"/>
                <a:gd name="T104" fmla="*/ 167 w 872"/>
                <a:gd name="T105" fmla="*/ 131 h 726"/>
                <a:gd name="T106" fmla="*/ 194 w 872"/>
                <a:gd name="T107" fmla="*/ 93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72"/>
                <a:gd name="T163" fmla="*/ 0 h 726"/>
                <a:gd name="T164" fmla="*/ 872 w 872"/>
                <a:gd name="T165" fmla="*/ 726 h 72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72" h="726">
                  <a:moveTo>
                    <a:pt x="847" y="406"/>
                  </a:moveTo>
                  <a:lnTo>
                    <a:pt x="848" y="403"/>
                  </a:lnTo>
                  <a:lnTo>
                    <a:pt x="854" y="397"/>
                  </a:lnTo>
                  <a:lnTo>
                    <a:pt x="859" y="387"/>
                  </a:lnTo>
                  <a:lnTo>
                    <a:pt x="865" y="372"/>
                  </a:lnTo>
                  <a:lnTo>
                    <a:pt x="869" y="355"/>
                  </a:lnTo>
                  <a:lnTo>
                    <a:pt x="872" y="335"/>
                  </a:lnTo>
                  <a:lnTo>
                    <a:pt x="868" y="311"/>
                  </a:lnTo>
                  <a:lnTo>
                    <a:pt x="860" y="285"/>
                  </a:lnTo>
                  <a:lnTo>
                    <a:pt x="845" y="236"/>
                  </a:lnTo>
                  <a:lnTo>
                    <a:pt x="841" y="200"/>
                  </a:lnTo>
                  <a:lnTo>
                    <a:pt x="842" y="178"/>
                  </a:lnTo>
                  <a:lnTo>
                    <a:pt x="843" y="171"/>
                  </a:lnTo>
                  <a:lnTo>
                    <a:pt x="842" y="173"/>
                  </a:lnTo>
                  <a:lnTo>
                    <a:pt x="837" y="180"/>
                  </a:lnTo>
                  <a:lnTo>
                    <a:pt x="830" y="189"/>
                  </a:lnTo>
                  <a:lnTo>
                    <a:pt x="821" y="202"/>
                  </a:lnTo>
                  <a:lnTo>
                    <a:pt x="813" y="217"/>
                  </a:lnTo>
                  <a:lnTo>
                    <a:pt x="804" y="234"/>
                  </a:lnTo>
                  <a:lnTo>
                    <a:pt x="796" y="253"/>
                  </a:lnTo>
                  <a:lnTo>
                    <a:pt x="791" y="271"/>
                  </a:lnTo>
                  <a:lnTo>
                    <a:pt x="789" y="263"/>
                  </a:lnTo>
                  <a:lnTo>
                    <a:pt x="783" y="242"/>
                  </a:lnTo>
                  <a:lnTo>
                    <a:pt x="780" y="212"/>
                  </a:lnTo>
                  <a:lnTo>
                    <a:pt x="782" y="177"/>
                  </a:lnTo>
                  <a:lnTo>
                    <a:pt x="783" y="157"/>
                  </a:lnTo>
                  <a:lnTo>
                    <a:pt x="782" y="138"/>
                  </a:lnTo>
                  <a:lnTo>
                    <a:pt x="777" y="118"/>
                  </a:lnTo>
                  <a:lnTo>
                    <a:pt x="772" y="100"/>
                  </a:lnTo>
                  <a:lnTo>
                    <a:pt x="764" y="85"/>
                  </a:lnTo>
                  <a:lnTo>
                    <a:pt x="759" y="72"/>
                  </a:lnTo>
                  <a:lnTo>
                    <a:pt x="754" y="64"/>
                  </a:lnTo>
                  <a:lnTo>
                    <a:pt x="752" y="61"/>
                  </a:lnTo>
                  <a:lnTo>
                    <a:pt x="752" y="65"/>
                  </a:lnTo>
                  <a:lnTo>
                    <a:pt x="751" y="73"/>
                  </a:lnTo>
                  <a:lnTo>
                    <a:pt x="748" y="86"/>
                  </a:lnTo>
                  <a:lnTo>
                    <a:pt x="743" y="102"/>
                  </a:lnTo>
                  <a:lnTo>
                    <a:pt x="737" y="118"/>
                  </a:lnTo>
                  <a:lnTo>
                    <a:pt x="726" y="135"/>
                  </a:lnTo>
                  <a:lnTo>
                    <a:pt x="712" y="150"/>
                  </a:lnTo>
                  <a:lnTo>
                    <a:pt x="695" y="161"/>
                  </a:lnTo>
                  <a:lnTo>
                    <a:pt x="678" y="169"/>
                  </a:lnTo>
                  <a:lnTo>
                    <a:pt x="665" y="176"/>
                  </a:lnTo>
                  <a:lnTo>
                    <a:pt x="656" y="182"/>
                  </a:lnTo>
                  <a:lnTo>
                    <a:pt x="651" y="186"/>
                  </a:lnTo>
                  <a:lnTo>
                    <a:pt x="647" y="189"/>
                  </a:lnTo>
                  <a:lnTo>
                    <a:pt x="646" y="191"/>
                  </a:lnTo>
                  <a:lnTo>
                    <a:pt x="646" y="193"/>
                  </a:lnTo>
                  <a:lnTo>
                    <a:pt x="646" y="187"/>
                  </a:lnTo>
                  <a:lnTo>
                    <a:pt x="644" y="171"/>
                  </a:lnTo>
                  <a:lnTo>
                    <a:pt x="642" y="148"/>
                  </a:lnTo>
                  <a:lnTo>
                    <a:pt x="637" y="120"/>
                  </a:lnTo>
                  <a:lnTo>
                    <a:pt x="630" y="87"/>
                  </a:lnTo>
                  <a:lnTo>
                    <a:pt x="620" y="56"/>
                  </a:lnTo>
                  <a:lnTo>
                    <a:pt x="607" y="26"/>
                  </a:lnTo>
                  <a:lnTo>
                    <a:pt x="590" y="0"/>
                  </a:lnTo>
                  <a:lnTo>
                    <a:pt x="590" y="5"/>
                  </a:lnTo>
                  <a:lnTo>
                    <a:pt x="587" y="20"/>
                  </a:lnTo>
                  <a:lnTo>
                    <a:pt x="585" y="42"/>
                  </a:lnTo>
                  <a:lnTo>
                    <a:pt x="581" y="65"/>
                  </a:lnTo>
                  <a:lnTo>
                    <a:pt x="574" y="91"/>
                  </a:lnTo>
                  <a:lnTo>
                    <a:pt x="566" y="116"/>
                  </a:lnTo>
                  <a:lnTo>
                    <a:pt x="556" y="135"/>
                  </a:lnTo>
                  <a:lnTo>
                    <a:pt x="544" y="147"/>
                  </a:lnTo>
                  <a:lnTo>
                    <a:pt x="525" y="161"/>
                  </a:lnTo>
                  <a:lnTo>
                    <a:pt x="513" y="172"/>
                  </a:lnTo>
                  <a:lnTo>
                    <a:pt x="509" y="177"/>
                  </a:lnTo>
                  <a:lnTo>
                    <a:pt x="508" y="180"/>
                  </a:lnTo>
                  <a:lnTo>
                    <a:pt x="507" y="159"/>
                  </a:lnTo>
                  <a:lnTo>
                    <a:pt x="500" y="113"/>
                  </a:lnTo>
                  <a:lnTo>
                    <a:pt x="491" y="62"/>
                  </a:lnTo>
                  <a:lnTo>
                    <a:pt x="479" y="31"/>
                  </a:lnTo>
                  <a:lnTo>
                    <a:pt x="478" y="36"/>
                  </a:lnTo>
                  <a:lnTo>
                    <a:pt x="473" y="52"/>
                  </a:lnTo>
                  <a:lnTo>
                    <a:pt x="466" y="75"/>
                  </a:lnTo>
                  <a:lnTo>
                    <a:pt x="457" y="100"/>
                  </a:lnTo>
                  <a:lnTo>
                    <a:pt x="447" y="128"/>
                  </a:lnTo>
                  <a:lnTo>
                    <a:pt x="435" y="152"/>
                  </a:lnTo>
                  <a:lnTo>
                    <a:pt x="423" y="172"/>
                  </a:lnTo>
                  <a:lnTo>
                    <a:pt x="412" y="182"/>
                  </a:lnTo>
                  <a:lnTo>
                    <a:pt x="392" y="197"/>
                  </a:lnTo>
                  <a:lnTo>
                    <a:pt x="380" y="213"/>
                  </a:lnTo>
                  <a:lnTo>
                    <a:pt x="375" y="228"/>
                  </a:lnTo>
                  <a:lnTo>
                    <a:pt x="374" y="234"/>
                  </a:lnTo>
                  <a:lnTo>
                    <a:pt x="370" y="224"/>
                  </a:lnTo>
                  <a:lnTo>
                    <a:pt x="360" y="198"/>
                  </a:lnTo>
                  <a:lnTo>
                    <a:pt x="352" y="165"/>
                  </a:lnTo>
                  <a:lnTo>
                    <a:pt x="349" y="134"/>
                  </a:lnTo>
                  <a:lnTo>
                    <a:pt x="354" y="108"/>
                  </a:lnTo>
                  <a:lnTo>
                    <a:pt x="357" y="87"/>
                  </a:lnTo>
                  <a:lnTo>
                    <a:pt x="360" y="74"/>
                  </a:lnTo>
                  <a:lnTo>
                    <a:pt x="361" y="69"/>
                  </a:lnTo>
                  <a:lnTo>
                    <a:pt x="356" y="74"/>
                  </a:lnTo>
                  <a:lnTo>
                    <a:pt x="341" y="89"/>
                  </a:lnTo>
                  <a:lnTo>
                    <a:pt x="321" y="109"/>
                  </a:lnTo>
                  <a:lnTo>
                    <a:pt x="297" y="134"/>
                  </a:lnTo>
                  <a:lnTo>
                    <a:pt x="274" y="164"/>
                  </a:lnTo>
                  <a:lnTo>
                    <a:pt x="252" y="193"/>
                  </a:lnTo>
                  <a:lnTo>
                    <a:pt x="236" y="221"/>
                  </a:lnTo>
                  <a:lnTo>
                    <a:pt x="228" y="247"/>
                  </a:lnTo>
                  <a:lnTo>
                    <a:pt x="223" y="286"/>
                  </a:lnTo>
                  <a:lnTo>
                    <a:pt x="221" y="311"/>
                  </a:lnTo>
                  <a:lnTo>
                    <a:pt x="219" y="323"/>
                  </a:lnTo>
                  <a:lnTo>
                    <a:pt x="219" y="327"/>
                  </a:lnTo>
                  <a:lnTo>
                    <a:pt x="217" y="325"/>
                  </a:lnTo>
                  <a:lnTo>
                    <a:pt x="210" y="320"/>
                  </a:lnTo>
                  <a:lnTo>
                    <a:pt x="200" y="311"/>
                  </a:lnTo>
                  <a:lnTo>
                    <a:pt x="189" y="299"/>
                  </a:lnTo>
                  <a:lnTo>
                    <a:pt x="179" y="285"/>
                  </a:lnTo>
                  <a:lnTo>
                    <a:pt x="169" y="268"/>
                  </a:lnTo>
                  <a:lnTo>
                    <a:pt x="162" y="249"/>
                  </a:lnTo>
                  <a:lnTo>
                    <a:pt x="159" y="226"/>
                  </a:lnTo>
                  <a:lnTo>
                    <a:pt x="156" y="230"/>
                  </a:lnTo>
                  <a:lnTo>
                    <a:pt x="146" y="242"/>
                  </a:lnTo>
                  <a:lnTo>
                    <a:pt x="133" y="258"/>
                  </a:lnTo>
                  <a:lnTo>
                    <a:pt x="119" y="280"/>
                  </a:lnTo>
                  <a:lnTo>
                    <a:pt x="104" y="303"/>
                  </a:lnTo>
                  <a:lnTo>
                    <a:pt x="91" y="329"/>
                  </a:lnTo>
                  <a:lnTo>
                    <a:pt x="81" y="357"/>
                  </a:lnTo>
                  <a:lnTo>
                    <a:pt x="78" y="381"/>
                  </a:lnTo>
                  <a:lnTo>
                    <a:pt x="78" y="424"/>
                  </a:lnTo>
                  <a:lnTo>
                    <a:pt x="78" y="453"/>
                  </a:lnTo>
                  <a:lnTo>
                    <a:pt x="78" y="469"/>
                  </a:lnTo>
                  <a:lnTo>
                    <a:pt x="78" y="474"/>
                  </a:lnTo>
                  <a:lnTo>
                    <a:pt x="75" y="469"/>
                  </a:lnTo>
                  <a:lnTo>
                    <a:pt x="68" y="454"/>
                  </a:lnTo>
                  <a:lnTo>
                    <a:pt x="59" y="435"/>
                  </a:lnTo>
                  <a:lnTo>
                    <a:pt x="49" y="410"/>
                  </a:lnTo>
                  <a:lnTo>
                    <a:pt x="37" y="384"/>
                  </a:lnTo>
                  <a:lnTo>
                    <a:pt x="27" y="359"/>
                  </a:lnTo>
                  <a:lnTo>
                    <a:pt x="19" y="336"/>
                  </a:lnTo>
                  <a:lnTo>
                    <a:pt x="15" y="319"/>
                  </a:lnTo>
                  <a:lnTo>
                    <a:pt x="14" y="327"/>
                  </a:lnTo>
                  <a:lnTo>
                    <a:pt x="10" y="350"/>
                  </a:lnTo>
                  <a:lnTo>
                    <a:pt x="5" y="384"/>
                  </a:lnTo>
                  <a:lnTo>
                    <a:pt x="1" y="424"/>
                  </a:lnTo>
                  <a:lnTo>
                    <a:pt x="0" y="470"/>
                  </a:lnTo>
                  <a:lnTo>
                    <a:pt x="1" y="514"/>
                  </a:lnTo>
                  <a:lnTo>
                    <a:pt x="7" y="554"/>
                  </a:lnTo>
                  <a:lnTo>
                    <a:pt x="20" y="588"/>
                  </a:lnTo>
                  <a:lnTo>
                    <a:pt x="29" y="604"/>
                  </a:lnTo>
                  <a:lnTo>
                    <a:pt x="40" y="620"/>
                  </a:lnTo>
                  <a:lnTo>
                    <a:pt x="52" y="635"/>
                  </a:lnTo>
                  <a:lnTo>
                    <a:pt x="63" y="649"/>
                  </a:lnTo>
                  <a:lnTo>
                    <a:pt x="76" y="663"/>
                  </a:lnTo>
                  <a:lnTo>
                    <a:pt x="91" y="673"/>
                  </a:lnTo>
                  <a:lnTo>
                    <a:pt x="104" y="683"/>
                  </a:lnTo>
                  <a:lnTo>
                    <a:pt x="118" y="690"/>
                  </a:lnTo>
                  <a:lnTo>
                    <a:pt x="131" y="696"/>
                  </a:lnTo>
                  <a:lnTo>
                    <a:pt x="145" y="702"/>
                  </a:lnTo>
                  <a:lnTo>
                    <a:pt x="157" y="708"/>
                  </a:lnTo>
                  <a:lnTo>
                    <a:pt x="169" y="713"/>
                  </a:lnTo>
                  <a:lnTo>
                    <a:pt x="178" y="718"/>
                  </a:lnTo>
                  <a:lnTo>
                    <a:pt x="184" y="722"/>
                  </a:lnTo>
                  <a:lnTo>
                    <a:pt x="189" y="725"/>
                  </a:lnTo>
                  <a:lnTo>
                    <a:pt x="191" y="726"/>
                  </a:lnTo>
                  <a:lnTo>
                    <a:pt x="673" y="487"/>
                  </a:lnTo>
                  <a:lnTo>
                    <a:pt x="729" y="571"/>
                  </a:lnTo>
                  <a:lnTo>
                    <a:pt x="798" y="519"/>
                  </a:lnTo>
                  <a:lnTo>
                    <a:pt x="794" y="450"/>
                  </a:lnTo>
                  <a:lnTo>
                    <a:pt x="847" y="406"/>
                  </a:lnTo>
                  <a:close/>
                </a:path>
              </a:pathLst>
            </a:custGeom>
            <a:solidFill>
              <a:srgbClr val="C0C0C0"/>
            </a:solidFill>
            <a:ln w="12700">
              <a:solidFill>
                <a:srgbClr val="12121C"/>
              </a:solidFill>
              <a:round/>
              <a:headEnd/>
              <a:tailEnd/>
            </a:ln>
          </p:spPr>
          <p:txBody>
            <a:bodyPr/>
            <a:lstStyle/>
            <a:p>
              <a:pPr rtl="0"/>
              <a:endParaRPr lang="en-US" sz="3800"/>
            </a:p>
          </p:txBody>
        </p:sp>
        <p:sp>
          <p:nvSpPr>
            <p:cNvPr id="41421" name="Freeform 461"/>
            <p:cNvSpPr>
              <a:spLocks/>
            </p:cNvSpPr>
            <p:nvPr/>
          </p:nvSpPr>
          <p:spPr bwMode="auto">
            <a:xfrm flipH="1">
              <a:off x="462" y="988"/>
              <a:ext cx="23" cy="15"/>
            </a:xfrm>
            <a:custGeom>
              <a:avLst/>
              <a:gdLst>
                <a:gd name="T0" fmla="*/ 5 w 100"/>
                <a:gd name="T1" fmla="*/ 10 h 63"/>
                <a:gd name="T2" fmla="*/ 0 w 100"/>
                <a:gd name="T3" fmla="*/ 12 h 63"/>
                <a:gd name="T4" fmla="*/ 14 w 100"/>
                <a:gd name="T5" fmla="*/ 15 h 63"/>
                <a:gd name="T6" fmla="*/ 15 w 100"/>
                <a:gd name="T7" fmla="*/ 11 h 63"/>
                <a:gd name="T8" fmla="*/ 15 w 100"/>
                <a:gd name="T9" fmla="*/ 11 h 63"/>
                <a:gd name="T10" fmla="*/ 14 w 100"/>
                <a:gd name="T11" fmla="*/ 11 h 63"/>
                <a:gd name="T12" fmla="*/ 12 w 100"/>
                <a:gd name="T13" fmla="*/ 11 h 63"/>
                <a:gd name="T14" fmla="*/ 11 w 100"/>
                <a:gd name="T15" fmla="*/ 10 h 63"/>
                <a:gd name="T16" fmla="*/ 13 w 100"/>
                <a:gd name="T17" fmla="*/ 9 h 63"/>
                <a:gd name="T18" fmla="*/ 15 w 100"/>
                <a:gd name="T19" fmla="*/ 8 h 63"/>
                <a:gd name="T20" fmla="*/ 17 w 100"/>
                <a:gd name="T21" fmla="*/ 7 h 63"/>
                <a:gd name="T22" fmla="*/ 19 w 100"/>
                <a:gd name="T23" fmla="*/ 6 h 63"/>
                <a:gd name="T24" fmla="*/ 20 w 100"/>
                <a:gd name="T25" fmla="*/ 5 h 63"/>
                <a:gd name="T26" fmla="*/ 22 w 100"/>
                <a:gd name="T27" fmla="*/ 4 h 63"/>
                <a:gd name="T28" fmla="*/ 23 w 100"/>
                <a:gd name="T29" fmla="*/ 4 h 63"/>
                <a:gd name="T30" fmla="*/ 23 w 100"/>
                <a:gd name="T31" fmla="*/ 3 h 63"/>
                <a:gd name="T32" fmla="*/ 21 w 100"/>
                <a:gd name="T33" fmla="*/ 0 h 63"/>
                <a:gd name="T34" fmla="*/ 5 w 100"/>
                <a:gd name="T35" fmla="*/ 10 h 6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0"/>
                <a:gd name="T55" fmla="*/ 0 h 63"/>
                <a:gd name="T56" fmla="*/ 100 w 100"/>
                <a:gd name="T57" fmla="*/ 63 h 6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0" h="63">
                  <a:moveTo>
                    <a:pt x="20" y="40"/>
                  </a:moveTo>
                  <a:lnTo>
                    <a:pt x="0" y="52"/>
                  </a:lnTo>
                  <a:lnTo>
                    <a:pt x="63" y="63"/>
                  </a:lnTo>
                  <a:lnTo>
                    <a:pt x="65" y="48"/>
                  </a:lnTo>
                  <a:lnTo>
                    <a:pt x="64" y="48"/>
                  </a:lnTo>
                  <a:lnTo>
                    <a:pt x="60" y="46"/>
                  </a:lnTo>
                  <a:lnTo>
                    <a:pt x="54" y="45"/>
                  </a:lnTo>
                  <a:lnTo>
                    <a:pt x="47" y="44"/>
                  </a:lnTo>
                  <a:lnTo>
                    <a:pt x="55" y="39"/>
                  </a:lnTo>
                  <a:lnTo>
                    <a:pt x="64" y="35"/>
                  </a:lnTo>
                  <a:lnTo>
                    <a:pt x="73" y="29"/>
                  </a:lnTo>
                  <a:lnTo>
                    <a:pt x="82" y="24"/>
                  </a:lnTo>
                  <a:lnTo>
                    <a:pt x="89" y="20"/>
                  </a:lnTo>
                  <a:lnTo>
                    <a:pt x="95" y="16"/>
                  </a:lnTo>
                  <a:lnTo>
                    <a:pt x="99" y="15"/>
                  </a:lnTo>
                  <a:lnTo>
                    <a:pt x="100" y="14"/>
                  </a:lnTo>
                  <a:lnTo>
                    <a:pt x="93" y="0"/>
                  </a:lnTo>
                  <a:lnTo>
                    <a:pt x="20" y="40"/>
                  </a:lnTo>
                  <a:close/>
                </a:path>
              </a:pathLst>
            </a:custGeom>
            <a:solidFill>
              <a:srgbClr val="000000"/>
            </a:solidFill>
            <a:ln w="9525">
              <a:noFill/>
              <a:round/>
              <a:headEnd/>
              <a:tailEnd/>
            </a:ln>
          </p:spPr>
          <p:txBody>
            <a:bodyPr/>
            <a:lstStyle/>
            <a:p>
              <a:pPr rtl="0"/>
              <a:endParaRPr lang="en-US" sz="3800"/>
            </a:p>
          </p:txBody>
        </p:sp>
        <p:sp>
          <p:nvSpPr>
            <p:cNvPr id="41422" name="Freeform 462"/>
            <p:cNvSpPr>
              <a:spLocks/>
            </p:cNvSpPr>
            <p:nvPr/>
          </p:nvSpPr>
          <p:spPr bwMode="auto">
            <a:xfrm flipH="1">
              <a:off x="611" y="1425"/>
              <a:ext cx="36" cy="34"/>
            </a:xfrm>
            <a:custGeom>
              <a:avLst/>
              <a:gdLst>
                <a:gd name="T0" fmla="*/ 36 w 155"/>
                <a:gd name="T1" fmla="*/ 17 h 147"/>
                <a:gd name="T2" fmla="*/ 36 w 155"/>
                <a:gd name="T3" fmla="*/ 20 h 147"/>
                <a:gd name="T4" fmla="*/ 34 w 155"/>
                <a:gd name="T5" fmla="*/ 23 h 147"/>
                <a:gd name="T6" fmla="*/ 33 w 155"/>
                <a:gd name="T7" fmla="*/ 26 h 147"/>
                <a:gd name="T8" fmla="*/ 31 w 155"/>
                <a:gd name="T9" fmla="*/ 29 h 147"/>
                <a:gd name="T10" fmla="*/ 28 w 155"/>
                <a:gd name="T11" fmla="*/ 31 h 147"/>
                <a:gd name="T12" fmla="*/ 25 w 155"/>
                <a:gd name="T13" fmla="*/ 33 h 147"/>
                <a:gd name="T14" fmla="*/ 22 w 155"/>
                <a:gd name="T15" fmla="*/ 34 h 147"/>
                <a:gd name="T16" fmla="*/ 18 w 155"/>
                <a:gd name="T17" fmla="*/ 34 h 147"/>
                <a:gd name="T18" fmla="*/ 14 w 155"/>
                <a:gd name="T19" fmla="*/ 34 h 147"/>
                <a:gd name="T20" fmla="*/ 11 w 155"/>
                <a:gd name="T21" fmla="*/ 33 h 147"/>
                <a:gd name="T22" fmla="*/ 8 w 155"/>
                <a:gd name="T23" fmla="*/ 31 h 147"/>
                <a:gd name="T24" fmla="*/ 5 w 155"/>
                <a:gd name="T25" fmla="*/ 29 h 147"/>
                <a:gd name="T26" fmla="*/ 3 w 155"/>
                <a:gd name="T27" fmla="*/ 26 h 147"/>
                <a:gd name="T28" fmla="*/ 1 w 155"/>
                <a:gd name="T29" fmla="*/ 23 h 147"/>
                <a:gd name="T30" fmla="*/ 0 w 155"/>
                <a:gd name="T31" fmla="*/ 20 h 147"/>
                <a:gd name="T32" fmla="*/ 0 w 155"/>
                <a:gd name="T33" fmla="*/ 17 h 147"/>
                <a:gd name="T34" fmla="*/ 0 w 155"/>
                <a:gd name="T35" fmla="*/ 14 h 147"/>
                <a:gd name="T36" fmla="*/ 1 w 155"/>
                <a:gd name="T37" fmla="*/ 10 h 147"/>
                <a:gd name="T38" fmla="*/ 3 w 155"/>
                <a:gd name="T39" fmla="*/ 7 h 147"/>
                <a:gd name="T40" fmla="*/ 5 w 155"/>
                <a:gd name="T41" fmla="*/ 5 h 147"/>
                <a:gd name="T42" fmla="*/ 8 w 155"/>
                <a:gd name="T43" fmla="*/ 3 h 147"/>
                <a:gd name="T44" fmla="*/ 11 w 155"/>
                <a:gd name="T45" fmla="*/ 1 h 147"/>
                <a:gd name="T46" fmla="*/ 14 w 155"/>
                <a:gd name="T47" fmla="*/ 0 h 147"/>
                <a:gd name="T48" fmla="*/ 18 w 155"/>
                <a:gd name="T49" fmla="*/ 0 h 147"/>
                <a:gd name="T50" fmla="*/ 22 w 155"/>
                <a:gd name="T51" fmla="*/ 0 h 147"/>
                <a:gd name="T52" fmla="*/ 25 w 155"/>
                <a:gd name="T53" fmla="*/ 1 h 147"/>
                <a:gd name="T54" fmla="*/ 28 w 155"/>
                <a:gd name="T55" fmla="*/ 3 h 147"/>
                <a:gd name="T56" fmla="*/ 31 w 155"/>
                <a:gd name="T57" fmla="*/ 5 h 147"/>
                <a:gd name="T58" fmla="*/ 33 w 155"/>
                <a:gd name="T59" fmla="*/ 7 h 147"/>
                <a:gd name="T60" fmla="*/ 34 w 155"/>
                <a:gd name="T61" fmla="*/ 10 h 147"/>
                <a:gd name="T62" fmla="*/ 36 w 155"/>
                <a:gd name="T63" fmla="*/ 14 h 147"/>
                <a:gd name="T64" fmla="*/ 36 w 155"/>
                <a:gd name="T65" fmla="*/ 17 h 14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5"/>
                <a:gd name="T100" fmla="*/ 0 h 147"/>
                <a:gd name="T101" fmla="*/ 155 w 155"/>
                <a:gd name="T102" fmla="*/ 147 h 14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5" h="147">
                  <a:moveTo>
                    <a:pt x="155" y="73"/>
                  </a:moveTo>
                  <a:lnTo>
                    <a:pt x="153" y="87"/>
                  </a:lnTo>
                  <a:lnTo>
                    <a:pt x="148" y="101"/>
                  </a:lnTo>
                  <a:lnTo>
                    <a:pt x="142" y="114"/>
                  </a:lnTo>
                  <a:lnTo>
                    <a:pt x="132" y="125"/>
                  </a:lnTo>
                  <a:lnTo>
                    <a:pt x="121" y="134"/>
                  </a:lnTo>
                  <a:lnTo>
                    <a:pt x="108" y="141"/>
                  </a:lnTo>
                  <a:lnTo>
                    <a:pt x="93" y="146"/>
                  </a:lnTo>
                  <a:lnTo>
                    <a:pt x="78" y="147"/>
                  </a:lnTo>
                  <a:lnTo>
                    <a:pt x="62" y="146"/>
                  </a:lnTo>
                  <a:lnTo>
                    <a:pt x="48" y="141"/>
                  </a:lnTo>
                  <a:lnTo>
                    <a:pt x="35" y="134"/>
                  </a:lnTo>
                  <a:lnTo>
                    <a:pt x="23" y="125"/>
                  </a:lnTo>
                  <a:lnTo>
                    <a:pt x="13" y="114"/>
                  </a:lnTo>
                  <a:lnTo>
                    <a:pt x="6" y="101"/>
                  </a:lnTo>
                  <a:lnTo>
                    <a:pt x="1" y="87"/>
                  </a:lnTo>
                  <a:lnTo>
                    <a:pt x="0" y="73"/>
                  </a:lnTo>
                  <a:lnTo>
                    <a:pt x="1" y="59"/>
                  </a:lnTo>
                  <a:lnTo>
                    <a:pt x="6" y="44"/>
                  </a:lnTo>
                  <a:lnTo>
                    <a:pt x="13" y="32"/>
                  </a:lnTo>
                  <a:lnTo>
                    <a:pt x="23" y="21"/>
                  </a:lnTo>
                  <a:lnTo>
                    <a:pt x="35" y="13"/>
                  </a:lnTo>
                  <a:lnTo>
                    <a:pt x="48" y="5"/>
                  </a:lnTo>
                  <a:lnTo>
                    <a:pt x="62" y="1"/>
                  </a:lnTo>
                  <a:lnTo>
                    <a:pt x="78" y="0"/>
                  </a:lnTo>
                  <a:lnTo>
                    <a:pt x="93" y="1"/>
                  </a:lnTo>
                  <a:lnTo>
                    <a:pt x="108" y="5"/>
                  </a:lnTo>
                  <a:lnTo>
                    <a:pt x="121" y="13"/>
                  </a:lnTo>
                  <a:lnTo>
                    <a:pt x="132" y="21"/>
                  </a:lnTo>
                  <a:lnTo>
                    <a:pt x="142" y="32"/>
                  </a:lnTo>
                  <a:lnTo>
                    <a:pt x="148" y="44"/>
                  </a:lnTo>
                  <a:lnTo>
                    <a:pt x="153" y="59"/>
                  </a:lnTo>
                  <a:lnTo>
                    <a:pt x="155" y="73"/>
                  </a:lnTo>
                  <a:close/>
                </a:path>
              </a:pathLst>
            </a:custGeom>
            <a:solidFill>
              <a:srgbClr val="000000"/>
            </a:solidFill>
            <a:ln w="9525">
              <a:noFill/>
              <a:round/>
              <a:headEnd/>
              <a:tailEnd/>
            </a:ln>
          </p:spPr>
          <p:txBody>
            <a:bodyPr/>
            <a:lstStyle/>
            <a:p>
              <a:pPr rtl="0"/>
              <a:endParaRPr lang="en-US" sz="3800"/>
            </a:p>
          </p:txBody>
        </p:sp>
        <p:sp>
          <p:nvSpPr>
            <p:cNvPr id="41423" name="Freeform 463"/>
            <p:cNvSpPr>
              <a:spLocks/>
            </p:cNvSpPr>
            <p:nvPr/>
          </p:nvSpPr>
          <p:spPr bwMode="auto">
            <a:xfrm flipH="1">
              <a:off x="588" y="1056"/>
              <a:ext cx="17" cy="18"/>
            </a:xfrm>
            <a:custGeom>
              <a:avLst/>
              <a:gdLst>
                <a:gd name="T0" fmla="*/ 1 w 74"/>
                <a:gd name="T1" fmla="*/ 3 h 79"/>
                <a:gd name="T2" fmla="*/ 0 w 74"/>
                <a:gd name="T3" fmla="*/ 15 h 79"/>
                <a:gd name="T4" fmla="*/ 0 w 74"/>
                <a:gd name="T5" fmla="*/ 15 h 79"/>
                <a:gd name="T6" fmla="*/ 0 w 74"/>
                <a:gd name="T7" fmla="*/ 16 h 79"/>
                <a:gd name="T8" fmla="*/ 0 w 74"/>
                <a:gd name="T9" fmla="*/ 17 h 79"/>
                <a:gd name="T10" fmla="*/ 1 w 74"/>
                <a:gd name="T11" fmla="*/ 17 h 79"/>
                <a:gd name="T12" fmla="*/ 1 w 74"/>
                <a:gd name="T13" fmla="*/ 18 h 79"/>
                <a:gd name="T14" fmla="*/ 2 w 74"/>
                <a:gd name="T15" fmla="*/ 18 h 79"/>
                <a:gd name="T16" fmla="*/ 3 w 74"/>
                <a:gd name="T17" fmla="*/ 18 h 79"/>
                <a:gd name="T18" fmla="*/ 3 w 74"/>
                <a:gd name="T19" fmla="*/ 18 h 79"/>
                <a:gd name="T20" fmla="*/ 14 w 74"/>
                <a:gd name="T21" fmla="*/ 17 h 79"/>
                <a:gd name="T22" fmla="*/ 15 w 74"/>
                <a:gd name="T23" fmla="*/ 17 h 79"/>
                <a:gd name="T24" fmla="*/ 16 w 74"/>
                <a:gd name="T25" fmla="*/ 16 h 79"/>
                <a:gd name="T26" fmla="*/ 17 w 74"/>
                <a:gd name="T27" fmla="*/ 15 h 79"/>
                <a:gd name="T28" fmla="*/ 17 w 74"/>
                <a:gd name="T29" fmla="*/ 14 h 79"/>
                <a:gd name="T30" fmla="*/ 17 w 74"/>
                <a:gd name="T31" fmla="*/ 13 h 79"/>
                <a:gd name="T32" fmla="*/ 16 w 74"/>
                <a:gd name="T33" fmla="*/ 12 h 79"/>
                <a:gd name="T34" fmla="*/ 15 w 74"/>
                <a:gd name="T35" fmla="*/ 11 h 79"/>
                <a:gd name="T36" fmla="*/ 14 w 74"/>
                <a:gd name="T37" fmla="*/ 11 h 79"/>
                <a:gd name="T38" fmla="*/ 13 w 74"/>
                <a:gd name="T39" fmla="*/ 11 h 79"/>
                <a:gd name="T40" fmla="*/ 11 w 74"/>
                <a:gd name="T41" fmla="*/ 11 h 79"/>
                <a:gd name="T42" fmla="*/ 9 w 74"/>
                <a:gd name="T43" fmla="*/ 11 h 79"/>
                <a:gd name="T44" fmla="*/ 6 w 74"/>
                <a:gd name="T45" fmla="*/ 12 h 79"/>
                <a:gd name="T46" fmla="*/ 7 w 74"/>
                <a:gd name="T47" fmla="*/ 9 h 79"/>
                <a:gd name="T48" fmla="*/ 7 w 74"/>
                <a:gd name="T49" fmla="*/ 6 h 79"/>
                <a:gd name="T50" fmla="*/ 7 w 74"/>
                <a:gd name="T51" fmla="*/ 4 h 79"/>
                <a:gd name="T52" fmla="*/ 7 w 74"/>
                <a:gd name="T53" fmla="*/ 3 h 79"/>
                <a:gd name="T54" fmla="*/ 7 w 74"/>
                <a:gd name="T55" fmla="*/ 3 h 79"/>
                <a:gd name="T56" fmla="*/ 7 w 74"/>
                <a:gd name="T57" fmla="*/ 3 h 79"/>
                <a:gd name="T58" fmla="*/ 7 w 74"/>
                <a:gd name="T59" fmla="*/ 3 h 79"/>
                <a:gd name="T60" fmla="*/ 7 w 74"/>
                <a:gd name="T61" fmla="*/ 3 h 79"/>
                <a:gd name="T62" fmla="*/ 7 w 74"/>
                <a:gd name="T63" fmla="*/ 2 h 79"/>
                <a:gd name="T64" fmla="*/ 6 w 74"/>
                <a:gd name="T65" fmla="*/ 1 h 79"/>
                <a:gd name="T66" fmla="*/ 6 w 74"/>
                <a:gd name="T67" fmla="*/ 0 h 79"/>
                <a:gd name="T68" fmla="*/ 4 w 74"/>
                <a:gd name="T69" fmla="*/ 0 h 79"/>
                <a:gd name="T70" fmla="*/ 3 w 74"/>
                <a:gd name="T71" fmla="*/ 0 h 79"/>
                <a:gd name="T72" fmla="*/ 2 w 74"/>
                <a:gd name="T73" fmla="*/ 1 h 79"/>
                <a:gd name="T74" fmla="*/ 1 w 74"/>
                <a:gd name="T75" fmla="*/ 1 h 79"/>
                <a:gd name="T76" fmla="*/ 1 w 74"/>
                <a:gd name="T77" fmla="*/ 3 h 7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4"/>
                <a:gd name="T118" fmla="*/ 0 h 79"/>
                <a:gd name="T119" fmla="*/ 74 w 74"/>
                <a:gd name="T120" fmla="*/ 79 h 7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4" h="79">
                  <a:moveTo>
                    <a:pt x="3" y="12"/>
                  </a:moveTo>
                  <a:lnTo>
                    <a:pt x="0" y="64"/>
                  </a:lnTo>
                  <a:lnTo>
                    <a:pt x="0" y="66"/>
                  </a:lnTo>
                  <a:lnTo>
                    <a:pt x="0" y="69"/>
                  </a:lnTo>
                  <a:lnTo>
                    <a:pt x="2" y="73"/>
                  </a:lnTo>
                  <a:lnTo>
                    <a:pt x="3" y="75"/>
                  </a:lnTo>
                  <a:lnTo>
                    <a:pt x="6" y="77"/>
                  </a:lnTo>
                  <a:lnTo>
                    <a:pt x="9" y="78"/>
                  </a:lnTo>
                  <a:lnTo>
                    <a:pt x="11" y="79"/>
                  </a:lnTo>
                  <a:lnTo>
                    <a:pt x="14" y="79"/>
                  </a:lnTo>
                  <a:lnTo>
                    <a:pt x="62" y="74"/>
                  </a:lnTo>
                  <a:lnTo>
                    <a:pt x="67" y="73"/>
                  </a:lnTo>
                  <a:lnTo>
                    <a:pt x="71" y="69"/>
                  </a:lnTo>
                  <a:lnTo>
                    <a:pt x="74" y="65"/>
                  </a:lnTo>
                  <a:lnTo>
                    <a:pt x="74" y="60"/>
                  </a:lnTo>
                  <a:lnTo>
                    <a:pt x="72" y="55"/>
                  </a:lnTo>
                  <a:lnTo>
                    <a:pt x="68" y="51"/>
                  </a:lnTo>
                  <a:lnTo>
                    <a:pt x="65" y="48"/>
                  </a:lnTo>
                  <a:lnTo>
                    <a:pt x="59" y="47"/>
                  </a:lnTo>
                  <a:lnTo>
                    <a:pt x="57" y="47"/>
                  </a:lnTo>
                  <a:lnTo>
                    <a:pt x="49" y="48"/>
                  </a:lnTo>
                  <a:lnTo>
                    <a:pt x="39" y="49"/>
                  </a:lnTo>
                  <a:lnTo>
                    <a:pt x="28" y="51"/>
                  </a:lnTo>
                  <a:lnTo>
                    <a:pt x="29" y="39"/>
                  </a:lnTo>
                  <a:lnTo>
                    <a:pt x="29" y="26"/>
                  </a:lnTo>
                  <a:lnTo>
                    <a:pt x="31" y="18"/>
                  </a:lnTo>
                  <a:lnTo>
                    <a:pt x="31" y="14"/>
                  </a:lnTo>
                  <a:lnTo>
                    <a:pt x="31" y="13"/>
                  </a:lnTo>
                  <a:lnTo>
                    <a:pt x="29" y="8"/>
                  </a:lnTo>
                  <a:lnTo>
                    <a:pt x="27" y="4"/>
                  </a:lnTo>
                  <a:lnTo>
                    <a:pt x="24" y="1"/>
                  </a:lnTo>
                  <a:lnTo>
                    <a:pt x="19" y="0"/>
                  </a:lnTo>
                  <a:lnTo>
                    <a:pt x="14" y="0"/>
                  </a:lnTo>
                  <a:lnTo>
                    <a:pt x="9" y="3"/>
                  </a:lnTo>
                  <a:lnTo>
                    <a:pt x="5" y="6"/>
                  </a:lnTo>
                  <a:lnTo>
                    <a:pt x="3" y="12"/>
                  </a:lnTo>
                  <a:close/>
                </a:path>
              </a:pathLst>
            </a:custGeom>
            <a:solidFill>
              <a:srgbClr val="000000"/>
            </a:solidFill>
            <a:ln w="9525">
              <a:noFill/>
              <a:round/>
              <a:headEnd/>
              <a:tailEnd/>
            </a:ln>
          </p:spPr>
          <p:txBody>
            <a:bodyPr/>
            <a:lstStyle/>
            <a:p>
              <a:pPr rtl="0"/>
              <a:endParaRPr lang="en-US" sz="3800"/>
            </a:p>
          </p:txBody>
        </p:sp>
        <p:sp>
          <p:nvSpPr>
            <p:cNvPr id="41424" name="Freeform 464"/>
            <p:cNvSpPr>
              <a:spLocks/>
            </p:cNvSpPr>
            <p:nvPr/>
          </p:nvSpPr>
          <p:spPr bwMode="auto">
            <a:xfrm flipH="1">
              <a:off x="563" y="1072"/>
              <a:ext cx="20" cy="12"/>
            </a:xfrm>
            <a:custGeom>
              <a:avLst/>
              <a:gdLst>
                <a:gd name="T0" fmla="*/ 15 w 83"/>
                <a:gd name="T1" fmla="*/ 0 h 56"/>
                <a:gd name="T2" fmla="*/ 1 w 83"/>
                <a:gd name="T3" fmla="*/ 6 h 56"/>
                <a:gd name="T4" fmla="*/ 0 w 83"/>
                <a:gd name="T5" fmla="*/ 7 h 56"/>
                <a:gd name="T6" fmla="*/ 0 w 83"/>
                <a:gd name="T7" fmla="*/ 8 h 56"/>
                <a:gd name="T8" fmla="*/ 0 w 83"/>
                <a:gd name="T9" fmla="*/ 9 h 56"/>
                <a:gd name="T10" fmla="*/ 0 w 83"/>
                <a:gd name="T11" fmla="*/ 11 h 56"/>
                <a:gd name="T12" fmla="*/ 1 w 83"/>
                <a:gd name="T13" fmla="*/ 11 h 56"/>
                <a:gd name="T14" fmla="*/ 2 w 83"/>
                <a:gd name="T15" fmla="*/ 12 h 56"/>
                <a:gd name="T16" fmla="*/ 3 w 83"/>
                <a:gd name="T17" fmla="*/ 12 h 56"/>
                <a:gd name="T18" fmla="*/ 5 w 83"/>
                <a:gd name="T19" fmla="*/ 12 h 56"/>
                <a:gd name="T20" fmla="*/ 18 w 83"/>
                <a:gd name="T21" fmla="*/ 6 h 56"/>
                <a:gd name="T22" fmla="*/ 19 w 83"/>
                <a:gd name="T23" fmla="*/ 5 h 56"/>
                <a:gd name="T24" fmla="*/ 20 w 83"/>
                <a:gd name="T25" fmla="*/ 4 h 56"/>
                <a:gd name="T26" fmla="*/ 20 w 83"/>
                <a:gd name="T27" fmla="*/ 3 h 56"/>
                <a:gd name="T28" fmla="*/ 20 w 83"/>
                <a:gd name="T29" fmla="*/ 2 h 56"/>
                <a:gd name="T30" fmla="*/ 19 w 83"/>
                <a:gd name="T31" fmla="*/ 1 h 56"/>
                <a:gd name="T32" fmla="*/ 18 w 83"/>
                <a:gd name="T33" fmla="*/ 0 h 56"/>
                <a:gd name="T34" fmla="*/ 17 w 83"/>
                <a:gd name="T35" fmla="*/ 0 h 56"/>
                <a:gd name="T36" fmla="*/ 15 w 83"/>
                <a:gd name="T37" fmla="*/ 0 h 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3"/>
                <a:gd name="T58" fmla="*/ 0 h 56"/>
                <a:gd name="T59" fmla="*/ 83 w 83"/>
                <a:gd name="T60" fmla="*/ 56 h 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3" h="56">
                  <a:moveTo>
                    <a:pt x="63" y="2"/>
                  </a:moveTo>
                  <a:lnTo>
                    <a:pt x="6" y="30"/>
                  </a:lnTo>
                  <a:lnTo>
                    <a:pt x="2" y="33"/>
                  </a:lnTo>
                  <a:lnTo>
                    <a:pt x="0" y="38"/>
                  </a:lnTo>
                  <a:lnTo>
                    <a:pt x="0" y="43"/>
                  </a:lnTo>
                  <a:lnTo>
                    <a:pt x="1" y="49"/>
                  </a:lnTo>
                  <a:lnTo>
                    <a:pt x="4" y="52"/>
                  </a:lnTo>
                  <a:lnTo>
                    <a:pt x="9" y="55"/>
                  </a:lnTo>
                  <a:lnTo>
                    <a:pt x="14" y="56"/>
                  </a:lnTo>
                  <a:lnTo>
                    <a:pt x="19" y="55"/>
                  </a:lnTo>
                  <a:lnTo>
                    <a:pt x="76" y="26"/>
                  </a:lnTo>
                  <a:lnTo>
                    <a:pt x="80" y="22"/>
                  </a:lnTo>
                  <a:lnTo>
                    <a:pt x="83" y="19"/>
                  </a:lnTo>
                  <a:lnTo>
                    <a:pt x="83" y="13"/>
                  </a:lnTo>
                  <a:lnTo>
                    <a:pt x="82" y="8"/>
                  </a:lnTo>
                  <a:lnTo>
                    <a:pt x="79" y="3"/>
                  </a:lnTo>
                  <a:lnTo>
                    <a:pt x="74" y="0"/>
                  </a:lnTo>
                  <a:lnTo>
                    <a:pt x="69" y="0"/>
                  </a:lnTo>
                  <a:lnTo>
                    <a:pt x="63" y="2"/>
                  </a:lnTo>
                  <a:close/>
                </a:path>
              </a:pathLst>
            </a:custGeom>
            <a:solidFill>
              <a:srgbClr val="000000"/>
            </a:solidFill>
            <a:ln w="9525">
              <a:noFill/>
              <a:round/>
              <a:headEnd/>
              <a:tailEnd/>
            </a:ln>
          </p:spPr>
          <p:txBody>
            <a:bodyPr/>
            <a:lstStyle/>
            <a:p>
              <a:pPr rtl="0"/>
              <a:endParaRPr lang="en-US" sz="3800"/>
            </a:p>
          </p:txBody>
        </p:sp>
        <p:sp>
          <p:nvSpPr>
            <p:cNvPr id="41425" name="Freeform 465"/>
            <p:cNvSpPr>
              <a:spLocks/>
            </p:cNvSpPr>
            <p:nvPr/>
          </p:nvSpPr>
          <p:spPr bwMode="auto">
            <a:xfrm flipH="1">
              <a:off x="566" y="1045"/>
              <a:ext cx="11" cy="11"/>
            </a:xfrm>
            <a:custGeom>
              <a:avLst/>
              <a:gdLst>
                <a:gd name="T0" fmla="*/ 11 w 48"/>
                <a:gd name="T1" fmla="*/ 5 h 49"/>
                <a:gd name="T2" fmla="*/ 11 w 48"/>
                <a:gd name="T3" fmla="*/ 7 h 49"/>
                <a:gd name="T4" fmla="*/ 10 w 48"/>
                <a:gd name="T5" fmla="*/ 9 h 49"/>
                <a:gd name="T6" fmla="*/ 8 w 48"/>
                <a:gd name="T7" fmla="*/ 10 h 49"/>
                <a:gd name="T8" fmla="*/ 6 w 48"/>
                <a:gd name="T9" fmla="*/ 11 h 49"/>
                <a:gd name="T10" fmla="*/ 4 w 48"/>
                <a:gd name="T11" fmla="*/ 10 h 49"/>
                <a:gd name="T12" fmla="*/ 2 w 48"/>
                <a:gd name="T13" fmla="*/ 9 h 49"/>
                <a:gd name="T14" fmla="*/ 1 w 48"/>
                <a:gd name="T15" fmla="*/ 7 h 49"/>
                <a:gd name="T16" fmla="*/ 0 w 48"/>
                <a:gd name="T17" fmla="*/ 5 h 49"/>
                <a:gd name="T18" fmla="*/ 1 w 48"/>
                <a:gd name="T19" fmla="*/ 3 h 49"/>
                <a:gd name="T20" fmla="*/ 2 w 48"/>
                <a:gd name="T21" fmla="*/ 2 h 49"/>
                <a:gd name="T22" fmla="*/ 4 w 48"/>
                <a:gd name="T23" fmla="*/ 0 h 49"/>
                <a:gd name="T24" fmla="*/ 6 w 48"/>
                <a:gd name="T25" fmla="*/ 0 h 49"/>
                <a:gd name="T26" fmla="*/ 8 w 48"/>
                <a:gd name="T27" fmla="*/ 0 h 49"/>
                <a:gd name="T28" fmla="*/ 10 w 48"/>
                <a:gd name="T29" fmla="*/ 2 h 49"/>
                <a:gd name="T30" fmla="*/ 11 w 48"/>
                <a:gd name="T31" fmla="*/ 3 h 49"/>
                <a:gd name="T32" fmla="*/ 11 w 48"/>
                <a:gd name="T33" fmla="*/ 5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9"/>
                <a:gd name="T53" fmla="*/ 48 w 48"/>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9">
                  <a:moveTo>
                    <a:pt x="48" y="24"/>
                  </a:moveTo>
                  <a:lnTo>
                    <a:pt x="47" y="33"/>
                  </a:lnTo>
                  <a:lnTo>
                    <a:pt x="42" y="41"/>
                  </a:lnTo>
                  <a:lnTo>
                    <a:pt x="34" y="46"/>
                  </a:lnTo>
                  <a:lnTo>
                    <a:pt x="25" y="49"/>
                  </a:lnTo>
                  <a:lnTo>
                    <a:pt x="16" y="46"/>
                  </a:lnTo>
                  <a:lnTo>
                    <a:pt x="8" y="41"/>
                  </a:lnTo>
                  <a:lnTo>
                    <a:pt x="3" y="33"/>
                  </a:lnTo>
                  <a:lnTo>
                    <a:pt x="0" y="24"/>
                  </a:lnTo>
                  <a:lnTo>
                    <a:pt x="3" y="15"/>
                  </a:lnTo>
                  <a:lnTo>
                    <a:pt x="8" y="7"/>
                  </a:lnTo>
                  <a:lnTo>
                    <a:pt x="16" y="2"/>
                  </a:lnTo>
                  <a:lnTo>
                    <a:pt x="25" y="0"/>
                  </a:lnTo>
                  <a:lnTo>
                    <a:pt x="34" y="2"/>
                  </a:lnTo>
                  <a:lnTo>
                    <a:pt x="42" y="7"/>
                  </a:lnTo>
                  <a:lnTo>
                    <a:pt x="47" y="15"/>
                  </a:lnTo>
                  <a:lnTo>
                    <a:pt x="48" y="24"/>
                  </a:lnTo>
                  <a:close/>
                </a:path>
              </a:pathLst>
            </a:custGeom>
            <a:solidFill>
              <a:srgbClr val="000000"/>
            </a:solidFill>
            <a:ln w="9525">
              <a:noFill/>
              <a:round/>
              <a:headEnd/>
              <a:tailEnd/>
            </a:ln>
          </p:spPr>
          <p:txBody>
            <a:bodyPr/>
            <a:lstStyle/>
            <a:p>
              <a:pPr rtl="0"/>
              <a:endParaRPr lang="en-US" sz="3800"/>
            </a:p>
          </p:txBody>
        </p:sp>
      </p:grpSp>
      <p:grpSp>
        <p:nvGrpSpPr>
          <p:cNvPr id="13" name="Group 466"/>
          <p:cNvGrpSpPr>
            <a:grpSpLocks/>
          </p:cNvGrpSpPr>
          <p:nvPr/>
        </p:nvGrpSpPr>
        <p:grpSpPr bwMode="auto">
          <a:xfrm>
            <a:off x="2144713" y="2659063"/>
            <a:ext cx="833437" cy="954087"/>
            <a:chOff x="337" y="893"/>
            <a:chExt cx="525" cy="601"/>
          </a:xfrm>
        </p:grpSpPr>
        <p:sp>
          <p:nvSpPr>
            <p:cNvPr id="41427" name="Freeform 467"/>
            <p:cNvSpPr>
              <a:spLocks/>
            </p:cNvSpPr>
            <p:nvPr/>
          </p:nvSpPr>
          <p:spPr bwMode="auto">
            <a:xfrm flipH="1">
              <a:off x="389" y="1329"/>
              <a:ext cx="158" cy="88"/>
            </a:xfrm>
            <a:custGeom>
              <a:avLst/>
              <a:gdLst>
                <a:gd name="T0" fmla="*/ 130 w 692"/>
                <a:gd name="T1" fmla="*/ 1 h 382"/>
                <a:gd name="T2" fmla="*/ 128 w 692"/>
                <a:gd name="T3" fmla="*/ 3 h 382"/>
                <a:gd name="T4" fmla="*/ 128 w 692"/>
                <a:gd name="T5" fmla="*/ 5 h 382"/>
                <a:gd name="T6" fmla="*/ 128 w 692"/>
                <a:gd name="T7" fmla="*/ 6 h 382"/>
                <a:gd name="T8" fmla="*/ 129 w 692"/>
                <a:gd name="T9" fmla="*/ 9 h 382"/>
                <a:gd name="T10" fmla="*/ 134 w 692"/>
                <a:gd name="T11" fmla="*/ 22 h 382"/>
                <a:gd name="T12" fmla="*/ 141 w 692"/>
                <a:gd name="T13" fmla="*/ 41 h 382"/>
                <a:gd name="T14" fmla="*/ 146 w 692"/>
                <a:gd name="T15" fmla="*/ 56 h 382"/>
                <a:gd name="T16" fmla="*/ 147 w 692"/>
                <a:gd name="T17" fmla="*/ 62 h 382"/>
                <a:gd name="T18" fmla="*/ 144 w 692"/>
                <a:gd name="T19" fmla="*/ 73 h 382"/>
                <a:gd name="T20" fmla="*/ 140 w 692"/>
                <a:gd name="T21" fmla="*/ 78 h 382"/>
                <a:gd name="T22" fmla="*/ 129 w 692"/>
                <a:gd name="T23" fmla="*/ 78 h 382"/>
                <a:gd name="T24" fmla="*/ 111 w 692"/>
                <a:gd name="T25" fmla="*/ 78 h 382"/>
                <a:gd name="T26" fmla="*/ 90 w 692"/>
                <a:gd name="T27" fmla="*/ 78 h 382"/>
                <a:gd name="T28" fmla="*/ 68 w 692"/>
                <a:gd name="T29" fmla="*/ 78 h 382"/>
                <a:gd name="T30" fmla="*/ 47 w 692"/>
                <a:gd name="T31" fmla="*/ 78 h 382"/>
                <a:gd name="T32" fmla="*/ 29 w 692"/>
                <a:gd name="T33" fmla="*/ 78 h 382"/>
                <a:gd name="T34" fmla="*/ 18 w 692"/>
                <a:gd name="T35" fmla="*/ 78 h 382"/>
                <a:gd name="T36" fmla="*/ 14 w 692"/>
                <a:gd name="T37" fmla="*/ 72 h 382"/>
                <a:gd name="T38" fmla="*/ 11 w 692"/>
                <a:gd name="T39" fmla="*/ 58 h 382"/>
                <a:gd name="T40" fmla="*/ 11 w 692"/>
                <a:gd name="T41" fmla="*/ 51 h 382"/>
                <a:gd name="T42" fmla="*/ 14 w 692"/>
                <a:gd name="T43" fmla="*/ 38 h 382"/>
                <a:gd name="T44" fmla="*/ 19 w 692"/>
                <a:gd name="T45" fmla="*/ 21 h 382"/>
                <a:gd name="T46" fmla="*/ 22 w 692"/>
                <a:gd name="T47" fmla="*/ 8 h 382"/>
                <a:gd name="T48" fmla="*/ 23 w 692"/>
                <a:gd name="T49" fmla="*/ 6 h 382"/>
                <a:gd name="T50" fmla="*/ 23 w 692"/>
                <a:gd name="T51" fmla="*/ 5 h 382"/>
                <a:gd name="T52" fmla="*/ 23 w 692"/>
                <a:gd name="T53" fmla="*/ 3 h 382"/>
                <a:gd name="T54" fmla="*/ 21 w 692"/>
                <a:gd name="T55" fmla="*/ 1 h 382"/>
                <a:gd name="T56" fmla="*/ 18 w 692"/>
                <a:gd name="T57" fmla="*/ 0 h 382"/>
                <a:gd name="T58" fmla="*/ 14 w 692"/>
                <a:gd name="T59" fmla="*/ 2 h 382"/>
                <a:gd name="T60" fmla="*/ 0 w 692"/>
                <a:gd name="T61" fmla="*/ 53 h 382"/>
                <a:gd name="T62" fmla="*/ 0 w 692"/>
                <a:gd name="T63" fmla="*/ 54 h 382"/>
                <a:gd name="T64" fmla="*/ 0 w 692"/>
                <a:gd name="T65" fmla="*/ 55 h 382"/>
                <a:gd name="T66" fmla="*/ 8 w 692"/>
                <a:gd name="T67" fmla="*/ 86 h 382"/>
                <a:gd name="T68" fmla="*/ 10 w 692"/>
                <a:gd name="T69" fmla="*/ 88 h 382"/>
                <a:gd name="T70" fmla="*/ 146 w 692"/>
                <a:gd name="T71" fmla="*/ 88 h 382"/>
                <a:gd name="T72" fmla="*/ 149 w 692"/>
                <a:gd name="T73" fmla="*/ 87 h 382"/>
                <a:gd name="T74" fmla="*/ 151 w 692"/>
                <a:gd name="T75" fmla="*/ 85 h 382"/>
                <a:gd name="T76" fmla="*/ 158 w 692"/>
                <a:gd name="T77" fmla="*/ 59 h 382"/>
                <a:gd name="T78" fmla="*/ 158 w 692"/>
                <a:gd name="T79" fmla="*/ 57 h 382"/>
                <a:gd name="T80" fmla="*/ 138 w 692"/>
                <a:gd name="T81" fmla="*/ 3 h 382"/>
                <a:gd name="T82" fmla="*/ 135 w 692"/>
                <a:gd name="T83" fmla="*/ 0 h 382"/>
                <a:gd name="T84" fmla="*/ 131 w 692"/>
                <a:gd name="T85" fmla="*/ 0 h 3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92"/>
                <a:gd name="T130" fmla="*/ 0 h 382"/>
                <a:gd name="T131" fmla="*/ 692 w 692"/>
                <a:gd name="T132" fmla="*/ 382 h 38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92" h="382">
                  <a:moveTo>
                    <a:pt x="575" y="1"/>
                  </a:moveTo>
                  <a:lnTo>
                    <a:pt x="569" y="5"/>
                  </a:lnTo>
                  <a:lnTo>
                    <a:pt x="564" y="9"/>
                  </a:lnTo>
                  <a:lnTo>
                    <a:pt x="562" y="15"/>
                  </a:lnTo>
                  <a:lnTo>
                    <a:pt x="560" y="22"/>
                  </a:lnTo>
                  <a:lnTo>
                    <a:pt x="560" y="23"/>
                  </a:lnTo>
                  <a:lnTo>
                    <a:pt x="562" y="26"/>
                  </a:lnTo>
                  <a:lnTo>
                    <a:pt x="562" y="27"/>
                  </a:lnTo>
                  <a:lnTo>
                    <a:pt x="562" y="29"/>
                  </a:lnTo>
                  <a:lnTo>
                    <a:pt x="566" y="39"/>
                  </a:lnTo>
                  <a:lnTo>
                    <a:pt x="575" y="63"/>
                  </a:lnTo>
                  <a:lnTo>
                    <a:pt x="588" y="97"/>
                  </a:lnTo>
                  <a:lnTo>
                    <a:pt x="602" y="137"/>
                  </a:lnTo>
                  <a:lnTo>
                    <a:pt x="618" y="178"/>
                  </a:lnTo>
                  <a:lnTo>
                    <a:pt x="632" y="214"/>
                  </a:lnTo>
                  <a:lnTo>
                    <a:pt x="641" y="242"/>
                  </a:lnTo>
                  <a:lnTo>
                    <a:pt x="646" y="255"/>
                  </a:lnTo>
                  <a:lnTo>
                    <a:pt x="642" y="269"/>
                  </a:lnTo>
                  <a:lnTo>
                    <a:pt x="636" y="292"/>
                  </a:lnTo>
                  <a:lnTo>
                    <a:pt x="629" y="317"/>
                  </a:lnTo>
                  <a:lnTo>
                    <a:pt x="624" y="338"/>
                  </a:lnTo>
                  <a:lnTo>
                    <a:pt x="614" y="338"/>
                  </a:lnTo>
                  <a:lnTo>
                    <a:pt x="593" y="338"/>
                  </a:lnTo>
                  <a:lnTo>
                    <a:pt x="564" y="338"/>
                  </a:lnTo>
                  <a:lnTo>
                    <a:pt x="529" y="338"/>
                  </a:lnTo>
                  <a:lnTo>
                    <a:pt x="488" y="338"/>
                  </a:lnTo>
                  <a:lnTo>
                    <a:pt x="443" y="338"/>
                  </a:lnTo>
                  <a:lnTo>
                    <a:pt x="395" y="338"/>
                  </a:lnTo>
                  <a:lnTo>
                    <a:pt x="347" y="338"/>
                  </a:lnTo>
                  <a:lnTo>
                    <a:pt x="298" y="338"/>
                  </a:lnTo>
                  <a:lnTo>
                    <a:pt x="250" y="338"/>
                  </a:lnTo>
                  <a:lnTo>
                    <a:pt x="205" y="338"/>
                  </a:lnTo>
                  <a:lnTo>
                    <a:pt x="164" y="338"/>
                  </a:lnTo>
                  <a:lnTo>
                    <a:pt x="129" y="338"/>
                  </a:lnTo>
                  <a:lnTo>
                    <a:pt x="100" y="338"/>
                  </a:lnTo>
                  <a:lnTo>
                    <a:pt x="79" y="338"/>
                  </a:lnTo>
                  <a:lnTo>
                    <a:pt x="69" y="338"/>
                  </a:lnTo>
                  <a:lnTo>
                    <a:pt x="62" y="313"/>
                  </a:lnTo>
                  <a:lnTo>
                    <a:pt x="55" y="281"/>
                  </a:lnTo>
                  <a:lnTo>
                    <a:pt x="48" y="251"/>
                  </a:lnTo>
                  <a:lnTo>
                    <a:pt x="44" y="235"/>
                  </a:lnTo>
                  <a:lnTo>
                    <a:pt x="47" y="223"/>
                  </a:lnTo>
                  <a:lnTo>
                    <a:pt x="55" y="199"/>
                  </a:lnTo>
                  <a:lnTo>
                    <a:pt x="62" y="165"/>
                  </a:lnTo>
                  <a:lnTo>
                    <a:pt x="73" y="127"/>
                  </a:lnTo>
                  <a:lnTo>
                    <a:pt x="83" y="91"/>
                  </a:lnTo>
                  <a:lnTo>
                    <a:pt x="92" y="58"/>
                  </a:lnTo>
                  <a:lnTo>
                    <a:pt x="98" y="36"/>
                  </a:lnTo>
                  <a:lnTo>
                    <a:pt x="100" y="27"/>
                  </a:lnTo>
                  <a:lnTo>
                    <a:pt x="101" y="26"/>
                  </a:lnTo>
                  <a:lnTo>
                    <a:pt x="101" y="24"/>
                  </a:lnTo>
                  <a:lnTo>
                    <a:pt x="101" y="23"/>
                  </a:lnTo>
                  <a:lnTo>
                    <a:pt x="101" y="22"/>
                  </a:lnTo>
                  <a:lnTo>
                    <a:pt x="100" y="15"/>
                  </a:lnTo>
                  <a:lnTo>
                    <a:pt x="98" y="9"/>
                  </a:lnTo>
                  <a:lnTo>
                    <a:pt x="92" y="3"/>
                  </a:lnTo>
                  <a:lnTo>
                    <a:pt x="86" y="1"/>
                  </a:lnTo>
                  <a:lnTo>
                    <a:pt x="77" y="0"/>
                  </a:lnTo>
                  <a:lnTo>
                    <a:pt x="69" y="2"/>
                  </a:lnTo>
                  <a:lnTo>
                    <a:pt x="62" y="9"/>
                  </a:lnTo>
                  <a:lnTo>
                    <a:pt x="59" y="16"/>
                  </a:lnTo>
                  <a:lnTo>
                    <a:pt x="0" y="229"/>
                  </a:lnTo>
                  <a:lnTo>
                    <a:pt x="0" y="231"/>
                  </a:lnTo>
                  <a:lnTo>
                    <a:pt x="0" y="234"/>
                  </a:lnTo>
                  <a:lnTo>
                    <a:pt x="0" y="236"/>
                  </a:lnTo>
                  <a:lnTo>
                    <a:pt x="0" y="239"/>
                  </a:lnTo>
                  <a:lnTo>
                    <a:pt x="30" y="365"/>
                  </a:lnTo>
                  <a:lnTo>
                    <a:pt x="33" y="372"/>
                  </a:lnTo>
                  <a:lnTo>
                    <a:pt x="38" y="377"/>
                  </a:lnTo>
                  <a:lnTo>
                    <a:pt x="43" y="381"/>
                  </a:lnTo>
                  <a:lnTo>
                    <a:pt x="51" y="382"/>
                  </a:lnTo>
                  <a:lnTo>
                    <a:pt x="641" y="382"/>
                  </a:lnTo>
                  <a:lnTo>
                    <a:pt x="647" y="381"/>
                  </a:lnTo>
                  <a:lnTo>
                    <a:pt x="654" y="378"/>
                  </a:lnTo>
                  <a:lnTo>
                    <a:pt x="659" y="373"/>
                  </a:lnTo>
                  <a:lnTo>
                    <a:pt x="662" y="367"/>
                  </a:lnTo>
                  <a:lnTo>
                    <a:pt x="690" y="260"/>
                  </a:lnTo>
                  <a:lnTo>
                    <a:pt x="692" y="256"/>
                  </a:lnTo>
                  <a:lnTo>
                    <a:pt x="692" y="253"/>
                  </a:lnTo>
                  <a:lnTo>
                    <a:pt x="692" y="249"/>
                  </a:lnTo>
                  <a:lnTo>
                    <a:pt x="690" y="247"/>
                  </a:lnTo>
                  <a:lnTo>
                    <a:pt x="603" y="14"/>
                  </a:lnTo>
                  <a:lnTo>
                    <a:pt x="599" y="6"/>
                  </a:lnTo>
                  <a:lnTo>
                    <a:pt x="592" y="1"/>
                  </a:lnTo>
                  <a:lnTo>
                    <a:pt x="584" y="0"/>
                  </a:lnTo>
                  <a:lnTo>
                    <a:pt x="575" y="1"/>
                  </a:lnTo>
                  <a:close/>
                </a:path>
              </a:pathLst>
            </a:custGeom>
            <a:solidFill>
              <a:srgbClr val="000000"/>
            </a:solidFill>
            <a:ln w="9525">
              <a:noFill/>
              <a:round/>
              <a:headEnd/>
              <a:tailEnd/>
            </a:ln>
          </p:spPr>
          <p:txBody>
            <a:bodyPr/>
            <a:lstStyle/>
            <a:p>
              <a:pPr rtl="0"/>
              <a:endParaRPr lang="en-US" sz="3800"/>
            </a:p>
          </p:txBody>
        </p:sp>
        <p:sp>
          <p:nvSpPr>
            <p:cNvPr id="41428" name="Freeform 468"/>
            <p:cNvSpPr>
              <a:spLocks/>
            </p:cNvSpPr>
            <p:nvPr/>
          </p:nvSpPr>
          <p:spPr bwMode="auto">
            <a:xfrm flipH="1">
              <a:off x="372" y="1468"/>
              <a:ext cx="30" cy="21"/>
            </a:xfrm>
            <a:custGeom>
              <a:avLst/>
              <a:gdLst>
                <a:gd name="T0" fmla="*/ 0 w 130"/>
                <a:gd name="T1" fmla="*/ 10 h 93"/>
                <a:gd name="T2" fmla="*/ 0 w 130"/>
                <a:gd name="T3" fmla="*/ 10 h 93"/>
                <a:gd name="T4" fmla="*/ 0 w 130"/>
                <a:gd name="T5" fmla="*/ 10 h 93"/>
                <a:gd name="T6" fmla="*/ 0 w 130"/>
                <a:gd name="T7" fmla="*/ 10 h 93"/>
                <a:gd name="T8" fmla="*/ 0 w 130"/>
                <a:gd name="T9" fmla="*/ 10 h 93"/>
                <a:gd name="T10" fmla="*/ 0 w 130"/>
                <a:gd name="T11" fmla="*/ 12 h 93"/>
                <a:gd name="T12" fmla="*/ 1 w 130"/>
                <a:gd name="T13" fmla="*/ 14 h 93"/>
                <a:gd name="T14" fmla="*/ 2 w 130"/>
                <a:gd name="T15" fmla="*/ 16 h 93"/>
                <a:gd name="T16" fmla="*/ 4 w 130"/>
                <a:gd name="T17" fmla="*/ 17 h 93"/>
                <a:gd name="T18" fmla="*/ 6 w 130"/>
                <a:gd name="T19" fmla="*/ 19 h 93"/>
                <a:gd name="T20" fmla="*/ 9 w 130"/>
                <a:gd name="T21" fmla="*/ 20 h 93"/>
                <a:gd name="T22" fmla="*/ 12 w 130"/>
                <a:gd name="T23" fmla="*/ 21 h 93"/>
                <a:gd name="T24" fmla="*/ 15 w 130"/>
                <a:gd name="T25" fmla="*/ 21 h 93"/>
                <a:gd name="T26" fmla="*/ 18 w 130"/>
                <a:gd name="T27" fmla="*/ 21 h 93"/>
                <a:gd name="T28" fmla="*/ 21 w 130"/>
                <a:gd name="T29" fmla="*/ 21 h 93"/>
                <a:gd name="T30" fmla="*/ 23 w 130"/>
                <a:gd name="T31" fmla="*/ 20 h 93"/>
                <a:gd name="T32" fmla="*/ 25 w 130"/>
                <a:gd name="T33" fmla="*/ 19 h 93"/>
                <a:gd name="T34" fmla="*/ 27 w 130"/>
                <a:gd name="T35" fmla="*/ 17 h 93"/>
                <a:gd name="T36" fmla="*/ 29 w 130"/>
                <a:gd name="T37" fmla="*/ 16 h 93"/>
                <a:gd name="T38" fmla="*/ 30 w 130"/>
                <a:gd name="T39" fmla="*/ 14 h 93"/>
                <a:gd name="T40" fmla="*/ 30 w 130"/>
                <a:gd name="T41" fmla="*/ 12 h 93"/>
                <a:gd name="T42" fmla="*/ 30 w 130"/>
                <a:gd name="T43" fmla="*/ 9 h 93"/>
                <a:gd name="T44" fmla="*/ 29 w 130"/>
                <a:gd name="T45" fmla="*/ 7 h 93"/>
                <a:gd name="T46" fmla="*/ 28 w 130"/>
                <a:gd name="T47" fmla="*/ 5 h 93"/>
                <a:gd name="T48" fmla="*/ 27 w 130"/>
                <a:gd name="T49" fmla="*/ 4 h 93"/>
                <a:gd name="T50" fmla="*/ 24 w 130"/>
                <a:gd name="T51" fmla="*/ 2 h 93"/>
                <a:gd name="T52" fmla="*/ 22 w 130"/>
                <a:gd name="T53" fmla="*/ 1 h 93"/>
                <a:gd name="T54" fmla="*/ 19 w 130"/>
                <a:gd name="T55" fmla="*/ 0 h 93"/>
                <a:gd name="T56" fmla="*/ 16 w 130"/>
                <a:gd name="T57" fmla="*/ 0 h 93"/>
                <a:gd name="T58" fmla="*/ 13 w 130"/>
                <a:gd name="T59" fmla="*/ 0 h 93"/>
                <a:gd name="T60" fmla="*/ 10 w 130"/>
                <a:gd name="T61" fmla="*/ 0 h 93"/>
                <a:gd name="T62" fmla="*/ 7 w 130"/>
                <a:gd name="T63" fmla="*/ 1 h 93"/>
                <a:gd name="T64" fmla="*/ 5 w 130"/>
                <a:gd name="T65" fmla="*/ 2 h 93"/>
                <a:gd name="T66" fmla="*/ 3 w 130"/>
                <a:gd name="T67" fmla="*/ 4 h 93"/>
                <a:gd name="T68" fmla="*/ 2 w 130"/>
                <a:gd name="T69" fmla="*/ 5 h 93"/>
                <a:gd name="T70" fmla="*/ 1 w 130"/>
                <a:gd name="T71" fmla="*/ 7 h 93"/>
                <a:gd name="T72" fmla="*/ 0 w 130"/>
                <a:gd name="T73" fmla="*/ 10 h 9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0"/>
                <a:gd name="T112" fmla="*/ 0 h 93"/>
                <a:gd name="T113" fmla="*/ 130 w 130"/>
                <a:gd name="T114" fmla="*/ 93 h 9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0" h="93">
                  <a:moveTo>
                    <a:pt x="0" y="43"/>
                  </a:moveTo>
                  <a:lnTo>
                    <a:pt x="0" y="43"/>
                  </a:lnTo>
                  <a:lnTo>
                    <a:pt x="2" y="52"/>
                  </a:lnTo>
                  <a:lnTo>
                    <a:pt x="4" y="61"/>
                  </a:lnTo>
                  <a:lnTo>
                    <a:pt x="10" y="70"/>
                  </a:lnTo>
                  <a:lnTo>
                    <a:pt x="17" y="77"/>
                  </a:lnTo>
                  <a:lnTo>
                    <a:pt x="26" y="83"/>
                  </a:lnTo>
                  <a:lnTo>
                    <a:pt x="37" y="88"/>
                  </a:lnTo>
                  <a:lnTo>
                    <a:pt x="50" y="92"/>
                  </a:lnTo>
                  <a:lnTo>
                    <a:pt x="63" y="93"/>
                  </a:lnTo>
                  <a:lnTo>
                    <a:pt x="76" y="93"/>
                  </a:lnTo>
                  <a:lnTo>
                    <a:pt x="89" y="92"/>
                  </a:lnTo>
                  <a:lnTo>
                    <a:pt x="99" y="88"/>
                  </a:lnTo>
                  <a:lnTo>
                    <a:pt x="110" y="83"/>
                  </a:lnTo>
                  <a:lnTo>
                    <a:pt x="117" y="77"/>
                  </a:lnTo>
                  <a:lnTo>
                    <a:pt x="124" y="70"/>
                  </a:lnTo>
                  <a:lnTo>
                    <a:pt x="129" y="61"/>
                  </a:lnTo>
                  <a:lnTo>
                    <a:pt x="130" y="52"/>
                  </a:lnTo>
                  <a:lnTo>
                    <a:pt x="130" y="41"/>
                  </a:lnTo>
                  <a:lnTo>
                    <a:pt x="127" y="32"/>
                  </a:lnTo>
                  <a:lnTo>
                    <a:pt x="121" y="24"/>
                  </a:lnTo>
                  <a:lnTo>
                    <a:pt x="115" y="17"/>
                  </a:lnTo>
                  <a:lnTo>
                    <a:pt x="106" y="10"/>
                  </a:lnTo>
                  <a:lnTo>
                    <a:pt x="94" y="5"/>
                  </a:lnTo>
                  <a:lnTo>
                    <a:pt x="82" y="1"/>
                  </a:lnTo>
                  <a:lnTo>
                    <a:pt x="69" y="0"/>
                  </a:lnTo>
                  <a:lnTo>
                    <a:pt x="55" y="0"/>
                  </a:lnTo>
                  <a:lnTo>
                    <a:pt x="43" y="1"/>
                  </a:lnTo>
                  <a:lnTo>
                    <a:pt x="32" y="5"/>
                  </a:lnTo>
                  <a:lnTo>
                    <a:pt x="21" y="10"/>
                  </a:lnTo>
                  <a:lnTo>
                    <a:pt x="13" y="17"/>
                  </a:lnTo>
                  <a:lnTo>
                    <a:pt x="7" y="24"/>
                  </a:lnTo>
                  <a:lnTo>
                    <a:pt x="3" y="32"/>
                  </a:lnTo>
                  <a:lnTo>
                    <a:pt x="0" y="43"/>
                  </a:lnTo>
                  <a:close/>
                </a:path>
              </a:pathLst>
            </a:custGeom>
            <a:solidFill>
              <a:srgbClr val="000000"/>
            </a:solidFill>
            <a:ln w="9525">
              <a:noFill/>
              <a:round/>
              <a:headEnd/>
              <a:tailEnd/>
            </a:ln>
          </p:spPr>
          <p:txBody>
            <a:bodyPr/>
            <a:lstStyle/>
            <a:p>
              <a:pPr rtl="0"/>
              <a:endParaRPr lang="en-US" sz="3800"/>
            </a:p>
          </p:txBody>
        </p:sp>
        <p:sp>
          <p:nvSpPr>
            <p:cNvPr id="41429" name="Freeform 469"/>
            <p:cNvSpPr>
              <a:spLocks/>
            </p:cNvSpPr>
            <p:nvPr/>
          </p:nvSpPr>
          <p:spPr bwMode="auto">
            <a:xfrm flipH="1">
              <a:off x="383" y="1332"/>
              <a:ext cx="43" cy="153"/>
            </a:xfrm>
            <a:custGeom>
              <a:avLst/>
              <a:gdLst>
                <a:gd name="T0" fmla="*/ 4 w 184"/>
                <a:gd name="T1" fmla="*/ 0 h 666"/>
                <a:gd name="T2" fmla="*/ 2 w 184"/>
                <a:gd name="T3" fmla="*/ 1 h 666"/>
                <a:gd name="T4" fmla="*/ 0 w 184"/>
                <a:gd name="T5" fmla="*/ 2 h 666"/>
                <a:gd name="T6" fmla="*/ 0 w 184"/>
                <a:gd name="T7" fmla="*/ 4 h 666"/>
                <a:gd name="T8" fmla="*/ 0 w 184"/>
                <a:gd name="T9" fmla="*/ 6 h 666"/>
                <a:gd name="T10" fmla="*/ 33 w 184"/>
                <a:gd name="T11" fmla="*/ 150 h 666"/>
                <a:gd name="T12" fmla="*/ 34 w 184"/>
                <a:gd name="T13" fmla="*/ 151 h 666"/>
                <a:gd name="T14" fmla="*/ 36 w 184"/>
                <a:gd name="T15" fmla="*/ 153 h 666"/>
                <a:gd name="T16" fmla="*/ 37 w 184"/>
                <a:gd name="T17" fmla="*/ 153 h 666"/>
                <a:gd name="T18" fmla="*/ 39 w 184"/>
                <a:gd name="T19" fmla="*/ 153 h 666"/>
                <a:gd name="T20" fmla="*/ 41 w 184"/>
                <a:gd name="T21" fmla="*/ 152 h 666"/>
                <a:gd name="T22" fmla="*/ 43 w 184"/>
                <a:gd name="T23" fmla="*/ 151 h 666"/>
                <a:gd name="T24" fmla="*/ 43 w 184"/>
                <a:gd name="T25" fmla="*/ 149 h 666"/>
                <a:gd name="T26" fmla="*/ 43 w 184"/>
                <a:gd name="T27" fmla="*/ 147 h 666"/>
                <a:gd name="T28" fmla="*/ 10 w 184"/>
                <a:gd name="T29" fmla="*/ 4 h 666"/>
                <a:gd name="T30" fmla="*/ 9 w 184"/>
                <a:gd name="T31" fmla="*/ 2 h 666"/>
                <a:gd name="T32" fmla="*/ 8 w 184"/>
                <a:gd name="T33" fmla="*/ 1 h 666"/>
                <a:gd name="T34" fmla="*/ 6 w 184"/>
                <a:gd name="T35" fmla="*/ 0 h 666"/>
                <a:gd name="T36" fmla="*/ 4 w 184"/>
                <a:gd name="T37" fmla="*/ 0 h 6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4"/>
                <a:gd name="T58" fmla="*/ 0 h 666"/>
                <a:gd name="T59" fmla="*/ 184 w 184"/>
                <a:gd name="T60" fmla="*/ 666 h 66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4" h="666">
                  <a:moveTo>
                    <a:pt x="17" y="0"/>
                  </a:moveTo>
                  <a:lnTo>
                    <a:pt x="9" y="4"/>
                  </a:lnTo>
                  <a:lnTo>
                    <a:pt x="2" y="9"/>
                  </a:lnTo>
                  <a:lnTo>
                    <a:pt x="0" y="17"/>
                  </a:lnTo>
                  <a:lnTo>
                    <a:pt x="0" y="26"/>
                  </a:lnTo>
                  <a:lnTo>
                    <a:pt x="141" y="651"/>
                  </a:lnTo>
                  <a:lnTo>
                    <a:pt x="145" y="659"/>
                  </a:lnTo>
                  <a:lnTo>
                    <a:pt x="152" y="664"/>
                  </a:lnTo>
                  <a:lnTo>
                    <a:pt x="160" y="666"/>
                  </a:lnTo>
                  <a:lnTo>
                    <a:pt x="169" y="666"/>
                  </a:lnTo>
                  <a:lnTo>
                    <a:pt x="177" y="662"/>
                  </a:lnTo>
                  <a:lnTo>
                    <a:pt x="182" y="657"/>
                  </a:lnTo>
                  <a:lnTo>
                    <a:pt x="184" y="649"/>
                  </a:lnTo>
                  <a:lnTo>
                    <a:pt x="184" y="640"/>
                  </a:lnTo>
                  <a:lnTo>
                    <a:pt x="43" y="17"/>
                  </a:lnTo>
                  <a:lnTo>
                    <a:pt x="39" y="9"/>
                  </a:lnTo>
                  <a:lnTo>
                    <a:pt x="34" y="3"/>
                  </a:lnTo>
                  <a:lnTo>
                    <a:pt x="26" y="0"/>
                  </a:lnTo>
                  <a:lnTo>
                    <a:pt x="17" y="0"/>
                  </a:lnTo>
                  <a:close/>
                </a:path>
              </a:pathLst>
            </a:custGeom>
            <a:solidFill>
              <a:srgbClr val="000000"/>
            </a:solidFill>
            <a:ln w="9525">
              <a:noFill/>
              <a:round/>
              <a:headEnd/>
              <a:tailEnd/>
            </a:ln>
          </p:spPr>
          <p:txBody>
            <a:bodyPr/>
            <a:lstStyle/>
            <a:p>
              <a:pPr rtl="0"/>
              <a:endParaRPr lang="en-US" sz="3800"/>
            </a:p>
          </p:txBody>
        </p:sp>
        <p:sp>
          <p:nvSpPr>
            <p:cNvPr id="41430" name="Freeform 470"/>
            <p:cNvSpPr>
              <a:spLocks/>
            </p:cNvSpPr>
            <p:nvPr/>
          </p:nvSpPr>
          <p:spPr bwMode="auto">
            <a:xfrm flipH="1">
              <a:off x="337" y="1115"/>
              <a:ext cx="224" cy="225"/>
            </a:xfrm>
            <a:custGeom>
              <a:avLst/>
              <a:gdLst>
                <a:gd name="T0" fmla="*/ 201 w 983"/>
                <a:gd name="T1" fmla="*/ 8 h 985"/>
                <a:gd name="T2" fmla="*/ 201 w 983"/>
                <a:gd name="T3" fmla="*/ 8 h 985"/>
                <a:gd name="T4" fmla="*/ 199 w 983"/>
                <a:gd name="T5" fmla="*/ 16 h 985"/>
                <a:gd name="T6" fmla="*/ 188 w 983"/>
                <a:gd name="T7" fmla="*/ 61 h 985"/>
                <a:gd name="T8" fmla="*/ 173 w 983"/>
                <a:gd name="T9" fmla="*/ 122 h 985"/>
                <a:gd name="T10" fmla="*/ 161 w 983"/>
                <a:gd name="T11" fmla="*/ 167 h 985"/>
                <a:gd name="T12" fmla="*/ 158 w 983"/>
                <a:gd name="T13" fmla="*/ 179 h 985"/>
                <a:gd name="T14" fmla="*/ 154 w 983"/>
                <a:gd name="T15" fmla="*/ 186 h 985"/>
                <a:gd name="T16" fmla="*/ 151 w 983"/>
                <a:gd name="T17" fmla="*/ 190 h 985"/>
                <a:gd name="T18" fmla="*/ 149 w 983"/>
                <a:gd name="T19" fmla="*/ 191 h 985"/>
                <a:gd name="T20" fmla="*/ 147 w 983"/>
                <a:gd name="T21" fmla="*/ 192 h 985"/>
                <a:gd name="T22" fmla="*/ 147 w 983"/>
                <a:gd name="T23" fmla="*/ 192 h 985"/>
                <a:gd name="T24" fmla="*/ 146 w 983"/>
                <a:gd name="T25" fmla="*/ 192 h 985"/>
                <a:gd name="T26" fmla="*/ 144 w 983"/>
                <a:gd name="T27" fmla="*/ 191 h 985"/>
                <a:gd name="T28" fmla="*/ 139 w 983"/>
                <a:gd name="T29" fmla="*/ 191 h 985"/>
                <a:gd name="T30" fmla="*/ 124 w 983"/>
                <a:gd name="T31" fmla="*/ 192 h 985"/>
                <a:gd name="T32" fmla="*/ 105 w 983"/>
                <a:gd name="T33" fmla="*/ 193 h 985"/>
                <a:gd name="T34" fmla="*/ 84 w 983"/>
                <a:gd name="T35" fmla="*/ 193 h 985"/>
                <a:gd name="T36" fmla="*/ 61 w 983"/>
                <a:gd name="T37" fmla="*/ 195 h 985"/>
                <a:gd name="T38" fmla="*/ 40 w 983"/>
                <a:gd name="T39" fmla="*/ 196 h 985"/>
                <a:gd name="T40" fmla="*/ 23 w 983"/>
                <a:gd name="T41" fmla="*/ 197 h 985"/>
                <a:gd name="T42" fmla="*/ 12 w 983"/>
                <a:gd name="T43" fmla="*/ 199 h 985"/>
                <a:gd name="T44" fmla="*/ 5 w 983"/>
                <a:gd name="T45" fmla="*/ 202 h 985"/>
                <a:gd name="T46" fmla="*/ 1 w 983"/>
                <a:gd name="T47" fmla="*/ 208 h 985"/>
                <a:gd name="T48" fmla="*/ 0 w 983"/>
                <a:gd name="T49" fmla="*/ 214 h 985"/>
                <a:gd name="T50" fmla="*/ 1 w 983"/>
                <a:gd name="T51" fmla="*/ 220 h 985"/>
                <a:gd name="T52" fmla="*/ 3 w 983"/>
                <a:gd name="T53" fmla="*/ 224 h 985"/>
                <a:gd name="T54" fmla="*/ 5 w 983"/>
                <a:gd name="T55" fmla="*/ 225 h 985"/>
                <a:gd name="T56" fmla="*/ 160 w 983"/>
                <a:gd name="T57" fmla="*/ 225 h 985"/>
                <a:gd name="T58" fmla="*/ 161 w 983"/>
                <a:gd name="T59" fmla="*/ 225 h 985"/>
                <a:gd name="T60" fmla="*/ 161 w 983"/>
                <a:gd name="T61" fmla="*/ 225 h 985"/>
                <a:gd name="T62" fmla="*/ 176 w 983"/>
                <a:gd name="T63" fmla="*/ 221 h 985"/>
                <a:gd name="T64" fmla="*/ 185 w 983"/>
                <a:gd name="T65" fmla="*/ 213 h 985"/>
                <a:gd name="T66" fmla="*/ 190 w 983"/>
                <a:gd name="T67" fmla="*/ 205 h 985"/>
                <a:gd name="T68" fmla="*/ 191 w 983"/>
                <a:gd name="T69" fmla="*/ 198 h 985"/>
                <a:gd name="T70" fmla="*/ 191 w 983"/>
                <a:gd name="T71" fmla="*/ 198 h 985"/>
                <a:gd name="T72" fmla="*/ 191 w 983"/>
                <a:gd name="T73" fmla="*/ 198 h 985"/>
                <a:gd name="T74" fmla="*/ 224 w 983"/>
                <a:gd name="T75" fmla="*/ 10 h 985"/>
                <a:gd name="T76" fmla="*/ 224 w 983"/>
                <a:gd name="T77" fmla="*/ 8 h 985"/>
                <a:gd name="T78" fmla="*/ 222 w 983"/>
                <a:gd name="T79" fmla="*/ 5 h 985"/>
                <a:gd name="T80" fmla="*/ 220 w 983"/>
                <a:gd name="T81" fmla="*/ 3 h 985"/>
                <a:gd name="T82" fmla="*/ 217 w 983"/>
                <a:gd name="T83" fmla="*/ 1 h 985"/>
                <a:gd name="T84" fmla="*/ 215 w 983"/>
                <a:gd name="T85" fmla="*/ 0 h 985"/>
                <a:gd name="T86" fmla="*/ 211 w 983"/>
                <a:gd name="T87" fmla="*/ 0 h 985"/>
                <a:gd name="T88" fmla="*/ 206 w 983"/>
                <a:gd name="T89" fmla="*/ 2 h 985"/>
                <a:gd name="T90" fmla="*/ 203 w 983"/>
                <a:gd name="T91" fmla="*/ 5 h 985"/>
                <a:gd name="T92" fmla="*/ 201 w 983"/>
                <a:gd name="T93" fmla="*/ 7 h 98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83"/>
                <a:gd name="T142" fmla="*/ 0 h 985"/>
                <a:gd name="T143" fmla="*/ 983 w 983"/>
                <a:gd name="T144" fmla="*/ 985 h 98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83" h="985">
                  <a:moveTo>
                    <a:pt x="883" y="31"/>
                  </a:moveTo>
                  <a:lnTo>
                    <a:pt x="882" y="33"/>
                  </a:lnTo>
                  <a:lnTo>
                    <a:pt x="882" y="34"/>
                  </a:lnTo>
                  <a:lnTo>
                    <a:pt x="880" y="37"/>
                  </a:lnTo>
                  <a:lnTo>
                    <a:pt x="880" y="38"/>
                  </a:lnTo>
                  <a:lnTo>
                    <a:pt x="873" y="69"/>
                  </a:lnTo>
                  <a:lnTo>
                    <a:pt x="852" y="151"/>
                  </a:lnTo>
                  <a:lnTo>
                    <a:pt x="823" y="267"/>
                  </a:lnTo>
                  <a:lnTo>
                    <a:pt x="791" y="400"/>
                  </a:lnTo>
                  <a:lnTo>
                    <a:pt x="757" y="534"/>
                  </a:lnTo>
                  <a:lnTo>
                    <a:pt x="728" y="650"/>
                  </a:lnTo>
                  <a:lnTo>
                    <a:pt x="708" y="733"/>
                  </a:lnTo>
                  <a:lnTo>
                    <a:pt x="700" y="765"/>
                  </a:lnTo>
                  <a:lnTo>
                    <a:pt x="692" y="785"/>
                  </a:lnTo>
                  <a:lnTo>
                    <a:pt x="684" y="802"/>
                  </a:lnTo>
                  <a:lnTo>
                    <a:pt x="676" y="814"/>
                  </a:lnTo>
                  <a:lnTo>
                    <a:pt x="670" y="824"/>
                  </a:lnTo>
                  <a:lnTo>
                    <a:pt x="663" y="830"/>
                  </a:lnTo>
                  <a:lnTo>
                    <a:pt x="658" y="836"/>
                  </a:lnTo>
                  <a:lnTo>
                    <a:pt x="654" y="838"/>
                  </a:lnTo>
                  <a:lnTo>
                    <a:pt x="650" y="840"/>
                  </a:lnTo>
                  <a:lnTo>
                    <a:pt x="646" y="841"/>
                  </a:lnTo>
                  <a:lnTo>
                    <a:pt x="644" y="841"/>
                  </a:lnTo>
                  <a:lnTo>
                    <a:pt x="643" y="841"/>
                  </a:lnTo>
                  <a:lnTo>
                    <a:pt x="641" y="841"/>
                  </a:lnTo>
                  <a:lnTo>
                    <a:pt x="639" y="840"/>
                  </a:lnTo>
                  <a:lnTo>
                    <a:pt x="636" y="840"/>
                  </a:lnTo>
                  <a:lnTo>
                    <a:pt x="633" y="838"/>
                  </a:lnTo>
                  <a:lnTo>
                    <a:pt x="631" y="838"/>
                  </a:lnTo>
                  <a:lnTo>
                    <a:pt x="610" y="838"/>
                  </a:lnTo>
                  <a:lnTo>
                    <a:pt x="581" y="840"/>
                  </a:lnTo>
                  <a:lnTo>
                    <a:pt x="546" y="841"/>
                  </a:lnTo>
                  <a:lnTo>
                    <a:pt x="506" y="842"/>
                  </a:lnTo>
                  <a:lnTo>
                    <a:pt x="462" y="844"/>
                  </a:lnTo>
                  <a:lnTo>
                    <a:pt x="415" y="846"/>
                  </a:lnTo>
                  <a:lnTo>
                    <a:pt x="367" y="847"/>
                  </a:lnTo>
                  <a:lnTo>
                    <a:pt x="318" y="850"/>
                  </a:lnTo>
                  <a:lnTo>
                    <a:pt x="268" y="853"/>
                  </a:lnTo>
                  <a:lnTo>
                    <a:pt x="221" y="855"/>
                  </a:lnTo>
                  <a:lnTo>
                    <a:pt x="177" y="858"/>
                  </a:lnTo>
                  <a:lnTo>
                    <a:pt x="137" y="862"/>
                  </a:lnTo>
                  <a:lnTo>
                    <a:pt x="102" y="864"/>
                  </a:lnTo>
                  <a:lnTo>
                    <a:pt x="73" y="868"/>
                  </a:lnTo>
                  <a:lnTo>
                    <a:pt x="51" y="872"/>
                  </a:lnTo>
                  <a:lnTo>
                    <a:pt x="38" y="876"/>
                  </a:lnTo>
                  <a:lnTo>
                    <a:pt x="22" y="886"/>
                  </a:lnTo>
                  <a:lnTo>
                    <a:pt x="12" y="898"/>
                  </a:lnTo>
                  <a:lnTo>
                    <a:pt x="6" y="911"/>
                  </a:lnTo>
                  <a:lnTo>
                    <a:pt x="2" y="924"/>
                  </a:lnTo>
                  <a:lnTo>
                    <a:pt x="0" y="939"/>
                  </a:lnTo>
                  <a:lnTo>
                    <a:pt x="2" y="952"/>
                  </a:lnTo>
                  <a:lnTo>
                    <a:pt x="4" y="963"/>
                  </a:lnTo>
                  <a:lnTo>
                    <a:pt x="7" y="974"/>
                  </a:lnTo>
                  <a:lnTo>
                    <a:pt x="11" y="979"/>
                  </a:lnTo>
                  <a:lnTo>
                    <a:pt x="15" y="983"/>
                  </a:lnTo>
                  <a:lnTo>
                    <a:pt x="20" y="984"/>
                  </a:lnTo>
                  <a:lnTo>
                    <a:pt x="25" y="985"/>
                  </a:lnTo>
                  <a:lnTo>
                    <a:pt x="704" y="985"/>
                  </a:lnTo>
                  <a:lnTo>
                    <a:pt x="705" y="985"/>
                  </a:lnTo>
                  <a:lnTo>
                    <a:pt x="706" y="985"/>
                  </a:lnTo>
                  <a:lnTo>
                    <a:pt x="743" y="978"/>
                  </a:lnTo>
                  <a:lnTo>
                    <a:pt x="771" y="966"/>
                  </a:lnTo>
                  <a:lnTo>
                    <a:pt x="795" y="952"/>
                  </a:lnTo>
                  <a:lnTo>
                    <a:pt x="812" y="933"/>
                  </a:lnTo>
                  <a:lnTo>
                    <a:pt x="825" y="915"/>
                  </a:lnTo>
                  <a:lnTo>
                    <a:pt x="832" y="897"/>
                  </a:lnTo>
                  <a:lnTo>
                    <a:pt x="838" y="880"/>
                  </a:lnTo>
                  <a:lnTo>
                    <a:pt x="839" y="866"/>
                  </a:lnTo>
                  <a:lnTo>
                    <a:pt x="839" y="867"/>
                  </a:lnTo>
                  <a:lnTo>
                    <a:pt x="839" y="868"/>
                  </a:lnTo>
                  <a:lnTo>
                    <a:pt x="983" y="46"/>
                  </a:lnTo>
                  <a:lnTo>
                    <a:pt x="983" y="43"/>
                  </a:lnTo>
                  <a:lnTo>
                    <a:pt x="983" y="39"/>
                  </a:lnTo>
                  <a:lnTo>
                    <a:pt x="982" y="35"/>
                  </a:lnTo>
                  <a:lnTo>
                    <a:pt x="981" y="33"/>
                  </a:lnTo>
                  <a:lnTo>
                    <a:pt x="975" y="24"/>
                  </a:lnTo>
                  <a:lnTo>
                    <a:pt x="969" y="17"/>
                  </a:lnTo>
                  <a:lnTo>
                    <a:pt x="964" y="12"/>
                  </a:lnTo>
                  <a:lnTo>
                    <a:pt x="957" y="7"/>
                  </a:lnTo>
                  <a:lnTo>
                    <a:pt x="952" y="4"/>
                  </a:lnTo>
                  <a:lnTo>
                    <a:pt x="947" y="3"/>
                  </a:lnTo>
                  <a:lnTo>
                    <a:pt x="942" y="1"/>
                  </a:lnTo>
                  <a:lnTo>
                    <a:pt x="936" y="0"/>
                  </a:lnTo>
                  <a:lnTo>
                    <a:pt x="926" y="1"/>
                  </a:lnTo>
                  <a:lnTo>
                    <a:pt x="916" y="4"/>
                  </a:lnTo>
                  <a:lnTo>
                    <a:pt x="906" y="8"/>
                  </a:lnTo>
                  <a:lnTo>
                    <a:pt x="900" y="13"/>
                  </a:lnTo>
                  <a:lnTo>
                    <a:pt x="893" y="20"/>
                  </a:lnTo>
                  <a:lnTo>
                    <a:pt x="888" y="25"/>
                  </a:lnTo>
                  <a:lnTo>
                    <a:pt x="884" y="29"/>
                  </a:lnTo>
                  <a:lnTo>
                    <a:pt x="883" y="31"/>
                  </a:lnTo>
                  <a:close/>
                </a:path>
              </a:pathLst>
            </a:custGeom>
            <a:solidFill>
              <a:srgbClr val="000000"/>
            </a:solidFill>
            <a:ln w="9525">
              <a:noFill/>
              <a:round/>
              <a:headEnd/>
              <a:tailEnd/>
            </a:ln>
          </p:spPr>
          <p:txBody>
            <a:bodyPr/>
            <a:lstStyle/>
            <a:p>
              <a:pPr rtl="0"/>
              <a:endParaRPr lang="en-US" sz="3800"/>
            </a:p>
          </p:txBody>
        </p:sp>
        <p:sp>
          <p:nvSpPr>
            <p:cNvPr id="41431" name="Freeform 471"/>
            <p:cNvSpPr>
              <a:spLocks/>
            </p:cNvSpPr>
            <p:nvPr/>
          </p:nvSpPr>
          <p:spPr bwMode="auto">
            <a:xfrm flipH="1">
              <a:off x="346" y="1124"/>
              <a:ext cx="207" cy="207"/>
            </a:xfrm>
            <a:custGeom>
              <a:avLst/>
              <a:gdLst>
                <a:gd name="T0" fmla="*/ 205 w 904"/>
                <a:gd name="T1" fmla="*/ 0 h 907"/>
                <a:gd name="T2" fmla="*/ 206 w 904"/>
                <a:gd name="T3" fmla="*/ 1 h 907"/>
                <a:gd name="T4" fmla="*/ 205 w 904"/>
                <a:gd name="T5" fmla="*/ 11 h 907"/>
                <a:gd name="T6" fmla="*/ 196 w 904"/>
                <a:gd name="T7" fmla="*/ 62 h 907"/>
                <a:gd name="T8" fmla="*/ 184 w 904"/>
                <a:gd name="T9" fmla="*/ 130 h 907"/>
                <a:gd name="T10" fmla="*/ 176 w 904"/>
                <a:gd name="T11" fmla="*/ 180 h 907"/>
                <a:gd name="T12" fmla="*/ 174 w 904"/>
                <a:gd name="T13" fmla="*/ 188 h 907"/>
                <a:gd name="T14" fmla="*/ 174 w 904"/>
                <a:gd name="T15" fmla="*/ 188 h 907"/>
                <a:gd name="T16" fmla="*/ 174 w 904"/>
                <a:gd name="T17" fmla="*/ 189 h 907"/>
                <a:gd name="T18" fmla="*/ 173 w 904"/>
                <a:gd name="T19" fmla="*/ 194 h 907"/>
                <a:gd name="T20" fmla="*/ 169 w 904"/>
                <a:gd name="T21" fmla="*/ 200 h 907"/>
                <a:gd name="T22" fmla="*/ 159 w 904"/>
                <a:gd name="T23" fmla="*/ 206 h 907"/>
                <a:gd name="T24" fmla="*/ 150 w 904"/>
                <a:gd name="T25" fmla="*/ 207 h 907"/>
                <a:gd name="T26" fmla="*/ 138 w 904"/>
                <a:gd name="T27" fmla="*/ 207 h 907"/>
                <a:gd name="T28" fmla="*/ 118 w 904"/>
                <a:gd name="T29" fmla="*/ 207 h 907"/>
                <a:gd name="T30" fmla="*/ 92 w 904"/>
                <a:gd name="T31" fmla="*/ 207 h 907"/>
                <a:gd name="T32" fmla="*/ 64 w 904"/>
                <a:gd name="T33" fmla="*/ 207 h 907"/>
                <a:gd name="T34" fmla="*/ 38 w 904"/>
                <a:gd name="T35" fmla="*/ 207 h 907"/>
                <a:gd name="T36" fmla="*/ 17 w 904"/>
                <a:gd name="T37" fmla="*/ 207 h 907"/>
                <a:gd name="T38" fmla="*/ 3 w 904"/>
                <a:gd name="T39" fmla="*/ 207 h 907"/>
                <a:gd name="T40" fmla="*/ 0 w 904"/>
                <a:gd name="T41" fmla="*/ 207 h 907"/>
                <a:gd name="T42" fmla="*/ 0 w 904"/>
                <a:gd name="T43" fmla="*/ 206 h 907"/>
                <a:gd name="T44" fmla="*/ 0 w 904"/>
                <a:gd name="T45" fmla="*/ 204 h 907"/>
                <a:gd name="T46" fmla="*/ 2 w 904"/>
                <a:gd name="T47" fmla="*/ 200 h 907"/>
                <a:gd name="T48" fmla="*/ 6 w 904"/>
                <a:gd name="T49" fmla="*/ 199 h 907"/>
                <a:gd name="T50" fmla="*/ 13 w 904"/>
                <a:gd name="T51" fmla="*/ 197 h 907"/>
                <a:gd name="T52" fmla="*/ 25 w 904"/>
                <a:gd name="T53" fmla="*/ 196 h 907"/>
                <a:gd name="T54" fmla="*/ 41 w 904"/>
                <a:gd name="T55" fmla="*/ 195 h 907"/>
                <a:gd name="T56" fmla="*/ 59 w 904"/>
                <a:gd name="T57" fmla="*/ 194 h 907"/>
                <a:gd name="T58" fmla="*/ 79 w 904"/>
                <a:gd name="T59" fmla="*/ 193 h 907"/>
                <a:gd name="T60" fmla="*/ 102 w 904"/>
                <a:gd name="T61" fmla="*/ 192 h 907"/>
                <a:gd name="T62" fmla="*/ 124 w 904"/>
                <a:gd name="T63" fmla="*/ 192 h 907"/>
                <a:gd name="T64" fmla="*/ 136 w 904"/>
                <a:gd name="T65" fmla="*/ 192 h 907"/>
                <a:gd name="T66" fmla="*/ 140 w 904"/>
                <a:gd name="T67" fmla="*/ 192 h 907"/>
                <a:gd name="T68" fmla="*/ 145 w 904"/>
                <a:gd name="T69" fmla="*/ 190 h 907"/>
                <a:gd name="T70" fmla="*/ 150 w 904"/>
                <a:gd name="T71" fmla="*/ 187 h 907"/>
                <a:gd name="T72" fmla="*/ 154 w 904"/>
                <a:gd name="T73" fmla="*/ 181 h 907"/>
                <a:gd name="T74" fmla="*/ 158 w 904"/>
                <a:gd name="T75" fmla="*/ 173 h 907"/>
                <a:gd name="T76" fmla="*/ 160 w 904"/>
                <a:gd name="T77" fmla="*/ 168 h 907"/>
                <a:gd name="T78" fmla="*/ 160 w 904"/>
                <a:gd name="T79" fmla="*/ 168 h 907"/>
                <a:gd name="T80" fmla="*/ 162 w 904"/>
                <a:gd name="T81" fmla="*/ 161 h 907"/>
                <a:gd name="T82" fmla="*/ 173 w 904"/>
                <a:gd name="T83" fmla="*/ 116 h 907"/>
                <a:gd name="T84" fmla="*/ 188 w 904"/>
                <a:gd name="T85" fmla="*/ 56 h 907"/>
                <a:gd name="T86" fmla="*/ 199 w 904"/>
                <a:gd name="T87" fmla="*/ 11 h 907"/>
                <a:gd name="T88" fmla="*/ 202 w 904"/>
                <a:gd name="T89" fmla="*/ 2 h 907"/>
                <a:gd name="T90" fmla="*/ 204 w 904"/>
                <a:gd name="T91" fmla="*/ 0 h 90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04"/>
                <a:gd name="T139" fmla="*/ 0 h 907"/>
                <a:gd name="T140" fmla="*/ 904 w 904"/>
                <a:gd name="T141" fmla="*/ 907 h 90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04" h="907">
                  <a:moveTo>
                    <a:pt x="896" y="0"/>
                  </a:moveTo>
                  <a:lnTo>
                    <a:pt x="897" y="1"/>
                  </a:lnTo>
                  <a:lnTo>
                    <a:pt x="900" y="3"/>
                  </a:lnTo>
                  <a:lnTo>
                    <a:pt x="901" y="5"/>
                  </a:lnTo>
                  <a:lnTo>
                    <a:pt x="904" y="8"/>
                  </a:lnTo>
                  <a:lnTo>
                    <a:pt x="897" y="47"/>
                  </a:lnTo>
                  <a:lnTo>
                    <a:pt x="880" y="142"/>
                  </a:lnTo>
                  <a:lnTo>
                    <a:pt x="857" y="272"/>
                  </a:lnTo>
                  <a:lnTo>
                    <a:pt x="831" y="421"/>
                  </a:lnTo>
                  <a:lnTo>
                    <a:pt x="805" y="569"/>
                  </a:lnTo>
                  <a:lnTo>
                    <a:pt x="783" y="698"/>
                  </a:lnTo>
                  <a:lnTo>
                    <a:pt x="767" y="789"/>
                  </a:lnTo>
                  <a:lnTo>
                    <a:pt x="761" y="823"/>
                  </a:lnTo>
                  <a:lnTo>
                    <a:pt x="761" y="824"/>
                  </a:lnTo>
                  <a:lnTo>
                    <a:pt x="761" y="825"/>
                  </a:lnTo>
                  <a:lnTo>
                    <a:pt x="761" y="829"/>
                  </a:lnTo>
                  <a:lnTo>
                    <a:pt x="760" y="838"/>
                  </a:lnTo>
                  <a:lnTo>
                    <a:pt x="756" y="850"/>
                  </a:lnTo>
                  <a:lnTo>
                    <a:pt x="748" y="863"/>
                  </a:lnTo>
                  <a:lnTo>
                    <a:pt x="736" y="877"/>
                  </a:lnTo>
                  <a:lnTo>
                    <a:pt x="719" y="890"/>
                  </a:lnTo>
                  <a:lnTo>
                    <a:pt x="695" y="901"/>
                  </a:lnTo>
                  <a:lnTo>
                    <a:pt x="663" y="907"/>
                  </a:lnTo>
                  <a:lnTo>
                    <a:pt x="656" y="907"/>
                  </a:lnTo>
                  <a:lnTo>
                    <a:pt x="635" y="907"/>
                  </a:lnTo>
                  <a:lnTo>
                    <a:pt x="604" y="907"/>
                  </a:lnTo>
                  <a:lnTo>
                    <a:pt x="562" y="907"/>
                  </a:lnTo>
                  <a:lnTo>
                    <a:pt x="514" y="907"/>
                  </a:lnTo>
                  <a:lnTo>
                    <a:pt x="459" y="907"/>
                  </a:lnTo>
                  <a:lnTo>
                    <a:pt x="402" y="907"/>
                  </a:lnTo>
                  <a:lnTo>
                    <a:pt x="342" y="907"/>
                  </a:lnTo>
                  <a:lnTo>
                    <a:pt x="281" y="907"/>
                  </a:lnTo>
                  <a:lnTo>
                    <a:pt x="223" y="907"/>
                  </a:lnTo>
                  <a:lnTo>
                    <a:pt x="167" y="907"/>
                  </a:lnTo>
                  <a:lnTo>
                    <a:pt x="116" y="907"/>
                  </a:lnTo>
                  <a:lnTo>
                    <a:pt x="73" y="907"/>
                  </a:lnTo>
                  <a:lnTo>
                    <a:pt x="38" y="907"/>
                  </a:lnTo>
                  <a:lnTo>
                    <a:pt x="13" y="907"/>
                  </a:lnTo>
                  <a:lnTo>
                    <a:pt x="2" y="907"/>
                  </a:lnTo>
                  <a:lnTo>
                    <a:pt x="2" y="905"/>
                  </a:lnTo>
                  <a:lnTo>
                    <a:pt x="2" y="903"/>
                  </a:lnTo>
                  <a:lnTo>
                    <a:pt x="0" y="901"/>
                  </a:lnTo>
                  <a:lnTo>
                    <a:pt x="0" y="900"/>
                  </a:lnTo>
                  <a:lnTo>
                    <a:pt x="2" y="892"/>
                  </a:lnTo>
                  <a:lnTo>
                    <a:pt x="4" y="885"/>
                  </a:lnTo>
                  <a:lnTo>
                    <a:pt x="9" y="877"/>
                  </a:lnTo>
                  <a:lnTo>
                    <a:pt x="17" y="872"/>
                  </a:lnTo>
                  <a:lnTo>
                    <a:pt x="25" y="870"/>
                  </a:lnTo>
                  <a:lnTo>
                    <a:pt x="39" y="867"/>
                  </a:lnTo>
                  <a:lnTo>
                    <a:pt x="58" y="864"/>
                  </a:lnTo>
                  <a:lnTo>
                    <a:pt x="82" y="862"/>
                  </a:lnTo>
                  <a:lnTo>
                    <a:pt x="110" y="860"/>
                  </a:lnTo>
                  <a:lnTo>
                    <a:pt x="142" y="858"/>
                  </a:lnTo>
                  <a:lnTo>
                    <a:pt x="178" y="855"/>
                  </a:lnTo>
                  <a:lnTo>
                    <a:pt x="217" y="853"/>
                  </a:lnTo>
                  <a:lnTo>
                    <a:pt x="259" y="850"/>
                  </a:lnTo>
                  <a:lnTo>
                    <a:pt x="302" y="849"/>
                  </a:lnTo>
                  <a:lnTo>
                    <a:pt x="347" y="846"/>
                  </a:lnTo>
                  <a:lnTo>
                    <a:pt x="396" y="845"/>
                  </a:lnTo>
                  <a:lnTo>
                    <a:pt x="444" y="842"/>
                  </a:lnTo>
                  <a:lnTo>
                    <a:pt x="492" y="841"/>
                  </a:lnTo>
                  <a:lnTo>
                    <a:pt x="541" y="840"/>
                  </a:lnTo>
                  <a:lnTo>
                    <a:pt x="589" y="838"/>
                  </a:lnTo>
                  <a:lnTo>
                    <a:pt x="596" y="841"/>
                  </a:lnTo>
                  <a:lnTo>
                    <a:pt x="604" y="842"/>
                  </a:lnTo>
                  <a:lnTo>
                    <a:pt x="613" y="842"/>
                  </a:lnTo>
                  <a:lnTo>
                    <a:pt x="622" y="840"/>
                  </a:lnTo>
                  <a:lnTo>
                    <a:pt x="632" y="834"/>
                  </a:lnTo>
                  <a:lnTo>
                    <a:pt x="643" y="828"/>
                  </a:lnTo>
                  <a:lnTo>
                    <a:pt x="653" y="819"/>
                  </a:lnTo>
                  <a:lnTo>
                    <a:pt x="662" y="807"/>
                  </a:lnTo>
                  <a:lnTo>
                    <a:pt x="672" y="794"/>
                  </a:lnTo>
                  <a:lnTo>
                    <a:pt x="682" y="777"/>
                  </a:lnTo>
                  <a:lnTo>
                    <a:pt x="689" y="760"/>
                  </a:lnTo>
                  <a:lnTo>
                    <a:pt x="698" y="739"/>
                  </a:lnTo>
                  <a:lnTo>
                    <a:pt x="698" y="738"/>
                  </a:lnTo>
                  <a:lnTo>
                    <a:pt x="698" y="737"/>
                  </a:lnTo>
                  <a:lnTo>
                    <a:pt x="706" y="706"/>
                  </a:lnTo>
                  <a:lnTo>
                    <a:pt x="726" y="625"/>
                  </a:lnTo>
                  <a:lnTo>
                    <a:pt x="754" y="510"/>
                  </a:lnTo>
                  <a:lnTo>
                    <a:pt x="787" y="379"/>
                  </a:lnTo>
                  <a:lnTo>
                    <a:pt x="819" y="246"/>
                  </a:lnTo>
                  <a:lnTo>
                    <a:pt x="849" y="130"/>
                  </a:lnTo>
                  <a:lnTo>
                    <a:pt x="869" y="47"/>
                  </a:lnTo>
                  <a:lnTo>
                    <a:pt x="878" y="13"/>
                  </a:lnTo>
                  <a:lnTo>
                    <a:pt x="882" y="8"/>
                  </a:lnTo>
                  <a:lnTo>
                    <a:pt x="887" y="4"/>
                  </a:lnTo>
                  <a:lnTo>
                    <a:pt x="892" y="1"/>
                  </a:lnTo>
                  <a:lnTo>
                    <a:pt x="896" y="0"/>
                  </a:lnTo>
                  <a:close/>
                </a:path>
              </a:pathLst>
            </a:custGeom>
            <a:solidFill>
              <a:srgbClr val="C0C0C0"/>
            </a:solidFill>
            <a:ln w="9525">
              <a:noFill/>
              <a:round/>
              <a:headEnd/>
              <a:tailEnd/>
            </a:ln>
          </p:spPr>
          <p:txBody>
            <a:bodyPr/>
            <a:lstStyle/>
            <a:p>
              <a:pPr rtl="0"/>
              <a:endParaRPr lang="en-US" sz="3800"/>
            </a:p>
          </p:txBody>
        </p:sp>
        <p:sp>
          <p:nvSpPr>
            <p:cNvPr id="41432" name="Freeform 472"/>
            <p:cNvSpPr>
              <a:spLocks/>
            </p:cNvSpPr>
            <p:nvPr/>
          </p:nvSpPr>
          <p:spPr bwMode="auto">
            <a:xfrm flipH="1">
              <a:off x="774" y="1193"/>
              <a:ext cx="77" cy="290"/>
            </a:xfrm>
            <a:custGeom>
              <a:avLst/>
              <a:gdLst>
                <a:gd name="T0" fmla="*/ 70 w 338"/>
                <a:gd name="T1" fmla="*/ 0 h 1268"/>
                <a:gd name="T2" fmla="*/ 68 w 338"/>
                <a:gd name="T3" fmla="*/ 1 h 1268"/>
                <a:gd name="T4" fmla="*/ 64 w 338"/>
                <a:gd name="T5" fmla="*/ 3 h 1268"/>
                <a:gd name="T6" fmla="*/ 59 w 338"/>
                <a:gd name="T7" fmla="*/ 5 h 1268"/>
                <a:gd name="T8" fmla="*/ 53 w 338"/>
                <a:gd name="T9" fmla="*/ 8 h 1268"/>
                <a:gd name="T10" fmla="*/ 48 w 338"/>
                <a:gd name="T11" fmla="*/ 11 h 1268"/>
                <a:gd name="T12" fmla="*/ 43 w 338"/>
                <a:gd name="T13" fmla="*/ 15 h 1268"/>
                <a:gd name="T14" fmla="*/ 39 w 338"/>
                <a:gd name="T15" fmla="*/ 19 h 1268"/>
                <a:gd name="T16" fmla="*/ 37 w 338"/>
                <a:gd name="T17" fmla="*/ 24 h 1268"/>
                <a:gd name="T18" fmla="*/ 35 w 338"/>
                <a:gd name="T19" fmla="*/ 37 h 1268"/>
                <a:gd name="T20" fmla="*/ 31 w 338"/>
                <a:gd name="T21" fmla="*/ 65 h 1268"/>
                <a:gd name="T22" fmla="*/ 25 w 338"/>
                <a:gd name="T23" fmla="*/ 104 h 1268"/>
                <a:gd name="T24" fmla="*/ 19 w 338"/>
                <a:gd name="T25" fmla="*/ 148 h 1268"/>
                <a:gd name="T26" fmla="*/ 12 w 338"/>
                <a:gd name="T27" fmla="*/ 193 h 1268"/>
                <a:gd name="T28" fmla="*/ 7 w 338"/>
                <a:gd name="T29" fmla="*/ 234 h 1268"/>
                <a:gd name="T30" fmla="*/ 2 w 338"/>
                <a:gd name="T31" fmla="*/ 266 h 1268"/>
                <a:gd name="T32" fmla="*/ 0 w 338"/>
                <a:gd name="T33" fmla="*/ 284 h 1268"/>
                <a:gd name="T34" fmla="*/ 0 w 338"/>
                <a:gd name="T35" fmla="*/ 286 h 1268"/>
                <a:gd name="T36" fmla="*/ 1 w 338"/>
                <a:gd name="T37" fmla="*/ 288 h 1268"/>
                <a:gd name="T38" fmla="*/ 2 w 338"/>
                <a:gd name="T39" fmla="*/ 289 h 1268"/>
                <a:gd name="T40" fmla="*/ 4 w 338"/>
                <a:gd name="T41" fmla="*/ 290 h 1268"/>
                <a:gd name="T42" fmla="*/ 6 w 338"/>
                <a:gd name="T43" fmla="*/ 290 h 1268"/>
                <a:gd name="T44" fmla="*/ 8 w 338"/>
                <a:gd name="T45" fmla="*/ 289 h 1268"/>
                <a:gd name="T46" fmla="*/ 9 w 338"/>
                <a:gd name="T47" fmla="*/ 287 h 1268"/>
                <a:gd name="T48" fmla="*/ 10 w 338"/>
                <a:gd name="T49" fmla="*/ 285 h 1268"/>
                <a:gd name="T50" fmla="*/ 15 w 338"/>
                <a:gd name="T51" fmla="*/ 246 h 1268"/>
                <a:gd name="T52" fmla="*/ 21 w 338"/>
                <a:gd name="T53" fmla="*/ 204 h 1268"/>
                <a:gd name="T54" fmla="*/ 27 w 338"/>
                <a:gd name="T55" fmla="*/ 162 h 1268"/>
                <a:gd name="T56" fmla="*/ 33 w 338"/>
                <a:gd name="T57" fmla="*/ 121 h 1268"/>
                <a:gd name="T58" fmla="*/ 38 w 338"/>
                <a:gd name="T59" fmla="*/ 85 h 1268"/>
                <a:gd name="T60" fmla="*/ 42 w 338"/>
                <a:gd name="T61" fmla="*/ 56 h 1268"/>
                <a:gd name="T62" fmla="*/ 45 w 338"/>
                <a:gd name="T63" fmla="*/ 35 h 1268"/>
                <a:gd name="T64" fmla="*/ 46 w 338"/>
                <a:gd name="T65" fmla="*/ 26 h 1268"/>
                <a:gd name="T66" fmla="*/ 48 w 338"/>
                <a:gd name="T67" fmla="*/ 24 h 1268"/>
                <a:gd name="T68" fmla="*/ 50 w 338"/>
                <a:gd name="T69" fmla="*/ 22 h 1268"/>
                <a:gd name="T70" fmla="*/ 53 w 338"/>
                <a:gd name="T71" fmla="*/ 19 h 1268"/>
                <a:gd name="T72" fmla="*/ 57 w 338"/>
                <a:gd name="T73" fmla="*/ 17 h 1268"/>
                <a:gd name="T74" fmla="*/ 61 w 338"/>
                <a:gd name="T75" fmla="*/ 15 h 1268"/>
                <a:gd name="T76" fmla="*/ 65 w 338"/>
                <a:gd name="T77" fmla="*/ 13 h 1268"/>
                <a:gd name="T78" fmla="*/ 69 w 338"/>
                <a:gd name="T79" fmla="*/ 11 h 1268"/>
                <a:gd name="T80" fmla="*/ 73 w 338"/>
                <a:gd name="T81" fmla="*/ 10 h 1268"/>
                <a:gd name="T82" fmla="*/ 75 w 338"/>
                <a:gd name="T83" fmla="*/ 9 h 1268"/>
                <a:gd name="T84" fmla="*/ 76 w 338"/>
                <a:gd name="T85" fmla="*/ 7 h 1268"/>
                <a:gd name="T86" fmla="*/ 77 w 338"/>
                <a:gd name="T87" fmla="*/ 6 h 1268"/>
                <a:gd name="T88" fmla="*/ 77 w 338"/>
                <a:gd name="T89" fmla="*/ 3 h 1268"/>
                <a:gd name="T90" fmla="*/ 76 w 338"/>
                <a:gd name="T91" fmla="*/ 2 h 1268"/>
                <a:gd name="T92" fmla="*/ 74 w 338"/>
                <a:gd name="T93" fmla="*/ 0 h 1268"/>
                <a:gd name="T94" fmla="*/ 72 w 338"/>
                <a:gd name="T95" fmla="*/ 0 h 1268"/>
                <a:gd name="T96" fmla="*/ 70 w 338"/>
                <a:gd name="T97" fmla="*/ 0 h 12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38"/>
                <a:gd name="T148" fmla="*/ 0 h 1268"/>
                <a:gd name="T149" fmla="*/ 338 w 338"/>
                <a:gd name="T150" fmla="*/ 1268 h 12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38" h="1268">
                  <a:moveTo>
                    <a:pt x="309" y="1"/>
                  </a:moveTo>
                  <a:lnTo>
                    <a:pt x="297" y="5"/>
                  </a:lnTo>
                  <a:lnTo>
                    <a:pt x="279" y="12"/>
                  </a:lnTo>
                  <a:lnTo>
                    <a:pt x="257" y="22"/>
                  </a:lnTo>
                  <a:lnTo>
                    <a:pt x="234" y="34"/>
                  </a:lnTo>
                  <a:lnTo>
                    <a:pt x="210" y="48"/>
                  </a:lnTo>
                  <a:lnTo>
                    <a:pt x="188" y="64"/>
                  </a:lnTo>
                  <a:lnTo>
                    <a:pt x="173" y="83"/>
                  </a:lnTo>
                  <a:lnTo>
                    <a:pt x="162" y="103"/>
                  </a:lnTo>
                  <a:lnTo>
                    <a:pt x="152" y="160"/>
                  </a:lnTo>
                  <a:lnTo>
                    <a:pt x="134" y="285"/>
                  </a:lnTo>
                  <a:lnTo>
                    <a:pt x="109" y="454"/>
                  </a:lnTo>
                  <a:lnTo>
                    <a:pt x="82" y="648"/>
                  </a:lnTo>
                  <a:lnTo>
                    <a:pt x="54" y="846"/>
                  </a:lnTo>
                  <a:lnTo>
                    <a:pt x="30" y="1024"/>
                  </a:lnTo>
                  <a:lnTo>
                    <a:pt x="10" y="1163"/>
                  </a:lnTo>
                  <a:lnTo>
                    <a:pt x="0" y="1243"/>
                  </a:lnTo>
                  <a:lnTo>
                    <a:pt x="0" y="1251"/>
                  </a:lnTo>
                  <a:lnTo>
                    <a:pt x="4" y="1258"/>
                  </a:lnTo>
                  <a:lnTo>
                    <a:pt x="10" y="1264"/>
                  </a:lnTo>
                  <a:lnTo>
                    <a:pt x="18" y="1268"/>
                  </a:lnTo>
                  <a:lnTo>
                    <a:pt x="27" y="1266"/>
                  </a:lnTo>
                  <a:lnTo>
                    <a:pt x="35" y="1262"/>
                  </a:lnTo>
                  <a:lnTo>
                    <a:pt x="40" y="1256"/>
                  </a:lnTo>
                  <a:lnTo>
                    <a:pt x="43" y="1248"/>
                  </a:lnTo>
                  <a:lnTo>
                    <a:pt x="66" y="1075"/>
                  </a:lnTo>
                  <a:lnTo>
                    <a:pt x="92" y="891"/>
                  </a:lnTo>
                  <a:lnTo>
                    <a:pt x="118" y="707"/>
                  </a:lnTo>
                  <a:lnTo>
                    <a:pt x="143" y="530"/>
                  </a:lnTo>
                  <a:lnTo>
                    <a:pt x="165" y="372"/>
                  </a:lnTo>
                  <a:lnTo>
                    <a:pt x="183" y="244"/>
                  </a:lnTo>
                  <a:lnTo>
                    <a:pt x="197" y="155"/>
                  </a:lnTo>
                  <a:lnTo>
                    <a:pt x="204" y="114"/>
                  </a:lnTo>
                  <a:lnTo>
                    <a:pt x="209" y="105"/>
                  </a:lnTo>
                  <a:lnTo>
                    <a:pt x="219" y="95"/>
                  </a:lnTo>
                  <a:lnTo>
                    <a:pt x="234" y="84"/>
                  </a:lnTo>
                  <a:lnTo>
                    <a:pt x="249" y="74"/>
                  </a:lnTo>
                  <a:lnTo>
                    <a:pt x="268" y="65"/>
                  </a:lnTo>
                  <a:lnTo>
                    <a:pt x="287" y="57"/>
                  </a:lnTo>
                  <a:lnTo>
                    <a:pt x="305" y="49"/>
                  </a:lnTo>
                  <a:lnTo>
                    <a:pt x="322" y="43"/>
                  </a:lnTo>
                  <a:lnTo>
                    <a:pt x="330" y="39"/>
                  </a:lnTo>
                  <a:lnTo>
                    <a:pt x="335" y="32"/>
                  </a:lnTo>
                  <a:lnTo>
                    <a:pt x="338" y="25"/>
                  </a:lnTo>
                  <a:lnTo>
                    <a:pt x="336" y="15"/>
                  </a:lnTo>
                  <a:lnTo>
                    <a:pt x="333" y="8"/>
                  </a:lnTo>
                  <a:lnTo>
                    <a:pt x="326" y="2"/>
                  </a:lnTo>
                  <a:lnTo>
                    <a:pt x="318" y="0"/>
                  </a:lnTo>
                  <a:lnTo>
                    <a:pt x="309" y="1"/>
                  </a:lnTo>
                  <a:close/>
                </a:path>
              </a:pathLst>
            </a:custGeom>
            <a:solidFill>
              <a:srgbClr val="000000"/>
            </a:solidFill>
            <a:ln w="9525">
              <a:noFill/>
              <a:round/>
              <a:headEnd/>
              <a:tailEnd/>
            </a:ln>
          </p:spPr>
          <p:txBody>
            <a:bodyPr/>
            <a:lstStyle/>
            <a:p>
              <a:pPr rtl="0"/>
              <a:endParaRPr lang="en-US" sz="3800"/>
            </a:p>
          </p:txBody>
        </p:sp>
        <p:sp>
          <p:nvSpPr>
            <p:cNvPr id="41433" name="Freeform 473"/>
            <p:cNvSpPr>
              <a:spLocks/>
            </p:cNvSpPr>
            <p:nvPr/>
          </p:nvSpPr>
          <p:spPr bwMode="auto">
            <a:xfrm flipH="1">
              <a:off x="713" y="1193"/>
              <a:ext cx="37" cy="288"/>
            </a:xfrm>
            <a:custGeom>
              <a:avLst/>
              <a:gdLst>
                <a:gd name="T0" fmla="*/ 1 w 165"/>
                <a:gd name="T1" fmla="*/ 3 h 1258"/>
                <a:gd name="T2" fmla="*/ 0 w 165"/>
                <a:gd name="T3" fmla="*/ 5 h 1258"/>
                <a:gd name="T4" fmla="*/ 0 w 165"/>
                <a:gd name="T5" fmla="*/ 7 h 1258"/>
                <a:gd name="T6" fmla="*/ 1 w 165"/>
                <a:gd name="T7" fmla="*/ 8 h 1258"/>
                <a:gd name="T8" fmla="*/ 2 w 165"/>
                <a:gd name="T9" fmla="*/ 10 h 1258"/>
                <a:gd name="T10" fmla="*/ 6 w 165"/>
                <a:gd name="T11" fmla="*/ 12 h 1258"/>
                <a:gd name="T12" fmla="*/ 10 w 165"/>
                <a:gd name="T13" fmla="*/ 14 h 1258"/>
                <a:gd name="T14" fmla="*/ 13 w 165"/>
                <a:gd name="T15" fmla="*/ 17 h 1258"/>
                <a:gd name="T16" fmla="*/ 17 w 165"/>
                <a:gd name="T17" fmla="*/ 20 h 1258"/>
                <a:gd name="T18" fmla="*/ 20 w 165"/>
                <a:gd name="T19" fmla="*/ 23 h 1258"/>
                <a:gd name="T20" fmla="*/ 23 w 165"/>
                <a:gd name="T21" fmla="*/ 25 h 1258"/>
                <a:gd name="T22" fmla="*/ 25 w 165"/>
                <a:gd name="T23" fmla="*/ 28 h 1258"/>
                <a:gd name="T24" fmla="*/ 26 w 165"/>
                <a:gd name="T25" fmla="*/ 30 h 1258"/>
                <a:gd name="T26" fmla="*/ 26 w 165"/>
                <a:gd name="T27" fmla="*/ 62 h 1258"/>
                <a:gd name="T28" fmla="*/ 27 w 165"/>
                <a:gd name="T29" fmla="*/ 128 h 1258"/>
                <a:gd name="T30" fmla="*/ 27 w 165"/>
                <a:gd name="T31" fmla="*/ 209 h 1258"/>
                <a:gd name="T32" fmla="*/ 27 w 165"/>
                <a:gd name="T33" fmla="*/ 283 h 1258"/>
                <a:gd name="T34" fmla="*/ 27 w 165"/>
                <a:gd name="T35" fmla="*/ 285 h 1258"/>
                <a:gd name="T36" fmla="*/ 29 w 165"/>
                <a:gd name="T37" fmla="*/ 286 h 1258"/>
                <a:gd name="T38" fmla="*/ 30 w 165"/>
                <a:gd name="T39" fmla="*/ 288 h 1258"/>
                <a:gd name="T40" fmla="*/ 32 w 165"/>
                <a:gd name="T41" fmla="*/ 288 h 1258"/>
                <a:gd name="T42" fmla="*/ 34 w 165"/>
                <a:gd name="T43" fmla="*/ 288 h 1258"/>
                <a:gd name="T44" fmla="*/ 36 w 165"/>
                <a:gd name="T45" fmla="*/ 286 h 1258"/>
                <a:gd name="T46" fmla="*/ 37 w 165"/>
                <a:gd name="T47" fmla="*/ 285 h 1258"/>
                <a:gd name="T48" fmla="*/ 37 w 165"/>
                <a:gd name="T49" fmla="*/ 283 h 1258"/>
                <a:gd name="T50" fmla="*/ 37 w 165"/>
                <a:gd name="T51" fmla="*/ 241 h 1258"/>
                <a:gd name="T52" fmla="*/ 37 w 165"/>
                <a:gd name="T53" fmla="*/ 157 h 1258"/>
                <a:gd name="T54" fmla="*/ 36 w 165"/>
                <a:gd name="T55" fmla="*/ 73 h 1258"/>
                <a:gd name="T56" fmla="*/ 36 w 165"/>
                <a:gd name="T57" fmla="*/ 30 h 1258"/>
                <a:gd name="T58" fmla="*/ 34 w 165"/>
                <a:gd name="T59" fmla="*/ 25 h 1258"/>
                <a:gd name="T60" fmla="*/ 31 w 165"/>
                <a:gd name="T61" fmla="*/ 20 h 1258"/>
                <a:gd name="T62" fmla="*/ 27 w 165"/>
                <a:gd name="T63" fmla="*/ 15 h 1258"/>
                <a:gd name="T64" fmla="*/ 22 w 165"/>
                <a:gd name="T65" fmla="*/ 11 h 1258"/>
                <a:gd name="T66" fmla="*/ 18 w 165"/>
                <a:gd name="T67" fmla="*/ 8 h 1258"/>
                <a:gd name="T68" fmla="*/ 13 w 165"/>
                <a:gd name="T69" fmla="*/ 5 h 1258"/>
                <a:gd name="T70" fmla="*/ 10 w 165"/>
                <a:gd name="T71" fmla="*/ 2 h 1258"/>
                <a:gd name="T72" fmla="*/ 7 w 165"/>
                <a:gd name="T73" fmla="*/ 1 h 1258"/>
                <a:gd name="T74" fmla="*/ 5 w 165"/>
                <a:gd name="T75" fmla="*/ 0 h 1258"/>
                <a:gd name="T76" fmla="*/ 4 w 165"/>
                <a:gd name="T77" fmla="*/ 0 h 1258"/>
                <a:gd name="T78" fmla="*/ 2 w 165"/>
                <a:gd name="T79" fmla="*/ 1 h 1258"/>
                <a:gd name="T80" fmla="*/ 1 w 165"/>
                <a:gd name="T81" fmla="*/ 3 h 125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5"/>
                <a:gd name="T124" fmla="*/ 0 h 1258"/>
                <a:gd name="T125" fmla="*/ 165 w 165"/>
                <a:gd name="T126" fmla="*/ 1258 h 125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5" h="1258">
                  <a:moveTo>
                    <a:pt x="3" y="12"/>
                  </a:moveTo>
                  <a:lnTo>
                    <a:pt x="0" y="20"/>
                  </a:lnTo>
                  <a:lnTo>
                    <a:pt x="0" y="29"/>
                  </a:lnTo>
                  <a:lnTo>
                    <a:pt x="4" y="37"/>
                  </a:lnTo>
                  <a:lnTo>
                    <a:pt x="11" y="42"/>
                  </a:lnTo>
                  <a:lnTo>
                    <a:pt x="26" y="51"/>
                  </a:lnTo>
                  <a:lnTo>
                    <a:pt x="43" y="62"/>
                  </a:lnTo>
                  <a:lnTo>
                    <a:pt x="60" y="75"/>
                  </a:lnTo>
                  <a:lnTo>
                    <a:pt x="77" y="86"/>
                  </a:lnTo>
                  <a:lnTo>
                    <a:pt x="91" y="99"/>
                  </a:lnTo>
                  <a:lnTo>
                    <a:pt x="103" y="111"/>
                  </a:lnTo>
                  <a:lnTo>
                    <a:pt x="111" y="123"/>
                  </a:lnTo>
                  <a:lnTo>
                    <a:pt x="115" y="133"/>
                  </a:lnTo>
                  <a:lnTo>
                    <a:pt x="117" y="270"/>
                  </a:lnTo>
                  <a:lnTo>
                    <a:pt x="120" y="561"/>
                  </a:lnTo>
                  <a:lnTo>
                    <a:pt x="121" y="915"/>
                  </a:lnTo>
                  <a:lnTo>
                    <a:pt x="121" y="1236"/>
                  </a:lnTo>
                  <a:lnTo>
                    <a:pt x="122" y="1245"/>
                  </a:lnTo>
                  <a:lnTo>
                    <a:pt x="128" y="1251"/>
                  </a:lnTo>
                  <a:lnTo>
                    <a:pt x="135" y="1256"/>
                  </a:lnTo>
                  <a:lnTo>
                    <a:pt x="143" y="1258"/>
                  </a:lnTo>
                  <a:lnTo>
                    <a:pt x="151" y="1256"/>
                  </a:lnTo>
                  <a:lnTo>
                    <a:pt x="159" y="1251"/>
                  </a:lnTo>
                  <a:lnTo>
                    <a:pt x="164" y="1243"/>
                  </a:lnTo>
                  <a:lnTo>
                    <a:pt x="165" y="1236"/>
                  </a:lnTo>
                  <a:lnTo>
                    <a:pt x="165" y="1052"/>
                  </a:lnTo>
                  <a:lnTo>
                    <a:pt x="164" y="685"/>
                  </a:lnTo>
                  <a:lnTo>
                    <a:pt x="161" y="317"/>
                  </a:lnTo>
                  <a:lnTo>
                    <a:pt x="159" y="129"/>
                  </a:lnTo>
                  <a:lnTo>
                    <a:pt x="152" y="108"/>
                  </a:lnTo>
                  <a:lnTo>
                    <a:pt x="139" y="88"/>
                  </a:lnTo>
                  <a:lnTo>
                    <a:pt x="121" y="67"/>
                  </a:lnTo>
                  <a:lnTo>
                    <a:pt x="100" y="49"/>
                  </a:lnTo>
                  <a:lnTo>
                    <a:pt x="79" y="33"/>
                  </a:lnTo>
                  <a:lnTo>
                    <a:pt x="59" y="20"/>
                  </a:lnTo>
                  <a:lnTo>
                    <a:pt x="43" y="10"/>
                  </a:lnTo>
                  <a:lnTo>
                    <a:pt x="31" y="3"/>
                  </a:lnTo>
                  <a:lnTo>
                    <a:pt x="24" y="0"/>
                  </a:lnTo>
                  <a:lnTo>
                    <a:pt x="16" y="2"/>
                  </a:lnTo>
                  <a:lnTo>
                    <a:pt x="8" y="6"/>
                  </a:lnTo>
                  <a:lnTo>
                    <a:pt x="3" y="12"/>
                  </a:lnTo>
                  <a:close/>
                </a:path>
              </a:pathLst>
            </a:custGeom>
            <a:solidFill>
              <a:srgbClr val="000000"/>
            </a:solidFill>
            <a:ln w="9525">
              <a:noFill/>
              <a:round/>
              <a:headEnd/>
              <a:tailEnd/>
            </a:ln>
          </p:spPr>
          <p:txBody>
            <a:bodyPr/>
            <a:lstStyle/>
            <a:p>
              <a:pPr rtl="0"/>
              <a:endParaRPr lang="en-US" sz="3800"/>
            </a:p>
          </p:txBody>
        </p:sp>
        <p:sp>
          <p:nvSpPr>
            <p:cNvPr id="41434" name="Freeform 474"/>
            <p:cNvSpPr>
              <a:spLocks/>
            </p:cNvSpPr>
            <p:nvPr/>
          </p:nvSpPr>
          <p:spPr bwMode="auto">
            <a:xfrm flipH="1">
              <a:off x="500" y="1173"/>
              <a:ext cx="346" cy="78"/>
            </a:xfrm>
            <a:custGeom>
              <a:avLst/>
              <a:gdLst>
                <a:gd name="T0" fmla="*/ 12 w 1511"/>
                <a:gd name="T1" fmla="*/ 0 h 341"/>
                <a:gd name="T2" fmla="*/ 11 w 1511"/>
                <a:gd name="T3" fmla="*/ 1 h 341"/>
                <a:gd name="T4" fmla="*/ 10 w 1511"/>
                <a:gd name="T5" fmla="*/ 1 h 341"/>
                <a:gd name="T6" fmla="*/ 8 w 1511"/>
                <a:gd name="T7" fmla="*/ 2 h 341"/>
                <a:gd name="T8" fmla="*/ 7 w 1511"/>
                <a:gd name="T9" fmla="*/ 3 h 341"/>
                <a:gd name="T10" fmla="*/ 5 w 1511"/>
                <a:gd name="T11" fmla="*/ 4 h 341"/>
                <a:gd name="T12" fmla="*/ 3 w 1511"/>
                <a:gd name="T13" fmla="*/ 6 h 341"/>
                <a:gd name="T14" fmla="*/ 1 w 1511"/>
                <a:gd name="T15" fmla="*/ 8 h 341"/>
                <a:gd name="T16" fmla="*/ 0 w 1511"/>
                <a:gd name="T17" fmla="*/ 10 h 341"/>
                <a:gd name="T18" fmla="*/ 0 w 1511"/>
                <a:gd name="T19" fmla="*/ 13 h 341"/>
                <a:gd name="T20" fmla="*/ 1 w 1511"/>
                <a:gd name="T21" fmla="*/ 17 h 341"/>
                <a:gd name="T22" fmla="*/ 3 w 1511"/>
                <a:gd name="T23" fmla="*/ 20 h 341"/>
                <a:gd name="T24" fmla="*/ 6 w 1511"/>
                <a:gd name="T25" fmla="*/ 24 h 341"/>
                <a:gd name="T26" fmla="*/ 6 w 1511"/>
                <a:gd name="T27" fmla="*/ 24 h 341"/>
                <a:gd name="T28" fmla="*/ 7 w 1511"/>
                <a:gd name="T29" fmla="*/ 24 h 341"/>
                <a:gd name="T30" fmla="*/ 8 w 1511"/>
                <a:gd name="T31" fmla="*/ 25 h 341"/>
                <a:gd name="T32" fmla="*/ 8 w 1511"/>
                <a:gd name="T33" fmla="*/ 25 h 341"/>
                <a:gd name="T34" fmla="*/ 330 w 1511"/>
                <a:gd name="T35" fmla="*/ 78 h 341"/>
                <a:gd name="T36" fmla="*/ 330 w 1511"/>
                <a:gd name="T37" fmla="*/ 78 h 341"/>
                <a:gd name="T38" fmla="*/ 330 w 1511"/>
                <a:gd name="T39" fmla="*/ 78 h 341"/>
                <a:gd name="T40" fmla="*/ 331 w 1511"/>
                <a:gd name="T41" fmla="*/ 78 h 341"/>
                <a:gd name="T42" fmla="*/ 331 w 1511"/>
                <a:gd name="T43" fmla="*/ 78 h 341"/>
                <a:gd name="T44" fmla="*/ 332 w 1511"/>
                <a:gd name="T45" fmla="*/ 78 h 341"/>
                <a:gd name="T46" fmla="*/ 333 w 1511"/>
                <a:gd name="T47" fmla="*/ 78 h 341"/>
                <a:gd name="T48" fmla="*/ 335 w 1511"/>
                <a:gd name="T49" fmla="*/ 77 h 341"/>
                <a:gd name="T50" fmla="*/ 338 w 1511"/>
                <a:gd name="T51" fmla="*/ 76 h 341"/>
                <a:gd name="T52" fmla="*/ 340 w 1511"/>
                <a:gd name="T53" fmla="*/ 75 h 341"/>
                <a:gd name="T54" fmla="*/ 342 w 1511"/>
                <a:gd name="T55" fmla="*/ 74 h 341"/>
                <a:gd name="T56" fmla="*/ 344 w 1511"/>
                <a:gd name="T57" fmla="*/ 72 h 341"/>
                <a:gd name="T58" fmla="*/ 345 w 1511"/>
                <a:gd name="T59" fmla="*/ 69 h 341"/>
                <a:gd name="T60" fmla="*/ 346 w 1511"/>
                <a:gd name="T61" fmla="*/ 65 h 341"/>
                <a:gd name="T62" fmla="*/ 345 w 1511"/>
                <a:gd name="T63" fmla="*/ 61 h 341"/>
                <a:gd name="T64" fmla="*/ 342 w 1511"/>
                <a:gd name="T65" fmla="*/ 56 h 341"/>
                <a:gd name="T66" fmla="*/ 338 w 1511"/>
                <a:gd name="T67" fmla="*/ 52 h 341"/>
                <a:gd name="T68" fmla="*/ 338 w 1511"/>
                <a:gd name="T69" fmla="*/ 51 h 341"/>
                <a:gd name="T70" fmla="*/ 337 w 1511"/>
                <a:gd name="T71" fmla="*/ 51 h 341"/>
                <a:gd name="T72" fmla="*/ 336 w 1511"/>
                <a:gd name="T73" fmla="*/ 51 h 341"/>
                <a:gd name="T74" fmla="*/ 336 w 1511"/>
                <a:gd name="T75" fmla="*/ 50 h 341"/>
                <a:gd name="T76" fmla="*/ 14 w 1511"/>
                <a:gd name="T77" fmla="*/ 0 h 341"/>
                <a:gd name="T78" fmla="*/ 14 w 1511"/>
                <a:gd name="T79" fmla="*/ 0 h 341"/>
                <a:gd name="T80" fmla="*/ 13 w 1511"/>
                <a:gd name="T81" fmla="*/ 0 h 341"/>
                <a:gd name="T82" fmla="*/ 13 w 1511"/>
                <a:gd name="T83" fmla="*/ 0 h 341"/>
                <a:gd name="T84" fmla="*/ 12 w 1511"/>
                <a:gd name="T85" fmla="*/ 0 h 34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11"/>
                <a:gd name="T130" fmla="*/ 0 h 341"/>
                <a:gd name="T131" fmla="*/ 1511 w 1511"/>
                <a:gd name="T132" fmla="*/ 341 h 34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11" h="341">
                  <a:moveTo>
                    <a:pt x="53" y="1"/>
                  </a:moveTo>
                  <a:lnTo>
                    <a:pt x="50" y="3"/>
                  </a:lnTo>
                  <a:lnTo>
                    <a:pt x="44" y="4"/>
                  </a:lnTo>
                  <a:lnTo>
                    <a:pt x="37" y="8"/>
                  </a:lnTo>
                  <a:lnTo>
                    <a:pt x="29" y="12"/>
                  </a:lnTo>
                  <a:lnTo>
                    <a:pt x="20" y="18"/>
                  </a:lnTo>
                  <a:lnTo>
                    <a:pt x="12" y="25"/>
                  </a:lnTo>
                  <a:lnTo>
                    <a:pt x="5" y="34"/>
                  </a:lnTo>
                  <a:lnTo>
                    <a:pt x="1" y="44"/>
                  </a:lnTo>
                  <a:lnTo>
                    <a:pt x="0" y="59"/>
                  </a:lnTo>
                  <a:lnTo>
                    <a:pt x="4" y="73"/>
                  </a:lnTo>
                  <a:lnTo>
                    <a:pt x="12" y="89"/>
                  </a:lnTo>
                  <a:lnTo>
                    <a:pt x="25" y="103"/>
                  </a:lnTo>
                  <a:lnTo>
                    <a:pt x="27" y="104"/>
                  </a:lnTo>
                  <a:lnTo>
                    <a:pt x="30" y="107"/>
                  </a:lnTo>
                  <a:lnTo>
                    <a:pt x="33" y="108"/>
                  </a:lnTo>
                  <a:lnTo>
                    <a:pt x="37" y="110"/>
                  </a:lnTo>
                  <a:lnTo>
                    <a:pt x="1439" y="341"/>
                  </a:lnTo>
                  <a:lnTo>
                    <a:pt x="1441" y="341"/>
                  </a:lnTo>
                  <a:lnTo>
                    <a:pt x="1443" y="341"/>
                  </a:lnTo>
                  <a:lnTo>
                    <a:pt x="1444" y="341"/>
                  </a:lnTo>
                  <a:lnTo>
                    <a:pt x="1446" y="341"/>
                  </a:lnTo>
                  <a:lnTo>
                    <a:pt x="1450" y="340"/>
                  </a:lnTo>
                  <a:lnTo>
                    <a:pt x="1456" y="339"/>
                  </a:lnTo>
                  <a:lnTo>
                    <a:pt x="1465" y="337"/>
                  </a:lnTo>
                  <a:lnTo>
                    <a:pt x="1474" y="333"/>
                  </a:lnTo>
                  <a:lnTo>
                    <a:pt x="1485" y="328"/>
                  </a:lnTo>
                  <a:lnTo>
                    <a:pt x="1494" y="322"/>
                  </a:lnTo>
                  <a:lnTo>
                    <a:pt x="1503" y="313"/>
                  </a:lnTo>
                  <a:lnTo>
                    <a:pt x="1508" y="301"/>
                  </a:lnTo>
                  <a:lnTo>
                    <a:pt x="1511" y="284"/>
                  </a:lnTo>
                  <a:lnTo>
                    <a:pt x="1507" y="266"/>
                  </a:lnTo>
                  <a:lnTo>
                    <a:pt x="1495" y="246"/>
                  </a:lnTo>
                  <a:lnTo>
                    <a:pt x="1478" y="227"/>
                  </a:lnTo>
                  <a:lnTo>
                    <a:pt x="1476" y="224"/>
                  </a:lnTo>
                  <a:lnTo>
                    <a:pt x="1473" y="223"/>
                  </a:lnTo>
                  <a:lnTo>
                    <a:pt x="1469" y="221"/>
                  </a:lnTo>
                  <a:lnTo>
                    <a:pt x="1467" y="220"/>
                  </a:lnTo>
                  <a:lnTo>
                    <a:pt x="63" y="1"/>
                  </a:lnTo>
                  <a:lnTo>
                    <a:pt x="60" y="0"/>
                  </a:lnTo>
                  <a:lnTo>
                    <a:pt x="57" y="0"/>
                  </a:lnTo>
                  <a:lnTo>
                    <a:pt x="56" y="0"/>
                  </a:lnTo>
                  <a:lnTo>
                    <a:pt x="53" y="1"/>
                  </a:lnTo>
                  <a:close/>
                </a:path>
              </a:pathLst>
            </a:custGeom>
            <a:solidFill>
              <a:srgbClr val="000000"/>
            </a:solidFill>
            <a:ln w="9525">
              <a:noFill/>
              <a:round/>
              <a:headEnd/>
              <a:tailEnd/>
            </a:ln>
          </p:spPr>
          <p:txBody>
            <a:bodyPr/>
            <a:lstStyle/>
            <a:p>
              <a:pPr rtl="0"/>
              <a:endParaRPr lang="en-US" sz="3800"/>
            </a:p>
          </p:txBody>
        </p:sp>
        <p:sp>
          <p:nvSpPr>
            <p:cNvPr id="41435" name="Freeform 475"/>
            <p:cNvSpPr>
              <a:spLocks/>
            </p:cNvSpPr>
            <p:nvPr/>
          </p:nvSpPr>
          <p:spPr bwMode="auto">
            <a:xfrm flipH="1">
              <a:off x="510" y="1183"/>
              <a:ext cx="325" cy="58"/>
            </a:xfrm>
            <a:custGeom>
              <a:avLst/>
              <a:gdLst>
                <a:gd name="T0" fmla="*/ 0 w 1423"/>
                <a:gd name="T1" fmla="*/ 3 h 253"/>
                <a:gd name="T2" fmla="*/ 0 w 1423"/>
                <a:gd name="T3" fmla="*/ 3 h 253"/>
                <a:gd name="T4" fmla="*/ 0 w 1423"/>
                <a:gd name="T5" fmla="*/ 2 h 253"/>
                <a:gd name="T6" fmla="*/ 3 w 1423"/>
                <a:gd name="T7" fmla="*/ 1 h 253"/>
                <a:gd name="T8" fmla="*/ 5 w 1423"/>
                <a:gd name="T9" fmla="*/ 0 h 253"/>
                <a:gd name="T10" fmla="*/ 12 w 1423"/>
                <a:gd name="T11" fmla="*/ 1 h 253"/>
                <a:gd name="T12" fmla="*/ 25 w 1423"/>
                <a:gd name="T13" fmla="*/ 3 h 253"/>
                <a:gd name="T14" fmla="*/ 43 w 1423"/>
                <a:gd name="T15" fmla="*/ 6 h 253"/>
                <a:gd name="T16" fmla="*/ 66 w 1423"/>
                <a:gd name="T17" fmla="*/ 10 h 253"/>
                <a:gd name="T18" fmla="*/ 91 w 1423"/>
                <a:gd name="T19" fmla="*/ 14 h 253"/>
                <a:gd name="T20" fmla="*/ 119 w 1423"/>
                <a:gd name="T21" fmla="*/ 18 h 253"/>
                <a:gd name="T22" fmla="*/ 148 w 1423"/>
                <a:gd name="T23" fmla="*/ 23 h 253"/>
                <a:gd name="T24" fmla="*/ 177 w 1423"/>
                <a:gd name="T25" fmla="*/ 27 h 253"/>
                <a:gd name="T26" fmla="*/ 206 w 1423"/>
                <a:gd name="T27" fmla="*/ 32 h 253"/>
                <a:gd name="T28" fmla="*/ 234 w 1423"/>
                <a:gd name="T29" fmla="*/ 36 h 253"/>
                <a:gd name="T30" fmla="*/ 259 w 1423"/>
                <a:gd name="T31" fmla="*/ 40 h 253"/>
                <a:gd name="T32" fmla="*/ 282 w 1423"/>
                <a:gd name="T33" fmla="*/ 44 h 253"/>
                <a:gd name="T34" fmla="*/ 300 w 1423"/>
                <a:gd name="T35" fmla="*/ 47 h 253"/>
                <a:gd name="T36" fmla="*/ 313 w 1423"/>
                <a:gd name="T37" fmla="*/ 49 h 253"/>
                <a:gd name="T38" fmla="*/ 320 w 1423"/>
                <a:gd name="T39" fmla="*/ 50 h 253"/>
                <a:gd name="T40" fmla="*/ 323 w 1423"/>
                <a:gd name="T41" fmla="*/ 52 h 253"/>
                <a:gd name="T42" fmla="*/ 325 w 1423"/>
                <a:gd name="T43" fmla="*/ 55 h 253"/>
                <a:gd name="T44" fmla="*/ 325 w 1423"/>
                <a:gd name="T45" fmla="*/ 56 h 253"/>
                <a:gd name="T46" fmla="*/ 325 w 1423"/>
                <a:gd name="T47" fmla="*/ 56 h 253"/>
                <a:gd name="T48" fmla="*/ 324 w 1423"/>
                <a:gd name="T49" fmla="*/ 56 h 253"/>
                <a:gd name="T50" fmla="*/ 321 w 1423"/>
                <a:gd name="T51" fmla="*/ 57 h 253"/>
                <a:gd name="T52" fmla="*/ 318 w 1423"/>
                <a:gd name="T53" fmla="*/ 58 h 253"/>
                <a:gd name="T54" fmla="*/ 311 w 1423"/>
                <a:gd name="T55" fmla="*/ 56 h 253"/>
                <a:gd name="T56" fmla="*/ 298 w 1423"/>
                <a:gd name="T57" fmla="*/ 54 h 253"/>
                <a:gd name="T58" fmla="*/ 280 w 1423"/>
                <a:gd name="T59" fmla="*/ 51 h 253"/>
                <a:gd name="T60" fmla="*/ 258 w 1423"/>
                <a:gd name="T61" fmla="*/ 48 h 253"/>
                <a:gd name="T62" fmla="*/ 233 w 1423"/>
                <a:gd name="T63" fmla="*/ 44 h 253"/>
                <a:gd name="T64" fmla="*/ 205 w 1423"/>
                <a:gd name="T65" fmla="*/ 39 h 253"/>
                <a:gd name="T66" fmla="*/ 176 w 1423"/>
                <a:gd name="T67" fmla="*/ 34 h 253"/>
                <a:gd name="T68" fmla="*/ 146 w 1423"/>
                <a:gd name="T69" fmla="*/ 29 h 253"/>
                <a:gd name="T70" fmla="*/ 117 w 1423"/>
                <a:gd name="T71" fmla="*/ 24 h 253"/>
                <a:gd name="T72" fmla="*/ 90 w 1423"/>
                <a:gd name="T73" fmla="*/ 20 h 253"/>
                <a:gd name="T74" fmla="*/ 64 w 1423"/>
                <a:gd name="T75" fmla="*/ 16 h 253"/>
                <a:gd name="T76" fmla="*/ 42 w 1423"/>
                <a:gd name="T77" fmla="*/ 12 h 253"/>
                <a:gd name="T78" fmla="*/ 24 w 1423"/>
                <a:gd name="T79" fmla="*/ 9 h 253"/>
                <a:gd name="T80" fmla="*/ 10 w 1423"/>
                <a:gd name="T81" fmla="*/ 7 h 253"/>
                <a:gd name="T82" fmla="*/ 3 w 1423"/>
                <a:gd name="T83" fmla="*/ 6 h 253"/>
                <a:gd name="T84" fmla="*/ 1 w 1423"/>
                <a:gd name="T85" fmla="*/ 4 h 253"/>
                <a:gd name="T86" fmla="*/ 0 w 1423"/>
                <a:gd name="T87" fmla="*/ 3 h 2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23"/>
                <a:gd name="T133" fmla="*/ 0 h 253"/>
                <a:gd name="T134" fmla="*/ 1423 w 1423"/>
                <a:gd name="T135" fmla="*/ 253 h 2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23" h="253">
                  <a:moveTo>
                    <a:pt x="0" y="12"/>
                  </a:moveTo>
                  <a:lnTo>
                    <a:pt x="0" y="12"/>
                  </a:lnTo>
                  <a:lnTo>
                    <a:pt x="0" y="11"/>
                  </a:lnTo>
                  <a:lnTo>
                    <a:pt x="2" y="8"/>
                  </a:lnTo>
                  <a:lnTo>
                    <a:pt x="6" y="6"/>
                  </a:lnTo>
                  <a:lnTo>
                    <a:pt x="11" y="3"/>
                  </a:lnTo>
                  <a:lnTo>
                    <a:pt x="17" y="0"/>
                  </a:lnTo>
                  <a:lnTo>
                    <a:pt x="22" y="2"/>
                  </a:lnTo>
                  <a:lnTo>
                    <a:pt x="34" y="3"/>
                  </a:lnTo>
                  <a:lnTo>
                    <a:pt x="54" y="6"/>
                  </a:lnTo>
                  <a:lnTo>
                    <a:pt x="80" y="10"/>
                  </a:lnTo>
                  <a:lnTo>
                    <a:pt x="111" y="15"/>
                  </a:lnTo>
                  <a:lnTo>
                    <a:pt x="149" y="21"/>
                  </a:lnTo>
                  <a:lnTo>
                    <a:pt x="190" y="28"/>
                  </a:lnTo>
                  <a:lnTo>
                    <a:pt x="237" y="34"/>
                  </a:lnTo>
                  <a:lnTo>
                    <a:pt x="288" y="42"/>
                  </a:lnTo>
                  <a:lnTo>
                    <a:pt x="342" y="51"/>
                  </a:lnTo>
                  <a:lnTo>
                    <a:pt x="399" y="60"/>
                  </a:lnTo>
                  <a:lnTo>
                    <a:pt x="458" y="69"/>
                  </a:lnTo>
                  <a:lnTo>
                    <a:pt x="520" y="79"/>
                  </a:lnTo>
                  <a:lnTo>
                    <a:pt x="583" y="89"/>
                  </a:lnTo>
                  <a:lnTo>
                    <a:pt x="646" y="99"/>
                  </a:lnTo>
                  <a:lnTo>
                    <a:pt x="711" y="108"/>
                  </a:lnTo>
                  <a:lnTo>
                    <a:pt x="775" y="119"/>
                  </a:lnTo>
                  <a:lnTo>
                    <a:pt x="840" y="129"/>
                  </a:lnTo>
                  <a:lnTo>
                    <a:pt x="903" y="140"/>
                  </a:lnTo>
                  <a:lnTo>
                    <a:pt x="965" y="149"/>
                  </a:lnTo>
                  <a:lnTo>
                    <a:pt x="1023" y="158"/>
                  </a:lnTo>
                  <a:lnTo>
                    <a:pt x="1081" y="167"/>
                  </a:lnTo>
                  <a:lnTo>
                    <a:pt x="1135" y="176"/>
                  </a:lnTo>
                  <a:lnTo>
                    <a:pt x="1186" y="184"/>
                  </a:lnTo>
                  <a:lnTo>
                    <a:pt x="1233" y="190"/>
                  </a:lnTo>
                  <a:lnTo>
                    <a:pt x="1276" y="197"/>
                  </a:lnTo>
                  <a:lnTo>
                    <a:pt x="1312" y="203"/>
                  </a:lnTo>
                  <a:lnTo>
                    <a:pt x="1345" y="209"/>
                  </a:lnTo>
                  <a:lnTo>
                    <a:pt x="1371" y="213"/>
                  </a:lnTo>
                  <a:lnTo>
                    <a:pt x="1390" y="215"/>
                  </a:lnTo>
                  <a:lnTo>
                    <a:pt x="1403" y="217"/>
                  </a:lnTo>
                  <a:lnTo>
                    <a:pt x="1408" y="218"/>
                  </a:lnTo>
                  <a:lnTo>
                    <a:pt x="1416" y="227"/>
                  </a:lnTo>
                  <a:lnTo>
                    <a:pt x="1420" y="233"/>
                  </a:lnTo>
                  <a:lnTo>
                    <a:pt x="1423" y="240"/>
                  </a:lnTo>
                  <a:lnTo>
                    <a:pt x="1423" y="243"/>
                  </a:lnTo>
                  <a:lnTo>
                    <a:pt x="1420" y="245"/>
                  </a:lnTo>
                  <a:lnTo>
                    <a:pt x="1415" y="248"/>
                  </a:lnTo>
                  <a:lnTo>
                    <a:pt x="1407" y="250"/>
                  </a:lnTo>
                  <a:lnTo>
                    <a:pt x="1399" y="253"/>
                  </a:lnTo>
                  <a:lnTo>
                    <a:pt x="1394" y="252"/>
                  </a:lnTo>
                  <a:lnTo>
                    <a:pt x="1382" y="250"/>
                  </a:lnTo>
                  <a:lnTo>
                    <a:pt x="1363" y="246"/>
                  </a:lnTo>
                  <a:lnTo>
                    <a:pt x="1338" y="243"/>
                  </a:lnTo>
                  <a:lnTo>
                    <a:pt x="1306" y="237"/>
                  </a:lnTo>
                  <a:lnTo>
                    <a:pt x="1269" y="231"/>
                  </a:lnTo>
                  <a:lnTo>
                    <a:pt x="1228" y="224"/>
                  </a:lnTo>
                  <a:lnTo>
                    <a:pt x="1181" y="217"/>
                  </a:lnTo>
                  <a:lnTo>
                    <a:pt x="1130" y="209"/>
                  </a:lnTo>
                  <a:lnTo>
                    <a:pt x="1075" y="200"/>
                  </a:lnTo>
                  <a:lnTo>
                    <a:pt x="1018" y="190"/>
                  </a:lnTo>
                  <a:lnTo>
                    <a:pt x="960" y="180"/>
                  </a:lnTo>
                  <a:lnTo>
                    <a:pt x="897" y="170"/>
                  </a:lnTo>
                  <a:lnTo>
                    <a:pt x="835" y="159"/>
                  </a:lnTo>
                  <a:lnTo>
                    <a:pt x="770" y="149"/>
                  </a:lnTo>
                  <a:lnTo>
                    <a:pt x="706" y="138"/>
                  </a:lnTo>
                  <a:lnTo>
                    <a:pt x="641" y="128"/>
                  </a:lnTo>
                  <a:lnTo>
                    <a:pt x="578" y="118"/>
                  </a:lnTo>
                  <a:lnTo>
                    <a:pt x="514" y="106"/>
                  </a:lnTo>
                  <a:lnTo>
                    <a:pt x="453" y="97"/>
                  </a:lnTo>
                  <a:lnTo>
                    <a:pt x="393" y="86"/>
                  </a:lnTo>
                  <a:lnTo>
                    <a:pt x="336" y="77"/>
                  </a:lnTo>
                  <a:lnTo>
                    <a:pt x="281" y="68"/>
                  </a:lnTo>
                  <a:lnTo>
                    <a:pt x="230" y="59"/>
                  </a:lnTo>
                  <a:lnTo>
                    <a:pt x="182" y="51"/>
                  </a:lnTo>
                  <a:lnTo>
                    <a:pt x="141" y="45"/>
                  </a:lnTo>
                  <a:lnTo>
                    <a:pt x="103" y="38"/>
                  </a:lnTo>
                  <a:lnTo>
                    <a:pt x="71" y="33"/>
                  </a:lnTo>
                  <a:lnTo>
                    <a:pt x="45" y="29"/>
                  </a:lnTo>
                  <a:lnTo>
                    <a:pt x="25" y="25"/>
                  </a:lnTo>
                  <a:lnTo>
                    <a:pt x="12" y="24"/>
                  </a:lnTo>
                  <a:lnTo>
                    <a:pt x="7" y="23"/>
                  </a:lnTo>
                  <a:lnTo>
                    <a:pt x="4" y="19"/>
                  </a:lnTo>
                  <a:lnTo>
                    <a:pt x="2" y="16"/>
                  </a:lnTo>
                  <a:lnTo>
                    <a:pt x="0" y="13"/>
                  </a:lnTo>
                  <a:lnTo>
                    <a:pt x="0" y="12"/>
                  </a:lnTo>
                  <a:close/>
                </a:path>
              </a:pathLst>
            </a:custGeom>
            <a:solidFill>
              <a:srgbClr val="C0C0C0"/>
            </a:solidFill>
            <a:ln w="9525">
              <a:noFill/>
              <a:round/>
              <a:headEnd/>
              <a:tailEnd/>
            </a:ln>
          </p:spPr>
          <p:txBody>
            <a:bodyPr/>
            <a:lstStyle/>
            <a:p>
              <a:pPr rtl="0"/>
              <a:endParaRPr lang="en-US" sz="3800"/>
            </a:p>
          </p:txBody>
        </p:sp>
        <p:sp>
          <p:nvSpPr>
            <p:cNvPr id="41436" name="Freeform 476"/>
            <p:cNvSpPr>
              <a:spLocks/>
            </p:cNvSpPr>
            <p:nvPr/>
          </p:nvSpPr>
          <p:spPr bwMode="auto">
            <a:xfrm flipH="1">
              <a:off x="502" y="1222"/>
              <a:ext cx="85" cy="120"/>
            </a:xfrm>
            <a:custGeom>
              <a:avLst/>
              <a:gdLst>
                <a:gd name="T0" fmla="*/ 2 w 372"/>
                <a:gd name="T1" fmla="*/ 1 h 522"/>
                <a:gd name="T2" fmla="*/ 0 w 372"/>
                <a:gd name="T3" fmla="*/ 2 h 522"/>
                <a:gd name="T4" fmla="*/ 0 w 372"/>
                <a:gd name="T5" fmla="*/ 4 h 522"/>
                <a:gd name="T6" fmla="*/ 0 w 372"/>
                <a:gd name="T7" fmla="*/ 6 h 522"/>
                <a:gd name="T8" fmla="*/ 1 w 372"/>
                <a:gd name="T9" fmla="*/ 8 h 522"/>
                <a:gd name="T10" fmla="*/ 76 w 372"/>
                <a:gd name="T11" fmla="*/ 118 h 522"/>
                <a:gd name="T12" fmla="*/ 77 w 372"/>
                <a:gd name="T13" fmla="*/ 119 h 522"/>
                <a:gd name="T14" fmla="*/ 79 w 372"/>
                <a:gd name="T15" fmla="*/ 120 h 522"/>
                <a:gd name="T16" fmla="*/ 81 w 372"/>
                <a:gd name="T17" fmla="*/ 120 h 522"/>
                <a:gd name="T18" fmla="*/ 83 w 372"/>
                <a:gd name="T19" fmla="*/ 119 h 522"/>
                <a:gd name="T20" fmla="*/ 84 w 372"/>
                <a:gd name="T21" fmla="*/ 117 h 522"/>
                <a:gd name="T22" fmla="*/ 85 w 372"/>
                <a:gd name="T23" fmla="*/ 116 h 522"/>
                <a:gd name="T24" fmla="*/ 85 w 372"/>
                <a:gd name="T25" fmla="*/ 114 h 522"/>
                <a:gd name="T26" fmla="*/ 84 w 372"/>
                <a:gd name="T27" fmla="*/ 112 h 522"/>
                <a:gd name="T28" fmla="*/ 9 w 372"/>
                <a:gd name="T29" fmla="*/ 2 h 522"/>
                <a:gd name="T30" fmla="*/ 7 w 372"/>
                <a:gd name="T31" fmla="*/ 1 h 522"/>
                <a:gd name="T32" fmla="*/ 6 w 372"/>
                <a:gd name="T33" fmla="*/ 0 h 522"/>
                <a:gd name="T34" fmla="*/ 4 w 372"/>
                <a:gd name="T35" fmla="*/ 0 h 522"/>
                <a:gd name="T36" fmla="*/ 2 w 372"/>
                <a:gd name="T37" fmla="*/ 1 h 5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72"/>
                <a:gd name="T58" fmla="*/ 0 h 522"/>
                <a:gd name="T59" fmla="*/ 372 w 372"/>
                <a:gd name="T60" fmla="*/ 522 h 5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72" h="522">
                  <a:moveTo>
                    <a:pt x="9" y="4"/>
                  </a:moveTo>
                  <a:lnTo>
                    <a:pt x="2" y="10"/>
                  </a:lnTo>
                  <a:lnTo>
                    <a:pt x="0" y="17"/>
                  </a:lnTo>
                  <a:lnTo>
                    <a:pt x="0" y="26"/>
                  </a:lnTo>
                  <a:lnTo>
                    <a:pt x="4" y="34"/>
                  </a:lnTo>
                  <a:lnTo>
                    <a:pt x="333" y="513"/>
                  </a:lnTo>
                  <a:lnTo>
                    <a:pt x="339" y="519"/>
                  </a:lnTo>
                  <a:lnTo>
                    <a:pt x="347" y="522"/>
                  </a:lnTo>
                  <a:lnTo>
                    <a:pt x="355" y="522"/>
                  </a:lnTo>
                  <a:lnTo>
                    <a:pt x="363" y="518"/>
                  </a:lnTo>
                  <a:lnTo>
                    <a:pt x="369" y="511"/>
                  </a:lnTo>
                  <a:lnTo>
                    <a:pt x="372" y="504"/>
                  </a:lnTo>
                  <a:lnTo>
                    <a:pt x="372" y="496"/>
                  </a:lnTo>
                  <a:lnTo>
                    <a:pt x="369" y="488"/>
                  </a:lnTo>
                  <a:lnTo>
                    <a:pt x="39" y="9"/>
                  </a:lnTo>
                  <a:lnTo>
                    <a:pt x="32" y="3"/>
                  </a:lnTo>
                  <a:lnTo>
                    <a:pt x="26" y="0"/>
                  </a:lnTo>
                  <a:lnTo>
                    <a:pt x="17" y="0"/>
                  </a:lnTo>
                  <a:lnTo>
                    <a:pt x="9" y="4"/>
                  </a:lnTo>
                  <a:close/>
                </a:path>
              </a:pathLst>
            </a:custGeom>
            <a:solidFill>
              <a:srgbClr val="000000"/>
            </a:solidFill>
            <a:ln w="9525">
              <a:noFill/>
              <a:round/>
              <a:headEnd/>
              <a:tailEnd/>
            </a:ln>
          </p:spPr>
          <p:txBody>
            <a:bodyPr/>
            <a:lstStyle/>
            <a:p>
              <a:pPr rtl="0"/>
              <a:endParaRPr lang="en-US" sz="3800"/>
            </a:p>
          </p:txBody>
        </p:sp>
        <p:sp>
          <p:nvSpPr>
            <p:cNvPr id="41437" name="Freeform 477"/>
            <p:cNvSpPr>
              <a:spLocks/>
            </p:cNvSpPr>
            <p:nvPr/>
          </p:nvSpPr>
          <p:spPr bwMode="auto">
            <a:xfrm flipH="1">
              <a:off x="703" y="1467"/>
              <a:ext cx="30" cy="22"/>
            </a:xfrm>
            <a:custGeom>
              <a:avLst/>
              <a:gdLst>
                <a:gd name="T0" fmla="*/ 0 w 130"/>
                <a:gd name="T1" fmla="*/ 11 h 95"/>
                <a:gd name="T2" fmla="*/ 0 w 130"/>
                <a:gd name="T3" fmla="*/ 13 h 95"/>
                <a:gd name="T4" fmla="*/ 1 w 130"/>
                <a:gd name="T5" fmla="*/ 15 h 95"/>
                <a:gd name="T6" fmla="*/ 2 w 130"/>
                <a:gd name="T7" fmla="*/ 17 h 95"/>
                <a:gd name="T8" fmla="*/ 4 w 130"/>
                <a:gd name="T9" fmla="*/ 19 h 95"/>
                <a:gd name="T10" fmla="*/ 6 w 130"/>
                <a:gd name="T11" fmla="*/ 20 h 95"/>
                <a:gd name="T12" fmla="*/ 9 w 130"/>
                <a:gd name="T13" fmla="*/ 21 h 95"/>
                <a:gd name="T14" fmla="*/ 12 w 130"/>
                <a:gd name="T15" fmla="*/ 22 h 95"/>
                <a:gd name="T16" fmla="*/ 15 w 130"/>
                <a:gd name="T17" fmla="*/ 22 h 95"/>
                <a:gd name="T18" fmla="*/ 18 w 130"/>
                <a:gd name="T19" fmla="*/ 22 h 95"/>
                <a:gd name="T20" fmla="*/ 21 w 130"/>
                <a:gd name="T21" fmla="*/ 21 h 95"/>
                <a:gd name="T22" fmla="*/ 24 w 130"/>
                <a:gd name="T23" fmla="*/ 20 h 95"/>
                <a:gd name="T24" fmla="*/ 26 w 130"/>
                <a:gd name="T25" fmla="*/ 19 h 95"/>
                <a:gd name="T26" fmla="*/ 27 w 130"/>
                <a:gd name="T27" fmla="*/ 17 h 95"/>
                <a:gd name="T28" fmla="*/ 29 w 130"/>
                <a:gd name="T29" fmla="*/ 15 h 95"/>
                <a:gd name="T30" fmla="*/ 30 w 130"/>
                <a:gd name="T31" fmla="*/ 13 h 95"/>
                <a:gd name="T32" fmla="*/ 30 w 130"/>
                <a:gd name="T33" fmla="*/ 11 h 95"/>
                <a:gd name="T34" fmla="*/ 30 w 130"/>
                <a:gd name="T35" fmla="*/ 9 h 95"/>
                <a:gd name="T36" fmla="*/ 29 w 130"/>
                <a:gd name="T37" fmla="*/ 6 h 95"/>
                <a:gd name="T38" fmla="*/ 27 w 130"/>
                <a:gd name="T39" fmla="*/ 5 h 95"/>
                <a:gd name="T40" fmla="*/ 26 w 130"/>
                <a:gd name="T41" fmla="*/ 3 h 95"/>
                <a:gd name="T42" fmla="*/ 24 w 130"/>
                <a:gd name="T43" fmla="*/ 2 h 95"/>
                <a:gd name="T44" fmla="*/ 21 w 130"/>
                <a:gd name="T45" fmla="*/ 1 h 95"/>
                <a:gd name="T46" fmla="*/ 18 w 130"/>
                <a:gd name="T47" fmla="*/ 0 h 95"/>
                <a:gd name="T48" fmla="*/ 15 w 130"/>
                <a:gd name="T49" fmla="*/ 0 h 95"/>
                <a:gd name="T50" fmla="*/ 12 w 130"/>
                <a:gd name="T51" fmla="*/ 0 h 95"/>
                <a:gd name="T52" fmla="*/ 9 w 130"/>
                <a:gd name="T53" fmla="*/ 1 h 95"/>
                <a:gd name="T54" fmla="*/ 6 w 130"/>
                <a:gd name="T55" fmla="*/ 2 h 95"/>
                <a:gd name="T56" fmla="*/ 4 w 130"/>
                <a:gd name="T57" fmla="*/ 3 h 95"/>
                <a:gd name="T58" fmla="*/ 2 w 130"/>
                <a:gd name="T59" fmla="*/ 5 h 95"/>
                <a:gd name="T60" fmla="*/ 1 w 130"/>
                <a:gd name="T61" fmla="*/ 6 h 95"/>
                <a:gd name="T62" fmla="*/ 0 w 130"/>
                <a:gd name="T63" fmla="*/ 9 h 95"/>
                <a:gd name="T64" fmla="*/ 0 w 130"/>
                <a:gd name="T65" fmla="*/ 11 h 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0"/>
                <a:gd name="T100" fmla="*/ 0 h 95"/>
                <a:gd name="T101" fmla="*/ 130 w 130"/>
                <a:gd name="T102" fmla="*/ 95 h 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0" h="95">
                  <a:moveTo>
                    <a:pt x="0" y="48"/>
                  </a:moveTo>
                  <a:lnTo>
                    <a:pt x="1" y="57"/>
                  </a:lnTo>
                  <a:lnTo>
                    <a:pt x="5" y="66"/>
                  </a:lnTo>
                  <a:lnTo>
                    <a:pt x="10" y="74"/>
                  </a:lnTo>
                  <a:lnTo>
                    <a:pt x="18" y="81"/>
                  </a:lnTo>
                  <a:lnTo>
                    <a:pt x="27" y="87"/>
                  </a:lnTo>
                  <a:lnTo>
                    <a:pt x="39" y="91"/>
                  </a:lnTo>
                  <a:lnTo>
                    <a:pt x="52" y="94"/>
                  </a:lnTo>
                  <a:lnTo>
                    <a:pt x="65" y="95"/>
                  </a:lnTo>
                  <a:lnTo>
                    <a:pt x="78" y="94"/>
                  </a:lnTo>
                  <a:lnTo>
                    <a:pt x="91" y="91"/>
                  </a:lnTo>
                  <a:lnTo>
                    <a:pt x="103" y="87"/>
                  </a:lnTo>
                  <a:lnTo>
                    <a:pt x="112" y="81"/>
                  </a:lnTo>
                  <a:lnTo>
                    <a:pt x="119" y="74"/>
                  </a:lnTo>
                  <a:lnTo>
                    <a:pt x="125" y="66"/>
                  </a:lnTo>
                  <a:lnTo>
                    <a:pt x="129" y="57"/>
                  </a:lnTo>
                  <a:lnTo>
                    <a:pt x="130" y="48"/>
                  </a:lnTo>
                  <a:lnTo>
                    <a:pt x="129" y="38"/>
                  </a:lnTo>
                  <a:lnTo>
                    <a:pt x="125" y="28"/>
                  </a:lnTo>
                  <a:lnTo>
                    <a:pt x="119" y="21"/>
                  </a:lnTo>
                  <a:lnTo>
                    <a:pt x="112" y="14"/>
                  </a:lnTo>
                  <a:lnTo>
                    <a:pt x="103" y="8"/>
                  </a:lnTo>
                  <a:lnTo>
                    <a:pt x="91" y="4"/>
                  </a:lnTo>
                  <a:lnTo>
                    <a:pt x="78" y="1"/>
                  </a:lnTo>
                  <a:lnTo>
                    <a:pt x="65" y="0"/>
                  </a:lnTo>
                  <a:lnTo>
                    <a:pt x="52" y="1"/>
                  </a:lnTo>
                  <a:lnTo>
                    <a:pt x="39" y="4"/>
                  </a:lnTo>
                  <a:lnTo>
                    <a:pt x="27" y="8"/>
                  </a:lnTo>
                  <a:lnTo>
                    <a:pt x="18" y="14"/>
                  </a:lnTo>
                  <a:lnTo>
                    <a:pt x="10" y="21"/>
                  </a:lnTo>
                  <a:lnTo>
                    <a:pt x="5" y="28"/>
                  </a:lnTo>
                  <a:lnTo>
                    <a:pt x="1" y="38"/>
                  </a:lnTo>
                  <a:lnTo>
                    <a:pt x="0" y="48"/>
                  </a:lnTo>
                  <a:close/>
                </a:path>
              </a:pathLst>
            </a:custGeom>
            <a:solidFill>
              <a:srgbClr val="000000"/>
            </a:solidFill>
            <a:ln w="9525">
              <a:noFill/>
              <a:round/>
              <a:headEnd/>
              <a:tailEnd/>
            </a:ln>
          </p:spPr>
          <p:txBody>
            <a:bodyPr/>
            <a:lstStyle/>
            <a:p>
              <a:pPr rtl="0"/>
              <a:endParaRPr lang="en-US" sz="3800"/>
            </a:p>
          </p:txBody>
        </p:sp>
        <p:sp>
          <p:nvSpPr>
            <p:cNvPr id="41438" name="Freeform 478"/>
            <p:cNvSpPr>
              <a:spLocks/>
            </p:cNvSpPr>
            <p:nvPr/>
          </p:nvSpPr>
          <p:spPr bwMode="auto">
            <a:xfrm flipH="1">
              <a:off x="352" y="1467"/>
              <a:ext cx="29" cy="22"/>
            </a:xfrm>
            <a:custGeom>
              <a:avLst/>
              <a:gdLst>
                <a:gd name="T0" fmla="*/ 0 w 130"/>
                <a:gd name="T1" fmla="*/ 11 h 94"/>
                <a:gd name="T2" fmla="*/ 0 w 130"/>
                <a:gd name="T3" fmla="*/ 13 h 94"/>
                <a:gd name="T4" fmla="*/ 1 w 130"/>
                <a:gd name="T5" fmla="*/ 15 h 94"/>
                <a:gd name="T6" fmla="*/ 2 w 130"/>
                <a:gd name="T7" fmla="*/ 17 h 94"/>
                <a:gd name="T8" fmla="*/ 4 w 130"/>
                <a:gd name="T9" fmla="*/ 19 h 94"/>
                <a:gd name="T10" fmla="*/ 6 w 130"/>
                <a:gd name="T11" fmla="*/ 20 h 94"/>
                <a:gd name="T12" fmla="*/ 9 w 130"/>
                <a:gd name="T13" fmla="*/ 21 h 94"/>
                <a:gd name="T14" fmla="*/ 12 w 130"/>
                <a:gd name="T15" fmla="*/ 22 h 94"/>
                <a:gd name="T16" fmla="*/ 15 w 130"/>
                <a:gd name="T17" fmla="*/ 22 h 94"/>
                <a:gd name="T18" fmla="*/ 17 w 130"/>
                <a:gd name="T19" fmla="*/ 22 h 94"/>
                <a:gd name="T20" fmla="*/ 20 w 130"/>
                <a:gd name="T21" fmla="*/ 21 h 94"/>
                <a:gd name="T22" fmla="*/ 23 w 130"/>
                <a:gd name="T23" fmla="*/ 20 h 94"/>
                <a:gd name="T24" fmla="*/ 25 w 130"/>
                <a:gd name="T25" fmla="*/ 19 h 94"/>
                <a:gd name="T26" fmla="*/ 27 w 130"/>
                <a:gd name="T27" fmla="*/ 17 h 94"/>
                <a:gd name="T28" fmla="*/ 28 w 130"/>
                <a:gd name="T29" fmla="*/ 15 h 94"/>
                <a:gd name="T30" fmla="*/ 29 w 130"/>
                <a:gd name="T31" fmla="*/ 13 h 94"/>
                <a:gd name="T32" fmla="*/ 29 w 130"/>
                <a:gd name="T33" fmla="*/ 11 h 94"/>
                <a:gd name="T34" fmla="*/ 29 w 130"/>
                <a:gd name="T35" fmla="*/ 8 h 94"/>
                <a:gd name="T36" fmla="*/ 28 w 130"/>
                <a:gd name="T37" fmla="*/ 7 h 94"/>
                <a:gd name="T38" fmla="*/ 27 w 130"/>
                <a:gd name="T39" fmla="*/ 4 h 94"/>
                <a:gd name="T40" fmla="*/ 25 w 130"/>
                <a:gd name="T41" fmla="*/ 3 h 94"/>
                <a:gd name="T42" fmla="*/ 23 w 130"/>
                <a:gd name="T43" fmla="*/ 2 h 94"/>
                <a:gd name="T44" fmla="*/ 20 w 130"/>
                <a:gd name="T45" fmla="*/ 1 h 94"/>
                <a:gd name="T46" fmla="*/ 17 w 130"/>
                <a:gd name="T47" fmla="*/ 0 h 94"/>
                <a:gd name="T48" fmla="*/ 15 w 130"/>
                <a:gd name="T49" fmla="*/ 0 h 94"/>
                <a:gd name="T50" fmla="*/ 12 w 130"/>
                <a:gd name="T51" fmla="*/ 0 h 94"/>
                <a:gd name="T52" fmla="*/ 9 w 130"/>
                <a:gd name="T53" fmla="*/ 1 h 94"/>
                <a:gd name="T54" fmla="*/ 6 w 130"/>
                <a:gd name="T55" fmla="*/ 2 h 94"/>
                <a:gd name="T56" fmla="*/ 4 w 130"/>
                <a:gd name="T57" fmla="*/ 3 h 94"/>
                <a:gd name="T58" fmla="*/ 2 w 130"/>
                <a:gd name="T59" fmla="*/ 4 h 94"/>
                <a:gd name="T60" fmla="*/ 1 w 130"/>
                <a:gd name="T61" fmla="*/ 7 h 94"/>
                <a:gd name="T62" fmla="*/ 0 w 130"/>
                <a:gd name="T63" fmla="*/ 8 h 94"/>
                <a:gd name="T64" fmla="*/ 0 w 130"/>
                <a:gd name="T65" fmla="*/ 11 h 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0"/>
                <a:gd name="T100" fmla="*/ 0 h 94"/>
                <a:gd name="T101" fmla="*/ 130 w 130"/>
                <a:gd name="T102" fmla="*/ 94 h 9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0" h="94">
                  <a:moveTo>
                    <a:pt x="0" y="47"/>
                  </a:moveTo>
                  <a:lnTo>
                    <a:pt x="2" y="57"/>
                  </a:lnTo>
                  <a:lnTo>
                    <a:pt x="6" y="65"/>
                  </a:lnTo>
                  <a:lnTo>
                    <a:pt x="11" y="74"/>
                  </a:lnTo>
                  <a:lnTo>
                    <a:pt x="19" y="81"/>
                  </a:lnTo>
                  <a:lnTo>
                    <a:pt x="28" y="86"/>
                  </a:lnTo>
                  <a:lnTo>
                    <a:pt x="39" y="90"/>
                  </a:lnTo>
                  <a:lnTo>
                    <a:pt x="52" y="92"/>
                  </a:lnTo>
                  <a:lnTo>
                    <a:pt x="65" y="94"/>
                  </a:lnTo>
                  <a:lnTo>
                    <a:pt x="78" y="92"/>
                  </a:lnTo>
                  <a:lnTo>
                    <a:pt x="91" y="90"/>
                  </a:lnTo>
                  <a:lnTo>
                    <a:pt x="102" y="86"/>
                  </a:lnTo>
                  <a:lnTo>
                    <a:pt x="112" y="81"/>
                  </a:lnTo>
                  <a:lnTo>
                    <a:pt x="120" y="74"/>
                  </a:lnTo>
                  <a:lnTo>
                    <a:pt x="125" y="65"/>
                  </a:lnTo>
                  <a:lnTo>
                    <a:pt x="129" y="57"/>
                  </a:lnTo>
                  <a:lnTo>
                    <a:pt x="130" y="47"/>
                  </a:lnTo>
                  <a:lnTo>
                    <a:pt x="129" y="36"/>
                  </a:lnTo>
                  <a:lnTo>
                    <a:pt x="125" y="28"/>
                  </a:lnTo>
                  <a:lnTo>
                    <a:pt x="120" y="19"/>
                  </a:lnTo>
                  <a:lnTo>
                    <a:pt x="112" y="13"/>
                  </a:lnTo>
                  <a:lnTo>
                    <a:pt x="102" y="8"/>
                  </a:lnTo>
                  <a:lnTo>
                    <a:pt x="91" y="4"/>
                  </a:lnTo>
                  <a:lnTo>
                    <a:pt x="78" y="1"/>
                  </a:lnTo>
                  <a:lnTo>
                    <a:pt x="65" y="0"/>
                  </a:lnTo>
                  <a:lnTo>
                    <a:pt x="52" y="1"/>
                  </a:lnTo>
                  <a:lnTo>
                    <a:pt x="39" y="4"/>
                  </a:lnTo>
                  <a:lnTo>
                    <a:pt x="28" y="8"/>
                  </a:lnTo>
                  <a:lnTo>
                    <a:pt x="19" y="13"/>
                  </a:lnTo>
                  <a:lnTo>
                    <a:pt x="11" y="19"/>
                  </a:lnTo>
                  <a:lnTo>
                    <a:pt x="6" y="28"/>
                  </a:lnTo>
                  <a:lnTo>
                    <a:pt x="2" y="36"/>
                  </a:lnTo>
                  <a:lnTo>
                    <a:pt x="0" y="47"/>
                  </a:lnTo>
                  <a:close/>
                </a:path>
              </a:pathLst>
            </a:custGeom>
            <a:solidFill>
              <a:srgbClr val="000000"/>
            </a:solidFill>
            <a:ln w="9525">
              <a:noFill/>
              <a:round/>
              <a:headEnd/>
              <a:tailEnd/>
            </a:ln>
          </p:spPr>
          <p:txBody>
            <a:bodyPr/>
            <a:lstStyle/>
            <a:p>
              <a:pPr rtl="0"/>
              <a:endParaRPr lang="en-US" sz="3800"/>
            </a:p>
          </p:txBody>
        </p:sp>
        <p:sp>
          <p:nvSpPr>
            <p:cNvPr id="41439" name="Freeform 479"/>
            <p:cNvSpPr>
              <a:spLocks/>
            </p:cNvSpPr>
            <p:nvPr/>
          </p:nvSpPr>
          <p:spPr bwMode="auto">
            <a:xfrm flipH="1">
              <a:off x="833" y="1468"/>
              <a:ext cx="29" cy="21"/>
            </a:xfrm>
            <a:custGeom>
              <a:avLst/>
              <a:gdLst>
                <a:gd name="T0" fmla="*/ 0 w 130"/>
                <a:gd name="T1" fmla="*/ 10 h 95"/>
                <a:gd name="T2" fmla="*/ 0 w 130"/>
                <a:gd name="T3" fmla="*/ 13 h 95"/>
                <a:gd name="T4" fmla="*/ 1 w 130"/>
                <a:gd name="T5" fmla="*/ 15 h 95"/>
                <a:gd name="T6" fmla="*/ 2 w 130"/>
                <a:gd name="T7" fmla="*/ 16 h 95"/>
                <a:gd name="T8" fmla="*/ 4 w 130"/>
                <a:gd name="T9" fmla="*/ 18 h 95"/>
                <a:gd name="T10" fmla="*/ 6 w 130"/>
                <a:gd name="T11" fmla="*/ 19 h 95"/>
                <a:gd name="T12" fmla="*/ 9 w 130"/>
                <a:gd name="T13" fmla="*/ 20 h 95"/>
                <a:gd name="T14" fmla="*/ 12 w 130"/>
                <a:gd name="T15" fmla="*/ 21 h 95"/>
                <a:gd name="T16" fmla="*/ 15 w 130"/>
                <a:gd name="T17" fmla="*/ 21 h 95"/>
                <a:gd name="T18" fmla="*/ 17 w 130"/>
                <a:gd name="T19" fmla="*/ 21 h 95"/>
                <a:gd name="T20" fmla="*/ 20 w 130"/>
                <a:gd name="T21" fmla="*/ 20 h 95"/>
                <a:gd name="T22" fmla="*/ 23 w 130"/>
                <a:gd name="T23" fmla="*/ 19 h 95"/>
                <a:gd name="T24" fmla="*/ 25 w 130"/>
                <a:gd name="T25" fmla="*/ 18 h 95"/>
                <a:gd name="T26" fmla="*/ 27 w 130"/>
                <a:gd name="T27" fmla="*/ 16 h 95"/>
                <a:gd name="T28" fmla="*/ 28 w 130"/>
                <a:gd name="T29" fmla="*/ 15 h 95"/>
                <a:gd name="T30" fmla="*/ 29 w 130"/>
                <a:gd name="T31" fmla="*/ 13 h 95"/>
                <a:gd name="T32" fmla="*/ 29 w 130"/>
                <a:gd name="T33" fmla="*/ 10 h 95"/>
                <a:gd name="T34" fmla="*/ 29 w 130"/>
                <a:gd name="T35" fmla="*/ 8 h 95"/>
                <a:gd name="T36" fmla="*/ 28 w 130"/>
                <a:gd name="T37" fmla="*/ 6 h 95"/>
                <a:gd name="T38" fmla="*/ 27 w 130"/>
                <a:gd name="T39" fmla="*/ 5 h 95"/>
                <a:gd name="T40" fmla="*/ 25 w 130"/>
                <a:gd name="T41" fmla="*/ 3 h 95"/>
                <a:gd name="T42" fmla="*/ 23 w 130"/>
                <a:gd name="T43" fmla="*/ 2 h 95"/>
                <a:gd name="T44" fmla="*/ 20 w 130"/>
                <a:gd name="T45" fmla="*/ 1 h 95"/>
                <a:gd name="T46" fmla="*/ 17 w 130"/>
                <a:gd name="T47" fmla="*/ 0 h 95"/>
                <a:gd name="T48" fmla="*/ 15 w 130"/>
                <a:gd name="T49" fmla="*/ 0 h 95"/>
                <a:gd name="T50" fmla="*/ 12 w 130"/>
                <a:gd name="T51" fmla="*/ 0 h 95"/>
                <a:gd name="T52" fmla="*/ 9 w 130"/>
                <a:gd name="T53" fmla="*/ 1 h 95"/>
                <a:gd name="T54" fmla="*/ 6 w 130"/>
                <a:gd name="T55" fmla="*/ 2 h 95"/>
                <a:gd name="T56" fmla="*/ 4 w 130"/>
                <a:gd name="T57" fmla="*/ 3 h 95"/>
                <a:gd name="T58" fmla="*/ 2 w 130"/>
                <a:gd name="T59" fmla="*/ 5 h 95"/>
                <a:gd name="T60" fmla="*/ 1 w 130"/>
                <a:gd name="T61" fmla="*/ 6 h 95"/>
                <a:gd name="T62" fmla="*/ 0 w 130"/>
                <a:gd name="T63" fmla="*/ 8 h 95"/>
                <a:gd name="T64" fmla="*/ 0 w 130"/>
                <a:gd name="T65" fmla="*/ 10 h 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0"/>
                <a:gd name="T100" fmla="*/ 0 h 95"/>
                <a:gd name="T101" fmla="*/ 130 w 130"/>
                <a:gd name="T102" fmla="*/ 95 h 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0" h="95">
                  <a:moveTo>
                    <a:pt x="0" y="47"/>
                  </a:moveTo>
                  <a:lnTo>
                    <a:pt x="1" y="57"/>
                  </a:lnTo>
                  <a:lnTo>
                    <a:pt x="5" y="66"/>
                  </a:lnTo>
                  <a:lnTo>
                    <a:pt x="10" y="74"/>
                  </a:lnTo>
                  <a:lnTo>
                    <a:pt x="18" y="80"/>
                  </a:lnTo>
                  <a:lnTo>
                    <a:pt x="27" y="87"/>
                  </a:lnTo>
                  <a:lnTo>
                    <a:pt x="39" y="91"/>
                  </a:lnTo>
                  <a:lnTo>
                    <a:pt x="52" y="93"/>
                  </a:lnTo>
                  <a:lnTo>
                    <a:pt x="65" y="95"/>
                  </a:lnTo>
                  <a:lnTo>
                    <a:pt x="78" y="93"/>
                  </a:lnTo>
                  <a:lnTo>
                    <a:pt x="91" y="91"/>
                  </a:lnTo>
                  <a:lnTo>
                    <a:pt x="101" y="87"/>
                  </a:lnTo>
                  <a:lnTo>
                    <a:pt x="112" y="80"/>
                  </a:lnTo>
                  <a:lnTo>
                    <a:pt x="120" y="74"/>
                  </a:lnTo>
                  <a:lnTo>
                    <a:pt x="125" y="66"/>
                  </a:lnTo>
                  <a:lnTo>
                    <a:pt x="129" y="57"/>
                  </a:lnTo>
                  <a:lnTo>
                    <a:pt x="130" y="47"/>
                  </a:lnTo>
                  <a:lnTo>
                    <a:pt x="129" y="38"/>
                  </a:lnTo>
                  <a:lnTo>
                    <a:pt x="125" y="28"/>
                  </a:lnTo>
                  <a:lnTo>
                    <a:pt x="120" y="21"/>
                  </a:lnTo>
                  <a:lnTo>
                    <a:pt x="112" y="13"/>
                  </a:lnTo>
                  <a:lnTo>
                    <a:pt x="101" y="8"/>
                  </a:lnTo>
                  <a:lnTo>
                    <a:pt x="91" y="4"/>
                  </a:lnTo>
                  <a:lnTo>
                    <a:pt x="78" y="1"/>
                  </a:lnTo>
                  <a:lnTo>
                    <a:pt x="65" y="0"/>
                  </a:lnTo>
                  <a:lnTo>
                    <a:pt x="52" y="1"/>
                  </a:lnTo>
                  <a:lnTo>
                    <a:pt x="39" y="4"/>
                  </a:lnTo>
                  <a:lnTo>
                    <a:pt x="27" y="8"/>
                  </a:lnTo>
                  <a:lnTo>
                    <a:pt x="18" y="13"/>
                  </a:lnTo>
                  <a:lnTo>
                    <a:pt x="10" y="21"/>
                  </a:lnTo>
                  <a:lnTo>
                    <a:pt x="5" y="28"/>
                  </a:lnTo>
                  <a:lnTo>
                    <a:pt x="1" y="38"/>
                  </a:lnTo>
                  <a:lnTo>
                    <a:pt x="0" y="47"/>
                  </a:lnTo>
                  <a:close/>
                </a:path>
              </a:pathLst>
            </a:custGeom>
            <a:solidFill>
              <a:srgbClr val="000000"/>
            </a:solidFill>
            <a:ln w="9525">
              <a:noFill/>
              <a:round/>
              <a:headEnd/>
              <a:tailEnd/>
            </a:ln>
          </p:spPr>
          <p:txBody>
            <a:bodyPr/>
            <a:lstStyle/>
            <a:p>
              <a:pPr rtl="0"/>
              <a:endParaRPr lang="en-US" sz="3800"/>
            </a:p>
          </p:txBody>
        </p:sp>
        <p:sp>
          <p:nvSpPr>
            <p:cNvPr id="41440" name="Freeform 480"/>
            <p:cNvSpPr>
              <a:spLocks/>
            </p:cNvSpPr>
            <p:nvPr/>
          </p:nvSpPr>
          <p:spPr bwMode="auto">
            <a:xfrm flipH="1">
              <a:off x="363" y="1350"/>
              <a:ext cx="49" cy="134"/>
            </a:xfrm>
            <a:custGeom>
              <a:avLst/>
              <a:gdLst>
                <a:gd name="T0" fmla="*/ 4 w 218"/>
                <a:gd name="T1" fmla="*/ 0 h 582"/>
                <a:gd name="T2" fmla="*/ 2 w 218"/>
                <a:gd name="T3" fmla="*/ 1 h 582"/>
                <a:gd name="T4" fmla="*/ 1 w 218"/>
                <a:gd name="T5" fmla="*/ 3 h 582"/>
                <a:gd name="T6" fmla="*/ 0 w 218"/>
                <a:gd name="T7" fmla="*/ 5 h 582"/>
                <a:gd name="T8" fmla="*/ 0 w 218"/>
                <a:gd name="T9" fmla="*/ 7 h 582"/>
                <a:gd name="T10" fmla="*/ 39 w 218"/>
                <a:gd name="T11" fmla="*/ 130 h 582"/>
                <a:gd name="T12" fmla="*/ 40 w 218"/>
                <a:gd name="T13" fmla="*/ 132 h 582"/>
                <a:gd name="T14" fmla="*/ 42 w 218"/>
                <a:gd name="T15" fmla="*/ 133 h 582"/>
                <a:gd name="T16" fmla="*/ 44 w 218"/>
                <a:gd name="T17" fmla="*/ 134 h 582"/>
                <a:gd name="T18" fmla="*/ 46 w 218"/>
                <a:gd name="T19" fmla="*/ 134 h 582"/>
                <a:gd name="T20" fmla="*/ 47 w 218"/>
                <a:gd name="T21" fmla="*/ 133 h 582"/>
                <a:gd name="T22" fmla="*/ 49 w 218"/>
                <a:gd name="T23" fmla="*/ 131 h 582"/>
                <a:gd name="T24" fmla="*/ 49 w 218"/>
                <a:gd name="T25" fmla="*/ 129 h 582"/>
                <a:gd name="T26" fmla="*/ 49 w 218"/>
                <a:gd name="T27" fmla="*/ 127 h 582"/>
                <a:gd name="T28" fmla="*/ 10 w 218"/>
                <a:gd name="T29" fmla="*/ 4 h 582"/>
                <a:gd name="T30" fmla="*/ 9 w 218"/>
                <a:gd name="T31" fmla="*/ 2 h 582"/>
                <a:gd name="T32" fmla="*/ 7 w 218"/>
                <a:gd name="T33" fmla="*/ 1 h 582"/>
                <a:gd name="T34" fmla="*/ 6 w 218"/>
                <a:gd name="T35" fmla="*/ 0 h 582"/>
                <a:gd name="T36" fmla="*/ 4 w 218"/>
                <a:gd name="T37" fmla="*/ 0 h 58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582"/>
                <a:gd name="T59" fmla="*/ 218 w 218"/>
                <a:gd name="T60" fmla="*/ 582 h 58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582">
                  <a:moveTo>
                    <a:pt x="16" y="1"/>
                  </a:moveTo>
                  <a:lnTo>
                    <a:pt x="8" y="5"/>
                  </a:lnTo>
                  <a:lnTo>
                    <a:pt x="3" y="13"/>
                  </a:lnTo>
                  <a:lnTo>
                    <a:pt x="0" y="21"/>
                  </a:lnTo>
                  <a:lnTo>
                    <a:pt x="1" y="29"/>
                  </a:lnTo>
                  <a:lnTo>
                    <a:pt x="175" y="566"/>
                  </a:lnTo>
                  <a:lnTo>
                    <a:pt x="179" y="574"/>
                  </a:lnTo>
                  <a:lnTo>
                    <a:pt x="187" y="579"/>
                  </a:lnTo>
                  <a:lnTo>
                    <a:pt x="195" y="582"/>
                  </a:lnTo>
                  <a:lnTo>
                    <a:pt x="204" y="580"/>
                  </a:lnTo>
                  <a:lnTo>
                    <a:pt x="211" y="577"/>
                  </a:lnTo>
                  <a:lnTo>
                    <a:pt x="216" y="570"/>
                  </a:lnTo>
                  <a:lnTo>
                    <a:pt x="218" y="562"/>
                  </a:lnTo>
                  <a:lnTo>
                    <a:pt x="217" y="553"/>
                  </a:lnTo>
                  <a:lnTo>
                    <a:pt x="43" y="16"/>
                  </a:lnTo>
                  <a:lnTo>
                    <a:pt x="39" y="8"/>
                  </a:lnTo>
                  <a:lnTo>
                    <a:pt x="32" y="3"/>
                  </a:lnTo>
                  <a:lnTo>
                    <a:pt x="25" y="0"/>
                  </a:lnTo>
                  <a:lnTo>
                    <a:pt x="16" y="1"/>
                  </a:lnTo>
                  <a:close/>
                </a:path>
              </a:pathLst>
            </a:custGeom>
            <a:solidFill>
              <a:srgbClr val="000000"/>
            </a:solidFill>
            <a:ln w="9525">
              <a:noFill/>
              <a:round/>
              <a:headEnd/>
              <a:tailEnd/>
            </a:ln>
          </p:spPr>
          <p:txBody>
            <a:bodyPr/>
            <a:lstStyle/>
            <a:p>
              <a:pPr rtl="0"/>
              <a:endParaRPr lang="en-US" sz="3800"/>
            </a:p>
          </p:txBody>
        </p:sp>
        <p:sp>
          <p:nvSpPr>
            <p:cNvPr id="41441" name="Freeform 481"/>
            <p:cNvSpPr>
              <a:spLocks/>
            </p:cNvSpPr>
            <p:nvPr/>
          </p:nvSpPr>
          <p:spPr bwMode="auto">
            <a:xfrm flipH="1">
              <a:off x="443" y="1364"/>
              <a:ext cx="49" cy="53"/>
            </a:xfrm>
            <a:custGeom>
              <a:avLst/>
              <a:gdLst>
                <a:gd name="T0" fmla="*/ 8 w 213"/>
                <a:gd name="T1" fmla="*/ 8 h 230"/>
                <a:gd name="T2" fmla="*/ 3 w 213"/>
                <a:gd name="T3" fmla="*/ 15 h 230"/>
                <a:gd name="T4" fmla="*/ 0 w 213"/>
                <a:gd name="T5" fmla="*/ 26 h 230"/>
                <a:gd name="T6" fmla="*/ 0 w 213"/>
                <a:gd name="T7" fmla="*/ 39 h 230"/>
                <a:gd name="T8" fmla="*/ 1 w 213"/>
                <a:gd name="T9" fmla="*/ 48 h 230"/>
                <a:gd name="T10" fmla="*/ 4 w 213"/>
                <a:gd name="T11" fmla="*/ 51 h 230"/>
                <a:gd name="T12" fmla="*/ 8 w 213"/>
                <a:gd name="T13" fmla="*/ 50 h 230"/>
                <a:gd name="T14" fmla="*/ 10 w 213"/>
                <a:gd name="T15" fmla="*/ 47 h 230"/>
                <a:gd name="T16" fmla="*/ 10 w 213"/>
                <a:gd name="T17" fmla="*/ 32 h 230"/>
                <a:gd name="T18" fmla="*/ 14 w 213"/>
                <a:gd name="T19" fmla="*/ 16 h 230"/>
                <a:gd name="T20" fmla="*/ 19 w 213"/>
                <a:gd name="T21" fmla="*/ 12 h 230"/>
                <a:gd name="T22" fmla="*/ 23 w 213"/>
                <a:gd name="T23" fmla="*/ 10 h 230"/>
                <a:gd name="T24" fmla="*/ 26 w 213"/>
                <a:gd name="T25" fmla="*/ 10 h 230"/>
                <a:gd name="T26" fmla="*/ 28 w 213"/>
                <a:gd name="T27" fmla="*/ 10 h 230"/>
                <a:gd name="T28" fmla="*/ 29 w 213"/>
                <a:gd name="T29" fmla="*/ 10 h 230"/>
                <a:gd name="T30" fmla="*/ 29 w 213"/>
                <a:gd name="T31" fmla="*/ 11 h 230"/>
                <a:gd name="T32" fmla="*/ 31 w 213"/>
                <a:gd name="T33" fmla="*/ 11 h 230"/>
                <a:gd name="T34" fmla="*/ 33 w 213"/>
                <a:gd name="T35" fmla="*/ 12 h 230"/>
                <a:gd name="T36" fmla="*/ 38 w 213"/>
                <a:gd name="T37" fmla="*/ 22 h 230"/>
                <a:gd name="T38" fmla="*/ 39 w 213"/>
                <a:gd name="T39" fmla="*/ 41 h 230"/>
                <a:gd name="T40" fmla="*/ 38 w 213"/>
                <a:gd name="T41" fmla="*/ 49 h 230"/>
                <a:gd name="T42" fmla="*/ 40 w 213"/>
                <a:gd name="T43" fmla="*/ 52 h 230"/>
                <a:gd name="T44" fmla="*/ 44 w 213"/>
                <a:gd name="T45" fmla="*/ 53 h 230"/>
                <a:gd name="T46" fmla="*/ 47 w 213"/>
                <a:gd name="T47" fmla="*/ 51 h 230"/>
                <a:gd name="T48" fmla="*/ 48 w 213"/>
                <a:gd name="T49" fmla="*/ 47 h 230"/>
                <a:gd name="T50" fmla="*/ 49 w 213"/>
                <a:gd name="T51" fmla="*/ 38 h 230"/>
                <a:gd name="T52" fmla="*/ 49 w 213"/>
                <a:gd name="T53" fmla="*/ 26 h 230"/>
                <a:gd name="T54" fmla="*/ 46 w 213"/>
                <a:gd name="T55" fmla="*/ 13 h 230"/>
                <a:gd name="T56" fmla="*/ 41 w 213"/>
                <a:gd name="T57" fmla="*/ 6 h 230"/>
                <a:gd name="T58" fmla="*/ 39 w 213"/>
                <a:gd name="T59" fmla="*/ 4 h 230"/>
                <a:gd name="T60" fmla="*/ 35 w 213"/>
                <a:gd name="T61" fmla="*/ 2 h 230"/>
                <a:gd name="T62" fmla="*/ 32 w 213"/>
                <a:gd name="T63" fmla="*/ 1 h 230"/>
                <a:gd name="T64" fmla="*/ 30 w 213"/>
                <a:gd name="T65" fmla="*/ 0 h 230"/>
                <a:gd name="T66" fmla="*/ 31 w 213"/>
                <a:gd name="T67" fmla="*/ 1 h 230"/>
                <a:gd name="T68" fmla="*/ 30 w 213"/>
                <a:gd name="T69" fmla="*/ 0 h 230"/>
                <a:gd name="T70" fmla="*/ 27 w 213"/>
                <a:gd name="T71" fmla="*/ 0 h 230"/>
                <a:gd name="T72" fmla="*/ 21 w 213"/>
                <a:gd name="T73" fmla="*/ 0 h 230"/>
                <a:gd name="T74" fmla="*/ 14 w 213"/>
                <a:gd name="T75" fmla="*/ 2 h 23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3"/>
                <a:gd name="T115" fmla="*/ 0 h 230"/>
                <a:gd name="T116" fmla="*/ 213 w 213"/>
                <a:gd name="T117" fmla="*/ 230 h 23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3" h="230">
                  <a:moveTo>
                    <a:pt x="46" y="21"/>
                  </a:moveTo>
                  <a:lnTo>
                    <a:pt x="33" y="34"/>
                  </a:lnTo>
                  <a:lnTo>
                    <a:pt x="22" y="49"/>
                  </a:lnTo>
                  <a:lnTo>
                    <a:pt x="13" y="67"/>
                  </a:lnTo>
                  <a:lnTo>
                    <a:pt x="6" y="88"/>
                  </a:lnTo>
                  <a:lnTo>
                    <a:pt x="2" y="113"/>
                  </a:lnTo>
                  <a:lnTo>
                    <a:pt x="0" y="139"/>
                  </a:lnTo>
                  <a:lnTo>
                    <a:pt x="0" y="169"/>
                  </a:lnTo>
                  <a:lnTo>
                    <a:pt x="1" y="200"/>
                  </a:lnTo>
                  <a:lnTo>
                    <a:pt x="3" y="209"/>
                  </a:lnTo>
                  <a:lnTo>
                    <a:pt x="9" y="216"/>
                  </a:lnTo>
                  <a:lnTo>
                    <a:pt x="16" y="220"/>
                  </a:lnTo>
                  <a:lnTo>
                    <a:pt x="24" y="221"/>
                  </a:lnTo>
                  <a:lnTo>
                    <a:pt x="33" y="218"/>
                  </a:lnTo>
                  <a:lnTo>
                    <a:pt x="40" y="213"/>
                  </a:lnTo>
                  <a:lnTo>
                    <a:pt x="44" y="205"/>
                  </a:lnTo>
                  <a:lnTo>
                    <a:pt x="45" y="196"/>
                  </a:lnTo>
                  <a:lnTo>
                    <a:pt x="44" y="139"/>
                  </a:lnTo>
                  <a:lnTo>
                    <a:pt x="49" y="97"/>
                  </a:lnTo>
                  <a:lnTo>
                    <a:pt x="61" y="71"/>
                  </a:lnTo>
                  <a:lnTo>
                    <a:pt x="74" y="56"/>
                  </a:lnTo>
                  <a:lnTo>
                    <a:pt x="81" y="51"/>
                  </a:lnTo>
                  <a:lnTo>
                    <a:pt x="91" y="47"/>
                  </a:lnTo>
                  <a:lnTo>
                    <a:pt x="98" y="44"/>
                  </a:lnTo>
                  <a:lnTo>
                    <a:pt x="106" y="44"/>
                  </a:lnTo>
                  <a:lnTo>
                    <a:pt x="113" y="44"/>
                  </a:lnTo>
                  <a:lnTo>
                    <a:pt x="118" y="44"/>
                  </a:lnTo>
                  <a:lnTo>
                    <a:pt x="122" y="45"/>
                  </a:lnTo>
                  <a:lnTo>
                    <a:pt x="123" y="45"/>
                  </a:lnTo>
                  <a:lnTo>
                    <a:pt x="124" y="45"/>
                  </a:lnTo>
                  <a:lnTo>
                    <a:pt x="126" y="45"/>
                  </a:lnTo>
                  <a:lnTo>
                    <a:pt x="126" y="47"/>
                  </a:lnTo>
                  <a:lnTo>
                    <a:pt x="127" y="47"/>
                  </a:lnTo>
                  <a:lnTo>
                    <a:pt x="133" y="48"/>
                  </a:lnTo>
                  <a:lnTo>
                    <a:pt x="140" y="51"/>
                  </a:lnTo>
                  <a:lnTo>
                    <a:pt x="145" y="54"/>
                  </a:lnTo>
                  <a:lnTo>
                    <a:pt x="150" y="60"/>
                  </a:lnTo>
                  <a:lnTo>
                    <a:pt x="165" y="94"/>
                  </a:lnTo>
                  <a:lnTo>
                    <a:pt x="170" y="135"/>
                  </a:lnTo>
                  <a:lnTo>
                    <a:pt x="169" y="176"/>
                  </a:lnTo>
                  <a:lnTo>
                    <a:pt x="166" y="204"/>
                  </a:lnTo>
                  <a:lnTo>
                    <a:pt x="166" y="213"/>
                  </a:lnTo>
                  <a:lnTo>
                    <a:pt x="169" y="221"/>
                  </a:lnTo>
                  <a:lnTo>
                    <a:pt x="175" y="226"/>
                  </a:lnTo>
                  <a:lnTo>
                    <a:pt x="183" y="230"/>
                  </a:lnTo>
                  <a:lnTo>
                    <a:pt x="192" y="229"/>
                  </a:lnTo>
                  <a:lnTo>
                    <a:pt x="200" y="226"/>
                  </a:lnTo>
                  <a:lnTo>
                    <a:pt x="205" y="220"/>
                  </a:lnTo>
                  <a:lnTo>
                    <a:pt x="209" y="212"/>
                  </a:lnTo>
                  <a:lnTo>
                    <a:pt x="210" y="203"/>
                  </a:lnTo>
                  <a:lnTo>
                    <a:pt x="211" y="186"/>
                  </a:lnTo>
                  <a:lnTo>
                    <a:pt x="213" y="165"/>
                  </a:lnTo>
                  <a:lnTo>
                    <a:pt x="213" y="139"/>
                  </a:lnTo>
                  <a:lnTo>
                    <a:pt x="211" y="112"/>
                  </a:lnTo>
                  <a:lnTo>
                    <a:pt x="206" y="83"/>
                  </a:lnTo>
                  <a:lnTo>
                    <a:pt x="198" y="57"/>
                  </a:lnTo>
                  <a:lnTo>
                    <a:pt x="185" y="34"/>
                  </a:lnTo>
                  <a:lnTo>
                    <a:pt x="180" y="27"/>
                  </a:lnTo>
                  <a:lnTo>
                    <a:pt x="175" y="22"/>
                  </a:lnTo>
                  <a:lnTo>
                    <a:pt x="169" y="17"/>
                  </a:lnTo>
                  <a:lnTo>
                    <a:pt x="162" y="12"/>
                  </a:lnTo>
                  <a:lnTo>
                    <a:pt x="154" y="9"/>
                  </a:lnTo>
                  <a:lnTo>
                    <a:pt x="146" y="6"/>
                  </a:lnTo>
                  <a:lnTo>
                    <a:pt x="139" y="4"/>
                  </a:lnTo>
                  <a:lnTo>
                    <a:pt x="131" y="2"/>
                  </a:lnTo>
                  <a:lnTo>
                    <a:pt x="132" y="2"/>
                  </a:lnTo>
                  <a:lnTo>
                    <a:pt x="133" y="2"/>
                  </a:lnTo>
                  <a:lnTo>
                    <a:pt x="133" y="4"/>
                  </a:lnTo>
                  <a:lnTo>
                    <a:pt x="135" y="4"/>
                  </a:lnTo>
                  <a:lnTo>
                    <a:pt x="132" y="2"/>
                  </a:lnTo>
                  <a:lnTo>
                    <a:pt x="126" y="1"/>
                  </a:lnTo>
                  <a:lnTo>
                    <a:pt x="117" y="0"/>
                  </a:lnTo>
                  <a:lnTo>
                    <a:pt x="105" y="0"/>
                  </a:lnTo>
                  <a:lnTo>
                    <a:pt x="91" y="1"/>
                  </a:lnTo>
                  <a:lnTo>
                    <a:pt x="76" y="4"/>
                  </a:lnTo>
                  <a:lnTo>
                    <a:pt x="61" y="10"/>
                  </a:lnTo>
                  <a:lnTo>
                    <a:pt x="46" y="21"/>
                  </a:lnTo>
                  <a:close/>
                </a:path>
              </a:pathLst>
            </a:custGeom>
            <a:solidFill>
              <a:srgbClr val="000000"/>
            </a:solidFill>
            <a:ln w="9525">
              <a:noFill/>
              <a:round/>
              <a:headEnd/>
              <a:tailEnd/>
            </a:ln>
          </p:spPr>
          <p:txBody>
            <a:bodyPr/>
            <a:lstStyle/>
            <a:p>
              <a:pPr rtl="0"/>
              <a:endParaRPr lang="en-US" sz="3800"/>
            </a:p>
          </p:txBody>
        </p:sp>
        <p:sp>
          <p:nvSpPr>
            <p:cNvPr id="41442" name="Freeform 482"/>
            <p:cNvSpPr>
              <a:spLocks/>
            </p:cNvSpPr>
            <p:nvPr/>
          </p:nvSpPr>
          <p:spPr bwMode="auto">
            <a:xfrm flipH="1">
              <a:off x="541" y="1408"/>
              <a:ext cx="179" cy="66"/>
            </a:xfrm>
            <a:custGeom>
              <a:avLst/>
              <a:gdLst>
                <a:gd name="T0" fmla="*/ 1 w 778"/>
                <a:gd name="T1" fmla="*/ 60 h 286"/>
                <a:gd name="T2" fmla="*/ 0 w 778"/>
                <a:gd name="T3" fmla="*/ 66 h 286"/>
                <a:gd name="T4" fmla="*/ 179 w 778"/>
                <a:gd name="T5" fmla="*/ 66 h 286"/>
                <a:gd name="T6" fmla="*/ 178 w 778"/>
                <a:gd name="T7" fmla="*/ 60 h 286"/>
                <a:gd name="T8" fmla="*/ 176 w 778"/>
                <a:gd name="T9" fmla="*/ 54 h 286"/>
                <a:gd name="T10" fmla="*/ 174 w 778"/>
                <a:gd name="T11" fmla="*/ 47 h 286"/>
                <a:gd name="T12" fmla="*/ 171 w 778"/>
                <a:gd name="T13" fmla="*/ 41 h 286"/>
                <a:gd name="T14" fmla="*/ 168 w 778"/>
                <a:gd name="T15" fmla="*/ 36 h 286"/>
                <a:gd name="T16" fmla="*/ 164 w 778"/>
                <a:gd name="T17" fmla="*/ 31 h 286"/>
                <a:gd name="T18" fmla="*/ 159 w 778"/>
                <a:gd name="T19" fmla="*/ 26 h 286"/>
                <a:gd name="T20" fmla="*/ 154 w 778"/>
                <a:gd name="T21" fmla="*/ 21 h 286"/>
                <a:gd name="T22" fmla="*/ 148 w 778"/>
                <a:gd name="T23" fmla="*/ 17 h 286"/>
                <a:gd name="T24" fmla="*/ 142 w 778"/>
                <a:gd name="T25" fmla="*/ 13 h 286"/>
                <a:gd name="T26" fmla="*/ 136 w 778"/>
                <a:gd name="T27" fmla="*/ 10 h 286"/>
                <a:gd name="T28" fmla="*/ 129 w 778"/>
                <a:gd name="T29" fmla="*/ 7 h 286"/>
                <a:gd name="T30" fmla="*/ 121 w 778"/>
                <a:gd name="T31" fmla="*/ 4 h 286"/>
                <a:gd name="T32" fmla="*/ 114 w 778"/>
                <a:gd name="T33" fmla="*/ 3 h 286"/>
                <a:gd name="T34" fmla="*/ 106 w 778"/>
                <a:gd name="T35" fmla="*/ 1 h 286"/>
                <a:gd name="T36" fmla="*/ 98 w 778"/>
                <a:gd name="T37" fmla="*/ 0 h 286"/>
                <a:gd name="T38" fmla="*/ 90 w 778"/>
                <a:gd name="T39" fmla="*/ 0 h 286"/>
                <a:gd name="T40" fmla="*/ 82 w 778"/>
                <a:gd name="T41" fmla="*/ 0 h 286"/>
                <a:gd name="T42" fmla="*/ 74 w 778"/>
                <a:gd name="T43" fmla="*/ 1 h 286"/>
                <a:gd name="T44" fmla="*/ 66 w 778"/>
                <a:gd name="T45" fmla="*/ 3 h 286"/>
                <a:gd name="T46" fmla="*/ 58 w 778"/>
                <a:gd name="T47" fmla="*/ 4 h 286"/>
                <a:gd name="T48" fmla="*/ 51 w 778"/>
                <a:gd name="T49" fmla="*/ 7 h 286"/>
                <a:gd name="T50" fmla="*/ 44 w 778"/>
                <a:gd name="T51" fmla="*/ 10 h 286"/>
                <a:gd name="T52" fmla="*/ 38 w 778"/>
                <a:gd name="T53" fmla="*/ 13 h 286"/>
                <a:gd name="T54" fmla="*/ 31 w 778"/>
                <a:gd name="T55" fmla="*/ 17 h 286"/>
                <a:gd name="T56" fmla="*/ 26 w 778"/>
                <a:gd name="T57" fmla="*/ 21 h 286"/>
                <a:gd name="T58" fmla="*/ 20 w 778"/>
                <a:gd name="T59" fmla="*/ 26 h 286"/>
                <a:gd name="T60" fmla="*/ 15 w 778"/>
                <a:gd name="T61" fmla="*/ 31 h 286"/>
                <a:gd name="T62" fmla="*/ 11 w 778"/>
                <a:gd name="T63" fmla="*/ 36 h 286"/>
                <a:gd name="T64" fmla="*/ 8 w 778"/>
                <a:gd name="T65" fmla="*/ 42 h 286"/>
                <a:gd name="T66" fmla="*/ 5 w 778"/>
                <a:gd name="T67" fmla="*/ 48 h 286"/>
                <a:gd name="T68" fmla="*/ 3 w 778"/>
                <a:gd name="T69" fmla="*/ 54 h 286"/>
                <a:gd name="T70" fmla="*/ 1 w 778"/>
                <a:gd name="T71" fmla="*/ 60 h 2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78"/>
                <a:gd name="T109" fmla="*/ 0 h 286"/>
                <a:gd name="T110" fmla="*/ 778 w 778"/>
                <a:gd name="T111" fmla="*/ 286 h 28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78" h="286">
                  <a:moveTo>
                    <a:pt x="4" y="260"/>
                  </a:moveTo>
                  <a:lnTo>
                    <a:pt x="0" y="286"/>
                  </a:lnTo>
                  <a:lnTo>
                    <a:pt x="778" y="286"/>
                  </a:lnTo>
                  <a:lnTo>
                    <a:pt x="774" y="260"/>
                  </a:lnTo>
                  <a:lnTo>
                    <a:pt x="767" y="233"/>
                  </a:lnTo>
                  <a:lnTo>
                    <a:pt x="757" y="205"/>
                  </a:lnTo>
                  <a:lnTo>
                    <a:pt x="744" y="179"/>
                  </a:lnTo>
                  <a:lnTo>
                    <a:pt x="730" y="156"/>
                  </a:lnTo>
                  <a:lnTo>
                    <a:pt x="711" y="133"/>
                  </a:lnTo>
                  <a:lnTo>
                    <a:pt x="691" y="112"/>
                  </a:lnTo>
                  <a:lnTo>
                    <a:pt x="669" y="91"/>
                  </a:lnTo>
                  <a:lnTo>
                    <a:pt x="644" y="73"/>
                  </a:lnTo>
                  <a:lnTo>
                    <a:pt x="618" y="57"/>
                  </a:lnTo>
                  <a:lnTo>
                    <a:pt x="589" y="43"/>
                  </a:lnTo>
                  <a:lnTo>
                    <a:pt x="559" y="30"/>
                  </a:lnTo>
                  <a:lnTo>
                    <a:pt x="528" y="19"/>
                  </a:lnTo>
                  <a:lnTo>
                    <a:pt x="496" y="12"/>
                  </a:lnTo>
                  <a:lnTo>
                    <a:pt x="462" y="5"/>
                  </a:lnTo>
                  <a:lnTo>
                    <a:pt x="427" y="1"/>
                  </a:lnTo>
                  <a:lnTo>
                    <a:pt x="390" y="0"/>
                  </a:lnTo>
                  <a:lnTo>
                    <a:pt x="355" y="1"/>
                  </a:lnTo>
                  <a:lnTo>
                    <a:pt x="320" y="5"/>
                  </a:lnTo>
                  <a:lnTo>
                    <a:pt x="285" y="12"/>
                  </a:lnTo>
                  <a:lnTo>
                    <a:pt x="253" y="19"/>
                  </a:lnTo>
                  <a:lnTo>
                    <a:pt x="221" y="30"/>
                  </a:lnTo>
                  <a:lnTo>
                    <a:pt x="191" y="43"/>
                  </a:lnTo>
                  <a:lnTo>
                    <a:pt x="163" y="58"/>
                  </a:lnTo>
                  <a:lnTo>
                    <a:pt x="136" y="74"/>
                  </a:lnTo>
                  <a:lnTo>
                    <a:pt x="111" y="92"/>
                  </a:lnTo>
                  <a:lnTo>
                    <a:pt x="87" y="113"/>
                  </a:lnTo>
                  <a:lnTo>
                    <a:pt x="67" y="134"/>
                  </a:lnTo>
                  <a:lnTo>
                    <a:pt x="48" y="157"/>
                  </a:lnTo>
                  <a:lnTo>
                    <a:pt x="34" y="181"/>
                  </a:lnTo>
                  <a:lnTo>
                    <a:pt x="21" y="207"/>
                  </a:lnTo>
                  <a:lnTo>
                    <a:pt x="11" y="233"/>
                  </a:lnTo>
                  <a:lnTo>
                    <a:pt x="4" y="260"/>
                  </a:lnTo>
                  <a:close/>
                </a:path>
              </a:pathLst>
            </a:custGeom>
            <a:solidFill>
              <a:srgbClr val="000000"/>
            </a:solidFill>
            <a:ln w="9525">
              <a:noFill/>
              <a:round/>
              <a:headEnd/>
              <a:tailEnd/>
            </a:ln>
          </p:spPr>
          <p:txBody>
            <a:bodyPr/>
            <a:lstStyle/>
            <a:p>
              <a:pPr rtl="0"/>
              <a:endParaRPr lang="en-US" sz="3800"/>
            </a:p>
          </p:txBody>
        </p:sp>
        <p:sp>
          <p:nvSpPr>
            <p:cNvPr id="41443" name="Freeform 483"/>
            <p:cNvSpPr>
              <a:spLocks/>
            </p:cNvSpPr>
            <p:nvPr/>
          </p:nvSpPr>
          <p:spPr bwMode="auto">
            <a:xfrm flipH="1">
              <a:off x="554" y="1418"/>
              <a:ext cx="153" cy="45"/>
            </a:xfrm>
            <a:custGeom>
              <a:avLst/>
              <a:gdLst>
                <a:gd name="T0" fmla="*/ 77 w 666"/>
                <a:gd name="T1" fmla="*/ 0 h 198"/>
                <a:gd name="T2" fmla="*/ 83 w 666"/>
                <a:gd name="T3" fmla="*/ 0 h 198"/>
                <a:gd name="T4" fmla="*/ 90 w 666"/>
                <a:gd name="T5" fmla="*/ 1 h 198"/>
                <a:gd name="T6" fmla="*/ 96 w 666"/>
                <a:gd name="T7" fmla="*/ 2 h 198"/>
                <a:gd name="T8" fmla="*/ 103 w 666"/>
                <a:gd name="T9" fmla="*/ 3 h 198"/>
                <a:gd name="T10" fmla="*/ 109 w 666"/>
                <a:gd name="T11" fmla="*/ 5 h 198"/>
                <a:gd name="T12" fmla="*/ 114 w 666"/>
                <a:gd name="T13" fmla="*/ 8 h 198"/>
                <a:gd name="T14" fmla="*/ 120 w 666"/>
                <a:gd name="T15" fmla="*/ 10 h 198"/>
                <a:gd name="T16" fmla="*/ 125 w 666"/>
                <a:gd name="T17" fmla="*/ 13 h 198"/>
                <a:gd name="T18" fmla="*/ 130 w 666"/>
                <a:gd name="T19" fmla="*/ 16 h 198"/>
                <a:gd name="T20" fmla="*/ 135 w 666"/>
                <a:gd name="T21" fmla="*/ 19 h 198"/>
                <a:gd name="T22" fmla="*/ 139 w 666"/>
                <a:gd name="T23" fmla="*/ 23 h 198"/>
                <a:gd name="T24" fmla="*/ 142 w 666"/>
                <a:gd name="T25" fmla="*/ 27 h 198"/>
                <a:gd name="T26" fmla="*/ 146 w 666"/>
                <a:gd name="T27" fmla="*/ 31 h 198"/>
                <a:gd name="T28" fmla="*/ 149 w 666"/>
                <a:gd name="T29" fmla="*/ 35 h 198"/>
                <a:gd name="T30" fmla="*/ 151 w 666"/>
                <a:gd name="T31" fmla="*/ 40 h 198"/>
                <a:gd name="T32" fmla="*/ 153 w 666"/>
                <a:gd name="T33" fmla="*/ 45 h 198"/>
                <a:gd name="T34" fmla="*/ 149 w 666"/>
                <a:gd name="T35" fmla="*/ 45 h 198"/>
                <a:gd name="T36" fmla="*/ 143 w 666"/>
                <a:gd name="T37" fmla="*/ 45 h 198"/>
                <a:gd name="T38" fmla="*/ 135 w 666"/>
                <a:gd name="T39" fmla="*/ 45 h 198"/>
                <a:gd name="T40" fmla="*/ 126 w 666"/>
                <a:gd name="T41" fmla="*/ 45 h 198"/>
                <a:gd name="T42" fmla="*/ 115 w 666"/>
                <a:gd name="T43" fmla="*/ 45 h 198"/>
                <a:gd name="T44" fmla="*/ 102 w 666"/>
                <a:gd name="T45" fmla="*/ 45 h 198"/>
                <a:gd name="T46" fmla="*/ 90 w 666"/>
                <a:gd name="T47" fmla="*/ 45 h 198"/>
                <a:gd name="T48" fmla="*/ 77 w 666"/>
                <a:gd name="T49" fmla="*/ 45 h 198"/>
                <a:gd name="T50" fmla="*/ 63 w 666"/>
                <a:gd name="T51" fmla="*/ 45 h 198"/>
                <a:gd name="T52" fmla="*/ 51 w 666"/>
                <a:gd name="T53" fmla="*/ 45 h 198"/>
                <a:gd name="T54" fmla="*/ 38 w 666"/>
                <a:gd name="T55" fmla="*/ 45 h 198"/>
                <a:gd name="T56" fmla="*/ 27 w 666"/>
                <a:gd name="T57" fmla="*/ 45 h 198"/>
                <a:gd name="T58" fmla="*/ 18 w 666"/>
                <a:gd name="T59" fmla="*/ 45 h 198"/>
                <a:gd name="T60" fmla="*/ 10 w 666"/>
                <a:gd name="T61" fmla="*/ 45 h 198"/>
                <a:gd name="T62" fmla="*/ 4 w 666"/>
                <a:gd name="T63" fmla="*/ 45 h 198"/>
                <a:gd name="T64" fmla="*/ 0 w 666"/>
                <a:gd name="T65" fmla="*/ 45 h 198"/>
                <a:gd name="T66" fmla="*/ 2 w 666"/>
                <a:gd name="T67" fmla="*/ 40 h 198"/>
                <a:gd name="T68" fmla="*/ 4 w 666"/>
                <a:gd name="T69" fmla="*/ 35 h 198"/>
                <a:gd name="T70" fmla="*/ 7 w 666"/>
                <a:gd name="T71" fmla="*/ 31 h 198"/>
                <a:gd name="T72" fmla="*/ 11 w 666"/>
                <a:gd name="T73" fmla="*/ 27 h 198"/>
                <a:gd name="T74" fmla="*/ 14 w 666"/>
                <a:gd name="T75" fmla="*/ 23 h 198"/>
                <a:gd name="T76" fmla="*/ 19 w 666"/>
                <a:gd name="T77" fmla="*/ 19 h 198"/>
                <a:gd name="T78" fmla="*/ 23 w 666"/>
                <a:gd name="T79" fmla="*/ 16 h 198"/>
                <a:gd name="T80" fmla="*/ 28 w 666"/>
                <a:gd name="T81" fmla="*/ 13 h 198"/>
                <a:gd name="T82" fmla="*/ 33 w 666"/>
                <a:gd name="T83" fmla="*/ 10 h 198"/>
                <a:gd name="T84" fmla="*/ 39 w 666"/>
                <a:gd name="T85" fmla="*/ 8 h 198"/>
                <a:gd name="T86" fmla="*/ 45 w 666"/>
                <a:gd name="T87" fmla="*/ 5 h 198"/>
                <a:gd name="T88" fmla="*/ 51 w 666"/>
                <a:gd name="T89" fmla="*/ 3 h 198"/>
                <a:gd name="T90" fmla="*/ 57 w 666"/>
                <a:gd name="T91" fmla="*/ 2 h 198"/>
                <a:gd name="T92" fmla="*/ 63 w 666"/>
                <a:gd name="T93" fmla="*/ 1 h 198"/>
                <a:gd name="T94" fmla="*/ 70 w 666"/>
                <a:gd name="T95" fmla="*/ 0 h 198"/>
                <a:gd name="T96" fmla="*/ 77 w 666"/>
                <a:gd name="T97" fmla="*/ 0 h 19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66"/>
                <a:gd name="T148" fmla="*/ 0 h 198"/>
                <a:gd name="T149" fmla="*/ 666 w 666"/>
                <a:gd name="T150" fmla="*/ 198 h 19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66" h="198">
                  <a:moveTo>
                    <a:pt x="334" y="0"/>
                  </a:moveTo>
                  <a:lnTo>
                    <a:pt x="363" y="1"/>
                  </a:lnTo>
                  <a:lnTo>
                    <a:pt x="393" y="4"/>
                  </a:lnTo>
                  <a:lnTo>
                    <a:pt x="420" y="8"/>
                  </a:lnTo>
                  <a:lnTo>
                    <a:pt x="447" y="14"/>
                  </a:lnTo>
                  <a:lnTo>
                    <a:pt x="473" y="24"/>
                  </a:lnTo>
                  <a:lnTo>
                    <a:pt x="498" y="33"/>
                  </a:lnTo>
                  <a:lnTo>
                    <a:pt x="523" y="43"/>
                  </a:lnTo>
                  <a:lnTo>
                    <a:pt x="545" y="56"/>
                  </a:lnTo>
                  <a:lnTo>
                    <a:pt x="567" y="70"/>
                  </a:lnTo>
                  <a:lnTo>
                    <a:pt x="587" y="85"/>
                  </a:lnTo>
                  <a:lnTo>
                    <a:pt x="605" y="102"/>
                  </a:lnTo>
                  <a:lnTo>
                    <a:pt x="620" y="119"/>
                  </a:lnTo>
                  <a:lnTo>
                    <a:pt x="635" y="137"/>
                  </a:lnTo>
                  <a:lnTo>
                    <a:pt x="648" y="156"/>
                  </a:lnTo>
                  <a:lnTo>
                    <a:pt x="658" y="177"/>
                  </a:lnTo>
                  <a:lnTo>
                    <a:pt x="666" y="198"/>
                  </a:lnTo>
                  <a:lnTo>
                    <a:pt x="650" y="198"/>
                  </a:lnTo>
                  <a:lnTo>
                    <a:pt x="624" y="198"/>
                  </a:lnTo>
                  <a:lnTo>
                    <a:pt x="589" y="198"/>
                  </a:lnTo>
                  <a:lnTo>
                    <a:pt x="548" y="198"/>
                  </a:lnTo>
                  <a:lnTo>
                    <a:pt x="499" y="198"/>
                  </a:lnTo>
                  <a:lnTo>
                    <a:pt x="446" y="198"/>
                  </a:lnTo>
                  <a:lnTo>
                    <a:pt x="390" y="198"/>
                  </a:lnTo>
                  <a:lnTo>
                    <a:pt x="333" y="198"/>
                  </a:lnTo>
                  <a:lnTo>
                    <a:pt x="276" y="198"/>
                  </a:lnTo>
                  <a:lnTo>
                    <a:pt x="220" y="198"/>
                  </a:lnTo>
                  <a:lnTo>
                    <a:pt x="167" y="198"/>
                  </a:lnTo>
                  <a:lnTo>
                    <a:pt x="119" y="198"/>
                  </a:lnTo>
                  <a:lnTo>
                    <a:pt x="77" y="198"/>
                  </a:lnTo>
                  <a:lnTo>
                    <a:pt x="42" y="198"/>
                  </a:lnTo>
                  <a:lnTo>
                    <a:pt x="16" y="198"/>
                  </a:lnTo>
                  <a:lnTo>
                    <a:pt x="0" y="198"/>
                  </a:lnTo>
                  <a:lnTo>
                    <a:pt x="8" y="177"/>
                  </a:lnTo>
                  <a:lnTo>
                    <a:pt x="18" y="156"/>
                  </a:lnTo>
                  <a:lnTo>
                    <a:pt x="31" y="137"/>
                  </a:lnTo>
                  <a:lnTo>
                    <a:pt x="46" y="119"/>
                  </a:lnTo>
                  <a:lnTo>
                    <a:pt x="63" y="102"/>
                  </a:lnTo>
                  <a:lnTo>
                    <a:pt x="81" y="85"/>
                  </a:lnTo>
                  <a:lnTo>
                    <a:pt x="100" y="70"/>
                  </a:lnTo>
                  <a:lnTo>
                    <a:pt x="121" y="56"/>
                  </a:lnTo>
                  <a:lnTo>
                    <a:pt x="145" y="43"/>
                  </a:lnTo>
                  <a:lnTo>
                    <a:pt x="168" y="33"/>
                  </a:lnTo>
                  <a:lnTo>
                    <a:pt x="194" y="24"/>
                  </a:lnTo>
                  <a:lnTo>
                    <a:pt x="220" y="14"/>
                  </a:lnTo>
                  <a:lnTo>
                    <a:pt x="247" y="8"/>
                  </a:lnTo>
                  <a:lnTo>
                    <a:pt x="276" y="4"/>
                  </a:lnTo>
                  <a:lnTo>
                    <a:pt x="304" y="1"/>
                  </a:lnTo>
                  <a:lnTo>
                    <a:pt x="334" y="0"/>
                  </a:lnTo>
                  <a:close/>
                </a:path>
              </a:pathLst>
            </a:custGeom>
            <a:solidFill>
              <a:srgbClr val="C0C0C0"/>
            </a:solidFill>
            <a:ln w="9525">
              <a:noFill/>
              <a:round/>
              <a:headEnd/>
              <a:tailEnd/>
            </a:ln>
          </p:spPr>
          <p:txBody>
            <a:bodyPr/>
            <a:lstStyle/>
            <a:p>
              <a:pPr rtl="0"/>
              <a:endParaRPr lang="en-US" sz="3800"/>
            </a:p>
          </p:txBody>
        </p:sp>
        <p:sp>
          <p:nvSpPr>
            <p:cNvPr id="41444" name="Freeform 484"/>
            <p:cNvSpPr>
              <a:spLocks/>
            </p:cNvSpPr>
            <p:nvPr/>
          </p:nvSpPr>
          <p:spPr bwMode="auto">
            <a:xfrm flipH="1">
              <a:off x="541" y="1463"/>
              <a:ext cx="179" cy="31"/>
            </a:xfrm>
            <a:custGeom>
              <a:avLst/>
              <a:gdLst>
                <a:gd name="T0" fmla="*/ 173 w 778"/>
                <a:gd name="T1" fmla="*/ 0 h 135"/>
                <a:gd name="T2" fmla="*/ 2 w 778"/>
                <a:gd name="T3" fmla="*/ 0 h 135"/>
                <a:gd name="T4" fmla="*/ 1 w 778"/>
                <a:gd name="T5" fmla="*/ 4 h 135"/>
                <a:gd name="T6" fmla="*/ 0 w 778"/>
                <a:gd name="T7" fmla="*/ 14 h 135"/>
                <a:gd name="T8" fmla="*/ 0 w 778"/>
                <a:gd name="T9" fmla="*/ 17 h 135"/>
                <a:gd name="T10" fmla="*/ 0 w 778"/>
                <a:gd name="T11" fmla="*/ 20 h 135"/>
                <a:gd name="T12" fmla="*/ 1 w 778"/>
                <a:gd name="T13" fmla="*/ 24 h 135"/>
                <a:gd name="T14" fmla="*/ 2 w 778"/>
                <a:gd name="T15" fmla="*/ 27 h 135"/>
                <a:gd name="T16" fmla="*/ 3 w 778"/>
                <a:gd name="T17" fmla="*/ 31 h 135"/>
                <a:gd name="T18" fmla="*/ 176 w 778"/>
                <a:gd name="T19" fmla="*/ 31 h 135"/>
                <a:gd name="T20" fmla="*/ 177 w 778"/>
                <a:gd name="T21" fmla="*/ 27 h 135"/>
                <a:gd name="T22" fmla="*/ 178 w 778"/>
                <a:gd name="T23" fmla="*/ 24 h 135"/>
                <a:gd name="T24" fmla="*/ 179 w 778"/>
                <a:gd name="T25" fmla="*/ 20 h 135"/>
                <a:gd name="T26" fmla="*/ 179 w 778"/>
                <a:gd name="T27" fmla="*/ 17 h 135"/>
                <a:gd name="T28" fmla="*/ 179 w 778"/>
                <a:gd name="T29" fmla="*/ 14 h 135"/>
                <a:gd name="T30" fmla="*/ 177 w 778"/>
                <a:gd name="T31" fmla="*/ 0 h 135"/>
                <a:gd name="T32" fmla="*/ 173 w 778"/>
                <a:gd name="T33" fmla="*/ 0 h 1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78"/>
                <a:gd name="T52" fmla="*/ 0 h 135"/>
                <a:gd name="T53" fmla="*/ 778 w 778"/>
                <a:gd name="T54" fmla="*/ 135 h 1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78" h="135">
                  <a:moveTo>
                    <a:pt x="752" y="1"/>
                  </a:moveTo>
                  <a:lnTo>
                    <a:pt x="7" y="1"/>
                  </a:lnTo>
                  <a:lnTo>
                    <a:pt x="4" y="19"/>
                  </a:lnTo>
                  <a:lnTo>
                    <a:pt x="0" y="62"/>
                  </a:lnTo>
                  <a:lnTo>
                    <a:pt x="0" y="76"/>
                  </a:lnTo>
                  <a:lnTo>
                    <a:pt x="2" y="89"/>
                  </a:lnTo>
                  <a:lnTo>
                    <a:pt x="4" y="104"/>
                  </a:lnTo>
                  <a:lnTo>
                    <a:pt x="7" y="118"/>
                  </a:lnTo>
                  <a:lnTo>
                    <a:pt x="11" y="135"/>
                  </a:lnTo>
                  <a:lnTo>
                    <a:pt x="767" y="135"/>
                  </a:lnTo>
                  <a:lnTo>
                    <a:pt x="771" y="118"/>
                  </a:lnTo>
                  <a:lnTo>
                    <a:pt x="774" y="104"/>
                  </a:lnTo>
                  <a:lnTo>
                    <a:pt x="776" y="89"/>
                  </a:lnTo>
                  <a:lnTo>
                    <a:pt x="778" y="76"/>
                  </a:lnTo>
                  <a:lnTo>
                    <a:pt x="778" y="62"/>
                  </a:lnTo>
                  <a:lnTo>
                    <a:pt x="771" y="0"/>
                  </a:lnTo>
                  <a:lnTo>
                    <a:pt x="752" y="1"/>
                  </a:lnTo>
                  <a:close/>
                </a:path>
              </a:pathLst>
            </a:custGeom>
            <a:solidFill>
              <a:srgbClr val="000000"/>
            </a:solidFill>
            <a:ln w="9525">
              <a:noFill/>
              <a:round/>
              <a:headEnd/>
              <a:tailEnd/>
            </a:ln>
          </p:spPr>
          <p:txBody>
            <a:bodyPr/>
            <a:lstStyle/>
            <a:p>
              <a:pPr rtl="0"/>
              <a:endParaRPr lang="en-US" sz="3800"/>
            </a:p>
          </p:txBody>
        </p:sp>
        <p:sp>
          <p:nvSpPr>
            <p:cNvPr id="41445" name="Freeform 485"/>
            <p:cNvSpPr>
              <a:spLocks/>
            </p:cNvSpPr>
            <p:nvPr/>
          </p:nvSpPr>
          <p:spPr bwMode="auto">
            <a:xfrm flipH="1">
              <a:off x="551" y="1474"/>
              <a:ext cx="159" cy="10"/>
            </a:xfrm>
            <a:custGeom>
              <a:avLst/>
              <a:gdLst>
                <a:gd name="T0" fmla="*/ 159 w 689"/>
                <a:gd name="T1" fmla="*/ 0 h 46"/>
                <a:gd name="T2" fmla="*/ 159 w 689"/>
                <a:gd name="T3" fmla="*/ 2 h 46"/>
                <a:gd name="T4" fmla="*/ 159 w 689"/>
                <a:gd name="T5" fmla="*/ 3 h 46"/>
                <a:gd name="T6" fmla="*/ 159 w 689"/>
                <a:gd name="T7" fmla="*/ 3 h 46"/>
                <a:gd name="T8" fmla="*/ 159 w 689"/>
                <a:gd name="T9" fmla="*/ 4 h 46"/>
                <a:gd name="T10" fmla="*/ 159 w 689"/>
                <a:gd name="T11" fmla="*/ 5 h 46"/>
                <a:gd name="T12" fmla="*/ 159 w 689"/>
                <a:gd name="T13" fmla="*/ 7 h 46"/>
                <a:gd name="T14" fmla="*/ 159 w 689"/>
                <a:gd name="T15" fmla="*/ 8 h 46"/>
                <a:gd name="T16" fmla="*/ 158 w 689"/>
                <a:gd name="T17" fmla="*/ 10 h 46"/>
                <a:gd name="T18" fmla="*/ 155 w 689"/>
                <a:gd name="T19" fmla="*/ 10 h 46"/>
                <a:gd name="T20" fmla="*/ 150 w 689"/>
                <a:gd name="T21" fmla="*/ 10 h 46"/>
                <a:gd name="T22" fmla="*/ 141 w 689"/>
                <a:gd name="T23" fmla="*/ 10 h 46"/>
                <a:gd name="T24" fmla="*/ 131 w 689"/>
                <a:gd name="T25" fmla="*/ 10 h 46"/>
                <a:gd name="T26" fmla="*/ 120 w 689"/>
                <a:gd name="T27" fmla="*/ 10 h 46"/>
                <a:gd name="T28" fmla="*/ 107 w 689"/>
                <a:gd name="T29" fmla="*/ 10 h 46"/>
                <a:gd name="T30" fmla="*/ 93 w 689"/>
                <a:gd name="T31" fmla="*/ 10 h 46"/>
                <a:gd name="T32" fmla="*/ 79 w 689"/>
                <a:gd name="T33" fmla="*/ 10 h 46"/>
                <a:gd name="T34" fmla="*/ 66 w 689"/>
                <a:gd name="T35" fmla="*/ 10 h 46"/>
                <a:gd name="T36" fmla="*/ 52 w 689"/>
                <a:gd name="T37" fmla="*/ 10 h 46"/>
                <a:gd name="T38" fmla="*/ 39 w 689"/>
                <a:gd name="T39" fmla="*/ 10 h 46"/>
                <a:gd name="T40" fmla="*/ 27 w 689"/>
                <a:gd name="T41" fmla="*/ 10 h 46"/>
                <a:gd name="T42" fmla="*/ 18 w 689"/>
                <a:gd name="T43" fmla="*/ 10 h 46"/>
                <a:gd name="T44" fmla="*/ 9 w 689"/>
                <a:gd name="T45" fmla="*/ 10 h 46"/>
                <a:gd name="T46" fmla="*/ 3 w 689"/>
                <a:gd name="T47" fmla="*/ 10 h 46"/>
                <a:gd name="T48" fmla="*/ 0 w 689"/>
                <a:gd name="T49" fmla="*/ 10 h 46"/>
                <a:gd name="T50" fmla="*/ 0 w 689"/>
                <a:gd name="T51" fmla="*/ 8 h 46"/>
                <a:gd name="T52" fmla="*/ 0 w 689"/>
                <a:gd name="T53" fmla="*/ 7 h 46"/>
                <a:gd name="T54" fmla="*/ 0 w 689"/>
                <a:gd name="T55" fmla="*/ 5 h 46"/>
                <a:gd name="T56" fmla="*/ 0 w 689"/>
                <a:gd name="T57" fmla="*/ 4 h 46"/>
                <a:gd name="T58" fmla="*/ 0 w 689"/>
                <a:gd name="T59" fmla="*/ 3 h 46"/>
                <a:gd name="T60" fmla="*/ 0 w 689"/>
                <a:gd name="T61" fmla="*/ 3 h 46"/>
                <a:gd name="T62" fmla="*/ 0 w 689"/>
                <a:gd name="T63" fmla="*/ 2 h 46"/>
                <a:gd name="T64" fmla="*/ 0 w 689"/>
                <a:gd name="T65" fmla="*/ 0 h 46"/>
                <a:gd name="T66" fmla="*/ 3 w 689"/>
                <a:gd name="T67" fmla="*/ 0 h 46"/>
                <a:gd name="T68" fmla="*/ 9 w 689"/>
                <a:gd name="T69" fmla="*/ 0 h 46"/>
                <a:gd name="T70" fmla="*/ 17 w 689"/>
                <a:gd name="T71" fmla="*/ 0 h 46"/>
                <a:gd name="T72" fmla="*/ 27 w 689"/>
                <a:gd name="T73" fmla="*/ 0 h 46"/>
                <a:gd name="T74" fmla="*/ 39 w 689"/>
                <a:gd name="T75" fmla="*/ 0 h 46"/>
                <a:gd name="T76" fmla="*/ 52 w 689"/>
                <a:gd name="T77" fmla="*/ 0 h 46"/>
                <a:gd name="T78" fmla="*/ 65 w 689"/>
                <a:gd name="T79" fmla="*/ 0 h 46"/>
                <a:gd name="T80" fmla="*/ 79 w 689"/>
                <a:gd name="T81" fmla="*/ 0 h 46"/>
                <a:gd name="T82" fmla="*/ 93 w 689"/>
                <a:gd name="T83" fmla="*/ 0 h 46"/>
                <a:gd name="T84" fmla="*/ 107 w 689"/>
                <a:gd name="T85" fmla="*/ 0 h 46"/>
                <a:gd name="T86" fmla="*/ 120 w 689"/>
                <a:gd name="T87" fmla="*/ 0 h 46"/>
                <a:gd name="T88" fmla="*/ 132 w 689"/>
                <a:gd name="T89" fmla="*/ 0 h 46"/>
                <a:gd name="T90" fmla="*/ 141 w 689"/>
                <a:gd name="T91" fmla="*/ 0 h 46"/>
                <a:gd name="T92" fmla="*/ 150 w 689"/>
                <a:gd name="T93" fmla="*/ 0 h 46"/>
                <a:gd name="T94" fmla="*/ 156 w 689"/>
                <a:gd name="T95" fmla="*/ 0 h 46"/>
                <a:gd name="T96" fmla="*/ 159 w 689"/>
                <a:gd name="T97" fmla="*/ 0 h 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89"/>
                <a:gd name="T148" fmla="*/ 0 h 46"/>
                <a:gd name="T149" fmla="*/ 689 w 689"/>
                <a:gd name="T150" fmla="*/ 46 h 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89" h="46">
                  <a:moveTo>
                    <a:pt x="687" y="0"/>
                  </a:moveTo>
                  <a:lnTo>
                    <a:pt x="689" y="7"/>
                  </a:lnTo>
                  <a:lnTo>
                    <a:pt x="689" y="12"/>
                  </a:lnTo>
                  <a:lnTo>
                    <a:pt x="689" y="16"/>
                  </a:lnTo>
                  <a:lnTo>
                    <a:pt x="689" y="17"/>
                  </a:lnTo>
                  <a:lnTo>
                    <a:pt x="689" y="25"/>
                  </a:lnTo>
                  <a:lnTo>
                    <a:pt x="687" y="31"/>
                  </a:lnTo>
                  <a:lnTo>
                    <a:pt x="687" y="39"/>
                  </a:lnTo>
                  <a:lnTo>
                    <a:pt x="686" y="46"/>
                  </a:lnTo>
                  <a:lnTo>
                    <a:pt x="673" y="46"/>
                  </a:lnTo>
                  <a:lnTo>
                    <a:pt x="648" y="46"/>
                  </a:lnTo>
                  <a:lnTo>
                    <a:pt x="612" y="46"/>
                  </a:lnTo>
                  <a:lnTo>
                    <a:pt x="569" y="46"/>
                  </a:lnTo>
                  <a:lnTo>
                    <a:pt x="518" y="46"/>
                  </a:lnTo>
                  <a:lnTo>
                    <a:pt x="464" y="46"/>
                  </a:lnTo>
                  <a:lnTo>
                    <a:pt x="404" y="46"/>
                  </a:lnTo>
                  <a:lnTo>
                    <a:pt x="344" y="46"/>
                  </a:lnTo>
                  <a:lnTo>
                    <a:pt x="284" y="46"/>
                  </a:lnTo>
                  <a:lnTo>
                    <a:pt x="224" y="46"/>
                  </a:lnTo>
                  <a:lnTo>
                    <a:pt x="170" y="46"/>
                  </a:lnTo>
                  <a:lnTo>
                    <a:pt x="119" y="46"/>
                  </a:lnTo>
                  <a:lnTo>
                    <a:pt x="76" y="46"/>
                  </a:lnTo>
                  <a:lnTo>
                    <a:pt x="40" y="46"/>
                  </a:lnTo>
                  <a:lnTo>
                    <a:pt x="15" y="46"/>
                  </a:lnTo>
                  <a:lnTo>
                    <a:pt x="2" y="46"/>
                  </a:lnTo>
                  <a:lnTo>
                    <a:pt x="1" y="39"/>
                  </a:lnTo>
                  <a:lnTo>
                    <a:pt x="1" y="31"/>
                  </a:lnTo>
                  <a:lnTo>
                    <a:pt x="0" y="24"/>
                  </a:lnTo>
                  <a:lnTo>
                    <a:pt x="0" y="17"/>
                  </a:lnTo>
                  <a:lnTo>
                    <a:pt x="0" y="16"/>
                  </a:lnTo>
                  <a:lnTo>
                    <a:pt x="0" y="12"/>
                  </a:lnTo>
                  <a:lnTo>
                    <a:pt x="0" y="7"/>
                  </a:lnTo>
                  <a:lnTo>
                    <a:pt x="1" y="0"/>
                  </a:lnTo>
                  <a:lnTo>
                    <a:pt x="14" y="0"/>
                  </a:lnTo>
                  <a:lnTo>
                    <a:pt x="40" y="0"/>
                  </a:lnTo>
                  <a:lnTo>
                    <a:pt x="75" y="0"/>
                  </a:lnTo>
                  <a:lnTo>
                    <a:pt x="118" y="0"/>
                  </a:lnTo>
                  <a:lnTo>
                    <a:pt x="169" y="0"/>
                  </a:lnTo>
                  <a:lnTo>
                    <a:pt x="224" y="0"/>
                  </a:lnTo>
                  <a:lnTo>
                    <a:pt x="283" y="0"/>
                  </a:lnTo>
                  <a:lnTo>
                    <a:pt x="344" y="0"/>
                  </a:lnTo>
                  <a:lnTo>
                    <a:pt x="405" y="0"/>
                  </a:lnTo>
                  <a:lnTo>
                    <a:pt x="464" y="0"/>
                  </a:lnTo>
                  <a:lnTo>
                    <a:pt x="520" y="0"/>
                  </a:lnTo>
                  <a:lnTo>
                    <a:pt x="570" y="0"/>
                  </a:lnTo>
                  <a:lnTo>
                    <a:pt x="613" y="0"/>
                  </a:lnTo>
                  <a:lnTo>
                    <a:pt x="648" y="0"/>
                  </a:lnTo>
                  <a:lnTo>
                    <a:pt x="674" y="0"/>
                  </a:lnTo>
                  <a:lnTo>
                    <a:pt x="687" y="0"/>
                  </a:lnTo>
                  <a:close/>
                </a:path>
              </a:pathLst>
            </a:custGeom>
            <a:solidFill>
              <a:srgbClr val="C0C0C0"/>
            </a:solidFill>
            <a:ln w="9525">
              <a:noFill/>
              <a:round/>
              <a:headEnd/>
              <a:tailEnd/>
            </a:ln>
          </p:spPr>
          <p:txBody>
            <a:bodyPr/>
            <a:lstStyle/>
            <a:p>
              <a:pPr rtl="0"/>
              <a:endParaRPr lang="en-US" sz="3800"/>
            </a:p>
          </p:txBody>
        </p:sp>
        <p:sp>
          <p:nvSpPr>
            <p:cNvPr id="41446" name="Freeform 486"/>
            <p:cNvSpPr>
              <a:spLocks/>
            </p:cNvSpPr>
            <p:nvPr/>
          </p:nvSpPr>
          <p:spPr bwMode="auto">
            <a:xfrm flipH="1">
              <a:off x="438" y="1241"/>
              <a:ext cx="231" cy="239"/>
            </a:xfrm>
            <a:custGeom>
              <a:avLst/>
              <a:gdLst>
                <a:gd name="T0" fmla="*/ 167 w 1007"/>
                <a:gd name="T1" fmla="*/ 2 h 1042"/>
                <a:gd name="T2" fmla="*/ 166 w 1007"/>
                <a:gd name="T3" fmla="*/ 5 h 1042"/>
                <a:gd name="T4" fmla="*/ 166 w 1007"/>
                <a:gd name="T5" fmla="*/ 17 h 1042"/>
                <a:gd name="T6" fmla="*/ 149 w 1007"/>
                <a:gd name="T7" fmla="*/ 19 h 1042"/>
                <a:gd name="T8" fmla="*/ 122 w 1007"/>
                <a:gd name="T9" fmla="*/ 21 h 1042"/>
                <a:gd name="T10" fmla="*/ 92 w 1007"/>
                <a:gd name="T11" fmla="*/ 25 h 1042"/>
                <a:gd name="T12" fmla="*/ 64 w 1007"/>
                <a:gd name="T13" fmla="*/ 27 h 1042"/>
                <a:gd name="T14" fmla="*/ 45 w 1007"/>
                <a:gd name="T15" fmla="*/ 29 h 1042"/>
                <a:gd name="T16" fmla="*/ 32 w 1007"/>
                <a:gd name="T17" fmla="*/ 31 h 1042"/>
                <a:gd name="T18" fmla="*/ 22 w 1007"/>
                <a:gd name="T19" fmla="*/ 40 h 1042"/>
                <a:gd name="T20" fmla="*/ 18 w 1007"/>
                <a:gd name="T21" fmla="*/ 53 h 1042"/>
                <a:gd name="T22" fmla="*/ 14 w 1007"/>
                <a:gd name="T23" fmla="*/ 86 h 1042"/>
                <a:gd name="T24" fmla="*/ 5 w 1007"/>
                <a:gd name="T25" fmla="*/ 143 h 1042"/>
                <a:gd name="T26" fmla="*/ 0 w 1007"/>
                <a:gd name="T27" fmla="*/ 174 h 1042"/>
                <a:gd name="T28" fmla="*/ 0 w 1007"/>
                <a:gd name="T29" fmla="*/ 174 h 1042"/>
                <a:gd name="T30" fmla="*/ 0 w 1007"/>
                <a:gd name="T31" fmla="*/ 176 h 1042"/>
                <a:gd name="T32" fmla="*/ 2 w 1007"/>
                <a:gd name="T33" fmla="*/ 178 h 1042"/>
                <a:gd name="T34" fmla="*/ 10 w 1007"/>
                <a:gd name="T35" fmla="*/ 178 h 1042"/>
                <a:gd name="T36" fmla="*/ 34 w 1007"/>
                <a:gd name="T37" fmla="*/ 187 h 1042"/>
                <a:gd name="T38" fmla="*/ 65 w 1007"/>
                <a:gd name="T39" fmla="*/ 202 h 1042"/>
                <a:gd name="T40" fmla="*/ 94 w 1007"/>
                <a:gd name="T41" fmla="*/ 219 h 1042"/>
                <a:gd name="T42" fmla="*/ 116 w 1007"/>
                <a:gd name="T43" fmla="*/ 233 h 1042"/>
                <a:gd name="T44" fmla="*/ 125 w 1007"/>
                <a:gd name="T45" fmla="*/ 239 h 1042"/>
                <a:gd name="T46" fmla="*/ 128 w 1007"/>
                <a:gd name="T47" fmla="*/ 239 h 1042"/>
                <a:gd name="T48" fmla="*/ 131 w 1007"/>
                <a:gd name="T49" fmla="*/ 237 h 1042"/>
                <a:gd name="T50" fmla="*/ 131 w 1007"/>
                <a:gd name="T51" fmla="*/ 235 h 1042"/>
                <a:gd name="T52" fmla="*/ 131 w 1007"/>
                <a:gd name="T53" fmla="*/ 235 h 1042"/>
                <a:gd name="T54" fmla="*/ 124 w 1007"/>
                <a:gd name="T55" fmla="*/ 203 h 1042"/>
                <a:gd name="T56" fmla="*/ 113 w 1007"/>
                <a:gd name="T57" fmla="*/ 168 h 1042"/>
                <a:gd name="T58" fmla="*/ 101 w 1007"/>
                <a:gd name="T59" fmla="*/ 135 h 1042"/>
                <a:gd name="T60" fmla="*/ 89 w 1007"/>
                <a:gd name="T61" fmla="*/ 105 h 1042"/>
                <a:gd name="T62" fmla="*/ 81 w 1007"/>
                <a:gd name="T63" fmla="*/ 84 h 1042"/>
                <a:gd name="T64" fmla="*/ 90 w 1007"/>
                <a:gd name="T65" fmla="*/ 79 h 1042"/>
                <a:gd name="T66" fmla="*/ 115 w 1007"/>
                <a:gd name="T67" fmla="*/ 77 h 1042"/>
                <a:gd name="T68" fmla="*/ 145 w 1007"/>
                <a:gd name="T69" fmla="*/ 74 h 1042"/>
                <a:gd name="T70" fmla="*/ 175 w 1007"/>
                <a:gd name="T71" fmla="*/ 71 h 1042"/>
                <a:gd name="T72" fmla="*/ 200 w 1007"/>
                <a:gd name="T73" fmla="*/ 66 h 1042"/>
                <a:gd name="T74" fmla="*/ 217 w 1007"/>
                <a:gd name="T75" fmla="*/ 60 h 1042"/>
                <a:gd name="T76" fmla="*/ 228 w 1007"/>
                <a:gd name="T77" fmla="*/ 44 h 1042"/>
                <a:gd name="T78" fmla="*/ 231 w 1007"/>
                <a:gd name="T79" fmla="*/ 25 h 1042"/>
                <a:gd name="T80" fmla="*/ 231 w 1007"/>
                <a:gd name="T81" fmla="*/ 9 h 1042"/>
                <a:gd name="T82" fmla="*/ 230 w 1007"/>
                <a:gd name="T83" fmla="*/ 3 h 1042"/>
                <a:gd name="T84" fmla="*/ 227 w 1007"/>
                <a:gd name="T85" fmla="*/ 2 h 1042"/>
                <a:gd name="T86" fmla="*/ 169 w 1007"/>
                <a:gd name="T87" fmla="*/ 0 h 10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07"/>
                <a:gd name="T133" fmla="*/ 0 h 1042"/>
                <a:gd name="T134" fmla="*/ 1007 w 1007"/>
                <a:gd name="T135" fmla="*/ 1042 h 10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07" h="1042">
                  <a:moveTo>
                    <a:pt x="730" y="3"/>
                  </a:moveTo>
                  <a:lnTo>
                    <a:pt x="729" y="6"/>
                  </a:lnTo>
                  <a:lnTo>
                    <a:pt x="726" y="9"/>
                  </a:lnTo>
                  <a:lnTo>
                    <a:pt x="725" y="13"/>
                  </a:lnTo>
                  <a:lnTo>
                    <a:pt x="725" y="15"/>
                  </a:lnTo>
                  <a:lnTo>
                    <a:pt x="725" y="22"/>
                  </a:lnTo>
                  <a:lnTo>
                    <a:pt x="725" y="37"/>
                  </a:lnTo>
                  <a:lnTo>
                    <a:pt x="725" y="57"/>
                  </a:lnTo>
                  <a:lnTo>
                    <a:pt x="725" y="74"/>
                  </a:lnTo>
                  <a:lnTo>
                    <a:pt x="707" y="75"/>
                  </a:lnTo>
                  <a:lnTo>
                    <a:pt x="681" y="78"/>
                  </a:lnTo>
                  <a:lnTo>
                    <a:pt x="650" y="82"/>
                  </a:lnTo>
                  <a:lnTo>
                    <a:pt x="615" y="85"/>
                  </a:lnTo>
                  <a:lnTo>
                    <a:pt x="574" y="89"/>
                  </a:lnTo>
                  <a:lnTo>
                    <a:pt x="533" y="93"/>
                  </a:lnTo>
                  <a:lnTo>
                    <a:pt x="488" y="98"/>
                  </a:lnTo>
                  <a:lnTo>
                    <a:pt x="443" y="102"/>
                  </a:lnTo>
                  <a:lnTo>
                    <a:pt x="399" y="108"/>
                  </a:lnTo>
                  <a:lnTo>
                    <a:pt x="356" y="111"/>
                  </a:lnTo>
                  <a:lnTo>
                    <a:pt x="316" y="115"/>
                  </a:lnTo>
                  <a:lnTo>
                    <a:pt x="278" y="119"/>
                  </a:lnTo>
                  <a:lnTo>
                    <a:pt x="245" y="122"/>
                  </a:lnTo>
                  <a:lnTo>
                    <a:pt x="218" y="125"/>
                  </a:lnTo>
                  <a:lnTo>
                    <a:pt x="196" y="126"/>
                  </a:lnTo>
                  <a:lnTo>
                    <a:pt x="183" y="126"/>
                  </a:lnTo>
                  <a:lnTo>
                    <a:pt x="160" y="128"/>
                  </a:lnTo>
                  <a:lnTo>
                    <a:pt x="139" y="135"/>
                  </a:lnTo>
                  <a:lnTo>
                    <a:pt x="121" y="145"/>
                  </a:lnTo>
                  <a:lnTo>
                    <a:pt x="106" y="158"/>
                  </a:lnTo>
                  <a:lnTo>
                    <a:pt x="95" y="174"/>
                  </a:lnTo>
                  <a:lnTo>
                    <a:pt x="85" y="192"/>
                  </a:lnTo>
                  <a:lnTo>
                    <a:pt x="80" y="210"/>
                  </a:lnTo>
                  <a:lnTo>
                    <a:pt x="79" y="230"/>
                  </a:lnTo>
                  <a:lnTo>
                    <a:pt x="76" y="257"/>
                  </a:lnTo>
                  <a:lnTo>
                    <a:pt x="70" y="308"/>
                  </a:lnTo>
                  <a:lnTo>
                    <a:pt x="59" y="377"/>
                  </a:lnTo>
                  <a:lnTo>
                    <a:pt x="48" y="456"/>
                  </a:lnTo>
                  <a:lnTo>
                    <a:pt x="35" y="540"/>
                  </a:lnTo>
                  <a:lnTo>
                    <a:pt x="22" y="623"/>
                  </a:lnTo>
                  <a:lnTo>
                    <a:pt x="10" y="697"/>
                  </a:lnTo>
                  <a:lnTo>
                    <a:pt x="0" y="757"/>
                  </a:lnTo>
                  <a:lnTo>
                    <a:pt x="0" y="758"/>
                  </a:lnTo>
                  <a:lnTo>
                    <a:pt x="0" y="760"/>
                  </a:lnTo>
                  <a:lnTo>
                    <a:pt x="0" y="762"/>
                  </a:lnTo>
                  <a:lnTo>
                    <a:pt x="1" y="765"/>
                  </a:lnTo>
                  <a:lnTo>
                    <a:pt x="2" y="767"/>
                  </a:lnTo>
                  <a:lnTo>
                    <a:pt x="4" y="770"/>
                  </a:lnTo>
                  <a:lnTo>
                    <a:pt x="6" y="771"/>
                  </a:lnTo>
                  <a:lnTo>
                    <a:pt x="9" y="774"/>
                  </a:lnTo>
                  <a:lnTo>
                    <a:pt x="13" y="775"/>
                  </a:lnTo>
                  <a:lnTo>
                    <a:pt x="15" y="775"/>
                  </a:lnTo>
                  <a:lnTo>
                    <a:pt x="43" y="778"/>
                  </a:lnTo>
                  <a:lnTo>
                    <a:pt x="74" y="787"/>
                  </a:lnTo>
                  <a:lnTo>
                    <a:pt x="110" y="800"/>
                  </a:lnTo>
                  <a:lnTo>
                    <a:pt x="150" y="816"/>
                  </a:lnTo>
                  <a:lnTo>
                    <a:pt x="193" y="836"/>
                  </a:lnTo>
                  <a:lnTo>
                    <a:pt x="238" y="859"/>
                  </a:lnTo>
                  <a:lnTo>
                    <a:pt x="282" y="882"/>
                  </a:lnTo>
                  <a:lnTo>
                    <a:pt x="326" y="907"/>
                  </a:lnTo>
                  <a:lnTo>
                    <a:pt x="369" y="931"/>
                  </a:lnTo>
                  <a:lnTo>
                    <a:pt x="409" y="955"/>
                  </a:lnTo>
                  <a:lnTo>
                    <a:pt x="447" y="977"/>
                  </a:lnTo>
                  <a:lnTo>
                    <a:pt x="479" y="997"/>
                  </a:lnTo>
                  <a:lnTo>
                    <a:pt x="507" y="1015"/>
                  </a:lnTo>
                  <a:lnTo>
                    <a:pt x="527" y="1028"/>
                  </a:lnTo>
                  <a:lnTo>
                    <a:pt x="540" y="1036"/>
                  </a:lnTo>
                  <a:lnTo>
                    <a:pt x="546" y="1040"/>
                  </a:lnTo>
                  <a:lnTo>
                    <a:pt x="550" y="1042"/>
                  </a:lnTo>
                  <a:lnTo>
                    <a:pt x="555" y="1042"/>
                  </a:lnTo>
                  <a:lnTo>
                    <a:pt x="560" y="1042"/>
                  </a:lnTo>
                  <a:lnTo>
                    <a:pt x="564" y="1040"/>
                  </a:lnTo>
                  <a:lnTo>
                    <a:pt x="566" y="1037"/>
                  </a:lnTo>
                  <a:lnTo>
                    <a:pt x="569" y="1034"/>
                  </a:lnTo>
                  <a:lnTo>
                    <a:pt x="570" y="1030"/>
                  </a:lnTo>
                  <a:lnTo>
                    <a:pt x="570" y="1027"/>
                  </a:lnTo>
                  <a:lnTo>
                    <a:pt x="570" y="1025"/>
                  </a:lnTo>
                  <a:lnTo>
                    <a:pt x="570" y="1024"/>
                  </a:lnTo>
                  <a:lnTo>
                    <a:pt x="563" y="980"/>
                  </a:lnTo>
                  <a:lnTo>
                    <a:pt x="551" y="933"/>
                  </a:lnTo>
                  <a:lnTo>
                    <a:pt x="539" y="883"/>
                  </a:lnTo>
                  <a:lnTo>
                    <a:pt x="524" y="834"/>
                  </a:lnTo>
                  <a:lnTo>
                    <a:pt x="508" y="783"/>
                  </a:lnTo>
                  <a:lnTo>
                    <a:pt x="491" y="732"/>
                  </a:lnTo>
                  <a:lnTo>
                    <a:pt x="474" y="683"/>
                  </a:lnTo>
                  <a:lnTo>
                    <a:pt x="456" y="633"/>
                  </a:lnTo>
                  <a:lnTo>
                    <a:pt x="439" y="587"/>
                  </a:lnTo>
                  <a:lnTo>
                    <a:pt x="421" y="541"/>
                  </a:lnTo>
                  <a:lnTo>
                    <a:pt x="404" y="498"/>
                  </a:lnTo>
                  <a:lnTo>
                    <a:pt x="388" y="459"/>
                  </a:lnTo>
                  <a:lnTo>
                    <a:pt x="374" y="424"/>
                  </a:lnTo>
                  <a:lnTo>
                    <a:pt x="361" y="394"/>
                  </a:lnTo>
                  <a:lnTo>
                    <a:pt x="351" y="368"/>
                  </a:lnTo>
                  <a:lnTo>
                    <a:pt x="342" y="348"/>
                  </a:lnTo>
                  <a:lnTo>
                    <a:pt x="364" y="347"/>
                  </a:lnTo>
                  <a:lnTo>
                    <a:pt x="391" y="344"/>
                  </a:lnTo>
                  <a:lnTo>
                    <a:pt x="423" y="342"/>
                  </a:lnTo>
                  <a:lnTo>
                    <a:pt x="461" y="339"/>
                  </a:lnTo>
                  <a:lnTo>
                    <a:pt x="501" y="337"/>
                  </a:lnTo>
                  <a:lnTo>
                    <a:pt x="544" y="333"/>
                  </a:lnTo>
                  <a:lnTo>
                    <a:pt x="589" y="328"/>
                  </a:lnTo>
                  <a:lnTo>
                    <a:pt x="634" y="324"/>
                  </a:lnTo>
                  <a:lnTo>
                    <a:pt x="678" y="318"/>
                  </a:lnTo>
                  <a:lnTo>
                    <a:pt x="722" y="313"/>
                  </a:lnTo>
                  <a:lnTo>
                    <a:pt x="765" y="308"/>
                  </a:lnTo>
                  <a:lnTo>
                    <a:pt x="806" y="302"/>
                  </a:lnTo>
                  <a:lnTo>
                    <a:pt x="841" y="295"/>
                  </a:lnTo>
                  <a:lnTo>
                    <a:pt x="873" y="289"/>
                  </a:lnTo>
                  <a:lnTo>
                    <a:pt x="899" y="282"/>
                  </a:lnTo>
                  <a:lnTo>
                    <a:pt x="920" y="274"/>
                  </a:lnTo>
                  <a:lnTo>
                    <a:pt x="945" y="260"/>
                  </a:lnTo>
                  <a:lnTo>
                    <a:pt x="966" y="240"/>
                  </a:lnTo>
                  <a:lnTo>
                    <a:pt x="980" y="217"/>
                  </a:lnTo>
                  <a:lnTo>
                    <a:pt x="992" y="191"/>
                  </a:lnTo>
                  <a:lnTo>
                    <a:pt x="999" y="164"/>
                  </a:lnTo>
                  <a:lnTo>
                    <a:pt x="1005" y="136"/>
                  </a:lnTo>
                  <a:lnTo>
                    <a:pt x="1006" y="109"/>
                  </a:lnTo>
                  <a:lnTo>
                    <a:pt x="1007" y="84"/>
                  </a:lnTo>
                  <a:lnTo>
                    <a:pt x="1007" y="59"/>
                  </a:lnTo>
                  <a:lnTo>
                    <a:pt x="1006" y="40"/>
                  </a:lnTo>
                  <a:lnTo>
                    <a:pt x="1003" y="27"/>
                  </a:lnTo>
                  <a:lnTo>
                    <a:pt x="1003" y="20"/>
                  </a:lnTo>
                  <a:lnTo>
                    <a:pt x="1002" y="15"/>
                  </a:lnTo>
                  <a:lnTo>
                    <a:pt x="998" y="11"/>
                  </a:lnTo>
                  <a:lnTo>
                    <a:pt x="993" y="9"/>
                  </a:lnTo>
                  <a:lnTo>
                    <a:pt x="988" y="7"/>
                  </a:lnTo>
                  <a:lnTo>
                    <a:pt x="742" y="0"/>
                  </a:lnTo>
                  <a:lnTo>
                    <a:pt x="739" y="0"/>
                  </a:lnTo>
                  <a:lnTo>
                    <a:pt x="737" y="1"/>
                  </a:lnTo>
                  <a:lnTo>
                    <a:pt x="733" y="2"/>
                  </a:lnTo>
                  <a:lnTo>
                    <a:pt x="730" y="3"/>
                  </a:lnTo>
                  <a:close/>
                </a:path>
              </a:pathLst>
            </a:custGeom>
            <a:solidFill>
              <a:srgbClr val="000000"/>
            </a:solidFill>
            <a:ln w="9525">
              <a:noFill/>
              <a:round/>
              <a:headEnd/>
              <a:tailEnd/>
            </a:ln>
          </p:spPr>
          <p:txBody>
            <a:bodyPr/>
            <a:lstStyle/>
            <a:p>
              <a:pPr rtl="0"/>
              <a:endParaRPr lang="en-US" sz="3800"/>
            </a:p>
          </p:txBody>
        </p:sp>
        <p:sp>
          <p:nvSpPr>
            <p:cNvPr id="41447" name="Freeform 487"/>
            <p:cNvSpPr>
              <a:spLocks/>
            </p:cNvSpPr>
            <p:nvPr/>
          </p:nvSpPr>
          <p:spPr bwMode="auto">
            <a:xfrm flipH="1">
              <a:off x="445" y="1249"/>
              <a:ext cx="215" cy="219"/>
            </a:xfrm>
            <a:custGeom>
              <a:avLst/>
              <a:gdLst>
                <a:gd name="T0" fmla="*/ 18 w 940"/>
                <a:gd name="T1" fmla="*/ 39 h 959"/>
                <a:gd name="T2" fmla="*/ 24 w 940"/>
                <a:gd name="T3" fmla="*/ 32 h 959"/>
                <a:gd name="T4" fmla="*/ 34 w 940"/>
                <a:gd name="T5" fmla="*/ 29 h 959"/>
                <a:gd name="T6" fmla="*/ 50 w 940"/>
                <a:gd name="T7" fmla="*/ 28 h 959"/>
                <a:gd name="T8" fmla="*/ 79 w 940"/>
                <a:gd name="T9" fmla="*/ 25 h 959"/>
                <a:gd name="T10" fmla="*/ 112 w 940"/>
                <a:gd name="T11" fmla="*/ 22 h 959"/>
                <a:gd name="T12" fmla="*/ 142 w 940"/>
                <a:gd name="T13" fmla="*/ 18 h 959"/>
                <a:gd name="T14" fmla="*/ 160 w 940"/>
                <a:gd name="T15" fmla="*/ 17 h 959"/>
                <a:gd name="T16" fmla="*/ 164 w 940"/>
                <a:gd name="T17" fmla="*/ 15 h 959"/>
                <a:gd name="T18" fmla="*/ 165 w 940"/>
                <a:gd name="T19" fmla="*/ 12 h 959"/>
                <a:gd name="T20" fmla="*/ 165 w 940"/>
                <a:gd name="T21" fmla="*/ 0 h 959"/>
                <a:gd name="T22" fmla="*/ 172 w 940"/>
                <a:gd name="T23" fmla="*/ 0 h 959"/>
                <a:gd name="T24" fmla="*/ 182 w 940"/>
                <a:gd name="T25" fmla="*/ 1 h 959"/>
                <a:gd name="T26" fmla="*/ 194 w 940"/>
                <a:gd name="T27" fmla="*/ 1 h 959"/>
                <a:gd name="T28" fmla="*/ 205 w 940"/>
                <a:gd name="T29" fmla="*/ 1 h 959"/>
                <a:gd name="T30" fmla="*/ 213 w 940"/>
                <a:gd name="T31" fmla="*/ 2 h 959"/>
                <a:gd name="T32" fmla="*/ 215 w 940"/>
                <a:gd name="T33" fmla="*/ 6 h 959"/>
                <a:gd name="T34" fmla="*/ 215 w 940"/>
                <a:gd name="T35" fmla="*/ 17 h 959"/>
                <a:gd name="T36" fmla="*/ 212 w 940"/>
                <a:gd name="T37" fmla="*/ 33 h 959"/>
                <a:gd name="T38" fmla="*/ 204 w 940"/>
                <a:gd name="T39" fmla="*/ 46 h 959"/>
                <a:gd name="T40" fmla="*/ 188 w 940"/>
                <a:gd name="T41" fmla="*/ 52 h 959"/>
                <a:gd name="T42" fmla="*/ 159 w 940"/>
                <a:gd name="T43" fmla="*/ 56 h 959"/>
                <a:gd name="T44" fmla="*/ 124 w 940"/>
                <a:gd name="T45" fmla="*/ 60 h 959"/>
                <a:gd name="T46" fmla="*/ 91 w 940"/>
                <a:gd name="T47" fmla="*/ 63 h 959"/>
                <a:gd name="T48" fmla="*/ 70 w 940"/>
                <a:gd name="T49" fmla="*/ 65 h 959"/>
                <a:gd name="T50" fmla="*/ 63 w 940"/>
                <a:gd name="T51" fmla="*/ 65 h 959"/>
                <a:gd name="T52" fmla="*/ 61 w 940"/>
                <a:gd name="T53" fmla="*/ 67 h 959"/>
                <a:gd name="T54" fmla="*/ 61 w 940"/>
                <a:gd name="T55" fmla="*/ 68 h 959"/>
                <a:gd name="T56" fmla="*/ 61 w 940"/>
                <a:gd name="T57" fmla="*/ 70 h 959"/>
                <a:gd name="T58" fmla="*/ 62 w 940"/>
                <a:gd name="T59" fmla="*/ 72 h 959"/>
                <a:gd name="T60" fmla="*/ 68 w 940"/>
                <a:gd name="T61" fmla="*/ 86 h 959"/>
                <a:gd name="T62" fmla="*/ 79 w 940"/>
                <a:gd name="T63" fmla="*/ 112 h 959"/>
                <a:gd name="T64" fmla="*/ 92 w 940"/>
                <a:gd name="T65" fmla="*/ 146 h 959"/>
                <a:gd name="T66" fmla="*/ 104 w 940"/>
                <a:gd name="T67" fmla="*/ 183 h 959"/>
                <a:gd name="T68" fmla="*/ 113 w 940"/>
                <a:gd name="T69" fmla="*/ 219 h 959"/>
                <a:gd name="T70" fmla="*/ 97 w 940"/>
                <a:gd name="T71" fmla="*/ 209 h 959"/>
                <a:gd name="T72" fmla="*/ 75 w 940"/>
                <a:gd name="T73" fmla="*/ 196 h 959"/>
                <a:gd name="T74" fmla="*/ 51 w 940"/>
                <a:gd name="T75" fmla="*/ 183 h 959"/>
                <a:gd name="T76" fmla="*/ 27 w 940"/>
                <a:gd name="T77" fmla="*/ 171 h 959"/>
                <a:gd name="T78" fmla="*/ 5 w 940"/>
                <a:gd name="T79" fmla="*/ 164 h 959"/>
                <a:gd name="T80" fmla="*/ 4 w 940"/>
                <a:gd name="T81" fmla="*/ 138 h 959"/>
                <a:gd name="T82" fmla="*/ 13 w 940"/>
                <a:gd name="T83" fmla="*/ 82 h 959"/>
                <a:gd name="T84" fmla="*/ 17 w 940"/>
                <a:gd name="T85" fmla="*/ 45 h 9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40"/>
                <a:gd name="T130" fmla="*/ 0 h 959"/>
                <a:gd name="T131" fmla="*/ 940 w 940"/>
                <a:gd name="T132" fmla="*/ 959 h 9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40" h="959">
                  <a:moveTo>
                    <a:pt x="76" y="198"/>
                  </a:moveTo>
                  <a:lnTo>
                    <a:pt x="78" y="185"/>
                  </a:lnTo>
                  <a:lnTo>
                    <a:pt x="80" y="172"/>
                  </a:lnTo>
                  <a:lnTo>
                    <a:pt x="86" y="159"/>
                  </a:lnTo>
                  <a:lnTo>
                    <a:pt x="93" y="148"/>
                  </a:lnTo>
                  <a:lnTo>
                    <a:pt x="104" y="139"/>
                  </a:lnTo>
                  <a:lnTo>
                    <a:pt x="115" y="133"/>
                  </a:lnTo>
                  <a:lnTo>
                    <a:pt x="131" y="128"/>
                  </a:lnTo>
                  <a:lnTo>
                    <a:pt x="148" y="126"/>
                  </a:lnTo>
                  <a:lnTo>
                    <a:pt x="164" y="126"/>
                  </a:lnTo>
                  <a:lnTo>
                    <a:pt x="188" y="124"/>
                  </a:lnTo>
                  <a:lnTo>
                    <a:pt x="219" y="121"/>
                  </a:lnTo>
                  <a:lnTo>
                    <a:pt x="257" y="119"/>
                  </a:lnTo>
                  <a:lnTo>
                    <a:pt x="300" y="115"/>
                  </a:lnTo>
                  <a:lnTo>
                    <a:pt x="346" y="109"/>
                  </a:lnTo>
                  <a:lnTo>
                    <a:pt x="394" y="106"/>
                  </a:lnTo>
                  <a:lnTo>
                    <a:pt x="443" y="100"/>
                  </a:lnTo>
                  <a:lnTo>
                    <a:pt x="491" y="95"/>
                  </a:lnTo>
                  <a:lnTo>
                    <a:pt x="538" y="90"/>
                  </a:lnTo>
                  <a:lnTo>
                    <a:pt x="581" y="86"/>
                  </a:lnTo>
                  <a:lnTo>
                    <a:pt x="621" y="81"/>
                  </a:lnTo>
                  <a:lnTo>
                    <a:pt x="655" y="78"/>
                  </a:lnTo>
                  <a:lnTo>
                    <a:pt x="681" y="74"/>
                  </a:lnTo>
                  <a:lnTo>
                    <a:pt x="699" y="73"/>
                  </a:lnTo>
                  <a:lnTo>
                    <a:pt x="708" y="72"/>
                  </a:lnTo>
                  <a:lnTo>
                    <a:pt x="715" y="70"/>
                  </a:lnTo>
                  <a:lnTo>
                    <a:pt x="719" y="66"/>
                  </a:lnTo>
                  <a:lnTo>
                    <a:pt x="721" y="61"/>
                  </a:lnTo>
                  <a:lnTo>
                    <a:pt x="723" y="56"/>
                  </a:lnTo>
                  <a:lnTo>
                    <a:pt x="723" y="51"/>
                  </a:lnTo>
                  <a:lnTo>
                    <a:pt x="723" y="35"/>
                  </a:lnTo>
                  <a:lnTo>
                    <a:pt x="723" y="17"/>
                  </a:lnTo>
                  <a:lnTo>
                    <a:pt x="723" y="0"/>
                  </a:lnTo>
                  <a:lnTo>
                    <a:pt x="729" y="0"/>
                  </a:lnTo>
                  <a:lnTo>
                    <a:pt x="738" y="1"/>
                  </a:lnTo>
                  <a:lnTo>
                    <a:pt x="751" y="1"/>
                  </a:lnTo>
                  <a:lnTo>
                    <a:pt x="764" y="1"/>
                  </a:lnTo>
                  <a:lnTo>
                    <a:pt x="780" y="3"/>
                  </a:lnTo>
                  <a:lnTo>
                    <a:pt x="797" y="3"/>
                  </a:lnTo>
                  <a:lnTo>
                    <a:pt x="814" y="3"/>
                  </a:lnTo>
                  <a:lnTo>
                    <a:pt x="832" y="4"/>
                  </a:lnTo>
                  <a:lnTo>
                    <a:pt x="850" y="4"/>
                  </a:lnTo>
                  <a:lnTo>
                    <a:pt x="867" y="5"/>
                  </a:lnTo>
                  <a:lnTo>
                    <a:pt x="882" y="5"/>
                  </a:lnTo>
                  <a:lnTo>
                    <a:pt x="898" y="5"/>
                  </a:lnTo>
                  <a:lnTo>
                    <a:pt x="911" y="7"/>
                  </a:lnTo>
                  <a:lnTo>
                    <a:pt x="923" y="7"/>
                  </a:lnTo>
                  <a:lnTo>
                    <a:pt x="932" y="7"/>
                  </a:lnTo>
                  <a:lnTo>
                    <a:pt x="937" y="7"/>
                  </a:lnTo>
                  <a:lnTo>
                    <a:pt x="938" y="16"/>
                  </a:lnTo>
                  <a:lnTo>
                    <a:pt x="938" y="26"/>
                  </a:lnTo>
                  <a:lnTo>
                    <a:pt x="940" y="38"/>
                  </a:lnTo>
                  <a:lnTo>
                    <a:pt x="940" y="52"/>
                  </a:lnTo>
                  <a:lnTo>
                    <a:pt x="940" y="74"/>
                  </a:lnTo>
                  <a:lnTo>
                    <a:pt x="937" y="98"/>
                  </a:lnTo>
                  <a:lnTo>
                    <a:pt x="933" y="121"/>
                  </a:lnTo>
                  <a:lnTo>
                    <a:pt x="928" y="143"/>
                  </a:lnTo>
                  <a:lnTo>
                    <a:pt x="919" y="165"/>
                  </a:lnTo>
                  <a:lnTo>
                    <a:pt x="907" y="185"/>
                  </a:lnTo>
                  <a:lnTo>
                    <a:pt x="893" y="201"/>
                  </a:lnTo>
                  <a:lnTo>
                    <a:pt x="873" y="212"/>
                  </a:lnTo>
                  <a:lnTo>
                    <a:pt x="850" y="220"/>
                  </a:lnTo>
                  <a:lnTo>
                    <a:pt x="820" y="228"/>
                  </a:lnTo>
                  <a:lnTo>
                    <a:pt x="782" y="234"/>
                  </a:lnTo>
                  <a:lnTo>
                    <a:pt x="739" y="241"/>
                  </a:lnTo>
                  <a:lnTo>
                    <a:pt x="693" y="247"/>
                  </a:lnTo>
                  <a:lnTo>
                    <a:pt x="643" y="254"/>
                  </a:lnTo>
                  <a:lnTo>
                    <a:pt x="593" y="259"/>
                  </a:lnTo>
                  <a:lnTo>
                    <a:pt x="542" y="264"/>
                  </a:lnTo>
                  <a:lnTo>
                    <a:pt x="492" y="270"/>
                  </a:lnTo>
                  <a:lnTo>
                    <a:pt x="444" y="273"/>
                  </a:lnTo>
                  <a:lnTo>
                    <a:pt x="400" y="276"/>
                  </a:lnTo>
                  <a:lnTo>
                    <a:pt x="361" y="280"/>
                  </a:lnTo>
                  <a:lnTo>
                    <a:pt x="329" y="283"/>
                  </a:lnTo>
                  <a:lnTo>
                    <a:pt x="304" y="284"/>
                  </a:lnTo>
                  <a:lnTo>
                    <a:pt x="287" y="285"/>
                  </a:lnTo>
                  <a:lnTo>
                    <a:pt x="281" y="285"/>
                  </a:lnTo>
                  <a:lnTo>
                    <a:pt x="277" y="285"/>
                  </a:lnTo>
                  <a:lnTo>
                    <a:pt x="273" y="286"/>
                  </a:lnTo>
                  <a:lnTo>
                    <a:pt x="270" y="289"/>
                  </a:lnTo>
                  <a:lnTo>
                    <a:pt x="268" y="293"/>
                  </a:lnTo>
                  <a:lnTo>
                    <a:pt x="266" y="294"/>
                  </a:lnTo>
                  <a:lnTo>
                    <a:pt x="266" y="297"/>
                  </a:lnTo>
                  <a:lnTo>
                    <a:pt x="265" y="298"/>
                  </a:lnTo>
                  <a:lnTo>
                    <a:pt x="265" y="301"/>
                  </a:lnTo>
                  <a:lnTo>
                    <a:pt x="265" y="302"/>
                  </a:lnTo>
                  <a:lnTo>
                    <a:pt x="266" y="305"/>
                  </a:lnTo>
                  <a:lnTo>
                    <a:pt x="266" y="306"/>
                  </a:lnTo>
                  <a:lnTo>
                    <a:pt x="266" y="309"/>
                  </a:lnTo>
                  <a:lnTo>
                    <a:pt x="269" y="314"/>
                  </a:lnTo>
                  <a:lnTo>
                    <a:pt x="274" y="327"/>
                  </a:lnTo>
                  <a:lnTo>
                    <a:pt x="284" y="348"/>
                  </a:lnTo>
                  <a:lnTo>
                    <a:pt x="296" y="375"/>
                  </a:lnTo>
                  <a:lnTo>
                    <a:pt x="310" y="409"/>
                  </a:lnTo>
                  <a:lnTo>
                    <a:pt x="326" y="448"/>
                  </a:lnTo>
                  <a:lnTo>
                    <a:pt x="344" y="491"/>
                  </a:lnTo>
                  <a:lnTo>
                    <a:pt x="362" y="538"/>
                  </a:lnTo>
                  <a:lnTo>
                    <a:pt x="382" y="588"/>
                  </a:lnTo>
                  <a:lnTo>
                    <a:pt x="401" y="640"/>
                  </a:lnTo>
                  <a:lnTo>
                    <a:pt x="420" y="694"/>
                  </a:lnTo>
                  <a:lnTo>
                    <a:pt x="438" y="749"/>
                  </a:lnTo>
                  <a:lnTo>
                    <a:pt x="456" y="803"/>
                  </a:lnTo>
                  <a:lnTo>
                    <a:pt x="472" y="857"/>
                  </a:lnTo>
                  <a:lnTo>
                    <a:pt x="485" y="909"/>
                  </a:lnTo>
                  <a:lnTo>
                    <a:pt x="496" y="959"/>
                  </a:lnTo>
                  <a:lnTo>
                    <a:pt x="477" y="946"/>
                  </a:lnTo>
                  <a:lnTo>
                    <a:pt x="453" y="932"/>
                  </a:lnTo>
                  <a:lnTo>
                    <a:pt x="426" y="916"/>
                  </a:lnTo>
                  <a:lnTo>
                    <a:pt x="396" y="898"/>
                  </a:lnTo>
                  <a:lnTo>
                    <a:pt x="364" y="879"/>
                  </a:lnTo>
                  <a:lnTo>
                    <a:pt x="330" y="859"/>
                  </a:lnTo>
                  <a:lnTo>
                    <a:pt x="295" y="840"/>
                  </a:lnTo>
                  <a:lnTo>
                    <a:pt x="260" y="820"/>
                  </a:lnTo>
                  <a:lnTo>
                    <a:pt x="223" y="801"/>
                  </a:lnTo>
                  <a:lnTo>
                    <a:pt x="187" y="782"/>
                  </a:lnTo>
                  <a:lnTo>
                    <a:pt x="151" y="765"/>
                  </a:lnTo>
                  <a:lnTo>
                    <a:pt x="117" y="750"/>
                  </a:lnTo>
                  <a:lnTo>
                    <a:pt x="84" y="737"/>
                  </a:lnTo>
                  <a:lnTo>
                    <a:pt x="53" y="726"/>
                  </a:lnTo>
                  <a:lnTo>
                    <a:pt x="24" y="719"/>
                  </a:lnTo>
                  <a:lnTo>
                    <a:pt x="0" y="713"/>
                  </a:lnTo>
                  <a:lnTo>
                    <a:pt x="6" y="668"/>
                  </a:lnTo>
                  <a:lnTo>
                    <a:pt x="17" y="603"/>
                  </a:lnTo>
                  <a:lnTo>
                    <a:pt x="30" y="523"/>
                  </a:lnTo>
                  <a:lnTo>
                    <a:pt x="43" y="439"/>
                  </a:lnTo>
                  <a:lnTo>
                    <a:pt x="56" y="357"/>
                  </a:lnTo>
                  <a:lnTo>
                    <a:pt x="66" y="284"/>
                  </a:lnTo>
                  <a:lnTo>
                    <a:pt x="74" y="228"/>
                  </a:lnTo>
                  <a:lnTo>
                    <a:pt x="76" y="198"/>
                  </a:lnTo>
                  <a:close/>
                </a:path>
              </a:pathLst>
            </a:custGeom>
            <a:solidFill>
              <a:srgbClr val="C0C0C0"/>
            </a:solidFill>
            <a:ln w="9525">
              <a:noFill/>
              <a:round/>
              <a:headEnd/>
              <a:tailEnd/>
            </a:ln>
          </p:spPr>
          <p:txBody>
            <a:bodyPr/>
            <a:lstStyle/>
            <a:p>
              <a:pPr rtl="0"/>
              <a:endParaRPr lang="en-US" sz="3800"/>
            </a:p>
          </p:txBody>
        </p:sp>
        <p:sp>
          <p:nvSpPr>
            <p:cNvPr id="41448" name="Freeform 488"/>
            <p:cNvSpPr>
              <a:spLocks/>
            </p:cNvSpPr>
            <p:nvPr/>
          </p:nvSpPr>
          <p:spPr bwMode="auto">
            <a:xfrm flipH="1">
              <a:off x="439" y="1069"/>
              <a:ext cx="82" cy="190"/>
            </a:xfrm>
            <a:custGeom>
              <a:avLst/>
              <a:gdLst>
                <a:gd name="T0" fmla="*/ 11 w 357"/>
                <a:gd name="T1" fmla="*/ 2 h 828"/>
                <a:gd name="T2" fmla="*/ 8 w 357"/>
                <a:gd name="T3" fmla="*/ 4 h 828"/>
                <a:gd name="T4" fmla="*/ 6 w 357"/>
                <a:gd name="T5" fmla="*/ 7 h 828"/>
                <a:gd name="T6" fmla="*/ 4 w 357"/>
                <a:gd name="T7" fmla="*/ 10 h 828"/>
                <a:gd name="T8" fmla="*/ 2 w 357"/>
                <a:gd name="T9" fmla="*/ 19 h 828"/>
                <a:gd name="T10" fmla="*/ 0 w 357"/>
                <a:gd name="T11" fmla="*/ 40 h 828"/>
                <a:gd name="T12" fmla="*/ 1 w 357"/>
                <a:gd name="T13" fmla="*/ 64 h 828"/>
                <a:gd name="T14" fmla="*/ 5 w 357"/>
                <a:gd name="T15" fmla="*/ 90 h 828"/>
                <a:gd name="T16" fmla="*/ 10 w 357"/>
                <a:gd name="T17" fmla="*/ 103 h 828"/>
                <a:gd name="T18" fmla="*/ 13 w 357"/>
                <a:gd name="T19" fmla="*/ 115 h 828"/>
                <a:gd name="T20" fmla="*/ 17 w 357"/>
                <a:gd name="T21" fmla="*/ 135 h 828"/>
                <a:gd name="T22" fmla="*/ 19 w 357"/>
                <a:gd name="T23" fmla="*/ 162 h 828"/>
                <a:gd name="T24" fmla="*/ 18 w 357"/>
                <a:gd name="T25" fmla="*/ 177 h 828"/>
                <a:gd name="T26" fmla="*/ 19 w 357"/>
                <a:gd name="T27" fmla="*/ 178 h 828"/>
                <a:gd name="T28" fmla="*/ 19 w 357"/>
                <a:gd name="T29" fmla="*/ 179 h 828"/>
                <a:gd name="T30" fmla="*/ 21 w 357"/>
                <a:gd name="T31" fmla="*/ 181 h 828"/>
                <a:gd name="T32" fmla="*/ 25 w 357"/>
                <a:gd name="T33" fmla="*/ 184 h 828"/>
                <a:gd name="T34" fmla="*/ 30 w 357"/>
                <a:gd name="T35" fmla="*/ 187 h 828"/>
                <a:gd name="T36" fmla="*/ 38 w 357"/>
                <a:gd name="T37" fmla="*/ 189 h 828"/>
                <a:gd name="T38" fmla="*/ 47 w 357"/>
                <a:gd name="T39" fmla="*/ 190 h 828"/>
                <a:gd name="T40" fmla="*/ 59 w 357"/>
                <a:gd name="T41" fmla="*/ 189 h 828"/>
                <a:gd name="T42" fmla="*/ 72 w 357"/>
                <a:gd name="T43" fmla="*/ 185 h 828"/>
                <a:gd name="T44" fmla="*/ 81 w 357"/>
                <a:gd name="T45" fmla="*/ 181 h 828"/>
                <a:gd name="T46" fmla="*/ 82 w 357"/>
                <a:gd name="T47" fmla="*/ 179 h 828"/>
                <a:gd name="T48" fmla="*/ 82 w 357"/>
                <a:gd name="T49" fmla="*/ 171 h 828"/>
                <a:gd name="T50" fmla="*/ 79 w 357"/>
                <a:gd name="T51" fmla="*/ 131 h 828"/>
                <a:gd name="T52" fmla="*/ 69 w 357"/>
                <a:gd name="T53" fmla="*/ 75 h 828"/>
                <a:gd name="T54" fmla="*/ 51 w 357"/>
                <a:gd name="T55" fmla="*/ 23 h 828"/>
                <a:gd name="T56" fmla="*/ 37 w 357"/>
                <a:gd name="T57" fmla="*/ 4 h 828"/>
                <a:gd name="T58" fmla="*/ 36 w 357"/>
                <a:gd name="T59" fmla="*/ 4 h 828"/>
                <a:gd name="T60" fmla="*/ 35 w 357"/>
                <a:gd name="T61" fmla="*/ 4 h 828"/>
                <a:gd name="T62" fmla="*/ 31 w 357"/>
                <a:gd name="T63" fmla="*/ 2 h 828"/>
                <a:gd name="T64" fmla="*/ 24 w 357"/>
                <a:gd name="T65" fmla="*/ 0 h 828"/>
                <a:gd name="T66" fmla="*/ 16 w 357"/>
                <a:gd name="T67" fmla="*/ 0 h 82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57"/>
                <a:gd name="T103" fmla="*/ 0 h 828"/>
                <a:gd name="T104" fmla="*/ 357 w 357"/>
                <a:gd name="T105" fmla="*/ 828 h 82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57" h="828">
                  <a:moveTo>
                    <a:pt x="54" y="6"/>
                  </a:moveTo>
                  <a:lnTo>
                    <a:pt x="48" y="10"/>
                  </a:lnTo>
                  <a:lnTo>
                    <a:pt x="41" y="14"/>
                  </a:lnTo>
                  <a:lnTo>
                    <a:pt x="36" y="18"/>
                  </a:lnTo>
                  <a:lnTo>
                    <a:pt x="31" y="23"/>
                  </a:lnTo>
                  <a:lnTo>
                    <a:pt x="26" y="30"/>
                  </a:lnTo>
                  <a:lnTo>
                    <a:pt x="22" y="36"/>
                  </a:lnTo>
                  <a:lnTo>
                    <a:pt x="18" y="43"/>
                  </a:lnTo>
                  <a:lnTo>
                    <a:pt x="15" y="51"/>
                  </a:lnTo>
                  <a:lnTo>
                    <a:pt x="8" y="83"/>
                  </a:lnTo>
                  <a:lnTo>
                    <a:pt x="2" y="124"/>
                  </a:lnTo>
                  <a:lnTo>
                    <a:pt x="0" y="173"/>
                  </a:lnTo>
                  <a:lnTo>
                    <a:pt x="0" y="225"/>
                  </a:lnTo>
                  <a:lnTo>
                    <a:pt x="4" y="281"/>
                  </a:lnTo>
                  <a:lnTo>
                    <a:pt x="11" y="337"/>
                  </a:lnTo>
                  <a:lnTo>
                    <a:pt x="23" y="392"/>
                  </a:lnTo>
                  <a:lnTo>
                    <a:pt x="40" y="442"/>
                  </a:lnTo>
                  <a:lnTo>
                    <a:pt x="43" y="449"/>
                  </a:lnTo>
                  <a:lnTo>
                    <a:pt x="49" y="469"/>
                  </a:lnTo>
                  <a:lnTo>
                    <a:pt x="57" y="500"/>
                  </a:lnTo>
                  <a:lnTo>
                    <a:pt x="66" y="540"/>
                  </a:lnTo>
                  <a:lnTo>
                    <a:pt x="74" y="588"/>
                  </a:lnTo>
                  <a:lnTo>
                    <a:pt x="80" y="644"/>
                  </a:lnTo>
                  <a:lnTo>
                    <a:pt x="82" y="704"/>
                  </a:lnTo>
                  <a:lnTo>
                    <a:pt x="79" y="768"/>
                  </a:lnTo>
                  <a:lnTo>
                    <a:pt x="79" y="770"/>
                  </a:lnTo>
                  <a:lnTo>
                    <a:pt x="80" y="774"/>
                  </a:lnTo>
                  <a:lnTo>
                    <a:pt x="82" y="777"/>
                  </a:lnTo>
                  <a:lnTo>
                    <a:pt x="83" y="780"/>
                  </a:lnTo>
                  <a:lnTo>
                    <a:pt x="84" y="781"/>
                  </a:lnTo>
                  <a:lnTo>
                    <a:pt x="88" y="785"/>
                  </a:lnTo>
                  <a:lnTo>
                    <a:pt x="93" y="790"/>
                  </a:lnTo>
                  <a:lnTo>
                    <a:pt x="100" y="795"/>
                  </a:lnTo>
                  <a:lnTo>
                    <a:pt x="109" y="802"/>
                  </a:lnTo>
                  <a:lnTo>
                    <a:pt x="119" y="808"/>
                  </a:lnTo>
                  <a:lnTo>
                    <a:pt x="132" y="815"/>
                  </a:lnTo>
                  <a:lnTo>
                    <a:pt x="148" y="820"/>
                  </a:lnTo>
                  <a:lnTo>
                    <a:pt x="165" y="824"/>
                  </a:lnTo>
                  <a:lnTo>
                    <a:pt x="184" y="826"/>
                  </a:lnTo>
                  <a:lnTo>
                    <a:pt x="205" y="828"/>
                  </a:lnTo>
                  <a:lnTo>
                    <a:pt x="230" y="826"/>
                  </a:lnTo>
                  <a:lnTo>
                    <a:pt x="256" y="823"/>
                  </a:lnTo>
                  <a:lnTo>
                    <a:pt x="284" y="816"/>
                  </a:lnTo>
                  <a:lnTo>
                    <a:pt x="314" y="806"/>
                  </a:lnTo>
                  <a:lnTo>
                    <a:pt x="348" y="791"/>
                  </a:lnTo>
                  <a:lnTo>
                    <a:pt x="352" y="789"/>
                  </a:lnTo>
                  <a:lnTo>
                    <a:pt x="355" y="786"/>
                  </a:lnTo>
                  <a:lnTo>
                    <a:pt x="356" y="782"/>
                  </a:lnTo>
                  <a:lnTo>
                    <a:pt x="357" y="777"/>
                  </a:lnTo>
                  <a:lnTo>
                    <a:pt x="356" y="744"/>
                  </a:lnTo>
                  <a:lnTo>
                    <a:pt x="352" y="672"/>
                  </a:lnTo>
                  <a:lnTo>
                    <a:pt x="343" y="571"/>
                  </a:lnTo>
                  <a:lnTo>
                    <a:pt x="326" y="453"/>
                  </a:lnTo>
                  <a:lnTo>
                    <a:pt x="301" y="328"/>
                  </a:lnTo>
                  <a:lnTo>
                    <a:pt x="268" y="207"/>
                  </a:lnTo>
                  <a:lnTo>
                    <a:pt x="221" y="100"/>
                  </a:lnTo>
                  <a:lnTo>
                    <a:pt x="161" y="21"/>
                  </a:lnTo>
                  <a:lnTo>
                    <a:pt x="160" y="19"/>
                  </a:lnTo>
                  <a:lnTo>
                    <a:pt x="158" y="18"/>
                  </a:lnTo>
                  <a:lnTo>
                    <a:pt x="157" y="18"/>
                  </a:lnTo>
                  <a:lnTo>
                    <a:pt x="153" y="17"/>
                  </a:lnTo>
                  <a:lnTo>
                    <a:pt x="145" y="13"/>
                  </a:lnTo>
                  <a:lnTo>
                    <a:pt x="135" y="9"/>
                  </a:lnTo>
                  <a:lnTo>
                    <a:pt x="121" y="5"/>
                  </a:lnTo>
                  <a:lnTo>
                    <a:pt x="105" y="1"/>
                  </a:lnTo>
                  <a:lnTo>
                    <a:pt x="88" y="0"/>
                  </a:lnTo>
                  <a:lnTo>
                    <a:pt x="71" y="1"/>
                  </a:lnTo>
                  <a:lnTo>
                    <a:pt x="54" y="6"/>
                  </a:lnTo>
                  <a:close/>
                </a:path>
              </a:pathLst>
            </a:custGeom>
            <a:solidFill>
              <a:srgbClr val="000000"/>
            </a:solidFill>
            <a:ln w="9525">
              <a:noFill/>
              <a:round/>
              <a:headEnd/>
              <a:tailEnd/>
            </a:ln>
          </p:spPr>
          <p:txBody>
            <a:bodyPr/>
            <a:lstStyle/>
            <a:p>
              <a:pPr rtl="0"/>
              <a:endParaRPr lang="en-US" sz="3800"/>
            </a:p>
          </p:txBody>
        </p:sp>
        <p:sp>
          <p:nvSpPr>
            <p:cNvPr id="41449" name="Freeform 489"/>
            <p:cNvSpPr>
              <a:spLocks/>
            </p:cNvSpPr>
            <p:nvPr/>
          </p:nvSpPr>
          <p:spPr bwMode="auto">
            <a:xfrm flipH="1">
              <a:off x="496" y="1245"/>
              <a:ext cx="0" cy="1"/>
            </a:xfrm>
            <a:custGeom>
              <a:avLst/>
              <a:gdLst>
                <a:gd name="T0" fmla="*/ 0 h 3"/>
                <a:gd name="T1" fmla="*/ 0 h 3"/>
                <a:gd name="T2" fmla="*/ 0 h 3"/>
                <a:gd name="T3" fmla="*/ 0 h 3"/>
                <a:gd name="T4" fmla="*/ 1 h 3"/>
                <a:gd name="T5" fmla="*/ 0 h 3"/>
                <a:gd name="T6" fmla="*/ 0 h 3"/>
                <a:gd name="T7" fmla="*/ 0 h 3"/>
                <a:gd name="T8" fmla="*/ 0 h 3"/>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 name="T18" fmla="*/ 0 h 3"/>
                <a:gd name="T19" fmla="*/ 3 h 3"/>
              </a:gdLst>
              <a:ahLst/>
              <a:cxnLst>
                <a:cxn ang="T9">
                  <a:pos x="0" y="T0"/>
                </a:cxn>
                <a:cxn ang="T10">
                  <a:pos x="0" y="T1"/>
                </a:cxn>
                <a:cxn ang="T11">
                  <a:pos x="0" y="T2"/>
                </a:cxn>
                <a:cxn ang="T12">
                  <a:pos x="0" y="T3"/>
                </a:cxn>
                <a:cxn ang="T13">
                  <a:pos x="0" y="T4"/>
                </a:cxn>
                <a:cxn ang="T14">
                  <a:pos x="0" y="T5"/>
                </a:cxn>
                <a:cxn ang="T15">
                  <a:pos x="0" y="T6"/>
                </a:cxn>
                <a:cxn ang="T16">
                  <a:pos x="0" y="T7"/>
                </a:cxn>
                <a:cxn ang="T17">
                  <a:pos x="0" y="T8"/>
                </a:cxn>
              </a:cxnLst>
              <a:rect l="0" t="T18" r="0" b="T19"/>
              <a:pathLst>
                <a:path h="3">
                  <a:moveTo>
                    <a:pt x="0" y="0"/>
                  </a:moveTo>
                  <a:lnTo>
                    <a:pt x="0" y="0"/>
                  </a:lnTo>
                  <a:lnTo>
                    <a:pt x="0" y="1"/>
                  </a:lnTo>
                  <a:lnTo>
                    <a:pt x="0" y="3"/>
                  </a:lnTo>
                  <a:lnTo>
                    <a:pt x="0" y="1"/>
                  </a:lnTo>
                  <a:lnTo>
                    <a:pt x="0" y="0"/>
                  </a:lnTo>
                  <a:close/>
                </a:path>
              </a:pathLst>
            </a:custGeom>
            <a:solidFill>
              <a:srgbClr val="000000"/>
            </a:solidFill>
            <a:ln w="9525">
              <a:noFill/>
              <a:round/>
              <a:headEnd/>
              <a:tailEnd/>
            </a:ln>
          </p:spPr>
          <p:txBody>
            <a:bodyPr/>
            <a:lstStyle/>
            <a:p>
              <a:pPr rtl="0"/>
              <a:endParaRPr lang="en-US" sz="3800"/>
            </a:p>
          </p:txBody>
        </p:sp>
        <p:sp>
          <p:nvSpPr>
            <p:cNvPr id="41450" name="Freeform 490"/>
            <p:cNvSpPr>
              <a:spLocks/>
            </p:cNvSpPr>
            <p:nvPr/>
          </p:nvSpPr>
          <p:spPr bwMode="auto">
            <a:xfrm flipH="1">
              <a:off x="446" y="1076"/>
              <a:ext cx="67" cy="175"/>
            </a:xfrm>
            <a:custGeom>
              <a:avLst/>
              <a:gdLst>
                <a:gd name="T0" fmla="*/ 19 w 293"/>
                <a:gd name="T1" fmla="*/ 154 h 763"/>
                <a:gd name="T2" fmla="*/ 19 w 293"/>
                <a:gd name="T3" fmla="*/ 141 h 763"/>
                <a:gd name="T4" fmla="*/ 18 w 293"/>
                <a:gd name="T5" fmla="*/ 130 h 763"/>
                <a:gd name="T6" fmla="*/ 16 w 293"/>
                <a:gd name="T7" fmla="*/ 119 h 763"/>
                <a:gd name="T8" fmla="*/ 14 w 293"/>
                <a:gd name="T9" fmla="*/ 110 h 763"/>
                <a:gd name="T10" fmla="*/ 12 w 293"/>
                <a:gd name="T11" fmla="*/ 103 h 763"/>
                <a:gd name="T12" fmla="*/ 11 w 293"/>
                <a:gd name="T13" fmla="*/ 97 h 763"/>
                <a:gd name="T14" fmla="*/ 9 w 293"/>
                <a:gd name="T15" fmla="*/ 93 h 763"/>
                <a:gd name="T16" fmla="*/ 9 w 293"/>
                <a:gd name="T17" fmla="*/ 92 h 763"/>
                <a:gd name="T18" fmla="*/ 5 w 293"/>
                <a:gd name="T19" fmla="*/ 79 h 763"/>
                <a:gd name="T20" fmla="*/ 2 w 293"/>
                <a:gd name="T21" fmla="*/ 65 h 763"/>
                <a:gd name="T22" fmla="*/ 1 w 293"/>
                <a:gd name="T23" fmla="*/ 50 h 763"/>
                <a:gd name="T24" fmla="*/ 0 w 293"/>
                <a:gd name="T25" fmla="*/ 37 h 763"/>
                <a:gd name="T26" fmla="*/ 0 w 293"/>
                <a:gd name="T27" fmla="*/ 28 h 763"/>
                <a:gd name="T28" fmla="*/ 1 w 293"/>
                <a:gd name="T29" fmla="*/ 19 h 763"/>
                <a:gd name="T30" fmla="*/ 2 w 293"/>
                <a:gd name="T31" fmla="*/ 12 h 763"/>
                <a:gd name="T32" fmla="*/ 3 w 293"/>
                <a:gd name="T33" fmla="*/ 7 h 763"/>
                <a:gd name="T34" fmla="*/ 4 w 293"/>
                <a:gd name="T35" fmla="*/ 5 h 763"/>
                <a:gd name="T36" fmla="*/ 5 w 293"/>
                <a:gd name="T37" fmla="*/ 3 h 763"/>
                <a:gd name="T38" fmla="*/ 7 w 293"/>
                <a:gd name="T39" fmla="*/ 2 h 763"/>
                <a:gd name="T40" fmla="*/ 8 w 293"/>
                <a:gd name="T41" fmla="*/ 1 h 763"/>
                <a:gd name="T42" fmla="*/ 10 w 293"/>
                <a:gd name="T43" fmla="*/ 0 h 763"/>
                <a:gd name="T44" fmla="*/ 13 w 293"/>
                <a:gd name="T45" fmla="*/ 0 h 763"/>
                <a:gd name="T46" fmla="*/ 15 w 293"/>
                <a:gd name="T47" fmla="*/ 0 h 763"/>
                <a:gd name="T48" fmla="*/ 17 w 293"/>
                <a:gd name="T49" fmla="*/ 1 h 763"/>
                <a:gd name="T50" fmla="*/ 19 w 293"/>
                <a:gd name="T51" fmla="*/ 1 h 763"/>
                <a:gd name="T52" fmla="*/ 21 w 293"/>
                <a:gd name="T53" fmla="*/ 2 h 763"/>
                <a:gd name="T54" fmla="*/ 23 w 293"/>
                <a:gd name="T55" fmla="*/ 3 h 763"/>
                <a:gd name="T56" fmla="*/ 25 w 293"/>
                <a:gd name="T57" fmla="*/ 3 h 763"/>
                <a:gd name="T58" fmla="*/ 37 w 293"/>
                <a:gd name="T59" fmla="*/ 19 h 763"/>
                <a:gd name="T60" fmla="*/ 46 w 293"/>
                <a:gd name="T61" fmla="*/ 41 h 763"/>
                <a:gd name="T62" fmla="*/ 54 w 293"/>
                <a:gd name="T63" fmla="*/ 66 h 763"/>
                <a:gd name="T64" fmla="*/ 59 w 293"/>
                <a:gd name="T65" fmla="*/ 92 h 763"/>
                <a:gd name="T66" fmla="*/ 62 w 293"/>
                <a:gd name="T67" fmla="*/ 117 h 763"/>
                <a:gd name="T68" fmla="*/ 65 w 293"/>
                <a:gd name="T69" fmla="*/ 140 h 763"/>
                <a:gd name="T70" fmla="*/ 66 w 293"/>
                <a:gd name="T71" fmla="*/ 158 h 763"/>
                <a:gd name="T72" fmla="*/ 67 w 293"/>
                <a:gd name="T73" fmla="*/ 169 h 763"/>
                <a:gd name="T74" fmla="*/ 61 w 293"/>
                <a:gd name="T75" fmla="*/ 171 h 763"/>
                <a:gd name="T76" fmla="*/ 56 w 293"/>
                <a:gd name="T77" fmla="*/ 173 h 763"/>
                <a:gd name="T78" fmla="*/ 51 w 293"/>
                <a:gd name="T79" fmla="*/ 174 h 763"/>
                <a:gd name="T80" fmla="*/ 47 w 293"/>
                <a:gd name="T81" fmla="*/ 175 h 763"/>
                <a:gd name="T82" fmla="*/ 43 w 293"/>
                <a:gd name="T83" fmla="*/ 175 h 763"/>
                <a:gd name="T84" fmla="*/ 39 w 293"/>
                <a:gd name="T85" fmla="*/ 175 h 763"/>
                <a:gd name="T86" fmla="*/ 35 w 293"/>
                <a:gd name="T87" fmla="*/ 175 h 763"/>
                <a:gd name="T88" fmla="*/ 32 w 293"/>
                <a:gd name="T89" fmla="*/ 175 h 763"/>
                <a:gd name="T90" fmla="*/ 30 w 293"/>
                <a:gd name="T91" fmla="*/ 174 h 763"/>
                <a:gd name="T92" fmla="*/ 27 w 293"/>
                <a:gd name="T93" fmla="*/ 173 h 763"/>
                <a:gd name="T94" fmla="*/ 25 w 293"/>
                <a:gd name="T95" fmla="*/ 172 h 763"/>
                <a:gd name="T96" fmla="*/ 23 w 293"/>
                <a:gd name="T97" fmla="*/ 171 h 763"/>
                <a:gd name="T98" fmla="*/ 21 w 293"/>
                <a:gd name="T99" fmla="*/ 170 h 763"/>
                <a:gd name="T100" fmla="*/ 20 w 293"/>
                <a:gd name="T101" fmla="*/ 169 h 763"/>
                <a:gd name="T102" fmla="*/ 19 w 293"/>
                <a:gd name="T103" fmla="*/ 169 h 763"/>
                <a:gd name="T104" fmla="*/ 19 w 293"/>
                <a:gd name="T105" fmla="*/ 168 h 763"/>
                <a:gd name="T106" fmla="*/ 19 w 293"/>
                <a:gd name="T107" fmla="*/ 164 h 763"/>
                <a:gd name="T108" fmla="*/ 19 w 293"/>
                <a:gd name="T109" fmla="*/ 161 h 763"/>
                <a:gd name="T110" fmla="*/ 19 w 293"/>
                <a:gd name="T111" fmla="*/ 157 h 763"/>
                <a:gd name="T112" fmla="*/ 19 w 293"/>
                <a:gd name="T113" fmla="*/ 154 h 76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3"/>
                <a:gd name="T172" fmla="*/ 0 h 763"/>
                <a:gd name="T173" fmla="*/ 293 w 293"/>
                <a:gd name="T174" fmla="*/ 763 h 76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3" h="763">
                  <a:moveTo>
                    <a:pt x="83" y="671"/>
                  </a:moveTo>
                  <a:lnTo>
                    <a:pt x="82" y="616"/>
                  </a:lnTo>
                  <a:lnTo>
                    <a:pt x="77" y="565"/>
                  </a:lnTo>
                  <a:lnTo>
                    <a:pt x="69" y="520"/>
                  </a:lnTo>
                  <a:lnTo>
                    <a:pt x="61" y="481"/>
                  </a:lnTo>
                  <a:lnTo>
                    <a:pt x="54" y="448"/>
                  </a:lnTo>
                  <a:lnTo>
                    <a:pt x="46" y="422"/>
                  </a:lnTo>
                  <a:lnTo>
                    <a:pt x="41" y="405"/>
                  </a:lnTo>
                  <a:lnTo>
                    <a:pt x="38" y="399"/>
                  </a:lnTo>
                  <a:lnTo>
                    <a:pt x="21" y="343"/>
                  </a:lnTo>
                  <a:lnTo>
                    <a:pt x="9" y="283"/>
                  </a:lnTo>
                  <a:lnTo>
                    <a:pt x="3" y="220"/>
                  </a:lnTo>
                  <a:lnTo>
                    <a:pt x="0" y="161"/>
                  </a:lnTo>
                  <a:lnTo>
                    <a:pt x="2" y="122"/>
                  </a:lnTo>
                  <a:lnTo>
                    <a:pt x="4" y="85"/>
                  </a:lnTo>
                  <a:lnTo>
                    <a:pt x="8" y="54"/>
                  </a:lnTo>
                  <a:lnTo>
                    <a:pt x="15" y="29"/>
                  </a:lnTo>
                  <a:lnTo>
                    <a:pt x="18" y="21"/>
                  </a:lnTo>
                  <a:lnTo>
                    <a:pt x="22" y="13"/>
                  </a:lnTo>
                  <a:lnTo>
                    <a:pt x="29" y="8"/>
                  </a:lnTo>
                  <a:lnTo>
                    <a:pt x="35" y="4"/>
                  </a:lnTo>
                  <a:lnTo>
                    <a:pt x="44" y="2"/>
                  </a:lnTo>
                  <a:lnTo>
                    <a:pt x="55" y="0"/>
                  </a:lnTo>
                  <a:lnTo>
                    <a:pt x="65" y="2"/>
                  </a:lnTo>
                  <a:lnTo>
                    <a:pt x="76" y="3"/>
                  </a:lnTo>
                  <a:lnTo>
                    <a:pt x="85" y="6"/>
                  </a:lnTo>
                  <a:lnTo>
                    <a:pt x="94" y="8"/>
                  </a:lnTo>
                  <a:lnTo>
                    <a:pt x="102" y="11"/>
                  </a:lnTo>
                  <a:lnTo>
                    <a:pt x="108" y="13"/>
                  </a:lnTo>
                  <a:lnTo>
                    <a:pt x="160" y="84"/>
                  </a:lnTo>
                  <a:lnTo>
                    <a:pt x="202" y="179"/>
                  </a:lnTo>
                  <a:lnTo>
                    <a:pt x="234" y="287"/>
                  </a:lnTo>
                  <a:lnTo>
                    <a:pt x="258" y="401"/>
                  </a:lnTo>
                  <a:lnTo>
                    <a:pt x="273" y="512"/>
                  </a:lnTo>
                  <a:lnTo>
                    <a:pt x="284" y="610"/>
                  </a:lnTo>
                  <a:lnTo>
                    <a:pt x="290" y="688"/>
                  </a:lnTo>
                  <a:lnTo>
                    <a:pt x="293" y="735"/>
                  </a:lnTo>
                  <a:lnTo>
                    <a:pt x="268" y="745"/>
                  </a:lnTo>
                  <a:lnTo>
                    <a:pt x="246" y="753"/>
                  </a:lnTo>
                  <a:lnTo>
                    <a:pt x="225" y="758"/>
                  </a:lnTo>
                  <a:lnTo>
                    <a:pt x="206" y="762"/>
                  </a:lnTo>
                  <a:lnTo>
                    <a:pt x="187" y="763"/>
                  </a:lnTo>
                  <a:lnTo>
                    <a:pt x="171" y="763"/>
                  </a:lnTo>
                  <a:lnTo>
                    <a:pt x="155" y="763"/>
                  </a:lnTo>
                  <a:lnTo>
                    <a:pt x="142" y="761"/>
                  </a:lnTo>
                  <a:lnTo>
                    <a:pt x="130" y="758"/>
                  </a:lnTo>
                  <a:lnTo>
                    <a:pt x="119" y="755"/>
                  </a:lnTo>
                  <a:lnTo>
                    <a:pt x="109" y="751"/>
                  </a:lnTo>
                  <a:lnTo>
                    <a:pt x="102" y="746"/>
                  </a:lnTo>
                  <a:lnTo>
                    <a:pt x="94" y="742"/>
                  </a:lnTo>
                  <a:lnTo>
                    <a:pt x="89" y="738"/>
                  </a:lnTo>
                  <a:lnTo>
                    <a:pt x="85" y="735"/>
                  </a:lnTo>
                  <a:lnTo>
                    <a:pt x="81" y="732"/>
                  </a:lnTo>
                  <a:lnTo>
                    <a:pt x="82" y="716"/>
                  </a:lnTo>
                  <a:lnTo>
                    <a:pt x="82" y="701"/>
                  </a:lnTo>
                  <a:lnTo>
                    <a:pt x="83" y="685"/>
                  </a:lnTo>
                  <a:lnTo>
                    <a:pt x="83" y="671"/>
                  </a:lnTo>
                  <a:close/>
                </a:path>
              </a:pathLst>
            </a:custGeom>
            <a:solidFill>
              <a:srgbClr val="C0C0C0"/>
            </a:solidFill>
            <a:ln w="9525">
              <a:noFill/>
              <a:round/>
              <a:headEnd/>
              <a:tailEnd/>
            </a:ln>
          </p:spPr>
          <p:txBody>
            <a:bodyPr/>
            <a:lstStyle/>
            <a:p>
              <a:pPr rtl="0"/>
              <a:endParaRPr lang="en-US" sz="3800"/>
            </a:p>
          </p:txBody>
        </p:sp>
        <p:sp>
          <p:nvSpPr>
            <p:cNvPr id="41451" name="Freeform 491"/>
            <p:cNvSpPr>
              <a:spLocks/>
            </p:cNvSpPr>
            <p:nvPr/>
          </p:nvSpPr>
          <p:spPr bwMode="auto">
            <a:xfrm flipH="1">
              <a:off x="494" y="1047"/>
              <a:ext cx="20" cy="27"/>
            </a:xfrm>
            <a:custGeom>
              <a:avLst/>
              <a:gdLst>
                <a:gd name="T0" fmla="*/ 0 w 90"/>
                <a:gd name="T1" fmla="*/ 8 h 118"/>
                <a:gd name="T2" fmla="*/ 1 w 90"/>
                <a:gd name="T3" fmla="*/ 9 h 118"/>
                <a:gd name="T4" fmla="*/ 2 w 90"/>
                <a:gd name="T5" fmla="*/ 11 h 118"/>
                <a:gd name="T6" fmla="*/ 4 w 90"/>
                <a:gd name="T7" fmla="*/ 13 h 118"/>
                <a:gd name="T8" fmla="*/ 5 w 90"/>
                <a:gd name="T9" fmla="*/ 16 h 118"/>
                <a:gd name="T10" fmla="*/ 7 w 90"/>
                <a:gd name="T11" fmla="*/ 19 h 118"/>
                <a:gd name="T12" fmla="*/ 8 w 90"/>
                <a:gd name="T13" fmla="*/ 21 h 118"/>
                <a:gd name="T14" fmla="*/ 10 w 90"/>
                <a:gd name="T15" fmla="*/ 24 h 118"/>
                <a:gd name="T16" fmla="*/ 11 w 90"/>
                <a:gd name="T17" fmla="*/ 27 h 118"/>
                <a:gd name="T18" fmla="*/ 20 w 90"/>
                <a:gd name="T19" fmla="*/ 23 h 118"/>
                <a:gd name="T20" fmla="*/ 19 w 90"/>
                <a:gd name="T21" fmla="*/ 21 h 118"/>
                <a:gd name="T22" fmla="*/ 18 w 90"/>
                <a:gd name="T23" fmla="*/ 19 h 118"/>
                <a:gd name="T24" fmla="*/ 16 w 90"/>
                <a:gd name="T25" fmla="*/ 16 h 118"/>
                <a:gd name="T26" fmla="*/ 15 w 90"/>
                <a:gd name="T27" fmla="*/ 12 h 118"/>
                <a:gd name="T28" fmla="*/ 12 w 90"/>
                <a:gd name="T29" fmla="*/ 8 h 118"/>
                <a:gd name="T30" fmla="*/ 10 w 90"/>
                <a:gd name="T31" fmla="*/ 5 h 118"/>
                <a:gd name="T32" fmla="*/ 8 w 90"/>
                <a:gd name="T33" fmla="*/ 2 h 118"/>
                <a:gd name="T34" fmla="*/ 6 w 90"/>
                <a:gd name="T35" fmla="*/ 0 h 118"/>
                <a:gd name="T36" fmla="*/ 0 w 90"/>
                <a:gd name="T37" fmla="*/ 8 h 1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0"/>
                <a:gd name="T58" fmla="*/ 0 h 118"/>
                <a:gd name="T59" fmla="*/ 90 w 90"/>
                <a:gd name="T60" fmla="*/ 118 h 1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0" h="118">
                  <a:moveTo>
                    <a:pt x="0" y="35"/>
                  </a:moveTo>
                  <a:lnTo>
                    <a:pt x="6" y="40"/>
                  </a:lnTo>
                  <a:lnTo>
                    <a:pt x="11" y="47"/>
                  </a:lnTo>
                  <a:lnTo>
                    <a:pt x="17" y="57"/>
                  </a:lnTo>
                  <a:lnTo>
                    <a:pt x="24" y="68"/>
                  </a:lnTo>
                  <a:lnTo>
                    <a:pt x="32" y="81"/>
                  </a:lnTo>
                  <a:lnTo>
                    <a:pt x="38" y="92"/>
                  </a:lnTo>
                  <a:lnTo>
                    <a:pt x="45" y="105"/>
                  </a:lnTo>
                  <a:lnTo>
                    <a:pt x="51" y="118"/>
                  </a:lnTo>
                  <a:lnTo>
                    <a:pt x="90" y="100"/>
                  </a:lnTo>
                  <a:lnTo>
                    <a:pt x="87" y="92"/>
                  </a:lnTo>
                  <a:lnTo>
                    <a:pt x="81" y="82"/>
                  </a:lnTo>
                  <a:lnTo>
                    <a:pt x="74" y="68"/>
                  </a:lnTo>
                  <a:lnTo>
                    <a:pt x="67" y="52"/>
                  </a:lnTo>
                  <a:lnTo>
                    <a:pt x="56" y="36"/>
                  </a:lnTo>
                  <a:lnTo>
                    <a:pt x="47" y="22"/>
                  </a:lnTo>
                  <a:lnTo>
                    <a:pt x="37" y="9"/>
                  </a:lnTo>
                  <a:lnTo>
                    <a:pt x="26" y="0"/>
                  </a:lnTo>
                  <a:lnTo>
                    <a:pt x="0" y="35"/>
                  </a:lnTo>
                  <a:close/>
                </a:path>
              </a:pathLst>
            </a:custGeom>
            <a:solidFill>
              <a:srgbClr val="000000"/>
            </a:solidFill>
            <a:ln w="9525">
              <a:noFill/>
              <a:round/>
              <a:headEnd/>
              <a:tailEnd/>
            </a:ln>
          </p:spPr>
          <p:txBody>
            <a:bodyPr/>
            <a:lstStyle/>
            <a:p>
              <a:pPr rtl="0"/>
              <a:endParaRPr lang="en-US" sz="3800"/>
            </a:p>
          </p:txBody>
        </p:sp>
        <p:sp>
          <p:nvSpPr>
            <p:cNvPr id="41452" name="Freeform 492"/>
            <p:cNvSpPr>
              <a:spLocks/>
            </p:cNvSpPr>
            <p:nvPr/>
          </p:nvSpPr>
          <p:spPr bwMode="auto">
            <a:xfrm flipH="1">
              <a:off x="611" y="1129"/>
              <a:ext cx="74" cy="73"/>
            </a:xfrm>
            <a:custGeom>
              <a:avLst/>
              <a:gdLst>
                <a:gd name="T0" fmla="*/ 64 w 322"/>
                <a:gd name="T1" fmla="*/ 2 h 315"/>
                <a:gd name="T2" fmla="*/ 2 w 322"/>
                <a:gd name="T3" fmla="*/ 63 h 315"/>
                <a:gd name="T4" fmla="*/ 0 w 322"/>
                <a:gd name="T5" fmla="*/ 65 h 315"/>
                <a:gd name="T6" fmla="*/ 0 w 322"/>
                <a:gd name="T7" fmla="*/ 67 h 315"/>
                <a:gd name="T8" fmla="*/ 0 w 322"/>
                <a:gd name="T9" fmla="*/ 69 h 315"/>
                <a:gd name="T10" fmla="*/ 2 w 322"/>
                <a:gd name="T11" fmla="*/ 71 h 315"/>
                <a:gd name="T12" fmla="*/ 4 w 322"/>
                <a:gd name="T13" fmla="*/ 73 h 315"/>
                <a:gd name="T14" fmla="*/ 6 w 322"/>
                <a:gd name="T15" fmla="*/ 73 h 315"/>
                <a:gd name="T16" fmla="*/ 8 w 322"/>
                <a:gd name="T17" fmla="*/ 73 h 315"/>
                <a:gd name="T18" fmla="*/ 10 w 322"/>
                <a:gd name="T19" fmla="*/ 71 h 315"/>
                <a:gd name="T20" fmla="*/ 72 w 322"/>
                <a:gd name="T21" fmla="*/ 11 h 315"/>
                <a:gd name="T22" fmla="*/ 74 w 322"/>
                <a:gd name="T23" fmla="*/ 9 h 315"/>
                <a:gd name="T24" fmla="*/ 74 w 322"/>
                <a:gd name="T25" fmla="*/ 6 h 315"/>
                <a:gd name="T26" fmla="*/ 74 w 322"/>
                <a:gd name="T27" fmla="*/ 4 h 315"/>
                <a:gd name="T28" fmla="*/ 72 w 322"/>
                <a:gd name="T29" fmla="*/ 2 h 315"/>
                <a:gd name="T30" fmla="*/ 70 w 322"/>
                <a:gd name="T31" fmla="*/ 0 h 315"/>
                <a:gd name="T32" fmla="*/ 68 w 322"/>
                <a:gd name="T33" fmla="*/ 0 h 315"/>
                <a:gd name="T34" fmla="*/ 66 w 322"/>
                <a:gd name="T35" fmla="*/ 0 h 315"/>
                <a:gd name="T36" fmla="*/ 64 w 322"/>
                <a:gd name="T37" fmla="*/ 2 h 3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2"/>
                <a:gd name="T58" fmla="*/ 0 h 315"/>
                <a:gd name="T59" fmla="*/ 322 w 322"/>
                <a:gd name="T60" fmla="*/ 315 h 3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2" h="315">
                  <a:moveTo>
                    <a:pt x="279" y="8"/>
                  </a:moveTo>
                  <a:lnTo>
                    <a:pt x="8" y="270"/>
                  </a:lnTo>
                  <a:lnTo>
                    <a:pt x="2" y="279"/>
                  </a:lnTo>
                  <a:lnTo>
                    <a:pt x="0" y="288"/>
                  </a:lnTo>
                  <a:lnTo>
                    <a:pt x="2" y="298"/>
                  </a:lnTo>
                  <a:lnTo>
                    <a:pt x="7" y="307"/>
                  </a:lnTo>
                  <a:lnTo>
                    <a:pt x="16" y="313"/>
                  </a:lnTo>
                  <a:lnTo>
                    <a:pt x="26" y="315"/>
                  </a:lnTo>
                  <a:lnTo>
                    <a:pt x="36" y="313"/>
                  </a:lnTo>
                  <a:lnTo>
                    <a:pt x="45" y="307"/>
                  </a:lnTo>
                  <a:lnTo>
                    <a:pt x="314" y="46"/>
                  </a:lnTo>
                  <a:lnTo>
                    <a:pt x="320" y="37"/>
                  </a:lnTo>
                  <a:lnTo>
                    <a:pt x="322" y="26"/>
                  </a:lnTo>
                  <a:lnTo>
                    <a:pt x="320" y="17"/>
                  </a:lnTo>
                  <a:lnTo>
                    <a:pt x="315" y="8"/>
                  </a:lnTo>
                  <a:lnTo>
                    <a:pt x="306" y="1"/>
                  </a:lnTo>
                  <a:lnTo>
                    <a:pt x="297" y="0"/>
                  </a:lnTo>
                  <a:lnTo>
                    <a:pt x="288" y="1"/>
                  </a:lnTo>
                  <a:lnTo>
                    <a:pt x="279" y="8"/>
                  </a:lnTo>
                  <a:close/>
                </a:path>
              </a:pathLst>
            </a:custGeom>
            <a:solidFill>
              <a:srgbClr val="000000"/>
            </a:solidFill>
            <a:ln w="9525">
              <a:noFill/>
              <a:round/>
              <a:headEnd/>
              <a:tailEnd/>
            </a:ln>
          </p:spPr>
          <p:txBody>
            <a:bodyPr/>
            <a:lstStyle/>
            <a:p>
              <a:pPr rtl="0"/>
              <a:endParaRPr lang="en-US" sz="3800"/>
            </a:p>
          </p:txBody>
        </p:sp>
        <p:sp>
          <p:nvSpPr>
            <p:cNvPr id="41453" name="Freeform 493"/>
            <p:cNvSpPr>
              <a:spLocks/>
            </p:cNvSpPr>
            <p:nvPr/>
          </p:nvSpPr>
          <p:spPr bwMode="auto">
            <a:xfrm flipH="1">
              <a:off x="490" y="1117"/>
              <a:ext cx="163" cy="91"/>
            </a:xfrm>
            <a:custGeom>
              <a:avLst/>
              <a:gdLst>
                <a:gd name="T0" fmla="*/ 153 w 708"/>
                <a:gd name="T1" fmla="*/ 4 h 397"/>
                <a:gd name="T2" fmla="*/ 151 w 708"/>
                <a:gd name="T3" fmla="*/ 8 h 397"/>
                <a:gd name="T4" fmla="*/ 148 w 708"/>
                <a:gd name="T5" fmla="*/ 15 h 397"/>
                <a:gd name="T6" fmla="*/ 144 w 708"/>
                <a:gd name="T7" fmla="*/ 24 h 397"/>
                <a:gd name="T8" fmla="*/ 137 w 708"/>
                <a:gd name="T9" fmla="*/ 35 h 397"/>
                <a:gd name="T10" fmla="*/ 129 w 708"/>
                <a:gd name="T11" fmla="*/ 46 h 397"/>
                <a:gd name="T12" fmla="*/ 118 w 708"/>
                <a:gd name="T13" fmla="*/ 56 h 397"/>
                <a:gd name="T14" fmla="*/ 105 w 708"/>
                <a:gd name="T15" fmla="*/ 66 h 397"/>
                <a:gd name="T16" fmla="*/ 93 w 708"/>
                <a:gd name="T17" fmla="*/ 73 h 397"/>
                <a:gd name="T18" fmla="*/ 83 w 708"/>
                <a:gd name="T19" fmla="*/ 77 h 397"/>
                <a:gd name="T20" fmla="*/ 72 w 708"/>
                <a:gd name="T21" fmla="*/ 79 h 397"/>
                <a:gd name="T22" fmla="*/ 61 w 708"/>
                <a:gd name="T23" fmla="*/ 81 h 397"/>
                <a:gd name="T24" fmla="*/ 50 w 708"/>
                <a:gd name="T25" fmla="*/ 81 h 397"/>
                <a:gd name="T26" fmla="*/ 38 w 708"/>
                <a:gd name="T27" fmla="*/ 80 h 397"/>
                <a:gd name="T28" fmla="*/ 26 w 708"/>
                <a:gd name="T29" fmla="*/ 78 h 397"/>
                <a:gd name="T30" fmla="*/ 13 w 708"/>
                <a:gd name="T31" fmla="*/ 75 h 397"/>
                <a:gd name="T32" fmla="*/ 4 w 708"/>
                <a:gd name="T33" fmla="*/ 73 h 397"/>
                <a:gd name="T34" fmla="*/ 1 w 708"/>
                <a:gd name="T35" fmla="*/ 75 h 397"/>
                <a:gd name="T36" fmla="*/ 0 w 708"/>
                <a:gd name="T37" fmla="*/ 78 h 397"/>
                <a:gd name="T38" fmla="*/ 2 w 708"/>
                <a:gd name="T39" fmla="*/ 82 h 397"/>
                <a:gd name="T40" fmla="*/ 10 w 708"/>
                <a:gd name="T41" fmla="*/ 85 h 397"/>
                <a:gd name="T42" fmla="*/ 24 w 708"/>
                <a:gd name="T43" fmla="*/ 88 h 397"/>
                <a:gd name="T44" fmla="*/ 37 w 708"/>
                <a:gd name="T45" fmla="*/ 90 h 397"/>
                <a:gd name="T46" fmla="*/ 50 w 708"/>
                <a:gd name="T47" fmla="*/ 91 h 397"/>
                <a:gd name="T48" fmla="*/ 63 w 708"/>
                <a:gd name="T49" fmla="*/ 91 h 397"/>
                <a:gd name="T50" fmla="*/ 75 w 708"/>
                <a:gd name="T51" fmla="*/ 89 h 397"/>
                <a:gd name="T52" fmla="*/ 86 w 708"/>
                <a:gd name="T53" fmla="*/ 86 h 397"/>
                <a:gd name="T54" fmla="*/ 97 w 708"/>
                <a:gd name="T55" fmla="*/ 82 h 397"/>
                <a:gd name="T56" fmla="*/ 111 w 708"/>
                <a:gd name="T57" fmla="*/ 75 h 397"/>
                <a:gd name="T58" fmla="*/ 125 w 708"/>
                <a:gd name="T59" fmla="*/ 64 h 397"/>
                <a:gd name="T60" fmla="*/ 136 w 708"/>
                <a:gd name="T61" fmla="*/ 53 h 397"/>
                <a:gd name="T62" fmla="*/ 146 w 708"/>
                <a:gd name="T63" fmla="*/ 41 h 397"/>
                <a:gd name="T64" fmla="*/ 153 w 708"/>
                <a:gd name="T65" fmla="*/ 30 h 397"/>
                <a:gd name="T66" fmla="*/ 158 w 708"/>
                <a:gd name="T67" fmla="*/ 19 h 397"/>
                <a:gd name="T68" fmla="*/ 161 w 708"/>
                <a:gd name="T69" fmla="*/ 12 h 397"/>
                <a:gd name="T70" fmla="*/ 163 w 708"/>
                <a:gd name="T71" fmla="*/ 7 h 397"/>
                <a:gd name="T72" fmla="*/ 163 w 708"/>
                <a:gd name="T73" fmla="*/ 4 h 397"/>
                <a:gd name="T74" fmla="*/ 161 w 708"/>
                <a:gd name="T75" fmla="*/ 1 h 397"/>
                <a:gd name="T76" fmla="*/ 157 w 708"/>
                <a:gd name="T77" fmla="*/ 0 h 397"/>
                <a:gd name="T78" fmla="*/ 154 w 708"/>
                <a:gd name="T79" fmla="*/ 2 h 39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08"/>
                <a:gd name="T121" fmla="*/ 0 h 397"/>
                <a:gd name="T122" fmla="*/ 708 w 708"/>
                <a:gd name="T123" fmla="*/ 397 h 39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08" h="397">
                  <a:moveTo>
                    <a:pt x="665" y="15"/>
                  </a:moveTo>
                  <a:lnTo>
                    <a:pt x="664" y="17"/>
                  </a:lnTo>
                  <a:lnTo>
                    <a:pt x="662" y="24"/>
                  </a:lnTo>
                  <a:lnTo>
                    <a:pt x="658" y="36"/>
                  </a:lnTo>
                  <a:lnTo>
                    <a:pt x="652" y="49"/>
                  </a:lnTo>
                  <a:lnTo>
                    <a:pt x="645" y="66"/>
                  </a:lnTo>
                  <a:lnTo>
                    <a:pt x="636" y="85"/>
                  </a:lnTo>
                  <a:lnTo>
                    <a:pt x="624" y="106"/>
                  </a:lnTo>
                  <a:lnTo>
                    <a:pt x="611" y="128"/>
                  </a:lnTo>
                  <a:lnTo>
                    <a:pt x="595" y="151"/>
                  </a:lnTo>
                  <a:lnTo>
                    <a:pt x="578" y="176"/>
                  </a:lnTo>
                  <a:lnTo>
                    <a:pt x="559" y="200"/>
                  </a:lnTo>
                  <a:lnTo>
                    <a:pt x="537" y="224"/>
                  </a:lnTo>
                  <a:lnTo>
                    <a:pt x="512" y="246"/>
                  </a:lnTo>
                  <a:lnTo>
                    <a:pt x="486" y="269"/>
                  </a:lnTo>
                  <a:lnTo>
                    <a:pt x="456" y="289"/>
                  </a:lnTo>
                  <a:lnTo>
                    <a:pt x="425" y="308"/>
                  </a:lnTo>
                  <a:lnTo>
                    <a:pt x="404" y="318"/>
                  </a:lnTo>
                  <a:lnTo>
                    <a:pt x="382" y="327"/>
                  </a:lnTo>
                  <a:lnTo>
                    <a:pt x="360" y="334"/>
                  </a:lnTo>
                  <a:lnTo>
                    <a:pt x="337" y="340"/>
                  </a:lnTo>
                  <a:lnTo>
                    <a:pt x="314" y="345"/>
                  </a:lnTo>
                  <a:lnTo>
                    <a:pt x="290" y="349"/>
                  </a:lnTo>
                  <a:lnTo>
                    <a:pt x="266" y="352"/>
                  </a:lnTo>
                  <a:lnTo>
                    <a:pt x="242" y="353"/>
                  </a:lnTo>
                  <a:lnTo>
                    <a:pt x="216" y="353"/>
                  </a:lnTo>
                  <a:lnTo>
                    <a:pt x="191" y="352"/>
                  </a:lnTo>
                  <a:lnTo>
                    <a:pt x="165" y="351"/>
                  </a:lnTo>
                  <a:lnTo>
                    <a:pt x="139" y="347"/>
                  </a:lnTo>
                  <a:lnTo>
                    <a:pt x="112" y="342"/>
                  </a:lnTo>
                  <a:lnTo>
                    <a:pt x="84" y="335"/>
                  </a:lnTo>
                  <a:lnTo>
                    <a:pt x="57" y="328"/>
                  </a:lnTo>
                  <a:lnTo>
                    <a:pt x="28" y="319"/>
                  </a:lnTo>
                  <a:lnTo>
                    <a:pt x="19" y="318"/>
                  </a:lnTo>
                  <a:lnTo>
                    <a:pt x="12" y="321"/>
                  </a:lnTo>
                  <a:lnTo>
                    <a:pt x="5" y="326"/>
                  </a:lnTo>
                  <a:lnTo>
                    <a:pt x="1" y="332"/>
                  </a:lnTo>
                  <a:lnTo>
                    <a:pt x="0" y="342"/>
                  </a:lnTo>
                  <a:lnTo>
                    <a:pt x="2" y="349"/>
                  </a:lnTo>
                  <a:lnTo>
                    <a:pt x="8" y="357"/>
                  </a:lnTo>
                  <a:lnTo>
                    <a:pt x="14" y="361"/>
                  </a:lnTo>
                  <a:lnTo>
                    <a:pt x="44" y="370"/>
                  </a:lnTo>
                  <a:lnTo>
                    <a:pt x="75" y="378"/>
                  </a:lnTo>
                  <a:lnTo>
                    <a:pt x="104" y="384"/>
                  </a:lnTo>
                  <a:lnTo>
                    <a:pt x="134" y="390"/>
                  </a:lnTo>
                  <a:lnTo>
                    <a:pt x="162" y="394"/>
                  </a:lnTo>
                  <a:lnTo>
                    <a:pt x="191" y="396"/>
                  </a:lnTo>
                  <a:lnTo>
                    <a:pt x="218" y="397"/>
                  </a:lnTo>
                  <a:lnTo>
                    <a:pt x="246" y="397"/>
                  </a:lnTo>
                  <a:lnTo>
                    <a:pt x="273" y="395"/>
                  </a:lnTo>
                  <a:lnTo>
                    <a:pt x="299" y="392"/>
                  </a:lnTo>
                  <a:lnTo>
                    <a:pt x="325" y="388"/>
                  </a:lnTo>
                  <a:lnTo>
                    <a:pt x="350" y="382"/>
                  </a:lnTo>
                  <a:lnTo>
                    <a:pt x="374" y="375"/>
                  </a:lnTo>
                  <a:lnTo>
                    <a:pt x="399" y="366"/>
                  </a:lnTo>
                  <a:lnTo>
                    <a:pt x="422" y="357"/>
                  </a:lnTo>
                  <a:lnTo>
                    <a:pt x="446" y="345"/>
                  </a:lnTo>
                  <a:lnTo>
                    <a:pt x="481" y="326"/>
                  </a:lnTo>
                  <a:lnTo>
                    <a:pt x="512" y="304"/>
                  </a:lnTo>
                  <a:lnTo>
                    <a:pt x="542" y="280"/>
                  </a:lnTo>
                  <a:lnTo>
                    <a:pt x="568" y="256"/>
                  </a:lnTo>
                  <a:lnTo>
                    <a:pt x="591" y="230"/>
                  </a:lnTo>
                  <a:lnTo>
                    <a:pt x="613" y="204"/>
                  </a:lnTo>
                  <a:lnTo>
                    <a:pt x="632" y="178"/>
                  </a:lnTo>
                  <a:lnTo>
                    <a:pt x="649" y="153"/>
                  </a:lnTo>
                  <a:lnTo>
                    <a:pt x="663" y="129"/>
                  </a:lnTo>
                  <a:lnTo>
                    <a:pt x="675" y="106"/>
                  </a:lnTo>
                  <a:lnTo>
                    <a:pt x="685" y="85"/>
                  </a:lnTo>
                  <a:lnTo>
                    <a:pt x="693" y="67"/>
                  </a:lnTo>
                  <a:lnTo>
                    <a:pt x="698" y="53"/>
                  </a:lnTo>
                  <a:lnTo>
                    <a:pt x="703" y="40"/>
                  </a:lnTo>
                  <a:lnTo>
                    <a:pt x="706" y="32"/>
                  </a:lnTo>
                  <a:lnTo>
                    <a:pt x="707" y="28"/>
                  </a:lnTo>
                  <a:lnTo>
                    <a:pt x="708" y="19"/>
                  </a:lnTo>
                  <a:lnTo>
                    <a:pt x="706" y="11"/>
                  </a:lnTo>
                  <a:lnTo>
                    <a:pt x="701" y="4"/>
                  </a:lnTo>
                  <a:lnTo>
                    <a:pt x="693" y="0"/>
                  </a:lnTo>
                  <a:lnTo>
                    <a:pt x="684" y="0"/>
                  </a:lnTo>
                  <a:lnTo>
                    <a:pt x="676" y="3"/>
                  </a:lnTo>
                  <a:lnTo>
                    <a:pt x="669" y="8"/>
                  </a:lnTo>
                  <a:lnTo>
                    <a:pt x="665" y="15"/>
                  </a:lnTo>
                  <a:close/>
                </a:path>
              </a:pathLst>
            </a:custGeom>
            <a:solidFill>
              <a:srgbClr val="000000"/>
            </a:solidFill>
            <a:ln w="9525">
              <a:noFill/>
              <a:round/>
              <a:headEnd/>
              <a:tailEnd/>
            </a:ln>
          </p:spPr>
          <p:txBody>
            <a:bodyPr/>
            <a:lstStyle/>
            <a:p>
              <a:pPr rtl="0"/>
              <a:endParaRPr lang="en-US" sz="3800"/>
            </a:p>
          </p:txBody>
        </p:sp>
        <p:sp>
          <p:nvSpPr>
            <p:cNvPr id="41454" name="Freeform 494"/>
            <p:cNvSpPr>
              <a:spLocks/>
            </p:cNvSpPr>
            <p:nvPr/>
          </p:nvSpPr>
          <p:spPr bwMode="auto">
            <a:xfrm flipH="1">
              <a:off x="635" y="1167"/>
              <a:ext cx="49" cy="41"/>
            </a:xfrm>
            <a:custGeom>
              <a:avLst/>
              <a:gdLst>
                <a:gd name="T0" fmla="*/ 1 w 215"/>
                <a:gd name="T1" fmla="*/ 11 h 181"/>
                <a:gd name="T2" fmla="*/ 1 w 215"/>
                <a:gd name="T3" fmla="*/ 12 h 181"/>
                <a:gd name="T4" fmla="*/ 0 w 215"/>
                <a:gd name="T5" fmla="*/ 13 h 181"/>
                <a:gd name="T6" fmla="*/ 0 w 215"/>
                <a:gd name="T7" fmla="*/ 14 h 181"/>
                <a:gd name="T8" fmla="*/ 0 w 215"/>
                <a:gd name="T9" fmla="*/ 15 h 181"/>
                <a:gd name="T10" fmla="*/ 0 w 215"/>
                <a:gd name="T11" fmla="*/ 16 h 181"/>
                <a:gd name="T12" fmla="*/ 0 w 215"/>
                <a:gd name="T13" fmla="*/ 17 h 181"/>
                <a:gd name="T14" fmla="*/ 1 w 215"/>
                <a:gd name="T15" fmla="*/ 19 h 181"/>
                <a:gd name="T16" fmla="*/ 1 w 215"/>
                <a:gd name="T17" fmla="*/ 20 h 181"/>
                <a:gd name="T18" fmla="*/ 2 w 215"/>
                <a:gd name="T19" fmla="*/ 21 h 181"/>
                <a:gd name="T20" fmla="*/ 4 w 215"/>
                <a:gd name="T21" fmla="*/ 22 h 181"/>
                <a:gd name="T22" fmla="*/ 5 w 215"/>
                <a:gd name="T23" fmla="*/ 23 h 181"/>
                <a:gd name="T24" fmla="*/ 7 w 215"/>
                <a:gd name="T25" fmla="*/ 24 h 181"/>
                <a:gd name="T26" fmla="*/ 7 w 215"/>
                <a:gd name="T27" fmla="*/ 25 h 181"/>
                <a:gd name="T28" fmla="*/ 7 w 215"/>
                <a:gd name="T29" fmla="*/ 26 h 181"/>
                <a:gd name="T30" fmla="*/ 6 w 215"/>
                <a:gd name="T31" fmla="*/ 27 h 181"/>
                <a:gd name="T32" fmla="*/ 6 w 215"/>
                <a:gd name="T33" fmla="*/ 28 h 181"/>
                <a:gd name="T34" fmla="*/ 7 w 215"/>
                <a:gd name="T35" fmla="*/ 31 h 181"/>
                <a:gd name="T36" fmla="*/ 8 w 215"/>
                <a:gd name="T37" fmla="*/ 33 h 181"/>
                <a:gd name="T38" fmla="*/ 9 w 215"/>
                <a:gd name="T39" fmla="*/ 35 h 181"/>
                <a:gd name="T40" fmla="*/ 11 w 215"/>
                <a:gd name="T41" fmla="*/ 37 h 181"/>
                <a:gd name="T42" fmla="*/ 11 w 215"/>
                <a:gd name="T43" fmla="*/ 37 h 181"/>
                <a:gd name="T44" fmla="*/ 12 w 215"/>
                <a:gd name="T45" fmla="*/ 38 h 181"/>
                <a:gd name="T46" fmla="*/ 12 w 215"/>
                <a:gd name="T47" fmla="*/ 38 h 181"/>
                <a:gd name="T48" fmla="*/ 13 w 215"/>
                <a:gd name="T49" fmla="*/ 38 h 181"/>
                <a:gd name="T50" fmla="*/ 15 w 215"/>
                <a:gd name="T51" fmla="*/ 39 h 181"/>
                <a:gd name="T52" fmla="*/ 18 w 215"/>
                <a:gd name="T53" fmla="*/ 40 h 181"/>
                <a:gd name="T54" fmla="*/ 22 w 215"/>
                <a:gd name="T55" fmla="*/ 40 h 181"/>
                <a:gd name="T56" fmla="*/ 27 w 215"/>
                <a:gd name="T57" fmla="*/ 41 h 181"/>
                <a:gd name="T58" fmla="*/ 32 w 215"/>
                <a:gd name="T59" fmla="*/ 41 h 181"/>
                <a:gd name="T60" fmla="*/ 37 w 215"/>
                <a:gd name="T61" fmla="*/ 40 h 181"/>
                <a:gd name="T62" fmla="*/ 41 w 215"/>
                <a:gd name="T63" fmla="*/ 38 h 181"/>
                <a:gd name="T64" fmla="*/ 45 w 215"/>
                <a:gd name="T65" fmla="*/ 35 h 181"/>
                <a:gd name="T66" fmla="*/ 45 w 215"/>
                <a:gd name="T67" fmla="*/ 35 h 181"/>
                <a:gd name="T68" fmla="*/ 45 w 215"/>
                <a:gd name="T69" fmla="*/ 34 h 181"/>
                <a:gd name="T70" fmla="*/ 45 w 215"/>
                <a:gd name="T71" fmla="*/ 34 h 181"/>
                <a:gd name="T72" fmla="*/ 45 w 215"/>
                <a:gd name="T73" fmla="*/ 34 h 181"/>
                <a:gd name="T74" fmla="*/ 46 w 215"/>
                <a:gd name="T75" fmla="*/ 33 h 181"/>
                <a:gd name="T76" fmla="*/ 47 w 215"/>
                <a:gd name="T77" fmla="*/ 30 h 181"/>
                <a:gd name="T78" fmla="*/ 48 w 215"/>
                <a:gd name="T79" fmla="*/ 26 h 181"/>
                <a:gd name="T80" fmla="*/ 49 w 215"/>
                <a:gd name="T81" fmla="*/ 21 h 181"/>
                <a:gd name="T82" fmla="*/ 49 w 215"/>
                <a:gd name="T83" fmla="*/ 19 h 181"/>
                <a:gd name="T84" fmla="*/ 49 w 215"/>
                <a:gd name="T85" fmla="*/ 17 h 181"/>
                <a:gd name="T86" fmla="*/ 48 w 215"/>
                <a:gd name="T87" fmla="*/ 15 h 181"/>
                <a:gd name="T88" fmla="*/ 47 w 215"/>
                <a:gd name="T89" fmla="*/ 13 h 181"/>
                <a:gd name="T90" fmla="*/ 46 w 215"/>
                <a:gd name="T91" fmla="*/ 11 h 181"/>
                <a:gd name="T92" fmla="*/ 44 w 215"/>
                <a:gd name="T93" fmla="*/ 9 h 181"/>
                <a:gd name="T94" fmla="*/ 42 w 215"/>
                <a:gd name="T95" fmla="*/ 7 h 181"/>
                <a:gd name="T96" fmla="*/ 40 w 215"/>
                <a:gd name="T97" fmla="*/ 5 h 181"/>
                <a:gd name="T98" fmla="*/ 37 w 215"/>
                <a:gd name="T99" fmla="*/ 4 h 181"/>
                <a:gd name="T100" fmla="*/ 34 w 215"/>
                <a:gd name="T101" fmla="*/ 3 h 181"/>
                <a:gd name="T102" fmla="*/ 31 w 215"/>
                <a:gd name="T103" fmla="*/ 2 h 181"/>
                <a:gd name="T104" fmla="*/ 27 w 215"/>
                <a:gd name="T105" fmla="*/ 1 h 181"/>
                <a:gd name="T106" fmla="*/ 24 w 215"/>
                <a:gd name="T107" fmla="*/ 1 h 181"/>
                <a:gd name="T108" fmla="*/ 21 w 215"/>
                <a:gd name="T109" fmla="*/ 0 h 181"/>
                <a:gd name="T110" fmla="*/ 18 w 215"/>
                <a:gd name="T111" fmla="*/ 0 h 181"/>
                <a:gd name="T112" fmla="*/ 14 w 215"/>
                <a:gd name="T113" fmla="*/ 1 h 181"/>
                <a:gd name="T114" fmla="*/ 10 w 215"/>
                <a:gd name="T115" fmla="*/ 2 h 181"/>
                <a:gd name="T116" fmla="*/ 7 w 215"/>
                <a:gd name="T117" fmla="*/ 4 h 181"/>
                <a:gd name="T118" fmla="*/ 4 w 215"/>
                <a:gd name="T119" fmla="*/ 7 h 181"/>
                <a:gd name="T120" fmla="*/ 1 w 215"/>
                <a:gd name="T121" fmla="*/ 11 h 18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5"/>
                <a:gd name="T184" fmla="*/ 0 h 181"/>
                <a:gd name="T185" fmla="*/ 215 w 215"/>
                <a:gd name="T186" fmla="*/ 181 h 18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5" h="181">
                  <a:moveTo>
                    <a:pt x="5" y="47"/>
                  </a:moveTo>
                  <a:lnTo>
                    <a:pt x="4" y="51"/>
                  </a:lnTo>
                  <a:lnTo>
                    <a:pt x="1" y="56"/>
                  </a:lnTo>
                  <a:lnTo>
                    <a:pt x="0" y="61"/>
                  </a:lnTo>
                  <a:lnTo>
                    <a:pt x="0" y="67"/>
                  </a:lnTo>
                  <a:lnTo>
                    <a:pt x="0" y="72"/>
                  </a:lnTo>
                  <a:lnTo>
                    <a:pt x="1" y="77"/>
                  </a:lnTo>
                  <a:lnTo>
                    <a:pt x="3" y="82"/>
                  </a:lnTo>
                  <a:lnTo>
                    <a:pt x="5" y="87"/>
                  </a:lnTo>
                  <a:lnTo>
                    <a:pt x="9" y="93"/>
                  </a:lnTo>
                  <a:lnTo>
                    <a:pt x="16" y="98"/>
                  </a:lnTo>
                  <a:lnTo>
                    <a:pt x="22" y="102"/>
                  </a:lnTo>
                  <a:lnTo>
                    <a:pt x="31" y="104"/>
                  </a:lnTo>
                  <a:lnTo>
                    <a:pt x="30" y="109"/>
                  </a:lnTo>
                  <a:lnTo>
                    <a:pt x="29" y="115"/>
                  </a:lnTo>
                  <a:lnTo>
                    <a:pt x="27" y="120"/>
                  </a:lnTo>
                  <a:lnTo>
                    <a:pt x="27" y="125"/>
                  </a:lnTo>
                  <a:lnTo>
                    <a:pt x="29" y="136"/>
                  </a:lnTo>
                  <a:lnTo>
                    <a:pt x="33" y="146"/>
                  </a:lnTo>
                  <a:lnTo>
                    <a:pt x="38" y="155"/>
                  </a:lnTo>
                  <a:lnTo>
                    <a:pt x="47" y="164"/>
                  </a:lnTo>
                  <a:lnTo>
                    <a:pt x="49" y="165"/>
                  </a:lnTo>
                  <a:lnTo>
                    <a:pt x="51" y="167"/>
                  </a:lnTo>
                  <a:lnTo>
                    <a:pt x="53" y="168"/>
                  </a:lnTo>
                  <a:lnTo>
                    <a:pt x="55" y="168"/>
                  </a:lnTo>
                  <a:lnTo>
                    <a:pt x="64" y="171"/>
                  </a:lnTo>
                  <a:lnTo>
                    <a:pt x="78" y="175"/>
                  </a:lnTo>
                  <a:lnTo>
                    <a:pt x="98" y="178"/>
                  </a:lnTo>
                  <a:lnTo>
                    <a:pt x="118" y="181"/>
                  </a:lnTo>
                  <a:lnTo>
                    <a:pt x="139" y="180"/>
                  </a:lnTo>
                  <a:lnTo>
                    <a:pt x="161" y="177"/>
                  </a:lnTo>
                  <a:lnTo>
                    <a:pt x="181" y="168"/>
                  </a:lnTo>
                  <a:lnTo>
                    <a:pt x="196" y="155"/>
                  </a:lnTo>
                  <a:lnTo>
                    <a:pt x="198" y="154"/>
                  </a:lnTo>
                  <a:lnTo>
                    <a:pt x="198" y="152"/>
                  </a:lnTo>
                  <a:lnTo>
                    <a:pt x="199" y="152"/>
                  </a:lnTo>
                  <a:lnTo>
                    <a:pt x="199" y="151"/>
                  </a:lnTo>
                  <a:lnTo>
                    <a:pt x="203" y="145"/>
                  </a:lnTo>
                  <a:lnTo>
                    <a:pt x="208" y="132"/>
                  </a:lnTo>
                  <a:lnTo>
                    <a:pt x="212" y="115"/>
                  </a:lnTo>
                  <a:lnTo>
                    <a:pt x="215" y="94"/>
                  </a:lnTo>
                  <a:lnTo>
                    <a:pt x="215" y="85"/>
                  </a:lnTo>
                  <a:lnTo>
                    <a:pt x="213" y="76"/>
                  </a:lnTo>
                  <a:lnTo>
                    <a:pt x="211" y="68"/>
                  </a:lnTo>
                  <a:lnTo>
                    <a:pt x="207" y="59"/>
                  </a:lnTo>
                  <a:lnTo>
                    <a:pt x="200" y="48"/>
                  </a:lnTo>
                  <a:lnTo>
                    <a:pt x="194" y="39"/>
                  </a:lnTo>
                  <a:lnTo>
                    <a:pt x="185" y="31"/>
                  </a:lnTo>
                  <a:lnTo>
                    <a:pt x="174" y="24"/>
                  </a:lnTo>
                  <a:lnTo>
                    <a:pt x="163" y="18"/>
                  </a:lnTo>
                  <a:lnTo>
                    <a:pt x="150" y="13"/>
                  </a:lnTo>
                  <a:lnTo>
                    <a:pt x="135" y="9"/>
                  </a:lnTo>
                  <a:lnTo>
                    <a:pt x="120" y="5"/>
                  </a:lnTo>
                  <a:lnTo>
                    <a:pt x="107" y="3"/>
                  </a:lnTo>
                  <a:lnTo>
                    <a:pt x="92" y="0"/>
                  </a:lnTo>
                  <a:lnTo>
                    <a:pt x="77" y="0"/>
                  </a:lnTo>
                  <a:lnTo>
                    <a:pt x="60" y="3"/>
                  </a:lnTo>
                  <a:lnTo>
                    <a:pt x="44" y="8"/>
                  </a:lnTo>
                  <a:lnTo>
                    <a:pt x="29" y="16"/>
                  </a:lnTo>
                  <a:lnTo>
                    <a:pt x="16" y="29"/>
                  </a:lnTo>
                  <a:lnTo>
                    <a:pt x="5" y="47"/>
                  </a:lnTo>
                  <a:close/>
                </a:path>
              </a:pathLst>
            </a:custGeom>
            <a:solidFill>
              <a:srgbClr val="000000"/>
            </a:solidFill>
            <a:ln w="9525">
              <a:noFill/>
              <a:round/>
              <a:headEnd/>
              <a:tailEnd/>
            </a:ln>
          </p:spPr>
          <p:txBody>
            <a:bodyPr/>
            <a:lstStyle/>
            <a:p>
              <a:pPr rtl="0"/>
              <a:endParaRPr lang="en-US" sz="3800"/>
            </a:p>
          </p:txBody>
        </p:sp>
        <p:sp>
          <p:nvSpPr>
            <p:cNvPr id="41455" name="Freeform 495"/>
            <p:cNvSpPr>
              <a:spLocks/>
            </p:cNvSpPr>
            <p:nvPr/>
          </p:nvSpPr>
          <p:spPr bwMode="auto">
            <a:xfrm flipH="1">
              <a:off x="648" y="1179"/>
              <a:ext cx="22" cy="17"/>
            </a:xfrm>
            <a:custGeom>
              <a:avLst/>
              <a:gdLst>
                <a:gd name="T0" fmla="*/ 10 w 99"/>
                <a:gd name="T1" fmla="*/ 0 h 74"/>
                <a:gd name="T2" fmla="*/ 10 w 99"/>
                <a:gd name="T3" fmla="*/ 1 h 74"/>
                <a:gd name="T4" fmla="*/ 10 w 99"/>
                <a:gd name="T5" fmla="*/ 1 h 74"/>
                <a:gd name="T6" fmla="*/ 10 w 99"/>
                <a:gd name="T7" fmla="*/ 1 h 74"/>
                <a:gd name="T8" fmla="*/ 10 w 99"/>
                <a:gd name="T9" fmla="*/ 1 h 74"/>
                <a:gd name="T10" fmla="*/ 12 w 99"/>
                <a:gd name="T11" fmla="*/ 1 h 74"/>
                <a:gd name="T12" fmla="*/ 14 w 99"/>
                <a:gd name="T13" fmla="*/ 1 h 74"/>
                <a:gd name="T14" fmla="*/ 15 w 99"/>
                <a:gd name="T15" fmla="*/ 2 h 74"/>
                <a:gd name="T16" fmla="*/ 17 w 99"/>
                <a:gd name="T17" fmla="*/ 2 h 74"/>
                <a:gd name="T18" fmla="*/ 18 w 99"/>
                <a:gd name="T19" fmla="*/ 3 h 74"/>
                <a:gd name="T20" fmla="*/ 20 w 99"/>
                <a:gd name="T21" fmla="*/ 4 h 74"/>
                <a:gd name="T22" fmla="*/ 21 w 99"/>
                <a:gd name="T23" fmla="*/ 5 h 74"/>
                <a:gd name="T24" fmla="*/ 22 w 99"/>
                <a:gd name="T25" fmla="*/ 6 h 74"/>
                <a:gd name="T26" fmla="*/ 22 w 99"/>
                <a:gd name="T27" fmla="*/ 7 h 74"/>
                <a:gd name="T28" fmla="*/ 22 w 99"/>
                <a:gd name="T29" fmla="*/ 8 h 74"/>
                <a:gd name="T30" fmla="*/ 22 w 99"/>
                <a:gd name="T31" fmla="*/ 9 h 74"/>
                <a:gd name="T32" fmla="*/ 22 w 99"/>
                <a:gd name="T33" fmla="*/ 9 h 74"/>
                <a:gd name="T34" fmla="*/ 22 w 99"/>
                <a:gd name="T35" fmla="*/ 11 h 74"/>
                <a:gd name="T36" fmla="*/ 22 w 99"/>
                <a:gd name="T37" fmla="*/ 13 h 74"/>
                <a:gd name="T38" fmla="*/ 21 w 99"/>
                <a:gd name="T39" fmla="*/ 14 h 74"/>
                <a:gd name="T40" fmla="*/ 21 w 99"/>
                <a:gd name="T41" fmla="*/ 15 h 74"/>
                <a:gd name="T42" fmla="*/ 20 w 99"/>
                <a:gd name="T43" fmla="*/ 16 h 74"/>
                <a:gd name="T44" fmla="*/ 18 w 99"/>
                <a:gd name="T45" fmla="*/ 17 h 74"/>
                <a:gd name="T46" fmla="*/ 16 w 99"/>
                <a:gd name="T47" fmla="*/ 17 h 74"/>
                <a:gd name="T48" fmla="*/ 14 w 99"/>
                <a:gd name="T49" fmla="*/ 17 h 74"/>
                <a:gd name="T50" fmla="*/ 12 w 99"/>
                <a:gd name="T51" fmla="*/ 17 h 74"/>
                <a:gd name="T52" fmla="*/ 9 w 99"/>
                <a:gd name="T53" fmla="*/ 17 h 74"/>
                <a:gd name="T54" fmla="*/ 7 w 99"/>
                <a:gd name="T55" fmla="*/ 16 h 74"/>
                <a:gd name="T56" fmla="*/ 4 w 99"/>
                <a:gd name="T57" fmla="*/ 15 h 74"/>
                <a:gd name="T58" fmla="*/ 5 w 99"/>
                <a:gd name="T59" fmla="*/ 14 h 74"/>
                <a:gd name="T60" fmla="*/ 5 w 99"/>
                <a:gd name="T61" fmla="*/ 13 h 74"/>
                <a:gd name="T62" fmla="*/ 6 w 99"/>
                <a:gd name="T63" fmla="*/ 12 h 74"/>
                <a:gd name="T64" fmla="*/ 6 w 99"/>
                <a:gd name="T65" fmla="*/ 11 h 74"/>
                <a:gd name="T66" fmla="*/ 7 w 99"/>
                <a:gd name="T67" fmla="*/ 10 h 74"/>
                <a:gd name="T68" fmla="*/ 7 w 99"/>
                <a:gd name="T69" fmla="*/ 9 h 74"/>
                <a:gd name="T70" fmla="*/ 7 w 99"/>
                <a:gd name="T71" fmla="*/ 9 h 74"/>
                <a:gd name="T72" fmla="*/ 7 w 99"/>
                <a:gd name="T73" fmla="*/ 7 h 74"/>
                <a:gd name="T74" fmla="*/ 7 w 99"/>
                <a:gd name="T75" fmla="*/ 7 h 74"/>
                <a:gd name="T76" fmla="*/ 7 w 99"/>
                <a:gd name="T77" fmla="*/ 6 h 74"/>
                <a:gd name="T78" fmla="*/ 7 w 99"/>
                <a:gd name="T79" fmla="*/ 6 h 74"/>
                <a:gd name="T80" fmla="*/ 7 w 99"/>
                <a:gd name="T81" fmla="*/ 6 h 74"/>
                <a:gd name="T82" fmla="*/ 6 w 99"/>
                <a:gd name="T83" fmla="*/ 4 h 74"/>
                <a:gd name="T84" fmla="*/ 6 w 99"/>
                <a:gd name="T85" fmla="*/ 3 h 74"/>
                <a:gd name="T86" fmla="*/ 4 w 99"/>
                <a:gd name="T87" fmla="*/ 2 h 74"/>
                <a:gd name="T88" fmla="*/ 3 w 99"/>
                <a:gd name="T89" fmla="*/ 2 h 74"/>
                <a:gd name="T90" fmla="*/ 3 w 99"/>
                <a:gd name="T91" fmla="*/ 2 h 74"/>
                <a:gd name="T92" fmla="*/ 2 w 99"/>
                <a:gd name="T93" fmla="*/ 1 h 74"/>
                <a:gd name="T94" fmla="*/ 1 w 99"/>
                <a:gd name="T95" fmla="*/ 1 h 74"/>
                <a:gd name="T96" fmla="*/ 0 w 99"/>
                <a:gd name="T97" fmla="*/ 1 h 74"/>
                <a:gd name="T98" fmla="*/ 2 w 99"/>
                <a:gd name="T99" fmla="*/ 0 h 74"/>
                <a:gd name="T100" fmla="*/ 3 w 99"/>
                <a:gd name="T101" fmla="*/ 0 h 74"/>
                <a:gd name="T102" fmla="*/ 4 w 99"/>
                <a:gd name="T103" fmla="*/ 0 h 74"/>
                <a:gd name="T104" fmla="*/ 6 w 99"/>
                <a:gd name="T105" fmla="*/ 0 h 74"/>
                <a:gd name="T106" fmla="*/ 7 w 99"/>
                <a:gd name="T107" fmla="*/ 0 h 74"/>
                <a:gd name="T108" fmla="*/ 8 w 99"/>
                <a:gd name="T109" fmla="*/ 0 h 74"/>
                <a:gd name="T110" fmla="*/ 9 w 99"/>
                <a:gd name="T111" fmla="*/ 0 h 74"/>
                <a:gd name="T112" fmla="*/ 10 w 99"/>
                <a:gd name="T113" fmla="*/ 0 h 7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9"/>
                <a:gd name="T172" fmla="*/ 0 h 74"/>
                <a:gd name="T173" fmla="*/ 99 w 99"/>
                <a:gd name="T174" fmla="*/ 74 h 7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9" h="74">
                  <a:moveTo>
                    <a:pt x="43" y="2"/>
                  </a:moveTo>
                  <a:lnTo>
                    <a:pt x="45" y="3"/>
                  </a:lnTo>
                  <a:lnTo>
                    <a:pt x="46" y="3"/>
                  </a:lnTo>
                  <a:lnTo>
                    <a:pt x="47" y="3"/>
                  </a:lnTo>
                  <a:lnTo>
                    <a:pt x="54" y="5"/>
                  </a:lnTo>
                  <a:lnTo>
                    <a:pt x="62" y="6"/>
                  </a:lnTo>
                  <a:lnTo>
                    <a:pt x="69" y="7"/>
                  </a:lnTo>
                  <a:lnTo>
                    <a:pt x="76" y="10"/>
                  </a:lnTo>
                  <a:lnTo>
                    <a:pt x="82" y="14"/>
                  </a:lnTo>
                  <a:lnTo>
                    <a:pt x="89" y="16"/>
                  </a:lnTo>
                  <a:lnTo>
                    <a:pt x="93" y="22"/>
                  </a:lnTo>
                  <a:lnTo>
                    <a:pt x="97" y="27"/>
                  </a:lnTo>
                  <a:lnTo>
                    <a:pt x="98" y="29"/>
                  </a:lnTo>
                  <a:lnTo>
                    <a:pt x="99" y="33"/>
                  </a:lnTo>
                  <a:lnTo>
                    <a:pt x="99" y="37"/>
                  </a:lnTo>
                  <a:lnTo>
                    <a:pt x="99" y="40"/>
                  </a:lnTo>
                  <a:lnTo>
                    <a:pt x="99" y="49"/>
                  </a:lnTo>
                  <a:lnTo>
                    <a:pt x="97" y="55"/>
                  </a:lnTo>
                  <a:lnTo>
                    <a:pt x="95" y="62"/>
                  </a:lnTo>
                  <a:lnTo>
                    <a:pt x="93" y="67"/>
                  </a:lnTo>
                  <a:lnTo>
                    <a:pt x="88" y="70"/>
                  </a:lnTo>
                  <a:lnTo>
                    <a:pt x="81" y="72"/>
                  </a:lnTo>
                  <a:lnTo>
                    <a:pt x="73" y="74"/>
                  </a:lnTo>
                  <a:lnTo>
                    <a:pt x="63" y="74"/>
                  </a:lnTo>
                  <a:lnTo>
                    <a:pt x="52" y="72"/>
                  </a:lnTo>
                  <a:lnTo>
                    <a:pt x="42" y="72"/>
                  </a:lnTo>
                  <a:lnTo>
                    <a:pt x="30" y="70"/>
                  </a:lnTo>
                  <a:lnTo>
                    <a:pt x="20" y="67"/>
                  </a:lnTo>
                  <a:lnTo>
                    <a:pt x="21" y="63"/>
                  </a:lnTo>
                  <a:lnTo>
                    <a:pt x="23" y="58"/>
                  </a:lnTo>
                  <a:lnTo>
                    <a:pt x="25" y="53"/>
                  </a:lnTo>
                  <a:lnTo>
                    <a:pt x="28" y="48"/>
                  </a:lnTo>
                  <a:lnTo>
                    <a:pt x="30" y="45"/>
                  </a:lnTo>
                  <a:lnTo>
                    <a:pt x="32" y="41"/>
                  </a:lnTo>
                  <a:lnTo>
                    <a:pt x="33" y="37"/>
                  </a:lnTo>
                  <a:lnTo>
                    <a:pt x="33" y="32"/>
                  </a:lnTo>
                  <a:lnTo>
                    <a:pt x="33" y="29"/>
                  </a:lnTo>
                  <a:lnTo>
                    <a:pt x="33" y="28"/>
                  </a:lnTo>
                  <a:lnTo>
                    <a:pt x="33" y="26"/>
                  </a:lnTo>
                  <a:lnTo>
                    <a:pt x="32" y="24"/>
                  </a:lnTo>
                  <a:lnTo>
                    <a:pt x="29" y="19"/>
                  </a:lnTo>
                  <a:lnTo>
                    <a:pt x="25" y="14"/>
                  </a:lnTo>
                  <a:lnTo>
                    <a:pt x="20" y="10"/>
                  </a:lnTo>
                  <a:lnTo>
                    <a:pt x="15" y="7"/>
                  </a:lnTo>
                  <a:lnTo>
                    <a:pt x="13" y="7"/>
                  </a:lnTo>
                  <a:lnTo>
                    <a:pt x="10" y="6"/>
                  </a:lnTo>
                  <a:lnTo>
                    <a:pt x="6" y="6"/>
                  </a:lnTo>
                  <a:lnTo>
                    <a:pt x="0" y="5"/>
                  </a:lnTo>
                  <a:lnTo>
                    <a:pt x="7" y="2"/>
                  </a:lnTo>
                  <a:lnTo>
                    <a:pt x="13" y="0"/>
                  </a:lnTo>
                  <a:lnTo>
                    <a:pt x="20" y="0"/>
                  </a:lnTo>
                  <a:lnTo>
                    <a:pt x="26" y="0"/>
                  </a:lnTo>
                  <a:lnTo>
                    <a:pt x="32" y="0"/>
                  </a:lnTo>
                  <a:lnTo>
                    <a:pt x="37" y="1"/>
                  </a:lnTo>
                  <a:lnTo>
                    <a:pt x="41" y="1"/>
                  </a:lnTo>
                  <a:lnTo>
                    <a:pt x="43" y="2"/>
                  </a:lnTo>
                  <a:close/>
                </a:path>
              </a:pathLst>
            </a:custGeom>
            <a:solidFill>
              <a:srgbClr val="C0C0C0"/>
            </a:solidFill>
            <a:ln w="9525">
              <a:noFill/>
              <a:round/>
              <a:headEnd/>
              <a:tailEnd/>
            </a:ln>
          </p:spPr>
          <p:txBody>
            <a:bodyPr/>
            <a:lstStyle/>
            <a:p>
              <a:pPr rtl="0"/>
              <a:endParaRPr lang="en-US" sz="3800"/>
            </a:p>
          </p:txBody>
        </p:sp>
        <p:sp>
          <p:nvSpPr>
            <p:cNvPr id="41456" name="Freeform 496"/>
            <p:cNvSpPr>
              <a:spLocks/>
            </p:cNvSpPr>
            <p:nvPr/>
          </p:nvSpPr>
          <p:spPr bwMode="auto">
            <a:xfrm flipH="1">
              <a:off x="472" y="1105"/>
              <a:ext cx="56" cy="58"/>
            </a:xfrm>
            <a:custGeom>
              <a:avLst/>
              <a:gdLst>
                <a:gd name="T0" fmla="*/ 27 w 245"/>
                <a:gd name="T1" fmla="*/ 0 h 256"/>
                <a:gd name="T2" fmla="*/ 0 w 245"/>
                <a:gd name="T3" fmla="*/ 36 h 256"/>
                <a:gd name="T4" fmla="*/ 29 w 245"/>
                <a:gd name="T5" fmla="*/ 58 h 256"/>
                <a:gd name="T6" fmla="*/ 56 w 245"/>
                <a:gd name="T7" fmla="*/ 20 h 256"/>
                <a:gd name="T8" fmla="*/ 27 w 245"/>
                <a:gd name="T9" fmla="*/ 0 h 256"/>
                <a:gd name="T10" fmla="*/ 0 60000 65536"/>
                <a:gd name="T11" fmla="*/ 0 60000 65536"/>
                <a:gd name="T12" fmla="*/ 0 60000 65536"/>
                <a:gd name="T13" fmla="*/ 0 60000 65536"/>
                <a:gd name="T14" fmla="*/ 0 60000 65536"/>
                <a:gd name="T15" fmla="*/ 0 w 245"/>
                <a:gd name="T16" fmla="*/ 0 h 256"/>
                <a:gd name="T17" fmla="*/ 245 w 245"/>
                <a:gd name="T18" fmla="*/ 256 h 256"/>
              </a:gdLst>
              <a:ahLst/>
              <a:cxnLst>
                <a:cxn ang="T10">
                  <a:pos x="T0" y="T1"/>
                </a:cxn>
                <a:cxn ang="T11">
                  <a:pos x="T2" y="T3"/>
                </a:cxn>
                <a:cxn ang="T12">
                  <a:pos x="T4" y="T5"/>
                </a:cxn>
                <a:cxn ang="T13">
                  <a:pos x="T6" y="T7"/>
                </a:cxn>
                <a:cxn ang="T14">
                  <a:pos x="T8" y="T9"/>
                </a:cxn>
              </a:cxnLst>
              <a:rect l="T15" t="T16" r="T17" b="T18"/>
              <a:pathLst>
                <a:path w="245" h="256">
                  <a:moveTo>
                    <a:pt x="117" y="0"/>
                  </a:moveTo>
                  <a:lnTo>
                    <a:pt x="0" y="157"/>
                  </a:lnTo>
                  <a:lnTo>
                    <a:pt x="128" y="256"/>
                  </a:lnTo>
                  <a:lnTo>
                    <a:pt x="245" y="89"/>
                  </a:lnTo>
                  <a:lnTo>
                    <a:pt x="117" y="0"/>
                  </a:lnTo>
                  <a:close/>
                </a:path>
              </a:pathLst>
            </a:custGeom>
            <a:solidFill>
              <a:srgbClr val="C0C0C0"/>
            </a:solidFill>
            <a:ln w="9525">
              <a:noFill/>
              <a:round/>
              <a:headEnd/>
              <a:tailEnd/>
            </a:ln>
          </p:spPr>
          <p:txBody>
            <a:bodyPr/>
            <a:lstStyle/>
            <a:p>
              <a:pPr rtl="0"/>
              <a:endParaRPr lang="en-US" sz="3800"/>
            </a:p>
          </p:txBody>
        </p:sp>
        <p:sp>
          <p:nvSpPr>
            <p:cNvPr id="41457" name="Freeform 497"/>
            <p:cNvSpPr>
              <a:spLocks/>
            </p:cNvSpPr>
            <p:nvPr/>
          </p:nvSpPr>
          <p:spPr bwMode="auto">
            <a:xfrm flipH="1">
              <a:off x="468" y="1101"/>
              <a:ext cx="63" cy="66"/>
            </a:xfrm>
            <a:custGeom>
              <a:avLst/>
              <a:gdLst>
                <a:gd name="T0" fmla="*/ 62 w 277"/>
                <a:gd name="T1" fmla="*/ 21 h 287"/>
                <a:gd name="T2" fmla="*/ 60 w 277"/>
                <a:gd name="T3" fmla="*/ 20 h 287"/>
                <a:gd name="T4" fmla="*/ 59 w 277"/>
                <a:gd name="T5" fmla="*/ 20 h 287"/>
                <a:gd name="T6" fmla="*/ 58 w 277"/>
                <a:gd name="T7" fmla="*/ 21 h 287"/>
                <a:gd name="T8" fmla="*/ 57 w 277"/>
                <a:gd name="T9" fmla="*/ 22 h 287"/>
                <a:gd name="T10" fmla="*/ 56 w 277"/>
                <a:gd name="T11" fmla="*/ 23 h 287"/>
                <a:gd name="T12" fmla="*/ 53 w 277"/>
                <a:gd name="T13" fmla="*/ 26 h 287"/>
                <a:gd name="T14" fmla="*/ 50 w 277"/>
                <a:gd name="T15" fmla="*/ 32 h 287"/>
                <a:gd name="T16" fmla="*/ 45 w 277"/>
                <a:gd name="T17" fmla="*/ 37 h 287"/>
                <a:gd name="T18" fmla="*/ 41 w 277"/>
                <a:gd name="T19" fmla="*/ 44 h 287"/>
                <a:gd name="T20" fmla="*/ 37 w 277"/>
                <a:gd name="T21" fmla="*/ 49 h 287"/>
                <a:gd name="T22" fmla="*/ 34 w 277"/>
                <a:gd name="T23" fmla="*/ 54 h 287"/>
                <a:gd name="T24" fmla="*/ 32 w 277"/>
                <a:gd name="T25" fmla="*/ 57 h 287"/>
                <a:gd name="T26" fmla="*/ 30 w 277"/>
                <a:gd name="T27" fmla="*/ 56 h 287"/>
                <a:gd name="T28" fmla="*/ 27 w 277"/>
                <a:gd name="T29" fmla="*/ 53 h 287"/>
                <a:gd name="T30" fmla="*/ 24 w 277"/>
                <a:gd name="T31" fmla="*/ 51 h 287"/>
                <a:gd name="T32" fmla="*/ 20 w 277"/>
                <a:gd name="T33" fmla="*/ 48 h 287"/>
                <a:gd name="T34" fmla="*/ 17 w 277"/>
                <a:gd name="T35" fmla="*/ 45 h 287"/>
                <a:gd name="T36" fmla="*/ 14 w 277"/>
                <a:gd name="T37" fmla="*/ 43 h 287"/>
                <a:gd name="T38" fmla="*/ 11 w 277"/>
                <a:gd name="T39" fmla="*/ 41 h 287"/>
                <a:gd name="T40" fmla="*/ 9 w 277"/>
                <a:gd name="T41" fmla="*/ 39 h 287"/>
                <a:gd name="T42" fmla="*/ 11 w 277"/>
                <a:gd name="T43" fmla="*/ 36 h 287"/>
                <a:gd name="T44" fmla="*/ 14 w 277"/>
                <a:gd name="T45" fmla="*/ 32 h 287"/>
                <a:gd name="T46" fmla="*/ 18 w 277"/>
                <a:gd name="T47" fmla="*/ 26 h 287"/>
                <a:gd name="T48" fmla="*/ 23 w 277"/>
                <a:gd name="T49" fmla="*/ 20 h 287"/>
                <a:gd name="T50" fmla="*/ 27 w 277"/>
                <a:gd name="T51" fmla="*/ 15 h 287"/>
                <a:gd name="T52" fmla="*/ 30 w 277"/>
                <a:gd name="T53" fmla="*/ 10 h 287"/>
                <a:gd name="T54" fmla="*/ 33 w 277"/>
                <a:gd name="T55" fmla="*/ 7 h 287"/>
                <a:gd name="T56" fmla="*/ 33 w 277"/>
                <a:gd name="T57" fmla="*/ 6 h 287"/>
                <a:gd name="T58" fmla="*/ 34 w 277"/>
                <a:gd name="T59" fmla="*/ 5 h 287"/>
                <a:gd name="T60" fmla="*/ 34 w 277"/>
                <a:gd name="T61" fmla="*/ 5 h 287"/>
                <a:gd name="T62" fmla="*/ 34 w 277"/>
                <a:gd name="T63" fmla="*/ 4 h 287"/>
                <a:gd name="T64" fmla="*/ 34 w 277"/>
                <a:gd name="T65" fmla="*/ 4 h 287"/>
                <a:gd name="T66" fmla="*/ 34 w 277"/>
                <a:gd name="T67" fmla="*/ 3 h 287"/>
                <a:gd name="T68" fmla="*/ 34 w 277"/>
                <a:gd name="T69" fmla="*/ 2 h 287"/>
                <a:gd name="T70" fmla="*/ 33 w 277"/>
                <a:gd name="T71" fmla="*/ 1 h 287"/>
                <a:gd name="T72" fmla="*/ 33 w 277"/>
                <a:gd name="T73" fmla="*/ 0 h 287"/>
                <a:gd name="T74" fmla="*/ 31 w 277"/>
                <a:gd name="T75" fmla="*/ 0 h 287"/>
                <a:gd name="T76" fmla="*/ 30 w 277"/>
                <a:gd name="T77" fmla="*/ 0 h 287"/>
                <a:gd name="T78" fmla="*/ 29 w 277"/>
                <a:gd name="T79" fmla="*/ 0 h 287"/>
                <a:gd name="T80" fmla="*/ 28 w 277"/>
                <a:gd name="T81" fmla="*/ 1 h 287"/>
                <a:gd name="T82" fmla="*/ 1 w 277"/>
                <a:gd name="T83" fmla="*/ 38 h 287"/>
                <a:gd name="T84" fmla="*/ 0 w 277"/>
                <a:gd name="T85" fmla="*/ 39 h 287"/>
                <a:gd name="T86" fmla="*/ 0 w 277"/>
                <a:gd name="T87" fmla="*/ 40 h 287"/>
                <a:gd name="T88" fmla="*/ 0 w 277"/>
                <a:gd name="T89" fmla="*/ 41 h 287"/>
                <a:gd name="T90" fmla="*/ 2 w 277"/>
                <a:gd name="T91" fmla="*/ 43 h 287"/>
                <a:gd name="T92" fmla="*/ 30 w 277"/>
                <a:gd name="T93" fmla="*/ 66 h 287"/>
                <a:gd name="T94" fmla="*/ 31 w 277"/>
                <a:gd name="T95" fmla="*/ 66 h 287"/>
                <a:gd name="T96" fmla="*/ 32 w 277"/>
                <a:gd name="T97" fmla="*/ 66 h 287"/>
                <a:gd name="T98" fmla="*/ 33 w 277"/>
                <a:gd name="T99" fmla="*/ 66 h 287"/>
                <a:gd name="T100" fmla="*/ 33 w 277"/>
                <a:gd name="T101" fmla="*/ 66 h 287"/>
                <a:gd name="T102" fmla="*/ 34 w 277"/>
                <a:gd name="T103" fmla="*/ 66 h 287"/>
                <a:gd name="T104" fmla="*/ 35 w 277"/>
                <a:gd name="T105" fmla="*/ 66 h 287"/>
                <a:gd name="T106" fmla="*/ 35 w 277"/>
                <a:gd name="T107" fmla="*/ 65 h 287"/>
                <a:gd name="T108" fmla="*/ 36 w 277"/>
                <a:gd name="T109" fmla="*/ 65 h 287"/>
                <a:gd name="T110" fmla="*/ 63 w 277"/>
                <a:gd name="T111" fmla="*/ 26 h 287"/>
                <a:gd name="T112" fmla="*/ 63 w 277"/>
                <a:gd name="T113" fmla="*/ 25 h 287"/>
                <a:gd name="T114" fmla="*/ 63 w 277"/>
                <a:gd name="T115" fmla="*/ 23 h 287"/>
                <a:gd name="T116" fmla="*/ 63 w 277"/>
                <a:gd name="T117" fmla="*/ 22 h 287"/>
                <a:gd name="T118" fmla="*/ 62 w 277"/>
                <a:gd name="T119" fmla="*/ 21 h 28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77"/>
                <a:gd name="T181" fmla="*/ 0 h 287"/>
                <a:gd name="T182" fmla="*/ 277 w 277"/>
                <a:gd name="T183" fmla="*/ 287 h 28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77" h="287">
                  <a:moveTo>
                    <a:pt x="272" y="91"/>
                  </a:moveTo>
                  <a:lnTo>
                    <a:pt x="265" y="88"/>
                  </a:lnTo>
                  <a:lnTo>
                    <a:pt x="259" y="88"/>
                  </a:lnTo>
                  <a:lnTo>
                    <a:pt x="254" y="91"/>
                  </a:lnTo>
                  <a:lnTo>
                    <a:pt x="249" y="95"/>
                  </a:lnTo>
                  <a:lnTo>
                    <a:pt x="245" y="100"/>
                  </a:lnTo>
                  <a:lnTo>
                    <a:pt x="234" y="115"/>
                  </a:lnTo>
                  <a:lnTo>
                    <a:pt x="219" y="137"/>
                  </a:lnTo>
                  <a:lnTo>
                    <a:pt x="200" y="162"/>
                  </a:lnTo>
                  <a:lnTo>
                    <a:pt x="182" y="190"/>
                  </a:lnTo>
                  <a:lnTo>
                    <a:pt x="164" y="214"/>
                  </a:lnTo>
                  <a:lnTo>
                    <a:pt x="150" y="235"/>
                  </a:lnTo>
                  <a:lnTo>
                    <a:pt x="141" y="248"/>
                  </a:lnTo>
                  <a:lnTo>
                    <a:pt x="132" y="242"/>
                  </a:lnTo>
                  <a:lnTo>
                    <a:pt x="119" y="232"/>
                  </a:lnTo>
                  <a:lnTo>
                    <a:pt x="104" y="221"/>
                  </a:lnTo>
                  <a:lnTo>
                    <a:pt x="90" y="209"/>
                  </a:lnTo>
                  <a:lnTo>
                    <a:pt x="74" y="197"/>
                  </a:lnTo>
                  <a:lnTo>
                    <a:pt x="60" y="186"/>
                  </a:lnTo>
                  <a:lnTo>
                    <a:pt x="48" y="177"/>
                  </a:lnTo>
                  <a:lnTo>
                    <a:pt x="39" y="170"/>
                  </a:lnTo>
                  <a:lnTo>
                    <a:pt x="48" y="157"/>
                  </a:lnTo>
                  <a:lnTo>
                    <a:pt x="63" y="137"/>
                  </a:lnTo>
                  <a:lnTo>
                    <a:pt x="81" y="114"/>
                  </a:lnTo>
                  <a:lnTo>
                    <a:pt x="99" y="89"/>
                  </a:lnTo>
                  <a:lnTo>
                    <a:pt x="117" y="66"/>
                  </a:lnTo>
                  <a:lnTo>
                    <a:pt x="133" y="45"/>
                  </a:lnTo>
                  <a:lnTo>
                    <a:pt x="143" y="31"/>
                  </a:lnTo>
                  <a:lnTo>
                    <a:pt x="147" y="26"/>
                  </a:lnTo>
                  <a:lnTo>
                    <a:pt x="148" y="23"/>
                  </a:lnTo>
                  <a:lnTo>
                    <a:pt x="150" y="20"/>
                  </a:lnTo>
                  <a:lnTo>
                    <a:pt x="151" y="19"/>
                  </a:lnTo>
                  <a:lnTo>
                    <a:pt x="151" y="16"/>
                  </a:lnTo>
                  <a:lnTo>
                    <a:pt x="151" y="13"/>
                  </a:lnTo>
                  <a:lnTo>
                    <a:pt x="150" y="9"/>
                  </a:lnTo>
                  <a:lnTo>
                    <a:pt x="147" y="5"/>
                  </a:lnTo>
                  <a:lnTo>
                    <a:pt x="145" y="2"/>
                  </a:lnTo>
                  <a:lnTo>
                    <a:pt x="138" y="0"/>
                  </a:lnTo>
                  <a:lnTo>
                    <a:pt x="132" y="0"/>
                  </a:lnTo>
                  <a:lnTo>
                    <a:pt x="126" y="2"/>
                  </a:lnTo>
                  <a:lnTo>
                    <a:pt x="121" y="6"/>
                  </a:lnTo>
                  <a:lnTo>
                    <a:pt x="3" y="164"/>
                  </a:lnTo>
                  <a:lnTo>
                    <a:pt x="0" y="169"/>
                  </a:lnTo>
                  <a:lnTo>
                    <a:pt x="0" y="175"/>
                  </a:lnTo>
                  <a:lnTo>
                    <a:pt x="2" y="180"/>
                  </a:lnTo>
                  <a:lnTo>
                    <a:pt x="7" y="186"/>
                  </a:lnTo>
                  <a:lnTo>
                    <a:pt x="134" y="285"/>
                  </a:lnTo>
                  <a:lnTo>
                    <a:pt x="137" y="286"/>
                  </a:lnTo>
                  <a:lnTo>
                    <a:pt x="141" y="287"/>
                  </a:lnTo>
                  <a:lnTo>
                    <a:pt x="143" y="287"/>
                  </a:lnTo>
                  <a:lnTo>
                    <a:pt x="147" y="287"/>
                  </a:lnTo>
                  <a:lnTo>
                    <a:pt x="150" y="287"/>
                  </a:lnTo>
                  <a:lnTo>
                    <a:pt x="152" y="286"/>
                  </a:lnTo>
                  <a:lnTo>
                    <a:pt x="155" y="283"/>
                  </a:lnTo>
                  <a:lnTo>
                    <a:pt x="158" y="281"/>
                  </a:lnTo>
                  <a:lnTo>
                    <a:pt x="275" y="114"/>
                  </a:lnTo>
                  <a:lnTo>
                    <a:pt x="277" y="108"/>
                  </a:lnTo>
                  <a:lnTo>
                    <a:pt x="277" y="101"/>
                  </a:lnTo>
                  <a:lnTo>
                    <a:pt x="276" y="96"/>
                  </a:lnTo>
                  <a:lnTo>
                    <a:pt x="272" y="91"/>
                  </a:lnTo>
                  <a:close/>
                </a:path>
              </a:pathLst>
            </a:custGeom>
            <a:solidFill>
              <a:srgbClr val="000000"/>
            </a:solidFill>
            <a:ln w="9525">
              <a:noFill/>
              <a:round/>
              <a:headEnd/>
              <a:tailEnd/>
            </a:ln>
          </p:spPr>
          <p:txBody>
            <a:bodyPr/>
            <a:lstStyle/>
            <a:p>
              <a:pPr rtl="0"/>
              <a:endParaRPr lang="en-US" sz="3800"/>
            </a:p>
          </p:txBody>
        </p:sp>
        <p:sp>
          <p:nvSpPr>
            <p:cNvPr id="41458" name="Freeform 498"/>
            <p:cNvSpPr>
              <a:spLocks/>
            </p:cNvSpPr>
            <p:nvPr/>
          </p:nvSpPr>
          <p:spPr bwMode="auto">
            <a:xfrm flipH="1">
              <a:off x="442" y="974"/>
              <a:ext cx="199" cy="140"/>
            </a:xfrm>
            <a:custGeom>
              <a:avLst/>
              <a:gdLst>
                <a:gd name="T0" fmla="*/ 172 w 867"/>
                <a:gd name="T1" fmla="*/ 3 h 610"/>
                <a:gd name="T2" fmla="*/ 165 w 867"/>
                <a:gd name="T3" fmla="*/ 7 h 610"/>
                <a:gd name="T4" fmla="*/ 155 w 867"/>
                <a:gd name="T5" fmla="*/ 12 h 610"/>
                <a:gd name="T6" fmla="*/ 147 w 867"/>
                <a:gd name="T7" fmla="*/ 16 h 610"/>
                <a:gd name="T8" fmla="*/ 145 w 867"/>
                <a:gd name="T9" fmla="*/ 18 h 610"/>
                <a:gd name="T10" fmla="*/ 144 w 867"/>
                <a:gd name="T11" fmla="*/ 19 h 610"/>
                <a:gd name="T12" fmla="*/ 144 w 867"/>
                <a:gd name="T13" fmla="*/ 23 h 610"/>
                <a:gd name="T14" fmla="*/ 144 w 867"/>
                <a:gd name="T15" fmla="*/ 33 h 610"/>
                <a:gd name="T16" fmla="*/ 143 w 867"/>
                <a:gd name="T17" fmla="*/ 38 h 610"/>
                <a:gd name="T18" fmla="*/ 139 w 867"/>
                <a:gd name="T19" fmla="*/ 41 h 610"/>
                <a:gd name="T20" fmla="*/ 136 w 867"/>
                <a:gd name="T21" fmla="*/ 40 h 610"/>
                <a:gd name="T22" fmla="*/ 133 w 867"/>
                <a:gd name="T23" fmla="*/ 33 h 610"/>
                <a:gd name="T24" fmla="*/ 130 w 867"/>
                <a:gd name="T25" fmla="*/ 26 h 610"/>
                <a:gd name="T26" fmla="*/ 128 w 867"/>
                <a:gd name="T27" fmla="*/ 22 h 610"/>
                <a:gd name="T28" fmla="*/ 127 w 867"/>
                <a:gd name="T29" fmla="*/ 21 h 610"/>
                <a:gd name="T30" fmla="*/ 125 w 867"/>
                <a:gd name="T31" fmla="*/ 19 h 610"/>
                <a:gd name="T32" fmla="*/ 98 w 867"/>
                <a:gd name="T33" fmla="*/ 14 h 610"/>
                <a:gd name="T34" fmla="*/ 98 w 867"/>
                <a:gd name="T35" fmla="*/ 14 h 610"/>
                <a:gd name="T36" fmla="*/ 97 w 867"/>
                <a:gd name="T37" fmla="*/ 14 h 610"/>
                <a:gd name="T38" fmla="*/ 86 w 867"/>
                <a:gd name="T39" fmla="*/ 16 h 610"/>
                <a:gd name="T40" fmla="*/ 73 w 867"/>
                <a:gd name="T41" fmla="*/ 20 h 610"/>
                <a:gd name="T42" fmla="*/ 61 w 867"/>
                <a:gd name="T43" fmla="*/ 26 h 610"/>
                <a:gd name="T44" fmla="*/ 49 w 867"/>
                <a:gd name="T45" fmla="*/ 32 h 610"/>
                <a:gd name="T46" fmla="*/ 38 w 867"/>
                <a:gd name="T47" fmla="*/ 38 h 610"/>
                <a:gd name="T48" fmla="*/ 29 w 867"/>
                <a:gd name="T49" fmla="*/ 44 h 610"/>
                <a:gd name="T50" fmla="*/ 23 w 867"/>
                <a:gd name="T51" fmla="*/ 48 h 610"/>
                <a:gd name="T52" fmla="*/ 20 w 867"/>
                <a:gd name="T53" fmla="*/ 50 h 610"/>
                <a:gd name="T54" fmla="*/ 21 w 867"/>
                <a:gd name="T55" fmla="*/ 50 h 610"/>
                <a:gd name="T56" fmla="*/ 21 w 867"/>
                <a:gd name="T57" fmla="*/ 50 h 610"/>
                <a:gd name="T58" fmla="*/ 12 w 867"/>
                <a:gd name="T59" fmla="*/ 56 h 610"/>
                <a:gd name="T60" fmla="*/ 6 w 867"/>
                <a:gd name="T61" fmla="*/ 64 h 610"/>
                <a:gd name="T62" fmla="*/ 2 w 867"/>
                <a:gd name="T63" fmla="*/ 72 h 610"/>
                <a:gd name="T64" fmla="*/ 0 w 867"/>
                <a:gd name="T65" fmla="*/ 76 h 610"/>
                <a:gd name="T66" fmla="*/ 0 w 867"/>
                <a:gd name="T67" fmla="*/ 78 h 610"/>
                <a:gd name="T68" fmla="*/ 1 w 867"/>
                <a:gd name="T69" fmla="*/ 80 h 610"/>
                <a:gd name="T70" fmla="*/ 45 w 867"/>
                <a:gd name="T71" fmla="*/ 139 h 610"/>
                <a:gd name="T72" fmla="*/ 48 w 867"/>
                <a:gd name="T73" fmla="*/ 140 h 610"/>
                <a:gd name="T74" fmla="*/ 50 w 867"/>
                <a:gd name="T75" fmla="*/ 139 h 610"/>
                <a:gd name="T76" fmla="*/ 59 w 867"/>
                <a:gd name="T77" fmla="*/ 137 h 610"/>
                <a:gd name="T78" fmla="*/ 72 w 867"/>
                <a:gd name="T79" fmla="*/ 131 h 610"/>
                <a:gd name="T80" fmla="*/ 89 w 867"/>
                <a:gd name="T81" fmla="*/ 123 h 610"/>
                <a:gd name="T82" fmla="*/ 108 w 867"/>
                <a:gd name="T83" fmla="*/ 111 h 610"/>
                <a:gd name="T84" fmla="*/ 127 w 867"/>
                <a:gd name="T85" fmla="*/ 97 h 610"/>
                <a:gd name="T86" fmla="*/ 145 w 867"/>
                <a:gd name="T87" fmla="*/ 79 h 610"/>
                <a:gd name="T88" fmla="*/ 160 w 867"/>
                <a:gd name="T89" fmla="*/ 58 h 610"/>
                <a:gd name="T90" fmla="*/ 167 w 867"/>
                <a:gd name="T91" fmla="*/ 45 h 610"/>
                <a:gd name="T92" fmla="*/ 173 w 867"/>
                <a:gd name="T93" fmla="*/ 41 h 610"/>
                <a:gd name="T94" fmla="*/ 181 w 867"/>
                <a:gd name="T95" fmla="*/ 36 h 610"/>
                <a:gd name="T96" fmla="*/ 187 w 867"/>
                <a:gd name="T97" fmla="*/ 33 h 610"/>
                <a:gd name="T98" fmla="*/ 190 w 867"/>
                <a:gd name="T99" fmla="*/ 31 h 610"/>
                <a:gd name="T100" fmla="*/ 193 w 867"/>
                <a:gd name="T101" fmla="*/ 27 h 610"/>
                <a:gd name="T102" fmla="*/ 197 w 867"/>
                <a:gd name="T103" fmla="*/ 23 h 610"/>
                <a:gd name="T104" fmla="*/ 199 w 867"/>
                <a:gd name="T105" fmla="*/ 18 h 610"/>
                <a:gd name="T106" fmla="*/ 199 w 867"/>
                <a:gd name="T107" fmla="*/ 13 h 610"/>
                <a:gd name="T108" fmla="*/ 198 w 867"/>
                <a:gd name="T109" fmla="*/ 10 h 610"/>
                <a:gd name="T110" fmla="*/ 196 w 867"/>
                <a:gd name="T111" fmla="*/ 6 h 610"/>
                <a:gd name="T112" fmla="*/ 192 w 867"/>
                <a:gd name="T113" fmla="*/ 3 h 610"/>
                <a:gd name="T114" fmla="*/ 186 w 867"/>
                <a:gd name="T115" fmla="*/ 0 h 610"/>
                <a:gd name="T116" fmla="*/ 178 w 867"/>
                <a:gd name="T117" fmla="*/ 0 h 61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67"/>
                <a:gd name="T178" fmla="*/ 0 h 610"/>
                <a:gd name="T179" fmla="*/ 867 w 867"/>
                <a:gd name="T180" fmla="*/ 610 h 61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67" h="610">
                  <a:moveTo>
                    <a:pt x="755" y="9"/>
                  </a:moveTo>
                  <a:lnTo>
                    <a:pt x="750" y="11"/>
                  </a:lnTo>
                  <a:lnTo>
                    <a:pt x="736" y="19"/>
                  </a:lnTo>
                  <a:lnTo>
                    <a:pt x="717" y="30"/>
                  </a:lnTo>
                  <a:lnTo>
                    <a:pt x="695" y="41"/>
                  </a:lnTo>
                  <a:lnTo>
                    <a:pt x="675" y="53"/>
                  </a:lnTo>
                  <a:lnTo>
                    <a:pt x="655" y="62"/>
                  </a:lnTo>
                  <a:lnTo>
                    <a:pt x="642" y="70"/>
                  </a:lnTo>
                  <a:lnTo>
                    <a:pt x="637" y="73"/>
                  </a:lnTo>
                  <a:lnTo>
                    <a:pt x="633" y="77"/>
                  </a:lnTo>
                  <a:lnTo>
                    <a:pt x="629" y="80"/>
                  </a:lnTo>
                  <a:lnTo>
                    <a:pt x="628" y="84"/>
                  </a:lnTo>
                  <a:lnTo>
                    <a:pt x="626" y="90"/>
                  </a:lnTo>
                  <a:lnTo>
                    <a:pt x="626" y="99"/>
                  </a:lnTo>
                  <a:lnTo>
                    <a:pt x="628" y="119"/>
                  </a:lnTo>
                  <a:lnTo>
                    <a:pt x="628" y="143"/>
                  </a:lnTo>
                  <a:lnTo>
                    <a:pt x="628" y="160"/>
                  </a:lnTo>
                  <a:lnTo>
                    <a:pt x="623" y="165"/>
                  </a:lnTo>
                  <a:lnTo>
                    <a:pt x="615" y="170"/>
                  </a:lnTo>
                  <a:lnTo>
                    <a:pt x="607" y="178"/>
                  </a:lnTo>
                  <a:lnTo>
                    <a:pt x="598" y="186"/>
                  </a:lnTo>
                  <a:lnTo>
                    <a:pt x="591" y="173"/>
                  </a:lnTo>
                  <a:lnTo>
                    <a:pt x="585" y="159"/>
                  </a:lnTo>
                  <a:lnTo>
                    <a:pt x="578" y="143"/>
                  </a:lnTo>
                  <a:lnTo>
                    <a:pt x="571" y="129"/>
                  </a:lnTo>
                  <a:lnTo>
                    <a:pt x="565" y="114"/>
                  </a:lnTo>
                  <a:lnTo>
                    <a:pt x="560" y="104"/>
                  </a:lnTo>
                  <a:lnTo>
                    <a:pt x="556" y="96"/>
                  </a:lnTo>
                  <a:lnTo>
                    <a:pt x="555" y="93"/>
                  </a:lnTo>
                  <a:lnTo>
                    <a:pt x="552" y="90"/>
                  </a:lnTo>
                  <a:lnTo>
                    <a:pt x="550" y="87"/>
                  </a:lnTo>
                  <a:lnTo>
                    <a:pt x="546" y="84"/>
                  </a:lnTo>
                  <a:lnTo>
                    <a:pt x="541" y="83"/>
                  </a:lnTo>
                  <a:lnTo>
                    <a:pt x="426" y="62"/>
                  </a:lnTo>
                  <a:lnTo>
                    <a:pt x="425" y="62"/>
                  </a:lnTo>
                  <a:lnTo>
                    <a:pt x="424" y="62"/>
                  </a:lnTo>
                  <a:lnTo>
                    <a:pt x="422" y="62"/>
                  </a:lnTo>
                  <a:lnTo>
                    <a:pt x="398" y="65"/>
                  </a:lnTo>
                  <a:lnTo>
                    <a:pt x="373" y="70"/>
                  </a:lnTo>
                  <a:lnTo>
                    <a:pt x="346" y="78"/>
                  </a:lnTo>
                  <a:lnTo>
                    <a:pt x="318" y="87"/>
                  </a:lnTo>
                  <a:lnTo>
                    <a:pt x="291" y="99"/>
                  </a:lnTo>
                  <a:lnTo>
                    <a:pt x="264" y="112"/>
                  </a:lnTo>
                  <a:lnTo>
                    <a:pt x="238" y="125"/>
                  </a:lnTo>
                  <a:lnTo>
                    <a:pt x="212" y="139"/>
                  </a:lnTo>
                  <a:lnTo>
                    <a:pt x="187" y="153"/>
                  </a:lnTo>
                  <a:lnTo>
                    <a:pt x="165" y="166"/>
                  </a:lnTo>
                  <a:lnTo>
                    <a:pt x="144" y="179"/>
                  </a:lnTo>
                  <a:lnTo>
                    <a:pt x="126" y="191"/>
                  </a:lnTo>
                  <a:lnTo>
                    <a:pt x="112" y="201"/>
                  </a:lnTo>
                  <a:lnTo>
                    <a:pt x="100" y="209"/>
                  </a:lnTo>
                  <a:lnTo>
                    <a:pt x="92" y="214"/>
                  </a:lnTo>
                  <a:lnTo>
                    <a:pt x="88" y="217"/>
                  </a:lnTo>
                  <a:lnTo>
                    <a:pt x="90" y="216"/>
                  </a:lnTo>
                  <a:lnTo>
                    <a:pt x="91" y="216"/>
                  </a:lnTo>
                  <a:lnTo>
                    <a:pt x="71" y="228"/>
                  </a:lnTo>
                  <a:lnTo>
                    <a:pt x="53" y="243"/>
                  </a:lnTo>
                  <a:lnTo>
                    <a:pt x="39" y="261"/>
                  </a:lnTo>
                  <a:lnTo>
                    <a:pt x="26" y="280"/>
                  </a:lnTo>
                  <a:lnTo>
                    <a:pt x="15" y="298"/>
                  </a:lnTo>
                  <a:lnTo>
                    <a:pt x="8" y="313"/>
                  </a:lnTo>
                  <a:lnTo>
                    <a:pt x="2" y="324"/>
                  </a:lnTo>
                  <a:lnTo>
                    <a:pt x="1" y="329"/>
                  </a:lnTo>
                  <a:lnTo>
                    <a:pt x="0" y="333"/>
                  </a:lnTo>
                  <a:lnTo>
                    <a:pt x="0" y="338"/>
                  </a:lnTo>
                  <a:lnTo>
                    <a:pt x="1" y="343"/>
                  </a:lnTo>
                  <a:lnTo>
                    <a:pt x="4" y="347"/>
                  </a:lnTo>
                  <a:lnTo>
                    <a:pt x="191" y="601"/>
                  </a:lnTo>
                  <a:lnTo>
                    <a:pt x="195" y="605"/>
                  </a:lnTo>
                  <a:lnTo>
                    <a:pt x="200" y="609"/>
                  </a:lnTo>
                  <a:lnTo>
                    <a:pt x="207" y="610"/>
                  </a:lnTo>
                  <a:lnTo>
                    <a:pt x="212" y="609"/>
                  </a:lnTo>
                  <a:lnTo>
                    <a:pt x="220" y="606"/>
                  </a:lnTo>
                  <a:lnTo>
                    <a:pt x="234" y="602"/>
                  </a:lnTo>
                  <a:lnTo>
                    <a:pt x="255" y="595"/>
                  </a:lnTo>
                  <a:lnTo>
                    <a:pt x="282" y="584"/>
                  </a:lnTo>
                  <a:lnTo>
                    <a:pt x="314" y="570"/>
                  </a:lnTo>
                  <a:lnTo>
                    <a:pt x="350" y="554"/>
                  </a:lnTo>
                  <a:lnTo>
                    <a:pt x="389" y="535"/>
                  </a:lnTo>
                  <a:lnTo>
                    <a:pt x="429" y="511"/>
                  </a:lnTo>
                  <a:lnTo>
                    <a:pt x="472" y="485"/>
                  </a:lnTo>
                  <a:lnTo>
                    <a:pt x="513" y="455"/>
                  </a:lnTo>
                  <a:lnTo>
                    <a:pt x="555" y="423"/>
                  </a:lnTo>
                  <a:lnTo>
                    <a:pt x="595" y="386"/>
                  </a:lnTo>
                  <a:lnTo>
                    <a:pt x="632" y="345"/>
                  </a:lnTo>
                  <a:lnTo>
                    <a:pt x="665" y="300"/>
                  </a:lnTo>
                  <a:lnTo>
                    <a:pt x="695" y="252"/>
                  </a:lnTo>
                  <a:lnTo>
                    <a:pt x="720" y="200"/>
                  </a:lnTo>
                  <a:lnTo>
                    <a:pt x="727" y="196"/>
                  </a:lnTo>
                  <a:lnTo>
                    <a:pt x="740" y="188"/>
                  </a:lnTo>
                  <a:lnTo>
                    <a:pt x="755" y="178"/>
                  </a:lnTo>
                  <a:lnTo>
                    <a:pt x="773" y="168"/>
                  </a:lnTo>
                  <a:lnTo>
                    <a:pt x="790" y="157"/>
                  </a:lnTo>
                  <a:lnTo>
                    <a:pt x="805" y="148"/>
                  </a:lnTo>
                  <a:lnTo>
                    <a:pt x="815" y="142"/>
                  </a:lnTo>
                  <a:lnTo>
                    <a:pt x="819" y="139"/>
                  </a:lnTo>
                  <a:lnTo>
                    <a:pt x="827" y="134"/>
                  </a:lnTo>
                  <a:lnTo>
                    <a:pt x="834" y="127"/>
                  </a:lnTo>
                  <a:lnTo>
                    <a:pt x="842" y="119"/>
                  </a:lnTo>
                  <a:lnTo>
                    <a:pt x="850" y="110"/>
                  </a:lnTo>
                  <a:lnTo>
                    <a:pt x="857" y="101"/>
                  </a:lnTo>
                  <a:lnTo>
                    <a:pt x="862" y="90"/>
                  </a:lnTo>
                  <a:lnTo>
                    <a:pt x="866" y="79"/>
                  </a:lnTo>
                  <a:lnTo>
                    <a:pt x="867" y="66"/>
                  </a:lnTo>
                  <a:lnTo>
                    <a:pt x="867" y="58"/>
                  </a:lnTo>
                  <a:lnTo>
                    <a:pt x="866" y="50"/>
                  </a:lnTo>
                  <a:lnTo>
                    <a:pt x="863" y="44"/>
                  </a:lnTo>
                  <a:lnTo>
                    <a:pt x="859" y="36"/>
                  </a:lnTo>
                  <a:lnTo>
                    <a:pt x="854" y="28"/>
                  </a:lnTo>
                  <a:lnTo>
                    <a:pt x="846" y="19"/>
                  </a:lnTo>
                  <a:lnTo>
                    <a:pt x="836" y="11"/>
                  </a:lnTo>
                  <a:lnTo>
                    <a:pt x="824" y="5"/>
                  </a:lnTo>
                  <a:lnTo>
                    <a:pt x="810" y="1"/>
                  </a:lnTo>
                  <a:lnTo>
                    <a:pt x="794" y="0"/>
                  </a:lnTo>
                  <a:lnTo>
                    <a:pt x="776" y="2"/>
                  </a:lnTo>
                  <a:lnTo>
                    <a:pt x="755" y="9"/>
                  </a:lnTo>
                  <a:close/>
                </a:path>
              </a:pathLst>
            </a:custGeom>
            <a:solidFill>
              <a:srgbClr val="000000"/>
            </a:solidFill>
            <a:ln w="9525">
              <a:noFill/>
              <a:round/>
              <a:headEnd/>
              <a:tailEnd/>
            </a:ln>
          </p:spPr>
          <p:txBody>
            <a:bodyPr/>
            <a:lstStyle/>
            <a:p>
              <a:pPr rtl="0"/>
              <a:endParaRPr lang="en-US" sz="3800"/>
            </a:p>
          </p:txBody>
        </p:sp>
        <p:sp>
          <p:nvSpPr>
            <p:cNvPr id="41459" name="Freeform 499"/>
            <p:cNvSpPr>
              <a:spLocks/>
            </p:cNvSpPr>
            <p:nvPr/>
          </p:nvSpPr>
          <p:spPr bwMode="auto">
            <a:xfrm flipH="1">
              <a:off x="452" y="983"/>
              <a:ext cx="179" cy="121"/>
            </a:xfrm>
            <a:custGeom>
              <a:avLst/>
              <a:gdLst>
                <a:gd name="T0" fmla="*/ 169 w 786"/>
                <a:gd name="T1" fmla="*/ 0 h 528"/>
                <a:gd name="T2" fmla="*/ 174 w 786"/>
                <a:gd name="T3" fmla="*/ 0 h 528"/>
                <a:gd name="T4" fmla="*/ 176 w 786"/>
                <a:gd name="T5" fmla="*/ 1 h 528"/>
                <a:gd name="T6" fmla="*/ 178 w 786"/>
                <a:gd name="T7" fmla="*/ 3 h 528"/>
                <a:gd name="T8" fmla="*/ 179 w 786"/>
                <a:gd name="T9" fmla="*/ 6 h 528"/>
                <a:gd name="T10" fmla="*/ 178 w 786"/>
                <a:gd name="T11" fmla="*/ 10 h 528"/>
                <a:gd name="T12" fmla="*/ 175 w 786"/>
                <a:gd name="T13" fmla="*/ 13 h 528"/>
                <a:gd name="T14" fmla="*/ 173 w 786"/>
                <a:gd name="T15" fmla="*/ 15 h 528"/>
                <a:gd name="T16" fmla="*/ 171 w 786"/>
                <a:gd name="T17" fmla="*/ 16 h 528"/>
                <a:gd name="T18" fmla="*/ 165 w 786"/>
                <a:gd name="T19" fmla="*/ 20 h 528"/>
                <a:gd name="T20" fmla="*/ 156 w 786"/>
                <a:gd name="T21" fmla="*/ 25 h 528"/>
                <a:gd name="T22" fmla="*/ 150 w 786"/>
                <a:gd name="T23" fmla="*/ 30 h 528"/>
                <a:gd name="T24" fmla="*/ 148 w 786"/>
                <a:gd name="T25" fmla="*/ 31 h 528"/>
                <a:gd name="T26" fmla="*/ 147 w 786"/>
                <a:gd name="T27" fmla="*/ 32 h 528"/>
                <a:gd name="T28" fmla="*/ 143 w 786"/>
                <a:gd name="T29" fmla="*/ 43 h 528"/>
                <a:gd name="T30" fmla="*/ 130 w 786"/>
                <a:gd name="T31" fmla="*/ 61 h 528"/>
                <a:gd name="T32" fmla="*/ 115 w 786"/>
                <a:gd name="T33" fmla="*/ 77 h 528"/>
                <a:gd name="T34" fmla="*/ 99 w 786"/>
                <a:gd name="T35" fmla="*/ 90 h 528"/>
                <a:gd name="T36" fmla="*/ 82 w 786"/>
                <a:gd name="T37" fmla="*/ 101 h 528"/>
                <a:gd name="T38" fmla="*/ 67 w 786"/>
                <a:gd name="T39" fmla="*/ 110 h 528"/>
                <a:gd name="T40" fmla="*/ 53 w 786"/>
                <a:gd name="T41" fmla="*/ 116 h 528"/>
                <a:gd name="T42" fmla="*/ 43 w 786"/>
                <a:gd name="T43" fmla="*/ 120 h 528"/>
                <a:gd name="T44" fmla="*/ 37 w 786"/>
                <a:gd name="T45" fmla="*/ 118 h 528"/>
                <a:gd name="T46" fmla="*/ 26 w 786"/>
                <a:gd name="T47" fmla="*/ 103 h 528"/>
                <a:gd name="T48" fmla="*/ 13 w 786"/>
                <a:gd name="T49" fmla="*/ 85 h 528"/>
                <a:gd name="T50" fmla="*/ 3 w 786"/>
                <a:gd name="T51" fmla="*/ 71 h 528"/>
                <a:gd name="T52" fmla="*/ 1 w 786"/>
                <a:gd name="T53" fmla="*/ 65 h 528"/>
                <a:gd name="T54" fmla="*/ 4 w 786"/>
                <a:gd name="T55" fmla="*/ 60 h 528"/>
                <a:gd name="T56" fmla="*/ 8 w 786"/>
                <a:gd name="T57" fmla="*/ 55 h 528"/>
                <a:gd name="T58" fmla="*/ 13 w 786"/>
                <a:gd name="T59" fmla="*/ 50 h 528"/>
                <a:gd name="T60" fmla="*/ 15 w 786"/>
                <a:gd name="T61" fmla="*/ 49 h 528"/>
                <a:gd name="T62" fmla="*/ 15 w 786"/>
                <a:gd name="T63" fmla="*/ 49 h 528"/>
                <a:gd name="T64" fmla="*/ 16 w 786"/>
                <a:gd name="T65" fmla="*/ 48 h 528"/>
                <a:gd name="T66" fmla="*/ 20 w 786"/>
                <a:gd name="T67" fmla="*/ 45 h 528"/>
                <a:gd name="T68" fmla="*/ 27 w 786"/>
                <a:gd name="T69" fmla="*/ 41 h 528"/>
                <a:gd name="T70" fmla="*/ 36 w 786"/>
                <a:gd name="T71" fmla="*/ 35 h 528"/>
                <a:gd name="T72" fmla="*/ 47 w 786"/>
                <a:gd name="T73" fmla="*/ 29 h 528"/>
                <a:gd name="T74" fmla="*/ 59 w 786"/>
                <a:gd name="T75" fmla="*/ 23 h 528"/>
                <a:gd name="T76" fmla="*/ 71 w 786"/>
                <a:gd name="T77" fmla="*/ 18 h 528"/>
                <a:gd name="T78" fmla="*/ 82 w 786"/>
                <a:gd name="T79" fmla="*/ 15 h 528"/>
                <a:gd name="T80" fmla="*/ 88 w 786"/>
                <a:gd name="T81" fmla="*/ 15 h 528"/>
                <a:gd name="T82" fmla="*/ 94 w 786"/>
                <a:gd name="T83" fmla="*/ 16 h 528"/>
                <a:gd name="T84" fmla="*/ 101 w 786"/>
                <a:gd name="T85" fmla="*/ 17 h 528"/>
                <a:gd name="T86" fmla="*/ 108 w 786"/>
                <a:gd name="T87" fmla="*/ 18 h 528"/>
                <a:gd name="T88" fmla="*/ 111 w 786"/>
                <a:gd name="T89" fmla="*/ 21 h 528"/>
                <a:gd name="T90" fmla="*/ 114 w 786"/>
                <a:gd name="T91" fmla="*/ 28 h 528"/>
                <a:gd name="T92" fmla="*/ 118 w 786"/>
                <a:gd name="T93" fmla="*/ 36 h 528"/>
                <a:gd name="T94" fmla="*/ 121 w 786"/>
                <a:gd name="T95" fmla="*/ 42 h 528"/>
                <a:gd name="T96" fmla="*/ 122 w 786"/>
                <a:gd name="T97" fmla="*/ 44 h 528"/>
                <a:gd name="T98" fmla="*/ 123 w 786"/>
                <a:gd name="T99" fmla="*/ 45 h 528"/>
                <a:gd name="T100" fmla="*/ 125 w 786"/>
                <a:gd name="T101" fmla="*/ 45 h 528"/>
                <a:gd name="T102" fmla="*/ 127 w 786"/>
                <a:gd name="T103" fmla="*/ 45 h 528"/>
                <a:gd name="T104" fmla="*/ 141 w 786"/>
                <a:gd name="T105" fmla="*/ 33 h 528"/>
                <a:gd name="T106" fmla="*/ 142 w 786"/>
                <a:gd name="T107" fmla="*/ 32 h 528"/>
                <a:gd name="T108" fmla="*/ 143 w 786"/>
                <a:gd name="T109" fmla="*/ 30 h 528"/>
                <a:gd name="T110" fmla="*/ 143 w 786"/>
                <a:gd name="T111" fmla="*/ 24 h 528"/>
                <a:gd name="T112" fmla="*/ 142 w 786"/>
                <a:gd name="T113" fmla="*/ 14 h 528"/>
                <a:gd name="T114" fmla="*/ 148 w 786"/>
                <a:gd name="T115" fmla="*/ 11 h 528"/>
                <a:gd name="T116" fmla="*/ 156 w 786"/>
                <a:gd name="T117" fmla="*/ 7 h 528"/>
                <a:gd name="T118" fmla="*/ 163 w 786"/>
                <a:gd name="T119" fmla="*/ 3 h 528"/>
                <a:gd name="T120" fmla="*/ 166 w 786"/>
                <a:gd name="T121" fmla="*/ 1 h 5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86"/>
                <a:gd name="T184" fmla="*/ 0 h 528"/>
                <a:gd name="T185" fmla="*/ 786 w 786"/>
                <a:gd name="T186" fmla="*/ 528 h 5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86" h="528">
                  <a:moveTo>
                    <a:pt x="731" y="5"/>
                  </a:moveTo>
                  <a:lnTo>
                    <a:pt x="743" y="1"/>
                  </a:lnTo>
                  <a:lnTo>
                    <a:pt x="754" y="0"/>
                  </a:lnTo>
                  <a:lnTo>
                    <a:pt x="762" y="1"/>
                  </a:lnTo>
                  <a:lnTo>
                    <a:pt x="770" y="4"/>
                  </a:lnTo>
                  <a:lnTo>
                    <a:pt x="775" y="6"/>
                  </a:lnTo>
                  <a:lnTo>
                    <a:pt x="779" y="10"/>
                  </a:lnTo>
                  <a:lnTo>
                    <a:pt x="782" y="14"/>
                  </a:lnTo>
                  <a:lnTo>
                    <a:pt x="783" y="17"/>
                  </a:lnTo>
                  <a:lnTo>
                    <a:pt x="786" y="26"/>
                  </a:lnTo>
                  <a:lnTo>
                    <a:pt x="786" y="35"/>
                  </a:lnTo>
                  <a:lnTo>
                    <a:pt x="782" y="44"/>
                  </a:lnTo>
                  <a:lnTo>
                    <a:pt x="775" y="52"/>
                  </a:lnTo>
                  <a:lnTo>
                    <a:pt x="769" y="58"/>
                  </a:lnTo>
                  <a:lnTo>
                    <a:pt x="764" y="64"/>
                  </a:lnTo>
                  <a:lnTo>
                    <a:pt x="758" y="66"/>
                  </a:lnTo>
                  <a:lnTo>
                    <a:pt x="757" y="67"/>
                  </a:lnTo>
                  <a:lnTo>
                    <a:pt x="753" y="70"/>
                  </a:lnTo>
                  <a:lnTo>
                    <a:pt x="741" y="78"/>
                  </a:lnTo>
                  <a:lnTo>
                    <a:pt x="725" y="88"/>
                  </a:lnTo>
                  <a:lnTo>
                    <a:pt x="705" y="99"/>
                  </a:lnTo>
                  <a:lnTo>
                    <a:pt x="686" y="110"/>
                  </a:lnTo>
                  <a:lnTo>
                    <a:pt x="670" y="121"/>
                  </a:lnTo>
                  <a:lnTo>
                    <a:pt x="657" y="129"/>
                  </a:lnTo>
                  <a:lnTo>
                    <a:pt x="653" y="131"/>
                  </a:lnTo>
                  <a:lnTo>
                    <a:pt x="650" y="134"/>
                  </a:lnTo>
                  <a:lnTo>
                    <a:pt x="648" y="135"/>
                  </a:lnTo>
                  <a:lnTo>
                    <a:pt x="647" y="138"/>
                  </a:lnTo>
                  <a:lnTo>
                    <a:pt x="645" y="140"/>
                  </a:lnTo>
                  <a:lnTo>
                    <a:pt x="626" y="186"/>
                  </a:lnTo>
                  <a:lnTo>
                    <a:pt x="601" y="228"/>
                  </a:lnTo>
                  <a:lnTo>
                    <a:pt x="572" y="267"/>
                  </a:lnTo>
                  <a:lnTo>
                    <a:pt x="541" y="303"/>
                  </a:lnTo>
                  <a:lnTo>
                    <a:pt x="507" y="336"/>
                  </a:lnTo>
                  <a:lnTo>
                    <a:pt x="472" y="367"/>
                  </a:lnTo>
                  <a:lnTo>
                    <a:pt x="436" y="394"/>
                  </a:lnTo>
                  <a:lnTo>
                    <a:pt x="398" y="419"/>
                  </a:lnTo>
                  <a:lnTo>
                    <a:pt x="362" y="441"/>
                  </a:lnTo>
                  <a:lnTo>
                    <a:pt x="327" y="462"/>
                  </a:lnTo>
                  <a:lnTo>
                    <a:pt x="293" y="479"/>
                  </a:lnTo>
                  <a:lnTo>
                    <a:pt x="262" y="493"/>
                  </a:lnTo>
                  <a:lnTo>
                    <a:pt x="233" y="506"/>
                  </a:lnTo>
                  <a:lnTo>
                    <a:pt x="208" y="515"/>
                  </a:lnTo>
                  <a:lnTo>
                    <a:pt x="189" y="523"/>
                  </a:lnTo>
                  <a:lnTo>
                    <a:pt x="173" y="528"/>
                  </a:lnTo>
                  <a:lnTo>
                    <a:pt x="162" y="513"/>
                  </a:lnTo>
                  <a:lnTo>
                    <a:pt x="142" y="485"/>
                  </a:lnTo>
                  <a:lnTo>
                    <a:pt x="115" y="449"/>
                  </a:lnTo>
                  <a:lnTo>
                    <a:pt x="86" y="410"/>
                  </a:lnTo>
                  <a:lnTo>
                    <a:pt x="56" y="369"/>
                  </a:lnTo>
                  <a:lnTo>
                    <a:pt x="30" y="334"/>
                  </a:lnTo>
                  <a:lnTo>
                    <a:pt x="11" y="308"/>
                  </a:lnTo>
                  <a:lnTo>
                    <a:pt x="0" y="294"/>
                  </a:lnTo>
                  <a:lnTo>
                    <a:pt x="6" y="285"/>
                  </a:lnTo>
                  <a:lnTo>
                    <a:pt x="11" y="273"/>
                  </a:lnTo>
                  <a:lnTo>
                    <a:pt x="19" y="261"/>
                  </a:lnTo>
                  <a:lnTo>
                    <a:pt x="26" y="250"/>
                  </a:lnTo>
                  <a:lnTo>
                    <a:pt x="36" y="238"/>
                  </a:lnTo>
                  <a:lnTo>
                    <a:pt x="45" y="228"/>
                  </a:lnTo>
                  <a:lnTo>
                    <a:pt x="55" y="218"/>
                  </a:lnTo>
                  <a:lnTo>
                    <a:pt x="67" y="212"/>
                  </a:lnTo>
                  <a:lnTo>
                    <a:pt x="68" y="212"/>
                  </a:lnTo>
                  <a:lnTo>
                    <a:pt x="68" y="211"/>
                  </a:lnTo>
                  <a:lnTo>
                    <a:pt x="71" y="209"/>
                  </a:lnTo>
                  <a:lnTo>
                    <a:pt x="77" y="204"/>
                  </a:lnTo>
                  <a:lnTo>
                    <a:pt x="89" y="196"/>
                  </a:lnTo>
                  <a:lnTo>
                    <a:pt x="102" y="187"/>
                  </a:lnTo>
                  <a:lnTo>
                    <a:pt x="119" y="177"/>
                  </a:lnTo>
                  <a:lnTo>
                    <a:pt x="138" y="165"/>
                  </a:lnTo>
                  <a:lnTo>
                    <a:pt x="160" y="152"/>
                  </a:lnTo>
                  <a:lnTo>
                    <a:pt x="184" y="138"/>
                  </a:lnTo>
                  <a:lnTo>
                    <a:pt x="207" y="125"/>
                  </a:lnTo>
                  <a:lnTo>
                    <a:pt x="233" y="112"/>
                  </a:lnTo>
                  <a:lnTo>
                    <a:pt x="259" y="99"/>
                  </a:lnTo>
                  <a:lnTo>
                    <a:pt x="285" y="88"/>
                  </a:lnTo>
                  <a:lnTo>
                    <a:pt x="311" y="78"/>
                  </a:lnTo>
                  <a:lnTo>
                    <a:pt x="336" y="71"/>
                  </a:lnTo>
                  <a:lnTo>
                    <a:pt x="359" y="66"/>
                  </a:lnTo>
                  <a:lnTo>
                    <a:pt x="381" y="64"/>
                  </a:lnTo>
                  <a:lnTo>
                    <a:pt x="387" y="64"/>
                  </a:lnTo>
                  <a:lnTo>
                    <a:pt x="397" y="66"/>
                  </a:lnTo>
                  <a:lnTo>
                    <a:pt x="411" y="69"/>
                  </a:lnTo>
                  <a:lnTo>
                    <a:pt x="427" y="71"/>
                  </a:lnTo>
                  <a:lnTo>
                    <a:pt x="444" y="74"/>
                  </a:lnTo>
                  <a:lnTo>
                    <a:pt x="461" y="77"/>
                  </a:lnTo>
                  <a:lnTo>
                    <a:pt x="474" y="79"/>
                  </a:lnTo>
                  <a:lnTo>
                    <a:pt x="483" y="80"/>
                  </a:lnTo>
                  <a:lnTo>
                    <a:pt x="487" y="90"/>
                  </a:lnTo>
                  <a:lnTo>
                    <a:pt x="493" y="104"/>
                  </a:lnTo>
                  <a:lnTo>
                    <a:pt x="502" y="121"/>
                  </a:lnTo>
                  <a:lnTo>
                    <a:pt x="510" y="139"/>
                  </a:lnTo>
                  <a:lnTo>
                    <a:pt x="519" y="157"/>
                  </a:lnTo>
                  <a:lnTo>
                    <a:pt x="526" y="172"/>
                  </a:lnTo>
                  <a:lnTo>
                    <a:pt x="531" y="182"/>
                  </a:lnTo>
                  <a:lnTo>
                    <a:pt x="532" y="186"/>
                  </a:lnTo>
                  <a:lnTo>
                    <a:pt x="535" y="190"/>
                  </a:lnTo>
                  <a:lnTo>
                    <a:pt x="537" y="194"/>
                  </a:lnTo>
                  <a:lnTo>
                    <a:pt x="541" y="196"/>
                  </a:lnTo>
                  <a:lnTo>
                    <a:pt x="546" y="198"/>
                  </a:lnTo>
                  <a:lnTo>
                    <a:pt x="550" y="198"/>
                  </a:lnTo>
                  <a:lnTo>
                    <a:pt x="556" y="198"/>
                  </a:lnTo>
                  <a:lnTo>
                    <a:pt x="559" y="196"/>
                  </a:lnTo>
                  <a:lnTo>
                    <a:pt x="563" y="194"/>
                  </a:lnTo>
                  <a:lnTo>
                    <a:pt x="619" y="146"/>
                  </a:lnTo>
                  <a:lnTo>
                    <a:pt x="622" y="143"/>
                  </a:lnTo>
                  <a:lnTo>
                    <a:pt x="624" y="139"/>
                  </a:lnTo>
                  <a:lnTo>
                    <a:pt x="626" y="135"/>
                  </a:lnTo>
                  <a:lnTo>
                    <a:pt x="626" y="130"/>
                  </a:lnTo>
                  <a:lnTo>
                    <a:pt x="626" y="122"/>
                  </a:lnTo>
                  <a:lnTo>
                    <a:pt x="626" y="103"/>
                  </a:lnTo>
                  <a:lnTo>
                    <a:pt x="624" y="80"/>
                  </a:lnTo>
                  <a:lnTo>
                    <a:pt x="624" y="62"/>
                  </a:lnTo>
                  <a:lnTo>
                    <a:pt x="635" y="57"/>
                  </a:lnTo>
                  <a:lnTo>
                    <a:pt x="649" y="49"/>
                  </a:lnTo>
                  <a:lnTo>
                    <a:pt x="666" y="40"/>
                  </a:lnTo>
                  <a:lnTo>
                    <a:pt x="684" y="30"/>
                  </a:lnTo>
                  <a:lnTo>
                    <a:pt x="702" y="21"/>
                  </a:lnTo>
                  <a:lnTo>
                    <a:pt x="717" y="13"/>
                  </a:lnTo>
                  <a:lnTo>
                    <a:pt x="727" y="8"/>
                  </a:lnTo>
                  <a:lnTo>
                    <a:pt x="731" y="5"/>
                  </a:lnTo>
                  <a:close/>
                </a:path>
              </a:pathLst>
            </a:custGeom>
            <a:solidFill>
              <a:srgbClr val="C0C0C0"/>
            </a:solidFill>
            <a:ln w="9525">
              <a:noFill/>
              <a:round/>
              <a:headEnd/>
              <a:tailEnd/>
            </a:ln>
          </p:spPr>
          <p:txBody>
            <a:bodyPr/>
            <a:lstStyle/>
            <a:p>
              <a:pPr rtl="0"/>
              <a:endParaRPr lang="en-US" sz="3800"/>
            </a:p>
          </p:txBody>
        </p:sp>
        <p:sp>
          <p:nvSpPr>
            <p:cNvPr id="41460" name="Freeform 500"/>
            <p:cNvSpPr>
              <a:spLocks/>
            </p:cNvSpPr>
            <p:nvPr/>
          </p:nvSpPr>
          <p:spPr bwMode="auto">
            <a:xfrm flipH="1">
              <a:off x="474" y="893"/>
              <a:ext cx="200" cy="167"/>
            </a:xfrm>
            <a:custGeom>
              <a:avLst/>
              <a:gdLst>
                <a:gd name="T0" fmla="*/ 196 w 872"/>
                <a:gd name="T1" fmla="*/ 91 h 726"/>
                <a:gd name="T2" fmla="*/ 199 w 872"/>
                <a:gd name="T3" fmla="*/ 82 h 726"/>
                <a:gd name="T4" fmla="*/ 197 w 872"/>
                <a:gd name="T5" fmla="*/ 66 h 726"/>
                <a:gd name="T6" fmla="*/ 193 w 872"/>
                <a:gd name="T7" fmla="*/ 41 h 726"/>
                <a:gd name="T8" fmla="*/ 192 w 872"/>
                <a:gd name="T9" fmla="*/ 41 h 726"/>
                <a:gd name="T10" fmla="*/ 186 w 872"/>
                <a:gd name="T11" fmla="*/ 50 h 726"/>
                <a:gd name="T12" fmla="*/ 181 w 872"/>
                <a:gd name="T13" fmla="*/ 62 h 726"/>
                <a:gd name="T14" fmla="*/ 179 w 872"/>
                <a:gd name="T15" fmla="*/ 49 h 726"/>
                <a:gd name="T16" fmla="*/ 179 w 872"/>
                <a:gd name="T17" fmla="*/ 32 h 726"/>
                <a:gd name="T18" fmla="*/ 175 w 872"/>
                <a:gd name="T19" fmla="*/ 20 h 726"/>
                <a:gd name="T20" fmla="*/ 172 w 872"/>
                <a:gd name="T21" fmla="*/ 14 h 726"/>
                <a:gd name="T22" fmla="*/ 172 w 872"/>
                <a:gd name="T23" fmla="*/ 20 h 726"/>
                <a:gd name="T24" fmla="*/ 167 w 872"/>
                <a:gd name="T25" fmla="*/ 31 h 726"/>
                <a:gd name="T26" fmla="*/ 156 w 872"/>
                <a:gd name="T27" fmla="*/ 39 h 726"/>
                <a:gd name="T28" fmla="*/ 149 w 872"/>
                <a:gd name="T29" fmla="*/ 43 h 726"/>
                <a:gd name="T30" fmla="*/ 148 w 872"/>
                <a:gd name="T31" fmla="*/ 44 h 726"/>
                <a:gd name="T32" fmla="*/ 148 w 872"/>
                <a:gd name="T33" fmla="*/ 39 h 726"/>
                <a:gd name="T34" fmla="*/ 144 w 872"/>
                <a:gd name="T35" fmla="*/ 20 h 726"/>
                <a:gd name="T36" fmla="*/ 135 w 872"/>
                <a:gd name="T37" fmla="*/ 0 h 726"/>
                <a:gd name="T38" fmla="*/ 134 w 872"/>
                <a:gd name="T39" fmla="*/ 10 h 726"/>
                <a:gd name="T40" fmla="*/ 130 w 872"/>
                <a:gd name="T41" fmla="*/ 27 h 726"/>
                <a:gd name="T42" fmla="*/ 120 w 872"/>
                <a:gd name="T43" fmla="*/ 37 h 726"/>
                <a:gd name="T44" fmla="*/ 117 w 872"/>
                <a:gd name="T45" fmla="*/ 41 h 726"/>
                <a:gd name="T46" fmla="*/ 113 w 872"/>
                <a:gd name="T47" fmla="*/ 14 h 726"/>
                <a:gd name="T48" fmla="*/ 108 w 872"/>
                <a:gd name="T49" fmla="*/ 12 h 726"/>
                <a:gd name="T50" fmla="*/ 103 w 872"/>
                <a:gd name="T51" fmla="*/ 29 h 726"/>
                <a:gd name="T52" fmla="*/ 94 w 872"/>
                <a:gd name="T53" fmla="*/ 42 h 726"/>
                <a:gd name="T54" fmla="*/ 86 w 872"/>
                <a:gd name="T55" fmla="*/ 52 h 726"/>
                <a:gd name="T56" fmla="*/ 83 w 872"/>
                <a:gd name="T57" fmla="*/ 46 h 726"/>
                <a:gd name="T58" fmla="*/ 81 w 872"/>
                <a:gd name="T59" fmla="*/ 25 h 726"/>
                <a:gd name="T60" fmla="*/ 83 w 872"/>
                <a:gd name="T61" fmla="*/ 16 h 726"/>
                <a:gd name="T62" fmla="*/ 74 w 872"/>
                <a:gd name="T63" fmla="*/ 25 h 726"/>
                <a:gd name="T64" fmla="*/ 58 w 872"/>
                <a:gd name="T65" fmla="*/ 44 h 726"/>
                <a:gd name="T66" fmla="*/ 51 w 872"/>
                <a:gd name="T67" fmla="*/ 66 h 726"/>
                <a:gd name="T68" fmla="*/ 50 w 872"/>
                <a:gd name="T69" fmla="*/ 75 h 726"/>
                <a:gd name="T70" fmla="*/ 46 w 872"/>
                <a:gd name="T71" fmla="*/ 72 h 726"/>
                <a:gd name="T72" fmla="*/ 39 w 872"/>
                <a:gd name="T73" fmla="*/ 62 h 726"/>
                <a:gd name="T74" fmla="*/ 36 w 872"/>
                <a:gd name="T75" fmla="*/ 53 h 726"/>
                <a:gd name="T76" fmla="*/ 27 w 872"/>
                <a:gd name="T77" fmla="*/ 64 h 726"/>
                <a:gd name="T78" fmla="*/ 19 w 872"/>
                <a:gd name="T79" fmla="*/ 82 h 726"/>
                <a:gd name="T80" fmla="*/ 18 w 872"/>
                <a:gd name="T81" fmla="*/ 104 h 726"/>
                <a:gd name="T82" fmla="*/ 17 w 872"/>
                <a:gd name="T83" fmla="*/ 108 h 726"/>
                <a:gd name="T84" fmla="*/ 11 w 872"/>
                <a:gd name="T85" fmla="*/ 94 h 726"/>
                <a:gd name="T86" fmla="*/ 4 w 872"/>
                <a:gd name="T87" fmla="*/ 77 h 726"/>
                <a:gd name="T88" fmla="*/ 2 w 872"/>
                <a:gd name="T89" fmla="*/ 81 h 726"/>
                <a:gd name="T90" fmla="*/ 0 w 872"/>
                <a:gd name="T91" fmla="*/ 108 h 726"/>
                <a:gd name="T92" fmla="*/ 5 w 872"/>
                <a:gd name="T93" fmla="*/ 135 h 726"/>
                <a:gd name="T94" fmla="*/ 12 w 872"/>
                <a:gd name="T95" fmla="*/ 146 h 726"/>
                <a:gd name="T96" fmla="*/ 21 w 872"/>
                <a:gd name="T97" fmla="*/ 155 h 726"/>
                <a:gd name="T98" fmla="*/ 30 w 872"/>
                <a:gd name="T99" fmla="*/ 160 h 726"/>
                <a:gd name="T100" fmla="*/ 39 w 872"/>
                <a:gd name="T101" fmla="*/ 164 h 726"/>
                <a:gd name="T102" fmla="*/ 43 w 872"/>
                <a:gd name="T103" fmla="*/ 167 h 726"/>
                <a:gd name="T104" fmla="*/ 167 w 872"/>
                <a:gd name="T105" fmla="*/ 131 h 726"/>
                <a:gd name="T106" fmla="*/ 194 w 872"/>
                <a:gd name="T107" fmla="*/ 93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72"/>
                <a:gd name="T163" fmla="*/ 0 h 726"/>
                <a:gd name="T164" fmla="*/ 872 w 872"/>
                <a:gd name="T165" fmla="*/ 726 h 72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72" h="726">
                  <a:moveTo>
                    <a:pt x="847" y="406"/>
                  </a:moveTo>
                  <a:lnTo>
                    <a:pt x="848" y="403"/>
                  </a:lnTo>
                  <a:lnTo>
                    <a:pt x="854" y="397"/>
                  </a:lnTo>
                  <a:lnTo>
                    <a:pt x="859" y="387"/>
                  </a:lnTo>
                  <a:lnTo>
                    <a:pt x="865" y="372"/>
                  </a:lnTo>
                  <a:lnTo>
                    <a:pt x="869" y="355"/>
                  </a:lnTo>
                  <a:lnTo>
                    <a:pt x="872" y="335"/>
                  </a:lnTo>
                  <a:lnTo>
                    <a:pt x="868" y="311"/>
                  </a:lnTo>
                  <a:lnTo>
                    <a:pt x="860" y="285"/>
                  </a:lnTo>
                  <a:lnTo>
                    <a:pt x="845" y="236"/>
                  </a:lnTo>
                  <a:lnTo>
                    <a:pt x="841" y="200"/>
                  </a:lnTo>
                  <a:lnTo>
                    <a:pt x="842" y="178"/>
                  </a:lnTo>
                  <a:lnTo>
                    <a:pt x="843" y="171"/>
                  </a:lnTo>
                  <a:lnTo>
                    <a:pt x="842" y="173"/>
                  </a:lnTo>
                  <a:lnTo>
                    <a:pt x="837" y="180"/>
                  </a:lnTo>
                  <a:lnTo>
                    <a:pt x="830" y="189"/>
                  </a:lnTo>
                  <a:lnTo>
                    <a:pt x="821" y="202"/>
                  </a:lnTo>
                  <a:lnTo>
                    <a:pt x="813" y="217"/>
                  </a:lnTo>
                  <a:lnTo>
                    <a:pt x="804" y="234"/>
                  </a:lnTo>
                  <a:lnTo>
                    <a:pt x="796" y="253"/>
                  </a:lnTo>
                  <a:lnTo>
                    <a:pt x="791" y="271"/>
                  </a:lnTo>
                  <a:lnTo>
                    <a:pt x="789" y="263"/>
                  </a:lnTo>
                  <a:lnTo>
                    <a:pt x="783" y="242"/>
                  </a:lnTo>
                  <a:lnTo>
                    <a:pt x="780" y="212"/>
                  </a:lnTo>
                  <a:lnTo>
                    <a:pt x="782" y="177"/>
                  </a:lnTo>
                  <a:lnTo>
                    <a:pt x="783" y="157"/>
                  </a:lnTo>
                  <a:lnTo>
                    <a:pt x="782" y="138"/>
                  </a:lnTo>
                  <a:lnTo>
                    <a:pt x="777" y="118"/>
                  </a:lnTo>
                  <a:lnTo>
                    <a:pt x="772" y="100"/>
                  </a:lnTo>
                  <a:lnTo>
                    <a:pt x="764" y="85"/>
                  </a:lnTo>
                  <a:lnTo>
                    <a:pt x="759" y="72"/>
                  </a:lnTo>
                  <a:lnTo>
                    <a:pt x="754" y="64"/>
                  </a:lnTo>
                  <a:lnTo>
                    <a:pt x="752" y="61"/>
                  </a:lnTo>
                  <a:lnTo>
                    <a:pt x="752" y="65"/>
                  </a:lnTo>
                  <a:lnTo>
                    <a:pt x="751" y="73"/>
                  </a:lnTo>
                  <a:lnTo>
                    <a:pt x="748" y="86"/>
                  </a:lnTo>
                  <a:lnTo>
                    <a:pt x="743" y="102"/>
                  </a:lnTo>
                  <a:lnTo>
                    <a:pt x="737" y="118"/>
                  </a:lnTo>
                  <a:lnTo>
                    <a:pt x="726" y="135"/>
                  </a:lnTo>
                  <a:lnTo>
                    <a:pt x="712" y="150"/>
                  </a:lnTo>
                  <a:lnTo>
                    <a:pt x="695" y="161"/>
                  </a:lnTo>
                  <a:lnTo>
                    <a:pt x="678" y="169"/>
                  </a:lnTo>
                  <a:lnTo>
                    <a:pt x="665" y="176"/>
                  </a:lnTo>
                  <a:lnTo>
                    <a:pt x="656" y="182"/>
                  </a:lnTo>
                  <a:lnTo>
                    <a:pt x="651" y="186"/>
                  </a:lnTo>
                  <a:lnTo>
                    <a:pt x="647" y="189"/>
                  </a:lnTo>
                  <a:lnTo>
                    <a:pt x="646" y="191"/>
                  </a:lnTo>
                  <a:lnTo>
                    <a:pt x="646" y="193"/>
                  </a:lnTo>
                  <a:lnTo>
                    <a:pt x="646" y="187"/>
                  </a:lnTo>
                  <a:lnTo>
                    <a:pt x="644" y="171"/>
                  </a:lnTo>
                  <a:lnTo>
                    <a:pt x="642" y="148"/>
                  </a:lnTo>
                  <a:lnTo>
                    <a:pt x="637" y="120"/>
                  </a:lnTo>
                  <a:lnTo>
                    <a:pt x="630" y="87"/>
                  </a:lnTo>
                  <a:lnTo>
                    <a:pt x="620" y="56"/>
                  </a:lnTo>
                  <a:lnTo>
                    <a:pt x="607" y="26"/>
                  </a:lnTo>
                  <a:lnTo>
                    <a:pt x="590" y="0"/>
                  </a:lnTo>
                  <a:lnTo>
                    <a:pt x="590" y="5"/>
                  </a:lnTo>
                  <a:lnTo>
                    <a:pt x="587" y="20"/>
                  </a:lnTo>
                  <a:lnTo>
                    <a:pt x="585" y="42"/>
                  </a:lnTo>
                  <a:lnTo>
                    <a:pt x="581" y="65"/>
                  </a:lnTo>
                  <a:lnTo>
                    <a:pt x="574" y="91"/>
                  </a:lnTo>
                  <a:lnTo>
                    <a:pt x="566" y="116"/>
                  </a:lnTo>
                  <a:lnTo>
                    <a:pt x="556" y="135"/>
                  </a:lnTo>
                  <a:lnTo>
                    <a:pt x="544" y="147"/>
                  </a:lnTo>
                  <a:lnTo>
                    <a:pt x="525" y="161"/>
                  </a:lnTo>
                  <a:lnTo>
                    <a:pt x="513" y="172"/>
                  </a:lnTo>
                  <a:lnTo>
                    <a:pt x="509" y="177"/>
                  </a:lnTo>
                  <a:lnTo>
                    <a:pt x="508" y="180"/>
                  </a:lnTo>
                  <a:lnTo>
                    <a:pt x="507" y="159"/>
                  </a:lnTo>
                  <a:lnTo>
                    <a:pt x="500" y="113"/>
                  </a:lnTo>
                  <a:lnTo>
                    <a:pt x="491" y="62"/>
                  </a:lnTo>
                  <a:lnTo>
                    <a:pt x="479" y="31"/>
                  </a:lnTo>
                  <a:lnTo>
                    <a:pt x="478" y="36"/>
                  </a:lnTo>
                  <a:lnTo>
                    <a:pt x="473" y="52"/>
                  </a:lnTo>
                  <a:lnTo>
                    <a:pt x="466" y="75"/>
                  </a:lnTo>
                  <a:lnTo>
                    <a:pt x="457" y="100"/>
                  </a:lnTo>
                  <a:lnTo>
                    <a:pt x="447" y="128"/>
                  </a:lnTo>
                  <a:lnTo>
                    <a:pt x="435" y="152"/>
                  </a:lnTo>
                  <a:lnTo>
                    <a:pt x="423" y="172"/>
                  </a:lnTo>
                  <a:lnTo>
                    <a:pt x="412" y="182"/>
                  </a:lnTo>
                  <a:lnTo>
                    <a:pt x="392" y="197"/>
                  </a:lnTo>
                  <a:lnTo>
                    <a:pt x="380" y="213"/>
                  </a:lnTo>
                  <a:lnTo>
                    <a:pt x="375" y="228"/>
                  </a:lnTo>
                  <a:lnTo>
                    <a:pt x="374" y="234"/>
                  </a:lnTo>
                  <a:lnTo>
                    <a:pt x="370" y="224"/>
                  </a:lnTo>
                  <a:lnTo>
                    <a:pt x="360" y="198"/>
                  </a:lnTo>
                  <a:lnTo>
                    <a:pt x="352" y="165"/>
                  </a:lnTo>
                  <a:lnTo>
                    <a:pt x="349" y="134"/>
                  </a:lnTo>
                  <a:lnTo>
                    <a:pt x="354" y="108"/>
                  </a:lnTo>
                  <a:lnTo>
                    <a:pt x="357" y="87"/>
                  </a:lnTo>
                  <a:lnTo>
                    <a:pt x="360" y="74"/>
                  </a:lnTo>
                  <a:lnTo>
                    <a:pt x="361" y="69"/>
                  </a:lnTo>
                  <a:lnTo>
                    <a:pt x="356" y="74"/>
                  </a:lnTo>
                  <a:lnTo>
                    <a:pt x="341" y="89"/>
                  </a:lnTo>
                  <a:lnTo>
                    <a:pt x="321" y="109"/>
                  </a:lnTo>
                  <a:lnTo>
                    <a:pt x="297" y="134"/>
                  </a:lnTo>
                  <a:lnTo>
                    <a:pt x="274" y="164"/>
                  </a:lnTo>
                  <a:lnTo>
                    <a:pt x="252" y="193"/>
                  </a:lnTo>
                  <a:lnTo>
                    <a:pt x="236" y="221"/>
                  </a:lnTo>
                  <a:lnTo>
                    <a:pt x="228" y="247"/>
                  </a:lnTo>
                  <a:lnTo>
                    <a:pt x="223" y="286"/>
                  </a:lnTo>
                  <a:lnTo>
                    <a:pt x="221" y="311"/>
                  </a:lnTo>
                  <a:lnTo>
                    <a:pt x="219" y="323"/>
                  </a:lnTo>
                  <a:lnTo>
                    <a:pt x="219" y="327"/>
                  </a:lnTo>
                  <a:lnTo>
                    <a:pt x="217" y="325"/>
                  </a:lnTo>
                  <a:lnTo>
                    <a:pt x="210" y="320"/>
                  </a:lnTo>
                  <a:lnTo>
                    <a:pt x="200" y="311"/>
                  </a:lnTo>
                  <a:lnTo>
                    <a:pt x="189" y="299"/>
                  </a:lnTo>
                  <a:lnTo>
                    <a:pt x="179" y="285"/>
                  </a:lnTo>
                  <a:lnTo>
                    <a:pt x="169" y="268"/>
                  </a:lnTo>
                  <a:lnTo>
                    <a:pt x="162" y="249"/>
                  </a:lnTo>
                  <a:lnTo>
                    <a:pt x="159" y="226"/>
                  </a:lnTo>
                  <a:lnTo>
                    <a:pt x="156" y="230"/>
                  </a:lnTo>
                  <a:lnTo>
                    <a:pt x="146" y="242"/>
                  </a:lnTo>
                  <a:lnTo>
                    <a:pt x="133" y="258"/>
                  </a:lnTo>
                  <a:lnTo>
                    <a:pt x="119" y="280"/>
                  </a:lnTo>
                  <a:lnTo>
                    <a:pt x="104" y="303"/>
                  </a:lnTo>
                  <a:lnTo>
                    <a:pt x="91" y="329"/>
                  </a:lnTo>
                  <a:lnTo>
                    <a:pt x="81" y="357"/>
                  </a:lnTo>
                  <a:lnTo>
                    <a:pt x="78" y="381"/>
                  </a:lnTo>
                  <a:lnTo>
                    <a:pt x="78" y="424"/>
                  </a:lnTo>
                  <a:lnTo>
                    <a:pt x="78" y="453"/>
                  </a:lnTo>
                  <a:lnTo>
                    <a:pt x="78" y="469"/>
                  </a:lnTo>
                  <a:lnTo>
                    <a:pt x="78" y="474"/>
                  </a:lnTo>
                  <a:lnTo>
                    <a:pt x="75" y="469"/>
                  </a:lnTo>
                  <a:lnTo>
                    <a:pt x="68" y="454"/>
                  </a:lnTo>
                  <a:lnTo>
                    <a:pt x="59" y="435"/>
                  </a:lnTo>
                  <a:lnTo>
                    <a:pt x="49" y="410"/>
                  </a:lnTo>
                  <a:lnTo>
                    <a:pt x="37" y="384"/>
                  </a:lnTo>
                  <a:lnTo>
                    <a:pt x="27" y="359"/>
                  </a:lnTo>
                  <a:lnTo>
                    <a:pt x="19" y="336"/>
                  </a:lnTo>
                  <a:lnTo>
                    <a:pt x="15" y="319"/>
                  </a:lnTo>
                  <a:lnTo>
                    <a:pt x="14" y="327"/>
                  </a:lnTo>
                  <a:lnTo>
                    <a:pt x="10" y="350"/>
                  </a:lnTo>
                  <a:lnTo>
                    <a:pt x="5" y="384"/>
                  </a:lnTo>
                  <a:lnTo>
                    <a:pt x="1" y="424"/>
                  </a:lnTo>
                  <a:lnTo>
                    <a:pt x="0" y="470"/>
                  </a:lnTo>
                  <a:lnTo>
                    <a:pt x="1" y="514"/>
                  </a:lnTo>
                  <a:lnTo>
                    <a:pt x="7" y="554"/>
                  </a:lnTo>
                  <a:lnTo>
                    <a:pt x="20" y="588"/>
                  </a:lnTo>
                  <a:lnTo>
                    <a:pt x="29" y="604"/>
                  </a:lnTo>
                  <a:lnTo>
                    <a:pt x="40" y="620"/>
                  </a:lnTo>
                  <a:lnTo>
                    <a:pt x="52" y="635"/>
                  </a:lnTo>
                  <a:lnTo>
                    <a:pt x="63" y="649"/>
                  </a:lnTo>
                  <a:lnTo>
                    <a:pt x="76" y="663"/>
                  </a:lnTo>
                  <a:lnTo>
                    <a:pt x="91" y="673"/>
                  </a:lnTo>
                  <a:lnTo>
                    <a:pt x="104" y="683"/>
                  </a:lnTo>
                  <a:lnTo>
                    <a:pt x="118" y="690"/>
                  </a:lnTo>
                  <a:lnTo>
                    <a:pt x="131" y="696"/>
                  </a:lnTo>
                  <a:lnTo>
                    <a:pt x="145" y="702"/>
                  </a:lnTo>
                  <a:lnTo>
                    <a:pt x="157" y="708"/>
                  </a:lnTo>
                  <a:lnTo>
                    <a:pt x="169" y="713"/>
                  </a:lnTo>
                  <a:lnTo>
                    <a:pt x="178" y="718"/>
                  </a:lnTo>
                  <a:lnTo>
                    <a:pt x="184" y="722"/>
                  </a:lnTo>
                  <a:lnTo>
                    <a:pt x="189" y="725"/>
                  </a:lnTo>
                  <a:lnTo>
                    <a:pt x="191" y="726"/>
                  </a:lnTo>
                  <a:lnTo>
                    <a:pt x="673" y="487"/>
                  </a:lnTo>
                  <a:lnTo>
                    <a:pt x="729" y="571"/>
                  </a:lnTo>
                  <a:lnTo>
                    <a:pt x="798" y="519"/>
                  </a:lnTo>
                  <a:lnTo>
                    <a:pt x="794" y="450"/>
                  </a:lnTo>
                  <a:lnTo>
                    <a:pt x="847" y="406"/>
                  </a:lnTo>
                  <a:close/>
                </a:path>
              </a:pathLst>
            </a:custGeom>
            <a:solidFill>
              <a:srgbClr val="C0C0C0"/>
            </a:solidFill>
            <a:ln w="12700">
              <a:solidFill>
                <a:srgbClr val="12121C"/>
              </a:solidFill>
              <a:round/>
              <a:headEnd/>
              <a:tailEnd/>
            </a:ln>
          </p:spPr>
          <p:txBody>
            <a:bodyPr/>
            <a:lstStyle/>
            <a:p>
              <a:pPr rtl="0"/>
              <a:endParaRPr lang="en-US" sz="3800"/>
            </a:p>
          </p:txBody>
        </p:sp>
        <p:sp>
          <p:nvSpPr>
            <p:cNvPr id="41461" name="Freeform 501"/>
            <p:cNvSpPr>
              <a:spLocks/>
            </p:cNvSpPr>
            <p:nvPr/>
          </p:nvSpPr>
          <p:spPr bwMode="auto">
            <a:xfrm flipH="1">
              <a:off x="462" y="988"/>
              <a:ext cx="23" cy="15"/>
            </a:xfrm>
            <a:custGeom>
              <a:avLst/>
              <a:gdLst>
                <a:gd name="T0" fmla="*/ 5 w 100"/>
                <a:gd name="T1" fmla="*/ 10 h 63"/>
                <a:gd name="T2" fmla="*/ 0 w 100"/>
                <a:gd name="T3" fmla="*/ 12 h 63"/>
                <a:gd name="T4" fmla="*/ 14 w 100"/>
                <a:gd name="T5" fmla="*/ 15 h 63"/>
                <a:gd name="T6" fmla="*/ 15 w 100"/>
                <a:gd name="T7" fmla="*/ 11 h 63"/>
                <a:gd name="T8" fmla="*/ 15 w 100"/>
                <a:gd name="T9" fmla="*/ 11 h 63"/>
                <a:gd name="T10" fmla="*/ 14 w 100"/>
                <a:gd name="T11" fmla="*/ 11 h 63"/>
                <a:gd name="T12" fmla="*/ 12 w 100"/>
                <a:gd name="T13" fmla="*/ 11 h 63"/>
                <a:gd name="T14" fmla="*/ 11 w 100"/>
                <a:gd name="T15" fmla="*/ 10 h 63"/>
                <a:gd name="T16" fmla="*/ 13 w 100"/>
                <a:gd name="T17" fmla="*/ 9 h 63"/>
                <a:gd name="T18" fmla="*/ 15 w 100"/>
                <a:gd name="T19" fmla="*/ 8 h 63"/>
                <a:gd name="T20" fmla="*/ 17 w 100"/>
                <a:gd name="T21" fmla="*/ 7 h 63"/>
                <a:gd name="T22" fmla="*/ 19 w 100"/>
                <a:gd name="T23" fmla="*/ 6 h 63"/>
                <a:gd name="T24" fmla="*/ 20 w 100"/>
                <a:gd name="T25" fmla="*/ 5 h 63"/>
                <a:gd name="T26" fmla="*/ 22 w 100"/>
                <a:gd name="T27" fmla="*/ 4 h 63"/>
                <a:gd name="T28" fmla="*/ 23 w 100"/>
                <a:gd name="T29" fmla="*/ 4 h 63"/>
                <a:gd name="T30" fmla="*/ 23 w 100"/>
                <a:gd name="T31" fmla="*/ 3 h 63"/>
                <a:gd name="T32" fmla="*/ 21 w 100"/>
                <a:gd name="T33" fmla="*/ 0 h 63"/>
                <a:gd name="T34" fmla="*/ 5 w 100"/>
                <a:gd name="T35" fmla="*/ 10 h 6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0"/>
                <a:gd name="T55" fmla="*/ 0 h 63"/>
                <a:gd name="T56" fmla="*/ 100 w 100"/>
                <a:gd name="T57" fmla="*/ 63 h 6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0" h="63">
                  <a:moveTo>
                    <a:pt x="20" y="40"/>
                  </a:moveTo>
                  <a:lnTo>
                    <a:pt x="0" y="52"/>
                  </a:lnTo>
                  <a:lnTo>
                    <a:pt x="63" y="63"/>
                  </a:lnTo>
                  <a:lnTo>
                    <a:pt x="65" y="48"/>
                  </a:lnTo>
                  <a:lnTo>
                    <a:pt x="64" y="48"/>
                  </a:lnTo>
                  <a:lnTo>
                    <a:pt x="60" y="46"/>
                  </a:lnTo>
                  <a:lnTo>
                    <a:pt x="54" y="45"/>
                  </a:lnTo>
                  <a:lnTo>
                    <a:pt x="47" y="44"/>
                  </a:lnTo>
                  <a:lnTo>
                    <a:pt x="55" y="39"/>
                  </a:lnTo>
                  <a:lnTo>
                    <a:pt x="64" y="35"/>
                  </a:lnTo>
                  <a:lnTo>
                    <a:pt x="73" y="29"/>
                  </a:lnTo>
                  <a:lnTo>
                    <a:pt x="82" y="24"/>
                  </a:lnTo>
                  <a:lnTo>
                    <a:pt x="89" y="20"/>
                  </a:lnTo>
                  <a:lnTo>
                    <a:pt x="95" y="16"/>
                  </a:lnTo>
                  <a:lnTo>
                    <a:pt x="99" y="15"/>
                  </a:lnTo>
                  <a:lnTo>
                    <a:pt x="100" y="14"/>
                  </a:lnTo>
                  <a:lnTo>
                    <a:pt x="93" y="0"/>
                  </a:lnTo>
                  <a:lnTo>
                    <a:pt x="20" y="40"/>
                  </a:lnTo>
                  <a:close/>
                </a:path>
              </a:pathLst>
            </a:custGeom>
            <a:solidFill>
              <a:srgbClr val="000000"/>
            </a:solidFill>
            <a:ln w="9525">
              <a:noFill/>
              <a:round/>
              <a:headEnd/>
              <a:tailEnd/>
            </a:ln>
          </p:spPr>
          <p:txBody>
            <a:bodyPr/>
            <a:lstStyle/>
            <a:p>
              <a:pPr rtl="0"/>
              <a:endParaRPr lang="en-US" sz="3800"/>
            </a:p>
          </p:txBody>
        </p:sp>
        <p:sp>
          <p:nvSpPr>
            <p:cNvPr id="41462" name="Freeform 502"/>
            <p:cNvSpPr>
              <a:spLocks/>
            </p:cNvSpPr>
            <p:nvPr/>
          </p:nvSpPr>
          <p:spPr bwMode="auto">
            <a:xfrm flipH="1">
              <a:off x="611" y="1425"/>
              <a:ext cx="36" cy="34"/>
            </a:xfrm>
            <a:custGeom>
              <a:avLst/>
              <a:gdLst>
                <a:gd name="T0" fmla="*/ 36 w 155"/>
                <a:gd name="T1" fmla="*/ 17 h 147"/>
                <a:gd name="T2" fmla="*/ 36 w 155"/>
                <a:gd name="T3" fmla="*/ 20 h 147"/>
                <a:gd name="T4" fmla="*/ 34 w 155"/>
                <a:gd name="T5" fmla="*/ 23 h 147"/>
                <a:gd name="T6" fmla="*/ 33 w 155"/>
                <a:gd name="T7" fmla="*/ 26 h 147"/>
                <a:gd name="T8" fmla="*/ 31 w 155"/>
                <a:gd name="T9" fmla="*/ 29 h 147"/>
                <a:gd name="T10" fmla="*/ 28 w 155"/>
                <a:gd name="T11" fmla="*/ 31 h 147"/>
                <a:gd name="T12" fmla="*/ 25 w 155"/>
                <a:gd name="T13" fmla="*/ 33 h 147"/>
                <a:gd name="T14" fmla="*/ 22 w 155"/>
                <a:gd name="T15" fmla="*/ 34 h 147"/>
                <a:gd name="T16" fmla="*/ 18 w 155"/>
                <a:gd name="T17" fmla="*/ 34 h 147"/>
                <a:gd name="T18" fmla="*/ 14 w 155"/>
                <a:gd name="T19" fmla="*/ 34 h 147"/>
                <a:gd name="T20" fmla="*/ 11 w 155"/>
                <a:gd name="T21" fmla="*/ 33 h 147"/>
                <a:gd name="T22" fmla="*/ 8 w 155"/>
                <a:gd name="T23" fmla="*/ 31 h 147"/>
                <a:gd name="T24" fmla="*/ 5 w 155"/>
                <a:gd name="T25" fmla="*/ 29 h 147"/>
                <a:gd name="T26" fmla="*/ 3 w 155"/>
                <a:gd name="T27" fmla="*/ 26 h 147"/>
                <a:gd name="T28" fmla="*/ 1 w 155"/>
                <a:gd name="T29" fmla="*/ 23 h 147"/>
                <a:gd name="T30" fmla="*/ 0 w 155"/>
                <a:gd name="T31" fmla="*/ 20 h 147"/>
                <a:gd name="T32" fmla="*/ 0 w 155"/>
                <a:gd name="T33" fmla="*/ 17 h 147"/>
                <a:gd name="T34" fmla="*/ 0 w 155"/>
                <a:gd name="T35" fmla="*/ 14 h 147"/>
                <a:gd name="T36" fmla="*/ 1 w 155"/>
                <a:gd name="T37" fmla="*/ 10 h 147"/>
                <a:gd name="T38" fmla="*/ 3 w 155"/>
                <a:gd name="T39" fmla="*/ 7 h 147"/>
                <a:gd name="T40" fmla="*/ 5 w 155"/>
                <a:gd name="T41" fmla="*/ 5 h 147"/>
                <a:gd name="T42" fmla="*/ 8 w 155"/>
                <a:gd name="T43" fmla="*/ 3 h 147"/>
                <a:gd name="T44" fmla="*/ 11 w 155"/>
                <a:gd name="T45" fmla="*/ 1 h 147"/>
                <a:gd name="T46" fmla="*/ 14 w 155"/>
                <a:gd name="T47" fmla="*/ 0 h 147"/>
                <a:gd name="T48" fmla="*/ 18 w 155"/>
                <a:gd name="T49" fmla="*/ 0 h 147"/>
                <a:gd name="T50" fmla="*/ 22 w 155"/>
                <a:gd name="T51" fmla="*/ 0 h 147"/>
                <a:gd name="T52" fmla="*/ 25 w 155"/>
                <a:gd name="T53" fmla="*/ 1 h 147"/>
                <a:gd name="T54" fmla="*/ 28 w 155"/>
                <a:gd name="T55" fmla="*/ 3 h 147"/>
                <a:gd name="T56" fmla="*/ 31 w 155"/>
                <a:gd name="T57" fmla="*/ 5 h 147"/>
                <a:gd name="T58" fmla="*/ 33 w 155"/>
                <a:gd name="T59" fmla="*/ 7 h 147"/>
                <a:gd name="T60" fmla="*/ 34 w 155"/>
                <a:gd name="T61" fmla="*/ 10 h 147"/>
                <a:gd name="T62" fmla="*/ 36 w 155"/>
                <a:gd name="T63" fmla="*/ 14 h 147"/>
                <a:gd name="T64" fmla="*/ 36 w 155"/>
                <a:gd name="T65" fmla="*/ 17 h 14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5"/>
                <a:gd name="T100" fmla="*/ 0 h 147"/>
                <a:gd name="T101" fmla="*/ 155 w 155"/>
                <a:gd name="T102" fmla="*/ 147 h 14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5" h="147">
                  <a:moveTo>
                    <a:pt x="155" y="73"/>
                  </a:moveTo>
                  <a:lnTo>
                    <a:pt x="153" y="87"/>
                  </a:lnTo>
                  <a:lnTo>
                    <a:pt x="148" y="101"/>
                  </a:lnTo>
                  <a:lnTo>
                    <a:pt x="142" y="114"/>
                  </a:lnTo>
                  <a:lnTo>
                    <a:pt x="132" y="125"/>
                  </a:lnTo>
                  <a:lnTo>
                    <a:pt x="121" y="134"/>
                  </a:lnTo>
                  <a:lnTo>
                    <a:pt x="108" y="141"/>
                  </a:lnTo>
                  <a:lnTo>
                    <a:pt x="93" y="146"/>
                  </a:lnTo>
                  <a:lnTo>
                    <a:pt x="78" y="147"/>
                  </a:lnTo>
                  <a:lnTo>
                    <a:pt x="62" y="146"/>
                  </a:lnTo>
                  <a:lnTo>
                    <a:pt x="48" y="141"/>
                  </a:lnTo>
                  <a:lnTo>
                    <a:pt x="35" y="134"/>
                  </a:lnTo>
                  <a:lnTo>
                    <a:pt x="23" y="125"/>
                  </a:lnTo>
                  <a:lnTo>
                    <a:pt x="13" y="114"/>
                  </a:lnTo>
                  <a:lnTo>
                    <a:pt x="6" y="101"/>
                  </a:lnTo>
                  <a:lnTo>
                    <a:pt x="1" y="87"/>
                  </a:lnTo>
                  <a:lnTo>
                    <a:pt x="0" y="73"/>
                  </a:lnTo>
                  <a:lnTo>
                    <a:pt x="1" y="59"/>
                  </a:lnTo>
                  <a:lnTo>
                    <a:pt x="6" y="44"/>
                  </a:lnTo>
                  <a:lnTo>
                    <a:pt x="13" y="32"/>
                  </a:lnTo>
                  <a:lnTo>
                    <a:pt x="23" y="21"/>
                  </a:lnTo>
                  <a:lnTo>
                    <a:pt x="35" y="13"/>
                  </a:lnTo>
                  <a:lnTo>
                    <a:pt x="48" y="5"/>
                  </a:lnTo>
                  <a:lnTo>
                    <a:pt x="62" y="1"/>
                  </a:lnTo>
                  <a:lnTo>
                    <a:pt x="78" y="0"/>
                  </a:lnTo>
                  <a:lnTo>
                    <a:pt x="93" y="1"/>
                  </a:lnTo>
                  <a:lnTo>
                    <a:pt x="108" y="5"/>
                  </a:lnTo>
                  <a:lnTo>
                    <a:pt x="121" y="13"/>
                  </a:lnTo>
                  <a:lnTo>
                    <a:pt x="132" y="21"/>
                  </a:lnTo>
                  <a:lnTo>
                    <a:pt x="142" y="32"/>
                  </a:lnTo>
                  <a:lnTo>
                    <a:pt x="148" y="44"/>
                  </a:lnTo>
                  <a:lnTo>
                    <a:pt x="153" y="59"/>
                  </a:lnTo>
                  <a:lnTo>
                    <a:pt x="155" y="73"/>
                  </a:lnTo>
                  <a:close/>
                </a:path>
              </a:pathLst>
            </a:custGeom>
            <a:solidFill>
              <a:srgbClr val="000000"/>
            </a:solidFill>
            <a:ln w="9525">
              <a:noFill/>
              <a:round/>
              <a:headEnd/>
              <a:tailEnd/>
            </a:ln>
          </p:spPr>
          <p:txBody>
            <a:bodyPr/>
            <a:lstStyle/>
            <a:p>
              <a:pPr rtl="0"/>
              <a:endParaRPr lang="en-US" sz="3800"/>
            </a:p>
          </p:txBody>
        </p:sp>
        <p:sp>
          <p:nvSpPr>
            <p:cNvPr id="41463" name="Freeform 503"/>
            <p:cNvSpPr>
              <a:spLocks/>
            </p:cNvSpPr>
            <p:nvPr/>
          </p:nvSpPr>
          <p:spPr bwMode="auto">
            <a:xfrm flipH="1">
              <a:off x="588" y="1056"/>
              <a:ext cx="17" cy="18"/>
            </a:xfrm>
            <a:custGeom>
              <a:avLst/>
              <a:gdLst>
                <a:gd name="T0" fmla="*/ 1 w 74"/>
                <a:gd name="T1" fmla="*/ 3 h 79"/>
                <a:gd name="T2" fmla="*/ 0 w 74"/>
                <a:gd name="T3" fmla="*/ 15 h 79"/>
                <a:gd name="T4" fmla="*/ 0 w 74"/>
                <a:gd name="T5" fmla="*/ 15 h 79"/>
                <a:gd name="T6" fmla="*/ 0 w 74"/>
                <a:gd name="T7" fmla="*/ 16 h 79"/>
                <a:gd name="T8" fmla="*/ 0 w 74"/>
                <a:gd name="T9" fmla="*/ 17 h 79"/>
                <a:gd name="T10" fmla="*/ 1 w 74"/>
                <a:gd name="T11" fmla="*/ 17 h 79"/>
                <a:gd name="T12" fmla="*/ 1 w 74"/>
                <a:gd name="T13" fmla="*/ 18 h 79"/>
                <a:gd name="T14" fmla="*/ 2 w 74"/>
                <a:gd name="T15" fmla="*/ 18 h 79"/>
                <a:gd name="T16" fmla="*/ 3 w 74"/>
                <a:gd name="T17" fmla="*/ 18 h 79"/>
                <a:gd name="T18" fmla="*/ 3 w 74"/>
                <a:gd name="T19" fmla="*/ 18 h 79"/>
                <a:gd name="T20" fmla="*/ 14 w 74"/>
                <a:gd name="T21" fmla="*/ 17 h 79"/>
                <a:gd name="T22" fmla="*/ 15 w 74"/>
                <a:gd name="T23" fmla="*/ 17 h 79"/>
                <a:gd name="T24" fmla="*/ 16 w 74"/>
                <a:gd name="T25" fmla="*/ 16 h 79"/>
                <a:gd name="T26" fmla="*/ 17 w 74"/>
                <a:gd name="T27" fmla="*/ 15 h 79"/>
                <a:gd name="T28" fmla="*/ 17 w 74"/>
                <a:gd name="T29" fmla="*/ 14 h 79"/>
                <a:gd name="T30" fmla="*/ 17 w 74"/>
                <a:gd name="T31" fmla="*/ 13 h 79"/>
                <a:gd name="T32" fmla="*/ 16 w 74"/>
                <a:gd name="T33" fmla="*/ 12 h 79"/>
                <a:gd name="T34" fmla="*/ 15 w 74"/>
                <a:gd name="T35" fmla="*/ 11 h 79"/>
                <a:gd name="T36" fmla="*/ 14 w 74"/>
                <a:gd name="T37" fmla="*/ 11 h 79"/>
                <a:gd name="T38" fmla="*/ 13 w 74"/>
                <a:gd name="T39" fmla="*/ 11 h 79"/>
                <a:gd name="T40" fmla="*/ 11 w 74"/>
                <a:gd name="T41" fmla="*/ 11 h 79"/>
                <a:gd name="T42" fmla="*/ 9 w 74"/>
                <a:gd name="T43" fmla="*/ 11 h 79"/>
                <a:gd name="T44" fmla="*/ 6 w 74"/>
                <a:gd name="T45" fmla="*/ 12 h 79"/>
                <a:gd name="T46" fmla="*/ 7 w 74"/>
                <a:gd name="T47" fmla="*/ 9 h 79"/>
                <a:gd name="T48" fmla="*/ 7 w 74"/>
                <a:gd name="T49" fmla="*/ 6 h 79"/>
                <a:gd name="T50" fmla="*/ 7 w 74"/>
                <a:gd name="T51" fmla="*/ 4 h 79"/>
                <a:gd name="T52" fmla="*/ 7 w 74"/>
                <a:gd name="T53" fmla="*/ 3 h 79"/>
                <a:gd name="T54" fmla="*/ 7 w 74"/>
                <a:gd name="T55" fmla="*/ 3 h 79"/>
                <a:gd name="T56" fmla="*/ 7 w 74"/>
                <a:gd name="T57" fmla="*/ 3 h 79"/>
                <a:gd name="T58" fmla="*/ 7 w 74"/>
                <a:gd name="T59" fmla="*/ 3 h 79"/>
                <a:gd name="T60" fmla="*/ 7 w 74"/>
                <a:gd name="T61" fmla="*/ 3 h 79"/>
                <a:gd name="T62" fmla="*/ 7 w 74"/>
                <a:gd name="T63" fmla="*/ 2 h 79"/>
                <a:gd name="T64" fmla="*/ 6 w 74"/>
                <a:gd name="T65" fmla="*/ 1 h 79"/>
                <a:gd name="T66" fmla="*/ 6 w 74"/>
                <a:gd name="T67" fmla="*/ 0 h 79"/>
                <a:gd name="T68" fmla="*/ 4 w 74"/>
                <a:gd name="T69" fmla="*/ 0 h 79"/>
                <a:gd name="T70" fmla="*/ 3 w 74"/>
                <a:gd name="T71" fmla="*/ 0 h 79"/>
                <a:gd name="T72" fmla="*/ 2 w 74"/>
                <a:gd name="T73" fmla="*/ 1 h 79"/>
                <a:gd name="T74" fmla="*/ 1 w 74"/>
                <a:gd name="T75" fmla="*/ 1 h 79"/>
                <a:gd name="T76" fmla="*/ 1 w 74"/>
                <a:gd name="T77" fmla="*/ 3 h 7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4"/>
                <a:gd name="T118" fmla="*/ 0 h 79"/>
                <a:gd name="T119" fmla="*/ 74 w 74"/>
                <a:gd name="T120" fmla="*/ 79 h 7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4" h="79">
                  <a:moveTo>
                    <a:pt x="3" y="12"/>
                  </a:moveTo>
                  <a:lnTo>
                    <a:pt x="0" y="64"/>
                  </a:lnTo>
                  <a:lnTo>
                    <a:pt x="0" y="66"/>
                  </a:lnTo>
                  <a:lnTo>
                    <a:pt x="0" y="69"/>
                  </a:lnTo>
                  <a:lnTo>
                    <a:pt x="2" y="73"/>
                  </a:lnTo>
                  <a:lnTo>
                    <a:pt x="3" y="75"/>
                  </a:lnTo>
                  <a:lnTo>
                    <a:pt x="6" y="77"/>
                  </a:lnTo>
                  <a:lnTo>
                    <a:pt x="9" y="78"/>
                  </a:lnTo>
                  <a:lnTo>
                    <a:pt x="11" y="79"/>
                  </a:lnTo>
                  <a:lnTo>
                    <a:pt x="14" y="79"/>
                  </a:lnTo>
                  <a:lnTo>
                    <a:pt x="62" y="74"/>
                  </a:lnTo>
                  <a:lnTo>
                    <a:pt x="67" y="73"/>
                  </a:lnTo>
                  <a:lnTo>
                    <a:pt x="71" y="69"/>
                  </a:lnTo>
                  <a:lnTo>
                    <a:pt x="74" y="65"/>
                  </a:lnTo>
                  <a:lnTo>
                    <a:pt x="74" y="60"/>
                  </a:lnTo>
                  <a:lnTo>
                    <a:pt x="72" y="55"/>
                  </a:lnTo>
                  <a:lnTo>
                    <a:pt x="68" y="51"/>
                  </a:lnTo>
                  <a:lnTo>
                    <a:pt x="65" y="48"/>
                  </a:lnTo>
                  <a:lnTo>
                    <a:pt x="59" y="47"/>
                  </a:lnTo>
                  <a:lnTo>
                    <a:pt x="57" y="47"/>
                  </a:lnTo>
                  <a:lnTo>
                    <a:pt x="49" y="48"/>
                  </a:lnTo>
                  <a:lnTo>
                    <a:pt x="39" y="49"/>
                  </a:lnTo>
                  <a:lnTo>
                    <a:pt x="28" y="51"/>
                  </a:lnTo>
                  <a:lnTo>
                    <a:pt x="29" y="39"/>
                  </a:lnTo>
                  <a:lnTo>
                    <a:pt x="29" y="26"/>
                  </a:lnTo>
                  <a:lnTo>
                    <a:pt x="31" y="18"/>
                  </a:lnTo>
                  <a:lnTo>
                    <a:pt x="31" y="14"/>
                  </a:lnTo>
                  <a:lnTo>
                    <a:pt x="31" y="13"/>
                  </a:lnTo>
                  <a:lnTo>
                    <a:pt x="29" y="8"/>
                  </a:lnTo>
                  <a:lnTo>
                    <a:pt x="27" y="4"/>
                  </a:lnTo>
                  <a:lnTo>
                    <a:pt x="24" y="1"/>
                  </a:lnTo>
                  <a:lnTo>
                    <a:pt x="19" y="0"/>
                  </a:lnTo>
                  <a:lnTo>
                    <a:pt x="14" y="0"/>
                  </a:lnTo>
                  <a:lnTo>
                    <a:pt x="9" y="3"/>
                  </a:lnTo>
                  <a:lnTo>
                    <a:pt x="5" y="6"/>
                  </a:lnTo>
                  <a:lnTo>
                    <a:pt x="3" y="12"/>
                  </a:lnTo>
                  <a:close/>
                </a:path>
              </a:pathLst>
            </a:custGeom>
            <a:solidFill>
              <a:srgbClr val="000000"/>
            </a:solidFill>
            <a:ln w="9525">
              <a:noFill/>
              <a:round/>
              <a:headEnd/>
              <a:tailEnd/>
            </a:ln>
          </p:spPr>
          <p:txBody>
            <a:bodyPr/>
            <a:lstStyle/>
            <a:p>
              <a:pPr rtl="0"/>
              <a:endParaRPr lang="en-US" sz="3800"/>
            </a:p>
          </p:txBody>
        </p:sp>
        <p:sp>
          <p:nvSpPr>
            <p:cNvPr id="41464" name="Freeform 504"/>
            <p:cNvSpPr>
              <a:spLocks/>
            </p:cNvSpPr>
            <p:nvPr/>
          </p:nvSpPr>
          <p:spPr bwMode="auto">
            <a:xfrm flipH="1">
              <a:off x="563" y="1072"/>
              <a:ext cx="20" cy="12"/>
            </a:xfrm>
            <a:custGeom>
              <a:avLst/>
              <a:gdLst>
                <a:gd name="T0" fmla="*/ 15 w 83"/>
                <a:gd name="T1" fmla="*/ 0 h 56"/>
                <a:gd name="T2" fmla="*/ 1 w 83"/>
                <a:gd name="T3" fmla="*/ 6 h 56"/>
                <a:gd name="T4" fmla="*/ 0 w 83"/>
                <a:gd name="T5" fmla="*/ 7 h 56"/>
                <a:gd name="T6" fmla="*/ 0 w 83"/>
                <a:gd name="T7" fmla="*/ 8 h 56"/>
                <a:gd name="T8" fmla="*/ 0 w 83"/>
                <a:gd name="T9" fmla="*/ 9 h 56"/>
                <a:gd name="T10" fmla="*/ 0 w 83"/>
                <a:gd name="T11" fmla="*/ 11 h 56"/>
                <a:gd name="T12" fmla="*/ 1 w 83"/>
                <a:gd name="T13" fmla="*/ 11 h 56"/>
                <a:gd name="T14" fmla="*/ 2 w 83"/>
                <a:gd name="T15" fmla="*/ 12 h 56"/>
                <a:gd name="T16" fmla="*/ 3 w 83"/>
                <a:gd name="T17" fmla="*/ 12 h 56"/>
                <a:gd name="T18" fmla="*/ 5 w 83"/>
                <a:gd name="T19" fmla="*/ 12 h 56"/>
                <a:gd name="T20" fmla="*/ 18 w 83"/>
                <a:gd name="T21" fmla="*/ 6 h 56"/>
                <a:gd name="T22" fmla="*/ 19 w 83"/>
                <a:gd name="T23" fmla="*/ 5 h 56"/>
                <a:gd name="T24" fmla="*/ 20 w 83"/>
                <a:gd name="T25" fmla="*/ 4 h 56"/>
                <a:gd name="T26" fmla="*/ 20 w 83"/>
                <a:gd name="T27" fmla="*/ 3 h 56"/>
                <a:gd name="T28" fmla="*/ 20 w 83"/>
                <a:gd name="T29" fmla="*/ 2 h 56"/>
                <a:gd name="T30" fmla="*/ 19 w 83"/>
                <a:gd name="T31" fmla="*/ 1 h 56"/>
                <a:gd name="T32" fmla="*/ 18 w 83"/>
                <a:gd name="T33" fmla="*/ 0 h 56"/>
                <a:gd name="T34" fmla="*/ 17 w 83"/>
                <a:gd name="T35" fmla="*/ 0 h 56"/>
                <a:gd name="T36" fmla="*/ 15 w 83"/>
                <a:gd name="T37" fmla="*/ 0 h 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3"/>
                <a:gd name="T58" fmla="*/ 0 h 56"/>
                <a:gd name="T59" fmla="*/ 83 w 83"/>
                <a:gd name="T60" fmla="*/ 56 h 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3" h="56">
                  <a:moveTo>
                    <a:pt x="63" y="2"/>
                  </a:moveTo>
                  <a:lnTo>
                    <a:pt x="6" y="30"/>
                  </a:lnTo>
                  <a:lnTo>
                    <a:pt x="2" y="33"/>
                  </a:lnTo>
                  <a:lnTo>
                    <a:pt x="0" y="38"/>
                  </a:lnTo>
                  <a:lnTo>
                    <a:pt x="0" y="43"/>
                  </a:lnTo>
                  <a:lnTo>
                    <a:pt x="1" y="49"/>
                  </a:lnTo>
                  <a:lnTo>
                    <a:pt x="4" y="52"/>
                  </a:lnTo>
                  <a:lnTo>
                    <a:pt x="9" y="55"/>
                  </a:lnTo>
                  <a:lnTo>
                    <a:pt x="14" y="56"/>
                  </a:lnTo>
                  <a:lnTo>
                    <a:pt x="19" y="55"/>
                  </a:lnTo>
                  <a:lnTo>
                    <a:pt x="76" y="26"/>
                  </a:lnTo>
                  <a:lnTo>
                    <a:pt x="80" y="22"/>
                  </a:lnTo>
                  <a:lnTo>
                    <a:pt x="83" y="19"/>
                  </a:lnTo>
                  <a:lnTo>
                    <a:pt x="83" y="13"/>
                  </a:lnTo>
                  <a:lnTo>
                    <a:pt x="82" y="8"/>
                  </a:lnTo>
                  <a:lnTo>
                    <a:pt x="79" y="3"/>
                  </a:lnTo>
                  <a:lnTo>
                    <a:pt x="74" y="0"/>
                  </a:lnTo>
                  <a:lnTo>
                    <a:pt x="69" y="0"/>
                  </a:lnTo>
                  <a:lnTo>
                    <a:pt x="63" y="2"/>
                  </a:lnTo>
                  <a:close/>
                </a:path>
              </a:pathLst>
            </a:custGeom>
            <a:solidFill>
              <a:srgbClr val="000000"/>
            </a:solidFill>
            <a:ln w="9525">
              <a:noFill/>
              <a:round/>
              <a:headEnd/>
              <a:tailEnd/>
            </a:ln>
          </p:spPr>
          <p:txBody>
            <a:bodyPr/>
            <a:lstStyle/>
            <a:p>
              <a:pPr rtl="0"/>
              <a:endParaRPr lang="en-US" sz="3800"/>
            </a:p>
          </p:txBody>
        </p:sp>
        <p:sp>
          <p:nvSpPr>
            <p:cNvPr id="41465" name="Freeform 505"/>
            <p:cNvSpPr>
              <a:spLocks/>
            </p:cNvSpPr>
            <p:nvPr/>
          </p:nvSpPr>
          <p:spPr bwMode="auto">
            <a:xfrm flipH="1">
              <a:off x="566" y="1045"/>
              <a:ext cx="11" cy="11"/>
            </a:xfrm>
            <a:custGeom>
              <a:avLst/>
              <a:gdLst>
                <a:gd name="T0" fmla="*/ 11 w 48"/>
                <a:gd name="T1" fmla="*/ 5 h 49"/>
                <a:gd name="T2" fmla="*/ 11 w 48"/>
                <a:gd name="T3" fmla="*/ 7 h 49"/>
                <a:gd name="T4" fmla="*/ 10 w 48"/>
                <a:gd name="T5" fmla="*/ 9 h 49"/>
                <a:gd name="T6" fmla="*/ 8 w 48"/>
                <a:gd name="T7" fmla="*/ 10 h 49"/>
                <a:gd name="T8" fmla="*/ 6 w 48"/>
                <a:gd name="T9" fmla="*/ 11 h 49"/>
                <a:gd name="T10" fmla="*/ 4 w 48"/>
                <a:gd name="T11" fmla="*/ 10 h 49"/>
                <a:gd name="T12" fmla="*/ 2 w 48"/>
                <a:gd name="T13" fmla="*/ 9 h 49"/>
                <a:gd name="T14" fmla="*/ 1 w 48"/>
                <a:gd name="T15" fmla="*/ 7 h 49"/>
                <a:gd name="T16" fmla="*/ 0 w 48"/>
                <a:gd name="T17" fmla="*/ 5 h 49"/>
                <a:gd name="T18" fmla="*/ 1 w 48"/>
                <a:gd name="T19" fmla="*/ 3 h 49"/>
                <a:gd name="T20" fmla="*/ 2 w 48"/>
                <a:gd name="T21" fmla="*/ 2 h 49"/>
                <a:gd name="T22" fmla="*/ 4 w 48"/>
                <a:gd name="T23" fmla="*/ 0 h 49"/>
                <a:gd name="T24" fmla="*/ 6 w 48"/>
                <a:gd name="T25" fmla="*/ 0 h 49"/>
                <a:gd name="T26" fmla="*/ 8 w 48"/>
                <a:gd name="T27" fmla="*/ 0 h 49"/>
                <a:gd name="T28" fmla="*/ 10 w 48"/>
                <a:gd name="T29" fmla="*/ 2 h 49"/>
                <a:gd name="T30" fmla="*/ 11 w 48"/>
                <a:gd name="T31" fmla="*/ 3 h 49"/>
                <a:gd name="T32" fmla="*/ 11 w 48"/>
                <a:gd name="T33" fmla="*/ 5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9"/>
                <a:gd name="T53" fmla="*/ 48 w 48"/>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9">
                  <a:moveTo>
                    <a:pt x="48" y="24"/>
                  </a:moveTo>
                  <a:lnTo>
                    <a:pt x="47" y="33"/>
                  </a:lnTo>
                  <a:lnTo>
                    <a:pt x="42" y="41"/>
                  </a:lnTo>
                  <a:lnTo>
                    <a:pt x="34" y="46"/>
                  </a:lnTo>
                  <a:lnTo>
                    <a:pt x="25" y="49"/>
                  </a:lnTo>
                  <a:lnTo>
                    <a:pt x="16" y="46"/>
                  </a:lnTo>
                  <a:lnTo>
                    <a:pt x="8" y="41"/>
                  </a:lnTo>
                  <a:lnTo>
                    <a:pt x="3" y="33"/>
                  </a:lnTo>
                  <a:lnTo>
                    <a:pt x="0" y="24"/>
                  </a:lnTo>
                  <a:lnTo>
                    <a:pt x="3" y="15"/>
                  </a:lnTo>
                  <a:lnTo>
                    <a:pt x="8" y="7"/>
                  </a:lnTo>
                  <a:lnTo>
                    <a:pt x="16" y="2"/>
                  </a:lnTo>
                  <a:lnTo>
                    <a:pt x="25" y="0"/>
                  </a:lnTo>
                  <a:lnTo>
                    <a:pt x="34" y="2"/>
                  </a:lnTo>
                  <a:lnTo>
                    <a:pt x="42" y="7"/>
                  </a:lnTo>
                  <a:lnTo>
                    <a:pt x="47" y="15"/>
                  </a:lnTo>
                  <a:lnTo>
                    <a:pt x="48" y="24"/>
                  </a:lnTo>
                  <a:close/>
                </a:path>
              </a:pathLst>
            </a:custGeom>
            <a:solidFill>
              <a:srgbClr val="000000"/>
            </a:solidFill>
            <a:ln w="9525">
              <a:noFill/>
              <a:round/>
              <a:headEnd/>
              <a:tailEnd/>
            </a:ln>
          </p:spPr>
          <p:txBody>
            <a:bodyPr/>
            <a:lstStyle/>
            <a:p>
              <a:pPr rtl="0"/>
              <a:endParaRPr lang="en-US" sz="3800"/>
            </a:p>
          </p:txBody>
        </p:sp>
      </p:grpSp>
      <p:grpSp>
        <p:nvGrpSpPr>
          <p:cNvPr id="14" name="Group 506"/>
          <p:cNvGrpSpPr>
            <a:grpSpLocks/>
          </p:cNvGrpSpPr>
          <p:nvPr/>
        </p:nvGrpSpPr>
        <p:grpSpPr bwMode="auto">
          <a:xfrm>
            <a:off x="5348288" y="2659063"/>
            <a:ext cx="833437" cy="954087"/>
            <a:chOff x="337" y="893"/>
            <a:chExt cx="525" cy="601"/>
          </a:xfrm>
        </p:grpSpPr>
        <p:sp>
          <p:nvSpPr>
            <p:cNvPr id="41467" name="Freeform 507"/>
            <p:cNvSpPr>
              <a:spLocks/>
            </p:cNvSpPr>
            <p:nvPr/>
          </p:nvSpPr>
          <p:spPr bwMode="auto">
            <a:xfrm flipH="1">
              <a:off x="389" y="1329"/>
              <a:ext cx="158" cy="88"/>
            </a:xfrm>
            <a:custGeom>
              <a:avLst/>
              <a:gdLst>
                <a:gd name="T0" fmla="*/ 130 w 692"/>
                <a:gd name="T1" fmla="*/ 1 h 382"/>
                <a:gd name="T2" fmla="*/ 128 w 692"/>
                <a:gd name="T3" fmla="*/ 3 h 382"/>
                <a:gd name="T4" fmla="*/ 128 w 692"/>
                <a:gd name="T5" fmla="*/ 5 h 382"/>
                <a:gd name="T6" fmla="*/ 128 w 692"/>
                <a:gd name="T7" fmla="*/ 6 h 382"/>
                <a:gd name="T8" fmla="*/ 129 w 692"/>
                <a:gd name="T9" fmla="*/ 9 h 382"/>
                <a:gd name="T10" fmla="*/ 134 w 692"/>
                <a:gd name="T11" fmla="*/ 22 h 382"/>
                <a:gd name="T12" fmla="*/ 141 w 692"/>
                <a:gd name="T13" fmla="*/ 41 h 382"/>
                <a:gd name="T14" fmla="*/ 146 w 692"/>
                <a:gd name="T15" fmla="*/ 56 h 382"/>
                <a:gd name="T16" fmla="*/ 147 w 692"/>
                <a:gd name="T17" fmla="*/ 62 h 382"/>
                <a:gd name="T18" fmla="*/ 144 w 692"/>
                <a:gd name="T19" fmla="*/ 73 h 382"/>
                <a:gd name="T20" fmla="*/ 140 w 692"/>
                <a:gd name="T21" fmla="*/ 78 h 382"/>
                <a:gd name="T22" fmla="*/ 129 w 692"/>
                <a:gd name="T23" fmla="*/ 78 h 382"/>
                <a:gd name="T24" fmla="*/ 111 w 692"/>
                <a:gd name="T25" fmla="*/ 78 h 382"/>
                <a:gd name="T26" fmla="*/ 90 w 692"/>
                <a:gd name="T27" fmla="*/ 78 h 382"/>
                <a:gd name="T28" fmla="*/ 68 w 692"/>
                <a:gd name="T29" fmla="*/ 78 h 382"/>
                <a:gd name="T30" fmla="*/ 47 w 692"/>
                <a:gd name="T31" fmla="*/ 78 h 382"/>
                <a:gd name="T32" fmla="*/ 29 w 692"/>
                <a:gd name="T33" fmla="*/ 78 h 382"/>
                <a:gd name="T34" fmla="*/ 18 w 692"/>
                <a:gd name="T35" fmla="*/ 78 h 382"/>
                <a:gd name="T36" fmla="*/ 14 w 692"/>
                <a:gd name="T37" fmla="*/ 72 h 382"/>
                <a:gd name="T38" fmla="*/ 11 w 692"/>
                <a:gd name="T39" fmla="*/ 58 h 382"/>
                <a:gd name="T40" fmla="*/ 11 w 692"/>
                <a:gd name="T41" fmla="*/ 51 h 382"/>
                <a:gd name="T42" fmla="*/ 14 w 692"/>
                <a:gd name="T43" fmla="*/ 38 h 382"/>
                <a:gd name="T44" fmla="*/ 19 w 692"/>
                <a:gd name="T45" fmla="*/ 21 h 382"/>
                <a:gd name="T46" fmla="*/ 22 w 692"/>
                <a:gd name="T47" fmla="*/ 8 h 382"/>
                <a:gd name="T48" fmla="*/ 23 w 692"/>
                <a:gd name="T49" fmla="*/ 6 h 382"/>
                <a:gd name="T50" fmla="*/ 23 w 692"/>
                <a:gd name="T51" fmla="*/ 5 h 382"/>
                <a:gd name="T52" fmla="*/ 23 w 692"/>
                <a:gd name="T53" fmla="*/ 3 h 382"/>
                <a:gd name="T54" fmla="*/ 21 w 692"/>
                <a:gd name="T55" fmla="*/ 1 h 382"/>
                <a:gd name="T56" fmla="*/ 18 w 692"/>
                <a:gd name="T57" fmla="*/ 0 h 382"/>
                <a:gd name="T58" fmla="*/ 14 w 692"/>
                <a:gd name="T59" fmla="*/ 2 h 382"/>
                <a:gd name="T60" fmla="*/ 0 w 692"/>
                <a:gd name="T61" fmla="*/ 53 h 382"/>
                <a:gd name="T62" fmla="*/ 0 w 692"/>
                <a:gd name="T63" fmla="*/ 54 h 382"/>
                <a:gd name="T64" fmla="*/ 0 w 692"/>
                <a:gd name="T65" fmla="*/ 55 h 382"/>
                <a:gd name="T66" fmla="*/ 8 w 692"/>
                <a:gd name="T67" fmla="*/ 86 h 382"/>
                <a:gd name="T68" fmla="*/ 10 w 692"/>
                <a:gd name="T69" fmla="*/ 88 h 382"/>
                <a:gd name="T70" fmla="*/ 146 w 692"/>
                <a:gd name="T71" fmla="*/ 88 h 382"/>
                <a:gd name="T72" fmla="*/ 149 w 692"/>
                <a:gd name="T73" fmla="*/ 87 h 382"/>
                <a:gd name="T74" fmla="*/ 151 w 692"/>
                <a:gd name="T75" fmla="*/ 85 h 382"/>
                <a:gd name="T76" fmla="*/ 158 w 692"/>
                <a:gd name="T77" fmla="*/ 59 h 382"/>
                <a:gd name="T78" fmla="*/ 158 w 692"/>
                <a:gd name="T79" fmla="*/ 57 h 382"/>
                <a:gd name="T80" fmla="*/ 138 w 692"/>
                <a:gd name="T81" fmla="*/ 3 h 382"/>
                <a:gd name="T82" fmla="*/ 135 w 692"/>
                <a:gd name="T83" fmla="*/ 0 h 382"/>
                <a:gd name="T84" fmla="*/ 131 w 692"/>
                <a:gd name="T85" fmla="*/ 0 h 3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92"/>
                <a:gd name="T130" fmla="*/ 0 h 382"/>
                <a:gd name="T131" fmla="*/ 692 w 692"/>
                <a:gd name="T132" fmla="*/ 382 h 38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92" h="382">
                  <a:moveTo>
                    <a:pt x="575" y="1"/>
                  </a:moveTo>
                  <a:lnTo>
                    <a:pt x="569" y="5"/>
                  </a:lnTo>
                  <a:lnTo>
                    <a:pt x="564" y="9"/>
                  </a:lnTo>
                  <a:lnTo>
                    <a:pt x="562" y="15"/>
                  </a:lnTo>
                  <a:lnTo>
                    <a:pt x="560" y="22"/>
                  </a:lnTo>
                  <a:lnTo>
                    <a:pt x="560" y="23"/>
                  </a:lnTo>
                  <a:lnTo>
                    <a:pt x="562" y="26"/>
                  </a:lnTo>
                  <a:lnTo>
                    <a:pt x="562" y="27"/>
                  </a:lnTo>
                  <a:lnTo>
                    <a:pt x="562" y="29"/>
                  </a:lnTo>
                  <a:lnTo>
                    <a:pt x="566" y="39"/>
                  </a:lnTo>
                  <a:lnTo>
                    <a:pt x="575" y="63"/>
                  </a:lnTo>
                  <a:lnTo>
                    <a:pt x="588" y="97"/>
                  </a:lnTo>
                  <a:lnTo>
                    <a:pt x="602" y="137"/>
                  </a:lnTo>
                  <a:lnTo>
                    <a:pt x="618" y="178"/>
                  </a:lnTo>
                  <a:lnTo>
                    <a:pt x="632" y="214"/>
                  </a:lnTo>
                  <a:lnTo>
                    <a:pt x="641" y="242"/>
                  </a:lnTo>
                  <a:lnTo>
                    <a:pt x="646" y="255"/>
                  </a:lnTo>
                  <a:lnTo>
                    <a:pt x="642" y="269"/>
                  </a:lnTo>
                  <a:lnTo>
                    <a:pt x="636" y="292"/>
                  </a:lnTo>
                  <a:lnTo>
                    <a:pt x="629" y="317"/>
                  </a:lnTo>
                  <a:lnTo>
                    <a:pt x="624" y="338"/>
                  </a:lnTo>
                  <a:lnTo>
                    <a:pt x="614" y="338"/>
                  </a:lnTo>
                  <a:lnTo>
                    <a:pt x="593" y="338"/>
                  </a:lnTo>
                  <a:lnTo>
                    <a:pt x="564" y="338"/>
                  </a:lnTo>
                  <a:lnTo>
                    <a:pt x="529" y="338"/>
                  </a:lnTo>
                  <a:lnTo>
                    <a:pt x="488" y="338"/>
                  </a:lnTo>
                  <a:lnTo>
                    <a:pt x="443" y="338"/>
                  </a:lnTo>
                  <a:lnTo>
                    <a:pt x="395" y="338"/>
                  </a:lnTo>
                  <a:lnTo>
                    <a:pt x="347" y="338"/>
                  </a:lnTo>
                  <a:lnTo>
                    <a:pt x="298" y="338"/>
                  </a:lnTo>
                  <a:lnTo>
                    <a:pt x="250" y="338"/>
                  </a:lnTo>
                  <a:lnTo>
                    <a:pt x="205" y="338"/>
                  </a:lnTo>
                  <a:lnTo>
                    <a:pt x="164" y="338"/>
                  </a:lnTo>
                  <a:lnTo>
                    <a:pt x="129" y="338"/>
                  </a:lnTo>
                  <a:lnTo>
                    <a:pt x="100" y="338"/>
                  </a:lnTo>
                  <a:lnTo>
                    <a:pt x="79" y="338"/>
                  </a:lnTo>
                  <a:lnTo>
                    <a:pt x="69" y="338"/>
                  </a:lnTo>
                  <a:lnTo>
                    <a:pt x="62" y="313"/>
                  </a:lnTo>
                  <a:lnTo>
                    <a:pt x="55" y="281"/>
                  </a:lnTo>
                  <a:lnTo>
                    <a:pt x="48" y="251"/>
                  </a:lnTo>
                  <a:lnTo>
                    <a:pt x="44" y="235"/>
                  </a:lnTo>
                  <a:lnTo>
                    <a:pt x="47" y="223"/>
                  </a:lnTo>
                  <a:lnTo>
                    <a:pt x="55" y="199"/>
                  </a:lnTo>
                  <a:lnTo>
                    <a:pt x="62" y="165"/>
                  </a:lnTo>
                  <a:lnTo>
                    <a:pt x="73" y="127"/>
                  </a:lnTo>
                  <a:lnTo>
                    <a:pt x="83" y="91"/>
                  </a:lnTo>
                  <a:lnTo>
                    <a:pt x="92" y="58"/>
                  </a:lnTo>
                  <a:lnTo>
                    <a:pt x="98" y="36"/>
                  </a:lnTo>
                  <a:lnTo>
                    <a:pt x="100" y="27"/>
                  </a:lnTo>
                  <a:lnTo>
                    <a:pt x="101" y="26"/>
                  </a:lnTo>
                  <a:lnTo>
                    <a:pt x="101" y="24"/>
                  </a:lnTo>
                  <a:lnTo>
                    <a:pt x="101" y="23"/>
                  </a:lnTo>
                  <a:lnTo>
                    <a:pt x="101" y="22"/>
                  </a:lnTo>
                  <a:lnTo>
                    <a:pt x="100" y="15"/>
                  </a:lnTo>
                  <a:lnTo>
                    <a:pt x="98" y="9"/>
                  </a:lnTo>
                  <a:lnTo>
                    <a:pt x="92" y="3"/>
                  </a:lnTo>
                  <a:lnTo>
                    <a:pt x="86" y="1"/>
                  </a:lnTo>
                  <a:lnTo>
                    <a:pt x="77" y="0"/>
                  </a:lnTo>
                  <a:lnTo>
                    <a:pt x="69" y="2"/>
                  </a:lnTo>
                  <a:lnTo>
                    <a:pt x="62" y="9"/>
                  </a:lnTo>
                  <a:lnTo>
                    <a:pt x="59" y="16"/>
                  </a:lnTo>
                  <a:lnTo>
                    <a:pt x="0" y="229"/>
                  </a:lnTo>
                  <a:lnTo>
                    <a:pt x="0" y="231"/>
                  </a:lnTo>
                  <a:lnTo>
                    <a:pt x="0" y="234"/>
                  </a:lnTo>
                  <a:lnTo>
                    <a:pt x="0" y="236"/>
                  </a:lnTo>
                  <a:lnTo>
                    <a:pt x="0" y="239"/>
                  </a:lnTo>
                  <a:lnTo>
                    <a:pt x="30" y="365"/>
                  </a:lnTo>
                  <a:lnTo>
                    <a:pt x="33" y="372"/>
                  </a:lnTo>
                  <a:lnTo>
                    <a:pt x="38" y="377"/>
                  </a:lnTo>
                  <a:lnTo>
                    <a:pt x="43" y="381"/>
                  </a:lnTo>
                  <a:lnTo>
                    <a:pt x="51" y="382"/>
                  </a:lnTo>
                  <a:lnTo>
                    <a:pt x="641" y="382"/>
                  </a:lnTo>
                  <a:lnTo>
                    <a:pt x="647" y="381"/>
                  </a:lnTo>
                  <a:lnTo>
                    <a:pt x="654" y="378"/>
                  </a:lnTo>
                  <a:lnTo>
                    <a:pt x="659" y="373"/>
                  </a:lnTo>
                  <a:lnTo>
                    <a:pt x="662" y="367"/>
                  </a:lnTo>
                  <a:lnTo>
                    <a:pt x="690" y="260"/>
                  </a:lnTo>
                  <a:lnTo>
                    <a:pt x="692" y="256"/>
                  </a:lnTo>
                  <a:lnTo>
                    <a:pt x="692" y="253"/>
                  </a:lnTo>
                  <a:lnTo>
                    <a:pt x="692" y="249"/>
                  </a:lnTo>
                  <a:lnTo>
                    <a:pt x="690" y="247"/>
                  </a:lnTo>
                  <a:lnTo>
                    <a:pt x="603" y="14"/>
                  </a:lnTo>
                  <a:lnTo>
                    <a:pt x="599" y="6"/>
                  </a:lnTo>
                  <a:lnTo>
                    <a:pt x="592" y="1"/>
                  </a:lnTo>
                  <a:lnTo>
                    <a:pt x="584" y="0"/>
                  </a:lnTo>
                  <a:lnTo>
                    <a:pt x="575" y="1"/>
                  </a:lnTo>
                  <a:close/>
                </a:path>
              </a:pathLst>
            </a:custGeom>
            <a:solidFill>
              <a:srgbClr val="000000"/>
            </a:solidFill>
            <a:ln w="9525">
              <a:noFill/>
              <a:round/>
              <a:headEnd/>
              <a:tailEnd/>
            </a:ln>
          </p:spPr>
          <p:txBody>
            <a:bodyPr/>
            <a:lstStyle/>
            <a:p>
              <a:pPr rtl="0"/>
              <a:endParaRPr lang="en-US" sz="3800"/>
            </a:p>
          </p:txBody>
        </p:sp>
        <p:sp>
          <p:nvSpPr>
            <p:cNvPr id="41468" name="Freeform 508"/>
            <p:cNvSpPr>
              <a:spLocks/>
            </p:cNvSpPr>
            <p:nvPr/>
          </p:nvSpPr>
          <p:spPr bwMode="auto">
            <a:xfrm flipH="1">
              <a:off x="372" y="1468"/>
              <a:ext cx="30" cy="21"/>
            </a:xfrm>
            <a:custGeom>
              <a:avLst/>
              <a:gdLst>
                <a:gd name="T0" fmla="*/ 0 w 130"/>
                <a:gd name="T1" fmla="*/ 10 h 93"/>
                <a:gd name="T2" fmla="*/ 0 w 130"/>
                <a:gd name="T3" fmla="*/ 10 h 93"/>
                <a:gd name="T4" fmla="*/ 0 w 130"/>
                <a:gd name="T5" fmla="*/ 10 h 93"/>
                <a:gd name="T6" fmla="*/ 0 w 130"/>
                <a:gd name="T7" fmla="*/ 10 h 93"/>
                <a:gd name="T8" fmla="*/ 0 w 130"/>
                <a:gd name="T9" fmla="*/ 10 h 93"/>
                <a:gd name="T10" fmla="*/ 0 w 130"/>
                <a:gd name="T11" fmla="*/ 12 h 93"/>
                <a:gd name="T12" fmla="*/ 1 w 130"/>
                <a:gd name="T13" fmla="*/ 14 h 93"/>
                <a:gd name="T14" fmla="*/ 2 w 130"/>
                <a:gd name="T15" fmla="*/ 16 h 93"/>
                <a:gd name="T16" fmla="*/ 4 w 130"/>
                <a:gd name="T17" fmla="*/ 17 h 93"/>
                <a:gd name="T18" fmla="*/ 6 w 130"/>
                <a:gd name="T19" fmla="*/ 19 h 93"/>
                <a:gd name="T20" fmla="*/ 9 w 130"/>
                <a:gd name="T21" fmla="*/ 20 h 93"/>
                <a:gd name="T22" fmla="*/ 12 w 130"/>
                <a:gd name="T23" fmla="*/ 21 h 93"/>
                <a:gd name="T24" fmla="*/ 15 w 130"/>
                <a:gd name="T25" fmla="*/ 21 h 93"/>
                <a:gd name="T26" fmla="*/ 18 w 130"/>
                <a:gd name="T27" fmla="*/ 21 h 93"/>
                <a:gd name="T28" fmla="*/ 21 w 130"/>
                <a:gd name="T29" fmla="*/ 21 h 93"/>
                <a:gd name="T30" fmla="*/ 23 w 130"/>
                <a:gd name="T31" fmla="*/ 20 h 93"/>
                <a:gd name="T32" fmla="*/ 25 w 130"/>
                <a:gd name="T33" fmla="*/ 19 h 93"/>
                <a:gd name="T34" fmla="*/ 27 w 130"/>
                <a:gd name="T35" fmla="*/ 17 h 93"/>
                <a:gd name="T36" fmla="*/ 29 w 130"/>
                <a:gd name="T37" fmla="*/ 16 h 93"/>
                <a:gd name="T38" fmla="*/ 30 w 130"/>
                <a:gd name="T39" fmla="*/ 14 h 93"/>
                <a:gd name="T40" fmla="*/ 30 w 130"/>
                <a:gd name="T41" fmla="*/ 12 h 93"/>
                <a:gd name="T42" fmla="*/ 30 w 130"/>
                <a:gd name="T43" fmla="*/ 9 h 93"/>
                <a:gd name="T44" fmla="*/ 29 w 130"/>
                <a:gd name="T45" fmla="*/ 7 h 93"/>
                <a:gd name="T46" fmla="*/ 28 w 130"/>
                <a:gd name="T47" fmla="*/ 5 h 93"/>
                <a:gd name="T48" fmla="*/ 27 w 130"/>
                <a:gd name="T49" fmla="*/ 4 h 93"/>
                <a:gd name="T50" fmla="*/ 24 w 130"/>
                <a:gd name="T51" fmla="*/ 2 h 93"/>
                <a:gd name="T52" fmla="*/ 22 w 130"/>
                <a:gd name="T53" fmla="*/ 1 h 93"/>
                <a:gd name="T54" fmla="*/ 19 w 130"/>
                <a:gd name="T55" fmla="*/ 0 h 93"/>
                <a:gd name="T56" fmla="*/ 16 w 130"/>
                <a:gd name="T57" fmla="*/ 0 h 93"/>
                <a:gd name="T58" fmla="*/ 13 w 130"/>
                <a:gd name="T59" fmla="*/ 0 h 93"/>
                <a:gd name="T60" fmla="*/ 10 w 130"/>
                <a:gd name="T61" fmla="*/ 0 h 93"/>
                <a:gd name="T62" fmla="*/ 7 w 130"/>
                <a:gd name="T63" fmla="*/ 1 h 93"/>
                <a:gd name="T64" fmla="*/ 5 w 130"/>
                <a:gd name="T65" fmla="*/ 2 h 93"/>
                <a:gd name="T66" fmla="*/ 3 w 130"/>
                <a:gd name="T67" fmla="*/ 4 h 93"/>
                <a:gd name="T68" fmla="*/ 2 w 130"/>
                <a:gd name="T69" fmla="*/ 5 h 93"/>
                <a:gd name="T70" fmla="*/ 1 w 130"/>
                <a:gd name="T71" fmla="*/ 7 h 93"/>
                <a:gd name="T72" fmla="*/ 0 w 130"/>
                <a:gd name="T73" fmla="*/ 10 h 9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0"/>
                <a:gd name="T112" fmla="*/ 0 h 93"/>
                <a:gd name="T113" fmla="*/ 130 w 130"/>
                <a:gd name="T114" fmla="*/ 93 h 9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0" h="93">
                  <a:moveTo>
                    <a:pt x="0" y="43"/>
                  </a:moveTo>
                  <a:lnTo>
                    <a:pt x="0" y="43"/>
                  </a:lnTo>
                  <a:lnTo>
                    <a:pt x="2" y="52"/>
                  </a:lnTo>
                  <a:lnTo>
                    <a:pt x="4" y="61"/>
                  </a:lnTo>
                  <a:lnTo>
                    <a:pt x="10" y="70"/>
                  </a:lnTo>
                  <a:lnTo>
                    <a:pt x="17" y="77"/>
                  </a:lnTo>
                  <a:lnTo>
                    <a:pt x="26" y="83"/>
                  </a:lnTo>
                  <a:lnTo>
                    <a:pt x="37" y="88"/>
                  </a:lnTo>
                  <a:lnTo>
                    <a:pt x="50" y="92"/>
                  </a:lnTo>
                  <a:lnTo>
                    <a:pt x="63" y="93"/>
                  </a:lnTo>
                  <a:lnTo>
                    <a:pt x="76" y="93"/>
                  </a:lnTo>
                  <a:lnTo>
                    <a:pt x="89" y="92"/>
                  </a:lnTo>
                  <a:lnTo>
                    <a:pt x="99" y="88"/>
                  </a:lnTo>
                  <a:lnTo>
                    <a:pt x="110" y="83"/>
                  </a:lnTo>
                  <a:lnTo>
                    <a:pt x="117" y="77"/>
                  </a:lnTo>
                  <a:lnTo>
                    <a:pt x="124" y="70"/>
                  </a:lnTo>
                  <a:lnTo>
                    <a:pt x="129" y="61"/>
                  </a:lnTo>
                  <a:lnTo>
                    <a:pt x="130" y="52"/>
                  </a:lnTo>
                  <a:lnTo>
                    <a:pt x="130" y="41"/>
                  </a:lnTo>
                  <a:lnTo>
                    <a:pt x="127" y="32"/>
                  </a:lnTo>
                  <a:lnTo>
                    <a:pt x="121" y="24"/>
                  </a:lnTo>
                  <a:lnTo>
                    <a:pt x="115" y="17"/>
                  </a:lnTo>
                  <a:lnTo>
                    <a:pt x="106" y="10"/>
                  </a:lnTo>
                  <a:lnTo>
                    <a:pt x="94" y="5"/>
                  </a:lnTo>
                  <a:lnTo>
                    <a:pt x="82" y="1"/>
                  </a:lnTo>
                  <a:lnTo>
                    <a:pt x="69" y="0"/>
                  </a:lnTo>
                  <a:lnTo>
                    <a:pt x="55" y="0"/>
                  </a:lnTo>
                  <a:lnTo>
                    <a:pt x="43" y="1"/>
                  </a:lnTo>
                  <a:lnTo>
                    <a:pt x="32" y="5"/>
                  </a:lnTo>
                  <a:lnTo>
                    <a:pt x="21" y="10"/>
                  </a:lnTo>
                  <a:lnTo>
                    <a:pt x="13" y="17"/>
                  </a:lnTo>
                  <a:lnTo>
                    <a:pt x="7" y="24"/>
                  </a:lnTo>
                  <a:lnTo>
                    <a:pt x="3" y="32"/>
                  </a:lnTo>
                  <a:lnTo>
                    <a:pt x="0" y="43"/>
                  </a:lnTo>
                  <a:close/>
                </a:path>
              </a:pathLst>
            </a:custGeom>
            <a:solidFill>
              <a:srgbClr val="000000"/>
            </a:solidFill>
            <a:ln w="9525">
              <a:noFill/>
              <a:round/>
              <a:headEnd/>
              <a:tailEnd/>
            </a:ln>
          </p:spPr>
          <p:txBody>
            <a:bodyPr/>
            <a:lstStyle/>
            <a:p>
              <a:pPr rtl="0"/>
              <a:endParaRPr lang="en-US" sz="3800"/>
            </a:p>
          </p:txBody>
        </p:sp>
        <p:sp>
          <p:nvSpPr>
            <p:cNvPr id="41469" name="Freeform 509"/>
            <p:cNvSpPr>
              <a:spLocks/>
            </p:cNvSpPr>
            <p:nvPr/>
          </p:nvSpPr>
          <p:spPr bwMode="auto">
            <a:xfrm flipH="1">
              <a:off x="383" y="1332"/>
              <a:ext cx="43" cy="153"/>
            </a:xfrm>
            <a:custGeom>
              <a:avLst/>
              <a:gdLst>
                <a:gd name="T0" fmla="*/ 4 w 184"/>
                <a:gd name="T1" fmla="*/ 0 h 666"/>
                <a:gd name="T2" fmla="*/ 2 w 184"/>
                <a:gd name="T3" fmla="*/ 1 h 666"/>
                <a:gd name="T4" fmla="*/ 0 w 184"/>
                <a:gd name="T5" fmla="*/ 2 h 666"/>
                <a:gd name="T6" fmla="*/ 0 w 184"/>
                <a:gd name="T7" fmla="*/ 4 h 666"/>
                <a:gd name="T8" fmla="*/ 0 w 184"/>
                <a:gd name="T9" fmla="*/ 6 h 666"/>
                <a:gd name="T10" fmla="*/ 33 w 184"/>
                <a:gd name="T11" fmla="*/ 150 h 666"/>
                <a:gd name="T12" fmla="*/ 34 w 184"/>
                <a:gd name="T13" fmla="*/ 151 h 666"/>
                <a:gd name="T14" fmla="*/ 36 w 184"/>
                <a:gd name="T15" fmla="*/ 153 h 666"/>
                <a:gd name="T16" fmla="*/ 37 w 184"/>
                <a:gd name="T17" fmla="*/ 153 h 666"/>
                <a:gd name="T18" fmla="*/ 39 w 184"/>
                <a:gd name="T19" fmla="*/ 153 h 666"/>
                <a:gd name="T20" fmla="*/ 41 w 184"/>
                <a:gd name="T21" fmla="*/ 152 h 666"/>
                <a:gd name="T22" fmla="*/ 43 w 184"/>
                <a:gd name="T23" fmla="*/ 151 h 666"/>
                <a:gd name="T24" fmla="*/ 43 w 184"/>
                <a:gd name="T25" fmla="*/ 149 h 666"/>
                <a:gd name="T26" fmla="*/ 43 w 184"/>
                <a:gd name="T27" fmla="*/ 147 h 666"/>
                <a:gd name="T28" fmla="*/ 10 w 184"/>
                <a:gd name="T29" fmla="*/ 4 h 666"/>
                <a:gd name="T30" fmla="*/ 9 w 184"/>
                <a:gd name="T31" fmla="*/ 2 h 666"/>
                <a:gd name="T32" fmla="*/ 8 w 184"/>
                <a:gd name="T33" fmla="*/ 1 h 666"/>
                <a:gd name="T34" fmla="*/ 6 w 184"/>
                <a:gd name="T35" fmla="*/ 0 h 666"/>
                <a:gd name="T36" fmla="*/ 4 w 184"/>
                <a:gd name="T37" fmla="*/ 0 h 6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4"/>
                <a:gd name="T58" fmla="*/ 0 h 666"/>
                <a:gd name="T59" fmla="*/ 184 w 184"/>
                <a:gd name="T60" fmla="*/ 666 h 66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4" h="666">
                  <a:moveTo>
                    <a:pt x="17" y="0"/>
                  </a:moveTo>
                  <a:lnTo>
                    <a:pt x="9" y="4"/>
                  </a:lnTo>
                  <a:lnTo>
                    <a:pt x="2" y="9"/>
                  </a:lnTo>
                  <a:lnTo>
                    <a:pt x="0" y="17"/>
                  </a:lnTo>
                  <a:lnTo>
                    <a:pt x="0" y="26"/>
                  </a:lnTo>
                  <a:lnTo>
                    <a:pt x="141" y="651"/>
                  </a:lnTo>
                  <a:lnTo>
                    <a:pt x="145" y="659"/>
                  </a:lnTo>
                  <a:lnTo>
                    <a:pt x="152" y="664"/>
                  </a:lnTo>
                  <a:lnTo>
                    <a:pt x="160" y="666"/>
                  </a:lnTo>
                  <a:lnTo>
                    <a:pt x="169" y="666"/>
                  </a:lnTo>
                  <a:lnTo>
                    <a:pt x="177" y="662"/>
                  </a:lnTo>
                  <a:lnTo>
                    <a:pt x="182" y="657"/>
                  </a:lnTo>
                  <a:lnTo>
                    <a:pt x="184" y="649"/>
                  </a:lnTo>
                  <a:lnTo>
                    <a:pt x="184" y="640"/>
                  </a:lnTo>
                  <a:lnTo>
                    <a:pt x="43" y="17"/>
                  </a:lnTo>
                  <a:lnTo>
                    <a:pt x="39" y="9"/>
                  </a:lnTo>
                  <a:lnTo>
                    <a:pt x="34" y="3"/>
                  </a:lnTo>
                  <a:lnTo>
                    <a:pt x="26" y="0"/>
                  </a:lnTo>
                  <a:lnTo>
                    <a:pt x="17" y="0"/>
                  </a:lnTo>
                  <a:close/>
                </a:path>
              </a:pathLst>
            </a:custGeom>
            <a:solidFill>
              <a:srgbClr val="000000"/>
            </a:solidFill>
            <a:ln w="9525">
              <a:noFill/>
              <a:round/>
              <a:headEnd/>
              <a:tailEnd/>
            </a:ln>
          </p:spPr>
          <p:txBody>
            <a:bodyPr/>
            <a:lstStyle/>
            <a:p>
              <a:pPr rtl="0"/>
              <a:endParaRPr lang="en-US" sz="3800"/>
            </a:p>
          </p:txBody>
        </p:sp>
        <p:sp>
          <p:nvSpPr>
            <p:cNvPr id="41470" name="Freeform 510"/>
            <p:cNvSpPr>
              <a:spLocks/>
            </p:cNvSpPr>
            <p:nvPr/>
          </p:nvSpPr>
          <p:spPr bwMode="auto">
            <a:xfrm flipH="1">
              <a:off x="337" y="1115"/>
              <a:ext cx="224" cy="225"/>
            </a:xfrm>
            <a:custGeom>
              <a:avLst/>
              <a:gdLst>
                <a:gd name="T0" fmla="*/ 201 w 983"/>
                <a:gd name="T1" fmla="*/ 8 h 985"/>
                <a:gd name="T2" fmla="*/ 201 w 983"/>
                <a:gd name="T3" fmla="*/ 8 h 985"/>
                <a:gd name="T4" fmla="*/ 199 w 983"/>
                <a:gd name="T5" fmla="*/ 16 h 985"/>
                <a:gd name="T6" fmla="*/ 188 w 983"/>
                <a:gd name="T7" fmla="*/ 61 h 985"/>
                <a:gd name="T8" fmla="*/ 173 w 983"/>
                <a:gd name="T9" fmla="*/ 122 h 985"/>
                <a:gd name="T10" fmla="*/ 161 w 983"/>
                <a:gd name="T11" fmla="*/ 167 h 985"/>
                <a:gd name="T12" fmla="*/ 158 w 983"/>
                <a:gd name="T13" fmla="*/ 179 h 985"/>
                <a:gd name="T14" fmla="*/ 154 w 983"/>
                <a:gd name="T15" fmla="*/ 186 h 985"/>
                <a:gd name="T16" fmla="*/ 151 w 983"/>
                <a:gd name="T17" fmla="*/ 190 h 985"/>
                <a:gd name="T18" fmla="*/ 149 w 983"/>
                <a:gd name="T19" fmla="*/ 191 h 985"/>
                <a:gd name="T20" fmla="*/ 147 w 983"/>
                <a:gd name="T21" fmla="*/ 192 h 985"/>
                <a:gd name="T22" fmla="*/ 147 w 983"/>
                <a:gd name="T23" fmla="*/ 192 h 985"/>
                <a:gd name="T24" fmla="*/ 146 w 983"/>
                <a:gd name="T25" fmla="*/ 192 h 985"/>
                <a:gd name="T26" fmla="*/ 144 w 983"/>
                <a:gd name="T27" fmla="*/ 191 h 985"/>
                <a:gd name="T28" fmla="*/ 139 w 983"/>
                <a:gd name="T29" fmla="*/ 191 h 985"/>
                <a:gd name="T30" fmla="*/ 124 w 983"/>
                <a:gd name="T31" fmla="*/ 192 h 985"/>
                <a:gd name="T32" fmla="*/ 105 w 983"/>
                <a:gd name="T33" fmla="*/ 193 h 985"/>
                <a:gd name="T34" fmla="*/ 84 w 983"/>
                <a:gd name="T35" fmla="*/ 193 h 985"/>
                <a:gd name="T36" fmla="*/ 61 w 983"/>
                <a:gd name="T37" fmla="*/ 195 h 985"/>
                <a:gd name="T38" fmla="*/ 40 w 983"/>
                <a:gd name="T39" fmla="*/ 196 h 985"/>
                <a:gd name="T40" fmla="*/ 23 w 983"/>
                <a:gd name="T41" fmla="*/ 197 h 985"/>
                <a:gd name="T42" fmla="*/ 12 w 983"/>
                <a:gd name="T43" fmla="*/ 199 h 985"/>
                <a:gd name="T44" fmla="*/ 5 w 983"/>
                <a:gd name="T45" fmla="*/ 202 h 985"/>
                <a:gd name="T46" fmla="*/ 1 w 983"/>
                <a:gd name="T47" fmla="*/ 208 h 985"/>
                <a:gd name="T48" fmla="*/ 0 w 983"/>
                <a:gd name="T49" fmla="*/ 214 h 985"/>
                <a:gd name="T50" fmla="*/ 1 w 983"/>
                <a:gd name="T51" fmla="*/ 220 h 985"/>
                <a:gd name="T52" fmla="*/ 3 w 983"/>
                <a:gd name="T53" fmla="*/ 224 h 985"/>
                <a:gd name="T54" fmla="*/ 5 w 983"/>
                <a:gd name="T55" fmla="*/ 225 h 985"/>
                <a:gd name="T56" fmla="*/ 160 w 983"/>
                <a:gd name="T57" fmla="*/ 225 h 985"/>
                <a:gd name="T58" fmla="*/ 161 w 983"/>
                <a:gd name="T59" fmla="*/ 225 h 985"/>
                <a:gd name="T60" fmla="*/ 161 w 983"/>
                <a:gd name="T61" fmla="*/ 225 h 985"/>
                <a:gd name="T62" fmla="*/ 176 w 983"/>
                <a:gd name="T63" fmla="*/ 221 h 985"/>
                <a:gd name="T64" fmla="*/ 185 w 983"/>
                <a:gd name="T65" fmla="*/ 213 h 985"/>
                <a:gd name="T66" fmla="*/ 190 w 983"/>
                <a:gd name="T67" fmla="*/ 205 h 985"/>
                <a:gd name="T68" fmla="*/ 191 w 983"/>
                <a:gd name="T69" fmla="*/ 198 h 985"/>
                <a:gd name="T70" fmla="*/ 191 w 983"/>
                <a:gd name="T71" fmla="*/ 198 h 985"/>
                <a:gd name="T72" fmla="*/ 191 w 983"/>
                <a:gd name="T73" fmla="*/ 198 h 985"/>
                <a:gd name="T74" fmla="*/ 224 w 983"/>
                <a:gd name="T75" fmla="*/ 10 h 985"/>
                <a:gd name="T76" fmla="*/ 224 w 983"/>
                <a:gd name="T77" fmla="*/ 8 h 985"/>
                <a:gd name="T78" fmla="*/ 222 w 983"/>
                <a:gd name="T79" fmla="*/ 5 h 985"/>
                <a:gd name="T80" fmla="*/ 220 w 983"/>
                <a:gd name="T81" fmla="*/ 3 h 985"/>
                <a:gd name="T82" fmla="*/ 217 w 983"/>
                <a:gd name="T83" fmla="*/ 1 h 985"/>
                <a:gd name="T84" fmla="*/ 215 w 983"/>
                <a:gd name="T85" fmla="*/ 0 h 985"/>
                <a:gd name="T86" fmla="*/ 211 w 983"/>
                <a:gd name="T87" fmla="*/ 0 h 985"/>
                <a:gd name="T88" fmla="*/ 206 w 983"/>
                <a:gd name="T89" fmla="*/ 2 h 985"/>
                <a:gd name="T90" fmla="*/ 203 w 983"/>
                <a:gd name="T91" fmla="*/ 5 h 985"/>
                <a:gd name="T92" fmla="*/ 201 w 983"/>
                <a:gd name="T93" fmla="*/ 7 h 98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83"/>
                <a:gd name="T142" fmla="*/ 0 h 985"/>
                <a:gd name="T143" fmla="*/ 983 w 983"/>
                <a:gd name="T144" fmla="*/ 985 h 98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83" h="985">
                  <a:moveTo>
                    <a:pt x="883" y="31"/>
                  </a:moveTo>
                  <a:lnTo>
                    <a:pt x="882" y="33"/>
                  </a:lnTo>
                  <a:lnTo>
                    <a:pt x="882" y="34"/>
                  </a:lnTo>
                  <a:lnTo>
                    <a:pt x="880" y="37"/>
                  </a:lnTo>
                  <a:lnTo>
                    <a:pt x="880" y="38"/>
                  </a:lnTo>
                  <a:lnTo>
                    <a:pt x="873" y="69"/>
                  </a:lnTo>
                  <a:lnTo>
                    <a:pt x="852" y="151"/>
                  </a:lnTo>
                  <a:lnTo>
                    <a:pt x="823" y="267"/>
                  </a:lnTo>
                  <a:lnTo>
                    <a:pt x="791" y="400"/>
                  </a:lnTo>
                  <a:lnTo>
                    <a:pt x="757" y="534"/>
                  </a:lnTo>
                  <a:lnTo>
                    <a:pt x="728" y="650"/>
                  </a:lnTo>
                  <a:lnTo>
                    <a:pt x="708" y="733"/>
                  </a:lnTo>
                  <a:lnTo>
                    <a:pt x="700" y="765"/>
                  </a:lnTo>
                  <a:lnTo>
                    <a:pt x="692" y="785"/>
                  </a:lnTo>
                  <a:lnTo>
                    <a:pt x="684" y="802"/>
                  </a:lnTo>
                  <a:lnTo>
                    <a:pt x="676" y="814"/>
                  </a:lnTo>
                  <a:lnTo>
                    <a:pt x="670" y="824"/>
                  </a:lnTo>
                  <a:lnTo>
                    <a:pt x="663" y="830"/>
                  </a:lnTo>
                  <a:lnTo>
                    <a:pt x="658" y="836"/>
                  </a:lnTo>
                  <a:lnTo>
                    <a:pt x="654" y="838"/>
                  </a:lnTo>
                  <a:lnTo>
                    <a:pt x="650" y="840"/>
                  </a:lnTo>
                  <a:lnTo>
                    <a:pt x="646" y="841"/>
                  </a:lnTo>
                  <a:lnTo>
                    <a:pt x="644" y="841"/>
                  </a:lnTo>
                  <a:lnTo>
                    <a:pt x="643" y="841"/>
                  </a:lnTo>
                  <a:lnTo>
                    <a:pt x="641" y="841"/>
                  </a:lnTo>
                  <a:lnTo>
                    <a:pt x="639" y="840"/>
                  </a:lnTo>
                  <a:lnTo>
                    <a:pt x="636" y="840"/>
                  </a:lnTo>
                  <a:lnTo>
                    <a:pt x="633" y="838"/>
                  </a:lnTo>
                  <a:lnTo>
                    <a:pt x="631" y="838"/>
                  </a:lnTo>
                  <a:lnTo>
                    <a:pt x="610" y="838"/>
                  </a:lnTo>
                  <a:lnTo>
                    <a:pt x="581" y="840"/>
                  </a:lnTo>
                  <a:lnTo>
                    <a:pt x="546" y="841"/>
                  </a:lnTo>
                  <a:lnTo>
                    <a:pt x="506" y="842"/>
                  </a:lnTo>
                  <a:lnTo>
                    <a:pt x="462" y="844"/>
                  </a:lnTo>
                  <a:lnTo>
                    <a:pt x="415" y="846"/>
                  </a:lnTo>
                  <a:lnTo>
                    <a:pt x="367" y="847"/>
                  </a:lnTo>
                  <a:lnTo>
                    <a:pt x="318" y="850"/>
                  </a:lnTo>
                  <a:lnTo>
                    <a:pt x="268" y="853"/>
                  </a:lnTo>
                  <a:lnTo>
                    <a:pt x="221" y="855"/>
                  </a:lnTo>
                  <a:lnTo>
                    <a:pt x="177" y="858"/>
                  </a:lnTo>
                  <a:lnTo>
                    <a:pt x="137" y="862"/>
                  </a:lnTo>
                  <a:lnTo>
                    <a:pt x="102" y="864"/>
                  </a:lnTo>
                  <a:lnTo>
                    <a:pt x="73" y="868"/>
                  </a:lnTo>
                  <a:lnTo>
                    <a:pt x="51" y="872"/>
                  </a:lnTo>
                  <a:lnTo>
                    <a:pt x="38" y="876"/>
                  </a:lnTo>
                  <a:lnTo>
                    <a:pt x="22" y="886"/>
                  </a:lnTo>
                  <a:lnTo>
                    <a:pt x="12" y="898"/>
                  </a:lnTo>
                  <a:lnTo>
                    <a:pt x="6" y="911"/>
                  </a:lnTo>
                  <a:lnTo>
                    <a:pt x="2" y="924"/>
                  </a:lnTo>
                  <a:lnTo>
                    <a:pt x="0" y="939"/>
                  </a:lnTo>
                  <a:lnTo>
                    <a:pt x="2" y="952"/>
                  </a:lnTo>
                  <a:lnTo>
                    <a:pt x="4" y="963"/>
                  </a:lnTo>
                  <a:lnTo>
                    <a:pt x="7" y="974"/>
                  </a:lnTo>
                  <a:lnTo>
                    <a:pt x="11" y="979"/>
                  </a:lnTo>
                  <a:lnTo>
                    <a:pt x="15" y="983"/>
                  </a:lnTo>
                  <a:lnTo>
                    <a:pt x="20" y="984"/>
                  </a:lnTo>
                  <a:lnTo>
                    <a:pt x="25" y="985"/>
                  </a:lnTo>
                  <a:lnTo>
                    <a:pt x="704" y="985"/>
                  </a:lnTo>
                  <a:lnTo>
                    <a:pt x="705" y="985"/>
                  </a:lnTo>
                  <a:lnTo>
                    <a:pt x="706" y="985"/>
                  </a:lnTo>
                  <a:lnTo>
                    <a:pt x="743" y="978"/>
                  </a:lnTo>
                  <a:lnTo>
                    <a:pt x="771" y="966"/>
                  </a:lnTo>
                  <a:lnTo>
                    <a:pt x="795" y="952"/>
                  </a:lnTo>
                  <a:lnTo>
                    <a:pt x="812" y="933"/>
                  </a:lnTo>
                  <a:lnTo>
                    <a:pt x="825" y="915"/>
                  </a:lnTo>
                  <a:lnTo>
                    <a:pt x="832" y="897"/>
                  </a:lnTo>
                  <a:lnTo>
                    <a:pt x="838" y="880"/>
                  </a:lnTo>
                  <a:lnTo>
                    <a:pt x="839" y="866"/>
                  </a:lnTo>
                  <a:lnTo>
                    <a:pt x="839" y="867"/>
                  </a:lnTo>
                  <a:lnTo>
                    <a:pt x="839" y="868"/>
                  </a:lnTo>
                  <a:lnTo>
                    <a:pt x="983" y="46"/>
                  </a:lnTo>
                  <a:lnTo>
                    <a:pt x="983" y="43"/>
                  </a:lnTo>
                  <a:lnTo>
                    <a:pt x="983" y="39"/>
                  </a:lnTo>
                  <a:lnTo>
                    <a:pt x="982" y="35"/>
                  </a:lnTo>
                  <a:lnTo>
                    <a:pt x="981" y="33"/>
                  </a:lnTo>
                  <a:lnTo>
                    <a:pt x="975" y="24"/>
                  </a:lnTo>
                  <a:lnTo>
                    <a:pt x="969" y="17"/>
                  </a:lnTo>
                  <a:lnTo>
                    <a:pt x="964" y="12"/>
                  </a:lnTo>
                  <a:lnTo>
                    <a:pt x="957" y="7"/>
                  </a:lnTo>
                  <a:lnTo>
                    <a:pt x="952" y="4"/>
                  </a:lnTo>
                  <a:lnTo>
                    <a:pt x="947" y="3"/>
                  </a:lnTo>
                  <a:lnTo>
                    <a:pt x="942" y="1"/>
                  </a:lnTo>
                  <a:lnTo>
                    <a:pt x="936" y="0"/>
                  </a:lnTo>
                  <a:lnTo>
                    <a:pt x="926" y="1"/>
                  </a:lnTo>
                  <a:lnTo>
                    <a:pt x="916" y="4"/>
                  </a:lnTo>
                  <a:lnTo>
                    <a:pt x="906" y="8"/>
                  </a:lnTo>
                  <a:lnTo>
                    <a:pt x="900" y="13"/>
                  </a:lnTo>
                  <a:lnTo>
                    <a:pt x="893" y="20"/>
                  </a:lnTo>
                  <a:lnTo>
                    <a:pt x="888" y="25"/>
                  </a:lnTo>
                  <a:lnTo>
                    <a:pt x="884" y="29"/>
                  </a:lnTo>
                  <a:lnTo>
                    <a:pt x="883" y="31"/>
                  </a:lnTo>
                  <a:close/>
                </a:path>
              </a:pathLst>
            </a:custGeom>
            <a:solidFill>
              <a:srgbClr val="000000"/>
            </a:solidFill>
            <a:ln w="9525">
              <a:noFill/>
              <a:round/>
              <a:headEnd/>
              <a:tailEnd/>
            </a:ln>
          </p:spPr>
          <p:txBody>
            <a:bodyPr/>
            <a:lstStyle/>
            <a:p>
              <a:pPr rtl="0"/>
              <a:endParaRPr lang="en-US" sz="3800"/>
            </a:p>
          </p:txBody>
        </p:sp>
        <p:sp>
          <p:nvSpPr>
            <p:cNvPr id="41471" name="Freeform 511"/>
            <p:cNvSpPr>
              <a:spLocks/>
            </p:cNvSpPr>
            <p:nvPr/>
          </p:nvSpPr>
          <p:spPr bwMode="auto">
            <a:xfrm flipH="1">
              <a:off x="346" y="1124"/>
              <a:ext cx="207" cy="207"/>
            </a:xfrm>
            <a:custGeom>
              <a:avLst/>
              <a:gdLst>
                <a:gd name="T0" fmla="*/ 205 w 904"/>
                <a:gd name="T1" fmla="*/ 0 h 907"/>
                <a:gd name="T2" fmla="*/ 206 w 904"/>
                <a:gd name="T3" fmla="*/ 1 h 907"/>
                <a:gd name="T4" fmla="*/ 205 w 904"/>
                <a:gd name="T5" fmla="*/ 11 h 907"/>
                <a:gd name="T6" fmla="*/ 196 w 904"/>
                <a:gd name="T7" fmla="*/ 62 h 907"/>
                <a:gd name="T8" fmla="*/ 184 w 904"/>
                <a:gd name="T9" fmla="*/ 130 h 907"/>
                <a:gd name="T10" fmla="*/ 176 w 904"/>
                <a:gd name="T11" fmla="*/ 180 h 907"/>
                <a:gd name="T12" fmla="*/ 174 w 904"/>
                <a:gd name="T13" fmla="*/ 188 h 907"/>
                <a:gd name="T14" fmla="*/ 174 w 904"/>
                <a:gd name="T15" fmla="*/ 188 h 907"/>
                <a:gd name="T16" fmla="*/ 174 w 904"/>
                <a:gd name="T17" fmla="*/ 189 h 907"/>
                <a:gd name="T18" fmla="*/ 173 w 904"/>
                <a:gd name="T19" fmla="*/ 194 h 907"/>
                <a:gd name="T20" fmla="*/ 169 w 904"/>
                <a:gd name="T21" fmla="*/ 200 h 907"/>
                <a:gd name="T22" fmla="*/ 159 w 904"/>
                <a:gd name="T23" fmla="*/ 206 h 907"/>
                <a:gd name="T24" fmla="*/ 150 w 904"/>
                <a:gd name="T25" fmla="*/ 207 h 907"/>
                <a:gd name="T26" fmla="*/ 138 w 904"/>
                <a:gd name="T27" fmla="*/ 207 h 907"/>
                <a:gd name="T28" fmla="*/ 118 w 904"/>
                <a:gd name="T29" fmla="*/ 207 h 907"/>
                <a:gd name="T30" fmla="*/ 92 w 904"/>
                <a:gd name="T31" fmla="*/ 207 h 907"/>
                <a:gd name="T32" fmla="*/ 64 w 904"/>
                <a:gd name="T33" fmla="*/ 207 h 907"/>
                <a:gd name="T34" fmla="*/ 38 w 904"/>
                <a:gd name="T35" fmla="*/ 207 h 907"/>
                <a:gd name="T36" fmla="*/ 17 w 904"/>
                <a:gd name="T37" fmla="*/ 207 h 907"/>
                <a:gd name="T38" fmla="*/ 3 w 904"/>
                <a:gd name="T39" fmla="*/ 207 h 907"/>
                <a:gd name="T40" fmla="*/ 0 w 904"/>
                <a:gd name="T41" fmla="*/ 207 h 907"/>
                <a:gd name="T42" fmla="*/ 0 w 904"/>
                <a:gd name="T43" fmla="*/ 206 h 907"/>
                <a:gd name="T44" fmla="*/ 0 w 904"/>
                <a:gd name="T45" fmla="*/ 204 h 907"/>
                <a:gd name="T46" fmla="*/ 2 w 904"/>
                <a:gd name="T47" fmla="*/ 200 h 907"/>
                <a:gd name="T48" fmla="*/ 6 w 904"/>
                <a:gd name="T49" fmla="*/ 199 h 907"/>
                <a:gd name="T50" fmla="*/ 13 w 904"/>
                <a:gd name="T51" fmla="*/ 197 h 907"/>
                <a:gd name="T52" fmla="*/ 25 w 904"/>
                <a:gd name="T53" fmla="*/ 196 h 907"/>
                <a:gd name="T54" fmla="*/ 41 w 904"/>
                <a:gd name="T55" fmla="*/ 195 h 907"/>
                <a:gd name="T56" fmla="*/ 59 w 904"/>
                <a:gd name="T57" fmla="*/ 194 h 907"/>
                <a:gd name="T58" fmla="*/ 79 w 904"/>
                <a:gd name="T59" fmla="*/ 193 h 907"/>
                <a:gd name="T60" fmla="*/ 102 w 904"/>
                <a:gd name="T61" fmla="*/ 192 h 907"/>
                <a:gd name="T62" fmla="*/ 124 w 904"/>
                <a:gd name="T63" fmla="*/ 192 h 907"/>
                <a:gd name="T64" fmla="*/ 136 w 904"/>
                <a:gd name="T65" fmla="*/ 192 h 907"/>
                <a:gd name="T66" fmla="*/ 140 w 904"/>
                <a:gd name="T67" fmla="*/ 192 h 907"/>
                <a:gd name="T68" fmla="*/ 145 w 904"/>
                <a:gd name="T69" fmla="*/ 190 h 907"/>
                <a:gd name="T70" fmla="*/ 150 w 904"/>
                <a:gd name="T71" fmla="*/ 187 h 907"/>
                <a:gd name="T72" fmla="*/ 154 w 904"/>
                <a:gd name="T73" fmla="*/ 181 h 907"/>
                <a:gd name="T74" fmla="*/ 158 w 904"/>
                <a:gd name="T75" fmla="*/ 173 h 907"/>
                <a:gd name="T76" fmla="*/ 160 w 904"/>
                <a:gd name="T77" fmla="*/ 168 h 907"/>
                <a:gd name="T78" fmla="*/ 160 w 904"/>
                <a:gd name="T79" fmla="*/ 168 h 907"/>
                <a:gd name="T80" fmla="*/ 162 w 904"/>
                <a:gd name="T81" fmla="*/ 161 h 907"/>
                <a:gd name="T82" fmla="*/ 173 w 904"/>
                <a:gd name="T83" fmla="*/ 116 h 907"/>
                <a:gd name="T84" fmla="*/ 188 w 904"/>
                <a:gd name="T85" fmla="*/ 56 h 907"/>
                <a:gd name="T86" fmla="*/ 199 w 904"/>
                <a:gd name="T87" fmla="*/ 11 h 907"/>
                <a:gd name="T88" fmla="*/ 202 w 904"/>
                <a:gd name="T89" fmla="*/ 2 h 907"/>
                <a:gd name="T90" fmla="*/ 204 w 904"/>
                <a:gd name="T91" fmla="*/ 0 h 90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04"/>
                <a:gd name="T139" fmla="*/ 0 h 907"/>
                <a:gd name="T140" fmla="*/ 904 w 904"/>
                <a:gd name="T141" fmla="*/ 907 h 90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04" h="907">
                  <a:moveTo>
                    <a:pt x="896" y="0"/>
                  </a:moveTo>
                  <a:lnTo>
                    <a:pt x="897" y="1"/>
                  </a:lnTo>
                  <a:lnTo>
                    <a:pt x="900" y="3"/>
                  </a:lnTo>
                  <a:lnTo>
                    <a:pt x="901" y="5"/>
                  </a:lnTo>
                  <a:lnTo>
                    <a:pt x="904" y="8"/>
                  </a:lnTo>
                  <a:lnTo>
                    <a:pt x="897" y="47"/>
                  </a:lnTo>
                  <a:lnTo>
                    <a:pt x="880" y="142"/>
                  </a:lnTo>
                  <a:lnTo>
                    <a:pt x="857" y="272"/>
                  </a:lnTo>
                  <a:lnTo>
                    <a:pt x="831" y="421"/>
                  </a:lnTo>
                  <a:lnTo>
                    <a:pt x="805" y="569"/>
                  </a:lnTo>
                  <a:lnTo>
                    <a:pt x="783" y="698"/>
                  </a:lnTo>
                  <a:lnTo>
                    <a:pt x="767" y="789"/>
                  </a:lnTo>
                  <a:lnTo>
                    <a:pt x="761" y="823"/>
                  </a:lnTo>
                  <a:lnTo>
                    <a:pt x="761" y="824"/>
                  </a:lnTo>
                  <a:lnTo>
                    <a:pt x="761" y="825"/>
                  </a:lnTo>
                  <a:lnTo>
                    <a:pt x="761" y="829"/>
                  </a:lnTo>
                  <a:lnTo>
                    <a:pt x="760" y="838"/>
                  </a:lnTo>
                  <a:lnTo>
                    <a:pt x="756" y="850"/>
                  </a:lnTo>
                  <a:lnTo>
                    <a:pt x="748" y="863"/>
                  </a:lnTo>
                  <a:lnTo>
                    <a:pt x="736" y="877"/>
                  </a:lnTo>
                  <a:lnTo>
                    <a:pt x="719" y="890"/>
                  </a:lnTo>
                  <a:lnTo>
                    <a:pt x="695" y="901"/>
                  </a:lnTo>
                  <a:lnTo>
                    <a:pt x="663" y="907"/>
                  </a:lnTo>
                  <a:lnTo>
                    <a:pt x="656" y="907"/>
                  </a:lnTo>
                  <a:lnTo>
                    <a:pt x="635" y="907"/>
                  </a:lnTo>
                  <a:lnTo>
                    <a:pt x="604" y="907"/>
                  </a:lnTo>
                  <a:lnTo>
                    <a:pt x="562" y="907"/>
                  </a:lnTo>
                  <a:lnTo>
                    <a:pt x="514" y="907"/>
                  </a:lnTo>
                  <a:lnTo>
                    <a:pt x="459" y="907"/>
                  </a:lnTo>
                  <a:lnTo>
                    <a:pt x="402" y="907"/>
                  </a:lnTo>
                  <a:lnTo>
                    <a:pt x="342" y="907"/>
                  </a:lnTo>
                  <a:lnTo>
                    <a:pt x="281" y="907"/>
                  </a:lnTo>
                  <a:lnTo>
                    <a:pt x="223" y="907"/>
                  </a:lnTo>
                  <a:lnTo>
                    <a:pt x="167" y="907"/>
                  </a:lnTo>
                  <a:lnTo>
                    <a:pt x="116" y="907"/>
                  </a:lnTo>
                  <a:lnTo>
                    <a:pt x="73" y="907"/>
                  </a:lnTo>
                  <a:lnTo>
                    <a:pt x="38" y="907"/>
                  </a:lnTo>
                  <a:lnTo>
                    <a:pt x="13" y="907"/>
                  </a:lnTo>
                  <a:lnTo>
                    <a:pt x="2" y="907"/>
                  </a:lnTo>
                  <a:lnTo>
                    <a:pt x="2" y="905"/>
                  </a:lnTo>
                  <a:lnTo>
                    <a:pt x="2" y="903"/>
                  </a:lnTo>
                  <a:lnTo>
                    <a:pt x="0" y="901"/>
                  </a:lnTo>
                  <a:lnTo>
                    <a:pt x="0" y="900"/>
                  </a:lnTo>
                  <a:lnTo>
                    <a:pt x="2" y="892"/>
                  </a:lnTo>
                  <a:lnTo>
                    <a:pt x="4" y="885"/>
                  </a:lnTo>
                  <a:lnTo>
                    <a:pt x="9" y="877"/>
                  </a:lnTo>
                  <a:lnTo>
                    <a:pt x="17" y="872"/>
                  </a:lnTo>
                  <a:lnTo>
                    <a:pt x="25" y="870"/>
                  </a:lnTo>
                  <a:lnTo>
                    <a:pt x="39" y="867"/>
                  </a:lnTo>
                  <a:lnTo>
                    <a:pt x="58" y="864"/>
                  </a:lnTo>
                  <a:lnTo>
                    <a:pt x="82" y="862"/>
                  </a:lnTo>
                  <a:lnTo>
                    <a:pt x="110" y="860"/>
                  </a:lnTo>
                  <a:lnTo>
                    <a:pt x="142" y="858"/>
                  </a:lnTo>
                  <a:lnTo>
                    <a:pt x="178" y="855"/>
                  </a:lnTo>
                  <a:lnTo>
                    <a:pt x="217" y="853"/>
                  </a:lnTo>
                  <a:lnTo>
                    <a:pt x="259" y="850"/>
                  </a:lnTo>
                  <a:lnTo>
                    <a:pt x="302" y="849"/>
                  </a:lnTo>
                  <a:lnTo>
                    <a:pt x="347" y="846"/>
                  </a:lnTo>
                  <a:lnTo>
                    <a:pt x="396" y="845"/>
                  </a:lnTo>
                  <a:lnTo>
                    <a:pt x="444" y="842"/>
                  </a:lnTo>
                  <a:lnTo>
                    <a:pt x="492" y="841"/>
                  </a:lnTo>
                  <a:lnTo>
                    <a:pt x="541" y="840"/>
                  </a:lnTo>
                  <a:lnTo>
                    <a:pt x="589" y="838"/>
                  </a:lnTo>
                  <a:lnTo>
                    <a:pt x="596" y="841"/>
                  </a:lnTo>
                  <a:lnTo>
                    <a:pt x="604" y="842"/>
                  </a:lnTo>
                  <a:lnTo>
                    <a:pt x="613" y="842"/>
                  </a:lnTo>
                  <a:lnTo>
                    <a:pt x="622" y="840"/>
                  </a:lnTo>
                  <a:lnTo>
                    <a:pt x="632" y="834"/>
                  </a:lnTo>
                  <a:lnTo>
                    <a:pt x="643" y="828"/>
                  </a:lnTo>
                  <a:lnTo>
                    <a:pt x="653" y="819"/>
                  </a:lnTo>
                  <a:lnTo>
                    <a:pt x="662" y="807"/>
                  </a:lnTo>
                  <a:lnTo>
                    <a:pt x="672" y="794"/>
                  </a:lnTo>
                  <a:lnTo>
                    <a:pt x="682" y="777"/>
                  </a:lnTo>
                  <a:lnTo>
                    <a:pt x="689" y="760"/>
                  </a:lnTo>
                  <a:lnTo>
                    <a:pt x="698" y="739"/>
                  </a:lnTo>
                  <a:lnTo>
                    <a:pt x="698" y="738"/>
                  </a:lnTo>
                  <a:lnTo>
                    <a:pt x="698" y="737"/>
                  </a:lnTo>
                  <a:lnTo>
                    <a:pt x="706" y="706"/>
                  </a:lnTo>
                  <a:lnTo>
                    <a:pt x="726" y="625"/>
                  </a:lnTo>
                  <a:lnTo>
                    <a:pt x="754" y="510"/>
                  </a:lnTo>
                  <a:lnTo>
                    <a:pt x="787" y="379"/>
                  </a:lnTo>
                  <a:lnTo>
                    <a:pt x="819" y="246"/>
                  </a:lnTo>
                  <a:lnTo>
                    <a:pt x="849" y="130"/>
                  </a:lnTo>
                  <a:lnTo>
                    <a:pt x="869" y="47"/>
                  </a:lnTo>
                  <a:lnTo>
                    <a:pt x="878" y="13"/>
                  </a:lnTo>
                  <a:lnTo>
                    <a:pt x="882" y="8"/>
                  </a:lnTo>
                  <a:lnTo>
                    <a:pt x="887" y="4"/>
                  </a:lnTo>
                  <a:lnTo>
                    <a:pt x="892" y="1"/>
                  </a:lnTo>
                  <a:lnTo>
                    <a:pt x="896" y="0"/>
                  </a:lnTo>
                  <a:close/>
                </a:path>
              </a:pathLst>
            </a:custGeom>
            <a:solidFill>
              <a:srgbClr val="C0C0C0"/>
            </a:solidFill>
            <a:ln w="9525">
              <a:noFill/>
              <a:round/>
              <a:headEnd/>
              <a:tailEnd/>
            </a:ln>
          </p:spPr>
          <p:txBody>
            <a:bodyPr/>
            <a:lstStyle/>
            <a:p>
              <a:pPr rtl="0"/>
              <a:endParaRPr lang="en-US" sz="3800"/>
            </a:p>
          </p:txBody>
        </p:sp>
        <p:sp>
          <p:nvSpPr>
            <p:cNvPr id="41472" name="Freeform 512"/>
            <p:cNvSpPr>
              <a:spLocks/>
            </p:cNvSpPr>
            <p:nvPr/>
          </p:nvSpPr>
          <p:spPr bwMode="auto">
            <a:xfrm flipH="1">
              <a:off x="774" y="1193"/>
              <a:ext cx="77" cy="290"/>
            </a:xfrm>
            <a:custGeom>
              <a:avLst/>
              <a:gdLst>
                <a:gd name="T0" fmla="*/ 70 w 338"/>
                <a:gd name="T1" fmla="*/ 0 h 1268"/>
                <a:gd name="T2" fmla="*/ 68 w 338"/>
                <a:gd name="T3" fmla="*/ 1 h 1268"/>
                <a:gd name="T4" fmla="*/ 64 w 338"/>
                <a:gd name="T5" fmla="*/ 3 h 1268"/>
                <a:gd name="T6" fmla="*/ 59 w 338"/>
                <a:gd name="T7" fmla="*/ 5 h 1268"/>
                <a:gd name="T8" fmla="*/ 53 w 338"/>
                <a:gd name="T9" fmla="*/ 8 h 1268"/>
                <a:gd name="T10" fmla="*/ 48 w 338"/>
                <a:gd name="T11" fmla="*/ 11 h 1268"/>
                <a:gd name="T12" fmla="*/ 43 w 338"/>
                <a:gd name="T13" fmla="*/ 15 h 1268"/>
                <a:gd name="T14" fmla="*/ 39 w 338"/>
                <a:gd name="T15" fmla="*/ 19 h 1268"/>
                <a:gd name="T16" fmla="*/ 37 w 338"/>
                <a:gd name="T17" fmla="*/ 24 h 1268"/>
                <a:gd name="T18" fmla="*/ 35 w 338"/>
                <a:gd name="T19" fmla="*/ 37 h 1268"/>
                <a:gd name="T20" fmla="*/ 31 w 338"/>
                <a:gd name="T21" fmla="*/ 65 h 1268"/>
                <a:gd name="T22" fmla="*/ 25 w 338"/>
                <a:gd name="T23" fmla="*/ 104 h 1268"/>
                <a:gd name="T24" fmla="*/ 19 w 338"/>
                <a:gd name="T25" fmla="*/ 148 h 1268"/>
                <a:gd name="T26" fmla="*/ 12 w 338"/>
                <a:gd name="T27" fmla="*/ 193 h 1268"/>
                <a:gd name="T28" fmla="*/ 7 w 338"/>
                <a:gd name="T29" fmla="*/ 234 h 1268"/>
                <a:gd name="T30" fmla="*/ 2 w 338"/>
                <a:gd name="T31" fmla="*/ 266 h 1268"/>
                <a:gd name="T32" fmla="*/ 0 w 338"/>
                <a:gd name="T33" fmla="*/ 284 h 1268"/>
                <a:gd name="T34" fmla="*/ 0 w 338"/>
                <a:gd name="T35" fmla="*/ 286 h 1268"/>
                <a:gd name="T36" fmla="*/ 1 w 338"/>
                <a:gd name="T37" fmla="*/ 288 h 1268"/>
                <a:gd name="T38" fmla="*/ 2 w 338"/>
                <a:gd name="T39" fmla="*/ 289 h 1268"/>
                <a:gd name="T40" fmla="*/ 4 w 338"/>
                <a:gd name="T41" fmla="*/ 290 h 1268"/>
                <a:gd name="T42" fmla="*/ 6 w 338"/>
                <a:gd name="T43" fmla="*/ 290 h 1268"/>
                <a:gd name="T44" fmla="*/ 8 w 338"/>
                <a:gd name="T45" fmla="*/ 289 h 1268"/>
                <a:gd name="T46" fmla="*/ 9 w 338"/>
                <a:gd name="T47" fmla="*/ 287 h 1268"/>
                <a:gd name="T48" fmla="*/ 10 w 338"/>
                <a:gd name="T49" fmla="*/ 285 h 1268"/>
                <a:gd name="T50" fmla="*/ 15 w 338"/>
                <a:gd name="T51" fmla="*/ 246 h 1268"/>
                <a:gd name="T52" fmla="*/ 21 w 338"/>
                <a:gd name="T53" fmla="*/ 204 h 1268"/>
                <a:gd name="T54" fmla="*/ 27 w 338"/>
                <a:gd name="T55" fmla="*/ 162 h 1268"/>
                <a:gd name="T56" fmla="*/ 33 w 338"/>
                <a:gd name="T57" fmla="*/ 121 h 1268"/>
                <a:gd name="T58" fmla="*/ 38 w 338"/>
                <a:gd name="T59" fmla="*/ 85 h 1268"/>
                <a:gd name="T60" fmla="*/ 42 w 338"/>
                <a:gd name="T61" fmla="*/ 56 h 1268"/>
                <a:gd name="T62" fmla="*/ 45 w 338"/>
                <a:gd name="T63" fmla="*/ 35 h 1268"/>
                <a:gd name="T64" fmla="*/ 46 w 338"/>
                <a:gd name="T65" fmla="*/ 26 h 1268"/>
                <a:gd name="T66" fmla="*/ 48 w 338"/>
                <a:gd name="T67" fmla="*/ 24 h 1268"/>
                <a:gd name="T68" fmla="*/ 50 w 338"/>
                <a:gd name="T69" fmla="*/ 22 h 1268"/>
                <a:gd name="T70" fmla="*/ 53 w 338"/>
                <a:gd name="T71" fmla="*/ 19 h 1268"/>
                <a:gd name="T72" fmla="*/ 57 w 338"/>
                <a:gd name="T73" fmla="*/ 17 h 1268"/>
                <a:gd name="T74" fmla="*/ 61 w 338"/>
                <a:gd name="T75" fmla="*/ 15 h 1268"/>
                <a:gd name="T76" fmla="*/ 65 w 338"/>
                <a:gd name="T77" fmla="*/ 13 h 1268"/>
                <a:gd name="T78" fmla="*/ 69 w 338"/>
                <a:gd name="T79" fmla="*/ 11 h 1268"/>
                <a:gd name="T80" fmla="*/ 73 w 338"/>
                <a:gd name="T81" fmla="*/ 10 h 1268"/>
                <a:gd name="T82" fmla="*/ 75 w 338"/>
                <a:gd name="T83" fmla="*/ 9 h 1268"/>
                <a:gd name="T84" fmla="*/ 76 w 338"/>
                <a:gd name="T85" fmla="*/ 7 h 1268"/>
                <a:gd name="T86" fmla="*/ 77 w 338"/>
                <a:gd name="T87" fmla="*/ 6 h 1268"/>
                <a:gd name="T88" fmla="*/ 77 w 338"/>
                <a:gd name="T89" fmla="*/ 3 h 1268"/>
                <a:gd name="T90" fmla="*/ 76 w 338"/>
                <a:gd name="T91" fmla="*/ 2 h 1268"/>
                <a:gd name="T92" fmla="*/ 74 w 338"/>
                <a:gd name="T93" fmla="*/ 0 h 1268"/>
                <a:gd name="T94" fmla="*/ 72 w 338"/>
                <a:gd name="T95" fmla="*/ 0 h 1268"/>
                <a:gd name="T96" fmla="*/ 70 w 338"/>
                <a:gd name="T97" fmla="*/ 0 h 12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38"/>
                <a:gd name="T148" fmla="*/ 0 h 1268"/>
                <a:gd name="T149" fmla="*/ 338 w 338"/>
                <a:gd name="T150" fmla="*/ 1268 h 12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38" h="1268">
                  <a:moveTo>
                    <a:pt x="309" y="1"/>
                  </a:moveTo>
                  <a:lnTo>
                    <a:pt x="297" y="5"/>
                  </a:lnTo>
                  <a:lnTo>
                    <a:pt x="279" y="12"/>
                  </a:lnTo>
                  <a:lnTo>
                    <a:pt x="257" y="22"/>
                  </a:lnTo>
                  <a:lnTo>
                    <a:pt x="234" y="34"/>
                  </a:lnTo>
                  <a:lnTo>
                    <a:pt x="210" y="48"/>
                  </a:lnTo>
                  <a:lnTo>
                    <a:pt x="188" y="64"/>
                  </a:lnTo>
                  <a:lnTo>
                    <a:pt x="173" y="83"/>
                  </a:lnTo>
                  <a:lnTo>
                    <a:pt x="162" y="103"/>
                  </a:lnTo>
                  <a:lnTo>
                    <a:pt x="152" y="160"/>
                  </a:lnTo>
                  <a:lnTo>
                    <a:pt x="134" y="285"/>
                  </a:lnTo>
                  <a:lnTo>
                    <a:pt x="109" y="454"/>
                  </a:lnTo>
                  <a:lnTo>
                    <a:pt x="82" y="648"/>
                  </a:lnTo>
                  <a:lnTo>
                    <a:pt x="54" y="846"/>
                  </a:lnTo>
                  <a:lnTo>
                    <a:pt x="30" y="1024"/>
                  </a:lnTo>
                  <a:lnTo>
                    <a:pt x="10" y="1163"/>
                  </a:lnTo>
                  <a:lnTo>
                    <a:pt x="0" y="1243"/>
                  </a:lnTo>
                  <a:lnTo>
                    <a:pt x="0" y="1251"/>
                  </a:lnTo>
                  <a:lnTo>
                    <a:pt x="4" y="1258"/>
                  </a:lnTo>
                  <a:lnTo>
                    <a:pt x="10" y="1264"/>
                  </a:lnTo>
                  <a:lnTo>
                    <a:pt x="18" y="1268"/>
                  </a:lnTo>
                  <a:lnTo>
                    <a:pt x="27" y="1266"/>
                  </a:lnTo>
                  <a:lnTo>
                    <a:pt x="35" y="1262"/>
                  </a:lnTo>
                  <a:lnTo>
                    <a:pt x="40" y="1256"/>
                  </a:lnTo>
                  <a:lnTo>
                    <a:pt x="43" y="1248"/>
                  </a:lnTo>
                  <a:lnTo>
                    <a:pt x="66" y="1075"/>
                  </a:lnTo>
                  <a:lnTo>
                    <a:pt x="92" y="891"/>
                  </a:lnTo>
                  <a:lnTo>
                    <a:pt x="118" y="707"/>
                  </a:lnTo>
                  <a:lnTo>
                    <a:pt x="143" y="530"/>
                  </a:lnTo>
                  <a:lnTo>
                    <a:pt x="165" y="372"/>
                  </a:lnTo>
                  <a:lnTo>
                    <a:pt x="183" y="244"/>
                  </a:lnTo>
                  <a:lnTo>
                    <a:pt x="197" y="155"/>
                  </a:lnTo>
                  <a:lnTo>
                    <a:pt x="204" y="114"/>
                  </a:lnTo>
                  <a:lnTo>
                    <a:pt x="209" y="105"/>
                  </a:lnTo>
                  <a:lnTo>
                    <a:pt x="219" y="95"/>
                  </a:lnTo>
                  <a:lnTo>
                    <a:pt x="234" y="84"/>
                  </a:lnTo>
                  <a:lnTo>
                    <a:pt x="249" y="74"/>
                  </a:lnTo>
                  <a:lnTo>
                    <a:pt x="268" y="65"/>
                  </a:lnTo>
                  <a:lnTo>
                    <a:pt x="287" y="57"/>
                  </a:lnTo>
                  <a:lnTo>
                    <a:pt x="305" y="49"/>
                  </a:lnTo>
                  <a:lnTo>
                    <a:pt x="322" y="43"/>
                  </a:lnTo>
                  <a:lnTo>
                    <a:pt x="330" y="39"/>
                  </a:lnTo>
                  <a:lnTo>
                    <a:pt x="335" y="32"/>
                  </a:lnTo>
                  <a:lnTo>
                    <a:pt x="338" y="25"/>
                  </a:lnTo>
                  <a:lnTo>
                    <a:pt x="336" y="15"/>
                  </a:lnTo>
                  <a:lnTo>
                    <a:pt x="333" y="8"/>
                  </a:lnTo>
                  <a:lnTo>
                    <a:pt x="326" y="2"/>
                  </a:lnTo>
                  <a:lnTo>
                    <a:pt x="318" y="0"/>
                  </a:lnTo>
                  <a:lnTo>
                    <a:pt x="309" y="1"/>
                  </a:lnTo>
                  <a:close/>
                </a:path>
              </a:pathLst>
            </a:custGeom>
            <a:solidFill>
              <a:srgbClr val="000000"/>
            </a:solidFill>
            <a:ln w="9525">
              <a:noFill/>
              <a:round/>
              <a:headEnd/>
              <a:tailEnd/>
            </a:ln>
          </p:spPr>
          <p:txBody>
            <a:bodyPr/>
            <a:lstStyle/>
            <a:p>
              <a:pPr rtl="0"/>
              <a:endParaRPr lang="en-US" sz="3800"/>
            </a:p>
          </p:txBody>
        </p:sp>
        <p:sp>
          <p:nvSpPr>
            <p:cNvPr id="41473" name="Freeform 513"/>
            <p:cNvSpPr>
              <a:spLocks/>
            </p:cNvSpPr>
            <p:nvPr/>
          </p:nvSpPr>
          <p:spPr bwMode="auto">
            <a:xfrm flipH="1">
              <a:off x="713" y="1193"/>
              <a:ext cx="37" cy="288"/>
            </a:xfrm>
            <a:custGeom>
              <a:avLst/>
              <a:gdLst>
                <a:gd name="T0" fmla="*/ 1 w 165"/>
                <a:gd name="T1" fmla="*/ 3 h 1258"/>
                <a:gd name="T2" fmla="*/ 0 w 165"/>
                <a:gd name="T3" fmla="*/ 5 h 1258"/>
                <a:gd name="T4" fmla="*/ 0 w 165"/>
                <a:gd name="T5" fmla="*/ 7 h 1258"/>
                <a:gd name="T6" fmla="*/ 1 w 165"/>
                <a:gd name="T7" fmla="*/ 8 h 1258"/>
                <a:gd name="T8" fmla="*/ 2 w 165"/>
                <a:gd name="T9" fmla="*/ 10 h 1258"/>
                <a:gd name="T10" fmla="*/ 6 w 165"/>
                <a:gd name="T11" fmla="*/ 12 h 1258"/>
                <a:gd name="T12" fmla="*/ 10 w 165"/>
                <a:gd name="T13" fmla="*/ 14 h 1258"/>
                <a:gd name="T14" fmla="*/ 13 w 165"/>
                <a:gd name="T15" fmla="*/ 17 h 1258"/>
                <a:gd name="T16" fmla="*/ 17 w 165"/>
                <a:gd name="T17" fmla="*/ 20 h 1258"/>
                <a:gd name="T18" fmla="*/ 20 w 165"/>
                <a:gd name="T19" fmla="*/ 23 h 1258"/>
                <a:gd name="T20" fmla="*/ 23 w 165"/>
                <a:gd name="T21" fmla="*/ 25 h 1258"/>
                <a:gd name="T22" fmla="*/ 25 w 165"/>
                <a:gd name="T23" fmla="*/ 28 h 1258"/>
                <a:gd name="T24" fmla="*/ 26 w 165"/>
                <a:gd name="T25" fmla="*/ 30 h 1258"/>
                <a:gd name="T26" fmla="*/ 26 w 165"/>
                <a:gd name="T27" fmla="*/ 62 h 1258"/>
                <a:gd name="T28" fmla="*/ 27 w 165"/>
                <a:gd name="T29" fmla="*/ 128 h 1258"/>
                <a:gd name="T30" fmla="*/ 27 w 165"/>
                <a:gd name="T31" fmla="*/ 209 h 1258"/>
                <a:gd name="T32" fmla="*/ 27 w 165"/>
                <a:gd name="T33" fmla="*/ 283 h 1258"/>
                <a:gd name="T34" fmla="*/ 27 w 165"/>
                <a:gd name="T35" fmla="*/ 285 h 1258"/>
                <a:gd name="T36" fmla="*/ 29 w 165"/>
                <a:gd name="T37" fmla="*/ 286 h 1258"/>
                <a:gd name="T38" fmla="*/ 30 w 165"/>
                <a:gd name="T39" fmla="*/ 288 h 1258"/>
                <a:gd name="T40" fmla="*/ 32 w 165"/>
                <a:gd name="T41" fmla="*/ 288 h 1258"/>
                <a:gd name="T42" fmla="*/ 34 w 165"/>
                <a:gd name="T43" fmla="*/ 288 h 1258"/>
                <a:gd name="T44" fmla="*/ 36 w 165"/>
                <a:gd name="T45" fmla="*/ 286 h 1258"/>
                <a:gd name="T46" fmla="*/ 37 w 165"/>
                <a:gd name="T47" fmla="*/ 285 h 1258"/>
                <a:gd name="T48" fmla="*/ 37 w 165"/>
                <a:gd name="T49" fmla="*/ 283 h 1258"/>
                <a:gd name="T50" fmla="*/ 37 w 165"/>
                <a:gd name="T51" fmla="*/ 241 h 1258"/>
                <a:gd name="T52" fmla="*/ 37 w 165"/>
                <a:gd name="T53" fmla="*/ 157 h 1258"/>
                <a:gd name="T54" fmla="*/ 36 w 165"/>
                <a:gd name="T55" fmla="*/ 73 h 1258"/>
                <a:gd name="T56" fmla="*/ 36 w 165"/>
                <a:gd name="T57" fmla="*/ 30 h 1258"/>
                <a:gd name="T58" fmla="*/ 34 w 165"/>
                <a:gd name="T59" fmla="*/ 25 h 1258"/>
                <a:gd name="T60" fmla="*/ 31 w 165"/>
                <a:gd name="T61" fmla="*/ 20 h 1258"/>
                <a:gd name="T62" fmla="*/ 27 w 165"/>
                <a:gd name="T63" fmla="*/ 15 h 1258"/>
                <a:gd name="T64" fmla="*/ 22 w 165"/>
                <a:gd name="T65" fmla="*/ 11 h 1258"/>
                <a:gd name="T66" fmla="*/ 18 w 165"/>
                <a:gd name="T67" fmla="*/ 8 h 1258"/>
                <a:gd name="T68" fmla="*/ 13 w 165"/>
                <a:gd name="T69" fmla="*/ 5 h 1258"/>
                <a:gd name="T70" fmla="*/ 10 w 165"/>
                <a:gd name="T71" fmla="*/ 2 h 1258"/>
                <a:gd name="T72" fmla="*/ 7 w 165"/>
                <a:gd name="T73" fmla="*/ 1 h 1258"/>
                <a:gd name="T74" fmla="*/ 5 w 165"/>
                <a:gd name="T75" fmla="*/ 0 h 1258"/>
                <a:gd name="T76" fmla="*/ 4 w 165"/>
                <a:gd name="T77" fmla="*/ 0 h 1258"/>
                <a:gd name="T78" fmla="*/ 2 w 165"/>
                <a:gd name="T79" fmla="*/ 1 h 1258"/>
                <a:gd name="T80" fmla="*/ 1 w 165"/>
                <a:gd name="T81" fmla="*/ 3 h 125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5"/>
                <a:gd name="T124" fmla="*/ 0 h 1258"/>
                <a:gd name="T125" fmla="*/ 165 w 165"/>
                <a:gd name="T126" fmla="*/ 1258 h 125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5" h="1258">
                  <a:moveTo>
                    <a:pt x="3" y="12"/>
                  </a:moveTo>
                  <a:lnTo>
                    <a:pt x="0" y="20"/>
                  </a:lnTo>
                  <a:lnTo>
                    <a:pt x="0" y="29"/>
                  </a:lnTo>
                  <a:lnTo>
                    <a:pt x="4" y="37"/>
                  </a:lnTo>
                  <a:lnTo>
                    <a:pt x="11" y="42"/>
                  </a:lnTo>
                  <a:lnTo>
                    <a:pt x="26" y="51"/>
                  </a:lnTo>
                  <a:lnTo>
                    <a:pt x="43" y="62"/>
                  </a:lnTo>
                  <a:lnTo>
                    <a:pt x="60" y="75"/>
                  </a:lnTo>
                  <a:lnTo>
                    <a:pt x="77" y="86"/>
                  </a:lnTo>
                  <a:lnTo>
                    <a:pt x="91" y="99"/>
                  </a:lnTo>
                  <a:lnTo>
                    <a:pt x="103" y="111"/>
                  </a:lnTo>
                  <a:lnTo>
                    <a:pt x="111" y="123"/>
                  </a:lnTo>
                  <a:lnTo>
                    <a:pt x="115" y="133"/>
                  </a:lnTo>
                  <a:lnTo>
                    <a:pt x="117" y="270"/>
                  </a:lnTo>
                  <a:lnTo>
                    <a:pt x="120" y="561"/>
                  </a:lnTo>
                  <a:lnTo>
                    <a:pt x="121" y="915"/>
                  </a:lnTo>
                  <a:lnTo>
                    <a:pt x="121" y="1236"/>
                  </a:lnTo>
                  <a:lnTo>
                    <a:pt x="122" y="1245"/>
                  </a:lnTo>
                  <a:lnTo>
                    <a:pt x="128" y="1251"/>
                  </a:lnTo>
                  <a:lnTo>
                    <a:pt x="135" y="1256"/>
                  </a:lnTo>
                  <a:lnTo>
                    <a:pt x="143" y="1258"/>
                  </a:lnTo>
                  <a:lnTo>
                    <a:pt x="151" y="1256"/>
                  </a:lnTo>
                  <a:lnTo>
                    <a:pt x="159" y="1251"/>
                  </a:lnTo>
                  <a:lnTo>
                    <a:pt x="164" y="1243"/>
                  </a:lnTo>
                  <a:lnTo>
                    <a:pt x="165" y="1236"/>
                  </a:lnTo>
                  <a:lnTo>
                    <a:pt x="165" y="1052"/>
                  </a:lnTo>
                  <a:lnTo>
                    <a:pt x="164" y="685"/>
                  </a:lnTo>
                  <a:lnTo>
                    <a:pt x="161" y="317"/>
                  </a:lnTo>
                  <a:lnTo>
                    <a:pt x="159" y="129"/>
                  </a:lnTo>
                  <a:lnTo>
                    <a:pt x="152" y="108"/>
                  </a:lnTo>
                  <a:lnTo>
                    <a:pt x="139" y="88"/>
                  </a:lnTo>
                  <a:lnTo>
                    <a:pt x="121" y="67"/>
                  </a:lnTo>
                  <a:lnTo>
                    <a:pt x="100" y="49"/>
                  </a:lnTo>
                  <a:lnTo>
                    <a:pt x="79" y="33"/>
                  </a:lnTo>
                  <a:lnTo>
                    <a:pt x="59" y="20"/>
                  </a:lnTo>
                  <a:lnTo>
                    <a:pt x="43" y="10"/>
                  </a:lnTo>
                  <a:lnTo>
                    <a:pt x="31" y="3"/>
                  </a:lnTo>
                  <a:lnTo>
                    <a:pt x="24" y="0"/>
                  </a:lnTo>
                  <a:lnTo>
                    <a:pt x="16" y="2"/>
                  </a:lnTo>
                  <a:lnTo>
                    <a:pt x="8" y="6"/>
                  </a:lnTo>
                  <a:lnTo>
                    <a:pt x="3" y="12"/>
                  </a:lnTo>
                  <a:close/>
                </a:path>
              </a:pathLst>
            </a:custGeom>
            <a:solidFill>
              <a:srgbClr val="000000"/>
            </a:solidFill>
            <a:ln w="9525">
              <a:noFill/>
              <a:round/>
              <a:headEnd/>
              <a:tailEnd/>
            </a:ln>
          </p:spPr>
          <p:txBody>
            <a:bodyPr/>
            <a:lstStyle/>
            <a:p>
              <a:pPr rtl="0"/>
              <a:endParaRPr lang="en-US" sz="3800"/>
            </a:p>
          </p:txBody>
        </p:sp>
        <p:sp>
          <p:nvSpPr>
            <p:cNvPr id="41474" name="Freeform 514"/>
            <p:cNvSpPr>
              <a:spLocks/>
            </p:cNvSpPr>
            <p:nvPr/>
          </p:nvSpPr>
          <p:spPr bwMode="auto">
            <a:xfrm flipH="1">
              <a:off x="500" y="1173"/>
              <a:ext cx="346" cy="78"/>
            </a:xfrm>
            <a:custGeom>
              <a:avLst/>
              <a:gdLst>
                <a:gd name="T0" fmla="*/ 12 w 1511"/>
                <a:gd name="T1" fmla="*/ 0 h 341"/>
                <a:gd name="T2" fmla="*/ 11 w 1511"/>
                <a:gd name="T3" fmla="*/ 1 h 341"/>
                <a:gd name="T4" fmla="*/ 10 w 1511"/>
                <a:gd name="T5" fmla="*/ 1 h 341"/>
                <a:gd name="T6" fmla="*/ 8 w 1511"/>
                <a:gd name="T7" fmla="*/ 2 h 341"/>
                <a:gd name="T8" fmla="*/ 7 w 1511"/>
                <a:gd name="T9" fmla="*/ 3 h 341"/>
                <a:gd name="T10" fmla="*/ 5 w 1511"/>
                <a:gd name="T11" fmla="*/ 4 h 341"/>
                <a:gd name="T12" fmla="*/ 3 w 1511"/>
                <a:gd name="T13" fmla="*/ 6 h 341"/>
                <a:gd name="T14" fmla="*/ 1 w 1511"/>
                <a:gd name="T15" fmla="*/ 8 h 341"/>
                <a:gd name="T16" fmla="*/ 0 w 1511"/>
                <a:gd name="T17" fmla="*/ 10 h 341"/>
                <a:gd name="T18" fmla="*/ 0 w 1511"/>
                <a:gd name="T19" fmla="*/ 13 h 341"/>
                <a:gd name="T20" fmla="*/ 1 w 1511"/>
                <a:gd name="T21" fmla="*/ 17 h 341"/>
                <a:gd name="T22" fmla="*/ 3 w 1511"/>
                <a:gd name="T23" fmla="*/ 20 h 341"/>
                <a:gd name="T24" fmla="*/ 6 w 1511"/>
                <a:gd name="T25" fmla="*/ 24 h 341"/>
                <a:gd name="T26" fmla="*/ 6 w 1511"/>
                <a:gd name="T27" fmla="*/ 24 h 341"/>
                <a:gd name="T28" fmla="*/ 7 w 1511"/>
                <a:gd name="T29" fmla="*/ 24 h 341"/>
                <a:gd name="T30" fmla="*/ 8 w 1511"/>
                <a:gd name="T31" fmla="*/ 25 h 341"/>
                <a:gd name="T32" fmla="*/ 8 w 1511"/>
                <a:gd name="T33" fmla="*/ 25 h 341"/>
                <a:gd name="T34" fmla="*/ 330 w 1511"/>
                <a:gd name="T35" fmla="*/ 78 h 341"/>
                <a:gd name="T36" fmla="*/ 330 w 1511"/>
                <a:gd name="T37" fmla="*/ 78 h 341"/>
                <a:gd name="T38" fmla="*/ 330 w 1511"/>
                <a:gd name="T39" fmla="*/ 78 h 341"/>
                <a:gd name="T40" fmla="*/ 331 w 1511"/>
                <a:gd name="T41" fmla="*/ 78 h 341"/>
                <a:gd name="T42" fmla="*/ 331 w 1511"/>
                <a:gd name="T43" fmla="*/ 78 h 341"/>
                <a:gd name="T44" fmla="*/ 332 w 1511"/>
                <a:gd name="T45" fmla="*/ 78 h 341"/>
                <a:gd name="T46" fmla="*/ 333 w 1511"/>
                <a:gd name="T47" fmla="*/ 78 h 341"/>
                <a:gd name="T48" fmla="*/ 335 w 1511"/>
                <a:gd name="T49" fmla="*/ 77 h 341"/>
                <a:gd name="T50" fmla="*/ 338 w 1511"/>
                <a:gd name="T51" fmla="*/ 76 h 341"/>
                <a:gd name="T52" fmla="*/ 340 w 1511"/>
                <a:gd name="T53" fmla="*/ 75 h 341"/>
                <a:gd name="T54" fmla="*/ 342 w 1511"/>
                <a:gd name="T55" fmla="*/ 74 h 341"/>
                <a:gd name="T56" fmla="*/ 344 w 1511"/>
                <a:gd name="T57" fmla="*/ 72 h 341"/>
                <a:gd name="T58" fmla="*/ 345 w 1511"/>
                <a:gd name="T59" fmla="*/ 69 h 341"/>
                <a:gd name="T60" fmla="*/ 346 w 1511"/>
                <a:gd name="T61" fmla="*/ 65 h 341"/>
                <a:gd name="T62" fmla="*/ 345 w 1511"/>
                <a:gd name="T63" fmla="*/ 61 h 341"/>
                <a:gd name="T64" fmla="*/ 342 w 1511"/>
                <a:gd name="T65" fmla="*/ 56 h 341"/>
                <a:gd name="T66" fmla="*/ 338 w 1511"/>
                <a:gd name="T67" fmla="*/ 52 h 341"/>
                <a:gd name="T68" fmla="*/ 338 w 1511"/>
                <a:gd name="T69" fmla="*/ 51 h 341"/>
                <a:gd name="T70" fmla="*/ 337 w 1511"/>
                <a:gd name="T71" fmla="*/ 51 h 341"/>
                <a:gd name="T72" fmla="*/ 336 w 1511"/>
                <a:gd name="T73" fmla="*/ 51 h 341"/>
                <a:gd name="T74" fmla="*/ 336 w 1511"/>
                <a:gd name="T75" fmla="*/ 50 h 341"/>
                <a:gd name="T76" fmla="*/ 14 w 1511"/>
                <a:gd name="T77" fmla="*/ 0 h 341"/>
                <a:gd name="T78" fmla="*/ 14 w 1511"/>
                <a:gd name="T79" fmla="*/ 0 h 341"/>
                <a:gd name="T80" fmla="*/ 13 w 1511"/>
                <a:gd name="T81" fmla="*/ 0 h 341"/>
                <a:gd name="T82" fmla="*/ 13 w 1511"/>
                <a:gd name="T83" fmla="*/ 0 h 341"/>
                <a:gd name="T84" fmla="*/ 12 w 1511"/>
                <a:gd name="T85" fmla="*/ 0 h 34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11"/>
                <a:gd name="T130" fmla="*/ 0 h 341"/>
                <a:gd name="T131" fmla="*/ 1511 w 1511"/>
                <a:gd name="T132" fmla="*/ 341 h 34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11" h="341">
                  <a:moveTo>
                    <a:pt x="53" y="1"/>
                  </a:moveTo>
                  <a:lnTo>
                    <a:pt x="50" y="3"/>
                  </a:lnTo>
                  <a:lnTo>
                    <a:pt x="44" y="4"/>
                  </a:lnTo>
                  <a:lnTo>
                    <a:pt x="37" y="8"/>
                  </a:lnTo>
                  <a:lnTo>
                    <a:pt x="29" y="12"/>
                  </a:lnTo>
                  <a:lnTo>
                    <a:pt x="20" y="18"/>
                  </a:lnTo>
                  <a:lnTo>
                    <a:pt x="12" y="25"/>
                  </a:lnTo>
                  <a:lnTo>
                    <a:pt x="5" y="34"/>
                  </a:lnTo>
                  <a:lnTo>
                    <a:pt x="1" y="44"/>
                  </a:lnTo>
                  <a:lnTo>
                    <a:pt x="0" y="59"/>
                  </a:lnTo>
                  <a:lnTo>
                    <a:pt x="4" y="73"/>
                  </a:lnTo>
                  <a:lnTo>
                    <a:pt x="12" y="89"/>
                  </a:lnTo>
                  <a:lnTo>
                    <a:pt x="25" y="103"/>
                  </a:lnTo>
                  <a:lnTo>
                    <a:pt x="27" y="104"/>
                  </a:lnTo>
                  <a:lnTo>
                    <a:pt x="30" y="107"/>
                  </a:lnTo>
                  <a:lnTo>
                    <a:pt x="33" y="108"/>
                  </a:lnTo>
                  <a:lnTo>
                    <a:pt x="37" y="110"/>
                  </a:lnTo>
                  <a:lnTo>
                    <a:pt x="1439" y="341"/>
                  </a:lnTo>
                  <a:lnTo>
                    <a:pt x="1441" y="341"/>
                  </a:lnTo>
                  <a:lnTo>
                    <a:pt x="1443" y="341"/>
                  </a:lnTo>
                  <a:lnTo>
                    <a:pt x="1444" y="341"/>
                  </a:lnTo>
                  <a:lnTo>
                    <a:pt x="1446" y="341"/>
                  </a:lnTo>
                  <a:lnTo>
                    <a:pt x="1450" y="340"/>
                  </a:lnTo>
                  <a:lnTo>
                    <a:pt x="1456" y="339"/>
                  </a:lnTo>
                  <a:lnTo>
                    <a:pt x="1465" y="337"/>
                  </a:lnTo>
                  <a:lnTo>
                    <a:pt x="1474" y="333"/>
                  </a:lnTo>
                  <a:lnTo>
                    <a:pt x="1485" y="328"/>
                  </a:lnTo>
                  <a:lnTo>
                    <a:pt x="1494" y="322"/>
                  </a:lnTo>
                  <a:lnTo>
                    <a:pt x="1503" y="313"/>
                  </a:lnTo>
                  <a:lnTo>
                    <a:pt x="1508" y="301"/>
                  </a:lnTo>
                  <a:lnTo>
                    <a:pt x="1511" y="284"/>
                  </a:lnTo>
                  <a:lnTo>
                    <a:pt x="1507" y="266"/>
                  </a:lnTo>
                  <a:lnTo>
                    <a:pt x="1495" y="246"/>
                  </a:lnTo>
                  <a:lnTo>
                    <a:pt x="1478" y="227"/>
                  </a:lnTo>
                  <a:lnTo>
                    <a:pt x="1476" y="224"/>
                  </a:lnTo>
                  <a:lnTo>
                    <a:pt x="1473" y="223"/>
                  </a:lnTo>
                  <a:lnTo>
                    <a:pt x="1469" y="221"/>
                  </a:lnTo>
                  <a:lnTo>
                    <a:pt x="1467" y="220"/>
                  </a:lnTo>
                  <a:lnTo>
                    <a:pt x="63" y="1"/>
                  </a:lnTo>
                  <a:lnTo>
                    <a:pt x="60" y="0"/>
                  </a:lnTo>
                  <a:lnTo>
                    <a:pt x="57" y="0"/>
                  </a:lnTo>
                  <a:lnTo>
                    <a:pt x="56" y="0"/>
                  </a:lnTo>
                  <a:lnTo>
                    <a:pt x="53" y="1"/>
                  </a:lnTo>
                  <a:close/>
                </a:path>
              </a:pathLst>
            </a:custGeom>
            <a:solidFill>
              <a:srgbClr val="000000"/>
            </a:solidFill>
            <a:ln w="9525">
              <a:noFill/>
              <a:round/>
              <a:headEnd/>
              <a:tailEnd/>
            </a:ln>
          </p:spPr>
          <p:txBody>
            <a:bodyPr/>
            <a:lstStyle/>
            <a:p>
              <a:pPr rtl="0"/>
              <a:endParaRPr lang="en-US" sz="3800"/>
            </a:p>
          </p:txBody>
        </p:sp>
        <p:sp>
          <p:nvSpPr>
            <p:cNvPr id="41475" name="Freeform 515"/>
            <p:cNvSpPr>
              <a:spLocks/>
            </p:cNvSpPr>
            <p:nvPr/>
          </p:nvSpPr>
          <p:spPr bwMode="auto">
            <a:xfrm flipH="1">
              <a:off x="510" y="1183"/>
              <a:ext cx="325" cy="58"/>
            </a:xfrm>
            <a:custGeom>
              <a:avLst/>
              <a:gdLst>
                <a:gd name="T0" fmla="*/ 0 w 1423"/>
                <a:gd name="T1" fmla="*/ 3 h 253"/>
                <a:gd name="T2" fmla="*/ 0 w 1423"/>
                <a:gd name="T3" fmla="*/ 3 h 253"/>
                <a:gd name="T4" fmla="*/ 0 w 1423"/>
                <a:gd name="T5" fmla="*/ 2 h 253"/>
                <a:gd name="T6" fmla="*/ 3 w 1423"/>
                <a:gd name="T7" fmla="*/ 1 h 253"/>
                <a:gd name="T8" fmla="*/ 5 w 1423"/>
                <a:gd name="T9" fmla="*/ 0 h 253"/>
                <a:gd name="T10" fmla="*/ 12 w 1423"/>
                <a:gd name="T11" fmla="*/ 1 h 253"/>
                <a:gd name="T12" fmla="*/ 25 w 1423"/>
                <a:gd name="T13" fmla="*/ 3 h 253"/>
                <a:gd name="T14" fmla="*/ 43 w 1423"/>
                <a:gd name="T15" fmla="*/ 6 h 253"/>
                <a:gd name="T16" fmla="*/ 66 w 1423"/>
                <a:gd name="T17" fmla="*/ 10 h 253"/>
                <a:gd name="T18" fmla="*/ 91 w 1423"/>
                <a:gd name="T19" fmla="*/ 14 h 253"/>
                <a:gd name="T20" fmla="*/ 119 w 1423"/>
                <a:gd name="T21" fmla="*/ 18 h 253"/>
                <a:gd name="T22" fmla="*/ 148 w 1423"/>
                <a:gd name="T23" fmla="*/ 23 h 253"/>
                <a:gd name="T24" fmla="*/ 177 w 1423"/>
                <a:gd name="T25" fmla="*/ 27 h 253"/>
                <a:gd name="T26" fmla="*/ 206 w 1423"/>
                <a:gd name="T27" fmla="*/ 32 h 253"/>
                <a:gd name="T28" fmla="*/ 234 w 1423"/>
                <a:gd name="T29" fmla="*/ 36 h 253"/>
                <a:gd name="T30" fmla="*/ 259 w 1423"/>
                <a:gd name="T31" fmla="*/ 40 h 253"/>
                <a:gd name="T32" fmla="*/ 282 w 1423"/>
                <a:gd name="T33" fmla="*/ 44 h 253"/>
                <a:gd name="T34" fmla="*/ 300 w 1423"/>
                <a:gd name="T35" fmla="*/ 47 h 253"/>
                <a:gd name="T36" fmla="*/ 313 w 1423"/>
                <a:gd name="T37" fmla="*/ 49 h 253"/>
                <a:gd name="T38" fmla="*/ 320 w 1423"/>
                <a:gd name="T39" fmla="*/ 50 h 253"/>
                <a:gd name="T40" fmla="*/ 323 w 1423"/>
                <a:gd name="T41" fmla="*/ 52 h 253"/>
                <a:gd name="T42" fmla="*/ 325 w 1423"/>
                <a:gd name="T43" fmla="*/ 55 h 253"/>
                <a:gd name="T44" fmla="*/ 325 w 1423"/>
                <a:gd name="T45" fmla="*/ 56 h 253"/>
                <a:gd name="T46" fmla="*/ 325 w 1423"/>
                <a:gd name="T47" fmla="*/ 56 h 253"/>
                <a:gd name="T48" fmla="*/ 324 w 1423"/>
                <a:gd name="T49" fmla="*/ 56 h 253"/>
                <a:gd name="T50" fmla="*/ 321 w 1423"/>
                <a:gd name="T51" fmla="*/ 57 h 253"/>
                <a:gd name="T52" fmla="*/ 318 w 1423"/>
                <a:gd name="T53" fmla="*/ 58 h 253"/>
                <a:gd name="T54" fmla="*/ 311 w 1423"/>
                <a:gd name="T55" fmla="*/ 56 h 253"/>
                <a:gd name="T56" fmla="*/ 298 w 1423"/>
                <a:gd name="T57" fmla="*/ 54 h 253"/>
                <a:gd name="T58" fmla="*/ 280 w 1423"/>
                <a:gd name="T59" fmla="*/ 51 h 253"/>
                <a:gd name="T60" fmla="*/ 258 w 1423"/>
                <a:gd name="T61" fmla="*/ 48 h 253"/>
                <a:gd name="T62" fmla="*/ 233 w 1423"/>
                <a:gd name="T63" fmla="*/ 44 h 253"/>
                <a:gd name="T64" fmla="*/ 205 w 1423"/>
                <a:gd name="T65" fmla="*/ 39 h 253"/>
                <a:gd name="T66" fmla="*/ 176 w 1423"/>
                <a:gd name="T67" fmla="*/ 34 h 253"/>
                <a:gd name="T68" fmla="*/ 146 w 1423"/>
                <a:gd name="T69" fmla="*/ 29 h 253"/>
                <a:gd name="T70" fmla="*/ 117 w 1423"/>
                <a:gd name="T71" fmla="*/ 24 h 253"/>
                <a:gd name="T72" fmla="*/ 90 w 1423"/>
                <a:gd name="T73" fmla="*/ 20 h 253"/>
                <a:gd name="T74" fmla="*/ 64 w 1423"/>
                <a:gd name="T75" fmla="*/ 16 h 253"/>
                <a:gd name="T76" fmla="*/ 42 w 1423"/>
                <a:gd name="T77" fmla="*/ 12 h 253"/>
                <a:gd name="T78" fmla="*/ 24 w 1423"/>
                <a:gd name="T79" fmla="*/ 9 h 253"/>
                <a:gd name="T80" fmla="*/ 10 w 1423"/>
                <a:gd name="T81" fmla="*/ 7 h 253"/>
                <a:gd name="T82" fmla="*/ 3 w 1423"/>
                <a:gd name="T83" fmla="*/ 6 h 253"/>
                <a:gd name="T84" fmla="*/ 1 w 1423"/>
                <a:gd name="T85" fmla="*/ 4 h 253"/>
                <a:gd name="T86" fmla="*/ 0 w 1423"/>
                <a:gd name="T87" fmla="*/ 3 h 2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23"/>
                <a:gd name="T133" fmla="*/ 0 h 253"/>
                <a:gd name="T134" fmla="*/ 1423 w 1423"/>
                <a:gd name="T135" fmla="*/ 253 h 2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23" h="253">
                  <a:moveTo>
                    <a:pt x="0" y="12"/>
                  </a:moveTo>
                  <a:lnTo>
                    <a:pt x="0" y="12"/>
                  </a:lnTo>
                  <a:lnTo>
                    <a:pt x="0" y="11"/>
                  </a:lnTo>
                  <a:lnTo>
                    <a:pt x="2" y="8"/>
                  </a:lnTo>
                  <a:lnTo>
                    <a:pt x="6" y="6"/>
                  </a:lnTo>
                  <a:lnTo>
                    <a:pt x="11" y="3"/>
                  </a:lnTo>
                  <a:lnTo>
                    <a:pt x="17" y="0"/>
                  </a:lnTo>
                  <a:lnTo>
                    <a:pt x="22" y="2"/>
                  </a:lnTo>
                  <a:lnTo>
                    <a:pt x="34" y="3"/>
                  </a:lnTo>
                  <a:lnTo>
                    <a:pt x="54" y="6"/>
                  </a:lnTo>
                  <a:lnTo>
                    <a:pt x="80" y="10"/>
                  </a:lnTo>
                  <a:lnTo>
                    <a:pt x="111" y="15"/>
                  </a:lnTo>
                  <a:lnTo>
                    <a:pt x="149" y="21"/>
                  </a:lnTo>
                  <a:lnTo>
                    <a:pt x="190" y="28"/>
                  </a:lnTo>
                  <a:lnTo>
                    <a:pt x="237" y="34"/>
                  </a:lnTo>
                  <a:lnTo>
                    <a:pt x="288" y="42"/>
                  </a:lnTo>
                  <a:lnTo>
                    <a:pt x="342" y="51"/>
                  </a:lnTo>
                  <a:lnTo>
                    <a:pt x="399" y="60"/>
                  </a:lnTo>
                  <a:lnTo>
                    <a:pt x="458" y="69"/>
                  </a:lnTo>
                  <a:lnTo>
                    <a:pt x="520" y="79"/>
                  </a:lnTo>
                  <a:lnTo>
                    <a:pt x="583" y="89"/>
                  </a:lnTo>
                  <a:lnTo>
                    <a:pt x="646" y="99"/>
                  </a:lnTo>
                  <a:lnTo>
                    <a:pt x="711" y="108"/>
                  </a:lnTo>
                  <a:lnTo>
                    <a:pt x="775" y="119"/>
                  </a:lnTo>
                  <a:lnTo>
                    <a:pt x="840" y="129"/>
                  </a:lnTo>
                  <a:lnTo>
                    <a:pt x="903" y="140"/>
                  </a:lnTo>
                  <a:lnTo>
                    <a:pt x="965" y="149"/>
                  </a:lnTo>
                  <a:lnTo>
                    <a:pt x="1023" y="158"/>
                  </a:lnTo>
                  <a:lnTo>
                    <a:pt x="1081" y="167"/>
                  </a:lnTo>
                  <a:lnTo>
                    <a:pt x="1135" y="176"/>
                  </a:lnTo>
                  <a:lnTo>
                    <a:pt x="1186" y="184"/>
                  </a:lnTo>
                  <a:lnTo>
                    <a:pt x="1233" y="190"/>
                  </a:lnTo>
                  <a:lnTo>
                    <a:pt x="1276" y="197"/>
                  </a:lnTo>
                  <a:lnTo>
                    <a:pt x="1312" y="203"/>
                  </a:lnTo>
                  <a:lnTo>
                    <a:pt x="1345" y="209"/>
                  </a:lnTo>
                  <a:lnTo>
                    <a:pt x="1371" y="213"/>
                  </a:lnTo>
                  <a:lnTo>
                    <a:pt x="1390" y="215"/>
                  </a:lnTo>
                  <a:lnTo>
                    <a:pt x="1403" y="217"/>
                  </a:lnTo>
                  <a:lnTo>
                    <a:pt x="1408" y="218"/>
                  </a:lnTo>
                  <a:lnTo>
                    <a:pt x="1416" y="227"/>
                  </a:lnTo>
                  <a:lnTo>
                    <a:pt x="1420" y="233"/>
                  </a:lnTo>
                  <a:lnTo>
                    <a:pt x="1423" y="240"/>
                  </a:lnTo>
                  <a:lnTo>
                    <a:pt x="1423" y="243"/>
                  </a:lnTo>
                  <a:lnTo>
                    <a:pt x="1420" y="245"/>
                  </a:lnTo>
                  <a:lnTo>
                    <a:pt x="1415" y="248"/>
                  </a:lnTo>
                  <a:lnTo>
                    <a:pt x="1407" y="250"/>
                  </a:lnTo>
                  <a:lnTo>
                    <a:pt x="1399" y="253"/>
                  </a:lnTo>
                  <a:lnTo>
                    <a:pt x="1394" y="252"/>
                  </a:lnTo>
                  <a:lnTo>
                    <a:pt x="1382" y="250"/>
                  </a:lnTo>
                  <a:lnTo>
                    <a:pt x="1363" y="246"/>
                  </a:lnTo>
                  <a:lnTo>
                    <a:pt x="1338" y="243"/>
                  </a:lnTo>
                  <a:lnTo>
                    <a:pt x="1306" y="237"/>
                  </a:lnTo>
                  <a:lnTo>
                    <a:pt x="1269" y="231"/>
                  </a:lnTo>
                  <a:lnTo>
                    <a:pt x="1228" y="224"/>
                  </a:lnTo>
                  <a:lnTo>
                    <a:pt x="1181" y="217"/>
                  </a:lnTo>
                  <a:lnTo>
                    <a:pt x="1130" y="209"/>
                  </a:lnTo>
                  <a:lnTo>
                    <a:pt x="1075" y="200"/>
                  </a:lnTo>
                  <a:lnTo>
                    <a:pt x="1018" y="190"/>
                  </a:lnTo>
                  <a:lnTo>
                    <a:pt x="960" y="180"/>
                  </a:lnTo>
                  <a:lnTo>
                    <a:pt x="897" y="170"/>
                  </a:lnTo>
                  <a:lnTo>
                    <a:pt x="835" y="159"/>
                  </a:lnTo>
                  <a:lnTo>
                    <a:pt x="770" y="149"/>
                  </a:lnTo>
                  <a:lnTo>
                    <a:pt x="706" y="138"/>
                  </a:lnTo>
                  <a:lnTo>
                    <a:pt x="641" y="128"/>
                  </a:lnTo>
                  <a:lnTo>
                    <a:pt x="578" y="118"/>
                  </a:lnTo>
                  <a:lnTo>
                    <a:pt x="514" y="106"/>
                  </a:lnTo>
                  <a:lnTo>
                    <a:pt x="453" y="97"/>
                  </a:lnTo>
                  <a:lnTo>
                    <a:pt x="393" y="86"/>
                  </a:lnTo>
                  <a:lnTo>
                    <a:pt x="336" y="77"/>
                  </a:lnTo>
                  <a:lnTo>
                    <a:pt x="281" y="68"/>
                  </a:lnTo>
                  <a:lnTo>
                    <a:pt x="230" y="59"/>
                  </a:lnTo>
                  <a:lnTo>
                    <a:pt x="182" y="51"/>
                  </a:lnTo>
                  <a:lnTo>
                    <a:pt x="141" y="45"/>
                  </a:lnTo>
                  <a:lnTo>
                    <a:pt x="103" y="38"/>
                  </a:lnTo>
                  <a:lnTo>
                    <a:pt x="71" y="33"/>
                  </a:lnTo>
                  <a:lnTo>
                    <a:pt x="45" y="29"/>
                  </a:lnTo>
                  <a:lnTo>
                    <a:pt x="25" y="25"/>
                  </a:lnTo>
                  <a:lnTo>
                    <a:pt x="12" y="24"/>
                  </a:lnTo>
                  <a:lnTo>
                    <a:pt x="7" y="23"/>
                  </a:lnTo>
                  <a:lnTo>
                    <a:pt x="4" y="19"/>
                  </a:lnTo>
                  <a:lnTo>
                    <a:pt x="2" y="16"/>
                  </a:lnTo>
                  <a:lnTo>
                    <a:pt x="0" y="13"/>
                  </a:lnTo>
                  <a:lnTo>
                    <a:pt x="0" y="12"/>
                  </a:lnTo>
                  <a:close/>
                </a:path>
              </a:pathLst>
            </a:custGeom>
            <a:solidFill>
              <a:srgbClr val="C0C0C0"/>
            </a:solidFill>
            <a:ln w="9525">
              <a:noFill/>
              <a:round/>
              <a:headEnd/>
              <a:tailEnd/>
            </a:ln>
          </p:spPr>
          <p:txBody>
            <a:bodyPr/>
            <a:lstStyle/>
            <a:p>
              <a:pPr rtl="0"/>
              <a:endParaRPr lang="en-US" sz="3800"/>
            </a:p>
          </p:txBody>
        </p:sp>
        <p:sp>
          <p:nvSpPr>
            <p:cNvPr id="41476" name="Freeform 516"/>
            <p:cNvSpPr>
              <a:spLocks/>
            </p:cNvSpPr>
            <p:nvPr/>
          </p:nvSpPr>
          <p:spPr bwMode="auto">
            <a:xfrm flipH="1">
              <a:off x="502" y="1222"/>
              <a:ext cx="85" cy="120"/>
            </a:xfrm>
            <a:custGeom>
              <a:avLst/>
              <a:gdLst>
                <a:gd name="T0" fmla="*/ 2 w 372"/>
                <a:gd name="T1" fmla="*/ 1 h 522"/>
                <a:gd name="T2" fmla="*/ 0 w 372"/>
                <a:gd name="T3" fmla="*/ 2 h 522"/>
                <a:gd name="T4" fmla="*/ 0 w 372"/>
                <a:gd name="T5" fmla="*/ 4 h 522"/>
                <a:gd name="T6" fmla="*/ 0 w 372"/>
                <a:gd name="T7" fmla="*/ 6 h 522"/>
                <a:gd name="T8" fmla="*/ 1 w 372"/>
                <a:gd name="T9" fmla="*/ 8 h 522"/>
                <a:gd name="T10" fmla="*/ 76 w 372"/>
                <a:gd name="T11" fmla="*/ 118 h 522"/>
                <a:gd name="T12" fmla="*/ 77 w 372"/>
                <a:gd name="T13" fmla="*/ 119 h 522"/>
                <a:gd name="T14" fmla="*/ 79 w 372"/>
                <a:gd name="T15" fmla="*/ 120 h 522"/>
                <a:gd name="T16" fmla="*/ 81 w 372"/>
                <a:gd name="T17" fmla="*/ 120 h 522"/>
                <a:gd name="T18" fmla="*/ 83 w 372"/>
                <a:gd name="T19" fmla="*/ 119 h 522"/>
                <a:gd name="T20" fmla="*/ 84 w 372"/>
                <a:gd name="T21" fmla="*/ 117 h 522"/>
                <a:gd name="T22" fmla="*/ 85 w 372"/>
                <a:gd name="T23" fmla="*/ 116 h 522"/>
                <a:gd name="T24" fmla="*/ 85 w 372"/>
                <a:gd name="T25" fmla="*/ 114 h 522"/>
                <a:gd name="T26" fmla="*/ 84 w 372"/>
                <a:gd name="T27" fmla="*/ 112 h 522"/>
                <a:gd name="T28" fmla="*/ 9 w 372"/>
                <a:gd name="T29" fmla="*/ 2 h 522"/>
                <a:gd name="T30" fmla="*/ 7 w 372"/>
                <a:gd name="T31" fmla="*/ 1 h 522"/>
                <a:gd name="T32" fmla="*/ 6 w 372"/>
                <a:gd name="T33" fmla="*/ 0 h 522"/>
                <a:gd name="T34" fmla="*/ 4 w 372"/>
                <a:gd name="T35" fmla="*/ 0 h 522"/>
                <a:gd name="T36" fmla="*/ 2 w 372"/>
                <a:gd name="T37" fmla="*/ 1 h 5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72"/>
                <a:gd name="T58" fmla="*/ 0 h 522"/>
                <a:gd name="T59" fmla="*/ 372 w 372"/>
                <a:gd name="T60" fmla="*/ 522 h 5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72" h="522">
                  <a:moveTo>
                    <a:pt x="9" y="4"/>
                  </a:moveTo>
                  <a:lnTo>
                    <a:pt x="2" y="10"/>
                  </a:lnTo>
                  <a:lnTo>
                    <a:pt x="0" y="17"/>
                  </a:lnTo>
                  <a:lnTo>
                    <a:pt x="0" y="26"/>
                  </a:lnTo>
                  <a:lnTo>
                    <a:pt x="4" y="34"/>
                  </a:lnTo>
                  <a:lnTo>
                    <a:pt x="333" y="513"/>
                  </a:lnTo>
                  <a:lnTo>
                    <a:pt x="339" y="519"/>
                  </a:lnTo>
                  <a:lnTo>
                    <a:pt x="347" y="522"/>
                  </a:lnTo>
                  <a:lnTo>
                    <a:pt x="355" y="522"/>
                  </a:lnTo>
                  <a:lnTo>
                    <a:pt x="363" y="518"/>
                  </a:lnTo>
                  <a:lnTo>
                    <a:pt x="369" y="511"/>
                  </a:lnTo>
                  <a:lnTo>
                    <a:pt x="372" y="504"/>
                  </a:lnTo>
                  <a:lnTo>
                    <a:pt x="372" y="496"/>
                  </a:lnTo>
                  <a:lnTo>
                    <a:pt x="369" y="488"/>
                  </a:lnTo>
                  <a:lnTo>
                    <a:pt x="39" y="9"/>
                  </a:lnTo>
                  <a:lnTo>
                    <a:pt x="32" y="3"/>
                  </a:lnTo>
                  <a:lnTo>
                    <a:pt x="26" y="0"/>
                  </a:lnTo>
                  <a:lnTo>
                    <a:pt x="17" y="0"/>
                  </a:lnTo>
                  <a:lnTo>
                    <a:pt x="9" y="4"/>
                  </a:lnTo>
                  <a:close/>
                </a:path>
              </a:pathLst>
            </a:custGeom>
            <a:solidFill>
              <a:srgbClr val="000000"/>
            </a:solidFill>
            <a:ln w="9525">
              <a:noFill/>
              <a:round/>
              <a:headEnd/>
              <a:tailEnd/>
            </a:ln>
          </p:spPr>
          <p:txBody>
            <a:bodyPr/>
            <a:lstStyle/>
            <a:p>
              <a:pPr rtl="0"/>
              <a:endParaRPr lang="en-US" sz="3800"/>
            </a:p>
          </p:txBody>
        </p:sp>
        <p:sp>
          <p:nvSpPr>
            <p:cNvPr id="41477" name="Freeform 517"/>
            <p:cNvSpPr>
              <a:spLocks/>
            </p:cNvSpPr>
            <p:nvPr/>
          </p:nvSpPr>
          <p:spPr bwMode="auto">
            <a:xfrm flipH="1">
              <a:off x="703" y="1467"/>
              <a:ext cx="30" cy="22"/>
            </a:xfrm>
            <a:custGeom>
              <a:avLst/>
              <a:gdLst>
                <a:gd name="T0" fmla="*/ 0 w 130"/>
                <a:gd name="T1" fmla="*/ 11 h 95"/>
                <a:gd name="T2" fmla="*/ 0 w 130"/>
                <a:gd name="T3" fmla="*/ 13 h 95"/>
                <a:gd name="T4" fmla="*/ 1 w 130"/>
                <a:gd name="T5" fmla="*/ 15 h 95"/>
                <a:gd name="T6" fmla="*/ 2 w 130"/>
                <a:gd name="T7" fmla="*/ 17 h 95"/>
                <a:gd name="T8" fmla="*/ 4 w 130"/>
                <a:gd name="T9" fmla="*/ 19 h 95"/>
                <a:gd name="T10" fmla="*/ 6 w 130"/>
                <a:gd name="T11" fmla="*/ 20 h 95"/>
                <a:gd name="T12" fmla="*/ 9 w 130"/>
                <a:gd name="T13" fmla="*/ 21 h 95"/>
                <a:gd name="T14" fmla="*/ 12 w 130"/>
                <a:gd name="T15" fmla="*/ 22 h 95"/>
                <a:gd name="T16" fmla="*/ 15 w 130"/>
                <a:gd name="T17" fmla="*/ 22 h 95"/>
                <a:gd name="T18" fmla="*/ 18 w 130"/>
                <a:gd name="T19" fmla="*/ 22 h 95"/>
                <a:gd name="T20" fmla="*/ 21 w 130"/>
                <a:gd name="T21" fmla="*/ 21 h 95"/>
                <a:gd name="T22" fmla="*/ 24 w 130"/>
                <a:gd name="T23" fmla="*/ 20 h 95"/>
                <a:gd name="T24" fmla="*/ 26 w 130"/>
                <a:gd name="T25" fmla="*/ 19 h 95"/>
                <a:gd name="T26" fmla="*/ 27 w 130"/>
                <a:gd name="T27" fmla="*/ 17 h 95"/>
                <a:gd name="T28" fmla="*/ 29 w 130"/>
                <a:gd name="T29" fmla="*/ 15 h 95"/>
                <a:gd name="T30" fmla="*/ 30 w 130"/>
                <a:gd name="T31" fmla="*/ 13 h 95"/>
                <a:gd name="T32" fmla="*/ 30 w 130"/>
                <a:gd name="T33" fmla="*/ 11 h 95"/>
                <a:gd name="T34" fmla="*/ 30 w 130"/>
                <a:gd name="T35" fmla="*/ 9 h 95"/>
                <a:gd name="T36" fmla="*/ 29 w 130"/>
                <a:gd name="T37" fmla="*/ 6 h 95"/>
                <a:gd name="T38" fmla="*/ 27 w 130"/>
                <a:gd name="T39" fmla="*/ 5 h 95"/>
                <a:gd name="T40" fmla="*/ 26 w 130"/>
                <a:gd name="T41" fmla="*/ 3 h 95"/>
                <a:gd name="T42" fmla="*/ 24 w 130"/>
                <a:gd name="T43" fmla="*/ 2 h 95"/>
                <a:gd name="T44" fmla="*/ 21 w 130"/>
                <a:gd name="T45" fmla="*/ 1 h 95"/>
                <a:gd name="T46" fmla="*/ 18 w 130"/>
                <a:gd name="T47" fmla="*/ 0 h 95"/>
                <a:gd name="T48" fmla="*/ 15 w 130"/>
                <a:gd name="T49" fmla="*/ 0 h 95"/>
                <a:gd name="T50" fmla="*/ 12 w 130"/>
                <a:gd name="T51" fmla="*/ 0 h 95"/>
                <a:gd name="T52" fmla="*/ 9 w 130"/>
                <a:gd name="T53" fmla="*/ 1 h 95"/>
                <a:gd name="T54" fmla="*/ 6 w 130"/>
                <a:gd name="T55" fmla="*/ 2 h 95"/>
                <a:gd name="T56" fmla="*/ 4 w 130"/>
                <a:gd name="T57" fmla="*/ 3 h 95"/>
                <a:gd name="T58" fmla="*/ 2 w 130"/>
                <a:gd name="T59" fmla="*/ 5 h 95"/>
                <a:gd name="T60" fmla="*/ 1 w 130"/>
                <a:gd name="T61" fmla="*/ 6 h 95"/>
                <a:gd name="T62" fmla="*/ 0 w 130"/>
                <a:gd name="T63" fmla="*/ 9 h 95"/>
                <a:gd name="T64" fmla="*/ 0 w 130"/>
                <a:gd name="T65" fmla="*/ 11 h 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0"/>
                <a:gd name="T100" fmla="*/ 0 h 95"/>
                <a:gd name="T101" fmla="*/ 130 w 130"/>
                <a:gd name="T102" fmla="*/ 95 h 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0" h="95">
                  <a:moveTo>
                    <a:pt x="0" y="48"/>
                  </a:moveTo>
                  <a:lnTo>
                    <a:pt x="1" y="57"/>
                  </a:lnTo>
                  <a:lnTo>
                    <a:pt x="5" y="66"/>
                  </a:lnTo>
                  <a:lnTo>
                    <a:pt x="10" y="74"/>
                  </a:lnTo>
                  <a:lnTo>
                    <a:pt x="18" y="81"/>
                  </a:lnTo>
                  <a:lnTo>
                    <a:pt x="27" y="87"/>
                  </a:lnTo>
                  <a:lnTo>
                    <a:pt x="39" y="91"/>
                  </a:lnTo>
                  <a:lnTo>
                    <a:pt x="52" y="94"/>
                  </a:lnTo>
                  <a:lnTo>
                    <a:pt x="65" y="95"/>
                  </a:lnTo>
                  <a:lnTo>
                    <a:pt x="78" y="94"/>
                  </a:lnTo>
                  <a:lnTo>
                    <a:pt x="91" y="91"/>
                  </a:lnTo>
                  <a:lnTo>
                    <a:pt x="103" y="87"/>
                  </a:lnTo>
                  <a:lnTo>
                    <a:pt x="112" y="81"/>
                  </a:lnTo>
                  <a:lnTo>
                    <a:pt x="119" y="74"/>
                  </a:lnTo>
                  <a:lnTo>
                    <a:pt x="125" y="66"/>
                  </a:lnTo>
                  <a:lnTo>
                    <a:pt x="129" y="57"/>
                  </a:lnTo>
                  <a:lnTo>
                    <a:pt x="130" y="48"/>
                  </a:lnTo>
                  <a:lnTo>
                    <a:pt x="129" y="38"/>
                  </a:lnTo>
                  <a:lnTo>
                    <a:pt x="125" y="28"/>
                  </a:lnTo>
                  <a:lnTo>
                    <a:pt x="119" y="21"/>
                  </a:lnTo>
                  <a:lnTo>
                    <a:pt x="112" y="14"/>
                  </a:lnTo>
                  <a:lnTo>
                    <a:pt x="103" y="8"/>
                  </a:lnTo>
                  <a:lnTo>
                    <a:pt x="91" y="4"/>
                  </a:lnTo>
                  <a:lnTo>
                    <a:pt x="78" y="1"/>
                  </a:lnTo>
                  <a:lnTo>
                    <a:pt x="65" y="0"/>
                  </a:lnTo>
                  <a:lnTo>
                    <a:pt x="52" y="1"/>
                  </a:lnTo>
                  <a:lnTo>
                    <a:pt x="39" y="4"/>
                  </a:lnTo>
                  <a:lnTo>
                    <a:pt x="27" y="8"/>
                  </a:lnTo>
                  <a:lnTo>
                    <a:pt x="18" y="14"/>
                  </a:lnTo>
                  <a:lnTo>
                    <a:pt x="10" y="21"/>
                  </a:lnTo>
                  <a:lnTo>
                    <a:pt x="5" y="28"/>
                  </a:lnTo>
                  <a:lnTo>
                    <a:pt x="1" y="38"/>
                  </a:lnTo>
                  <a:lnTo>
                    <a:pt x="0" y="48"/>
                  </a:lnTo>
                  <a:close/>
                </a:path>
              </a:pathLst>
            </a:custGeom>
            <a:solidFill>
              <a:srgbClr val="000000"/>
            </a:solidFill>
            <a:ln w="9525">
              <a:noFill/>
              <a:round/>
              <a:headEnd/>
              <a:tailEnd/>
            </a:ln>
          </p:spPr>
          <p:txBody>
            <a:bodyPr/>
            <a:lstStyle/>
            <a:p>
              <a:pPr rtl="0"/>
              <a:endParaRPr lang="en-US" sz="3800"/>
            </a:p>
          </p:txBody>
        </p:sp>
        <p:sp>
          <p:nvSpPr>
            <p:cNvPr id="41478" name="Freeform 518"/>
            <p:cNvSpPr>
              <a:spLocks/>
            </p:cNvSpPr>
            <p:nvPr/>
          </p:nvSpPr>
          <p:spPr bwMode="auto">
            <a:xfrm flipH="1">
              <a:off x="352" y="1467"/>
              <a:ext cx="29" cy="22"/>
            </a:xfrm>
            <a:custGeom>
              <a:avLst/>
              <a:gdLst>
                <a:gd name="T0" fmla="*/ 0 w 130"/>
                <a:gd name="T1" fmla="*/ 11 h 94"/>
                <a:gd name="T2" fmla="*/ 0 w 130"/>
                <a:gd name="T3" fmla="*/ 13 h 94"/>
                <a:gd name="T4" fmla="*/ 1 w 130"/>
                <a:gd name="T5" fmla="*/ 15 h 94"/>
                <a:gd name="T6" fmla="*/ 2 w 130"/>
                <a:gd name="T7" fmla="*/ 17 h 94"/>
                <a:gd name="T8" fmla="*/ 4 w 130"/>
                <a:gd name="T9" fmla="*/ 19 h 94"/>
                <a:gd name="T10" fmla="*/ 6 w 130"/>
                <a:gd name="T11" fmla="*/ 20 h 94"/>
                <a:gd name="T12" fmla="*/ 9 w 130"/>
                <a:gd name="T13" fmla="*/ 21 h 94"/>
                <a:gd name="T14" fmla="*/ 12 w 130"/>
                <a:gd name="T15" fmla="*/ 22 h 94"/>
                <a:gd name="T16" fmla="*/ 15 w 130"/>
                <a:gd name="T17" fmla="*/ 22 h 94"/>
                <a:gd name="T18" fmla="*/ 17 w 130"/>
                <a:gd name="T19" fmla="*/ 22 h 94"/>
                <a:gd name="T20" fmla="*/ 20 w 130"/>
                <a:gd name="T21" fmla="*/ 21 h 94"/>
                <a:gd name="T22" fmla="*/ 23 w 130"/>
                <a:gd name="T23" fmla="*/ 20 h 94"/>
                <a:gd name="T24" fmla="*/ 25 w 130"/>
                <a:gd name="T25" fmla="*/ 19 h 94"/>
                <a:gd name="T26" fmla="*/ 27 w 130"/>
                <a:gd name="T27" fmla="*/ 17 h 94"/>
                <a:gd name="T28" fmla="*/ 28 w 130"/>
                <a:gd name="T29" fmla="*/ 15 h 94"/>
                <a:gd name="T30" fmla="*/ 29 w 130"/>
                <a:gd name="T31" fmla="*/ 13 h 94"/>
                <a:gd name="T32" fmla="*/ 29 w 130"/>
                <a:gd name="T33" fmla="*/ 11 h 94"/>
                <a:gd name="T34" fmla="*/ 29 w 130"/>
                <a:gd name="T35" fmla="*/ 8 h 94"/>
                <a:gd name="T36" fmla="*/ 28 w 130"/>
                <a:gd name="T37" fmla="*/ 7 h 94"/>
                <a:gd name="T38" fmla="*/ 27 w 130"/>
                <a:gd name="T39" fmla="*/ 4 h 94"/>
                <a:gd name="T40" fmla="*/ 25 w 130"/>
                <a:gd name="T41" fmla="*/ 3 h 94"/>
                <a:gd name="T42" fmla="*/ 23 w 130"/>
                <a:gd name="T43" fmla="*/ 2 h 94"/>
                <a:gd name="T44" fmla="*/ 20 w 130"/>
                <a:gd name="T45" fmla="*/ 1 h 94"/>
                <a:gd name="T46" fmla="*/ 17 w 130"/>
                <a:gd name="T47" fmla="*/ 0 h 94"/>
                <a:gd name="T48" fmla="*/ 15 w 130"/>
                <a:gd name="T49" fmla="*/ 0 h 94"/>
                <a:gd name="T50" fmla="*/ 12 w 130"/>
                <a:gd name="T51" fmla="*/ 0 h 94"/>
                <a:gd name="T52" fmla="*/ 9 w 130"/>
                <a:gd name="T53" fmla="*/ 1 h 94"/>
                <a:gd name="T54" fmla="*/ 6 w 130"/>
                <a:gd name="T55" fmla="*/ 2 h 94"/>
                <a:gd name="T56" fmla="*/ 4 w 130"/>
                <a:gd name="T57" fmla="*/ 3 h 94"/>
                <a:gd name="T58" fmla="*/ 2 w 130"/>
                <a:gd name="T59" fmla="*/ 4 h 94"/>
                <a:gd name="T60" fmla="*/ 1 w 130"/>
                <a:gd name="T61" fmla="*/ 7 h 94"/>
                <a:gd name="T62" fmla="*/ 0 w 130"/>
                <a:gd name="T63" fmla="*/ 8 h 94"/>
                <a:gd name="T64" fmla="*/ 0 w 130"/>
                <a:gd name="T65" fmla="*/ 11 h 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0"/>
                <a:gd name="T100" fmla="*/ 0 h 94"/>
                <a:gd name="T101" fmla="*/ 130 w 130"/>
                <a:gd name="T102" fmla="*/ 94 h 9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0" h="94">
                  <a:moveTo>
                    <a:pt x="0" y="47"/>
                  </a:moveTo>
                  <a:lnTo>
                    <a:pt x="2" y="57"/>
                  </a:lnTo>
                  <a:lnTo>
                    <a:pt x="6" y="65"/>
                  </a:lnTo>
                  <a:lnTo>
                    <a:pt x="11" y="74"/>
                  </a:lnTo>
                  <a:lnTo>
                    <a:pt x="19" y="81"/>
                  </a:lnTo>
                  <a:lnTo>
                    <a:pt x="28" y="86"/>
                  </a:lnTo>
                  <a:lnTo>
                    <a:pt x="39" y="90"/>
                  </a:lnTo>
                  <a:lnTo>
                    <a:pt x="52" y="92"/>
                  </a:lnTo>
                  <a:lnTo>
                    <a:pt x="65" y="94"/>
                  </a:lnTo>
                  <a:lnTo>
                    <a:pt x="78" y="92"/>
                  </a:lnTo>
                  <a:lnTo>
                    <a:pt x="91" y="90"/>
                  </a:lnTo>
                  <a:lnTo>
                    <a:pt x="102" y="86"/>
                  </a:lnTo>
                  <a:lnTo>
                    <a:pt x="112" y="81"/>
                  </a:lnTo>
                  <a:lnTo>
                    <a:pt x="120" y="74"/>
                  </a:lnTo>
                  <a:lnTo>
                    <a:pt x="125" y="65"/>
                  </a:lnTo>
                  <a:lnTo>
                    <a:pt x="129" y="57"/>
                  </a:lnTo>
                  <a:lnTo>
                    <a:pt x="130" y="47"/>
                  </a:lnTo>
                  <a:lnTo>
                    <a:pt x="129" y="36"/>
                  </a:lnTo>
                  <a:lnTo>
                    <a:pt x="125" y="28"/>
                  </a:lnTo>
                  <a:lnTo>
                    <a:pt x="120" y="19"/>
                  </a:lnTo>
                  <a:lnTo>
                    <a:pt x="112" y="13"/>
                  </a:lnTo>
                  <a:lnTo>
                    <a:pt x="102" y="8"/>
                  </a:lnTo>
                  <a:lnTo>
                    <a:pt x="91" y="4"/>
                  </a:lnTo>
                  <a:lnTo>
                    <a:pt x="78" y="1"/>
                  </a:lnTo>
                  <a:lnTo>
                    <a:pt x="65" y="0"/>
                  </a:lnTo>
                  <a:lnTo>
                    <a:pt x="52" y="1"/>
                  </a:lnTo>
                  <a:lnTo>
                    <a:pt x="39" y="4"/>
                  </a:lnTo>
                  <a:lnTo>
                    <a:pt x="28" y="8"/>
                  </a:lnTo>
                  <a:lnTo>
                    <a:pt x="19" y="13"/>
                  </a:lnTo>
                  <a:lnTo>
                    <a:pt x="11" y="19"/>
                  </a:lnTo>
                  <a:lnTo>
                    <a:pt x="6" y="28"/>
                  </a:lnTo>
                  <a:lnTo>
                    <a:pt x="2" y="36"/>
                  </a:lnTo>
                  <a:lnTo>
                    <a:pt x="0" y="47"/>
                  </a:lnTo>
                  <a:close/>
                </a:path>
              </a:pathLst>
            </a:custGeom>
            <a:solidFill>
              <a:srgbClr val="000000"/>
            </a:solidFill>
            <a:ln w="9525">
              <a:noFill/>
              <a:round/>
              <a:headEnd/>
              <a:tailEnd/>
            </a:ln>
          </p:spPr>
          <p:txBody>
            <a:bodyPr/>
            <a:lstStyle/>
            <a:p>
              <a:pPr rtl="0"/>
              <a:endParaRPr lang="en-US" sz="3800"/>
            </a:p>
          </p:txBody>
        </p:sp>
        <p:sp>
          <p:nvSpPr>
            <p:cNvPr id="41479" name="Freeform 519"/>
            <p:cNvSpPr>
              <a:spLocks/>
            </p:cNvSpPr>
            <p:nvPr/>
          </p:nvSpPr>
          <p:spPr bwMode="auto">
            <a:xfrm flipH="1">
              <a:off x="833" y="1468"/>
              <a:ext cx="29" cy="21"/>
            </a:xfrm>
            <a:custGeom>
              <a:avLst/>
              <a:gdLst>
                <a:gd name="T0" fmla="*/ 0 w 130"/>
                <a:gd name="T1" fmla="*/ 10 h 95"/>
                <a:gd name="T2" fmla="*/ 0 w 130"/>
                <a:gd name="T3" fmla="*/ 13 h 95"/>
                <a:gd name="T4" fmla="*/ 1 w 130"/>
                <a:gd name="T5" fmla="*/ 15 h 95"/>
                <a:gd name="T6" fmla="*/ 2 w 130"/>
                <a:gd name="T7" fmla="*/ 16 h 95"/>
                <a:gd name="T8" fmla="*/ 4 w 130"/>
                <a:gd name="T9" fmla="*/ 18 h 95"/>
                <a:gd name="T10" fmla="*/ 6 w 130"/>
                <a:gd name="T11" fmla="*/ 19 h 95"/>
                <a:gd name="T12" fmla="*/ 9 w 130"/>
                <a:gd name="T13" fmla="*/ 20 h 95"/>
                <a:gd name="T14" fmla="*/ 12 w 130"/>
                <a:gd name="T15" fmla="*/ 21 h 95"/>
                <a:gd name="T16" fmla="*/ 15 w 130"/>
                <a:gd name="T17" fmla="*/ 21 h 95"/>
                <a:gd name="T18" fmla="*/ 17 w 130"/>
                <a:gd name="T19" fmla="*/ 21 h 95"/>
                <a:gd name="T20" fmla="*/ 20 w 130"/>
                <a:gd name="T21" fmla="*/ 20 h 95"/>
                <a:gd name="T22" fmla="*/ 23 w 130"/>
                <a:gd name="T23" fmla="*/ 19 h 95"/>
                <a:gd name="T24" fmla="*/ 25 w 130"/>
                <a:gd name="T25" fmla="*/ 18 h 95"/>
                <a:gd name="T26" fmla="*/ 27 w 130"/>
                <a:gd name="T27" fmla="*/ 16 h 95"/>
                <a:gd name="T28" fmla="*/ 28 w 130"/>
                <a:gd name="T29" fmla="*/ 15 h 95"/>
                <a:gd name="T30" fmla="*/ 29 w 130"/>
                <a:gd name="T31" fmla="*/ 13 h 95"/>
                <a:gd name="T32" fmla="*/ 29 w 130"/>
                <a:gd name="T33" fmla="*/ 10 h 95"/>
                <a:gd name="T34" fmla="*/ 29 w 130"/>
                <a:gd name="T35" fmla="*/ 8 h 95"/>
                <a:gd name="T36" fmla="*/ 28 w 130"/>
                <a:gd name="T37" fmla="*/ 6 h 95"/>
                <a:gd name="T38" fmla="*/ 27 w 130"/>
                <a:gd name="T39" fmla="*/ 5 h 95"/>
                <a:gd name="T40" fmla="*/ 25 w 130"/>
                <a:gd name="T41" fmla="*/ 3 h 95"/>
                <a:gd name="T42" fmla="*/ 23 w 130"/>
                <a:gd name="T43" fmla="*/ 2 h 95"/>
                <a:gd name="T44" fmla="*/ 20 w 130"/>
                <a:gd name="T45" fmla="*/ 1 h 95"/>
                <a:gd name="T46" fmla="*/ 17 w 130"/>
                <a:gd name="T47" fmla="*/ 0 h 95"/>
                <a:gd name="T48" fmla="*/ 15 w 130"/>
                <a:gd name="T49" fmla="*/ 0 h 95"/>
                <a:gd name="T50" fmla="*/ 12 w 130"/>
                <a:gd name="T51" fmla="*/ 0 h 95"/>
                <a:gd name="T52" fmla="*/ 9 w 130"/>
                <a:gd name="T53" fmla="*/ 1 h 95"/>
                <a:gd name="T54" fmla="*/ 6 w 130"/>
                <a:gd name="T55" fmla="*/ 2 h 95"/>
                <a:gd name="T56" fmla="*/ 4 w 130"/>
                <a:gd name="T57" fmla="*/ 3 h 95"/>
                <a:gd name="T58" fmla="*/ 2 w 130"/>
                <a:gd name="T59" fmla="*/ 5 h 95"/>
                <a:gd name="T60" fmla="*/ 1 w 130"/>
                <a:gd name="T61" fmla="*/ 6 h 95"/>
                <a:gd name="T62" fmla="*/ 0 w 130"/>
                <a:gd name="T63" fmla="*/ 8 h 95"/>
                <a:gd name="T64" fmla="*/ 0 w 130"/>
                <a:gd name="T65" fmla="*/ 10 h 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0"/>
                <a:gd name="T100" fmla="*/ 0 h 95"/>
                <a:gd name="T101" fmla="*/ 130 w 130"/>
                <a:gd name="T102" fmla="*/ 95 h 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0" h="95">
                  <a:moveTo>
                    <a:pt x="0" y="47"/>
                  </a:moveTo>
                  <a:lnTo>
                    <a:pt x="1" y="57"/>
                  </a:lnTo>
                  <a:lnTo>
                    <a:pt x="5" y="66"/>
                  </a:lnTo>
                  <a:lnTo>
                    <a:pt x="10" y="74"/>
                  </a:lnTo>
                  <a:lnTo>
                    <a:pt x="18" y="80"/>
                  </a:lnTo>
                  <a:lnTo>
                    <a:pt x="27" y="87"/>
                  </a:lnTo>
                  <a:lnTo>
                    <a:pt x="39" y="91"/>
                  </a:lnTo>
                  <a:lnTo>
                    <a:pt x="52" y="93"/>
                  </a:lnTo>
                  <a:lnTo>
                    <a:pt x="65" y="95"/>
                  </a:lnTo>
                  <a:lnTo>
                    <a:pt x="78" y="93"/>
                  </a:lnTo>
                  <a:lnTo>
                    <a:pt x="91" y="91"/>
                  </a:lnTo>
                  <a:lnTo>
                    <a:pt x="101" y="87"/>
                  </a:lnTo>
                  <a:lnTo>
                    <a:pt x="112" y="80"/>
                  </a:lnTo>
                  <a:lnTo>
                    <a:pt x="120" y="74"/>
                  </a:lnTo>
                  <a:lnTo>
                    <a:pt x="125" y="66"/>
                  </a:lnTo>
                  <a:lnTo>
                    <a:pt x="129" y="57"/>
                  </a:lnTo>
                  <a:lnTo>
                    <a:pt x="130" y="47"/>
                  </a:lnTo>
                  <a:lnTo>
                    <a:pt x="129" y="38"/>
                  </a:lnTo>
                  <a:lnTo>
                    <a:pt x="125" y="28"/>
                  </a:lnTo>
                  <a:lnTo>
                    <a:pt x="120" y="21"/>
                  </a:lnTo>
                  <a:lnTo>
                    <a:pt x="112" y="13"/>
                  </a:lnTo>
                  <a:lnTo>
                    <a:pt x="101" y="8"/>
                  </a:lnTo>
                  <a:lnTo>
                    <a:pt x="91" y="4"/>
                  </a:lnTo>
                  <a:lnTo>
                    <a:pt x="78" y="1"/>
                  </a:lnTo>
                  <a:lnTo>
                    <a:pt x="65" y="0"/>
                  </a:lnTo>
                  <a:lnTo>
                    <a:pt x="52" y="1"/>
                  </a:lnTo>
                  <a:lnTo>
                    <a:pt x="39" y="4"/>
                  </a:lnTo>
                  <a:lnTo>
                    <a:pt x="27" y="8"/>
                  </a:lnTo>
                  <a:lnTo>
                    <a:pt x="18" y="13"/>
                  </a:lnTo>
                  <a:lnTo>
                    <a:pt x="10" y="21"/>
                  </a:lnTo>
                  <a:lnTo>
                    <a:pt x="5" y="28"/>
                  </a:lnTo>
                  <a:lnTo>
                    <a:pt x="1" y="38"/>
                  </a:lnTo>
                  <a:lnTo>
                    <a:pt x="0" y="47"/>
                  </a:lnTo>
                  <a:close/>
                </a:path>
              </a:pathLst>
            </a:custGeom>
            <a:solidFill>
              <a:srgbClr val="000000"/>
            </a:solidFill>
            <a:ln w="9525">
              <a:noFill/>
              <a:round/>
              <a:headEnd/>
              <a:tailEnd/>
            </a:ln>
          </p:spPr>
          <p:txBody>
            <a:bodyPr/>
            <a:lstStyle/>
            <a:p>
              <a:pPr rtl="0"/>
              <a:endParaRPr lang="en-US" sz="3800"/>
            </a:p>
          </p:txBody>
        </p:sp>
        <p:sp>
          <p:nvSpPr>
            <p:cNvPr id="41480" name="Freeform 520"/>
            <p:cNvSpPr>
              <a:spLocks/>
            </p:cNvSpPr>
            <p:nvPr/>
          </p:nvSpPr>
          <p:spPr bwMode="auto">
            <a:xfrm flipH="1">
              <a:off x="363" y="1350"/>
              <a:ext cx="49" cy="134"/>
            </a:xfrm>
            <a:custGeom>
              <a:avLst/>
              <a:gdLst>
                <a:gd name="T0" fmla="*/ 4 w 218"/>
                <a:gd name="T1" fmla="*/ 0 h 582"/>
                <a:gd name="T2" fmla="*/ 2 w 218"/>
                <a:gd name="T3" fmla="*/ 1 h 582"/>
                <a:gd name="T4" fmla="*/ 1 w 218"/>
                <a:gd name="T5" fmla="*/ 3 h 582"/>
                <a:gd name="T6" fmla="*/ 0 w 218"/>
                <a:gd name="T7" fmla="*/ 5 h 582"/>
                <a:gd name="T8" fmla="*/ 0 w 218"/>
                <a:gd name="T9" fmla="*/ 7 h 582"/>
                <a:gd name="T10" fmla="*/ 39 w 218"/>
                <a:gd name="T11" fmla="*/ 130 h 582"/>
                <a:gd name="T12" fmla="*/ 40 w 218"/>
                <a:gd name="T13" fmla="*/ 132 h 582"/>
                <a:gd name="T14" fmla="*/ 42 w 218"/>
                <a:gd name="T15" fmla="*/ 133 h 582"/>
                <a:gd name="T16" fmla="*/ 44 w 218"/>
                <a:gd name="T17" fmla="*/ 134 h 582"/>
                <a:gd name="T18" fmla="*/ 46 w 218"/>
                <a:gd name="T19" fmla="*/ 134 h 582"/>
                <a:gd name="T20" fmla="*/ 47 w 218"/>
                <a:gd name="T21" fmla="*/ 133 h 582"/>
                <a:gd name="T22" fmla="*/ 49 w 218"/>
                <a:gd name="T23" fmla="*/ 131 h 582"/>
                <a:gd name="T24" fmla="*/ 49 w 218"/>
                <a:gd name="T25" fmla="*/ 129 h 582"/>
                <a:gd name="T26" fmla="*/ 49 w 218"/>
                <a:gd name="T27" fmla="*/ 127 h 582"/>
                <a:gd name="T28" fmla="*/ 10 w 218"/>
                <a:gd name="T29" fmla="*/ 4 h 582"/>
                <a:gd name="T30" fmla="*/ 9 w 218"/>
                <a:gd name="T31" fmla="*/ 2 h 582"/>
                <a:gd name="T32" fmla="*/ 7 w 218"/>
                <a:gd name="T33" fmla="*/ 1 h 582"/>
                <a:gd name="T34" fmla="*/ 6 w 218"/>
                <a:gd name="T35" fmla="*/ 0 h 582"/>
                <a:gd name="T36" fmla="*/ 4 w 218"/>
                <a:gd name="T37" fmla="*/ 0 h 58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582"/>
                <a:gd name="T59" fmla="*/ 218 w 218"/>
                <a:gd name="T60" fmla="*/ 582 h 58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582">
                  <a:moveTo>
                    <a:pt x="16" y="1"/>
                  </a:moveTo>
                  <a:lnTo>
                    <a:pt x="8" y="5"/>
                  </a:lnTo>
                  <a:lnTo>
                    <a:pt x="3" y="13"/>
                  </a:lnTo>
                  <a:lnTo>
                    <a:pt x="0" y="21"/>
                  </a:lnTo>
                  <a:lnTo>
                    <a:pt x="1" y="29"/>
                  </a:lnTo>
                  <a:lnTo>
                    <a:pt x="175" y="566"/>
                  </a:lnTo>
                  <a:lnTo>
                    <a:pt x="179" y="574"/>
                  </a:lnTo>
                  <a:lnTo>
                    <a:pt x="187" y="579"/>
                  </a:lnTo>
                  <a:lnTo>
                    <a:pt x="195" y="582"/>
                  </a:lnTo>
                  <a:lnTo>
                    <a:pt x="204" y="580"/>
                  </a:lnTo>
                  <a:lnTo>
                    <a:pt x="211" y="577"/>
                  </a:lnTo>
                  <a:lnTo>
                    <a:pt x="216" y="570"/>
                  </a:lnTo>
                  <a:lnTo>
                    <a:pt x="218" y="562"/>
                  </a:lnTo>
                  <a:lnTo>
                    <a:pt x="217" y="553"/>
                  </a:lnTo>
                  <a:lnTo>
                    <a:pt x="43" y="16"/>
                  </a:lnTo>
                  <a:lnTo>
                    <a:pt x="39" y="8"/>
                  </a:lnTo>
                  <a:lnTo>
                    <a:pt x="32" y="3"/>
                  </a:lnTo>
                  <a:lnTo>
                    <a:pt x="25" y="0"/>
                  </a:lnTo>
                  <a:lnTo>
                    <a:pt x="16" y="1"/>
                  </a:lnTo>
                  <a:close/>
                </a:path>
              </a:pathLst>
            </a:custGeom>
            <a:solidFill>
              <a:srgbClr val="000000"/>
            </a:solidFill>
            <a:ln w="9525">
              <a:noFill/>
              <a:round/>
              <a:headEnd/>
              <a:tailEnd/>
            </a:ln>
          </p:spPr>
          <p:txBody>
            <a:bodyPr/>
            <a:lstStyle/>
            <a:p>
              <a:pPr rtl="0"/>
              <a:endParaRPr lang="en-US" sz="3800"/>
            </a:p>
          </p:txBody>
        </p:sp>
        <p:sp>
          <p:nvSpPr>
            <p:cNvPr id="41481" name="Freeform 521"/>
            <p:cNvSpPr>
              <a:spLocks/>
            </p:cNvSpPr>
            <p:nvPr/>
          </p:nvSpPr>
          <p:spPr bwMode="auto">
            <a:xfrm flipH="1">
              <a:off x="443" y="1364"/>
              <a:ext cx="49" cy="53"/>
            </a:xfrm>
            <a:custGeom>
              <a:avLst/>
              <a:gdLst>
                <a:gd name="T0" fmla="*/ 8 w 213"/>
                <a:gd name="T1" fmla="*/ 8 h 230"/>
                <a:gd name="T2" fmla="*/ 3 w 213"/>
                <a:gd name="T3" fmla="*/ 15 h 230"/>
                <a:gd name="T4" fmla="*/ 0 w 213"/>
                <a:gd name="T5" fmla="*/ 26 h 230"/>
                <a:gd name="T6" fmla="*/ 0 w 213"/>
                <a:gd name="T7" fmla="*/ 39 h 230"/>
                <a:gd name="T8" fmla="*/ 1 w 213"/>
                <a:gd name="T9" fmla="*/ 48 h 230"/>
                <a:gd name="T10" fmla="*/ 4 w 213"/>
                <a:gd name="T11" fmla="*/ 51 h 230"/>
                <a:gd name="T12" fmla="*/ 8 w 213"/>
                <a:gd name="T13" fmla="*/ 50 h 230"/>
                <a:gd name="T14" fmla="*/ 10 w 213"/>
                <a:gd name="T15" fmla="*/ 47 h 230"/>
                <a:gd name="T16" fmla="*/ 10 w 213"/>
                <a:gd name="T17" fmla="*/ 32 h 230"/>
                <a:gd name="T18" fmla="*/ 14 w 213"/>
                <a:gd name="T19" fmla="*/ 16 h 230"/>
                <a:gd name="T20" fmla="*/ 19 w 213"/>
                <a:gd name="T21" fmla="*/ 12 h 230"/>
                <a:gd name="T22" fmla="*/ 23 w 213"/>
                <a:gd name="T23" fmla="*/ 10 h 230"/>
                <a:gd name="T24" fmla="*/ 26 w 213"/>
                <a:gd name="T25" fmla="*/ 10 h 230"/>
                <a:gd name="T26" fmla="*/ 28 w 213"/>
                <a:gd name="T27" fmla="*/ 10 h 230"/>
                <a:gd name="T28" fmla="*/ 29 w 213"/>
                <a:gd name="T29" fmla="*/ 10 h 230"/>
                <a:gd name="T30" fmla="*/ 29 w 213"/>
                <a:gd name="T31" fmla="*/ 11 h 230"/>
                <a:gd name="T32" fmla="*/ 31 w 213"/>
                <a:gd name="T33" fmla="*/ 11 h 230"/>
                <a:gd name="T34" fmla="*/ 33 w 213"/>
                <a:gd name="T35" fmla="*/ 12 h 230"/>
                <a:gd name="T36" fmla="*/ 38 w 213"/>
                <a:gd name="T37" fmla="*/ 22 h 230"/>
                <a:gd name="T38" fmla="*/ 39 w 213"/>
                <a:gd name="T39" fmla="*/ 41 h 230"/>
                <a:gd name="T40" fmla="*/ 38 w 213"/>
                <a:gd name="T41" fmla="*/ 49 h 230"/>
                <a:gd name="T42" fmla="*/ 40 w 213"/>
                <a:gd name="T43" fmla="*/ 52 h 230"/>
                <a:gd name="T44" fmla="*/ 44 w 213"/>
                <a:gd name="T45" fmla="*/ 53 h 230"/>
                <a:gd name="T46" fmla="*/ 47 w 213"/>
                <a:gd name="T47" fmla="*/ 51 h 230"/>
                <a:gd name="T48" fmla="*/ 48 w 213"/>
                <a:gd name="T49" fmla="*/ 47 h 230"/>
                <a:gd name="T50" fmla="*/ 49 w 213"/>
                <a:gd name="T51" fmla="*/ 38 h 230"/>
                <a:gd name="T52" fmla="*/ 49 w 213"/>
                <a:gd name="T53" fmla="*/ 26 h 230"/>
                <a:gd name="T54" fmla="*/ 46 w 213"/>
                <a:gd name="T55" fmla="*/ 13 h 230"/>
                <a:gd name="T56" fmla="*/ 41 w 213"/>
                <a:gd name="T57" fmla="*/ 6 h 230"/>
                <a:gd name="T58" fmla="*/ 39 w 213"/>
                <a:gd name="T59" fmla="*/ 4 h 230"/>
                <a:gd name="T60" fmla="*/ 35 w 213"/>
                <a:gd name="T61" fmla="*/ 2 h 230"/>
                <a:gd name="T62" fmla="*/ 32 w 213"/>
                <a:gd name="T63" fmla="*/ 1 h 230"/>
                <a:gd name="T64" fmla="*/ 30 w 213"/>
                <a:gd name="T65" fmla="*/ 0 h 230"/>
                <a:gd name="T66" fmla="*/ 31 w 213"/>
                <a:gd name="T67" fmla="*/ 1 h 230"/>
                <a:gd name="T68" fmla="*/ 30 w 213"/>
                <a:gd name="T69" fmla="*/ 0 h 230"/>
                <a:gd name="T70" fmla="*/ 27 w 213"/>
                <a:gd name="T71" fmla="*/ 0 h 230"/>
                <a:gd name="T72" fmla="*/ 21 w 213"/>
                <a:gd name="T73" fmla="*/ 0 h 230"/>
                <a:gd name="T74" fmla="*/ 14 w 213"/>
                <a:gd name="T75" fmla="*/ 2 h 23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3"/>
                <a:gd name="T115" fmla="*/ 0 h 230"/>
                <a:gd name="T116" fmla="*/ 213 w 213"/>
                <a:gd name="T117" fmla="*/ 230 h 23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3" h="230">
                  <a:moveTo>
                    <a:pt x="46" y="21"/>
                  </a:moveTo>
                  <a:lnTo>
                    <a:pt x="33" y="34"/>
                  </a:lnTo>
                  <a:lnTo>
                    <a:pt x="22" y="49"/>
                  </a:lnTo>
                  <a:lnTo>
                    <a:pt x="13" y="67"/>
                  </a:lnTo>
                  <a:lnTo>
                    <a:pt x="6" y="88"/>
                  </a:lnTo>
                  <a:lnTo>
                    <a:pt x="2" y="113"/>
                  </a:lnTo>
                  <a:lnTo>
                    <a:pt x="0" y="139"/>
                  </a:lnTo>
                  <a:lnTo>
                    <a:pt x="0" y="169"/>
                  </a:lnTo>
                  <a:lnTo>
                    <a:pt x="1" y="200"/>
                  </a:lnTo>
                  <a:lnTo>
                    <a:pt x="3" y="209"/>
                  </a:lnTo>
                  <a:lnTo>
                    <a:pt x="9" y="216"/>
                  </a:lnTo>
                  <a:lnTo>
                    <a:pt x="16" y="220"/>
                  </a:lnTo>
                  <a:lnTo>
                    <a:pt x="24" y="221"/>
                  </a:lnTo>
                  <a:lnTo>
                    <a:pt x="33" y="218"/>
                  </a:lnTo>
                  <a:lnTo>
                    <a:pt x="40" y="213"/>
                  </a:lnTo>
                  <a:lnTo>
                    <a:pt x="44" y="205"/>
                  </a:lnTo>
                  <a:lnTo>
                    <a:pt x="45" y="196"/>
                  </a:lnTo>
                  <a:lnTo>
                    <a:pt x="44" y="139"/>
                  </a:lnTo>
                  <a:lnTo>
                    <a:pt x="49" y="97"/>
                  </a:lnTo>
                  <a:lnTo>
                    <a:pt x="61" y="71"/>
                  </a:lnTo>
                  <a:lnTo>
                    <a:pt x="74" y="56"/>
                  </a:lnTo>
                  <a:lnTo>
                    <a:pt x="81" y="51"/>
                  </a:lnTo>
                  <a:lnTo>
                    <a:pt x="91" y="47"/>
                  </a:lnTo>
                  <a:lnTo>
                    <a:pt x="98" y="44"/>
                  </a:lnTo>
                  <a:lnTo>
                    <a:pt x="106" y="44"/>
                  </a:lnTo>
                  <a:lnTo>
                    <a:pt x="113" y="44"/>
                  </a:lnTo>
                  <a:lnTo>
                    <a:pt x="118" y="44"/>
                  </a:lnTo>
                  <a:lnTo>
                    <a:pt x="122" y="45"/>
                  </a:lnTo>
                  <a:lnTo>
                    <a:pt x="123" y="45"/>
                  </a:lnTo>
                  <a:lnTo>
                    <a:pt x="124" y="45"/>
                  </a:lnTo>
                  <a:lnTo>
                    <a:pt x="126" y="45"/>
                  </a:lnTo>
                  <a:lnTo>
                    <a:pt x="126" y="47"/>
                  </a:lnTo>
                  <a:lnTo>
                    <a:pt x="127" y="47"/>
                  </a:lnTo>
                  <a:lnTo>
                    <a:pt x="133" y="48"/>
                  </a:lnTo>
                  <a:lnTo>
                    <a:pt x="140" y="51"/>
                  </a:lnTo>
                  <a:lnTo>
                    <a:pt x="145" y="54"/>
                  </a:lnTo>
                  <a:lnTo>
                    <a:pt x="150" y="60"/>
                  </a:lnTo>
                  <a:lnTo>
                    <a:pt x="165" y="94"/>
                  </a:lnTo>
                  <a:lnTo>
                    <a:pt x="170" y="135"/>
                  </a:lnTo>
                  <a:lnTo>
                    <a:pt x="169" y="176"/>
                  </a:lnTo>
                  <a:lnTo>
                    <a:pt x="166" y="204"/>
                  </a:lnTo>
                  <a:lnTo>
                    <a:pt x="166" y="213"/>
                  </a:lnTo>
                  <a:lnTo>
                    <a:pt x="169" y="221"/>
                  </a:lnTo>
                  <a:lnTo>
                    <a:pt x="175" y="226"/>
                  </a:lnTo>
                  <a:lnTo>
                    <a:pt x="183" y="230"/>
                  </a:lnTo>
                  <a:lnTo>
                    <a:pt x="192" y="229"/>
                  </a:lnTo>
                  <a:lnTo>
                    <a:pt x="200" y="226"/>
                  </a:lnTo>
                  <a:lnTo>
                    <a:pt x="205" y="220"/>
                  </a:lnTo>
                  <a:lnTo>
                    <a:pt x="209" y="212"/>
                  </a:lnTo>
                  <a:lnTo>
                    <a:pt x="210" y="203"/>
                  </a:lnTo>
                  <a:lnTo>
                    <a:pt x="211" y="186"/>
                  </a:lnTo>
                  <a:lnTo>
                    <a:pt x="213" y="165"/>
                  </a:lnTo>
                  <a:lnTo>
                    <a:pt x="213" y="139"/>
                  </a:lnTo>
                  <a:lnTo>
                    <a:pt x="211" y="112"/>
                  </a:lnTo>
                  <a:lnTo>
                    <a:pt x="206" y="83"/>
                  </a:lnTo>
                  <a:lnTo>
                    <a:pt x="198" y="57"/>
                  </a:lnTo>
                  <a:lnTo>
                    <a:pt x="185" y="34"/>
                  </a:lnTo>
                  <a:lnTo>
                    <a:pt x="180" y="27"/>
                  </a:lnTo>
                  <a:lnTo>
                    <a:pt x="175" y="22"/>
                  </a:lnTo>
                  <a:lnTo>
                    <a:pt x="169" y="17"/>
                  </a:lnTo>
                  <a:lnTo>
                    <a:pt x="162" y="12"/>
                  </a:lnTo>
                  <a:lnTo>
                    <a:pt x="154" y="9"/>
                  </a:lnTo>
                  <a:lnTo>
                    <a:pt x="146" y="6"/>
                  </a:lnTo>
                  <a:lnTo>
                    <a:pt x="139" y="4"/>
                  </a:lnTo>
                  <a:lnTo>
                    <a:pt x="131" y="2"/>
                  </a:lnTo>
                  <a:lnTo>
                    <a:pt x="132" y="2"/>
                  </a:lnTo>
                  <a:lnTo>
                    <a:pt x="133" y="2"/>
                  </a:lnTo>
                  <a:lnTo>
                    <a:pt x="133" y="4"/>
                  </a:lnTo>
                  <a:lnTo>
                    <a:pt x="135" y="4"/>
                  </a:lnTo>
                  <a:lnTo>
                    <a:pt x="132" y="2"/>
                  </a:lnTo>
                  <a:lnTo>
                    <a:pt x="126" y="1"/>
                  </a:lnTo>
                  <a:lnTo>
                    <a:pt x="117" y="0"/>
                  </a:lnTo>
                  <a:lnTo>
                    <a:pt x="105" y="0"/>
                  </a:lnTo>
                  <a:lnTo>
                    <a:pt x="91" y="1"/>
                  </a:lnTo>
                  <a:lnTo>
                    <a:pt x="76" y="4"/>
                  </a:lnTo>
                  <a:lnTo>
                    <a:pt x="61" y="10"/>
                  </a:lnTo>
                  <a:lnTo>
                    <a:pt x="46" y="21"/>
                  </a:lnTo>
                  <a:close/>
                </a:path>
              </a:pathLst>
            </a:custGeom>
            <a:solidFill>
              <a:srgbClr val="000000"/>
            </a:solidFill>
            <a:ln w="9525">
              <a:noFill/>
              <a:round/>
              <a:headEnd/>
              <a:tailEnd/>
            </a:ln>
          </p:spPr>
          <p:txBody>
            <a:bodyPr/>
            <a:lstStyle/>
            <a:p>
              <a:pPr rtl="0"/>
              <a:endParaRPr lang="en-US" sz="3800"/>
            </a:p>
          </p:txBody>
        </p:sp>
        <p:sp>
          <p:nvSpPr>
            <p:cNvPr id="41482" name="Freeform 522"/>
            <p:cNvSpPr>
              <a:spLocks/>
            </p:cNvSpPr>
            <p:nvPr/>
          </p:nvSpPr>
          <p:spPr bwMode="auto">
            <a:xfrm flipH="1">
              <a:off x="541" y="1408"/>
              <a:ext cx="179" cy="66"/>
            </a:xfrm>
            <a:custGeom>
              <a:avLst/>
              <a:gdLst>
                <a:gd name="T0" fmla="*/ 1 w 778"/>
                <a:gd name="T1" fmla="*/ 60 h 286"/>
                <a:gd name="T2" fmla="*/ 0 w 778"/>
                <a:gd name="T3" fmla="*/ 66 h 286"/>
                <a:gd name="T4" fmla="*/ 179 w 778"/>
                <a:gd name="T5" fmla="*/ 66 h 286"/>
                <a:gd name="T6" fmla="*/ 178 w 778"/>
                <a:gd name="T7" fmla="*/ 60 h 286"/>
                <a:gd name="T8" fmla="*/ 176 w 778"/>
                <a:gd name="T9" fmla="*/ 54 h 286"/>
                <a:gd name="T10" fmla="*/ 174 w 778"/>
                <a:gd name="T11" fmla="*/ 47 h 286"/>
                <a:gd name="T12" fmla="*/ 171 w 778"/>
                <a:gd name="T13" fmla="*/ 41 h 286"/>
                <a:gd name="T14" fmla="*/ 168 w 778"/>
                <a:gd name="T15" fmla="*/ 36 h 286"/>
                <a:gd name="T16" fmla="*/ 164 w 778"/>
                <a:gd name="T17" fmla="*/ 31 h 286"/>
                <a:gd name="T18" fmla="*/ 159 w 778"/>
                <a:gd name="T19" fmla="*/ 26 h 286"/>
                <a:gd name="T20" fmla="*/ 154 w 778"/>
                <a:gd name="T21" fmla="*/ 21 h 286"/>
                <a:gd name="T22" fmla="*/ 148 w 778"/>
                <a:gd name="T23" fmla="*/ 17 h 286"/>
                <a:gd name="T24" fmla="*/ 142 w 778"/>
                <a:gd name="T25" fmla="*/ 13 h 286"/>
                <a:gd name="T26" fmla="*/ 136 w 778"/>
                <a:gd name="T27" fmla="*/ 10 h 286"/>
                <a:gd name="T28" fmla="*/ 129 w 778"/>
                <a:gd name="T29" fmla="*/ 7 h 286"/>
                <a:gd name="T30" fmla="*/ 121 w 778"/>
                <a:gd name="T31" fmla="*/ 4 h 286"/>
                <a:gd name="T32" fmla="*/ 114 w 778"/>
                <a:gd name="T33" fmla="*/ 3 h 286"/>
                <a:gd name="T34" fmla="*/ 106 w 778"/>
                <a:gd name="T35" fmla="*/ 1 h 286"/>
                <a:gd name="T36" fmla="*/ 98 w 778"/>
                <a:gd name="T37" fmla="*/ 0 h 286"/>
                <a:gd name="T38" fmla="*/ 90 w 778"/>
                <a:gd name="T39" fmla="*/ 0 h 286"/>
                <a:gd name="T40" fmla="*/ 82 w 778"/>
                <a:gd name="T41" fmla="*/ 0 h 286"/>
                <a:gd name="T42" fmla="*/ 74 w 778"/>
                <a:gd name="T43" fmla="*/ 1 h 286"/>
                <a:gd name="T44" fmla="*/ 66 w 778"/>
                <a:gd name="T45" fmla="*/ 3 h 286"/>
                <a:gd name="T46" fmla="*/ 58 w 778"/>
                <a:gd name="T47" fmla="*/ 4 h 286"/>
                <a:gd name="T48" fmla="*/ 51 w 778"/>
                <a:gd name="T49" fmla="*/ 7 h 286"/>
                <a:gd name="T50" fmla="*/ 44 w 778"/>
                <a:gd name="T51" fmla="*/ 10 h 286"/>
                <a:gd name="T52" fmla="*/ 38 w 778"/>
                <a:gd name="T53" fmla="*/ 13 h 286"/>
                <a:gd name="T54" fmla="*/ 31 w 778"/>
                <a:gd name="T55" fmla="*/ 17 h 286"/>
                <a:gd name="T56" fmla="*/ 26 w 778"/>
                <a:gd name="T57" fmla="*/ 21 h 286"/>
                <a:gd name="T58" fmla="*/ 20 w 778"/>
                <a:gd name="T59" fmla="*/ 26 h 286"/>
                <a:gd name="T60" fmla="*/ 15 w 778"/>
                <a:gd name="T61" fmla="*/ 31 h 286"/>
                <a:gd name="T62" fmla="*/ 11 w 778"/>
                <a:gd name="T63" fmla="*/ 36 h 286"/>
                <a:gd name="T64" fmla="*/ 8 w 778"/>
                <a:gd name="T65" fmla="*/ 42 h 286"/>
                <a:gd name="T66" fmla="*/ 5 w 778"/>
                <a:gd name="T67" fmla="*/ 48 h 286"/>
                <a:gd name="T68" fmla="*/ 3 w 778"/>
                <a:gd name="T69" fmla="*/ 54 h 286"/>
                <a:gd name="T70" fmla="*/ 1 w 778"/>
                <a:gd name="T71" fmla="*/ 60 h 2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78"/>
                <a:gd name="T109" fmla="*/ 0 h 286"/>
                <a:gd name="T110" fmla="*/ 778 w 778"/>
                <a:gd name="T111" fmla="*/ 286 h 28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78" h="286">
                  <a:moveTo>
                    <a:pt x="4" y="260"/>
                  </a:moveTo>
                  <a:lnTo>
                    <a:pt x="0" y="286"/>
                  </a:lnTo>
                  <a:lnTo>
                    <a:pt x="778" y="286"/>
                  </a:lnTo>
                  <a:lnTo>
                    <a:pt x="774" y="260"/>
                  </a:lnTo>
                  <a:lnTo>
                    <a:pt x="767" y="233"/>
                  </a:lnTo>
                  <a:lnTo>
                    <a:pt x="757" y="205"/>
                  </a:lnTo>
                  <a:lnTo>
                    <a:pt x="744" y="179"/>
                  </a:lnTo>
                  <a:lnTo>
                    <a:pt x="730" y="156"/>
                  </a:lnTo>
                  <a:lnTo>
                    <a:pt x="711" y="133"/>
                  </a:lnTo>
                  <a:lnTo>
                    <a:pt x="691" y="112"/>
                  </a:lnTo>
                  <a:lnTo>
                    <a:pt x="669" y="91"/>
                  </a:lnTo>
                  <a:lnTo>
                    <a:pt x="644" y="73"/>
                  </a:lnTo>
                  <a:lnTo>
                    <a:pt x="618" y="57"/>
                  </a:lnTo>
                  <a:lnTo>
                    <a:pt x="589" y="43"/>
                  </a:lnTo>
                  <a:lnTo>
                    <a:pt x="559" y="30"/>
                  </a:lnTo>
                  <a:lnTo>
                    <a:pt x="528" y="19"/>
                  </a:lnTo>
                  <a:lnTo>
                    <a:pt x="496" y="12"/>
                  </a:lnTo>
                  <a:lnTo>
                    <a:pt x="462" y="5"/>
                  </a:lnTo>
                  <a:lnTo>
                    <a:pt x="427" y="1"/>
                  </a:lnTo>
                  <a:lnTo>
                    <a:pt x="390" y="0"/>
                  </a:lnTo>
                  <a:lnTo>
                    <a:pt x="355" y="1"/>
                  </a:lnTo>
                  <a:lnTo>
                    <a:pt x="320" y="5"/>
                  </a:lnTo>
                  <a:lnTo>
                    <a:pt x="285" y="12"/>
                  </a:lnTo>
                  <a:lnTo>
                    <a:pt x="253" y="19"/>
                  </a:lnTo>
                  <a:lnTo>
                    <a:pt x="221" y="30"/>
                  </a:lnTo>
                  <a:lnTo>
                    <a:pt x="191" y="43"/>
                  </a:lnTo>
                  <a:lnTo>
                    <a:pt x="163" y="58"/>
                  </a:lnTo>
                  <a:lnTo>
                    <a:pt x="136" y="74"/>
                  </a:lnTo>
                  <a:lnTo>
                    <a:pt x="111" y="92"/>
                  </a:lnTo>
                  <a:lnTo>
                    <a:pt x="87" y="113"/>
                  </a:lnTo>
                  <a:lnTo>
                    <a:pt x="67" y="134"/>
                  </a:lnTo>
                  <a:lnTo>
                    <a:pt x="48" y="157"/>
                  </a:lnTo>
                  <a:lnTo>
                    <a:pt x="34" y="181"/>
                  </a:lnTo>
                  <a:lnTo>
                    <a:pt x="21" y="207"/>
                  </a:lnTo>
                  <a:lnTo>
                    <a:pt x="11" y="233"/>
                  </a:lnTo>
                  <a:lnTo>
                    <a:pt x="4" y="260"/>
                  </a:lnTo>
                  <a:close/>
                </a:path>
              </a:pathLst>
            </a:custGeom>
            <a:solidFill>
              <a:srgbClr val="000000"/>
            </a:solidFill>
            <a:ln w="9525">
              <a:noFill/>
              <a:round/>
              <a:headEnd/>
              <a:tailEnd/>
            </a:ln>
          </p:spPr>
          <p:txBody>
            <a:bodyPr/>
            <a:lstStyle/>
            <a:p>
              <a:pPr rtl="0"/>
              <a:endParaRPr lang="en-US" sz="3800"/>
            </a:p>
          </p:txBody>
        </p:sp>
        <p:sp>
          <p:nvSpPr>
            <p:cNvPr id="41483" name="Freeform 523"/>
            <p:cNvSpPr>
              <a:spLocks/>
            </p:cNvSpPr>
            <p:nvPr/>
          </p:nvSpPr>
          <p:spPr bwMode="auto">
            <a:xfrm flipH="1">
              <a:off x="554" y="1418"/>
              <a:ext cx="153" cy="45"/>
            </a:xfrm>
            <a:custGeom>
              <a:avLst/>
              <a:gdLst>
                <a:gd name="T0" fmla="*/ 77 w 666"/>
                <a:gd name="T1" fmla="*/ 0 h 198"/>
                <a:gd name="T2" fmla="*/ 83 w 666"/>
                <a:gd name="T3" fmla="*/ 0 h 198"/>
                <a:gd name="T4" fmla="*/ 90 w 666"/>
                <a:gd name="T5" fmla="*/ 1 h 198"/>
                <a:gd name="T6" fmla="*/ 96 w 666"/>
                <a:gd name="T7" fmla="*/ 2 h 198"/>
                <a:gd name="T8" fmla="*/ 103 w 666"/>
                <a:gd name="T9" fmla="*/ 3 h 198"/>
                <a:gd name="T10" fmla="*/ 109 w 666"/>
                <a:gd name="T11" fmla="*/ 5 h 198"/>
                <a:gd name="T12" fmla="*/ 114 w 666"/>
                <a:gd name="T13" fmla="*/ 8 h 198"/>
                <a:gd name="T14" fmla="*/ 120 w 666"/>
                <a:gd name="T15" fmla="*/ 10 h 198"/>
                <a:gd name="T16" fmla="*/ 125 w 666"/>
                <a:gd name="T17" fmla="*/ 13 h 198"/>
                <a:gd name="T18" fmla="*/ 130 w 666"/>
                <a:gd name="T19" fmla="*/ 16 h 198"/>
                <a:gd name="T20" fmla="*/ 135 w 666"/>
                <a:gd name="T21" fmla="*/ 19 h 198"/>
                <a:gd name="T22" fmla="*/ 139 w 666"/>
                <a:gd name="T23" fmla="*/ 23 h 198"/>
                <a:gd name="T24" fmla="*/ 142 w 666"/>
                <a:gd name="T25" fmla="*/ 27 h 198"/>
                <a:gd name="T26" fmla="*/ 146 w 666"/>
                <a:gd name="T27" fmla="*/ 31 h 198"/>
                <a:gd name="T28" fmla="*/ 149 w 666"/>
                <a:gd name="T29" fmla="*/ 35 h 198"/>
                <a:gd name="T30" fmla="*/ 151 w 666"/>
                <a:gd name="T31" fmla="*/ 40 h 198"/>
                <a:gd name="T32" fmla="*/ 153 w 666"/>
                <a:gd name="T33" fmla="*/ 45 h 198"/>
                <a:gd name="T34" fmla="*/ 149 w 666"/>
                <a:gd name="T35" fmla="*/ 45 h 198"/>
                <a:gd name="T36" fmla="*/ 143 w 666"/>
                <a:gd name="T37" fmla="*/ 45 h 198"/>
                <a:gd name="T38" fmla="*/ 135 w 666"/>
                <a:gd name="T39" fmla="*/ 45 h 198"/>
                <a:gd name="T40" fmla="*/ 126 w 666"/>
                <a:gd name="T41" fmla="*/ 45 h 198"/>
                <a:gd name="T42" fmla="*/ 115 w 666"/>
                <a:gd name="T43" fmla="*/ 45 h 198"/>
                <a:gd name="T44" fmla="*/ 102 w 666"/>
                <a:gd name="T45" fmla="*/ 45 h 198"/>
                <a:gd name="T46" fmla="*/ 90 w 666"/>
                <a:gd name="T47" fmla="*/ 45 h 198"/>
                <a:gd name="T48" fmla="*/ 77 w 666"/>
                <a:gd name="T49" fmla="*/ 45 h 198"/>
                <a:gd name="T50" fmla="*/ 63 w 666"/>
                <a:gd name="T51" fmla="*/ 45 h 198"/>
                <a:gd name="T52" fmla="*/ 51 w 666"/>
                <a:gd name="T53" fmla="*/ 45 h 198"/>
                <a:gd name="T54" fmla="*/ 38 w 666"/>
                <a:gd name="T55" fmla="*/ 45 h 198"/>
                <a:gd name="T56" fmla="*/ 27 w 666"/>
                <a:gd name="T57" fmla="*/ 45 h 198"/>
                <a:gd name="T58" fmla="*/ 18 w 666"/>
                <a:gd name="T59" fmla="*/ 45 h 198"/>
                <a:gd name="T60" fmla="*/ 10 w 666"/>
                <a:gd name="T61" fmla="*/ 45 h 198"/>
                <a:gd name="T62" fmla="*/ 4 w 666"/>
                <a:gd name="T63" fmla="*/ 45 h 198"/>
                <a:gd name="T64" fmla="*/ 0 w 666"/>
                <a:gd name="T65" fmla="*/ 45 h 198"/>
                <a:gd name="T66" fmla="*/ 2 w 666"/>
                <a:gd name="T67" fmla="*/ 40 h 198"/>
                <a:gd name="T68" fmla="*/ 4 w 666"/>
                <a:gd name="T69" fmla="*/ 35 h 198"/>
                <a:gd name="T70" fmla="*/ 7 w 666"/>
                <a:gd name="T71" fmla="*/ 31 h 198"/>
                <a:gd name="T72" fmla="*/ 11 w 666"/>
                <a:gd name="T73" fmla="*/ 27 h 198"/>
                <a:gd name="T74" fmla="*/ 14 w 666"/>
                <a:gd name="T75" fmla="*/ 23 h 198"/>
                <a:gd name="T76" fmla="*/ 19 w 666"/>
                <a:gd name="T77" fmla="*/ 19 h 198"/>
                <a:gd name="T78" fmla="*/ 23 w 666"/>
                <a:gd name="T79" fmla="*/ 16 h 198"/>
                <a:gd name="T80" fmla="*/ 28 w 666"/>
                <a:gd name="T81" fmla="*/ 13 h 198"/>
                <a:gd name="T82" fmla="*/ 33 w 666"/>
                <a:gd name="T83" fmla="*/ 10 h 198"/>
                <a:gd name="T84" fmla="*/ 39 w 666"/>
                <a:gd name="T85" fmla="*/ 8 h 198"/>
                <a:gd name="T86" fmla="*/ 45 w 666"/>
                <a:gd name="T87" fmla="*/ 5 h 198"/>
                <a:gd name="T88" fmla="*/ 51 w 666"/>
                <a:gd name="T89" fmla="*/ 3 h 198"/>
                <a:gd name="T90" fmla="*/ 57 w 666"/>
                <a:gd name="T91" fmla="*/ 2 h 198"/>
                <a:gd name="T92" fmla="*/ 63 w 666"/>
                <a:gd name="T93" fmla="*/ 1 h 198"/>
                <a:gd name="T94" fmla="*/ 70 w 666"/>
                <a:gd name="T95" fmla="*/ 0 h 198"/>
                <a:gd name="T96" fmla="*/ 77 w 666"/>
                <a:gd name="T97" fmla="*/ 0 h 19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66"/>
                <a:gd name="T148" fmla="*/ 0 h 198"/>
                <a:gd name="T149" fmla="*/ 666 w 666"/>
                <a:gd name="T150" fmla="*/ 198 h 19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66" h="198">
                  <a:moveTo>
                    <a:pt x="334" y="0"/>
                  </a:moveTo>
                  <a:lnTo>
                    <a:pt x="363" y="1"/>
                  </a:lnTo>
                  <a:lnTo>
                    <a:pt x="393" y="4"/>
                  </a:lnTo>
                  <a:lnTo>
                    <a:pt x="420" y="8"/>
                  </a:lnTo>
                  <a:lnTo>
                    <a:pt x="447" y="14"/>
                  </a:lnTo>
                  <a:lnTo>
                    <a:pt x="473" y="24"/>
                  </a:lnTo>
                  <a:lnTo>
                    <a:pt x="498" y="33"/>
                  </a:lnTo>
                  <a:lnTo>
                    <a:pt x="523" y="43"/>
                  </a:lnTo>
                  <a:lnTo>
                    <a:pt x="545" y="56"/>
                  </a:lnTo>
                  <a:lnTo>
                    <a:pt x="567" y="70"/>
                  </a:lnTo>
                  <a:lnTo>
                    <a:pt x="587" y="85"/>
                  </a:lnTo>
                  <a:lnTo>
                    <a:pt x="605" y="102"/>
                  </a:lnTo>
                  <a:lnTo>
                    <a:pt x="620" y="119"/>
                  </a:lnTo>
                  <a:lnTo>
                    <a:pt x="635" y="137"/>
                  </a:lnTo>
                  <a:lnTo>
                    <a:pt x="648" y="156"/>
                  </a:lnTo>
                  <a:lnTo>
                    <a:pt x="658" y="177"/>
                  </a:lnTo>
                  <a:lnTo>
                    <a:pt x="666" y="198"/>
                  </a:lnTo>
                  <a:lnTo>
                    <a:pt x="650" y="198"/>
                  </a:lnTo>
                  <a:lnTo>
                    <a:pt x="624" y="198"/>
                  </a:lnTo>
                  <a:lnTo>
                    <a:pt x="589" y="198"/>
                  </a:lnTo>
                  <a:lnTo>
                    <a:pt x="548" y="198"/>
                  </a:lnTo>
                  <a:lnTo>
                    <a:pt x="499" y="198"/>
                  </a:lnTo>
                  <a:lnTo>
                    <a:pt x="446" y="198"/>
                  </a:lnTo>
                  <a:lnTo>
                    <a:pt x="390" y="198"/>
                  </a:lnTo>
                  <a:lnTo>
                    <a:pt x="333" y="198"/>
                  </a:lnTo>
                  <a:lnTo>
                    <a:pt x="276" y="198"/>
                  </a:lnTo>
                  <a:lnTo>
                    <a:pt x="220" y="198"/>
                  </a:lnTo>
                  <a:lnTo>
                    <a:pt x="167" y="198"/>
                  </a:lnTo>
                  <a:lnTo>
                    <a:pt x="119" y="198"/>
                  </a:lnTo>
                  <a:lnTo>
                    <a:pt x="77" y="198"/>
                  </a:lnTo>
                  <a:lnTo>
                    <a:pt x="42" y="198"/>
                  </a:lnTo>
                  <a:lnTo>
                    <a:pt x="16" y="198"/>
                  </a:lnTo>
                  <a:lnTo>
                    <a:pt x="0" y="198"/>
                  </a:lnTo>
                  <a:lnTo>
                    <a:pt x="8" y="177"/>
                  </a:lnTo>
                  <a:lnTo>
                    <a:pt x="18" y="156"/>
                  </a:lnTo>
                  <a:lnTo>
                    <a:pt x="31" y="137"/>
                  </a:lnTo>
                  <a:lnTo>
                    <a:pt x="46" y="119"/>
                  </a:lnTo>
                  <a:lnTo>
                    <a:pt x="63" y="102"/>
                  </a:lnTo>
                  <a:lnTo>
                    <a:pt x="81" y="85"/>
                  </a:lnTo>
                  <a:lnTo>
                    <a:pt x="100" y="70"/>
                  </a:lnTo>
                  <a:lnTo>
                    <a:pt x="121" y="56"/>
                  </a:lnTo>
                  <a:lnTo>
                    <a:pt x="145" y="43"/>
                  </a:lnTo>
                  <a:lnTo>
                    <a:pt x="168" y="33"/>
                  </a:lnTo>
                  <a:lnTo>
                    <a:pt x="194" y="24"/>
                  </a:lnTo>
                  <a:lnTo>
                    <a:pt x="220" y="14"/>
                  </a:lnTo>
                  <a:lnTo>
                    <a:pt x="247" y="8"/>
                  </a:lnTo>
                  <a:lnTo>
                    <a:pt x="276" y="4"/>
                  </a:lnTo>
                  <a:lnTo>
                    <a:pt x="304" y="1"/>
                  </a:lnTo>
                  <a:lnTo>
                    <a:pt x="334" y="0"/>
                  </a:lnTo>
                  <a:close/>
                </a:path>
              </a:pathLst>
            </a:custGeom>
            <a:solidFill>
              <a:srgbClr val="C0C0C0"/>
            </a:solidFill>
            <a:ln w="9525">
              <a:noFill/>
              <a:round/>
              <a:headEnd/>
              <a:tailEnd/>
            </a:ln>
          </p:spPr>
          <p:txBody>
            <a:bodyPr/>
            <a:lstStyle/>
            <a:p>
              <a:pPr rtl="0"/>
              <a:endParaRPr lang="en-US" sz="3800"/>
            </a:p>
          </p:txBody>
        </p:sp>
        <p:sp>
          <p:nvSpPr>
            <p:cNvPr id="41484" name="Freeform 524"/>
            <p:cNvSpPr>
              <a:spLocks/>
            </p:cNvSpPr>
            <p:nvPr/>
          </p:nvSpPr>
          <p:spPr bwMode="auto">
            <a:xfrm flipH="1">
              <a:off x="541" y="1463"/>
              <a:ext cx="179" cy="31"/>
            </a:xfrm>
            <a:custGeom>
              <a:avLst/>
              <a:gdLst>
                <a:gd name="T0" fmla="*/ 173 w 778"/>
                <a:gd name="T1" fmla="*/ 0 h 135"/>
                <a:gd name="T2" fmla="*/ 2 w 778"/>
                <a:gd name="T3" fmla="*/ 0 h 135"/>
                <a:gd name="T4" fmla="*/ 1 w 778"/>
                <a:gd name="T5" fmla="*/ 4 h 135"/>
                <a:gd name="T6" fmla="*/ 0 w 778"/>
                <a:gd name="T7" fmla="*/ 14 h 135"/>
                <a:gd name="T8" fmla="*/ 0 w 778"/>
                <a:gd name="T9" fmla="*/ 17 h 135"/>
                <a:gd name="T10" fmla="*/ 0 w 778"/>
                <a:gd name="T11" fmla="*/ 20 h 135"/>
                <a:gd name="T12" fmla="*/ 1 w 778"/>
                <a:gd name="T13" fmla="*/ 24 h 135"/>
                <a:gd name="T14" fmla="*/ 2 w 778"/>
                <a:gd name="T15" fmla="*/ 27 h 135"/>
                <a:gd name="T16" fmla="*/ 3 w 778"/>
                <a:gd name="T17" fmla="*/ 31 h 135"/>
                <a:gd name="T18" fmla="*/ 176 w 778"/>
                <a:gd name="T19" fmla="*/ 31 h 135"/>
                <a:gd name="T20" fmla="*/ 177 w 778"/>
                <a:gd name="T21" fmla="*/ 27 h 135"/>
                <a:gd name="T22" fmla="*/ 178 w 778"/>
                <a:gd name="T23" fmla="*/ 24 h 135"/>
                <a:gd name="T24" fmla="*/ 179 w 778"/>
                <a:gd name="T25" fmla="*/ 20 h 135"/>
                <a:gd name="T26" fmla="*/ 179 w 778"/>
                <a:gd name="T27" fmla="*/ 17 h 135"/>
                <a:gd name="T28" fmla="*/ 179 w 778"/>
                <a:gd name="T29" fmla="*/ 14 h 135"/>
                <a:gd name="T30" fmla="*/ 177 w 778"/>
                <a:gd name="T31" fmla="*/ 0 h 135"/>
                <a:gd name="T32" fmla="*/ 173 w 778"/>
                <a:gd name="T33" fmla="*/ 0 h 1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78"/>
                <a:gd name="T52" fmla="*/ 0 h 135"/>
                <a:gd name="T53" fmla="*/ 778 w 778"/>
                <a:gd name="T54" fmla="*/ 135 h 1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78" h="135">
                  <a:moveTo>
                    <a:pt x="752" y="1"/>
                  </a:moveTo>
                  <a:lnTo>
                    <a:pt x="7" y="1"/>
                  </a:lnTo>
                  <a:lnTo>
                    <a:pt x="4" y="19"/>
                  </a:lnTo>
                  <a:lnTo>
                    <a:pt x="0" y="62"/>
                  </a:lnTo>
                  <a:lnTo>
                    <a:pt x="0" y="76"/>
                  </a:lnTo>
                  <a:lnTo>
                    <a:pt x="2" y="89"/>
                  </a:lnTo>
                  <a:lnTo>
                    <a:pt x="4" y="104"/>
                  </a:lnTo>
                  <a:lnTo>
                    <a:pt x="7" y="118"/>
                  </a:lnTo>
                  <a:lnTo>
                    <a:pt x="11" y="135"/>
                  </a:lnTo>
                  <a:lnTo>
                    <a:pt x="767" y="135"/>
                  </a:lnTo>
                  <a:lnTo>
                    <a:pt x="771" y="118"/>
                  </a:lnTo>
                  <a:lnTo>
                    <a:pt x="774" y="104"/>
                  </a:lnTo>
                  <a:lnTo>
                    <a:pt x="776" y="89"/>
                  </a:lnTo>
                  <a:lnTo>
                    <a:pt x="778" y="76"/>
                  </a:lnTo>
                  <a:lnTo>
                    <a:pt x="778" y="62"/>
                  </a:lnTo>
                  <a:lnTo>
                    <a:pt x="771" y="0"/>
                  </a:lnTo>
                  <a:lnTo>
                    <a:pt x="752" y="1"/>
                  </a:lnTo>
                  <a:close/>
                </a:path>
              </a:pathLst>
            </a:custGeom>
            <a:solidFill>
              <a:srgbClr val="000000"/>
            </a:solidFill>
            <a:ln w="9525">
              <a:noFill/>
              <a:round/>
              <a:headEnd/>
              <a:tailEnd/>
            </a:ln>
          </p:spPr>
          <p:txBody>
            <a:bodyPr/>
            <a:lstStyle/>
            <a:p>
              <a:pPr rtl="0"/>
              <a:endParaRPr lang="en-US" sz="3800"/>
            </a:p>
          </p:txBody>
        </p:sp>
        <p:sp>
          <p:nvSpPr>
            <p:cNvPr id="41485" name="Freeform 525"/>
            <p:cNvSpPr>
              <a:spLocks/>
            </p:cNvSpPr>
            <p:nvPr/>
          </p:nvSpPr>
          <p:spPr bwMode="auto">
            <a:xfrm flipH="1">
              <a:off x="551" y="1474"/>
              <a:ext cx="159" cy="10"/>
            </a:xfrm>
            <a:custGeom>
              <a:avLst/>
              <a:gdLst>
                <a:gd name="T0" fmla="*/ 159 w 689"/>
                <a:gd name="T1" fmla="*/ 0 h 46"/>
                <a:gd name="T2" fmla="*/ 159 w 689"/>
                <a:gd name="T3" fmla="*/ 2 h 46"/>
                <a:gd name="T4" fmla="*/ 159 w 689"/>
                <a:gd name="T5" fmla="*/ 3 h 46"/>
                <a:gd name="T6" fmla="*/ 159 w 689"/>
                <a:gd name="T7" fmla="*/ 3 h 46"/>
                <a:gd name="T8" fmla="*/ 159 w 689"/>
                <a:gd name="T9" fmla="*/ 4 h 46"/>
                <a:gd name="T10" fmla="*/ 159 w 689"/>
                <a:gd name="T11" fmla="*/ 5 h 46"/>
                <a:gd name="T12" fmla="*/ 159 w 689"/>
                <a:gd name="T13" fmla="*/ 7 h 46"/>
                <a:gd name="T14" fmla="*/ 159 w 689"/>
                <a:gd name="T15" fmla="*/ 8 h 46"/>
                <a:gd name="T16" fmla="*/ 158 w 689"/>
                <a:gd name="T17" fmla="*/ 10 h 46"/>
                <a:gd name="T18" fmla="*/ 155 w 689"/>
                <a:gd name="T19" fmla="*/ 10 h 46"/>
                <a:gd name="T20" fmla="*/ 150 w 689"/>
                <a:gd name="T21" fmla="*/ 10 h 46"/>
                <a:gd name="T22" fmla="*/ 141 w 689"/>
                <a:gd name="T23" fmla="*/ 10 h 46"/>
                <a:gd name="T24" fmla="*/ 131 w 689"/>
                <a:gd name="T25" fmla="*/ 10 h 46"/>
                <a:gd name="T26" fmla="*/ 120 w 689"/>
                <a:gd name="T27" fmla="*/ 10 h 46"/>
                <a:gd name="T28" fmla="*/ 107 w 689"/>
                <a:gd name="T29" fmla="*/ 10 h 46"/>
                <a:gd name="T30" fmla="*/ 93 w 689"/>
                <a:gd name="T31" fmla="*/ 10 h 46"/>
                <a:gd name="T32" fmla="*/ 79 w 689"/>
                <a:gd name="T33" fmla="*/ 10 h 46"/>
                <a:gd name="T34" fmla="*/ 66 w 689"/>
                <a:gd name="T35" fmla="*/ 10 h 46"/>
                <a:gd name="T36" fmla="*/ 52 w 689"/>
                <a:gd name="T37" fmla="*/ 10 h 46"/>
                <a:gd name="T38" fmla="*/ 39 w 689"/>
                <a:gd name="T39" fmla="*/ 10 h 46"/>
                <a:gd name="T40" fmla="*/ 27 w 689"/>
                <a:gd name="T41" fmla="*/ 10 h 46"/>
                <a:gd name="T42" fmla="*/ 18 w 689"/>
                <a:gd name="T43" fmla="*/ 10 h 46"/>
                <a:gd name="T44" fmla="*/ 9 w 689"/>
                <a:gd name="T45" fmla="*/ 10 h 46"/>
                <a:gd name="T46" fmla="*/ 3 w 689"/>
                <a:gd name="T47" fmla="*/ 10 h 46"/>
                <a:gd name="T48" fmla="*/ 0 w 689"/>
                <a:gd name="T49" fmla="*/ 10 h 46"/>
                <a:gd name="T50" fmla="*/ 0 w 689"/>
                <a:gd name="T51" fmla="*/ 8 h 46"/>
                <a:gd name="T52" fmla="*/ 0 w 689"/>
                <a:gd name="T53" fmla="*/ 7 h 46"/>
                <a:gd name="T54" fmla="*/ 0 w 689"/>
                <a:gd name="T55" fmla="*/ 5 h 46"/>
                <a:gd name="T56" fmla="*/ 0 w 689"/>
                <a:gd name="T57" fmla="*/ 4 h 46"/>
                <a:gd name="T58" fmla="*/ 0 w 689"/>
                <a:gd name="T59" fmla="*/ 3 h 46"/>
                <a:gd name="T60" fmla="*/ 0 w 689"/>
                <a:gd name="T61" fmla="*/ 3 h 46"/>
                <a:gd name="T62" fmla="*/ 0 w 689"/>
                <a:gd name="T63" fmla="*/ 2 h 46"/>
                <a:gd name="T64" fmla="*/ 0 w 689"/>
                <a:gd name="T65" fmla="*/ 0 h 46"/>
                <a:gd name="T66" fmla="*/ 3 w 689"/>
                <a:gd name="T67" fmla="*/ 0 h 46"/>
                <a:gd name="T68" fmla="*/ 9 w 689"/>
                <a:gd name="T69" fmla="*/ 0 h 46"/>
                <a:gd name="T70" fmla="*/ 17 w 689"/>
                <a:gd name="T71" fmla="*/ 0 h 46"/>
                <a:gd name="T72" fmla="*/ 27 w 689"/>
                <a:gd name="T73" fmla="*/ 0 h 46"/>
                <a:gd name="T74" fmla="*/ 39 w 689"/>
                <a:gd name="T75" fmla="*/ 0 h 46"/>
                <a:gd name="T76" fmla="*/ 52 w 689"/>
                <a:gd name="T77" fmla="*/ 0 h 46"/>
                <a:gd name="T78" fmla="*/ 65 w 689"/>
                <a:gd name="T79" fmla="*/ 0 h 46"/>
                <a:gd name="T80" fmla="*/ 79 w 689"/>
                <a:gd name="T81" fmla="*/ 0 h 46"/>
                <a:gd name="T82" fmla="*/ 93 w 689"/>
                <a:gd name="T83" fmla="*/ 0 h 46"/>
                <a:gd name="T84" fmla="*/ 107 w 689"/>
                <a:gd name="T85" fmla="*/ 0 h 46"/>
                <a:gd name="T86" fmla="*/ 120 w 689"/>
                <a:gd name="T87" fmla="*/ 0 h 46"/>
                <a:gd name="T88" fmla="*/ 132 w 689"/>
                <a:gd name="T89" fmla="*/ 0 h 46"/>
                <a:gd name="T90" fmla="*/ 141 w 689"/>
                <a:gd name="T91" fmla="*/ 0 h 46"/>
                <a:gd name="T92" fmla="*/ 150 w 689"/>
                <a:gd name="T93" fmla="*/ 0 h 46"/>
                <a:gd name="T94" fmla="*/ 156 w 689"/>
                <a:gd name="T95" fmla="*/ 0 h 46"/>
                <a:gd name="T96" fmla="*/ 159 w 689"/>
                <a:gd name="T97" fmla="*/ 0 h 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89"/>
                <a:gd name="T148" fmla="*/ 0 h 46"/>
                <a:gd name="T149" fmla="*/ 689 w 689"/>
                <a:gd name="T150" fmla="*/ 46 h 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89" h="46">
                  <a:moveTo>
                    <a:pt x="687" y="0"/>
                  </a:moveTo>
                  <a:lnTo>
                    <a:pt x="689" y="7"/>
                  </a:lnTo>
                  <a:lnTo>
                    <a:pt x="689" y="12"/>
                  </a:lnTo>
                  <a:lnTo>
                    <a:pt x="689" y="16"/>
                  </a:lnTo>
                  <a:lnTo>
                    <a:pt x="689" y="17"/>
                  </a:lnTo>
                  <a:lnTo>
                    <a:pt x="689" y="25"/>
                  </a:lnTo>
                  <a:lnTo>
                    <a:pt x="687" y="31"/>
                  </a:lnTo>
                  <a:lnTo>
                    <a:pt x="687" y="39"/>
                  </a:lnTo>
                  <a:lnTo>
                    <a:pt x="686" y="46"/>
                  </a:lnTo>
                  <a:lnTo>
                    <a:pt x="673" y="46"/>
                  </a:lnTo>
                  <a:lnTo>
                    <a:pt x="648" y="46"/>
                  </a:lnTo>
                  <a:lnTo>
                    <a:pt x="612" y="46"/>
                  </a:lnTo>
                  <a:lnTo>
                    <a:pt x="569" y="46"/>
                  </a:lnTo>
                  <a:lnTo>
                    <a:pt x="518" y="46"/>
                  </a:lnTo>
                  <a:lnTo>
                    <a:pt x="464" y="46"/>
                  </a:lnTo>
                  <a:lnTo>
                    <a:pt x="404" y="46"/>
                  </a:lnTo>
                  <a:lnTo>
                    <a:pt x="344" y="46"/>
                  </a:lnTo>
                  <a:lnTo>
                    <a:pt x="284" y="46"/>
                  </a:lnTo>
                  <a:lnTo>
                    <a:pt x="224" y="46"/>
                  </a:lnTo>
                  <a:lnTo>
                    <a:pt x="170" y="46"/>
                  </a:lnTo>
                  <a:lnTo>
                    <a:pt x="119" y="46"/>
                  </a:lnTo>
                  <a:lnTo>
                    <a:pt x="76" y="46"/>
                  </a:lnTo>
                  <a:lnTo>
                    <a:pt x="40" y="46"/>
                  </a:lnTo>
                  <a:lnTo>
                    <a:pt x="15" y="46"/>
                  </a:lnTo>
                  <a:lnTo>
                    <a:pt x="2" y="46"/>
                  </a:lnTo>
                  <a:lnTo>
                    <a:pt x="1" y="39"/>
                  </a:lnTo>
                  <a:lnTo>
                    <a:pt x="1" y="31"/>
                  </a:lnTo>
                  <a:lnTo>
                    <a:pt x="0" y="24"/>
                  </a:lnTo>
                  <a:lnTo>
                    <a:pt x="0" y="17"/>
                  </a:lnTo>
                  <a:lnTo>
                    <a:pt x="0" y="16"/>
                  </a:lnTo>
                  <a:lnTo>
                    <a:pt x="0" y="12"/>
                  </a:lnTo>
                  <a:lnTo>
                    <a:pt x="0" y="7"/>
                  </a:lnTo>
                  <a:lnTo>
                    <a:pt x="1" y="0"/>
                  </a:lnTo>
                  <a:lnTo>
                    <a:pt x="14" y="0"/>
                  </a:lnTo>
                  <a:lnTo>
                    <a:pt x="40" y="0"/>
                  </a:lnTo>
                  <a:lnTo>
                    <a:pt x="75" y="0"/>
                  </a:lnTo>
                  <a:lnTo>
                    <a:pt x="118" y="0"/>
                  </a:lnTo>
                  <a:lnTo>
                    <a:pt x="169" y="0"/>
                  </a:lnTo>
                  <a:lnTo>
                    <a:pt x="224" y="0"/>
                  </a:lnTo>
                  <a:lnTo>
                    <a:pt x="283" y="0"/>
                  </a:lnTo>
                  <a:lnTo>
                    <a:pt x="344" y="0"/>
                  </a:lnTo>
                  <a:lnTo>
                    <a:pt x="405" y="0"/>
                  </a:lnTo>
                  <a:lnTo>
                    <a:pt x="464" y="0"/>
                  </a:lnTo>
                  <a:lnTo>
                    <a:pt x="520" y="0"/>
                  </a:lnTo>
                  <a:lnTo>
                    <a:pt x="570" y="0"/>
                  </a:lnTo>
                  <a:lnTo>
                    <a:pt x="613" y="0"/>
                  </a:lnTo>
                  <a:lnTo>
                    <a:pt x="648" y="0"/>
                  </a:lnTo>
                  <a:lnTo>
                    <a:pt x="674" y="0"/>
                  </a:lnTo>
                  <a:lnTo>
                    <a:pt x="687" y="0"/>
                  </a:lnTo>
                  <a:close/>
                </a:path>
              </a:pathLst>
            </a:custGeom>
            <a:solidFill>
              <a:srgbClr val="C0C0C0"/>
            </a:solidFill>
            <a:ln w="9525">
              <a:noFill/>
              <a:round/>
              <a:headEnd/>
              <a:tailEnd/>
            </a:ln>
          </p:spPr>
          <p:txBody>
            <a:bodyPr/>
            <a:lstStyle/>
            <a:p>
              <a:pPr rtl="0"/>
              <a:endParaRPr lang="en-US" sz="3800"/>
            </a:p>
          </p:txBody>
        </p:sp>
        <p:sp>
          <p:nvSpPr>
            <p:cNvPr id="41486" name="Freeform 526"/>
            <p:cNvSpPr>
              <a:spLocks/>
            </p:cNvSpPr>
            <p:nvPr/>
          </p:nvSpPr>
          <p:spPr bwMode="auto">
            <a:xfrm flipH="1">
              <a:off x="438" y="1241"/>
              <a:ext cx="231" cy="239"/>
            </a:xfrm>
            <a:custGeom>
              <a:avLst/>
              <a:gdLst>
                <a:gd name="T0" fmla="*/ 167 w 1007"/>
                <a:gd name="T1" fmla="*/ 2 h 1042"/>
                <a:gd name="T2" fmla="*/ 166 w 1007"/>
                <a:gd name="T3" fmla="*/ 5 h 1042"/>
                <a:gd name="T4" fmla="*/ 166 w 1007"/>
                <a:gd name="T5" fmla="*/ 17 h 1042"/>
                <a:gd name="T6" fmla="*/ 149 w 1007"/>
                <a:gd name="T7" fmla="*/ 19 h 1042"/>
                <a:gd name="T8" fmla="*/ 122 w 1007"/>
                <a:gd name="T9" fmla="*/ 21 h 1042"/>
                <a:gd name="T10" fmla="*/ 92 w 1007"/>
                <a:gd name="T11" fmla="*/ 25 h 1042"/>
                <a:gd name="T12" fmla="*/ 64 w 1007"/>
                <a:gd name="T13" fmla="*/ 27 h 1042"/>
                <a:gd name="T14" fmla="*/ 45 w 1007"/>
                <a:gd name="T15" fmla="*/ 29 h 1042"/>
                <a:gd name="T16" fmla="*/ 32 w 1007"/>
                <a:gd name="T17" fmla="*/ 31 h 1042"/>
                <a:gd name="T18" fmla="*/ 22 w 1007"/>
                <a:gd name="T19" fmla="*/ 40 h 1042"/>
                <a:gd name="T20" fmla="*/ 18 w 1007"/>
                <a:gd name="T21" fmla="*/ 53 h 1042"/>
                <a:gd name="T22" fmla="*/ 14 w 1007"/>
                <a:gd name="T23" fmla="*/ 86 h 1042"/>
                <a:gd name="T24" fmla="*/ 5 w 1007"/>
                <a:gd name="T25" fmla="*/ 143 h 1042"/>
                <a:gd name="T26" fmla="*/ 0 w 1007"/>
                <a:gd name="T27" fmla="*/ 174 h 1042"/>
                <a:gd name="T28" fmla="*/ 0 w 1007"/>
                <a:gd name="T29" fmla="*/ 174 h 1042"/>
                <a:gd name="T30" fmla="*/ 0 w 1007"/>
                <a:gd name="T31" fmla="*/ 176 h 1042"/>
                <a:gd name="T32" fmla="*/ 2 w 1007"/>
                <a:gd name="T33" fmla="*/ 178 h 1042"/>
                <a:gd name="T34" fmla="*/ 10 w 1007"/>
                <a:gd name="T35" fmla="*/ 178 h 1042"/>
                <a:gd name="T36" fmla="*/ 34 w 1007"/>
                <a:gd name="T37" fmla="*/ 187 h 1042"/>
                <a:gd name="T38" fmla="*/ 65 w 1007"/>
                <a:gd name="T39" fmla="*/ 202 h 1042"/>
                <a:gd name="T40" fmla="*/ 94 w 1007"/>
                <a:gd name="T41" fmla="*/ 219 h 1042"/>
                <a:gd name="T42" fmla="*/ 116 w 1007"/>
                <a:gd name="T43" fmla="*/ 233 h 1042"/>
                <a:gd name="T44" fmla="*/ 125 w 1007"/>
                <a:gd name="T45" fmla="*/ 239 h 1042"/>
                <a:gd name="T46" fmla="*/ 128 w 1007"/>
                <a:gd name="T47" fmla="*/ 239 h 1042"/>
                <a:gd name="T48" fmla="*/ 131 w 1007"/>
                <a:gd name="T49" fmla="*/ 237 h 1042"/>
                <a:gd name="T50" fmla="*/ 131 w 1007"/>
                <a:gd name="T51" fmla="*/ 235 h 1042"/>
                <a:gd name="T52" fmla="*/ 131 w 1007"/>
                <a:gd name="T53" fmla="*/ 235 h 1042"/>
                <a:gd name="T54" fmla="*/ 124 w 1007"/>
                <a:gd name="T55" fmla="*/ 203 h 1042"/>
                <a:gd name="T56" fmla="*/ 113 w 1007"/>
                <a:gd name="T57" fmla="*/ 168 h 1042"/>
                <a:gd name="T58" fmla="*/ 101 w 1007"/>
                <a:gd name="T59" fmla="*/ 135 h 1042"/>
                <a:gd name="T60" fmla="*/ 89 w 1007"/>
                <a:gd name="T61" fmla="*/ 105 h 1042"/>
                <a:gd name="T62" fmla="*/ 81 w 1007"/>
                <a:gd name="T63" fmla="*/ 84 h 1042"/>
                <a:gd name="T64" fmla="*/ 90 w 1007"/>
                <a:gd name="T65" fmla="*/ 79 h 1042"/>
                <a:gd name="T66" fmla="*/ 115 w 1007"/>
                <a:gd name="T67" fmla="*/ 77 h 1042"/>
                <a:gd name="T68" fmla="*/ 145 w 1007"/>
                <a:gd name="T69" fmla="*/ 74 h 1042"/>
                <a:gd name="T70" fmla="*/ 175 w 1007"/>
                <a:gd name="T71" fmla="*/ 71 h 1042"/>
                <a:gd name="T72" fmla="*/ 200 w 1007"/>
                <a:gd name="T73" fmla="*/ 66 h 1042"/>
                <a:gd name="T74" fmla="*/ 217 w 1007"/>
                <a:gd name="T75" fmla="*/ 60 h 1042"/>
                <a:gd name="T76" fmla="*/ 228 w 1007"/>
                <a:gd name="T77" fmla="*/ 44 h 1042"/>
                <a:gd name="T78" fmla="*/ 231 w 1007"/>
                <a:gd name="T79" fmla="*/ 25 h 1042"/>
                <a:gd name="T80" fmla="*/ 231 w 1007"/>
                <a:gd name="T81" fmla="*/ 9 h 1042"/>
                <a:gd name="T82" fmla="*/ 230 w 1007"/>
                <a:gd name="T83" fmla="*/ 3 h 1042"/>
                <a:gd name="T84" fmla="*/ 227 w 1007"/>
                <a:gd name="T85" fmla="*/ 2 h 1042"/>
                <a:gd name="T86" fmla="*/ 169 w 1007"/>
                <a:gd name="T87" fmla="*/ 0 h 10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07"/>
                <a:gd name="T133" fmla="*/ 0 h 1042"/>
                <a:gd name="T134" fmla="*/ 1007 w 1007"/>
                <a:gd name="T135" fmla="*/ 1042 h 10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07" h="1042">
                  <a:moveTo>
                    <a:pt x="730" y="3"/>
                  </a:moveTo>
                  <a:lnTo>
                    <a:pt x="729" y="6"/>
                  </a:lnTo>
                  <a:lnTo>
                    <a:pt x="726" y="9"/>
                  </a:lnTo>
                  <a:lnTo>
                    <a:pt x="725" y="13"/>
                  </a:lnTo>
                  <a:lnTo>
                    <a:pt x="725" y="15"/>
                  </a:lnTo>
                  <a:lnTo>
                    <a:pt x="725" y="22"/>
                  </a:lnTo>
                  <a:lnTo>
                    <a:pt x="725" y="37"/>
                  </a:lnTo>
                  <a:lnTo>
                    <a:pt x="725" y="57"/>
                  </a:lnTo>
                  <a:lnTo>
                    <a:pt x="725" y="74"/>
                  </a:lnTo>
                  <a:lnTo>
                    <a:pt x="707" y="75"/>
                  </a:lnTo>
                  <a:lnTo>
                    <a:pt x="681" y="78"/>
                  </a:lnTo>
                  <a:lnTo>
                    <a:pt x="650" y="82"/>
                  </a:lnTo>
                  <a:lnTo>
                    <a:pt x="615" y="85"/>
                  </a:lnTo>
                  <a:lnTo>
                    <a:pt x="574" y="89"/>
                  </a:lnTo>
                  <a:lnTo>
                    <a:pt x="533" y="93"/>
                  </a:lnTo>
                  <a:lnTo>
                    <a:pt x="488" y="98"/>
                  </a:lnTo>
                  <a:lnTo>
                    <a:pt x="443" y="102"/>
                  </a:lnTo>
                  <a:lnTo>
                    <a:pt x="399" y="108"/>
                  </a:lnTo>
                  <a:lnTo>
                    <a:pt x="356" y="111"/>
                  </a:lnTo>
                  <a:lnTo>
                    <a:pt x="316" y="115"/>
                  </a:lnTo>
                  <a:lnTo>
                    <a:pt x="278" y="119"/>
                  </a:lnTo>
                  <a:lnTo>
                    <a:pt x="245" y="122"/>
                  </a:lnTo>
                  <a:lnTo>
                    <a:pt x="218" y="125"/>
                  </a:lnTo>
                  <a:lnTo>
                    <a:pt x="196" y="126"/>
                  </a:lnTo>
                  <a:lnTo>
                    <a:pt x="183" y="126"/>
                  </a:lnTo>
                  <a:lnTo>
                    <a:pt x="160" y="128"/>
                  </a:lnTo>
                  <a:lnTo>
                    <a:pt x="139" y="135"/>
                  </a:lnTo>
                  <a:lnTo>
                    <a:pt x="121" y="145"/>
                  </a:lnTo>
                  <a:lnTo>
                    <a:pt x="106" y="158"/>
                  </a:lnTo>
                  <a:lnTo>
                    <a:pt x="95" y="174"/>
                  </a:lnTo>
                  <a:lnTo>
                    <a:pt x="85" y="192"/>
                  </a:lnTo>
                  <a:lnTo>
                    <a:pt x="80" y="210"/>
                  </a:lnTo>
                  <a:lnTo>
                    <a:pt x="79" y="230"/>
                  </a:lnTo>
                  <a:lnTo>
                    <a:pt x="76" y="257"/>
                  </a:lnTo>
                  <a:lnTo>
                    <a:pt x="70" y="308"/>
                  </a:lnTo>
                  <a:lnTo>
                    <a:pt x="59" y="377"/>
                  </a:lnTo>
                  <a:lnTo>
                    <a:pt x="48" y="456"/>
                  </a:lnTo>
                  <a:lnTo>
                    <a:pt x="35" y="540"/>
                  </a:lnTo>
                  <a:lnTo>
                    <a:pt x="22" y="623"/>
                  </a:lnTo>
                  <a:lnTo>
                    <a:pt x="10" y="697"/>
                  </a:lnTo>
                  <a:lnTo>
                    <a:pt x="0" y="757"/>
                  </a:lnTo>
                  <a:lnTo>
                    <a:pt x="0" y="758"/>
                  </a:lnTo>
                  <a:lnTo>
                    <a:pt x="0" y="760"/>
                  </a:lnTo>
                  <a:lnTo>
                    <a:pt x="0" y="762"/>
                  </a:lnTo>
                  <a:lnTo>
                    <a:pt x="1" y="765"/>
                  </a:lnTo>
                  <a:lnTo>
                    <a:pt x="2" y="767"/>
                  </a:lnTo>
                  <a:lnTo>
                    <a:pt x="4" y="770"/>
                  </a:lnTo>
                  <a:lnTo>
                    <a:pt x="6" y="771"/>
                  </a:lnTo>
                  <a:lnTo>
                    <a:pt x="9" y="774"/>
                  </a:lnTo>
                  <a:lnTo>
                    <a:pt x="13" y="775"/>
                  </a:lnTo>
                  <a:lnTo>
                    <a:pt x="15" y="775"/>
                  </a:lnTo>
                  <a:lnTo>
                    <a:pt x="43" y="778"/>
                  </a:lnTo>
                  <a:lnTo>
                    <a:pt x="74" y="787"/>
                  </a:lnTo>
                  <a:lnTo>
                    <a:pt x="110" y="800"/>
                  </a:lnTo>
                  <a:lnTo>
                    <a:pt x="150" y="816"/>
                  </a:lnTo>
                  <a:lnTo>
                    <a:pt x="193" y="836"/>
                  </a:lnTo>
                  <a:lnTo>
                    <a:pt x="238" y="859"/>
                  </a:lnTo>
                  <a:lnTo>
                    <a:pt x="282" y="882"/>
                  </a:lnTo>
                  <a:lnTo>
                    <a:pt x="326" y="907"/>
                  </a:lnTo>
                  <a:lnTo>
                    <a:pt x="369" y="931"/>
                  </a:lnTo>
                  <a:lnTo>
                    <a:pt x="409" y="955"/>
                  </a:lnTo>
                  <a:lnTo>
                    <a:pt x="447" y="977"/>
                  </a:lnTo>
                  <a:lnTo>
                    <a:pt x="479" y="997"/>
                  </a:lnTo>
                  <a:lnTo>
                    <a:pt x="507" y="1015"/>
                  </a:lnTo>
                  <a:lnTo>
                    <a:pt x="527" y="1028"/>
                  </a:lnTo>
                  <a:lnTo>
                    <a:pt x="540" y="1036"/>
                  </a:lnTo>
                  <a:lnTo>
                    <a:pt x="546" y="1040"/>
                  </a:lnTo>
                  <a:lnTo>
                    <a:pt x="550" y="1042"/>
                  </a:lnTo>
                  <a:lnTo>
                    <a:pt x="555" y="1042"/>
                  </a:lnTo>
                  <a:lnTo>
                    <a:pt x="560" y="1042"/>
                  </a:lnTo>
                  <a:lnTo>
                    <a:pt x="564" y="1040"/>
                  </a:lnTo>
                  <a:lnTo>
                    <a:pt x="566" y="1037"/>
                  </a:lnTo>
                  <a:lnTo>
                    <a:pt x="569" y="1034"/>
                  </a:lnTo>
                  <a:lnTo>
                    <a:pt x="570" y="1030"/>
                  </a:lnTo>
                  <a:lnTo>
                    <a:pt x="570" y="1027"/>
                  </a:lnTo>
                  <a:lnTo>
                    <a:pt x="570" y="1025"/>
                  </a:lnTo>
                  <a:lnTo>
                    <a:pt x="570" y="1024"/>
                  </a:lnTo>
                  <a:lnTo>
                    <a:pt x="563" y="980"/>
                  </a:lnTo>
                  <a:lnTo>
                    <a:pt x="551" y="933"/>
                  </a:lnTo>
                  <a:lnTo>
                    <a:pt x="539" y="883"/>
                  </a:lnTo>
                  <a:lnTo>
                    <a:pt x="524" y="834"/>
                  </a:lnTo>
                  <a:lnTo>
                    <a:pt x="508" y="783"/>
                  </a:lnTo>
                  <a:lnTo>
                    <a:pt x="491" y="732"/>
                  </a:lnTo>
                  <a:lnTo>
                    <a:pt x="474" y="683"/>
                  </a:lnTo>
                  <a:lnTo>
                    <a:pt x="456" y="633"/>
                  </a:lnTo>
                  <a:lnTo>
                    <a:pt x="439" y="587"/>
                  </a:lnTo>
                  <a:lnTo>
                    <a:pt x="421" y="541"/>
                  </a:lnTo>
                  <a:lnTo>
                    <a:pt x="404" y="498"/>
                  </a:lnTo>
                  <a:lnTo>
                    <a:pt x="388" y="459"/>
                  </a:lnTo>
                  <a:lnTo>
                    <a:pt x="374" y="424"/>
                  </a:lnTo>
                  <a:lnTo>
                    <a:pt x="361" y="394"/>
                  </a:lnTo>
                  <a:lnTo>
                    <a:pt x="351" y="368"/>
                  </a:lnTo>
                  <a:lnTo>
                    <a:pt x="342" y="348"/>
                  </a:lnTo>
                  <a:lnTo>
                    <a:pt x="364" y="347"/>
                  </a:lnTo>
                  <a:lnTo>
                    <a:pt x="391" y="344"/>
                  </a:lnTo>
                  <a:lnTo>
                    <a:pt x="423" y="342"/>
                  </a:lnTo>
                  <a:lnTo>
                    <a:pt x="461" y="339"/>
                  </a:lnTo>
                  <a:lnTo>
                    <a:pt x="501" y="337"/>
                  </a:lnTo>
                  <a:lnTo>
                    <a:pt x="544" y="333"/>
                  </a:lnTo>
                  <a:lnTo>
                    <a:pt x="589" y="328"/>
                  </a:lnTo>
                  <a:lnTo>
                    <a:pt x="634" y="324"/>
                  </a:lnTo>
                  <a:lnTo>
                    <a:pt x="678" y="318"/>
                  </a:lnTo>
                  <a:lnTo>
                    <a:pt x="722" y="313"/>
                  </a:lnTo>
                  <a:lnTo>
                    <a:pt x="765" y="308"/>
                  </a:lnTo>
                  <a:lnTo>
                    <a:pt x="806" y="302"/>
                  </a:lnTo>
                  <a:lnTo>
                    <a:pt x="841" y="295"/>
                  </a:lnTo>
                  <a:lnTo>
                    <a:pt x="873" y="289"/>
                  </a:lnTo>
                  <a:lnTo>
                    <a:pt x="899" y="282"/>
                  </a:lnTo>
                  <a:lnTo>
                    <a:pt x="920" y="274"/>
                  </a:lnTo>
                  <a:lnTo>
                    <a:pt x="945" y="260"/>
                  </a:lnTo>
                  <a:lnTo>
                    <a:pt x="966" y="240"/>
                  </a:lnTo>
                  <a:lnTo>
                    <a:pt x="980" y="217"/>
                  </a:lnTo>
                  <a:lnTo>
                    <a:pt x="992" y="191"/>
                  </a:lnTo>
                  <a:lnTo>
                    <a:pt x="999" y="164"/>
                  </a:lnTo>
                  <a:lnTo>
                    <a:pt x="1005" y="136"/>
                  </a:lnTo>
                  <a:lnTo>
                    <a:pt x="1006" y="109"/>
                  </a:lnTo>
                  <a:lnTo>
                    <a:pt x="1007" y="84"/>
                  </a:lnTo>
                  <a:lnTo>
                    <a:pt x="1007" y="59"/>
                  </a:lnTo>
                  <a:lnTo>
                    <a:pt x="1006" y="40"/>
                  </a:lnTo>
                  <a:lnTo>
                    <a:pt x="1003" y="27"/>
                  </a:lnTo>
                  <a:lnTo>
                    <a:pt x="1003" y="20"/>
                  </a:lnTo>
                  <a:lnTo>
                    <a:pt x="1002" y="15"/>
                  </a:lnTo>
                  <a:lnTo>
                    <a:pt x="998" y="11"/>
                  </a:lnTo>
                  <a:lnTo>
                    <a:pt x="993" y="9"/>
                  </a:lnTo>
                  <a:lnTo>
                    <a:pt x="988" y="7"/>
                  </a:lnTo>
                  <a:lnTo>
                    <a:pt x="742" y="0"/>
                  </a:lnTo>
                  <a:lnTo>
                    <a:pt x="739" y="0"/>
                  </a:lnTo>
                  <a:lnTo>
                    <a:pt x="737" y="1"/>
                  </a:lnTo>
                  <a:lnTo>
                    <a:pt x="733" y="2"/>
                  </a:lnTo>
                  <a:lnTo>
                    <a:pt x="730" y="3"/>
                  </a:lnTo>
                  <a:close/>
                </a:path>
              </a:pathLst>
            </a:custGeom>
            <a:solidFill>
              <a:srgbClr val="000000"/>
            </a:solidFill>
            <a:ln w="9525">
              <a:noFill/>
              <a:round/>
              <a:headEnd/>
              <a:tailEnd/>
            </a:ln>
          </p:spPr>
          <p:txBody>
            <a:bodyPr/>
            <a:lstStyle/>
            <a:p>
              <a:pPr rtl="0"/>
              <a:endParaRPr lang="en-US" sz="3800"/>
            </a:p>
          </p:txBody>
        </p:sp>
        <p:sp>
          <p:nvSpPr>
            <p:cNvPr id="41487" name="Freeform 527"/>
            <p:cNvSpPr>
              <a:spLocks/>
            </p:cNvSpPr>
            <p:nvPr/>
          </p:nvSpPr>
          <p:spPr bwMode="auto">
            <a:xfrm flipH="1">
              <a:off x="445" y="1249"/>
              <a:ext cx="215" cy="219"/>
            </a:xfrm>
            <a:custGeom>
              <a:avLst/>
              <a:gdLst>
                <a:gd name="T0" fmla="*/ 18 w 940"/>
                <a:gd name="T1" fmla="*/ 39 h 959"/>
                <a:gd name="T2" fmla="*/ 24 w 940"/>
                <a:gd name="T3" fmla="*/ 32 h 959"/>
                <a:gd name="T4" fmla="*/ 34 w 940"/>
                <a:gd name="T5" fmla="*/ 29 h 959"/>
                <a:gd name="T6" fmla="*/ 50 w 940"/>
                <a:gd name="T7" fmla="*/ 28 h 959"/>
                <a:gd name="T8" fmla="*/ 79 w 940"/>
                <a:gd name="T9" fmla="*/ 25 h 959"/>
                <a:gd name="T10" fmla="*/ 112 w 940"/>
                <a:gd name="T11" fmla="*/ 22 h 959"/>
                <a:gd name="T12" fmla="*/ 142 w 940"/>
                <a:gd name="T13" fmla="*/ 18 h 959"/>
                <a:gd name="T14" fmla="*/ 160 w 940"/>
                <a:gd name="T15" fmla="*/ 17 h 959"/>
                <a:gd name="T16" fmla="*/ 164 w 940"/>
                <a:gd name="T17" fmla="*/ 15 h 959"/>
                <a:gd name="T18" fmla="*/ 165 w 940"/>
                <a:gd name="T19" fmla="*/ 12 h 959"/>
                <a:gd name="T20" fmla="*/ 165 w 940"/>
                <a:gd name="T21" fmla="*/ 0 h 959"/>
                <a:gd name="T22" fmla="*/ 172 w 940"/>
                <a:gd name="T23" fmla="*/ 0 h 959"/>
                <a:gd name="T24" fmla="*/ 182 w 940"/>
                <a:gd name="T25" fmla="*/ 1 h 959"/>
                <a:gd name="T26" fmla="*/ 194 w 940"/>
                <a:gd name="T27" fmla="*/ 1 h 959"/>
                <a:gd name="T28" fmla="*/ 205 w 940"/>
                <a:gd name="T29" fmla="*/ 1 h 959"/>
                <a:gd name="T30" fmla="*/ 213 w 940"/>
                <a:gd name="T31" fmla="*/ 2 h 959"/>
                <a:gd name="T32" fmla="*/ 215 w 940"/>
                <a:gd name="T33" fmla="*/ 6 h 959"/>
                <a:gd name="T34" fmla="*/ 215 w 940"/>
                <a:gd name="T35" fmla="*/ 17 h 959"/>
                <a:gd name="T36" fmla="*/ 212 w 940"/>
                <a:gd name="T37" fmla="*/ 33 h 959"/>
                <a:gd name="T38" fmla="*/ 204 w 940"/>
                <a:gd name="T39" fmla="*/ 46 h 959"/>
                <a:gd name="T40" fmla="*/ 188 w 940"/>
                <a:gd name="T41" fmla="*/ 52 h 959"/>
                <a:gd name="T42" fmla="*/ 159 w 940"/>
                <a:gd name="T43" fmla="*/ 56 h 959"/>
                <a:gd name="T44" fmla="*/ 124 w 940"/>
                <a:gd name="T45" fmla="*/ 60 h 959"/>
                <a:gd name="T46" fmla="*/ 91 w 940"/>
                <a:gd name="T47" fmla="*/ 63 h 959"/>
                <a:gd name="T48" fmla="*/ 70 w 940"/>
                <a:gd name="T49" fmla="*/ 65 h 959"/>
                <a:gd name="T50" fmla="*/ 63 w 940"/>
                <a:gd name="T51" fmla="*/ 65 h 959"/>
                <a:gd name="T52" fmla="*/ 61 w 940"/>
                <a:gd name="T53" fmla="*/ 67 h 959"/>
                <a:gd name="T54" fmla="*/ 61 w 940"/>
                <a:gd name="T55" fmla="*/ 68 h 959"/>
                <a:gd name="T56" fmla="*/ 61 w 940"/>
                <a:gd name="T57" fmla="*/ 70 h 959"/>
                <a:gd name="T58" fmla="*/ 62 w 940"/>
                <a:gd name="T59" fmla="*/ 72 h 959"/>
                <a:gd name="T60" fmla="*/ 68 w 940"/>
                <a:gd name="T61" fmla="*/ 86 h 959"/>
                <a:gd name="T62" fmla="*/ 79 w 940"/>
                <a:gd name="T63" fmla="*/ 112 h 959"/>
                <a:gd name="T64" fmla="*/ 92 w 940"/>
                <a:gd name="T65" fmla="*/ 146 h 959"/>
                <a:gd name="T66" fmla="*/ 104 w 940"/>
                <a:gd name="T67" fmla="*/ 183 h 959"/>
                <a:gd name="T68" fmla="*/ 113 w 940"/>
                <a:gd name="T69" fmla="*/ 219 h 959"/>
                <a:gd name="T70" fmla="*/ 97 w 940"/>
                <a:gd name="T71" fmla="*/ 209 h 959"/>
                <a:gd name="T72" fmla="*/ 75 w 940"/>
                <a:gd name="T73" fmla="*/ 196 h 959"/>
                <a:gd name="T74" fmla="*/ 51 w 940"/>
                <a:gd name="T75" fmla="*/ 183 h 959"/>
                <a:gd name="T76" fmla="*/ 27 w 940"/>
                <a:gd name="T77" fmla="*/ 171 h 959"/>
                <a:gd name="T78" fmla="*/ 5 w 940"/>
                <a:gd name="T79" fmla="*/ 164 h 959"/>
                <a:gd name="T80" fmla="*/ 4 w 940"/>
                <a:gd name="T81" fmla="*/ 138 h 959"/>
                <a:gd name="T82" fmla="*/ 13 w 940"/>
                <a:gd name="T83" fmla="*/ 82 h 959"/>
                <a:gd name="T84" fmla="*/ 17 w 940"/>
                <a:gd name="T85" fmla="*/ 45 h 9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40"/>
                <a:gd name="T130" fmla="*/ 0 h 959"/>
                <a:gd name="T131" fmla="*/ 940 w 940"/>
                <a:gd name="T132" fmla="*/ 959 h 9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40" h="959">
                  <a:moveTo>
                    <a:pt x="76" y="198"/>
                  </a:moveTo>
                  <a:lnTo>
                    <a:pt x="78" y="185"/>
                  </a:lnTo>
                  <a:lnTo>
                    <a:pt x="80" y="172"/>
                  </a:lnTo>
                  <a:lnTo>
                    <a:pt x="86" y="159"/>
                  </a:lnTo>
                  <a:lnTo>
                    <a:pt x="93" y="148"/>
                  </a:lnTo>
                  <a:lnTo>
                    <a:pt x="104" y="139"/>
                  </a:lnTo>
                  <a:lnTo>
                    <a:pt x="115" y="133"/>
                  </a:lnTo>
                  <a:lnTo>
                    <a:pt x="131" y="128"/>
                  </a:lnTo>
                  <a:lnTo>
                    <a:pt x="148" y="126"/>
                  </a:lnTo>
                  <a:lnTo>
                    <a:pt x="164" y="126"/>
                  </a:lnTo>
                  <a:lnTo>
                    <a:pt x="188" y="124"/>
                  </a:lnTo>
                  <a:lnTo>
                    <a:pt x="219" y="121"/>
                  </a:lnTo>
                  <a:lnTo>
                    <a:pt x="257" y="119"/>
                  </a:lnTo>
                  <a:lnTo>
                    <a:pt x="300" y="115"/>
                  </a:lnTo>
                  <a:lnTo>
                    <a:pt x="346" y="109"/>
                  </a:lnTo>
                  <a:lnTo>
                    <a:pt x="394" y="106"/>
                  </a:lnTo>
                  <a:lnTo>
                    <a:pt x="443" y="100"/>
                  </a:lnTo>
                  <a:lnTo>
                    <a:pt x="491" y="95"/>
                  </a:lnTo>
                  <a:lnTo>
                    <a:pt x="538" y="90"/>
                  </a:lnTo>
                  <a:lnTo>
                    <a:pt x="581" y="86"/>
                  </a:lnTo>
                  <a:lnTo>
                    <a:pt x="621" y="81"/>
                  </a:lnTo>
                  <a:lnTo>
                    <a:pt x="655" y="78"/>
                  </a:lnTo>
                  <a:lnTo>
                    <a:pt x="681" y="74"/>
                  </a:lnTo>
                  <a:lnTo>
                    <a:pt x="699" y="73"/>
                  </a:lnTo>
                  <a:lnTo>
                    <a:pt x="708" y="72"/>
                  </a:lnTo>
                  <a:lnTo>
                    <a:pt x="715" y="70"/>
                  </a:lnTo>
                  <a:lnTo>
                    <a:pt x="719" y="66"/>
                  </a:lnTo>
                  <a:lnTo>
                    <a:pt x="721" y="61"/>
                  </a:lnTo>
                  <a:lnTo>
                    <a:pt x="723" y="56"/>
                  </a:lnTo>
                  <a:lnTo>
                    <a:pt x="723" y="51"/>
                  </a:lnTo>
                  <a:lnTo>
                    <a:pt x="723" y="35"/>
                  </a:lnTo>
                  <a:lnTo>
                    <a:pt x="723" y="17"/>
                  </a:lnTo>
                  <a:lnTo>
                    <a:pt x="723" y="0"/>
                  </a:lnTo>
                  <a:lnTo>
                    <a:pt x="729" y="0"/>
                  </a:lnTo>
                  <a:lnTo>
                    <a:pt x="738" y="1"/>
                  </a:lnTo>
                  <a:lnTo>
                    <a:pt x="751" y="1"/>
                  </a:lnTo>
                  <a:lnTo>
                    <a:pt x="764" y="1"/>
                  </a:lnTo>
                  <a:lnTo>
                    <a:pt x="780" y="3"/>
                  </a:lnTo>
                  <a:lnTo>
                    <a:pt x="797" y="3"/>
                  </a:lnTo>
                  <a:lnTo>
                    <a:pt x="814" y="3"/>
                  </a:lnTo>
                  <a:lnTo>
                    <a:pt x="832" y="4"/>
                  </a:lnTo>
                  <a:lnTo>
                    <a:pt x="850" y="4"/>
                  </a:lnTo>
                  <a:lnTo>
                    <a:pt x="867" y="5"/>
                  </a:lnTo>
                  <a:lnTo>
                    <a:pt x="882" y="5"/>
                  </a:lnTo>
                  <a:lnTo>
                    <a:pt x="898" y="5"/>
                  </a:lnTo>
                  <a:lnTo>
                    <a:pt x="911" y="7"/>
                  </a:lnTo>
                  <a:lnTo>
                    <a:pt x="923" y="7"/>
                  </a:lnTo>
                  <a:lnTo>
                    <a:pt x="932" y="7"/>
                  </a:lnTo>
                  <a:lnTo>
                    <a:pt x="937" y="7"/>
                  </a:lnTo>
                  <a:lnTo>
                    <a:pt x="938" y="16"/>
                  </a:lnTo>
                  <a:lnTo>
                    <a:pt x="938" y="26"/>
                  </a:lnTo>
                  <a:lnTo>
                    <a:pt x="940" y="38"/>
                  </a:lnTo>
                  <a:lnTo>
                    <a:pt x="940" y="52"/>
                  </a:lnTo>
                  <a:lnTo>
                    <a:pt x="940" y="74"/>
                  </a:lnTo>
                  <a:lnTo>
                    <a:pt x="937" y="98"/>
                  </a:lnTo>
                  <a:lnTo>
                    <a:pt x="933" y="121"/>
                  </a:lnTo>
                  <a:lnTo>
                    <a:pt x="928" y="143"/>
                  </a:lnTo>
                  <a:lnTo>
                    <a:pt x="919" y="165"/>
                  </a:lnTo>
                  <a:lnTo>
                    <a:pt x="907" y="185"/>
                  </a:lnTo>
                  <a:lnTo>
                    <a:pt x="893" y="201"/>
                  </a:lnTo>
                  <a:lnTo>
                    <a:pt x="873" y="212"/>
                  </a:lnTo>
                  <a:lnTo>
                    <a:pt x="850" y="220"/>
                  </a:lnTo>
                  <a:lnTo>
                    <a:pt x="820" y="228"/>
                  </a:lnTo>
                  <a:lnTo>
                    <a:pt x="782" y="234"/>
                  </a:lnTo>
                  <a:lnTo>
                    <a:pt x="739" y="241"/>
                  </a:lnTo>
                  <a:lnTo>
                    <a:pt x="693" y="247"/>
                  </a:lnTo>
                  <a:lnTo>
                    <a:pt x="643" y="254"/>
                  </a:lnTo>
                  <a:lnTo>
                    <a:pt x="593" y="259"/>
                  </a:lnTo>
                  <a:lnTo>
                    <a:pt x="542" y="264"/>
                  </a:lnTo>
                  <a:lnTo>
                    <a:pt x="492" y="270"/>
                  </a:lnTo>
                  <a:lnTo>
                    <a:pt x="444" y="273"/>
                  </a:lnTo>
                  <a:lnTo>
                    <a:pt x="400" y="276"/>
                  </a:lnTo>
                  <a:lnTo>
                    <a:pt x="361" y="280"/>
                  </a:lnTo>
                  <a:lnTo>
                    <a:pt x="329" y="283"/>
                  </a:lnTo>
                  <a:lnTo>
                    <a:pt x="304" y="284"/>
                  </a:lnTo>
                  <a:lnTo>
                    <a:pt x="287" y="285"/>
                  </a:lnTo>
                  <a:lnTo>
                    <a:pt x="281" y="285"/>
                  </a:lnTo>
                  <a:lnTo>
                    <a:pt x="277" y="285"/>
                  </a:lnTo>
                  <a:lnTo>
                    <a:pt x="273" y="286"/>
                  </a:lnTo>
                  <a:lnTo>
                    <a:pt x="270" y="289"/>
                  </a:lnTo>
                  <a:lnTo>
                    <a:pt x="268" y="293"/>
                  </a:lnTo>
                  <a:lnTo>
                    <a:pt x="266" y="294"/>
                  </a:lnTo>
                  <a:lnTo>
                    <a:pt x="266" y="297"/>
                  </a:lnTo>
                  <a:lnTo>
                    <a:pt x="265" y="298"/>
                  </a:lnTo>
                  <a:lnTo>
                    <a:pt x="265" y="301"/>
                  </a:lnTo>
                  <a:lnTo>
                    <a:pt x="265" y="302"/>
                  </a:lnTo>
                  <a:lnTo>
                    <a:pt x="266" y="305"/>
                  </a:lnTo>
                  <a:lnTo>
                    <a:pt x="266" y="306"/>
                  </a:lnTo>
                  <a:lnTo>
                    <a:pt x="266" y="309"/>
                  </a:lnTo>
                  <a:lnTo>
                    <a:pt x="269" y="314"/>
                  </a:lnTo>
                  <a:lnTo>
                    <a:pt x="274" y="327"/>
                  </a:lnTo>
                  <a:lnTo>
                    <a:pt x="284" y="348"/>
                  </a:lnTo>
                  <a:lnTo>
                    <a:pt x="296" y="375"/>
                  </a:lnTo>
                  <a:lnTo>
                    <a:pt x="310" y="409"/>
                  </a:lnTo>
                  <a:lnTo>
                    <a:pt x="326" y="448"/>
                  </a:lnTo>
                  <a:lnTo>
                    <a:pt x="344" y="491"/>
                  </a:lnTo>
                  <a:lnTo>
                    <a:pt x="362" y="538"/>
                  </a:lnTo>
                  <a:lnTo>
                    <a:pt x="382" y="588"/>
                  </a:lnTo>
                  <a:lnTo>
                    <a:pt x="401" y="640"/>
                  </a:lnTo>
                  <a:lnTo>
                    <a:pt x="420" y="694"/>
                  </a:lnTo>
                  <a:lnTo>
                    <a:pt x="438" y="749"/>
                  </a:lnTo>
                  <a:lnTo>
                    <a:pt x="456" y="803"/>
                  </a:lnTo>
                  <a:lnTo>
                    <a:pt x="472" y="857"/>
                  </a:lnTo>
                  <a:lnTo>
                    <a:pt x="485" y="909"/>
                  </a:lnTo>
                  <a:lnTo>
                    <a:pt x="496" y="959"/>
                  </a:lnTo>
                  <a:lnTo>
                    <a:pt x="477" y="946"/>
                  </a:lnTo>
                  <a:lnTo>
                    <a:pt x="453" y="932"/>
                  </a:lnTo>
                  <a:lnTo>
                    <a:pt x="426" y="916"/>
                  </a:lnTo>
                  <a:lnTo>
                    <a:pt x="396" y="898"/>
                  </a:lnTo>
                  <a:lnTo>
                    <a:pt x="364" y="879"/>
                  </a:lnTo>
                  <a:lnTo>
                    <a:pt x="330" y="859"/>
                  </a:lnTo>
                  <a:lnTo>
                    <a:pt x="295" y="840"/>
                  </a:lnTo>
                  <a:lnTo>
                    <a:pt x="260" y="820"/>
                  </a:lnTo>
                  <a:lnTo>
                    <a:pt x="223" y="801"/>
                  </a:lnTo>
                  <a:lnTo>
                    <a:pt x="187" y="782"/>
                  </a:lnTo>
                  <a:lnTo>
                    <a:pt x="151" y="765"/>
                  </a:lnTo>
                  <a:lnTo>
                    <a:pt x="117" y="750"/>
                  </a:lnTo>
                  <a:lnTo>
                    <a:pt x="84" y="737"/>
                  </a:lnTo>
                  <a:lnTo>
                    <a:pt x="53" y="726"/>
                  </a:lnTo>
                  <a:lnTo>
                    <a:pt x="24" y="719"/>
                  </a:lnTo>
                  <a:lnTo>
                    <a:pt x="0" y="713"/>
                  </a:lnTo>
                  <a:lnTo>
                    <a:pt x="6" y="668"/>
                  </a:lnTo>
                  <a:lnTo>
                    <a:pt x="17" y="603"/>
                  </a:lnTo>
                  <a:lnTo>
                    <a:pt x="30" y="523"/>
                  </a:lnTo>
                  <a:lnTo>
                    <a:pt x="43" y="439"/>
                  </a:lnTo>
                  <a:lnTo>
                    <a:pt x="56" y="357"/>
                  </a:lnTo>
                  <a:lnTo>
                    <a:pt x="66" y="284"/>
                  </a:lnTo>
                  <a:lnTo>
                    <a:pt x="74" y="228"/>
                  </a:lnTo>
                  <a:lnTo>
                    <a:pt x="76" y="198"/>
                  </a:lnTo>
                  <a:close/>
                </a:path>
              </a:pathLst>
            </a:custGeom>
            <a:solidFill>
              <a:srgbClr val="C0C0C0"/>
            </a:solidFill>
            <a:ln w="9525">
              <a:noFill/>
              <a:round/>
              <a:headEnd/>
              <a:tailEnd/>
            </a:ln>
          </p:spPr>
          <p:txBody>
            <a:bodyPr/>
            <a:lstStyle/>
            <a:p>
              <a:pPr rtl="0"/>
              <a:endParaRPr lang="en-US" sz="3800"/>
            </a:p>
          </p:txBody>
        </p:sp>
        <p:sp>
          <p:nvSpPr>
            <p:cNvPr id="41488" name="Freeform 528"/>
            <p:cNvSpPr>
              <a:spLocks/>
            </p:cNvSpPr>
            <p:nvPr/>
          </p:nvSpPr>
          <p:spPr bwMode="auto">
            <a:xfrm flipH="1">
              <a:off x="439" y="1069"/>
              <a:ext cx="82" cy="190"/>
            </a:xfrm>
            <a:custGeom>
              <a:avLst/>
              <a:gdLst>
                <a:gd name="T0" fmla="*/ 11 w 357"/>
                <a:gd name="T1" fmla="*/ 2 h 828"/>
                <a:gd name="T2" fmla="*/ 8 w 357"/>
                <a:gd name="T3" fmla="*/ 4 h 828"/>
                <a:gd name="T4" fmla="*/ 6 w 357"/>
                <a:gd name="T5" fmla="*/ 7 h 828"/>
                <a:gd name="T6" fmla="*/ 4 w 357"/>
                <a:gd name="T7" fmla="*/ 10 h 828"/>
                <a:gd name="T8" fmla="*/ 2 w 357"/>
                <a:gd name="T9" fmla="*/ 19 h 828"/>
                <a:gd name="T10" fmla="*/ 0 w 357"/>
                <a:gd name="T11" fmla="*/ 40 h 828"/>
                <a:gd name="T12" fmla="*/ 1 w 357"/>
                <a:gd name="T13" fmla="*/ 64 h 828"/>
                <a:gd name="T14" fmla="*/ 5 w 357"/>
                <a:gd name="T15" fmla="*/ 90 h 828"/>
                <a:gd name="T16" fmla="*/ 10 w 357"/>
                <a:gd name="T17" fmla="*/ 103 h 828"/>
                <a:gd name="T18" fmla="*/ 13 w 357"/>
                <a:gd name="T19" fmla="*/ 115 h 828"/>
                <a:gd name="T20" fmla="*/ 17 w 357"/>
                <a:gd name="T21" fmla="*/ 135 h 828"/>
                <a:gd name="T22" fmla="*/ 19 w 357"/>
                <a:gd name="T23" fmla="*/ 162 h 828"/>
                <a:gd name="T24" fmla="*/ 18 w 357"/>
                <a:gd name="T25" fmla="*/ 177 h 828"/>
                <a:gd name="T26" fmla="*/ 19 w 357"/>
                <a:gd name="T27" fmla="*/ 178 h 828"/>
                <a:gd name="T28" fmla="*/ 19 w 357"/>
                <a:gd name="T29" fmla="*/ 179 h 828"/>
                <a:gd name="T30" fmla="*/ 21 w 357"/>
                <a:gd name="T31" fmla="*/ 181 h 828"/>
                <a:gd name="T32" fmla="*/ 25 w 357"/>
                <a:gd name="T33" fmla="*/ 184 h 828"/>
                <a:gd name="T34" fmla="*/ 30 w 357"/>
                <a:gd name="T35" fmla="*/ 187 h 828"/>
                <a:gd name="T36" fmla="*/ 38 w 357"/>
                <a:gd name="T37" fmla="*/ 189 h 828"/>
                <a:gd name="T38" fmla="*/ 47 w 357"/>
                <a:gd name="T39" fmla="*/ 190 h 828"/>
                <a:gd name="T40" fmla="*/ 59 w 357"/>
                <a:gd name="T41" fmla="*/ 189 h 828"/>
                <a:gd name="T42" fmla="*/ 72 w 357"/>
                <a:gd name="T43" fmla="*/ 185 h 828"/>
                <a:gd name="T44" fmla="*/ 81 w 357"/>
                <a:gd name="T45" fmla="*/ 181 h 828"/>
                <a:gd name="T46" fmla="*/ 82 w 357"/>
                <a:gd name="T47" fmla="*/ 179 h 828"/>
                <a:gd name="T48" fmla="*/ 82 w 357"/>
                <a:gd name="T49" fmla="*/ 171 h 828"/>
                <a:gd name="T50" fmla="*/ 79 w 357"/>
                <a:gd name="T51" fmla="*/ 131 h 828"/>
                <a:gd name="T52" fmla="*/ 69 w 357"/>
                <a:gd name="T53" fmla="*/ 75 h 828"/>
                <a:gd name="T54" fmla="*/ 51 w 357"/>
                <a:gd name="T55" fmla="*/ 23 h 828"/>
                <a:gd name="T56" fmla="*/ 37 w 357"/>
                <a:gd name="T57" fmla="*/ 4 h 828"/>
                <a:gd name="T58" fmla="*/ 36 w 357"/>
                <a:gd name="T59" fmla="*/ 4 h 828"/>
                <a:gd name="T60" fmla="*/ 35 w 357"/>
                <a:gd name="T61" fmla="*/ 4 h 828"/>
                <a:gd name="T62" fmla="*/ 31 w 357"/>
                <a:gd name="T63" fmla="*/ 2 h 828"/>
                <a:gd name="T64" fmla="*/ 24 w 357"/>
                <a:gd name="T65" fmla="*/ 0 h 828"/>
                <a:gd name="T66" fmla="*/ 16 w 357"/>
                <a:gd name="T67" fmla="*/ 0 h 82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57"/>
                <a:gd name="T103" fmla="*/ 0 h 828"/>
                <a:gd name="T104" fmla="*/ 357 w 357"/>
                <a:gd name="T105" fmla="*/ 828 h 82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57" h="828">
                  <a:moveTo>
                    <a:pt x="54" y="6"/>
                  </a:moveTo>
                  <a:lnTo>
                    <a:pt x="48" y="10"/>
                  </a:lnTo>
                  <a:lnTo>
                    <a:pt x="41" y="14"/>
                  </a:lnTo>
                  <a:lnTo>
                    <a:pt x="36" y="18"/>
                  </a:lnTo>
                  <a:lnTo>
                    <a:pt x="31" y="23"/>
                  </a:lnTo>
                  <a:lnTo>
                    <a:pt x="26" y="30"/>
                  </a:lnTo>
                  <a:lnTo>
                    <a:pt x="22" y="36"/>
                  </a:lnTo>
                  <a:lnTo>
                    <a:pt x="18" y="43"/>
                  </a:lnTo>
                  <a:lnTo>
                    <a:pt x="15" y="51"/>
                  </a:lnTo>
                  <a:lnTo>
                    <a:pt x="8" y="83"/>
                  </a:lnTo>
                  <a:lnTo>
                    <a:pt x="2" y="124"/>
                  </a:lnTo>
                  <a:lnTo>
                    <a:pt x="0" y="173"/>
                  </a:lnTo>
                  <a:lnTo>
                    <a:pt x="0" y="225"/>
                  </a:lnTo>
                  <a:lnTo>
                    <a:pt x="4" y="281"/>
                  </a:lnTo>
                  <a:lnTo>
                    <a:pt x="11" y="337"/>
                  </a:lnTo>
                  <a:lnTo>
                    <a:pt x="23" y="392"/>
                  </a:lnTo>
                  <a:lnTo>
                    <a:pt x="40" y="442"/>
                  </a:lnTo>
                  <a:lnTo>
                    <a:pt x="43" y="449"/>
                  </a:lnTo>
                  <a:lnTo>
                    <a:pt x="49" y="469"/>
                  </a:lnTo>
                  <a:lnTo>
                    <a:pt x="57" y="500"/>
                  </a:lnTo>
                  <a:lnTo>
                    <a:pt x="66" y="540"/>
                  </a:lnTo>
                  <a:lnTo>
                    <a:pt x="74" y="588"/>
                  </a:lnTo>
                  <a:lnTo>
                    <a:pt x="80" y="644"/>
                  </a:lnTo>
                  <a:lnTo>
                    <a:pt x="82" y="704"/>
                  </a:lnTo>
                  <a:lnTo>
                    <a:pt x="79" y="768"/>
                  </a:lnTo>
                  <a:lnTo>
                    <a:pt x="79" y="770"/>
                  </a:lnTo>
                  <a:lnTo>
                    <a:pt x="80" y="774"/>
                  </a:lnTo>
                  <a:lnTo>
                    <a:pt x="82" y="777"/>
                  </a:lnTo>
                  <a:lnTo>
                    <a:pt x="83" y="780"/>
                  </a:lnTo>
                  <a:lnTo>
                    <a:pt x="84" y="781"/>
                  </a:lnTo>
                  <a:lnTo>
                    <a:pt x="88" y="785"/>
                  </a:lnTo>
                  <a:lnTo>
                    <a:pt x="93" y="790"/>
                  </a:lnTo>
                  <a:lnTo>
                    <a:pt x="100" y="795"/>
                  </a:lnTo>
                  <a:lnTo>
                    <a:pt x="109" y="802"/>
                  </a:lnTo>
                  <a:lnTo>
                    <a:pt x="119" y="808"/>
                  </a:lnTo>
                  <a:lnTo>
                    <a:pt x="132" y="815"/>
                  </a:lnTo>
                  <a:lnTo>
                    <a:pt x="148" y="820"/>
                  </a:lnTo>
                  <a:lnTo>
                    <a:pt x="165" y="824"/>
                  </a:lnTo>
                  <a:lnTo>
                    <a:pt x="184" y="826"/>
                  </a:lnTo>
                  <a:lnTo>
                    <a:pt x="205" y="828"/>
                  </a:lnTo>
                  <a:lnTo>
                    <a:pt x="230" y="826"/>
                  </a:lnTo>
                  <a:lnTo>
                    <a:pt x="256" y="823"/>
                  </a:lnTo>
                  <a:lnTo>
                    <a:pt x="284" y="816"/>
                  </a:lnTo>
                  <a:lnTo>
                    <a:pt x="314" y="806"/>
                  </a:lnTo>
                  <a:lnTo>
                    <a:pt x="348" y="791"/>
                  </a:lnTo>
                  <a:lnTo>
                    <a:pt x="352" y="789"/>
                  </a:lnTo>
                  <a:lnTo>
                    <a:pt x="355" y="786"/>
                  </a:lnTo>
                  <a:lnTo>
                    <a:pt x="356" y="782"/>
                  </a:lnTo>
                  <a:lnTo>
                    <a:pt x="357" y="777"/>
                  </a:lnTo>
                  <a:lnTo>
                    <a:pt x="356" y="744"/>
                  </a:lnTo>
                  <a:lnTo>
                    <a:pt x="352" y="672"/>
                  </a:lnTo>
                  <a:lnTo>
                    <a:pt x="343" y="571"/>
                  </a:lnTo>
                  <a:lnTo>
                    <a:pt x="326" y="453"/>
                  </a:lnTo>
                  <a:lnTo>
                    <a:pt x="301" y="328"/>
                  </a:lnTo>
                  <a:lnTo>
                    <a:pt x="268" y="207"/>
                  </a:lnTo>
                  <a:lnTo>
                    <a:pt x="221" y="100"/>
                  </a:lnTo>
                  <a:lnTo>
                    <a:pt x="161" y="21"/>
                  </a:lnTo>
                  <a:lnTo>
                    <a:pt x="160" y="19"/>
                  </a:lnTo>
                  <a:lnTo>
                    <a:pt x="158" y="18"/>
                  </a:lnTo>
                  <a:lnTo>
                    <a:pt x="157" y="18"/>
                  </a:lnTo>
                  <a:lnTo>
                    <a:pt x="153" y="17"/>
                  </a:lnTo>
                  <a:lnTo>
                    <a:pt x="145" y="13"/>
                  </a:lnTo>
                  <a:lnTo>
                    <a:pt x="135" y="9"/>
                  </a:lnTo>
                  <a:lnTo>
                    <a:pt x="121" y="5"/>
                  </a:lnTo>
                  <a:lnTo>
                    <a:pt x="105" y="1"/>
                  </a:lnTo>
                  <a:lnTo>
                    <a:pt x="88" y="0"/>
                  </a:lnTo>
                  <a:lnTo>
                    <a:pt x="71" y="1"/>
                  </a:lnTo>
                  <a:lnTo>
                    <a:pt x="54" y="6"/>
                  </a:lnTo>
                  <a:close/>
                </a:path>
              </a:pathLst>
            </a:custGeom>
            <a:solidFill>
              <a:srgbClr val="000000"/>
            </a:solidFill>
            <a:ln w="9525">
              <a:noFill/>
              <a:round/>
              <a:headEnd/>
              <a:tailEnd/>
            </a:ln>
          </p:spPr>
          <p:txBody>
            <a:bodyPr/>
            <a:lstStyle/>
            <a:p>
              <a:pPr rtl="0"/>
              <a:endParaRPr lang="en-US" sz="3800"/>
            </a:p>
          </p:txBody>
        </p:sp>
        <p:sp>
          <p:nvSpPr>
            <p:cNvPr id="41489" name="Freeform 529"/>
            <p:cNvSpPr>
              <a:spLocks/>
            </p:cNvSpPr>
            <p:nvPr/>
          </p:nvSpPr>
          <p:spPr bwMode="auto">
            <a:xfrm flipH="1">
              <a:off x="496" y="1245"/>
              <a:ext cx="0" cy="1"/>
            </a:xfrm>
            <a:custGeom>
              <a:avLst/>
              <a:gdLst>
                <a:gd name="T0" fmla="*/ 0 h 3"/>
                <a:gd name="T1" fmla="*/ 0 h 3"/>
                <a:gd name="T2" fmla="*/ 0 h 3"/>
                <a:gd name="T3" fmla="*/ 0 h 3"/>
                <a:gd name="T4" fmla="*/ 1 h 3"/>
                <a:gd name="T5" fmla="*/ 0 h 3"/>
                <a:gd name="T6" fmla="*/ 0 h 3"/>
                <a:gd name="T7" fmla="*/ 0 h 3"/>
                <a:gd name="T8" fmla="*/ 0 h 3"/>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 name="T18" fmla="*/ 0 h 3"/>
                <a:gd name="T19" fmla="*/ 3 h 3"/>
              </a:gdLst>
              <a:ahLst/>
              <a:cxnLst>
                <a:cxn ang="T9">
                  <a:pos x="0" y="T0"/>
                </a:cxn>
                <a:cxn ang="T10">
                  <a:pos x="0" y="T1"/>
                </a:cxn>
                <a:cxn ang="T11">
                  <a:pos x="0" y="T2"/>
                </a:cxn>
                <a:cxn ang="T12">
                  <a:pos x="0" y="T3"/>
                </a:cxn>
                <a:cxn ang="T13">
                  <a:pos x="0" y="T4"/>
                </a:cxn>
                <a:cxn ang="T14">
                  <a:pos x="0" y="T5"/>
                </a:cxn>
                <a:cxn ang="T15">
                  <a:pos x="0" y="T6"/>
                </a:cxn>
                <a:cxn ang="T16">
                  <a:pos x="0" y="T7"/>
                </a:cxn>
                <a:cxn ang="T17">
                  <a:pos x="0" y="T8"/>
                </a:cxn>
              </a:cxnLst>
              <a:rect l="0" t="T18" r="0" b="T19"/>
              <a:pathLst>
                <a:path h="3">
                  <a:moveTo>
                    <a:pt x="0" y="0"/>
                  </a:moveTo>
                  <a:lnTo>
                    <a:pt x="0" y="0"/>
                  </a:lnTo>
                  <a:lnTo>
                    <a:pt x="0" y="1"/>
                  </a:lnTo>
                  <a:lnTo>
                    <a:pt x="0" y="3"/>
                  </a:lnTo>
                  <a:lnTo>
                    <a:pt x="0" y="1"/>
                  </a:lnTo>
                  <a:lnTo>
                    <a:pt x="0" y="0"/>
                  </a:lnTo>
                  <a:close/>
                </a:path>
              </a:pathLst>
            </a:custGeom>
            <a:solidFill>
              <a:srgbClr val="000000"/>
            </a:solidFill>
            <a:ln w="9525">
              <a:noFill/>
              <a:round/>
              <a:headEnd/>
              <a:tailEnd/>
            </a:ln>
          </p:spPr>
          <p:txBody>
            <a:bodyPr/>
            <a:lstStyle/>
            <a:p>
              <a:pPr rtl="0"/>
              <a:endParaRPr lang="en-US" sz="3800"/>
            </a:p>
          </p:txBody>
        </p:sp>
        <p:sp>
          <p:nvSpPr>
            <p:cNvPr id="41490" name="Freeform 530"/>
            <p:cNvSpPr>
              <a:spLocks/>
            </p:cNvSpPr>
            <p:nvPr/>
          </p:nvSpPr>
          <p:spPr bwMode="auto">
            <a:xfrm flipH="1">
              <a:off x="446" y="1076"/>
              <a:ext cx="67" cy="175"/>
            </a:xfrm>
            <a:custGeom>
              <a:avLst/>
              <a:gdLst>
                <a:gd name="T0" fmla="*/ 19 w 293"/>
                <a:gd name="T1" fmla="*/ 154 h 763"/>
                <a:gd name="T2" fmla="*/ 19 w 293"/>
                <a:gd name="T3" fmla="*/ 141 h 763"/>
                <a:gd name="T4" fmla="*/ 18 w 293"/>
                <a:gd name="T5" fmla="*/ 130 h 763"/>
                <a:gd name="T6" fmla="*/ 16 w 293"/>
                <a:gd name="T7" fmla="*/ 119 h 763"/>
                <a:gd name="T8" fmla="*/ 14 w 293"/>
                <a:gd name="T9" fmla="*/ 110 h 763"/>
                <a:gd name="T10" fmla="*/ 12 w 293"/>
                <a:gd name="T11" fmla="*/ 103 h 763"/>
                <a:gd name="T12" fmla="*/ 11 w 293"/>
                <a:gd name="T13" fmla="*/ 97 h 763"/>
                <a:gd name="T14" fmla="*/ 9 w 293"/>
                <a:gd name="T15" fmla="*/ 93 h 763"/>
                <a:gd name="T16" fmla="*/ 9 w 293"/>
                <a:gd name="T17" fmla="*/ 92 h 763"/>
                <a:gd name="T18" fmla="*/ 5 w 293"/>
                <a:gd name="T19" fmla="*/ 79 h 763"/>
                <a:gd name="T20" fmla="*/ 2 w 293"/>
                <a:gd name="T21" fmla="*/ 65 h 763"/>
                <a:gd name="T22" fmla="*/ 1 w 293"/>
                <a:gd name="T23" fmla="*/ 50 h 763"/>
                <a:gd name="T24" fmla="*/ 0 w 293"/>
                <a:gd name="T25" fmla="*/ 37 h 763"/>
                <a:gd name="T26" fmla="*/ 0 w 293"/>
                <a:gd name="T27" fmla="*/ 28 h 763"/>
                <a:gd name="T28" fmla="*/ 1 w 293"/>
                <a:gd name="T29" fmla="*/ 19 h 763"/>
                <a:gd name="T30" fmla="*/ 2 w 293"/>
                <a:gd name="T31" fmla="*/ 12 h 763"/>
                <a:gd name="T32" fmla="*/ 3 w 293"/>
                <a:gd name="T33" fmla="*/ 7 h 763"/>
                <a:gd name="T34" fmla="*/ 4 w 293"/>
                <a:gd name="T35" fmla="*/ 5 h 763"/>
                <a:gd name="T36" fmla="*/ 5 w 293"/>
                <a:gd name="T37" fmla="*/ 3 h 763"/>
                <a:gd name="T38" fmla="*/ 7 w 293"/>
                <a:gd name="T39" fmla="*/ 2 h 763"/>
                <a:gd name="T40" fmla="*/ 8 w 293"/>
                <a:gd name="T41" fmla="*/ 1 h 763"/>
                <a:gd name="T42" fmla="*/ 10 w 293"/>
                <a:gd name="T43" fmla="*/ 0 h 763"/>
                <a:gd name="T44" fmla="*/ 13 w 293"/>
                <a:gd name="T45" fmla="*/ 0 h 763"/>
                <a:gd name="T46" fmla="*/ 15 w 293"/>
                <a:gd name="T47" fmla="*/ 0 h 763"/>
                <a:gd name="T48" fmla="*/ 17 w 293"/>
                <a:gd name="T49" fmla="*/ 1 h 763"/>
                <a:gd name="T50" fmla="*/ 19 w 293"/>
                <a:gd name="T51" fmla="*/ 1 h 763"/>
                <a:gd name="T52" fmla="*/ 21 w 293"/>
                <a:gd name="T53" fmla="*/ 2 h 763"/>
                <a:gd name="T54" fmla="*/ 23 w 293"/>
                <a:gd name="T55" fmla="*/ 3 h 763"/>
                <a:gd name="T56" fmla="*/ 25 w 293"/>
                <a:gd name="T57" fmla="*/ 3 h 763"/>
                <a:gd name="T58" fmla="*/ 37 w 293"/>
                <a:gd name="T59" fmla="*/ 19 h 763"/>
                <a:gd name="T60" fmla="*/ 46 w 293"/>
                <a:gd name="T61" fmla="*/ 41 h 763"/>
                <a:gd name="T62" fmla="*/ 54 w 293"/>
                <a:gd name="T63" fmla="*/ 66 h 763"/>
                <a:gd name="T64" fmla="*/ 59 w 293"/>
                <a:gd name="T65" fmla="*/ 92 h 763"/>
                <a:gd name="T66" fmla="*/ 62 w 293"/>
                <a:gd name="T67" fmla="*/ 117 h 763"/>
                <a:gd name="T68" fmla="*/ 65 w 293"/>
                <a:gd name="T69" fmla="*/ 140 h 763"/>
                <a:gd name="T70" fmla="*/ 66 w 293"/>
                <a:gd name="T71" fmla="*/ 158 h 763"/>
                <a:gd name="T72" fmla="*/ 67 w 293"/>
                <a:gd name="T73" fmla="*/ 169 h 763"/>
                <a:gd name="T74" fmla="*/ 61 w 293"/>
                <a:gd name="T75" fmla="*/ 171 h 763"/>
                <a:gd name="T76" fmla="*/ 56 w 293"/>
                <a:gd name="T77" fmla="*/ 173 h 763"/>
                <a:gd name="T78" fmla="*/ 51 w 293"/>
                <a:gd name="T79" fmla="*/ 174 h 763"/>
                <a:gd name="T80" fmla="*/ 47 w 293"/>
                <a:gd name="T81" fmla="*/ 175 h 763"/>
                <a:gd name="T82" fmla="*/ 43 w 293"/>
                <a:gd name="T83" fmla="*/ 175 h 763"/>
                <a:gd name="T84" fmla="*/ 39 w 293"/>
                <a:gd name="T85" fmla="*/ 175 h 763"/>
                <a:gd name="T86" fmla="*/ 35 w 293"/>
                <a:gd name="T87" fmla="*/ 175 h 763"/>
                <a:gd name="T88" fmla="*/ 32 w 293"/>
                <a:gd name="T89" fmla="*/ 175 h 763"/>
                <a:gd name="T90" fmla="*/ 30 w 293"/>
                <a:gd name="T91" fmla="*/ 174 h 763"/>
                <a:gd name="T92" fmla="*/ 27 w 293"/>
                <a:gd name="T93" fmla="*/ 173 h 763"/>
                <a:gd name="T94" fmla="*/ 25 w 293"/>
                <a:gd name="T95" fmla="*/ 172 h 763"/>
                <a:gd name="T96" fmla="*/ 23 w 293"/>
                <a:gd name="T97" fmla="*/ 171 h 763"/>
                <a:gd name="T98" fmla="*/ 21 w 293"/>
                <a:gd name="T99" fmla="*/ 170 h 763"/>
                <a:gd name="T100" fmla="*/ 20 w 293"/>
                <a:gd name="T101" fmla="*/ 169 h 763"/>
                <a:gd name="T102" fmla="*/ 19 w 293"/>
                <a:gd name="T103" fmla="*/ 169 h 763"/>
                <a:gd name="T104" fmla="*/ 19 w 293"/>
                <a:gd name="T105" fmla="*/ 168 h 763"/>
                <a:gd name="T106" fmla="*/ 19 w 293"/>
                <a:gd name="T107" fmla="*/ 164 h 763"/>
                <a:gd name="T108" fmla="*/ 19 w 293"/>
                <a:gd name="T109" fmla="*/ 161 h 763"/>
                <a:gd name="T110" fmla="*/ 19 w 293"/>
                <a:gd name="T111" fmla="*/ 157 h 763"/>
                <a:gd name="T112" fmla="*/ 19 w 293"/>
                <a:gd name="T113" fmla="*/ 154 h 76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3"/>
                <a:gd name="T172" fmla="*/ 0 h 763"/>
                <a:gd name="T173" fmla="*/ 293 w 293"/>
                <a:gd name="T174" fmla="*/ 763 h 76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3" h="763">
                  <a:moveTo>
                    <a:pt x="83" y="671"/>
                  </a:moveTo>
                  <a:lnTo>
                    <a:pt x="82" y="616"/>
                  </a:lnTo>
                  <a:lnTo>
                    <a:pt x="77" y="565"/>
                  </a:lnTo>
                  <a:lnTo>
                    <a:pt x="69" y="520"/>
                  </a:lnTo>
                  <a:lnTo>
                    <a:pt x="61" y="481"/>
                  </a:lnTo>
                  <a:lnTo>
                    <a:pt x="54" y="448"/>
                  </a:lnTo>
                  <a:lnTo>
                    <a:pt x="46" y="422"/>
                  </a:lnTo>
                  <a:lnTo>
                    <a:pt x="41" y="405"/>
                  </a:lnTo>
                  <a:lnTo>
                    <a:pt x="38" y="399"/>
                  </a:lnTo>
                  <a:lnTo>
                    <a:pt x="21" y="343"/>
                  </a:lnTo>
                  <a:lnTo>
                    <a:pt x="9" y="283"/>
                  </a:lnTo>
                  <a:lnTo>
                    <a:pt x="3" y="220"/>
                  </a:lnTo>
                  <a:lnTo>
                    <a:pt x="0" y="161"/>
                  </a:lnTo>
                  <a:lnTo>
                    <a:pt x="2" y="122"/>
                  </a:lnTo>
                  <a:lnTo>
                    <a:pt x="4" y="85"/>
                  </a:lnTo>
                  <a:lnTo>
                    <a:pt x="8" y="54"/>
                  </a:lnTo>
                  <a:lnTo>
                    <a:pt x="15" y="29"/>
                  </a:lnTo>
                  <a:lnTo>
                    <a:pt x="18" y="21"/>
                  </a:lnTo>
                  <a:lnTo>
                    <a:pt x="22" y="13"/>
                  </a:lnTo>
                  <a:lnTo>
                    <a:pt x="29" y="8"/>
                  </a:lnTo>
                  <a:lnTo>
                    <a:pt x="35" y="4"/>
                  </a:lnTo>
                  <a:lnTo>
                    <a:pt x="44" y="2"/>
                  </a:lnTo>
                  <a:lnTo>
                    <a:pt x="55" y="0"/>
                  </a:lnTo>
                  <a:lnTo>
                    <a:pt x="65" y="2"/>
                  </a:lnTo>
                  <a:lnTo>
                    <a:pt x="76" y="3"/>
                  </a:lnTo>
                  <a:lnTo>
                    <a:pt x="85" y="6"/>
                  </a:lnTo>
                  <a:lnTo>
                    <a:pt x="94" y="8"/>
                  </a:lnTo>
                  <a:lnTo>
                    <a:pt x="102" y="11"/>
                  </a:lnTo>
                  <a:lnTo>
                    <a:pt x="108" y="13"/>
                  </a:lnTo>
                  <a:lnTo>
                    <a:pt x="160" y="84"/>
                  </a:lnTo>
                  <a:lnTo>
                    <a:pt x="202" y="179"/>
                  </a:lnTo>
                  <a:lnTo>
                    <a:pt x="234" y="287"/>
                  </a:lnTo>
                  <a:lnTo>
                    <a:pt x="258" y="401"/>
                  </a:lnTo>
                  <a:lnTo>
                    <a:pt x="273" y="512"/>
                  </a:lnTo>
                  <a:lnTo>
                    <a:pt x="284" y="610"/>
                  </a:lnTo>
                  <a:lnTo>
                    <a:pt x="290" y="688"/>
                  </a:lnTo>
                  <a:lnTo>
                    <a:pt x="293" y="735"/>
                  </a:lnTo>
                  <a:lnTo>
                    <a:pt x="268" y="745"/>
                  </a:lnTo>
                  <a:lnTo>
                    <a:pt x="246" y="753"/>
                  </a:lnTo>
                  <a:lnTo>
                    <a:pt x="225" y="758"/>
                  </a:lnTo>
                  <a:lnTo>
                    <a:pt x="206" y="762"/>
                  </a:lnTo>
                  <a:lnTo>
                    <a:pt x="187" y="763"/>
                  </a:lnTo>
                  <a:lnTo>
                    <a:pt x="171" y="763"/>
                  </a:lnTo>
                  <a:lnTo>
                    <a:pt x="155" y="763"/>
                  </a:lnTo>
                  <a:lnTo>
                    <a:pt x="142" y="761"/>
                  </a:lnTo>
                  <a:lnTo>
                    <a:pt x="130" y="758"/>
                  </a:lnTo>
                  <a:lnTo>
                    <a:pt x="119" y="755"/>
                  </a:lnTo>
                  <a:lnTo>
                    <a:pt x="109" y="751"/>
                  </a:lnTo>
                  <a:lnTo>
                    <a:pt x="102" y="746"/>
                  </a:lnTo>
                  <a:lnTo>
                    <a:pt x="94" y="742"/>
                  </a:lnTo>
                  <a:lnTo>
                    <a:pt x="89" y="738"/>
                  </a:lnTo>
                  <a:lnTo>
                    <a:pt x="85" y="735"/>
                  </a:lnTo>
                  <a:lnTo>
                    <a:pt x="81" y="732"/>
                  </a:lnTo>
                  <a:lnTo>
                    <a:pt x="82" y="716"/>
                  </a:lnTo>
                  <a:lnTo>
                    <a:pt x="82" y="701"/>
                  </a:lnTo>
                  <a:lnTo>
                    <a:pt x="83" y="685"/>
                  </a:lnTo>
                  <a:lnTo>
                    <a:pt x="83" y="671"/>
                  </a:lnTo>
                  <a:close/>
                </a:path>
              </a:pathLst>
            </a:custGeom>
            <a:solidFill>
              <a:srgbClr val="C0C0C0"/>
            </a:solidFill>
            <a:ln w="9525">
              <a:noFill/>
              <a:round/>
              <a:headEnd/>
              <a:tailEnd/>
            </a:ln>
          </p:spPr>
          <p:txBody>
            <a:bodyPr/>
            <a:lstStyle/>
            <a:p>
              <a:pPr rtl="0"/>
              <a:endParaRPr lang="en-US" sz="3800"/>
            </a:p>
          </p:txBody>
        </p:sp>
        <p:sp>
          <p:nvSpPr>
            <p:cNvPr id="41491" name="Freeform 531"/>
            <p:cNvSpPr>
              <a:spLocks/>
            </p:cNvSpPr>
            <p:nvPr/>
          </p:nvSpPr>
          <p:spPr bwMode="auto">
            <a:xfrm flipH="1">
              <a:off x="494" y="1047"/>
              <a:ext cx="20" cy="27"/>
            </a:xfrm>
            <a:custGeom>
              <a:avLst/>
              <a:gdLst>
                <a:gd name="T0" fmla="*/ 0 w 90"/>
                <a:gd name="T1" fmla="*/ 8 h 118"/>
                <a:gd name="T2" fmla="*/ 1 w 90"/>
                <a:gd name="T3" fmla="*/ 9 h 118"/>
                <a:gd name="T4" fmla="*/ 2 w 90"/>
                <a:gd name="T5" fmla="*/ 11 h 118"/>
                <a:gd name="T6" fmla="*/ 4 w 90"/>
                <a:gd name="T7" fmla="*/ 13 h 118"/>
                <a:gd name="T8" fmla="*/ 5 w 90"/>
                <a:gd name="T9" fmla="*/ 16 h 118"/>
                <a:gd name="T10" fmla="*/ 7 w 90"/>
                <a:gd name="T11" fmla="*/ 19 h 118"/>
                <a:gd name="T12" fmla="*/ 8 w 90"/>
                <a:gd name="T13" fmla="*/ 21 h 118"/>
                <a:gd name="T14" fmla="*/ 10 w 90"/>
                <a:gd name="T15" fmla="*/ 24 h 118"/>
                <a:gd name="T16" fmla="*/ 11 w 90"/>
                <a:gd name="T17" fmla="*/ 27 h 118"/>
                <a:gd name="T18" fmla="*/ 20 w 90"/>
                <a:gd name="T19" fmla="*/ 23 h 118"/>
                <a:gd name="T20" fmla="*/ 19 w 90"/>
                <a:gd name="T21" fmla="*/ 21 h 118"/>
                <a:gd name="T22" fmla="*/ 18 w 90"/>
                <a:gd name="T23" fmla="*/ 19 h 118"/>
                <a:gd name="T24" fmla="*/ 16 w 90"/>
                <a:gd name="T25" fmla="*/ 16 h 118"/>
                <a:gd name="T26" fmla="*/ 15 w 90"/>
                <a:gd name="T27" fmla="*/ 12 h 118"/>
                <a:gd name="T28" fmla="*/ 12 w 90"/>
                <a:gd name="T29" fmla="*/ 8 h 118"/>
                <a:gd name="T30" fmla="*/ 10 w 90"/>
                <a:gd name="T31" fmla="*/ 5 h 118"/>
                <a:gd name="T32" fmla="*/ 8 w 90"/>
                <a:gd name="T33" fmla="*/ 2 h 118"/>
                <a:gd name="T34" fmla="*/ 6 w 90"/>
                <a:gd name="T35" fmla="*/ 0 h 118"/>
                <a:gd name="T36" fmla="*/ 0 w 90"/>
                <a:gd name="T37" fmla="*/ 8 h 1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0"/>
                <a:gd name="T58" fmla="*/ 0 h 118"/>
                <a:gd name="T59" fmla="*/ 90 w 90"/>
                <a:gd name="T60" fmla="*/ 118 h 1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0" h="118">
                  <a:moveTo>
                    <a:pt x="0" y="35"/>
                  </a:moveTo>
                  <a:lnTo>
                    <a:pt x="6" y="40"/>
                  </a:lnTo>
                  <a:lnTo>
                    <a:pt x="11" y="47"/>
                  </a:lnTo>
                  <a:lnTo>
                    <a:pt x="17" y="57"/>
                  </a:lnTo>
                  <a:lnTo>
                    <a:pt x="24" y="68"/>
                  </a:lnTo>
                  <a:lnTo>
                    <a:pt x="32" y="81"/>
                  </a:lnTo>
                  <a:lnTo>
                    <a:pt x="38" y="92"/>
                  </a:lnTo>
                  <a:lnTo>
                    <a:pt x="45" y="105"/>
                  </a:lnTo>
                  <a:lnTo>
                    <a:pt x="51" y="118"/>
                  </a:lnTo>
                  <a:lnTo>
                    <a:pt x="90" y="100"/>
                  </a:lnTo>
                  <a:lnTo>
                    <a:pt x="87" y="92"/>
                  </a:lnTo>
                  <a:lnTo>
                    <a:pt x="81" y="82"/>
                  </a:lnTo>
                  <a:lnTo>
                    <a:pt x="74" y="68"/>
                  </a:lnTo>
                  <a:lnTo>
                    <a:pt x="67" y="52"/>
                  </a:lnTo>
                  <a:lnTo>
                    <a:pt x="56" y="36"/>
                  </a:lnTo>
                  <a:lnTo>
                    <a:pt x="47" y="22"/>
                  </a:lnTo>
                  <a:lnTo>
                    <a:pt x="37" y="9"/>
                  </a:lnTo>
                  <a:lnTo>
                    <a:pt x="26" y="0"/>
                  </a:lnTo>
                  <a:lnTo>
                    <a:pt x="0" y="35"/>
                  </a:lnTo>
                  <a:close/>
                </a:path>
              </a:pathLst>
            </a:custGeom>
            <a:solidFill>
              <a:srgbClr val="000000"/>
            </a:solidFill>
            <a:ln w="9525">
              <a:noFill/>
              <a:round/>
              <a:headEnd/>
              <a:tailEnd/>
            </a:ln>
          </p:spPr>
          <p:txBody>
            <a:bodyPr/>
            <a:lstStyle/>
            <a:p>
              <a:pPr rtl="0"/>
              <a:endParaRPr lang="en-US" sz="3800"/>
            </a:p>
          </p:txBody>
        </p:sp>
        <p:sp>
          <p:nvSpPr>
            <p:cNvPr id="41492" name="Freeform 532"/>
            <p:cNvSpPr>
              <a:spLocks/>
            </p:cNvSpPr>
            <p:nvPr/>
          </p:nvSpPr>
          <p:spPr bwMode="auto">
            <a:xfrm flipH="1">
              <a:off x="611" y="1129"/>
              <a:ext cx="74" cy="73"/>
            </a:xfrm>
            <a:custGeom>
              <a:avLst/>
              <a:gdLst>
                <a:gd name="T0" fmla="*/ 64 w 322"/>
                <a:gd name="T1" fmla="*/ 2 h 315"/>
                <a:gd name="T2" fmla="*/ 2 w 322"/>
                <a:gd name="T3" fmla="*/ 63 h 315"/>
                <a:gd name="T4" fmla="*/ 0 w 322"/>
                <a:gd name="T5" fmla="*/ 65 h 315"/>
                <a:gd name="T6" fmla="*/ 0 w 322"/>
                <a:gd name="T7" fmla="*/ 67 h 315"/>
                <a:gd name="T8" fmla="*/ 0 w 322"/>
                <a:gd name="T9" fmla="*/ 69 h 315"/>
                <a:gd name="T10" fmla="*/ 2 w 322"/>
                <a:gd name="T11" fmla="*/ 71 h 315"/>
                <a:gd name="T12" fmla="*/ 4 w 322"/>
                <a:gd name="T13" fmla="*/ 73 h 315"/>
                <a:gd name="T14" fmla="*/ 6 w 322"/>
                <a:gd name="T15" fmla="*/ 73 h 315"/>
                <a:gd name="T16" fmla="*/ 8 w 322"/>
                <a:gd name="T17" fmla="*/ 73 h 315"/>
                <a:gd name="T18" fmla="*/ 10 w 322"/>
                <a:gd name="T19" fmla="*/ 71 h 315"/>
                <a:gd name="T20" fmla="*/ 72 w 322"/>
                <a:gd name="T21" fmla="*/ 11 h 315"/>
                <a:gd name="T22" fmla="*/ 74 w 322"/>
                <a:gd name="T23" fmla="*/ 9 h 315"/>
                <a:gd name="T24" fmla="*/ 74 w 322"/>
                <a:gd name="T25" fmla="*/ 6 h 315"/>
                <a:gd name="T26" fmla="*/ 74 w 322"/>
                <a:gd name="T27" fmla="*/ 4 h 315"/>
                <a:gd name="T28" fmla="*/ 72 w 322"/>
                <a:gd name="T29" fmla="*/ 2 h 315"/>
                <a:gd name="T30" fmla="*/ 70 w 322"/>
                <a:gd name="T31" fmla="*/ 0 h 315"/>
                <a:gd name="T32" fmla="*/ 68 w 322"/>
                <a:gd name="T33" fmla="*/ 0 h 315"/>
                <a:gd name="T34" fmla="*/ 66 w 322"/>
                <a:gd name="T35" fmla="*/ 0 h 315"/>
                <a:gd name="T36" fmla="*/ 64 w 322"/>
                <a:gd name="T37" fmla="*/ 2 h 3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2"/>
                <a:gd name="T58" fmla="*/ 0 h 315"/>
                <a:gd name="T59" fmla="*/ 322 w 322"/>
                <a:gd name="T60" fmla="*/ 315 h 3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2" h="315">
                  <a:moveTo>
                    <a:pt x="279" y="8"/>
                  </a:moveTo>
                  <a:lnTo>
                    <a:pt x="8" y="270"/>
                  </a:lnTo>
                  <a:lnTo>
                    <a:pt x="2" y="279"/>
                  </a:lnTo>
                  <a:lnTo>
                    <a:pt x="0" y="288"/>
                  </a:lnTo>
                  <a:lnTo>
                    <a:pt x="2" y="298"/>
                  </a:lnTo>
                  <a:lnTo>
                    <a:pt x="7" y="307"/>
                  </a:lnTo>
                  <a:lnTo>
                    <a:pt x="16" y="313"/>
                  </a:lnTo>
                  <a:lnTo>
                    <a:pt x="26" y="315"/>
                  </a:lnTo>
                  <a:lnTo>
                    <a:pt x="36" y="313"/>
                  </a:lnTo>
                  <a:lnTo>
                    <a:pt x="45" y="307"/>
                  </a:lnTo>
                  <a:lnTo>
                    <a:pt x="314" y="46"/>
                  </a:lnTo>
                  <a:lnTo>
                    <a:pt x="320" y="37"/>
                  </a:lnTo>
                  <a:lnTo>
                    <a:pt x="322" y="26"/>
                  </a:lnTo>
                  <a:lnTo>
                    <a:pt x="320" y="17"/>
                  </a:lnTo>
                  <a:lnTo>
                    <a:pt x="315" y="8"/>
                  </a:lnTo>
                  <a:lnTo>
                    <a:pt x="306" y="1"/>
                  </a:lnTo>
                  <a:lnTo>
                    <a:pt x="297" y="0"/>
                  </a:lnTo>
                  <a:lnTo>
                    <a:pt x="288" y="1"/>
                  </a:lnTo>
                  <a:lnTo>
                    <a:pt x="279" y="8"/>
                  </a:lnTo>
                  <a:close/>
                </a:path>
              </a:pathLst>
            </a:custGeom>
            <a:solidFill>
              <a:srgbClr val="000000"/>
            </a:solidFill>
            <a:ln w="9525">
              <a:noFill/>
              <a:round/>
              <a:headEnd/>
              <a:tailEnd/>
            </a:ln>
          </p:spPr>
          <p:txBody>
            <a:bodyPr/>
            <a:lstStyle/>
            <a:p>
              <a:pPr rtl="0"/>
              <a:endParaRPr lang="en-US" sz="3800"/>
            </a:p>
          </p:txBody>
        </p:sp>
        <p:sp>
          <p:nvSpPr>
            <p:cNvPr id="41493" name="Freeform 533"/>
            <p:cNvSpPr>
              <a:spLocks/>
            </p:cNvSpPr>
            <p:nvPr/>
          </p:nvSpPr>
          <p:spPr bwMode="auto">
            <a:xfrm flipH="1">
              <a:off x="490" y="1117"/>
              <a:ext cx="163" cy="91"/>
            </a:xfrm>
            <a:custGeom>
              <a:avLst/>
              <a:gdLst>
                <a:gd name="T0" fmla="*/ 153 w 708"/>
                <a:gd name="T1" fmla="*/ 4 h 397"/>
                <a:gd name="T2" fmla="*/ 151 w 708"/>
                <a:gd name="T3" fmla="*/ 8 h 397"/>
                <a:gd name="T4" fmla="*/ 148 w 708"/>
                <a:gd name="T5" fmla="*/ 15 h 397"/>
                <a:gd name="T6" fmla="*/ 144 w 708"/>
                <a:gd name="T7" fmla="*/ 24 h 397"/>
                <a:gd name="T8" fmla="*/ 137 w 708"/>
                <a:gd name="T9" fmla="*/ 35 h 397"/>
                <a:gd name="T10" fmla="*/ 129 w 708"/>
                <a:gd name="T11" fmla="*/ 46 h 397"/>
                <a:gd name="T12" fmla="*/ 118 w 708"/>
                <a:gd name="T13" fmla="*/ 56 h 397"/>
                <a:gd name="T14" fmla="*/ 105 w 708"/>
                <a:gd name="T15" fmla="*/ 66 h 397"/>
                <a:gd name="T16" fmla="*/ 93 w 708"/>
                <a:gd name="T17" fmla="*/ 73 h 397"/>
                <a:gd name="T18" fmla="*/ 83 w 708"/>
                <a:gd name="T19" fmla="*/ 77 h 397"/>
                <a:gd name="T20" fmla="*/ 72 w 708"/>
                <a:gd name="T21" fmla="*/ 79 h 397"/>
                <a:gd name="T22" fmla="*/ 61 w 708"/>
                <a:gd name="T23" fmla="*/ 81 h 397"/>
                <a:gd name="T24" fmla="*/ 50 w 708"/>
                <a:gd name="T25" fmla="*/ 81 h 397"/>
                <a:gd name="T26" fmla="*/ 38 w 708"/>
                <a:gd name="T27" fmla="*/ 80 h 397"/>
                <a:gd name="T28" fmla="*/ 26 w 708"/>
                <a:gd name="T29" fmla="*/ 78 h 397"/>
                <a:gd name="T30" fmla="*/ 13 w 708"/>
                <a:gd name="T31" fmla="*/ 75 h 397"/>
                <a:gd name="T32" fmla="*/ 4 w 708"/>
                <a:gd name="T33" fmla="*/ 73 h 397"/>
                <a:gd name="T34" fmla="*/ 1 w 708"/>
                <a:gd name="T35" fmla="*/ 75 h 397"/>
                <a:gd name="T36" fmla="*/ 0 w 708"/>
                <a:gd name="T37" fmla="*/ 78 h 397"/>
                <a:gd name="T38" fmla="*/ 2 w 708"/>
                <a:gd name="T39" fmla="*/ 82 h 397"/>
                <a:gd name="T40" fmla="*/ 10 w 708"/>
                <a:gd name="T41" fmla="*/ 85 h 397"/>
                <a:gd name="T42" fmla="*/ 24 w 708"/>
                <a:gd name="T43" fmla="*/ 88 h 397"/>
                <a:gd name="T44" fmla="*/ 37 w 708"/>
                <a:gd name="T45" fmla="*/ 90 h 397"/>
                <a:gd name="T46" fmla="*/ 50 w 708"/>
                <a:gd name="T47" fmla="*/ 91 h 397"/>
                <a:gd name="T48" fmla="*/ 63 w 708"/>
                <a:gd name="T49" fmla="*/ 91 h 397"/>
                <a:gd name="T50" fmla="*/ 75 w 708"/>
                <a:gd name="T51" fmla="*/ 89 h 397"/>
                <a:gd name="T52" fmla="*/ 86 w 708"/>
                <a:gd name="T53" fmla="*/ 86 h 397"/>
                <a:gd name="T54" fmla="*/ 97 w 708"/>
                <a:gd name="T55" fmla="*/ 82 h 397"/>
                <a:gd name="T56" fmla="*/ 111 w 708"/>
                <a:gd name="T57" fmla="*/ 75 h 397"/>
                <a:gd name="T58" fmla="*/ 125 w 708"/>
                <a:gd name="T59" fmla="*/ 64 h 397"/>
                <a:gd name="T60" fmla="*/ 136 w 708"/>
                <a:gd name="T61" fmla="*/ 53 h 397"/>
                <a:gd name="T62" fmla="*/ 146 w 708"/>
                <a:gd name="T63" fmla="*/ 41 h 397"/>
                <a:gd name="T64" fmla="*/ 153 w 708"/>
                <a:gd name="T65" fmla="*/ 30 h 397"/>
                <a:gd name="T66" fmla="*/ 158 w 708"/>
                <a:gd name="T67" fmla="*/ 19 h 397"/>
                <a:gd name="T68" fmla="*/ 161 w 708"/>
                <a:gd name="T69" fmla="*/ 12 h 397"/>
                <a:gd name="T70" fmla="*/ 163 w 708"/>
                <a:gd name="T71" fmla="*/ 7 h 397"/>
                <a:gd name="T72" fmla="*/ 163 w 708"/>
                <a:gd name="T73" fmla="*/ 4 h 397"/>
                <a:gd name="T74" fmla="*/ 161 w 708"/>
                <a:gd name="T75" fmla="*/ 1 h 397"/>
                <a:gd name="T76" fmla="*/ 157 w 708"/>
                <a:gd name="T77" fmla="*/ 0 h 397"/>
                <a:gd name="T78" fmla="*/ 154 w 708"/>
                <a:gd name="T79" fmla="*/ 2 h 39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08"/>
                <a:gd name="T121" fmla="*/ 0 h 397"/>
                <a:gd name="T122" fmla="*/ 708 w 708"/>
                <a:gd name="T123" fmla="*/ 397 h 39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08" h="397">
                  <a:moveTo>
                    <a:pt x="665" y="15"/>
                  </a:moveTo>
                  <a:lnTo>
                    <a:pt x="664" y="17"/>
                  </a:lnTo>
                  <a:lnTo>
                    <a:pt x="662" y="24"/>
                  </a:lnTo>
                  <a:lnTo>
                    <a:pt x="658" y="36"/>
                  </a:lnTo>
                  <a:lnTo>
                    <a:pt x="652" y="49"/>
                  </a:lnTo>
                  <a:lnTo>
                    <a:pt x="645" y="66"/>
                  </a:lnTo>
                  <a:lnTo>
                    <a:pt x="636" y="85"/>
                  </a:lnTo>
                  <a:lnTo>
                    <a:pt x="624" y="106"/>
                  </a:lnTo>
                  <a:lnTo>
                    <a:pt x="611" y="128"/>
                  </a:lnTo>
                  <a:lnTo>
                    <a:pt x="595" y="151"/>
                  </a:lnTo>
                  <a:lnTo>
                    <a:pt x="578" y="176"/>
                  </a:lnTo>
                  <a:lnTo>
                    <a:pt x="559" y="200"/>
                  </a:lnTo>
                  <a:lnTo>
                    <a:pt x="537" y="224"/>
                  </a:lnTo>
                  <a:lnTo>
                    <a:pt x="512" y="246"/>
                  </a:lnTo>
                  <a:lnTo>
                    <a:pt x="486" y="269"/>
                  </a:lnTo>
                  <a:lnTo>
                    <a:pt x="456" y="289"/>
                  </a:lnTo>
                  <a:lnTo>
                    <a:pt x="425" y="308"/>
                  </a:lnTo>
                  <a:lnTo>
                    <a:pt x="404" y="318"/>
                  </a:lnTo>
                  <a:lnTo>
                    <a:pt x="382" y="327"/>
                  </a:lnTo>
                  <a:lnTo>
                    <a:pt x="360" y="334"/>
                  </a:lnTo>
                  <a:lnTo>
                    <a:pt x="337" y="340"/>
                  </a:lnTo>
                  <a:lnTo>
                    <a:pt x="314" y="345"/>
                  </a:lnTo>
                  <a:lnTo>
                    <a:pt x="290" y="349"/>
                  </a:lnTo>
                  <a:lnTo>
                    <a:pt x="266" y="352"/>
                  </a:lnTo>
                  <a:lnTo>
                    <a:pt x="242" y="353"/>
                  </a:lnTo>
                  <a:lnTo>
                    <a:pt x="216" y="353"/>
                  </a:lnTo>
                  <a:lnTo>
                    <a:pt x="191" y="352"/>
                  </a:lnTo>
                  <a:lnTo>
                    <a:pt x="165" y="351"/>
                  </a:lnTo>
                  <a:lnTo>
                    <a:pt x="139" y="347"/>
                  </a:lnTo>
                  <a:lnTo>
                    <a:pt x="112" y="342"/>
                  </a:lnTo>
                  <a:lnTo>
                    <a:pt x="84" y="335"/>
                  </a:lnTo>
                  <a:lnTo>
                    <a:pt x="57" y="328"/>
                  </a:lnTo>
                  <a:lnTo>
                    <a:pt x="28" y="319"/>
                  </a:lnTo>
                  <a:lnTo>
                    <a:pt x="19" y="318"/>
                  </a:lnTo>
                  <a:lnTo>
                    <a:pt x="12" y="321"/>
                  </a:lnTo>
                  <a:lnTo>
                    <a:pt x="5" y="326"/>
                  </a:lnTo>
                  <a:lnTo>
                    <a:pt x="1" y="332"/>
                  </a:lnTo>
                  <a:lnTo>
                    <a:pt x="0" y="342"/>
                  </a:lnTo>
                  <a:lnTo>
                    <a:pt x="2" y="349"/>
                  </a:lnTo>
                  <a:lnTo>
                    <a:pt x="8" y="357"/>
                  </a:lnTo>
                  <a:lnTo>
                    <a:pt x="14" y="361"/>
                  </a:lnTo>
                  <a:lnTo>
                    <a:pt x="44" y="370"/>
                  </a:lnTo>
                  <a:lnTo>
                    <a:pt x="75" y="378"/>
                  </a:lnTo>
                  <a:lnTo>
                    <a:pt x="104" y="384"/>
                  </a:lnTo>
                  <a:lnTo>
                    <a:pt x="134" y="390"/>
                  </a:lnTo>
                  <a:lnTo>
                    <a:pt x="162" y="394"/>
                  </a:lnTo>
                  <a:lnTo>
                    <a:pt x="191" y="396"/>
                  </a:lnTo>
                  <a:lnTo>
                    <a:pt x="218" y="397"/>
                  </a:lnTo>
                  <a:lnTo>
                    <a:pt x="246" y="397"/>
                  </a:lnTo>
                  <a:lnTo>
                    <a:pt x="273" y="395"/>
                  </a:lnTo>
                  <a:lnTo>
                    <a:pt x="299" y="392"/>
                  </a:lnTo>
                  <a:lnTo>
                    <a:pt x="325" y="388"/>
                  </a:lnTo>
                  <a:lnTo>
                    <a:pt x="350" y="382"/>
                  </a:lnTo>
                  <a:lnTo>
                    <a:pt x="374" y="375"/>
                  </a:lnTo>
                  <a:lnTo>
                    <a:pt x="399" y="366"/>
                  </a:lnTo>
                  <a:lnTo>
                    <a:pt x="422" y="357"/>
                  </a:lnTo>
                  <a:lnTo>
                    <a:pt x="446" y="345"/>
                  </a:lnTo>
                  <a:lnTo>
                    <a:pt x="481" y="326"/>
                  </a:lnTo>
                  <a:lnTo>
                    <a:pt x="512" y="304"/>
                  </a:lnTo>
                  <a:lnTo>
                    <a:pt x="542" y="280"/>
                  </a:lnTo>
                  <a:lnTo>
                    <a:pt x="568" y="256"/>
                  </a:lnTo>
                  <a:lnTo>
                    <a:pt x="591" y="230"/>
                  </a:lnTo>
                  <a:lnTo>
                    <a:pt x="613" y="204"/>
                  </a:lnTo>
                  <a:lnTo>
                    <a:pt x="632" y="178"/>
                  </a:lnTo>
                  <a:lnTo>
                    <a:pt x="649" y="153"/>
                  </a:lnTo>
                  <a:lnTo>
                    <a:pt x="663" y="129"/>
                  </a:lnTo>
                  <a:lnTo>
                    <a:pt x="675" y="106"/>
                  </a:lnTo>
                  <a:lnTo>
                    <a:pt x="685" y="85"/>
                  </a:lnTo>
                  <a:lnTo>
                    <a:pt x="693" y="67"/>
                  </a:lnTo>
                  <a:lnTo>
                    <a:pt x="698" y="53"/>
                  </a:lnTo>
                  <a:lnTo>
                    <a:pt x="703" y="40"/>
                  </a:lnTo>
                  <a:lnTo>
                    <a:pt x="706" y="32"/>
                  </a:lnTo>
                  <a:lnTo>
                    <a:pt x="707" y="28"/>
                  </a:lnTo>
                  <a:lnTo>
                    <a:pt x="708" y="19"/>
                  </a:lnTo>
                  <a:lnTo>
                    <a:pt x="706" y="11"/>
                  </a:lnTo>
                  <a:lnTo>
                    <a:pt x="701" y="4"/>
                  </a:lnTo>
                  <a:lnTo>
                    <a:pt x="693" y="0"/>
                  </a:lnTo>
                  <a:lnTo>
                    <a:pt x="684" y="0"/>
                  </a:lnTo>
                  <a:lnTo>
                    <a:pt x="676" y="3"/>
                  </a:lnTo>
                  <a:lnTo>
                    <a:pt x="669" y="8"/>
                  </a:lnTo>
                  <a:lnTo>
                    <a:pt x="665" y="15"/>
                  </a:lnTo>
                  <a:close/>
                </a:path>
              </a:pathLst>
            </a:custGeom>
            <a:solidFill>
              <a:srgbClr val="000000"/>
            </a:solidFill>
            <a:ln w="9525">
              <a:noFill/>
              <a:round/>
              <a:headEnd/>
              <a:tailEnd/>
            </a:ln>
          </p:spPr>
          <p:txBody>
            <a:bodyPr/>
            <a:lstStyle/>
            <a:p>
              <a:pPr rtl="0"/>
              <a:endParaRPr lang="en-US" sz="3800"/>
            </a:p>
          </p:txBody>
        </p:sp>
        <p:sp>
          <p:nvSpPr>
            <p:cNvPr id="41494" name="Freeform 534"/>
            <p:cNvSpPr>
              <a:spLocks/>
            </p:cNvSpPr>
            <p:nvPr/>
          </p:nvSpPr>
          <p:spPr bwMode="auto">
            <a:xfrm flipH="1">
              <a:off x="635" y="1167"/>
              <a:ext cx="49" cy="41"/>
            </a:xfrm>
            <a:custGeom>
              <a:avLst/>
              <a:gdLst>
                <a:gd name="T0" fmla="*/ 1 w 215"/>
                <a:gd name="T1" fmla="*/ 11 h 181"/>
                <a:gd name="T2" fmla="*/ 1 w 215"/>
                <a:gd name="T3" fmla="*/ 12 h 181"/>
                <a:gd name="T4" fmla="*/ 0 w 215"/>
                <a:gd name="T5" fmla="*/ 13 h 181"/>
                <a:gd name="T6" fmla="*/ 0 w 215"/>
                <a:gd name="T7" fmla="*/ 14 h 181"/>
                <a:gd name="T8" fmla="*/ 0 w 215"/>
                <a:gd name="T9" fmla="*/ 15 h 181"/>
                <a:gd name="T10" fmla="*/ 0 w 215"/>
                <a:gd name="T11" fmla="*/ 16 h 181"/>
                <a:gd name="T12" fmla="*/ 0 w 215"/>
                <a:gd name="T13" fmla="*/ 17 h 181"/>
                <a:gd name="T14" fmla="*/ 1 w 215"/>
                <a:gd name="T15" fmla="*/ 19 h 181"/>
                <a:gd name="T16" fmla="*/ 1 w 215"/>
                <a:gd name="T17" fmla="*/ 20 h 181"/>
                <a:gd name="T18" fmla="*/ 2 w 215"/>
                <a:gd name="T19" fmla="*/ 21 h 181"/>
                <a:gd name="T20" fmla="*/ 4 w 215"/>
                <a:gd name="T21" fmla="*/ 22 h 181"/>
                <a:gd name="T22" fmla="*/ 5 w 215"/>
                <a:gd name="T23" fmla="*/ 23 h 181"/>
                <a:gd name="T24" fmla="*/ 7 w 215"/>
                <a:gd name="T25" fmla="*/ 24 h 181"/>
                <a:gd name="T26" fmla="*/ 7 w 215"/>
                <a:gd name="T27" fmla="*/ 25 h 181"/>
                <a:gd name="T28" fmla="*/ 7 w 215"/>
                <a:gd name="T29" fmla="*/ 26 h 181"/>
                <a:gd name="T30" fmla="*/ 6 w 215"/>
                <a:gd name="T31" fmla="*/ 27 h 181"/>
                <a:gd name="T32" fmla="*/ 6 w 215"/>
                <a:gd name="T33" fmla="*/ 28 h 181"/>
                <a:gd name="T34" fmla="*/ 7 w 215"/>
                <a:gd name="T35" fmla="*/ 31 h 181"/>
                <a:gd name="T36" fmla="*/ 8 w 215"/>
                <a:gd name="T37" fmla="*/ 33 h 181"/>
                <a:gd name="T38" fmla="*/ 9 w 215"/>
                <a:gd name="T39" fmla="*/ 35 h 181"/>
                <a:gd name="T40" fmla="*/ 11 w 215"/>
                <a:gd name="T41" fmla="*/ 37 h 181"/>
                <a:gd name="T42" fmla="*/ 11 w 215"/>
                <a:gd name="T43" fmla="*/ 37 h 181"/>
                <a:gd name="T44" fmla="*/ 12 w 215"/>
                <a:gd name="T45" fmla="*/ 38 h 181"/>
                <a:gd name="T46" fmla="*/ 12 w 215"/>
                <a:gd name="T47" fmla="*/ 38 h 181"/>
                <a:gd name="T48" fmla="*/ 13 w 215"/>
                <a:gd name="T49" fmla="*/ 38 h 181"/>
                <a:gd name="T50" fmla="*/ 15 w 215"/>
                <a:gd name="T51" fmla="*/ 39 h 181"/>
                <a:gd name="T52" fmla="*/ 18 w 215"/>
                <a:gd name="T53" fmla="*/ 40 h 181"/>
                <a:gd name="T54" fmla="*/ 22 w 215"/>
                <a:gd name="T55" fmla="*/ 40 h 181"/>
                <a:gd name="T56" fmla="*/ 27 w 215"/>
                <a:gd name="T57" fmla="*/ 41 h 181"/>
                <a:gd name="T58" fmla="*/ 32 w 215"/>
                <a:gd name="T59" fmla="*/ 41 h 181"/>
                <a:gd name="T60" fmla="*/ 37 w 215"/>
                <a:gd name="T61" fmla="*/ 40 h 181"/>
                <a:gd name="T62" fmla="*/ 41 w 215"/>
                <a:gd name="T63" fmla="*/ 38 h 181"/>
                <a:gd name="T64" fmla="*/ 45 w 215"/>
                <a:gd name="T65" fmla="*/ 35 h 181"/>
                <a:gd name="T66" fmla="*/ 45 w 215"/>
                <a:gd name="T67" fmla="*/ 35 h 181"/>
                <a:gd name="T68" fmla="*/ 45 w 215"/>
                <a:gd name="T69" fmla="*/ 34 h 181"/>
                <a:gd name="T70" fmla="*/ 45 w 215"/>
                <a:gd name="T71" fmla="*/ 34 h 181"/>
                <a:gd name="T72" fmla="*/ 45 w 215"/>
                <a:gd name="T73" fmla="*/ 34 h 181"/>
                <a:gd name="T74" fmla="*/ 46 w 215"/>
                <a:gd name="T75" fmla="*/ 33 h 181"/>
                <a:gd name="T76" fmla="*/ 47 w 215"/>
                <a:gd name="T77" fmla="*/ 30 h 181"/>
                <a:gd name="T78" fmla="*/ 48 w 215"/>
                <a:gd name="T79" fmla="*/ 26 h 181"/>
                <a:gd name="T80" fmla="*/ 49 w 215"/>
                <a:gd name="T81" fmla="*/ 21 h 181"/>
                <a:gd name="T82" fmla="*/ 49 w 215"/>
                <a:gd name="T83" fmla="*/ 19 h 181"/>
                <a:gd name="T84" fmla="*/ 49 w 215"/>
                <a:gd name="T85" fmla="*/ 17 h 181"/>
                <a:gd name="T86" fmla="*/ 48 w 215"/>
                <a:gd name="T87" fmla="*/ 15 h 181"/>
                <a:gd name="T88" fmla="*/ 47 w 215"/>
                <a:gd name="T89" fmla="*/ 13 h 181"/>
                <a:gd name="T90" fmla="*/ 46 w 215"/>
                <a:gd name="T91" fmla="*/ 11 h 181"/>
                <a:gd name="T92" fmla="*/ 44 w 215"/>
                <a:gd name="T93" fmla="*/ 9 h 181"/>
                <a:gd name="T94" fmla="*/ 42 w 215"/>
                <a:gd name="T95" fmla="*/ 7 h 181"/>
                <a:gd name="T96" fmla="*/ 40 w 215"/>
                <a:gd name="T97" fmla="*/ 5 h 181"/>
                <a:gd name="T98" fmla="*/ 37 w 215"/>
                <a:gd name="T99" fmla="*/ 4 h 181"/>
                <a:gd name="T100" fmla="*/ 34 w 215"/>
                <a:gd name="T101" fmla="*/ 3 h 181"/>
                <a:gd name="T102" fmla="*/ 31 w 215"/>
                <a:gd name="T103" fmla="*/ 2 h 181"/>
                <a:gd name="T104" fmla="*/ 27 w 215"/>
                <a:gd name="T105" fmla="*/ 1 h 181"/>
                <a:gd name="T106" fmla="*/ 24 w 215"/>
                <a:gd name="T107" fmla="*/ 1 h 181"/>
                <a:gd name="T108" fmla="*/ 21 w 215"/>
                <a:gd name="T109" fmla="*/ 0 h 181"/>
                <a:gd name="T110" fmla="*/ 18 w 215"/>
                <a:gd name="T111" fmla="*/ 0 h 181"/>
                <a:gd name="T112" fmla="*/ 14 w 215"/>
                <a:gd name="T113" fmla="*/ 1 h 181"/>
                <a:gd name="T114" fmla="*/ 10 w 215"/>
                <a:gd name="T115" fmla="*/ 2 h 181"/>
                <a:gd name="T116" fmla="*/ 7 w 215"/>
                <a:gd name="T117" fmla="*/ 4 h 181"/>
                <a:gd name="T118" fmla="*/ 4 w 215"/>
                <a:gd name="T119" fmla="*/ 7 h 181"/>
                <a:gd name="T120" fmla="*/ 1 w 215"/>
                <a:gd name="T121" fmla="*/ 11 h 18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5"/>
                <a:gd name="T184" fmla="*/ 0 h 181"/>
                <a:gd name="T185" fmla="*/ 215 w 215"/>
                <a:gd name="T186" fmla="*/ 181 h 18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5" h="181">
                  <a:moveTo>
                    <a:pt x="5" y="47"/>
                  </a:moveTo>
                  <a:lnTo>
                    <a:pt x="4" y="51"/>
                  </a:lnTo>
                  <a:lnTo>
                    <a:pt x="1" y="56"/>
                  </a:lnTo>
                  <a:lnTo>
                    <a:pt x="0" y="61"/>
                  </a:lnTo>
                  <a:lnTo>
                    <a:pt x="0" y="67"/>
                  </a:lnTo>
                  <a:lnTo>
                    <a:pt x="0" y="72"/>
                  </a:lnTo>
                  <a:lnTo>
                    <a:pt x="1" y="77"/>
                  </a:lnTo>
                  <a:lnTo>
                    <a:pt x="3" y="82"/>
                  </a:lnTo>
                  <a:lnTo>
                    <a:pt x="5" y="87"/>
                  </a:lnTo>
                  <a:lnTo>
                    <a:pt x="9" y="93"/>
                  </a:lnTo>
                  <a:lnTo>
                    <a:pt x="16" y="98"/>
                  </a:lnTo>
                  <a:lnTo>
                    <a:pt x="22" y="102"/>
                  </a:lnTo>
                  <a:lnTo>
                    <a:pt x="31" y="104"/>
                  </a:lnTo>
                  <a:lnTo>
                    <a:pt x="30" y="109"/>
                  </a:lnTo>
                  <a:lnTo>
                    <a:pt x="29" y="115"/>
                  </a:lnTo>
                  <a:lnTo>
                    <a:pt x="27" y="120"/>
                  </a:lnTo>
                  <a:lnTo>
                    <a:pt x="27" y="125"/>
                  </a:lnTo>
                  <a:lnTo>
                    <a:pt x="29" y="136"/>
                  </a:lnTo>
                  <a:lnTo>
                    <a:pt x="33" y="146"/>
                  </a:lnTo>
                  <a:lnTo>
                    <a:pt x="38" y="155"/>
                  </a:lnTo>
                  <a:lnTo>
                    <a:pt x="47" y="164"/>
                  </a:lnTo>
                  <a:lnTo>
                    <a:pt x="49" y="165"/>
                  </a:lnTo>
                  <a:lnTo>
                    <a:pt x="51" y="167"/>
                  </a:lnTo>
                  <a:lnTo>
                    <a:pt x="53" y="168"/>
                  </a:lnTo>
                  <a:lnTo>
                    <a:pt x="55" y="168"/>
                  </a:lnTo>
                  <a:lnTo>
                    <a:pt x="64" y="171"/>
                  </a:lnTo>
                  <a:lnTo>
                    <a:pt x="78" y="175"/>
                  </a:lnTo>
                  <a:lnTo>
                    <a:pt x="98" y="178"/>
                  </a:lnTo>
                  <a:lnTo>
                    <a:pt x="118" y="181"/>
                  </a:lnTo>
                  <a:lnTo>
                    <a:pt x="139" y="180"/>
                  </a:lnTo>
                  <a:lnTo>
                    <a:pt x="161" y="177"/>
                  </a:lnTo>
                  <a:lnTo>
                    <a:pt x="181" y="168"/>
                  </a:lnTo>
                  <a:lnTo>
                    <a:pt x="196" y="155"/>
                  </a:lnTo>
                  <a:lnTo>
                    <a:pt x="198" y="154"/>
                  </a:lnTo>
                  <a:lnTo>
                    <a:pt x="198" y="152"/>
                  </a:lnTo>
                  <a:lnTo>
                    <a:pt x="199" y="152"/>
                  </a:lnTo>
                  <a:lnTo>
                    <a:pt x="199" y="151"/>
                  </a:lnTo>
                  <a:lnTo>
                    <a:pt x="203" y="145"/>
                  </a:lnTo>
                  <a:lnTo>
                    <a:pt x="208" y="132"/>
                  </a:lnTo>
                  <a:lnTo>
                    <a:pt x="212" y="115"/>
                  </a:lnTo>
                  <a:lnTo>
                    <a:pt x="215" y="94"/>
                  </a:lnTo>
                  <a:lnTo>
                    <a:pt x="215" y="85"/>
                  </a:lnTo>
                  <a:lnTo>
                    <a:pt x="213" y="76"/>
                  </a:lnTo>
                  <a:lnTo>
                    <a:pt x="211" y="68"/>
                  </a:lnTo>
                  <a:lnTo>
                    <a:pt x="207" y="59"/>
                  </a:lnTo>
                  <a:lnTo>
                    <a:pt x="200" y="48"/>
                  </a:lnTo>
                  <a:lnTo>
                    <a:pt x="194" y="39"/>
                  </a:lnTo>
                  <a:lnTo>
                    <a:pt x="185" y="31"/>
                  </a:lnTo>
                  <a:lnTo>
                    <a:pt x="174" y="24"/>
                  </a:lnTo>
                  <a:lnTo>
                    <a:pt x="163" y="18"/>
                  </a:lnTo>
                  <a:lnTo>
                    <a:pt x="150" y="13"/>
                  </a:lnTo>
                  <a:lnTo>
                    <a:pt x="135" y="9"/>
                  </a:lnTo>
                  <a:lnTo>
                    <a:pt x="120" y="5"/>
                  </a:lnTo>
                  <a:lnTo>
                    <a:pt x="107" y="3"/>
                  </a:lnTo>
                  <a:lnTo>
                    <a:pt x="92" y="0"/>
                  </a:lnTo>
                  <a:lnTo>
                    <a:pt x="77" y="0"/>
                  </a:lnTo>
                  <a:lnTo>
                    <a:pt x="60" y="3"/>
                  </a:lnTo>
                  <a:lnTo>
                    <a:pt x="44" y="8"/>
                  </a:lnTo>
                  <a:lnTo>
                    <a:pt x="29" y="16"/>
                  </a:lnTo>
                  <a:lnTo>
                    <a:pt x="16" y="29"/>
                  </a:lnTo>
                  <a:lnTo>
                    <a:pt x="5" y="47"/>
                  </a:lnTo>
                  <a:close/>
                </a:path>
              </a:pathLst>
            </a:custGeom>
            <a:solidFill>
              <a:srgbClr val="000000"/>
            </a:solidFill>
            <a:ln w="9525">
              <a:noFill/>
              <a:round/>
              <a:headEnd/>
              <a:tailEnd/>
            </a:ln>
          </p:spPr>
          <p:txBody>
            <a:bodyPr/>
            <a:lstStyle/>
            <a:p>
              <a:pPr rtl="0"/>
              <a:endParaRPr lang="en-US" sz="3800"/>
            </a:p>
          </p:txBody>
        </p:sp>
        <p:sp>
          <p:nvSpPr>
            <p:cNvPr id="41495" name="Freeform 535"/>
            <p:cNvSpPr>
              <a:spLocks/>
            </p:cNvSpPr>
            <p:nvPr/>
          </p:nvSpPr>
          <p:spPr bwMode="auto">
            <a:xfrm flipH="1">
              <a:off x="648" y="1179"/>
              <a:ext cx="22" cy="17"/>
            </a:xfrm>
            <a:custGeom>
              <a:avLst/>
              <a:gdLst>
                <a:gd name="T0" fmla="*/ 10 w 99"/>
                <a:gd name="T1" fmla="*/ 0 h 74"/>
                <a:gd name="T2" fmla="*/ 10 w 99"/>
                <a:gd name="T3" fmla="*/ 1 h 74"/>
                <a:gd name="T4" fmla="*/ 10 w 99"/>
                <a:gd name="T5" fmla="*/ 1 h 74"/>
                <a:gd name="T6" fmla="*/ 10 w 99"/>
                <a:gd name="T7" fmla="*/ 1 h 74"/>
                <a:gd name="T8" fmla="*/ 10 w 99"/>
                <a:gd name="T9" fmla="*/ 1 h 74"/>
                <a:gd name="T10" fmla="*/ 12 w 99"/>
                <a:gd name="T11" fmla="*/ 1 h 74"/>
                <a:gd name="T12" fmla="*/ 14 w 99"/>
                <a:gd name="T13" fmla="*/ 1 h 74"/>
                <a:gd name="T14" fmla="*/ 15 w 99"/>
                <a:gd name="T15" fmla="*/ 2 h 74"/>
                <a:gd name="T16" fmla="*/ 17 w 99"/>
                <a:gd name="T17" fmla="*/ 2 h 74"/>
                <a:gd name="T18" fmla="*/ 18 w 99"/>
                <a:gd name="T19" fmla="*/ 3 h 74"/>
                <a:gd name="T20" fmla="*/ 20 w 99"/>
                <a:gd name="T21" fmla="*/ 4 h 74"/>
                <a:gd name="T22" fmla="*/ 21 w 99"/>
                <a:gd name="T23" fmla="*/ 5 h 74"/>
                <a:gd name="T24" fmla="*/ 22 w 99"/>
                <a:gd name="T25" fmla="*/ 6 h 74"/>
                <a:gd name="T26" fmla="*/ 22 w 99"/>
                <a:gd name="T27" fmla="*/ 7 h 74"/>
                <a:gd name="T28" fmla="*/ 22 w 99"/>
                <a:gd name="T29" fmla="*/ 8 h 74"/>
                <a:gd name="T30" fmla="*/ 22 w 99"/>
                <a:gd name="T31" fmla="*/ 9 h 74"/>
                <a:gd name="T32" fmla="*/ 22 w 99"/>
                <a:gd name="T33" fmla="*/ 9 h 74"/>
                <a:gd name="T34" fmla="*/ 22 w 99"/>
                <a:gd name="T35" fmla="*/ 11 h 74"/>
                <a:gd name="T36" fmla="*/ 22 w 99"/>
                <a:gd name="T37" fmla="*/ 13 h 74"/>
                <a:gd name="T38" fmla="*/ 21 w 99"/>
                <a:gd name="T39" fmla="*/ 14 h 74"/>
                <a:gd name="T40" fmla="*/ 21 w 99"/>
                <a:gd name="T41" fmla="*/ 15 h 74"/>
                <a:gd name="T42" fmla="*/ 20 w 99"/>
                <a:gd name="T43" fmla="*/ 16 h 74"/>
                <a:gd name="T44" fmla="*/ 18 w 99"/>
                <a:gd name="T45" fmla="*/ 17 h 74"/>
                <a:gd name="T46" fmla="*/ 16 w 99"/>
                <a:gd name="T47" fmla="*/ 17 h 74"/>
                <a:gd name="T48" fmla="*/ 14 w 99"/>
                <a:gd name="T49" fmla="*/ 17 h 74"/>
                <a:gd name="T50" fmla="*/ 12 w 99"/>
                <a:gd name="T51" fmla="*/ 17 h 74"/>
                <a:gd name="T52" fmla="*/ 9 w 99"/>
                <a:gd name="T53" fmla="*/ 17 h 74"/>
                <a:gd name="T54" fmla="*/ 7 w 99"/>
                <a:gd name="T55" fmla="*/ 16 h 74"/>
                <a:gd name="T56" fmla="*/ 4 w 99"/>
                <a:gd name="T57" fmla="*/ 15 h 74"/>
                <a:gd name="T58" fmla="*/ 5 w 99"/>
                <a:gd name="T59" fmla="*/ 14 h 74"/>
                <a:gd name="T60" fmla="*/ 5 w 99"/>
                <a:gd name="T61" fmla="*/ 13 h 74"/>
                <a:gd name="T62" fmla="*/ 6 w 99"/>
                <a:gd name="T63" fmla="*/ 12 h 74"/>
                <a:gd name="T64" fmla="*/ 6 w 99"/>
                <a:gd name="T65" fmla="*/ 11 h 74"/>
                <a:gd name="T66" fmla="*/ 7 w 99"/>
                <a:gd name="T67" fmla="*/ 10 h 74"/>
                <a:gd name="T68" fmla="*/ 7 w 99"/>
                <a:gd name="T69" fmla="*/ 9 h 74"/>
                <a:gd name="T70" fmla="*/ 7 w 99"/>
                <a:gd name="T71" fmla="*/ 9 h 74"/>
                <a:gd name="T72" fmla="*/ 7 w 99"/>
                <a:gd name="T73" fmla="*/ 7 h 74"/>
                <a:gd name="T74" fmla="*/ 7 w 99"/>
                <a:gd name="T75" fmla="*/ 7 h 74"/>
                <a:gd name="T76" fmla="*/ 7 w 99"/>
                <a:gd name="T77" fmla="*/ 6 h 74"/>
                <a:gd name="T78" fmla="*/ 7 w 99"/>
                <a:gd name="T79" fmla="*/ 6 h 74"/>
                <a:gd name="T80" fmla="*/ 7 w 99"/>
                <a:gd name="T81" fmla="*/ 6 h 74"/>
                <a:gd name="T82" fmla="*/ 6 w 99"/>
                <a:gd name="T83" fmla="*/ 4 h 74"/>
                <a:gd name="T84" fmla="*/ 6 w 99"/>
                <a:gd name="T85" fmla="*/ 3 h 74"/>
                <a:gd name="T86" fmla="*/ 4 w 99"/>
                <a:gd name="T87" fmla="*/ 2 h 74"/>
                <a:gd name="T88" fmla="*/ 3 w 99"/>
                <a:gd name="T89" fmla="*/ 2 h 74"/>
                <a:gd name="T90" fmla="*/ 3 w 99"/>
                <a:gd name="T91" fmla="*/ 2 h 74"/>
                <a:gd name="T92" fmla="*/ 2 w 99"/>
                <a:gd name="T93" fmla="*/ 1 h 74"/>
                <a:gd name="T94" fmla="*/ 1 w 99"/>
                <a:gd name="T95" fmla="*/ 1 h 74"/>
                <a:gd name="T96" fmla="*/ 0 w 99"/>
                <a:gd name="T97" fmla="*/ 1 h 74"/>
                <a:gd name="T98" fmla="*/ 2 w 99"/>
                <a:gd name="T99" fmla="*/ 0 h 74"/>
                <a:gd name="T100" fmla="*/ 3 w 99"/>
                <a:gd name="T101" fmla="*/ 0 h 74"/>
                <a:gd name="T102" fmla="*/ 4 w 99"/>
                <a:gd name="T103" fmla="*/ 0 h 74"/>
                <a:gd name="T104" fmla="*/ 6 w 99"/>
                <a:gd name="T105" fmla="*/ 0 h 74"/>
                <a:gd name="T106" fmla="*/ 7 w 99"/>
                <a:gd name="T107" fmla="*/ 0 h 74"/>
                <a:gd name="T108" fmla="*/ 8 w 99"/>
                <a:gd name="T109" fmla="*/ 0 h 74"/>
                <a:gd name="T110" fmla="*/ 9 w 99"/>
                <a:gd name="T111" fmla="*/ 0 h 74"/>
                <a:gd name="T112" fmla="*/ 10 w 99"/>
                <a:gd name="T113" fmla="*/ 0 h 7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9"/>
                <a:gd name="T172" fmla="*/ 0 h 74"/>
                <a:gd name="T173" fmla="*/ 99 w 99"/>
                <a:gd name="T174" fmla="*/ 74 h 7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9" h="74">
                  <a:moveTo>
                    <a:pt x="43" y="2"/>
                  </a:moveTo>
                  <a:lnTo>
                    <a:pt x="45" y="3"/>
                  </a:lnTo>
                  <a:lnTo>
                    <a:pt x="46" y="3"/>
                  </a:lnTo>
                  <a:lnTo>
                    <a:pt x="47" y="3"/>
                  </a:lnTo>
                  <a:lnTo>
                    <a:pt x="54" y="5"/>
                  </a:lnTo>
                  <a:lnTo>
                    <a:pt x="62" y="6"/>
                  </a:lnTo>
                  <a:lnTo>
                    <a:pt x="69" y="7"/>
                  </a:lnTo>
                  <a:lnTo>
                    <a:pt x="76" y="10"/>
                  </a:lnTo>
                  <a:lnTo>
                    <a:pt x="82" y="14"/>
                  </a:lnTo>
                  <a:lnTo>
                    <a:pt x="89" y="16"/>
                  </a:lnTo>
                  <a:lnTo>
                    <a:pt x="93" y="22"/>
                  </a:lnTo>
                  <a:lnTo>
                    <a:pt x="97" y="27"/>
                  </a:lnTo>
                  <a:lnTo>
                    <a:pt x="98" y="29"/>
                  </a:lnTo>
                  <a:lnTo>
                    <a:pt x="99" y="33"/>
                  </a:lnTo>
                  <a:lnTo>
                    <a:pt x="99" y="37"/>
                  </a:lnTo>
                  <a:lnTo>
                    <a:pt x="99" y="40"/>
                  </a:lnTo>
                  <a:lnTo>
                    <a:pt x="99" y="49"/>
                  </a:lnTo>
                  <a:lnTo>
                    <a:pt x="97" y="55"/>
                  </a:lnTo>
                  <a:lnTo>
                    <a:pt x="95" y="62"/>
                  </a:lnTo>
                  <a:lnTo>
                    <a:pt x="93" y="67"/>
                  </a:lnTo>
                  <a:lnTo>
                    <a:pt x="88" y="70"/>
                  </a:lnTo>
                  <a:lnTo>
                    <a:pt x="81" y="72"/>
                  </a:lnTo>
                  <a:lnTo>
                    <a:pt x="73" y="74"/>
                  </a:lnTo>
                  <a:lnTo>
                    <a:pt x="63" y="74"/>
                  </a:lnTo>
                  <a:lnTo>
                    <a:pt x="52" y="72"/>
                  </a:lnTo>
                  <a:lnTo>
                    <a:pt x="42" y="72"/>
                  </a:lnTo>
                  <a:lnTo>
                    <a:pt x="30" y="70"/>
                  </a:lnTo>
                  <a:lnTo>
                    <a:pt x="20" y="67"/>
                  </a:lnTo>
                  <a:lnTo>
                    <a:pt x="21" y="63"/>
                  </a:lnTo>
                  <a:lnTo>
                    <a:pt x="23" y="58"/>
                  </a:lnTo>
                  <a:lnTo>
                    <a:pt x="25" y="53"/>
                  </a:lnTo>
                  <a:lnTo>
                    <a:pt x="28" y="48"/>
                  </a:lnTo>
                  <a:lnTo>
                    <a:pt x="30" y="45"/>
                  </a:lnTo>
                  <a:lnTo>
                    <a:pt x="32" y="41"/>
                  </a:lnTo>
                  <a:lnTo>
                    <a:pt x="33" y="37"/>
                  </a:lnTo>
                  <a:lnTo>
                    <a:pt x="33" y="32"/>
                  </a:lnTo>
                  <a:lnTo>
                    <a:pt x="33" y="29"/>
                  </a:lnTo>
                  <a:lnTo>
                    <a:pt x="33" y="28"/>
                  </a:lnTo>
                  <a:lnTo>
                    <a:pt x="33" y="26"/>
                  </a:lnTo>
                  <a:lnTo>
                    <a:pt x="32" y="24"/>
                  </a:lnTo>
                  <a:lnTo>
                    <a:pt x="29" y="19"/>
                  </a:lnTo>
                  <a:lnTo>
                    <a:pt x="25" y="14"/>
                  </a:lnTo>
                  <a:lnTo>
                    <a:pt x="20" y="10"/>
                  </a:lnTo>
                  <a:lnTo>
                    <a:pt x="15" y="7"/>
                  </a:lnTo>
                  <a:lnTo>
                    <a:pt x="13" y="7"/>
                  </a:lnTo>
                  <a:lnTo>
                    <a:pt x="10" y="6"/>
                  </a:lnTo>
                  <a:lnTo>
                    <a:pt x="6" y="6"/>
                  </a:lnTo>
                  <a:lnTo>
                    <a:pt x="0" y="5"/>
                  </a:lnTo>
                  <a:lnTo>
                    <a:pt x="7" y="2"/>
                  </a:lnTo>
                  <a:lnTo>
                    <a:pt x="13" y="0"/>
                  </a:lnTo>
                  <a:lnTo>
                    <a:pt x="20" y="0"/>
                  </a:lnTo>
                  <a:lnTo>
                    <a:pt x="26" y="0"/>
                  </a:lnTo>
                  <a:lnTo>
                    <a:pt x="32" y="0"/>
                  </a:lnTo>
                  <a:lnTo>
                    <a:pt x="37" y="1"/>
                  </a:lnTo>
                  <a:lnTo>
                    <a:pt x="41" y="1"/>
                  </a:lnTo>
                  <a:lnTo>
                    <a:pt x="43" y="2"/>
                  </a:lnTo>
                  <a:close/>
                </a:path>
              </a:pathLst>
            </a:custGeom>
            <a:solidFill>
              <a:srgbClr val="C0C0C0"/>
            </a:solidFill>
            <a:ln w="9525">
              <a:noFill/>
              <a:round/>
              <a:headEnd/>
              <a:tailEnd/>
            </a:ln>
          </p:spPr>
          <p:txBody>
            <a:bodyPr/>
            <a:lstStyle/>
            <a:p>
              <a:pPr rtl="0"/>
              <a:endParaRPr lang="en-US" sz="3800"/>
            </a:p>
          </p:txBody>
        </p:sp>
        <p:sp>
          <p:nvSpPr>
            <p:cNvPr id="41496" name="Freeform 536"/>
            <p:cNvSpPr>
              <a:spLocks/>
            </p:cNvSpPr>
            <p:nvPr/>
          </p:nvSpPr>
          <p:spPr bwMode="auto">
            <a:xfrm flipH="1">
              <a:off x="472" y="1105"/>
              <a:ext cx="56" cy="58"/>
            </a:xfrm>
            <a:custGeom>
              <a:avLst/>
              <a:gdLst>
                <a:gd name="T0" fmla="*/ 27 w 245"/>
                <a:gd name="T1" fmla="*/ 0 h 256"/>
                <a:gd name="T2" fmla="*/ 0 w 245"/>
                <a:gd name="T3" fmla="*/ 36 h 256"/>
                <a:gd name="T4" fmla="*/ 29 w 245"/>
                <a:gd name="T5" fmla="*/ 58 h 256"/>
                <a:gd name="T6" fmla="*/ 56 w 245"/>
                <a:gd name="T7" fmla="*/ 20 h 256"/>
                <a:gd name="T8" fmla="*/ 27 w 245"/>
                <a:gd name="T9" fmla="*/ 0 h 256"/>
                <a:gd name="T10" fmla="*/ 0 60000 65536"/>
                <a:gd name="T11" fmla="*/ 0 60000 65536"/>
                <a:gd name="T12" fmla="*/ 0 60000 65536"/>
                <a:gd name="T13" fmla="*/ 0 60000 65536"/>
                <a:gd name="T14" fmla="*/ 0 60000 65536"/>
                <a:gd name="T15" fmla="*/ 0 w 245"/>
                <a:gd name="T16" fmla="*/ 0 h 256"/>
                <a:gd name="T17" fmla="*/ 245 w 245"/>
                <a:gd name="T18" fmla="*/ 256 h 256"/>
              </a:gdLst>
              <a:ahLst/>
              <a:cxnLst>
                <a:cxn ang="T10">
                  <a:pos x="T0" y="T1"/>
                </a:cxn>
                <a:cxn ang="T11">
                  <a:pos x="T2" y="T3"/>
                </a:cxn>
                <a:cxn ang="T12">
                  <a:pos x="T4" y="T5"/>
                </a:cxn>
                <a:cxn ang="T13">
                  <a:pos x="T6" y="T7"/>
                </a:cxn>
                <a:cxn ang="T14">
                  <a:pos x="T8" y="T9"/>
                </a:cxn>
              </a:cxnLst>
              <a:rect l="T15" t="T16" r="T17" b="T18"/>
              <a:pathLst>
                <a:path w="245" h="256">
                  <a:moveTo>
                    <a:pt x="117" y="0"/>
                  </a:moveTo>
                  <a:lnTo>
                    <a:pt x="0" y="157"/>
                  </a:lnTo>
                  <a:lnTo>
                    <a:pt x="128" y="256"/>
                  </a:lnTo>
                  <a:lnTo>
                    <a:pt x="245" y="89"/>
                  </a:lnTo>
                  <a:lnTo>
                    <a:pt x="117" y="0"/>
                  </a:lnTo>
                  <a:close/>
                </a:path>
              </a:pathLst>
            </a:custGeom>
            <a:solidFill>
              <a:srgbClr val="C0C0C0"/>
            </a:solidFill>
            <a:ln w="9525">
              <a:noFill/>
              <a:round/>
              <a:headEnd/>
              <a:tailEnd/>
            </a:ln>
          </p:spPr>
          <p:txBody>
            <a:bodyPr/>
            <a:lstStyle/>
            <a:p>
              <a:pPr rtl="0"/>
              <a:endParaRPr lang="en-US" sz="3800"/>
            </a:p>
          </p:txBody>
        </p:sp>
        <p:sp>
          <p:nvSpPr>
            <p:cNvPr id="41497" name="Freeform 537"/>
            <p:cNvSpPr>
              <a:spLocks/>
            </p:cNvSpPr>
            <p:nvPr/>
          </p:nvSpPr>
          <p:spPr bwMode="auto">
            <a:xfrm flipH="1">
              <a:off x="468" y="1101"/>
              <a:ext cx="63" cy="66"/>
            </a:xfrm>
            <a:custGeom>
              <a:avLst/>
              <a:gdLst>
                <a:gd name="T0" fmla="*/ 62 w 277"/>
                <a:gd name="T1" fmla="*/ 21 h 287"/>
                <a:gd name="T2" fmla="*/ 60 w 277"/>
                <a:gd name="T3" fmla="*/ 20 h 287"/>
                <a:gd name="T4" fmla="*/ 59 w 277"/>
                <a:gd name="T5" fmla="*/ 20 h 287"/>
                <a:gd name="T6" fmla="*/ 58 w 277"/>
                <a:gd name="T7" fmla="*/ 21 h 287"/>
                <a:gd name="T8" fmla="*/ 57 w 277"/>
                <a:gd name="T9" fmla="*/ 22 h 287"/>
                <a:gd name="T10" fmla="*/ 56 w 277"/>
                <a:gd name="T11" fmla="*/ 23 h 287"/>
                <a:gd name="T12" fmla="*/ 53 w 277"/>
                <a:gd name="T13" fmla="*/ 26 h 287"/>
                <a:gd name="T14" fmla="*/ 50 w 277"/>
                <a:gd name="T15" fmla="*/ 32 h 287"/>
                <a:gd name="T16" fmla="*/ 45 w 277"/>
                <a:gd name="T17" fmla="*/ 37 h 287"/>
                <a:gd name="T18" fmla="*/ 41 w 277"/>
                <a:gd name="T19" fmla="*/ 44 h 287"/>
                <a:gd name="T20" fmla="*/ 37 w 277"/>
                <a:gd name="T21" fmla="*/ 49 h 287"/>
                <a:gd name="T22" fmla="*/ 34 w 277"/>
                <a:gd name="T23" fmla="*/ 54 h 287"/>
                <a:gd name="T24" fmla="*/ 32 w 277"/>
                <a:gd name="T25" fmla="*/ 57 h 287"/>
                <a:gd name="T26" fmla="*/ 30 w 277"/>
                <a:gd name="T27" fmla="*/ 56 h 287"/>
                <a:gd name="T28" fmla="*/ 27 w 277"/>
                <a:gd name="T29" fmla="*/ 53 h 287"/>
                <a:gd name="T30" fmla="*/ 24 w 277"/>
                <a:gd name="T31" fmla="*/ 51 h 287"/>
                <a:gd name="T32" fmla="*/ 20 w 277"/>
                <a:gd name="T33" fmla="*/ 48 h 287"/>
                <a:gd name="T34" fmla="*/ 17 w 277"/>
                <a:gd name="T35" fmla="*/ 45 h 287"/>
                <a:gd name="T36" fmla="*/ 14 w 277"/>
                <a:gd name="T37" fmla="*/ 43 h 287"/>
                <a:gd name="T38" fmla="*/ 11 w 277"/>
                <a:gd name="T39" fmla="*/ 41 h 287"/>
                <a:gd name="T40" fmla="*/ 9 w 277"/>
                <a:gd name="T41" fmla="*/ 39 h 287"/>
                <a:gd name="T42" fmla="*/ 11 w 277"/>
                <a:gd name="T43" fmla="*/ 36 h 287"/>
                <a:gd name="T44" fmla="*/ 14 w 277"/>
                <a:gd name="T45" fmla="*/ 32 h 287"/>
                <a:gd name="T46" fmla="*/ 18 w 277"/>
                <a:gd name="T47" fmla="*/ 26 h 287"/>
                <a:gd name="T48" fmla="*/ 23 w 277"/>
                <a:gd name="T49" fmla="*/ 20 h 287"/>
                <a:gd name="T50" fmla="*/ 27 w 277"/>
                <a:gd name="T51" fmla="*/ 15 h 287"/>
                <a:gd name="T52" fmla="*/ 30 w 277"/>
                <a:gd name="T53" fmla="*/ 10 h 287"/>
                <a:gd name="T54" fmla="*/ 33 w 277"/>
                <a:gd name="T55" fmla="*/ 7 h 287"/>
                <a:gd name="T56" fmla="*/ 33 w 277"/>
                <a:gd name="T57" fmla="*/ 6 h 287"/>
                <a:gd name="T58" fmla="*/ 34 w 277"/>
                <a:gd name="T59" fmla="*/ 5 h 287"/>
                <a:gd name="T60" fmla="*/ 34 w 277"/>
                <a:gd name="T61" fmla="*/ 5 h 287"/>
                <a:gd name="T62" fmla="*/ 34 w 277"/>
                <a:gd name="T63" fmla="*/ 4 h 287"/>
                <a:gd name="T64" fmla="*/ 34 w 277"/>
                <a:gd name="T65" fmla="*/ 4 h 287"/>
                <a:gd name="T66" fmla="*/ 34 w 277"/>
                <a:gd name="T67" fmla="*/ 3 h 287"/>
                <a:gd name="T68" fmla="*/ 34 w 277"/>
                <a:gd name="T69" fmla="*/ 2 h 287"/>
                <a:gd name="T70" fmla="*/ 33 w 277"/>
                <a:gd name="T71" fmla="*/ 1 h 287"/>
                <a:gd name="T72" fmla="*/ 33 w 277"/>
                <a:gd name="T73" fmla="*/ 0 h 287"/>
                <a:gd name="T74" fmla="*/ 31 w 277"/>
                <a:gd name="T75" fmla="*/ 0 h 287"/>
                <a:gd name="T76" fmla="*/ 30 w 277"/>
                <a:gd name="T77" fmla="*/ 0 h 287"/>
                <a:gd name="T78" fmla="*/ 29 w 277"/>
                <a:gd name="T79" fmla="*/ 0 h 287"/>
                <a:gd name="T80" fmla="*/ 28 w 277"/>
                <a:gd name="T81" fmla="*/ 1 h 287"/>
                <a:gd name="T82" fmla="*/ 1 w 277"/>
                <a:gd name="T83" fmla="*/ 38 h 287"/>
                <a:gd name="T84" fmla="*/ 0 w 277"/>
                <a:gd name="T85" fmla="*/ 39 h 287"/>
                <a:gd name="T86" fmla="*/ 0 w 277"/>
                <a:gd name="T87" fmla="*/ 40 h 287"/>
                <a:gd name="T88" fmla="*/ 0 w 277"/>
                <a:gd name="T89" fmla="*/ 41 h 287"/>
                <a:gd name="T90" fmla="*/ 2 w 277"/>
                <a:gd name="T91" fmla="*/ 43 h 287"/>
                <a:gd name="T92" fmla="*/ 30 w 277"/>
                <a:gd name="T93" fmla="*/ 66 h 287"/>
                <a:gd name="T94" fmla="*/ 31 w 277"/>
                <a:gd name="T95" fmla="*/ 66 h 287"/>
                <a:gd name="T96" fmla="*/ 32 w 277"/>
                <a:gd name="T97" fmla="*/ 66 h 287"/>
                <a:gd name="T98" fmla="*/ 33 w 277"/>
                <a:gd name="T99" fmla="*/ 66 h 287"/>
                <a:gd name="T100" fmla="*/ 33 w 277"/>
                <a:gd name="T101" fmla="*/ 66 h 287"/>
                <a:gd name="T102" fmla="*/ 34 w 277"/>
                <a:gd name="T103" fmla="*/ 66 h 287"/>
                <a:gd name="T104" fmla="*/ 35 w 277"/>
                <a:gd name="T105" fmla="*/ 66 h 287"/>
                <a:gd name="T106" fmla="*/ 35 w 277"/>
                <a:gd name="T107" fmla="*/ 65 h 287"/>
                <a:gd name="T108" fmla="*/ 36 w 277"/>
                <a:gd name="T109" fmla="*/ 65 h 287"/>
                <a:gd name="T110" fmla="*/ 63 w 277"/>
                <a:gd name="T111" fmla="*/ 26 h 287"/>
                <a:gd name="T112" fmla="*/ 63 w 277"/>
                <a:gd name="T113" fmla="*/ 25 h 287"/>
                <a:gd name="T114" fmla="*/ 63 w 277"/>
                <a:gd name="T115" fmla="*/ 23 h 287"/>
                <a:gd name="T116" fmla="*/ 63 w 277"/>
                <a:gd name="T117" fmla="*/ 22 h 287"/>
                <a:gd name="T118" fmla="*/ 62 w 277"/>
                <a:gd name="T119" fmla="*/ 21 h 28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77"/>
                <a:gd name="T181" fmla="*/ 0 h 287"/>
                <a:gd name="T182" fmla="*/ 277 w 277"/>
                <a:gd name="T183" fmla="*/ 287 h 28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77" h="287">
                  <a:moveTo>
                    <a:pt x="272" y="91"/>
                  </a:moveTo>
                  <a:lnTo>
                    <a:pt x="265" y="88"/>
                  </a:lnTo>
                  <a:lnTo>
                    <a:pt x="259" y="88"/>
                  </a:lnTo>
                  <a:lnTo>
                    <a:pt x="254" y="91"/>
                  </a:lnTo>
                  <a:lnTo>
                    <a:pt x="249" y="95"/>
                  </a:lnTo>
                  <a:lnTo>
                    <a:pt x="245" y="100"/>
                  </a:lnTo>
                  <a:lnTo>
                    <a:pt x="234" y="115"/>
                  </a:lnTo>
                  <a:lnTo>
                    <a:pt x="219" y="137"/>
                  </a:lnTo>
                  <a:lnTo>
                    <a:pt x="200" y="162"/>
                  </a:lnTo>
                  <a:lnTo>
                    <a:pt x="182" y="190"/>
                  </a:lnTo>
                  <a:lnTo>
                    <a:pt x="164" y="214"/>
                  </a:lnTo>
                  <a:lnTo>
                    <a:pt x="150" y="235"/>
                  </a:lnTo>
                  <a:lnTo>
                    <a:pt x="141" y="248"/>
                  </a:lnTo>
                  <a:lnTo>
                    <a:pt x="132" y="242"/>
                  </a:lnTo>
                  <a:lnTo>
                    <a:pt x="119" y="232"/>
                  </a:lnTo>
                  <a:lnTo>
                    <a:pt x="104" y="221"/>
                  </a:lnTo>
                  <a:lnTo>
                    <a:pt x="90" y="209"/>
                  </a:lnTo>
                  <a:lnTo>
                    <a:pt x="74" y="197"/>
                  </a:lnTo>
                  <a:lnTo>
                    <a:pt x="60" y="186"/>
                  </a:lnTo>
                  <a:lnTo>
                    <a:pt x="48" y="177"/>
                  </a:lnTo>
                  <a:lnTo>
                    <a:pt x="39" y="170"/>
                  </a:lnTo>
                  <a:lnTo>
                    <a:pt x="48" y="157"/>
                  </a:lnTo>
                  <a:lnTo>
                    <a:pt x="63" y="137"/>
                  </a:lnTo>
                  <a:lnTo>
                    <a:pt x="81" y="114"/>
                  </a:lnTo>
                  <a:lnTo>
                    <a:pt x="99" y="89"/>
                  </a:lnTo>
                  <a:lnTo>
                    <a:pt x="117" y="66"/>
                  </a:lnTo>
                  <a:lnTo>
                    <a:pt x="133" y="45"/>
                  </a:lnTo>
                  <a:lnTo>
                    <a:pt x="143" y="31"/>
                  </a:lnTo>
                  <a:lnTo>
                    <a:pt x="147" y="26"/>
                  </a:lnTo>
                  <a:lnTo>
                    <a:pt x="148" y="23"/>
                  </a:lnTo>
                  <a:lnTo>
                    <a:pt x="150" y="20"/>
                  </a:lnTo>
                  <a:lnTo>
                    <a:pt x="151" y="19"/>
                  </a:lnTo>
                  <a:lnTo>
                    <a:pt x="151" y="16"/>
                  </a:lnTo>
                  <a:lnTo>
                    <a:pt x="151" y="13"/>
                  </a:lnTo>
                  <a:lnTo>
                    <a:pt x="150" y="9"/>
                  </a:lnTo>
                  <a:lnTo>
                    <a:pt x="147" y="5"/>
                  </a:lnTo>
                  <a:lnTo>
                    <a:pt x="145" y="2"/>
                  </a:lnTo>
                  <a:lnTo>
                    <a:pt x="138" y="0"/>
                  </a:lnTo>
                  <a:lnTo>
                    <a:pt x="132" y="0"/>
                  </a:lnTo>
                  <a:lnTo>
                    <a:pt x="126" y="2"/>
                  </a:lnTo>
                  <a:lnTo>
                    <a:pt x="121" y="6"/>
                  </a:lnTo>
                  <a:lnTo>
                    <a:pt x="3" y="164"/>
                  </a:lnTo>
                  <a:lnTo>
                    <a:pt x="0" y="169"/>
                  </a:lnTo>
                  <a:lnTo>
                    <a:pt x="0" y="175"/>
                  </a:lnTo>
                  <a:lnTo>
                    <a:pt x="2" y="180"/>
                  </a:lnTo>
                  <a:lnTo>
                    <a:pt x="7" y="186"/>
                  </a:lnTo>
                  <a:lnTo>
                    <a:pt x="134" y="285"/>
                  </a:lnTo>
                  <a:lnTo>
                    <a:pt x="137" y="286"/>
                  </a:lnTo>
                  <a:lnTo>
                    <a:pt x="141" y="287"/>
                  </a:lnTo>
                  <a:lnTo>
                    <a:pt x="143" y="287"/>
                  </a:lnTo>
                  <a:lnTo>
                    <a:pt x="147" y="287"/>
                  </a:lnTo>
                  <a:lnTo>
                    <a:pt x="150" y="287"/>
                  </a:lnTo>
                  <a:lnTo>
                    <a:pt x="152" y="286"/>
                  </a:lnTo>
                  <a:lnTo>
                    <a:pt x="155" y="283"/>
                  </a:lnTo>
                  <a:lnTo>
                    <a:pt x="158" y="281"/>
                  </a:lnTo>
                  <a:lnTo>
                    <a:pt x="275" y="114"/>
                  </a:lnTo>
                  <a:lnTo>
                    <a:pt x="277" y="108"/>
                  </a:lnTo>
                  <a:lnTo>
                    <a:pt x="277" y="101"/>
                  </a:lnTo>
                  <a:lnTo>
                    <a:pt x="276" y="96"/>
                  </a:lnTo>
                  <a:lnTo>
                    <a:pt x="272" y="91"/>
                  </a:lnTo>
                  <a:close/>
                </a:path>
              </a:pathLst>
            </a:custGeom>
            <a:solidFill>
              <a:srgbClr val="000000"/>
            </a:solidFill>
            <a:ln w="9525">
              <a:noFill/>
              <a:round/>
              <a:headEnd/>
              <a:tailEnd/>
            </a:ln>
          </p:spPr>
          <p:txBody>
            <a:bodyPr/>
            <a:lstStyle/>
            <a:p>
              <a:pPr rtl="0"/>
              <a:endParaRPr lang="en-US" sz="3800"/>
            </a:p>
          </p:txBody>
        </p:sp>
        <p:sp>
          <p:nvSpPr>
            <p:cNvPr id="41498" name="Freeform 538"/>
            <p:cNvSpPr>
              <a:spLocks/>
            </p:cNvSpPr>
            <p:nvPr/>
          </p:nvSpPr>
          <p:spPr bwMode="auto">
            <a:xfrm flipH="1">
              <a:off x="442" y="974"/>
              <a:ext cx="199" cy="140"/>
            </a:xfrm>
            <a:custGeom>
              <a:avLst/>
              <a:gdLst>
                <a:gd name="T0" fmla="*/ 172 w 867"/>
                <a:gd name="T1" fmla="*/ 3 h 610"/>
                <a:gd name="T2" fmla="*/ 165 w 867"/>
                <a:gd name="T3" fmla="*/ 7 h 610"/>
                <a:gd name="T4" fmla="*/ 155 w 867"/>
                <a:gd name="T5" fmla="*/ 12 h 610"/>
                <a:gd name="T6" fmla="*/ 147 w 867"/>
                <a:gd name="T7" fmla="*/ 16 h 610"/>
                <a:gd name="T8" fmla="*/ 145 w 867"/>
                <a:gd name="T9" fmla="*/ 18 h 610"/>
                <a:gd name="T10" fmla="*/ 144 w 867"/>
                <a:gd name="T11" fmla="*/ 19 h 610"/>
                <a:gd name="T12" fmla="*/ 144 w 867"/>
                <a:gd name="T13" fmla="*/ 23 h 610"/>
                <a:gd name="T14" fmla="*/ 144 w 867"/>
                <a:gd name="T15" fmla="*/ 33 h 610"/>
                <a:gd name="T16" fmla="*/ 143 w 867"/>
                <a:gd name="T17" fmla="*/ 38 h 610"/>
                <a:gd name="T18" fmla="*/ 139 w 867"/>
                <a:gd name="T19" fmla="*/ 41 h 610"/>
                <a:gd name="T20" fmla="*/ 136 w 867"/>
                <a:gd name="T21" fmla="*/ 40 h 610"/>
                <a:gd name="T22" fmla="*/ 133 w 867"/>
                <a:gd name="T23" fmla="*/ 33 h 610"/>
                <a:gd name="T24" fmla="*/ 130 w 867"/>
                <a:gd name="T25" fmla="*/ 26 h 610"/>
                <a:gd name="T26" fmla="*/ 128 w 867"/>
                <a:gd name="T27" fmla="*/ 22 h 610"/>
                <a:gd name="T28" fmla="*/ 127 w 867"/>
                <a:gd name="T29" fmla="*/ 21 h 610"/>
                <a:gd name="T30" fmla="*/ 125 w 867"/>
                <a:gd name="T31" fmla="*/ 19 h 610"/>
                <a:gd name="T32" fmla="*/ 98 w 867"/>
                <a:gd name="T33" fmla="*/ 14 h 610"/>
                <a:gd name="T34" fmla="*/ 98 w 867"/>
                <a:gd name="T35" fmla="*/ 14 h 610"/>
                <a:gd name="T36" fmla="*/ 97 w 867"/>
                <a:gd name="T37" fmla="*/ 14 h 610"/>
                <a:gd name="T38" fmla="*/ 86 w 867"/>
                <a:gd name="T39" fmla="*/ 16 h 610"/>
                <a:gd name="T40" fmla="*/ 73 w 867"/>
                <a:gd name="T41" fmla="*/ 20 h 610"/>
                <a:gd name="T42" fmla="*/ 61 w 867"/>
                <a:gd name="T43" fmla="*/ 26 h 610"/>
                <a:gd name="T44" fmla="*/ 49 w 867"/>
                <a:gd name="T45" fmla="*/ 32 h 610"/>
                <a:gd name="T46" fmla="*/ 38 w 867"/>
                <a:gd name="T47" fmla="*/ 38 h 610"/>
                <a:gd name="T48" fmla="*/ 29 w 867"/>
                <a:gd name="T49" fmla="*/ 44 h 610"/>
                <a:gd name="T50" fmla="*/ 23 w 867"/>
                <a:gd name="T51" fmla="*/ 48 h 610"/>
                <a:gd name="T52" fmla="*/ 20 w 867"/>
                <a:gd name="T53" fmla="*/ 50 h 610"/>
                <a:gd name="T54" fmla="*/ 21 w 867"/>
                <a:gd name="T55" fmla="*/ 50 h 610"/>
                <a:gd name="T56" fmla="*/ 21 w 867"/>
                <a:gd name="T57" fmla="*/ 50 h 610"/>
                <a:gd name="T58" fmla="*/ 12 w 867"/>
                <a:gd name="T59" fmla="*/ 56 h 610"/>
                <a:gd name="T60" fmla="*/ 6 w 867"/>
                <a:gd name="T61" fmla="*/ 64 h 610"/>
                <a:gd name="T62" fmla="*/ 2 w 867"/>
                <a:gd name="T63" fmla="*/ 72 h 610"/>
                <a:gd name="T64" fmla="*/ 0 w 867"/>
                <a:gd name="T65" fmla="*/ 76 h 610"/>
                <a:gd name="T66" fmla="*/ 0 w 867"/>
                <a:gd name="T67" fmla="*/ 78 h 610"/>
                <a:gd name="T68" fmla="*/ 1 w 867"/>
                <a:gd name="T69" fmla="*/ 80 h 610"/>
                <a:gd name="T70" fmla="*/ 45 w 867"/>
                <a:gd name="T71" fmla="*/ 139 h 610"/>
                <a:gd name="T72" fmla="*/ 48 w 867"/>
                <a:gd name="T73" fmla="*/ 140 h 610"/>
                <a:gd name="T74" fmla="*/ 50 w 867"/>
                <a:gd name="T75" fmla="*/ 139 h 610"/>
                <a:gd name="T76" fmla="*/ 59 w 867"/>
                <a:gd name="T77" fmla="*/ 137 h 610"/>
                <a:gd name="T78" fmla="*/ 72 w 867"/>
                <a:gd name="T79" fmla="*/ 131 h 610"/>
                <a:gd name="T80" fmla="*/ 89 w 867"/>
                <a:gd name="T81" fmla="*/ 123 h 610"/>
                <a:gd name="T82" fmla="*/ 108 w 867"/>
                <a:gd name="T83" fmla="*/ 111 h 610"/>
                <a:gd name="T84" fmla="*/ 127 w 867"/>
                <a:gd name="T85" fmla="*/ 97 h 610"/>
                <a:gd name="T86" fmla="*/ 145 w 867"/>
                <a:gd name="T87" fmla="*/ 79 h 610"/>
                <a:gd name="T88" fmla="*/ 160 w 867"/>
                <a:gd name="T89" fmla="*/ 58 h 610"/>
                <a:gd name="T90" fmla="*/ 167 w 867"/>
                <a:gd name="T91" fmla="*/ 45 h 610"/>
                <a:gd name="T92" fmla="*/ 173 w 867"/>
                <a:gd name="T93" fmla="*/ 41 h 610"/>
                <a:gd name="T94" fmla="*/ 181 w 867"/>
                <a:gd name="T95" fmla="*/ 36 h 610"/>
                <a:gd name="T96" fmla="*/ 187 w 867"/>
                <a:gd name="T97" fmla="*/ 33 h 610"/>
                <a:gd name="T98" fmla="*/ 190 w 867"/>
                <a:gd name="T99" fmla="*/ 31 h 610"/>
                <a:gd name="T100" fmla="*/ 193 w 867"/>
                <a:gd name="T101" fmla="*/ 27 h 610"/>
                <a:gd name="T102" fmla="*/ 197 w 867"/>
                <a:gd name="T103" fmla="*/ 23 h 610"/>
                <a:gd name="T104" fmla="*/ 199 w 867"/>
                <a:gd name="T105" fmla="*/ 18 h 610"/>
                <a:gd name="T106" fmla="*/ 199 w 867"/>
                <a:gd name="T107" fmla="*/ 13 h 610"/>
                <a:gd name="T108" fmla="*/ 198 w 867"/>
                <a:gd name="T109" fmla="*/ 10 h 610"/>
                <a:gd name="T110" fmla="*/ 196 w 867"/>
                <a:gd name="T111" fmla="*/ 6 h 610"/>
                <a:gd name="T112" fmla="*/ 192 w 867"/>
                <a:gd name="T113" fmla="*/ 3 h 610"/>
                <a:gd name="T114" fmla="*/ 186 w 867"/>
                <a:gd name="T115" fmla="*/ 0 h 610"/>
                <a:gd name="T116" fmla="*/ 178 w 867"/>
                <a:gd name="T117" fmla="*/ 0 h 61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67"/>
                <a:gd name="T178" fmla="*/ 0 h 610"/>
                <a:gd name="T179" fmla="*/ 867 w 867"/>
                <a:gd name="T180" fmla="*/ 610 h 61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67" h="610">
                  <a:moveTo>
                    <a:pt x="755" y="9"/>
                  </a:moveTo>
                  <a:lnTo>
                    <a:pt x="750" y="11"/>
                  </a:lnTo>
                  <a:lnTo>
                    <a:pt x="736" y="19"/>
                  </a:lnTo>
                  <a:lnTo>
                    <a:pt x="717" y="30"/>
                  </a:lnTo>
                  <a:lnTo>
                    <a:pt x="695" y="41"/>
                  </a:lnTo>
                  <a:lnTo>
                    <a:pt x="675" y="53"/>
                  </a:lnTo>
                  <a:lnTo>
                    <a:pt x="655" y="62"/>
                  </a:lnTo>
                  <a:lnTo>
                    <a:pt x="642" y="70"/>
                  </a:lnTo>
                  <a:lnTo>
                    <a:pt x="637" y="73"/>
                  </a:lnTo>
                  <a:lnTo>
                    <a:pt x="633" y="77"/>
                  </a:lnTo>
                  <a:lnTo>
                    <a:pt x="629" y="80"/>
                  </a:lnTo>
                  <a:lnTo>
                    <a:pt x="628" y="84"/>
                  </a:lnTo>
                  <a:lnTo>
                    <a:pt x="626" y="90"/>
                  </a:lnTo>
                  <a:lnTo>
                    <a:pt x="626" y="99"/>
                  </a:lnTo>
                  <a:lnTo>
                    <a:pt x="628" y="119"/>
                  </a:lnTo>
                  <a:lnTo>
                    <a:pt x="628" y="143"/>
                  </a:lnTo>
                  <a:lnTo>
                    <a:pt x="628" y="160"/>
                  </a:lnTo>
                  <a:lnTo>
                    <a:pt x="623" y="165"/>
                  </a:lnTo>
                  <a:lnTo>
                    <a:pt x="615" y="170"/>
                  </a:lnTo>
                  <a:lnTo>
                    <a:pt x="607" y="178"/>
                  </a:lnTo>
                  <a:lnTo>
                    <a:pt x="598" y="186"/>
                  </a:lnTo>
                  <a:lnTo>
                    <a:pt x="591" y="173"/>
                  </a:lnTo>
                  <a:lnTo>
                    <a:pt x="585" y="159"/>
                  </a:lnTo>
                  <a:lnTo>
                    <a:pt x="578" y="143"/>
                  </a:lnTo>
                  <a:lnTo>
                    <a:pt x="571" y="129"/>
                  </a:lnTo>
                  <a:lnTo>
                    <a:pt x="565" y="114"/>
                  </a:lnTo>
                  <a:lnTo>
                    <a:pt x="560" y="104"/>
                  </a:lnTo>
                  <a:lnTo>
                    <a:pt x="556" y="96"/>
                  </a:lnTo>
                  <a:lnTo>
                    <a:pt x="555" y="93"/>
                  </a:lnTo>
                  <a:lnTo>
                    <a:pt x="552" y="90"/>
                  </a:lnTo>
                  <a:lnTo>
                    <a:pt x="550" y="87"/>
                  </a:lnTo>
                  <a:lnTo>
                    <a:pt x="546" y="84"/>
                  </a:lnTo>
                  <a:lnTo>
                    <a:pt x="541" y="83"/>
                  </a:lnTo>
                  <a:lnTo>
                    <a:pt x="426" y="62"/>
                  </a:lnTo>
                  <a:lnTo>
                    <a:pt x="425" y="62"/>
                  </a:lnTo>
                  <a:lnTo>
                    <a:pt x="424" y="62"/>
                  </a:lnTo>
                  <a:lnTo>
                    <a:pt x="422" y="62"/>
                  </a:lnTo>
                  <a:lnTo>
                    <a:pt x="398" y="65"/>
                  </a:lnTo>
                  <a:lnTo>
                    <a:pt x="373" y="70"/>
                  </a:lnTo>
                  <a:lnTo>
                    <a:pt x="346" y="78"/>
                  </a:lnTo>
                  <a:lnTo>
                    <a:pt x="318" y="87"/>
                  </a:lnTo>
                  <a:lnTo>
                    <a:pt x="291" y="99"/>
                  </a:lnTo>
                  <a:lnTo>
                    <a:pt x="264" y="112"/>
                  </a:lnTo>
                  <a:lnTo>
                    <a:pt x="238" y="125"/>
                  </a:lnTo>
                  <a:lnTo>
                    <a:pt x="212" y="139"/>
                  </a:lnTo>
                  <a:lnTo>
                    <a:pt x="187" y="153"/>
                  </a:lnTo>
                  <a:lnTo>
                    <a:pt x="165" y="166"/>
                  </a:lnTo>
                  <a:lnTo>
                    <a:pt x="144" y="179"/>
                  </a:lnTo>
                  <a:lnTo>
                    <a:pt x="126" y="191"/>
                  </a:lnTo>
                  <a:lnTo>
                    <a:pt x="112" y="201"/>
                  </a:lnTo>
                  <a:lnTo>
                    <a:pt x="100" y="209"/>
                  </a:lnTo>
                  <a:lnTo>
                    <a:pt x="92" y="214"/>
                  </a:lnTo>
                  <a:lnTo>
                    <a:pt x="88" y="217"/>
                  </a:lnTo>
                  <a:lnTo>
                    <a:pt x="90" y="216"/>
                  </a:lnTo>
                  <a:lnTo>
                    <a:pt x="91" y="216"/>
                  </a:lnTo>
                  <a:lnTo>
                    <a:pt x="71" y="228"/>
                  </a:lnTo>
                  <a:lnTo>
                    <a:pt x="53" y="243"/>
                  </a:lnTo>
                  <a:lnTo>
                    <a:pt x="39" y="261"/>
                  </a:lnTo>
                  <a:lnTo>
                    <a:pt x="26" y="280"/>
                  </a:lnTo>
                  <a:lnTo>
                    <a:pt x="15" y="298"/>
                  </a:lnTo>
                  <a:lnTo>
                    <a:pt x="8" y="313"/>
                  </a:lnTo>
                  <a:lnTo>
                    <a:pt x="2" y="324"/>
                  </a:lnTo>
                  <a:lnTo>
                    <a:pt x="1" y="329"/>
                  </a:lnTo>
                  <a:lnTo>
                    <a:pt x="0" y="333"/>
                  </a:lnTo>
                  <a:lnTo>
                    <a:pt x="0" y="338"/>
                  </a:lnTo>
                  <a:lnTo>
                    <a:pt x="1" y="343"/>
                  </a:lnTo>
                  <a:lnTo>
                    <a:pt x="4" y="347"/>
                  </a:lnTo>
                  <a:lnTo>
                    <a:pt x="191" y="601"/>
                  </a:lnTo>
                  <a:lnTo>
                    <a:pt x="195" y="605"/>
                  </a:lnTo>
                  <a:lnTo>
                    <a:pt x="200" y="609"/>
                  </a:lnTo>
                  <a:lnTo>
                    <a:pt x="207" y="610"/>
                  </a:lnTo>
                  <a:lnTo>
                    <a:pt x="212" y="609"/>
                  </a:lnTo>
                  <a:lnTo>
                    <a:pt x="220" y="606"/>
                  </a:lnTo>
                  <a:lnTo>
                    <a:pt x="234" y="602"/>
                  </a:lnTo>
                  <a:lnTo>
                    <a:pt x="255" y="595"/>
                  </a:lnTo>
                  <a:lnTo>
                    <a:pt x="282" y="584"/>
                  </a:lnTo>
                  <a:lnTo>
                    <a:pt x="314" y="570"/>
                  </a:lnTo>
                  <a:lnTo>
                    <a:pt x="350" y="554"/>
                  </a:lnTo>
                  <a:lnTo>
                    <a:pt x="389" y="535"/>
                  </a:lnTo>
                  <a:lnTo>
                    <a:pt x="429" y="511"/>
                  </a:lnTo>
                  <a:lnTo>
                    <a:pt x="472" y="485"/>
                  </a:lnTo>
                  <a:lnTo>
                    <a:pt x="513" y="455"/>
                  </a:lnTo>
                  <a:lnTo>
                    <a:pt x="555" y="423"/>
                  </a:lnTo>
                  <a:lnTo>
                    <a:pt x="595" y="386"/>
                  </a:lnTo>
                  <a:lnTo>
                    <a:pt x="632" y="345"/>
                  </a:lnTo>
                  <a:lnTo>
                    <a:pt x="665" y="300"/>
                  </a:lnTo>
                  <a:lnTo>
                    <a:pt x="695" y="252"/>
                  </a:lnTo>
                  <a:lnTo>
                    <a:pt x="720" y="200"/>
                  </a:lnTo>
                  <a:lnTo>
                    <a:pt x="727" y="196"/>
                  </a:lnTo>
                  <a:lnTo>
                    <a:pt x="740" y="188"/>
                  </a:lnTo>
                  <a:lnTo>
                    <a:pt x="755" y="178"/>
                  </a:lnTo>
                  <a:lnTo>
                    <a:pt x="773" y="168"/>
                  </a:lnTo>
                  <a:lnTo>
                    <a:pt x="790" y="157"/>
                  </a:lnTo>
                  <a:lnTo>
                    <a:pt x="805" y="148"/>
                  </a:lnTo>
                  <a:lnTo>
                    <a:pt x="815" y="142"/>
                  </a:lnTo>
                  <a:lnTo>
                    <a:pt x="819" y="139"/>
                  </a:lnTo>
                  <a:lnTo>
                    <a:pt x="827" y="134"/>
                  </a:lnTo>
                  <a:lnTo>
                    <a:pt x="834" y="127"/>
                  </a:lnTo>
                  <a:lnTo>
                    <a:pt x="842" y="119"/>
                  </a:lnTo>
                  <a:lnTo>
                    <a:pt x="850" y="110"/>
                  </a:lnTo>
                  <a:lnTo>
                    <a:pt x="857" y="101"/>
                  </a:lnTo>
                  <a:lnTo>
                    <a:pt x="862" y="90"/>
                  </a:lnTo>
                  <a:lnTo>
                    <a:pt x="866" y="79"/>
                  </a:lnTo>
                  <a:lnTo>
                    <a:pt x="867" y="66"/>
                  </a:lnTo>
                  <a:lnTo>
                    <a:pt x="867" y="58"/>
                  </a:lnTo>
                  <a:lnTo>
                    <a:pt x="866" y="50"/>
                  </a:lnTo>
                  <a:lnTo>
                    <a:pt x="863" y="44"/>
                  </a:lnTo>
                  <a:lnTo>
                    <a:pt x="859" y="36"/>
                  </a:lnTo>
                  <a:lnTo>
                    <a:pt x="854" y="28"/>
                  </a:lnTo>
                  <a:lnTo>
                    <a:pt x="846" y="19"/>
                  </a:lnTo>
                  <a:lnTo>
                    <a:pt x="836" y="11"/>
                  </a:lnTo>
                  <a:lnTo>
                    <a:pt x="824" y="5"/>
                  </a:lnTo>
                  <a:lnTo>
                    <a:pt x="810" y="1"/>
                  </a:lnTo>
                  <a:lnTo>
                    <a:pt x="794" y="0"/>
                  </a:lnTo>
                  <a:lnTo>
                    <a:pt x="776" y="2"/>
                  </a:lnTo>
                  <a:lnTo>
                    <a:pt x="755" y="9"/>
                  </a:lnTo>
                  <a:close/>
                </a:path>
              </a:pathLst>
            </a:custGeom>
            <a:solidFill>
              <a:srgbClr val="000000"/>
            </a:solidFill>
            <a:ln w="9525">
              <a:noFill/>
              <a:round/>
              <a:headEnd/>
              <a:tailEnd/>
            </a:ln>
          </p:spPr>
          <p:txBody>
            <a:bodyPr/>
            <a:lstStyle/>
            <a:p>
              <a:pPr rtl="0"/>
              <a:endParaRPr lang="en-US" sz="3800"/>
            </a:p>
          </p:txBody>
        </p:sp>
        <p:sp>
          <p:nvSpPr>
            <p:cNvPr id="41499" name="Freeform 539"/>
            <p:cNvSpPr>
              <a:spLocks/>
            </p:cNvSpPr>
            <p:nvPr/>
          </p:nvSpPr>
          <p:spPr bwMode="auto">
            <a:xfrm flipH="1">
              <a:off x="452" y="983"/>
              <a:ext cx="179" cy="121"/>
            </a:xfrm>
            <a:custGeom>
              <a:avLst/>
              <a:gdLst>
                <a:gd name="T0" fmla="*/ 169 w 786"/>
                <a:gd name="T1" fmla="*/ 0 h 528"/>
                <a:gd name="T2" fmla="*/ 174 w 786"/>
                <a:gd name="T3" fmla="*/ 0 h 528"/>
                <a:gd name="T4" fmla="*/ 176 w 786"/>
                <a:gd name="T5" fmla="*/ 1 h 528"/>
                <a:gd name="T6" fmla="*/ 178 w 786"/>
                <a:gd name="T7" fmla="*/ 3 h 528"/>
                <a:gd name="T8" fmla="*/ 179 w 786"/>
                <a:gd name="T9" fmla="*/ 6 h 528"/>
                <a:gd name="T10" fmla="*/ 178 w 786"/>
                <a:gd name="T11" fmla="*/ 10 h 528"/>
                <a:gd name="T12" fmla="*/ 175 w 786"/>
                <a:gd name="T13" fmla="*/ 13 h 528"/>
                <a:gd name="T14" fmla="*/ 173 w 786"/>
                <a:gd name="T15" fmla="*/ 15 h 528"/>
                <a:gd name="T16" fmla="*/ 171 w 786"/>
                <a:gd name="T17" fmla="*/ 16 h 528"/>
                <a:gd name="T18" fmla="*/ 165 w 786"/>
                <a:gd name="T19" fmla="*/ 20 h 528"/>
                <a:gd name="T20" fmla="*/ 156 w 786"/>
                <a:gd name="T21" fmla="*/ 25 h 528"/>
                <a:gd name="T22" fmla="*/ 150 w 786"/>
                <a:gd name="T23" fmla="*/ 30 h 528"/>
                <a:gd name="T24" fmla="*/ 148 w 786"/>
                <a:gd name="T25" fmla="*/ 31 h 528"/>
                <a:gd name="T26" fmla="*/ 147 w 786"/>
                <a:gd name="T27" fmla="*/ 32 h 528"/>
                <a:gd name="T28" fmla="*/ 143 w 786"/>
                <a:gd name="T29" fmla="*/ 43 h 528"/>
                <a:gd name="T30" fmla="*/ 130 w 786"/>
                <a:gd name="T31" fmla="*/ 61 h 528"/>
                <a:gd name="T32" fmla="*/ 115 w 786"/>
                <a:gd name="T33" fmla="*/ 77 h 528"/>
                <a:gd name="T34" fmla="*/ 99 w 786"/>
                <a:gd name="T35" fmla="*/ 90 h 528"/>
                <a:gd name="T36" fmla="*/ 82 w 786"/>
                <a:gd name="T37" fmla="*/ 101 h 528"/>
                <a:gd name="T38" fmla="*/ 67 w 786"/>
                <a:gd name="T39" fmla="*/ 110 h 528"/>
                <a:gd name="T40" fmla="*/ 53 w 786"/>
                <a:gd name="T41" fmla="*/ 116 h 528"/>
                <a:gd name="T42" fmla="*/ 43 w 786"/>
                <a:gd name="T43" fmla="*/ 120 h 528"/>
                <a:gd name="T44" fmla="*/ 37 w 786"/>
                <a:gd name="T45" fmla="*/ 118 h 528"/>
                <a:gd name="T46" fmla="*/ 26 w 786"/>
                <a:gd name="T47" fmla="*/ 103 h 528"/>
                <a:gd name="T48" fmla="*/ 13 w 786"/>
                <a:gd name="T49" fmla="*/ 85 h 528"/>
                <a:gd name="T50" fmla="*/ 3 w 786"/>
                <a:gd name="T51" fmla="*/ 71 h 528"/>
                <a:gd name="T52" fmla="*/ 1 w 786"/>
                <a:gd name="T53" fmla="*/ 65 h 528"/>
                <a:gd name="T54" fmla="*/ 4 w 786"/>
                <a:gd name="T55" fmla="*/ 60 h 528"/>
                <a:gd name="T56" fmla="*/ 8 w 786"/>
                <a:gd name="T57" fmla="*/ 55 h 528"/>
                <a:gd name="T58" fmla="*/ 13 w 786"/>
                <a:gd name="T59" fmla="*/ 50 h 528"/>
                <a:gd name="T60" fmla="*/ 15 w 786"/>
                <a:gd name="T61" fmla="*/ 49 h 528"/>
                <a:gd name="T62" fmla="*/ 15 w 786"/>
                <a:gd name="T63" fmla="*/ 49 h 528"/>
                <a:gd name="T64" fmla="*/ 16 w 786"/>
                <a:gd name="T65" fmla="*/ 48 h 528"/>
                <a:gd name="T66" fmla="*/ 20 w 786"/>
                <a:gd name="T67" fmla="*/ 45 h 528"/>
                <a:gd name="T68" fmla="*/ 27 w 786"/>
                <a:gd name="T69" fmla="*/ 41 h 528"/>
                <a:gd name="T70" fmla="*/ 36 w 786"/>
                <a:gd name="T71" fmla="*/ 35 h 528"/>
                <a:gd name="T72" fmla="*/ 47 w 786"/>
                <a:gd name="T73" fmla="*/ 29 h 528"/>
                <a:gd name="T74" fmla="*/ 59 w 786"/>
                <a:gd name="T75" fmla="*/ 23 h 528"/>
                <a:gd name="T76" fmla="*/ 71 w 786"/>
                <a:gd name="T77" fmla="*/ 18 h 528"/>
                <a:gd name="T78" fmla="*/ 82 w 786"/>
                <a:gd name="T79" fmla="*/ 15 h 528"/>
                <a:gd name="T80" fmla="*/ 88 w 786"/>
                <a:gd name="T81" fmla="*/ 15 h 528"/>
                <a:gd name="T82" fmla="*/ 94 w 786"/>
                <a:gd name="T83" fmla="*/ 16 h 528"/>
                <a:gd name="T84" fmla="*/ 101 w 786"/>
                <a:gd name="T85" fmla="*/ 17 h 528"/>
                <a:gd name="T86" fmla="*/ 108 w 786"/>
                <a:gd name="T87" fmla="*/ 18 h 528"/>
                <a:gd name="T88" fmla="*/ 111 w 786"/>
                <a:gd name="T89" fmla="*/ 21 h 528"/>
                <a:gd name="T90" fmla="*/ 114 w 786"/>
                <a:gd name="T91" fmla="*/ 28 h 528"/>
                <a:gd name="T92" fmla="*/ 118 w 786"/>
                <a:gd name="T93" fmla="*/ 36 h 528"/>
                <a:gd name="T94" fmla="*/ 121 w 786"/>
                <a:gd name="T95" fmla="*/ 42 h 528"/>
                <a:gd name="T96" fmla="*/ 122 w 786"/>
                <a:gd name="T97" fmla="*/ 44 h 528"/>
                <a:gd name="T98" fmla="*/ 123 w 786"/>
                <a:gd name="T99" fmla="*/ 45 h 528"/>
                <a:gd name="T100" fmla="*/ 125 w 786"/>
                <a:gd name="T101" fmla="*/ 45 h 528"/>
                <a:gd name="T102" fmla="*/ 127 w 786"/>
                <a:gd name="T103" fmla="*/ 45 h 528"/>
                <a:gd name="T104" fmla="*/ 141 w 786"/>
                <a:gd name="T105" fmla="*/ 33 h 528"/>
                <a:gd name="T106" fmla="*/ 142 w 786"/>
                <a:gd name="T107" fmla="*/ 32 h 528"/>
                <a:gd name="T108" fmla="*/ 143 w 786"/>
                <a:gd name="T109" fmla="*/ 30 h 528"/>
                <a:gd name="T110" fmla="*/ 143 w 786"/>
                <a:gd name="T111" fmla="*/ 24 h 528"/>
                <a:gd name="T112" fmla="*/ 142 w 786"/>
                <a:gd name="T113" fmla="*/ 14 h 528"/>
                <a:gd name="T114" fmla="*/ 148 w 786"/>
                <a:gd name="T115" fmla="*/ 11 h 528"/>
                <a:gd name="T116" fmla="*/ 156 w 786"/>
                <a:gd name="T117" fmla="*/ 7 h 528"/>
                <a:gd name="T118" fmla="*/ 163 w 786"/>
                <a:gd name="T119" fmla="*/ 3 h 528"/>
                <a:gd name="T120" fmla="*/ 166 w 786"/>
                <a:gd name="T121" fmla="*/ 1 h 5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86"/>
                <a:gd name="T184" fmla="*/ 0 h 528"/>
                <a:gd name="T185" fmla="*/ 786 w 786"/>
                <a:gd name="T186" fmla="*/ 528 h 5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86" h="528">
                  <a:moveTo>
                    <a:pt x="731" y="5"/>
                  </a:moveTo>
                  <a:lnTo>
                    <a:pt x="743" y="1"/>
                  </a:lnTo>
                  <a:lnTo>
                    <a:pt x="754" y="0"/>
                  </a:lnTo>
                  <a:lnTo>
                    <a:pt x="762" y="1"/>
                  </a:lnTo>
                  <a:lnTo>
                    <a:pt x="770" y="4"/>
                  </a:lnTo>
                  <a:lnTo>
                    <a:pt x="775" y="6"/>
                  </a:lnTo>
                  <a:lnTo>
                    <a:pt x="779" y="10"/>
                  </a:lnTo>
                  <a:lnTo>
                    <a:pt x="782" y="14"/>
                  </a:lnTo>
                  <a:lnTo>
                    <a:pt x="783" y="17"/>
                  </a:lnTo>
                  <a:lnTo>
                    <a:pt x="786" y="26"/>
                  </a:lnTo>
                  <a:lnTo>
                    <a:pt x="786" y="35"/>
                  </a:lnTo>
                  <a:lnTo>
                    <a:pt x="782" y="44"/>
                  </a:lnTo>
                  <a:lnTo>
                    <a:pt x="775" y="52"/>
                  </a:lnTo>
                  <a:lnTo>
                    <a:pt x="769" y="58"/>
                  </a:lnTo>
                  <a:lnTo>
                    <a:pt x="764" y="64"/>
                  </a:lnTo>
                  <a:lnTo>
                    <a:pt x="758" y="66"/>
                  </a:lnTo>
                  <a:lnTo>
                    <a:pt x="757" y="67"/>
                  </a:lnTo>
                  <a:lnTo>
                    <a:pt x="753" y="70"/>
                  </a:lnTo>
                  <a:lnTo>
                    <a:pt x="741" y="78"/>
                  </a:lnTo>
                  <a:lnTo>
                    <a:pt x="725" y="88"/>
                  </a:lnTo>
                  <a:lnTo>
                    <a:pt x="705" y="99"/>
                  </a:lnTo>
                  <a:lnTo>
                    <a:pt x="686" y="110"/>
                  </a:lnTo>
                  <a:lnTo>
                    <a:pt x="670" y="121"/>
                  </a:lnTo>
                  <a:lnTo>
                    <a:pt x="657" y="129"/>
                  </a:lnTo>
                  <a:lnTo>
                    <a:pt x="653" y="131"/>
                  </a:lnTo>
                  <a:lnTo>
                    <a:pt x="650" y="134"/>
                  </a:lnTo>
                  <a:lnTo>
                    <a:pt x="648" y="135"/>
                  </a:lnTo>
                  <a:lnTo>
                    <a:pt x="647" y="138"/>
                  </a:lnTo>
                  <a:lnTo>
                    <a:pt x="645" y="140"/>
                  </a:lnTo>
                  <a:lnTo>
                    <a:pt x="626" y="186"/>
                  </a:lnTo>
                  <a:lnTo>
                    <a:pt x="601" y="228"/>
                  </a:lnTo>
                  <a:lnTo>
                    <a:pt x="572" y="267"/>
                  </a:lnTo>
                  <a:lnTo>
                    <a:pt x="541" y="303"/>
                  </a:lnTo>
                  <a:lnTo>
                    <a:pt x="507" y="336"/>
                  </a:lnTo>
                  <a:lnTo>
                    <a:pt x="472" y="367"/>
                  </a:lnTo>
                  <a:lnTo>
                    <a:pt x="436" y="394"/>
                  </a:lnTo>
                  <a:lnTo>
                    <a:pt x="398" y="419"/>
                  </a:lnTo>
                  <a:lnTo>
                    <a:pt x="362" y="441"/>
                  </a:lnTo>
                  <a:lnTo>
                    <a:pt x="327" y="462"/>
                  </a:lnTo>
                  <a:lnTo>
                    <a:pt x="293" y="479"/>
                  </a:lnTo>
                  <a:lnTo>
                    <a:pt x="262" y="493"/>
                  </a:lnTo>
                  <a:lnTo>
                    <a:pt x="233" y="506"/>
                  </a:lnTo>
                  <a:lnTo>
                    <a:pt x="208" y="515"/>
                  </a:lnTo>
                  <a:lnTo>
                    <a:pt x="189" y="523"/>
                  </a:lnTo>
                  <a:lnTo>
                    <a:pt x="173" y="528"/>
                  </a:lnTo>
                  <a:lnTo>
                    <a:pt x="162" y="513"/>
                  </a:lnTo>
                  <a:lnTo>
                    <a:pt x="142" y="485"/>
                  </a:lnTo>
                  <a:lnTo>
                    <a:pt x="115" y="449"/>
                  </a:lnTo>
                  <a:lnTo>
                    <a:pt x="86" y="410"/>
                  </a:lnTo>
                  <a:lnTo>
                    <a:pt x="56" y="369"/>
                  </a:lnTo>
                  <a:lnTo>
                    <a:pt x="30" y="334"/>
                  </a:lnTo>
                  <a:lnTo>
                    <a:pt x="11" y="308"/>
                  </a:lnTo>
                  <a:lnTo>
                    <a:pt x="0" y="294"/>
                  </a:lnTo>
                  <a:lnTo>
                    <a:pt x="6" y="285"/>
                  </a:lnTo>
                  <a:lnTo>
                    <a:pt x="11" y="273"/>
                  </a:lnTo>
                  <a:lnTo>
                    <a:pt x="19" y="261"/>
                  </a:lnTo>
                  <a:lnTo>
                    <a:pt x="26" y="250"/>
                  </a:lnTo>
                  <a:lnTo>
                    <a:pt x="36" y="238"/>
                  </a:lnTo>
                  <a:lnTo>
                    <a:pt x="45" y="228"/>
                  </a:lnTo>
                  <a:lnTo>
                    <a:pt x="55" y="218"/>
                  </a:lnTo>
                  <a:lnTo>
                    <a:pt x="67" y="212"/>
                  </a:lnTo>
                  <a:lnTo>
                    <a:pt x="68" y="212"/>
                  </a:lnTo>
                  <a:lnTo>
                    <a:pt x="68" y="211"/>
                  </a:lnTo>
                  <a:lnTo>
                    <a:pt x="71" y="209"/>
                  </a:lnTo>
                  <a:lnTo>
                    <a:pt x="77" y="204"/>
                  </a:lnTo>
                  <a:lnTo>
                    <a:pt x="89" y="196"/>
                  </a:lnTo>
                  <a:lnTo>
                    <a:pt x="102" y="187"/>
                  </a:lnTo>
                  <a:lnTo>
                    <a:pt x="119" y="177"/>
                  </a:lnTo>
                  <a:lnTo>
                    <a:pt x="138" y="165"/>
                  </a:lnTo>
                  <a:lnTo>
                    <a:pt x="160" y="152"/>
                  </a:lnTo>
                  <a:lnTo>
                    <a:pt x="184" y="138"/>
                  </a:lnTo>
                  <a:lnTo>
                    <a:pt x="207" y="125"/>
                  </a:lnTo>
                  <a:lnTo>
                    <a:pt x="233" y="112"/>
                  </a:lnTo>
                  <a:lnTo>
                    <a:pt x="259" y="99"/>
                  </a:lnTo>
                  <a:lnTo>
                    <a:pt x="285" y="88"/>
                  </a:lnTo>
                  <a:lnTo>
                    <a:pt x="311" y="78"/>
                  </a:lnTo>
                  <a:lnTo>
                    <a:pt x="336" y="71"/>
                  </a:lnTo>
                  <a:lnTo>
                    <a:pt x="359" y="66"/>
                  </a:lnTo>
                  <a:lnTo>
                    <a:pt x="381" y="64"/>
                  </a:lnTo>
                  <a:lnTo>
                    <a:pt x="387" y="64"/>
                  </a:lnTo>
                  <a:lnTo>
                    <a:pt x="397" y="66"/>
                  </a:lnTo>
                  <a:lnTo>
                    <a:pt x="411" y="69"/>
                  </a:lnTo>
                  <a:lnTo>
                    <a:pt x="427" y="71"/>
                  </a:lnTo>
                  <a:lnTo>
                    <a:pt x="444" y="74"/>
                  </a:lnTo>
                  <a:lnTo>
                    <a:pt x="461" y="77"/>
                  </a:lnTo>
                  <a:lnTo>
                    <a:pt x="474" y="79"/>
                  </a:lnTo>
                  <a:lnTo>
                    <a:pt x="483" y="80"/>
                  </a:lnTo>
                  <a:lnTo>
                    <a:pt x="487" y="90"/>
                  </a:lnTo>
                  <a:lnTo>
                    <a:pt x="493" y="104"/>
                  </a:lnTo>
                  <a:lnTo>
                    <a:pt x="502" y="121"/>
                  </a:lnTo>
                  <a:lnTo>
                    <a:pt x="510" y="139"/>
                  </a:lnTo>
                  <a:lnTo>
                    <a:pt x="519" y="157"/>
                  </a:lnTo>
                  <a:lnTo>
                    <a:pt x="526" y="172"/>
                  </a:lnTo>
                  <a:lnTo>
                    <a:pt x="531" y="182"/>
                  </a:lnTo>
                  <a:lnTo>
                    <a:pt x="532" y="186"/>
                  </a:lnTo>
                  <a:lnTo>
                    <a:pt x="535" y="190"/>
                  </a:lnTo>
                  <a:lnTo>
                    <a:pt x="537" y="194"/>
                  </a:lnTo>
                  <a:lnTo>
                    <a:pt x="541" y="196"/>
                  </a:lnTo>
                  <a:lnTo>
                    <a:pt x="546" y="198"/>
                  </a:lnTo>
                  <a:lnTo>
                    <a:pt x="550" y="198"/>
                  </a:lnTo>
                  <a:lnTo>
                    <a:pt x="556" y="198"/>
                  </a:lnTo>
                  <a:lnTo>
                    <a:pt x="559" y="196"/>
                  </a:lnTo>
                  <a:lnTo>
                    <a:pt x="563" y="194"/>
                  </a:lnTo>
                  <a:lnTo>
                    <a:pt x="619" y="146"/>
                  </a:lnTo>
                  <a:lnTo>
                    <a:pt x="622" y="143"/>
                  </a:lnTo>
                  <a:lnTo>
                    <a:pt x="624" y="139"/>
                  </a:lnTo>
                  <a:lnTo>
                    <a:pt x="626" y="135"/>
                  </a:lnTo>
                  <a:lnTo>
                    <a:pt x="626" y="130"/>
                  </a:lnTo>
                  <a:lnTo>
                    <a:pt x="626" y="122"/>
                  </a:lnTo>
                  <a:lnTo>
                    <a:pt x="626" y="103"/>
                  </a:lnTo>
                  <a:lnTo>
                    <a:pt x="624" y="80"/>
                  </a:lnTo>
                  <a:lnTo>
                    <a:pt x="624" y="62"/>
                  </a:lnTo>
                  <a:lnTo>
                    <a:pt x="635" y="57"/>
                  </a:lnTo>
                  <a:lnTo>
                    <a:pt x="649" y="49"/>
                  </a:lnTo>
                  <a:lnTo>
                    <a:pt x="666" y="40"/>
                  </a:lnTo>
                  <a:lnTo>
                    <a:pt x="684" y="30"/>
                  </a:lnTo>
                  <a:lnTo>
                    <a:pt x="702" y="21"/>
                  </a:lnTo>
                  <a:lnTo>
                    <a:pt x="717" y="13"/>
                  </a:lnTo>
                  <a:lnTo>
                    <a:pt x="727" y="8"/>
                  </a:lnTo>
                  <a:lnTo>
                    <a:pt x="731" y="5"/>
                  </a:lnTo>
                  <a:close/>
                </a:path>
              </a:pathLst>
            </a:custGeom>
            <a:solidFill>
              <a:srgbClr val="C0C0C0"/>
            </a:solidFill>
            <a:ln w="9525">
              <a:noFill/>
              <a:round/>
              <a:headEnd/>
              <a:tailEnd/>
            </a:ln>
          </p:spPr>
          <p:txBody>
            <a:bodyPr/>
            <a:lstStyle/>
            <a:p>
              <a:pPr rtl="0"/>
              <a:endParaRPr lang="en-US" sz="3800"/>
            </a:p>
          </p:txBody>
        </p:sp>
        <p:sp>
          <p:nvSpPr>
            <p:cNvPr id="41500" name="Freeform 540"/>
            <p:cNvSpPr>
              <a:spLocks/>
            </p:cNvSpPr>
            <p:nvPr/>
          </p:nvSpPr>
          <p:spPr bwMode="auto">
            <a:xfrm flipH="1">
              <a:off x="474" y="893"/>
              <a:ext cx="200" cy="167"/>
            </a:xfrm>
            <a:custGeom>
              <a:avLst/>
              <a:gdLst>
                <a:gd name="T0" fmla="*/ 196 w 872"/>
                <a:gd name="T1" fmla="*/ 91 h 726"/>
                <a:gd name="T2" fmla="*/ 199 w 872"/>
                <a:gd name="T3" fmla="*/ 82 h 726"/>
                <a:gd name="T4" fmla="*/ 197 w 872"/>
                <a:gd name="T5" fmla="*/ 66 h 726"/>
                <a:gd name="T6" fmla="*/ 193 w 872"/>
                <a:gd name="T7" fmla="*/ 41 h 726"/>
                <a:gd name="T8" fmla="*/ 192 w 872"/>
                <a:gd name="T9" fmla="*/ 41 h 726"/>
                <a:gd name="T10" fmla="*/ 186 w 872"/>
                <a:gd name="T11" fmla="*/ 50 h 726"/>
                <a:gd name="T12" fmla="*/ 181 w 872"/>
                <a:gd name="T13" fmla="*/ 62 h 726"/>
                <a:gd name="T14" fmla="*/ 179 w 872"/>
                <a:gd name="T15" fmla="*/ 49 h 726"/>
                <a:gd name="T16" fmla="*/ 179 w 872"/>
                <a:gd name="T17" fmla="*/ 32 h 726"/>
                <a:gd name="T18" fmla="*/ 175 w 872"/>
                <a:gd name="T19" fmla="*/ 20 h 726"/>
                <a:gd name="T20" fmla="*/ 172 w 872"/>
                <a:gd name="T21" fmla="*/ 14 h 726"/>
                <a:gd name="T22" fmla="*/ 172 w 872"/>
                <a:gd name="T23" fmla="*/ 20 h 726"/>
                <a:gd name="T24" fmla="*/ 167 w 872"/>
                <a:gd name="T25" fmla="*/ 31 h 726"/>
                <a:gd name="T26" fmla="*/ 156 w 872"/>
                <a:gd name="T27" fmla="*/ 39 h 726"/>
                <a:gd name="T28" fmla="*/ 149 w 872"/>
                <a:gd name="T29" fmla="*/ 43 h 726"/>
                <a:gd name="T30" fmla="*/ 148 w 872"/>
                <a:gd name="T31" fmla="*/ 44 h 726"/>
                <a:gd name="T32" fmla="*/ 148 w 872"/>
                <a:gd name="T33" fmla="*/ 39 h 726"/>
                <a:gd name="T34" fmla="*/ 144 w 872"/>
                <a:gd name="T35" fmla="*/ 20 h 726"/>
                <a:gd name="T36" fmla="*/ 135 w 872"/>
                <a:gd name="T37" fmla="*/ 0 h 726"/>
                <a:gd name="T38" fmla="*/ 134 w 872"/>
                <a:gd name="T39" fmla="*/ 10 h 726"/>
                <a:gd name="T40" fmla="*/ 130 w 872"/>
                <a:gd name="T41" fmla="*/ 27 h 726"/>
                <a:gd name="T42" fmla="*/ 120 w 872"/>
                <a:gd name="T43" fmla="*/ 37 h 726"/>
                <a:gd name="T44" fmla="*/ 117 w 872"/>
                <a:gd name="T45" fmla="*/ 41 h 726"/>
                <a:gd name="T46" fmla="*/ 113 w 872"/>
                <a:gd name="T47" fmla="*/ 14 h 726"/>
                <a:gd name="T48" fmla="*/ 108 w 872"/>
                <a:gd name="T49" fmla="*/ 12 h 726"/>
                <a:gd name="T50" fmla="*/ 103 w 872"/>
                <a:gd name="T51" fmla="*/ 29 h 726"/>
                <a:gd name="T52" fmla="*/ 94 w 872"/>
                <a:gd name="T53" fmla="*/ 42 h 726"/>
                <a:gd name="T54" fmla="*/ 86 w 872"/>
                <a:gd name="T55" fmla="*/ 52 h 726"/>
                <a:gd name="T56" fmla="*/ 83 w 872"/>
                <a:gd name="T57" fmla="*/ 46 h 726"/>
                <a:gd name="T58" fmla="*/ 81 w 872"/>
                <a:gd name="T59" fmla="*/ 25 h 726"/>
                <a:gd name="T60" fmla="*/ 83 w 872"/>
                <a:gd name="T61" fmla="*/ 16 h 726"/>
                <a:gd name="T62" fmla="*/ 74 w 872"/>
                <a:gd name="T63" fmla="*/ 25 h 726"/>
                <a:gd name="T64" fmla="*/ 58 w 872"/>
                <a:gd name="T65" fmla="*/ 44 h 726"/>
                <a:gd name="T66" fmla="*/ 51 w 872"/>
                <a:gd name="T67" fmla="*/ 66 h 726"/>
                <a:gd name="T68" fmla="*/ 50 w 872"/>
                <a:gd name="T69" fmla="*/ 75 h 726"/>
                <a:gd name="T70" fmla="*/ 46 w 872"/>
                <a:gd name="T71" fmla="*/ 72 h 726"/>
                <a:gd name="T72" fmla="*/ 39 w 872"/>
                <a:gd name="T73" fmla="*/ 62 h 726"/>
                <a:gd name="T74" fmla="*/ 36 w 872"/>
                <a:gd name="T75" fmla="*/ 53 h 726"/>
                <a:gd name="T76" fmla="*/ 27 w 872"/>
                <a:gd name="T77" fmla="*/ 64 h 726"/>
                <a:gd name="T78" fmla="*/ 19 w 872"/>
                <a:gd name="T79" fmla="*/ 82 h 726"/>
                <a:gd name="T80" fmla="*/ 18 w 872"/>
                <a:gd name="T81" fmla="*/ 104 h 726"/>
                <a:gd name="T82" fmla="*/ 17 w 872"/>
                <a:gd name="T83" fmla="*/ 108 h 726"/>
                <a:gd name="T84" fmla="*/ 11 w 872"/>
                <a:gd name="T85" fmla="*/ 94 h 726"/>
                <a:gd name="T86" fmla="*/ 4 w 872"/>
                <a:gd name="T87" fmla="*/ 77 h 726"/>
                <a:gd name="T88" fmla="*/ 2 w 872"/>
                <a:gd name="T89" fmla="*/ 81 h 726"/>
                <a:gd name="T90" fmla="*/ 0 w 872"/>
                <a:gd name="T91" fmla="*/ 108 h 726"/>
                <a:gd name="T92" fmla="*/ 5 w 872"/>
                <a:gd name="T93" fmla="*/ 135 h 726"/>
                <a:gd name="T94" fmla="*/ 12 w 872"/>
                <a:gd name="T95" fmla="*/ 146 h 726"/>
                <a:gd name="T96" fmla="*/ 21 w 872"/>
                <a:gd name="T97" fmla="*/ 155 h 726"/>
                <a:gd name="T98" fmla="*/ 30 w 872"/>
                <a:gd name="T99" fmla="*/ 160 h 726"/>
                <a:gd name="T100" fmla="*/ 39 w 872"/>
                <a:gd name="T101" fmla="*/ 164 h 726"/>
                <a:gd name="T102" fmla="*/ 43 w 872"/>
                <a:gd name="T103" fmla="*/ 167 h 726"/>
                <a:gd name="T104" fmla="*/ 167 w 872"/>
                <a:gd name="T105" fmla="*/ 131 h 726"/>
                <a:gd name="T106" fmla="*/ 194 w 872"/>
                <a:gd name="T107" fmla="*/ 93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72"/>
                <a:gd name="T163" fmla="*/ 0 h 726"/>
                <a:gd name="T164" fmla="*/ 872 w 872"/>
                <a:gd name="T165" fmla="*/ 726 h 72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72" h="726">
                  <a:moveTo>
                    <a:pt x="847" y="406"/>
                  </a:moveTo>
                  <a:lnTo>
                    <a:pt x="848" y="403"/>
                  </a:lnTo>
                  <a:lnTo>
                    <a:pt x="854" y="397"/>
                  </a:lnTo>
                  <a:lnTo>
                    <a:pt x="859" y="387"/>
                  </a:lnTo>
                  <a:lnTo>
                    <a:pt x="865" y="372"/>
                  </a:lnTo>
                  <a:lnTo>
                    <a:pt x="869" y="355"/>
                  </a:lnTo>
                  <a:lnTo>
                    <a:pt x="872" y="335"/>
                  </a:lnTo>
                  <a:lnTo>
                    <a:pt x="868" y="311"/>
                  </a:lnTo>
                  <a:lnTo>
                    <a:pt x="860" y="285"/>
                  </a:lnTo>
                  <a:lnTo>
                    <a:pt x="845" y="236"/>
                  </a:lnTo>
                  <a:lnTo>
                    <a:pt x="841" y="200"/>
                  </a:lnTo>
                  <a:lnTo>
                    <a:pt x="842" y="178"/>
                  </a:lnTo>
                  <a:lnTo>
                    <a:pt x="843" y="171"/>
                  </a:lnTo>
                  <a:lnTo>
                    <a:pt x="842" y="173"/>
                  </a:lnTo>
                  <a:lnTo>
                    <a:pt x="837" y="180"/>
                  </a:lnTo>
                  <a:lnTo>
                    <a:pt x="830" y="189"/>
                  </a:lnTo>
                  <a:lnTo>
                    <a:pt x="821" y="202"/>
                  </a:lnTo>
                  <a:lnTo>
                    <a:pt x="813" y="217"/>
                  </a:lnTo>
                  <a:lnTo>
                    <a:pt x="804" y="234"/>
                  </a:lnTo>
                  <a:lnTo>
                    <a:pt x="796" y="253"/>
                  </a:lnTo>
                  <a:lnTo>
                    <a:pt x="791" y="271"/>
                  </a:lnTo>
                  <a:lnTo>
                    <a:pt x="789" y="263"/>
                  </a:lnTo>
                  <a:lnTo>
                    <a:pt x="783" y="242"/>
                  </a:lnTo>
                  <a:lnTo>
                    <a:pt x="780" y="212"/>
                  </a:lnTo>
                  <a:lnTo>
                    <a:pt x="782" y="177"/>
                  </a:lnTo>
                  <a:lnTo>
                    <a:pt x="783" y="157"/>
                  </a:lnTo>
                  <a:lnTo>
                    <a:pt x="782" y="138"/>
                  </a:lnTo>
                  <a:lnTo>
                    <a:pt x="777" y="118"/>
                  </a:lnTo>
                  <a:lnTo>
                    <a:pt x="772" y="100"/>
                  </a:lnTo>
                  <a:lnTo>
                    <a:pt x="764" y="85"/>
                  </a:lnTo>
                  <a:lnTo>
                    <a:pt x="759" y="72"/>
                  </a:lnTo>
                  <a:lnTo>
                    <a:pt x="754" y="64"/>
                  </a:lnTo>
                  <a:lnTo>
                    <a:pt x="752" y="61"/>
                  </a:lnTo>
                  <a:lnTo>
                    <a:pt x="752" y="65"/>
                  </a:lnTo>
                  <a:lnTo>
                    <a:pt x="751" y="73"/>
                  </a:lnTo>
                  <a:lnTo>
                    <a:pt x="748" y="86"/>
                  </a:lnTo>
                  <a:lnTo>
                    <a:pt x="743" y="102"/>
                  </a:lnTo>
                  <a:lnTo>
                    <a:pt x="737" y="118"/>
                  </a:lnTo>
                  <a:lnTo>
                    <a:pt x="726" y="135"/>
                  </a:lnTo>
                  <a:lnTo>
                    <a:pt x="712" y="150"/>
                  </a:lnTo>
                  <a:lnTo>
                    <a:pt x="695" y="161"/>
                  </a:lnTo>
                  <a:lnTo>
                    <a:pt x="678" y="169"/>
                  </a:lnTo>
                  <a:lnTo>
                    <a:pt x="665" y="176"/>
                  </a:lnTo>
                  <a:lnTo>
                    <a:pt x="656" y="182"/>
                  </a:lnTo>
                  <a:lnTo>
                    <a:pt x="651" y="186"/>
                  </a:lnTo>
                  <a:lnTo>
                    <a:pt x="647" y="189"/>
                  </a:lnTo>
                  <a:lnTo>
                    <a:pt x="646" y="191"/>
                  </a:lnTo>
                  <a:lnTo>
                    <a:pt x="646" y="193"/>
                  </a:lnTo>
                  <a:lnTo>
                    <a:pt x="646" y="187"/>
                  </a:lnTo>
                  <a:lnTo>
                    <a:pt x="644" y="171"/>
                  </a:lnTo>
                  <a:lnTo>
                    <a:pt x="642" y="148"/>
                  </a:lnTo>
                  <a:lnTo>
                    <a:pt x="637" y="120"/>
                  </a:lnTo>
                  <a:lnTo>
                    <a:pt x="630" y="87"/>
                  </a:lnTo>
                  <a:lnTo>
                    <a:pt x="620" y="56"/>
                  </a:lnTo>
                  <a:lnTo>
                    <a:pt x="607" y="26"/>
                  </a:lnTo>
                  <a:lnTo>
                    <a:pt x="590" y="0"/>
                  </a:lnTo>
                  <a:lnTo>
                    <a:pt x="590" y="5"/>
                  </a:lnTo>
                  <a:lnTo>
                    <a:pt x="587" y="20"/>
                  </a:lnTo>
                  <a:lnTo>
                    <a:pt x="585" y="42"/>
                  </a:lnTo>
                  <a:lnTo>
                    <a:pt x="581" y="65"/>
                  </a:lnTo>
                  <a:lnTo>
                    <a:pt x="574" y="91"/>
                  </a:lnTo>
                  <a:lnTo>
                    <a:pt x="566" y="116"/>
                  </a:lnTo>
                  <a:lnTo>
                    <a:pt x="556" y="135"/>
                  </a:lnTo>
                  <a:lnTo>
                    <a:pt x="544" y="147"/>
                  </a:lnTo>
                  <a:lnTo>
                    <a:pt x="525" y="161"/>
                  </a:lnTo>
                  <a:lnTo>
                    <a:pt x="513" y="172"/>
                  </a:lnTo>
                  <a:lnTo>
                    <a:pt x="509" y="177"/>
                  </a:lnTo>
                  <a:lnTo>
                    <a:pt x="508" y="180"/>
                  </a:lnTo>
                  <a:lnTo>
                    <a:pt x="507" y="159"/>
                  </a:lnTo>
                  <a:lnTo>
                    <a:pt x="500" y="113"/>
                  </a:lnTo>
                  <a:lnTo>
                    <a:pt x="491" y="62"/>
                  </a:lnTo>
                  <a:lnTo>
                    <a:pt x="479" y="31"/>
                  </a:lnTo>
                  <a:lnTo>
                    <a:pt x="478" y="36"/>
                  </a:lnTo>
                  <a:lnTo>
                    <a:pt x="473" y="52"/>
                  </a:lnTo>
                  <a:lnTo>
                    <a:pt x="466" y="75"/>
                  </a:lnTo>
                  <a:lnTo>
                    <a:pt x="457" y="100"/>
                  </a:lnTo>
                  <a:lnTo>
                    <a:pt x="447" y="128"/>
                  </a:lnTo>
                  <a:lnTo>
                    <a:pt x="435" y="152"/>
                  </a:lnTo>
                  <a:lnTo>
                    <a:pt x="423" y="172"/>
                  </a:lnTo>
                  <a:lnTo>
                    <a:pt x="412" y="182"/>
                  </a:lnTo>
                  <a:lnTo>
                    <a:pt x="392" y="197"/>
                  </a:lnTo>
                  <a:lnTo>
                    <a:pt x="380" y="213"/>
                  </a:lnTo>
                  <a:lnTo>
                    <a:pt x="375" y="228"/>
                  </a:lnTo>
                  <a:lnTo>
                    <a:pt x="374" y="234"/>
                  </a:lnTo>
                  <a:lnTo>
                    <a:pt x="370" y="224"/>
                  </a:lnTo>
                  <a:lnTo>
                    <a:pt x="360" y="198"/>
                  </a:lnTo>
                  <a:lnTo>
                    <a:pt x="352" y="165"/>
                  </a:lnTo>
                  <a:lnTo>
                    <a:pt x="349" y="134"/>
                  </a:lnTo>
                  <a:lnTo>
                    <a:pt x="354" y="108"/>
                  </a:lnTo>
                  <a:lnTo>
                    <a:pt x="357" y="87"/>
                  </a:lnTo>
                  <a:lnTo>
                    <a:pt x="360" y="74"/>
                  </a:lnTo>
                  <a:lnTo>
                    <a:pt x="361" y="69"/>
                  </a:lnTo>
                  <a:lnTo>
                    <a:pt x="356" y="74"/>
                  </a:lnTo>
                  <a:lnTo>
                    <a:pt x="341" y="89"/>
                  </a:lnTo>
                  <a:lnTo>
                    <a:pt x="321" y="109"/>
                  </a:lnTo>
                  <a:lnTo>
                    <a:pt x="297" y="134"/>
                  </a:lnTo>
                  <a:lnTo>
                    <a:pt x="274" y="164"/>
                  </a:lnTo>
                  <a:lnTo>
                    <a:pt x="252" y="193"/>
                  </a:lnTo>
                  <a:lnTo>
                    <a:pt x="236" y="221"/>
                  </a:lnTo>
                  <a:lnTo>
                    <a:pt x="228" y="247"/>
                  </a:lnTo>
                  <a:lnTo>
                    <a:pt x="223" y="286"/>
                  </a:lnTo>
                  <a:lnTo>
                    <a:pt x="221" y="311"/>
                  </a:lnTo>
                  <a:lnTo>
                    <a:pt x="219" y="323"/>
                  </a:lnTo>
                  <a:lnTo>
                    <a:pt x="219" y="327"/>
                  </a:lnTo>
                  <a:lnTo>
                    <a:pt x="217" y="325"/>
                  </a:lnTo>
                  <a:lnTo>
                    <a:pt x="210" y="320"/>
                  </a:lnTo>
                  <a:lnTo>
                    <a:pt x="200" y="311"/>
                  </a:lnTo>
                  <a:lnTo>
                    <a:pt x="189" y="299"/>
                  </a:lnTo>
                  <a:lnTo>
                    <a:pt x="179" y="285"/>
                  </a:lnTo>
                  <a:lnTo>
                    <a:pt x="169" y="268"/>
                  </a:lnTo>
                  <a:lnTo>
                    <a:pt x="162" y="249"/>
                  </a:lnTo>
                  <a:lnTo>
                    <a:pt x="159" y="226"/>
                  </a:lnTo>
                  <a:lnTo>
                    <a:pt x="156" y="230"/>
                  </a:lnTo>
                  <a:lnTo>
                    <a:pt x="146" y="242"/>
                  </a:lnTo>
                  <a:lnTo>
                    <a:pt x="133" y="258"/>
                  </a:lnTo>
                  <a:lnTo>
                    <a:pt x="119" y="280"/>
                  </a:lnTo>
                  <a:lnTo>
                    <a:pt x="104" y="303"/>
                  </a:lnTo>
                  <a:lnTo>
                    <a:pt x="91" y="329"/>
                  </a:lnTo>
                  <a:lnTo>
                    <a:pt x="81" y="357"/>
                  </a:lnTo>
                  <a:lnTo>
                    <a:pt x="78" y="381"/>
                  </a:lnTo>
                  <a:lnTo>
                    <a:pt x="78" y="424"/>
                  </a:lnTo>
                  <a:lnTo>
                    <a:pt x="78" y="453"/>
                  </a:lnTo>
                  <a:lnTo>
                    <a:pt x="78" y="469"/>
                  </a:lnTo>
                  <a:lnTo>
                    <a:pt x="78" y="474"/>
                  </a:lnTo>
                  <a:lnTo>
                    <a:pt x="75" y="469"/>
                  </a:lnTo>
                  <a:lnTo>
                    <a:pt x="68" y="454"/>
                  </a:lnTo>
                  <a:lnTo>
                    <a:pt x="59" y="435"/>
                  </a:lnTo>
                  <a:lnTo>
                    <a:pt x="49" y="410"/>
                  </a:lnTo>
                  <a:lnTo>
                    <a:pt x="37" y="384"/>
                  </a:lnTo>
                  <a:lnTo>
                    <a:pt x="27" y="359"/>
                  </a:lnTo>
                  <a:lnTo>
                    <a:pt x="19" y="336"/>
                  </a:lnTo>
                  <a:lnTo>
                    <a:pt x="15" y="319"/>
                  </a:lnTo>
                  <a:lnTo>
                    <a:pt x="14" y="327"/>
                  </a:lnTo>
                  <a:lnTo>
                    <a:pt x="10" y="350"/>
                  </a:lnTo>
                  <a:lnTo>
                    <a:pt x="5" y="384"/>
                  </a:lnTo>
                  <a:lnTo>
                    <a:pt x="1" y="424"/>
                  </a:lnTo>
                  <a:lnTo>
                    <a:pt x="0" y="470"/>
                  </a:lnTo>
                  <a:lnTo>
                    <a:pt x="1" y="514"/>
                  </a:lnTo>
                  <a:lnTo>
                    <a:pt x="7" y="554"/>
                  </a:lnTo>
                  <a:lnTo>
                    <a:pt x="20" y="588"/>
                  </a:lnTo>
                  <a:lnTo>
                    <a:pt x="29" y="604"/>
                  </a:lnTo>
                  <a:lnTo>
                    <a:pt x="40" y="620"/>
                  </a:lnTo>
                  <a:lnTo>
                    <a:pt x="52" y="635"/>
                  </a:lnTo>
                  <a:lnTo>
                    <a:pt x="63" y="649"/>
                  </a:lnTo>
                  <a:lnTo>
                    <a:pt x="76" y="663"/>
                  </a:lnTo>
                  <a:lnTo>
                    <a:pt x="91" y="673"/>
                  </a:lnTo>
                  <a:lnTo>
                    <a:pt x="104" y="683"/>
                  </a:lnTo>
                  <a:lnTo>
                    <a:pt x="118" y="690"/>
                  </a:lnTo>
                  <a:lnTo>
                    <a:pt x="131" y="696"/>
                  </a:lnTo>
                  <a:lnTo>
                    <a:pt x="145" y="702"/>
                  </a:lnTo>
                  <a:lnTo>
                    <a:pt x="157" y="708"/>
                  </a:lnTo>
                  <a:lnTo>
                    <a:pt x="169" y="713"/>
                  </a:lnTo>
                  <a:lnTo>
                    <a:pt x="178" y="718"/>
                  </a:lnTo>
                  <a:lnTo>
                    <a:pt x="184" y="722"/>
                  </a:lnTo>
                  <a:lnTo>
                    <a:pt x="189" y="725"/>
                  </a:lnTo>
                  <a:lnTo>
                    <a:pt x="191" y="726"/>
                  </a:lnTo>
                  <a:lnTo>
                    <a:pt x="673" y="487"/>
                  </a:lnTo>
                  <a:lnTo>
                    <a:pt x="729" y="571"/>
                  </a:lnTo>
                  <a:lnTo>
                    <a:pt x="798" y="519"/>
                  </a:lnTo>
                  <a:lnTo>
                    <a:pt x="794" y="450"/>
                  </a:lnTo>
                  <a:lnTo>
                    <a:pt x="847" y="406"/>
                  </a:lnTo>
                  <a:close/>
                </a:path>
              </a:pathLst>
            </a:custGeom>
            <a:solidFill>
              <a:srgbClr val="C0C0C0"/>
            </a:solidFill>
            <a:ln w="12700">
              <a:solidFill>
                <a:srgbClr val="12121C"/>
              </a:solidFill>
              <a:round/>
              <a:headEnd/>
              <a:tailEnd/>
            </a:ln>
          </p:spPr>
          <p:txBody>
            <a:bodyPr/>
            <a:lstStyle/>
            <a:p>
              <a:pPr rtl="0"/>
              <a:endParaRPr lang="en-US" sz="3800"/>
            </a:p>
          </p:txBody>
        </p:sp>
        <p:sp>
          <p:nvSpPr>
            <p:cNvPr id="41501" name="Freeform 541"/>
            <p:cNvSpPr>
              <a:spLocks/>
            </p:cNvSpPr>
            <p:nvPr/>
          </p:nvSpPr>
          <p:spPr bwMode="auto">
            <a:xfrm flipH="1">
              <a:off x="462" y="988"/>
              <a:ext cx="23" cy="15"/>
            </a:xfrm>
            <a:custGeom>
              <a:avLst/>
              <a:gdLst>
                <a:gd name="T0" fmla="*/ 5 w 100"/>
                <a:gd name="T1" fmla="*/ 10 h 63"/>
                <a:gd name="T2" fmla="*/ 0 w 100"/>
                <a:gd name="T3" fmla="*/ 12 h 63"/>
                <a:gd name="T4" fmla="*/ 14 w 100"/>
                <a:gd name="T5" fmla="*/ 15 h 63"/>
                <a:gd name="T6" fmla="*/ 15 w 100"/>
                <a:gd name="T7" fmla="*/ 11 h 63"/>
                <a:gd name="T8" fmla="*/ 15 w 100"/>
                <a:gd name="T9" fmla="*/ 11 h 63"/>
                <a:gd name="T10" fmla="*/ 14 w 100"/>
                <a:gd name="T11" fmla="*/ 11 h 63"/>
                <a:gd name="T12" fmla="*/ 12 w 100"/>
                <a:gd name="T13" fmla="*/ 11 h 63"/>
                <a:gd name="T14" fmla="*/ 11 w 100"/>
                <a:gd name="T15" fmla="*/ 10 h 63"/>
                <a:gd name="T16" fmla="*/ 13 w 100"/>
                <a:gd name="T17" fmla="*/ 9 h 63"/>
                <a:gd name="T18" fmla="*/ 15 w 100"/>
                <a:gd name="T19" fmla="*/ 8 h 63"/>
                <a:gd name="T20" fmla="*/ 17 w 100"/>
                <a:gd name="T21" fmla="*/ 7 h 63"/>
                <a:gd name="T22" fmla="*/ 19 w 100"/>
                <a:gd name="T23" fmla="*/ 6 h 63"/>
                <a:gd name="T24" fmla="*/ 20 w 100"/>
                <a:gd name="T25" fmla="*/ 5 h 63"/>
                <a:gd name="T26" fmla="*/ 22 w 100"/>
                <a:gd name="T27" fmla="*/ 4 h 63"/>
                <a:gd name="T28" fmla="*/ 23 w 100"/>
                <a:gd name="T29" fmla="*/ 4 h 63"/>
                <a:gd name="T30" fmla="*/ 23 w 100"/>
                <a:gd name="T31" fmla="*/ 3 h 63"/>
                <a:gd name="T32" fmla="*/ 21 w 100"/>
                <a:gd name="T33" fmla="*/ 0 h 63"/>
                <a:gd name="T34" fmla="*/ 5 w 100"/>
                <a:gd name="T35" fmla="*/ 10 h 6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0"/>
                <a:gd name="T55" fmla="*/ 0 h 63"/>
                <a:gd name="T56" fmla="*/ 100 w 100"/>
                <a:gd name="T57" fmla="*/ 63 h 6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0" h="63">
                  <a:moveTo>
                    <a:pt x="20" y="40"/>
                  </a:moveTo>
                  <a:lnTo>
                    <a:pt x="0" y="52"/>
                  </a:lnTo>
                  <a:lnTo>
                    <a:pt x="63" y="63"/>
                  </a:lnTo>
                  <a:lnTo>
                    <a:pt x="65" y="48"/>
                  </a:lnTo>
                  <a:lnTo>
                    <a:pt x="64" y="48"/>
                  </a:lnTo>
                  <a:lnTo>
                    <a:pt x="60" y="46"/>
                  </a:lnTo>
                  <a:lnTo>
                    <a:pt x="54" y="45"/>
                  </a:lnTo>
                  <a:lnTo>
                    <a:pt x="47" y="44"/>
                  </a:lnTo>
                  <a:lnTo>
                    <a:pt x="55" y="39"/>
                  </a:lnTo>
                  <a:lnTo>
                    <a:pt x="64" y="35"/>
                  </a:lnTo>
                  <a:lnTo>
                    <a:pt x="73" y="29"/>
                  </a:lnTo>
                  <a:lnTo>
                    <a:pt x="82" y="24"/>
                  </a:lnTo>
                  <a:lnTo>
                    <a:pt x="89" y="20"/>
                  </a:lnTo>
                  <a:lnTo>
                    <a:pt x="95" y="16"/>
                  </a:lnTo>
                  <a:lnTo>
                    <a:pt x="99" y="15"/>
                  </a:lnTo>
                  <a:lnTo>
                    <a:pt x="100" y="14"/>
                  </a:lnTo>
                  <a:lnTo>
                    <a:pt x="93" y="0"/>
                  </a:lnTo>
                  <a:lnTo>
                    <a:pt x="20" y="40"/>
                  </a:lnTo>
                  <a:close/>
                </a:path>
              </a:pathLst>
            </a:custGeom>
            <a:solidFill>
              <a:srgbClr val="000000"/>
            </a:solidFill>
            <a:ln w="9525">
              <a:noFill/>
              <a:round/>
              <a:headEnd/>
              <a:tailEnd/>
            </a:ln>
          </p:spPr>
          <p:txBody>
            <a:bodyPr/>
            <a:lstStyle/>
            <a:p>
              <a:pPr rtl="0"/>
              <a:endParaRPr lang="en-US" sz="3800"/>
            </a:p>
          </p:txBody>
        </p:sp>
        <p:sp>
          <p:nvSpPr>
            <p:cNvPr id="41502" name="Freeform 542"/>
            <p:cNvSpPr>
              <a:spLocks/>
            </p:cNvSpPr>
            <p:nvPr/>
          </p:nvSpPr>
          <p:spPr bwMode="auto">
            <a:xfrm flipH="1">
              <a:off x="611" y="1425"/>
              <a:ext cx="36" cy="34"/>
            </a:xfrm>
            <a:custGeom>
              <a:avLst/>
              <a:gdLst>
                <a:gd name="T0" fmla="*/ 36 w 155"/>
                <a:gd name="T1" fmla="*/ 17 h 147"/>
                <a:gd name="T2" fmla="*/ 36 w 155"/>
                <a:gd name="T3" fmla="*/ 20 h 147"/>
                <a:gd name="T4" fmla="*/ 34 w 155"/>
                <a:gd name="T5" fmla="*/ 23 h 147"/>
                <a:gd name="T6" fmla="*/ 33 w 155"/>
                <a:gd name="T7" fmla="*/ 26 h 147"/>
                <a:gd name="T8" fmla="*/ 31 w 155"/>
                <a:gd name="T9" fmla="*/ 29 h 147"/>
                <a:gd name="T10" fmla="*/ 28 w 155"/>
                <a:gd name="T11" fmla="*/ 31 h 147"/>
                <a:gd name="T12" fmla="*/ 25 w 155"/>
                <a:gd name="T13" fmla="*/ 33 h 147"/>
                <a:gd name="T14" fmla="*/ 22 w 155"/>
                <a:gd name="T15" fmla="*/ 34 h 147"/>
                <a:gd name="T16" fmla="*/ 18 w 155"/>
                <a:gd name="T17" fmla="*/ 34 h 147"/>
                <a:gd name="T18" fmla="*/ 14 w 155"/>
                <a:gd name="T19" fmla="*/ 34 h 147"/>
                <a:gd name="T20" fmla="*/ 11 w 155"/>
                <a:gd name="T21" fmla="*/ 33 h 147"/>
                <a:gd name="T22" fmla="*/ 8 w 155"/>
                <a:gd name="T23" fmla="*/ 31 h 147"/>
                <a:gd name="T24" fmla="*/ 5 w 155"/>
                <a:gd name="T25" fmla="*/ 29 h 147"/>
                <a:gd name="T26" fmla="*/ 3 w 155"/>
                <a:gd name="T27" fmla="*/ 26 h 147"/>
                <a:gd name="T28" fmla="*/ 1 w 155"/>
                <a:gd name="T29" fmla="*/ 23 h 147"/>
                <a:gd name="T30" fmla="*/ 0 w 155"/>
                <a:gd name="T31" fmla="*/ 20 h 147"/>
                <a:gd name="T32" fmla="*/ 0 w 155"/>
                <a:gd name="T33" fmla="*/ 17 h 147"/>
                <a:gd name="T34" fmla="*/ 0 w 155"/>
                <a:gd name="T35" fmla="*/ 14 h 147"/>
                <a:gd name="T36" fmla="*/ 1 w 155"/>
                <a:gd name="T37" fmla="*/ 10 h 147"/>
                <a:gd name="T38" fmla="*/ 3 w 155"/>
                <a:gd name="T39" fmla="*/ 7 h 147"/>
                <a:gd name="T40" fmla="*/ 5 w 155"/>
                <a:gd name="T41" fmla="*/ 5 h 147"/>
                <a:gd name="T42" fmla="*/ 8 w 155"/>
                <a:gd name="T43" fmla="*/ 3 h 147"/>
                <a:gd name="T44" fmla="*/ 11 w 155"/>
                <a:gd name="T45" fmla="*/ 1 h 147"/>
                <a:gd name="T46" fmla="*/ 14 w 155"/>
                <a:gd name="T47" fmla="*/ 0 h 147"/>
                <a:gd name="T48" fmla="*/ 18 w 155"/>
                <a:gd name="T49" fmla="*/ 0 h 147"/>
                <a:gd name="T50" fmla="*/ 22 w 155"/>
                <a:gd name="T51" fmla="*/ 0 h 147"/>
                <a:gd name="T52" fmla="*/ 25 w 155"/>
                <a:gd name="T53" fmla="*/ 1 h 147"/>
                <a:gd name="T54" fmla="*/ 28 w 155"/>
                <a:gd name="T55" fmla="*/ 3 h 147"/>
                <a:gd name="T56" fmla="*/ 31 w 155"/>
                <a:gd name="T57" fmla="*/ 5 h 147"/>
                <a:gd name="T58" fmla="*/ 33 w 155"/>
                <a:gd name="T59" fmla="*/ 7 h 147"/>
                <a:gd name="T60" fmla="*/ 34 w 155"/>
                <a:gd name="T61" fmla="*/ 10 h 147"/>
                <a:gd name="T62" fmla="*/ 36 w 155"/>
                <a:gd name="T63" fmla="*/ 14 h 147"/>
                <a:gd name="T64" fmla="*/ 36 w 155"/>
                <a:gd name="T65" fmla="*/ 17 h 14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5"/>
                <a:gd name="T100" fmla="*/ 0 h 147"/>
                <a:gd name="T101" fmla="*/ 155 w 155"/>
                <a:gd name="T102" fmla="*/ 147 h 14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5" h="147">
                  <a:moveTo>
                    <a:pt x="155" y="73"/>
                  </a:moveTo>
                  <a:lnTo>
                    <a:pt x="153" y="87"/>
                  </a:lnTo>
                  <a:lnTo>
                    <a:pt x="148" y="101"/>
                  </a:lnTo>
                  <a:lnTo>
                    <a:pt x="142" y="114"/>
                  </a:lnTo>
                  <a:lnTo>
                    <a:pt x="132" y="125"/>
                  </a:lnTo>
                  <a:lnTo>
                    <a:pt x="121" y="134"/>
                  </a:lnTo>
                  <a:lnTo>
                    <a:pt x="108" y="141"/>
                  </a:lnTo>
                  <a:lnTo>
                    <a:pt x="93" y="146"/>
                  </a:lnTo>
                  <a:lnTo>
                    <a:pt x="78" y="147"/>
                  </a:lnTo>
                  <a:lnTo>
                    <a:pt x="62" y="146"/>
                  </a:lnTo>
                  <a:lnTo>
                    <a:pt x="48" y="141"/>
                  </a:lnTo>
                  <a:lnTo>
                    <a:pt x="35" y="134"/>
                  </a:lnTo>
                  <a:lnTo>
                    <a:pt x="23" y="125"/>
                  </a:lnTo>
                  <a:lnTo>
                    <a:pt x="13" y="114"/>
                  </a:lnTo>
                  <a:lnTo>
                    <a:pt x="6" y="101"/>
                  </a:lnTo>
                  <a:lnTo>
                    <a:pt x="1" y="87"/>
                  </a:lnTo>
                  <a:lnTo>
                    <a:pt x="0" y="73"/>
                  </a:lnTo>
                  <a:lnTo>
                    <a:pt x="1" y="59"/>
                  </a:lnTo>
                  <a:lnTo>
                    <a:pt x="6" y="44"/>
                  </a:lnTo>
                  <a:lnTo>
                    <a:pt x="13" y="32"/>
                  </a:lnTo>
                  <a:lnTo>
                    <a:pt x="23" y="21"/>
                  </a:lnTo>
                  <a:lnTo>
                    <a:pt x="35" y="13"/>
                  </a:lnTo>
                  <a:lnTo>
                    <a:pt x="48" y="5"/>
                  </a:lnTo>
                  <a:lnTo>
                    <a:pt x="62" y="1"/>
                  </a:lnTo>
                  <a:lnTo>
                    <a:pt x="78" y="0"/>
                  </a:lnTo>
                  <a:lnTo>
                    <a:pt x="93" y="1"/>
                  </a:lnTo>
                  <a:lnTo>
                    <a:pt x="108" y="5"/>
                  </a:lnTo>
                  <a:lnTo>
                    <a:pt x="121" y="13"/>
                  </a:lnTo>
                  <a:lnTo>
                    <a:pt x="132" y="21"/>
                  </a:lnTo>
                  <a:lnTo>
                    <a:pt x="142" y="32"/>
                  </a:lnTo>
                  <a:lnTo>
                    <a:pt x="148" y="44"/>
                  </a:lnTo>
                  <a:lnTo>
                    <a:pt x="153" y="59"/>
                  </a:lnTo>
                  <a:lnTo>
                    <a:pt x="155" y="73"/>
                  </a:lnTo>
                  <a:close/>
                </a:path>
              </a:pathLst>
            </a:custGeom>
            <a:solidFill>
              <a:srgbClr val="000000"/>
            </a:solidFill>
            <a:ln w="9525">
              <a:noFill/>
              <a:round/>
              <a:headEnd/>
              <a:tailEnd/>
            </a:ln>
          </p:spPr>
          <p:txBody>
            <a:bodyPr/>
            <a:lstStyle/>
            <a:p>
              <a:pPr rtl="0"/>
              <a:endParaRPr lang="en-US" sz="3800"/>
            </a:p>
          </p:txBody>
        </p:sp>
        <p:sp>
          <p:nvSpPr>
            <p:cNvPr id="41503" name="Freeform 543"/>
            <p:cNvSpPr>
              <a:spLocks/>
            </p:cNvSpPr>
            <p:nvPr/>
          </p:nvSpPr>
          <p:spPr bwMode="auto">
            <a:xfrm flipH="1">
              <a:off x="588" y="1056"/>
              <a:ext cx="17" cy="18"/>
            </a:xfrm>
            <a:custGeom>
              <a:avLst/>
              <a:gdLst>
                <a:gd name="T0" fmla="*/ 1 w 74"/>
                <a:gd name="T1" fmla="*/ 3 h 79"/>
                <a:gd name="T2" fmla="*/ 0 w 74"/>
                <a:gd name="T3" fmla="*/ 15 h 79"/>
                <a:gd name="T4" fmla="*/ 0 w 74"/>
                <a:gd name="T5" fmla="*/ 15 h 79"/>
                <a:gd name="T6" fmla="*/ 0 w 74"/>
                <a:gd name="T7" fmla="*/ 16 h 79"/>
                <a:gd name="T8" fmla="*/ 0 w 74"/>
                <a:gd name="T9" fmla="*/ 17 h 79"/>
                <a:gd name="T10" fmla="*/ 1 w 74"/>
                <a:gd name="T11" fmla="*/ 17 h 79"/>
                <a:gd name="T12" fmla="*/ 1 w 74"/>
                <a:gd name="T13" fmla="*/ 18 h 79"/>
                <a:gd name="T14" fmla="*/ 2 w 74"/>
                <a:gd name="T15" fmla="*/ 18 h 79"/>
                <a:gd name="T16" fmla="*/ 3 w 74"/>
                <a:gd name="T17" fmla="*/ 18 h 79"/>
                <a:gd name="T18" fmla="*/ 3 w 74"/>
                <a:gd name="T19" fmla="*/ 18 h 79"/>
                <a:gd name="T20" fmla="*/ 14 w 74"/>
                <a:gd name="T21" fmla="*/ 17 h 79"/>
                <a:gd name="T22" fmla="*/ 15 w 74"/>
                <a:gd name="T23" fmla="*/ 17 h 79"/>
                <a:gd name="T24" fmla="*/ 16 w 74"/>
                <a:gd name="T25" fmla="*/ 16 h 79"/>
                <a:gd name="T26" fmla="*/ 17 w 74"/>
                <a:gd name="T27" fmla="*/ 15 h 79"/>
                <a:gd name="T28" fmla="*/ 17 w 74"/>
                <a:gd name="T29" fmla="*/ 14 h 79"/>
                <a:gd name="T30" fmla="*/ 17 w 74"/>
                <a:gd name="T31" fmla="*/ 13 h 79"/>
                <a:gd name="T32" fmla="*/ 16 w 74"/>
                <a:gd name="T33" fmla="*/ 12 h 79"/>
                <a:gd name="T34" fmla="*/ 15 w 74"/>
                <a:gd name="T35" fmla="*/ 11 h 79"/>
                <a:gd name="T36" fmla="*/ 14 w 74"/>
                <a:gd name="T37" fmla="*/ 11 h 79"/>
                <a:gd name="T38" fmla="*/ 13 w 74"/>
                <a:gd name="T39" fmla="*/ 11 h 79"/>
                <a:gd name="T40" fmla="*/ 11 w 74"/>
                <a:gd name="T41" fmla="*/ 11 h 79"/>
                <a:gd name="T42" fmla="*/ 9 w 74"/>
                <a:gd name="T43" fmla="*/ 11 h 79"/>
                <a:gd name="T44" fmla="*/ 6 w 74"/>
                <a:gd name="T45" fmla="*/ 12 h 79"/>
                <a:gd name="T46" fmla="*/ 7 w 74"/>
                <a:gd name="T47" fmla="*/ 9 h 79"/>
                <a:gd name="T48" fmla="*/ 7 w 74"/>
                <a:gd name="T49" fmla="*/ 6 h 79"/>
                <a:gd name="T50" fmla="*/ 7 w 74"/>
                <a:gd name="T51" fmla="*/ 4 h 79"/>
                <a:gd name="T52" fmla="*/ 7 w 74"/>
                <a:gd name="T53" fmla="*/ 3 h 79"/>
                <a:gd name="T54" fmla="*/ 7 w 74"/>
                <a:gd name="T55" fmla="*/ 3 h 79"/>
                <a:gd name="T56" fmla="*/ 7 w 74"/>
                <a:gd name="T57" fmla="*/ 3 h 79"/>
                <a:gd name="T58" fmla="*/ 7 w 74"/>
                <a:gd name="T59" fmla="*/ 3 h 79"/>
                <a:gd name="T60" fmla="*/ 7 w 74"/>
                <a:gd name="T61" fmla="*/ 3 h 79"/>
                <a:gd name="T62" fmla="*/ 7 w 74"/>
                <a:gd name="T63" fmla="*/ 2 h 79"/>
                <a:gd name="T64" fmla="*/ 6 w 74"/>
                <a:gd name="T65" fmla="*/ 1 h 79"/>
                <a:gd name="T66" fmla="*/ 6 w 74"/>
                <a:gd name="T67" fmla="*/ 0 h 79"/>
                <a:gd name="T68" fmla="*/ 4 w 74"/>
                <a:gd name="T69" fmla="*/ 0 h 79"/>
                <a:gd name="T70" fmla="*/ 3 w 74"/>
                <a:gd name="T71" fmla="*/ 0 h 79"/>
                <a:gd name="T72" fmla="*/ 2 w 74"/>
                <a:gd name="T73" fmla="*/ 1 h 79"/>
                <a:gd name="T74" fmla="*/ 1 w 74"/>
                <a:gd name="T75" fmla="*/ 1 h 79"/>
                <a:gd name="T76" fmla="*/ 1 w 74"/>
                <a:gd name="T77" fmla="*/ 3 h 7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4"/>
                <a:gd name="T118" fmla="*/ 0 h 79"/>
                <a:gd name="T119" fmla="*/ 74 w 74"/>
                <a:gd name="T120" fmla="*/ 79 h 7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4" h="79">
                  <a:moveTo>
                    <a:pt x="3" y="12"/>
                  </a:moveTo>
                  <a:lnTo>
                    <a:pt x="0" y="64"/>
                  </a:lnTo>
                  <a:lnTo>
                    <a:pt x="0" y="66"/>
                  </a:lnTo>
                  <a:lnTo>
                    <a:pt x="0" y="69"/>
                  </a:lnTo>
                  <a:lnTo>
                    <a:pt x="2" y="73"/>
                  </a:lnTo>
                  <a:lnTo>
                    <a:pt x="3" y="75"/>
                  </a:lnTo>
                  <a:lnTo>
                    <a:pt x="6" y="77"/>
                  </a:lnTo>
                  <a:lnTo>
                    <a:pt x="9" y="78"/>
                  </a:lnTo>
                  <a:lnTo>
                    <a:pt x="11" y="79"/>
                  </a:lnTo>
                  <a:lnTo>
                    <a:pt x="14" y="79"/>
                  </a:lnTo>
                  <a:lnTo>
                    <a:pt x="62" y="74"/>
                  </a:lnTo>
                  <a:lnTo>
                    <a:pt x="67" y="73"/>
                  </a:lnTo>
                  <a:lnTo>
                    <a:pt x="71" y="69"/>
                  </a:lnTo>
                  <a:lnTo>
                    <a:pt x="74" y="65"/>
                  </a:lnTo>
                  <a:lnTo>
                    <a:pt x="74" y="60"/>
                  </a:lnTo>
                  <a:lnTo>
                    <a:pt x="72" y="55"/>
                  </a:lnTo>
                  <a:lnTo>
                    <a:pt x="68" y="51"/>
                  </a:lnTo>
                  <a:lnTo>
                    <a:pt x="65" y="48"/>
                  </a:lnTo>
                  <a:lnTo>
                    <a:pt x="59" y="47"/>
                  </a:lnTo>
                  <a:lnTo>
                    <a:pt x="57" y="47"/>
                  </a:lnTo>
                  <a:lnTo>
                    <a:pt x="49" y="48"/>
                  </a:lnTo>
                  <a:lnTo>
                    <a:pt x="39" y="49"/>
                  </a:lnTo>
                  <a:lnTo>
                    <a:pt x="28" y="51"/>
                  </a:lnTo>
                  <a:lnTo>
                    <a:pt x="29" y="39"/>
                  </a:lnTo>
                  <a:lnTo>
                    <a:pt x="29" y="26"/>
                  </a:lnTo>
                  <a:lnTo>
                    <a:pt x="31" y="18"/>
                  </a:lnTo>
                  <a:lnTo>
                    <a:pt x="31" y="14"/>
                  </a:lnTo>
                  <a:lnTo>
                    <a:pt x="31" y="13"/>
                  </a:lnTo>
                  <a:lnTo>
                    <a:pt x="29" y="8"/>
                  </a:lnTo>
                  <a:lnTo>
                    <a:pt x="27" y="4"/>
                  </a:lnTo>
                  <a:lnTo>
                    <a:pt x="24" y="1"/>
                  </a:lnTo>
                  <a:lnTo>
                    <a:pt x="19" y="0"/>
                  </a:lnTo>
                  <a:lnTo>
                    <a:pt x="14" y="0"/>
                  </a:lnTo>
                  <a:lnTo>
                    <a:pt x="9" y="3"/>
                  </a:lnTo>
                  <a:lnTo>
                    <a:pt x="5" y="6"/>
                  </a:lnTo>
                  <a:lnTo>
                    <a:pt x="3" y="12"/>
                  </a:lnTo>
                  <a:close/>
                </a:path>
              </a:pathLst>
            </a:custGeom>
            <a:solidFill>
              <a:srgbClr val="000000"/>
            </a:solidFill>
            <a:ln w="9525">
              <a:noFill/>
              <a:round/>
              <a:headEnd/>
              <a:tailEnd/>
            </a:ln>
          </p:spPr>
          <p:txBody>
            <a:bodyPr/>
            <a:lstStyle/>
            <a:p>
              <a:pPr rtl="0"/>
              <a:endParaRPr lang="en-US" sz="3800"/>
            </a:p>
          </p:txBody>
        </p:sp>
        <p:sp>
          <p:nvSpPr>
            <p:cNvPr id="41504" name="Freeform 544"/>
            <p:cNvSpPr>
              <a:spLocks/>
            </p:cNvSpPr>
            <p:nvPr/>
          </p:nvSpPr>
          <p:spPr bwMode="auto">
            <a:xfrm flipH="1">
              <a:off x="563" y="1072"/>
              <a:ext cx="20" cy="12"/>
            </a:xfrm>
            <a:custGeom>
              <a:avLst/>
              <a:gdLst>
                <a:gd name="T0" fmla="*/ 15 w 83"/>
                <a:gd name="T1" fmla="*/ 0 h 56"/>
                <a:gd name="T2" fmla="*/ 1 w 83"/>
                <a:gd name="T3" fmla="*/ 6 h 56"/>
                <a:gd name="T4" fmla="*/ 0 w 83"/>
                <a:gd name="T5" fmla="*/ 7 h 56"/>
                <a:gd name="T6" fmla="*/ 0 w 83"/>
                <a:gd name="T7" fmla="*/ 8 h 56"/>
                <a:gd name="T8" fmla="*/ 0 w 83"/>
                <a:gd name="T9" fmla="*/ 9 h 56"/>
                <a:gd name="T10" fmla="*/ 0 w 83"/>
                <a:gd name="T11" fmla="*/ 11 h 56"/>
                <a:gd name="T12" fmla="*/ 1 w 83"/>
                <a:gd name="T13" fmla="*/ 11 h 56"/>
                <a:gd name="T14" fmla="*/ 2 w 83"/>
                <a:gd name="T15" fmla="*/ 12 h 56"/>
                <a:gd name="T16" fmla="*/ 3 w 83"/>
                <a:gd name="T17" fmla="*/ 12 h 56"/>
                <a:gd name="T18" fmla="*/ 5 w 83"/>
                <a:gd name="T19" fmla="*/ 12 h 56"/>
                <a:gd name="T20" fmla="*/ 18 w 83"/>
                <a:gd name="T21" fmla="*/ 6 h 56"/>
                <a:gd name="T22" fmla="*/ 19 w 83"/>
                <a:gd name="T23" fmla="*/ 5 h 56"/>
                <a:gd name="T24" fmla="*/ 20 w 83"/>
                <a:gd name="T25" fmla="*/ 4 h 56"/>
                <a:gd name="T26" fmla="*/ 20 w 83"/>
                <a:gd name="T27" fmla="*/ 3 h 56"/>
                <a:gd name="T28" fmla="*/ 20 w 83"/>
                <a:gd name="T29" fmla="*/ 2 h 56"/>
                <a:gd name="T30" fmla="*/ 19 w 83"/>
                <a:gd name="T31" fmla="*/ 1 h 56"/>
                <a:gd name="T32" fmla="*/ 18 w 83"/>
                <a:gd name="T33" fmla="*/ 0 h 56"/>
                <a:gd name="T34" fmla="*/ 17 w 83"/>
                <a:gd name="T35" fmla="*/ 0 h 56"/>
                <a:gd name="T36" fmla="*/ 15 w 83"/>
                <a:gd name="T37" fmla="*/ 0 h 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3"/>
                <a:gd name="T58" fmla="*/ 0 h 56"/>
                <a:gd name="T59" fmla="*/ 83 w 83"/>
                <a:gd name="T60" fmla="*/ 56 h 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3" h="56">
                  <a:moveTo>
                    <a:pt x="63" y="2"/>
                  </a:moveTo>
                  <a:lnTo>
                    <a:pt x="6" y="30"/>
                  </a:lnTo>
                  <a:lnTo>
                    <a:pt x="2" y="33"/>
                  </a:lnTo>
                  <a:lnTo>
                    <a:pt x="0" y="38"/>
                  </a:lnTo>
                  <a:lnTo>
                    <a:pt x="0" y="43"/>
                  </a:lnTo>
                  <a:lnTo>
                    <a:pt x="1" y="49"/>
                  </a:lnTo>
                  <a:lnTo>
                    <a:pt x="4" y="52"/>
                  </a:lnTo>
                  <a:lnTo>
                    <a:pt x="9" y="55"/>
                  </a:lnTo>
                  <a:lnTo>
                    <a:pt x="14" y="56"/>
                  </a:lnTo>
                  <a:lnTo>
                    <a:pt x="19" y="55"/>
                  </a:lnTo>
                  <a:lnTo>
                    <a:pt x="76" y="26"/>
                  </a:lnTo>
                  <a:lnTo>
                    <a:pt x="80" y="22"/>
                  </a:lnTo>
                  <a:lnTo>
                    <a:pt x="83" y="19"/>
                  </a:lnTo>
                  <a:lnTo>
                    <a:pt x="83" y="13"/>
                  </a:lnTo>
                  <a:lnTo>
                    <a:pt x="82" y="8"/>
                  </a:lnTo>
                  <a:lnTo>
                    <a:pt x="79" y="3"/>
                  </a:lnTo>
                  <a:lnTo>
                    <a:pt x="74" y="0"/>
                  </a:lnTo>
                  <a:lnTo>
                    <a:pt x="69" y="0"/>
                  </a:lnTo>
                  <a:lnTo>
                    <a:pt x="63" y="2"/>
                  </a:lnTo>
                  <a:close/>
                </a:path>
              </a:pathLst>
            </a:custGeom>
            <a:solidFill>
              <a:srgbClr val="000000"/>
            </a:solidFill>
            <a:ln w="9525">
              <a:noFill/>
              <a:round/>
              <a:headEnd/>
              <a:tailEnd/>
            </a:ln>
          </p:spPr>
          <p:txBody>
            <a:bodyPr/>
            <a:lstStyle/>
            <a:p>
              <a:pPr rtl="0"/>
              <a:endParaRPr lang="en-US" sz="3800"/>
            </a:p>
          </p:txBody>
        </p:sp>
        <p:sp>
          <p:nvSpPr>
            <p:cNvPr id="41505" name="Freeform 545"/>
            <p:cNvSpPr>
              <a:spLocks/>
            </p:cNvSpPr>
            <p:nvPr/>
          </p:nvSpPr>
          <p:spPr bwMode="auto">
            <a:xfrm flipH="1">
              <a:off x="566" y="1045"/>
              <a:ext cx="11" cy="11"/>
            </a:xfrm>
            <a:custGeom>
              <a:avLst/>
              <a:gdLst>
                <a:gd name="T0" fmla="*/ 11 w 48"/>
                <a:gd name="T1" fmla="*/ 5 h 49"/>
                <a:gd name="T2" fmla="*/ 11 w 48"/>
                <a:gd name="T3" fmla="*/ 7 h 49"/>
                <a:gd name="T4" fmla="*/ 10 w 48"/>
                <a:gd name="T5" fmla="*/ 9 h 49"/>
                <a:gd name="T6" fmla="*/ 8 w 48"/>
                <a:gd name="T7" fmla="*/ 10 h 49"/>
                <a:gd name="T8" fmla="*/ 6 w 48"/>
                <a:gd name="T9" fmla="*/ 11 h 49"/>
                <a:gd name="T10" fmla="*/ 4 w 48"/>
                <a:gd name="T11" fmla="*/ 10 h 49"/>
                <a:gd name="T12" fmla="*/ 2 w 48"/>
                <a:gd name="T13" fmla="*/ 9 h 49"/>
                <a:gd name="T14" fmla="*/ 1 w 48"/>
                <a:gd name="T15" fmla="*/ 7 h 49"/>
                <a:gd name="T16" fmla="*/ 0 w 48"/>
                <a:gd name="T17" fmla="*/ 5 h 49"/>
                <a:gd name="T18" fmla="*/ 1 w 48"/>
                <a:gd name="T19" fmla="*/ 3 h 49"/>
                <a:gd name="T20" fmla="*/ 2 w 48"/>
                <a:gd name="T21" fmla="*/ 2 h 49"/>
                <a:gd name="T22" fmla="*/ 4 w 48"/>
                <a:gd name="T23" fmla="*/ 0 h 49"/>
                <a:gd name="T24" fmla="*/ 6 w 48"/>
                <a:gd name="T25" fmla="*/ 0 h 49"/>
                <a:gd name="T26" fmla="*/ 8 w 48"/>
                <a:gd name="T27" fmla="*/ 0 h 49"/>
                <a:gd name="T28" fmla="*/ 10 w 48"/>
                <a:gd name="T29" fmla="*/ 2 h 49"/>
                <a:gd name="T30" fmla="*/ 11 w 48"/>
                <a:gd name="T31" fmla="*/ 3 h 49"/>
                <a:gd name="T32" fmla="*/ 11 w 48"/>
                <a:gd name="T33" fmla="*/ 5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9"/>
                <a:gd name="T53" fmla="*/ 48 w 48"/>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9">
                  <a:moveTo>
                    <a:pt x="48" y="24"/>
                  </a:moveTo>
                  <a:lnTo>
                    <a:pt x="47" y="33"/>
                  </a:lnTo>
                  <a:lnTo>
                    <a:pt x="42" y="41"/>
                  </a:lnTo>
                  <a:lnTo>
                    <a:pt x="34" y="46"/>
                  </a:lnTo>
                  <a:lnTo>
                    <a:pt x="25" y="49"/>
                  </a:lnTo>
                  <a:lnTo>
                    <a:pt x="16" y="46"/>
                  </a:lnTo>
                  <a:lnTo>
                    <a:pt x="8" y="41"/>
                  </a:lnTo>
                  <a:lnTo>
                    <a:pt x="3" y="33"/>
                  </a:lnTo>
                  <a:lnTo>
                    <a:pt x="0" y="24"/>
                  </a:lnTo>
                  <a:lnTo>
                    <a:pt x="3" y="15"/>
                  </a:lnTo>
                  <a:lnTo>
                    <a:pt x="8" y="7"/>
                  </a:lnTo>
                  <a:lnTo>
                    <a:pt x="16" y="2"/>
                  </a:lnTo>
                  <a:lnTo>
                    <a:pt x="25" y="0"/>
                  </a:lnTo>
                  <a:lnTo>
                    <a:pt x="34" y="2"/>
                  </a:lnTo>
                  <a:lnTo>
                    <a:pt x="42" y="7"/>
                  </a:lnTo>
                  <a:lnTo>
                    <a:pt x="47" y="15"/>
                  </a:lnTo>
                  <a:lnTo>
                    <a:pt x="48" y="24"/>
                  </a:lnTo>
                  <a:close/>
                </a:path>
              </a:pathLst>
            </a:custGeom>
            <a:solidFill>
              <a:srgbClr val="000000"/>
            </a:solidFill>
            <a:ln w="9525">
              <a:noFill/>
              <a:round/>
              <a:headEnd/>
              <a:tailEnd/>
            </a:ln>
          </p:spPr>
          <p:txBody>
            <a:bodyPr/>
            <a:lstStyle/>
            <a:p>
              <a:pPr rtl="0"/>
              <a:endParaRPr lang="en-US" sz="3800"/>
            </a:p>
          </p:txBody>
        </p:sp>
      </p:grpSp>
      <p:grpSp>
        <p:nvGrpSpPr>
          <p:cNvPr id="15" name="Group 546"/>
          <p:cNvGrpSpPr>
            <a:grpSpLocks/>
          </p:cNvGrpSpPr>
          <p:nvPr/>
        </p:nvGrpSpPr>
        <p:grpSpPr bwMode="auto">
          <a:xfrm>
            <a:off x="2984500" y="2667000"/>
            <a:ext cx="755650" cy="946150"/>
            <a:chOff x="337" y="2420"/>
            <a:chExt cx="476" cy="596"/>
          </a:xfrm>
        </p:grpSpPr>
        <p:sp>
          <p:nvSpPr>
            <p:cNvPr id="41507" name="Freeform 547"/>
            <p:cNvSpPr>
              <a:spLocks/>
            </p:cNvSpPr>
            <p:nvPr/>
          </p:nvSpPr>
          <p:spPr bwMode="auto">
            <a:xfrm>
              <a:off x="385" y="2867"/>
              <a:ext cx="143" cy="79"/>
            </a:xfrm>
            <a:custGeom>
              <a:avLst/>
              <a:gdLst>
                <a:gd name="T0" fmla="*/ 0 w 626"/>
                <a:gd name="T1" fmla="*/ 51 h 346"/>
                <a:gd name="T2" fmla="*/ 0 w 626"/>
                <a:gd name="T3" fmla="*/ 52 h 346"/>
                <a:gd name="T4" fmla="*/ 0 w 626"/>
                <a:gd name="T5" fmla="*/ 54 h 346"/>
                <a:gd name="T6" fmla="*/ 7 w 626"/>
                <a:gd name="T7" fmla="*/ 77 h 346"/>
                <a:gd name="T8" fmla="*/ 9 w 626"/>
                <a:gd name="T9" fmla="*/ 79 h 346"/>
                <a:gd name="T10" fmla="*/ 132 w 626"/>
                <a:gd name="T11" fmla="*/ 79 h 346"/>
                <a:gd name="T12" fmla="*/ 135 w 626"/>
                <a:gd name="T13" fmla="*/ 78 h 346"/>
                <a:gd name="T14" fmla="*/ 137 w 626"/>
                <a:gd name="T15" fmla="*/ 75 h 346"/>
                <a:gd name="T16" fmla="*/ 143 w 626"/>
                <a:gd name="T17" fmla="*/ 49 h 346"/>
                <a:gd name="T18" fmla="*/ 143 w 626"/>
                <a:gd name="T19" fmla="*/ 48 h 346"/>
                <a:gd name="T20" fmla="*/ 131 w 626"/>
                <a:gd name="T21" fmla="*/ 3 h 346"/>
                <a:gd name="T22" fmla="*/ 129 w 626"/>
                <a:gd name="T23" fmla="*/ 1 h 346"/>
                <a:gd name="T24" fmla="*/ 125 w 626"/>
                <a:gd name="T25" fmla="*/ 0 h 346"/>
                <a:gd name="T26" fmla="*/ 123 w 626"/>
                <a:gd name="T27" fmla="*/ 2 h 346"/>
                <a:gd name="T28" fmla="*/ 122 w 626"/>
                <a:gd name="T29" fmla="*/ 4 h 346"/>
                <a:gd name="T30" fmla="*/ 122 w 626"/>
                <a:gd name="T31" fmla="*/ 5 h 346"/>
                <a:gd name="T32" fmla="*/ 122 w 626"/>
                <a:gd name="T33" fmla="*/ 6 h 346"/>
                <a:gd name="T34" fmla="*/ 124 w 626"/>
                <a:gd name="T35" fmla="*/ 12 h 346"/>
                <a:gd name="T36" fmla="*/ 128 w 626"/>
                <a:gd name="T37" fmla="*/ 26 h 346"/>
                <a:gd name="T38" fmla="*/ 132 w 626"/>
                <a:gd name="T39" fmla="*/ 41 h 346"/>
                <a:gd name="T40" fmla="*/ 134 w 626"/>
                <a:gd name="T41" fmla="*/ 48 h 346"/>
                <a:gd name="T42" fmla="*/ 132 w 626"/>
                <a:gd name="T43" fmla="*/ 58 h 346"/>
                <a:gd name="T44" fmla="*/ 129 w 626"/>
                <a:gd name="T45" fmla="*/ 70 h 346"/>
                <a:gd name="T46" fmla="*/ 122 w 626"/>
                <a:gd name="T47" fmla="*/ 70 h 346"/>
                <a:gd name="T48" fmla="*/ 109 w 626"/>
                <a:gd name="T49" fmla="*/ 70 h 346"/>
                <a:gd name="T50" fmla="*/ 91 w 626"/>
                <a:gd name="T51" fmla="*/ 70 h 346"/>
                <a:gd name="T52" fmla="*/ 71 w 626"/>
                <a:gd name="T53" fmla="*/ 70 h 346"/>
                <a:gd name="T54" fmla="*/ 51 w 626"/>
                <a:gd name="T55" fmla="*/ 70 h 346"/>
                <a:gd name="T56" fmla="*/ 34 w 626"/>
                <a:gd name="T57" fmla="*/ 70 h 346"/>
                <a:gd name="T58" fmla="*/ 20 w 626"/>
                <a:gd name="T59" fmla="*/ 70 h 346"/>
                <a:gd name="T60" fmla="*/ 14 w 626"/>
                <a:gd name="T61" fmla="*/ 70 h 346"/>
                <a:gd name="T62" fmla="*/ 11 w 626"/>
                <a:gd name="T63" fmla="*/ 60 h 346"/>
                <a:gd name="T64" fmla="*/ 9 w 626"/>
                <a:gd name="T65" fmla="*/ 53 h 346"/>
                <a:gd name="T66" fmla="*/ 12 w 626"/>
                <a:gd name="T67" fmla="*/ 44 h 346"/>
                <a:gd name="T68" fmla="*/ 18 w 626"/>
                <a:gd name="T69" fmla="*/ 29 h 346"/>
                <a:gd name="T70" fmla="*/ 24 w 626"/>
                <a:gd name="T71" fmla="*/ 13 h 346"/>
                <a:gd name="T72" fmla="*/ 27 w 626"/>
                <a:gd name="T73" fmla="*/ 6 h 346"/>
                <a:gd name="T74" fmla="*/ 27 w 626"/>
                <a:gd name="T75" fmla="*/ 5 h 346"/>
                <a:gd name="T76" fmla="*/ 27 w 626"/>
                <a:gd name="T77" fmla="*/ 4 h 346"/>
                <a:gd name="T78" fmla="*/ 26 w 626"/>
                <a:gd name="T79" fmla="*/ 2 h 346"/>
                <a:gd name="T80" fmla="*/ 24 w 626"/>
                <a:gd name="T81" fmla="*/ 0 h 346"/>
                <a:gd name="T82" fmla="*/ 20 w 626"/>
                <a:gd name="T83" fmla="*/ 0 h 346"/>
                <a:gd name="T84" fmla="*/ 18 w 626"/>
                <a:gd name="T85" fmla="*/ 3 h 34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26"/>
                <a:gd name="T130" fmla="*/ 0 h 346"/>
                <a:gd name="T131" fmla="*/ 626 w 626"/>
                <a:gd name="T132" fmla="*/ 346 h 34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26" h="346">
                  <a:moveTo>
                    <a:pt x="79" y="13"/>
                  </a:moveTo>
                  <a:lnTo>
                    <a:pt x="1" y="222"/>
                  </a:lnTo>
                  <a:lnTo>
                    <a:pt x="0" y="225"/>
                  </a:lnTo>
                  <a:lnTo>
                    <a:pt x="0" y="229"/>
                  </a:lnTo>
                  <a:lnTo>
                    <a:pt x="0" y="233"/>
                  </a:lnTo>
                  <a:lnTo>
                    <a:pt x="0" y="235"/>
                  </a:lnTo>
                  <a:lnTo>
                    <a:pt x="27" y="332"/>
                  </a:lnTo>
                  <a:lnTo>
                    <a:pt x="30" y="337"/>
                  </a:lnTo>
                  <a:lnTo>
                    <a:pt x="33" y="342"/>
                  </a:lnTo>
                  <a:lnTo>
                    <a:pt x="39" y="345"/>
                  </a:lnTo>
                  <a:lnTo>
                    <a:pt x="45" y="346"/>
                  </a:lnTo>
                  <a:lnTo>
                    <a:pt x="580" y="346"/>
                  </a:lnTo>
                  <a:lnTo>
                    <a:pt x="587" y="345"/>
                  </a:lnTo>
                  <a:lnTo>
                    <a:pt x="592" y="342"/>
                  </a:lnTo>
                  <a:lnTo>
                    <a:pt x="597" y="337"/>
                  </a:lnTo>
                  <a:lnTo>
                    <a:pt x="600" y="330"/>
                  </a:lnTo>
                  <a:lnTo>
                    <a:pt x="626" y="216"/>
                  </a:lnTo>
                  <a:lnTo>
                    <a:pt x="626" y="213"/>
                  </a:lnTo>
                  <a:lnTo>
                    <a:pt x="626" y="212"/>
                  </a:lnTo>
                  <a:lnTo>
                    <a:pt x="626" y="209"/>
                  </a:lnTo>
                  <a:lnTo>
                    <a:pt x="626" y="207"/>
                  </a:lnTo>
                  <a:lnTo>
                    <a:pt x="574" y="14"/>
                  </a:lnTo>
                  <a:lnTo>
                    <a:pt x="570" y="8"/>
                  </a:lnTo>
                  <a:lnTo>
                    <a:pt x="563" y="3"/>
                  </a:lnTo>
                  <a:lnTo>
                    <a:pt x="557" y="0"/>
                  </a:lnTo>
                  <a:lnTo>
                    <a:pt x="549" y="0"/>
                  </a:lnTo>
                  <a:lnTo>
                    <a:pt x="542" y="3"/>
                  </a:lnTo>
                  <a:lnTo>
                    <a:pt x="538" y="8"/>
                  </a:lnTo>
                  <a:lnTo>
                    <a:pt x="536" y="13"/>
                  </a:lnTo>
                  <a:lnTo>
                    <a:pt x="535" y="19"/>
                  </a:lnTo>
                  <a:lnTo>
                    <a:pt x="535" y="21"/>
                  </a:lnTo>
                  <a:lnTo>
                    <a:pt x="535" y="22"/>
                  </a:lnTo>
                  <a:lnTo>
                    <a:pt x="535" y="23"/>
                  </a:lnTo>
                  <a:lnTo>
                    <a:pt x="535" y="25"/>
                  </a:lnTo>
                  <a:lnTo>
                    <a:pt x="537" y="32"/>
                  </a:lnTo>
                  <a:lnTo>
                    <a:pt x="542" y="53"/>
                  </a:lnTo>
                  <a:lnTo>
                    <a:pt x="550" y="82"/>
                  </a:lnTo>
                  <a:lnTo>
                    <a:pt x="559" y="114"/>
                  </a:lnTo>
                  <a:lnTo>
                    <a:pt x="568" y="148"/>
                  </a:lnTo>
                  <a:lnTo>
                    <a:pt x="576" y="179"/>
                  </a:lnTo>
                  <a:lnTo>
                    <a:pt x="583" y="202"/>
                  </a:lnTo>
                  <a:lnTo>
                    <a:pt x="585" y="212"/>
                  </a:lnTo>
                  <a:lnTo>
                    <a:pt x="583" y="228"/>
                  </a:lnTo>
                  <a:lnTo>
                    <a:pt x="576" y="254"/>
                  </a:lnTo>
                  <a:lnTo>
                    <a:pt x="570" y="284"/>
                  </a:lnTo>
                  <a:lnTo>
                    <a:pt x="564" y="307"/>
                  </a:lnTo>
                  <a:lnTo>
                    <a:pt x="554" y="307"/>
                  </a:lnTo>
                  <a:lnTo>
                    <a:pt x="536" y="307"/>
                  </a:lnTo>
                  <a:lnTo>
                    <a:pt x="510" y="307"/>
                  </a:lnTo>
                  <a:lnTo>
                    <a:pt x="477" y="307"/>
                  </a:lnTo>
                  <a:lnTo>
                    <a:pt x="441" y="307"/>
                  </a:lnTo>
                  <a:lnTo>
                    <a:pt x="399" y="307"/>
                  </a:lnTo>
                  <a:lnTo>
                    <a:pt x="356" y="307"/>
                  </a:lnTo>
                  <a:lnTo>
                    <a:pt x="312" y="307"/>
                  </a:lnTo>
                  <a:lnTo>
                    <a:pt x="268" y="307"/>
                  </a:lnTo>
                  <a:lnTo>
                    <a:pt x="225" y="307"/>
                  </a:lnTo>
                  <a:lnTo>
                    <a:pt x="184" y="307"/>
                  </a:lnTo>
                  <a:lnTo>
                    <a:pt x="147" y="307"/>
                  </a:lnTo>
                  <a:lnTo>
                    <a:pt x="115" y="307"/>
                  </a:lnTo>
                  <a:lnTo>
                    <a:pt x="89" y="307"/>
                  </a:lnTo>
                  <a:lnTo>
                    <a:pt x="71" y="307"/>
                  </a:lnTo>
                  <a:lnTo>
                    <a:pt x="61" y="307"/>
                  </a:lnTo>
                  <a:lnTo>
                    <a:pt x="56" y="287"/>
                  </a:lnTo>
                  <a:lnTo>
                    <a:pt x="49" y="264"/>
                  </a:lnTo>
                  <a:lnTo>
                    <a:pt x="44" y="243"/>
                  </a:lnTo>
                  <a:lnTo>
                    <a:pt x="40" y="230"/>
                  </a:lnTo>
                  <a:lnTo>
                    <a:pt x="44" y="218"/>
                  </a:lnTo>
                  <a:lnTo>
                    <a:pt x="53" y="194"/>
                  </a:lnTo>
                  <a:lnTo>
                    <a:pt x="66" y="161"/>
                  </a:lnTo>
                  <a:lnTo>
                    <a:pt x="80" y="125"/>
                  </a:lnTo>
                  <a:lnTo>
                    <a:pt x="93" y="88"/>
                  </a:lnTo>
                  <a:lnTo>
                    <a:pt x="105" y="57"/>
                  </a:lnTo>
                  <a:lnTo>
                    <a:pt x="114" y="35"/>
                  </a:lnTo>
                  <a:lnTo>
                    <a:pt x="117" y="27"/>
                  </a:lnTo>
                  <a:lnTo>
                    <a:pt x="118" y="25"/>
                  </a:lnTo>
                  <a:lnTo>
                    <a:pt x="118" y="23"/>
                  </a:lnTo>
                  <a:lnTo>
                    <a:pt x="118" y="21"/>
                  </a:lnTo>
                  <a:lnTo>
                    <a:pt x="118" y="19"/>
                  </a:lnTo>
                  <a:lnTo>
                    <a:pt x="117" y="14"/>
                  </a:lnTo>
                  <a:lnTo>
                    <a:pt x="114" y="8"/>
                  </a:lnTo>
                  <a:lnTo>
                    <a:pt x="110" y="4"/>
                  </a:lnTo>
                  <a:lnTo>
                    <a:pt x="105" y="1"/>
                  </a:lnTo>
                  <a:lnTo>
                    <a:pt x="97" y="0"/>
                  </a:lnTo>
                  <a:lnTo>
                    <a:pt x="89" y="1"/>
                  </a:lnTo>
                  <a:lnTo>
                    <a:pt x="83" y="6"/>
                  </a:lnTo>
                  <a:lnTo>
                    <a:pt x="79" y="13"/>
                  </a:lnTo>
                  <a:close/>
                </a:path>
              </a:pathLst>
            </a:custGeom>
            <a:solidFill>
              <a:srgbClr val="000000"/>
            </a:solidFill>
            <a:ln w="9525">
              <a:noFill/>
              <a:round/>
              <a:headEnd/>
              <a:tailEnd/>
            </a:ln>
          </p:spPr>
          <p:txBody>
            <a:bodyPr/>
            <a:lstStyle/>
            <a:p>
              <a:pPr rtl="0"/>
              <a:endParaRPr lang="en-US" sz="3800"/>
            </a:p>
          </p:txBody>
        </p:sp>
        <p:sp>
          <p:nvSpPr>
            <p:cNvPr id="41508" name="Freeform 548"/>
            <p:cNvSpPr>
              <a:spLocks/>
            </p:cNvSpPr>
            <p:nvPr/>
          </p:nvSpPr>
          <p:spPr bwMode="auto">
            <a:xfrm>
              <a:off x="370" y="2993"/>
              <a:ext cx="27" cy="19"/>
            </a:xfrm>
            <a:custGeom>
              <a:avLst/>
              <a:gdLst>
                <a:gd name="T0" fmla="*/ 13 w 117"/>
                <a:gd name="T1" fmla="*/ 0 h 84"/>
                <a:gd name="T2" fmla="*/ 10 w 117"/>
                <a:gd name="T3" fmla="*/ 0 h 84"/>
                <a:gd name="T4" fmla="*/ 8 w 117"/>
                <a:gd name="T5" fmla="*/ 1 h 84"/>
                <a:gd name="T6" fmla="*/ 6 w 117"/>
                <a:gd name="T7" fmla="*/ 2 h 84"/>
                <a:gd name="T8" fmla="*/ 3 w 117"/>
                <a:gd name="T9" fmla="*/ 3 h 84"/>
                <a:gd name="T10" fmla="*/ 2 w 117"/>
                <a:gd name="T11" fmla="*/ 5 h 84"/>
                <a:gd name="T12" fmla="*/ 1 w 117"/>
                <a:gd name="T13" fmla="*/ 6 h 84"/>
                <a:gd name="T14" fmla="*/ 0 w 117"/>
                <a:gd name="T15" fmla="*/ 8 h 84"/>
                <a:gd name="T16" fmla="*/ 0 w 117"/>
                <a:gd name="T17" fmla="*/ 10 h 84"/>
                <a:gd name="T18" fmla="*/ 0 w 117"/>
                <a:gd name="T19" fmla="*/ 12 h 84"/>
                <a:gd name="T20" fmla="*/ 1 w 117"/>
                <a:gd name="T21" fmla="*/ 13 h 84"/>
                <a:gd name="T22" fmla="*/ 2 w 117"/>
                <a:gd name="T23" fmla="*/ 15 h 84"/>
                <a:gd name="T24" fmla="*/ 3 w 117"/>
                <a:gd name="T25" fmla="*/ 16 h 84"/>
                <a:gd name="T26" fmla="*/ 4 w 117"/>
                <a:gd name="T27" fmla="*/ 17 h 84"/>
                <a:gd name="T28" fmla="*/ 6 w 117"/>
                <a:gd name="T29" fmla="*/ 17 h 84"/>
                <a:gd name="T30" fmla="*/ 7 w 117"/>
                <a:gd name="T31" fmla="*/ 18 h 84"/>
                <a:gd name="T32" fmla="*/ 8 w 117"/>
                <a:gd name="T33" fmla="*/ 18 h 84"/>
                <a:gd name="T34" fmla="*/ 10 w 117"/>
                <a:gd name="T35" fmla="*/ 19 h 84"/>
                <a:gd name="T36" fmla="*/ 11 w 117"/>
                <a:gd name="T37" fmla="*/ 19 h 84"/>
                <a:gd name="T38" fmla="*/ 13 w 117"/>
                <a:gd name="T39" fmla="*/ 19 h 84"/>
                <a:gd name="T40" fmla="*/ 14 w 117"/>
                <a:gd name="T41" fmla="*/ 19 h 84"/>
                <a:gd name="T42" fmla="*/ 17 w 117"/>
                <a:gd name="T43" fmla="*/ 19 h 84"/>
                <a:gd name="T44" fmla="*/ 20 w 117"/>
                <a:gd name="T45" fmla="*/ 18 h 84"/>
                <a:gd name="T46" fmla="*/ 22 w 117"/>
                <a:gd name="T47" fmla="*/ 17 h 84"/>
                <a:gd name="T48" fmla="*/ 24 w 117"/>
                <a:gd name="T49" fmla="*/ 15 h 84"/>
                <a:gd name="T50" fmla="*/ 25 w 117"/>
                <a:gd name="T51" fmla="*/ 14 h 84"/>
                <a:gd name="T52" fmla="*/ 27 w 117"/>
                <a:gd name="T53" fmla="*/ 12 h 84"/>
                <a:gd name="T54" fmla="*/ 27 w 117"/>
                <a:gd name="T55" fmla="*/ 10 h 84"/>
                <a:gd name="T56" fmla="*/ 27 w 117"/>
                <a:gd name="T57" fmla="*/ 8 h 84"/>
                <a:gd name="T58" fmla="*/ 27 w 117"/>
                <a:gd name="T59" fmla="*/ 8 h 84"/>
                <a:gd name="T60" fmla="*/ 27 w 117"/>
                <a:gd name="T61" fmla="*/ 7 h 84"/>
                <a:gd name="T62" fmla="*/ 26 w 117"/>
                <a:gd name="T63" fmla="*/ 5 h 84"/>
                <a:gd name="T64" fmla="*/ 25 w 117"/>
                <a:gd name="T65" fmla="*/ 3 h 84"/>
                <a:gd name="T66" fmla="*/ 23 w 117"/>
                <a:gd name="T67" fmla="*/ 2 h 84"/>
                <a:gd name="T68" fmla="*/ 21 w 117"/>
                <a:gd name="T69" fmla="*/ 1 h 84"/>
                <a:gd name="T70" fmla="*/ 18 w 117"/>
                <a:gd name="T71" fmla="*/ 0 h 84"/>
                <a:gd name="T72" fmla="*/ 16 w 117"/>
                <a:gd name="T73" fmla="*/ 0 h 84"/>
                <a:gd name="T74" fmla="*/ 13 w 117"/>
                <a:gd name="T75" fmla="*/ 0 h 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7"/>
                <a:gd name="T115" fmla="*/ 0 h 84"/>
                <a:gd name="T116" fmla="*/ 117 w 117"/>
                <a:gd name="T117" fmla="*/ 84 h 8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7" h="84">
                  <a:moveTo>
                    <a:pt x="56" y="0"/>
                  </a:moveTo>
                  <a:lnTo>
                    <a:pt x="45" y="1"/>
                  </a:lnTo>
                  <a:lnTo>
                    <a:pt x="33" y="3"/>
                  </a:lnTo>
                  <a:lnTo>
                    <a:pt x="24" y="9"/>
                  </a:lnTo>
                  <a:lnTo>
                    <a:pt x="15" y="14"/>
                  </a:lnTo>
                  <a:lnTo>
                    <a:pt x="8" y="20"/>
                  </a:lnTo>
                  <a:lnTo>
                    <a:pt x="4" y="28"/>
                  </a:lnTo>
                  <a:lnTo>
                    <a:pt x="0" y="36"/>
                  </a:lnTo>
                  <a:lnTo>
                    <a:pt x="0" y="45"/>
                  </a:lnTo>
                  <a:lnTo>
                    <a:pt x="2" y="52"/>
                  </a:lnTo>
                  <a:lnTo>
                    <a:pt x="4" y="58"/>
                  </a:lnTo>
                  <a:lnTo>
                    <a:pt x="8" y="65"/>
                  </a:lnTo>
                  <a:lnTo>
                    <a:pt x="13" y="70"/>
                  </a:lnTo>
                  <a:lnTo>
                    <a:pt x="19" y="74"/>
                  </a:lnTo>
                  <a:lnTo>
                    <a:pt x="24" y="76"/>
                  </a:lnTo>
                  <a:lnTo>
                    <a:pt x="29" y="79"/>
                  </a:lnTo>
                  <a:lnTo>
                    <a:pt x="35" y="81"/>
                  </a:lnTo>
                  <a:lnTo>
                    <a:pt x="42" y="83"/>
                  </a:lnTo>
                  <a:lnTo>
                    <a:pt x="48" y="84"/>
                  </a:lnTo>
                  <a:lnTo>
                    <a:pt x="55" y="84"/>
                  </a:lnTo>
                  <a:lnTo>
                    <a:pt x="61" y="84"/>
                  </a:lnTo>
                  <a:lnTo>
                    <a:pt x="73" y="83"/>
                  </a:lnTo>
                  <a:lnTo>
                    <a:pt x="85" y="79"/>
                  </a:lnTo>
                  <a:lnTo>
                    <a:pt x="95" y="75"/>
                  </a:lnTo>
                  <a:lnTo>
                    <a:pt x="103" y="68"/>
                  </a:lnTo>
                  <a:lnTo>
                    <a:pt x="110" y="62"/>
                  </a:lnTo>
                  <a:lnTo>
                    <a:pt x="115" y="54"/>
                  </a:lnTo>
                  <a:lnTo>
                    <a:pt x="117" y="46"/>
                  </a:lnTo>
                  <a:lnTo>
                    <a:pt x="117" y="37"/>
                  </a:lnTo>
                  <a:lnTo>
                    <a:pt x="116" y="29"/>
                  </a:lnTo>
                  <a:lnTo>
                    <a:pt x="112" y="22"/>
                  </a:lnTo>
                  <a:lnTo>
                    <a:pt x="107" y="14"/>
                  </a:lnTo>
                  <a:lnTo>
                    <a:pt x="99" y="9"/>
                  </a:lnTo>
                  <a:lnTo>
                    <a:pt x="90" y="5"/>
                  </a:lnTo>
                  <a:lnTo>
                    <a:pt x="80" y="1"/>
                  </a:lnTo>
                  <a:lnTo>
                    <a:pt x="68" y="0"/>
                  </a:lnTo>
                  <a:lnTo>
                    <a:pt x="56" y="0"/>
                  </a:lnTo>
                  <a:close/>
                </a:path>
              </a:pathLst>
            </a:custGeom>
            <a:solidFill>
              <a:srgbClr val="000000"/>
            </a:solidFill>
            <a:ln w="9525">
              <a:noFill/>
              <a:round/>
              <a:headEnd/>
              <a:tailEnd/>
            </a:ln>
          </p:spPr>
          <p:txBody>
            <a:bodyPr/>
            <a:lstStyle/>
            <a:p>
              <a:pPr rtl="0"/>
              <a:endParaRPr lang="en-US" sz="3800"/>
            </a:p>
          </p:txBody>
        </p:sp>
        <p:sp>
          <p:nvSpPr>
            <p:cNvPr id="41509" name="Freeform 549"/>
            <p:cNvSpPr>
              <a:spLocks/>
            </p:cNvSpPr>
            <p:nvPr/>
          </p:nvSpPr>
          <p:spPr bwMode="auto">
            <a:xfrm>
              <a:off x="379" y="2869"/>
              <a:ext cx="39" cy="139"/>
            </a:xfrm>
            <a:custGeom>
              <a:avLst/>
              <a:gdLst>
                <a:gd name="T0" fmla="*/ 30 w 168"/>
                <a:gd name="T1" fmla="*/ 3 h 604"/>
                <a:gd name="T2" fmla="*/ 0 w 168"/>
                <a:gd name="T3" fmla="*/ 133 h 604"/>
                <a:gd name="T4" fmla="*/ 0 w 168"/>
                <a:gd name="T5" fmla="*/ 135 h 604"/>
                <a:gd name="T6" fmla="*/ 1 w 168"/>
                <a:gd name="T7" fmla="*/ 137 h 604"/>
                <a:gd name="T8" fmla="*/ 2 w 168"/>
                <a:gd name="T9" fmla="*/ 138 h 604"/>
                <a:gd name="T10" fmla="*/ 4 w 168"/>
                <a:gd name="T11" fmla="*/ 139 h 604"/>
                <a:gd name="T12" fmla="*/ 6 w 168"/>
                <a:gd name="T13" fmla="*/ 139 h 604"/>
                <a:gd name="T14" fmla="*/ 7 w 168"/>
                <a:gd name="T15" fmla="*/ 138 h 604"/>
                <a:gd name="T16" fmla="*/ 8 w 168"/>
                <a:gd name="T17" fmla="*/ 137 h 604"/>
                <a:gd name="T18" fmla="*/ 9 w 168"/>
                <a:gd name="T19" fmla="*/ 135 h 604"/>
                <a:gd name="T20" fmla="*/ 39 w 168"/>
                <a:gd name="T21" fmla="*/ 5 h 604"/>
                <a:gd name="T22" fmla="*/ 39 w 168"/>
                <a:gd name="T23" fmla="*/ 4 h 604"/>
                <a:gd name="T24" fmla="*/ 39 w 168"/>
                <a:gd name="T25" fmla="*/ 2 h 604"/>
                <a:gd name="T26" fmla="*/ 37 w 168"/>
                <a:gd name="T27" fmla="*/ 1 h 604"/>
                <a:gd name="T28" fmla="*/ 35 w 168"/>
                <a:gd name="T29" fmla="*/ 0 h 604"/>
                <a:gd name="T30" fmla="*/ 34 w 168"/>
                <a:gd name="T31" fmla="*/ 0 h 604"/>
                <a:gd name="T32" fmla="*/ 32 w 168"/>
                <a:gd name="T33" fmla="*/ 1 h 604"/>
                <a:gd name="T34" fmla="*/ 31 w 168"/>
                <a:gd name="T35" fmla="*/ 2 h 604"/>
                <a:gd name="T36" fmla="*/ 30 w 168"/>
                <a:gd name="T37" fmla="*/ 3 h 6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8"/>
                <a:gd name="T58" fmla="*/ 0 h 604"/>
                <a:gd name="T59" fmla="*/ 168 w 168"/>
                <a:gd name="T60" fmla="*/ 604 h 6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8" h="604">
                  <a:moveTo>
                    <a:pt x="129" y="14"/>
                  </a:moveTo>
                  <a:lnTo>
                    <a:pt x="0" y="579"/>
                  </a:lnTo>
                  <a:lnTo>
                    <a:pt x="0" y="587"/>
                  </a:lnTo>
                  <a:lnTo>
                    <a:pt x="4" y="594"/>
                  </a:lnTo>
                  <a:lnTo>
                    <a:pt x="9" y="600"/>
                  </a:lnTo>
                  <a:lnTo>
                    <a:pt x="16" y="604"/>
                  </a:lnTo>
                  <a:lnTo>
                    <a:pt x="24" y="604"/>
                  </a:lnTo>
                  <a:lnTo>
                    <a:pt x="30" y="601"/>
                  </a:lnTo>
                  <a:lnTo>
                    <a:pt x="35" y="596"/>
                  </a:lnTo>
                  <a:lnTo>
                    <a:pt x="39" y="588"/>
                  </a:lnTo>
                  <a:lnTo>
                    <a:pt x="168" y="23"/>
                  </a:lnTo>
                  <a:lnTo>
                    <a:pt x="168" y="16"/>
                  </a:lnTo>
                  <a:lnTo>
                    <a:pt x="166" y="9"/>
                  </a:lnTo>
                  <a:lnTo>
                    <a:pt x="160" y="4"/>
                  </a:lnTo>
                  <a:lnTo>
                    <a:pt x="152" y="0"/>
                  </a:lnTo>
                  <a:lnTo>
                    <a:pt x="145" y="0"/>
                  </a:lnTo>
                  <a:lnTo>
                    <a:pt x="138" y="3"/>
                  </a:lnTo>
                  <a:lnTo>
                    <a:pt x="133" y="8"/>
                  </a:lnTo>
                  <a:lnTo>
                    <a:pt x="129" y="14"/>
                  </a:lnTo>
                  <a:close/>
                </a:path>
              </a:pathLst>
            </a:custGeom>
            <a:solidFill>
              <a:srgbClr val="000000"/>
            </a:solidFill>
            <a:ln w="9525">
              <a:noFill/>
              <a:round/>
              <a:headEnd/>
              <a:tailEnd/>
            </a:ln>
          </p:spPr>
          <p:txBody>
            <a:bodyPr/>
            <a:lstStyle/>
            <a:p>
              <a:pPr rtl="0"/>
              <a:endParaRPr lang="en-US" sz="3800"/>
            </a:p>
          </p:txBody>
        </p:sp>
        <p:sp>
          <p:nvSpPr>
            <p:cNvPr id="41510" name="Freeform 550"/>
            <p:cNvSpPr>
              <a:spLocks/>
            </p:cNvSpPr>
            <p:nvPr/>
          </p:nvSpPr>
          <p:spPr bwMode="auto">
            <a:xfrm>
              <a:off x="337" y="2672"/>
              <a:ext cx="205" cy="206"/>
            </a:xfrm>
            <a:custGeom>
              <a:avLst/>
              <a:gdLst>
                <a:gd name="T0" fmla="*/ 9 w 894"/>
                <a:gd name="T1" fmla="*/ 0 h 895"/>
                <a:gd name="T2" fmla="*/ 7 w 894"/>
                <a:gd name="T3" fmla="*/ 1 h 895"/>
                <a:gd name="T4" fmla="*/ 4 w 894"/>
                <a:gd name="T5" fmla="*/ 3 h 895"/>
                <a:gd name="T6" fmla="*/ 2 w 894"/>
                <a:gd name="T7" fmla="*/ 5 h 895"/>
                <a:gd name="T8" fmla="*/ 0 w 894"/>
                <a:gd name="T9" fmla="*/ 8 h 895"/>
                <a:gd name="T10" fmla="*/ 0 w 894"/>
                <a:gd name="T11" fmla="*/ 9 h 895"/>
                <a:gd name="T12" fmla="*/ 30 w 894"/>
                <a:gd name="T13" fmla="*/ 181 h 895"/>
                <a:gd name="T14" fmla="*/ 30 w 894"/>
                <a:gd name="T15" fmla="*/ 181 h 895"/>
                <a:gd name="T16" fmla="*/ 30 w 894"/>
                <a:gd name="T17" fmla="*/ 180 h 895"/>
                <a:gd name="T18" fmla="*/ 31 w 894"/>
                <a:gd name="T19" fmla="*/ 187 h 895"/>
                <a:gd name="T20" fmla="*/ 36 w 894"/>
                <a:gd name="T21" fmla="*/ 195 h 895"/>
                <a:gd name="T22" fmla="*/ 44 w 894"/>
                <a:gd name="T23" fmla="*/ 202 h 895"/>
                <a:gd name="T24" fmla="*/ 58 w 894"/>
                <a:gd name="T25" fmla="*/ 206 h 895"/>
                <a:gd name="T26" fmla="*/ 58 w 894"/>
                <a:gd name="T27" fmla="*/ 206 h 895"/>
                <a:gd name="T28" fmla="*/ 59 w 894"/>
                <a:gd name="T29" fmla="*/ 206 h 895"/>
                <a:gd name="T30" fmla="*/ 201 w 894"/>
                <a:gd name="T31" fmla="*/ 206 h 895"/>
                <a:gd name="T32" fmla="*/ 203 w 894"/>
                <a:gd name="T33" fmla="*/ 205 h 895"/>
                <a:gd name="T34" fmla="*/ 204 w 894"/>
                <a:gd name="T35" fmla="*/ 201 h 895"/>
                <a:gd name="T36" fmla="*/ 205 w 894"/>
                <a:gd name="T37" fmla="*/ 196 h 895"/>
                <a:gd name="T38" fmla="*/ 204 w 894"/>
                <a:gd name="T39" fmla="*/ 190 h 895"/>
                <a:gd name="T40" fmla="*/ 200 w 894"/>
                <a:gd name="T41" fmla="*/ 185 h 895"/>
                <a:gd name="T42" fmla="*/ 194 w 894"/>
                <a:gd name="T43" fmla="*/ 182 h 895"/>
                <a:gd name="T44" fmla="*/ 185 w 894"/>
                <a:gd name="T45" fmla="*/ 180 h 895"/>
                <a:gd name="T46" fmla="*/ 170 w 894"/>
                <a:gd name="T47" fmla="*/ 179 h 895"/>
                <a:gd name="T48" fmla="*/ 152 w 894"/>
                <a:gd name="T49" fmla="*/ 178 h 895"/>
                <a:gd name="T50" fmla="*/ 132 w 894"/>
                <a:gd name="T51" fmla="*/ 176 h 895"/>
                <a:gd name="T52" fmla="*/ 112 w 894"/>
                <a:gd name="T53" fmla="*/ 176 h 895"/>
                <a:gd name="T54" fmla="*/ 94 w 894"/>
                <a:gd name="T55" fmla="*/ 175 h 895"/>
                <a:gd name="T56" fmla="*/ 79 w 894"/>
                <a:gd name="T57" fmla="*/ 175 h 895"/>
                <a:gd name="T58" fmla="*/ 73 w 894"/>
                <a:gd name="T59" fmla="*/ 174 h 895"/>
                <a:gd name="T60" fmla="*/ 72 w 894"/>
                <a:gd name="T61" fmla="*/ 175 h 895"/>
                <a:gd name="T62" fmla="*/ 71 w 894"/>
                <a:gd name="T63" fmla="*/ 175 h 895"/>
                <a:gd name="T64" fmla="*/ 71 w 894"/>
                <a:gd name="T65" fmla="*/ 175 h 895"/>
                <a:gd name="T66" fmla="*/ 70 w 894"/>
                <a:gd name="T67" fmla="*/ 175 h 895"/>
                <a:gd name="T68" fmla="*/ 68 w 894"/>
                <a:gd name="T69" fmla="*/ 174 h 895"/>
                <a:gd name="T70" fmla="*/ 66 w 894"/>
                <a:gd name="T71" fmla="*/ 171 h 895"/>
                <a:gd name="T72" fmla="*/ 63 w 894"/>
                <a:gd name="T73" fmla="*/ 167 h 895"/>
                <a:gd name="T74" fmla="*/ 60 w 894"/>
                <a:gd name="T75" fmla="*/ 160 h 895"/>
                <a:gd name="T76" fmla="*/ 54 w 894"/>
                <a:gd name="T77" fmla="*/ 136 h 895"/>
                <a:gd name="T78" fmla="*/ 41 w 894"/>
                <a:gd name="T79" fmla="*/ 84 h 895"/>
                <a:gd name="T80" fmla="*/ 28 w 894"/>
                <a:gd name="T81" fmla="*/ 32 h 895"/>
                <a:gd name="T82" fmla="*/ 22 w 894"/>
                <a:gd name="T83" fmla="*/ 8 h 895"/>
                <a:gd name="T84" fmla="*/ 22 w 894"/>
                <a:gd name="T85" fmla="*/ 7 h 895"/>
                <a:gd name="T86" fmla="*/ 22 w 894"/>
                <a:gd name="T87" fmla="*/ 7 h 895"/>
                <a:gd name="T88" fmla="*/ 21 w 894"/>
                <a:gd name="T89" fmla="*/ 6 h 895"/>
                <a:gd name="T90" fmla="*/ 18 w 894"/>
                <a:gd name="T91" fmla="*/ 3 h 895"/>
                <a:gd name="T92" fmla="*/ 15 w 894"/>
                <a:gd name="T93" fmla="*/ 1 h 895"/>
                <a:gd name="T94" fmla="*/ 10 w 894"/>
                <a:gd name="T95" fmla="*/ 0 h 89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94"/>
                <a:gd name="T145" fmla="*/ 0 h 895"/>
                <a:gd name="T146" fmla="*/ 894 w 894"/>
                <a:gd name="T147" fmla="*/ 895 h 89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94" h="895">
                  <a:moveTo>
                    <a:pt x="45" y="0"/>
                  </a:moveTo>
                  <a:lnTo>
                    <a:pt x="39" y="0"/>
                  </a:lnTo>
                  <a:lnTo>
                    <a:pt x="36" y="2"/>
                  </a:lnTo>
                  <a:lnTo>
                    <a:pt x="30" y="4"/>
                  </a:lnTo>
                  <a:lnTo>
                    <a:pt x="24" y="7"/>
                  </a:lnTo>
                  <a:lnTo>
                    <a:pt x="19" y="11"/>
                  </a:lnTo>
                  <a:lnTo>
                    <a:pt x="13" y="16"/>
                  </a:lnTo>
                  <a:lnTo>
                    <a:pt x="8" y="22"/>
                  </a:lnTo>
                  <a:lnTo>
                    <a:pt x="3" y="30"/>
                  </a:lnTo>
                  <a:lnTo>
                    <a:pt x="2" y="33"/>
                  </a:lnTo>
                  <a:lnTo>
                    <a:pt x="0" y="37"/>
                  </a:lnTo>
                  <a:lnTo>
                    <a:pt x="0" y="41"/>
                  </a:lnTo>
                  <a:lnTo>
                    <a:pt x="0" y="43"/>
                  </a:lnTo>
                  <a:lnTo>
                    <a:pt x="131" y="787"/>
                  </a:lnTo>
                  <a:lnTo>
                    <a:pt x="131" y="786"/>
                  </a:lnTo>
                  <a:lnTo>
                    <a:pt x="131" y="785"/>
                  </a:lnTo>
                  <a:lnTo>
                    <a:pt x="131" y="783"/>
                  </a:lnTo>
                  <a:lnTo>
                    <a:pt x="132" y="798"/>
                  </a:lnTo>
                  <a:lnTo>
                    <a:pt x="136" y="813"/>
                  </a:lnTo>
                  <a:lnTo>
                    <a:pt x="144" y="830"/>
                  </a:lnTo>
                  <a:lnTo>
                    <a:pt x="155" y="847"/>
                  </a:lnTo>
                  <a:lnTo>
                    <a:pt x="172" y="864"/>
                  </a:lnTo>
                  <a:lnTo>
                    <a:pt x="193" y="877"/>
                  </a:lnTo>
                  <a:lnTo>
                    <a:pt x="220" y="889"/>
                  </a:lnTo>
                  <a:lnTo>
                    <a:pt x="253" y="895"/>
                  </a:lnTo>
                  <a:lnTo>
                    <a:pt x="254" y="895"/>
                  </a:lnTo>
                  <a:lnTo>
                    <a:pt x="256" y="895"/>
                  </a:lnTo>
                  <a:lnTo>
                    <a:pt x="870" y="895"/>
                  </a:lnTo>
                  <a:lnTo>
                    <a:pt x="875" y="894"/>
                  </a:lnTo>
                  <a:lnTo>
                    <a:pt x="881" y="891"/>
                  </a:lnTo>
                  <a:lnTo>
                    <a:pt x="885" y="889"/>
                  </a:lnTo>
                  <a:lnTo>
                    <a:pt x="888" y="883"/>
                  </a:lnTo>
                  <a:lnTo>
                    <a:pt x="891" y="874"/>
                  </a:lnTo>
                  <a:lnTo>
                    <a:pt x="893" y="863"/>
                  </a:lnTo>
                  <a:lnTo>
                    <a:pt x="894" y="851"/>
                  </a:lnTo>
                  <a:lnTo>
                    <a:pt x="893" y="838"/>
                  </a:lnTo>
                  <a:lnTo>
                    <a:pt x="891" y="825"/>
                  </a:lnTo>
                  <a:lnTo>
                    <a:pt x="884" y="813"/>
                  </a:lnTo>
                  <a:lnTo>
                    <a:pt x="874" y="802"/>
                  </a:lnTo>
                  <a:lnTo>
                    <a:pt x="859" y="792"/>
                  </a:lnTo>
                  <a:lnTo>
                    <a:pt x="848" y="789"/>
                  </a:lnTo>
                  <a:lnTo>
                    <a:pt x="829" y="786"/>
                  </a:lnTo>
                  <a:lnTo>
                    <a:pt x="805" y="782"/>
                  </a:lnTo>
                  <a:lnTo>
                    <a:pt x="775" y="779"/>
                  </a:lnTo>
                  <a:lnTo>
                    <a:pt x="740" y="777"/>
                  </a:lnTo>
                  <a:lnTo>
                    <a:pt x="702" y="774"/>
                  </a:lnTo>
                  <a:lnTo>
                    <a:pt x="662" y="772"/>
                  </a:lnTo>
                  <a:lnTo>
                    <a:pt x="619" y="769"/>
                  </a:lnTo>
                  <a:lnTo>
                    <a:pt x="576" y="766"/>
                  </a:lnTo>
                  <a:lnTo>
                    <a:pt x="531" y="765"/>
                  </a:lnTo>
                  <a:lnTo>
                    <a:pt x="490" y="764"/>
                  </a:lnTo>
                  <a:lnTo>
                    <a:pt x="448" y="761"/>
                  </a:lnTo>
                  <a:lnTo>
                    <a:pt x="410" y="760"/>
                  </a:lnTo>
                  <a:lnTo>
                    <a:pt x="375" y="759"/>
                  </a:lnTo>
                  <a:lnTo>
                    <a:pt x="345" y="759"/>
                  </a:lnTo>
                  <a:lnTo>
                    <a:pt x="321" y="757"/>
                  </a:lnTo>
                  <a:lnTo>
                    <a:pt x="318" y="757"/>
                  </a:lnTo>
                  <a:lnTo>
                    <a:pt x="315" y="759"/>
                  </a:lnTo>
                  <a:lnTo>
                    <a:pt x="313" y="760"/>
                  </a:lnTo>
                  <a:lnTo>
                    <a:pt x="310" y="761"/>
                  </a:lnTo>
                  <a:lnTo>
                    <a:pt x="310" y="760"/>
                  </a:lnTo>
                  <a:lnTo>
                    <a:pt x="310" y="761"/>
                  </a:lnTo>
                  <a:lnTo>
                    <a:pt x="309" y="761"/>
                  </a:lnTo>
                  <a:lnTo>
                    <a:pt x="308" y="761"/>
                  </a:lnTo>
                  <a:lnTo>
                    <a:pt x="305" y="760"/>
                  </a:lnTo>
                  <a:lnTo>
                    <a:pt x="301" y="759"/>
                  </a:lnTo>
                  <a:lnTo>
                    <a:pt x="297" y="756"/>
                  </a:lnTo>
                  <a:lnTo>
                    <a:pt x="293" y="751"/>
                  </a:lnTo>
                  <a:lnTo>
                    <a:pt x="287" y="744"/>
                  </a:lnTo>
                  <a:lnTo>
                    <a:pt x="282" y="737"/>
                  </a:lnTo>
                  <a:lnTo>
                    <a:pt x="275" y="725"/>
                  </a:lnTo>
                  <a:lnTo>
                    <a:pt x="269" y="711"/>
                  </a:lnTo>
                  <a:lnTo>
                    <a:pt x="261" y="694"/>
                  </a:lnTo>
                  <a:lnTo>
                    <a:pt x="254" y="664"/>
                  </a:lnTo>
                  <a:lnTo>
                    <a:pt x="235" y="590"/>
                  </a:lnTo>
                  <a:lnTo>
                    <a:pt x="209" y="484"/>
                  </a:lnTo>
                  <a:lnTo>
                    <a:pt x="180" y="363"/>
                  </a:lnTo>
                  <a:lnTo>
                    <a:pt x="150" y="242"/>
                  </a:lnTo>
                  <a:lnTo>
                    <a:pt x="124" y="138"/>
                  </a:lnTo>
                  <a:lnTo>
                    <a:pt x="105" y="64"/>
                  </a:lnTo>
                  <a:lnTo>
                    <a:pt x="98" y="35"/>
                  </a:lnTo>
                  <a:lnTo>
                    <a:pt x="97" y="34"/>
                  </a:lnTo>
                  <a:lnTo>
                    <a:pt x="97" y="32"/>
                  </a:lnTo>
                  <a:lnTo>
                    <a:pt x="95" y="30"/>
                  </a:lnTo>
                  <a:lnTo>
                    <a:pt x="94" y="29"/>
                  </a:lnTo>
                  <a:lnTo>
                    <a:pt x="93" y="26"/>
                  </a:lnTo>
                  <a:lnTo>
                    <a:pt x="90" y="24"/>
                  </a:lnTo>
                  <a:lnTo>
                    <a:pt x="85" y="19"/>
                  </a:lnTo>
                  <a:lnTo>
                    <a:pt x="80" y="13"/>
                  </a:lnTo>
                  <a:lnTo>
                    <a:pt x="72" y="8"/>
                  </a:lnTo>
                  <a:lnTo>
                    <a:pt x="64" y="4"/>
                  </a:lnTo>
                  <a:lnTo>
                    <a:pt x="55" y="2"/>
                  </a:lnTo>
                  <a:lnTo>
                    <a:pt x="45" y="0"/>
                  </a:lnTo>
                  <a:close/>
                </a:path>
              </a:pathLst>
            </a:custGeom>
            <a:solidFill>
              <a:srgbClr val="000000"/>
            </a:solidFill>
            <a:ln w="9525">
              <a:noFill/>
              <a:round/>
              <a:headEnd/>
              <a:tailEnd/>
            </a:ln>
          </p:spPr>
          <p:txBody>
            <a:bodyPr/>
            <a:lstStyle/>
            <a:p>
              <a:pPr rtl="0"/>
              <a:endParaRPr lang="en-US" sz="3800"/>
            </a:p>
          </p:txBody>
        </p:sp>
        <p:sp>
          <p:nvSpPr>
            <p:cNvPr id="41511" name="Freeform 551"/>
            <p:cNvSpPr>
              <a:spLocks/>
            </p:cNvSpPr>
            <p:nvPr/>
          </p:nvSpPr>
          <p:spPr bwMode="auto">
            <a:xfrm>
              <a:off x="346" y="2681"/>
              <a:ext cx="187" cy="187"/>
            </a:xfrm>
            <a:custGeom>
              <a:avLst/>
              <a:gdLst>
                <a:gd name="T0" fmla="*/ 2 w 814"/>
                <a:gd name="T1" fmla="*/ 0 h 817"/>
                <a:gd name="T2" fmla="*/ 3 w 814"/>
                <a:gd name="T3" fmla="*/ 2 h 817"/>
                <a:gd name="T4" fmla="*/ 6 w 814"/>
                <a:gd name="T5" fmla="*/ 10 h 817"/>
                <a:gd name="T6" fmla="*/ 16 w 814"/>
                <a:gd name="T7" fmla="*/ 51 h 817"/>
                <a:gd name="T8" fmla="*/ 30 w 814"/>
                <a:gd name="T9" fmla="*/ 106 h 817"/>
                <a:gd name="T10" fmla="*/ 40 w 814"/>
                <a:gd name="T11" fmla="*/ 146 h 817"/>
                <a:gd name="T12" fmla="*/ 42 w 814"/>
                <a:gd name="T13" fmla="*/ 152 h 817"/>
                <a:gd name="T14" fmla="*/ 42 w 814"/>
                <a:gd name="T15" fmla="*/ 152 h 817"/>
                <a:gd name="T16" fmla="*/ 44 w 814"/>
                <a:gd name="T17" fmla="*/ 157 h 817"/>
                <a:gd name="T18" fmla="*/ 48 w 814"/>
                <a:gd name="T19" fmla="*/ 164 h 817"/>
                <a:gd name="T20" fmla="*/ 51 w 814"/>
                <a:gd name="T21" fmla="*/ 169 h 817"/>
                <a:gd name="T22" fmla="*/ 56 w 814"/>
                <a:gd name="T23" fmla="*/ 173 h 817"/>
                <a:gd name="T24" fmla="*/ 60 w 814"/>
                <a:gd name="T25" fmla="*/ 174 h 817"/>
                <a:gd name="T26" fmla="*/ 64 w 814"/>
                <a:gd name="T27" fmla="*/ 174 h 817"/>
                <a:gd name="T28" fmla="*/ 75 w 814"/>
                <a:gd name="T29" fmla="*/ 174 h 817"/>
                <a:gd name="T30" fmla="*/ 95 w 814"/>
                <a:gd name="T31" fmla="*/ 175 h 817"/>
                <a:gd name="T32" fmla="*/ 115 w 814"/>
                <a:gd name="T33" fmla="*/ 175 h 817"/>
                <a:gd name="T34" fmla="*/ 133 w 814"/>
                <a:gd name="T35" fmla="*/ 176 h 817"/>
                <a:gd name="T36" fmla="*/ 150 w 814"/>
                <a:gd name="T37" fmla="*/ 177 h 817"/>
                <a:gd name="T38" fmla="*/ 164 w 814"/>
                <a:gd name="T39" fmla="*/ 178 h 817"/>
                <a:gd name="T40" fmla="*/ 175 w 814"/>
                <a:gd name="T41" fmla="*/ 179 h 817"/>
                <a:gd name="T42" fmla="*/ 182 w 814"/>
                <a:gd name="T43" fmla="*/ 180 h 817"/>
                <a:gd name="T44" fmla="*/ 185 w 814"/>
                <a:gd name="T45" fmla="*/ 182 h 817"/>
                <a:gd name="T46" fmla="*/ 187 w 814"/>
                <a:gd name="T47" fmla="*/ 184 h 817"/>
                <a:gd name="T48" fmla="*/ 187 w 814"/>
                <a:gd name="T49" fmla="*/ 186 h 817"/>
                <a:gd name="T50" fmla="*/ 187 w 814"/>
                <a:gd name="T51" fmla="*/ 187 h 817"/>
                <a:gd name="T52" fmla="*/ 184 w 814"/>
                <a:gd name="T53" fmla="*/ 187 h 817"/>
                <a:gd name="T54" fmla="*/ 172 w 814"/>
                <a:gd name="T55" fmla="*/ 187 h 817"/>
                <a:gd name="T56" fmla="*/ 152 w 814"/>
                <a:gd name="T57" fmla="*/ 187 h 817"/>
                <a:gd name="T58" fmla="*/ 128 w 814"/>
                <a:gd name="T59" fmla="*/ 187 h 817"/>
                <a:gd name="T60" fmla="*/ 104 w 814"/>
                <a:gd name="T61" fmla="*/ 187 h 817"/>
                <a:gd name="T62" fmla="*/ 80 w 814"/>
                <a:gd name="T63" fmla="*/ 187 h 817"/>
                <a:gd name="T64" fmla="*/ 62 w 814"/>
                <a:gd name="T65" fmla="*/ 187 h 817"/>
                <a:gd name="T66" fmla="*/ 51 w 814"/>
                <a:gd name="T67" fmla="*/ 187 h 817"/>
                <a:gd name="T68" fmla="*/ 43 w 814"/>
                <a:gd name="T69" fmla="*/ 186 h 817"/>
                <a:gd name="T70" fmla="*/ 35 w 814"/>
                <a:gd name="T71" fmla="*/ 181 h 817"/>
                <a:gd name="T72" fmla="*/ 31 w 814"/>
                <a:gd name="T73" fmla="*/ 176 h 817"/>
                <a:gd name="T74" fmla="*/ 30 w 814"/>
                <a:gd name="T75" fmla="*/ 172 h 817"/>
                <a:gd name="T76" fmla="*/ 30 w 814"/>
                <a:gd name="T77" fmla="*/ 170 h 817"/>
                <a:gd name="T78" fmla="*/ 30 w 814"/>
                <a:gd name="T79" fmla="*/ 170 h 817"/>
                <a:gd name="T80" fmla="*/ 28 w 814"/>
                <a:gd name="T81" fmla="*/ 163 h 817"/>
                <a:gd name="T82" fmla="*/ 20 w 814"/>
                <a:gd name="T83" fmla="*/ 117 h 817"/>
                <a:gd name="T84" fmla="*/ 9 w 814"/>
                <a:gd name="T85" fmla="*/ 56 h 817"/>
                <a:gd name="T86" fmla="*/ 1 w 814"/>
                <a:gd name="T87" fmla="*/ 10 h 817"/>
                <a:gd name="T88" fmla="*/ 0 w 814"/>
                <a:gd name="T89" fmla="*/ 1 h 817"/>
                <a:gd name="T90" fmla="*/ 1 w 814"/>
                <a:gd name="T91" fmla="*/ 0 h 81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14"/>
                <a:gd name="T139" fmla="*/ 0 h 817"/>
                <a:gd name="T140" fmla="*/ 814 w 814"/>
                <a:gd name="T141" fmla="*/ 817 h 81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14" h="817">
                  <a:moveTo>
                    <a:pt x="5" y="0"/>
                  </a:moveTo>
                  <a:lnTo>
                    <a:pt x="9" y="2"/>
                  </a:lnTo>
                  <a:lnTo>
                    <a:pt x="13" y="3"/>
                  </a:lnTo>
                  <a:lnTo>
                    <a:pt x="15" y="7"/>
                  </a:lnTo>
                  <a:lnTo>
                    <a:pt x="19" y="11"/>
                  </a:lnTo>
                  <a:lnTo>
                    <a:pt x="27" y="42"/>
                  </a:lnTo>
                  <a:lnTo>
                    <a:pt x="45" y="117"/>
                  </a:lnTo>
                  <a:lnTo>
                    <a:pt x="71" y="221"/>
                  </a:lnTo>
                  <a:lnTo>
                    <a:pt x="101" y="341"/>
                  </a:lnTo>
                  <a:lnTo>
                    <a:pt x="131" y="461"/>
                  </a:lnTo>
                  <a:lnTo>
                    <a:pt x="157" y="564"/>
                  </a:lnTo>
                  <a:lnTo>
                    <a:pt x="175" y="638"/>
                  </a:lnTo>
                  <a:lnTo>
                    <a:pt x="182" y="665"/>
                  </a:lnTo>
                  <a:lnTo>
                    <a:pt x="182" y="666"/>
                  </a:lnTo>
                  <a:lnTo>
                    <a:pt x="182" y="668"/>
                  </a:lnTo>
                  <a:lnTo>
                    <a:pt x="190" y="686"/>
                  </a:lnTo>
                  <a:lnTo>
                    <a:pt x="198" y="703"/>
                  </a:lnTo>
                  <a:lnTo>
                    <a:pt x="207" y="717"/>
                  </a:lnTo>
                  <a:lnTo>
                    <a:pt x="216" y="729"/>
                  </a:lnTo>
                  <a:lnTo>
                    <a:pt x="224" y="739"/>
                  </a:lnTo>
                  <a:lnTo>
                    <a:pt x="233" y="748"/>
                  </a:lnTo>
                  <a:lnTo>
                    <a:pt x="243" y="755"/>
                  </a:lnTo>
                  <a:lnTo>
                    <a:pt x="252" y="759"/>
                  </a:lnTo>
                  <a:lnTo>
                    <a:pt x="263" y="761"/>
                  </a:lnTo>
                  <a:lnTo>
                    <a:pt x="270" y="761"/>
                  </a:lnTo>
                  <a:lnTo>
                    <a:pt x="278" y="760"/>
                  </a:lnTo>
                  <a:lnTo>
                    <a:pt x="283" y="759"/>
                  </a:lnTo>
                  <a:lnTo>
                    <a:pt x="328" y="760"/>
                  </a:lnTo>
                  <a:lnTo>
                    <a:pt x="371" y="761"/>
                  </a:lnTo>
                  <a:lnTo>
                    <a:pt x="415" y="763"/>
                  </a:lnTo>
                  <a:lnTo>
                    <a:pt x="458" y="765"/>
                  </a:lnTo>
                  <a:lnTo>
                    <a:pt x="501" y="766"/>
                  </a:lnTo>
                  <a:lnTo>
                    <a:pt x="542" y="768"/>
                  </a:lnTo>
                  <a:lnTo>
                    <a:pt x="581" y="770"/>
                  </a:lnTo>
                  <a:lnTo>
                    <a:pt x="619" y="772"/>
                  </a:lnTo>
                  <a:lnTo>
                    <a:pt x="654" y="774"/>
                  </a:lnTo>
                  <a:lnTo>
                    <a:pt x="687" y="777"/>
                  </a:lnTo>
                  <a:lnTo>
                    <a:pt x="716" y="778"/>
                  </a:lnTo>
                  <a:lnTo>
                    <a:pt x="742" y="781"/>
                  </a:lnTo>
                  <a:lnTo>
                    <a:pt x="762" y="782"/>
                  </a:lnTo>
                  <a:lnTo>
                    <a:pt x="781" y="785"/>
                  </a:lnTo>
                  <a:lnTo>
                    <a:pt x="792" y="786"/>
                  </a:lnTo>
                  <a:lnTo>
                    <a:pt x="800" y="789"/>
                  </a:lnTo>
                  <a:lnTo>
                    <a:pt x="807" y="794"/>
                  </a:lnTo>
                  <a:lnTo>
                    <a:pt x="812" y="800"/>
                  </a:lnTo>
                  <a:lnTo>
                    <a:pt x="813" y="805"/>
                  </a:lnTo>
                  <a:lnTo>
                    <a:pt x="814" y="812"/>
                  </a:lnTo>
                  <a:lnTo>
                    <a:pt x="814" y="813"/>
                  </a:lnTo>
                  <a:lnTo>
                    <a:pt x="814" y="815"/>
                  </a:lnTo>
                  <a:lnTo>
                    <a:pt x="813" y="816"/>
                  </a:lnTo>
                  <a:lnTo>
                    <a:pt x="813" y="817"/>
                  </a:lnTo>
                  <a:lnTo>
                    <a:pt x="801" y="817"/>
                  </a:lnTo>
                  <a:lnTo>
                    <a:pt x="779" y="817"/>
                  </a:lnTo>
                  <a:lnTo>
                    <a:pt x="748" y="817"/>
                  </a:lnTo>
                  <a:lnTo>
                    <a:pt x="708" y="817"/>
                  </a:lnTo>
                  <a:lnTo>
                    <a:pt x="662" y="817"/>
                  </a:lnTo>
                  <a:lnTo>
                    <a:pt x="613" y="817"/>
                  </a:lnTo>
                  <a:lnTo>
                    <a:pt x="559" y="817"/>
                  </a:lnTo>
                  <a:lnTo>
                    <a:pt x="505" y="817"/>
                  </a:lnTo>
                  <a:lnTo>
                    <a:pt x="451" y="817"/>
                  </a:lnTo>
                  <a:lnTo>
                    <a:pt x="399" y="817"/>
                  </a:lnTo>
                  <a:lnTo>
                    <a:pt x="350" y="817"/>
                  </a:lnTo>
                  <a:lnTo>
                    <a:pt x="307" y="817"/>
                  </a:lnTo>
                  <a:lnTo>
                    <a:pt x="270" y="817"/>
                  </a:lnTo>
                  <a:lnTo>
                    <a:pt x="242" y="817"/>
                  </a:lnTo>
                  <a:lnTo>
                    <a:pt x="222" y="817"/>
                  </a:lnTo>
                  <a:lnTo>
                    <a:pt x="216" y="817"/>
                  </a:lnTo>
                  <a:lnTo>
                    <a:pt x="188" y="812"/>
                  </a:lnTo>
                  <a:lnTo>
                    <a:pt x="168" y="803"/>
                  </a:lnTo>
                  <a:lnTo>
                    <a:pt x="152" y="791"/>
                  </a:lnTo>
                  <a:lnTo>
                    <a:pt x="142" y="779"/>
                  </a:lnTo>
                  <a:lnTo>
                    <a:pt x="135" y="768"/>
                  </a:lnTo>
                  <a:lnTo>
                    <a:pt x="131" y="757"/>
                  </a:lnTo>
                  <a:lnTo>
                    <a:pt x="130" y="750"/>
                  </a:lnTo>
                  <a:lnTo>
                    <a:pt x="130" y="744"/>
                  </a:lnTo>
                  <a:lnTo>
                    <a:pt x="130" y="743"/>
                  </a:lnTo>
                  <a:lnTo>
                    <a:pt x="129" y="743"/>
                  </a:lnTo>
                  <a:lnTo>
                    <a:pt x="129" y="742"/>
                  </a:lnTo>
                  <a:lnTo>
                    <a:pt x="123" y="711"/>
                  </a:lnTo>
                  <a:lnTo>
                    <a:pt x="109" y="629"/>
                  </a:lnTo>
                  <a:lnTo>
                    <a:pt x="88" y="513"/>
                  </a:lnTo>
                  <a:lnTo>
                    <a:pt x="65" y="380"/>
                  </a:lnTo>
                  <a:lnTo>
                    <a:pt x="41" y="246"/>
                  </a:lnTo>
                  <a:lnTo>
                    <a:pt x="21" y="128"/>
                  </a:lnTo>
                  <a:lnTo>
                    <a:pt x="6" y="42"/>
                  </a:lnTo>
                  <a:lnTo>
                    <a:pt x="0" y="6"/>
                  </a:lnTo>
                  <a:lnTo>
                    <a:pt x="1" y="4"/>
                  </a:lnTo>
                  <a:lnTo>
                    <a:pt x="4" y="2"/>
                  </a:lnTo>
                  <a:lnTo>
                    <a:pt x="5" y="0"/>
                  </a:lnTo>
                  <a:close/>
                </a:path>
              </a:pathLst>
            </a:custGeom>
            <a:solidFill>
              <a:srgbClr val="C0C0C0"/>
            </a:solidFill>
            <a:ln w="9525">
              <a:noFill/>
              <a:round/>
              <a:headEnd/>
              <a:tailEnd/>
            </a:ln>
          </p:spPr>
          <p:txBody>
            <a:bodyPr/>
            <a:lstStyle/>
            <a:p>
              <a:pPr rtl="0"/>
              <a:endParaRPr lang="en-US" sz="3800"/>
            </a:p>
          </p:txBody>
        </p:sp>
        <p:sp>
          <p:nvSpPr>
            <p:cNvPr id="41512" name="Freeform 552"/>
            <p:cNvSpPr>
              <a:spLocks/>
            </p:cNvSpPr>
            <p:nvPr/>
          </p:nvSpPr>
          <p:spPr bwMode="auto">
            <a:xfrm>
              <a:off x="733" y="2743"/>
              <a:ext cx="70" cy="263"/>
            </a:xfrm>
            <a:custGeom>
              <a:avLst/>
              <a:gdLst>
                <a:gd name="T0" fmla="*/ 0 w 306"/>
                <a:gd name="T1" fmla="*/ 3 h 1144"/>
                <a:gd name="T2" fmla="*/ 0 w 306"/>
                <a:gd name="T3" fmla="*/ 5 h 1144"/>
                <a:gd name="T4" fmla="*/ 0 w 306"/>
                <a:gd name="T5" fmla="*/ 7 h 1144"/>
                <a:gd name="T6" fmla="*/ 2 w 306"/>
                <a:gd name="T7" fmla="*/ 8 h 1144"/>
                <a:gd name="T8" fmla="*/ 3 w 306"/>
                <a:gd name="T9" fmla="*/ 9 h 1144"/>
                <a:gd name="T10" fmla="*/ 7 w 306"/>
                <a:gd name="T11" fmla="*/ 10 h 1144"/>
                <a:gd name="T12" fmla="*/ 11 w 306"/>
                <a:gd name="T13" fmla="*/ 12 h 1144"/>
                <a:gd name="T14" fmla="*/ 14 w 306"/>
                <a:gd name="T15" fmla="*/ 13 h 1144"/>
                <a:gd name="T16" fmla="*/ 18 w 306"/>
                <a:gd name="T17" fmla="*/ 15 h 1144"/>
                <a:gd name="T18" fmla="*/ 22 w 306"/>
                <a:gd name="T19" fmla="*/ 17 h 1144"/>
                <a:gd name="T20" fmla="*/ 24 w 306"/>
                <a:gd name="T21" fmla="*/ 19 h 1144"/>
                <a:gd name="T22" fmla="*/ 27 w 306"/>
                <a:gd name="T23" fmla="*/ 22 h 1144"/>
                <a:gd name="T24" fmla="*/ 28 w 306"/>
                <a:gd name="T25" fmla="*/ 24 h 1144"/>
                <a:gd name="T26" fmla="*/ 29 w 306"/>
                <a:gd name="T27" fmla="*/ 32 h 1144"/>
                <a:gd name="T28" fmla="*/ 32 w 306"/>
                <a:gd name="T29" fmla="*/ 51 h 1144"/>
                <a:gd name="T30" fmla="*/ 36 w 306"/>
                <a:gd name="T31" fmla="*/ 77 h 1144"/>
                <a:gd name="T32" fmla="*/ 40 w 306"/>
                <a:gd name="T33" fmla="*/ 110 h 1144"/>
                <a:gd name="T34" fmla="*/ 46 w 306"/>
                <a:gd name="T35" fmla="*/ 146 h 1144"/>
                <a:gd name="T36" fmla="*/ 51 w 306"/>
                <a:gd name="T37" fmla="*/ 185 h 1144"/>
                <a:gd name="T38" fmla="*/ 56 w 306"/>
                <a:gd name="T39" fmla="*/ 223 h 1144"/>
                <a:gd name="T40" fmla="*/ 61 w 306"/>
                <a:gd name="T41" fmla="*/ 260 h 1144"/>
                <a:gd name="T42" fmla="*/ 62 w 306"/>
                <a:gd name="T43" fmla="*/ 261 h 1144"/>
                <a:gd name="T44" fmla="*/ 63 w 306"/>
                <a:gd name="T45" fmla="*/ 263 h 1144"/>
                <a:gd name="T46" fmla="*/ 64 w 306"/>
                <a:gd name="T47" fmla="*/ 263 h 1144"/>
                <a:gd name="T48" fmla="*/ 66 w 306"/>
                <a:gd name="T49" fmla="*/ 263 h 1144"/>
                <a:gd name="T50" fmla="*/ 68 w 306"/>
                <a:gd name="T51" fmla="*/ 263 h 1144"/>
                <a:gd name="T52" fmla="*/ 69 w 306"/>
                <a:gd name="T53" fmla="*/ 261 h 1144"/>
                <a:gd name="T54" fmla="*/ 70 w 306"/>
                <a:gd name="T55" fmla="*/ 260 h 1144"/>
                <a:gd name="T56" fmla="*/ 70 w 306"/>
                <a:gd name="T57" fmla="*/ 258 h 1144"/>
                <a:gd name="T58" fmla="*/ 68 w 306"/>
                <a:gd name="T59" fmla="*/ 242 h 1144"/>
                <a:gd name="T60" fmla="*/ 64 w 306"/>
                <a:gd name="T61" fmla="*/ 213 h 1144"/>
                <a:gd name="T62" fmla="*/ 59 w 306"/>
                <a:gd name="T63" fmla="*/ 175 h 1144"/>
                <a:gd name="T64" fmla="*/ 53 w 306"/>
                <a:gd name="T65" fmla="*/ 134 h 1144"/>
                <a:gd name="T66" fmla="*/ 47 w 306"/>
                <a:gd name="T67" fmla="*/ 94 h 1144"/>
                <a:gd name="T68" fmla="*/ 42 w 306"/>
                <a:gd name="T69" fmla="*/ 59 h 1144"/>
                <a:gd name="T70" fmla="*/ 38 w 306"/>
                <a:gd name="T71" fmla="*/ 33 h 1144"/>
                <a:gd name="T72" fmla="*/ 36 w 306"/>
                <a:gd name="T73" fmla="*/ 21 h 1144"/>
                <a:gd name="T74" fmla="*/ 34 w 306"/>
                <a:gd name="T75" fmla="*/ 17 h 1144"/>
                <a:gd name="T76" fmla="*/ 31 w 306"/>
                <a:gd name="T77" fmla="*/ 13 h 1144"/>
                <a:gd name="T78" fmla="*/ 27 w 306"/>
                <a:gd name="T79" fmla="*/ 10 h 1144"/>
                <a:gd name="T80" fmla="*/ 22 w 306"/>
                <a:gd name="T81" fmla="*/ 7 h 1144"/>
                <a:gd name="T82" fmla="*/ 17 w 306"/>
                <a:gd name="T83" fmla="*/ 4 h 1144"/>
                <a:gd name="T84" fmla="*/ 12 w 306"/>
                <a:gd name="T85" fmla="*/ 3 h 1144"/>
                <a:gd name="T86" fmla="*/ 8 w 306"/>
                <a:gd name="T87" fmla="*/ 1 h 1144"/>
                <a:gd name="T88" fmla="*/ 6 w 306"/>
                <a:gd name="T89" fmla="*/ 0 h 1144"/>
                <a:gd name="T90" fmla="*/ 4 w 306"/>
                <a:gd name="T91" fmla="*/ 0 h 1144"/>
                <a:gd name="T92" fmla="*/ 3 w 306"/>
                <a:gd name="T93" fmla="*/ 1 h 1144"/>
                <a:gd name="T94" fmla="*/ 1 w 306"/>
                <a:gd name="T95" fmla="*/ 2 h 1144"/>
                <a:gd name="T96" fmla="*/ 0 w 306"/>
                <a:gd name="T97" fmla="*/ 3 h 114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06"/>
                <a:gd name="T148" fmla="*/ 0 h 1144"/>
                <a:gd name="T149" fmla="*/ 306 w 306"/>
                <a:gd name="T150" fmla="*/ 1144 h 114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06" h="1144">
                  <a:moveTo>
                    <a:pt x="2" y="14"/>
                  </a:moveTo>
                  <a:lnTo>
                    <a:pt x="0" y="22"/>
                  </a:lnTo>
                  <a:lnTo>
                    <a:pt x="2" y="29"/>
                  </a:lnTo>
                  <a:lnTo>
                    <a:pt x="7" y="35"/>
                  </a:lnTo>
                  <a:lnTo>
                    <a:pt x="13" y="39"/>
                  </a:lnTo>
                  <a:lnTo>
                    <a:pt x="29" y="44"/>
                  </a:lnTo>
                  <a:lnTo>
                    <a:pt x="46" y="51"/>
                  </a:lnTo>
                  <a:lnTo>
                    <a:pt x="63" y="58"/>
                  </a:lnTo>
                  <a:lnTo>
                    <a:pt x="80" y="66"/>
                  </a:lnTo>
                  <a:lnTo>
                    <a:pt x="94" y="75"/>
                  </a:lnTo>
                  <a:lnTo>
                    <a:pt x="107" y="84"/>
                  </a:lnTo>
                  <a:lnTo>
                    <a:pt x="116" y="94"/>
                  </a:lnTo>
                  <a:lnTo>
                    <a:pt x="121" y="103"/>
                  </a:lnTo>
                  <a:lnTo>
                    <a:pt x="128" y="139"/>
                  </a:lnTo>
                  <a:lnTo>
                    <a:pt x="139" y="220"/>
                  </a:lnTo>
                  <a:lnTo>
                    <a:pt x="156" y="335"/>
                  </a:lnTo>
                  <a:lnTo>
                    <a:pt x="177" y="479"/>
                  </a:lnTo>
                  <a:lnTo>
                    <a:pt x="199" y="637"/>
                  </a:lnTo>
                  <a:lnTo>
                    <a:pt x="223" y="805"/>
                  </a:lnTo>
                  <a:lnTo>
                    <a:pt x="246" y="971"/>
                  </a:lnTo>
                  <a:lnTo>
                    <a:pt x="267" y="1129"/>
                  </a:lnTo>
                  <a:lnTo>
                    <a:pt x="270" y="1137"/>
                  </a:lnTo>
                  <a:lnTo>
                    <a:pt x="275" y="1142"/>
                  </a:lnTo>
                  <a:lnTo>
                    <a:pt x="281" y="1144"/>
                  </a:lnTo>
                  <a:lnTo>
                    <a:pt x="289" y="1144"/>
                  </a:lnTo>
                  <a:lnTo>
                    <a:pt x="297" y="1142"/>
                  </a:lnTo>
                  <a:lnTo>
                    <a:pt x="303" y="1137"/>
                  </a:lnTo>
                  <a:lnTo>
                    <a:pt x="306" y="1130"/>
                  </a:lnTo>
                  <a:lnTo>
                    <a:pt x="306" y="1122"/>
                  </a:lnTo>
                  <a:lnTo>
                    <a:pt x="297" y="1051"/>
                  </a:lnTo>
                  <a:lnTo>
                    <a:pt x="279" y="925"/>
                  </a:lnTo>
                  <a:lnTo>
                    <a:pt x="257" y="763"/>
                  </a:lnTo>
                  <a:lnTo>
                    <a:pt x="232" y="585"/>
                  </a:lnTo>
                  <a:lnTo>
                    <a:pt x="207" y="410"/>
                  </a:lnTo>
                  <a:lnTo>
                    <a:pt x="185" y="256"/>
                  </a:lnTo>
                  <a:lnTo>
                    <a:pt x="168" y="144"/>
                  </a:lnTo>
                  <a:lnTo>
                    <a:pt x="159" y="92"/>
                  </a:lnTo>
                  <a:lnTo>
                    <a:pt x="150" y="74"/>
                  </a:lnTo>
                  <a:lnTo>
                    <a:pt x="136" y="57"/>
                  </a:lnTo>
                  <a:lnTo>
                    <a:pt x="116" y="43"/>
                  </a:lnTo>
                  <a:lnTo>
                    <a:pt x="95" y="30"/>
                  </a:lnTo>
                  <a:lnTo>
                    <a:pt x="73" y="19"/>
                  </a:lnTo>
                  <a:lnTo>
                    <a:pt x="54" y="12"/>
                  </a:lnTo>
                  <a:lnTo>
                    <a:pt x="37" y="5"/>
                  </a:lnTo>
                  <a:lnTo>
                    <a:pt x="26" y="1"/>
                  </a:lnTo>
                  <a:lnTo>
                    <a:pt x="18" y="0"/>
                  </a:lnTo>
                  <a:lnTo>
                    <a:pt x="11" y="3"/>
                  </a:lnTo>
                  <a:lnTo>
                    <a:pt x="5" y="8"/>
                  </a:lnTo>
                  <a:lnTo>
                    <a:pt x="2" y="14"/>
                  </a:lnTo>
                  <a:close/>
                </a:path>
              </a:pathLst>
            </a:custGeom>
            <a:solidFill>
              <a:srgbClr val="000000"/>
            </a:solidFill>
            <a:ln w="9525">
              <a:noFill/>
              <a:round/>
              <a:headEnd/>
              <a:tailEnd/>
            </a:ln>
          </p:spPr>
          <p:txBody>
            <a:bodyPr/>
            <a:lstStyle/>
            <a:p>
              <a:pPr rtl="0"/>
              <a:endParaRPr lang="en-US" sz="3800"/>
            </a:p>
          </p:txBody>
        </p:sp>
        <p:sp>
          <p:nvSpPr>
            <p:cNvPr id="41513" name="Freeform 553"/>
            <p:cNvSpPr>
              <a:spLocks/>
            </p:cNvSpPr>
            <p:nvPr/>
          </p:nvSpPr>
          <p:spPr bwMode="auto">
            <a:xfrm>
              <a:off x="678" y="2744"/>
              <a:ext cx="34" cy="260"/>
            </a:xfrm>
            <a:custGeom>
              <a:avLst/>
              <a:gdLst>
                <a:gd name="T0" fmla="*/ 27 w 151"/>
                <a:gd name="T1" fmla="*/ 0 h 1135"/>
                <a:gd name="T2" fmla="*/ 25 w 151"/>
                <a:gd name="T3" fmla="*/ 2 h 1135"/>
                <a:gd name="T4" fmla="*/ 22 w 151"/>
                <a:gd name="T5" fmla="*/ 4 h 1135"/>
                <a:gd name="T6" fmla="*/ 18 w 151"/>
                <a:gd name="T7" fmla="*/ 6 h 1135"/>
                <a:gd name="T8" fmla="*/ 13 w 151"/>
                <a:gd name="T9" fmla="*/ 10 h 1135"/>
                <a:gd name="T10" fmla="*/ 9 w 151"/>
                <a:gd name="T11" fmla="*/ 14 h 1135"/>
                <a:gd name="T12" fmla="*/ 5 w 151"/>
                <a:gd name="T13" fmla="*/ 18 h 1135"/>
                <a:gd name="T14" fmla="*/ 3 w 151"/>
                <a:gd name="T15" fmla="*/ 22 h 1135"/>
                <a:gd name="T16" fmla="*/ 2 w 151"/>
                <a:gd name="T17" fmla="*/ 26 h 1135"/>
                <a:gd name="T18" fmla="*/ 1 w 151"/>
                <a:gd name="T19" fmla="*/ 65 h 1135"/>
                <a:gd name="T20" fmla="*/ 1 w 151"/>
                <a:gd name="T21" fmla="*/ 141 h 1135"/>
                <a:gd name="T22" fmla="*/ 0 w 151"/>
                <a:gd name="T23" fmla="*/ 217 h 1135"/>
                <a:gd name="T24" fmla="*/ 0 w 151"/>
                <a:gd name="T25" fmla="*/ 255 h 1135"/>
                <a:gd name="T26" fmla="*/ 0 w 151"/>
                <a:gd name="T27" fmla="*/ 257 h 1135"/>
                <a:gd name="T28" fmla="*/ 2 w 151"/>
                <a:gd name="T29" fmla="*/ 259 h 1135"/>
                <a:gd name="T30" fmla="*/ 3 w 151"/>
                <a:gd name="T31" fmla="*/ 260 h 1135"/>
                <a:gd name="T32" fmla="*/ 5 w 151"/>
                <a:gd name="T33" fmla="*/ 260 h 1135"/>
                <a:gd name="T34" fmla="*/ 6 w 151"/>
                <a:gd name="T35" fmla="*/ 260 h 1135"/>
                <a:gd name="T36" fmla="*/ 8 w 151"/>
                <a:gd name="T37" fmla="*/ 259 h 1135"/>
                <a:gd name="T38" fmla="*/ 9 w 151"/>
                <a:gd name="T39" fmla="*/ 257 h 1135"/>
                <a:gd name="T40" fmla="*/ 9 w 151"/>
                <a:gd name="T41" fmla="*/ 255 h 1135"/>
                <a:gd name="T42" fmla="*/ 9 w 151"/>
                <a:gd name="T43" fmla="*/ 189 h 1135"/>
                <a:gd name="T44" fmla="*/ 9 w 151"/>
                <a:gd name="T45" fmla="*/ 116 h 1135"/>
                <a:gd name="T46" fmla="*/ 10 w 151"/>
                <a:gd name="T47" fmla="*/ 56 h 1135"/>
                <a:gd name="T48" fmla="*/ 10 w 151"/>
                <a:gd name="T49" fmla="*/ 27 h 1135"/>
                <a:gd name="T50" fmla="*/ 11 w 151"/>
                <a:gd name="T51" fmla="*/ 25 h 1135"/>
                <a:gd name="T52" fmla="*/ 13 w 151"/>
                <a:gd name="T53" fmla="*/ 23 h 1135"/>
                <a:gd name="T54" fmla="*/ 15 w 151"/>
                <a:gd name="T55" fmla="*/ 20 h 1135"/>
                <a:gd name="T56" fmla="*/ 18 w 151"/>
                <a:gd name="T57" fmla="*/ 17 h 1135"/>
                <a:gd name="T58" fmla="*/ 21 w 151"/>
                <a:gd name="T59" fmla="*/ 15 h 1135"/>
                <a:gd name="T60" fmla="*/ 25 w 151"/>
                <a:gd name="T61" fmla="*/ 12 h 1135"/>
                <a:gd name="T62" fmla="*/ 28 w 151"/>
                <a:gd name="T63" fmla="*/ 10 h 1135"/>
                <a:gd name="T64" fmla="*/ 32 w 151"/>
                <a:gd name="T65" fmla="*/ 8 h 1135"/>
                <a:gd name="T66" fmla="*/ 33 w 151"/>
                <a:gd name="T67" fmla="*/ 7 h 1135"/>
                <a:gd name="T68" fmla="*/ 34 w 151"/>
                <a:gd name="T69" fmla="*/ 5 h 1135"/>
                <a:gd name="T70" fmla="*/ 34 w 151"/>
                <a:gd name="T71" fmla="*/ 4 h 1135"/>
                <a:gd name="T72" fmla="*/ 34 w 151"/>
                <a:gd name="T73" fmla="*/ 2 h 1135"/>
                <a:gd name="T74" fmla="*/ 32 w 151"/>
                <a:gd name="T75" fmla="*/ 1 h 1135"/>
                <a:gd name="T76" fmla="*/ 31 w 151"/>
                <a:gd name="T77" fmla="*/ 0 h 1135"/>
                <a:gd name="T78" fmla="*/ 29 w 151"/>
                <a:gd name="T79" fmla="*/ 0 h 1135"/>
                <a:gd name="T80" fmla="*/ 27 w 151"/>
                <a:gd name="T81" fmla="*/ 0 h 113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1"/>
                <a:gd name="T124" fmla="*/ 0 h 1135"/>
                <a:gd name="T125" fmla="*/ 151 w 151"/>
                <a:gd name="T126" fmla="*/ 1135 h 113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1" h="1135">
                  <a:moveTo>
                    <a:pt x="121" y="2"/>
                  </a:moveTo>
                  <a:lnTo>
                    <a:pt x="111" y="7"/>
                  </a:lnTo>
                  <a:lnTo>
                    <a:pt x="96" y="16"/>
                  </a:lnTo>
                  <a:lnTo>
                    <a:pt x="78" y="28"/>
                  </a:lnTo>
                  <a:lnTo>
                    <a:pt x="59" y="42"/>
                  </a:lnTo>
                  <a:lnTo>
                    <a:pt x="41" y="59"/>
                  </a:lnTo>
                  <a:lnTo>
                    <a:pt x="24" y="78"/>
                  </a:lnTo>
                  <a:lnTo>
                    <a:pt x="12" y="96"/>
                  </a:lnTo>
                  <a:lnTo>
                    <a:pt x="7" y="115"/>
                  </a:lnTo>
                  <a:lnTo>
                    <a:pt x="4" y="284"/>
                  </a:lnTo>
                  <a:lnTo>
                    <a:pt x="3" y="617"/>
                  </a:lnTo>
                  <a:lnTo>
                    <a:pt x="1" y="949"/>
                  </a:lnTo>
                  <a:lnTo>
                    <a:pt x="0" y="1115"/>
                  </a:lnTo>
                  <a:lnTo>
                    <a:pt x="1" y="1123"/>
                  </a:lnTo>
                  <a:lnTo>
                    <a:pt x="7" y="1130"/>
                  </a:lnTo>
                  <a:lnTo>
                    <a:pt x="12" y="1134"/>
                  </a:lnTo>
                  <a:lnTo>
                    <a:pt x="20" y="1135"/>
                  </a:lnTo>
                  <a:lnTo>
                    <a:pt x="28" y="1134"/>
                  </a:lnTo>
                  <a:lnTo>
                    <a:pt x="34" y="1130"/>
                  </a:lnTo>
                  <a:lnTo>
                    <a:pt x="39" y="1123"/>
                  </a:lnTo>
                  <a:lnTo>
                    <a:pt x="41" y="1115"/>
                  </a:lnTo>
                  <a:lnTo>
                    <a:pt x="41" y="825"/>
                  </a:lnTo>
                  <a:lnTo>
                    <a:pt x="42" y="507"/>
                  </a:lnTo>
                  <a:lnTo>
                    <a:pt x="44" y="243"/>
                  </a:lnTo>
                  <a:lnTo>
                    <a:pt x="46" y="119"/>
                  </a:lnTo>
                  <a:lnTo>
                    <a:pt x="50" y="110"/>
                  </a:lnTo>
                  <a:lnTo>
                    <a:pt x="56" y="100"/>
                  </a:lnTo>
                  <a:lnTo>
                    <a:pt x="68" y="88"/>
                  </a:lnTo>
                  <a:lnTo>
                    <a:pt x="81" y="76"/>
                  </a:lnTo>
                  <a:lnTo>
                    <a:pt x="95" y="65"/>
                  </a:lnTo>
                  <a:lnTo>
                    <a:pt x="111" y="54"/>
                  </a:lnTo>
                  <a:lnTo>
                    <a:pt x="126" y="45"/>
                  </a:lnTo>
                  <a:lnTo>
                    <a:pt x="141" y="37"/>
                  </a:lnTo>
                  <a:lnTo>
                    <a:pt x="146" y="32"/>
                  </a:lnTo>
                  <a:lnTo>
                    <a:pt x="150" y="24"/>
                  </a:lnTo>
                  <a:lnTo>
                    <a:pt x="151" y="18"/>
                  </a:lnTo>
                  <a:lnTo>
                    <a:pt x="149" y="10"/>
                  </a:lnTo>
                  <a:lnTo>
                    <a:pt x="143" y="3"/>
                  </a:lnTo>
                  <a:lnTo>
                    <a:pt x="137" y="0"/>
                  </a:lnTo>
                  <a:lnTo>
                    <a:pt x="129" y="0"/>
                  </a:lnTo>
                  <a:lnTo>
                    <a:pt x="121" y="2"/>
                  </a:lnTo>
                  <a:close/>
                </a:path>
              </a:pathLst>
            </a:custGeom>
            <a:solidFill>
              <a:srgbClr val="000000"/>
            </a:solidFill>
            <a:ln w="9525">
              <a:noFill/>
              <a:round/>
              <a:headEnd/>
              <a:tailEnd/>
            </a:ln>
          </p:spPr>
          <p:txBody>
            <a:bodyPr/>
            <a:lstStyle/>
            <a:p>
              <a:pPr rtl="0"/>
              <a:endParaRPr lang="en-US" sz="3800"/>
            </a:p>
          </p:txBody>
        </p:sp>
        <p:sp>
          <p:nvSpPr>
            <p:cNvPr id="41514" name="Freeform 554"/>
            <p:cNvSpPr>
              <a:spLocks/>
            </p:cNvSpPr>
            <p:nvPr/>
          </p:nvSpPr>
          <p:spPr bwMode="auto">
            <a:xfrm>
              <a:off x="485" y="2725"/>
              <a:ext cx="313" cy="71"/>
            </a:xfrm>
            <a:custGeom>
              <a:avLst/>
              <a:gdLst>
                <a:gd name="T0" fmla="*/ 300 w 1367"/>
                <a:gd name="T1" fmla="*/ 0 h 308"/>
                <a:gd name="T2" fmla="*/ 9 w 1367"/>
                <a:gd name="T3" fmla="*/ 46 h 308"/>
                <a:gd name="T4" fmla="*/ 8 w 1367"/>
                <a:gd name="T5" fmla="*/ 46 h 308"/>
                <a:gd name="T6" fmla="*/ 8 w 1367"/>
                <a:gd name="T7" fmla="*/ 46 h 308"/>
                <a:gd name="T8" fmla="*/ 7 w 1367"/>
                <a:gd name="T9" fmla="*/ 47 h 308"/>
                <a:gd name="T10" fmla="*/ 6 w 1367"/>
                <a:gd name="T11" fmla="*/ 47 h 308"/>
                <a:gd name="T12" fmla="*/ 3 w 1367"/>
                <a:gd name="T13" fmla="*/ 52 h 308"/>
                <a:gd name="T14" fmla="*/ 1 w 1367"/>
                <a:gd name="T15" fmla="*/ 55 h 308"/>
                <a:gd name="T16" fmla="*/ 0 w 1367"/>
                <a:gd name="T17" fmla="*/ 59 h 308"/>
                <a:gd name="T18" fmla="*/ 0 w 1367"/>
                <a:gd name="T19" fmla="*/ 63 h 308"/>
                <a:gd name="T20" fmla="*/ 1 w 1367"/>
                <a:gd name="T21" fmla="*/ 65 h 308"/>
                <a:gd name="T22" fmla="*/ 3 w 1367"/>
                <a:gd name="T23" fmla="*/ 67 h 308"/>
                <a:gd name="T24" fmla="*/ 5 w 1367"/>
                <a:gd name="T25" fmla="*/ 69 h 308"/>
                <a:gd name="T26" fmla="*/ 7 w 1367"/>
                <a:gd name="T27" fmla="*/ 70 h 308"/>
                <a:gd name="T28" fmla="*/ 9 w 1367"/>
                <a:gd name="T29" fmla="*/ 71 h 308"/>
                <a:gd name="T30" fmla="*/ 11 w 1367"/>
                <a:gd name="T31" fmla="*/ 71 h 308"/>
                <a:gd name="T32" fmla="*/ 12 w 1367"/>
                <a:gd name="T33" fmla="*/ 71 h 308"/>
                <a:gd name="T34" fmla="*/ 13 w 1367"/>
                <a:gd name="T35" fmla="*/ 71 h 308"/>
                <a:gd name="T36" fmla="*/ 14 w 1367"/>
                <a:gd name="T37" fmla="*/ 71 h 308"/>
                <a:gd name="T38" fmla="*/ 14 w 1367"/>
                <a:gd name="T39" fmla="*/ 71 h 308"/>
                <a:gd name="T40" fmla="*/ 14 w 1367"/>
                <a:gd name="T41" fmla="*/ 71 h 308"/>
                <a:gd name="T42" fmla="*/ 14 w 1367"/>
                <a:gd name="T43" fmla="*/ 71 h 308"/>
                <a:gd name="T44" fmla="*/ 306 w 1367"/>
                <a:gd name="T45" fmla="*/ 23 h 308"/>
                <a:gd name="T46" fmla="*/ 306 w 1367"/>
                <a:gd name="T47" fmla="*/ 23 h 308"/>
                <a:gd name="T48" fmla="*/ 307 w 1367"/>
                <a:gd name="T49" fmla="*/ 22 h 308"/>
                <a:gd name="T50" fmla="*/ 308 w 1367"/>
                <a:gd name="T51" fmla="*/ 22 h 308"/>
                <a:gd name="T52" fmla="*/ 308 w 1367"/>
                <a:gd name="T53" fmla="*/ 22 h 308"/>
                <a:gd name="T54" fmla="*/ 311 w 1367"/>
                <a:gd name="T55" fmla="*/ 19 h 308"/>
                <a:gd name="T56" fmla="*/ 312 w 1367"/>
                <a:gd name="T57" fmla="*/ 15 h 308"/>
                <a:gd name="T58" fmla="*/ 313 w 1367"/>
                <a:gd name="T59" fmla="*/ 12 h 308"/>
                <a:gd name="T60" fmla="*/ 313 w 1367"/>
                <a:gd name="T61" fmla="*/ 9 h 308"/>
                <a:gd name="T62" fmla="*/ 312 w 1367"/>
                <a:gd name="T63" fmla="*/ 7 h 308"/>
                <a:gd name="T64" fmla="*/ 310 w 1367"/>
                <a:gd name="T65" fmla="*/ 5 h 308"/>
                <a:gd name="T66" fmla="*/ 309 w 1367"/>
                <a:gd name="T67" fmla="*/ 3 h 308"/>
                <a:gd name="T68" fmla="*/ 307 w 1367"/>
                <a:gd name="T69" fmla="*/ 2 h 308"/>
                <a:gd name="T70" fmla="*/ 305 w 1367"/>
                <a:gd name="T71" fmla="*/ 1 h 308"/>
                <a:gd name="T72" fmla="*/ 304 w 1367"/>
                <a:gd name="T73" fmla="*/ 0 h 308"/>
                <a:gd name="T74" fmla="*/ 303 w 1367"/>
                <a:gd name="T75" fmla="*/ 0 h 308"/>
                <a:gd name="T76" fmla="*/ 302 w 1367"/>
                <a:gd name="T77" fmla="*/ 0 h 308"/>
                <a:gd name="T78" fmla="*/ 301 w 1367"/>
                <a:gd name="T79" fmla="*/ 0 h 308"/>
                <a:gd name="T80" fmla="*/ 301 w 1367"/>
                <a:gd name="T81" fmla="*/ 0 h 308"/>
                <a:gd name="T82" fmla="*/ 301 w 1367"/>
                <a:gd name="T83" fmla="*/ 0 h 308"/>
                <a:gd name="T84" fmla="*/ 300 w 1367"/>
                <a:gd name="T85" fmla="*/ 0 h 30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67"/>
                <a:gd name="T130" fmla="*/ 0 h 308"/>
                <a:gd name="T131" fmla="*/ 1367 w 1367"/>
                <a:gd name="T132" fmla="*/ 308 h 30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67" h="308">
                  <a:moveTo>
                    <a:pt x="1310" y="0"/>
                  </a:moveTo>
                  <a:lnTo>
                    <a:pt x="39" y="199"/>
                  </a:lnTo>
                  <a:lnTo>
                    <a:pt x="36" y="200"/>
                  </a:lnTo>
                  <a:lnTo>
                    <a:pt x="33" y="201"/>
                  </a:lnTo>
                  <a:lnTo>
                    <a:pt x="31" y="203"/>
                  </a:lnTo>
                  <a:lnTo>
                    <a:pt x="28" y="205"/>
                  </a:lnTo>
                  <a:lnTo>
                    <a:pt x="13" y="224"/>
                  </a:lnTo>
                  <a:lnTo>
                    <a:pt x="3" y="240"/>
                  </a:lnTo>
                  <a:lnTo>
                    <a:pt x="0" y="257"/>
                  </a:lnTo>
                  <a:lnTo>
                    <a:pt x="1" y="273"/>
                  </a:lnTo>
                  <a:lnTo>
                    <a:pt x="6" y="283"/>
                  </a:lnTo>
                  <a:lnTo>
                    <a:pt x="14" y="291"/>
                  </a:lnTo>
                  <a:lnTo>
                    <a:pt x="23" y="298"/>
                  </a:lnTo>
                  <a:lnTo>
                    <a:pt x="32" y="302"/>
                  </a:lnTo>
                  <a:lnTo>
                    <a:pt x="41" y="306"/>
                  </a:lnTo>
                  <a:lnTo>
                    <a:pt x="49" y="307"/>
                  </a:lnTo>
                  <a:lnTo>
                    <a:pt x="54" y="308"/>
                  </a:lnTo>
                  <a:lnTo>
                    <a:pt x="58" y="308"/>
                  </a:lnTo>
                  <a:lnTo>
                    <a:pt x="59" y="308"/>
                  </a:lnTo>
                  <a:lnTo>
                    <a:pt x="61" y="308"/>
                  </a:lnTo>
                  <a:lnTo>
                    <a:pt x="62" y="308"/>
                  </a:lnTo>
                  <a:lnTo>
                    <a:pt x="63" y="308"/>
                  </a:lnTo>
                  <a:lnTo>
                    <a:pt x="1335" y="99"/>
                  </a:lnTo>
                  <a:lnTo>
                    <a:pt x="1337" y="99"/>
                  </a:lnTo>
                  <a:lnTo>
                    <a:pt x="1340" y="97"/>
                  </a:lnTo>
                  <a:lnTo>
                    <a:pt x="1343" y="95"/>
                  </a:lnTo>
                  <a:lnTo>
                    <a:pt x="1345" y="94"/>
                  </a:lnTo>
                  <a:lnTo>
                    <a:pt x="1357" y="81"/>
                  </a:lnTo>
                  <a:lnTo>
                    <a:pt x="1363" y="67"/>
                  </a:lnTo>
                  <a:lnTo>
                    <a:pt x="1367" y="53"/>
                  </a:lnTo>
                  <a:lnTo>
                    <a:pt x="1366" y="40"/>
                  </a:lnTo>
                  <a:lnTo>
                    <a:pt x="1362" y="30"/>
                  </a:lnTo>
                  <a:lnTo>
                    <a:pt x="1356" y="22"/>
                  </a:lnTo>
                  <a:lnTo>
                    <a:pt x="1349" y="15"/>
                  </a:lnTo>
                  <a:lnTo>
                    <a:pt x="1341" y="10"/>
                  </a:lnTo>
                  <a:lnTo>
                    <a:pt x="1333" y="5"/>
                  </a:lnTo>
                  <a:lnTo>
                    <a:pt x="1327" y="2"/>
                  </a:lnTo>
                  <a:lnTo>
                    <a:pt x="1322" y="1"/>
                  </a:lnTo>
                  <a:lnTo>
                    <a:pt x="1319" y="0"/>
                  </a:lnTo>
                  <a:lnTo>
                    <a:pt x="1316" y="0"/>
                  </a:lnTo>
                  <a:lnTo>
                    <a:pt x="1315" y="0"/>
                  </a:lnTo>
                  <a:lnTo>
                    <a:pt x="1313" y="0"/>
                  </a:lnTo>
                  <a:lnTo>
                    <a:pt x="1310" y="0"/>
                  </a:lnTo>
                  <a:close/>
                </a:path>
              </a:pathLst>
            </a:custGeom>
            <a:solidFill>
              <a:srgbClr val="000000"/>
            </a:solidFill>
            <a:ln w="9525">
              <a:noFill/>
              <a:round/>
              <a:headEnd/>
              <a:tailEnd/>
            </a:ln>
          </p:spPr>
          <p:txBody>
            <a:bodyPr/>
            <a:lstStyle/>
            <a:p>
              <a:pPr rtl="0"/>
              <a:endParaRPr lang="en-US" sz="3800"/>
            </a:p>
          </p:txBody>
        </p:sp>
        <p:sp>
          <p:nvSpPr>
            <p:cNvPr id="41515" name="Freeform 555"/>
            <p:cNvSpPr>
              <a:spLocks/>
            </p:cNvSpPr>
            <p:nvPr/>
          </p:nvSpPr>
          <p:spPr bwMode="auto">
            <a:xfrm>
              <a:off x="494" y="2735"/>
              <a:ext cx="295" cy="52"/>
            </a:xfrm>
            <a:custGeom>
              <a:avLst/>
              <a:gdLst>
                <a:gd name="T0" fmla="*/ 292 w 1288"/>
                <a:gd name="T1" fmla="*/ 1 h 229"/>
                <a:gd name="T2" fmla="*/ 295 w 1288"/>
                <a:gd name="T3" fmla="*/ 2 h 229"/>
                <a:gd name="T4" fmla="*/ 295 w 1288"/>
                <a:gd name="T5" fmla="*/ 2 h 229"/>
                <a:gd name="T6" fmla="*/ 295 w 1288"/>
                <a:gd name="T7" fmla="*/ 2 h 229"/>
                <a:gd name="T8" fmla="*/ 295 w 1288"/>
                <a:gd name="T9" fmla="*/ 3 h 229"/>
                <a:gd name="T10" fmla="*/ 294 w 1288"/>
                <a:gd name="T11" fmla="*/ 4 h 229"/>
                <a:gd name="T12" fmla="*/ 292 w 1288"/>
                <a:gd name="T13" fmla="*/ 5 h 229"/>
                <a:gd name="T14" fmla="*/ 286 w 1288"/>
                <a:gd name="T15" fmla="*/ 6 h 229"/>
                <a:gd name="T16" fmla="*/ 273 w 1288"/>
                <a:gd name="T17" fmla="*/ 8 h 229"/>
                <a:gd name="T18" fmla="*/ 257 w 1288"/>
                <a:gd name="T19" fmla="*/ 11 h 229"/>
                <a:gd name="T20" fmla="*/ 237 w 1288"/>
                <a:gd name="T21" fmla="*/ 14 h 229"/>
                <a:gd name="T22" fmla="*/ 214 w 1288"/>
                <a:gd name="T23" fmla="*/ 18 h 229"/>
                <a:gd name="T24" fmla="*/ 188 w 1288"/>
                <a:gd name="T25" fmla="*/ 22 h 229"/>
                <a:gd name="T26" fmla="*/ 162 w 1288"/>
                <a:gd name="T27" fmla="*/ 26 h 229"/>
                <a:gd name="T28" fmla="*/ 135 w 1288"/>
                <a:gd name="T29" fmla="*/ 31 h 229"/>
                <a:gd name="T30" fmla="*/ 109 w 1288"/>
                <a:gd name="T31" fmla="*/ 35 h 229"/>
                <a:gd name="T32" fmla="*/ 84 w 1288"/>
                <a:gd name="T33" fmla="*/ 39 h 229"/>
                <a:gd name="T34" fmla="*/ 61 w 1288"/>
                <a:gd name="T35" fmla="*/ 43 h 229"/>
                <a:gd name="T36" fmla="*/ 41 w 1288"/>
                <a:gd name="T37" fmla="*/ 46 h 229"/>
                <a:gd name="T38" fmla="*/ 24 w 1288"/>
                <a:gd name="T39" fmla="*/ 49 h 229"/>
                <a:gd name="T40" fmla="*/ 12 w 1288"/>
                <a:gd name="T41" fmla="*/ 51 h 229"/>
                <a:gd name="T42" fmla="*/ 6 w 1288"/>
                <a:gd name="T43" fmla="*/ 52 h 229"/>
                <a:gd name="T44" fmla="*/ 3 w 1288"/>
                <a:gd name="T45" fmla="*/ 52 h 229"/>
                <a:gd name="T46" fmla="*/ 0 w 1288"/>
                <a:gd name="T47" fmla="*/ 51 h 229"/>
                <a:gd name="T48" fmla="*/ 0 w 1288"/>
                <a:gd name="T49" fmla="*/ 50 h 229"/>
                <a:gd name="T50" fmla="*/ 0 w 1288"/>
                <a:gd name="T51" fmla="*/ 50 h 229"/>
                <a:gd name="T52" fmla="*/ 0 w 1288"/>
                <a:gd name="T53" fmla="*/ 49 h 229"/>
                <a:gd name="T54" fmla="*/ 1 w 1288"/>
                <a:gd name="T55" fmla="*/ 47 h 229"/>
                <a:gd name="T56" fmla="*/ 4 w 1288"/>
                <a:gd name="T57" fmla="*/ 45 h 229"/>
                <a:gd name="T58" fmla="*/ 11 w 1288"/>
                <a:gd name="T59" fmla="*/ 44 h 229"/>
                <a:gd name="T60" fmla="*/ 23 w 1288"/>
                <a:gd name="T61" fmla="*/ 42 h 229"/>
                <a:gd name="T62" fmla="*/ 39 w 1288"/>
                <a:gd name="T63" fmla="*/ 39 h 229"/>
                <a:gd name="T64" fmla="*/ 60 w 1288"/>
                <a:gd name="T65" fmla="*/ 36 h 229"/>
                <a:gd name="T66" fmla="*/ 83 w 1288"/>
                <a:gd name="T67" fmla="*/ 32 h 229"/>
                <a:gd name="T68" fmla="*/ 108 w 1288"/>
                <a:gd name="T69" fmla="*/ 29 h 229"/>
                <a:gd name="T70" fmla="*/ 134 w 1288"/>
                <a:gd name="T71" fmla="*/ 25 h 229"/>
                <a:gd name="T72" fmla="*/ 161 w 1288"/>
                <a:gd name="T73" fmla="*/ 20 h 229"/>
                <a:gd name="T74" fmla="*/ 187 w 1288"/>
                <a:gd name="T75" fmla="*/ 16 h 229"/>
                <a:gd name="T76" fmla="*/ 212 w 1288"/>
                <a:gd name="T77" fmla="*/ 12 h 229"/>
                <a:gd name="T78" fmla="*/ 235 w 1288"/>
                <a:gd name="T79" fmla="*/ 9 h 229"/>
                <a:gd name="T80" fmla="*/ 255 w 1288"/>
                <a:gd name="T81" fmla="*/ 6 h 229"/>
                <a:gd name="T82" fmla="*/ 272 w 1288"/>
                <a:gd name="T83" fmla="*/ 3 h 229"/>
                <a:gd name="T84" fmla="*/ 284 w 1288"/>
                <a:gd name="T85" fmla="*/ 1 h 229"/>
                <a:gd name="T86" fmla="*/ 290 w 1288"/>
                <a:gd name="T87" fmla="*/ 0 h 22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88"/>
                <a:gd name="T133" fmla="*/ 0 h 229"/>
                <a:gd name="T134" fmla="*/ 1288 w 1288"/>
                <a:gd name="T135" fmla="*/ 229 h 22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88" h="229">
                  <a:moveTo>
                    <a:pt x="1272" y="0"/>
                  </a:moveTo>
                  <a:lnTo>
                    <a:pt x="1277" y="3"/>
                  </a:lnTo>
                  <a:lnTo>
                    <a:pt x="1283" y="5"/>
                  </a:lnTo>
                  <a:lnTo>
                    <a:pt x="1287" y="8"/>
                  </a:lnTo>
                  <a:lnTo>
                    <a:pt x="1288" y="11"/>
                  </a:lnTo>
                  <a:lnTo>
                    <a:pt x="1288" y="12"/>
                  </a:lnTo>
                  <a:lnTo>
                    <a:pt x="1287" y="14"/>
                  </a:lnTo>
                  <a:lnTo>
                    <a:pt x="1284" y="17"/>
                  </a:lnTo>
                  <a:lnTo>
                    <a:pt x="1281" y="21"/>
                  </a:lnTo>
                  <a:lnTo>
                    <a:pt x="1276" y="22"/>
                  </a:lnTo>
                  <a:lnTo>
                    <a:pt x="1264" y="24"/>
                  </a:lnTo>
                  <a:lnTo>
                    <a:pt x="1248" y="26"/>
                  </a:lnTo>
                  <a:lnTo>
                    <a:pt x="1223" y="30"/>
                  </a:lnTo>
                  <a:lnTo>
                    <a:pt x="1194" y="35"/>
                  </a:lnTo>
                  <a:lnTo>
                    <a:pt x="1160" y="41"/>
                  </a:lnTo>
                  <a:lnTo>
                    <a:pt x="1121" y="47"/>
                  </a:lnTo>
                  <a:lnTo>
                    <a:pt x="1080" y="55"/>
                  </a:lnTo>
                  <a:lnTo>
                    <a:pt x="1033" y="63"/>
                  </a:lnTo>
                  <a:lnTo>
                    <a:pt x="985" y="70"/>
                  </a:lnTo>
                  <a:lnTo>
                    <a:pt x="933" y="78"/>
                  </a:lnTo>
                  <a:lnTo>
                    <a:pt x="878" y="87"/>
                  </a:lnTo>
                  <a:lnTo>
                    <a:pt x="822" y="96"/>
                  </a:lnTo>
                  <a:lnTo>
                    <a:pt x="765" y="107"/>
                  </a:lnTo>
                  <a:lnTo>
                    <a:pt x="707" y="116"/>
                  </a:lnTo>
                  <a:lnTo>
                    <a:pt x="649" y="125"/>
                  </a:lnTo>
                  <a:lnTo>
                    <a:pt x="590" y="135"/>
                  </a:lnTo>
                  <a:lnTo>
                    <a:pt x="532" y="145"/>
                  </a:lnTo>
                  <a:lnTo>
                    <a:pt x="475" y="154"/>
                  </a:lnTo>
                  <a:lnTo>
                    <a:pt x="420" y="163"/>
                  </a:lnTo>
                  <a:lnTo>
                    <a:pt x="365" y="172"/>
                  </a:lnTo>
                  <a:lnTo>
                    <a:pt x="314" y="181"/>
                  </a:lnTo>
                  <a:lnTo>
                    <a:pt x="265" y="189"/>
                  </a:lnTo>
                  <a:lnTo>
                    <a:pt x="219" y="197"/>
                  </a:lnTo>
                  <a:lnTo>
                    <a:pt x="177" y="203"/>
                  </a:lnTo>
                  <a:lnTo>
                    <a:pt x="139" y="210"/>
                  </a:lnTo>
                  <a:lnTo>
                    <a:pt x="106" y="215"/>
                  </a:lnTo>
                  <a:lnTo>
                    <a:pt x="78" y="220"/>
                  </a:lnTo>
                  <a:lnTo>
                    <a:pt x="54" y="224"/>
                  </a:lnTo>
                  <a:lnTo>
                    <a:pt x="37" y="226"/>
                  </a:lnTo>
                  <a:lnTo>
                    <a:pt x="26" y="228"/>
                  </a:lnTo>
                  <a:lnTo>
                    <a:pt x="22" y="229"/>
                  </a:lnTo>
                  <a:lnTo>
                    <a:pt x="14" y="228"/>
                  </a:lnTo>
                  <a:lnTo>
                    <a:pt x="7" y="225"/>
                  </a:lnTo>
                  <a:lnTo>
                    <a:pt x="2" y="223"/>
                  </a:lnTo>
                  <a:lnTo>
                    <a:pt x="0" y="220"/>
                  </a:lnTo>
                  <a:lnTo>
                    <a:pt x="0" y="219"/>
                  </a:lnTo>
                  <a:lnTo>
                    <a:pt x="0" y="216"/>
                  </a:lnTo>
                  <a:lnTo>
                    <a:pt x="2" y="212"/>
                  </a:lnTo>
                  <a:lnTo>
                    <a:pt x="6" y="206"/>
                  </a:lnTo>
                  <a:lnTo>
                    <a:pt x="13" y="198"/>
                  </a:lnTo>
                  <a:lnTo>
                    <a:pt x="18" y="197"/>
                  </a:lnTo>
                  <a:lnTo>
                    <a:pt x="29" y="195"/>
                  </a:lnTo>
                  <a:lnTo>
                    <a:pt x="46" y="193"/>
                  </a:lnTo>
                  <a:lnTo>
                    <a:pt x="70" y="189"/>
                  </a:lnTo>
                  <a:lnTo>
                    <a:pt x="100" y="184"/>
                  </a:lnTo>
                  <a:lnTo>
                    <a:pt x="134" y="178"/>
                  </a:lnTo>
                  <a:lnTo>
                    <a:pt x="171" y="173"/>
                  </a:lnTo>
                  <a:lnTo>
                    <a:pt x="214" y="167"/>
                  </a:lnTo>
                  <a:lnTo>
                    <a:pt x="260" y="159"/>
                  </a:lnTo>
                  <a:lnTo>
                    <a:pt x="309" y="151"/>
                  </a:lnTo>
                  <a:lnTo>
                    <a:pt x="361" y="143"/>
                  </a:lnTo>
                  <a:lnTo>
                    <a:pt x="415" y="134"/>
                  </a:lnTo>
                  <a:lnTo>
                    <a:pt x="471" y="126"/>
                  </a:lnTo>
                  <a:lnTo>
                    <a:pt x="528" y="117"/>
                  </a:lnTo>
                  <a:lnTo>
                    <a:pt x="585" y="108"/>
                  </a:lnTo>
                  <a:lnTo>
                    <a:pt x="644" y="99"/>
                  </a:lnTo>
                  <a:lnTo>
                    <a:pt x="702" y="90"/>
                  </a:lnTo>
                  <a:lnTo>
                    <a:pt x="761" y="81"/>
                  </a:lnTo>
                  <a:lnTo>
                    <a:pt x="817" y="72"/>
                  </a:lnTo>
                  <a:lnTo>
                    <a:pt x="873" y="63"/>
                  </a:lnTo>
                  <a:lnTo>
                    <a:pt x="926" y="55"/>
                  </a:lnTo>
                  <a:lnTo>
                    <a:pt x="978" y="46"/>
                  </a:lnTo>
                  <a:lnTo>
                    <a:pt x="1028" y="38"/>
                  </a:lnTo>
                  <a:lnTo>
                    <a:pt x="1073" y="31"/>
                  </a:lnTo>
                  <a:lnTo>
                    <a:pt x="1115" y="25"/>
                  </a:lnTo>
                  <a:lnTo>
                    <a:pt x="1154" y="18"/>
                  </a:lnTo>
                  <a:lnTo>
                    <a:pt x="1186" y="13"/>
                  </a:lnTo>
                  <a:lnTo>
                    <a:pt x="1216" y="9"/>
                  </a:lnTo>
                  <a:lnTo>
                    <a:pt x="1238" y="5"/>
                  </a:lnTo>
                  <a:lnTo>
                    <a:pt x="1257" y="3"/>
                  </a:lnTo>
                  <a:lnTo>
                    <a:pt x="1268" y="1"/>
                  </a:lnTo>
                  <a:lnTo>
                    <a:pt x="1272" y="0"/>
                  </a:lnTo>
                  <a:close/>
                </a:path>
              </a:pathLst>
            </a:custGeom>
            <a:solidFill>
              <a:srgbClr val="C0C0C0"/>
            </a:solidFill>
            <a:ln w="9525">
              <a:noFill/>
              <a:round/>
              <a:headEnd/>
              <a:tailEnd/>
            </a:ln>
          </p:spPr>
          <p:txBody>
            <a:bodyPr/>
            <a:lstStyle/>
            <a:p>
              <a:pPr rtl="0"/>
              <a:endParaRPr lang="en-US" sz="3800"/>
            </a:p>
          </p:txBody>
        </p:sp>
        <p:sp>
          <p:nvSpPr>
            <p:cNvPr id="41516" name="Freeform 556"/>
            <p:cNvSpPr>
              <a:spLocks/>
            </p:cNvSpPr>
            <p:nvPr/>
          </p:nvSpPr>
          <p:spPr bwMode="auto">
            <a:xfrm>
              <a:off x="487" y="2770"/>
              <a:ext cx="77" cy="108"/>
            </a:xfrm>
            <a:custGeom>
              <a:avLst/>
              <a:gdLst>
                <a:gd name="T0" fmla="*/ 69 w 336"/>
                <a:gd name="T1" fmla="*/ 2 h 471"/>
                <a:gd name="T2" fmla="*/ 1 w 336"/>
                <a:gd name="T3" fmla="*/ 101 h 471"/>
                <a:gd name="T4" fmla="*/ 0 w 336"/>
                <a:gd name="T5" fmla="*/ 103 h 471"/>
                <a:gd name="T6" fmla="*/ 0 w 336"/>
                <a:gd name="T7" fmla="*/ 104 h 471"/>
                <a:gd name="T8" fmla="*/ 1 w 336"/>
                <a:gd name="T9" fmla="*/ 106 h 471"/>
                <a:gd name="T10" fmla="*/ 2 w 336"/>
                <a:gd name="T11" fmla="*/ 107 h 471"/>
                <a:gd name="T12" fmla="*/ 4 w 336"/>
                <a:gd name="T13" fmla="*/ 108 h 471"/>
                <a:gd name="T14" fmla="*/ 5 w 336"/>
                <a:gd name="T15" fmla="*/ 108 h 471"/>
                <a:gd name="T16" fmla="*/ 7 w 336"/>
                <a:gd name="T17" fmla="*/ 107 h 471"/>
                <a:gd name="T18" fmla="*/ 8 w 336"/>
                <a:gd name="T19" fmla="*/ 106 h 471"/>
                <a:gd name="T20" fmla="*/ 76 w 336"/>
                <a:gd name="T21" fmla="*/ 7 h 471"/>
                <a:gd name="T22" fmla="*/ 77 w 336"/>
                <a:gd name="T23" fmla="*/ 5 h 471"/>
                <a:gd name="T24" fmla="*/ 77 w 336"/>
                <a:gd name="T25" fmla="*/ 4 h 471"/>
                <a:gd name="T26" fmla="*/ 76 w 336"/>
                <a:gd name="T27" fmla="*/ 2 h 471"/>
                <a:gd name="T28" fmla="*/ 75 w 336"/>
                <a:gd name="T29" fmla="*/ 1 h 471"/>
                <a:gd name="T30" fmla="*/ 73 w 336"/>
                <a:gd name="T31" fmla="*/ 0 h 471"/>
                <a:gd name="T32" fmla="*/ 72 w 336"/>
                <a:gd name="T33" fmla="*/ 0 h 471"/>
                <a:gd name="T34" fmla="*/ 70 w 336"/>
                <a:gd name="T35" fmla="*/ 1 h 471"/>
                <a:gd name="T36" fmla="*/ 69 w 336"/>
                <a:gd name="T37" fmla="*/ 2 h 4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6"/>
                <a:gd name="T58" fmla="*/ 0 h 471"/>
                <a:gd name="T59" fmla="*/ 336 w 336"/>
                <a:gd name="T60" fmla="*/ 471 h 47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6" h="471">
                  <a:moveTo>
                    <a:pt x="300" y="8"/>
                  </a:moveTo>
                  <a:lnTo>
                    <a:pt x="3" y="441"/>
                  </a:lnTo>
                  <a:lnTo>
                    <a:pt x="0" y="449"/>
                  </a:lnTo>
                  <a:lnTo>
                    <a:pt x="0" y="455"/>
                  </a:lnTo>
                  <a:lnTo>
                    <a:pt x="3" y="463"/>
                  </a:lnTo>
                  <a:lnTo>
                    <a:pt x="8" y="468"/>
                  </a:lnTo>
                  <a:lnTo>
                    <a:pt x="16" y="471"/>
                  </a:lnTo>
                  <a:lnTo>
                    <a:pt x="22" y="471"/>
                  </a:lnTo>
                  <a:lnTo>
                    <a:pt x="30" y="468"/>
                  </a:lnTo>
                  <a:lnTo>
                    <a:pt x="35" y="463"/>
                  </a:lnTo>
                  <a:lnTo>
                    <a:pt x="332" y="31"/>
                  </a:lnTo>
                  <a:lnTo>
                    <a:pt x="335" y="23"/>
                  </a:lnTo>
                  <a:lnTo>
                    <a:pt x="336" y="16"/>
                  </a:lnTo>
                  <a:lnTo>
                    <a:pt x="332" y="9"/>
                  </a:lnTo>
                  <a:lnTo>
                    <a:pt x="327" y="3"/>
                  </a:lnTo>
                  <a:lnTo>
                    <a:pt x="319" y="0"/>
                  </a:lnTo>
                  <a:lnTo>
                    <a:pt x="313" y="0"/>
                  </a:lnTo>
                  <a:lnTo>
                    <a:pt x="305" y="3"/>
                  </a:lnTo>
                  <a:lnTo>
                    <a:pt x="300" y="8"/>
                  </a:lnTo>
                  <a:close/>
                </a:path>
              </a:pathLst>
            </a:custGeom>
            <a:solidFill>
              <a:srgbClr val="000000"/>
            </a:solidFill>
            <a:ln w="9525">
              <a:noFill/>
              <a:round/>
              <a:headEnd/>
              <a:tailEnd/>
            </a:ln>
          </p:spPr>
          <p:txBody>
            <a:bodyPr/>
            <a:lstStyle/>
            <a:p>
              <a:pPr rtl="0"/>
              <a:endParaRPr lang="en-US" sz="3800"/>
            </a:p>
          </p:txBody>
        </p:sp>
        <p:sp>
          <p:nvSpPr>
            <p:cNvPr id="41517" name="Freeform 557"/>
            <p:cNvSpPr>
              <a:spLocks/>
            </p:cNvSpPr>
            <p:nvPr/>
          </p:nvSpPr>
          <p:spPr bwMode="auto">
            <a:xfrm>
              <a:off x="669" y="2992"/>
              <a:ext cx="27" cy="19"/>
            </a:xfrm>
            <a:custGeom>
              <a:avLst/>
              <a:gdLst>
                <a:gd name="T0" fmla="*/ 0 w 119"/>
                <a:gd name="T1" fmla="*/ 10 h 85"/>
                <a:gd name="T2" fmla="*/ 0 w 119"/>
                <a:gd name="T3" fmla="*/ 12 h 85"/>
                <a:gd name="T4" fmla="*/ 1 w 119"/>
                <a:gd name="T5" fmla="*/ 13 h 85"/>
                <a:gd name="T6" fmla="*/ 2 w 119"/>
                <a:gd name="T7" fmla="*/ 15 h 85"/>
                <a:gd name="T8" fmla="*/ 4 w 119"/>
                <a:gd name="T9" fmla="*/ 17 h 85"/>
                <a:gd name="T10" fmla="*/ 6 w 119"/>
                <a:gd name="T11" fmla="*/ 18 h 85"/>
                <a:gd name="T12" fmla="*/ 8 w 119"/>
                <a:gd name="T13" fmla="*/ 19 h 85"/>
                <a:gd name="T14" fmla="*/ 11 w 119"/>
                <a:gd name="T15" fmla="*/ 19 h 85"/>
                <a:gd name="T16" fmla="*/ 14 w 119"/>
                <a:gd name="T17" fmla="*/ 19 h 85"/>
                <a:gd name="T18" fmla="*/ 16 w 119"/>
                <a:gd name="T19" fmla="*/ 19 h 85"/>
                <a:gd name="T20" fmla="*/ 19 w 119"/>
                <a:gd name="T21" fmla="*/ 19 h 85"/>
                <a:gd name="T22" fmla="*/ 21 w 119"/>
                <a:gd name="T23" fmla="*/ 18 h 85"/>
                <a:gd name="T24" fmla="*/ 23 w 119"/>
                <a:gd name="T25" fmla="*/ 17 h 85"/>
                <a:gd name="T26" fmla="*/ 25 w 119"/>
                <a:gd name="T27" fmla="*/ 15 h 85"/>
                <a:gd name="T28" fmla="*/ 26 w 119"/>
                <a:gd name="T29" fmla="*/ 13 h 85"/>
                <a:gd name="T30" fmla="*/ 27 w 119"/>
                <a:gd name="T31" fmla="*/ 12 h 85"/>
                <a:gd name="T32" fmla="*/ 27 w 119"/>
                <a:gd name="T33" fmla="*/ 10 h 85"/>
                <a:gd name="T34" fmla="*/ 27 w 119"/>
                <a:gd name="T35" fmla="*/ 7 h 85"/>
                <a:gd name="T36" fmla="*/ 26 w 119"/>
                <a:gd name="T37" fmla="*/ 6 h 85"/>
                <a:gd name="T38" fmla="*/ 25 w 119"/>
                <a:gd name="T39" fmla="*/ 4 h 85"/>
                <a:gd name="T40" fmla="*/ 23 w 119"/>
                <a:gd name="T41" fmla="*/ 2 h 85"/>
                <a:gd name="T42" fmla="*/ 21 w 119"/>
                <a:gd name="T43" fmla="*/ 1 h 85"/>
                <a:gd name="T44" fmla="*/ 19 w 119"/>
                <a:gd name="T45" fmla="*/ 0 h 85"/>
                <a:gd name="T46" fmla="*/ 16 w 119"/>
                <a:gd name="T47" fmla="*/ 0 h 85"/>
                <a:gd name="T48" fmla="*/ 14 w 119"/>
                <a:gd name="T49" fmla="*/ 0 h 85"/>
                <a:gd name="T50" fmla="*/ 11 w 119"/>
                <a:gd name="T51" fmla="*/ 0 h 85"/>
                <a:gd name="T52" fmla="*/ 8 w 119"/>
                <a:gd name="T53" fmla="*/ 0 h 85"/>
                <a:gd name="T54" fmla="*/ 6 w 119"/>
                <a:gd name="T55" fmla="*/ 1 h 85"/>
                <a:gd name="T56" fmla="*/ 4 w 119"/>
                <a:gd name="T57" fmla="*/ 2 h 85"/>
                <a:gd name="T58" fmla="*/ 2 w 119"/>
                <a:gd name="T59" fmla="*/ 4 h 85"/>
                <a:gd name="T60" fmla="*/ 1 w 119"/>
                <a:gd name="T61" fmla="*/ 6 h 85"/>
                <a:gd name="T62" fmla="*/ 0 w 119"/>
                <a:gd name="T63" fmla="*/ 7 h 85"/>
                <a:gd name="T64" fmla="*/ 0 w 119"/>
                <a:gd name="T65" fmla="*/ 10 h 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9"/>
                <a:gd name="T100" fmla="*/ 0 h 85"/>
                <a:gd name="T101" fmla="*/ 119 w 119"/>
                <a:gd name="T102" fmla="*/ 85 h 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9" h="85">
                  <a:moveTo>
                    <a:pt x="0" y="43"/>
                  </a:moveTo>
                  <a:lnTo>
                    <a:pt x="2" y="52"/>
                  </a:lnTo>
                  <a:lnTo>
                    <a:pt x="6" y="59"/>
                  </a:lnTo>
                  <a:lnTo>
                    <a:pt x="11" y="67"/>
                  </a:lnTo>
                  <a:lnTo>
                    <a:pt x="17" y="74"/>
                  </a:lnTo>
                  <a:lnTo>
                    <a:pt x="26" y="79"/>
                  </a:lnTo>
                  <a:lnTo>
                    <a:pt x="37" y="83"/>
                  </a:lnTo>
                  <a:lnTo>
                    <a:pt x="49" y="84"/>
                  </a:lnTo>
                  <a:lnTo>
                    <a:pt x="60" y="85"/>
                  </a:lnTo>
                  <a:lnTo>
                    <a:pt x="72" y="84"/>
                  </a:lnTo>
                  <a:lnTo>
                    <a:pt x="84" y="83"/>
                  </a:lnTo>
                  <a:lnTo>
                    <a:pt x="93" y="79"/>
                  </a:lnTo>
                  <a:lnTo>
                    <a:pt x="102" y="74"/>
                  </a:lnTo>
                  <a:lnTo>
                    <a:pt x="108" y="67"/>
                  </a:lnTo>
                  <a:lnTo>
                    <a:pt x="114" y="59"/>
                  </a:lnTo>
                  <a:lnTo>
                    <a:pt x="118" y="52"/>
                  </a:lnTo>
                  <a:lnTo>
                    <a:pt x="119" y="43"/>
                  </a:lnTo>
                  <a:lnTo>
                    <a:pt x="118" y="33"/>
                  </a:lnTo>
                  <a:lnTo>
                    <a:pt x="114" y="26"/>
                  </a:lnTo>
                  <a:lnTo>
                    <a:pt x="108" y="18"/>
                  </a:lnTo>
                  <a:lnTo>
                    <a:pt x="102" y="11"/>
                  </a:lnTo>
                  <a:lnTo>
                    <a:pt x="93" y="6"/>
                  </a:lnTo>
                  <a:lnTo>
                    <a:pt x="84" y="2"/>
                  </a:lnTo>
                  <a:lnTo>
                    <a:pt x="72" y="1"/>
                  </a:lnTo>
                  <a:lnTo>
                    <a:pt x="60" y="0"/>
                  </a:lnTo>
                  <a:lnTo>
                    <a:pt x="49" y="1"/>
                  </a:lnTo>
                  <a:lnTo>
                    <a:pt x="37" y="2"/>
                  </a:lnTo>
                  <a:lnTo>
                    <a:pt x="26" y="6"/>
                  </a:lnTo>
                  <a:lnTo>
                    <a:pt x="17" y="11"/>
                  </a:lnTo>
                  <a:lnTo>
                    <a:pt x="11" y="18"/>
                  </a:lnTo>
                  <a:lnTo>
                    <a:pt x="6" y="26"/>
                  </a:lnTo>
                  <a:lnTo>
                    <a:pt x="2" y="33"/>
                  </a:lnTo>
                  <a:lnTo>
                    <a:pt x="0" y="43"/>
                  </a:lnTo>
                  <a:close/>
                </a:path>
              </a:pathLst>
            </a:custGeom>
            <a:solidFill>
              <a:srgbClr val="000000"/>
            </a:solidFill>
            <a:ln w="9525">
              <a:noFill/>
              <a:round/>
              <a:headEnd/>
              <a:tailEnd/>
            </a:ln>
          </p:spPr>
          <p:txBody>
            <a:bodyPr/>
            <a:lstStyle/>
            <a:p>
              <a:pPr rtl="0"/>
              <a:endParaRPr lang="en-US" sz="3800"/>
            </a:p>
          </p:txBody>
        </p:sp>
        <p:sp>
          <p:nvSpPr>
            <p:cNvPr id="41518" name="Freeform 558"/>
            <p:cNvSpPr>
              <a:spLocks/>
            </p:cNvSpPr>
            <p:nvPr/>
          </p:nvSpPr>
          <p:spPr bwMode="auto">
            <a:xfrm>
              <a:off x="351" y="2992"/>
              <a:ext cx="27" cy="19"/>
            </a:xfrm>
            <a:custGeom>
              <a:avLst/>
              <a:gdLst>
                <a:gd name="T0" fmla="*/ 0 w 119"/>
                <a:gd name="T1" fmla="*/ 10 h 84"/>
                <a:gd name="T2" fmla="*/ 0 w 119"/>
                <a:gd name="T3" fmla="*/ 12 h 84"/>
                <a:gd name="T4" fmla="*/ 1 w 119"/>
                <a:gd name="T5" fmla="*/ 13 h 84"/>
                <a:gd name="T6" fmla="*/ 2 w 119"/>
                <a:gd name="T7" fmla="*/ 15 h 84"/>
                <a:gd name="T8" fmla="*/ 4 w 119"/>
                <a:gd name="T9" fmla="*/ 16 h 84"/>
                <a:gd name="T10" fmla="*/ 6 w 119"/>
                <a:gd name="T11" fmla="*/ 18 h 84"/>
                <a:gd name="T12" fmla="*/ 8 w 119"/>
                <a:gd name="T13" fmla="*/ 19 h 84"/>
                <a:gd name="T14" fmla="*/ 11 w 119"/>
                <a:gd name="T15" fmla="*/ 19 h 84"/>
                <a:gd name="T16" fmla="*/ 13 w 119"/>
                <a:gd name="T17" fmla="*/ 19 h 84"/>
                <a:gd name="T18" fmla="*/ 16 w 119"/>
                <a:gd name="T19" fmla="*/ 19 h 84"/>
                <a:gd name="T20" fmla="*/ 19 w 119"/>
                <a:gd name="T21" fmla="*/ 19 h 84"/>
                <a:gd name="T22" fmla="*/ 21 w 119"/>
                <a:gd name="T23" fmla="*/ 18 h 84"/>
                <a:gd name="T24" fmla="*/ 23 w 119"/>
                <a:gd name="T25" fmla="*/ 16 h 84"/>
                <a:gd name="T26" fmla="*/ 25 w 119"/>
                <a:gd name="T27" fmla="*/ 15 h 84"/>
                <a:gd name="T28" fmla="*/ 26 w 119"/>
                <a:gd name="T29" fmla="*/ 13 h 84"/>
                <a:gd name="T30" fmla="*/ 27 w 119"/>
                <a:gd name="T31" fmla="*/ 12 h 84"/>
                <a:gd name="T32" fmla="*/ 27 w 119"/>
                <a:gd name="T33" fmla="*/ 10 h 84"/>
                <a:gd name="T34" fmla="*/ 27 w 119"/>
                <a:gd name="T35" fmla="*/ 7 h 84"/>
                <a:gd name="T36" fmla="*/ 26 w 119"/>
                <a:gd name="T37" fmla="*/ 6 h 84"/>
                <a:gd name="T38" fmla="*/ 25 w 119"/>
                <a:gd name="T39" fmla="*/ 4 h 84"/>
                <a:gd name="T40" fmla="*/ 23 w 119"/>
                <a:gd name="T41" fmla="*/ 2 h 84"/>
                <a:gd name="T42" fmla="*/ 21 w 119"/>
                <a:gd name="T43" fmla="*/ 1 h 84"/>
                <a:gd name="T44" fmla="*/ 19 w 119"/>
                <a:gd name="T45" fmla="*/ 0 h 84"/>
                <a:gd name="T46" fmla="*/ 16 w 119"/>
                <a:gd name="T47" fmla="*/ 0 h 84"/>
                <a:gd name="T48" fmla="*/ 13 w 119"/>
                <a:gd name="T49" fmla="*/ 0 h 84"/>
                <a:gd name="T50" fmla="*/ 11 w 119"/>
                <a:gd name="T51" fmla="*/ 0 h 84"/>
                <a:gd name="T52" fmla="*/ 8 w 119"/>
                <a:gd name="T53" fmla="*/ 0 h 84"/>
                <a:gd name="T54" fmla="*/ 6 w 119"/>
                <a:gd name="T55" fmla="*/ 1 h 84"/>
                <a:gd name="T56" fmla="*/ 4 w 119"/>
                <a:gd name="T57" fmla="*/ 2 h 84"/>
                <a:gd name="T58" fmla="*/ 2 w 119"/>
                <a:gd name="T59" fmla="*/ 4 h 84"/>
                <a:gd name="T60" fmla="*/ 1 w 119"/>
                <a:gd name="T61" fmla="*/ 6 h 84"/>
                <a:gd name="T62" fmla="*/ 0 w 119"/>
                <a:gd name="T63" fmla="*/ 7 h 84"/>
                <a:gd name="T64" fmla="*/ 0 w 119"/>
                <a:gd name="T65" fmla="*/ 10 h 8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9"/>
                <a:gd name="T100" fmla="*/ 0 h 84"/>
                <a:gd name="T101" fmla="*/ 119 w 119"/>
                <a:gd name="T102" fmla="*/ 84 h 8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9" h="84">
                  <a:moveTo>
                    <a:pt x="0" y="43"/>
                  </a:moveTo>
                  <a:lnTo>
                    <a:pt x="2" y="52"/>
                  </a:lnTo>
                  <a:lnTo>
                    <a:pt x="6" y="59"/>
                  </a:lnTo>
                  <a:lnTo>
                    <a:pt x="11" y="66"/>
                  </a:lnTo>
                  <a:lnTo>
                    <a:pt x="17" y="72"/>
                  </a:lnTo>
                  <a:lnTo>
                    <a:pt x="26" y="78"/>
                  </a:lnTo>
                  <a:lnTo>
                    <a:pt x="35" y="82"/>
                  </a:lnTo>
                  <a:lnTo>
                    <a:pt x="47" y="83"/>
                  </a:lnTo>
                  <a:lnTo>
                    <a:pt x="59" y="84"/>
                  </a:lnTo>
                  <a:lnTo>
                    <a:pt x="71" y="83"/>
                  </a:lnTo>
                  <a:lnTo>
                    <a:pt x="82" y="82"/>
                  </a:lnTo>
                  <a:lnTo>
                    <a:pt x="93" y="78"/>
                  </a:lnTo>
                  <a:lnTo>
                    <a:pt x="102" y="72"/>
                  </a:lnTo>
                  <a:lnTo>
                    <a:pt x="108" y="66"/>
                  </a:lnTo>
                  <a:lnTo>
                    <a:pt x="114" y="59"/>
                  </a:lnTo>
                  <a:lnTo>
                    <a:pt x="117" y="52"/>
                  </a:lnTo>
                  <a:lnTo>
                    <a:pt x="119" y="43"/>
                  </a:lnTo>
                  <a:lnTo>
                    <a:pt x="117" y="33"/>
                  </a:lnTo>
                  <a:lnTo>
                    <a:pt x="114" y="26"/>
                  </a:lnTo>
                  <a:lnTo>
                    <a:pt x="108" y="18"/>
                  </a:lnTo>
                  <a:lnTo>
                    <a:pt x="102" y="11"/>
                  </a:lnTo>
                  <a:lnTo>
                    <a:pt x="93" y="6"/>
                  </a:lnTo>
                  <a:lnTo>
                    <a:pt x="82" y="2"/>
                  </a:lnTo>
                  <a:lnTo>
                    <a:pt x="71" y="1"/>
                  </a:lnTo>
                  <a:lnTo>
                    <a:pt x="59" y="0"/>
                  </a:lnTo>
                  <a:lnTo>
                    <a:pt x="47" y="1"/>
                  </a:lnTo>
                  <a:lnTo>
                    <a:pt x="35" y="2"/>
                  </a:lnTo>
                  <a:lnTo>
                    <a:pt x="26" y="6"/>
                  </a:lnTo>
                  <a:lnTo>
                    <a:pt x="17" y="11"/>
                  </a:lnTo>
                  <a:lnTo>
                    <a:pt x="11" y="18"/>
                  </a:lnTo>
                  <a:lnTo>
                    <a:pt x="6" y="26"/>
                  </a:lnTo>
                  <a:lnTo>
                    <a:pt x="2" y="33"/>
                  </a:lnTo>
                  <a:lnTo>
                    <a:pt x="0" y="43"/>
                  </a:lnTo>
                  <a:close/>
                </a:path>
              </a:pathLst>
            </a:custGeom>
            <a:solidFill>
              <a:srgbClr val="000000"/>
            </a:solidFill>
            <a:ln w="9525">
              <a:noFill/>
              <a:round/>
              <a:headEnd/>
              <a:tailEnd/>
            </a:ln>
          </p:spPr>
          <p:txBody>
            <a:bodyPr/>
            <a:lstStyle/>
            <a:p>
              <a:pPr rtl="0"/>
              <a:endParaRPr lang="en-US" sz="3800"/>
            </a:p>
          </p:txBody>
        </p:sp>
        <p:sp>
          <p:nvSpPr>
            <p:cNvPr id="41519" name="Freeform 559"/>
            <p:cNvSpPr>
              <a:spLocks/>
            </p:cNvSpPr>
            <p:nvPr/>
          </p:nvSpPr>
          <p:spPr bwMode="auto">
            <a:xfrm>
              <a:off x="786" y="2993"/>
              <a:ext cx="27" cy="19"/>
            </a:xfrm>
            <a:custGeom>
              <a:avLst/>
              <a:gdLst>
                <a:gd name="T0" fmla="*/ 0 w 118"/>
                <a:gd name="T1" fmla="*/ 9 h 84"/>
                <a:gd name="T2" fmla="*/ 0 w 118"/>
                <a:gd name="T3" fmla="*/ 11 h 84"/>
                <a:gd name="T4" fmla="*/ 1 w 118"/>
                <a:gd name="T5" fmla="*/ 13 h 84"/>
                <a:gd name="T6" fmla="*/ 2 w 118"/>
                <a:gd name="T7" fmla="*/ 15 h 84"/>
                <a:gd name="T8" fmla="*/ 4 w 118"/>
                <a:gd name="T9" fmla="*/ 16 h 84"/>
                <a:gd name="T10" fmla="*/ 6 w 118"/>
                <a:gd name="T11" fmla="*/ 18 h 84"/>
                <a:gd name="T12" fmla="*/ 8 w 118"/>
                <a:gd name="T13" fmla="*/ 18 h 84"/>
                <a:gd name="T14" fmla="*/ 11 w 118"/>
                <a:gd name="T15" fmla="*/ 19 h 84"/>
                <a:gd name="T16" fmla="*/ 13 w 118"/>
                <a:gd name="T17" fmla="*/ 19 h 84"/>
                <a:gd name="T18" fmla="*/ 16 w 118"/>
                <a:gd name="T19" fmla="*/ 19 h 84"/>
                <a:gd name="T20" fmla="*/ 19 w 118"/>
                <a:gd name="T21" fmla="*/ 18 h 84"/>
                <a:gd name="T22" fmla="*/ 21 w 118"/>
                <a:gd name="T23" fmla="*/ 18 h 84"/>
                <a:gd name="T24" fmla="*/ 23 w 118"/>
                <a:gd name="T25" fmla="*/ 16 h 84"/>
                <a:gd name="T26" fmla="*/ 25 w 118"/>
                <a:gd name="T27" fmla="*/ 15 h 84"/>
                <a:gd name="T28" fmla="*/ 26 w 118"/>
                <a:gd name="T29" fmla="*/ 13 h 84"/>
                <a:gd name="T30" fmla="*/ 27 w 118"/>
                <a:gd name="T31" fmla="*/ 11 h 84"/>
                <a:gd name="T32" fmla="*/ 27 w 118"/>
                <a:gd name="T33" fmla="*/ 9 h 84"/>
                <a:gd name="T34" fmla="*/ 27 w 118"/>
                <a:gd name="T35" fmla="*/ 7 h 84"/>
                <a:gd name="T36" fmla="*/ 26 w 118"/>
                <a:gd name="T37" fmla="*/ 5 h 84"/>
                <a:gd name="T38" fmla="*/ 25 w 118"/>
                <a:gd name="T39" fmla="*/ 4 h 84"/>
                <a:gd name="T40" fmla="*/ 23 w 118"/>
                <a:gd name="T41" fmla="*/ 2 h 84"/>
                <a:gd name="T42" fmla="*/ 21 w 118"/>
                <a:gd name="T43" fmla="*/ 1 h 84"/>
                <a:gd name="T44" fmla="*/ 19 w 118"/>
                <a:gd name="T45" fmla="*/ 0 h 84"/>
                <a:gd name="T46" fmla="*/ 16 w 118"/>
                <a:gd name="T47" fmla="*/ 0 h 84"/>
                <a:gd name="T48" fmla="*/ 13 w 118"/>
                <a:gd name="T49" fmla="*/ 0 h 84"/>
                <a:gd name="T50" fmla="*/ 11 w 118"/>
                <a:gd name="T51" fmla="*/ 0 h 84"/>
                <a:gd name="T52" fmla="*/ 8 w 118"/>
                <a:gd name="T53" fmla="*/ 0 h 84"/>
                <a:gd name="T54" fmla="*/ 6 w 118"/>
                <a:gd name="T55" fmla="*/ 1 h 84"/>
                <a:gd name="T56" fmla="*/ 4 w 118"/>
                <a:gd name="T57" fmla="*/ 2 h 84"/>
                <a:gd name="T58" fmla="*/ 2 w 118"/>
                <a:gd name="T59" fmla="*/ 4 h 84"/>
                <a:gd name="T60" fmla="*/ 1 w 118"/>
                <a:gd name="T61" fmla="*/ 5 h 84"/>
                <a:gd name="T62" fmla="*/ 0 w 118"/>
                <a:gd name="T63" fmla="*/ 7 h 84"/>
                <a:gd name="T64" fmla="*/ 0 w 118"/>
                <a:gd name="T65" fmla="*/ 9 h 8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8"/>
                <a:gd name="T100" fmla="*/ 0 h 84"/>
                <a:gd name="T101" fmla="*/ 118 w 118"/>
                <a:gd name="T102" fmla="*/ 84 h 8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8" h="84">
                  <a:moveTo>
                    <a:pt x="0" y="41"/>
                  </a:moveTo>
                  <a:lnTo>
                    <a:pt x="1" y="50"/>
                  </a:lnTo>
                  <a:lnTo>
                    <a:pt x="5" y="58"/>
                  </a:lnTo>
                  <a:lnTo>
                    <a:pt x="10" y="66"/>
                  </a:lnTo>
                  <a:lnTo>
                    <a:pt x="16" y="72"/>
                  </a:lnTo>
                  <a:lnTo>
                    <a:pt x="26" y="78"/>
                  </a:lnTo>
                  <a:lnTo>
                    <a:pt x="35" y="81"/>
                  </a:lnTo>
                  <a:lnTo>
                    <a:pt x="46" y="83"/>
                  </a:lnTo>
                  <a:lnTo>
                    <a:pt x="58" y="84"/>
                  </a:lnTo>
                  <a:lnTo>
                    <a:pt x="70" y="83"/>
                  </a:lnTo>
                  <a:lnTo>
                    <a:pt x="82" y="81"/>
                  </a:lnTo>
                  <a:lnTo>
                    <a:pt x="92" y="78"/>
                  </a:lnTo>
                  <a:lnTo>
                    <a:pt x="101" y="72"/>
                  </a:lnTo>
                  <a:lnTo>
                    <a:pt x="108" y="66"/>
                  </a:lnTo>
                  <a:lnTo>
                    <a:pt x="113" y="58"/>
                  </a:lnTo>
                  <a:lnTo>
                    <a:pt x="117" y="50"/>
                  </a:lnTo>
                  <a:lnTo>
                    <a:pt x="118" y="41"/>
                  </a:lnTo>
                  <a:lnTo>
                    <a:pt x="117" y="32"/>
                  </a:lnTo>
                  <a:lnTo>
                    <a:pt x="113" y="24"/>
                  </a:lnTo>
                  <a:lnTo>
                    <a:pt x="108" y="18"/>
                  </a:lnTo>
                  <a:lnTo>
                    <a:pt x="101" y="11"/>
                  </a:lnTo>
                  <a:lnTo>
                    <a:pt x="92" y="6"/>
                  </a:lnTo>
                  <a:lnTo>
                    <a:pt x="82" y="2"/>
                  </a:lnTo>
                  <a:lnTo>
                    <a:pt x="70" y="1"/>
                  </a:lnTo>
                  <a:lnTo>
                    <a:pt x="58" y="0"/>
                  </a:lnTo>
                  <a:lnTo>
                    <a:pt x="46" y="1"/>
                  </a:lnTo>
                  <a:lnTo>
                    <a:pt x="35" y="2"/>
                  </a:lnTo>
                  <a:lnTo>
                    <a:pt x="26" y="6"/>
                  </a:lnTo>
                  <a:lnTo>
                    <a:pt x="16" y="11"/>
                  </a:lnTo>
                  <a:lnTo>
                    <a:pt x="10" y="18"/>
                  </a:lnTo>
                  <a:lnTo>
                    <a:pt x="5" y="24"/>
                  </a:lnTo>
                  <a:lnTo>
                    <a:pt x="1" y="32"/>
                  </a:lnTo>
                  <a:lnTo>
                    <a:pt x="0" y="41"/>
                  </a:lnTo>
                  <a:close/>
                </a:path>
              </a:pathLst>
            </a:custGeom>
            <a:solidFill>
              <a:srgbClr val="000000"/>
            </a:solidFill>
            <a:ln w="9525">
              <a:noFill/>
              <a:round/>
              <a:headEnd/>
              <a:tailEnd/>
            </a:ln>
          </p:spPr>
          <p:txBody>
            <a:bodyPr/>
            <a:lstStyle/>
            <a:p>
              <a:pPr rtl="0"/>
              <a:endParaRPr lang="en-US" sz="3800"/>
            </a:p>
          </p:txBody>
        </p:sp>
        <p:sp>
          <p:nvSpPr>
            <p:cNvPr id="41520" name="Freeform 560"/>
            <p:cNvSpPr>
              <a:spLocks/>
            </p:cNvSpPr>
            <p:nvPr/>
          </p:nvSpPr>
          <p:spPr bwMode="auto">
            <a:xfrm>
              <a:off x="361" y="2887"/>
              <a:ext cx="45" cy="120"/>
            </a:xfrm>
            <a:custGeom>
              <a:avLst/>
              <a:gdLst>
                <a:gd name="T0" fmla="*/ 36 w 198"/>
                <a:gd name="T1" fmla="*/ 3 h 526"/>
                <a:gd name="T2" fmla="*/ 0 w 198"/>
                <a:gd name="T3" fmla="*/ 114 h 526"/>
                <a:gd name="T4" fmla="*/ 0 w 198"/>
                <a:gd name="T5" fmla="*/ 116 h 526"/>
                <a:gd name="T6" fmla="*/ 1 w 198"/>
                <a:gd name="T7" fmla="*/ 117 h 526"/>
                <a:gd name="T8" fmla="*/ 2 w 198"/>
                <a:gd name="T9" fmla="*/ 119 h 526"/>
                <a:gd name="T10" fmla="*/ 3 w 198"/>
                <a:gd name="T11" fmla="*/ 120 h 526"/>
                <a:gd name="T12" fmla="*/ 5 w 198"/>
                <a:gd name="T13" fmla="*/ 120 h 526"/>
                <a:gd name="T14" fmla="*/ 7 w 198"/>
                <a:gd name="T15" fmla="*/ 120 h 526"/>
                <a:gd name="T16" fmla="*/ 8 w 198"/>
                <a:gd name="T17" fmla="*/ 118 h 526"/>
                <a:gd name="T18" fmla="*/ 9 w 198"/>
                <a:gd name="T19" fmla="*/ 117 h 526"/>
                <a:gd name="T20" fmla="*/ 45 w 198"/>
                <a:gd name="T21" fmla="*/ 6 h 526"/>
                <a:gd name="T22" fmla="*/ 45 w 198"/>
                <a:gd name="T23" fmla="*/ 4 h 526"/>
                <a:gd name="T24" fmla="*/ 45 w 198"/>
                <a:gd name="T25" fmla="*/ 3 h 526"/>
                <a:gd name="T26" fmla="*/ 44 w 198"/>
                <a:gd name="T27" fmla="*/ 1 h 526"/>
                <a:gd name="T28" fmla="*/ 42 w 198"/>
                <a:gd name="T29" fmla="*/ 0 h 526"/>
                <a:gd name="T30" fmla="*/ 40 w 198"/>
                <a:gd name="T31" fmla="*/ 0 h 526"/>
                <a:gd name="T32" fmla="*/ 38 w 198"/>
                <a:gd name="T33" fmla="*/ 1 h 526"/>
                <a:gd name="T34" fmla="*/ 37 w 198"/>
                <a:gd name="T35" fmla="*/ 2 h 526"/>
                <a:gd name="T36" fmla="*/ 36 w 198"/>
                <a:gd name="T37" fmla="*/ 3 h 5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8"/>
                <a:gd name="T58" fmla="*/ 0 h 526"/>
                <a:gd name="T59" fmla="*/ 198 w 198"/>
                <a:gd name="T60" fmla="*/ 526 h 5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8" h="526">
                  <a:moveTo>
                    <a:pt x="159" y="15"/>
                  </a:moveTo>
                  <a:lnTo>
                    <a:pt x="2" y="501"/>
                  </a:lnTo>
                  <a:lnTo>
                    <a:pt x="0" y="507"/>
                  </a:lnTo>
                  <a:lnTo>
                    <a:pt x="3" y="515"/>
                  </a:lnTo>
                  <a:lnTo>
                    <a:pt x="8" y="522"/>
                  </a:lnTo>
                  <a:lnTo>
                    <a:pt x="15" y="526"/>
                  </a:lnTo>
                  <a:lnTo>
                    <a:pt x="22" y="526"/>
                  </a:lnTo>
                  <a:lnTo>
                    <a:pt x="29" y="524"/>
                  </a:lnTo>
                  <a:lnTo>
                    <a:pt x="35" y="519"/>
                  </a:lnTo>
                  <a:lnTo>
                    <a:pt x="39" y="513"/>
                  </a:lnTo>
                  <a:lnTo>
                    <a:pt x="197" y="26"/>
                  </a:lnTo>
                  <a:lnTo>
                    <a:pt x="198" y="18"/>
                  </a:lnTo>
                  <a:lnTo>
                    <a:pt x="197" y="12"/>
                  </a:lnTo>
                  <a:lnTo>
                    <a:pt x="192" y="5"/>
                  </a:lnTo>
                  <a:lnTo>
                    <a:pt x="185" y="2"/>
                  </a:lnTo>
                  <a:lnTo>
                    <a:pt x="177" y="0"/>
                  </a:lnTo>
                  <a:lnTo>
                    <a:pt x="169" y="3"/>
                  </a:lnTo>
                  <a:lnTo>
                    <a:pt x="163" y="8"/>
                  </a:lnTo>
                  <a:lnTo>
                    <a:pt x="159" y="15"/>
                  </a:lnTo>
                  <a:close/>
                </a:path>
              </a:pathLst>
            </a:custGeom>
            <a:solidFill>
              <a:srgbClr val="000000"/>
            </a:solidFill>
            <a:ln w="9525">
              <a:noFill/>
              <a:round/>
              <a:headEnd/>
              <a:tailEnd/>
            </a:ln>
          </p:spPr>
          <p:txBody>
            <a:bodyPr/>
            <a:lstStyle/>
            <a:p>
              <a:pPr rtl="0"/>
              <a:endParaRPr lang="en-US" sz="3800"/>
            </a:p>
          </p:txBody>
        </p:sp>
        <p:sp>
          <p:nvSpPr>
            <p:cNvPr id="41521" name="Freeform 561"/>
            <p:cNvSpPr>
              <a:spLocks/>
            </p:cNvSpPr>
            <p:nvPr/>
          </p:nvSpPr>
          <p:spPr bwMode="auto">
            <a:xfrm>
              <a:off x="434" y="2899"/>
              <a:ext cx="44" cy="47"/>
            </a:xfrm>
            <a:custGeom>
              <a:avLst/>
              <a:gdLst>
                <a:gd name="T0" fmla="*/ 16 w 194"/>
                <a:gd name="T1" fmla="*/ 0 h 208"/>
                <a:gd name="T2" fmla="*/ 17 w 194"/>
                <a:gd name="T3" fmla="*/ 0 h 208"/>
                <a:gd name="T4" fmla="*/ 15 w 194"/>
                <a:gd name="T5" fmla="*/ 1 h 208"/>
                <a:gd name="T6" fmla="*/ 12 w 194"/>
                <a:gd name="T7" fmla="*/ 2 h 208"/>
                <a:gd name="T8" fmla="*/ 9 w 194"/>
                <a:gd name="T9" fmla="*/ 3 h 208"/>
                <a:gd name="T10" fmla="*/ 7 w 194"/>
                <a:gd name="T11" fmla="*/ 6 h 208"/>
                <a:gd name="T12" fmla="*/ 1 w 194"/>
                <a:gd name="T13" fmla="*/ 17 h 208"/>
                <a:gd name="T14" fmla="*/ 0 w 194"/>
                <a:gd name="T15" fmla="*/ 38 h 208"/>
                <a:gd name="T16" fmla="*/ 2 w 194"/>
                <a:gd name="T17" fmla="*/ 45 h 208"/>
                <a:gd name="T18" fmla="*/ 5 w 194"/>
                <a:gd name="T19" fmla="*/ 47 h 208"/>
                <a:gd name="T20" fmla="*/ 8 w 194"/>
                <a:gd name="T21" fmla="*/ 46 h 208"/>
                <a:gd name="T22" fmla="*/ 10 w 194"/>
                <a:gd name="T23" fmla="*/ 43 h 208"/>
                <a:gd name="T24" fmla="*/ 9 w 194"/>
                <a:gd name="T25" fmla="*/ 35 h 208"/>
                <a:gd name="T26" fmla="*/ 10 w 194"/>
                <a:gd name="T27" fmla="*/ 19 h 208"/>
                <a:gd name="T28" fmla="*/ 14 w 194"/>
                <a:gd name="T29" fmla="*/ 11 h 208"/>
                <a:gd name="T30" fmla="*/ 16 w 194"/>
                <a:gd name="T31" fmla="*/ 10 h 208"/>
                <a:gd name="T32" fmla="*/ 18 w 194"/>
                <a:gd name="T33" fmla="*/ 9 h 208"/>
                <a:gd name="T34" fmla="*/ 18 w 194"/>
                <a:gd name="T35" fmla="*/ 9 h 208"/>
                <a:gd name="T36" fmla="*/ 19 w 194"/>
                <a:gd name="T37" fmla="*/ 9 h 208"/>
                <a:gd name="T38" fmla="*/ 21 w 194"/>
                <a:gd name="T39" fmla="*/ 9 h 208"/>
                <a:gd name="T40" fmla="*/ 24 w 194"/>
                <a:gd name="T41" fmla="*/ 9 h 208"/>
                <a:gd name="T42" fmla="*/ 27 w 194"/>
                <a:gd name="T43" fmla="*/ 10 h 208"/>
                <a:gd name="T44" fmla="*/ 32 w 194"/>
                <a:gd name="T45" fmla="*/ 14 h 208"/>
                <a:gd name="T46" fmla="*/ 35 w 194"/>
                <a:gd name="T47" fmla="*/ 28 h 208"/>
                <a:gd name="T48" fmla="*/ 35 w 194"/>
                <a:gd name="T49" fmla="*/ 42 h 208"/>
                <a:gd name="T50" fmla="*/ 37 w 194"/>
                <a:gd name="T51" fmla="*/ 44 h 208"/>
                <a:gd name="T52" fmla="*/ 41 w 194"/>
                <a:gd name="T53" fmla="*/ 45 h 208"/>
                <a:gd name="T54" fmla="*/ 43 w 194"/>
                <a:gd name="T55" fmla="*/ 42 h 208"/>
                <a:gd name="T56" fmla="*/ 44 w 194"/>
                <a:gd name="T57" fmla="*/ 34 h 208"/>
                <a:gd name="T58" fmla="*/ 44 w 194"/>
                <a:gd name="T59" fmla="*/ 23 h 208"/>
                <a:gd name="T60" fmla="*/ 42 w 194"/>
                <a:gd name="T61" fmla="*/ 14 h 208"/>
                <a:gd name="T62" fmla="*/ 37 w 194"/>
                <a:gd name="T63" fmla="*/ 7 h 208"/>
                <a:gd name="T64" fmla="*/ 31 w 194"/>
                <a:gd name="T65" fmla="*/ 2 h 208"/>
                <a:gd name="T66" fmla="*/ 25 w 194"/>
                <a:gd name="T67" fmla="*/ 0 h 208"/>
                <a:gd name="T68" fmla="*/ 20 w 194"/>
                <a:gd name="T69" fmla="*/ 0 h 208"/>
                <a:gd name="T70" fmla="*/ 17 w 194"/>
                <a:gd name="T71" fmla="*/ 0 h 2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4"/>
                <a:gd name="T109" fmla="*/ 0 h 208"/>
                <a:gd name="T110" fmla="*/ 194 w 194"/>
                <a:gd name="T111" fmla="*/ 208 h 2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4" h="208">
                  <a:moveTo>
                    <a:pt x="71" y="2"/>
                  </a:moveTo>
                  <a:lnTo>
                    <a:pt x="72" y="2"/>
                  </a:lnTo>
                  <a:lnTo>
                    <a:pt x="73" y="2"/>
                  </a:lnTo>
                  <a:lnTo>
                    <a:pt x="75" y="2"/>
                  </a:lnTo>
                  <a:lnTo>
                    <a:pt x="67" y="4"/>
                  </a:lnTo>
                  <a:lnTo>
                    <a:pt x="60" y="5"/>
                  </a:lnTo>
                  <a:lnTo>
                    <a:pt x="54" y="8"/>
                  </a:lnTo>
                  <a:lnTo>
                    <a:pt x="47" y="10"/>
                  </a:lnTo>
                  <a:lnTo>
                    <a:pt x="41" y="14"/>
                  </a:lnTo>
                  <a:lnTo>
                    <a:pt x="36" y="19"/>
                  </a:lnTo>
                  <a:lnTo>
                    <a:pt x="30" y="25"/>
                  </a:lnTo>
                  <a:lnTo>
                    <a:pt x="25" y="30"/>
                  </a:lnTo>
                  <a:lnTo>
                    <a:pt x="6" y="75"/>
                  </a:lnTo>
                  <a:lnTo>
                    <a:pt x="0" y="125"/>
                  </a:lnTo>
                  <a:lnTo>
                    <a:pt x="2" y="168"/>
                  </a:lnTo>
                  <a:lnTo>
                    <a:pt x="4" y="191"/>
                  </a:lnTo>
                  <a:lnTo>
                    <a:pt x="8" y="199"/>
                  </a:lnTo>
                  <a:lnTo>
                    <a:pt x="13" y="204"/>
                  </a:lnTo>
                  <a:lnTo>
                    <a:pt x="20" y="208"/>
                  </a:lnTo>
                  <a:lnTo>
                    <a:pt x="28" y="208"/>
                  </a:lnTo>
                  <a:lnTo>
                    <a:pt x="36" y="204"/>
                  </a:lnTo>
                  <a:lnTo>
                    <a:pt x="41" y="199"/>
                  </a:lnTo>
                  <a:lnTo>
                    <a:pt x="43" y="192"/>
                  </a:lnTo>
                  <a:lnTo>
                    <a:pt x="43" y="185"/>
                  </a:lnTo>
                  <a:lnTo>
                    <a:pt x="41" y="157"/>
                  </a:lnTo>
                  <a:lnTo>
                    <a:pt x="41" y="121"/>
                  </a:lnTo>
                  <a:lnTo>
                    <a:pt x="45" y="84"/>
                  </a:lnTo>
                  <a:lnTo>
                    <a:pt x="58" y="54"/>
                  </a:lnTo>
                  <a:lnTo>
                    <a:pt x="62" y="49"/>
                  </a:lnTo>
                  <a:lnTo>
                    <a:pt x="67" y="45"/>
                  </a:lnTo>
                  <a:lnTo>
                    <a:pt x="72" y="43"/>
                  </a:lnTo>
                  <a:lnTo>
                    <a:pt x="78" y="41"/>
                  </a:lnTo>
                  <a:lnTo>
                    <a:pt x="80" y="41"/>
                  </a:lnTo>
                  <a:lnTo>
                    <a:pt x="81" y="40"/>
                  </a:lnTo>
                  <a:lnTo>
                    <a:pt x="82" y="40"/>
                  </a:lnTo>
                  <a:lnTo>
                    <a:pt x="84" y="40"/>
                  </a:lnTo>
                  <a:lnTo>
                    <a:pt x="88" y="39"/>
                  </a:lnTo>
                  <a:lnTo>
                    <a:pt x="93" y="39"/>
                  </a:lnTo>
                  <a:lnTo>
                    <a:pt x="98" y="39"/>
                  </a:lnTo>
                  <a:lnTo>
                    <a:pt x="106" y="40"/>
                  </a:lnTo>
                  <a:lnTo>
                    <a:pt x="112" y="41"/>
                  </a:lnTo>
                  <a:lnTo>
                    <a:pt x="120" y="44"/>
                  </a:lnTo>
                  <a:lnTo>
                    <a:pt x="128" y="49"/>
                  </a:lnTo>
                  <a:lnTo>
                    <a:pt x="140" y="64"/>
                  </a:lnTo>
                  <a:lnTo>
                    <a:pt x="149" y="87"/>
                  </a:lnTo>
                  <a:lnTo>
                    <a:pt x="155" y="125"/>
                  </a:lnTo>
                  <a:lnTo>
                    <a:pt x="154" y="177"/>
                  </a:lnTo>
                  <a:lnTo>
                    <a:pt x="154" y="185"/>
                  </a:lnTo>
                  <a:lnTo>
                    <a:pt x="158" y="191"/>
                  </a:lnTo>
                  <a:lnTo>
                    <a:pt x="163" y="196"/>
                  </a:lnTo>
                  <a:lnTo>
                    <a:pt x="171" y="199"/>
                  </a:lnTo>
                  <a:lnTo>
                    <a:pt x="179" y="198"/>
                  </a:lnTo>
                  <a:lnTo>
                    <a:pt x="186" y="195"/>
                  </a:lnTo>
                  <a:lnTo>
                    <a:pt x="190" y="188"/>
                  </a:lnTo>
                  <a:lnTo>
                    <a:pt x="193" y="181"/>
                  </a:lnTo>
                  <a:lnTo>
                    <a:pt x="194" y="152"/>
                  </a:lnTo>
                  <a:lnTo>
                    <a:pt x="194" y="126"/>
                  </a:lnTo>
                  <a:lnTo>
                    <a:pt x="193" y="101"/>
                  </a:lnTo>
                  <a:lnTo>
                    <a:pt x="189" y="80"/>
                  </a:lnTo>
                  <a:lnTo>
                    <a:pt x="183" y="61"/>
                  </a:lnTo>
                  <a:lnTo>
                    <a:pt x="175" y="44"/>
                  </a:lnTo>
                  <a:lnTo>
                    <a:pt x="164" y="30"/>
                  </a:lnTo>
                  <a:lnTo>
                    <a:pt x="153" y="18"/>
                  </a:lnTo>
                  <a:lnTo>
                    <a:pt x="138" y="9"/>
                  </a:lnTo>
                  <a:lnTo>
                    <a:pt x="125" y="4"/>
                  </a:lnTo>
                  <a:lnTo>
                    <a:pt x="111" y="1"/>
                  </a:lnTo>
                  <a:lnTo>
                    <a:pt x="99" y="0"/>
                  </a:lnTo>
                  <a:lnTo>
                    <a:pt x="88" y="0"/>
                  </a:lnTo>
                  <a:lnTo>
                    <a:pt x="80" y="1"/>
                  </a:lnTo>
                  <a:lnTo>
                    <a:pt x="73" y="2"/>
                  </a:lnTo>
                  <a:lnTo>
                    <a:pt x="71" y="2"/>
                  </a:lnTo>
                  <a:close/>
                </a:path>
              </a:pathLst>
            </a:custGeom>
            <a:solidFill>
              <a:srgbClr val="000000"/>
            </a:solidFill>
            <a:ln w="9525">
              <a:noFill/>
              <a:round/>
              <a:headEnd/>
              <a:tailEnd/>
            </a:ln>
          </p:spPr>
          <p:txBody>
            <a:bodyPr/>
            <a:lstStyle/>
            <a:p>
              <a:pPr rtl="0"/>
              <a:endParaRPr lang="en-US" sz="3800"/>
            </a:p>
          </p:txBody>
        </p:sp>
        <p:sp>
          <p:nvSpPr>
            <p:cNvPr id="41522" name="Freeform 562"/>
            <p:cNvSpPr>
              <a:spLocks/>
            </p:cNvSpPr>
            <p:nvPr/>
          </p:nvSpPr>
          <p:spPr bwMode="auto">
            <a:xfrm>
              <a:off x="523" y="2938"/>
              <a:ext cx="161" cy="60"/>
            </a:xfrm>
            <a:custGeom>
              <a:avLst/>
              <a:gdLst>
                <a:gd name="T0" fmla="*/ 1 w 705"/>
                <a:gd name="T1" fmla="*/ 55 h 258"/>
                <a:gd name="T2" fmla="*/ 0 w 705"/>
                <a:gd name="T3" fmla="*/ 60 h 258"/>
                <a:gd name="T4" fmla="*/ 161 w 705"/>
                <a:gd name="T5" fmla="*/ 60 h 258"/>
                <a:gd name="T6" fmla="*/ 160 w 705"/>
                <a:gd name="T7" fmla="*/ 55 h 258"/>
                <a:gd name="T8" fmla="*/ 158 w 705"/>
                <a:gd name="T9" fmla="*/ 49 h 258"/>
                <a:gd name="T10" fmla="*/ 157 w 705"/>
                <a:gd name="T11" fmla="*/ 43 h 258"/>
                <a:gd name="T12" fmla="*/ 154 w 705"/>
                <a:gd name="T13" fmla="*/ 38 h 258"/>
                <a:gd name="T14" fmla="*/ 151 w 705"/>
                <a:gd name="T15" fmla="*/ 33 h 258"/>
                <a:gd name="T16" fmla="*/ 147 w 705"/>
                <a:gd name="T17" fmla="*/ 28 h 258"/>
                <a:gd name="T18" fmla="*/ 143 w 705"/>
                <a:gd name="T19" fmla="*/ 23 h 258"/>
                <a:gd name="T20" fmla="*/ 138 w 705"/>
                <a:gd name="T21" fmla="*/ 20 h 258"/>
                <a:gd name="T22" fmla="*/ 133 w 705"/>
                <a:gd name="T23" fmla="*/ 16 h 258"/>
                <a:gd name="T24" fmla="*/ 128 w 705"/>
                <a:gd name="T25" fmla="*/ 12 h 258"/>
                <a:gd name="T26" fmla="*/ 122 w 705"/>
                <a:gd name="T27" fmla="*/ 9 h 258"/>
                <a:gd name="T28" fmla="*/ 115 w 705"/>
                <a:gd name="T29" fmla="*/ 6 h 258"/>
                <a:gd name="T30" fmla="*/ 109 w 705"/>
                <a:gd name="T31" fmla="*/ 4 h 258"/>
                <a:gd name="T32" fmla="*/ 102 w 705"/>
                <a:gd name="T33" fmla="*/ 2 h 258"/>
                <a:gd name="T34" fmla="*/ 95 w 705"/>
                <a:gd name="T35" fmla="*/ 1 h 258"/>
                <a:gd name="T36" fmla="*/ 88 w 705"/>
                <a:gd name="T37" fmla="*/ 0 h 258"/>
                <a:gd name="T38" fmla="*/ 80 w 705"/>
                <a:gd name="T39" fmla="*/ 0 h 258"/>
                <a:gd name="T40" fmla="*/ 73 w 705"/>
                <a:gd name="T41" fmla="*/ 0 h 258"/>
                <a:gd name="T42" fmla="*/ 66 w 705"/>
                <a:gd name="T43" fmla="*/ 1 h 258"/>
                <a:gd name="T44" fmla="*/ 59 w 705"/>
                <a:gd name="T45" fmla="*/ 2 h 258"/>
                <a:gd name="T46" fmla="*/ 52 w 705"/>
                <a:gd name="T47" fmla="*/ 4 h 258"/>
                <a:gd name="T48" fmla="*/ 46 w 705"/>
                <a:gd name="T49" fmla="*/ 6 h 258"/>
                <a:gd name="T50" fmla="*/ 39 w 705"/>
                <a:gd name="T51" fmla="*/ 9 h 258"/>
                <a:gd name="T52" fmla="*/ 33 w 705"/>
                <a:gd name="T53" fmla="*/ 12 h 258"/>
                <a:gd name="T54" fmla="*/ 28 w 705"/>
                <a:gd name="T55" fmla="*/ 16 h 258"/>
                <a:gd name="T56" fmla="*/ 23 w 705"/>
                <a:gd name="T57" fmla="*/ 20 h 258"/>
                <a:gd name="T58" fmla="*/ 18 w 705"/>
                <a:gd name="T59" fmla="*/ 23 h 258"/>
                <a:gd name="T60" fmla="*/ 14 w 705"/>
                <a:gd name="T61" fmla="*/ 28 h 258"/>
                <a:gd name="T62" fmla="*/ 10 w 705"/>
                <a:gd name="T63" fmla="*/ 33 h 258"/>
                <a:gd name="T64" fmla="*/ 7 w 705"/>
                <a:gd name="T65" fmla="*/ 38 h 258"/>
                <a:gd name="T66" fmla="*/ 4 w 705"/>
                <a:gd name="T67" fmla="*/ 43 h 258"/>
                <a:gd name="T68" fmla="*/ 3 w 705"/>
                <a:gd name="T69" fmla="*/ 49 h 258"/>
                <a:gd name="T70" fmla="*/ 1 w 705"/>
                <a:gd name="T71" fmla="*/ 55 h 25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5"/>
                <a:gd name="T109" fmla="*/ 0 h 258"/>
                <a:gd name="T110" fmla="*/ 705 w 705"/>
                <a:gd name="T111" fmla="*/ 258 h 25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5" h="258">
                  <a:moveTo>
                    <a:pt x="4" y="235"/>
                  </a:moveTo>
                  <a:lnTo>
                    <a:pt x="0" y="258"/>
                  </a:lnTo>
                  <a:lnTo>
                    <a:pt x="705" y="258"/>
                  </a:lnTo>
                  <a:lnTo>
                    <a:pt x="701" y="235"/>
                  </a:lnTo>
                  <a:lnTo>
                    <a:pt x="694" y="210"/>
                  </a:lnTo>
                  <a:lnTo>
                    <a:pt x="686" y="187"/>
                  </a:lnTo>
                  <a:lnTo>
                    <a:pt x="675" y="163"/>
                  </a:lnTo>
                  <a:lnTo>
                    <a:pt x="660" y="141"/>
                  </a:lnTo>
                  <a:lnTo>
                    <a:pt x="643" y="120"/>
                  </a:lnTo>
                  <a:lnTo>
                    <a:pt x="625" y="101"/>
                  </a:lnTo>
                  <a:lnTo>
                    <a:pt x="604" y="84"/>
                  </a:lnTo>
                  <a:lnTo>
                    <a:pt x="582" y="67"/>
                  </a:lnTo>
                  <a:lnTo>
                    <a:pt x="559" y="52"/>
                  </a:lnTo>
                  <a:lnTo>
                    <a:pt x="533" y="39"/>
                  </a:lnTo>
                  <a:lnTo>
                    <a:pt x="505" y="27"/>
                  </a:lnTo>
                  <a:lnTo>
                    <a:pt x="477" y="18"/>
                  </a:lnTo>
                  <a:lnTo>
                    <a:pt x="447" y="10"/>
                  </a:lnTo>
                  <a:lnTo>
                    <a:pt x="416" y="5"/>
                  </a:lnTo>
                  <a:lnTo>
                    <a:pt x="384" y="1"/>
                  </a:lnTo>
                  <a:lnTo>
                    <a:pt x="352" y="0"/>
                  </a:lnTo>
                  <a:lnTo>
                    <a:pt x="319" y="1"/>
                  </a:lnTo>
                  <a:lnTo>
                    <a:pt x="288" y="5"/>
                  </a:lnTo>
                  <a:lnTo>
                    <a:pt x="257" y="10"/>
                  </a:lnTo>
                  <a:lnTo>
                    <a:pt x="227" y="18"/>
                  </a:lnTo>
                  <a:lnTo>
                    <a:pt x="200" y="27"/>
                  </a:lnTo>
                  <a:lnTo>
                    <a:pt x="172" y="39"/>
                  </a:lnTo>
                  <a:lnTo>
                    <a:pt x="146" y="52"/>
                  </a:lnTo>
                  <a:lnTo>
                    <a:pt x="122" y="67"/>
                  </a:lnTo>
                  <a:lnTo>
                    <a:pt x="99" y="84"/>
                  </a:lnTo>
                  <a:lnTo>
                    <a:pt x="79" y="101"/>
                  </a:lnTo>
                  <a:lnTo>
                    <a:pt x="60" y="120"/>
                  </a:lnTo>
                  <a:lnTo>
                    <a:pt x="45" y="141"/>
                  </a:lnTo>
                  <a:lnTo>
                    <a:pt x="30" y="163"/>
                  </a:lnTo>
                  <a:lnTo>
                    <a:pt x="19" y="187"/>
                  </a:lnTo>
                  <a:lnTo>
                    <a:pt x="11" y="210"/>
                  </a:lnTo>
                  <a:lnTo>
                    <a:pt x="4" y="235"/>
                  </a:lnTo>
                  <a:close/>
                </a:path>
              </a:pathLst>
            </a:custGeom>
            <a:solidFill>
              <a:srgbClr val="000000"/>
            </a:solidFill>
            <a:ln w="9525">
              <a:noFill/>
              <a:round/>
              <a:headEnd/>
              <a:tailEnd/>
            </a:ln>
          </p:spPr>
          <p:txBody>
            <a:bodyPr/>
            <a:lstStyle/>
            <a:p>
              <a:pPr rtl="0"/>
              <a:endParaRPr lang="en-US" sz="3800"/>
            </a:p>
          </p:txBody>
        </p:sp>
        <p:sp>
          <p:nvSpPr>
            <p:cNvPr id="41523" name="Freeform 563"/>
            <p:cNvSpPr>
              <a:spLocks/>
            </p:cNvSpPr>
            <p:nvPr/>
          </p:nvSpPr>
          <p:spPr bwMode="auto">
            <a:xfrm>
              <a:off x="535" y="2947"/>
              <a:ext cx="137" cy="41"/>
            </a:xfrm>
            <a:custGeom>
              <a:avLst/>
              <a:gdLst>
                <a:gd name="T0" fmla="*/ 68 w 603"/>
                <a:gd name="T1" fmla="*/ 0 h 178"/>
                <a:gd name="T2" fmla="*/ 75 w 603"/>
                <a:gd name="T3" fmla="*/ 0 h 178"/>
                <a:gd name="T4" fmla="*/ 80 w 603"/>
                <a:gd name="T5" fmla="*/ 1 h 178"/>
                <a:gd name="T6" fmla="*/ 86 w 603"/>
                <a:gd name="T7" fmla="*/ 2 h 178"/>
                <a:gd name="T8" fmla="*/ 92 w 603"/>
                <a:gd name="T9" fmla="*/ 3 h 178"/>
                <a:gd name="T10" fmla="*/ 97 w 603"/>
                <a:gd name="T11" fmla="*/ 5 h 178"/>
                <a:gd name="T12" fmla="*/ 102 w 603"/>
                <a:gd name="T13" fmla="*/ 7 h 178"/>
                <a:gd name="T14" fmla="*/ 107 w 603"/>
                <a:gd name="T15" fmla="*/ 9 h 178"/>
                <a:gd name="T16" fmla="*/ 112 w 603"/>
                <a:gd name="T17" fmla="*/ 12 h 178"/>
                <a:gd name="T18" fmla="*/ 117 w 603"/>
                <a:gd name="T19" fmla="*/ 14 h 178"/>
                <a:gd name="T20" fmla="*/ 120 w 603"/>
                <a:gd name="T21" fmla="*/ 18 h 178"/>
                <a:gd name="T22" fmla="*/ 124 w 603"/>
                <a:gd name="T23" fmla="*/ 21 h 178"/>
                <a:gd name="T24" fmla="*/ 127 w 603"/>
                <a:gd name="T25" fmla="*/ 25 h 178"/>
                <a:gd name="T26" fmla="*/ 130 w 603"/>
                <a:gd name="T27" fmla="*/ 28 h 178"/>
                <a:gd name="T28" fmla="*/ 133 w 603"/>
                <a:gd name="T29" fmla="*/ 32 h 178"/>
                <a:gd name="T30" fmla="*/ 135 w 603"/>
                <a:gd name="T31" fmla="*/ 37 h 178"/>
                <a:gd name="T32" fmla="*/ 137 w 603"/>
                <a:gd name="T33" fmla="*/ 41 h 178"/>
                <a:gd name="T34" fmla="*/ 134 w 603"/>
                <a:gd name="T35" fmla="*/ 41 h 178"/>
                <a:gd name="T36" fmla="*/ 128 w 603"/>
                <a:gd name="T37" fmla="*/ 41 h 178"/>
                <a:gd name="T38" fmla="*/ 121 w 603"/>
                <a:gd name="T39" fmla="*/ 41 h 178"/>
                <a:gd name="T40" fmla="*/ 113 w 603"/>
                <a:gd name="T41" fmla="*/ 41 h 178"/>
                <a:gd name="T42" fmla="*/ 103 w 603"/>
                <a:gd name="T43" fmla="*/ 41 h 178"/>
                <a:gd name="T44" fmla="*/ 92 w 603"/>
                <a:gd name="T45" fmla="*/ 41 h 178"/>
                <a:gd name="T46" fmla="*/ 80 w 603"/>
                <a:gd name="T47" fmla="*/ 41 h 178"/>
                <a:gd name="T48" fmla="*/ 69 w 603"/>
                <a:gd name="T49" fmla="*/ 41 h 178"/>
                <a:gd name="T50" fmla="*/ 57 w 603"/>
                <a:gd name="T51" fmla="*/ 41 h 178"/>
                <a:gd name="T52" fmla="*/ 45 w 603"/>
                <a:gd name="T53" fmla="*/ 41 h 178"/>
                <a:gd name="T54" fmla="*/ 34 w 603"/>
                <a:gd name="T55" fmla="*/ 41 h 178"/>
                <a:gd name="T56" fmla="*/ 24 w 603"/>
                <a:gd name="T57" fmla="*/ 41 h 178"/>
                <a:gd name="T58" fmla="*/ 16 w 603"/>
                <a:gd name="T59" fmla="*/ 41 h 178"/>
                <a:gd name="T60" fmla="*/ 9 w 603"/>
                <a:gd name="T61" fmla="*/ 41 h 178"/>
                <a:gd name="T62" fmla="*/ 3 w 603"/>
                <a:gd name="T63" fmla="*/ 41 h 178"/>
                <a:gd name="T64" fmla="*/ 0 w 603"/>
                <a:gd name="T65" fmla="*/ 41 h 178"/>
                <a:gd name="T66" fmla="*/ 2 w 603"/>
                <a:gd name="T67" fmla="*/ 37 h 178"/>
                <a:gd name="T68" fmla="*/ 4 w 603"/>
                <a:gd name="T69" fmla="*/ 32 h 178"/>
                <a:gd name="T70" fmla="*/ 6 w 603"/>
                <a:gd name="T71" fmla="*/ 28 h 178"/>
                <a:gd name="T72" fmla="*/ 9 w 603"/>
                <a:gd name="T73" fmla="*/ 25 h 178"/>
                <a:gd name="T74" fmla="*/ 13 w 603"/>
                <a:gd name="T75" fmla="*/ 21 h 178"/>
                <a:gd name="T76" fmla="*/ 16 w 603"/>
                <a:gd name="T77" fmla="*/ 18 h 178"/>
                <a:gd name="T78" fmla="*/ 20 w 603"/>
                <a:gd name="T79" fmla="*/ 14 h 178"/>
                <a:gd name="T80" fmla="*/ 25 w 603"/>
                <a:gd name="T81" fmla="*/ 12 h 178"/>
                <a:gd name="T82" fmla="*/ 29 w 603"/>
                <a:gd name="T83" fmla="*/ 9 h 178"/>
                <a:gd name="T84" fmla="*/ 34 w 603"/>
                <a:gd name="T85" fmla="*/ 7 h 178"/>
                <a:gd name="T86" fmla="*/ 39 w 603"/>
                <a:gd name="T87" fmla="*/ 5 h 178"/>
                <a:gd name="T88" fmla="*/ 45 w 603"/>
                <a:gd name="T89" fmla="*/ 3 h 178"/>
                <a:gd name="T90" fmla="*/ 51 w 603"/>
                <a:gd name="T91" fmla="*/ 2 h 178"/>
                <a:gd name="T92" fmla="*/ 56 w 603"/>
                <a:gd name="T93" fmla="*/ 1 h 178"/>
                <a:gd name="T94" fmla="*/ 62 w 603"/>
                <a:gd name="T95" fmla="*/ 0 h 178"/>
                <a:gd name="T96" fmla="*/ 68 w 603"/>
                <a:gd name="T97" fmla="*/ 0 h 1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03"/>
                <a:gd name="T148" fmla="*/ 0 h 178"/>
                <a:gd name="T149" fmla="*/ 603 w 603"/>
                <a:gd name="T150" fmla="*/ 178 h 17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03" h="178">
                  <a:moveTo>
                    <a:pt x="301" y="0"/>
                  </a:moveTo>
                  <a:lnTo>
                    <a:pt x="328" y="1"/>
                  </a:lnTo>
                  <a:lnTo>
                    <a:pt x="354" y="4"/>
                  </a:lnTo>
                  <a:lnTo>
                    <a:pt x="379" y="8"/>
                  </a:lnTo>
                  <a:lnTo>
                    <a:pt x="404" y="13"/>
                  </a:lnTo>
                  <a:lnTo>
                    <a:pt x="428" y="21"/>
                  </a:lnTo>
                  <a:lnTo>
                    <a:pt x="451" y="30"/>
                  </a:lnTo>
                  <a:lnTo>
                    <a:pt x="473" y="39"/>
                  </a:lnTo>
                  <a:lnTo>
                    <a:pt x="493" y="51"/>
                  </a:lnTo>
                  <a:lnTo>
                    <a:pt x="513" y="62"/>
                  </a:lnTo>
                  <a:lnTo>
                    <a:pt x="530" y="77"/>
                  </a:lnTo>
                  <a:lnTo>
                    <a:pt x="547" y="91"/>
                  </a:lnTo>
                  <a:lnTo>
                    <a:pt x="561" y="107"/>
                  </a:lnTo>
                  <a:lnTo>
                    <a:pt x="574" y="123"/>
                  </a:lnTo>
                  <a:lnTo>
                    <a:pt x="586" y="140"/>
                  </a:lnTo>
                  <a:lnTo>
                    <a:pt x="595" y="159"/>
                  </a:lnTo>
                  <a:lnTo>
                    <a:pt x="603" y="178"/>
                  </a:lnTo>
                  <a:lnTo>
                    <a:pt x="588" y="178"/>
                  </a:lnTo>
                  <a:lnTo>
                    <a:pt x="565" y="178"/>
                  </a:lnTo>
                  <a:lnTo>
                    <a:pt x="534" y="178"/>
                  </a:lnTo>
                  <a:lnTo>
                    <a:pt x="496" y="178"/>
                  </a:lnTo>
                  <a:lnTo>
                    <a:pt x="452" y="178"/>
                  </a:lnTo>
                  <a:lnTo>
                    <a:pt x="404" y="178"/>
                  </a:lnTo>
                  <a:lnTo>
                    <a:pt x="353" y="178"/>
                  </a:lnTo>
                  <a:lnTo>
                    <a:pt x="302" y="178"/>
                  </a:lnTo>
                  <a:lnTo>
                    <a:pt x="250" y="178"/>
                  </a:lnTo>
                  <a:lnTo>
                    <a:pt x="199" y="178"/>
                  </a:lnTo>
                  <a:lnTo>
                    <a:pt x="151" y="178"/>
                  </a:lnTo>
                  <a:lnTo>
                    <a:pt x="107" y="178"/>
                  </a:lnTo>
                  <a:lnTo>
                    <a:pt x="69" y="178"/>
                  </a:lnTo>
                  <a:lnTo>
                    <a:pt x="38" y="178"/>
                  </a:lnTo>
                  <a:lnTo>
                    <a:pt x="15" y="178"/>
                  </a:lnTo>
                  <a:lnTo>
                    <a:pt x="0" y="178"/>
                  </a:lnTo>
                  <a:lnTo>
                    <a:pt x="8" y="159"/>
                  </a:lnTo>
                  <a:lnTo>
                    <a:pt x="17" y="140"/>
                  </a:lnTo>
                  <a:lnTo>
                    <a:pt x="28" y="123"/>
                  </a:lnTo>
                  <a:lnTo>
                    <a:pt x="41" y="107"/>
                  </a:lnTo>
                  <a:lnTo>
                    <a:pt x="56" y="91"/>
                  </a:lnTo>
                  <a:lnTo>
                    <a:pt x="72" y="77"/>
                  </a:lnTo>
                  <a:lnTo>
                    <a:pt x="90" y="62"/>
                  </a:lnTo>
                  <a:lnTo>
                    <a:pt x="110" y="51"/>
                  </a:lnTo>
                  <a:lnTo>
                    <a:pt x="129" y="39"/>
                  </a:lnTo>
                  <a:lnTo>
                    <a:pt x="151" y="30"/>
                  </a:lnTo>
                  <a:lnTo>
                    <a:pt x="173" y="21"/>
                  </a:lnTo>
                  <a:lnTo>
                    <a:pt x="198" y="13"/>
                  </a:lnTo>
                  <a:lnTo>
                    <a:pt x="223" y="8"/>
                  </a:lnTo>
                  <a:lnTo>
                    <a:pt x="247" y="4"/>
                  </a:lnTo>
                  <a:lnTo>
                    <a:pt x="274" y="1"/>
                  </a:lnTo>
                  <a:lnTo>
                    <a:pt x="301" y="0"/>
                  </a:lnTo>
                  <a:close/>
                </a:path>
              </a:pathLst>
            </a:custGeom>
            <a:solidFill>
              <a:srgbClr val="C0C0C0"/>
            </a:solidFill>
            <a:ln w="9525">
              <a:noFill/>
              <a:round/>
              <a:headEnd/>
              <a:tailEnd/>
            </a:ln>
          </p:spPr>
          <p:txBody>
            <a:bodyPr/>
            <a:lstStyle/>
            <a:p>
              <a:pPr rtl="0"/>
              <a:endParaRPr lang="en-US" sz="3800"/>
            </a:p>
          </p:txBody>
        </p:sp>
        <p:sp>
          <p:nvSpPr>
            <p:cNvPr id="41524" name="Freeform 564"/>
            <p:cNvSpPr>
              <a:spLocks/>
            </p:cNvSpPr>
            <p:nvPr/>
          </p:nvSpPr>
          <p:spPr bwMode="auto">
            <a:xfrm>
              <a:off x="523" y="2988"/>
              <a:ext cx="161" cy="28"/>
            </a:xfrm>
            <a:custGeom>
              <a:avLst/>
              <a:gdLst>
                <a:gd name="T0" fmla="*/ 156 w 705"/>
                <a:gd name="T1" fmla="*/ 0 h 122"/>
                <a:gd name="T2" fmla="*/ 1 w 705"/>
                <a:gd name="T3" fmla="*/ 0 h 122"/>
                <a:gd name="T4" fmla="*/ 1 w 705"/>
                <a:gd name="T5" fmla="*/ 4 h 122"/>
                <a:gd name="T6" fmla="*/ 0 w 705"/>
                <a:gd name="T7" fmla="*/ 13 h 122"/>
                <a:gd name="T8" fmla="*/ 0 w 705"/>
                <a:gd name="T9" fmla="*/ 16 h 122"/>
                <a:gd name="T10" fmla="*/ 0 w 705"/>
                <a:gd name="T11" fmla="*/ 19 h 122"/>
                <a:gd name="T12" fmla="*/ 1 w 705"/>
                <a:gd name="T13" fmla="*/ 22 h 122"/>
                <a:gd name="T14" fmla="*/ 2 w 705"/>
                <a:gd name="T15" fmla="*/ 25 h 122"/>
                <a:gd name="T16" fmla="*/ 3 w 705"/>
                <a:gd name="T17" fmla="*/ 28 h 122"/>
                <a:gd name="T18" fmla="*/ 158 w 705"/>
                <a:gd name="T19" fmla="*/ 28 h 122"/>
                <a:gd name="T20" fmla="*/ 159 w 705"/>
                <a:gd name="T21" fmla="*/ 25 h 122"/>
                <a:gd name="T22" fmla="*/ 160 w 705"/>
                <a:gd name="T23" fmla="*/ 22 h 122"/>
                <a:gd name="T24" fmla="*/ 161 w 705"/>
                <a:gd name="T25" fmla="*/ 19 h 122"/>
                <a:gd name="T26" fmla="*/ 161 w 705"/>
                <a:gd name="T27" fmla="*/ 16 h 122"/>
                <a:gd name="T28" fmla="*/ 161 w 705"/>
                <a:gd name="T29" fmla="*/ 13 h 122"/>
                <a:gd name="T30" fmla="*/ 160 w 705"/>
                <a:gd name="T31" fmla="*/ 0 h 122"/>
                <a:gd name="T32" fmla="*/ 156 w 705"/>
                <a:gd name="T33" fmla="*/ 0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5"/>
                <a:gd name="T52" fmla="*/ 0 h 122"/>
                <a:gd name="T53" fmla="*/ 705 w 705"/>
                <a:gd name="T54" fmla="*/ 122 h 1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5" h="122">
                  <a:moveTo>
                    <a:pt x="681" y="1"/>
                  </a:moveTo>
                  <a:lnTo>
                    <a:pt x="6" y="1"/>
                  </a:lnTo>
                  <a:lnTo>
                    <a:pt x="4" y="18"/>
                  </a:lnTo>
                  <a:lnTo>
                    <a:pt x="0" y="57"/>
                  </a:lnTo>
                  <a:lnTo>
                    <a:pt x="0" y="69"/>
                  </a:lnTo>
                  <a:lnTo>
                    <a:pt x="2" y="82"/>
                  </a:lnTo>
                  <a:lnTo>
                    <a:pt x="4" y="95"/>
                  </a:lnTo>
                  <a:lnTo>
                    <a:pt x="7" y="108"/>
                  </a:lnTo>
                  <a:lnTo>
                    <a:pt x="11" y="122"/>
                  </a:lnTo>
                  <a:lnTo>
                    <a:pt x="694" y="122"/>
                  </a:lnTo>
                  <a:lnTo>
                    <a:pt x="698" y="108"/>
                  </a:lnTo>
                  <a:lnTo>
                    <a:pt x="701" y="95"/>
                  </a:lnTo>
                  <a:lnTo>
                    <a:pt x="703" y="82"/>
                  </a:lnTo>
                  <a:lnTo>
                    <a:pt x="705" y="70"/>
                  </a:lnTo>
                  <a:lnTo>
                    <a:pt x="705" y="57"/>
                  </a:lnTo>
                  <a:lnTo>
                    <a:pt x="699" y="0"/>
                  </a:lnTo>
                  <a:lnTo>
                    <a:pt x="681" y="1"/>
                  </a:lnTo>
                  <a:close/>
                </a:path>
              </a:pathLst>
            </a:custGeom>
            <a:solidFill>
              <a:srgbClr val="000000"/>
            </a:solidFill>
            <a:ln w="9525">
              <a:noFill/>
              <a:round/>
              <a:headEnd/>
              <a:tailEnd/>
            </a:ln>
          </p:spPr>
          <p:txBody>
            <a:bodyPr/>
            <a:lstStyle/>
            <a:p>
              <a:pPr rtl="0"/>
              <a:endParaRPr lang="en-US" sz="3800"/>
            </a:p>
          </p:txBody>
        </p:sp>
        <p:sp>
          <p:nvSpPr>
            <p:cNvPr id="41525" name="Freeform 565"/>
            <p:cNvSpPr>
              <a:spLocks/>
            </p:cNvSpPr>
            <p:nvPr/>
          </p:nvSpPr>
          <p:spPr bwMode="auto">
            <a:xfrm>
              <a:off x="532" y="2998"/>
              <a:ext cx="143" cy="9"/>
            </a:xfrm>
            <a:custGeom>
              <a:avLst/>
              <a:gdLst>
                <a:gd name="T0" fmla="*/ 143 w 625"/>
                <a:gd name="T1" fmla="*/ 0 h 42"/>
                <a:gd name="T2" fmla="*/ 143 w 625"/>
                <a:gd name="T3" fmla="*/ 1 h 42"/>
                <a:gd name="T4" fmla="*/ 143 w 625"/>
                <a:gd name="T5" fmla="*/ 2 h 42"/>
                <a:gd name="T6" fmla="*/ 143 w 625"/>
                <a:gd name="T7" fmla="*/ 3 h 42"/>
                <a:gd name="T8" fmla="*/ 143 w 625"/>
                <a:gd name="T9" fmla="*/ 3 h 42"/>
                <a:gd name="T10" fmla="*/ 143 w 625"/>
                <a:gd name="T11" fmla="*/ 5 h 42"/>
                <a:gd name="T12" fmla="*/ 143 w 625"/>
                <a:gd name="T13" fmla="*/ 6 h 42"/>
                <a:gd name="T14" fmla="*/ 143 w 625"/>
                <a:gd name="T15" fmla="*/ 8 h 42"/>
                <a:gd name="T16" fmla="*/ 142 w 625"/>
                <a:gd name="T17" fmla="*/ 9 h 42"/>
                <a:gd name="T18" fmla="*/ 140 w 625"/>
                <a:gd name="T19" fmla="*/ 9 h 42"/>
                <a:gd name="T20" fmla="*/ 135 w 625"/>
                <a:gd name="T21" fmla="*/ 9 h 42"/>
                <a:gd name="T22" fmla="*/ 127 w 625"/>
                <a:gd name="T23" fmla="*/ 9 h 42"/>
                <a:gd name="T24" fmla="*/ 118 w 625"/>
                <a:gd name="T25" fmla="*/ 9 h 42"/>
                <a:gd name="T26" fmla="*/ 108 w 625"/>
                <a:gd name="T27" fmla="*/ 9 h 42"/>
                <a:gd name="T28" fmla="*/ 96 w 625"/>
                <a:gd name="T29" fmla="*/ 9 h 42"/>
                <a:gd name="T30" fmla="*/ 84 w 625"/>
                <a:gd name="T31" fmla="*/ 9 h 42"/>
                <a:gd name="T32" fmla="*/ 72 w 625"/>
                <a:gd name="T33" fmla="*/ 9 h 42"/>
                <a:gd name="T34" fmla="*/ 59 w 625"/>
                <a:gd name="T35" fmla="*/ 9 h 42"/>
                <a:gd name="T36" fmla="*/ 47 w 625"/>
                <a:gd name="T37" fmla="*/ 9 h 42"/>
                <a:gd name="T38" fmla="*/ 35 w 625"/>
                <a:gd name="T39" fmla="*/ 9 h 42"/>
                <a:gd name="T40" fmla="*/ 25 w 625"/>
                <a:gd name="T41" fmla="*/ 9 h 42"/>
                <a:gd name="T42" fmla="*/ 16 w 625"/>
                <a:gd name="T43" fmla="*/ 9 h 42"/>
                <a:gd name="T44" fmla="*/ 9 w 625"/>
                <a:gd name="T45" fmla="*/ 9 h 42"/>
                <a:gd name="T46" fmla="*/ 3 w 625"/>
                <a:gd name="T47" fmla="*/ 9 h 42"/>
                <a:gd name="T48" fmla="*/ 1 w 625"/>
                <a:gd name="T49" fmla="*/ 9 h 42"/>
                <a:gd name="T50" fmla="*/ 0 w 625"/>
                <a:gd name="T51" fmla="*/ 8 h 42"/>
                <a:gd name="T52" fmla="*/ 0 w 625"/>
                <a:gd name="T53" fmla="*/ 6 h 42"/>
                <a:gd name="T54" fmla="*/ 0 w 625"/>
                <a:gd name="T55" fmla="*/ 5 h 42"/>
                <a:gd name="T56" fmla="*/ 0 w 625"/>
                <a:gd name="T57" fmla="*/ 3 h 42"/>
                <a:gd name="T58" fmla="*/ 0 w 625"/>
                <a:gd name="T59" fmla="*/ 3 h 42"/>
                <a:gd name="T60" fmla="*/ 0 w 625"/>
                <a:gd name="T61" fmla="*/ 2 h 42"/>
                <a:gd name="T62" fmla="*/ 0 w 625"/>
                <a:gd name="T63" fmla="*/ 1 h 42"/>
                <a:gd name="T64" fmla="*/ 0 w 625"/>
                <a:gd name="T65" fmla="*/ 0 h 42"/>
                <a:gd name="T66" fmla="*/ 3 w 625"/>
                <a:gd name="T67" fmla="*/ 0 h 42"/>
                <a:gd name="T68" fmla="*/ 8 w 625"/>
                <a:gd name="T69" fmla="*/ 0 h 42"/>
                <a:gd name="T70" fmla="*/ 16 w 625"/>
                <a:gd name="T71" fmla="*/ 0 h 42"/>
                <a:gd name="T72" fmla="*/ 25 w 625"/>
                <a:gd name="T73" fmla="*/ 0 h 42"/>
                <a:gd name="T74" fmla="*/ 35 w 625"/>
                <a:gd name="T75" fmla="*/ 0 h 42"/>
                <a:gd name="T76" fmla="*/ 47 w 625"/>
                <a:gd name="T77" fmla="*/ 0 h 42"/>
                <a:gd name="T78" fmla="*/ 59 w 625"/>
                <a:gd name="T79" fmla="*/ 0 h 42"/>
                <a:gd name="T80" fmla="*/ 72 w 625"/>
                <a:gd name="T81" fmla="*/ 0 h 42"/>
                <a:gd name="T82" fmla="*/ 84 w 625"/>
                <a:gd name="T83" fmla="*/ 0 h 42"/>
                <a:gd name="T84" fmla="*/ 96 w 625"/>
                <a:gd name="T85" fmla="*/ 0 h 42"/>
                <a:gd name="T86" fmla="*/ 108 w 625"/>
                <a:gd name="T87" fmla="*/ 0 h 42"/>
                <a:gd name="T88" fmla="*/ 118 w 625"/>
                <a:gd name="T89" fmla="*/ 0 h 42"/>
                <a:gd name="T90" fmla="*/ 127 w 625"/>
                <a:gd name="T91" fmla="*/ 0 h 42"/>
                <a:gd name="T92" fmla="*/ 135 w 625"/>
                <a:gd name="T93" fmla="*/ 0 h 42"/>
                <a:gd name="T94" fmla="*/ 140 w 625"/>
                <a:gd name="T95" fmla="*/ 0 h 42"/>
                <a:gd name="T96" fmla="*/ 143 w 625"/>
                <a:gd name="T97" fmla="*/ 0 h 4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25"/>
                <a:gd name="T148" fmla="*/ 0 h 42"/>
                <a:gd name="T149" fmla="*/ 625 w 625"/>
                <a:gd name="T150" fmla="*/ 42 h 4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25" h="42">
                  <a:moveTo>
                    <a:pt x="623" y="0"/>
                  </a:moveTo>
                  <a:lnTo>
                    <a:pt x="624" y="6"/>
                  </a:lnTo>
                  <a:lnTo>
                    <a:pt x="624" y="11"/>
                  </a:lnTo>
                  <a:lnTo>
                    <a:pt x="625" y="15"/>
                  </a:lnTo>
                  <a:lnTo>
                    <a:pt x="625" y="16"/>
                  </a:lnTo>
                  <a:lnTo>
                    <a:pt x="625" y="22"/>
                  </a:lnTo>
                  <a:lnTo>
                    <a:pt x="624" y="29"/>
                  </a:lnTo>
                  <a:lnTo>
                    <a:pt x="623" y="35"/>
                  </a:lnTo>
                  <a:lnTo>
                    <a:pt x="622" y="42"/>
                  </a:lnTo>
                  <a:lnTo>
                    <a:pt x="610" y="42"/>
                  </a:lnTo>
                  <a:lnTo>
                    <a:pt x="588" y="42"/>
                  </a:lnTo>
                  <a:lnTo>
                    <a:pt x="555" y="42"/>
                  </a:lnTo>
                  <a:lnTo>
                    <a:pt x="516" y="42"/>
                  </a:lnTo>
                  <a:lnTo>
                    <a:pt x="471" y="42"/>
                  </a:lnTo>
                  <a:lnTo>
                    <a:pt x="421" y="42"/>
                  </a:lnTo>
                  <a:lnTo>
                    <a:pt x="368" y="42"/>
                  </a:lnTo>
                  <a:lnTo>
                    <a:pt x="313" y="42"/>
                  </a:lnTo>
                  <a:lnTo>
                    <a:pt x="258" y="42"/>
                  </a:lnTo>
                  <a:lnTo>
                    <a:pt x="205" y="42"/>
                  </a:lnTo>
                  <a:lnTo>
                    <a:pt x="154" y="42"/>
                  </a:lnTo>
                  <a:lnTo>
                    <a:pt x="109" y="42"/>
                  </a:lnTo>
                  <a:lnTo>
                    <a:pt x="70" y="42"/>
                  </a:lnTo>
                  <a:lnTo>
                    <a:pt x="39" y="42"/>
                  </a:lnTo>
                  <a:lnTo>
                    <a:pt x="15" y="42"/>
                  </a:lnTo>
                  <a:lnTo>
                    <a:pt x="3" y="42"/>
                  </a:lnTo>
                  <a:lnTo>
                    <a:pt x="2" y="35"/>
                  </a:lnTo>
                  <a:lnTo>
                    <a:pt x="1" y="29"/>
                  </a:lnTo>
                  <a:lnTo>
                    <a:pt x="0" y="22"/>
                  </a:lnTo>
                  <a:lnTo>
                    <a:pt x="0" y="16"/>
                  </a:lnTo>
                  <a:lnTo>
                    <a:pt x="0" y="15"/>
                  </a:lnTo>
                  <a:lnTo>
                    <a:pt x="1" y="11"/>
                  </a:lnTo>
                  <a:lnTo>
                    <a:pt x="1" y="6"/>
                  </a:lnTo>
                  <a:lnTo>
                    <a:pt x="2" y="0"/>
                  </a:lnTo>
                  <a:lnTo>
                    <a:pt x="14" y="0"/>
                  </a:lnTo>
                  <a:lnTo>
                    <a:pt x="37" y="0"/>
                  </a:lnTo>
                  <a:lnTo>
                    <a:pt x="68" y="0"/>
                  </a:lnTo>
                  <a:lnTo>
                    <a:pt x="109" y="0"/>
                  </a:lnTo>
                  <a:lnTo>
                    <a:pt x="154" y="0"/>
                  </a:lnTo>
                  <a:lnTo>
                    <a:pt x="204" y="0"/>
                  </a:lnTo>
                  <a:lnTo>
                    <a:pt x="257" y="0"/>
                  </a:lnTo>
                  <a:lnTo>
                    <a:pt x="313" y="0"/>
                  </a:lnTo>
                  <a:lnTo>
                    <a:pt x="368" y="0"/>
                  </a:lnTo>
                  <a:lnTo>
                    <a:pt x="421" y="0"/>
                  </a:lnTo>
                  <a:lnTo>
                    <a:pt x="471" y="0"/>
                  </a:lnTo>
                  <a:lnTo>
                    <a:pt x="516" y="0"/>
                  </a:lnTo>
                  <a:lnTo>
                    <a:pt x="557" y="0"/>
                  </a:lnTo>
                  <a:lnTo>
                    <a:pt x="588" y="0"/>
                  </a:lnTo>
                  <a:lnTo>
                    <a:pt x="611" y="0"/>
                  </a:lnTo>
                  <a:lnTo>
                    <a:pt x="623" y="0"/>
                  </a:lnTo>
                  <a:close/>
                </a:path>
              </a:pathLst>
            </a:custGeom>
            <a:solidFill>
              <a:srgbClr val="C0C0C0"/>
            </a:solidFill>
            <a:ln w="9525">
              <a:noFill/>
              <a:round/>
              <a:headEnd/>
              <a:tailEnd/>
            </a:ln>
          </p:spPr>
          <p:txBody>
            <a:bodyPr/>
            <a:lstStyle/>
            <a:p>
              <a:pPr rtl="0"/>
              <a:endParaRPr lang="en-US" sz="3800"/>
            </a:p>
          </p:txBody>
        </p:sp>
        <p:sp>
          <p:nvSpPr>
            <p:cNvPr id="41526" name="Freeform 566"/>
            <p:cNvSpPr>
              <a:spLocks/>
            </p:cNvSpPr>
            <p:nvPr/>
          </p:nvSpPr>
          <p:spPr bwMode="auto">
            <a:xfrm>
              <a:off x="428" y="2787"/>
              <a:ext cx="212" cy="223"/>
            </a:xfrm>
            <a:custGeom>
              <a:avLst/>
              <a:gdLst>
                <a:gd name="T0" fmla="*/ 2 w 927"/>
                <a:gd name="T1" fmla="*/ 2 h 975"/>
                <a:gd name="T2" fmla="*/ 1 w 927"/>
                <a:gd name="T3" fmla="*/ 7 h 975"/>
                <a:gd name="T4" fmla="*/ 0 w 927"/>
                <a:gd name="T5" fmla="*/ 13 h 975"/>
                <a:gd name="T6" fmla="*/ 0 w 927"/>
                <a:gd name="T7" fmla="*/ 24 h 975"/>
                <a:gd name="T8" fmla="*/ 2 w 927"/>
                <a:gd name="T9" fmla="*/ 35 h 975"/>
                <a:gd name="T10" fmla="*/ 6 w 927"/>
                <a:gd name="T11" fmla="*/ 47 h 975"/>
                <a:gd name="T12" fmla="*/ 13 w 927"/>
                <a:gd name="T13" fmla="*/ 56 h 975"/>
                <a:gd name="T14" fmla="*/ 23 w 927"/>
                <a:gd name="T15" fmla="*/ 61 h 975"/>
                <a:gd name="T16" fmla="*/ 35 w 927"/>
                <a:gd name="T17" fmla="*/ 63 h 975"/>
                <a:gd name="T18" fmla="*/ 50 w 927"/>
                <a:gd name="T19" fmla="*/ 66 h 975"/>
                <a:gd name="T20" fmla="*/ 67 w 927"/>
                <a:gd name="T21" fmla="*/ 68 h 975"/>
                <a:gd name="T22" fmla="*/ 86 w 927"/>
                <a:gd name="T23" fmla="*/ 70 h 975"/>
                <a:gd name="T24" fmla="*/ 104 w 927"/>
                <a:gd name="T25" fmla="*/ 72 h 975"/>
                <a:gd name="T26" fmla="*/ 119 w 927"/>
                <a:gd name="T27" fmla="*/ 73 h 975"/>
                <a:gd name="T28" fmla="*/ 132 w 927"/>
                <a:gd name="T29" fmla="*/ 74 h 975"/>
                <a:gd name="T30" fmla="*/ 133 w 927"/>
                <a:gd name="T31" fmla="*/ 85 h 975"/>
                <a:gd name="T32" fmla="*/ 121 w 927"/>
                <a:gd name="T33" fmla="*/ 115 h 975"/>
                <a:gd name="T34" fmla="*/ 106 w 927"/>
                <a:gd name="T35" fmla="*/ 154 h 975"/>
                <a:gd name="T36" fmla="*/ 94 w 927"/>
                <a:gd name="T37" fmla="*/ 194 h 975"/>
                <a:gd name="T38" fmla="*/ 89 w 927"/>
                <a:gd name="T39" fmla="*/ 223 h 975"/>
                <a:gd name="T40" fmla="*/ 102 w 927"/>
                <a:gd name="T41" fmla="*/ 214 h 975"/>
                <a:gd name="T42" fmla="*/ 114 w 927"/>
                <a:gd name="T43" fmla="*/ 207 h 975"/>
                <a:gd name="T44" fmla="*/ 129 w 927"/>
                <a:gd name="T45" fmla="*/ 198 h 975"/>
                <a:gd name="T46" fmla="*/ 145 w 927"/>
                <a:gd name="T47" fmla="*/ 189 h 975"/>
                <a:gd name="T48" fmla="*/ 161 w 927"/>
                <a:gd name="T49" fmla="*/ 180 h 975"/>
                <a:gd name="T50" fmla="*/ 177 w 927"/>
                <a:gd name="T51" fmla="*/ 172 h 975"/>
                <a:gd name="T52" fmla="*/ 191 w 927"/>
                <a:gd name="T53" fmla="*/ 167 h 975"/>
                <a:gd name="T54" fmla="*/ 202 w 927"/>
                <a:gd name="T55" fmla="*/ 163 h 975"/>
                <a:gd name="T56" fmla="*/ 212 w 927"/>
                <a:gd name="T57" fmla="*/ 163 h 975"/>
                <a:gd name="T58" fmla="*/ 208 w 927"/>
                <a:gd name="T59" fmla="*/ 141 h 975"/>
                <a:gd name="T60" fmla="*/ 203 w 927"/>
                <a:gd name="T61" fmla="*/ 107 h 975"/>
                <a:gd name="T62" fmla="*/ 198 w 927"/>
                <a:gd name="T63" fmla="*/ 75 h 975"/>
                <a:gd name="T64" fmla="*/ 195 w 927"/>
                <a:gd name="T65" fmla="*/ 54 h 975"/>
                <a:gd name="T66" fmla="*/ 194 w 927"/>
                <a:gd name="T67" fmla="*/ 45 h 975"/>
                <a:gd name="T68" fmla="*/ 191 w 927"/>
                <a:gd name="T69" fmla="*/ 37 h 975"/>
                <a:gd name="T70" fmla="*/ 186 w 927"/>
                <a:gd name="T71" fmla="*/ 30 h 975"/>
                <a:gd name="T72" fmla="*/ 177 w 927"/>
                <a:gd name="T73" fmla="*/ 27 h 975"/>
                <a:gd name="T74" fmla="*/ 169 w 927"/>
                <a:gd name="T75" fmla="*/ 26 h 975"/>
                <a:gd name="T76" fmla="*/ 159 w 927"/>
                <a:gd name="T77" fmla="*/ 25 h 975"/>
                <a:gd name="T78" fmla="*/ 145 w 927"/>
                <a:gd name="T79" fmla="*/ 24 h 975"/>
                <a:gd name="T80" fmla="*/ 129 w 927"/>
                <a:gd name="T81" fmla="*/ 22 h 975"/>
                <a:gd name="T82" fmla="*/ 110 w 927"/>
                <a:gd name="T83" fmla="*/ 21 h 975"/>
                <a:gd name="T84" fmla="*/ 93 w 927"/>
                <a:gd name="T85" fmla="*/ 19 h 975"/>
                <a:gd name="T86" fmla="*/ 77 w 927"/>
                <a:gd name="T87" fmla="*/ 17 h 975"/>
                <a:gd name="T88" fmla="*/ 65 w 927"/>
                <a:gd name="T89" fmla="*/ 16 h 975"/>
                <a:gd name="T90" fmla="*/ 61 w 927"/>
                <a:gd name="T91" fmla="*/ 11 h 975"/>
                <a:gd name="T92" fmla="*/ 61 w 927"/>
                <a:gd name="T93" fmla="*/ 2 h 975"/>
                <a:gd name="T94" fmla="*/ 56 w 927"/>
                <a:gd name="T95" fmla="*/ 0 h 97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27"/>
                <a:gd name="T145" fmla="*/ 0 h 975"/>
                <a:gd name="T146" fmla="*/ 927 w 927"/>
                <a:gd name="T147" fmla="*/ 975 h 97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27" h="975">
                  <a:moveTo>
                    <a:pt x="245" y="0"/>
                  </a:moveTo>
                  <a:lnTo>
                    <a:pt x="7" y="7"/>
                  </a:lnTo>
                  <a:lnTo>
                    <a:pt x="4" y="24"/>
                  </a:lnTo>
                  <a:lnTo>
                    <a:pt x="4" y="29"/>
                  </a:lnTo>
                  <a:lnTo>
                    <a:pt x="3" y="42"/>
                  </a:lnTo>
                  <a:lnTo>
                    <a:pt x="0" y="59"/>
                  </a:lnTo>
                  <a:lnTo>
                    <a:pt x="0" y="81"/>
                  </a:lnTo>
                  <a:lnTo>
                    <a:pt x="2" y="105"/>
                  </a:lnTo>
                  <a:lnTo>
                    <a:pt x="3" y="129"/>
                  </a:lnTo>
                  <a:lnTo>
                    <a:pt x="8" y="155"/>
                  </a:lnTo>
                  <a:lnTo>
                    <a:pt x="16" y="181"/>
                  </a:lnTo>
                  <a:lnTo>
                    <a:pt x="26" y="205"/>
                  </a:lnTo>
                  <a:lnTo>
                    <a:pt x="41" y="227"/>
                  </a:lnTo>
                  <a:lnTo>
                    <a:pt x="59" y="244"/>
                  </a:lnTo>
                  <a:lnTo>
                    <a:pt x="82" y="258"/>
                  </a:lnTo>
                  <a:lnTo>
                    <a:pt x="101" y="265"/>
                  </a:lnTo>
                  <a:lnTo>
                    <a:pt x="124" y="271"/>
                  </a:lnTo>
                  <a:lnTo>
                    <a:pt x="153" y="276"/>
                  </a:lnTo>
                  <a:lnTo>
                    <a:pt x="184" y="283"/>
                  </a:lnTo>
                  <a:lnTo>
                    <a:pt x="219" y="288"/>
                  </a:lnTo>
                  <a:lnTo>
                    <a:pt x="257" y="293"/>
                  </a:lnTo>
                  <a:lnTo>
                    <a:pt x="294" y="297"/>
                  </a:lnTo>
                  <a:lnTo>
                    <a:pt x="335" y="302"/>
                  </a:lnTo>
                  <a:lnTo>
                    <a:pt x="375" y="306"/>
                  </a:lnTo>
                  <a:lnTo>
                    <a:pt x="414" y="310"/>
                  </a:lnTo>
                  <a:lnTo>
                    <a:pt x="453" y="314"/>
                  </a:lnTo>
                  <a:lnTo>
                    <a:pt x="490" y="317"/>
                  </a:lnTo>
                  <a:lnTo>
                    <a:pt x="522" y="319"/>
                  </a:lnTo>
                  <a:lnTo>
                    <a:pt x="553" y="322"/>
                  </a:lnTo>
                  <a:lnTo>
                    <a:pt x="579" y="324"/>
                  </a:lnTo>
                  <a:lnTo>
                    <a:pt x="600" y="326"/>
                  </a:lnTo>
                  <a:lnTo>
                    <a:pt x="582" y="370"/>
                  </a:lnTo>
                  <a:lnTo>
                    <a:pt x="556" y="430"/>
                  </a:lnTo>
                  <a:lnTo>
                    <a:pt x="527" y="503"/>
                  </a:lnTo>
                  <a:lnTo>
                    <a:pt x="496" y="584"/>
                  </a:lnTo>
                  <a:lnTo>
                    <a:pt x="465" y="673"/>
                  </a:lnTo>
                  <a:lnTo>
                    <a:pt x="436" y="763"/>
                  </a:lnTo>
                  <a:lnTo>
                    <a:pt x="413" y="850"/>
                  </a:lnTo>
                  <a:lnTo>
                    <a:pt x="396" y="930"/>
                  </a:lnTo>
                  <a:lnTo>
                    <a:pt x="388" y="975"/>
                  </a:lnTo>
                  <a:lnTo>
                    <a:pt x="427" y="950"/>
                  </a:lnTo>
                  <a:lnTo>
                    <a:pt x="448" y="937"/>
                  </a:lnTo>
                  <a:lnTo>
                    <a:pt x="473" y="920"/>
                  </a:lnTo>
                  <a:lnTo>
                    <a:pt x="500" y="903"/>
                  </a:lnTo>
                  <a:lnTo>
                    <a:pt x="531" y="885"/>
                  </a:lnTo>
                  <a:lnTo>
                    <a:pt x="564" y="865"/>
                  </a:lnTo>
                  <a:lnTo>
                    <a:pt x="598" y="846"/>
                  </a:lnTo>
                  <a:lnTo>
                    <a:pt x="633" y="825"/>
                  </a:lnTo>
                  <a:lnTo>
                    <a:pt x="668" y="806"/>
                  </a:lnTo>
                  <a:lnTo>
                    <a:pt x="704" y="787"/>
                  </a:lnTo>
                  <a:lnTo>
                    <a:pt x="738" y="769"/>
                  </a:lnTo>
                  <a:lnTo>
                    <a:pt x="772" y="754"/>
                  </a:lnTo>
                  <a:lnTo>
                    <a:pt x="805" y="739"/>
                  </a:lnTo>
                  <a:lnTo>
                    <a:pt x="833" y="729"/>
                  </a:lnTo>
                  <a:lnTo>
                    <a:pt x="861" y="720"/>
                  </a:lnTo>
                  <a:lnTo>
                    <a:pt x="884" y="713"/>
                  </a:lnTo>
                  <a:lnTo>
                    <a:pt x="903" y="712"/>
                  </a:lnTo>
                  <a:lnTo>
                    <a:pt x="927" y="712"/>
                  </a:lnTo>
                  <a:lnTo>
                    <a:pt x="923" y="689"/>
                  </a:lnTo>
                  <a:lnTo>
                    <a:pt x="911" y="618"/>
                  </a:lnTo>
                  <a:lnTo>
                    <a:pt x="900" y="544"/>
                  </a:lnTo>
                  <a:lnTo>
                    <a:pt x="888" y="469"/>
                  </a:lnTo>
                  <a:lnTo>
                    <a:pt x="876" y="396"/>
                  </a:lnTo>
                  <a:lnTo>
                    <a:pt x="867" y="330"/>
                  </a:lnTo>
                  <a:lnTo>
                    <a:pt x="859" y="275"/>
                  </a:lnTo>
                  <a:lnTo>
                    <a:pt x="853" y="235"/>
                  </a:lnTo>
                  <a:lnTo>
                    <a:pt x="851" y="214"/>
                  </a:lnTo>
                  <a:lnTo>
                    <a:pt x="850" y="196"/>
                  </a:lnTo>
                  <a:lnTo>
                    <a:pt x="845" y="177"/>
                  </a:lnTo>
                  <a:lnTo>
                    <a:pt x="837" y="160"/>
                  </a:lnTo>
                  <a:lnTo>
                    <a:pt x="827" y="145"/>
                  </a:lnTo>
                  <a:lnTo>
                    <a:pt x="812" y="132"/>
                  </a:lnTo>
                  <a:lnTo>
                    <a:pt x="795" y="123"/>
                  </a:lnTo>
                  <a:lnTo>
                    <a:pt x="775" y="116"/>
                  </a:lnTo>
                  <a:lnTo>
                    <a:pt x="751" y="114"/>
                  </a:lnTo>
                  <a:lnTo>
                    <a:pt x="740" y="114"/>
                  </a:lnTo>
                  <a:lnTo>
                    <a:pt x="721" y="112"/>
                  </a:lnTo>
                  <a:lnTo>
                    <a:pt x="697" y="110"/>
                  </a:lnTo>
                  <a:lnTo>
                    <a:pt x="668" y="107"/>
                  </a:lnTo>
                  <a:lnTo>
                    <a:pt x="635" y="105"/>
                  </a:lnTo>
                  <a:lnTo>
                    <a:pt x="600" y="102"/>
                  </a:lnTo>
                  <a:lnTo>
                    <a:pt x="563" y="98"/>
                  </a:lnTo>
                  <a:lnTo>
                    <a:pt x="523" y="94"/>
                  </a:lnTo>
                  <a:lnTo>
                    <a:pt x="483" y="90"/>
                  </a:lnTo>
                  <a:lnTo>
                    <a:pt x="444" y="86"/>
                  </a:lnTo>
                  <a:lnTo>
                    <a:pt x="406" y="82"/>
                  </a:lnTo>
                  <a:lnTo>
                    <a:pt x="371" y="79"/>
                  </a:lnTo>
                  <a:lnTo>
                    <a:pt x="337" y="75"/>
                  </a:lnTo>
                  <a:lnTo>
                    <a:pt x="309" y="72"/>
                  </a:lnTo>
                  <a:lnTo>
                    <a:pt x="284" y="69"/>
                  </a:lnTo>
                  <a:lnTo>
                    <a:pt x="266" y="68"/>
                  </a:lnTo>
                  <a:lnTo>
                    <a:pt x="266" y="50"/>
                  </a:lnTo>
                  <a:lnTo>
                    <a:pt x="266" y="27"/>
                  </a:lnTo>
                  <a:lnTo>
                    <a:pt x="266" y="8"/>
                  </a:lnTo>
                  <a:lnTo>
                    <a:pt x="266" y="0"/>
                  </a:lnTo>
                  <a:lnTo>
                    <a:pt x="245" y="0"/>
                  </a:lnTo>
                  <a:close/>
                </a:path>
              </a:pathLst>
            </a:custGeom>
            <a:solidFill>
              <a:srgbClr val="000000"/>
            </a:solidFill>
            <a:ln w="9525">
              <a:noFill/>
              <a:round/>
              <a:headEnd/>
              <a:tailEnd/>
            </a:ln>
          </p:spPr>
          <p:txBody>
            <a:bodyPr/>
            <a:lstStyle/>
            <a:p>
              <a:pPr rtl="0"/>
              <a:endParaRPr lang="en-US" sz="3800"/>
            </a:p>
          </p:txBody>
        </p:sp>
        <p:sp>
          <p:nvSpPr>
            <p:cNvPr id="41527" name="Freeform 567"/>
            <p:cNvSpPr>
              <a:spLocks/>
            </p:cNvSpPr>
            <p:nvPr/>
          </p:nvSpPr>
          <p:spPr bwMode="auto">
            <a:xfrm>
              <a:off x="437" y="2796"/>
              <a:ext cx="193" cy="195"/>
            </a:xfrm>
            <a:custGeom>
              <a:avLst/>
              <a:gdLst>
                <a:gd name="T0" fmla="*/ 43 w 842"/>
                <a:gd name="T1" fmla="*/ 4 h 852"/>
                <a:gd name="T2" fmla="*/ 43 w 842"/>
                <a:gd name="T3" fmla="*/ 13 h 852"/>
                <a:gd name="T4" fmla="*/ 47 w 842"/>
                <a:gd name="T5" fmla="*/ 15 h 852"/>
                <a:gd name="T6" fmla="*/ 52 w 842"/>
                <a:gd name="T7" fmla="*/ 15 h 852"/>
                <a:gd name="T8" fmla="*/ 65 w 842"/>
                <a:gd name="T9" fmla="*/ 17 h 852"/>
                <a:gd name="T10" fmla="*/ 83 w 842"/>
                <a:gd name="T11" fmla="*/ 18 h 852"/>
                <a:gd name="T12" fmla="*/ 102 w 842"/>
                <a:gd name="T13" fmla="*/ 21 h 852"/>
                <a:gd name="T14" fmla="*/ 122 w 842"/>
                <a:gd name="T15" fmla="*/ 23 h 852"/>
                <a:gd name="T16" fmla="*/ 141 w 842"/>
                <a:gd name="T17" fmla="*/ 24 h 852"/>
                <a:gd name="T18" fmla="*/ 155 w 842"/>
                <a:gd name="T19" fmla="*/ 25 h 852"/>
                <a:gd name="T20" fmla="*/ 163 w 842"/>
                <a:gd name="T21" fmla="*/ 26 h 852"/>
                <a:gd name="T22" fmla="*/ 170 w 842"/>
                <a:gd name="T23" fmla="*/ 27 h 852"/>
                <a:gd name="T24" fmla="*/ 174 w 842"/>
                <a:gd name="T25" fmla="*/ 30 h 852"/>
                <a:gd name="T26" fmla="*/ 176 w 842"/>
                <a:gd name="T27" fmla="*/ 35 h 852"/>
                <a:gd name="T28" fmla="*/ 177 w 842"/>
                <a:gd name="T29" fmla="*/ 40 h 852"/>
                <a:gd name="T30" fmla="*/ 179 w 842"/>
                <a:gd name="T31" fmla="*/ 57 h 852"/>
                <a:gd name="T32" fmla="*/ 184 w 842"/>
                <a:gd name="T33" fmla="*/ 87 h 852"/>
                <a:gd name="T34" fmla="*/ 189 w 842"/>
                <a:gd name="T35" fmla="*/ 121 h 852"/>
                <a:gd name="T36" fmla="*/ 193 w 842"/>
                <a:gd name="T37" fmla="*/ 145 h 852"/>
                <a:gd name="T38" fmla="*/ 182 w 842"/>
                <a:gd name="T39" fmla="*/ 148 h 852"/>
                <a:gd name="T40" fmla="*/ 170 w 842"/>
                <a:gd name="T41" fmla="*/ 153 h 852"/>
                <a:gd name="T42" fmla="*/ 155 w 842"/>
                <a:gd name="T43" fmla="*/ 159 h 852"/>
                <a:gd name="T44" fmla="*/ 141 w 842"/>
                <a:gd name="T45" fmla="*/ 167 h 852"/>
                <a:gd name="T46" fmla="*/ 127 w 842"/>
                <a:gd name="T47" fmla="*/ 174 h 852"/>
                <a:gd name="T48" fmla="*/ 114 w 842"/>
                <a:gd name="T49" fmla="*/ 182 h 852"/>
                <a:gd name="T50" fmla="*/ 102 w 842"/>
                <a:gd name="T51" fmla="*/ 189 h 852"/>
                <a:gd name="T52" fmla="*/ 93 w 842"/>
                <a:gd name="T53" fmla="*/ 195 h 852"/>
                <a:gd name="T54" fmla="*/ 105 w 842"/>
                <a:gd name="T55" fmla="*/ 152 h 852"/>
                <a:gd name="T56" fmla="*/ 120 w 842"/>
                <a:gd name="T57" fmla="*/ 109 h 852"/>
                <a:gd name="T58" fmla="*/ 134 w 842"/>
                <a:gd name="T59" fmla="*/ 76 h 852"/>
                <a:gd name="T60" fmla="*/ 140 w 842"/>
                <a:gd name="T61" fmla="*/ 63 h 852"/>
                <a:gd name="T62" fmla="*/ 136 w 842"/>
                <a:gd name="T63" fmla="*/ 57 h 852"/>
                <a:gd name="T64" fmla="*/ 121 w 842"/>
                <a:gd name="T65" fmla="*/ 55 h 852"/>
                <a:gd name="T66" fmla="*/ 104 w 842"/>
                <a:gd name="T67" fmla="*/ 54 h 852"/>
                <a:gd name="T68" fmla="*/ 86 w 842"/>
                <a:gd name="T69" fmla="*/ 52 h 852"/>
                <a:gd name="T70" fmla="*/ 67 w 842"/>
                <a:gd name="T71" fmla="*/ 51 h 852"/>
                <a:gd name="T72" fmla="*/ 50 w 842"/>
                <a:gd name="T73" fmla="*/ 49 h 852"/>
                <a:gd name="T74" fmla="*/ 34 w 842"/>
                <a:gd name="T75" fmla="*/ 46 h 852"/>
                <a:gd name="T76" fmla="*/ 22 w 842"/>
                <a:gd name="T77" fmla="*/ 44 h 852"/>
                <a:gd name="T78" fmla="*/ 14 w 842"/>
                <a:gd name="T79" fmla="*/ 41 h 852"/>
                <a:gd name="T80" fmla="*/ 7 w 842"/>
                <a:gd name="T81" fmla="*/ 36 h 852"/>
                <a:gd name="T82" fmla="*/ 3 w 842"/>
                <a:gd name="T83" fmla="*/ 28 h 852"/>
                <a:gd name="T84" fmla="*/ 1 w 842"/>
                <a:gd name="T85" fmla="*/ 18 h 852"/>
                <a:gd name="T86" fmla="*/ 0 w 842"/>
                <a:gd name="T87" fmla="*/ 9 h 852"/>
                <a:gd name="T88" fmla="*/ 0 w 842"/>
                <a:gd name="T89" fmla="*/ 5 h 852"/>
                <a:gd name="T90" fmla="*/ 1 w 842"/>
                <a:gd name="T91" fmla="*/ 1 h 852"/>
                <a:gd name="T92" fmla="*/ 9 w 842"/>
                <a:gd name="T93" fmla="*/ 1 h 852"/>
                <a:gd name="T94" fmla="*/ 22 w 842"/>
                <a:gd name="T95" fmla="*/ 0 h 852"/>
                <a:gd name="T96" fmla="*/ 34 w 842"/>
                <a:gd name="T97" fmla="*/ 0 h 852"/>
                <a:gd name="T98" fmla="*/ 43 w 842"/>
                <a:gd name="T99" fmla="*/ 0 h 85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42"/>
                <a:gd name="T151" fmla="*/ 0 h 852"/>
                <a:gd name="T152" fmla="*/ 842 w 842"/>
                <a:gd name="T153" fmla="*/ 852 h 85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42" h="852">
                  <a:moveTo>
                    <a:pt x="188" y="0"/>
                  </a:moveTo>
                  <a:lnTo>
                    <a:pt x="188" y="18"/>
                  </a:lnTo>
                  <a:lnTo>
                    <a:pt x="188" y="39"/>
                  </a:lnTo>
                  <a:lnTo>
                    <a:pt x="188" y="56"/>
                  </a:lnTo>
                  <a:lnTo>
                    <a:pt x="188" y="62"/>
                  </a:lnTo>
                  <a:lnTo>
                    <a:pt x="205" y="64"/>
                  </a:lnTo>
                  <a:lnTo>
                    <a:pt x="213" y="65"/>
                  </a:lnTo>
                  <a:lnTo>
                    <a:pt x="229" y="66"/>
                  </a:lnTo>
                  <a:lnTo>
                    <a:pt x="254" y="69"/>
                  </a:lnTo>
                  <a:lnTo>
                    <a:pt x="284" y="73"/>
                  </a:lnTo>
                  <a:lnTo>
                    <a:pt x="321" y="77"/>
                  </a:lnTo>
                  <a:lnTo>
                    <a:pt x="360" y="80"/>
                  </a:lnTo>
                  <a:lnTo>
                    <a:pt x="403" y="84"/>
                  </a:lnTo>
                  <a:lnTo>
                    <a:pt x="445" y="90"/>
                  </a:lnTo>
                  <a:lnTo>
                    <a:pt x="490" y="93"/>
                  </a:lnTo>
                  <a:lnTo>
                    <a:pt x="534" y="99"/>
                  </a:lnTo>
                  <a:lnTo>
                    <a:pt x="576" y="103"/>
                  </a:lnTo>
                  <a:lnTo>
                    <a:pt x="613" y="105"/>
                  </a:lnTo>
                  <a:lnTo>
                    <a:pt x="647" y="109"/>
                  </a:lnTo>
                  <a:lnTo>
                    <a:pt x="676" y="110"/>
                  </a:lnTo>
                  <a:lnTo>
                    <a:pt x="698" y="113"/>
                  </a:lnTo>
                  <a:lnTo>
                    <a:pt x="712" y="113"/>
                  </a:lnTo>
                  <a:lnTo>
                    <a:pt x="727" y="114"/>
                  </a:lnTo>
                  <a:lnTo>
                    <a:pt x="740" y="118"/>
                  </a:lnTo>
                  <a:lnTo>
                    <a:pt x="750" y="123"/>
                  </a:lnTo>
                  <a:lnTo>
                    <a:pt x="759" y="131"/>
                  </a:lnTo>
                  <a:lnTo>
                    <a:pt x="766" y="140"/>
                  </a:lnTo>
                  <a:lnTo>
                    <a:pt x="769" y="151"/>
                  </a:lnTo>
                  <a:lnTo>
                    <a:pt x="772" y="161"/>
                  </a:lnTo>
                  <a:lnTo>
                    <a:pt x="773" y="173"/>
                  </a:lnTo>
                  <a:lnTo>
                    <a:pt x="776" y="199"/>
                  </a:lnTo>
                  <a:lnTo>
                    <a:pt x="783" y="247"/>
                  </a:lnTo>
                  <a:lnTo>
                    <a:pt x="792" y="311"/>
                  </a:lnTo>
                  <a:lnTo>
                    <a:pt x="802" y="382"/>
                  </a:lnTo>
                  <a:lnTo>
                    <a:pt x="814" y="456"/>
                  </a:lnTo>
                  <a:lnTo>
                    <a:pt x="825" y="528"/>
                  </a:lnTo>
                  <a:lnTo>
                    <a:pt x="835" y="589"/>
                  </a:lnTo>
                  <a:lnTo>
                    <a:pt x="842" y="633"/>
                  </a:lnTo>
                  <a:lnTo>
                    <a:pt x="820" y="638"/>
                  </a:lnTo>
                  <a:lnTo>
                    <a:pt x="794" y="646"/>
                  </a:lnTo>
                  <a:lnTo>
                    <a:pt x="768" y="655"/>
                  </a:lnTo>
                  <a:lnTo>
                    <a:pt x="740" y="667"/>
                  </a:lnTo>
                  <a:lnTo>
                    <a:pt x="710" y="681"/>
                  </a:lnTo>
                  <a:lnTo>
                    <a:pt x="678" y="696"/>
                  </a:lnTo>
                  <a:lnTo>
                    <a:pt x="647" y="711"/>
                  </a:lnTo>
                  <a:lnTo>
                    <a:pt x="616" y="728"/>
                  </a:lnTo>
                  <a:lnTo>
                    <a:pt x="585" y="745"/>
                  </a:lnTo>
                  <a:lnTo>
                    <a:pt x="553" y="762"/>
                  </a:lnTo>
                  <a:lnTo>
                    <a:pt x="524" y="779"/>
                  </a:lnTo>
                  <a:lnTo>
                    <a:pt x="496" y="796"/>
                  </a:lnTo>
                  <a:lnTo>
                    <a:pt x="470" y="811"/>
                  </a:lnTo>
                  <a:lnTo>
                    <a:pt x="445" y="826"/>
                  </a:lnTo>
                  <a:lnTo>
                    <a:pt x="423" y="840"/>
                  </a:lnTo>
                  <a:lnTo>
                    <a:pt x="405" y="852"/>
                  </a:lnTo>
                  <a:lnTo>
                    <a:pt x="429" y="759"/>
                  </a:lnTo>
                  <a:lnTo>
                    <a:pt x="458" y="663"/>
                  </a:lnTo>
                  <a:lnTo>
                    <a:pt x="491" y="567"/>
                  </a:lnTo>
                  <a:lnTo>
                    <a:pt x="525" y="476"/>
                  </a:lnTo>
                  <a:lnTo>
                    <a:pt x="557" y="397"/>
                  </a:lnTo>
                  <a:lnTo>
                    <a:pt x="583" y="333"/>
                  </a:lnTo>
                  <a:lnTo>
                    <a:pt x="602" y="291"/>
                  </a:lnTo>
                  <a:lnTo>
                    <a:pt x="609" y="274"/>
                  </a:lnTo>
                  <a:lnTo>
                    <a:pt x="621" y="248"/>
                  </a:lnTo>
                  <a:lnTo>
                    <a:pt x="593" y="247"/>
                  </a:lnTo>
                  <a:lnTo>
                    <a:pt x="563" y="244"/>
                  </a:lnTo>
                  <a:lnTo>
                    <a:pt x="529" y="242"/>
                  </a:lnTo>
                  <a:lnTo>
                    <a:pt x="492" y="239"/>
                  </a:lnTo>
                  <a:lnTo>
                    <a:pt x="455" y="237"/>
                  </a:lnTo>
                  <a:lnTo>
                    <a:pt x="416" y="233"/>
                  </a:lnTo>
                  <a:lnTo>
                    <a:pt x="375" y="229"/>
                  </a:lnTo>
                  <a:lnTo>
                    <a:pt x="335" y="225"/>
                  </a:lnTo>
                  <a:lnTo>
                    <a:pt x="294" y="221"/>
                  </a:lnTo>
                  <a:lnTo>
                    <a:pt x="255" y="217"/>
                  </a:lnTo>
                  <a:lnTo>
                    <a:pt x="219" y="212"/>
                  </a:lnTo>
                  <a:lnTo>
                    <a:pt x="183" y="207"/>
                  </a:lnTo>
                  <a:lnTo>
                    <a:pt x="150" y="203"/>
                  </a:lnTo>
                  <a:lnTo>
                    <a:pt x="121" y="198"/>
                  </a:lnTo>
                  <a:lnTo>
                    <a:pt x="95" y="191"/>
                  </a:lnTo>
                  <a:lnTo>
                    <a:pt x="75" y="186"/>
                  </a:lnTo>
                  <a:lnTo>
                    <a:pt x="59" y="181"/>
                  </a:lnTo>
                  <a:lnTo>
                    <a:pt x="43" y="172"/>
                  </a:lnTo>
                  <a:lnTo>
                    <a:pt x="30" y="157"/>
                  </a:lnTo>
                  <a:lnTo>
                    <a:pt x="20" y="142"/>
                  </a:lnTo>
                  <a:lnTo>
                    <a:pt x="12" y="122"/>
                  </a:lnTo>
                  <a:lnTo>
                    <a:pt x="7" y="103"/>
                  </a:lnTo>
                  <a:lnTo>
                    <a:pt x="3" y="80"/>
                  </a:lnTo>
                  <a:lnTo>
                    <a:pt x="0" y="60"/>
                  </a:lnTo>
                  <a:lnTo>
                    <a:pt x="0" y="39"/>
                  </a:lnTo>
                  <a:lnTo>
                    <a:pt x="0" y="30"/>
                  </a:lnTo>
                  <a:lnTo>
                    <a:pt x="2" y="22"/>
                  </a:lnTo>
                  <a:lnTo>
                    <a:pt x="2" y="13"/>
                  </a:lnTo>
                  <a:lnTo>
                    <a:pt x="3" y="5"/>
                  </a:lnTo>
                  <a:lnTo>
                    <a:pt x="17" y="5"/>
                  </a:lnTo>
                  <a:lnTo>
                    <a:pt x="38" y="4"/>
                  </a:lnTo>
                  <a:lnTo>
                    <a:pt x="64" y="2"/>
                  </a:lnTo>
                  <a:lnTo>
                    <a:pt x="94" y="2"/>
                  </a:lnTo>
                  <a:lnTo>
                    <a:pt x="123" y="1"/>
                  </a:lnTo>
                  <a:lnTo>
                    <a:pt x="150" y="0"/>
                  </a:lnTo>
                  <a:lnTo>
                    <a:pt x="172" y="0"/>
                  </a:lnTo>
                  <a:lnTo>
                    <a:pt x="188" y="0"/>
                  </a:lnTo>
                  <a:close/>
                </a:path>
              </a:pathLst>
            </a:custGeom>
            <a:solidFill>
              <a:srgbClr val="C0C0C0"/>
            </a:solidFill>
            <a:ln w="9525">
              <a:noFill/>
              <a:round/>
              <a:headEnd/>
              <a:tailEnd/>
            </a:ln>
          </p:spPr>
          <p:txBody>
            <a:bodyPr/>
            <a:lstStyle/>
            <a:p>
              <a:pPr rtl="0"/>
              <a:endParaRPr lang="en-US" sz="3800"/>
            </a:p>
          </p:txBody>
        </p:sp>
        <p:sp>
          <p:nvSpPr>
            <p:cNvPr id="41528" name="Freeform 568"/>
            <p:cNvSpPr>
              <a:spLocks/>
            </p:cNvSpPr>
            <p:nvPr/>
          </p:nvSpPr>
          <p:spPr bwMode="auto">
            <a:xfrm>
              <a:off x="521" y="2420"/>
              <a:ext cx="108" cy="109"/>
            </a:xfrm>
            <a:custGeom>
              <a:avLst/>
              <a:gdLst>
                <a:gd name="T0" fmla="*/ 53 w 471"/>
                <a:gd name="T1" fmla="*/ 1 h 475"/>
                <a:gd name="T2" fmla="*/ 43 w 471"/>
                <a:gd name="T3" fmla="*/ 4 h 475"/>
                <a:gd name="T4" fmla="*/ 34 w 471"/>
                <a:gd name="T5" fmla="*/ 7 h 475"/>
                <a:gd name="T6" fmla="*/ 26 w 471"/>
                <a:gd name="T7" fmla="*/ 11 h 475"/>
                <a:gd name="T8" fmla="*/ 19 w 471"/>
                <a:gd name="T9" fmla="*/ 16 h 475"/>
                <a:gd name="T10" fmla="*/ 13 w 471"/>
                <a:gd name="T11" fmla="*/ 20 h 475"/>
                <a:gd name="T12" fmla="*/ 8 w 471"/>
                <a:gd name="T13" fmla="*/ 26 h 475"/>
                <a:gd name="T14" fmla="*/ 5 w 471"/>
                <a:gd name="T15" fmla="*/ 32 h 475"/>
                <a:gd name="T16" fmla="*/ 2 w 471"/>
                <a:gd name="T17" fmla="*/ 39 h 475"/>
                <a:gd name="T18" fmla="*/ 0 w 471"/>
                <a:gd name="T19" fmla="*/ 48 h 475"/>
                <a:gd name="T20" fmla="*/ 1 w 471"/>
                <a:gd name="T21" fmla="*/ 60 h 475"/>
                <a:gd name="T22" fmla="*/ 4 w 471"/>
                <a:gd name="T23" fmla="*/ 74 h 475"/>
                <a:gd name="T24" fmla="*/ 9 w 471"/>
                <a:gd name="T25" fmla="*/ 86 h 475"/>
                <a:gd name="T26" fmla="*/ 14 w 471"/>
                <a:gd name="T27" fmla="*/ 94 h 475"/>
                <a:gd name="T28" fmla="*/ 17 w 471"/>
                <a:gd name="T29" fmla="*/ 100 h 475"/>
                <a:gd name="T30" fmla="*/ 21 w 471"/>
                <a:gd name="T31" fmla="*/ 105 h 475"/>
                <a:gd name="T32" fmla="*/ 26 w 471"/>
                <a:gd name="T33" fmla="*/ 108 h 475"/>
                <a:gd name="T34" fmla="*/ 31 w 471"/>
                <a:gd name="T35" fmla="*/ 109 h 475"/>
                <a:gd name="T36" fmla="*/ 37 w 471"/>
                <a:gd name="T37" fmla="*/ 108 h 475"/>
                <a:gd name="T38" fmla="*/ 40 w 471"/>
                <a:gd name="T39" fmla="*/ 108 h 475"/>
                <a:gd name="T40" fmla="*/ 42 w 471"/>
                <a:gd name="T41" fmla="*/ 106 h 475"/>
                <a:gd name="T42" fmla="*/ 44 w 471"/>
                <a:gd name="T43" fmla="*/ 103 h 475"/>
                <a:gd name="T44" fmla="*/ 44 w 471"/>
                <a:gd name="T45" fmla="*/ 96 h 475"/>
                <a:gd name="T46" fmla="*/ 44 w 471"/>
                <a:gd name="T47" fmla="*/ 88 h 475"/>
                <a:gd name="T48" fmla="*/ 46 w 471"/>
                <a:gd name="T49" fmla="*/ 80 h 475"/>
                <a:gd name="T50" fmla="*/ 49 w 471"/>
                <a:gd name="T51" fmla="*/ 74 h 475"/>
                <a:gd name="T52" fmla="*/ 55 w 471"/>
                <a:gd name="T53" fmla="*/ 68 h 475"/>
                <a:gd name="T54" fmla="*/ 62 w 471"/>
                <a:gd name="T55" fmla="*/ 63 h 475"/>
                <a:gd name="T56" fmla="*/ 70 w 471"/>
                <a:gd name="T57" fmla="*/ 60 h 475"/>
                <a:gd name="T58" fmla="*/ 78 w 471"/>
                <a:gd name="T59" fmla="*/ 58 h 475"/>
                <a:gd name="T60" fmla="*/ 86 w 471"/>
                <a:gd name="T61" fmla="*/ 57 h 475"/>
                <a:gd name="T62" fmla="*/ 93 w 471"/>
                <a:gd name="T63" fmla="*/ 57 h 475"/>
                <a:gd name="T64" fmla="*/ 98 w 471"/>
                <a:gd name="T65" fmla="*/ 57 h 475"/>
                <a:gd name="T66" fmla="*/ 101 w 471"/>
                <a:gd name="T67" fmla="*/ 57 h 475"/>
                <a:gd name="T68" fmla="*/ 104 w 471"/>
                <a:gd name="T69" fmla="*/ 57 h 475"/>
                <a:gd name="T70" fmla="*/ 106 w 471"/>
                <a:gd name="T71" fmla="*/ 55 h 475"/>
                <a:gd name="T72" fmla="*/ 108 w 471"/>
                <a:gd name="T73" fmla="*/ 52 h 475"/>
                <a:gd name="T74" fmla="*/ 107 w 471"/>
                <a:gd name="T75" fmla="*/ 49 h 475"/>
                <a:gd name="T76" fmla="*/ 92 w 471"/>
                <a:gd name="T77" fmla="*/ 31 h 475"/>
                <a:gd name="T78" fmla="*/ 89 w 471"/>
                <a:gd name="T79" fmla="*/ 30 h 475"/>
                <a:gd name="T80" fmla="*/ 86 w 471"/>
                <a:gd name="T81" fmla="*/ 30 h 475"/>
                <a:gd name="T82" fmla="*/ 86 w 471"/>
                <a:gd name="T83" fmla="*/ 30 h 475"/>
                <a:gd name="T84" fmla="*/ 85 w 471"/>
                <a:gd name="T85" fmla="*/ 30 h 475"/>
                <a:gd name="T86" fmla="*/ 87 w 471"/>
                <a:gd name="T87" fmla="*/ 28 h 475"/>
                <a:gd name="T88" fmla="*/ 87 w 471"/>
                <a:gd name="T89" fmla="*/ 26 h 475"/>
                <a:gd name="T90" fmla="*/ 87 w 471"/>
                <a:gd name="T91" fmla="*/ 26 h 475"/>
                <a:gd name="T92" fmla="*/ 87 w 471"/>
                <a:gd name="T93" fmla="*/ 26 h 475"/>
                <a:gd name="T94" fmla="*/ 87 w 471"/>
                <a:gd name="T95" fmla="*/ 23 h 475"/>
                <a:gd name="T96" fmla="*/ 86 w 471"/>
                <a:gd name="T97" fmla="*/ 22 h 475"/>
                <a:gd name="T98" fmla="*/ 62 w 471"/>
                <a:gd name="T99" fmla="*/ 1 h 475"/>
                <a:gd name="T100" fmla="*/ 59 w 471"/>
                <a:gd name="T101" fmla="*/ 0 h 4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71"/>
                <a:gd name="T154" fmla="*/ 0 h 475"/>
                <a:gd name="T155" fmla="*/ 471 w 471"/>
                <a:gd name="T156" fmla="*/ 475 h 4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71" h="475">
                  <a:moveTo>
                    <a:pt x="254" y="0"/>
                  </a:moveTo>
                  <a:lnTo>
                    <a:pt x="230" y="6"/>
                  </a:lnTo>
                  <a:lnTo>
                    <a:pt x="207" y="11"/>
                  </a:lnTo>
                  <a:lnTo>
                    <a:pt x="186" y="17"/>
                  </a:lnTo>
                  <a:lnTo>
                    <a:pt x="165" y="24"/>
                  </a:lnTo>
                  <a:lnTo>
                    <a:pt x="147" y="32"/>
                  </a:lnTo>
                  <a:lnTo>
                    <a:pt x="129" y="39"/>
                  </a:lnTo>
                  <a:lnTo>
                    <a:pt x="112" y="48"/>
                  </a:lnTo>
                  <a:lnTo>
                    <a:pt x="96" y="58"/>
                  </a:lnTo>
                  <a:lnTo>
                    <a:pt x="82" y="68"/>
                  </a:lnTo>
                  <a:lnTo>
                    <a:pt x="69" y="78"/>
                  </a:lnTo>
                  <a:lnTo>
                    <a:pt x="57" y="89"/>
                  </a:lnTo>
                  <a:lnTo>
                    <a:pt x="46" y="100"/>
                  </a:lnTo>
                  <a:lnTo>
                    <a:pt x="36" y="113"/>
                  </a:lnTo>
                  <a:lnTo>
                    <a:pt x="27" y="126"/>
                  </a:lnTo>
                  <a:lnTo>
                    <a:pt x="21" y="139"/>
                  </a:lnTo>
                  <a:lnTo>
                    <a:pt x="14" y="154"/>
                  </a:lnTo>
                  <a:lnTo>
                    <a:pt x="8" y="172"/>
                  </a:lnTo>
                  <a:lnTo>
                    <a:pt x="4" y="190"/>
                  </a:lnTo>
                  <a:lnTo>
                    <a:pt x="1" y="210"/>
                  </a:lnTo>
                  <a:lnTo>
                    <a:pt x="0" y="228"/>
                  </a:lnTo>
                  <a:lnTo>
                    <a:pt x="3" y="262"/>
                  </a:lnTo>
                  <a:lnTo>
                    <a:pt x="9" y="294"/>
                  </a:lnTo>
                  <a:lnTo>
                    <a:pt x="18" y="324"/>
                  </a:lnTo>
                  <a:lnTo>
                    <a:pt x="30" y="351"/>
                  </a:lnTo>
                  <a:lnTo>
                    <a:pt x="40" y="376"/>
                  </a:lnTo>
                  <a:lnTo>
                    <a:pt x="52" y="396"/>
                  </a:lnTo>
                  <a:lnTo>
                    <a:pt x="61" y="409"/>
                  </a:lnTo>
                  <a:lnTo>
                    <a:pt x="66" y="418"/>
                  </a:lnTo>
                  <a:lnTo>
                    <a:pt x="73" y="435"/>
                  </a:lnTo>
                  <a:lnTo>
                    <a:pt x="81" y="449"/>
                  </a:lnTo>
                  <a:lnTo>
                    <a:pt x="90" y="458"/>
                  </a:lnTo>
                  <a:lnTo>
                    <a:pt x="99" y="465"/>
                  </a:lnTo>
                  <a:lnTo>
                    <a:pt x="112" y="470"/>
                  </a:lnTo>
                  <a:lnTo>
                    <a:pt x="125" y="474"/>
                  </a:lnTo>
                  <a:lnTo>
                    <a:pt x="137" y="475"/>
                  </a:lnTo>
                  <a:lnTo>
                    <a:pt x="148" y="474"/>
                  </a:lnTo>
                  <a:lnTo>
                    <a:pt x="160" y="472"/>
                  </a:lnTo>
                  <a:lnTo>
                    <a:pt x="168" y="471"/>
                  </a:lnTo>
                  <a:lnTo>
                    <a:pt x="174" y="469"/>
                  </a:lnTo>
                  <a:lnTo>
                    <a:pt x="178" y="467"/>
                  </a:lnTo>
                  <a:lnTo>
                    <a:pt x="185" y="463"/>
                  </a:lnTo>
                  <a:lnTo>
                    <a:pt x="190" y="457"/>
                  </a:lnTo>
                  <a:lnTo>
                    <a:pt x="194" y="449"/>
                  </a:lnTo>
                  <a:lnTo>
                    <a:pt x="194" y="441"/>
                  </a:lnTo>
                  <a:lnTo>
                    <a:pt x="191" y="420"/>
                  </a:lnTo>
                  <a:lnTo>
                    <a:pt x="191" y="401"/>
                  </a:lnTo>
                  <a:lnTo>
                    <a:pt x="191" y="383"/>
                  </a:lnTo>
                  <a:lnTo>
                    <a:pt x="195" y="366"/>
                  </a:lnTo>
                  <a:lnTo>
                    <a:pt x="199" y="350"/>
                  </a:lnTo>
                  <a:lnTo>
                    <a:pt x="207" y="336"/>
                  </a:lnTo>
                  <a:lnTo>
                    <a:pt x="215" y="322"/>
                  </a:lnTo>
                  <a:lnTo>
                    <a:pt x="225" y="310"/>
                  </a:lnTo>
                  <a:lnTo>
                    <a:pt x="238" y="297"/>
                  </a:lnTo>
                  <a:lnTo>
                    <a:pt x="254" y="286"/>
                  </a:lnTo>
                  <a:lnTo>
                    <a:pt x="271" y="276"/>
                  </a:lnTo>
                  <a:lnTo>
                    <a:pt x="288" y="268"/>
                  </a:lnTo>
                  <a:lnTo>
                    <a:pt x="306" y="263"/>
                  </a:lnTo>
                  <a:lnTo>
                    <a:pt x="324" y="258"/>
                  </a:lnTo>
                  <a:lnTo>
                    <a:pt x="342" y="254"/>
                  </a:lnTo>
                  <a:lnTo>
                    <a:pt x="359" y="251"/>
                  </a:lnTo>
                  <a:lnTo>
                    <a:pt x="376" y="249"/>
                  </a:lnTo>
                  <a:lnTo>
                    <a:pt x="392" y="247"/>
                  </a:lnTo>
                  <a:lnTo>
                    <a:pt x="406" y="247"/>
                  </a:lnTo>
                  <a:lnTo>
                    <a:pt x="419" y="246"/>
                  </a:lnTo>
                  <a:lnTo>
                    <a:pt x="429" y="247"/>
                  </a:lnTo>
                  <a:lnTo>
                    <a:pt x="437" y="247"/>
                  </a:lnTo>
                  <a:lnTo>
                    <a:pt x="442" y="247"/>
                  </a:lnTo>
                  <a:lnTo>
                    <a:pt x="444" y="247"/>
                  </a:lnTo>
                  <a:lnTo>
                    <a:pt x="452" y="247"/>
                  </a:lnTo>
                  <a:lnTo>
                    <a:pt x="458" y="245"/>
                  </a:lnTo>
                  <a:lnTo>
                    <a:pt x="463" y="241"/>
                  </a:lnTo>
                  <a:lnTo>
                    <a:pt x="468" y="234"/>
                  </a:lnTo>
                  <a:lnTo>
                    <a:pt x="471" y="228"/>
                  </a:lnTo>
                  <a:lnTo>
                    <a:pt x="471" y="220"/>
                  </a:lnTo>
                  <a:lnTo>
                    <a:pt x="468" y="214"/>
                  </a:lnTo>
                  <a:lnTo>
                    <a:pt x="465" y="208"/>
                  </a:lnTo>
                  <a:lnTo>
                    <a:pt x="401" y="136"/>
                  </a:lnTo>
                  <a:lnTo>
                    <a:pt x="396" y="132"/>
                  </a:lnTo>
                  <a:lnTo>
                    <a:pt x="389" y="129"/>
                  </a:lnTo>
                  <a:lnTo>
                    <a:pt x="383" y="128"/>
                  </a:lnTo>
                  <a:lnTo>
                    <a:pt x="376" y="129"/>
                  </a:lnTo>
                  <a:lnTo>
                    <a:pt x="375" y="129"/>
                  </a:lnTo>
                  <a:lnTo>
                    <a:pt x="372" y="129"/>
                  </a:lnTo>
                  <a:lnTo>
                    <a:pt x="376" y="126"/>
                  </a:lnTo>
                  <a:lnTo>
                    <a:pt x="379" y="123"/>
                  </a:lnTo>
                  <a:lnTo>
                    <a:pt x="380" y="119"/>
                  </a:lnTo>
                  <a:lnTo>
                    <a:pt x="381" y="113"/>
                  </a:lnTo>
                  <a:lnTo>
                    <a:pt x="381" y="112"/>
                  </a:lnTo>
                  <a:lnTo>
                    <a:pt x="380" y="107"/>
                  </a:lnTo>
                  <a:lnTo>
                    <a:pt x="379" y="102"/>
                  </a:lnTo>
                  <a:lnTo>
                    <a:pt x="376" y="98"/>
                  </a:lnTo>
                  <a:lnTo>
                    <a:pt x="373" y="94"/>
                  </a:lnTo>
                  <a:lnTo>
                    <a:pt x="273" y="6"/>
                  </a:lnTo>
                  <a:lnTo>
                    <a:pt x="269" y="3"/>
                  </a:lnTo>
                  <a:lnTo>
                    <a:pt x="264" y="0"/>
                  </a:lnTo>
                  <a:lnTo>
                    <a:pt x="259" y="0"/>
                  </a:lnTo>
                  <a:lnTo>
                    <a:pt x="254" y="0"/>
                  </a:lnTo>
                  <a:close/>
                </a:path>
              </a:pathLst>
            </a:custGeom>
            <a:solidFill>
              <a:srgbClr val="000000"/>
            </a:solidFill>
            <a:ln w="9525">
              <a:noFill/>
              <a:round/>
              <a:headEnd/>
              <a:tailEnd/>
            </a:ln>
          </p:spPr>
          <p:txBody>
            <a:bodyPr/>
            <a:lstStyle/>
            <a:p>
              <a:pPr rtl="0"/>
              <a:endParaRPr lang="en-US" sz="3800"/>
            </a:p>
          </p:txBody>
        </p:sp>
        <p:sp>
          <p:nvSpPr>
            <p:cNvPr id="41529" name="Freeform 569"/>
            <p:cNvSpPr>
              <a:spLocks/>
            </p:cNvSpPr>
            <p:nvPr/>
          </p:nvSpPr>
          <p:spPr bwMode="auto">
            <a:xfrm>
              <a:off x="533" y="2432"/>
              <a:ext cx="79" cy="86"/>
            </a:xfrm>
            <a:custGeom>
              <a:avLst/>
              <a:gdLst>
                <a:gd name="T0" fmla="*/ 16 w 345"/>
                <a:gd name="T1" fmla="*/ 85 h 377"/>
                <a:gd name="T2" fmla="*/ 15 w 345"/>
                <a:gd name="T3" fmla="*/ 82 h 377"/>
                <a:gd name="T4" fmla="*/ 14 w 345"/>
                <a:gd name="T5" fmla="*/ 80 h 377"/>
                <a:gd name="T6" fmla="*/ 14 w 345"/>
                <a:gd name="T7" fmla="*/ 79 h 377"/>
                <a:gd name="T8" fmla="*/ 13 w 345"/>
                <a:gd name="T9" fmla="*/ 77 h 377"/>
                <a:gd name="T10" fmla="*/ 9 w 345"/>
                <a:gd name="T11" fmla="*/ 71 h 377"/>
                <a:gd name="T12" fmla="*/ 4 w 345"/>
                <a:gd name="T13" fmla="*/ 61 h 377"/>
                <a:gd name="T14" fmla="*/ 1 w 345"/>
                <a:gd name="T15" fmla="*/ 48 h 377"/>
                <a:gd name="T16" fmla="*/ 0 w 345"/>
                <a:gd name="T17" fmla="*/ 37 h 377"/>
                <a:gd name="T18" fmla="*/ 1 w 345"/>
                <a:gd name="T19" fmla="*/ 31 h 377"/>
                <a:gd name="T20" fmla="*/ 5 w 345"/>
                <a:gd name="T21" fmla="*/ 23 h 377"/>
                <a:gd name="T22" fmla="*/ 12 w 345"/>
                <a:gd name="T23" fmla="*/ 14 h 377"/>
                <a:gd name="T24" fmla="*/ 23 w 345"/>
                <a:gd name="T25" fmla="*/ 7 h 377"/>
                <a:gd name="T26" fmla="*/ 38 w 345"/>
                <a:gd name="T27" fmla="*/ 2 h 377"/>
                <a:gd name="T28" fmla="*/ 48 w 345"/>
                <a:gd name="T29" fmla="*/ 1 h 377"/>
                <a:gd name="T30" fmla="*/ 51 w 345"/>
                <a:gd name="T31" fmla="*/ 4 h 377"/>
                <a:gd name="T32" fmla="*/ 55 w 345"/>
                <a:gd name="T33" fmla="*/ 8 h 377"/>
                <a:gd name="T34" fmla="*/ 60 w 345"/>
                <a:gd name="T35" fmla="*/ 12 h 377"/>
                <a:gd name="T36" fmla="*/ 59 w 345"/>
                <a:gd name="T37" fmla="*/ 15 h 377"/>
                <a:gd name="T38" fmla="*/ 54 w 345"/>
                <a:gd name="T39" fmla="*/ 20 h 377"/>
                <a:gd name="T40" fmla="*/ 49 w 345"/>
                <a:gd name="T41" fmla="*/ 23 h 377"/>
                <a:gd name="T42" fmla="*/ 45 w 345"/>
                <a:gd name="T43" fmla="*/ 26 h 377"/>
                <a:gd name="T44" fmla="*/ 44 w 345"/>
                <a:gd name="T45" fmla="*/ 27 h 377"/>
                <a:gd name="T46" fmla="*/ 43 w 345"/>
                <a:gd name="T47" fmla="*/ 29 h 377"/>
                <a:gd name="T48" fmla="*/ 42 w 345"/>
                <a:gd name="T49" fmla="*/ 31 h 377"/>
                <a:gd name="T50" fmla="*/ 43 w 345"/>
                <a:gd name="T51" fmla="*/ 32 h 377"/>
                <a:gd name="T52" fmla="*/ 44 w 345"/>
                <a:gd name="T53" fmla="*/ 34 h 377"/>
                <a:gd name="T54" fmla="*/ 47 w 345"/>
                <a:gd name="T55" fmla="*/ 36 h 377"/>
                <a:gd name="T56" fmla="*/ 50 w 345"/>
                <a:gd name="T57" fmla="*/ 35 h 377"/>
                <a:gd name="T58" fmla="*/ 56 w 345"/>
                <a:gd name="T59" fmla="*/ 34 h 377"/>
                <a:gd name="T60" fmla="*/ 64 w 345"/>
                <a:gd name="T61" fmla="*/ 32 h 377"/>
                <a:gd name="T62" fmla="*/ 72 w 345"/>
                <a:gd name="T63" fmla="*/ 30 h 377"/>
                <a:gd name="T64" fmla="*/ 75 w 345"/>
                <a:gd name="T65" fmla="*/ 30 h 377"/>
                <a:gd name="T66" fmla="*/ 77 w 345"/>
                <a:gd name="T67" fmla="*/ 33 h 377"/>
                <a:gd name="T68" fmla="*/ 74 w 345"/>
                <a:gd name="T69" fmla="*/ 35 h 377"/>
                <a:gd name="T70" fmla="*/ 62 w 345"/>
                <a:gd name="T71" fmla="*/ 36 h 377"/>
                <a:gd name="T72" fmla="*/ 49 w 345"/>
                <a:gd name="T73" fmla="*/ 41 h 377"/>
                <a:gd name="T74" fmla="*/ 38 w 345"/>
                <a:gd name="T75" fmla="*/ 47 h 377"/>
                <a:gd name="T76" fmla="*/ 30 w 345"/>
                <a:gd name="T77" fmla="*/ 55 h 377"/>
                <a:gd name="T78" fmla="*/ 26 w 345"/>
                <a:gd name="T79" fmla="*/ 61 h 377"/>
                <a:gd name="T80" fmla="*/ 23 w 345"/>
                <a:gd name="T81" fmla="*/ 68 h 377"/>
                <a:gd name="T82" fmla="*/ 22 w 345"/>
                <a:gd name="T83" fmla="*/ 76 h 377"/>
                <a:gd name="T84" fmla="*/ 22 w 345"/>
                <a:gd name="T85" fmla="*/ 82 h 377"/>
                <a:gd name="T86" fmla="*/ 22 w 345"/>
                <a:gd name="T87" fmla="*/ 84 h 377"/>
                <a:gd name="T88" fmla="*/ 21 w 345"/>
                <a:gd name="T89" fmla="*/ 86 h 377"/>
                <a:gd name="T90" fmla="*/ 18 w 345"/>
                <a:gd name="T91" fmla="*/ 86 h 3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5"/>
                <a:gd name="T139" fmla="*/ 0 h 377"/>
                <a:gd name="T140" fmla="*/ 345 w 345"/>
                <a:gd name="T141" fmla="*/ 377 h 3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5" h="377">
                  <a:moveTo>
                    <a:pt x="73" y="373"/>
                  </a:moveTo>
                  <a:lnTo>
                    <a:pt x="70" y="372"/>
                  </a:lnTo>
                  <a:lnTo>
                    <a:pt x="68" y="368"/>
                  </a:lnTo>
                  <a:lnTo>
                    <a:pt x="64" y="361"/>
                  </a:lnTo>
                  <a:lnTo>
                    <a:pt x="61" y="352"/>
                  </a:lnTo>
                  <a:lnTo>
                    <a:pt x="61" y="350"/>
                  </a:lnTo>
                  <a:lnTo>
                    <a:pt x="60" y="347"/>
                  </a:lnTo>
                  <a:lnTo>
                    <a:pt x="60" y="346"/>
                  </a:lnTo>
                  <a:lnTo>
                    <a:pt x="59" y="343"/>
                  </a:lnTo>
                  <a:lnTo>
                    <a:pt x="56" y="339"/>
                  </a:lnTo>
                  <a:lnTo>
                    <a:pt x="50" y="329"/>
                  </a:lnTo>
                  <a:lnTo>
                    <a:pt x="39" y="312"/>
                  </a:lnTo>
                  <a:lnTo>
                    <a:pt x="29" y="291"/>
                  </a:lnTo>
                  <a:lnTo>
                    <a:pt x="18" y="266"/>
                  </a:lnTo>
                  <a:lnTo>
                    <a:pt x="9" y="239"/>
                  </a:lnTo>
                  <a:lnTo>
                    <a:pt x="3" y="209"/>
                  </a:lnTo>
                  <a:lnTo>
                    <a:pt x="0" y="178"/>
                  </a:lnTo>
                  <a:lnTo>
                    <a:pt x="0" y="164"/>
                  </a:lnTo>
                  <a:lnTo>
                    <a:pt x="3" y="149"/>
                  </a:lnTo>
                  <a:lnTo>
                    <a:pt x="5" y="136"/>
                  </a:lnTo>
                  <a:lnTo>
                    <a:pt x="11" y="122"/>
                  </a:lnTo>
                  <a:lnTo>
                    <a:pt x="21" y="100"/>
                  </a:lnTo>
                  <a:lnTo>
                    <a:pt x="35" y="80"/>
                  </a:lnTo>
                  <a:lnTo>
                    <a:pt x="53" y="63"/>
                  </a:lnTo>
                  <a:lnTo>
                    <a:pt x="76" y="47"/>
                  </a:lnTo>
                  <a:lnTo>
                    <a:pt x="102" y="32"/>
                  </a:lnTo>
                  <a:lnTo>
                    <a:pt x="132" y="19"/>
                  </a:lnTo>
                  <a:lnTo>
                    <a:pt x="165" y="9"/>
                  </a:lnTo>
                  <a:lnTo>
                    <a:pt x="203" y="0"/>
                  </a:lnTo>
                  <a:lnTo>
                    <a:pt x="208" y="5"/>
                  </a:lnTo>
                  <a:lnTo>
                    <a:pt x="215" y="10"/>
                  </a:lnTo>
                  <a:lnTo>
                    <a:pt x="224" y="18"/>
                  </a:lnTo>
                  <a:lnTo>
                    <a:pt x="233" y="26"/>
                  </a:lnTo>
                  <a:lnTo>
                    <a:pt x="242" y="35"/>
                  </a:lnTo>
                  <a:lnTo>
                    <a:pt x="253" y="43"/>
                  </a:lnTo>
                  <a:lnTo>
                    <a:pt x="262" y="52"/>
                  </a:lnTo>
                  <a:lnTo>
                    <a:pt x="271" y="60"/>
                  </a:lnTo>
                  <a:lnTo>
                    <a:pt x="259" y="67"/>
                  </a:lnTo>
                  <a:lnTo>
                    <a:pt x="247" y="76"/>
                  </a:lnTo>
                  <a:lnTo>
                    <a:pt x="234" y="86"/>
                  </a:lnTo>
                  <a:lnTo>
                    <a:pt x="223" y="93"/>
                  </a:lnTo>
                  <a:lnTo>
                    <a:pt x="212" y="101"/>
                  </a:lnTo>
                  <a:lnTo>
                    <a:pt x="203" y="108"/>
                  </a:lnTo>
                  <a:lnTo>
                    <a:pt x="198" y="112"/>
                  </a:lnTo>
                  <a:lnTo>
                    <a:pt x="195" y="113"/>
                  </a:lnTo>
                  <a:lnTo>
                    <a:pt x="191" y="117"/>
                  </a:lnTo>
                  <a:lnTo>
                    <a:pt x="188" y="122"/>
                  </a:lnTo>
                  <a:lnTo>
                    <a:pt x="186" y="127"/>
                  </a:lnTo>
                  <a:lnTo>
                    <a:pt x="185" y="132"/>
                  </a:lnTo>
                  <a:lnTo>
                    <a:pt x="185" y="135"/>
                  </a:lnTo>
                  <a:lnTo>
                    <a:pt x="186" y="138"/>
                  </a:lnTo>
                  <a:lnTo>
                    <a:pt x="186" y="140"/>
                  </a:lnTo>
                  <a:lnTo>
                    <a:pt x="188" y="143"/>
                  </a:lnTo>
                  <a:lnTo>
                    <a:pt x="191" y="149"/>
                  </a:lnTo>
                  <a:lnTo>
                    <a:pt x="198" y="155"/>
                  </a:lnTo>
                  <a:lnTo>
                    <a:pt x="206" y="156"/>
                  </a:lnTo>
                  <a:lnTo>
                    <a:pt x="215" y="156"/>
                  </a:lnTo>
                  <a:lnTo>
                    <a:pt x="219" y="155"/>
                  </a:lnTo>
                  <a:lnTo>
                    <a:pt x="229" y="152"/>
                  </a:lnTo>
                  <a:lnTo>
                    <a:pt x="245" y="148"/>
                  </a:lnTo>
                  <a:lnTo>
                    <a:pt x="263" y="144"/>
                  </a:lnTo>
                  <a:lnTo>
                    <a:pt x="281" y="139"/>
                  </a:lnTo>
                  <a:lnTo>
                    <a:pt x="299" y="135"/>
                  </a:lnTo>
                  <a:lnTo>
                    <a:pt x="315" y="131"/>
                  </a:lnTo>
                  <a:lnTo>
                    <a:pt x="325" y="128"/>
                  </a:lnTo>
                  <a:lnTo>
                    <a:pt x="329" y="132"/>
                  </a:lnTo>
                  <a:lnTo>
                    <a:pt x="333" y="136"/>
                  </a:lnTo>
                  <a:lnTo>
                    <a:pt x="338" y="143"/>
                  </a:lnTo>
                  <a:lnTo>
                    <a:pt x="345" y="149"/>
                  </a:lnTo>
                  <a:lnTo>
                    <a:pt x="322" y="152"/>
                  </a:lnTo>
                  <a:lnTo>
                    <a:pt x="297" y="155"/>
                  </a:lnTo>
                  <a:lnTo>
                    <a:pt x="270" y="160"/>
                  </a:lnTo>
                  <a:lnTo>
                    <a:pt x="242" y="168"/>
                  </a:lnTo>
                  <a:lnTo>
                    <a:pt x="215" y="178"/>
                  </a:lnTo>
                  <a:lnTo>
                    <a:pt x="189" y="191"/>
                  </a:lnTo>
                  <a:lnTo>
                    <a:pt x="164" y="207"/>
                  </a:lnTo>
                  <a:lnTo>
                    <a:pt x="142" y="227"/>
                  </a:lnTo>
                  <a:lnTo>
                    <a:pt x="132" y="240"/>
                  </a:lnTo>
                  <a:lnTo>
                    <a:pt x="121" y="255"/>
                  </a:lnTo>
                  <a:lnTo>
                    <a:pt x="113" y="269"/>
                  </a:lnTo>
                  <a:lnTo>
                    <a:pt x="107" y="285"/>
                  </a:lnTo>
                  <a:lnTo>
                    <a:pt x="102" y="300"/>
                  </a:lnTo>
                  <a:lnTo>
                    <a:pt x="98" y="317"/>
                  </a:lnTo>
                  <a:lnTo>
                    <a:pt x="96" y="335"/>
                  </a:lnTo>
                  <a:lnTo>
                    <a:pt x="95" y="355"/>
                  </a:lnTo>
                  <a:lnTo>
                    <a:pt x="95" y="360"/>
                  </a:lnTo>
                  <a:lnTo>
                    <a:pt x="96" y="365"/>
                  </a:lnTo>
                  <a:lnTo>
                    <a:pt x="96" y="370"/>
                  </a:lnTo>
                  <a:lnTo>
                    <a:pt x="96" y="376"/>
                  </a:lnTo>
                  <a:lnTo>
                    <a:pt x="90" y="377"/>
                  </a:lnTo>
                  <a:lnTo>
                    <a:pt x="85" y="376"/>
                  </a:lnTo>
                  <a:lnTo>
                    <a:pt x="78" y="376"/>
                  </a:lnTo>
                  <a:lnTo>
                    <a:pt x="73" y="373"/>
                  </a:lnTo>
                  <a:close/>
                </a:path>
              </a:pathLst>
            </a:custGeom>
            <a:solidFill>
              <a:srgbClr val="C0C0C0"/>
            </a:solidFill>
            <a:ln w="9525">
              <a:noFill/>
              <a:round/>
              <a:headEnd/>
              <a:tailEnd/>
            </a:ln>
          </p:spPr>
          <p:txBody>
            <a:bodyPr/>
            <a:lstStyle/>
            <a:p>
              <a:pPr rtl="0"/>
              <a:endParaRPr lang="en-US" sz="3800"/>
            </a:p>
          </p:txBody>
        </p:sp>
        <p:sp>
          <p:nvSpPr>
            <p:cNvPr id="41530" name="Freeform 570"/>
            <p:cNvSpPr>
              <a:spLocks/>
            </p:cNvSpPr>
            <p:nvPr/>
          </p:nvSpPr>
          <p:spPr bwMode="auto">
            <a:xfrm>
              <a:off x="403" y="2511"/>
              <a:ext cx="243" cy="127"/>
            </a:xfrm>
            <a:custGeom>
              <a:avLst/>
              <a:gdLst>
                <a:gd name="T0" fmla="*/ 42 w 1064"/>
                <a:gd name="T1" fmla="*/ 49 h 555"/>
                <a:gd name="T2" fmla="*/ 34 w 1064"/>
                <a:gd name="T3" fmla="*/ 49 h 555"/>
                <a:gd name="T4" fmla="*/ 25 w 1064"/>
                <a:gd name="T5" fmla="*/ 49 h 555"/>
                <a:gd name="T6" fmla="*/ 20 w 1064"/>
                <a:gd name="T7" fmla="*/ 49 h 555"/>
                <a:gd name="T8" fmla="*/ 18 w 1064"/>
                <a:gd name="T9" fmla="*/ 49 h 555"/>
                <a:gd name="T10" fmla="*/ 18 w 1064"/>
                <a:gd name="T11" fmla="*/ 49 h 555"/>
                <a:gd name="T12" fmla="*/ 16 w 1064"/>
                <a:gd name="T13" fmla="*/ 49 h 555"/>
                <a:gd name="T14" fmla="*/ 12 w 1064"/>
                <a:gd name="T15" fmla="*/ 50 h 555"/>
                <a:gd name="T16" fmla="*/ 8 w 1064"/>
                <a:gd name="T17" fmla="*/ 52 h 555"/>
                <a:gd name="T18" fmla="*/ 5 w 1064"/>
                <a:gd name="T19" fmla="*/ 54 h 555"/>
                <a:gd name="T20" fmla="*/ 2 w 1064"/>
                <a:gd name="T21" fmla="*/ 58 h 555"/>
                <a:gd name="T22" fmla="*/ 0 w 1064"/>
                <a:gd name="T23" fmla="*/ 65 h 555"/>
                <a:gd name="T24" fmla="*/ 1 w 1064"/>
                <a:gd name="T25" fmla="*/ 71 h 555"/>
                <a:gd name="T26" fmla="*/ 5 w 1064"/>
                <a:gd name="T27" fmla="*/ 78 h 555"/>
                <a:gd name="T28" fmla="*/ 11 w 1064"/>
                <a:gd name="T29" fmla="*/ 83 h 555"/>
                <a:gd name="T30" fmla="*/ 19 w 1064"/>
                <a:gd name="T31" fmla="*/ 85 h 555"/>
                <a:gd name="T32" fmla="*/ 24 w 1064"/>
                <a:gd name="T33" fmla="*/ 86 h 555"/>
                <a:gd name="T34" fmla="*/ 30 w 1064"/>
                <a:gd name="T35" fmla="*/ 86 h 555"/>
                <a:gd name="T36" fmla="*/ 39 w 1064"/>
                <a:gd name="T37" fmla="*/ 86 h 555"/>
                <a:gd name="T38" fmla="*/ 47 w 1064"/>
                <a:gd name="T39" fmla="*/ 86 h 555"/>
                <a:gd name="T40" fmla="*/ 57 w 1064"/>
                <a:gd name="T41" fmla="*/ 91 h 555"/>
                <a:gd name="T42" fmla="*/ 70 w 1064"/>
                <a:gd name="T43" fmla="*/ 100 h 555"/>
                <a:gd name="T44" fmla="*/ 84 w 1064"/>
                <a:gd name="T45" fmla="*/ 108 h 555"/>
                <a:gd name="T46" fmla="*/ 98 w 1064"/>
                <a:gd name="T47" fmla="*/ 115 h 555"/>
                <a:gd name="T48" fmla="*/ 112 w 1064"/>
                <a:gd name="T49" fmla="*/ 120 h 555"/>
                <a:gd name="T50" fmla="*/ 126 w 1064"/>
                <a:gd name="T51" fmla="*/ 124 h 555"/>
                <a:gd name="T52" fmla="*/ 141 w 1064"/>
                <a:gd name="T53" fmla="*/ 126 h 555"/>
                <a:gd name="T54" fmla="*/ 157 w 1064"/>
                <a:gd name="T55" fmla="*/ 127 h 555"/>
                <a:gd name="T56" fmla="*/ 170 w 1064"/>
                <a:gd name="T57" fmla="*/ 127 h 555"/>
                <a:gd name="T58" fmla="*/ 180 w 1064"/>
                <a:gd name="T59" fmla="*/ 126 h 555"/>
                <a:gd name="T60" fmla="*/ 190 w 1064"/>
                <a:gd name="T61" fmla="*/ 124 h 555"/>
                <a:gd name="T62" fmla="*/ 200 w 1064"/>
                <a:gd name="T63" fmla="*/ 121 h 555"/>
                <a:gd name="T64" fmla="*/ 209 w 1064"/>
                <a:gd name="T65" fmla="*/ 118 h 555"/>
                <a:gd name="T66" fmla="*/ 217 w 1064"/>
                <a:gd name="T67" fmla="*/ 113 h 555"/>
                <a:gd name="T68" fmla="*/ 224 w 1064"/>
                <a:gd name="T69" fmla="*/ 109 h 555"/>
                <a:gd name="T70" fmla="*/ 230 w 1064"/>
                <a:gd name="T71" fmla="*/ 103 h 555"/>
                <a:gd name="T72" fmla="*/ 236 w 1064"/>
                <a:gd name="T73" fmla="*/ 96 h 555"/>
                <a:gd name="T74" fmla="*/ 240 w 1064"/>
                <a:gd name="T75" fmla="*/ 89 h 555"/>
                <a:gd name="T76" fmla="*/ 243 w 1064"/>
                <a:gd name="T77" fmla="*/ 80 h 555"/>
                <a:gd name="T78" fmla="*/ 243 w 1064"/>
                <a:gd name="T79" fmla="*/ 71 h 555"/>
                <a:gd name="T80" fmla="*/ 241 w 1064"/>
                <a:gd name="T81" fmla="*/ 60 h 555"/>
                <a:gd name="T82" fmla="*/ 236 w 1064"/>
                <a:gd name="T83" fmla="*/ 47 h 555"/>
                <a:gd name="T84" fmla="*/ 227 w 1064"/>
                <a:gd name="T85" fmla="*/ 36 h 555"/>
                <a:gd name="T86" fmla="*/ 216 w 1064"/>
                <a:gd name="T87" fmla="*/ 25 h 555"/>
                <a:gd name="T88" fmla="*/ 202 w 1064"/>
                <a:gd name="T89" fmla="*/ 16 h 555"/>
                <a:gd name="T90" fmla="*/ 186 w 1064"/>
                <a:gd name="T91" fmla="*/ 9 h 555"/>
                <a:gd name="T92" fmla="*/ 168 w 1064"/>
                <a:gd name="T93" fmla="*/ 4 h 555"/>
                <a:gd name="T94" fmla="*/ 149 w 1064"/>
                <a:gd name="T95" fmla="*/ 1 h 555"/>
                <a:gd name="T96" fmla="*/ 131 w 1064"/>
                <a:gd name="T97" fmla="*/ 0 h 555"/>
                <a:gd name="T98" fmla="*/ 114 w 1064"/>
                <a:gd name="T99" fmla="*/ 2 h 555"/>
                <a:gd name="T100" fmla="*/ 98 w 1064"/>
                <a:gd name="T101" fmla="*/ 5 h 555"/>
                <a:gd name="T102" fmla="*/ 84 w 1064"/>
                <a:gd name="T103" fmla="*/ 10 h 555"/>
                <a:gd name="T104" fmla="*/ 71 w 1064"/>
                <a:gd name="T105" fmla="*/ 16 h 555"/>
                <a:gd name="T106" fmla="*/ 61 w 1064"/>
                <a:gd name="T107" fmla="*/ 24 h 555"/>
                <a:gd name="T108" fmla="*/ 53 w 1064"/>
                <a:gd name="T109" fmla="*/ 33 h 555"/>
                <a:gd name="T110" fmla="*/ 47 w 1064"/>
                <a:gd name="T111" fmla="*/ 43 h 5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64"/>
                <a:gd name="T169" fmla="*/ 0 h 555"/>
                <a:gd name="T170" fmla="*/ 1064 w 1064"/>
                <a:gd name="T171" fmla="*/ 555 h 55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64" h="555">
                  <a:moveTo>
                    <a:pt x="195" y="213"/>
                  </a:moveTo>
                  <a:lnTo>
                    <a:pt x="183" y="213"/>
                  </a:lnTo>
                  <a:lnTo>
                    <a:pt x="166" y="213"/>
                  </a:lnTo>
                  <a:lnTo>
                    <a:pt x="148" y="213"/>
                  </a:lnTo>
                  <a:lnTo>
                    <a:pt x="129" y="212"/>
                  </a:lnTo>
                  <a:lnTo>
                    <a:pt x="110" y="212"/>
                  </a:lnTo>
                  <a:lnTo>
                    <a:pt x="96" y="212"/>
                  </a:lnTo>
                  <a:lnTo>
                    <a:pt x="86" y="212"/>
                  </a:lnTo>
                  <a:lnTo>
                    <a:pt x="82" y="212"/>
                  </a:lnTo>
                  <a:lnTo>
                    <a:pt x="80" y="212"/>
                  </a:lnTo>
                  <a:lnTo>
                    <a:pt x="80" y="213"/>
                  </a:lnTo>
                  <a:lnTo>
                    <a:pt x="71" y="215"/>
                  </a:lnTo>
                  <a:lnTo>
                    <a:pt x="61" y="216"/>
                  </a:lnTo>
                  <a:lnTo>
                    <a:pt x="53" y="219"/>
                  </a:lnTo>
                  <a:lnTo>
                    <a:pt x="44" y="222"/>
                  </a:lnTo>
                  <a:lnTo>
                    <a:pt x="36" y="226"/>
                  </a:lnTo>
                  <a:lnTo>
                    <a:pt x="28" y="232"/>
                  </a:lnTo>
                  <a:lnTo>
                    <a:pt x="22" y="237"/>
                  </a:lnTo>
                  <a:lnTo>
                    <a:pt x="15" y="243"/>
                  </a:lnTo>
                  <a:lnTo>
                    <a:pt x="8" y="255"/>
                  </a:lnTo>
                  <a:lnTo>
                    <a:pt x="2" y="268"/>
                  </a:lnTo>
                  <a:lnTo>
                    <a:pt x="0" y="282"/>
                  </a:lnTo>
                  <a:lnTo>
                    <a:pt x="0" y="297"/>
                  </a:lnTo>
                  <a:lnTo>
                    <a:pt x="4" y="312"/>
                  </a:lnTo>
                  <a:lnTo>
                    <a:pt x="10" y="328"/>
                  </a:lnTo>
                  <a:lnTo>
                    <a:pt x="21" y="341"/>
                  </a:lnTo>
                  <a:lnTo>
                    <a:pt x="32" y="352"/>
                  </a:lnTo>
                  <a:lnTo>
                    <a:pt x="48" y="362"/>
                  </a:lnTo>
                  <a:lnTo>
                    <a:pt x="64" y="368"/>
                  </a:lnTo>
                  <a:lnTo>
                    <a:pt x="82" y="373"/>
                  </a:lnTo>
                  <a:lnTo>
                    <a:pt x="100" y="375"/>
                  </a:lnTo>
                  <a:lnTo>
                    <a:pt x="104" y="375"/>
                  </a:lnTo>
                  <a:lnTo>
                    <a:pt x="114" y="375"/>
                  </a:lnTo>
                  <a:lnTo>
                    <a:pt x="131" y="375"/>
                  </a:lnTo>
                  <a:lnTo>
                    <a:pt x="149" y="375"/>
                  </a:lnTo>
                  <a:lnTo>
                    <a:pt x="170" y="375"/>
                  </a:lnTo>
                  <a:lnTo>
                    <a:pt x="190" y="375"/>
                  </a:lnTo>
                  <a:lnTo>
                    <a:pt x="207" y="375"/>
                  </a:lnTo>
                  <a:lnTo>
                    <a:pt x="220" y="375"/>
                  </a:lnTo>
                  <a:lnTo>
                    <a:pt x="248" y="398"/>
                  </a:lnTo>
                  <a:lnTo>
                    <a:pt x="277" y="419"/>
                  </a:lnTo>
                  <a:lnTo>
                    <a:pt x="307" y="438"/>
                  </a:lnTo>
                  <a:lnTo>
                    <a:pt x="337" y="457"/>
                  </a:lnTo>
                  <a:lnTo>
                    <a:pt x="367" y="473"/>
                  </a:lnTo>
                  <a:lnTo>
                    <a:pt x="397" y="489"/>
                  </a:lnTo>
                  <a:lnTo>
                    <a:pt x="427" y="502"/>
                  </a:lnTo>
                  <a:lnTo>
                    <a:pt x="458" y="514"/>
                  </a:lnTo>
                  <a:lnTo>
                    <a:pt x="489" y="524"/>
                  </a:lnTo>
                  <a:lnTo>
                    <a:pt x="520" y="533"/>
                  </a:lnTo>
                  <a:lnTo>
                    <a:pt x="553" y="541"/>
                  </a:lnTo>
                  <a:lnTo>
                    <a:pt x="585" y="548"/>
                  </a:lnTo>
                  <a:lnTo>
                    <a:pt x="618" y="551"/>
                  </a:lnTo>
                  <a:lnTo>
                    <a:pt x="652" y="554"/>
                  </a:lnTo>
                  <a:lnTo>
                    <a:pt x="686" y="555"/>
                  </a:lnTo>
                  <a:lnTo>
                    <a:pt x="719" y="555"/>
                  </a:lnTo>
                  <a:lnTo>
                    <a:pt x="743" y="554"/>
                  </a:lnTo>
                  <a:lnTo>
                    <a:pt x="766" y="553"/>
                  </a:lnTo>
                  <a:lnTo>
                    <a:pt x="790" y="550"/>
                  </a:lnTo>
                  <a:lnTo>
                    <a:pt x="812" y="546"/>
                  </a:lnTo>
                  <a:lnTo>
                    <a:pt x="834" y="541"/>
                  </a:lnTo>
                  <a:lnTo>
                    <a:pt x="855" y="536"/>
                  </a:lnTo>
                  <a:lnTo>
                    <a:pt x="874" y="529"/>
                  </a:lnTo>
                  <a:lnTo>
                    <a:pt x="895" y="522"/>
                  </a:lnTo>
                  <a:lnTo>
                    <a:pt x="913" y="514"/>
                  </a:lnTo>
                  <a:lnTo>
                    <a:pt x="932" y="506"/>
                  </a:lnTo>
                  <a:lnTo>
                    <a:pt x="948" y="496"/>
                  </a:lnTo>
                  <a:lnTo>
                    <a:pt x="964" y="486"/>
                  </a:lnTo>
                  <a:lnTo>
                    <a:pt x="980" y="475"/>
                  </a:lnTo>
                  <a:lnTo>
                    <a:pt x="994" y="463"/>
                  </a:lnTo>
                  <a:lnTo>
                    <a:pt x="1007" y="451"/>
                  </a:lnTo>
                  <a:lnTo>
                    <a:pt x="1019" y="438"/>
                  </a:lnTo>
                  <a:lnTo>
                    <a:pt x="1032" y="421"/>
                  </a:lnTo>
                  <a:lnTo>
                    <a:pt x="1042" y="405"/>
                  </a:lnTo>
                  <a:lnTo>
                    <a:pt x="1050" y="388"/>
                  </a:lnTo>
                  <a:lnTo>
                    <a:pt x="1056" y="368"/>
                  </a:lnTo>
                  <a:lnTo>
                    <a:pt x="1062" y="350"/>
                  </a:lnTo>
                  <a:lnTo>
                    <a:pt x="1064" y="330"/>
                  </a:lnTo>
                  <a:lnTo>
                    <a:pt x="1064" y="311"/>
                  </a:lnTo>
                  <a:lnTo>
                    <a:pt x="1063" y="291"/>
                  </a:lnTo>
                  <a:lnTo>
                    <a:pt x="1056" y="263"/>
                  </a:lnTo>
                  <a:lnTo>
                    <a:pt x="1047" y="234"/>
                  </a:lnTo>
                  <a:lnTo>
                    <a:pt x="1033" y="207"/>
                  </a:lnTo>
                  <a:lnTo>
                    <a:pt x="1016" y="181"/>
                  </a:lnTo>
                  <a:lnTo>
                    <a:pt x="995" y="156"/>
                  </a:lnTo>
                  <a:lnTo>
                    <a:pt x="972" y="133"/>
                  </a:lnTo>
                  <a:lnTo>
                    <a:pt x="946" y="111"/>
                  </a:lnTo>
                  <a:lnTo>
                    <a:pt x="916" y="90"/>
                  </a:lnTo>
                  <a:lnTo>
                    <a:pt x="885" y="72"/>
                  </a:lnTo>
                  <a:lnTo>
                    <a:pt x="851" y="55"/>
                  </a:lnTo>
                  <a:lnTo>
                    <a:pt x="814" y="39"/>
                  </a:lnTo>
                  <a:lnTo>
                    <a:pt x="777" y="27"/>
                  </a:lnTo>
                  <a:lnTo>
                    <a:pt x="736" y="17"/>
                  </a:lnTo>
                  <a:lnTo>
                    <a:pt x="696" y="8"/>
                  </a:lnTo>
                  <a:lnTo>
                    <a:pt x="653" y="3"/>
                  </a:lnTo>
                  <a:lnTo>
                    <a:pt x="610" y="0"/>
                  </a:lnTo>
                  <a:lnTo>
                    <a:pt x="572" y="0"/>
                  </a:lnTo>
                  <a:lnTo>
                    <a:pt x="535" y="3"/>
                  </a:lnTo>
                  <a:lnTo>
                    <a:pt x="498" y="7"/>
                  </a:lnTo>
                  <a:lnTo>
                    <a:pt x="463" y="12"/>
                  </a:lnTo>
                  <a:lnTo>
                    <a:pt x="430" y="21"/>
                  </a:lnTo>
                  <a:lnTo>
                    <a:pt x="398" y="30"/>
                  </a:lnTo>
                  <a:lnTo>
                    <a:pt x="368" y="42"/>
                  </a:lnTo>
                  <a:lnTo>
                    <a:pt x="341" y="56"/>
                  </a:lnTo>
                  <a:lnTo>
                    <a:pt x="313" y="70"/>
                  </a:lnTo>
                  <a:lnTo>
                    <a:pt x="290" y="87"/>
                  </a:lnTo>
                  <a:lnTo>
                    <a:pt x="268" y="105"/>
                  </a:lnTo>
                  <a:lnTo>
                    <a:pt x="248" y="124"/>
                  </a:lnTo>
                  <a:lnTo>
                    <a:pt x="230" y="144"/>
                  </a:lnTo>
                  <a:lnTo>
                    <a:pt x="216" y="166"/>
                  </a:lnTo>
                  <a:lnTo>
                    <a:pt x="204" y="190"/>
                  </a:lnTo>
                  <a:lnTo>
                    <a:pt x="195" y="213"/>
                  </a:lnTo>
                  <a:close/>
                </a:path>
              </a:pathLst>
            </a:custGeom>
            <a:solidFill>
              <a:srgbClr val="000000"/>
            </a:solidFill>
            <a:ln w="9525">
              <a:noFill/>
              <a:round/>
              <a:headEnd/>
              <a:tailEnd/>
            </a:ln>
          </p:spPr>
          <p:txBody>
            <a:bodyPr/>
            <a:lstStyle/>
            <a:p>
              <a:pPr rtl="0"/>
              <a:endParaRPr lang="en-US" sz="3800"/>
            </a:p>
          </p:txBody>
        </p:sp>
        <p:sp>
          <p:nvSpPr>
            <p:cNvPr id="41531" name="Freeform 571"/>
            <p:cNvSpPr>
              <a:spLocks/>
            </p:cNvSpPr>
            <p:nvPr/>
          </p:nvSpPr>
          <p:spPr bwMode="auto">
            <a:xfrm>
              <a:off x="414" y="2523"/>
              <a:ext cx="221" cy="105"/>
            </a:xfrm>
            <a:custGeom>
              <a:avLst/>
              <a:gdLst>
                <a:gd name="T0" fmla="*/ 44 w 969"/>
                <a:gd name="T1" fmla="*/ 39 h 461"/>
                <a:gd name="T2" fmla="*/ 49 w 969"/>
                <a:gd name="T3" fmla="*/ 30 h 461"/>
                <a:gd name="T4" fmla="*/ 56 w 969"/>
                <a:gd name="T5" fmla="*/ 22 h 461"/>
                <a:gd name="T6" fmla="*/ 65 w 969"/>
                <a:gd name="T7" fmla="*/ 15 h 461"/>
                <a:gd name="T8" fmla="*/ 77 w 969"/>
                <a:gd name="T9" fmla="*/ 9 h 461"/>
                <a:gd name="T10" fmla="*/ 90 w 969"/>
                <a:gd name="T11" fmla="*/ 4 h 461"/>
                <a:gd name="T12" fmla="*/ 104 w 969"/>
                <a:gd name="T13" fmla="*/ 1 h 461"/>
                <a:gd name="T14" fmla="*/ 120 w 969"/>
                <a:gd name="T15" fmla="*/ 0 h 461"/>
                <a:gd name="T16" fmla="*/ 137 w 969"/>
                <a:gd name="T17" fmla="*/ 1 h 461"/>
                <a:gd name="T18" fmla="*/ 153 w 969"/>
                <a:gd name="T19" fmla="*/ 3 h 461"/>
                <a:gd name="T20" fmla="*/ 169 w 969"/>
                <a:gd name="T21" fmla="*/ 8 h 461"/>
                <a:gd name="T22" fmla="*/ 184 w 969"/>
                <a:gd name="T23" fmla="*/ 14 h 461"/>
                <a:gd name="T24" fmla="*/ 196 w 969"/>
                <a:gd name="T25" fmla="*/ 22 h 461"/>
                <a:gd name="T26" fmla="*/ 207 w 969"/>
                <a:gd name="T27" fmla="*/ 31 h 461"/>
                <a:gd name="T28" fmla="*/ 215 w 969"/>
                <a:gd name="T29" fmla="*/ 41 h 461"/>
                <a:gd name="T30" fmla="*/ 220 w 969"/>
                <a:gd name="T31" fmla="*/ 51 h 461"/>
                <a:gd name="T32" fmla="*/ 221 w 969"/>
                <a:gd name="T33" fmla="*/ 60 h 461"/>
                <a:gd name="T34" fmla="*/ 221 w 969"/>
                <a:gd name="T35" fmla="*/ 67 h 461"/>
                <a:gd name="T36" fmla="*/ 219 w 969"/>
                <a:gd name="T37" fmla="*/ 73 h 461"/>
                <a:gd name="T38" fmla="*/ 215 w 969"/>
                <a:gd name="T39" fmla="*/ 79 h 461"/>
                <a:gd name="T40" fmla="*/ 211 w 969"/>
                <a:gd name="T41" fmla="*/ 84 h 461"/>
                <a:gd name="T42" fmla="*/ 205 w 969"/>
                <a:gd name="T43" fmla="*/ 89 h 461"/>
                <a:gd name="T44" fmla="*/ 199 w 969"/>
                <a:gd name="T45" fmla="*/ 93 h 461"/>
                <a:gd name="T46" fmla="*/ 192 w 969"/>
                <a:gd name="T47" fmla="*/ 97 h 461"/>
                <a:gd name="T48" fmla="*/ 184 w 969"/>
                <a:gd name="T49" fmla="*/ 100 h 461"/>
                <a:gd name="T50" fmla="*/ 176 w 969"/>
                <a:gd name="T51" fmla="*/ 102 h 461"/>
                <a:gd name="T52" fmla="*/ 167 w 969"/>
                <a:gd name="T53" fmla="*/ 104 h 461"/>
                <a:gd name="T54" fmla="*/ 158 w 969"/>
                <a:gd name="T55" fmla="*/ 105 h 461"/>
                <a:gd name="T56" fmla="*/ 146 w 969"/>
                <a:gd name="T57" fmla="*/ 105 h 461"/>
                <a:gd name="T58" fmla="*/ 131 w 969"/>
                <a:gd name="T59" fmla="*/ 104 h 461"/>
                <a:gd name="T60" fmla="*/ 117 w 969"/>
                <a:gd name="T61" fmla="*/ 102 h 461"/>
                <a:gd name="T62" fmla="*/ 103 w 969"/>
                <a:gd name="T63" fmla="*/ 98 h 461"/>
                <a:gd name="T64" fmla="*/ 89 w 969"/>
                <a:gd name="T65" fmla="*/ 93 h 461"/>
                <a:gd name="T66" fmla="*/ 76 w 969"/>
                <a:gd name="T67" fmla="*/ 87 h 461"/>
                <a:gd name="T68" fmla="*/ 63 w 969"/>
                <a:gd name="T69" fmla="*/ 79 h 461"/>
                <a:gd name="T70" fmla="*/ 51 w 969"/>
                <a:gd name="T71" fmla="*/ 70 h 461"/>
                <a:gd name="T72" fmla="*/ 44 w 969"/>
                <a:gd name="T73" fmla="*/ 64 h 461"/>
                <a:gd name="T74" fmla="*/ 42 w 969"/>
                <a:gd name="T75" fmla="*/ 63 h 461"/>
                <a:gd name="T76" fmla="*/ 12 w 969"/>
                <a:gd name="T77" fmla="*/ 63 h 461"/>
                <a:gd name="T78" fmla="*/ 7 w 969"/>
                <a:gd name="T79" fmla="*/ 63 h 461"/>
                <a:gd name="T80" fmla="*/ 4 w 969"/>
                <a:gd name="T81" fmla="*/ 61 h 461"/>
                <a:gd name="T82" fmla="*/ 1 w 969"/>
                <a:gd name="T83" fmla="*/ 58 h 461"/>
                <a:gd name="T84" fmla="*/ 0 w 969"/>
                <a:gd name="T85" fmla="*/ 55 h 461"/>
                <a:gd name="T86" fmla="*/ 0 w 969"/>
                <a:gd name="T87" fmla="*/ 53 h 461"/>
                <a:gd name="T88" fmla="*/ 1 w 969"/>
                <a:gd name="T89" fmla="*/ 51 h 461"/>
                <a:gd name="T90" fmla="*/ 4 w 969"/>
                <a:gd name="T91" fmla="*/ 49 h 461"/>
                <a:gd name="T92" fmla="*/ 8 w 969"/>
                <a:gd name="T93" fmla="*/ 48 h 461"/>
                <a:gd name="T94" fmla="*/ 8 w 969"/>
                <a:gd name="T95" fmla="*/ 48 h 461"/>
                <a:gd name="T96" fmla="*/ 7 w 969"/>
                <a:gd name="T97" fmla="*/ 48 h 461"/>
                <a:gd name="T98" fmla="*/ 39 w 969"/>
                <a:gd name="T99" fmla="*/ 48 h 461"/>
                <a:gd name="T100" fmla="*/ 42 w 969"/>
                <a:gd name="T101" fmla="*/ 46 h 46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69"/>
                <a:gd name="T154" fmla="*/ 0 h 461"/>
                <a:gd name="T155" fmla="*/ 969 w 969"/>
                <a:gd name="T156" fmla="*/ 461 h 46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69" h="461">
                  <a:moveTo>
                    <a:pt x="189" y="194"/>
                  </a:moveTo>
                  <a:lnTo>
                    <a:pt x="194" y="173"/>
                  </a:lnTo>
                  <a:lnTo>
                    <a:pt x="203" y="152"/>
                  </a:lnTo>
                  <a:lnTo>
                    <a:pt x="215" y="133"/>
                  </a:lnTo>
                  <a:lnTo>
                    <a:pt x="229" y="113"/>
                  </a:lnTo>
                  <a:lnTo>
                    <a:pt x="246" y="96"/>
                  </a:lnTo>
                  <a:lnTo>
                    <a:pt x="265" y="79"/>
                  </a:lnTo>
                  <a:lnTo>
                    <a:pt x="287" y="65"/>
                  </a:lnTo>
                  <a:lnTo>
                    <a:pt x="312" y="51"/>
                  </a:lnTo>
                  <a:lnTo>
                    <a:pt x="338" y="39"/>
                  </a:lnTo>
                  <a:lnTo>
                    <a:pt x="366" y="27"/>
                  </a:lnTo>
                  <a:lnTo>
                    <a:pt x="394" y="18"/>
                  </a:lnTo>
                  <a:lnTo>
                    <a:pt x="425" y="12"/>
                  </a:lnTo>
                  <a:lnTo>
                    <a:pt x="458" y="5"/>
                  </a:lnTo>
                  <a:lnTo>
                    <a:pt x="490" y="1"/>
                  </a:lnTo>
                  <a:lnTo>
                    <a:pt x="526" y="0"/>
                  </a:lnTo>
                  <a:lnTo>
                    <a:pt x="561" y="0"/>
                  </a:lnTo>
                  <a:lnTo>
                    <a:pt x="599" y="3"/>
                  </a:lnTo>
                  <a:lnTo>
                    <a:pt x="636" y="8"/>
                  </a:lnTo>
                  <a:lnTo>
                    <a:pt x="673" y="14"/>
                  </a:lnTo>
                  <a:lnTo>
                    <a:pt x="709" y="24"/>
                  </a:lnTo>
                  <a:lnTo>
                    <a:pt x="743" y="34"/>
                  </a:lnTo>
                  <a:lnTo>
                    <a:pt x="775" y="47"/>
                  </a:lnTo>
                  <a:lnTo>
                    <a:pt x="805" y="61"/>
                  </a:lnTo>
                  <a:lnTo>
                    <a:pt x="835" y="78"/>
                  </a:lnTo>
                  <a:lnTo>
                    <a:pt x="861" y="95"/>
                  </a:lnTo>
                  <a:lnTo>
                    <a:pt x="885" y="115"/>
                  </a:lnTo>
                  <a:lnTo>
                    <a:pt x="907" y="134"/>
                  </a:lnTo>
                  <a:lnTo>
                    <a:pt x="925" y="156"/>
                  </a:lnTo>
                  <a:lnTo>
                    <a:pt x="941" y="178"/>
                  </a:lnTo>
                  <a:lnTo>
                    <a:pt x="954" y="200"/>
                  </a:lnTo>
                  <a:lnTo>
                    <a:pt x="963" y="224"/>
                  </a:lnTo>
                  <a:lnTo>
                    <a:pt x="968" y="249"/>
                  </a:lnTo>
                  <a:lnTo>
                    <a:pt x="969" y="264"/>
                  </a:lnTo>
                  <a:lnTo>
                    <a:pt x="969" y="278"/>
                  </a:lnTo>
                  <a:lnTo>
                    <a:pt x="967" y="293"/>
                  </a:lnTo>
                  <a:lnTo>
                    <a:pt x="963" y="307"/>
                  </a:lnTo>
                  <a:lnTo>
                    <a:pt x="959" y="321"/>
                  </a:lnTo>
                  <a:lnTo>
                    <a:pt x="951" y="334"/>
                  </a:lnTo>
                  <a:lnTo>
                    <a:pt x="943" y="346"/>
                  </a:lnTo>
                  <a:lnTo>
                    <a:pt x="934" y="359"/>
                  </a:lnTo>
                  <a:lnTo>
                    <a:pt x="924" y="370"/>
                  </a:lnTo>
                  <a:lnTo>
                    <a:pt x="913" y="380"/>
                  </a:lnTo>
                  <a:lnTo>
                    <a:pt x="900" y="390"/>
                  </a:lnTo>
                  <a:lnTo>
                    <a:pt x="887" y="399"/>
                  </a:lnTo>
                  <a:lnTo>
                    <a:pt x="873" y="409"/>
                  </a:lnTo>
                  <a:lnTo>
                    <a:pt x="859" y="416"/>
                  </a:lnTo>
                  <a:lnTo>
                    <a:pt x="842" y="424"/>
                  </a:lnTo>
                  <a:lnTo>
                    <a:pt x="826" y="431"/>
                  </a:lnTo>
                  <a:lnTo>
                    <a:pt x="808" y="437"/>
                  </a:lnTo>
                  <a:lnTo>
                    <a:pt x="790" y="442"/>
                  </a:lnTo>
                  <a:lnTo>
                    <a:pt x="772" y="448"/>
                  </a:lnTo>
                  <a:lnTo>
                    <a:pt x="752" y="451"/>
                  </a:lnTo>
                  <a:lnTo>
                    <a:pt x="733" y="455"/>
                  </a:lnTo>
                  <a:lnTo>
                    <a:pt x="712" y="458"/>
                  </a:lnTo>
                  <a:lnTo>
                    <a:pt x="691" y="459"/>
                  </a:lnTo>
                  <a:lnTo>
                    <a:pt x="670" y="461"/>
                  </a:lnTo>
                  <a:lnTo>
                    <a:pt x="638" y="461"/>
                  </a:lnTo>
                  <a:lnTo>
                    <a:pt x="605" y="459"/>
                  </a:lnTo>
                  <a:lnTo>
                    <a:pt x="574" y="457"/>
                  </a:lnTo>
                  <a:lnTo>
                    <a:pt x="543" y="451"/>
                  </a:lnTo>
                  <a:lnTo>
                    <a:pt x="511" y="446"/>
                  </a:lnTo>
                  <a:lnTo>
                    <a:pt x="481" y="438"/>
                  </a:lnTo>
                  <a:lnTo>
                    <a:pt x="451" y="431"/>
                  </a:lnTo>
                  <a:lnTo>
                    <a:pt x="422" y="420"/>
                  </a:lnTo>
                  <a:lnTo>
                    <a:pt x="392" y="409"/>
                  </a:lnTo>
                  <a:lnTo>
                    <a:pt x="363" y="396"/>
                  </a:lnTo>
                  <a:lnTo>
                    <a:pt x="334" y="380"/>
                  </a:lnTo>
                  <a:lnTo>
                    <a:pt x="306" y="364"/>
                  </a:lnTo>
                  <a:lnTo>
                    <a:pt x="277" y="346"/>
                  </a:lnTo>
                  <a:lnTo>
                    <a:pt x="250" y="327"/>
                  </a:lnTo>
                  <a:lnTo>
                    <a:pt x="222" y="306"/>
                  </a:lnTo>
                  <a:lnTo>
                    <a:pt x="195" y="284"/>
                  </a:lnTo>
                  <a:lnTo>
                    <a:pt x="191" y="281"/>
                  </a:lnTo>
                  <a:lnTo>
                    <a:pt x="187" y="280"/>
                  </a:lnTo>
                  <a:lnTo>
                    <a:pt x="183" y="278"/>
                  </a:lnTo>
                  <a:lnTo>
                    <a:pt x="179" y="278"/>
                  </a:lnTo>
                  <a:lnTo>
                    <a:pt x="52" y="278"/>
                  </a:lnTo>
                  <a:lnTo>
                    <a:pt x="43" y="277"/>
                  </a:lnTo>
                  <a:lnTo>
                    <a:pt x="32" y="276"/>
                  </a:lnTo>
                  <a:lnTo>
                    <a:pt x="25" y="272"/>
                  </a:lnTo>
                  <a:lnTo>
                    <a:pt x="17" y="268"/>
                  </a:lnTo>
                  <a:lnTo>
                    <a:pt x="10" y="263"/>
                  </a:lnTo>
                  <a:lnTo>
                    <a:pt x="5" y="256"/>
                  </a:lnTo>
                  <a:lnTo>
                    <a:pt x="1" y="250"/>
                  </a:lnTo>
                  <a:lnTo>
                    <a:pt x="0" y="243"/>
                  </a:lnTo>
                  <a:lnTo>
                    <a:pt x="0" y="238"/>
                  </a:lnTo>
                  <a:lnTo>
                    <a:pt x="0" y="234"/>
                  </a:lnTo>
                  <a:lnTo>
                    <a:pt x="2" y="230"/>
                  </a:lnTo>
                  <a:lnTo>
                    <a:pt x="5" y="226"/>
                  </a:lnTo>
                  <a:lnTo>
                    <a:pt x="10" y="221"/>
                  </a:lnTo>
                  <a:lnTo>
                    <a:pt x="17" y="217"/>
                  </a:lnTo>
                  <a:lnTo>
                    <a:pt x="26" y="213"/>
                  </a:lnTo>
                  <a:lnTo>
                    <a:pt x="35" y="212"/>
                  </a:lnTo>
                  <a:lnTo>
                    <a:pt x="34" y="212"/>
                  </a:lnTo>
                  <a:lnTo>
                    <a:pt x="32" y="212"/>
                  </a:lnTo>
                  <a:lnTo>
                    <a:pt x="164" y="213"/>
                  </a:lnTo>
                  <a:lnTo>
                    <a:pt x="172" y="212"/>
                  </a:lnTo>
                  <a:lnTo>
                    <a:pt x="179" y="207"/>
                  </a:lnTo>
                  <a:lnTo>
                    <a:pt x="185" y="202"/>
                  </a:lnTo>
                  <a:lnTo>
                    <a:pt x="189" y="194"/>
                  </a:lnTo>
                  <a:close/>
                </a:path>
              </a:pathLst>
            </a:custGeom>
            <a:solidFill>
              <a:srgbClr val="C0C0C0"/>
            </a:solidFill>
            <a:ln w="9525">
              <a:noFill/>
              <a:round/>
              <a:headEnd/>
              <a:tailEnd/>
            </a:ln>
          </p:spPr>
          <p:txBody>
            <a:bodyPr/>
            <a:lstStyle/>
            <a:p>
              <a:pPr rtl="0"/>
              <a:endParaRPr lang="en-US" sz="3800"/>
            </a:p>
          </p:txBody>
        </p:sp>
        <p:sp>
          <p:nvSpPr>
            <p:cNvPr id="41532" name="Freeform 572"/>
            <p:cNvSpPr>
              <a:spLocks/>
            </p:cNvSpPr>
            <p:nvPr/>
          </p:nvSpPr>
          <p:spPr bwMode="auto">
            <a:xfrm>
              <a:off x="429" y="2498"/>
              <a:ext cx="247" cy="97"/>
            </a:xfrm>
            <a:custGeom>
              <a:avLst/>
              <a:gdLst>
                <a:gd name="T0" fmla="*/ 0 w 1077"/>
                <a:gd name="T1" fmla="*/ 67 h 421"/>
                <a:gd name="T2" fmla="*/ 0 w 1077"/>
                <a:gd name="T3" fmla="*/ 68 h 421"/>
                <a:gd name="T4" fmla="*/ 0 w 1077"/>
                <a:gd name="T5" fmla="*/ 70 h 421"/>
                <a:gd name="T6" fmla="*/ 2 w 1077"/>
                <a:gd name="T7" fmla="*/ 73 h 421"/>
                <a:gd name="T8" fmla="*/ 25 w 1077"/>
                <a:gd name="T9" fmla="*/ 81 h 421"/>
                <a:gd name="T10" fmla="*/ 26 w 1077"/>
                <a:gd name="T11" fmla="*/ 81 h 421"/>
                <a:gd name="T12" fmla="*/ 26 w 1077"/>
                <a:gd name="T13" fmla="*/ 81 h 421"/>
                <a:gd name="T14" fmla="*/ 29 w 1077"/>
                <a:gd name="T15" fmla="*/ 81 h 421"/>
                <a:gd name="T16" fmla="*/ 34 w 1077"/>
                <a:gd name="T17" fmla="*/ 82 h 421"/>
                <a:gd name="T18" fmla="*/ 39 w 1077"/>
                <a:gd name="T19" fmla="*/ 82 h 421"/>
                <a:gd name="T20" fmla="*/ 41 w 1077"/>
                <a:gd name="T21" fmla="*/ 83 h 421"/>
                <a:gd name="T22" fmla="*/ 61 w 1077"/>
                <a:gd name="T23" fmla="*/ 87 h 421"/>
                <a:gd name="T24" fmla="*/ 80 w 1077"/>
                <a:gd name="T25" fmla="*/ 91 h 421"/>
                <a:gd name="T26" fmla="*/ 99 w 1077"/>
                <a:gd name="T27" fmla="*/ 94 h 421"/>
                <a:gd name="T28" fmla="*/ 117 w 1077"/>
                <a:gd name="T29" fmla="*/ 95 h 421"/>
                <a:gd name="T30" fmla="*/ 135 w 1077"/>
                <a:gd name="T31" fmla="*/ 97 h 421"/>
                <a:gd name="T32" fmla="*/ 151 w 1077"/>
                <a:gd name="T33" fmla="*/ 97 h 421"/>
                <a:gd name="T34" fmla="*/ 167 w 1077"/>
                <a:gd name="T35" fmla="*/ 97 h 421"/>
                <a:gd name="T36" fmla="*/ 181 w 1077"/>
                <a:gd name="T37" fmla="*/ 97 h 421"/>
                <a:gd name="T38" fmla="*/ 194 w 1077"/>
                <a:gd name="T39" fmla="*/ 96 h 421"/>
                <a:gd name="T40" fmla="*/ 206 w 1077"/>
                <a:gd name="T41" fmla="*/ 95 h 421"/>
                <a:gd name="T42" fmla="*/ 217 w 1077"/>
                <a:gd name="T43" fmla="*/ 94 h 421"/>
                <a:gd name="T44" fmla="*/ 225 w 1077"/>
                <a:gd name="T45" fmla="*/ 92 h 421"/>
                <a:gd name="T46" fmla="*/ 233 w 1077"/>
                <a:gd name="T47" fmla="*/ 91 h 421"/>
                <a:gd name="T48" fmla="*/ 238 w 1077"/>
                <a:gd name="T49" fmla="*/ 91 h 421"/>
                <a:gd name="T50" fmla="*/ 241 w 1077"/>
                <a:gd name="T51" fmla="*/ 90 h 421"/>
                <a:gd name="T52" fmla="*/ 243 w 1077"/>
                <a:gd name="T53" fmla="*/ 90 h 421"/>
                <a:gd name="T54" fmla="*/ 246 w 1077"/>
                <a:gd name="T55" fmla="*/ 88 h 421"/>
                <a:gd name="T56" fmla="*/ 247 w 1077"/>
                <a:gd name="T57" fmla="*/ 84 h 421"/>
                <a:gd name="T58" fmla="*/ 247 w 1077"/>
                <a:gd name="T59" fmla="*/ 84 h 421"/>
                <a:gd name="T60" fmla="*/ 247 w 1077"/>
                <a:gd name="T61" fmla="*/ 84 h 421"/>
                <a:gd name="T62" fmla="*/ 245 w 1077"/>
                <a:gd name="T63" fmla="*/ 73 h 421"/>
                <a:gd name="T64" fmla="*/ 239 w 1077"/>
                <a:gd name="T65" fmla="*/ 60 h 421"/>
                <a:gd name="T66" fmla="*/ 229 w 1077"/>
                <a:gd name="T67" fmla="*/ 48 h 421"/>
                <a:gd name="T68" fmla="*/ 213 w 1077"/>
                <a:gd name="T69" fmla="*/ 40 h 421"/>
                <a:gd name="T70" fmla="*/ 210 w 1077"/>
                <a:gd name="T71" fmla="*/ 36 h 421"/>
                <a:gd name="T72" fmla="*/ 206 w 1077"/>
                <a:gd name="T73" fmla="*/ 31 h 421"/>
                <a:gd name="T74" fmla="*/ 200 w 1077"/>
                <a:gd name="T75" fmla="*/ 25 h 421"/>
                <a:gd name="T76" fmla="*/ 191 w 1077"/>
                <a:gd name="T77" fmla="*/ 19 h 421"/>
                <a:gd name="T78" fmla="*/ 179 w 1077"/>
                <a:gd name="T79" fmla="*/ 13 h 421"/>
                <a:gd name="T80" fmla="*/ 164 w 1077"/>
                <a:gd name="T81" fmla="*/ 8 h 421"/>
                <a:gd name="T82" fmla="*/ 145 w 1077"/>
                <a:gd name="T83" fmla="*/ 3 h 421"/>
                <a:gd name="T84" fmla="*/ 122 w 1077"/>
                <a:gd name="T85" fmla="*/ 0 h 421"/>
                <a:gd name="T86" fmla="*/ 116 w 1077"/>
                <a:gd name="T87" fmla="*/ 0 h 421"/>
                <a:gd name="T88" fmla="*/ 102 w 1077"/>
                <a:gd name="T89" fmla="*/ 0 h 421"/>
                <a:gd name="T90" fmla="*/ 83 w 1077"/>
                <a:gd name="T91" fmla="*/ 2 h 421"/>
                <a:gd name="T92" fmla="*/ 62 w 1077"/>
                <a:gd name="T93" fmla="*/ 6 h 421"/>
                <a:gd name="T94" fmla="*/ 41 w 1077"/>
                <a:gd name="T95" fmla="*/ 14 h 421"/>
                <a:gd name="T96" fmla="*/ 22 w 1077"/>
                <a:gd name="T97" fmla="*/ 26 h 421"/>
                <a:gd name="T98" fmla="*/ 7 w 1077"/>
                <a:gd name="T99" fmla="*/ 44 h 421"/>
                <a:gd name="T100" fmla="*/ 0 w 1077"/>
                <a:gd name="T101" fmla="*/ 67 h 42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77"/>
                <a:gd name="T154" fmla="*/ 0 h 421"/>
                <a:gd name="T155" fmla="*/ 1077 w 1077"/>
                <a:gd name="T156" fmla="*/ 421 h 42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77" h="421">
                  <a:moveTo>
                    <a:pt x="0" y="292"/>
                  </a:moveTo>
                  <a:lnTo>
                    <a:pt x="0" y="292"/>
                  </a:lnTo>
                  <a:lnTo>
                    <a:pt x="0" y="294"/>
                  </a:lnTo>
                  <a:lnTo>
                    <a:pt x="0" y="295"/>
                  </a:lnTo>
                  <a:lnTo>
                    <a:pt x="1" y="303"/>
                  </a:lnTo>
                  <a:lnTo>
                    <a:pt x="3" y="309"/>
                  </a:lnTo>
                  <a:lnTo>
                    <a:pt x="9" y="315"/>
                  </a:lnTo>
                  <a:lnTo>
                    <a:pt x="15" y="317"/>
                  </a:lnTo>
                  <a:lnTo>
                    <a:pt x="111" y="350"/>
                  </a:lnTo>
                  <a:lnTo>
                    <a:pt x="113" y="350"/>
                  </a:lnTo>
                  <a:lnTo>
                    <a:pt x="114" y="350"/>
                  </a:lnTo>
                  <a:lnTo>
                    <a:pt x="115" y="350"/>
                  </a:lnTo>
                  <a:lnTo>
                    <a:pt x="118" y="350"/>
                  </a:lnTo>
                  <a:lnTo>
                    <a:pt x="126" y="351"/>
                  </a:lnTo>
                  <a:lnTo>
                    <a:pt x="136" y="352"/>
                  </a:lnTo>
                  <a:lnTo>
                    <a:pt x="148" y="354"/>
                  </a:lnTo>
                  <a:lnTo>
                    <a:pt x="160" y="356"/>
                  </a:lnTo>
                  <a:lnTo>
                    <a:pt x="170" y="357"/>
                  </a:lnTo>
                  <a:lnTo>
                    <a:pt x="178" y="359"/>
                  </a:lnTo>
                  <a:lnTo>
                    <a:pt x="180" y="359"/>
                  </a:lnTo>
                  <a:lnTo>
                    <a:pt x="223" y="369"/>
                  </a:lnTo>
                  <a:lnTo>
                    <a:pt x="266" y="378"/>
                  </a:lnTo>
                  <a:lnTo>
                    <a:pt x="308" y="387"/>
                  </a:lnTo>
                  <a:lnTo>
                    <a:pt x="350" y="394"/>
                  </a:lnTo>
                  <a:lnTo>
                    <a:pt x="391" y="400"/>
                  </a:lnTo>
                  <a:lnTo>
                    <a:pt x="432" y="406"/>
                  </a:lnTo>
                  <a:lnTo>
                    <a:pt x="472" y="411"/>
                  </a:lnTo>
                  <a:lnTo>
                    <a:pt x="511" y="413"/>
                  </a:lnTo>
                  <a:lnTo>
                    <a:pt x="550" y="417"/>
                  </a:lnTo>
                  <a:lnTo>
                    <a:pt x="588" y="419"/>
                  </a:lnTo>
                  <a:lnTo>
                    <a:pt x="624" y="420"/>
                  </a:lnTo>
                  <a:lnTo>
                    <a:pt x="659" y="421"/>
                  </a:lnTo>
                  <a:lnTo>
                    <a:pt x="694" y="421"/>
                  </a:lnTo>
                  <a:lnTo>
                    <a:pt x="727" y="421"/>
                  </a:lnTo>
                  <a:lnTo>
                    <a:pt x="760" y="420"/>
                  </a:lnTo>
                  <a:lnTo>
                    <a:pt x="791" y="419"/>
                  </a:lnTo>
                  <a:lnTo>
                    <a:pt x="819" y="417"/>
                  </a:lnTo>
                  <a:lnTo>
                    <a:pt x="848" y="415"/>
                  </a:lnTo>
                  <a:lnTo>
                    <a:pt x="874" y="413"/>
                  </a:lnTo>
                  <a:lnTo>
                    <a:pt x="900" y="411"/>
                  </a:lnTo>
                  <a:lnTo>
                    <a:pt x="924" y="408"/>
                  </a:lnTo>
                  <a:lnTo>
                    <a:pt x="946" y="406"/>
                  </a:lnTo>
                  <a:lnTo>
                    <a:pt x="965" y="403"/>
                  </a:lnTo>
                  <a:lnTo>
                    <a:pt x="983" y="400"/>
                  </a:lnTo>
                  <a:lnTo>
                    <a:pt x="1000" y="398"/>
                  </a:lnTo>
                  <a:lnTo>
                    <a:pt x="1015" y="396"/>
                  </a:lnTo>
                  <a:lnTo>
                    <a:pt x="1028" y="394"/>
                  </a:lnTo>
                  <a:lnTo>
                    <a:pt x="1038" y="393"/>
                  </a:lnTo>
                  <a:lnTo>
                    <a:pt x="1046" y="391"/>
                  </a:lnTo>
                  <a:lnTo>
                    <a:pt x="1052" y="390"/>
                  </a:lnTo>
                  <a:lnTo>
                    <a:pt x="1056" y="389"/>
                  </a:lnTo>
                  <a:lnTo>
                    <a:pt x="1058" y="389"/>
                  </a:lnTo>
                  <a:lnTo>
                    <a:pt x="1065" y="385"/>
                  </a:lnTo>
                  <a:lnTo>
                    <a:pt x="1072" y="380"/>
                  </a:lnTo>
                  <a:lnTo>
                    <a:pt x="1076" y="373"/>
                  </a:lnTo>
                  <a:lnTo>
                    <a:pt x="1077" y="365"/>
                  </a:lnTo>
                  <a:lnTo>
                    <a:pt x="1077" y="364"/>
                  </a:lnTo>
                  <a:lnTo>
                    <a:pt x="1074" y="342"/>
                  </a:lnTo>
                  <a:lnTo>
                    <a:pt x="1068" y="316"/>
                  </a:lnTo>
                  <a:lnTo>
                    <a:pt x="1058" y="289"/>
                  </a:lnTo>
                  <a:lnTo>
                    <a:pt x="1043" y="261"/>
                  </a:lnTo>
                  <a:lnTo>
                    <a:pt x="1022" y="235"/>
                  </a:lnTo>
                  <a:lnTo>
                    <a:pt x="998" y="210"/>
                  </a:lnTo>
                  <a:lnTo>
                    <a:pt x="965" y="190"/>
                  </a:lnTo>
                  <a:lnTo>
                    <a:pt x="927" y="175"/>
                  </a:lnTo>
                  <a:lnTo>
                    <a:pt x="924" y="168"/>
                  </a:lnTo>
                  <a:lnTo>
                    <a:pt x="917" y="158"/>
                  </a:lnTo>
                  <a:lnTo>
                    <a:pt x="909" y="148"/>
                  </a:lnTo>
                  <a:lnTo>
                    <a:pt x="899" y="136"/>
                  </a:lnTo>
                  <a:lnTo>
                    <a:pt x="886" y="123"/>
                  </a:lnTo>
                  <a:lnTo>
                    <a:pt x="871" y="110"/>
                  </a:lnTo>
                  <a:lnTo>
                    <a:pt x="853" y="97"/>
                  </a:lnTo>
                  <a:lnTo>
                    <a:pt x="832" y="84"/>
                  </a:lnTo>
                  <a:lnTo>
                    <a:pt x="809" y="70"/>
                  </a:lnTo>
                  <a:lnTo>
                    <a:pt x="782" y="58"/>
                  </a:lnTo>
                  <a:lnTo>
                    <a:pt x="750" y="45"/>
                  </a:lnTo>
                  <a:lnTo>
                    <a:pt x="715" y="34"/>
                  </a:lnTo>
                  <a:lnTo>
                    <a:pt x="676" y="23"/>
                  </a:lnTo>
                  <a:lnTo>
                    <a:pt x="632" y="14"/>
                  </a:lnTo>
                  <a:lnTo>
                    <a:pt x="584" y="6"/>
                  </a:lnTo>
                  <a:lnTo>
                    <a:pt x="532" y="1"/>
                  </a:lnTo>
                  <a:lnTo>
                    <a:pt x="523" y="1"/>
                  </a:lnTo>
                  <a:lnTo>
                    <a:pt x="504" y="0"/>
                  </a:lnTo>
                  <a:lnTo>
                    <a:pt x="478" y="1"/>
                  </a:lnTo>
                  <a:lnTo>
                    <a:pt x="445" y="2"/>
                  </a:lnTo>
                  <a:lnTo>
                    <a:pt x="407" y="5"/>
                  </a:lnTo>
                  <a:lnTo>
                    <a:pt x="364" y="10"/>
                  </a:lnTo>
                  <a:lnTo>
                    <a:pt x="318" y="18"/>
                  </a:lnTo>
                  <a:lnTo>
                    <a:pt x="272" y="28"/>
                  </a:lnTo>
                  <a:lnTo>
                    <a:pt x="223" y="43"/>
                  </a:lnTo>
                  <a:lnTo>
                    <a:pt x="178" y="62"/>
                  </a:lnTo>
                  <a:lnTo>
                    <a:pt x="134" y="86"/>
                  </a:lnTo>
                  <a:lnTo>
                    <a:pt x="95" y="114"/>
                  </a:lnTo>
                  <a:lnTo>
                    <a:pt x="59" y="148"/>
                  </a:lnTo>
                  <a:lnTo>
                    <a:pt x="31" y="190"/>
                  </a:lnTo>
                  <a:lnTo>
                    <a:pt x="11" y="238"/>
                  </a:lnTo>
                  <a:lnTo>
                    <a:pt x="0" y="292"/>
                  </a:lnTo>
                  <a:close/>
                </a:path>
              </a:pathLst>
            </a:custGeom>
            <a:solidFill>
              <a:srgbClr val="000000"/>
            </a:solidFill>
            <a:ln w="9525">
              <a:noFill/>
              <a:round/>
              <a:headEnd/>
              <a:tailEnd/>
            </a:ln>
          </p:spPr>
          <p:txBody>
            <a:bodyPr/>
            <a:lstStyle/>
            <a:p>
              <a:pPr rtl="0"/>
              <a:endParaRPr lang="en-US" sz="3800"/>
            </a:p>
          </p:txBody>
        </p:sp>
        <p:sp>
          <p:nvSpPr>
            <p:cNvPr id="41533" name="Freeform 573"/>
            <p:cNvSpPr>
              <a:spLocks/>
            </p:cNvSpPr>
            <p:nvPr/>
          </p:nvSpPr>
          <p:spPr bwMode="auto">
            <a:xfrm>
              <a:off x="440" y="2510"/>
              <a:ext cx="224" cy="74"/>
            </a:xfrm>
            <a:custGeom>
              <a:avLst/>
              <a:gdLst>
                <a:gd name="T0" fmla="*/ 123 w 975"/>
                <a:gd name="T1" fmla="*/ 2 h 324"/>
                <a:gd name="T2" fmla="*/ 144 w 975"/>
                <a:gd name="T3" fmla="*/ 6 h 324"/>
                <a:gd name="T4" fmla="*/ 161 w 975"/>
                <a:gd name="T5" fmla="*/ 11 h 324"/>
                <a:gd name="T6" fmla="*/ 173 w 975"/>
                <a:gd name="T7" fmla="*/ 17 h 324"/>
                <a:gd name="T8" fmla="*/ 182 w 975"/>
                <a:gd name="T9" fmla="*/ 23 h 324"/>
                <a:gd name="T10" fmla="*/ 187 w 975"/>
                <a:gd name="T11" fmla="*/ 28 h 324"/>
                <a:gd name="T12" fmla="*/ 191 w 975"/>
                <a:gd name="T13" fmla="*/ 32 h 324"/>
                <a:gd name="T14" fmla="*/ 192 w 975"/>
                <a:gd name="T15" fmla="*/ 34 h 324"/>
                <a:gd name="T16" fmla="*/ 193 w 975"/>
                <a:gd name="T17" fmla="*/ 36 h 324"/>
                <a:gd name="T18" fmla="*/ 195 w 975"/>
                <a:gd name="T19" fmla="*/ 38 h 324"/>
                <a:gd name="T20" fmla="*/ 203 w 975"/>
                <a:gd name="T21" fmla="*/ 41 h 324"/>
                <a:gd name="T22" fmla="*/ 213 w 975"/>
                <a:gd name="T23" fmla="*/ 48 h 324"/>
                <a:gd name="T24" fmla="*/ 220 w 975"/>
                <a:gd name="T25" fmla="*/ 56 h 324"/>
                <a:gd name="T26" fmla="*/ 223 w 975"/>
                <a:gd name="T27" fmla="*/ 64 h 324"/>
                <a:gd name="T28" fmla="*/ 220 w 975"/>
                <a:gd name="T29" fmla="*/ 69 h 324"/>
                <a:gd name="T30" fmla="*/ 207 w 975"/>
                <a:gd name="T31" fmla="*/ 70 h 324"/>
                <a:gd name="T32" fmla="*/ 189 w 975"/>
                <a:gd name="T33" fmla="*/ 72 h 324"/>
                <a:gd name="T34" fmla="*/ 167 w 975"/>
                <a:gd name="T35" fmla="*/ 74 h 324"/>
                <a:gd name="T36" fmla="*/ 141 w 975"/>
                <a:gd name="T37" fmla="*/ 74 h 324"/>
                <a:gd name="T38" fmla="*/ 113 w 975"/>
                <a:gd name="T39" fmla="*/ 73 h 324"/>
                <a:gd name="T40" fmla="*/ 82 w 975"/>
                <a:gd name="T41" fmla="*/ 70 h 324"/>
                <a:gd name="T42" fmla="*/ 49 w 975"/>
                <a:gd name="T43" fmla="*/ 64 h 324"/>
                <a:gd name="T44" fmla="*/ 32 w 975"/>
                <a:gd name="T45" fmla="*/ 60 h 324"/>
                <a:gd name="T46" fmla="*/ 32 w 975"/>
                <a:gd name="T47" fmla="*/ 60 h 324"/>
                <a:gd name="T48" fmla="*/ 31 w 975"/>
                <a:gd name="T49" fmla="*/ 60 h 324"/>
                <a:gd name="T50" fmla="*/ 27 w 975"/>
                <a:gd name="T51" fmla="*/ 59 h 324"/>
                <a:gd name="T52" fmla="*/ 22 w 975"/>
                <a:gd name="T53" fmla="*/ 58 h 324"/>
                <a:gd name="T54" fmla="*/ 18 w 975"/>
                <a:gd name="T55" fmla="*/ 58 h 324"/>
                <a:gd name="T56" fmla="*/ 16 w 975"/>
                <a:gd name="T57" fmla="*/ 58 h 324"/>
                <a:gd name="T58" fmla="*/ 13 w 975"/>
                <a:gd name="T59" fmla="*/ 56 h 324"/>
                <a:gd name="T60" fmla="*/ 8 w 975"/>
                <a:gd name="T61" fmla="*/ 55 h 324"/>
                <a:gd name="T62" fmla="*/ 3 w 975"/>
                <a:gd name="T63" fmla="*/ 53 h 324"/>
                <a:gd name="T64" fmla="*/ 3 w 975"/>
                <a:gd name="T65" fmla="*/ 42 h 324"/>
                <a:gd name="T66" fmla="*/ 14 w 975"/>
                <a:gd name="T67" fmla="*/ 26 h 324"/>
                <a:gd name="T68" fmla="*/ 30 w 975"/>
                <a:gd name="T69" fmla="*/ 15 h 324"/>
                <a:gd name="T70" fmla="*/ 49 w 975"/>
                <a:gd name="T71" fmla="*/ 8 h 324"/>
                <a:gd name="T72" fmla="*/ 68 w 975"/>
                <a:gd name="T73" fmla="*/ 3 h 324"/>
                <a:gd name="T74" fmla="*/ 86 w 975"/>
                <a:gd name="T75" fmla="*/ 1 h 324"/>
                <a:gd name="T76" fmla="*/ 101 w 975"/>
                <a:gd name="T77" fmla="*/ 0 h 324"/>
                <a:gd name="T78" fmla="*/ 109 w 975"/>
                <a:gd name="T79" fmla="*/ 0 h 32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75"/>
                <a:gd name="T121" fmla="*/ 0 h 324"/>
                <a:gd name="T122" fmla="*/ 975 w 975"/>
                <a:gd name="T123" fmla="*/ 324 h 32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75" h="324">
                  <a:moveTo>
                    <a:pt x="479" y="0"/>
                  </a:moveTo>
                  <a:lnTo>
                    <a:pt x="534" y="7"/>
                  </a:lnTo>
                  <a:lnTo>
                    <a:pt x="583" y="15"/>
                  </a:lnTo>
                  <a:lnTo>
                    <a:pt x="626" y="25"/>
                  </a:lnTo>
                  <a:lnTo>
                    <a:pt x="665" y="35"/>
                  </a:lnTo>
                  <a:lnTo>
                    <a:pt x="699" y="47"/>
                  </a:lnTo>
                  <a:lnTo>
                    <a:pt x="728" y="60"/>
                  </a:lnTo>
                  <a:lnTo>
                    <a:pt x="752" y="73"/>
                  </a:lnTo>
                  <a:lnTo>
                    <a:pt x="773" y="86"/>
                  </a:lnTo>
                  <a:lnTo>
                    <a:pt x="792" y="99"/>
                  </a:lnTo>
                  <a:lnTo>
                    <a:pt x="805" y="112"/>
                  </a:lnTo>
                  <a:lnTo>
                    <a:pt x="816" y="122"/>
                  </a:lnTo>
                  <a:lnTo>
                    <a:pt x="824" y="133"/>
                  </a:lnTo>
                  <a:lnTo>
                    <a:pt x="831" y="141"/>
                  </a:lnTo>
                  <a:lnTo>
                    <a:pt x="834" y="147"/>
                  </a:lnTo>
                  <a:lnTo>
                    <a:pt x="837" y="151"/>
                  </a:lnTo>
                  <a:lnTo>
                    <a:pt x="837" y="152"/>
                  </a:lnTo>
                  <a:lnTo>
                    <a:pt x="840" y="158"/>
                  </a:lnTo>
                  <a:lnTo>
                    <a:pt x="844" y="163"/>
                  </a:lnTo>
                  <a:lnTo>
                    <a:pt x="849" y="167"/>
                  </a:lnTo>
                  <a:lnTo>
                    <a:pt x="855" y="168"/>
                  </a:lnTo>
                  <a:lnTo>
                    <a:pt x="885" y="178"/>
                  </a:lnTo>
                  <a:lnTo>
                    <a:pt x="910" y="191"/>
                  </a:lnTo>
                  <a:lnTo>
                    <a:pt x="929" y="208"/>
                  </a:lnTo>
                  <a:lnTo>
                    <a:pt x="945" y="227"/>
                  </a:lnTo>
                  <a:lnTo>
                    <a:pt x="957" y="246"/>
                  </a:lnTo>
                  <a:lnTo>
                    <a:pt x="966" y="264"/>
                  </a:lnTo>
                  <a:lnTo>
                    <a:pt x="971" y="281"/>
                  </a:lnTo>
                  <a:lnTo>
                    <a:pt x="975" y="297"/>
                  </a:lnTo>
                  <a:lnTo>
                    <a:pt x="956" y="301"/>
                  </a:lnTo>
                  <a:lnTo>
                    <a:pt x="931" y="305"/>
                  </a:lnTo>
                  <a:lnTo>
                    <a:pt x="900" y="308"/>
                  </a:lnTo>
                  <a:lnTo>
                    <a:pt x="863" y="312"/>
                  </a:lnTo>
                  <a:lnTo>
                    <a:pt x="821" y="316"/>
                  </a:lnTo>
                  <a:lnTo>
                    <a:pt x="776" y="320"/>
                  </a:lnTo>
                  <a:lnTo>
                    <a:pt x="726" y="323"/>
                  </a:lnTo>
                  <a:lnTo>
                    <a:pt x="672" y="324"/>
                  </a:lnTo>
                  <a:lnTo>
                    <a:pt x="615" y="324"/>
                  </a:lnTo>
                  <a:lnTo>
                    <a:pt x="553" y="323"/>
                  </a:lnTo>
                  <a:lnTo>
                    <a:pt x="491" y="319"/>
                  </a:lnTo>
                  <a:lnTo>
                    <a:pt x="425" y="314"/>
                  </a:lnTo>
                  <a:lnTo>
                    <a:pt x="356" y="306"/>
                  </a:lnTo>
                  <a:lnTo>
                    <a:pt x="285" y="294"/>
                  </a:lnTo>
                  <a:lnTo>
                    <a:pt x="214" y="280"/>
                  </a:lnTo>
                  <a:lnTo>
                    <a:pt x="141" y="263"/>
                  </a:lnTo>
                  <a:lnTo>
                    <a:pt x="140" y="263"/>
                  </a:lnTo>
                  <a:lnTo>
                    <a:pt x="140" y="262"/>
                  </a:lnTo>
                  <a:lnTo>
                    <a:pt x="138" y="262"/>
                  </a:lnTo>
                  <a:lnTo>
                    <a:pt x="137" y="262"/>
                  </a:lnTo>
                  <a:lnTo>
                    <a:pt x="134" y="262"/>
                  </a:lnTo>
                  <a:lnTo>
                    <a:pt x="128" y="260"/>
                  </a:lnTo>
                  <a:lnTo>
                    <a:pt x="119" y="259"/>
                  </a:lnTo>
                  <a:lnTo>
                    <a:pt x="107" y="258"/>
                  </a:lnTo>
                  <a:lnTo>
                    <a:pt x="97" y="256"/>
                  </a:lnTo>
                  <a:lnTo>
                    <a:pt x="86" y="255"/>
                  </a:lnTo>
                  <a:lnTo>
                    <a:pt x="78" y="255"/>
                  </a:lnTo>
                  <a:lnTo>
                    <a:pt x="74" y="254"/>
                  </a:lnTo>
                  <a:lnTo>
                    <a:pt x="71" y="253"/>
                  </a:lnTo>
                  <a:lnTo>
                    <a:pt x="65" y="251"/>
                  </a:lnTo>
                  <a:lnTo>
                    <a:pt x="56" y="247"/>
                  </a:lnTo>
                  <a:lnTo>
                    <a:pt x="46" y="245"/>
                  </a:lnTo>
                  <a:lnTo>
                    <a:pt x="34" y="241"/>
                  </a:lnTo>
                  <a:lnTo>
                    <a:pt x="22" y="237"/>
                  </a:lnTo>
                  <a:lnTo>
                    <a:pt x="11" y="233"/>
                  </a:lnTo>
                  <a:lnTo>
                    <a:pt x="0" y="229"/>
                  </a:lnTo>
                  <a:lnTo>
                    <a:pt x="13" y="186"/>
                  </a:lnTo>
                  <a:lnTo>
                    <a:pt x="34" y="148"/>
                  </a:lnTo>
                  <a:lnTo>
                    <a:pt x="61" y="116"/>
                  </a:lnTo>
                  <a:lnTo>
                    <a:pt x="95" y="89"/>
                  </a:lnTo>
                  <a:lnTo>
                    <a:pt x="132" y="67"/>
                  </a:lnTo>
                  <a:lnTo>
                    <a:pt x="172" y="47"/>
                  </a:lnTo>
                  <a:lnTo>
                    <a:pt x="214" y="33"/>
                  </a:lnTo>
                  <a:lnTo>
                    <a:pt x="255" y="21"/>
                  </a:lnTo>
                  <a:lnTo>
                    <a:pt x="298" y="13"/>
                  </a:lnTo>
                  <a:lnTo>
                    <a:pt x="339" y="7"/>
                  </a:lnTo>
                  <a:lnTo>
                    <a:pt x="375" y="3"/>
                  </a:lnTo>
                  <a:lnTo>
                    <a:pt x="409" y="1"/>
                  </a:lnTo>
                  <a:lnTo>
                    <a:pt x="438" y="0"/>
                  </a:lnTo>
                  <a:lnTo>
                    <a:pt x="460" y="0"/>
                  </a:lnTo>
                  <a:lnTo>
                    <a:pt x="474" y="0"/>
                  </a:lnTo>
                  <a:lnTo>
                    <a:pt x="479" y="0"/>
                  </a:lnTo>
                  <a:close/>
                </a:path>
              </a:pathLst>
            </a:custGeom>
            <a:solidFill>
              <a:srgbClr val="C0C0C0"/>
            </a:solidFill>
            <a:ln w="9525">
              <a:noFill/>
              <a:round/>
              <a:headEnd/>
              <a:tailEnd/>
            </a:ln>
          </p:spPr>
          <p:txBody>
            <a:bodyPr/>
            <a:lstStyle/>
            <a:p>
              <a:pPr rtl="0"/>
              <a:endParaRPr lang="en-US" sz="3800"/>
            </a:p>
          </p:txBody>
        </p:sp>
        <p:sp>
          <p:nvSpPr>
            <p:cNvPr id="41534" name="Freeform 574"/>
            <p:cNvSpPr>
              <a:spLocks/>
            </p:cNvSpPr>
            <p:nvPr/>
          </p:nvSpPr>
          <p:spPr bwMode="auto">
            <a:xfrm>
              <a:off x="494" y="2536"/>
              <a:ext cx="149" cy="32"/>
            </a:xfrm>
            <a:custGeom>
              <a:avLst/>
              <a:gdLst>
                <a:gd name="T0" fmla="*/ 3 w 653"/>
                <a:gd name="T1" fmla="*/ 22 h 143"/>
                <a:gd name="T2" fmla="*/ 1 w 653"/>
                <a:gd name="T3" fmla="*/ 24 h 143"/>
                <a:gd name="T4" fmla="*/ 0 w 653"/>
                <a:gd name="T5" fmla="*/ 26 h 143"/>
                <a:gd name="T6" fmla="*/ 0 w 653"/>
                <a:gd name="T7" fmla="*/ 28 h 143"/>
                <a:gd name="T8" fmla="*/ 1 w 653"/>
                <a:gd name="T9" fmla="*/ 30 h 143"/>
                <a:gd name="T10" fmla="*/ 2 w 653"/>
                <a:gd name="T11" fmla="*/ 31 h 143"/>
                <a:gd name="T12" fmla="*/ 4 w 653"/>
                <a:gd name="T13" fmla="*/ 32 h 143"/>
                <a:gd name="T14" fmla="*/ 6 w 653"/>
                <a:gd name="T15" fmla="*/ 32 h 143"/>
                <a:gd name="T16" fmla="*/ 8 w 653"/>
                <a:gd name="T17" fmla="*/ 32 h 143"/>
                <a:gd name="T18" fmla="*/ 18 w 653"/>
                <a:gd name="T19" fmla="*/ 26 h 143"/>
                <a:gd name="T20" fmla="*/ 28 w 653"/>
                <a:gd name="T21" fmla="*/ 22 h 143"/>
                <a:gd name="T22" fmla="*/ 38 w 653"/>
                <a:gd name="T23" fmla="*/ 19 h 143"/>
                <a:gd name="T24" fmla="*/ 49 w 653"/>
                <a:gd name="T25" fmla="*/ 16 h 143"/>
                <a:gd name="T26" fmla="*/ 60 w 653"/>
                <a:gd name="T27" fmla="*/ 14 h 143"/>
                <a:gd name="T28" fmla="*/ 71 w 653"/>
                <a:gd name="T29" fmla="*/ 13 h 143"/>
                <a:gd name="T30" fmla="*/ 82 w 653"/>
                <a:gd name="T31" fmla="*/ 11 h 143"/>
                <a:gd name="T32" fmla="*/ 93 w 653"/>
                <a:gd name="T33" fmla="*/ 11 h 143"/>
                <a:gd name="T34" fmla="*/ 103 w 653"/>
                <a:gd name="T35" fmla="*/ 11 h 143"/>
                <a:gd name="T36" fmla="*/ 112 w 653"/>
                <a:gd name="T37" fmla="*/ 11 h 143"/>
                <a:gd name="T38" fmla="*/ 121 w 653"/>
                <a:gd name="T39" fmla="*/ 11 h 143"/>
                <a:gd name="T40" fmla="*/ 128 w 653"/>
                <a:gd name="T41" fmla="*/ 11 h 143"/>
                <a:gd name="T42" fmla="*/ 134 w 653"/>
                <a:gd name="T43" fmla="*/ 12 h 143"/>
                <a:gd name="T44" fmla="*/ 139 w 653"/>
                <a:gd name="T45" fmla="*/ 12 h 143"/>
                <a:gd name="T46" fmla="*/ 141 w 653"/>
                <a:gd name="T47" fmla="*/ 13 h 143"/>
                <a:gd name="T48" fmla="*/ 143 w 653"/>
                <a:gd name="T49" fmla="*/ 13 h 143"/>
                <a:gd name="T50" fmla="*/ 145 w 653"/>
                <a:gd name="T51" fmla="*/ 13 h 143"/>
                <a:gd name="T52" fmla="*/ 147 w 653"/>
                <a:gd name="T53" fmla="*/ 12 h 143"/>
                <a:gd name="T54" fmla="*/ 148 w 653"/>
                <a:gd name="T55" fmla="*/ 10 h 143"/>
                <a:gd name="T56" fmla="*/ 149 w 653"/>
                <a:gd name="T57" fmla="*/ 8 h 143"/>
                <a:gd name="T58" fmla="*/ 149 w 653"/>
                <a:gd name="T59" fmla="*/ 6 h 143"/>
                <a:gd name="T60" fmla="*/ 148 w 653"/>
                <a:gd name="T61" fmla="*/ 4 h 143"/>
                <a:gd name="T62" fmla="*/ 146 w 653"/>
                <a:gd name="T63" fmla="*/ 3 h 143"/>
                <a:gd name="T64" fmla="*/ 144 w 653"/>
                <a:gd name="T65" fmla="*/ 2 h 143"/>
                <a:gd name="T66" fmla="*/ 143 w 653"/>
                <a:gd name="T67" fmla="*/ 2 h 143"/>
                <a:gd name="T68" fmla="*/ 139 w 653"/>
                <a:gd name="T69" fmla="*/ 2 h 143"/>
                <a:gd name="T70" fmla="*/ 134 w 653"/>
                <a:gd name="T71" fmla="*/ 1 h 143"/>
                <a:gd name="T72" fmla="*/ 128 w 653"/>
                <a:gd name="T73" fmla="*/ 1 h 143"/>
                <a:gd name="T74" fmla="*/ 120 w 653"/>
                <a:gd name="T75" fmla="*/ 0 h 143"/>
                <a:gd name="T76" fmla="*/ 111 w 653"/>
                <a:gd name="T77" fmla="*/ 0 h 143"/>
                <a:gd name="T78" fmla="*/ 102 w 653"/>
                <a:gd name="T79" fmla="*/ 0 h 143"/>
                <a:gd name="T80" fmla="*/ 91 w 653"/>
                <a:gd name="T81" fmla="*/ 0 h 143"/>
                <a:gd name="T82" fmla="*/ 80 w 653"/>
                <a:gd name="T83" fmla="*/ 1 h 143"/>
                <a:gd name="T84" fmla="*/ 69 w 653"/>
                <a:gd name="T85" fmla="*/ 2 h 143"/>
                <a:gd name="T86" fmla="*/ 57 w 653"/>
                <a:gd name="T87" fmla="*/ 4 h 143"/>
                <a:gd name="T88" fmla="*/ 46 w 653"/>
                <a:gd name="T89" fmla="*/ 6 h 143"/>
                <a:gd name="T90" fmla="*/ 34 w 653"/>
                <a:gd name="T91" fmla="*/ 9 h 143"/>
                <a:gd name="T92" fmla="*/ 23 w 653"/>
                <a:gd name="T93" fmla="*/ 13 h 143"/>
                <a:gd name="T94" fmla="*/ 13 w 653"/>
                <a:gd name="T95" fmla="*/ 17 h 143"/>
                <a:gd name="T96" fmla="*/ 3 w 653"/>
                <a:gd name="T97" fmla="*/ 22 h 14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53"/>
                <a:gd name="T148" fmla="*/ 0 h 143"/>
                <a:gd name="T149" fmla="*/ 653 w 653"/>
                <a:gd name="T150" fmla="*/ 143 h 14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53" h="143">
                  <a:moveTo>
                    <a:pt x="11" y="100"/>
                  </a:moveTo>
                  <a:lnTo>
                    <a:pt x="4" y="107"/>
                  </a:lnTo>
                  <a:lnTo>
                    <a:pt x="0" y="115"/>
                  </a:lnTo>
                  <a:lnTo>
                    <a:pt x="0" y="124"/>
                  </a:lnTo>
                  <a:lnTo>
                    <a:pt x="4" y="133"/>
                  </a:lnTo>
                  <a:lnTo>
                    <a:pt x="10" y="139"/>
                  </a:lnTo>
                  <a:lnTo>
                    <a:pt x="18" y="143"/>
                  </a:lnTo>
                  <a:lnTo>
                    <a:pt x="27" y="143"/>
                  </a:lnTo>
                  <a:lnTo>
                    <a:pt x="36" y="141"/>
                  </a:lnTo>
                  <a:lnTo>
                    <a:pt x="78" y="117"/>
                  </a:lnTo>
                  <a:lnTo>
                    <a:pt x="122" y="99"/>
                  </a:lnTo>
                  <a:lnTo>
                    <a:pt x="168" y="83"/>
                  </a:lnTo>
                  <a:lnTo>
                    <a:pt x="216" y="72"/>
                  </a:lnTo>
                  <a:lnTo>
                    <a:pt x="265" y="62"/>
                  </a:lnTo>
                  <a:lnTo>
                    <a:pt x="313" y="56"/>
                  </a:lnTo>
                  <a:lnTo>
                    <a:pt x="361" y="51"/>
                  </a:lnTo>
                  <a:lnTo>
                    <a:pt x="408" y="48"/>
                  </a:lnTo>
                  <a:lnTo>
                    <a:pt x="453" y="48"/>
                  </a:lnTo>
                  <a:lnTo>
                    <a:pt x="493" y="48"/>
                  </a:lnTo>
                  <a:lnTo>
                    <a:pt x="529" y="49"/>
                  </a:lnTo>
                  <a:lnTo>
                    <a:pt x="562" y="51"/>
                  </a:lnTo>
                  <a:lnTo>
                    <a:pt x="588" y="53"/>
                  </a:lnTo>
                  <a:lnTo>
                    <a:pt x="607" y="55"/>
                  </a:lnTo>
                  <a:lnTo>
                    <a:pt x="620" y="56"/>
                  </a:lnTo>
                  <a:lnTo>
                    <a:pt x="626" y="57"/>
                  </a:lnTo>
                  <a:lnTo>
                    <a:pt x="635" y="56"/>
                  </a:lnTo>
                  <a:lnTo>
                    <a:pt x="644" y="52"/>
                  </a:lnTo>
                  <a:lnTo>
                    <a:pt x="649" y="46"/>
                  </a:lnTo>
                  <a:lnTo>
                    <a:pt x="653" y="36"/>
                  </a:lnTo>
                  <a:lnTo>
                    <a:pt x="652" y="27"/>
                  </a:lnTo>
                  <a:lnTo>
                    <a:pt x="648" y="18"/>
                  </a:lnTo>
                  <a:lnTo>
                    <a:pt x="641" y="13"/>
                  </a:lnTo>
                  <a:lnTo>
                    <a:pt x="632" y="9"/>
                  </a:lnTo>
                  <a:lnTo>
                    <a:pt x="626" y="8"/>
                  </a:lnTo>
                  <a:lnTo>
                    <a:pt x="610" y="7"/>
                  </a:lnTo>
                  <a:lnTo>
                    <a:pt x="588" y="5"/>
                  </a:lnTo>
                  <a:lnTo>
                    <a:pt x="561" y="3"/>
                  </a:lnTo>
                  <a:lnTo>
                    <a:pt x="527" y="1"/>
                  </a:lnTo>
                  <a:lnTo>
                    <a:pt x="488" y="0"/>
                  </a:lnTo>
                  <a:lnTo>
                    <a:pt x="446" y="0"/>
                  </a:lnTo>
                  <a:lnTo>
                    <a:pt x="400" y="1"/>
                  </a:lnTo>
                  <a:lnTo>
                    <a:pt x="352" y="4"/>
                  </a:lnTo>
                  <a:lnTo>
                    <a:pt x="302" y="9"/>
                  </a:lnTo>
                  <a:lnTo>
                    <a:pt x="251" y="16"/>
                  </a:lnTo>
                  <a:lnTo>
                    <a:pt x="200" y="26"/>
                  </a:lnTo>
                  <a:lnTo>
                    <a:pt x="151" y="39"/>
                  </a:lnTo>
                  <a:lnTo>
                    <a:pt x="101" y="56"/>
                  </a:lnTo>
                  <a:lnTo>
                    <a:pt x="56" y="75"/>
                  </a:lnTo>
                  <a:lnTo>
                    <a:pt x="11" y="100"/>
                  </a:lnTo>
                  <a:close/>
                </a:path>
              </a:pathLst>
            </a:custGeom>
            <a:solidFill>
              <a:srgbClr val="000000"/>
            </a:solidFill>
            <a:ln w="9525">
              <a:noFill/>
              <a:round/>
              <a:headEnd/>
              <a:tailEnd/>
            </a:ln>
          </p:spPr>
          <p:txBody>
            <a:bodyPr/>
            <a:lstStyle/>
            <a:p>
              <a:pPr rtl="0"/>
              <a:endParaRPr lang="en-US" sz="3800"/>
            </a:p>
          </p:txBody>
        </p:sp>
        <p:sp>
          <p:nvSpPr>
            <p:cNvPr id="41535" name="Freeform 575"/>
            <p:cNvSpPr>
              <a:spLocks/>
            </p:cNvSpPr>
            <p:nvPr/>
          </p:nvSpPr>
          <p:spPr bwMode="auto">
            <a:xfrm>
              <a:off x="520" y="2500"/>
              <a:ext cx="68" cy="45"/>
            </a:xfrm>
            <a:custGeom>
              <a:avLst/>
              <a:gdLst>
                <a:gd name="T0" fmla="*/ 0 w 297"/>
                <a:gd name="T1" fmla="*/ 5 h 198"/>
                <a:gd name="T2" fmla="*/ 0 w 297"/>
                <a:gd name="T3" fmla="*/ 7 h 198"/>
                <a:gd name="T4" fmla="*/ 1 w 297"/>
                <a:gd name="T5" fmla="*/ 9 h 198"/>
                <a:gd name="T6" fmla="*/ 3 w 297"/>
                <a:gd name="T7" fmla="*/ 10 h 198"/>
                <a:gd name="T8" fmla="*/ 5 w 297"/>
                <a:gd name="T9" fmla="*/ 11 h 198"/>
                <a:gd name="T10" fmla="*/ 12 w 297"/>
                <a:gd name="T11" fmla="*/ 12 h 198"/>
                <a:gd name="T12" fmla="*/ 19 w 297"/>
                <a:gd name="T13" fmla="*/ 13 h 198"/>
                <a:gd name="T14" fmla="*/ 25 w 297"/>
                <a:gd name="T15" fmla="*/ 15 h 198"/>
                <a:gd name="T16" fmla="*/ 30 w 297"/>
                <a:gd name="T17" fmla="*/ 17 h 198"/>
                <a:gd name="T18" fmla="*/ 35 w 297"/>
                <a:gd name="T19" fmla="*/ 19 h 198"/>
                <a:gd name="T20" fmla="*/ 39 w 297"/>
                <a:gd name="T21" fmla="*/ 21 h 198"/>
                <a:gd name="T22" fmla="*/ 43 w 297"/>
                <a:gd name="T23" fmla="*/ 24 h 198"/>
                <a:gd name="T24" fmla="*/ 46 w 297"/>
                <a:gd name="T25" fmla="*/ 27 h 198"/>
                <a:gd name="T26" fmla="*/ 49 w 297"/>
                <a:gd name="T27" fmla="*/ 29 h 198"/>
                <a:gd name="T28" fmla="*/ 51 w 297"/>
                <a:gd name="T29" fmla="*/ 32 h 198"/>
                <a:gd name="T30" fmla="*/ 53 w 297"/>
                <a:gd name="T31" fmla="*/ 35 h 198"/>
                <a:gd name="T32" fmla="*/ 55 w 297"/>
                <a:gd name="T33" fmla="*/ 37 h 198"/>
                <a:gd name="T34" fmla="*/ 56 w 297"/>
                <a:gd name="T35" fmla="*/ 39 h 198"/>
                <a:gd name="T36" fmla="*/ 56 w 297"/>
                <a:gd name="T37" fmla="*/ 40 h 198"/>
                <a:gd name="T38" fmla="*/ 57 w 297"/>
                <a:gd name="T39" fmla="*/ 41 h 198"/>
                <a:gd name="T40" fmla="*/ 57 w 297"/>
                <a:gd name="T41" fmla="*/ 42 h 198"/>
                <a:gd name="T42" fmla="*/ 59 w 297"/>
                <a:gd name="T43" fmla="*/ 43 h 198"/>
                <a:gd name="T44" fmla="*/ 60 w 297"/>
                <a:gd name="T45" fmla="*/ 45 h 198"/>
                <a:gd name="T46" fmla="*/ 62 w 297"/>
                <a:gd name="T47" fmla="*/ 45 h 198"/>
                <a:gd name="T48" fmla="*/ 65 w 297"/>
                <a:gd name="T49" fmla="*/ 45 h 198"/>
                <a:gd name="T50" fmla="*/ 66 w 297"/>
                <a:gd name="T51" fmla="*/ 43 h 198"/>
                <a:gd name="T52" fmla="*/ 68 w 297"/>
                <a:gd name="T53" fmla="*/ 42 h 198"/>
                <a:gd name="T54" fmla="*/ 68 w 297"/>
                <a:gd name="T55" fmla="*/ 40 h 198"/>
                <a:gd name="T56" fmla="*/ 68 w 297"/>
                <a:gd name="T57" fmla="*/ 38 h 198"/>
                <a:gd name="T58" fmla="*/ 68 w 297"/>
                <a:gd name="T59" fmla="*/ 37 h 198"/>
                <a:gd name="T60" fmla="*/ 67 w 297"/>
                <a:gd name="T61" fmla="*/ 36 h 198"/>
                <a:gd name="T62" fmla="*/ 66 w 297"/>
                <a:gd name="T63" fmla="*/ 34 h 198"/>
                <a:gd name="T64" fmla="*/ 65 w 297"/>
                <a:gd name="T65" fmla="*/ 32 h 198"/>
                <a:gd name="T66" fmla="*/ 63 w 297"/>
                <a:gd name="T67" fmla="*/ 29 h 198"/>
                <a:gd name="T68" fmla="*/ 61 w 297"/>
                <a:gd name="T69" fmla="*/ 26 h 198"/>
                <a:gd name="T70" fmla="*/ 58 w 297"/>
                <a:gd name="T71" fmla="*/ 23 h 198"/>
                <a:gd name="T72" fmla="*/ 55 w 297"/>
                <a:gd name="T73" fmla="*/ 19 h 198"/>
                <a:gd name="T74" fmla="*/ 51 w 297"/>
                <a:gd name="T75" fmla="*/ 16 h 198"/>
                <a:gd name="T76" fmla="*/ 46 w 297"/>
                <a:gd name="T77" fmla="*/ 13 h 198"/>
                <a:gd name="T78" fmla="*/ 41 w 297"/>
                <a:gd name="T79" fmla="*/ 10 h 198"/>
                <a:gd name="T80" fmla="*/ 35 w 297"/>
                <a:gd name="T81" fmla="*/ 7 h 198"/>
                <a:gd name="T82" fmla="*/ 29 w 297"/>
                <a:gd name="T83" fmla="*/ 5 h 198"/>
                <a:gd name="T84" fmla="*/ 22 w 297"/>
                <a:gd name="T85" fmla="*/ 3 h 198"/>
                <a:gd name="T86" fmla="*/ 14 w 297"/>
                <a:gd name="T87" fmla="*/ 1 h 198"/>
                <a:gd name="T88" fmla="*/ 6 w 297"/>
                <a:gd name="T89" fmla="*/ 0 h 198"/>
                <a:gd name="T90" fmla="*/ 4 w 297"/>
                <a:gd name="T91" fmla="*/ 0 h 198"/>
                <a:gd name="T92" fmla="*/ 2 w 297"/>
                <a:gd name="T93" fmla="*/ 1 h 198"/>
                <a:gd name="T94" fmla="*/ 1 w 297"/>
                <a:gd name="T95" fmla="*/ 3 h 198"/>
                <a:gd name="T96" fmla="*/ 0 w 297"/>
                <a:gd name="T97" fmla="*/ 5 h 19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97"/>
                <a:gd name="T148" fmla="*/ 0 h 198"/>
                <a:gd name="T149" fmla="*/ 297 w 297"/>
                <a:gd name="T150" fmla="*/ 198 h 19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97" h="198">
                  <a:moveTo>
                    <a:pt x="0" y="22"/>
                  </a:moveTo>
                  <a:lnTo>
                    <a:pt x="2" y="31"/>
                  </a:lnTo>
                  <a:lnTo>
                    <a:pt x="6" y="39"/>
                  </a:lnTo>
                  <a:lnTo>
                    <a:pt x="13" y="46"/>
                  </a:lnTo>
                  <a:lnTo>
                    <a:pt x="23" y="48"/>
                  </a:lnTo>
                  <a:lnTo>
                    <a:pt x="54" y="51"/>
                  </a:lnTo>
                  <a:lnTo>
                    <a:pt x="82" y="56"/>
                  </a:lnTo>
                  <a:lnTo>
                    <a:pt x="108" y="64"/>
                  </a:lnTo>
                  <a:lnTo>
                    <a:pt x="132" y="73"/>
                  </a:lnTo>
                  <a:lnTo>
                    <a:pt x="153" y="82"/>
                  </a:lnTo>
                  <a:lnTo>
                    <a:pt x="172" y="94"/>
                  </a:lnTo>
                  <a:lnTo>
                    <a:pt x="188" y="106"/>
                  </a:lnTo>
                  <a:lnTo>
                    <a:pt x="202" y="117"/>
                  </a:lnTo>
                  <a:lnTo>
                    <a:pt x="214" y="129"/>
                  </a:lnTo>
                  <a:lnTo>
                    <a:pt x="224" y="141"/>
                  </a:lnTo>
                  <a:lnTo>
                    <a:pt x="232" y="152"/>
                  </a:lnTo>
                  <a:lnTo>
                    <a:pt x="239" y="162"/>
                  </a:lnTo>
                  <a:lnTo>
                    <a:pt x="244" y="171"/>
                  </a:lnTo>
                  <a:lnTo>
                    <a:pt x="246" y="177"/>
                  </a:lnTo>
                  <a:lnTo>
                    <a:pt x="249" y="181"/>
                  </a:lnTo>
                  <a:lnTo>
                    <a:pt x="250" y="184"/>
                  </a:lnTo>
                  <a:lnTo>
                    <a:pt x="256" y="191"/>
                  </a:lnTo>
                  <a:lnTo>
                    <a:pt x="263" y="197"/>
                  </a:lnTo>
                  <a:lnTo>
                    <a:pt x="272" y="198"/>
                  </a:lnTo>
                  <a:lnTo>
                    <a:pt x="282" y="197"/>
                  </a:lnTo>
                  <a:lnTo>
                    <a:pt x="289" y="191"/>
                  </a:lnTo>
                  <a:lnTo>
                    <a:pt x="295" y="185"/>
                  </a:lnTo>
                  <a:lnTo>
                    <a:pt x="297" y="176"/>
                  </a:lnTo>
                  <a:lnTo>
                    <a:pt x="296" y="167"/>
                  </a:lnTo>
                  <a:lnTo>
                    <a:pt x="295" y="164"/>
                  </a:lnTo>
                  <a:lnTo>
                    <a:pt x="292" y="158"/>
                  </a:lnTo>
                  <a:lnTo>
                    <a:pt x="288" y="150"/>
                  </a:lnTo>
                  <a:lnTo>
                    <a:pt x="282" y="139"/>
                  </a:lnTo>
                  <a:lnTo>
                    <a:pt x="274" y="128"/>
                  </a:lnTo>
                  <a:lnTo>
                    <a:pt x="265" y="115"/>
                  </a:lnTo>
                  <a:lnTo>
                    <a:pt x="253" y="100"/>
                  </a:lnTo>
                  <a:lnTo>
                    <a:pt x="239" y="85"/>
                  </a:lnTo>
                  <a:lnTo>
                    <a:pt x="222" y="71"/>
                  </a:lnTo>
                  <a:lnTo>
                    <a:pt x="202" y="56"/>
                  </a:lnTo>
                  <a:lnTo>
                    <a:pt x="180" y="43"/>
                  </a:lnTo>
                  <a:lnTo>
                    <a:pt x="155" y="30"/>
                  </a:lnTo>
                  <a:lnTo>
                    <a:pt x="128" y="20"/>
                  </a:lnTo>
                  <a:lnTo>
                    <a:pt x="97" y="11"/>
                  </a:lnTo>
                  <a:lnTo>
                    <a:pt x="63" y="4"/>
                  </a:lnTo>
                  <a:lnTo>
                    <a:pt x="25" y="0"/>
                  </a:lnTo>
                  <a:lnTo>
                    <a:pt x="16" y="2"/>
                  </a:lnTo>
                  <a:lnTo>
                    <a:pt x="8" y="5"/>
                  </a:lnTo>
                  <a:lnTo>
                    <a:pt x="3" y="13"/>
                  </a:lnTo>
                  <a:lnTo>
                    <a:pt x="0" y="22"/>
                  </a:lnTo>
                  <a:close/>
                </a:path>
              </a:pathLst>
            </a:custGeom>
            <a:solidFill>
              <a:srgbClr val="000000"/>
            </a:solidFill>
            <a:ln w="9525">
              <a:noFill/>
              <a:round/>
              <a:headEnd/>
              <a:tailEnd/>
            </a:ln>
          </p:spPr>
          <p:txBody>
            <a:bodyPr/>
            <a:lstStyle/>
            <a:p>
              <a:pPr rtl="0"/>
              <a:endParaRPr lang="en-US" sz="3800"/>
            </a:p>
          </p:txBody>
        </p:sp>
        <p:sp>
          <p:nvSpPr>
            <p:cNvPr id="41536" name="Freeform 576"/>
            <p:cNvSpPr>
              <a:spLocks/>
            </p:cNvSpPr>
            <p:nvPr/>
          </p:nvSpPr>
          <p:spPr bwMode="auto">
            <a:xfrm>
              <a:off x="604" y="2552"/>
              <a:ext cx="20" cy="40"/>
            </a:xfrm>
            <a:custGeom>
              <a:avLst/>
              <a:gdLst>
                <a:gd name="T0" fmla="*/ 2 w 90"/>
                <a:gd name="T1" fmla="*/ 1 h 173"/>
                <a:gd name="T2" fmla="*/ 1 w 90"/>
                <a:gd name="T3" fmla="*/ 3 h 173"/>
                <a:gd name="T4" fmla="*/ 0 w 90"/>
                <a:gd name="T5" fmla="*/ 5 h 173"/>
                <a:gd name="T6" fmla="*/ 0 w 90"/>
                <a:gd name="T7" fmla="*/ 7 h 173"/>
                <a:gd name="T8" fmla="*/ 1 w 90"/>
                <a:gd name="T9" fmla="*/ 9 h 173"/>
                <a:gd name="T10" fmla="*/ 3 w 90"/>
                <a:gd name="T11" fmla="*/ 13 h 173"/>
                <a:gd name="T12" fmla="*/ 5 w 90"/>
                <a:gd name="T13" fmla="*/ 17 h 173"/>
                <a:gd name="T14" fmla="*/ 7 w 90"/>
                <a:gd name="T15" fmla="*/ 22 h 173"/>
                <a:gd name="T16" fmla="*/ 8 w 90"/>
                <a:gd name="T17" fmla="*/ 25 h 173"/>
                <a:gd name="T18" fmla="*/ 9 w 90"/>
                <a:gd name="T19" fmla="*/ 29 h 173"/>
                <a:gd name="T20" fmla="*/ 9 w 90"/>
                <a:gd name="T21" fmla="*/ 32 h 173"/>
                <a:gd name="T22" fmla="*/ 10 w 90"/>
                <a:gd name="T23" fmla="*/ 34 h 173"/>
                <a:gd name="T24" fmla="*/ 10 w 90"/>
                <a:gd name="T25" fmla="*/ 35 h 173"/>
                <a:gd name="T26" fmla="*/ 10 w 90"/>
                <a:gd name="T27" fmla="*/ 37 h 173"/>
                <a:gd name="T28" fmla="*/ 11 w 90"/>
                <a:gd name="T29" fmla="*/ 39 h 173"/>
                <a:gd name="T30" fmla="*/ 13 w 90"/>
                <a:gd name="T31" fmla="*/ 40 h 173"/>
                <a:gd name="T32" fmla="*/ 15 w 90"/>
                <a:gd name="T33" fmla="*/ 40 h 173"/>
                <a:gd name="T34" fmla="*/ 18 w 90"/>
                <a:gd name="T35" fmla="*/ 40 h 173"/>
                <a:gd name="T36" fmla="*/ 19 w 90"/>
                <a:gd name="T37" fmla="*/ 38 h 173"/>
                <a:gd name="T38" fmla="*/ 20 w 90"/>
                <a:gd name="T39" fmla="*/ 36 h 173"/>
                <a:gd name="T40" fmla="*/ 20 w 90"/>
                <a:gd name="T41" fmla="*/ 34 h 173"/>
                <a:gd name="T42" fmla="*/ 20 w 90"/>
                <a:gd name="T43" fmla="*/ 33 h 173"/>
                <a:gd name="T44" fmla="*/ 20 w 90"/>
                <a:gd name="T45" fmla="*/ 31 h 173"/>
                <a:gd name="T46" fmla="*/ 19 w 90"/>
                <a:gd name="T47" fmla="*/ 27 h 173"/>
                <a:gd name="T48" fmla="*/ 18 w 90"/>
                <a:gd name="T49" fmla="*/ 22 h 173"/>
                <a:gd name="T50" fmla="*/ 17 w 90"/>
                <a:gd name="T51" fmla="*/ 17 h 173"/>
                <a:gd name="T52" fmla="*/ 15 w 90"/>
                <a:gd name="T53" fmla="*/ 12 h 173"/>
                <a:gd name="T54" fmla="*/ 12 w 90"/>
                <a:gd name="T55" fmla="*/ 7 h 173"/>
                <a:gd name="T56" fmla="*/ 10 w 90"/>
                <a:gd name="T57" fmla="*/ 2 h 173"/>
                <a:gd name="T58" fmla="*/ 8 w 90"/>
                <a:gd name="T59" fmla="*/ 1 h 173"/>
                <a:gd name="T60" fmla="*/ 6 w 90"/>
                <a:gd name="T61" fmla="*/ 0 h 173"/>
                <a:gd name="T62" fmla="*/ 4 w 90"/>
                <a:gd name="T63" fmla="*/ 0 h 173"/>
                <a:gd name="T64" fmla="*/ 2 w 90"/>
                <a:gd name="T65" fmla="*/ 1 h 1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0"/>
                <a:gd name="T100" fmla="*/ 0 h 173"/>
                <a:gd name="T101" fmla="*/ 90 w 90"/>
                <a:gd name="T102" fmla="*/ 173 h 1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0" h="173">
                  <a:moveTo>
                    <a:pt x="10" y="4"/>
                  </a:moveTo>
                  <a:lnTo>
                    <a:pt x="3" y="12"/>
                  </a:lnTo>
                  <a:lnTo>
                    <a:pt x="0" y="21"/>
                  </a:lnTo>
                  <a:lnTo>
                    <a:pt x="0" y="30"/>
                  </a:lnTo>
                  <a:lnTo>
                    <a:pt x="4" y="38"/>
                  </a:lnTo>
                  <a:lnTo>
                    <a:pt x="15" y="55"/>
                  </a:lnTo>
                  <a:lnTo>
                    <a:pt x="24" y="73"/>
                  </a:lnTo>
                  <a:lnTo>
                    <a:pt x="30" y="93"/>
                  </a:lnTo>
                  <a:lnTo>
                    <a:pt x="36" y="110"/>
                  </a:lnTo>
                  <a:lnTo>
                    <a:pt x="39" y="127"/>
                  </a:lnTo>
                  <a:lnTo>
                    <a:pt x="42" y="140"/>
                  </a:lnTo>
                  <a:lnTo>
                    <a:pt x="43" y="149"/>
                  </a:lnTo>
                  <a:lnTo>
                    <a:pt x="43" y="151"/>
                  </a:lnTo>
                  <a:lnTo>
                    <a:pt x="46" y="160"/>
                  </a:lnTo>
                  <a:lnTo>
                    <a:pt x="51" y="168"/>
                  </a:lnTo>
                  <a:lnTo>
                    <a:pt x="59" y="172"/>
                  </a:lnTo>
                  <a:lnTo>
                    <a:pt x="69" y="173"/>
                  </a:lnTo>
                  <a:lnTo>
                    <a:pt x="79" y="171"/>
                  </a:lnTo>
                  <a:lnTo>
                    <a:pt x="85" y="164"/>
                  </a:lnTo>
                  <a:lnTo>
                    <a:pt x="89" y="157"/>
                  </a:lnTo>
                  <a:lnTo>
                    <a:pt x="90" y="147"/>
                  </a:lnTo>
                  <a:lnTo>
                    <a:pt x="90" y="142"/>
                  </a:lnTo>
                  <a:lnTo>
                    <a:pt x="88" y="132"/>
                  </a:lnTo>
                  <a:lnTo>
                    <a:pt x="85" y="116"/>
                  </a:lnTo>
                  <a:lnTo>
                    <a:pt x="81" y="97"/>
                  </a:lnTo>
                  <a:lnTo>
                    <a:pt x="75" y="75"/>
                  </a:lnTo>
                  <a:lnTo>
                    <a:pt x="67" y="53"/>
                  </a:lnTo>
                  <a:lnTo>
                    <a:pt x="56" y="30"/>
                  </a:lnTo>
                  <a:lnTo>
                    <a:pt x="43" y="10"/>
                  </a:lnTo>
                  <a:lnTo>
                    <a:pt x="37" y="3"/>
                  </a:lnTo>
                  <a:lnTo>
                    <a:pt x="28" y="0"/>
                  </a:lnTo>
                  <a:lnTo>
                    <a:pt x="19" y="0"/>
                  </a:lnTo>
                  <a:lnTo>
                    <a:pt x="10" y="4"/>
                  </a:lnTo>
                  <a:close/>
                </a:path>
              </a:pathLst>
            </a:custGeom>
            <a:solidFill>
              <a:srgbClr val="000000"/>
            </a:solidFill>
            <a:ln w="9525">
              <a:noFill/>
              <a:round/>
              <a:headEnd/>
              <a:tailEnd/>
            </a:ln>
          </p:spPr>
          <p:txBody>
            <a:bodyPr/>
            <a:lstStyle/>
            <a:p>
              <a:pPr rtl="0"/>
              <a:endParaRPr lang="en-US" sz="3800"/>
            </a:p>
          </p:txBody>
        </p:sp>
        <p:sp>
          <p:nvSpPr>
            <p:cNvPr id="41537" name="Freeform 577"/>
            <p:cNvSpPr>
              <a:spLocks/>
            </p:cNvSpPr>
            <p:nvPr/>
          </p:nvSpPr>
          <p:spPr bwMode="auto">
            <a:xfrm>
              <a:off x="627" y="2552"/>
              <a:ext cx="18" cy="38"/>
            </a:xfrm>
            <a:custGeom>
              <a:avLst/>
              <a:gdLst>
                <a:gd name="T0" fmla="*/ 2 w 83"/>
                <a:gd name="T1" fmla="*/ 1 h 164"/>
                <a:gd name="T2" fmla="*/ 0 w 83"/>
                <a:gd name="T3" fmla="*/ 2 h 164"/>
                <a:gd name="T4" fmla="*/ 0 w 83"/>
                <a:gd name="T5" fmla="*/ 4 h 164"/>
                <a:gd name="T6" fmla="*/ 0 w 83"/>
                <a:gd name="T7" fmla="*/ 7 h 164"/>
                <a:gd name="T8" fmla="*/ 1 w 83"/>
                <a:gd name="T9" fmla="*/ 9 h 164"/>
                <a:gd name="T10" fmla="*/ 4 w 83"/>
                <a:gd name="T11" fmla="*/ 16 h 164"/>
                <a:gd name="T12" fmla="*/ 7 w 83"/>
                <a:gd name="T13" fmla="*/ 24 h 164"/>
                <a:gd name="T14" fmla="*/ 8 w 83"/>
                <a:gd name="T15" fmla="*/ 30 h 164"/>
                <a:gd name="T16" fmla="*/ 8 w 83"/>
                <a:gd name="T17" fmla="*/ 33 h 164"/>
                <a:gd name="T18" fmla="*/ 8 w 83"/>
                <a:gd name="T19" fmla="*/ 35 h 164"/>
                <a:gd name="T20" fmla="*/ 10 w 83"/>
                <a:gd name="T21" fmla="*/ 37 h 164"/>
                <a:gd name="T22" fmla="*/ 11 w 83"/>
                <a:gd name="T23" fmla="*/ 38 h 164"/>
                <a:gd name="T24" fmla="*/ 13 w 83"/>
                <a:gd name="T25" fmla="*/ 38 h 164"/>
                <a:gd name="T26" fmla="*/ 15 w 83"/>
                <a:gd name="T27" fmla="*/ 37 h 164"/>
                <a:gd name="T28" fmla="*/ 17 w 83"/>
                <a:gd name="T29" fmla="*/ 36 h 164"/>
                <a:gd name="T30" fmla="*/ 18 w 83"/>
                <a:gd name="T31" fmla="*/ 34 h 164"/>
                <a:gd name="T32" fmla="*/ 18 w 83"/>
                <a:gd name="T33" fmla="*/ 32 h 164"/>
                <a:gd name="T34" fmla="*/ 18 w 83"/>
                <a:gd name="T35" fmla="*/ 31 h 164"/>
                <a:gd name="T36" fmla="*/ 18 w 83"/>
                <a:gd name="T37" fmla="*/ 29 h 164"/>
                <a:gd name="T38" fmla="*/ 17 w 83"/>
                <a:gd name="T39" fmla="*/ 25 h 164"/>
                <a:gd name="T40" fmla="*/ 16 w 83"/>
                <a:gd name="T41" fmla="*/ 21 h 164"/>
                <a:gd name="T42" fmla="*/ 16 w 83"/>
                <a:gd name="T43" fmla="*/ 17 h 164"/>
                <a:gd name="T44" fmla="*/ 14 w 83"/>
                <a:gd name="T45" fmla="*/ 12 h 164"/>
                <a:gd name="T46" fmla="*/ 12 w 83"/>
                <a:gd name="T47" fmla="*/ 7 h 164"/>
                <a:gd name="T48" fmla="*/ 9 w 83"/>
                <a:gd name="T49" fmla="*/ 2 h 164"/>
                <a:gd name="T50" fmla="*/ 8 w 83"/>
                <a:gd name="T51" fmla="*/ 0 h 164"/>
                <a:gd name="T52" fmla="*/ 6 w 83"/>
                <a:gd name="T53" fmla="*/ 0 h 164"/>
                <a:gd name="T54" fmla="*/ 4 w 83"/>
                <a:gd name="T55" fmla="*/ 0 h 164"/>
                <a:gd name="T56" fmla="*/ 2 w 83"/>
                <a:gd name="T57" fmla="*/ 1 h 16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3"/>
                <a:gd name="T88" fmla="*/ 0 h 164"/>
                <a:gd name="T89" fmla="*/ 83 w 83"/>
                <a:gd name="T90" fmla="*/ 164 h 16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3" h="164">
                  <a:moveTo>
                    <a:pt x="9" y="4"/>
                  </a:moveTo>
                  <a:lnTo>
                    <a:pt x="2" y="10"/>
                  </a:lnTo>
                  <a:lnTo>
                    <a:pt x="0" y="19"/>
                  </a:lnTo>
                  <a:lnTo>
                    <a:pt x="0" y="29"/>
                  </a:lnTo>
                  <a:lnTo>
                    <a:pt x="4" y="38"/>
                  </a:lnTo>
                  <a:lnTo>
                    <a:pt x="20" y="70"/>
                  </a:lnTo>
                  <a:lnTo>
                    <a:pt x="31" y="104"/>
                  </a:lnTo>
                  <a:lnTo>
                    <a:pt x="35" y="130"/>
                  </a:lnTo>
                  <a:lnTo>
                    <a:pt x="36" y="142"/>
                  </a:lnTo>
                  <a:lnTo>
                    <a:pt x="39" y="151"/>
                  </a:lnTo>
                  <a:lnTo>
                    <a:pt x="44" y="159"/>
                  </a:lnTo>
                  <a:lnTo>
                    <a:pt x="50" y="162"/>
                  </a:lnTo>
                  <a:lnTo>
                    <a:pt x="60" y="164"/>
                  </a:lnTo>
                  <a:lnTo>
                    <a:pt x="70" y="161"/>
                  </a:lnTo>
                  <a:lnTo>
                    <a:pt x="78" y="156"/>
                  </a:lnTo>
                  <a:lnTo>
                    <a:pt x="82" y="148"/>
                  </a:lnTo>
                  <a:lnTo>
                    <a:pt x="83" y="139"/>
                  </a:lnTo>
                  <a:lnTo>
                    <a:pt x="83" y="135"/>
                  </a:lnTo>
                  <a:lnTo>
                    <a:pt x="82" y="125"/>
                  </a:lnTo>
                  <a:lnTo>
                    <a:pt x="80" y="110"/>
                  </a:lnTo>
                  <a:lnTo>
                    <a:pt x="76" y="92"/>
                  </a:lnTo>
                  <a:lnTo>
                    <a:pt x="73" y="73"/>
                  </a:lnTo>
                  <a:lnTo>
                    <a:pt x="65" y="51"/>
                  </a:lnTo>
                  <a:lnTo>
                    <a:pt x="56" y="30"/>
                  </a:lnTo>
                  <a:lnTo>
                    <a:pt x="43" y="9"/>
                  </a:lnTo>
                  <a:lnTo>
                    <a:pt x="35" y="2"/>
                  </a:lnTo>
                  <a:lnTo>
                    <a:pt x="26" y="0"/>
                  </a:lnTo>
                  <a:lnTo>
                    <a:pt x="17" y="0"/>
                  </a:lnTo>
                  <a:lnTo>
                    <a:pt x="9" y="4"/>
                  </a:lnTo>
                  <a:close/>
                </a:path>
              </a:pathLst>
            </a:custGeom>
            <a:solidFill>
              <a:srgbClr val="000000"/>
            </a:solidFill>
            <a:ln w="9525">
              <a:noFill/>
              <a:round/>
              <a:headEnd/>
              <a:tailEnd/>
            </a:ln>
          </p:spPr>
          <p:txBody>
            <a:bodyPr/>
            <a:lstStyle/>
            <a:p>
              <a:pPr rtl="0"/>
              <a:endParaRPr lang="en-US" sz="3800"/>
            </a:p>
          </p:txBody>
        </p:sp>
        <p:sp>
          <p:nvSpPr>
            <p:cNvPr id="41538" name="Freeform 578"/>
            <p:cNvSpPr>
              <a:spLocks/>
            </p:cNvSpPr>
            <p:nvPr/>
          </p:nvSpPr>
          <p:spPr bwMode="auto">
            <a:xfrm>
              <a:off x="338" y="2456"/>
              <a:ext cx="137" cy="91"/>
            </a:xfrm>
            <a:custGeom>
              <a:avLst/>
              <a:gdLst>
                <a:gd name="T0" fmla="*/ 6 w 600"/>
                <a:gd name="T1" fmla="*/ 8 h 394"/>
                <a:gd name="T2" fmla="*/ 4 w 600"/>
                <a:gd name="T3" fmla="*/ 10 h 394"/>
                <a:gd name="T4" fmla="*/ 0 w 600"/>
                <a:gd name="T5" fmla="*/ 42 h 394"/>
                <a:gd name="T6" fmla="*/ 0 w 600"/>
                <a:gd name="T7" fmla="*/ 42 h 394"/>
                <a:gd name="T8" fmla="*/ 0 w 600"/>
                <a:gd name="T9" fmla="*/ 43 h 394"/>
                <a:gd name="T10" fmla="*/ 0 w 600"/>
                <a:gd name="T11" fmla="*/ 45 h 394"/>
                <a:gd name="T12" fmla="*/ 2 w 600"/>
                <a:gd name="T13" fmla="*/ 47 h 394"/>
                <a:gd name="T14" fmla="*/ 3 w 600"/>
                <a:gd name="T15" fmla="*/ 48 h 394"/>
                <a:gd name="T16" fmla="*/ 5 w 600"/>
                <a:gd name="T17" fmla="*/ 48 h 394"/>
                <a:gd name="T18" fmla="*/ 5 w 600"/>
                <a:gd name="T19" fmla="*/ 48 h 394"/>
                <a:gd name="T20" fmla="*/ 4 w 600"/>
                <a:gd name="T21" fmla="*/ 48 h 394"/>
                <a:gd name="T22" fmla="*/ 2 w 600"/>
                <a:gd name="T23" fmla="*/ 50 h 394"/>
                <a:gd name="T24" fmla="*/ 1 w 600"/>
                <a:gd name="T25" fmla="*/ 53 h 394"/>
                <a:gd name="T26" fmla="*/ 1 w 600"/>
                <a:gd name="T27" fmla="*/ 54 h 394"/>
                <a:gd name="T28" fmla="*/ 1 w 600"/>
                <a:gd name="T29" fmla="*/ 55 h 394"/>
                <a:gd name="T30" fmla="*/ 8 w 600"/>
                <a:gd name="T31" fmla="*/ 77 h 394"/>
                <a:gd name="T32" fmla="*/ 10 w 600"/>
                <a:gd name="T33" fmla="*/ 79 h 394"/>
                <a:gd name="T34" fmla="*/ 12 w 600"/>
                <a:gd name="T35" fmla="*/ 80 h 394"/>
                <a:gd name="T36" fmla="*/ 15 w 600"/>
                <a:gd name="T37" fmla="*/ 79 h 394"/>
                <a:gd name="T38" fmla="*/ 17 w 600"/>
                <a:gd name="T39" fmla="*/ 78 h 394"/>
                <a:gd name="T40" fmla="*/ 23 w 600"/>
                <a:gd name="T41" fmla="*/ 75 h 394"/>
                <a:gd name="T42" fmla="*/ 33 w 600"/>
                <a:gd name="T43" fmla="*/ 71 h 394"/>
                <a:gd name="T44" fmla="*/ 47 w 600"/>
                <a:gd name="T45" fmla="*/ 67 h 394"/>
                <a:gd name="T46" fmla="*/ 62 w 600"/>
                <a:gd name="T47" fmla="*/ 64 h 394"/>
                <a:gd name="T48" fmla="*/ 79 w 600"/>
                <a:gd name="T49" fmla="*/ 65 h 394"/>
                <a:gd name="T50" fmla="*/ 95 w 600"/>
                <a:gd name="T51" fmla="*/ 70 h 394"/>
                <a:gd name="T52" fmla="*/ 111 w 600"/>
                <a:gd name="T53" fmla="*/ 81 h 394"/>
                <a:gd name="T54" fmla="*/ 119 w 600"/>
                <a:gd name="T55" fmla="*/ 89 h 394"/>
                <a:gd name="T56" fmla="*/ 121 w 600"/>
                <a:gd name="T57" fmla="*/ 91 h 394"/>
                <a:gd name="T58" fmla="*/ 123 w 600"/>
                <a:gd name="T59" fmla="*/ 91 h 394"/>
                <a:gd name="T60" fmla="*/ 126 w 600"/>
                <a:gd name="T61" fmla="*/ 91 h 394"/>
                <a:gd name="T62" fmla="*/ 128 w 600"/>
                <a:gd name="T63" fmla="*/ 91 h 394"/>
                <a:gd name="T64" fmla="*/ 131 w 600"/>
                <a:gd name="T65" fmla="*/ 89 h 394"/>
                <a:gd name="T66" fmla="*/ 135 w 600"/>
                <a:gd name="T67" fmla="*/ 85 h 394"/>
                <a:gd name="T68" fmla="*/ 137 w 600"/>
                <a:gd name="T69" fmla="*/ 75 h 394"/>
                <a:gd name="T70" fmla="*/ 137 w 600"/>
                <a:gd name="T71" fmla="*/ 68 h 394"/>
                <a:gd name="T72" fmla="*/ 137 w 600"/>
                <a:gd name="T73" fmla="*/ 68 h 394"/>
                <a:gd name="T74" fmla="*/ 136 w 600"/>
                <a:gd name="T75" fmla="*/ 66 h 394"/>
                <a:gd name="T76" fmla="*/ 131 w 600"/>
                <a:gd name="T77" fmla="*/ 54 h 394"/>
                <a:gd name="T78" fmla="*/ 121 w 600"/>
                <a:gd name="T79" fmla="*/ 36 h 394"/>
                <a:gd name="T80" fmla="*/ 103 w 600"/>
                <a:gd name="T81" fmla="*/ 19 h 394"/>
                <a:gd name="T82" fmla="*/ 87 w 600"/>
                <a:gd name="T83" fmla="*/ 8 h 394"/>
                <a:gd name="T84" fmla="*/ 78 w 600"/>
                <a:gd name="T85" fmla="*/ 5 h 394"/>
                <a:gd name="T86" fmla="*/ 69 w 600"/>
                <a:gd name="T87" fmla="*/ 2 h 394"/>
                <a:gd name="T88" fmla="*/ 58 w 600"/>
                <a:gd name="T89" fmla="*/ 1 h 394"/>
                <a:gd name="T90" fmla="*/ 48 w 600"/>
                <a:gd name="T91" fmla="*/ 0 h 394"/>
                <a:gd name="T92" fmla="*/ 37 w 600"/>
                <a:gd name="T93" fmla="*/ 1 h 394"/>
                <a:gd name="T94" fmla="*/ 25 w 600"/>
                <a:gd name="T95" fmla="*/ 2 h 394"/>
                <a:gd name="T96" fmla="*/ 13 w 600"/>
                <a:gd name="T97" fmla="*/ 5 h 39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00"/>
                <a:gd name="T148" fmla="*/ 0 h 394"/>
                <a:gd name="T149" fmla="*/ 600 w 600"/>
                <a:gd name="T150" fmla="*/ 394 h 39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00" h="394">
                  <a:moveTo>
                    <a:pt x="32" y="30"/>
                  </a:moveTo>
                  <a:lnTo>
                    <a:pt x="25" y="33"/>
                  </a:lnTo>
                  <a:lnTo>
                    <a:pt x="20" y="38"/>
                  </a:lnTo>
                  <a:lnTo>
                    <a:pt x="16" y="43"/>
                  </a:lnTo>
                  <a:lnTo>
                    <a:pt x="15" y="50"/>
                  </a:lnTo>
                  <a:lnTo>
                    <a:pt x="0" y="182"/>
                  </a:lnTo>
                  <a:lnTo>
                    <a:pt x="0" y="183"/>
                  </a:lnTo>
                  <a:lnTo>
                    <a:pt x="0" y="185"/>
                  </a:lnTo>
                  <a:lnTo>
                    <a:pt x="0" y="190"/>
                  </a:lnTo>
                  <a:lnTo>
                    <a:pt x="2" y="194"/>
                  </a:lnTo>
                  <a:lnTo>
                    <a:pt x="4" y="199"/>
                  </a:lnTo>
                  <a:lnTo>
                    <a:pt x="7" y="203"/>
                  </a:lnTo>
                  <a:lnTo>
                    <a:pt x="9" y="204"/>
                  </a:lnTo>
                  <a:lnTo>
                    <a:pt x="13" y="206"/>
                  </a:lnTo>
                  <a:lnTo>
                    <a:pt x="17" y="207"/>
                  </a:lnTo>
                  <a:lnTo>
                    <a:pt x="20" y="208"/>
                  </a:lnTo>
                  <a:lnTo>
                    <a:pt x="19" y="208"/>
                  </a:lnTo>
                  <a:lnTo>
                    <a:pt x="12" y="212"/>
                  </a:lnTo>
                  <a:lnTo>
                    <a:pt x="8" y="217"/>
                  </a:lnTo>
                  <a:lnTo>
                    <a:pt x="6" y="224"/>
                  </a:lnTo>
                  <a:lnTo>
                    <a:pt x="4" y="230"/>
                  </a:lnTo>
                  <a:lnTo>
                    <a:pt x="4" y="232"/>
                  </a:lnTo>
                  <a:lnTo>
                    <a:pt x="4" y="234"/>
                  </a:lnTo>
                  <a:lnTo>
                    <a:pt x="4" y="235"/>
                  </a:lnTo>
                  <a:lnTo>
                    <a:pt x="6" y="238"/>
                  </a:lnTo>
                  <a:lnTo>
                    <a:pt x="34" y="328"/>
                  </a:lnTo>
                  <a:lnTo>
                    <a:pt x="37" y="333"/>
                  </a:lnTo>
                  <a:lnTo>
                    <a:pt x="39" y="337"/>
                  </a:lnTo>
                  <a:lnTo>
                    <a:pt x="43" y="341"/>
                  </a:lnTo>
                  <a:lnTo>
                    <a:pt x="48" y="343"/>
                  </a:lnTo>
                  <a:lnTo>
                    <a:pt x="54" y="345"/>
                  </a:lnTo>
                  <a:lnTo>
                    <a:pt x="59" y="345"/>
                  </a:lnTo>
                  <a:lnTo>
                    <a:pt x="64" y="343"/>
                  </a:lnTo>
                  <a:lnTo>
                    <a:pt x="69" y="341"/>
                  </a:lnTo>
                  <a:lnTo>
                    <a:pt x="75" y="338"/>
                  </a:lnTo>
                  <a:lnTo>
                    <a:pt x="85" y="332"/>
                  </a:lnTo>
                  <a:lnTo>
                    <a:pt x="101" y="324"/>
                  </a:lnTo>
                  <a:lnTo>
                    <a:pt x="121" y="315"/>
                  </a:lnTo>
                  <a:lnTo>
                    <a:pt x="146" y="306"/>
                  </a:lnTo>
                  <a:lnTo>
                    <a:pt x="173" y="297"/>
                  </a:lnTo>
                  <a:lnTo>
                    <a:pt x="205" y="288"/>
                  </a:lnTo>
                  <a:lnTo>
                    <a:pt x="237" y="281"/>
                  </a:lnTo>
                  <a:lnTo>
                    <a:pt x="272" y="277"/>
                  </a:lnTo>
                  <a:lnTo>
                    <a:pt x="307" y="276"/>
                  </a:lnTo>
                  <a:lnTo>
                    <a:pt x="345" y="280"/>
                  </a:lnTo>
                  <a:lnTo>
                    <a:pt x="382" y="288"/>
                  </a:lnTo>
                  <a:lnTo>
                    <a:pt x="418" y="301"/>
                  </a:lnTo>
                  <a:lnTo>
                    <a:pt x="455" y="321"/>
                  </a:lnTo>
                  <a:lnTo>
                    <a:pt x="488" y="349"/>
                  </a:lnTo>
                  <a:lnTo>
                    <a:pt x="521" y="384"/>
                  </a:lnTo>
                  <a:lnTo>
                    <a:pt x="523" y="386"/>
                  </a:lnTo>
                  <a:lnTo>
                    <a:pt x="526" y="389"/>
                  </a:lnTo>
                  <a:lnTo>
                    <a:pt x="530" y="392"/>
                  </a:lnTo>
                  <a:lnTo>
                    <a:pt x="534" y="393"/>
                  </a:lnTo>
                  <a:lnTo>
                    <a:pt x="539" y="394"/>
                  </a:lnTo>
                  <a:lnTo>
                    <a:pt x="544" y="394"/>
                  </a:lnTo>
                  <a:lnTo>
                    <a:pt x="550" y="394"/>
                  </a:lnTo>
                  <a:lnTo>
                    <a:pt x="556" y="393"/>
                  </a:lnTo>
                  <a:lnTo>
                    <a:pt x="561" y="392"/>
                  </a:lnTo>
                  <a:lnTo>
                    <a:pt x="568" y="388"/>
                  </a:lnTo>
                  <a:lnTo>
                    <a:pt x="574" y="385"/>
                  </a:lnTo>
                  <a:lnTo>
                    <a:pt x="579" y="380"/>
                  </a:lnTo>
                  <a:lnTo>
                    <a:pt x="591" y="366"/>
                  </a:lnTo>
                  <a:lnTo>
                    <a:pt x="598" y="347"/>
                  </a:lnTo>
                  <a:lnTo>
                    <a:pt x="600" y="324"/>
                  </a:lnTo>
                  <a:lnTo>
                    <a:pt x="599" y="295"/>
                  </a:lnTo>
                  <a:lnTo>
                    <a:pt x="599" y="294"/>
                  </a:lnTo>
                  <a:lnTo>
                    <a:pt x="598" y="293"/>
                  </a:lnTo>
                  <a:lnTo>
                    <a:pt x="595" y="284"/>
                  </a:lnTo>
                  <a:lnTo>
                    <a:pt x="587" y="263"/>
                  </a:lnTo>
                  <a:lnTo>
                    <a:pt x="574" y="233"/>
                  </a:lnTo>
                  <a:lnTo>
                    <a:pt x="555" y="196"/>
                  </a:lnTo>
                  <a:lnTo>
                    <a:pt x="529" y="157"/>
                  </a:lnTo>
                  <a:lnTo>
                    <a:pt x="495" y="118"/>
                  </a:lnTo>
                  <a:lnTo>
                    <a:pt x="453" y="81"/>
                  </a:lnTo>
                  <a:lnTo>
                    <a:pt x="402" y="47"/>
                  </a:lnTo>
                  <a:lnTo>
                    <a:pt x="383" y="36"/>
                  </a:lnTo>
                  <a:lnTo>
                    <a:pt x="363" y="29"/>
                  </a:lnTo>
                  <a:lnTo>
                    <a:pt x="343" y="21"/>
                  </a:lnTo>
                  <a:lnTo>
                    <a:pt x="322" y="14"/>
                  </a:lnTo>
                  <a:lnTo>
                    <a:pt x="300" y="9"/>
                  </a:lnTo>
                  <a:lnTo>
                    <a:pt x="278" y="5"/>
                  </a:lnTo>
                  <a:lnTo>
                    <a:pt x="255" y="3"/>
                  </a:lnTo>
                  <a:lnTo>
                    <a:pt x="232" y="0"/>
                  </a:lnTo>
                  <a:lnTo>
                    <a:pt x="209" y="0"/>
                  </a:lnTo>
                  <a:lnTo>
                    <a:pt x="185" y="0"/>
                  </a:lnTo>
                  <a:lnTo>
                    <a:pt x="160" y="3"/>
                  </a:lnTo>
                  <a:lnTo>
                    <a:pt x="136" y="5"/>
                  </a:lnTo>
                  <a:lnTo>
                    <a:pt x="110" y="10"/>
                  </a:lnTo>
                  <a:lnTo>
                    <a:pt x="85" y="16"/>
                  </a:lnTo>
                  <a:lnTo>
                    <a:pt x="58" y="22"/>
                  </a:lnTo>
                  <a:lnTo>
                    <a:pt x="32" y="30"/>
                  </a:lnTo>
                  <a:close/>
                </a:path>
              </a:pathLst>
            </a:custGeom>
            <a:solidFill>
              <a:srgbClr val="000000"/>
            </a:solidFill>
            <a:ln w="9525">
              <a:noFill/>
              <a:round/>
              <a:headEnd/>
              <a:tailEnd/>
            </a:ln>
          </p:spPr>
          <p:txBody>
            <a:bodyPr/>
            <a:lstStyle/>
            <a:p>
              <a:pPr rtl="0"/>
              <a:endParaRPr lang="en-US" sz="3800"/>
            </a:p>
          </p:txBody>
        </p:sp>
        <p:sp>
          <p:nvSpPr>
            <p:cNvPr id="41539" name="Freeform 579"/>
            <p:cNvSpPr>
              <a:spLocks/>
            </p:cNvSpPr>
            <p:nvPr/>
          </p:nvSpPr>
          <p:spPr bwMode="auto">
            <a:xfrm>
              <a:off x="350" y="2467"/>
              <a:ext cx="114" cy="68"/>
            </a:xfrm>
            <a:custGeom>
              <a:avLst/>
              <a:gdLst>
                <a:gd name="T0" fmla="*/ 84 w 501"/>
                <a:gd name="T1" fmla="*/ 16 h 295"/>
                <a:gd name="T2" fmla="*/ 99 w 501"/>
                <a:gd name="T3" fmla="*/ 31 h 295"/>
                <a:gd name="T4" fmla="*/ 109 w 501"/>
                <a:gd name="T5" fmla="*/ 46 h 295"/>
                <a:gd name="T6" fmla="*/ 113 w 501"/>
                <a:gd name="T7" fmla="*/ 57 h 295"/>
                <a:gd name="T8" fmla="*/ 114 w 501"/>
                <a:gd name="T9" fmla="*/ 60 h 295"/>
                <a:gd name="T10" fmla="*/ 114 w 501"/>
                <a:gd name="T11" fmla="*/ 62 h 295"/>
                <a:gd name="T12" fmla="*/ 114 w 501"/>
                <a:gd name="T13" fmla="*/ 65 h 295"/>
                <a:gd name="T14" fmla="*/ 114 w 501"/>
                <a:gd name="T15" fmla="*/ 68 h 295"/>
                <a:gd name="T16" fmla="*/ 106 w 501"/>
                <a:gd name="T17" fmla="*/ 61 h 295"/>
                <a:gd name="T18" fmla="*/ 91 w 501"/>
                <a:gd name="T19" fmla="*/ 50 h 295"/>
                <a:gd name="T20" fmla="*/ 76 w 501"/>
                <a:gd name="T21" fmla="*/ 44 h 295"/>
                <a:gd name="T22" fmla="*/ 60 w 501"/>
                <a:gd name="T23" fmla="*/ 42 h 295"/>
                <a:gd name="T24" fmla="*/ 44 w 501"/>
                <a:gd name="T25" fmla="*/ 43 h 295"/>
                <a:gd name="T26" fmla="*/ 30 w 501"/>
                <a:gd name="T27" fmla="*/ 45 h 295"/>
                <a:gd name="T28" fmla="*/ 18 w 501"/>
                <a:gd name="T29" fmla="*/ 49 h 295"/>
                <a:gd name="T30" fmla="*/ 8 w 501"/>
                <a:gd name="T31" fmla="*/ 53 h 295"/>
                <a:gd name="T32" fmla="*/ 4 w 501"/>
                <a:gd name="T33" fmla="*/ 52 h 295"/>
                <a:gd name="T34" fmla="*/ 3 w 501"/>
                <a:gd name="T35" fmla="*/ 48 h 295"/>
                <a:gd name="T36" fmla="*/ 5 w 501"/>
                <a:gd name="T37" fmla="*/ 44 h 295"/>
                <a:gd name="T38" fmla="*/ 16 w 501"/>
                <a:gd name="T39" fmla="*/ 40 h 295"/>
                <a:gd name="T40" fmla="*/ 28 w 501"/>
                <a:gd name="T41" fmla="*/ 35 h 295"/>
                <a:gd name="T42" fmla="*/ 36 w 501"/>
                <a:gd name="T43" fmla="*/ 32 h 295"/>
                <a:gd name="T44" fmla="*/ 39 w 501"/>
                <a:gd name="T45" fmla="*/ 30 h 295"/>
                <a:gd name="T46" fmla="*/ 40 w 501"/>
                <a:gd name="T47" fmla="*/ 28 h 295"/>
                <a:gd name="T48" fmla="*/ 41 w 501"/>
                <a:gd name="T49" fmla="*/ 26 h 295"/>
                <a:gd name="T50" fmla="*/ 41 w 501"/>
                <a:gd name="T51" fmla="*/ 25 h 295"/>
                <a:gd name="T52" fmla="*/ 40 w 501"/>
                <a:gd name="T53" fmla="*/ 23 h 295"/>
                <a:gd name="T54" fmla="*/ 37 w 501"/>
                <a:gd name="T55" fmla="*/ 21 h 295"/>
                <a:gd name="T56" fmla="*/ 33 w 501"/>
                <a:gd name="T57" fmla="*/ 21 h 295"/>
                <a:gd name="T58" fmla="*/ 26 w 501"/>
                <a:gd name="T59" fmla="*/ 22 h 295"/>
                <a:gd name="T60" fmla="*/ 15 w 501"/>
                <a:gd name="T61" fmla="*/ 23 h 295"/>
                <a:gd name="T62" fmla="*/ 4 w 501"/>
                <a:gd name="T63" fmla="*/ 25 h 295"/>
                <a:gd name="T64" fmla="*/ 1 w 501"/>
                <a:gd name="T65" fmla="*/ 20 h 295"/>
                <a:gd name="T66" fmla="*/ 2 w 501"/>
                <a:gd name="T67" fmla="*/ 9 h 295"/>
                <a:gd name="T68" fmla="*/ 8 w 501"/>
                <a:gd name="T69" fmla="*/ 4 h 295"/>
                <a:gd name="T70" fmla="*/ 18 w 501"/>
                <a:gd name="T71" fmla="*/ 2 h 295"/>
                <a:gd name="T72" fmla="*/ 28 w 501"/>
                <a:gd name="T73" fmla="*/ 1 h 295"/>
                <a:gd name="T74" fmla="*/ 37 w 501"/>
                <a:gd name="T75" fmla="*/ 0 h 295"/>
                <a:gd name="T76" fmla="*/ 46 w 501"/>
                <a:gd name="T77" fmla="*/ 1 h 295"/>
                <a:gd name="T78" fmla="*/ 55 w 501"/>
                <a:gd name="T79" fmla="*/ 2 h 295"/>
                <a:gd name="T80" fmla="*/ 63 w 501"/>
                <a:gd name="T81" fmla="*/ 4 h 295"/>
                <a:gd name="T82" fmla="*/ 71 w 501"/>
                <a:gd name="T83" fmla="*/ 7 h 29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1"/>
                <a:gd name="T127" fmla="*/ 0 h 295"/>
                <a:gd name="T128" fmla="*/ 501 w 501"/>
                <a:gd name="T129" fmla="*/ 295 h 29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1" h="295">
                  <a:moveTo>
                    <a:pt x="328" y="41"/>
                  </a:moveTo>
                  <a:lnTo>
                    <a:pt x="371" y="69"/>
                  </a:lnTo>
                  <a:lnTo>
                    <a:pt x="407" y="102"/>
                  </a:lnTo>
                  <a:lnTo>
                    <a:pt x="437" y="135"/>
                  </a:lnTo>
                  <a:lnTo>
                    <a:pt x="461" y="169"/>
                  </a:lnTo>
                  <a:lnTo>
                    <a:pt x="478" y="201"/>
                  </a:lnTo>
                  <a:lnTo>
                    <a:pt x="489" y="227"/>
                  </a:lnTo>
                  <a:lnTo>
                    <a:pt x="497" y="246"/>
                  </a:lnTo>
                  <a:lnTo>
                    <a:pt x="500" y="255"/>
                  </a:lnTo>
                  <a:lnTo>
                    <a:pt x="501" y="260"/>
                  </a:lnTo>
                  <a:lnTo>
                    <a:pt x="501" y="264"/>
                  </a:lnTo>
                  <a:lnTo>
                    <a:pt x="501" y="269"/>
                  </a:lnTo>
                  <a:lnTo>
                    <a:pt x="501" y="273"/>
                  </a:lnTo>
                  <a:lnTo>
                    <a:pt x="501" y="282"/>
                  </a:lnTo>
                  <a:lnTo>
                    <a:pt x="500" y="288"/>
                  </a:lnTo>
                  <a:lnTo>
                    <a:pt x="499" y="293"/>
                  </a:lnTo>
                  <a:lnTo>
                    <a:pt x="497" y="295"/>
                  </a:lnTo>
                  <a:lnTo>
                    <a:pt x="466" y="263"/>
                  </a:lnTo>
                  <a:lnTo>
                    <a:pt x="433" y="238"/>
                  </a:lnTo>
                  <a:lnTo>
                    <a:pt x="401" y="217"/>
                  </a:lnTo>
                  <a:lnTo>
                    <a:pt x="366" y="202"/>
                  </a:lnTo>
                  <a:lnTo>
                    <a:pt x="332" y="191"/>
                  </a:lnTo>
                  <a:lnTo>
                    <a:pt x="297" y="185"/>
                  </a:lnTo>
                  <a:lnTo>
                    <a:pt x="262" y="182"/>
                  </a:lnTo>
                  <a:lnTo>
                    <a:pt x="228" y="182"/>
                  </a:lnTo>
                  <a:lnTo>
                    <a:pt x="195" y="185"/>
                  </a:lnTo>
                  <a:lnTo>
                    <a:pt x="163" y="190"/>
                  </a:lnTo>
                  <a:lnTo>
                    <a:pt x="133" y="197"/>
                  </a:lnTo>
                  <a:lnTo>
                    <a:pt x="106" y="204"/>
                  </a:lnTo>
                  <a:lnTo>
                    <a:pt x="79" y="214"/>
                  </a:lnTo>
                  <a:lnTo>
                    <a:pt x="56" y="223"/>
                  </a:lnTo>
                  <a:lnTo>
                    <a:pt x="37" y="230"/>
                  </a:lnTo>
                  <a:lnTo>
                    <a:pt x="20" y="238"/>
                  </a:lnTo>
                  <a:lnTo>
                    <a:pt x="16" y="227"/>
                  </a:lnTo>
                  <a:lnTo>
                    <a:pt x="13" y="217"/>
                  </a:lnTo>
                  <a:lnTo>
                    <a:pt x="11" y="207"/>
                  </a:lnTo>
                  <a:lnTo>
                    <a:pt x="7" y="197"/>
                  </a:lnTo>
                  <a:lnTo>
                    <a:pt x="22" y="190"/>
                  </a:lnTo>
                  <a:lnTo>
                    <a:pt x="44" y="181"/>
                  </a:lnTo>
                  <a:lnTo>
                    <a:pt x="70" y="172"/>
                  </a:lnTo>
                  <a:lnTo>
                    <a:pt x="98" y="161"/>
                  </a:lnTo>
                  <a:lnTo>
                    <a:pt x="122" y="151"/>
                  </a:lnTo>
                  <a:lnTo>
                    <a:pt x="145" y="143"/>
                  </a:lnTo>
                  <a:lnTo>
                    <a:pt x="159" y="138"/>
                  </a:lnTo>
                  <a:lnTo>
                    <a:pt x="164" y="135"/>
                  </a:lnTo>
                  <a:lnTo>
                    <a:pt x="171" y="132"/>
                  </a:lnTo>
                  <a:lnTo>
                    <a:pt x="174" y="126"/>
                  </a:lnTo>
                  <a:lnTo>
                    <a:pt x="177" y="120"/>
                  </a:lnTo>
                  <a:lnTo>
                    <a:pt x="178" y="113"/>
                  </a:lnTo>
                  <a:lnTo>
                    <a:pt x="178" y="112"/>
                  </a:lnTo>
                  <a:lnTo>
                    <a:pt x="178" y="109"/>
                  </a:lnTo>
                  <a:lnTo>
                    <a:pt x="178" y="108"/>
                  </a:lnTo>
                  <a:lnTo>
                    <a:pt x="178" y="107"/>
                  </a:lnTo>
                  <a:lnTo>
                    <a:pt x="174" y="99"/>
                  </a:lnTo>
                  <a:lnTo>
                    <a:pt x="168" y="93"/>
                  </a:lnTo>
                  <a:lnTo>
                    <a:pt x="161" y="89"/>
                  </a:lnTo>
                  <a:lnTo>
                    <a:pt x="152" y="89"/>
                  </a:lnTo>
                  <a:lnTo>
                    <a:pt x="147" y="90"/>
                  </a:lnTo>
                  <a:lnTo>
                    <a:pt x="134" y="91"/>
                  </a:lnTo>
                  <a:lnTo>
                    <a:pt x="115" y="94"/>
                  </a:lnTo>
                  <a:lnTo>
                    <a:pt x="92" y="96"/>
                  </a:lnTo>
                  <a:lnTo>
                    <a:pt x="66" y="100"/>
                  </a:lnTo>
                  <a:lnTo>
                    <a:pt x="42" y="104"/>
                  </a:lnTo>
                  <a:lnTo>
                    <a:pt x="18" y="107"/>
                  </a:lnTo>
                  <a:lnTo>
                    <a:pt x="0" y="109"/>
                  </a:lnTo>
                  <a:lnTo>
                    <a:pt x="3" y="86"/>
                  </a:lnTo>
                  <a:lnTo>
                    <a:pt x="5" y="63"/>
                  </a:lnTo>
                  <a:lnTo>
                    <a:pt x="8" y="41"/>
                  </a:lnTo>
                  <a:lnTo>
                    <a:pt x="9" y="24"/>
                  </a:lnTo>
                  <a:lnTo>
                    <a:pt x="33" y="17"/>
                  </a:lnTo>
                  <a:lnTo>
                    <a:pt x="55" y="12"/>
                  </a:lnTo>
                  <a:lnTo>
                    <a:pt x="78" y="8"/>
                  </a:lnTo>
                  <a:lnTo>
                    <a:pt x="99" y="4"/>
                  </a:lnTo>
                  <a:lnTo>
                    <a:pt x="121" y="3"/>
                  </a:lnTo>
                  <a:lnTo>
                    <a:pt x="142" y="0"/>
                  </a:lnTo>
                  <a:lnTo>
                    <a:pt x="163" y="0"/>
                  </a:lnTo>
                  <a:lnTo>
                    <a:pt x="182" y="0"/>
                  </a:lnTo>
                  <a:lnTo>
                    <a:pt x="203" y="3"/>
                  </a:lnTo>
                  <a:lnTo>
                    <a:pt x="221" y="5"/>
                  </a:lnTo>
                  <a:lnTo>
                    <a:pt x="241" y="8"/>
                  </a:lnTo>
                  <a:lnTo>
                    <a:pt x="259" y="13"/>
                  </a:lnTo>
                  <a:lnTo>
                    <a:pt x="277" y="18"/>
                  </a:lnTo>
                  <a:lnTo>
                    <a:pt x="294" y="25"/>
                  </a:lnTo>
                  <a:lnTo>
                    <a:pt x="311" y="31"/>
                  </a:lnTo>
                  <a:lnTo>
                    <a:pt x="328" y="41"/>
                  </a:lnTo>
                  <a:close/>
                </a:path>
              </a:pathLst>
            </a:custGeom>
            <a:solidFill>
              <a:srgbClr val="C0C0C0"/>
            </a:solidFill>
            <a:ln w="9525">
              <a:noFill/>
              <a:round/>
              <a:headEnd/>
              <a:tailEnd/>
            </a:ln>
          </p:spPr>
          <p:txBody>
            <a:bodyPr/>
            <a:lstStyle/>
            <a:p>
              <a:pPr rtl="0"/>
              <a:endParaRPr lang="en-US" sz="3800"/>
            </a:p>
          </p:txBody>
        </p:sp>
        <p:sp>
          <p:nvSpPr>
            <p:cNvPr id="41540" name="Freeform 580"/>
            <p:cNvSpPr>
              <a:spLocks/>
            </p:cNvSpPr>
            <p:nvPr/>
          </p:nvSpPr>
          <p:spPr bwMode="auto">
            <a:xfrm>
              <a:off x="570" y="2602"/>
              <a:ext cx="18" cy="22"/>
            </a:xfrm>
            <a:custGeom>
              <a:avLst/>
              <a:gdLst>
                <a:gd name="T0" fmla="*/ 7 w 78"/>
                <a:gd name="T1" fmla="*/ 0 h 96"/>
                <a:gd name="T2" fmla="*/ 6 w 78"/>
                <a:gd name="T3" fmla="*/ 1 h 96"/>
                <a:gd name="T4" fmla="*/ 5 w 78"/>
                <a:gd name="T5" fmla="*/ 2 h 96"/>
                <a:gd name="T6" fmla="*/ 5 w 78"/>
                <a:gd name="T7" fmla="*/ 3 h 96"/>
                <a:gd name="T8" fmla="*/ 4 w 78"/>
                <a:gd name="T9" fmla="*/ 4 h 96"/>
                <a:gd name="T10" fmla="*/ 4 w 78"/>
                <a:gd name="T11" fmla="*/ 4 h 96"/>
                <a:gd name="T12" fmla="*/ 5 w 78"/>
                <a:gd name="T13" fmla="*/ 5 h 96"/>
                <a:gd name="T14" fmla="*/ 5 w 78"/>
                <a:gd name="T15" fmla="*/ 5 h 96"/>
                <a:gd name="T16" fmla="*/ 5 w 78"/>
                <a:gd name="T17" fmla="*/ 6 h 96"/>
                <a:gd name="T18" fmla="*/ 5 w 78"/>
                <a:gd name="T19" fmla="*/ 6 h 96"/>
                <a:gd name="T20" fmla="*/ 6 w 78"/>
                <a:gd name="T21" fmla="*/ 8 h 96"/>
                <a:gd name="T22" fmla="*/ 6 w 78"/>
                <a:gd name="T23" fmla="*/ 10 h 96"/>
                <a:gd name="T24" fmla="*/ 7 w 78"/>
                <a:gd name="T25" fmla="*/ 12 h 96"/>
                <a:gd name="T26" fmla="*/ 6 w 78"/>
                <a:gd name="T27" fmla="*/ 13 h 96"/>
                <a:gd name="T28" fmla="*/ 4 w 78"/>
                <a:gd name="T29" fmla="*/ 13 h 96"/>
                <a:gd name="T30" fmla="*/ 3 w 78"/>
                <a:gd name="T31" fmla="*/ 14 h 96"/>
                <a:gd name="T32" fmla="*/ 3 w 78"/>
                <a:gd name="T33" fmla="*/ 14 h 96"/>
                <a:gd name="T34" fmla="*/ 2 w 78"/>
                <a:gd name="T35" fmla="*/ 14 h 96"/>
                <a:gd name="T36" fmla="*/ 1 w 78"/>
                <a:gd name="T37" fmla="*/ 15 h 96"/>
                <a:gd name="T38" fmla="*/ 0 w 78"/>
                <a:gd name="T39" fmla="*/ 17 h 96"/>
                <a:gd name="T40" fmla="*/ 0 w 78"/>
                <a:gd name="T41" fmla="*/ 18 h 96"/>
                <a:gd name="T42" fmla="*/ 0 w 78"/>
                <a:gd name="T43" fmla="*/ 18 h 96"/>
                <a:gd name="T44" fmla="*/ 0 w 78"/>
                <a:gd name="T45" fmla="*/ 18 h 96"/>
                <a:gd name="T46" fmla="*/ 0 w 78"/>
                <a:gd name="T47" fmla="*/ 19 h 96"/>
                <a:gd name="T48" fmla="*/ 0 w 78"/>
                <a:gd name="T49" fmla="*/ 19 h 96"/>
                <a:gd name="T50" fmla="*/ 1 w 78"/>
                <a:gd name="T51" fmla="*/ 21 h 96"/>
                <a:gd name="T52" fmla="*/ 2 w 78"/>
                <a:gd name="T53" fmla="*/ 22 h 96"/>
                <a:gd name="T54" fmla="*/ 4 w 78"/>
                <a:gd name="T55" fmla="*/ 22 h 96"/>
                <a:gd name="T56" fmla="*/ 6 w 78"/>
                <a:gd name="T57" fmla="*/ 22 h 96"/>
                <a:gd name="T58" fmla="*/ 15 w 78"/>
                <a:gd name="T59" fmla="*/ 19 h 96"/>
                <a:gd name="T60" fmla="*/ 16 w 78"/>
                <a:gd name="T61" fmla="*/ 18 h 96"/>
                <a:gd name="T62" fmla="*/ 16 w 78"/>
                <a:gd name="T63" fmla="*/ 18 h 96"/>
                <a:gd name="T64" fmla="*/ 17 w 78"/>
                <a:gd name="T65" fmla="*/ 18 h 96"/>
                <a:gd name="T66" fmla="*/ 18 w 78"/>
                <a:gd name="T67" fmla="*/ 17 h 96"/>
                <a:gd name="T68" fmla="*/ 18 w 78"/>
                <a:gd name="T69" fmla="*/ 16 h 96"/>
                <a:gd name="T70" fmla="*/ 18 w 78"/>
                <a:gd name="T71" fmla="*/ 15 h 96"/>
                <a:gd name="T72" fmla="*/ 18 w 78"/>
                <a:gd name="T73" fmla="*/ 14 h 96"/>
                <a:gd name="T74" fmla="*/ 18 w 78"/>
                <a:gd name="T75" fmla="*/ 13 h 96"/>
                <a:gd name="T76" fmla="*/ 13 w 78"/>
                <a:gd name="T77" fmla="*/ 2 h 96"/>
                <a:gd name="T78" fmla="*/ 12 w 78"/>
                <a:gd name="T79" fmla="*/ 1 h 96"/>
                <a:gd name="T80" fmla="*/ 10 w 78"/>
                <a:gd name="T81" fmla="*/ 0 h 96"/>
                <a:gd name="T82" fmla="*/ 9 w 78"/>
                <a:gd name="T83" fmla="*/ 0 h 96"/>
                <a:gd name="T84" fmla="*/ 7 w 78"/>
                <a:gd name="T85" fmla="*/ 0 h 9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8"/>
                <a:gd name="T130" fmla="*/ 0 h 96"/>
                <a:gd name="T131" fmla="*/ 78 w 78"/>
                <a:gd name="T132" fmla="*/ 96 h 9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8" h="96">
                  <a:moveTo>
                    <a:pt x="31" y="1"/>
                  </a:moveTo>
                  <a:lnTo>
                    <a:pt x="26" y="4"/>
                  </a:lnTo>
                  <a:lnTo>
                    <a:pt x="22" y="8"/>
                  </a:lnTo>
                  <a:lnTo>
                    <a:pt x="21" y="13"/>
                  </a:lnTo>
                  <a:lnTo>
                    <a:pt x="19" y="18"/>
                  </a:lnTo>
                  <a:lnTo>
                    <a:pt x="19" y="19"/>
                  </a:lnTo>
                  <a:lnTo>
                    <a:pt x="21" y="22"/>
                  </a:lnTo>
                  <a:lnTo>
                    <a:pt x="21" y="23"/>
                  </a:lnTo>
                  <a:lnTo>
                    <a:pt x="21" y="26"/>
                  </a:lnTo>
                  <a:lnTo>
                    <a:pt x="22" y="28"/>
                  </a:lnTo>
                  <a:lnTo>
                    <a:pt x="25" y="35"/>
                  </a:lnTo>
                  <a:lnTo>
                    <a:pt x="28" y="43"/>
                  </a:lnTo>
                  <a:lnTo>
                    <a:pt x="32" y="53"/>
                  </a:lnTo>
                  <a:lnTo>
                    <a:pt x="26" y="56"/>
                  </a:lnTo>
                  <a:lnTo>
                    <a:pt x="19" y="58"/>
                  </a:lnTo>
                  <a:lnTo>
                    <a:pt x="14" y="60"/>
                  </a:lnTo>
                  <a:lnTo>
                    <a:pt x="13" y="60"/>
                  </a:lnTo>
                  <a:lnTo>
                    <a:pt x="8" y="62"/>
                  </a:lnTo>
                  <a:lnTo>
                    <a:pt x="4" y="66"/>
                  </a:lnTo>
                  <a:lnTo>
                    <a:pt x="1" y="73"/>
                  </a:lnTo>
                  <a:lnTo>
                    <a:pt x="0" y="78"/>
                  </a:lnTo>
                  <a:lnTo>
                    <a:pt x="0" y="79"/>
                  </a:lnTo>
                  <a:lnTo>
                    <a:pt x="0" y="80"/>
                  </a:lnTo>
                  <a:lnTo>
                    <a:pt x="0" y="82"/>
                  </a:lnTo>
                  <a:lnTo>
                    <a:pt x="1" y="83"/>
                  </a:lnTo>
                  <a:lnTo>
                    <a:pt x="5" y="90"/>
                  </a:lnTo>
                  <a:lnTo>
                    <a:pt x="10" y="95"/>
                  </a:lnTo>
                  <a:lnTo>
                    <a:pt x="18" y="96"/>
                  </a:lnTo>
                  <a:lnTo>
                    <a:pt x="25" y="96"/>
                  </a:lnTo>
                  <a:lnTo>
                    <a:pt x="65" y="83"/>
                  </a:lnTo>
                  <a:lnTo>
                    <a:pt x="69" y="80"/>
                  </a:lnTo>
                  <a:lnTo>
                    <a:pt x="71" y="79"/>
                  </a:lnTo>
                  <a:lnTo>
                    <a:pt x="74" y="77"/>
                  </a:lnTo>
                  <a:lnTo>
                    <a:pt x="77" y="73"/>
                  </a:lnTo>
                  <a:lnTo>
                    <a:pt x="78" y="69"/>
                  </a:lnTo>
                  <a:lnTo>
                    <a:pt x="78" y="65"/>
                  </a:lnTo>
                  <a:lnTo>
                    <a:pt x="78" y="61"/>
                  </a:lnTo>
                  <a:lnTo>
                    <a:pt x="77" y="57"/>
                  </a:lnTo>
                  <a:lnTo>
                    <a:pt x="56" y="10"/>
                  </a:lnTo>
                  <a:lnTo>
                    <a:pt x="52" y="5"/>
                  </a:lnTo>
                  <a:lnTo>
                    <a:pt x="45" y="1"/>
                  </a:lnTo>
                  <a:lnTo>
                    <a:pt x="39" y="0"/>
                  </a:lnTo>
                  <a:lnTo>
                    <a:pt x="31" y="1"/>
                  </a:lnTo>
                  <a:close/>
                </a:path>
              </a:pathLst>
            </a:custGeom>
            <a:solidFill>
              <a:srgbClr val="000000"/>
            </a:solidFill>
            <a:ln w="9525">
              <a:noFill/>
              <a:round/>
              <a:headEnd/>
              <a:tailEnd/>
            </a:ln>
          </p:spPr>
          <p:txBody>
            <a:bodyPr/>
            <a:lstStyle/>
            <a:p>
              <a:pPr rtl="0"/>
              <a:endParaRPr lang="en-US" sz="3800"/>
            </a:p>
          </p:txBody>
        </p:sp>
        <p:sp>
          <p:nvSpPr>
            <p:cNvPr id="41541" name="Freeform 581"/>
            <p:cNvSpPr>
              <a:spLocks/>
            </p:cNvSpPr>
            <p:nvPr/>
          </p:nvSpPr>
          <p:spPr bwMode="auto">
            <a:xfrm>
              <a:off x="545" y="2598"/>
              <a:ext cx="8" cy="9"/>
            </a:xfrm>
            <a:custGeom>
              <a:avLst/>
              <a:gdLst>
                <a:gd name="T0" fmla="*/ 8 w 39"/>
                <a:gd name="T1" fmla="*/ 4 h 41"/>
                <a:gd name="T2" fmla="*/ 8 w 39"/>
                <a:gd name="T3" fmla="*/ 6 h 41"/>
                <a:gd name="T4" fmla="*/ 7 w 39"/>
                <a:gd name="T5" fmla="*/ 7 h 41"/>
                <a:gd name="T6" fmla="*/ 5 w 39"/>
                <a:gd name="T7" fmla="*/ 9 h 41"/>
                <a:gd name="T8" fmla="*/ 4 w 39"/>
                <a:gd name="T9" fmla="*/ 9 h 41"/>
                <a:gd name="T10" fmla="*/ 2 w 39"/>
                <a:gd name="T11" fmla="*/ 9 h 41"/>
                <a:gd name="T12" fmla="*/ 1 w 39"/>
                <a:gd name="T13" fmla="*/ 7 h 41"/>
                <a:gd name="T14" fmla="*/ 0 w 39"/>
                <a:gd name="T15" fmla="*/ 6 h 41"/>
                <a:gd name="T16" fmla="*/ 0 w 39"/>
                <a:gd name="T17" fmla="*/ 4 h 41"/>
                <a:gd name="T18" fmla="*/ 0 w 39"/>
                <a:gd name="T19" fmla="*/ 3 h 41"/>
                <a:gd name="T20" fmla="*/ 1 w 39"/>
                <a:gd name="T21" fmla="*/ 1 h 41"/>
                <a:gd name="T22" fmla="*/ 2 w 39"/>
                <a:gd name="T23" fmla="*/ 0 h 41"/>
                <a:gd name="T24" fmla="*/ 4 w 39"/>
                <a:gd name="T25" fmla="*/ 0 h 41"/>
                <a:gd name="T26" fmla="*/ 5 w 39"/>
                <a:gd name="T27" fmla="*/ 0 h 41"/>
                <a:gd name="T28" fmla="*/ 7 w 39"/>
                <a:gd name="T29" fmla="*/ 1 h 41"/>
                <a:gd name="T30" fmla="*/ 8 w 39"/>
                <a:gd name="T31" fmla="*/ 3 h 41"/>
                <a:gd name="T32" fmla="*/ 8 w 39"/>
                <a:gd name="T33" fmla="*/ 4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41"/>
                <a:gd name="T53" fmla="*/ 39 w 39"/>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41">
                  <a:moveTo>
                    <a:pt x="39" y="20"/>
                  </a:moveTo>
                  <a:lnTo>
                    <a:pt x="38" y="28"/>
                  </a:lnTo>
                  <a:lnTo>
                    <a:pt x="33" y="34"/>
                  </a:lnTo>
                  <a:lnTo>
                    <a:pt x="26" y="39"/>
                  </a:lnTo>
                  <a:lnTo>
                    <a:pt x="18" y="41"/>
                  </a:lnTo>
                  <a:lnTo>
                    <a:pt x="12" y="39"/>
                  </a:lnTo>
                  <a:lnTo>
                    <a:pt x="5" y="34"/>
                  </a:lnTo>
                  <a:lnTo>
                    <a:pt x="1" y="28"/>
                  </a:lnTo>
                  <a:lnTo>
                    <a:pt x="0" y="20"/>
                  </a:lnTo>
                  <a:lnTo>
                    <a:pt x="1" y="12"/>
                  </a:lnTo>
                  <a:lnTo>
                    <a:pt x="5" y="5"/>
                  </a:lnTo>
                  <a:lnTo>
                    <a:pt x="12" y="1"/>
                  </a:lnTo>
                  <a:lnTo>
                    <a:pt x="18" y="0"/>
                  </a:lnTo>
                  <a:lnTo>
                    <a:pt x="26" y="1"/>
                  </a:lnTo>
                  <a:lnTo>
                    <a:pt x="33" y="5"/>
                  </a:lnTo>
                  <a:lnTo>
                    <a:pt x="38" y="12"/>
                  </a:lnTo>
                  <a:lnTo>
                    <a:pt x="39" y="20"/>
                  </a:lnTo>
                  <a:close/>
                </a:path>
              </a:pathLst>
            </a:custGeom>
            <a:solidFill>
              <a:srgbClr val="000000"/>
            </a:solidFill>
            <a:ln w="9525">
              <a:noFill/>
              <a:round/>
              <a:headEnd/>
              <a:tailEnd/>
            </a:ln>
          </p:spPr>
          <p:txBody>
            <a:bodyPr/>
            <a:lstStyle/>
            <a:p>
              <a:pPr rtl="0"/>
              <a:endParaRPr lang="en-US" sz="3800"/>
            </a:p>
          </p:txBody>
        </p:sp>
        <p:sp>
          <p:nvSpPr>
            <p:cNvPr id="41542" name="Freeform 582"/>
            <p:cNvSpPr>
              <a:spLocks/>
            </p:cNvSpPr>
            <p:nvPr/>
          </p:nvSpPr>
          <p:spPr bwMode="auto">
            <a:xfrm>
              <a:off x="596" y="2596"/>
              <a:ext cx="9" cy="9"/>
            </a:xfrm>
            <a:custGeom>
              <a:avLst/>
              <a:gdLst>
                <a:gd name="T0" fmla="*/ 9 w 40"/>
                <a:gd name="T1" fmla="*/ 5 h 40"/>
                <a:gd name="T2" fmla="*/ 9 w 40"/>
                <a:gd name="T3" fmla="*/ 7 h 40"/>
                <a:gd name="T4" fmla="*/ 8 w 40"/>
                <a:gd name="T5" fmla="*/ 8 h 40"/>
                <a:gd name="T6" fmla="*/ 7 w 40"/>
                <a:gd name="T7" fmla="*/ 9 h 40"/>
                <a:gd name="T8" fmla="*/ 5 w 40"/>
                <a:gd name="T9" fmla="*/ 9 h 40"/>
                <a:gd name="T10" fmla="*/ 3 w 40"/>
                <a:gd name="T11" fmla="*/ 9 h 40"/>
                <a:gd name="T12" fmla="*/ 2 w 40"/>
                <a:gd name="T13" fmla="*/ 8 h 40"/>
                <a:gd name="T14" fmla="*/ 0 w 40"/>
                <a:gd name="T15" fmla="*/ 7 h 40"/>
                <a:gd name="T16" fmla="*/ 0 w 40"/>
                <a:gd name="T17" fmla="*/ 5 h 40"/>
                <a:gd name="T18" fmla="*/ 0 w 40"/>
                <a:gd name="T19" fmla="*/ 3 h 40"/>
                <a:gd name="T20" fmla="*/ 2 w 40"/>
                <a:gd name="T21" fmla="*/ 2 h 40"/>
                <a:gd name="T22" fmla="*/ 3 w 40"/>
                <a:gd name="T23" fmla="*/ 0 h 40"/>
                <a:gd name="T24" fmla="*/ 5 w 40"/>
                <a:gd name="T25" fmla="*/ 0 h 40"/>
                <a:gd name="T26" fmla="*/ 7 w 40"/>
                <a:gd name="T27" fmla="*/ 0 h 40"/>
                <a:gd name="T28" fmla="*/ 8 w 40"/>
                <a:gd name="T29" fmla="*/ 2 h 40"/>
                <a:gd name="T30" fmla="*/ 9 w 40"/>
                <a:gd name="T31" fmla="*/ 3 h 40"/>
                <a:gd name="T32" fmla="*/ 9 w 40"/>
                <a:gd name="T33" fmla="*/ 5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40"/>
                <a:gd name="T53" fmla="*/ 40 w 40"/>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40">
                  <a:moveTo>
                    <a:pt x="40" y="21"/>
                  </a:moveTo>
                  <a:lnTo>
                    <a:pt x="39" y="29"/>
                  </a:lnTo>
                  <a:lnTo>
                    <a:pt x="35" y="34"/>
                  </a:lnTo>
                  <a:lnTo>
                    <a:pt x="29" y="39"/>
                  </a:lnTo>
                  <a:lnTo>
                    <a:pt x="21" y="40"/>
                  </a:lnTo>
                  <a:lnTo>
                    <a:pt x="13" y="39"/>
                  </a:lnTo>
                  <a:lnTo>
                    <a:pt x="7" y="34"/>
                  </a:lnTo>
                  <a:lnTo>
                    <a:pt x="1" y="29"/>
                  </a:lnTo>
                  <a:lnTo>
                    <a:pt x="0" y="21"/>
                  </a:lnTo>
                  <a:lnTo>
                    <a:pt x="1" y="13"/>
                  </a:lnTo>
                  <a:lnTo>
                    <a:pt x="7" y="7"/>
                  </a:lnTo>
                  <a:lnTo>
                    <a:pt x="13" y="1"/>
                  </a:lnTo>
                  <a:lnTo>
                    <a:pt x="21" y="0"/>
                  </a:lnTo>
                  <a:lnTo>
                    <a:pt x="29" y="1"/>
                  </a:lnTo>
                  <a:lnTo>
                    <a:pt x="35" y="7"/>
                  </a:lnTo>
                  <a:lnTo>
                    <a:pt x="39" y="13"/>
                  </a:lnTo>
                  <a:lnTo>
                    <a:pt x="40" y="21"/>
                  </a:lnTo>
                  <a:close/>
                </a:path>
              </a:pathLst>
            </a:custGeom>
            <a:solidFill>
              <a:srgbClr val="000000"/>
            </a:solidFill>
            <a:ln w="9525">
              <a:noFill/>
              <a:round/>
              <a:headEnd/>
              <a:tailEnd/>
            </a:ln>
          </p:spPr>
          <p:txBody>
            <a:bodyPr/>
            <a:lstStyle/>
            <a:p>
              <a:pPr rtl="0"/>
              <a:endParaRPr lang="en-US" sz="3800"/>
            </a:p>
          </p:txBody>
        </p:sp>
        <p:sp>
          <p:nvSpPr>
            <p:cNvPr id="41543" name="Freeform 583"/>
            <p:cNvSpPr>
              <a:spLocks/>
            </p:cNvSpPr>
            <p:nvPr/>
          </p:nvSpPr>
          <p:spPr bwMode="auto">
            <a:xfrm>
              <a:off x="429" y="2630"/>
              <a:ext cx="86" cy="174"/>
            </a:xfrm>
            <a:custGeom>
              <a:avLst/>
              <a:gdLst>
                <a:gd name="T0" fmla="*/ 42 w 375"/>
                <a:gd name="T1" fmla="*/ 4 h 760"/>
                <a:gd name="T2" fmla="*/ 29 w 375"/>
                <a:gd name="T3" fmla="*/ 21 h 760"/>
                <a:gd name="T4" fmla="*/ 12 w 375"/>
                <a:gd name="T5" fmla="*/ 68 h 760"/>
                <a:gd name="T6" fmla="*/ 3 w 375"/>
                <a:gd name="T7" fmla="*/ 120 h 760"/>
                <a:gd name="T8" fmla="*/ 0 w 375"/>
                <a:gd name="T9" fmla="*/ 155 h 760"/>
                <a:gd name="T10" fmla="*/ 0 w 375"/>
                <a:gd name="T11" fmla="*/ 165 h 760"/>
                <a:gd name="T12" fmla="*/ 10 w 375"/>
                <a:gd name="T13" fmla="*/ 169 h 760"/>
                <a:gd name="T14" fmla="*/ 22 w 375"/>
                <a:gd name="T15" fmla="*/ 173 h 760"/>
                <a:gd name="T16" fmla="*/ 33 w 375"/>
                <a:gd name="T17" fmla="*/ 174 h 760"/>
                <a:gd name="T18" fmla="*/ 42 w 375"/>
                <a:gd name="T19" fmla="*/ 173 h 760"/>
                <a:gd name="T20" fmla="*/ 48 w 375"/>
                <a:gd name="T21" fmla="*/ 171 h 760"/>
                <a:gd name="T22" fmla="*/ 53 w 375"/>
                <a:gd name="T23" fmla="*/ 168 h 760"/>
                <a:gd name="T24" fmla="*/ 57 w 375"/>
                <a:gd name="T25" fmla="*/ 166 h 760"/>
                <a:gd name="T26" fmla="*/ 59 w 375"/>
                <a:gd name="T27" fmla="*/ 164 h 760"/>
                <a:gd name="T28" fmla="*/ 60 w 375"/>
                <a:gd name="T29" fmla="*/ 162 h 760"/>
                <a:gd name="T30" fmla="*/ 58 w 375"/>
                <a:gd name="T31" fmla="*/ 141 h 760"/>
                <a:gd name="T32" fmla="*/ 58 w 375"/>
                <a:gd name="T33" fmla="*/ 116 h 760"/>
                <a:gd name="T34" fmla="*/ 62 w 375"/>
                <a:gd name="T35" fmla="*/ 101 h 760"/>
                <a:gd name="T36" fmla="*/ 66 w 375"/>
                <a:gd name="T37" fmla="*/ 95 h 760"/>
                <a:gd name="T38" fmla="*/ 71 w 375"/>
                <a:gd name="T39" fmla="*/ 91 h 760"/>
                <a:gd name="T40" fmla="*/ 79 w 375"/>
                <a:gd name="T41" fmla="*/ 82 h 760"/>
                <a:gd name="T42" fmla="*/ 83 w 375"/>
                <a:gd name="T43" fmla="*/ 73 h 760"/>
                <a:gd name="T44" fmla="*/ 85 w 375"/>
                <a:gd name="T45" fmla="*/ 66 h 760"/>
                <a:gd name="T46" fmla="*/ 86 w 375"/>
                <a:gd name="T47" fmla="*/ 64 h 760"/>
                <a:gd name="T48" fmla="*/ 85 w 375"/>
                <a:gd name="T49" fmla="*/ 61 h 760"/>
                <a:gd name="T50" fmla="*/ 83 w 375"/>
                <a:gd name="T51" fmla="*/ 50 h 760"/>
                <a:gd name="T52" fmla="*/ 79 w 375"/>
                <a:gd name="T53" fmla="*/ 34 h 760"/>
                <a:gd name="T54" fmla="*/ 75 w 375"/>
                <a:gd name="T55" fmla="*/ 18 h 760"/>
                <a:gd name="T56" fmla="*/ 72 w 375"/>
                <a:gd name="T57" fmla="*/ 8 h 760"/>
                <a:gd name="T58" fmla="*/ 67 w 375"/>
                <a:gd name="T59" fmla="*/ 3 h 760"/>
                <a:gd name="T60" fmla="*/ 61 w 375"/>
                <a:gd name="T61" fmla="*/ 1 h 760"/>
                <a:gd name="T62" fmla="*/ 54 w 375"/>
                <a:gd name="T63" fmla="*/ 0 h 760"/>
                <a:gd name="T64" fmla="*/ 47 w 375"/>
                <a:gd name="T65" fmla="*/ 2 h 760"/>
                <a:gd name="T66" fmla="*/ 43 w 375"/>
                <a:gd name="T67" fmla="*/ 4 h 7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75"/>
                <a:gd name="T103" fmla="*/ 0 h 760"/>
                <a:gd name="T104" fmla="*/ 375 w 375"/>
                <a:gd name="T105" fmla="*/ 760 h 7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75" h="760">
                  <a:moveTo>
                    <a:pt x="185" y="17"/>
                  </a:moveTo>
                  <a:lnTo>
                    <a:pt x="182" y="18"/>
                  </a:lnTo>
                  <a:lnTo>
                    <a:pt x="180" y="19"/>
                  </a:lnTo>
                  <a:lnTo>
                    <a:pt x="125" y="92"/>
                  </a:lnTo>
                  <a:lnTo>
                    <a:pt x="82" y="189"/>
                  </a:lnTo>
                  <a:lnTo>
                    <a:pt x="51" y="299"/>
                  </a:lnTo>
                  <a:lnTo>
                    <a:pt x="28" y="414"/>
                  </a:lnTo>
                  <a:lnTo>
                    <a:pt x="13" y="522"/>
                  </a:lnTo>
                  <a:lnTo>
                    <a:pt x="5" y="613"/>
                  </a:lnTo>
                  <a:lnTo>
                    <a:pt x="2" y="678"/>
                  </a:lnTo>
                  <a:lnTo>
                    <a:pt x="0" y="708"/>
                  </a:lnTo>
                  <a:lnTo>
                    <a:pt x="0" y="719"/>
                  </a:lnTo>
                  <a:lnTo>
                    <a:pt x="12" y="726"/>
                  </a:lnTo>
                  <a:lnTo>
                    <a:pt x="43" y="739"/>
                  </a:lnTo>
                  <a:lnTo>
                    <a:pt x="72" y="748"/>
                  </a:lnTo>
                  <a:lnTo>
                    <a:pt x="98" y="754"/>
                  </a:lnTo>
                  <a:lnTo>
                    <a:pt x="121" y="758"/>
                  </a:lnTo>
                  <a:lnTo>
                    <a:pt x="143" y="760"/>
                  </a:lnTo>
                  <a:lnTo>
                    <a:pt x="164" y="758"/>
                  </a:lnTo>
                  <a:lnTo>
                    <a:pt x="181" y="756"/>
                  </a:lnTo>
                  <a:lnTo>
                    <a:pt x="198" y="750"/>
                  </a:lnTo>
                  <a:lnTo>
                    <a:pt x="211" y="747"/>
                  </a:lnTo>
                  <a:lnTo>
                    <a:pt x="223" y="740"/>
                  </a:lnTo>
                  <a:lnTo>
                    <a:pt x="233" y="734"/>
                  </a:lnTo>
                  <a:lnTo>
                    <a:pt x="242" y="728"/>
                  </a:lnTo>
                  <a:lnTo>
                    <a:pt x="249" y="723"/>
                  </a:lnTo>
                  <a:lnTo>
                    <a:pt x="253" y="719"/>
                  </a:lnTo>
                  <a:lnTo>
                    <a:pt x="257" y="715"/>
                  </a:lnTo>
                  <a:lnTo>
                    <a:pt x="258" y="714"/>
                  </a:lnTo>
                  <a:lnTo>
                    <a:pt x="263" y="706"/>
                  </a:lnTo>
                  <a:lnTo>
                    <a:pt x="262" y="698"/>
                  </a:lnTo>
                  <a:lnTo>
                    <a:pt x="253" y="618"/>
                  </a:lnTo>
                  <a:lnTo>
                    <a:pt x="251" y="554"/>
                  </a:lnTo>
                  <a:lnTo>
                    <a:pt x="255" y="505"/>
                  </a:lnTo>
                  <a:lnTo>
                    <a:pt x="262" y="467"/>
                  </a:lnTo>
                  <a:lnTo>
                    <a:pt x="271" y="442"/>
                  </a:lnTo>
                  <a:lnTo>
                    <a:pt x="280" y="425"/>
                  </a:lnTo>
                  <a:lnTo>
                    <a:pt x="287" y="417"/>
                  </a:lnTo>
                  <a:lnTo>
                    <a:pt x="289" y="415"/>
                  </a:lnTo>
                  <a:lnTo>
                    <a:pt x="310" y="399"/>
                  </a:lnTo>
                  <a:lnTo>
                    <a:pt x="327" y="380"/>
                  </a:lnTo>
                  <a:lnTo>
                    <a:pt x="343" y="359"/>
                  </a:lnTo>
                  <a:lnTo>
                    <a:pt x="353" y="338"/>
                  </a:lnTo>
                  <a:lnTo>
                    <a:pt x="362" y="319"/>
                  </a:lnTo>
                  <a:lnTo>
                    <a:pt x="369" y="302"/>
                  </a:lnTo>
                  <a:lnTo>
                    <a:pt x="372" y="290"/>
                  </a:lnTo>
                  <a:lnTo>
                    <a:pt x="374" y="285"/>
                  </a:lnTo>
                  <a:lnTo>
                    <a:pt x="375" y="281"/>
                  </a:lnTo>
                  <a:lnTo>
                    <a:pt x="374" y="277"/>
                  </a:lnTo>
                  <a:lnTo>
                    <a:pt x="372" y="268"/>
                  </a:lnTo>
                  <a:lnTo>
                    <a:pt x="367" y="248"/>
                  </a:lnTo>
                  <a:lnTo>
                    <a:pt x="362" y="220"/>
                  </a:lnTo>
                  <a:lnTo>
                    <a:pt x="354" y="185"/>
                  </a:lnTo>
                  <a:lnTo>
                    <a:pt x="345" y="148"/>
                  </a:lnTo>
                  <a:lnTo>
                    <a:pt x="337" y="112"/>
                  </a:lnTo>
                  <a:lnTo>
                    <a:pt x="328" y="78"/>
                  </a:lnTo>
                  <a:lnTo>
                    <a:pt x="319" y="49"/>
                  </a:lnTo>
                  <a:lnTo>
                    <a:pt x="313" y="35"/>
                  </a:lnTo>
                  <a:lnTo>
                    <a:pt x="305" y="23"/>
                  </a:lnTo>
                  <a:lnTo>
                    <a:pt x="294" y="13"/>
                  </a:lnTo>
                  <a:lnTo>
                    <a:pt x="281" y="6"/>
                  </a:lnTo>
                  <a:lnTo>
                    <a:pt x="266" y="3"/>
                  </a:lnTo>
                  <a:lnTo>
                    <a:pt x="250" y="0"/>
                  </a:lnTo>
                  <a:lnTo>
                    <a:pt x="234" y="1"/>
                  </a:lnTo>
                  <a:lnTo>
                    <a:pt x="220" y="4"/>
                  </a:lnTo>
                  <a:lnTo>
                    <a:pt x="207" y="8"/>
                  </a:lnTo>
                  <a:lnTo>
                    <a:pt x="197" y="12"/>
                  </a:lnTo>
                  <a:lnTo>
                    <a:pt x="189" y="16"/>
                  </a:lnTo>
                  <a:lnTo>
                    <a:pt x="185" y="17"/>
                  </a:lnTo>
                  <a:close/>
                </a:path>
              </a:pathLst>
            </a:custGeom>
            <a:solidFill>
              <a:srgbClr val="000000"/>
            </a:solidFill>
            <a:ln w="9525">
              <a:noFill/>
              <a:round/>
              <a:headEnd/>
              <a:tailEnd/>
            </a:ln>
          </p:spPr>
          <p:txBody>
            <a:bodyPr/>
            <a:lstStyle/>
            <a:p>
              <a:pPr rtl="0"/>
              <a:endParaRPr lang="en-US" sz="3800"/>
            </a:p>
          </p:txBody>
        </p:sp>
        <p:sp>
          <p:nvSpPr>
            <p:cNvPr id="41544" name="Freeform 584"/>
            <p:cNvSpPr>
              <a:spLocks/>
            </p:cNvSpPr>
            <p:nvPr/>
          </p:nvSpPr>
          <p:spPr bwMode="auto">
            <a:xfrm>
              <a:off x="438" y="2639"/>
              <a:ext cx="67" cy="156"/>
            </a:xfrm>
            <a:custGeom>
              <a:avLst/>
              <a:gdLst>
                <a:gd name="T0" fmla="*/ 52 w 292"/>
                <a:gd name="T1" fmla="*/ 1 h 679"/>
                <a:gd name="T2" fmla="*/ 53 w 292"/>
                <a:gd name="T3" fmla="*/ 1 h 679"/>
                <a:gd name="T4" fmla="*/ 53 w 292"/>
                <a:gd name="T5" fmla="*/ 2 h 679"/>
                <a:gd name="T6" fmla="*/ 54 w 292"/>
                <a:gd name="T7" fmla="*/ 3 h 679"/>
                <a:gd name="T8" fmla="*/ 55 w 292"/>
                <a:gd name="T9" fmla="*/ 5 h 679"/>
                <a:gd name="T10" fmla="*/ 57 w 292"/>
                <a:gd name="T11" fmla="*/ 11 h 679"/>
                <a:gd name="T12" fmla="*/ 59 w 292"/>
                <a:gd name="T13" fmla="*/ 18 h 679"/>
                <a:gd name="T14" fmla="*/ 61 w 292"/>
                <a:gd name="T15" fmla="*/ 26 h 679"/>
                <a:gd name="T16" fmla="*/ 63 w 292"/>
                <a:gd name="T17" fmla="*/ 33 h 679"/>
                <a:gd name="T18" fmla="*/ 64 w 292"/>
                <a:gd name="T19" fmla="*/ 40 h 679"/>
                <a:gd name="T20" fmla="*/ 66 w 292"/>
                <a:gd name="T21" fmla="*/ 47 h 679"/>
                <a:gd name="T22" fmla="*/ 67 w 292"/>
                <a:gd name="T23" fmla="*/ 52 h 679"/>
                <a:gd name="T24" fmla="*/ 67 w 292"/>
                <a:gd name="T25" fmla="*/ 55 h 679"/>
                <a:gd name="T26" fmla="*/ 67 w 292"/>
                <a:gd name="T27" fmla="*/ 57 h 679"/>
                <a:gd name="T28" fmla="*/ 66 w 292"/>
                <a:gd name="T29" fmla="*/ 60 h 679"/>
                <a:gd name="T30" fmla="*/ 64 w 292"/>
                <a:gd name="T31" fmla="*/ 62 h 679"/>
                <a:gd name="T32" fmla="*/ 63 w 292"/>
                <a:gd name="T33" fmla="*/ 66 h 679"/>
                <a:gd name="T34" fmla="*/ 61 w 292"/>
                <a:gd name="T35" fmla="*/ 69 h 679"/>
                <a:gd name="T36" fmla="*/ 58 w 292"/>
                <a:gd name="T37" fmla="*/ 73 h 679"/>
                <a:gd name="T38" fmla="*/ 56 w 292"/>
                <a:gd name="T39" fmla="*/ 76 h 679"/>
                <a:gd name="T40" fmla="*/ 52 w 292"/>
                <a:gd name="T41" fmla="*/ 78 h 679"/>
                <a:gd name="T42" fmla="*/ 51 w 292"/>
                <a:gd name="T43" fmla="*/ 79 h 679"/>
                <a:gd name="T44" fmla="*/ 50 w 292"/>
                <a:gd name="T45" fmla="*/ 81 h 679"/>
                <a:gd name="T46" fmla="*/ 47 w 292"/>
                <a:gd name="T47" fmla="*/ 83 h 679"/>
                <a:gd name="T48" fmla="*/ 45 w 292"/>
                <a:gd name="T49" fmla="*/ 87 h 679"/>
                <a:gd name="T50" fmla="*/ 43 w 292"/>
                <a:gd name="T51" fmla="*/ 93 h 679"/>
                <a:gd name="T52" fmla="*/ 41 w 292"/>
                <a:gd name="T53" fmla="*/ 100 h 679"/>
                <a:gd name="T54" fmla="*/ 40 w 292"/>
                <a:gd name="T55" fmla="*/ 110 h 679"/>
                <a:gd name="T56" fmla="*/ 39 w 292"/>
                <a:gd name="T57" fmla="*/ 122 h 679"/>
                <a:gd name="T58" fmla="*/ 39 w 292"/>
                <a:gd name="T59" fmla="*/ 128 h 679"/>
                <a:gd name="T60" fmla="*/ 40 w 292"/>
                <a:gd name="T61" fmla="*/ 135 h 679"/>
                <a:gd name="T62" fmla="*/ 41 w 292"/>
                <a:gd name="T63" fmla="*/ 142 h 679"/>
                <a:gd name="T64" fmla="*/ 41 w 292"/>
                <a:gd name="T65" fmla="*/ 150 h 679"/>
                <a:gd name="T66" fmla="*/ 40 w 292"/>
                <a:gd name="T67" fmla="*/ 152 h 679"/>
                <a:gd name="T68" fmla="*/ 37 w 292"/>
                <a:gd name="T69" fmla="*/ 153 h 679"/>
                <a:gd name="T70" fmla="*/ 33 w 292"/>
                <a:gd name="T71" fmla="*/ 155 h 679"/>
                <a:gd name="T72" fmla="*/ 29 w 292"/>
                <a:gd name="T73" fmla="*/ 156 h 679"/>
                <a:gd name="T74" fmla="*/ 23 w 292"/>
                <a:gd name="T75" fmla="*/ 156 h 679"/>
                <a:gd name="T76" fmla="*/ 17 w 292"/>
                <a:gd name="T77" fmla="*/ 156 h 679"/>
                <a:gd name="T78" fmla="*/ 9 w 292"/>
                <a:gd name="T79" fmla="*/ 154 h 679"/>
                <a:gd name="T80" fmla="*/ 0 w 292"/>
                <a:gd name="T81" fmla="*/ 150 h 679"/>
                <a:gd name="T82" fmla="*/ 0 w 292"/>
                <a:gd name="T83" fmla="*/ 140 h 679"/>
                <a:gd name="T84" fmla="*/ 2 w 292"/>
                <a:gd name="T85" fmla="*/ 124 h 679"/>
                <a:gd name="T86" fmla="*/ 4 w 292"/>
                <a:gd name="T87" fmla="*/ 103 h 679"/>
                <a:gd name="T88" fmla="*/ 7 w 292"/>
                <a:gd name="T89" fmla="*/ 81 h 679"/>
                <a:gd name="T90" fmla="*/ 12 w 292"/>
                <a:gd name="T91" fmla="*/ 58 h 679"/>
                <a:gd name="T92" fmla="*/ 19 w 292"/>
                <a:gd name="T93" fmla="*/ 36 h 679"/>
                <a:gd name="T94" fmla="*/ 27 w 292"/>
                <a:gd name="T95" fmla="*/ 17 h 679"/>
                <a:gd name="T96" fmla="*/ 38 w 292"/>
                <a:gd name="T97" fmla="*/ 3 h 679"/>
                <a:gd name="T98" fmla="*/ 39 w 292"/>
                <a:gd name="T99" fmla="*/ 2 h 679"/>
                <a:gd name="T100" fmla="*/ 41 w 292"/>
                <a:gd name="T101" fmla="*/ 2 h 679"/>
                <a:gd name="T102" fmla="*/ 42 w 292"/>
                <a:gd name="T103" fmla="*/ 1 h 679"/>
                <a:gd name="T104" fmla="*/ 44 w 292"/>
                <a:gd name="T105" fmla="*/ 0 h 679"/>
                <a:gd name="T106" fmla="*/ 46 w 292"/>
                <a:gd name="T107" fmla="*/ 0 h 679"/>
                <a:gd name="T108" fmla="*/ 48 w 292"/>
                <a:gd name="T109" fmla="*/ 0 h 679"/>
                <a:gd name="T110" fmla="*/ 50 w 292"/>
                <a:gd name="T111" fmla="*/ 0 h 679"/>
                <a:gd name="T112" fmla="*/ 52 w 292"/>
                <a:gd name="T113" fmla="*/ 1 h 6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2"/>
                <a:gd name="T172" fmla="*/ 0 h 679"/>
                <a:gd name="T173" fmla="*/ 292 w 292"/>
                <a:gd name="T174" fmla="*/ 679 h 6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2" h="679">
                  <a:moveTo>
                    <a:pt x="225" y="3"/>
                  </a:moveTo>
                  <a:lnTo>
                    <a:pt x="229" y="5"/>
                  </a:lnTo>
                  <a:lnTo>
                    <a:pt x="233" y="8"/>
                  </a:lnTo>
                  <a:lnTo>
                    <a:pt x="236" y="15"/>
                  </a:lnTo>
                  <a:lnTo>
                    <a:pt x="240" y="22"/>
                  </a:lnTo>
                  <a:lnTo>
                    <a:pt x="248" y="47"/>
                  </a:lnTo>
                  <a:lnTo>
                    <a:pt x="256" y="77"/>
                  </a:lnTo>
                  <a:lnTo>
                    <a:pt x="264" y="111"/>
                  </a:lnTo>
                  <a:lnTo>
                    <a:pt x="273" y="145"/>
                  </a:lnTo>
                  <a:lnTo>
                    <a:pt x="279" y="176"/>
                  </a:lnTo>
                  <a:lnTo>
                    <a:pt x="286" y="204"/>
                  </a:lnTo>
                  <a:lnTo>
                    <a:pt x="290" y="227"/>
                  </a:lnTo>
                  <a:lnTo>
                    <a:pt x="292" y="240"/>
                  </a:lnTo>
                  <a:lnTo>
                    <a:pt x="290" y="247"/>
                  </a:lnTo>
                  <a:lnTo>
                    <a:pt x="286" y="259"/>
                  </a:lnTo>
                  <a:lnTo>
                    <a:pt x="281" y="272"/>
                  </a:lnTo>
                  <a:lnTo>
                    <a:pt x="274" y="288"/>
                  </a:lnTo>
                  <a:lnTo>
                    <a:pt x="265" y="302"/>
                  </a:lnTo>
                  <a:lnTo>
                    <a:pt x="253" y="318"/>
                  </a:lnTo>
                  <a:lnTo>
                    <a:pt x="242" y="331"/>
                  </a:lnTo>
                  <a:lnTo>
                    <a:pt x="227" y="341"/>
                  </a:lnTo>
                  <a:lnTo>
                    <a:pt x="223" y="344"/>
                  </a:lnTo>
                  <a:lnTo>
                    <a:pt x="216" y="351"/>
                  </a:lnTo>
                  <a:lnTo>
                    <a:pt x="207" y="363"/>
                  </a:lnTo>
                  <a:lnTo>
                    <a:pt x="196" y="380"/>
                  </a:lnTo>
                  <a:lnTo>
                    <a:pt x="187" y="405"/>
                  </a:lnTo>
                  <a:lnTo>
                    <a:pt x="178" y="437"/>
                  </a:lnTo>
                  <a:lnTo>
                    <a:pt x="173" y="479"/>
                  </a:lnTo>
                  <a:lnTo>
                    <a:pt x="170" y="530"/>
                  </a:lnTo>
                  <a:lnTo>
                    <a:pt x="171" y="557"/>
                  </a:lnTo>
                  <a:lnTo>
                    <a:pt x="173" y="587"/>
                  </a:lnTo>
                  <a:lnTo>
                    <a:pt x="177" y="619"/>
                  </a:lnTo>
                  <a:lnTo>
                    <a:pt x="180" y="655"/>
                  </a:lnTo>
                  <a:lnTo>
                    <a:pt x="173" y="661"/>
                  </a:lnTo>
                  <a:lnTo>
                    <a:pt x="161" y="668"/>
                  </a:lnTo>
                  <a:lnTo>
                    <a:pt x="145" y="674"/>
                  </a:lnTo>
                  <a:lnTo>
                    <a:pt x="126" y="678"/>
                  </a:lnTo>
                  <a:lnTo>
                    <a:pt x="101" y="679"/>
                  </a:lnTo>
                  <a:lnTo>
                    <a:pt x="72" y="677"/>
                  </a:lnTo>
                  <a:lnTo>
                    <a:pt x="39" y="669"/>
                  </a:lnTo>
                  <a:lnTo>
                    <a:pt x="0" y="655"/>
                  </a:lnTo>
                  <a:lnTo>
                    <a:pt x="2" y="609"/>
                  </a:lnTo>
                  <a:lnTo>
                    <a:pt x="7" y="539"/>
                  </a:lnTo>
                  <a:lnTo>
                    <a:pt x="17" y="450"/>
                  </a:lnTo>
                  <a:lnTo>
                    <a:pt x="32" y="353"/>
                  </a:lnTo>
                  <a:lnTo>
                    <a:pt x="53" y="251"/>
                  </a:lnTo>
                  <a:lnTo>
                    <a:pt x="82" y="156"/>
                  </a:lnTo>
                  <a:lnTo>
                    <a:pt x="118" y="73"/>
                  </a:lnTo>
                  <a:lnTo>
                    <a:pt x="165" y="11"/>
                  </a:lnTo>
                  <a:lnTo>
                    <a:pt x="170" y="8"/>
                  </a:lnTo>
                  <a:lnTo>
                    <a:pt x="177" y="7"/>
                  </a:lnTo>
                  <a:lnTo>
                    <a:pt x="184" y="4"/>
                  </a:lnTo>
                  <a:lnTo>
                    <a:pt x="192" y="2"/>
                  </a:lnTo>
                  <a:lnTo>
                    <a:pt x="201" y="0"/>
                  </a:lnTo>
                  <a:lnTo>
                    <a:pt x="209" y="0"/>
                  </a:lnTo>
                  <a:lnTo>
                    <a:pt x="217" y="0"/>
                  </a:lnTo>
                  <a:lnTo>
                    <a:pt x="225" y="3"/>
                  </a:lnTo>
                  <a:close/>
                </a:path>
              </a:pathLst>
            </a:custGeom>
            <a:solidFill>
              <a:srgbClr val="C0C0C0"/>
            </a:solidFill>
            <a:ln w="9525">
              <a:noFill/>
              <a:round/>
              <a:headEnd/>
              <a:tailEnd/>
            </a:ln>
          </p:spPr>
          <p:txBody>
            <a:bodyPr/>
            <a:lstStyle/>
            <a:p>
              <a:pPr rtl="0"/>
              <a:endParaRPr lang="en-US" sz="3800"/>
            </a:p>
          </p:txBody>
        </p:sp>
        <p:sp>
          <p:nvSpPr>
            <p:cNvPr id="41545" name="Freeform 585"/>
            <p:cNvSpPr>
              <a:spLocks/>
            </p:cNvSpPr>
            <p:nvPr/>
          </p:nvSpPr>
          <p:spPr bwMode="auto">
            <a:xfrm>
              <a:off x="480" y="2612"/>
              <a:ext cx="18" cy="24"/>
            </a:xfrm>
            <a:custGeom>
              <a:avLst/>
              <a:gdLst>
                <a:gd name="T0" fmla="*/ 0 w 82"/>
                <a:gd name="T1" fmla="*/ 20 h 107"/>
                <a:gd name="T2" fmla="*/ 8 w 82"/>
                <a:gd name="T3" fmla="*/ 24 h 107"/>
                <a:gd name="T4" fmla="*/ 9 w 82"/>
                <a:gd name="T5" fmla="*/ 21 h 107"/>
                <a:gd name="T6" fmla="*/ 11 w 82"/>
                <a:gd name="T7" fmla="*/ 19 h 107"/>
                <a:gd name="T8" fmla="*/ 12 w 82"/>
                <a:gd name="T9" fmla="*/ 16 h 107"/>
                <a:gd name="T10" fmla="*/ 13 w 82"/>
                <a:gd name="T11" fmla="*/ 14 h 107"/>
                <a:gd name="T12" fmla="*/ 15 w 82"/>
                <a:gd name="T13" fmla="*/ 12 h 107"/>
                <a:gd name="T14" fmla="*/ 16 w 82"/>
                <a:gd name="T15" fmla="*/ 10 h 107"/>
                <a:gd name="T16" fmla="*/ 17 w 82"/>
                <a:gd name="T17" fmla="*/ 8 h 107"/>
                <a:gd name="T18" fmla="*/ 18 w 82"/>
                <a:gd name="T19" fmla="*/ 7 h 107"/>
                <a:gd name="T20" fmla="*/ 13 w 82"/>
                <a:gd name="T21" fmla="*/ 0 h 107"/>
                <a:gd name="T22" fmla="*/ 11 w 82"/>
                <a:gd name="T23" fmla="*/ 2 h 107"/>
                <a:gd name="T24" fmla="*/ 9 w 82"/>
                <a:gd name="T25" fmla="*/ 4 h 107"/>
                <a:gd name="T26" fmla="*/ 7 w 82"/>
                <a:gd name="T27" fmla="*/ 8 h 107"/>
                <a:gd name="T28" fmla="*/ 5 w 82"/>
                <a:gd name="T29" fmla="*/ 11 h 107"/>
                <a:gd name="T30" fmla="*/ 3 w 82"/>
                <a:gd name="T31" fmla="*/ 14 h 107"/>
                <a:gd name="T32" fmla="*/ 2 w 82"/>
                <a:gd name="T33" fmla="*/ 17 h 107"/>
                <a:gd name="T34" fmla="*/ 1 w 82"/>
                <a:gd name="T35" fmla="*/ 19 h 107"/>
                <a:gd name="T36" fmla="*/ 0 w 82"/>
                <a:gd name="T37" fmla="*/ 20 h 1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2"/>
                <a:gd name="T58" fmla="*/ 0 h 107"/>
                <a:gd name="T59" fmla="*/ 82 w 82"/>
                <a:gd name="T60" fmla="*/ 107 h 10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2" h="107">
                  <a:moveTo>
                    <a:pt x="0" y="91"/>
                  </a:moveTo>
                  <a:lnTo>
                    <a:pt x="37" y="107"/>
                  </a:lnTo>
                  <a:lnTo>
                    <a:pt x="42" y="95"/>
                  </a:lnTo>
                  <a:lnTo>
                    <a:pt x="49" y="84"/>
                  </a:lnTo>
                  <a:lnTo>
                    <a:pt x="54" y="72"/>
                  </a:lnTo>
                  <a:lnTo>
                    <a:pt x="60" y="61"/>
                  </a:lnTo>
                  <a:lnTo>
                    <a:pt x="67" y="52"/>
                  </a:lnTo>
                  <a:lnTo>
                    <a:pt x="73" y="43"/>
                  </a:lnTo>
                  <a:lnTo>
                    <a:pt x="79" y="37"/>
                  </a:lnTo>
                  <a:lnTo>
                    <a:pt x="82" y="33"/>
                  </a:lnTo>
                  <a:lnTo>
                    <a:pt x="58" y="0"/>
                  </a:lnTo>
                  <a:lnTo>
                    <a:pt x="49" y="9"/>
                  </a:lnTo>
                  <a:lnTo>
                    <a:pt x="40" y="20"/>
                  </a:lnTo>
                  <a:lnTo>
                    <a:pt x="30" y="34"/>
                  </a:lnTo>
                  <a:lnTo>
                    <a:pt x="23" y="47"/>
                  </a:lnTo>
                  <a:lnTo>
                    <a:pt x="15" y="61"/>
                  </a:lnTo>
                  <a:lnTo>
                    <a:pt x="8" y="74"/>
                  </a:lnTo>
                  <a:lnTo>
                    <a:pt x="3" y="85"/>
                  </a:lnTo>
                  <a:lnTo>
                    <a:pt x="0" y="91"/>
                  </a:lnTo>
                  <a:close/>
                </a:path>
              </a:pathLst>
            </a:custGeom>
            <a:solidFill>
              <a:srgbClr val="000000"/>
            </a:solidFill>
            <a:ln w="9525">
              <a:noFill/>
              <a:round/>
              <a:headEnd/>
              <a:tailEnd/>
            </a:ln>
          </p:spPr>
          <p:txBody>
            <a:bodyPr/>
            <a:lstStyle/>
            <a:p>
              <a:pPr rtl="0"/>
              <a:endParaRPr lang="en-US" sz="3800"/>
            </a:p>
          </p:txBody>
        </p:sp>
        <p:sp>
          <p:nvSpPr>
            <p:cNvPr id="41546" name="Freeform 586"/>
            <p:cNvSpPr>
              <a:spLocks/>
            </p:cNvSpPr>
            <p:nvPr/>
          </p:nvSpPr>
          <p:spPr bwMode="auto">
            <a:xfrm>
              <a:off x="586" y="2686"/>
              <a:ext cx="67" cy="65"/>
            </a:xfrm>
            <a:custGeom>
              <a:avLst/>
              <a:gdLst>
                <a:gd name="T0" fmla="*/ 2 w 292"/>
                <a:gd name="T1" fmla="*/ 2 h 284"/>
                <a:gd name="T2" fmla="*/ 0 w 292"/>
                <a:gd name="T3" fmla="*/ 3 h 284"/>
                <a:gd name="T4" fmla="*/ 0 w 292"/>
                <a:gd name="T5" fmla="*/ 5 h 284"/>
                <a:gd name="T6" fmla="*/ 0 w 292"/>
                <a:gd name="T7" fmla="*/ 8 h 284"/>
                <a:gd name="T8" fmla="*/ 2 w 292"/>
                <a:gd name="T9" fmla="*/ 9 h 284"/>
                <a:gd name="T10" fmla="*/ 58 w 292"/>
                <a:gd name="T11" fmla="*/ 64 h 284"/>
                <a:gd name="T12" fmla="*/ 59 w 292"/>
                <a:gd name="T13" fmla="*/ 65 h 284"/>
                <a:gd name="T14" fmla="*/ 61 w 292"/>
                <a:gd name="T15" fmla="*/ 65 h 284"/>
                <a:gd name="T16" fmla="*/ 64 w 292"/>
                <a:gd name="T17" fmla="*/ 65 h 284"/>
                <a:gd name="T18" fmla="*/ 65 w 292"/>
                <a:gd name="T19" fmla="*/ 64 h 284"/>
                <a:gd name="T20" fmla="*/ 67 w 292"/>
                <a:gd name="T21" fmla="*/ 62 h 284"/>
                <a:gd name="T22" fmla="*/ 67 w 292"/>
                <a:gd name="T23" fmla="*/ 60 h 284"/>
                <a:gd name="T24" fmla="*/ 67 w 292"/>
                <a:gd name="T25" fmla="*/ 58 h 284"/>
                <a:gd name="T26" fmla="*/ 65 w 292"/>
                <a:gd name="T27" fmla="*/ 56 h 284"/>
                <a:gd name="T28" fmla="*/ 9 w 292"/>
                <a:gd name="T29" fmla="*/ 2 h 284"/>
                <a:gd name="T30" fmla="*/ 8 w 292"/>
                <a:gd name="T31" fmla="*/ 0 h 284"/>
                <a:gd name="T32" fmla="*/ 5 w 292"/>
                <a:gd name="T33" fmla="*/ 0 h 284"/>
                <a:gd name="T34" fmla="*/ 3 w 292"/>
                <a:gd name="T35" fmla="*/ 0 h 284"/>
                <a:gd name="T36" fmla="*/ 2 w 292"/>
                <a:gd name="T37" fmla="*/ 2 h 2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2"/>
                <a:gd name="T58" fmla="*/ 0 h 284"/>
                <a:gd name="T59" fmla="*/ 292 w 292"/>
                <a:gd name="T60" fmla="*/ 284 h 28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2" h="284">
                  <a:moveTo>
                    <a:pt x="7" y="7"/>
                  </a:moveTo>
                  <a:lnTo>
                    <a:pt x="1" y="15"/>
                  </a:lnTo>
                  <a:lnTo>
                    <a:pt x="0" y="24"/>
                  </a:lnTo>
                  <a:lnTo>
                    <a:pt x="1" y="33"/>
                  </a:lnTo>
                  <a:lnTo>
                    <a:pt x="7" y="41"/>
                  </a:lnTo>
                  <a:lnTo>
                    <a:pt x="251" y="278"/>
                  </a:lnTo>
                  <a:lnTo>
                    <a:pt x="259" y="283"/>
                  </a:lnTo>
                  <a:lnTo>
                    <a:pt x="268" y="284"/>
                  </a:lnTo>
                  <a:lnTo>
                    <a:pt x="277" y="283"/>
                  </a:lnTo>
                  <a:lnTo>
                    <a:pt x="285" y="278"/>
                  </a:lnTo>
                  <a:lnTo>
                    <a:pt x="290" y="270"/>
                  </a:lnTo>
                  <a:lnTo>
                    <a:pt x="292" y="261"/>
                  </a:lnTo>
                  <a:lnTo>
                    <a:pt x="290" y="252"/>
                  </a:lnTo>
                  <a:lnTo>
                    <a:pt x="285" y="244"/>
                  </a:lnTo>
                  <a:lnTo>
                    <a:pt x="40" y="7"/>
                  </a:lnTo>
                  <a:lnTo>
                    <a:pt x="33" y="2"/>
                  </a:lnTo>
                  <a:lnTo>
                    <a:pt x="23" y="0"/>
                  </a:lnTo>
                  <a:lnTo>
                    <a:pt x="14" y="2"/>
                  </a:lnTo>
                  <a:lnTo>
                    <a:pt x="7" y="7"/>
                  </a:lnTo>
                  <a:close/>
                </a:path>
              </a:pathLst>
            </a:custGeom>
            <a:solidFill>
              <a:srgbClr val="000000"/>
            </a:solidFill>
            <a:ln w="9525">
              <a:noFill/>
              <a:round/>
              <a:headEnd/>
              <a:tailEnd/>
            </a:ln>
          </p:spPr>
          <p:txBody>
            <a:bodyPr/>
            <a:lstStyle/>
            <a:p>
              <a:pPr rtl="0"/>
              <a:endParaRPr lang="en-US" sz="3800"/>
            </a:p>
          </p:txBody>
        </p:sp>
        <p:sp>
          <p:nvSpPr>
            <p:cNvPr id="41547" name="Freeform 587"/>
            <p:cNvSpPr>
              <a:spLocks/>
            </p:cNvSpPr>
            <p:nvPr/>
          </p:nvSpPr>
          <p:spPr bwMode="auto">
            <a:xfrm>
              <a:off x="477" y="2675"/>
              <a:ext cx="147" cy="82"/>
            </a:xfrm>
            <a:custGeom>
              <a:avLst/>
              <a:gdLst>
                <a:gd name="T0" fmla="*/ 2 w 640"/>
                <a:gd name="T1" fmla="*/ 1 h 359"/>
                <a:gd name="T2" fmla="*/ 0 w 640"/>
                <a:gd name="T3" fmla="*/ 4 h 359"/>
                <a:gd name="T4" fmla="*/ 0 w 640"/>
                <a:gd name="T5" fmla="*/ 7 h 359"/>
                <a:gd name="T6" fmla="*/ 2 w 640"/>
                <a:gd name="T7" fmla="*/ 11 h 359"/>
                <a:gd name="T8" fmla="*/ 5 w 640"/>
                <a:gd name="T9" fmla="*/ 18 h 359"/>
                <a:gd name="T10" fmla="*/ 9 w 640"/>
                <a:gd name="T11" fmla="*/ 27 h 359"/>
                <a:gd name="T12" fmla="*/ 16 w 640"/>
                <a:gd name="T13" fmla="*/ 37 h 359"/>
                <a:gd name="T14" fmla="*/ 24 w 640"/>
                <a:gd name="T15" fmla="*/ 48 h 359"/>
                <a:gd name="T16" fmla="*/ 35 w 640"/>
                <a:gd name="T17" fmla="*/ 58 h 359"/>
                <a:gd name="T18" fmla="*/ 47 w 640"/>
                <a:gd name="T19" fmla="*/ 67 h 359"/>
                <a:gd name="T20" fmla="*/ 59 w 640"/>
                <a:gd name="T21" fmla="*/ 74 h 359"/>
                <a:gd name="T22" fmla="*/ 69 w 640"/>
                <a:gd name="T23" fmla="*/ 77 h 359"/>
                <a:gd name="T24" fmla="*/ 79 w 640"/>
                <a:gd name="T25" fmla="*/ 80 h 359"/>
                <a:gd name="T26" fmla="*/ 90 w 640"/>
                <a:gd name="T27" fmla="*/ 82 h 359"/>
                <a:gd name="T28" fmla="*/ 102 w 640"/>
                <a:gd name="T29" fmla="*/ 82 h 359"/>
                <a:gd name="T30" fmla="*/ 113 w 640"/>
                <a:gd name="T31" fmla="*/ 81 h 359"/>
                <a:gd name="T32" fmla="*/ 125 w 640"/>
                <a:gd name="T33" fmla="*/ 79 h 359"/>
                <a:gd name="T34" fmla="*/ 138 w 640"/>
                <a:gd name="T35" fmla="*/ 76 h 359"/>
                <a:gd name="T36" fmla="*/ 146 w 640"/>
                <a:gd name="T37" fmla="*/ 73 h 359"/>
                <a:gd name="T38" fmla="*/ 147 w 640"/>
                <a:gd name="T39" fmla="*/ 70 h 359"/>
                <a:gd name="T40" fmla="*/ 146 w 640"/>
                <a:gd name="T41" fmla="*/ 67 h 359"/>
                <a:gd name="T42" fmla="*/ 143 w 640"/>
                <a:gd name="T43" fmla="*/ 66 h 359"/>
                <a:gd name="T44" fmla="*/ 135 w 640"/>
                <a:gd name="T45" fmla="*/ 67 h 359"/>
                <a:gd name="T46" fmla="*/ 124 w 640"/>
                <a:gd name="T47" fmla="*/ 70 h 359"/>
                <a:gd name="T48" fmla="*/ 113 w 640"/>
                <a:gd name="T49" fmla="*/ 72 h 359"/>
                <a:gd name="T50" fmla="*/ 102 w 640"/>
                <a:gd name="T51" fmla="*/ 73 h 359"/>
                <a:gd name="T52" fmla="*/ 91 w 640"/>
                <a:gd name="T53" fmla="*/ 73 h 359"/>
                <a:gd name="T54" fmla="*/ 82 w 640"/>
                <a:gd name="T55" fmla="*/ 71 h 359"/>
                <a:gd name="T56" fmla="*/ 72 w 640"/>
                <a:gd name="T57" fmla="*/ 69 h 359"/>
                <a:gd name="T58" fmla="*/ 63 w 640"/>
                <a:gd name="T59" fmla="*/ 66 h 359"/>
                <a:gd name="T60" fmla="*/ 52 w 640"/>
                <a:gd name="T61" fmla="*/ 60 h 359"/>
                <a:gd name="T62" fmla="*/ 41 w 640"/>
                <a:gd name="T63" fmla="*/ 51 h 359"/>
                <a:gd name="T64" fmla="*/ 31 w 640"/>
                <a:gd name="T65" fmla="*/ 41 h 359"/>
                <a:gd name="T66" fmla="*/ 23 w 640"/>
                <a:gd name="T67" fmla="*/ 31 h 359"/>
                <a:gd name="T68" fmla="*/ 17 w 640"/>
                <a:gd name="T69" fmla="*/ 22 h 359"/>
                <a:gd name="T70" fmla="*/ 13 w 640"/>
                <a:gd name="T71" fmla="*/ 14 h 359"/>
                <a:gd name="T72" fmla="*/ 10 w 640"/>
                <a:gd name="T73" fmla="*/ 7 h 359"/>
                <a:gd name="T74" fmla="*/ 9 w 640"/>
                <a:gd name="T75" fmla="*/ 4 h 359"/>
                <a:gd name="T76" fmla="*/ 8 w 640"/>
                <a:gd name="T77" fmla="*/ 2 h 359"/>
                <a:gd name="T78" fmla="*/ 5 w 640"/>
                <a:gd name="T79" fmla="*/ 0 h 3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40"/>
                <a:gd name="T121" fmla="*/ 0 h 359"/>
                <a:gd name="T122" fmla="*/ 640 w 640"/>
                <a:gd name="T123" fmla="*/ 359 h 35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40" h="359">
                  <a:moveTo>
                    <a:pt x="14" y="1"/>
                  </a:moveTo>
                  <a:lnTo>
                    <a:pt x="8" y="5"/>
                  </a:lnTo>
                  <a:lnTo>
                    <a:pt x="2" y="10"/>
                  </a:lnTo>
                  <a:lnTo>
                    <a:pt x="0" y="18"/>
                  </a:lnTo>
                  <a:lnTo>
                    <a:pt x="0" y="26"/>
                  </a:lnTo>
                  <a:lnTo>
                    <a:pt x="1" y="30"/>
                  </a:lnTo>
                  <a:lnTo>
                    <a:pt x="4" y="36"/>
                  </a:lnTo>
                  <a:lnTo>
                    <a:pt x="8" y="48"/>
                  </a:lnTo>
                  <a:lnTo>
                    <a:pt x="13" y="61"/>
                  </a:lnTo>
                  <a:lnTo>
                    <a:pt x="21" y="78"/>
                  </a:lnTo>
                  <a:lnTo>
                    <a:pt x="30" y="96"/>
                  </a:lnTo>
                  <a:lnTo>
                    <a:pt x="41" y="117"/>
                  </a:lnTo>
                  <a:lnTo>
                    <a:pt x="54" y="138"/>
                  </a:lnTo>
                  <a:lnTo>
                    <a:pt x="69" y="161"/>
                  </a:lnTo>
                  <a:lnTo>
                    <a:pt x="86" y="184"/>
                  </a:lnTo>
                  <a:lnTo>
                    <a:pt x="105" y="208"/>
                  </a:lnTo>
                  <a:lnTo>
                    <a:pt x="126" y="231"/>
                  </a:lnTo>
                  <a:lnTo>
                    <a:pt x="151" y="253"/>
                  </a:lnTo>
                  <a:lnTo>
                    <a:pt x="177" y="275"/>
                  </a:lnTo>
                  <a:lnTo>
                    <a:pt x="205" y="295"/>
                  </a:lnTo>
                  <a:lnTo>
                    <a:pt x="237" y="313"/>
                  </a:lnTo>
                  <a:lnTo>
                    <a:pt x="257" y="324"/>
                  </a:lnTo>
                  <a:lnTo>
                    <a:pt x="280" y="333"/>
                  </a:lnTo>
                  <a:lnTo>
                    <a:pt x="300" y="339"/>
                  </a:lnTo>
                  <a:lnTo>
                    <a:pt x="324" y="346"/>
                  </a:lnTo>
                  <a:lnTo>
                    <a:pt x="346" y="351"/>
                  </a:lnTo>
                  <a:lnTo>
                    <a:pt x="369" y="355"/>
                  </a:lnTo>
                  <a:lnTo>
                    <a:pt x="393" y="357"/>
                  </a:lnTo>
                  <a:lnTo>
                    <a:pt x="418" y="359"/>
                  </a:lnTo>
                  <a:lnTo>
                    <a:pt x="442" y="359"/>
                  </a:lnTo>
                  <a:lnTo>
                    <a:pt x="467" y="357"/>
                  </a:lnTo>
                  <a:lnTo>
                    <a:pt x="493" y="356"/>
                  </a:lnTo>
                  <a:lnTo>
                    <a:pt x="519" y="352"/>
                  </a:lnTo>
                  <a:lnTo>
                    <a:pt x="545" y="347"/>
                  </a:lnTo>
                  <a:lnTo>
                    <a:pt x="572" y="341"/>
                  </a:lnTo>
                  <a:lnTo>
                    <a:pt x="600" y="334"/>
                  </a:lnTo>
                  <a:lnTo>
                    <a:pt x="627" y="325"/>
                  </a:lnTo>
                  <a:lnTo>
                    <a:pt x="634" y="321"/>
                  </a:lnTo>
                  <a:lnTo>
                    <a:pt x="639" y="316"/>
                  </a:lnTo>
                  <a:lnTo>
                    <a:pt x="640" y="308"/>
                  </a:lnTo>
                  <a:lnTo>
                    <a:pt x="640" y="300"/>
                  </a:lnTo>
                  <a:lnTo>
                    <a:pt x="636" y="294"/>
                  </a:lnTo>
                  <a:lnTo>
                    <a:pt x="630" y="288"/>
                  </a:lnTo>
                  <a:lnTo>
                    <a:pt x="623" y="287"/>
                  </a:lnTo>
                  <a:lnTo>
                    <a:pt x="615" y="287"/>
                  </a:lnTo>
                  <a:lnTo>
                    <a:pt x="589" y="295"/>
                  </a:lnTo>
                  <a:lnTo>
                    <a:pt x="565" y="303"/>
                  </a:lnTo>
                  <a:lnTo>
                    <a:pt x="539" y="308"/>
                  </a:lnTo>
                  <a:lnTo>
                    <a:pt x="514" y="313"/>
                  </a:lnTo>
                  <a:lnTo>
                    <a:pt x="490" y="316"/>
                  </a:lnTo>
                  <a:lnTo>
                    <a:pt x="467" y="318"/>
                  </a:lnTo>
                  <a:lnTo>
                    <a:pt x="444" y="320"/>
                  </a:lnTo>
                  <a:lnTo>
                    <a:pt x="420" y="320"/>
                  </a:lnTo>
                  <a:lnTo>
                    <a:pt x="398" y="318"/>
                  </a:lnTo>
                  <a:lnTo>
                    <a:pt x="377" y="316"/>
                  </a:lnTo>
                  <a:lnTo>
                    <a:pt x="355" y="313"/>
                  </a:lnTo>
                  <a:lnTo>
                    <a:pt x="334" y="308"/>
                  </a:lnTo>
                  <a:lnTo>
                    <a:pt x="315" y="303"/>
                  </a:lnTo>
                  <a:lnTo>
                    <a:pt x="294" y="295"/>
                  </a:lnTo>
                  <a:lnTo>
                    <a:pt x="274" y="287"/>
                  </a:lnTo>
                  <a:lnTo>
                    <a:pt x="256" y="278"/>
                  </a:lnTo>
                  <a:lnTo>
                    <a:pt x="228" y="261"/>
                  </a:lnTo>
                  <a:lnTo>
                    <a:pt x="200" y="243"/>
                  </a:lnTo>
                  <a:lnTo>
                    <a:pt x="177" y="223"/>
                  </a:lnTo>
                  <a:lnTo>
                    <a:pt x="155" y="201"/>
                  </a:lnTo>
                  <a:lnTo>
                    <a:pt x="134" y="181"/>
                  </a:lnTo>
                  <a:lnTo>
                    <a:pt x="117" y="158"/>
                  </a:lnTo>
                  <a:lnTo>
                    <a:pt x="101" y="136"/>
                  </a:lnTo>
                  <a:lnTo>
                    <a:pt x="87" y="116"/>
                  </a:lnTo>
                  <a:lnTo>
                    <a:pt x="75" y="95"/>
                  </a:lnTo>
                  <a:lnTo>
                    <a:pt x="65" y="76"/>
                  </a:lnTo>
                  <a:lnTo>
                    <a:pt x="57" y="60"/>
                  </a:lnTo>
                  <a:lnTo>
                    <a:pt x="51" y="44"/>
                  </a:lnTo>
                  <a:lnTo>
                    <a:pt x="45" y="32"/>
                  </a:lnTo>
                  <a:lnTo>
                    <a:pt x="41" y="22"/>
                  </a:lnTo>
                  <a:lnTo>
                    <a:pt x="40" y="17"/>
                  </a:lnTo>
                  <a:lnTo>
                    <a:pt x="39" y="14"/>
                  </a:lnTo>
                  <a:lnTo>
                    <a:pt x="35" y="8"/>
                  </a:lnTo>
                  <a:lnTo>
                    <a:pt x="28" y="2"/>
                  </a:lnTo>
                  <a:lnTo>
                    <a:pt x="22" y="0"/>
                  </a:lnTo>
                  <a:lnTo>
                    <a:pt x="14" y="1"/>
                  </a:lnTo>
                  <a:close/>
                </a:path>
              </a:pathLst>
            </a:custGeom>
            <a:solidFill>
              <a:srgbClr val="000000"/>
            </a:solidFill>
            <a:ln w="9525">
              <a:noFill/>
              <a:round/>
              <a:headEnd/>
              <a:tailEnd/>
            </a:ln>
          </p:spPr>
          <p:txBody>
            <a:bodyPr/>
            <a:lstStyle/>
            <a:p>
              <a:pPr rtl="0"/>
              <a:endParaRPr lang="en-US" sz="3800"/>
            </a:p>
          </p:txBody>
        </p:sp>
        <p:sp>
          <p:nvSpPr>
            <p:cNvPr id="41548" name="Freeform 588"/>
            <p:cNvSpPr>
              <a:spLocks/>
            </p:cNvSpPr>
            <p:nvPr/>
          </p:nvSpPr>
          <p:spPr bwMode="auto">
            <a:xfrm>
              <a:off x="608" y="2720"/>
              <a:ext cx="44" cy="37"/>
            </a:xfrm>
            <a:custGeom>
              <a:avLst/>
              <a:gdLst>
                <a:gd name="T0" fmla="*/ 20 w 194"/>
                <a:gd name="T1" fmla="*/ 1 h 165"/>
                <a:gd name="T2" fmla="*/ 16 w 194"/>
                <a:gd name="T3" fmla="*/ 2 h 165"/>
                <a:gd name="T4" fmla="*/ 13 w 194"/>
                <a:gd name="T5" fmla="*/ 3 h 165"/>
                <a:gd name="T6" fmla="*/ 11 w 194"/>
                <a:gd name="T7" fmla="*/ 4 h 165"/>
                <a:gd name="T8" fmla="*/ 8 w 194"/>
                <a:gd name="T9" fmla="*/ 5 h 165"/>
                <a:gd name="T10" fmla="*/ 6 w 194"/>
                <a:gd name="T11" fmla="*/ 7 h 165"/>
                <a:gd name="T12" fmla="*/ 5 w 194"/>
                <a:gd name="T13" fmla="*/ 8 h 165"/>
                <a:gd name="T14" fmla="*/ 3 w 194"/>
                <a:gd name="T15" fmla="*/ 10 h 165"/>
                <a:gd name="T16" fmla="*/ 2 w 194"/>
                <a:gd name="T17" fmla="*/ 12 h 165"/>
                <a:gd name="T18" fmla="*/ 1 w 194"/>
                <a:gd name="T19" fmla="*/ 14 h 165"/>
                <a:gd name="T20" fmla="*/ 1 w 194"/>
                <a:gd name="T21" fmla="*/ 16 h 165"/>
                <a:gd name="T22" fmla="*/ 0 w 194"/>
                <a:gd name="T23" fmla="*/ 18 h 165"/>
                <a:gd name="T24" fmla="*/ 0 w 194"/>
                <a:gd name="T25" fmla="*/ 20 h 165"/>
                <a:gd name="T26" fmla="*/ 0 w 194"/>
                <a:gd name="T27" fmla="*/ 24 h 165"/>
                <a:gd name="T28" fmla="*/ 2 w 194"/>
                <a:gd name="T29" fmla="*/ 27 h 165"/>
                <a:gd name="T30" fmla="*/ 2 w 194"/>
                <a:gd name="T31" fmla="*/ 30 h 165"/>
                <a:gd name="T32" fmla="*/ 3 w 194"/>
                <a:gd name="T33" fmla="*/ 31 h 165"/>
                <a:gd name="T34" fmla="*/ 3 w 194"/>
                <a:gd name="T35" fmla="*/ 31 h 165"/>
                <a:gd name="T36" fmla="*/ 4 w 194"/>
                <a:gd name="T37" fmla="*/ 31 h 165"/>
                <a:gd name="T38" fmla="*/ 4 w 194"/>
                <a:gd name="T39" fmla="*/ 32 h 165"/>
                <a:gd name="T40" fmla="*/ 4 w 194"/>
                <a:gd name="T41" fmla="*/ 32 h 165"/>
                <a:gd name="T42" fmla="*/ 7 w 194"/>
                <a:gd name="T43" fmla="*/ 35 h 165"/>
                <a:gd name="T44" fmla="*/ 11 w 194"/>
                <a:gd name="T45" fmla="*/ 36 h 165"/>
                <a:gd name="T46" fmla="*/ 15 w 194"/>
                <a:gd name="T47" fmla="*/ 37 h 165"/>
                <a:gd name="T48" fmla="*/ 20 w 194"/>
                <a:gd name="T49" fmla="*/ 37 h 165"/>
                <a:gd name="T50" fmla="*/ 24 w 194"/>
                <a:gd name="T51" fmla="*/ 37 h 165"/>
                <a:gd name="T52" fmla="*/ 28 w 194"/>
                <a:gd name="T53" fmla="*/ 36 h 165"/>
                <a:gd name="T54" fmla="*/ 31 w 194"/>
                <a:gd name="T55" fmla="*/ 35 h 165"/>
                <a:gd name="T56" fmla="*/ 33 w 194"/>
                <a:gd name="T57" fmla="*/ 35 h 165"/>
                <a:gd name="T58" fmla="*/ 33 w 194"/>
                <a:gd name="T59" fmla="*/ 35 h 165"/>
                <a:gd name="T60" fmla="*/ 34 w 194"/>
                <a:gd name="T61" fmla="*/ 34 h 165"/>
                <a:gd name="T62" fmla="*/ 34 w 194"/>
                <a:gd name="T63" fmla="*/ 34 h 165"/>
                <a:gd name="T64" fmla="*/ 34 w 194"/>
                <a:gd name="T65" fmla="*/ 34 h 165"/>
                <a:gd name="T66" fmla="*/ 36 w 194"/>
                <a:gd name="T67" fmla="*/ 32 h 165"/>
                <a:gd name="T68" fmla="*/ 37 w 194"/>
                <a:gd name="T69" fmla="*/ 30 h 165"/>
                <a:gd name="T70" fmla="*/ 38 w 194"/>
                <a:gd name="T71" fmla="*/ 28 h 165"/>
                <a:gd name="T72" fmla="*/ 38 w 194"/>
                <a:gd name="T73" fmla="*/ 26 h 165"/>
                <a:gd name="T74" fmla="*/ 38 w 194"/>
                <a:gd name="T75" fmla="*/ 25 h 165"/>
                <a:gd name="T76" fmla="*/ 38 w 194"/>
                <a:gd name="T77" fmla="*/ 24 h 165"/>
                <a:gd name="T78" fmla="*/ 38 w 194"/>
                <a:gd name="T79" fmla="*/ 23 h 165"/>
                <a:gd name="T80" fmla="*/ 38 w 194"/>
                <a:gd name="T81" fmla="*/ 22 h 165"/>
                <a:gd name="T82" fmla="*/ 39 w 194"/>
                <a:gd name="T83" fmla="*/ 21 h 165"/>
                <a:gd name="T84" fmla="*/ 41 w 194"/>
                <a:gd name="T85" fmla="*/ 20 h 165"/>
                <a:gd name="T86" fmla="*/ 42 w 194"/>
                <a:gd name="T87" fmla="*/ 19 h 165"/>
                <a:gd name="T88" fmla="*/ 43 w 194"/>
                <a:gd name="T89" fmla="*/ 18 h 165"/>
                <a:gd name="T90" fmla="*/ 43 w 194"/>
                <a:gd name="T91" fmla="*/ 17 h 165"/>
                <a:gd name="T92" fmla="*/ 44 w 194"/>
                <a:gd name="T93" fmla="*/ 16 h 165"/>
                <a:gd name="T94" fmla="*/ 44 w 194"/>
                <a:gd name="T95" fmla="*/ 15 h 165"/>
                <a:gd name="T96" fmla="*/ 44 w 194"/>
                <a:gd name="T97" fmla="*/ 14 h 165"/>
                <a:gd name="T98" fmla="*/ 44 w 194"/>
                <a:gd name="T99" fmla="*/ 13 h 165"/>
                <a:gd name="T100" fmla="*/ 44 w 194"/>
                <a:gd name="T101" fmla="*/ 12 h 165"/>
                <a:gd name="T102" fmla="*/ 43 w 194"/>
                <a:gd name="T103" fmla="*/ 11 h 165"/>
                <a:gd name="T104" fmla="*/ 43 w 194"/>
                <a:gd name="T105" fmla="*/ 10 h 165"/>
                <a:gd name="T106" fmla="*/ 41 w 194"/>
                <a:gd name="T107" fmla="*/ 6 h 165"/>
                <a:gd name="T108" fmla="*/ 38 w 194"/>
                <a:gd name="T109" fmla="*/ 3 h 165"/>
                <a:gd name="T110" fmla="*/ 35 w 194"/>
                <a:gd name="T111" fmla="*/ 2 h 165"/>
                <a:gd name="T112" fmla="*/ 32 w 194"/>
                <a:gd name="T113" fmla="*/ 1 h 165"/>
                <a:gd name="T114" fmla="*/ 28 w 194"/>
                <a:gd name="T115" fmla="*/ 0 h 165"/>
                <a:gd name="T116" fmla="*/ 25 w 194"/>
                <a:gd name="T117" fmla="*/ 0 h 165"/>
                <a:gd name="T118" fmla="*/ 22 w 194"/>
                <a:gd name="T119" fmla="*/ 1 h 165"/>
                <a:gd name="T120" fmla="*/ 20 w 194"/>
                <a:gd name="T121" fmla="*/ 1 h 1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4"/>
                <a:gd name="T184" fmla="*/ 0 h 165"/>
                <a:gd name="T185" fmla="*/ 194 w 194"/>
                <a:gd name="T186" fmla="*/ 165 h 16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4" h="165">
                  <a:moveTo>
                    <a:pt x="86" y="5"/>
                  </a:moveTo>
                  <a:lnTo>
                    <a:pt x="72" y="8"/>
                  </a:lnTo>
                  <a:lnTo>
                    <a:pt x="59" y="12"/>
                  </a:lnTo>
                  <a:lnTo>
                    <a:pt x="47" y="17"/>
                  </a:lnTo>
                  <a:lnTo>
                    <a:pt x="37" y="22"/>
                  </a:lnTo>
                  <a:lnTo>
                    <a:pt x="27" y="29"/>
                  </a:lnTo>
                  <a:lnTo>
                    <a:pt x="20" y="37"/>
                  </a:lnTo>
                  <a:lnTo>
                    <a:pt x="13" y="44"/>
                  </a:lnTo>
                  <a:lnTo>
                    <a:pt x="8" y="53"/>
                  </a:lnTo>
                  <a:lnTo>
                    <a:pt x="4" y="63"/>
                  </a:lnTo>
                  <a:lnTo>
                    <a:pt x="3" y="70"/>
                  </a:lnTo>
                  <a:lnTo>
                    <a:pt x="0" y="79"/>
                  </a:lnTo>
                  <a:lnTo>
                    <a:pt x="0" y="87"/>
                  </a:lnTo>
                  <a:lnTo>
                    <a:pt x="1" y="106"/>
                  </a:lnTo>
                  <a:lnTo>
                    <a:pt x="7" y="121"/>
                  </a:lnTo>
                  <a:lnTo>
                    <a:pt x="10" y="133"/>
                  </a:lnTo>
                  <a:lnTo>
                    <a:pt x="14" y="138"/>
                  </a:lnTo>
                  <a:lnTo>
                    <a:pt x="14" y="139"/>
                  </a:lnTo>
                  <a:lnTo>
                    <a:pt x="16" y="139"/>
                  </a:lnTo>
                  <a:lnTo>
                    <a:pt x="16" y="141"/>
                  </a:lnTo>
                  <a:lnTo>
                    <a:pt x="16" y="142"/>
                  </a:lnTo>
                  <a:lnTo>
                    <a:pt x="31" y="155"/>
                  </a:lnTo>
                  <a:lnTo>
                    <a:pt x="48" y="161"/>
                  </a:lnTo>
                  <a:lnTo>
                    <a:pt x="68" y="165"/>
                  </a:lnTo>
                  <a:lnTo>
                    <a:pt x="89" y="165"/>
                  </a:lnTo>
                  <a:lnTo>
                    <a:pt x="107" y="163"/>
                  </a:lnTo>
                  <a:lnTo>
                    <a:pt x="124" y="160"/>
                  </a:lnTo>
                  <a:lnTo>
                    <a:pt x="137" y="156"/>
                  </a:lnTo>
                  <a:lnTo>
                    <a:pt x="145" y="154"/>
                  </a:lnTo>
                  <a:lnTo>
                    <a:pt x="147" y="154"/>
                  </a:lnTo>
                  <a:lnTo>
                    <a:pt x="148" y="152"/>
                  </a:lnTo>
                  <a:lnTo>
                    <a:pt x="151" y="152"/>
                  </a:lnTo>
                  <a:lnTo>
                    <a:pt x="152" y="151"/>
                  </a:lnTo>
                  <a:lnTo>
                    <a:pt x="160" y="143"/>
                  </a:lnTo>
                  <a:lnTo>
                    <a:pt x="165" y="134"/>
                  </a:lnTo>
                  <a:lnTo>
                    <a:pt x="168" y="125"/>
                  </a:lnTo>
                  <a:lnTo>
                    <a:pt x="169" y="115"/>
                  </a:lnTo>
                  <a:lnTo>
                    <a:pt x="169" y="111"/>
                  </a:lnTo>
                  <a:lnTo>
                    <a:pt x="168" y="106"/>
                  </a:lnTo>
                  <a:lnTo>
                    <a:pt x="168" y="102"/>
                  </a:lnTo>
                  <a:lnTo>
                    <a:pt x="167" y="96"/>
                  </a:lnTo>
                  <a:lnTo>
                    <a:pt x="174" y="94"/>
                  </a:lnTo>
                  <a:lnTo>
                    <a:pt x="181" y="90"/>
                  </a:lnTo>
                  <a:lnTo>
                    <a:pt x="186" y="86"/>
                  </a:lnTo>
                  <a:lnTo>
                    <a:pt x="189" y="81"/>
                  </a:lnTo>
                  <a:lnTo>
                    <a:pt x="191" y="77"/>
                  </a:lnTo>
                  <a:lnTo>
                    <a:pt x="193" y="72"/>
                  </a:lnTo>
                  <a:lnTo>
                    <a:pt x="194" y="68"/>
                  </a:lnTo>
                  <a:lnTo>
                    <a:pt x="194" y="63"/>
                  </a:lnTo>
                  <a:lnTo>
                    <a:pt x="194" y="57"/>
                  </a:lnTo>
                  <a:lnTo>
                    <a:pt x="193" y="52"/>
                  </a:lnTo>
                  <a:lnTo>
                    <a:pt x="191" y="47"/>
                  </a:lnTo>
                  <a:lnTo>
                    <a:pt x="190" y="43"/>
                  </a:lnTo>
                  <a:lnTo>
                    <a:pt x="181" y="27"/>
                  </a:lnTo>
                  <a:lnTo>
                    <a:pt x="168" y="14"/>
                  </a:lnTo>
                  <a:lnTo>
                    <a:pt x="155" y="7"/>
                  </a:lnTo>
                  <a:lnTo>
                    <a:pt x="141" y="3"/>
                  </a:lnTo>
                  <a:lnTo>
                    <a:pt x="125" y="0"/>
                  </a:lnTo>
                  <a:lnTo>
                    <a:pt x="111" y="0"/>
                  </a:lnTo>
                  <a:lnTo>
                    <a:pt x="98" y="3"/>
                  </a:lnTo>
                  <a:lnTo>
                    <a:pt x="86" y="5"/>
                  </a:lnTo>
                  <a:close/>
                </a:path>
              </a:pathLst>
            </a:custGeom>
            <a:solidFill>
              <a:srgbClr val="000000"/>
            </a:solidFill>
            <a:ln w="9525">
              <a:noFill/>
              <a:round/>
              <a:headEnd/>
              <a:tailEnd/>
            </a:ln>
          </p:spPr>
          <p:txBody>
            <a:bodyPr/>
            <a:lstStyle/>
            <a:p>
              <a:pPr rtl="0"/>
              <a:endParaRPr lang="en-US" sz="3800"/>
            </a:p>
          </p:txBody>
        </p:sp>
        <p:sp>
          <p:nvSpPr>
            <p:cNvPr id="41549" name="Freeform 589"/>
            <p:cNvSpPr>
              <a:spLocks/>
            </p:cNvSpPr>
            <p:nvPr/>
          </p:nvSpPr>
          <p:spPr bwMode="auto">
            <a:xfrm>
              <a:off x="619" y="2731"/>
              <a:ext cx="20" cy="15"/>
            </a:xfrm>
            <a:custGeom>
              <a:avLst/>
              <a:gdLst>
                <a:gd name="T0" fmla="*/ 0 w 89"/>
                <a:gd name="T1" fmla="*/ 8 h 69"/>
                <a:gd name="T2" fmla="*/ 0 w 89"/>
                <a:gd name="T3" fmla="*/ 8 h 69"/>
                <a:gd name="T4" fmla="*/ 0 w 89"/>
                <a:gd name="T5" fmla="*/ 7 h 69"/>
                <a:gd name="T6" fmla="*/ 0 w 89"/>
                <a:gd name="T7" fmla="*/ 6 h 69"/>
                <a:gd name="T8" fmla="*/ 1 w 89"/>
                <a:gd name="T9" fmla="*/ 6 h 69"/>
                <a:gd name="T10" fmla="*/ 1 w 89"/>
                <a:gd name="T11" fmla="*/ 5 h 69"/>
                <a:gd name="T12" fmla="*/ 2 w 89"/>
                <a:gd name="T13" fmla="*/ 4 h 69"/>
                <a:gd name="T14" fmla="*/ 4 w 89"/>
                <a:gd name="T15" fmla="*/ 3 h 69"/>
                <a:gd name="T16" fmla="*/ 5 w 89"/>
                <a:gd name="T17" fmla="*/ 2 h 69"/>
                <a:gd name="T18" fmla="*/ 6 w 89"/>
                <a:gd name="T19" fmla="*/ 2 h 69"/>
                <a:gd name="T20" fmla="*/ 8 w 89"/>
                <a:gd name="T21" fmla="*/ 2 h 69"/>
                <a:gd name="T22" fmla="*/ 9 w 89"/>
                <a:gd name="T23" fmla="*/ 1 h 69"/>
                <a:gd name="T24" fmla="*/ 11 w 89"/>
                <a:gd name="T25" fmla="*/ 1 h 69"/>
                <a:gd name="T26" fmla="*/ 11 w 89"/>
                <a:gd name="T27" fmla="*/ 1 h 69"/>
                <a:gd name="T28" fmla="*/ 11 w 89"/>
                <a:gd name="T29" fmla="*/ 1 h 69"/>
                <a:gd name="T30" fmla="*/ 11 w 89"/>
                <a:gd name="T31" fmla="*/ 1 h 69"/>
                <a:gd name="T32" fmla="*/ 11 w 89"/>
                <a:gd name="T33" fmla="*/ 1 h 69"/>
                <a:gd name="T34" fmla="*/ 13 w 89"/>
                <a:gd name="T35" fmla="*/ 0 h 69"/>
                <a:gd name="T36" fmla="*/ 15 w 89"/>
                <a:gd name="T37" fmla="*/ 0 h 69"/>
                <a:gd name="T38" fmla="*/ 18 w 89"/>
                <a:gd name="T39" fmla="*/ 0 h 69"/>
                <a:gd name="T40" fmla="*/ 20 w 89"/>
                <a:gd name="T41" fmla="*/ 1 h 69"/>
                <a:gd name="T42" fmla="*/ 19 w 89"/>
                <a:gd name="T43" fmla="*/ 2 h 69"/>
                <a:gd name="T44" fmla="*/ 18 w 89"/>
                <a:gd name="T45" fmla="*/ 2 h 69"/>
                <a:gd name="T46" fmla="*/ 18 w 89"/>
                <a:gd name="T47" fmla="*/ 2 h 69"/>
                <a:gd name="T48" fmla="*/ 18 w 89"/>
                <a:gd name="T49" fmla="*/ 2 h 69"/>
                <a:gd name="T50" fmla="*/ 16 w 89"/>
                <a:gd name="T51" fmla="*/ 2 h 69"/>
                <a:gd name="T52" fmla="*/ 15 w 89"/>
                <a:gd name="T53" fmla="*/ 3 h 69"/>
                <a:gd name="T54" fmla="*/ 14 w 89"/>
                <a:gd name="T55" fmla="*/ 4 h 69"/>
                <a:gd name="T56" fmla="*/ 14 w 89"/>
                <a:gd name="T57" fmla="*/ 5 h 69"/>
                <a:gd name="T58" fmla="*/ 14 w 89"/>
                <a:gd name="T59" fmla="*/ 6 h 69"/>
                <a:gd name="T60" fmla="*/ 14 w 89"/>
                <a:gd name="T61" fmla="*/ 6 h 69"/>
                <a:gd name="T62" fmla="*/ 13 w 89"/>
                <a:gd name="T63" fmla="*/ 7 h 69"/>
                <a:gd name="T64" fmla="*/ 13 w 89"/>
                <a:gd name="T65" fmla="*/ 7 h 69"/>
                <a:gd name="T66" fmla="*/ 13 w 89"/>
                <a:gd name="T67" fmla="*/ 8 h 69"/>
                <a:gd name="T68" fmla="*/ 14 w 89"/>
                <a:gd name="T69" fmla="*/ 8 h 69"/>
                <a:gd name="T70" fmla="*/ 14 w 89"/>
                <a:gd name="T71" fmla="*/ 9 h 69"/>
                <a:gd name="T72" fmla="*/ 15 w 89"/>
                <a:gd name="T73" fmla="*/ 10 h 69"/>
                <a:gd name="T74" fmla="*/ 15 w 89"/>
                <a:gd name="T75" fmla="*/ 11 h 69"/>
                <a:gd name="T76" fmla="*/ 16 w 89"/>
                <a:gd name="T77" fmla="*/ 12 h 69"/>
                <a:gd name="T78" fmla="*/ 16 w 89"/>
                <a:gd name="T79" fmla="*/ 13 h 69"/>
                <a:gd name="T80" fmla="*/ 16 w 89"/>
                <a:gd name="T81" fmla="*/ 14 h 69"/>
                <a:gd name="T82" fmla="*/ 14 w 89"/>
                <a:gd name="T83" fmla="*/ 14 h 69"/>
                <a:gd name="T84" fmla="*/ 12 w 89"/>
                <a:gd name="T85" fmla="*/ 15 h 69"/>
                <a:gd name="T86" fmla="*/ 9 w 89"/>
                <a:gd name="T87" fmla="*/ 15 h 69"/>
                <a:gd name="T88" fmla="*/ 7 w 89"/>
                <a:gd name="T89" fmla="*/ 15 h 69"/>
                <a:gd name="T90" fmla="*/ 6 w 89"/>
                <a:gd name="T91" fmla="*/ 15 h 69"/>
                <a:gd name="T92" fmla="*/ 4 w 89"/>
                <a:gd name="T93" fmla="*/ 15 h 69"/>
                <a:gd name="T94" fmla="*/ 2 w 89"/>
                <a:gd name="T95" fmla="*/ 15 h 69"/>
                <a:gd name="T96" fmla="*/ 2 w 89"/>
                <a:gd name="T97" fmla="*/ 14 h 69"/>
                <a:gd name="T98" fmla="*/ 1 w 89"/>
                <a:gd name="T99" fmla="*/ 13 h 69"/>
                <a:gd name="T100" fmla="*/ 1 w 89"/>
                <a:gd name="T101" fmla="*/ 12 h 69"/>
                <a:gd name="T102" fmla="*/ 0 w 89"/>
                <a:gd name="T103" fmla="*/ 10 h 69"/>
                <a:gd name="T104" fmla="*/ 0 w 89"/>
                <a:gd name="T105" fmla="*/ 8 h 6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69"/>
                <a:gd name="T161" fmla="*/ 89 w 89"/>
                <a:gd name="T162" fmla="*/ 69 h 6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69">
                  <a:moveTo>
                    <a:pt x="0" y="39"/>
                  </a:moveTo>
                  <a:lnTo>
                    <a:pt x="0" y="35"/>
                  </a:lnTo>
                  <a:lnTo>
                    <a:pt x="0" y="33"/>
                  </a:lnTo>
                  <a:lnTo>
                    <a:pt x="2" y="29"/>
                  </a:lnTo>
                  <a:lnTo>
                    <a:pt x="3" y="26"/>
                  </a:lnTo>
                  <a:lnTo>
                    <a:pt x="5" y="21"/>
                  </a:lnTo>
                  <a:lnTo>
                    <a:pt x="11" y="17"/>
                  </a:lnTo>
                  <a:lnTo>
                    <a:pt x="16" y="15"/>
                  </a:lnTo>
                  <a:lnTo>
                    <a:pt x="21" y="11"/>
                  </a:lnTo>
                  <a:lnTo>
                    <a:pt x="28" y="9"/>
                  </a:lnTo>
                  <a:lnTo>
                    <a:pt x="34" y="7"/>
                  </a:lnTo>
                  <a:lnTo>
                    <a:pt x="41" y="5"/>
                  </a:lnTo>
                  <a:lnTo>
                    <a:pt x="47" y="4"/>
                  </a:lnTo>
                  <a:lnTo>
                    <a:pt x="48" y="4"/>
                  </a:lnTo>
                  <a:lnTo>
                    <a:pt x="50" y="4"/>
                  </a:lnTo>
                  <a:lnTo>
                    <a:pt x="51" y="3"/>
                  </a:lnTo>
                  <a:lnTo>
                    <a:pt x="56" y="2"/>
                  </a:lnTo>
                  <a:lnTo>
                    <a:pt x="67" y="0"/>
                  </a:lnTo>
                  <a:lnTo>
                    <a:pt x="78" y="2"/>
                  </a:lnTo>
                  <a:lnTo>
                    <a:pt x="89" y="5"/>
                  </a:lnTo>
                  <a:lnTo>
                    <a:pt x="85" y="7"/>
                  </a:lnTo>
                  <a:lnTo>
                    <a:pt x="82" y="8"/>
                  </a:lnTo>
                  <a:lnTo>
                    <a:pt x="80" y="9"/>
                  </a:lnTo>
                  <a:lnTo>
                    <a:pt x="78" y="9"/>
                  </a:lnTo>
                  <a:lnTo>
                    <a:pt x="73" y="11"/>
                  </a:lnTo>
                  <a:lnTo>
                    <a:pt x="68" y="15"/>
                  </a:lnTo>
                  <a:lnTo>
                    <a:pt x="64" y="18"/>
                  </a:lnTo>
                  <a:lnTo>
                    <a:pt x="61" y="24"/>
                  </a:lnTo>
                  <a:lnTo>
                    <a:pt x="61" y="26"/>
                  </a:lnTo>
                  <a:lnTo>
                    <a:pt x="61" y="29"/>
                  </a:lnTo>
                  <a:lnTo>
                    <a:pt x="60" y="30"/>
                  </a:lnTo>
                  <a:lnTo>
                    <a:pt x="60" y="33"/>
                  </a:lnTo>
                  <a:lnTo>
                    <a:pt x="60" y="35"/>
                  </a:lnTo>
                  <a:lnTo>
                    <a:pt x="61" y="39"/>
                  </a:lnTo>
                  <a:lnTo>
                    <a:pt x="63" y="43"/>
                  </a:lnTo>
                  <a:lnTo>
                    <a:pt x="65" y="46"/>
                  </a:lnTo>
                  <a:lnTo>
                    <a:pt x="68" y="50"/>
                  </a:lnTo>
                  <a:lnTo>
                    <a:pt x="70" y="55"/>
                  </a:lnTo>
                  <a:lnTo>
                    <a:pt x="72" y="59"/>
                  </a:lnTo>
                  <a:lnTo>
                    <a:pt x="73" y="63"/>
                  </a:lnTo>
                  <a:lnTo>
                    <a:pt x="63" y="65"/>
                  </a:lnTo>
                  <a:lnTo>
                    <a:pt x="52" y="68"/>
                  </a:lnTo>
                  <a:lnTo>
                    <a:pt x="42" y="69"/>
                  </a:lnTo>
                  <a:lnTo>
                    <a:pt x="33" y="69"/>
                  </a:lnTo>
                  <a:lnTo>
                    <a:pt x="25" y="69"/>
                  </a:lnTo>
                  <a:lnTo>
                    <a:pt x="17" y="68"/>
                  </a:lnTo>
                  <a:lnTo>
                    <a:pt x="11" y="67"/>
                  </a:lnTo>
                  <a:lnTo>
                    <a:pt x="7" y="64"/>
                  </a:lnTo>
                  <a:lnTo>
                    <a:pt x="4" y="59"/>
                  </a:lnTo>
                  <a:lnTo>
                    <a:pt x="3" y="54"/>
                  </a:lnTo>
                  <a:lnTo>
                    <a:pt x="2" y="46"/>
                  </a:lnTo>
                  <a:lnTo>
                    <a:pt x="0" y="39"/>
                  </a:lnTo>
                  <a:close/>
                </a:path>
              </a:pathLst>
            </a:custGeom>
            <a:solidFill>
              <a:srgbClr val="C0C0C0"/>
            </a:solidFill>
            <a:ln w="9525">
              <a:noFill/>
              <a:round/>
              <a:headEnd/>
              <a:tailEnd/>
            </a:ln>
          </p:spPr>
          <p:txBody>
            <a:bodyPr/>
            <a:lstStyle/>
            <a:p>
              <a:pPr rtl="0"/>
              <a:endParaRPr lang="en-US" sz="3800"/>
            </a:p>
          </p:txBody>
        </p:sp>
      </p:grpSp>
      <p:grpSp>
        <p:nvGrpSpPr>
          <p:cNvPr id="16" name="Group 590"/>
          <p:cNvGrpSpPr>
            <a:grpSpLocks/>
          </p:cNvGrpSpPr>
          <p:nvPr/>
        </p:nvGrpSpPr>
        <p:grpSpPr bwMode="auto">
          <a:xfrm>
            <a:off x="3746500" y="2667000"/>
            <a:ext cx="755650" cy="946150"/>
            <a:chOff x="337" y="2420"/>
            <a:chExt cx="476" cy="596"/>
          </a:xfrm>
        </p:grpSpPr>
        <p:sp>
          <p:nvSpPr>
            <p:cNvPr id="41551" name="Freeform 591"/>
            <p:cNvSpPr>
              <a:spLocks/>
            </p:cNvSpPr>
            <p:nvPr/>
          </p:nvSpPr>
          <p:spPr bwMode="auto">
            <a:xfrm>
              <a:off x="385" y="2867"/>
              <a:ext cx="143" cy="79"/>
            </a:xfrm>
            <a:custGeom>
              <a:avLst/>
              <a:gdLst>
                <a:gd name="T0" fmla="*/ 0 w 626"/>
                <a:gd name="T1" fmla="*/ 51 h 346"/>
                <a:gd name="T2" fmla="*/ 0 w 626"/>
                <a:gd name="T3" fmla="*/ 52 h 346"/>
                <a:gd name="T4" fmla="*/ 0 w 626"/>
                <a:gd name="T5" fmla="*/ 54 h 346"/>
                <a:gd name="T6" fmla="*/ 7 w 626"/>
                <a:gd name="T7" fmla="*/ 77 h 346"/>
                <a:gd name="T8" fmla="*/ 9 w 626"/>
                <a:gd name="T9" fmla="*/ 79 h 346"/>
                <a:gd name="T10" fmla="*/ 132 w 626"/>
                <a:gd name="T11" fmla="*/ 79 h 346"/>
                <a:gd name="T12" fmla="*/ 135 w 626"/>
                <a:gd name="T13" fmla="*/ 78 h 346"/>
                <a:gd name="T14" fmla="*/ 137 w 626"/>
                <a:gd name="T15" fmla="*/ 75 h 346"/>
                <a:gd name="T16" fmla="*/ 143 w 626"/>
                <a:gd name="T17" fmla="*/ 49 h 346"/>
                <a:gd name="T18" fmla="*/ 143 w 626"/>
                <a:gd name="T19" fmla="*/ 48 h 346"/>
                <a:gd name="T20" fmla="*/ 131 w 626"/>
                <a:gd name="T21" fmla="*/ 3 h 346"/>
                <a:gd name="T22" fmla="*/ 129 w 626"/>
                <a:gd name="T23" fmla="*/ 1 h 346"/>
                <a:gd name="T24" fmla="*/ 125 w 626"/>
                <a:gd name="T25" fmla="*/ 0 h 346"/>
                <a:gd name="T26" fmla="*/ 123 w 626"/>
                <a:gd name="T27" fmla="*/ 2 h 346"/>
                <a:gd name="T28" fmla="*/ 122 w 626"/>
                <a:gd name="T29" fmla="*/ 4 h 346"/>
                <a:gd name="T30" fmla="*/ 122 w 626"/>
                <a:gd name="T31" fmla="*/ 5 h 346"/>
                <a:gd name="T32" fmla="*/ 122 w 626"/>
                <a:gd name="T33" fmla="*/ 6 h 346"/>
                <a:gd name="T34" fmla="*/ 124 w 626"/>
                <a:gd name="T35" fmla="*/ 12 h 346"/>
                <a:gd name="T36" fmla="*/ 128 w 626"/>
                <a:gd name="T37" fmla="*/ 26 h 346"/>
                <a:gd name="T38" fmla="*/ 132 w 626"/>
                <a:gd name="T39" fmla="*/ 41 h 346"/>
                <a:gd name="T40" fmla="*/ 134 w 626"/>
                <a:gd name="T41" fmla="*/ 48 h 346"/>
                <a:gd name="T42" fmla="*/ 132 w 626"/>
                <a:gd name="T43" fmla="*/ 58 h 346"/>
                <a:gd name="T44" fmla="*/ 129 w 626"/>
                <a:gd name="T45" fmla="*/ 70 h 346"/>
                <a:gd name="T46" fmla="*/ 122 w 626"/>
                <a:gd name="T47" fmla="*/ 70 h 346"/>
                <a:gd name="T48" fmla="*/ 109 w 626"/>
                <a:gd name="T49" fmla="*/ 70 h 346"/>
                <a:gd name="T50" fmla="*/ 91 w 626"/>
                <a:gd name="T51" fmla="*/ 70 h 346"/>
                <a:gd name="T52" fmla="*/ 71 w 626"/>
                <a:gd name="T53" fmla="*/ 70 h 346"/>
                <a:gd name="T54" fmla="*/ 51 w 626"/>
                <a:gd name="T55" fmla="*/ 70 h 346"/>
                <a:gd name="T56" fmla="*/ 34 w 626"/>
                <a:gd name="T57" fmla="*/ 70 h 346"/>
                <a:gd name="T58" fmla="*/ 20 w 626"/>
                <a:gd name="T59" fmla="*/ 70 h 346"/>
                <a:gd name="T60" fmla="*/ 14 w 626"/>
                <a:gd name="T61" fmla="*/ 70 h 346"/>
                <a:gd name="T62" fmla="*/ 11 w 626"/>
                <a:gd name="T63" fmla="*/ 60 h 346"/>
                <a:gd name="T64" fmla="*/ 9 w 626"/>
                <a:gd name="T65" fmla="*/ 53 h 346"/>
                <a:gd name="T66" fmla="*/ 12 w 626"/>
                <a:gd name="T67" fmla="*/ 44 h 346"/>
                <a:gd name="T68" fmla="*/ 18 w 626"/>
                <a:gd name="T69" fmla="*/ 29 h 346"/>
                <a:gd name="T70" fmla="*/ 24 w 626"/>
                <a:gd name="T71" fmla="*/ 13 h 346"/>
                <a:gd name="T72" fmla="*/ 27 w 626"/>
                <a:gd name="T73" fmla="*/ 6 h 346"/>
                <a:gd name="T74" fmla="*/ 27 w 626"/>
                <a:gd name="T75" fmla="*/ 5 h 346"/>
                <a:gd name="T76" fmla="*/ 27 w 626"/>
                <a:gd name="T77" fmla="*/ 4 h 346"/>
                <a:gd name="T78" fmla="*/ 26 w 626"/>
                <a:gd name="T79" fmla="*/ 2 h 346"/>
                <a:gd name="T80" fmla="*/ 24 w 626"/>
                <a:gd name="T81" fmla="*/ 0 h 346"/>
                <a:gd name="T82" fmla="*/ 20 w 626"/>
                <a:gd name="T83" fmla="*/ 0 h 346"/>
                <a:gd name="T84" fmla="*/ 18 w 626"/>
                <a:gd name="T85" fmla="*/ 3 h 34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26"/>
                <a:gd name="T130" fmla="*/ 0 h 346"/>
                <a:gd name="T131" fmla="*/ 626 w 626"/>
                <a:gd name="T132" fmla="*/ 346 h 34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26" h="346">
                  <a:moveTo>
                    <a:pt x="79" y="13"/>
                  </a:moveTo>
                  <a:lnTo>
                    <a:pt x="1" y="222"/>
                  </a:lnTo>
                  <a:lnTo>
                    <a:pt x="0" y="225"/>
                  </a:lnTo>
                  <a:lnTo>
                    <a:pt x="0" y="229"/>
                  </a:lnTo>
                  <a:lnTo>
                    <a:pt x="0" y="233"/>
                  </a:lnTo>
                  <a:lnTo>
                    <a:pt x="0" y="235"/>
                  </a:lnTo>
                  <a:lnTo>
                    <a:pt x="27" y="332"/>
                  </a:lnTo>
                  <a:lnTo>
                    <a:pt x="30" y="337"/>
                  </a:lnTo>
                  <a:lnTo>
                    <a:pt x="33" y="342"/>
                  </a:lnTo>
                  <a:lnTo>
                    <a:pt x="39" y="345"/>
                  </a:lnTo>
                  <a:lnTo>
                    <a:pt x="45" y="346"/>
                  </a:lnTo>
                  <a:lnTo>
                    <a:pt x="580" y="346"/>
                  </a:lnTo>
                  <a:lnTo>
                    <a:pt x="587" y="345"/>
                  </a:lnTo>
                  <a:lnTo>
                    <a:pt x="592" y="342"/>
                  </a:lnTo>
                  <a:lnTo>
                    <a:pt x="597" y="337"/>
                  </a:lnTo>
                  <a:lnTo>
                    <a:pt x="600" y="330"/>
                  </a:lnTo>
                  <a:lnTo>
                    <a:pt x="626" y="216"/>
                  </a:lnTo>
                  <a:lnTo>
                    <a:pt x="626" y="213"/>
                  </a:lnTo>
                  <a:lnTo>
                    <a:pt x="626" y="212"/>
                  </a:lnTo>
                  <a:lnTo>
                    <a:pt x="626" y="209"/>
                  </a:lnTo>
                  <a:lnTo>
                    <a:pt x="626" y="207"/>
                  </a:lnTo>
                  <a:lnTo>
                    <a:pt x="574" y="14"/>
                  </a:lnTo>
                  <a:lnTo>
                    <a:pt x="570" y="8"/>
                  </a:lnTo>
                  <a:lnTo>
                    <a:pt x="563" y="3"/>
                  </a:lnTo>
                  <a:lnTo>
                    <a:pt x="557" y="0"/>
                  </a:lnTo>
                  <a:lnTo>
                    <a:pt x="549" y="0"/>
                  </a:lnTo>
                  <a:lnTo>
                    <a:pt x="542" y="3"/>
                  </a:lnTo>
                  <a:lnTo>
                    <a:pt x="538" y="8"/>
                  </a:lnTo>
                  <a:lnTo>
                    <a:pt x="536" y="13"/>
                  </a:lnTo>
                  <a:lnTo>
                    <a:pt x="535" y="19"/>
                  </a:lnTo>
                  <a:lnTo>
                    <a:pt x="535" y="21"/>
                  </a:lnTo>
                  <a:lnTo>
                    <a:pt x="535" y="22"/>
                  </a:lnTo>
                  <a:lnTo>
                    <a:pt x="535" y="23"/>
                  </a:lnTo>
                  <a:lnTo>
                    <a:pt x="535" y="25"/>
                  </a:lnTo>
                  <a:lnTo>
                    <a:pt x="537" y="32"/>
                  </a:lnTo>
                  <a:lnTo>
                    <a:pt x="542" y="53"/>
                  </a:lnTo>
                  <a:lnTo>
                    <a:pt x="550" y="82"/>
                  </a:lnTo>
                  <a:lnTo>
                    <a:pt x="559" y="114"/>
                  </a:lnTo>
                  <a:lnTo>
                    <a:pt x="568" y="148"/>
                  </a:lnTo>
                  <a:lnTo>
                    <a:pt x="576" y="179"/>
                  </a:lnTo>
                  <a:lnTo>
                    <a:pt x="583" y="202"/>
                  </a:lnTo>
                  <a:lnTo>
                    <a:pt x="585" y="212"/>
                  </a:lnTo>
                  <a:lnTo>
                    <a:pt x="583" y="228"/>
                  </a:lnTo>
                  <a:lnTo>
                    <a:pt x="576" y="254"/>
                  </a:lnTo>
                  <a:lnTo>
                    <a:pt x="570" y="284"/>
                  </a:lnTo>
                  <a:lnTo>
                    <a:pt x="564" y="307"/>
                  </a:lnTo>
                  <a:lnTo>
                    <a:pt x="554" y="307"/>
                  </a:lnTo>
                  <a:lnTo>
                    <a:pt x="536" y="307"/>
                  </a:lnTo>
                  <a:lnTo>
                    <a:pt x="510" y="307"/>
                  </a:lnTo>
                  <a:lnTo>
                    <a:pt x="477" y="307"/>
                  </a:lnTo>
                  <a:lnTo>
                    <a:pt x="441" y="307"/>
                  </a:lnTo>
                  <a:lnTo>
                    <a:pt x="399" y="307"/>
                  </a:lnTo>
                  <a:lnTo>
                    <a:pt x="356" y="307"/>
                  </a:lnTo>
                  <a:lnTo>
                    <a:pt x="312" y="307"/>
                  </a:lnTo>
                  <a:lnTo>
                    <a:pt x="268" y="307"/>
                  </a:lnTo>
                  <a:lnTo>
                    <a:pt x="225" y="307"/>
                  </a:lnTo>
                  <a:lnTo>
                    <a:pt x="184" y="307"/>
                  </a:lnTo>
                  <a:lnTo>
                    <a:pt x="147" y="307"/>
                  </a:lnTo>
                  <a:lnTo>
                    <a:pt x="115" y="307"/>
                  </a:lnTo>
                  <a:lnTo>
                    <a:pt x="89" y="307"/>
                  </a:lnTo>
                  <a:lnTo>
                    <a:pt x="71" y="307"/>
                  </a:lnTo>
                  <a:lnTo>
                    <a:pt x="61" y="307"/>
                  </a:lnTo>
                  <a:lnTo>
                    <a:pt x="56" y="287"/>
                  </a:lnTo>
                  <a:lnTo>
                    <a:pt x="49" y="264"/>
                  </a:lnTo>
                  <a:lnTo>
                    <a:pt x="44" y="243"/>
                  </a:lnTo>
                  <a:lnTo>
                    <a:pt x="40" y="230"/>
                  </a:lnTo>
                  <a:lnTo>
                    <a:pt x="44" y="218"/>
                  </a:lnTo>
                  <a:lnTo>
                    <a:pt x="53" y="194"/>
                  </a:lnTo>
                  <a:lnTo>
                    <a:pt x="66" y="161"/>
                  </a:lnTo>
                  <a:lnTo>
                    <a:pt x="80" y="125"/>
                  </a:lnTo>
                  <a:lnTo>
                    <a:pt x="93" y="88"/>
                  </a:lnTo>
                  <a:lnTo>
                    <a:pt x="105" y="57"/>
                  </a:lnTo>
                  <a:lnTo>
                    <a:pt x="114" y="35"/>
                  </a:lnTo>
                  <a:lnTo>
                    <a:pt x="117" y="27"/>
                  </a:lnTo>
                  <a:lnTo>
                    <a:pt x="118" y="25"/>
                  </a:lnTo>
                  <a:lnTo>
                    <a:pt x="118" y="23"/>
                  </a:lnTo>
                  <a:lnTo>
                    <a:pt x="118" y="21"/>
                  </a:lnTo>
                  <a:lnTo>
                    <a:pt x="118" y="19"/>
                  </a:lnTo>
                  <a:lnTo>
                    <a:pt x="117" y="14"/>
                  </a:lnTo>
                  <a:lnTo>
                    <a:pt x="114" y="8"/>
                  </a:lnTo>
                  <a:lnTo>
                    <a:pt x="110" y="4"/>
                  </a:lnTo>
                  <a:lnTo>
                    <a:pt x="105" y="1"/>
                  </a:lnTo>
                  <a:lnTo>
                    <a:pt x="97" y="0"/>
                  </a:lnTo>
                  <a:lnTo>
                    <a:pt x="89" y="1"/>
                  </a:lnTo>
                  <a:lnTo>
                    <a:pt x="83" y="6"/>
                  </a:lnTo>
                  <a:lnTo>
                    <a:pt x="79" y="13"/>
                  </a:lnTo>
                  <a:close/>
                </a:path>
              </a:pathLst>
            </a:custGeom>
            <a:solidFill>
              <a:srgbClr val="000000"/>
            </a:solidFill>
            <a:ln w="9525">
              <a:noFill/>
              <a:round/>
              <a:headEnd/>
              <a:tailEnd/>
            </a:ln>
          </p:spPr>
          <p:txBody>
            <a:bodyPr/>
            <a:lstStyle/>
            <a:p>
              <a:pPr rtl="0"/>
              <a:endParaRPr lang="en-US" sz="3800"/>
            </a:p>
          </p:txBody>
        </p:sp>
        <p:sp>
          <p:nvSpPr>
            <p:cNvPr id="41552" name="Freeform 592"/>
            <p:cNvSpPr>
              <a:spLocks/>
            </p:cNvSpPr>
            <p:nvPr/>
          </p:nvSpPr>
          <p:spPr bwMode="auto">
            <a:xfrm>
              <a:off x="370" y="2993"/>
              <a:ext cx="27" cy="19"/>
            </a:xfrm>
            <a:custGeom>
              <a:avLst/>
              <a:gdLst>
                <a:gd name="T0" fmla="*/ 13 w 117"/>
                <a:gd name="T1" fmla="*/ 0 h 84"/>
                <a:gd name="T2" fmla="*/ 10 w 117"/>
                <a:gd name="T3" fmla="*/ 0 h 84"/>
                <a:gd name="T4" fmla="*/ 8 w 117"/>
                <a:gd name="T5" fmla="*/ 1 h 84"/>
                <a:gd name="T6" fmla="*/ 6 w 117"/>
                <a:gd name="T7" fmla="*/ 2 h 84"/>
                <a:gd name="T8" fmla="*/ 3 w 117"/>
                <a:gd name="T9" fmla="*/ 3 h 84"/>
                <a:gd name="T10" fmla="*/ 2 w 117"/>
                <a:gd name="T11" fmla="*/ 5 h 84"/>
                <a:gd name="T12" fmla="*/ 1 w 117"/>
                <a:gd name="T13" fmla="*/ 6 h 84"/>
                <a:gd name="T14" fmla="*/ 0 w 117"/>
                <a:gd name="T15" fmla="*/ 8 h 84"/>
                <a:gd name="T16" fmla="*/ 0 w 117"/>
                <a:gd name="T17" fmla="*/ 10 h 84"/>
                <a:gd name="T18" fmla="*/ 0 w 117"/>
                <a:gd name="T19" fmla="*/ 12 h 84"/>
                <a:gd name="T20" fmla="*/ 1 w 117"/>
                <a:gd name="T21" fmla="*/ 13 h 84"/>
                <a:gd name="T22" fmla="*/ 2 w 117"/>
                <a:gd name="T23" fmla="*/ 15 h 84"/>
                <a:gd name="T24" fmla="*/ 3 w 117"/>
                <a:gd name="T25" fmla="*/ 16 h 84"/>
                <a:gd name="T26" fmla="*/ 4 w 117"/>
                <a:gd name="T27" fmla="*/ 17 h 84"/>
                <a:gd name="T28" fmla="*/ 6 w 117"/>
                <a:gd name="T29" fmla="*/ 17 h 84"/>
                <a:gd name="T30" fmla="*/ 7 w 117"/>
                <a:gd name="T31" fmla="*/ 18 h 84"/>
                <a:gd name="T32" fmla="*/ 8 w 117"/>
                <a:gd name="T33" fmla="*/ 18 h 84"/>
                <a:gd name="T34" fmla="*/ 10 w 117"/>
                <a:gd name="T35" fmla="*/ 19 h 84"/>
                <a:gd name="T36" fmla="*/ 11 w 117"/>
                <a:gd name="T37" fmla="*/ 19 h 84"/>
                <a:gd name="T38" fmla="*/ 13 w 117"/>
                <a:gd name="T39" fmla="*/ 19 h 84"/>
                <a:gd name="T40" fmla="*/ 14 w 117"/>
                <a:gd name="T41" fmla="*/ 19 h 84"/>
                <a:gd name="T42" fmla="*/ 17 w 117"/>
                <a:gd name="T43" fmla="*/ 19 h 84"/>
                <a:gd name="T44" fmla="*/ 20 w 117"/>
                <a:gd name="T45" fmla="*/ 18 h 84"/>
                <a:gd name="T46" fmla="*/ 22 w 117"/>
                <a:gd name="T47" fmla="*/ 17 h 84"/>
                <a:gd name="T48" fmla="*/ 24 w 117"/>
                <a:gd name="T49" fmla="*/ 15 h 84"/>
                <a:gd name="T50" fmla="*/ 25 w 117"/>
                <a:gd name="T51" fmla="*/ 14 h 84"/>
                <a:gd name="T52" fmla="*/ 27 w 117"/>
                <a:gd name="T53" fmla="*/ 12 h 84"/>
                <a:gd name="T54" fmla="*/ 27 w 117"/>
                <a:gd name="T55" fmla="*/ 10 h 84"/>
                <a:gd name="T56" fmla="*/ 27 w 117"/>
                <a:gd name="T57" fmla="*/ 8 h 84"/>
                <a:gd name="T58" fmla="*/ 27 w 117"/>
                <a:gd name="T59" fmla="*/ 8 h 84"/>
                <a:gd name="T60" fmla="*/ 27 w 117"/>
                <a:gd name="T61" fmla="*/ 7 h 84"/>
                <a:gd name="T62" fmla="*/ 26 w 117"/>
                <a:gd name="T63" fmla="*/ 5 h 84"/>
                <a:gd name="T64" fmla="*/ 25 w 117"/>
                <a:gd name="T65" fmla="*/ 3 h 84"/>
                <a:gd name="T66" fmla="*/ 23 w 117"/>
                <a:gd name="T67" fmla="*/ 2 h 84"/>
                <a:gd name="T68" fmla="*/ 21 w 117"/>
                <a:gd name="T69" fmla="*/ 1 h 84"/>
                <a:gd name="T70" fmla="*/ 18 w 117"/>
                <a:gd name="T71" fmla="*/ 0 h 84"/>
                <a:gd name="T72" fmla="*/ 16 w 117"/>
                <a:gd name="T73" fmla="*/ 0 h 84"/>
                <a:gd name="T74" fmla="*/ 13 w 117"/>
                <a:gd name="T75" fmla="*/ 0 h 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7"/>
                <a:gd name="T115" fmla="*/ 0 h 84"/>
                <a:gd name="T116" fmla="*/ 117 w 117"/>
                <a:gd name="T117" fmla="*/ 84 h 8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7" h="84">
                  <a:moveTo>
                    <a:pt x="56" y="0"/>
                  </a:moveTo>
                  <a:lnTo>
                    <a:pt x="45" y="1"/>
                  </a:lnTo>
                  <a:lnTo>
                    <a:pt x="33" y="3"/>
                  </a:lnTo>
                  <a:lnTo>
                    <a:pt x="24" y="9"/>
                  </a:lnTo>
                  <a:lnTo>
                    <a:pt x="15" y="14"/>
                  </a:lnTo>
                  <a:lnTo>
                    <a:pt x="8" y="20"/>
                  </a:lnTo>
                  <a:lnTo>
                    <a:pt x="4" y="28"/>
                  </a:lnTo>
                  <a:lnTo>
                    <a:pt x="0" y="36"/>
                  </a:lnTo>
                  <a:lnTo>
                    <a:pt x="0" y="45"/>
                  </a:lnTo>
                  <a:lnTo>
                    <a:pt x="2" y="52"/>
                  </a:lnTo>
                  <a:lnTo>
                    <a:pt x="4" y="58"/>
                  </a:lnTo>
                  <a:lnTo>
                    <a:pt x="8" y="65"/>
                  </a:lnTo>
                  <a:lnTo>
                    <a:pt x="13" y="70"/>
                  </a:lnTo>
                  <a:lnTo>
                    <a:pt x="19" y="74"/>
                  </a:lnTo>
                  <a:lnTo>
                    <a:pt x="24" y="76"/>
                  </a:lnTo>
                  <a:lnTo>
                    <a:pt x="29" y="79"/>
                  </a:lnTo>
                  <a:lnTo>
                    <a:pt x="35" y="81"/>
                  </a:lnTo>
                  <a:lnTo>
                    <a:pt x="42" y="83"/>
                  </a:lnTo>
                  <a:lnTo>
                    <a:pt x="48" y="84"/>
                  </a:lnTo>
                  <a:lnTo>
                    <a:pt x="55" y="84"/>
                  </a:lnTo>
                  <a:lnTo>
                    <a:pt x="61" y="84"/>
                  </a:lnTo>
                  <a:lnTo>
                    <a:pt x="73" y="83"/>
                  </a:lnTo>
                  <a:lnTo>
                    <a:pt x="85" y="79"/>
                  </a:lnTo>
                  <a:lnTo>
                    <a:pt x="95" y="75"/>
                  </a:lnTo>
                  <a:lnTo>
                    <a:pt x="103" y="68"/>
                  </a:lnTo>
                  <a:lnTo>
                    <a:pt x="110" y="62"/>
                  </a:lnTo>
                  <a:lnTo>
                    <a:pt x="115" y="54"/>
                  </a:lnTo>
                  <a:lnTo>
                    <a:pt x="117" y="46"/>
                  </a:lnTo>
                  <a:lnTo>
                    <a:pt x="117" y="37"/>
                  </a:lnTo>
                  <a:lnTo>
                    <a:pt x="116" y="29"/>
                  </a:lnTo>
                  <a:lnTo>
                    <a:pt x="112" y="22"/>
                  </a:lnTo>
                  <a:lnTo>
                    <a:pt x="107" y="14"/>
                  </a:lnTo>
                  <a:lnTo>
                    <a:pt x="99" y="9"/>
                  </a:lnTo>
                  <a:lnTo>
                    <a:pt x="90" y="5"/>
                  </a:lnTo>
                  <a:lnTo>
                    <a:pt x="80" y="1"/>
                  </a:lnTo>
                  <a:lnTo>
                    <a:pt x="68" y="0"/>
                  </a:lnTo>
                  <a:lnTo>
                    <a:pt x="56" y="0"/>
                  </a:lnTo>
                  <a:close/>
                </a:path>
              </a:pathLst>
            </a:custGeom>
            <a:solidFill>
              <a:srgbClr val="000000"/>
            </a:solidFill>
            <a:ln w="9525">
              <a:noFill/>
              <a:round/>
              <a:headEnd/>
              <a:tailEnd/>
            </a:ln>
          </p:spPr>
          <p:txBody>
            <a:bodyPr/>
            <a:lstStyle/>
            <a:p>
              <a:pPr rtl="0"/>
              <a:endParaRPr lang="en-US" sz="3800"/>
            </a:p>
          </p:txBody>
        </p:sp>
        <p:sp>
          <p:nvSpPr>
            <p:cNvPr id="41553" name="Freeform 593"/>
            <p:cNvSpPr>
              <a:spLocks/>
            </p:cNvSpPr>
            <p:nvPr/>
          </p:nvSpPr>
          <p:spPr bwMode="auto">
            <a:xfrm>
              <a:off x="379" y="2869"/>
              <a:ext cx="39" cy="139"/>
            </a:xfrm>
            <a:custGeom>
              <a:avLst/>
              <a:gdLst>
                <a:gd name="T0" fmla="*/ 30 w 168"/>
                <a:gd name="T1" fmla="*/ 3 h 604"/>
                <a:gd name="T2" fmla="*/ 0 w 168"/>
                <a:gd name="T3" fmla="*/ 133 h 604"/>
                <a:gd name="T4" fmla="*/ 0 w 168"/>
                <a:gd name="T5" fmla="*/ 135 h 604"/>
                <a:gd name="T6" fmla="*/ 1 w 168"/>
                <a:gd name="T7" fmla="*/ 137 h 604"/>
                <a:gd name="T8" fmla="*/ 2 w 168"/>
                <a:gd name="T9" fmla="*/ 138 h 604"/>
                <a:gd name="T10" fmla="*/ 4 w 168"/>
                <a:gd name="T11" fmla="*/ 139 h 604"/>
                <a:gd name="T12" fmla="*/ 6 w 168"/>
                <a:gd name="T13" fmla="*/ 139 h 604"/>
                <a:gd name="T14" fmla="*/ 7 w 168"/>
                <a:gd name="T15" fmla="*/ 138 h 604"/>
                <a:gd name="T16" fmla="*/ 8 w 168"/>
                <a:gd name="T17" fmla="*/ 137 h 604"/>
                <a:gd name="T18" fmla="*/ 9 w 168"/>
                <a:gd name="T19" fmla="*/ 135 h 604"/>
                <a:gd name="T20" fmla="*/ 39 w 168"/>
                <a:gd name="T21" fmla="*/ 5 h 604"/>
                <a:gd name="T22" fmla="*/ 39 w 168"/>
                <a:gd name="T23" fmla="*/ 4 h 604"/>
                <a:gd name="T24" fmla="*/ 39 w 168"/>
                <a:gd name="T25" fmla="*/ 2 h 604"/>
                <a:gd name="T26" fmla="*/ 37 w 168"/>
                <a:gd name="T27" fmla="*/ 1 h 604"/>
                <a:gd name="T28" fmla="*/ 35 w 168"/>
                <a:gd name="T29" fmla="*/ 0 h 604"/>
                <a:gd name="T30" fmla="*/ 34 w 168"/>
                <a:gd name="T31" fmla="*/ 0 h 604"/>
                <a:gd name="T32" fmla="*/ 32 w 168"/>
                <a:gd name="T33" fmla="*/ 1 h 604"/>
                <a:gd name="T34" fmla="*/ 31 w 168"/>
                <a:gd name="T35" fmla="*/ 2 h 604"/>
                <a:gd name="T36" fmla="*/ 30 w 168"/>
                <a:gd name="T37" fmla="*/ 3 h 6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8"/>
                <a:gd name="T58" fmla="*/ 0 h 604"/>
                <a:gd name="T59" fmla="*/ 168 w 168"/>
                <a:gd name="T60" fmla="*/ 604 h 6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8" h="604">
                  <a:moveTo>
                    <a:pt x="129" y="14"/>
                  </a:moveTo>
                  <a:lnTo>
                    <a:pt x="0" y="579"/>
                  </a:lnTo>
                  <a:lnTo>
                    <a:pt x="0" y="587"/>
                  </a:lnTo>
                  <a:lnTo>
                    <a:pt x="4" y="594"/>
                  </a:lnTo>
                  <a:lnTo>
                    <a:pt x="9" y="600"/>
                  </a:lnTo>
                  <a:lnTo>
                    <a:pt x="16" y="604"/>
                  </a:lnTo>
                  <a:lnTo>
                    <a:pt x="24" y="604"/>
                  </a:lnTo>
                  <a:lnTo>
                    <a:pt x="30" y="601"/>
                  </a:lnTo>
                  <a:lnTo>
                    <a:pt x="35" y="596"/>
                  </a:lnTo>
                  <a:lnTo>
                    <a:pt x="39" y="588"/>
                  </a:lnTo>
                  <a:lnTo>
                    <a:pt x="168" y="23"/>
                  </a:lnTo>
                  <a:lnTo>
                    <a:pt x="168" y="16"/>
                  </a:lnTo>
                  <a:lnTo>
                    <a:pt x="166" y="9"/>
                  </a:lnTo>
                  <a:lnTo>
                    <a:pt x="160" y="4"/>
                  </a:lnTo>
                  <a:lnTo>
                    <a:pt x="152" y="0"/>
                  </a:lnTo>
                  <a:lnTo>
                    <a:pt x="145" y="0"/>
                  </a:lnTo>
                  <a:lnTo>
                    <a:pt x="138" y="3"/>
                  </a:lnTo>
                  <a:lnTo>
                    <a:pt x="133" y="8"/>
                  </a:lnTo>
                  <a:lnTo>
                    <a:pt x="129" y="14"/>
                  </a:lnTo>
                  <a:close/>
                </a:path>
              </a:pathLst>
            </a:custGeom>
            <a:solidFill>
              <a:srgbClr val="000000"/>
            </a:solidFill>
            <a:ln w="9525">
              <a:noFill/>
              <a:round/>
              <a:headEnd/>
              <a:tailEnd/>
            </a:ln>
          </p:spPr>
          <p:txBody>
            <a:bodyPr/>
            <a:lstStyle/>
            <a:p>
              <a:pPr rtl="0"/>
              <a:endParaRPr lang="en-US" sz="3800"/>
            </a:p>
          </p:txBody>
        </p:sp>
        <p:sp>
          <p:nvSpPr>
            <p:cNvPr id="41554" name="Freeform 594"/>
            <p:cNvSpPr>
              <a:spLocks/>
            </p:cNvSpPr>
            <p:nvPr/>
          </p:nvSpPr>
          <p:spPr bwMode="auto">
            <a:xfrm>
              <a:off x="337" y="2672"/>
              <a:ext cx="205" cy="206"/>
            </a:xfrm>
            <a:custGeom>
              <a:avLst/>
              <a:gdLst>
                <a:gd name="T0" fmla="*/ 9 w 894"/>
                <a:gd name="T1" fmla="*/ 0 h 895"/>
                <a:gd name="T2" fmla="*/ 7 w 894"/>
                <a:gd name="T3" fmla="*/ 1 h 895"/>
                <a:gd name="T4" fmla="*/ 4 w 894"/>
                <a:gd name="T5" fmla="*/ 3 h 895"/>
                <a:gd name="T6" fmla="*/ 2 w 894"/>
                <a:gd name="T7" fmla="*/ 5 h 895"/>
                <a:gd name="T8" fmla="*/ 0 w 894"/>
                <a:gd name="T9" fmla="*/ 8 h 895"/>
                <a:gd name="T10" fmla="*/ 0 w 894"/>
                <a:gd name="T11" fmla="*/ 9 h 895"/>
                <a:gd name="T12" fmla="*/ 30 w 894"/>
                <a:gd name="T13" fmla="*/ 181 h 895"/>
                <a:gd name="T14" fmla="*/ 30 w 894"/>
                <a:gd name="T15" fmla="*/ 181 h 895"/>
                <a:gd name="T16" fmla="*/ 30 w 894"/>
                <a:gd name="T17" fmla="*/ 180 h 895"/>
                <a:gd name="T18" fmla="*/ 31 w 894"/>
                <a:gd name="T19" fmla="*/ 187 h 895"/>
                <a:gd name="T20" fmla="*/ 36 w 894"/>
                <a:gd name="T21" fmla="*/ 195 h 895"/>
                <a:gd name="T22" fmla="*/ 44 w 894"/>
                <a:gd name="T23" fmla="*/ 202 h 895"/>
                <a:gd name="T24" fmla="*/ 58 w 894"/>
                <a:gd name="T25" fmla="*/ 206 h 895"/>
                <a:gd name="T26" fmla="*/ 58 w 894"/>
                <a:gd name="T27" fmla="*/ 206 h 895"/>
                <a:gd name="T28" fmla="*/ 59 w 894"/>
                <a:gd name="T29" fmla="*/ 206 h 895"/>
                <a:gd name="T30" fmla="*/ 201 w 894"/>
                <a:gd name="T31" fmla="*/ 206 h 895"/>
                <a:gd name="T32" fmla="*/ 203 w 894"/>
                <a:gd name="T33" fmla="*/ 205 h 895"/>
                <a:gd name="T34" fmla="*/ 204 w 894"/>
                <a:gd name="T35" fmla="*/ 201 h 895"/>
                <a:gd name="T36" fmla="*/ 205 w 894"/>
                <a:gd name="T37" fmla="*/ 196 h 895"/>
                <a:gd name="T38" fmla="*/ 204 w 894"/>
                <a:gd name="T39" fmla="*/ 190 h 895"/>
                <a:gd name="T40" fmla="*/ 200 w 894"/>
                <a:gd name="T41" fmla="*/ 185 h 895"/>
                <a:gd name="T42" fmla="*/ 194 w 894"/>
                <a:gd name="T43" fmla="*/ 182 h 895"/>
                <a:gd name="T44" fmla="*/ 185 w 894"/>
                <a:gd name="T45" fmla="*/ 180 h 895"/>
                <a:gd name="T46" fmla="*/ 170 w 894"/>
                <a:gd name="T47" fmla="*/ 179 h 895"/>
                <a:gd name="T48" fmla="*/ 152 w 894"/>
                <a:gd name="T49" fmla="*/ 178 h 895"/>
                <a:gd name="T50" fmla="*/ 132 w 894"/>
                <a:gd name="T51" fmla="*/ 176 h 895"/>
                <a:gd name="T52" fmla="*/ 112 w 894"/>
                <a:gd name="T53" fmla="*/ 176 h 895"/>
                <a:gd name="T54" fmla="*/ 94 w 894"/>
                <a:gd name="T55" fmla="*/ 175 h 895"/>
                <a:gd name="T56" fmla="*/ 79 w 894"/>
                <a:gd name="T57" fmla="*/ 175 h 895"/>
                <a:gd name="T58" fmla="*/ 73 w 894"/>
                <a:gd name="T59" fmla="*/ 174 h 895"/>
                <a:gd name="T60" fmla="*/ 72 w 894"/>
                <a:gd name="T61" fmla="*/ 175 h 895"/>
                <a:gd name="T62" fmla="*/ 71 w 894"/>
                <a:gd name="T63" fmla="*/ 175 h 895"/>
                <a:gd name="T64" fmla="*/ 71 w 894"/>
                <a:gd name="T65" fmla="*/ 175 h 895"/>
                <a:gd name="T66" fmla="*/ 70 w 894"/>
                <a:gd name="T67" fmla="*/ 175 h 895"/>
                <a:gd name="T68" fmla="*/ 68 w 894"/>
                <a:gd name="T69" fmla="*/ 174 h 895"/>
                <a:gd name="T70" fmla="*/ 66 w 894"/>
                <a:gd name="T71" fmla="*/ 171 h 895"/>
                <a:gd name="T72" fmla="*/ 63 w 894"/>
                <a:gd name="T73" fmla="*/ 167 h 895"/>
                <a:gd name="T74" fmla="*/ 60 w 894"/>
                <a:gd name="T75" fmla="*/ 160 h 895"/>
                <a:gd name="T76" fmla="*/ 54 w 894"/>
                <a:gd name="T77" fmla="*/ 136 h 895"/>
                <a:gd name="T78" fmla="*/ 41 w 894"/>
                <a:gd name="T79" fmla="*/ 84 h 895"/>
                <a:gd name="T80" fmla="*/ 28 w 894"/>
                <a:gd name="T81" fmla="*/ 32 h 895"/>
                <a:gd name="T82" fmla="*/ 22 w 894"/>
                <a:gd name="T83" fmla="*/ 8 h 895"/>
                <a:gd name="T84" fmla="*/ 22 w 894"/>
                <a:gd name="T85" fmla="*/ 7 h 895"/>
                <a:gd name="T86" fmla="*/ 22 w 894"/>
                <a:gd name="T87" fmla="*/ 7 h 895"/>
                <a:gd name="T88" fmla="*/ 21 w 894"/>
                <a:gd name="T89" fmla="*/ 6 h 895"/>
                <a:gd name="T90" fmla="*/ 18 w 894"/>
                <a:gd name="T91" fmla="*/ 3 h 895"/>
                <a:gd name="T92" fmla="*/ 15 w 894"/>
                <a:gd name="T93" fmla="*/ 1 h 895"/>
                <a:gd name="T94" fmla="*/ 10 w 894"/>
                <a:gd name="T95" fmla="*/ 0 h 89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94"/>
                <a:gd name="T145" fmla="*/ 0 h 895"/>
                <a:gd name="T146" fmla="*/ 894 w 894"/>
                <a:gd name="T147" fmla="*/ 895 h 89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94" h="895">
                  <a:moveTo>
                    <a:pt x="45" y="0"/>
                  </a:moveTo>
                  <a:lnTo>
                    <a:pt x="39" y="0"/>
                  </a:lnTo>
                  <a:lnTo>
                    <a:pt x="36" y="2"/>
                  </a:lnTo>
                  <a:lnTo>
                    <a:pt x="30" y="4"/>
                  </a:lnTo>
                  <a:lnTo>
                    <a:pt x="24" y="7"/>
                  </a:lnTo>
                  <a:lnTo>
                    <a:pt x="19" y="11"/>
                  </a:lnTo>
                  <a:lnTo>
                    <a:pt x="13" y="16"/>
                  </a:lnTo>
                  <a:lnTo>
                    <a:pt x="8" y="22"/>
                  </a:lnTo>
                  <a:lnTo>
                    <a:pt x="3" y="30"/>
                  </a:lnTo>
                  <a:lnTo>
                    <a:pt x="2" y="33"/>
                  </a:lnTo>
                  <a:lnTo>
                    <a:pt x="0" y="37"/>
                  </a:lnTo>
                  <a:lnTo>
                    <a:pt x="0" y="41"/>
                  </a:lnTo>
                  <a:lnTo>
                    <a:pt x="0" y="43"/>
                  </a:lnTo>
                  <a:lnTo>
                    <a:pt x="131" y="787"/>
                  </a:lnTo>
                  <a:lnTo>
                    <a:pt x="131" y="786"/>
                  </a:lnTo>
                  <a:lnTo>
                    <a:pt x="131" y="785"/>
                  </a:lnTo>
                  <a:lnTo>
                    <a:pt x="131" y="783"/>
                  </a:lnTo>
                  <a:lnTo>
                    <a:pt x="132" y="798"/>
                  </a:lnTo>
                  <a:lnTo>
                    <a:pt x="136" y="813"/>
                  </a:lnTo>
                  <a:lnTo>
                    <a:pt x="144" y="830"/>
                  </a:lnTo>
                  <a:lnTo>
                    <a:pt x="155" y="847"/>
                  </a:lnTo>
                  <a:lnTo>
                    <a:pt x="172" y="864"/>
                  </a:lnTo>
                  <a:lnTo>
                    <a:pt x="193" y="877"/>
                  </a:lnTo>
                  <a:lnTo>
                    <a:pt x="220" y="889"/>
                  </a:lnTo>
                  <a:lnTo>
                    <a:pt x="253" y="895"/>
                  </a:lnTo>
                  <a:lnTo>
                    <a:pt x="254" y="895"/>
                  </a:lnTo>
                  <a:lnTo>
                    <a:pt x="256" y="895"/>
                  </a:lnTo>
                  <a:lnTo>
                    <a:pt x="870" y="895"/>
                  </a:lnTo>
                  <a:lnTo>
                    <a:pt x="875" y="894"/>
                  </a:lnTo>
                  <a:lnTo>
                    <a:pt x="881" y="891"/>
                  </a:lnTo>
                  <a:lnTo>
                    <a:pt x="885" y="889"/>
                  </a:lnTo>
                  <a:lnTo>
                    <a:pt x="888" y="883"/>
                  </a:lnTo>
                  <a:lnTo>
                    <a:pt x="891" y="874"/>
                  </a:lnTo>
                  <a:lnTo>
                    <a:pt x="893" y="863"/>
                  </a:lnTo>
                  <a:lnTo>
                    <a:pt x="894" y="851"/>
                  </a:lnTo>
                  <a:lnTo>
                    <a:pt x="893" y="838"/>
                  </a:lnTo>
                  <a:lnTo>
                    <a:pt x="891" y="825"/>
                  </a:lnTo>
                  <a:lnTo>
                    <a:pt x="884" y="813"/>
                  </a:lnTo>
                  <a:lnTo>
                    <a:pt x="874" y="802"/>
                  </a:lnTo>
                  <a:lnTo>
                    <a:pt x="859" y="792"/>
                  </a:lnTo>
                  <a:lnTo>
                    <a:pt x="848" y="789"/>
                  </a:lnTo>
                  <a:lnTo>
                    <a:pt x="829" y="786"/>
                  </a:lnTo>
                  <a:lnTo>
                    <a:pt x="805" y="782"/>
                  </a:lnTo>
                  <a:lnTo>
                    <a:pt x="775" y="779"/>
                  </a:lnTo>
                  <a:lnTo>
                    <a:pt x="740" y="777"/>
                  </a:lnTo>
                  <a:lnTo>
                    <a:pt x="702" y="774"/>
                  </a:lnTo>
                  <a:lnTo>
                    <a:pt x="662" y="772"/>
                  </a:lnTo>
                  <a:lnTo>
                    <a:pt x="619" y="769"/>
                  </a:lnTo>
                  <a:lnTo>
                    <a:pt x="576" y="766"/>
                  </a:lnTo>
                  <a:lnTo>
                    <a:pt x="531" y="765"/>
                  </a:lnTo>
                  <a:lnTo>
                    <a:pt x="490" y="764"/>
                  </a:lnTo>
                  <a:lnTo>
                    <a:pt x="448" y="761"/>
                  </a:lnTo>
                  <a:lnTo>
                    <a:pt x="410" y="760"/>
                  </a:lnTo>
                  <a:lnTo>
                    <a:pt x="375" y="759"/>
                  </a:lnTo>
                  <a:lnTo>
                    <a:pt x="345" y="759"/>
                  </a:lnTo>
                  <a:lnTo>
                    <a:pt x="321" y="757"/>
                  </a:lnTo>
                  <a:lnTo>
                    <a:pt x="318" y="757"/>
                  </a:lnTo>
                  <a:lnTo>
                    <a:pt x="315" y="759"/>
                  </a:lnTo>
                  <a:lnTo>
                    <a:pt x="313" y="760"/>
                  </a:lnTo>
                  <a:lnTo>
                    <a:pt x="310" y="761"/>
                  </a:lnTo>
                  <a:lnTo>
                    <a:pt x="310" y="760"/>
                  </a:lnTo>
                  <a:lnTo>
                    <a:pt x="310" y="761"/>
                  </a:lnTo>
                  <a:lnTo>
                    <a:pt x="309" y="761"/>
                  </a:lnTo>
                  <a:lnTo>
                    <a:pt x="308" y="761"/>
                  </a:lnTo>
                  <a:lnTo>
                    <a:pt x="305" y="760"/>
                  </a:lnTo>
                  <a:lnTo>
                    <a:pt x="301" y="759"/>
                  </a:lnTo>
                  <a:lnTo>
                    <a:pt x="297" y="756"/>
                  </a:lnTo>
                  <a:lnTo>
                    <a:pt x="293" y="751"/>
                  </a:lnTo>
                  <a:lnTo>
                    <a:pt x="287" y="744"/>
                  </a:lnTo>
                  <a:lnTo>
                    <a:pt x="282" y="737"/>
                  </a:lnTo>
                  <a:lnTo>
                    <a:pt x="275" y="725"/>
                  </a:lnTo>
                  <a:lnTo>
                    <a:pt x="269" y="711"/>
                  </a:lnTo>
                  <a:lnTo>
                    <a:pt x="261" y="694"/>
                  </a:lnTo>
                  <a:lnTo>
                    <a:pt x="254" y="664"/>
                  </a:lnTo>
                  <a:lnTo>
                    <a:pt x="235" y="590"/>
                  </a:lnTo>
                  <a:lnTo>
                    <a:pt x="209" y="484"/>
                  </a:lnTo>
                  <a:lnTo>
                    <a:pt x="180" y="363"/>
                  </a:lnTo>
                  <a:lnTo>
                    <a:pt x="150" y="242"/>
                  </a:lnTo>
                  <a:lnTo>
                    <a:pt x="124" y="138"/>
                  </a:lnTo>
                  <a:lnTo>
                    <a:pt x="105" y="64"/>
                  </a:lnTo>
                  <a:lnTo>
                    <a:pt x="98" y="35"/>
                  </a:lnTo>
                  <a:lnTo>
                    <a:pt x="97" y="34"/>
                  </a:lnTo>
                  <a:lnTo>
                    <a:pt x="97" y="32"/>
                  </a:lnTo>
                  <a:lnTo>
                    <a:pt x="95" y="30"/>
                  </a:lnTo>
                  <a:lnTo>
                    <a:pt x="94" y="29"/>
                  </a:lnTo>
                  <a:lnTo>
                    <a:pt x="93" y="26"/>
                  </a:lnTo>
                  <a:lnTo>
                    <a:pt x="90" y="24"/>
                  </a:lnTo>
                  <a:lnTo>
                    <a:pt x="85" y="19"/>
                  </a:lnTo>
                  <a:lnTo>
                    <a:pt x="80" y="13"/>
                  </a:lnTo>
                  <a:lnTo>
                    <a:pt x="72" y="8"/>
                  </a:lnTo>
                  <a:lnTo>
                    <a:pt x="64" y="4"/>
                  </a:lnTo>
                  <a:lnTo>
                    <a:pt x="55" y="2"/>
                  </a:lnTo>
                  <a:lnTo>
                    <a:pt x="45" y="0"/>
                  </a:lnTo>
                  <a:close/>
                </a:path>
              </a:pathLst>
            </a:custGeom>
            <a:solidFill>
              <a:srgbClr val="000000"/>
            </a:solidFill>
            <a:ln w="9525">
              <a:noFill/>
              <a:round/>
              <a:headEnd/>
              <a:tailEnd/>
            </a:ln>
          </p:spPr>
          <p:txBody>
            <a:bodyPr/>
            <a:lstStyle/>
            <a:p>
              <a:pPr rtl="0"/>
              <a:endParaRPr lang="en-US" sz="3800"/>
            </a:p>
          </p:txBody>
        </p:sp>
        <p:sp>
          <p:nvSpPr>
            <p:cNvPr id="41555" name="Freeform 595"/>
            <p:cNvSpPr>
              <a:spLocks/>
            </p:cNvSpPr>
            <p:nvPr/>
          </p:nvSpPr>
          <p:spPr bwMode="auto">
            <a:xfrm>
              <a:off x="346" y="2681"/>
              <a:ext cx="187" cy="187"/>
            </a:xfrm>
            <a:custGeom>
              <a:avLst/>
              <a:gdLst>
                <a:gd name="T0" fmla="*/ 2 w 814"/>
                <a:gd name="T1" fmla="*/ 0 h 817"/>
                <a:gd name="T2" fmla="*/ 3 w 814"/>
                <a:gd name="T3" fmla="*/ 2 h 817"/>
                <a:gd name="T4" fmla="*/ 6 w 814"/>
                <a:gd name="T5" fmla="*/ 10 h 817"/>
                <a:gd name="T6" fmla="*/ 16 w 814"/>
                <a:gd name="T7" fmla="*/ 51 h 817"/>
                <a:gd name="T8" fmla="*/ 30 w 814"/>
                <a:gd name="T9" fmla="*/ 106 h 817"/>
                <a:gd name="T10" fmla="*/ 40 w 814"/>
                <a:gd name="T11" fmla="*/ 146 h 817"/>
                <a:gd name="T12" fmla="*/ 42 w 814"/>
                <a:gd name="T13" fmla="*/ 152 h 817"/>
                <a:gd name="T14" fmla="*/ 42 w 814"/>
                <a:gd name="T15" fmla="*/ 152 h 817"/>
                <a:gd name="T16" fmla="*/ 44 w 814"/>
                <a:gd name="T17" fmla="*/ 157 h 817"/>
                <a:gd name="T18" fmla="*/ 48 w 814"/>
                <a:gd name="T19" fmla="*/ 164 h 817"/>
                <a:gd name="T20" fmla="*/ 51 w 814"/>
                <a:gd name="T21" fmla="*/ 169 h 817"/>
                <a:gd name="T22" fmla="*/ 56 w 814"/>
                <a:gd name="T23" fmla="*/ 173 h 817"/>
                <a:gd name="T24" fmla="*/ 60 w 814"/>
                <a:gd name="T25" fmla="*/ 174 h 817"/>
                <a:gd name="T26" fmla="*/ 64 w 814"/>
                <a:gd name="T27" fmla="*/ 174 h 817"/>
                <a:gd name="T28" fmla="*/ 75 w 814"/>
                <a:gd name="T29" fmla="*/ 174 h 817"/>
                <a:gd name="T30" fmla="*/ 95 w 814"/>
                <a:gd name="T31" fmla="*/ 175 h 817"/>
                <a:gd name="T32" fmla="*/ 115 w 814"/>
                <a:gd name="T33" fmla="*/ 175 h 817"/>
                <a:gd name="T34" fmla="*/ 133 w 814"/>
                <a:gd name="T35" fmla="*/ 176 h 817"/>
                <a:gd name="T36" fmla="*/ 150 w 814"/>
                <a:gd name="T37" fmla="*/ 177 h 817"/>
                <a:gd name="T38" fmla="*/ 164 w 814"/>
                <a:gd name="T39" fmla="*/ 178 h 817"/>
                <a:gd name="T40" fmla="*/ 175 w 814"/>
                <a:gd name="T41" fmla="*/ 179 h 817"/>
                <a:gd name="T42" fmla="*/ 182 w 814"/>
                <a:gd name="T43" fmla="*/ 180 h 817"/>
                <a:gd name="T44" fmla="*/ 185 w 814"/>
                <a:gd name="T45" fmla="*/ 182 h 817"/>
                <a:gd name="T46" fmla="*/ 187 w 814"/>
                <a:gd name="T47" fmla="*/ 184 h 817"/>
                <a:gd name="T48" fmla="*/ 187 w 814"/>
                <a:gd name="T49" fmla="*/ 186 h 817"/>
                <a:gd name="T50" fmla="*/ 187 w 814"/>
                <a:gd name="T51" fmla="*/ 187 h 817"/>
                <a:gd name="T52" fmla="*/ 184 w 814"/>
                <a:gd name="T53" fmla="*/ 187 h 817"/>
                <a:gd name="T54" fmla="*/ 172 w 814"/>
                <a:gd name="T55" fmla="*/ 187 h 817"/>
                <a:gd name="T56" fmla="*/ 152 w 814"/>
                <a:gd name="T57" fmla="*/ 187 h 817"/>
                <a:gd name="T58" fmla="*/ 128 w 814"/>
                <a:gd name="T59" fmla="*/ 187 h 817"/>
                <a:gd name="T60" fmla="*/ 104 w 814"/>
                <a:gd name="T61" fmla="*/ 187 h 817"/>
                <a:gd name="T62" fmla="*/ 80 w 814"/>
                <a:gd name="T63" fmla="*/ 187 h 817"/>
                <a:gd name="T64" fmla="*/ 62 w 814"/>
                <a:gd name="T65" fmla="*/ 187 h 817"/>
                <a:gd name="T66" fmla="*/ 51 w 814"/>
                <a:gd name="T67" fmla="*/ 187 h 817"/>
                <a:gd name="T68" fmla="*/ 43 w 814"/>
                <a:gd name="T69" fmla="*/ 186 h 817"/>
                <a:gd name="T70" fmla="*/ 35 w 814"/>
                <a:gd name="T71" fmla="*/ 181 h 817"/>
                <a:gd name="T72" fmla="*/ 31 w 814"/>
                <a:gd name="T73" fmla="*/ 176 h 817"/>
                <a:gd name="T74" fmla="*/ 30 w 814"/>
                <a:gd name="T75" fmla="*/ 172 h 817"/>
                <a:gd name="T76" fmla="*/ 30 w 814"/>
                <a:gd name="T77" fmla="*/ 170 h 817"/>
                <a:gd name="T78" fmla="*/ 30 w 814"/>
                <a:gd name="T79" fmla="*/ 170 h 817"/>
                <a:gd name="T80" fmla="*/ 28 w 814"/>
                <a:gd name="T81" fmla="*/ 163 h 817"/>
                <a:gd name="T82" fmla="*/ 20 w 814"/>
                <a:gd name="T83" fmla="*/ 117 h 817"/>
                <a:gd name="T84" fmla="*/ 9 w 814"/>
                <a:gd name="T85" fmla="*/ 56 h 817"/>
                <a:gd name="T86" fmla="*/ 1 w 814"/>
                <a:gd name="T87" fmla="*/ 10 h 817"/>
                <a:gd name="T88" fmla="*/ 0 w 814"/>
                <a:gd name="T89" fmla="*/ 1 h 817"/>
                <a:gd name="T90" fmla="*/ 1 w 814"/>
                <a:gd name="T91" fmla="*/ 0 h 81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14"/>
                <a:gd name="T139" fmla="*/ 0 h 817"/>
                <a:gd name="T140" fmla="*/ 814 w 814"/>
                <a:gd name="T141" fmla="*/ 817 h 81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14" h="817">
                  <a:moveTo>
                    <a:pt x="5" y="0"/>
                  </a:moveTo>
                  <a:lnTo>
                    <a:pt x="9" y="2"/>
                  </a:lnTo>
                  <a:lnTo>
                    <a:pt x="13" y="3"/>
                  </a:lnTo>
                  <a:lnTo>
                    <a:pt x="15" y="7"/>
                  </a:lnTo>
                  <a:lnTo>
                    <a:pt x="19" y="11"/>
                  </a:lnTo>
                  <a:lnTo>
                    <a:pt x="27" y="42"/>
                  </a:lnTo>
                  <a:lnTo>
                    <a:pt x="45" y="117"/>
                  </a:lnTo>
                  <a:lnTo>
                    <a:pt x="71" y="221"/>
                  </a:lnTo>
                  <a:lnTo>
                    <a:pt x="101" y="341"/>
                  </a:lnTo>
                  <a:lnTo>
                    <a:pt x="131" y="461"/>
                  </a:lnTo>
                  <a:lnTo>
                    <a:pt x="157" y="564"/>
                  </a:lnTo>
                  <a:lnTo>
                    <a:pt x="175" y="638"/>
                  </a:lnTo>
                  <a:lnTo>
                    <a:pt x="182" y="665"/>
                  </a:lnTo>
                  <a:lnTo>
                    <a:pt x="182" y="666"/>
                  </a:lnTo>
                  <a:lnTo>
                    <a:pt x="182" y="668"/>
                  </a:lnTo>
                  <a:lnTo>
                    <a:pt x="190" y="686"/>
                  </a:lnTo>
                  <a:lnTo>
                    <a:pt x="198" y="703"/>
                  </a:lnTo>
                  <a:lnTo>
                    <a:pt x="207" y="717"/>
                  </a:lnTo>
                  <a:lnTo>
                    <a:pt x="216" y="729"/>
                  </a:lnTo>
                  <a:lnTo>
                    <a:pt x="224" y="739"/>
                  </a:lnTo>
                  <a:lnTo>
                    <a:pt x="233" y="748"/>
                  </a:lnTo>
                  <a:lnTo>
                    <a:pt x="243" y="755"/>
                  </a:lnTo>
                  <a:lnTo>
                    <a:pt x="252" y="759"/>
                  </a:lnTo>
                  <a:lnTo>
                    <a:pt x="263" y="761"/>
                  </a:lnTo>
                  <a:lnTo>
                    <a:pt x="270" y="761"/>
                  </a:lnTo>
                  <a:lnTo>
                    <a:pt x="278" y="760"/>
                  </a:lnTo>
                  <a:lnTo>
                    <a:pt x="283" y="759"/>
                  </a:lnTo>
                  <a:lnTo>
                    <a:pt x="328" y="760"/>
                  </a:lnTo>
                  <a:lnTo>
                    <a:pt x="371" y="761"/>
                  </a:lnTo>
                  <a:lnTo>
                    <a:pt x="415" y="763"/>
                  </a:lnTo>
                  <a:lnTo>
                    <a:pt x="458" y="765"/>
                  </a:lnTo>
                  <a:lnTo>
                    <a:pt x="501" y="766"/>
                  </a:lnTo>
                  <a:lnTo>
                    <a:pt x="542" y="768"/>
                  </a:lnTo>
                  <a:lnTo>
                    <a:pt x="581" y="770"/>
                  </a:lnTo>
                  <a:lnTo>
                    <a:pt x="619" y="772"/>
                  </a:lnTo>
                  <a:lnTo>
                    <a:pt x="654" y="774"/>
                  </a:lnTo>
                  <a:lnTo>
                    <a:pt x="687" y="777"/>
                  </a:lnTo>
                  <a:lnTo>
                    <a:pt x="716" y="778"/>
                  </a:lnTo>
                  <a:lnTo>
                    <a:pt x="742" y="781"/>
                  </a:lnTo>
                  <a:lnTo>
                    <a:pt x="762" y="782"/>
                  </a:lnTo>
                  <a:lnTo>
                    <a:pt x="781" y="785"/>
                  </a:lnTo>
                  <a:lnTo>
                    <a:pt x="792" y="786"/>
                  </a:lnTo>
                  <a:lnTo>
                    <a:pt x="800" y="789"/>
                  </a:lnTo>
                  <a:lnTo>
                    <a:pt x="807" y="794"/>
                  </a:lnTo>
                  <a:lnTo>
                    <a:pt x="812" y="800"/>
                  </a:lnTo>
                  <a:lnTo>
                    <a:pt x="813" y="805"/>
                  </a:lnTo>
                  <a:lnTo>
                    <a:pt x="814" y="812"/>
                  </a:lnTo>
                  <a:lnTo>
                    <a:pt x="814" y="813"/>
                  </a:lnTo>
                  <a:lnTo>
                    <a:pt x="814" y="815"/>
                  </a:lnTo>
                  <a:lnTo>
                    <a:pt x="813" y="816"/>
                  </a:lnTo>
                  <a:lnTo>
                    <a:pt x="813" y="817"/>
                  </a:lnTo>
                  <a:lnTo>
                    <a:pt x="801" y="817"/>
                  </a:lnTo>
                  <a:lnTo>
                    <a:pt x="779" y="817"/>
                  </a:lnTo>
                  <a:lnTo>
                    <a:pt x="748" y="817"/>
                  </a:lnTo>
                  <a:lnTo>
                    <a:pt x="708" y="817"/>
                  </a:lnTo>
                  <a:lnTo>
                    <a:pt x="662" y="817"/>
                  </a:lnTo>
                  <a:lnTo>
                    <a:pt x="613" y="817"/>
                  </a:lnTo>
                  <a:lnTo>
                    <a:pt x="559" y="817"/>
                  </a:lnTo>
                  <a:lnTo>
                    <a:pt x="505" y="817"/>
                  </a:lnTo>
                  <a:lnTo>
                    <a:pt x="451" y="817"/>
                  </a:lnTo>
                  <a:lnTo>
                    <a:pt x="399" y="817"/>
                  </a:lnTo>
                  <a:lnTo>
                    <a:pt x="350" y="817"/>
                  </a:lnTo>
                  <a:lnTo>
                    <a:pt x="307" y="817"/>
                  </a:lnTo>
                  <a:lnTo>
                    <a:pt x="270" y="817"/>
                  </a:lnTo>
                  <a:lnTo>
                    <a:pt x="242" y="817"/>
                  </a:lnTo>
                  <a:lnTo>
                    <a:pt x="222" y="817"/>
                  </a:lnTo>
                  <a:lnTo>
                    <a:pt x="216" y="817"/>
                  </a:lnTo>
                  <a:lnTo>
                    <a:pt x="188" y="812"/>
                  </a:lnTo>
                  <a:lnTo>
                    <a:pt x="168" y="803"/>
                  </a:lnTo>
                  <a:lnTo>
                    <a:pt x="152" y="791"/>
                  </a:lnTo>
                  <a:lnTo>
                    <a:pt x="142" y="779"/>
                  </a:lnTo>
                  <a:lnTo>
                    <a:pt x="135" y="768"/>
                  </a:lnTo>
                  <a:lnTo>
                    <a:pt x="131" y="757"/>
                  </a:lnTo>
                  <a:lnTo>
                    <a:pt x="130" y="750"/>
                  </a:lnTo>
                  <a:lnTo>
                    <a:pt x="130" y="744"/>
                  </a:lnTo>
                  <a:lnTo>
                    <a:pt x="130" y="743"/>
                  </a:lnTo>
                  <a:lnTo>
                    <a:pt x="129" y="743"/>
                  </a:lnTo>
                  <a:lnTo>
                    <a:pt x="129" y="742"/>
                  </a:lnTo>
                  <a:lnTo>
                    <a:pt x="123" y="711"/>
                  </a:lnTo>
                  <a:lnTo>
                    <a:pt x="109" y="629"/>
                  </a:lnTo>
                  <a:lnTo>
                    <a:pt x="88" y="513"/>
                  </a:lnTo>
                  <a:lnTo>
                    <a:pt x="65" y="380"/>
                  </a:lnTo>
                  <a:lnTo>
                    <a:pt x="41" y="246"/>
                  </a:lnTo>
                  <a:lnTo>
                    <a:pt x="21" y="128"/>
                  </a:lnTo>
                  <a:lnTo>
                    <a:pt x="6" y="42"/>
                  </a:lnTo>
                  <a:lnTo>
                    <a:pt x="0" y="6"/>
                  </a:lnTo>
                  <a:lnTo>
                    <a:pt x="1" y="4"/>
                  </a:lnTo>
                  <a:lnTo>
                    <a:pt x="4" y="2"/>
                  </a:lnTo>
                  <a:lnTo>
                    <a:pt x="5" y="0"/>
                  </a:lnTo>
                  <a:close/>
                </a:path>
              </a:pathLst>
            </a:custGeom>
            <a:solidFill>
              <a:srgbClr val="C0C0C0"/>
            </a:solidFill>
            <a:ln w="9525">
              <a:noFill/>
              <a:round/>
              <a:headEnd/>
              <a:tailEnd/>
            </a:ln>
          </p:spPr>
          <p:txBody>
            <a:bodyPr/>
            <a:lstStyle/>
            <a:p>
              <a:pPr rtl="0"/>
              <a:endParaRPr lang="en-US" sz="3800"/>
            </a:p>
          </p:txBody>
        </p:sp>
        <p:sp>
          <p:nvSpPr>
            <p:cNvPr id="41556" name="Freeform 596"/>
            <p:cNvSpPr>
              <a:spLocks/>
            </p:cNvSpPr>
            <p:nvPr/>
          </p:nvSpPr>
          <p:spPr bwMode="auto">
            <a:xfrm>
              <a:off x="733" y="2743"/>
              <a:ext cx="70" cy="263"/>
            </a:xfrm>
            <a:custGeom>
              <a:avLst/>
              <a:gdLst>
                <a:gd name="T0" fmla="*/ 0 w 306"/>
                <a:gd name="T1" fmla="*/ 3 h 1144"/>
                <a:gd name="T2" fmla="*/ 0 w 306"/>
                <a:gd name="T3" fmla="*/ 5 h 1144"/>
                <a:gd name="T4" fmla="*/ 0 w 306"/>
                <a:gd name="T5" fmla="*/ 7 h 1144"/>
                <a:gd name="T6" fmla="*/ 2 w 306"/>
                <a:gd name="T7" fmla="*/ 8 h 1144"/>
                <a:gd name="T8" fmla="*/ 3 w 306"/>
                <a:gd name="T9" fmla="*/ 9 h 1144"/>
                <a:gd name="T10" fmla="*/ 7 w 306"/>
                <a:gd name="T11" fmla="*/ 10 h 1144"/>
                <a:gd name="T12" fmla="*/ 11 w 306"/>
                <a:gd name="T13" fmla="*/ 12 h 1144"/>
                <a:gd name="T14" fmla="*/ 14 w 306"/>
                <a:gd name="T15" fmla="*/ 13 h 1144"/>
                <a:gd name="T16" fmla="*/ 18 w 306"/>
                <a:gd name="T17" fmla="*/ 15 h 1144"/>
                <a:gd name="T18" fmla="*/ 22 w 306"/>
                <a:gd name="T19" fmla="*/ 17 h 1144"/>
                <a:gd name="T20" fmla="*/ 24 w 306"/>
                <a:gd name="T21" fmla="*/ 19 h 1144"/>
                <a:gd name="T22" fmla="*/ 27 w 306"/>
                <a:gd name="T23" fmla="*/ 22 h 1144"/>
                <a:gd name="T24" fmla="*/ 28 w 306"/>
                <a:gd name="T25" fmla="*/ 24 h 1144"/>
                <a:gd name="T26" fmla="*/ 29 w 306"/>
                <a:gd name="T27" fmla="*/ 32 h 1144"/>
                <a:gd name="T28" fmla="*/ 32 w 306"/>
                <a:gd name="T29" fmla="*/ 51 h 1144"/>
                <a:gd name="T30" fmla="*/ 36 w 306"/>
                <a:gd name="T31" fmla="*/ 77 h 1144"/>
                <a:gd name="T32" fmla="*/ 40 w 306"/>
                <a:gd name="T33" fmla="*/ 110 h 1144"/>
                <a:gd name="T34" fmla="*/ 46 w 306"/>
                <a:gd name="T35" fmla="*/ 146 h 1144"/>
                <a:gd name="T36" fmla="*/ 51 w 306"/>
                <a:gd name="T37" fmla="*/ 185 h 1144"/>
                <a:gd name="T38" fmla="*/ 56 w 306"/>
                <a:gd name="T39" fmla="*/ 223 h 1144"/>
                <a:gd name="T40" fmla="*/ 61 w 306"/>
                <a:gd name="T41" fmla="*/ 260 h 1144"/>
                <a:gd name="T42" fmla="*/ 62 w 306"/>
                <a:gd name="T43" fmla="*/ 261 h 1144"/>
                <a:gd name="T44" fmla="*/ 63 w 306"/>
                <a:gd name="T45" fmla="*/ 263 h 1144"/>
                <a:gd name="T46" fmla="*/ 64 w 306"/>
                <a:gd name="T47" fmla="*/ 263 h 1144"/>
                <a:gd name="T48" fmla="*/ 66 w 306"/>
                <a:gd name="T49" fmla="*/ 263 h 1144"/>
                <a:gd name="T50" fmla="*/ 68 w 306"/>
                <a:gd name="T51" fmla="*/ 263 h 1144"/>
                <a:gd name="T52" fmla="*/ 69 w 306"/>
                <a:gd name="T53" fmla="*/ 261 h 1144"/>
                <a:gd name="T54" fmla="*/ 70 w 306"/>
                <a:gd name="T55" fmla="*/ 260 h 1144"/>
                <a:gd name="T56" fmla="*/ 70 w 306"/>
                <a:gd name="T57" fmla="*/ 258 h 1144"/>
                <a:gd name="T58" fmla="*/ 68 w 306"/>
                <a:gd name="T59" fmla="*/ 242 h 1144"/>
                <a:gd name="T60" fmla="*/ 64 w 306"/>
                <a:gd name="T61" fmla="*/ 213 h 1144"/>
                <a:gd name="T62" fmla="*/ 59 w 306"/>
                <a:gd name="T63" fmla="*/ 175 h 1144"/>
                <a:gd name="T64" fmla="*/ 53 w 306"/>
                <a:gd name="T65" fmla="*/ 134 h 1144"/>
                <a:gd name="T66" fmla="*/ 47 w 306"/>
                <a:gd name="T67" fmla="*/ 94 h 1144"/>
                <a:gd name="T68" fmla="*/ 42 w 306"/>
                <a:gd name="T69" fmla="*/ 59 h 1144"/>
                <a:gd name="T70" fmla="*/ 38 w 306"/>
                <a:gd name="T71" fmla="*/ 33 h 1144"/>
                <a:gd name="T72" fmla="*/ 36 w 306"/>
                <a:gd name="T73" fmla="*/ 21 h 1144"/>
                <a:gd name="T74" fmla="*/ 34 w 306"/>
                <a:gd name="T75" fmla="*/ 17 h 1144"/>
                <a:gd name="T76" fmla="*/ 31 w 306"/>
                <a:gd name="T77" fmla="*/ 13 h 1144"/>
                <a:gd name="T78" fmla="*/ 27 w 306"/>
                <a:gd name="T79" fmla="*/ 10 h 1144"/>
                <a:gd name="T80" fmla="*/ 22 w 306"/>
                <a:gd name="T81" fmla="*/ 7 h 1144"/>
                <a:gd name="T82" fmla="*/ 17 w 306"/>
                <a:gd name="T83" fmla="*/ 4 h 1144"/>
                <a:gd name="T84" fmla="*/ 12 w 306"/>
                <a:gd name="T85" fmla="*/ 3 h 1144"/>
                <a:gd name="T86" fmla="*/ 8 w 306"/>
                <a:gd name="T87" fmla="*/ 1 h 1144"/>
                <a:gd name="T88" fmla="*/ 6 w 306"/>
                <a:gd name="T89" fmla="*/ 0 h 1144"/>
                <a:gd name="T90" fmla="*/ 4 w 306"/>
                <a:gd name="T91" fmla="*/ 0 h 1144"/>
                <a:gd name="T92" fmla="*/ 3 w 306"/>
                <a:gd name="T93" fmla="*/ 1 h 1144"/>
                <a:gd name="T94" fmla="*/ 1 w 306"/>
                <a:gd name="T95" fmla="*/ 2 h 1144"/>
                <a:gd name="T96" fmla="*/ 0 w 306"/>
                <a:gd name="T97" fmla="*/ 3 h 114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06"/>
                <a:gd name="T148" fmla="*/ 0 h 1144"/>
                <a:gd name="T149" fmla="*/ 306 w 306"/>
                <a:gd name="T150" fmla="*/ 1144 h 114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06" h="1144">
                  <a:moveTo>
                    <a:pt x="2" y="14"/>
                  </a:moveTo>
                  <a:lnTo>
                    <a:pt x="0" y="22"/>
                  </a:lnTo>
                  <a:lnTo>
                    <a:pt x="2" y="29"/>
                  </a:lnTo>
                  <a:lnTo>
                    <a:pt x="7" y="35"/>
                  </a:lnTo>
                  <a:lnTo>
                    <a:pt x="13" y="39"/>
                  </a:lnTo>
                  <a:lnTo>
                    <a:pt x="29" y="44"/>
                  </a:lnTo>
                  <a:lnTo>
                    <a:pt x="46" y="51"/>
                  </a:lnTo>
                  <a:lnTo>
                    <a:pt x="63" y="58"/>
                  </a:lnTo>
                  <a:lnTo>
                    <a:pt x="80" y="66"/>
                  </a:lnTo>
                  <a:lnTo>
                    <a:pt x="94" y="75"/>
                  </a:lnTo>
                  <a:lnTo>
                    <a:pt x="107" y="84"/>
                  </a:lnTo>
                  <a:lnTo>
                    <a:pt x="116" y="94"/>
                  </a:lnTo>
                  <a:lnTo>
                    <a:pt x="121" y="103"/>
                  </a:lnTo>
                  <a:lnTo>
                    <a:pt x="128" y="139"/>
                  </a:lnTo>
                  <a:lnTo>
                    <a:pt x="139" y="220"/>
                  </a:lnTo>
                  <a:lnTo>
                    <a:pt x="156" y="335"/>
                  </a:lnTo>
                  <a:lnTo>
                    <a:pt x="177" y="479"/>
                  </a:lnTo>
                  <a:lnTo>
                    <a:pt x="199" y="637"/>
                  </a:lnTo>
                  <a:lnTo>
                    <a:pt x="223" y="805"/>
                  </a:lnTo>
                  <a:lnTo>
                    <a:pt x="246" y="971"/>
                  </a:lnTo>
                  <a:lnTo>
                    <a:pt x="267" y="1129"/>
                  </a:lnTo>
                  <a:lnTo>
                    <a:pt x="270" y="1137"/>
                  </a:lnTo>
                  <a:lnTo>
                    <a:pt x="275" y="1142"/>
                  </a:lnTo>
                  <a:lnTo>
                    <a:pt x="281" y="1144"/>
                  </a:lnTo>
                  <a:lnTo>
                    <a:pt x="289" y="1144"/>
                  </a:lnTo>
                  <a:lnTo>
                    <a:pt x="297" y="1142"/>
                  </a:lnTo>
                  <a:lnTo>
                    <a:pt x="303" y="1137"/>
                  </a:lnTo>
                  <a:lnTo>
                    <a:pt x="306" y="1130"/>
                  </a:lnTo>
                  <a:lnTo>
                    <a:pt x="306" y="1122"/>
                  </a:lnTo>
                  <a:lnTo>
                    <a:pt x="297" y="1051"/>
                  </a:lnTo>
                  <a:lnTo>
                    <a:pt x="279" y="925"/>
                  </a:lnTo>
                  <a:lnTo>
                    <a:pt x="257" y="763"/>
                  </a:lnTo>
                  <a:lnTo>
                    <a:pt x="232" y="585"/>
                  </a:lnTo>
                  <a:lnTo>
                    <a:pt x="207" y="410"/>
                  </a:lnTo>
                  <a:lnTo>
                    <a:pt x="185" y="256"/>
                  </a:lnTo>
                  <a:lnTo>
                    <a:pt x="168" y="144"/>
                  </a:lnTo>
                  <a:lnTo>
                    <a:pt x="159" y="92"/>
                  </a:lnTo>
                  <a:lnTo>
                    <a:pt x="150" y="74"/>
                  </a:lnTo>
                  <a:lnTo>
                    <a:pt x="136" y="57"/>
                  </a:lnTo>
                  <a:lnTo>
                    <a:pt x="116" y="43"/>
                  </a:lnTo>
                  <a:lnTo>
                    <a:pt x="95" y="30"/>
                  </a:lnTo>
                  <a:lnTo>
                    <a:pt x="73" y="19"/>
                  </a:lnTo>
                  <a:lnTo>
                    <a:pt x="54" y="12"/>
                  </a:lnTo>
                  <a:lnTo>
                    <a:pt x="37" y="5"/>
                  </a:lnTo>
                  <a:lnTo>
                    <a:pt x="26" y="1"/>
                  </a:lnTo>
                  <a:lnTo>
                    <a:pt x="18" y="0"/>
                  </a:lnTo>
                  <a:lnTo>
                    <a:pt x="11" y="3"/>
                  </a:lnTo>
                  <a:lnTo>
                    <a:pt x="5" y="8"/>
                  </a:lnTo>
                  <a:lnTo>
                    <a:pt x="2" y="14"/>
                  </a:lnTo>
                  <a:close/>
                </a:path>
              </a:pathLst>
            </a:custGeom>
            <a:solidFill>
              <a:srgbClr val="000000"/>
            </a:solidFill>
            <a:ln w="9525">
              <a:noFill/>
              <a:round/>
              <a:headEnd/>
              <a:tailEnd/>
            </a:ln>
          </p:spPr>
          <p:txBody>
            <a:bodyPr/>
            <a:lstStyle/>
            <a:p>
              <a:pPr rtl="0"/>
              <a:endParaRPr lang="en-US" sz="3800"/>
            </a:p>
          </p:txBody>
        </p:sp>
        <p:sp>
          <p:nvSpPr>
            <p:cNvPr id="41557" name="Freeform 597"/>
            <p:cNvSpPr>
              <a:spLocks/>
            </p:cNvSpPr>
            <p:nvPr/>
          </p:nvSpPr>
          <p:spPr bwMode="auto">
            <a:xfrm>
              <a:off x="678" y="2744"/>
              <a:ext cx="34" cy="260"/>
            </a:xfrm>
            <a:custGeom>
              <a:avLst/>
              <a:gdLst>
                <a:gd name="T0" fmla="*/ 27 w 151"/>
                <a:gd name="T1" fmla="*/ 0 h 1135"/>
                <a:gd name="T2" fmla="*/ 25 w 151"/>
                <a:gd name="T3" fmla="*/ 2 h 1135"/>
                <a:gd name="T4" fmla="*/ 22 w 151"/>
                <a:gd name="T5" fmla="*/ 4 h 1135"/>
                <a:gd name="T6" fmla="*/ 18 w 151"/>
                <a:gd name="T7" fmla="*/ 6 h 1135"/>
                <a:gd name="T8" fmla="*/ 13 w 151"/>
                <a:gd name="T9" fmla="*/ 10 h 1135"/>
                <a:gd name="T10" fmla="*/ 9 w 151"/>
                <a:gd name="T11" fmla="*/ 14 h 1135"/>
                <a:gd name="T12" fmla="*/ 5 w 151"/>
                <a:gd name="T13" fmla="*/ 18 h 1135"/>
                <a:gd name="T14" fmla="*/ 3 w 151"/>
                <a:gd name="T15" fmla="*/ 22 h 1135"/>
                <a:gd name="T16" fmla="*/ 2 w 151"/>
                <a:gd name="T17" fmla="*/ 26 h 1135"/>
                <a:gd name="T18" fmla="*/ 1 w 151"/>
                <a:gd name="T19" fmla="*/ 65 h 1135"/>
                <a:gd name="T20" fmla="*/ 1 w 151"/>
                <a:gd name="T21" fmla="*/ 141 h 1135"/>
                <a:gd name="T22" fmla="*/ 0 w 151"/>
                <a:gd name="T23" fmla="*/ 217 h 1135"/>
                <a:gd name="T24" fmla="*/ 0 w 151"/>
                <a:gd name="T25" fmla="*/ 255 h 1135"/>
                <a:gd name="T26" fmla="*/ 0 w 151"/>
                <a:gd name="T27" fmla="*/ 257 h 1135"/>
                <a:gd name="T28" fmla="*/ 2 w 151"/>
                <a:gd name="T29" fmla="*/ 259 h 1135"/>
                <a:gd name="T30" fmla="*/ 3 w 151"/>
                <a:gd name="T31" fmla="*/ 260 h 1135"/>
                <a:gd name="T32" fmla="*/ 5 w 151"/>
                <a:gd name="T33" fmla="*/ 260 h 1135"/>
                <a:gd name="T34" fmla="*/ 6 w 151"/>
                <a:gd name="T35" fmla="*/ 260 h 1135"/>
                <a:gd name="T36" fmla="*/ 8 w 151"/>
                <a:gd name="T37" fmla="*/ 259 h 1135"/>
                <a:gd name="T38" fmla="*/ 9 w 151"/>
                <a:gd name="T39" fmla="*/ 257 h 1135"/>
                <a:gd name="T40" fmla="*/ 9 w 151"/>
                <a:gd name="T41" fmla="*/ 255 h 1135"/>
                <a:gd name="T42" fmla="*/ 9 w 151"/>
                <a:gd name="T43" fmla="*/ 189 h 1135"/>
                <a:gd name="T44" fmla="*/ 9 w 151"/>
                <a:gd name="T45" fmla="*/ 116 h 1135"/>
                <a:gd name="T46" fmla="*/ 10 w 151"/>
                <a:gd name="T47" fmla="*/ 56 h 1135"/>
                <a:gd name="T48" fmla="*/ 10 w 151"/>
                <a:gd name="T49" fmla="*/ 27 h 1135"/>
                <a:gd name="T50" fmla="*/ 11 w 151"/>
                <a:gd name="T51" fmla="*/ 25 h 1135"/>
                <a:gd name="T52" fmla="*/ 13 w 151"/>
                <a:gd name="T53" fmla="*/ 23 h 1135"/>
                <a:gd name="T54" fmla="*/ 15 w 151"/>
                <a:gd name="T55" fmla="*/ 20 h 1135"/>
                <a:gd name="T56" fmla="*/ 18 w 151"/>
                <a:gd name="T57" fmla="*/ 17 h 1135"/>
                <a:gd name="T58" fmla="*/ 21 w 151"/>
                <a:gd name="T59" fmla="*/ 15 h 1135"/>
                <a:gd name="T60" fmla="*/ 25 w 151"/>
                <a:gd name="T61" fmla="*/ 12 h 1135"/>
                <a:gd name="T62" fmla="*/ 28 w 151"/>
                <a:gd name="T63" fmla="*/ 10 h 1135"/>
                <a:gd name="T64" fmla="*/ 32 w 151"/>
                <a:gd name="T65" fmla="*/ 8 h 1135"/>
                <a:gd name="T66" fmla="*/ 33 w 151"/>
                <a:gd name="T67" fmla="*/ 7 h 1135"/>
                <a:gd name="T68" fmla="*/ 34 w 151"/>
                <a:gd name="T69" fmla="*/ 5 h 1135"/>
                <a:gd name="T70" fmla="*/ 34 w 151"/>
                <a:gd name="T71" fmla="*/ 4 h 1135"/>
                <a:gd name="T72" fmla="*/ 34 w 151"/>
                <a:gd name="T73" fmla="*/ 2 h 1135"/>
                <a:gd name="T74" fmla="*/ 32 w 151"/>
                <a:gd name="T75" fmla="*/ 1 h 1135"/>
                <a:gd name="T76" fmla="*/ 31 w 151"/>
                <a:gd name="T77" fmla="*/ 0 h 1135"/>
                <a:gd name="T78" fmla="*/ 29 w 151"/>
                <a:gd name="T79" fmla="*/ 0 h 1135"/>
                <a:gd name="T80" fmla="*/ 27 w 151"/>
                <a:gd name="T81" fmla="*/ 0 h 113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1"/>
                <a:gd name="T124" fmla="*/ 0 h 1135"/>
                <a:gd name="T125" fmla="*/ 151 w 151"/>
                <a:gd name="T126" fmla="*/ 1135 h 113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1" h="1135">
                  <a:moveTo>
                    <a:pt x="121" y="2"/>
                  </a:moveTo>
                  <a:lnTo>
                    <a:pt x="111" y="7"/>
                  </a:lnTo>
                  <a:lnTo>
                    <a:pt x="96" y="16"/>
                  </a:lnTo>
                  <a:lnTo>
                    <a:pt x="78" y="28"/>
                  </a:lnTo>
                  <a:lnTo>
                    <a:pt x="59" y="42"/>
                  </a:lnTo>
                  <a:lnTo>
                    <a:pt x="41" y="59"/>
                  </a:lnTo>
                  <a:lnTo>
                    <a:pt x="24" y="78"/>
                  </a:lnTo>
                  <a:lnTo>
                    <a:pt x="12" y="96"/>
                  </a:lnTo>
                  <a:lnTo>
                    <a:pt x="7" y="115"/>
                  </a:lnTo>
                  <a:lnTo>
                    <a:pt x="4" y="284"/>
                  </a:lnTo>
                  <a:lnTo>
                    <a:pt x="3" y="617"/>
                  </a:lnTo>
                  <a:lnTo>
                    <a:pt x="1" y="949"/>
                  </a:lnTo>
                  <a:lnTo>
                    <a:pt x="0" y="1115"/>
                  </a:lnTo>
                  <a:lnTo>
                    <a:pt x="1" y="1123"/>
                  </a:lnTo>
                  <a:lnTo>
                    <a:pt x="7" y="1130"/>
                  </a:lnTo>
                  <a:lnTo>
                    <a:pt x="12" y="1134"/>
                  </a:lnTo>
                  <a:lnTo>
                    <a:pt x="20" y="1135"/>
                  </a:lnTo>
                  <a:lnTo>
                    <a:pt x="28" y="1134"/>
                  </a:lnTo>
                  <a:lnTo>
                    <a:pt x="34" y="1130"/>
                  </a:lnTo>
                  <a:lnTo>
                    <a:pt x="39" y="1123"/>
                  </a:lnTo>
                  <a:lnTo>
                    <a:pt x="41" y="1115"/>
                  </a:lnTo>
                  <a:lnTo>
                    <a:pt x="41" y="825"/>
                  </a:lnTo>
                  <a:lnTo>
                    <a:pt x="42" y="507"/>
                  </a:lnTo>
                  <a:lnTo>
                    <a:pt x="44" y="243"/>
                  </a:lnTo>
                  <a:lnTo>
                    <a:pt x="46" y="119"/>
                  </a:lnTo>
                  <a:lnTo>
                    <a:pt x="50" y="110"/>
                  </a:lnTo>
                  <a:lnTo>
                    <a:pt x="56" y="100"/>
                  </a:lnTo>
                  <a:lnTo>
                    <a:pt x="68" y="88"/>
                  </a:lnTo>
                  <a:lnTo>
                    <a:pt x="81" y="76"/>
                  </a:lnTo>
                  <a:lnTo>
                    <a:pt x="95" y="65"/>
                  </a:lnTo>
                  <a:lnTo>
                    <a:pt x="111" y="54"/>
                  </a:lnTo>
                  <a:lnTo>
                    <a:pt x="126" y="45"/>
                  </a:lnTo>
                  <a:lnTo>
                    <a:pt x="141" y="37"/>
                  </a:lnTo>
                  <a:lnTo>
                    <a:pt x="146" y="32"/>
                  </a:lnTo>
                  <a:lnTo>
                    <a:pt x="150" y="24"/>
                  </a:lnTo>
                  <a:lnTo>
                    <a:pt x="151" y="18"/>
                  </a:lnTo>
                  <a:lnTo>
                    <a:pt x="149" y="10"/>
                  </a:lnTo>
                  <a:lnTo>
                    <a:pt x="143" y="3"/>
                  </a:lnTo>
                  <a:lnTo>
                    <a:pt x="137" y="0"/>
                  </a:lnTo>
                  <a:lnTo>
                    <a:pt x="129" y="0"/>
                  </a:lnTo>
                  <a:lnTo>
                    <a:pt x="121" y="2"/>
                  </a:lnTo>
                  <a:close/>
                </a:path>
              </a:pathLst>
            </a:custGeom>
            <a:solidFill>
              <a:srgbClr val="000000"/>
            </a:solidFill>
            <a:ln w="9525">
              <a:noFill/>
              <a:round/>
              <a:headEnd/>
              <a:tailEnd/>
            </a:ln>
          </p:spPr>
          <p:txBody>
            <a:bodyPr/>
            <a:lstStyle/>
            <a:p>
              <a:pPr rtl="0"/>
              <a:endParaRPr lang="en-US" sz="3800"/>
            </a:p>
          </p:txBody>
        </p:sp>
        <p:sp>
          <p:nvSpPr>
            <p:cNvPr id="41558" name="Freeform 598"/>
            <p:cNvSpPr>
              <a:spLocks/>
            </p:cNvSpPr>
            <p:nvPr/>
          </p:nvSpPr>
          <p:spPr bwMode="auto">
            <a:xfrm>
              <a:off x="485" y="2725"/>
              <a:ext cx="313" cy="71"/>
            </a:xfrm>
            <a:custGeom>
              <a:avLst/>
              <a:gdLst>
                <a:gd name="T0" fmla="*/ 300 w 1367"/>
                <a:gd name="T1" fmla="*/ 0 h 308"/>
                <a:gd name="T2" fmla="*/ 9 w 1367"/>
                <a:gd name="T3" fmla="*/ 46 h 308"/>
                <a:gd name="T4" fmla="*/ 8 w 1367"/>
                <a:gd name="T5" fmla="*/ 46 h 308"/>
                <a:gd name="T6" fmla="*/ 8 w 1367"/>
                <a:gd name="T7" fmla="*/ 46 h 308"/>
                <a:gd name="T8" fmla="*/ 7 w 1367"/>
                <a:gd name="T9" fmla="*/ 47 h 308"/>
                <a:gd name="T10" fmla="*/ 6 w 1367"/>
                <a:gd name="T11" fmla="*/ 47 h 308"/>
                <a:gd name="T12" fmla="*/ 3 w 1367"/>
                <a:gd name="T13" fmla="*/ 52 h 308"/>
                <a:gd name="T14" fmla="*/ 1 w 1367"/>
                <a:gd name="T15" fmla="*/ 55 h 308"/>
                <a:gd name="T16" fmla="*/ 0 w 1367"/>
                <a:gd name="T17" fmla="*/ 59 h 308"/>
                <a:gd name="T18" fmla="*/ 0 w 1367"/>
                <a:gd name="T19" fmla="*/ 63 h 308"/>
                <a:gd name="T20" fmla="*/ 1 w 1367"/>
                <a:gd name="T21" fmla="*/ 65 h 308"/>
                <a:gd name="T22" fmla="*/ 3 w 1367"/>
                <a:gd name="T23" fmla="*/ 67 h 308"/>
                <a:gd name="T24" fmla="*/ 5 w 1367"/>
                <a:gd name="T25" fmla="*/ 69 h 308"/>
                <a:gd name="T26" fmla="*/ 7 w 1367"/>
                <a:gd name="T27" fmla="*/ 70 h 308"/>
                <a:gd name="T28" fmla="*/ 9 w 1367"/>
                <a:gd name="T29" fmla="*/ 71 h 308"/>
                <a:gd name="T30" fmla="*/ 11 w 1367"/>
                <a:gd name="T31" fmla="*/ 71 h 308"/>
                <a:gd name="T32" fmla="*/ 12 w 1367"/>
                <a:gd name="T33" fmla="*/ 71 h 308"/>
                <a:gd name="T34" fmla="*/ 13 w 1367"/>
                <a:gd name="T35" fmla="*/ 71 h 308"/>
                <a:gd name="T36" fmla="*/ 14 w 1367"/>
                <a:gd name="T37" fmla="*/ 71 h 308"/>
                <a:gd name="T38" fmla="*/ 14 w 1367"/>
                <a:gd name="T39" fmla="*/ 71 h 308"/>
                <a:gd name="T40" fmla="*/ 14 w 1367"/>
                <a:gd name="T41" fmla="*/ 71 h 308"/>
                <a:gd name="T42" fmla="*/ 14 w 1367"/>
                <a:gd name="T43" fmla="*/ 71 h 308"/>
                <a:gd name="T44" fmla="*/ 306 w 1367"/>
                <a:gd name="T45" fmla="*/ 23 h 308"/>
                <a:gd name="T46" fmla="*/ 306 w 1367"/>
                <a:gd name="T47" fmla="*/ 23 h 308"/>
                <a:gd name="T48" fmla="*/ 307 w 1367"/>
                <a:gd name="T49" fmla="*/ 22 h 308"/>
                <a:gd name="T50" fmla="*/ 308 w 1367"/>
                <a:gd name="T51" fmla="*/ 22 h 308"/>
                <a:gd name="T52" fmla="*/ 308 w 1367"/>
                <a:gd name="T53" fmla="*/ 22 h 308"/>
                <a:gd name="T54" fmla="*/ 311 w 1367"/>
                <a:gd name="T55" fmla="*/ 19 h 308"/>
                <a:gd name="T56" fmla="*/ 312 w 1367"/>
                <a:gd name="T57" fmla="*/ 15 h 308"/>
                <a:gd name="T58" fmla="*/ 313 w 1367"/>
                <a:gd name="T59" fmla="*/ 12 h 308"/>
                <a:gd name="T60" fmla="*/ 313 w 1367"/>
                <a:gd name="T61" fmla="*/ 9 h 308"/>
                <a:gd name="T62" fmla="*/ 312 w 1367"/>
                <a:gd name="T63" fmla="*/ 7 h 308"/>
                <a:gd name="T64" fmla="*/ 310 w 1367"/>
                <a:gd name="T65" fmla="*/ 5 h 308"/>
                <a:gd name="T66" fmla="*/ 309 w 1367"/>
                <a:gd name="T67" fmla="*/ 3 h 308"/>
                <a:gd name="T68" fmla="*/ 307 w 1367"/>
                <a:gd name="T69" fmla="*/ 2 h 308"/>
                <a:gd name="T70" fmla="*/ 305 w 1367"/>
                <a:gd name="T71" fmla="*/ 1 h 308"/>
                <a:gd name="T72" fmla="*/ 304 w 1367"/>
                <a:gd name="T73" fmla="*/ 0 h 308"/>
                <a:gd name="T74" fmla="*/ 303 w 1367"/>
                <a:gd name="T75" fmla="*/ 0 h 308"/>
                <a:gd name="T76" fmla="*/ 302 w 1367"/>
                <a:gd name="T77" fmla="*/ 0 h 308"/>
                <a:gd name="T78" fmla="*/ 301 w 1367"/>
                <a:gd name="T79" fmla="*/ 0 h 308"/>
                <a:gd name="T80" fmla="*/ 301 w 1367"/>
                <a:gd name="T81" fmla="*/ 0 h 308"/>
                <a:gd name="T82" fmla="*/ 301 w 1367"/>
                <a:gd name="T83" fmla="*/ 0 h 308"/>
                <a:gd name="T84" fmla="*/ 300 w 1367"/>
                <a:gd name="T85" fmla="*/ 0 h 30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67"/>
                <a:gd name="T130" fmla="*/ 0 h 308"/>
                <a:gd name="T131" fmla="*/ 1367 w 1367"/>
                <a:gd name="T132" fmla="*/ 308 h 30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67" h="308">
                  <a:moveTo>
                    <a:pt x="1310" y="0"/>
                  </a:moveTo>
                  <a:lnTo>
                    <a:pt x="39" y="199"/>
                  </a:lnTo>
                  <a:lnTo>
                    <a:pt x="36" y="200"/>
                  </a:lnTo>
                  <a:lnTo>
                    <a:pt x="33" y="201"/>
                  </a:lnTo>
                  <a:lnTo>
                    <a:pt x="31" y="203"/>
                  </a:lnTo>
                  <a:lnTo>
                    <a:pt x="28" y="205"/>
                  </a:lnTo>
                  <a:lnTo>
                    <a:pt x="13" y="224"/>
                  </a:lnTo>
                  <a:lnTo>
                    <a:pt x="3" y="240"/>
                  </a:lnTo>
                  <a:lnTo>
                    <a:pt x="0" y="257"/>
                  </a:lnTo>
                  <a:lnTo>
                    <a:pt x="1" y="273"/>
                  </a:lnTo>
                  <a:lnTo>
                    <a:pt x="6" y="283"/>
                  </a:lnTo>
                  <a:lnTo>
                    <a:pt x="14" y="291"/>
                  </a:lnTo>
                  <a:lnTo>
                    <a:pt x="23" y="298"/>
                  </a:lnTo>
                  <a:lnTo>
                    <a:pt x="32" y="302"/>
                  </a:lnTo>
                  <a:lnTo>
                    <a:pt x="41" y="306"/>
                  </a:lnTo>
                  <a:lnTo>
                    <a:pt x="49" y="307"/>
                  </a:lnTo>
                  <a:lnTo>
                    <a:pt x="54" y="308"/>
                  </a:lnTo>
                  <a:lnTo>
                    <a:pt x="58" y="308"/>
                  </a:lnTo>
                  <a:lnTo>
                    <a:pt x="59" y="308"/>
                  </a:lnTo>
                  <a:lnTo>
                    <a:pt x="61" y="308"/>
                  </a:lnTo>
                  <a:lnTo>
                    <a:pt x="62" y="308"/>
                  </a:lnTo>
                  <a:lnTo>
                    <a:pt x="63" y="308"/>
                  </a:lnTo>
                  <a:lnTo>
                    <a:pt x="1335" y="99"/>
                  </a:lnTo>
                  <a:lnTo>
                    <a:pt x="1337" y="99"/>
                  </a:lnTo>
                  <a:lnTo>
                    <a:pt x="1340" y="97"/>
                  </a:lnTo>
                  <a:lnTo>
                    <a:pt x="1343" y="95"/>
                  </a:lnTo>
                  <a:lnTo>
                    <a:pt x="1345" y="94"/>
                  </a:lnTo>
                  <a:lnTo>
                    <a:pt x="1357" y="81"/>
                  </a:lnTo>
                  <a:lnTo>
                    <a:pt x="1363" y="67"/>
                  </a:lnTo>
                  <a:lnTo>
                    <a:pt x="1367" y="53"/>
                  </a:lnTo>
                  <a:lnTo>
                    <a:pt x="1366" y="40"/>
                  </a:lnTo>
                  <a:lnTo>
                    <a:pt x="1362" y="30"/>
                  </a:lnTo>
                  <a:lnTo>
                    <a:pt x="1356" y="22"/>
                  </a:lnTo>
                  <a:lnTo>
                    <a:pt x="1349" y="15"/>
                  </a:lnTo>
                  <a:lnTo>
                    <a:pt x="1341" y="10"/>
                  </a:lnTo>
                  <a:lnTo>
                    <a:pt x="1333" y="5"/>
                  </a:lnTo>
                  <a:lnTo>
                    <a:pt x="1327" y="2"/>
                  </a:lnTo>
                  <a:lnTo>
                    <a:pt x="1322" y="1"/>
                  </a:lnTo>
                  <a:lnTo>
                    <a:pt x="1319" y="0"/>
                  </a:lnTo>
                  <a:lnTo>
                    <a:pt x="1316" y="0"/>
                  </a:lnTo>
                  <a:lnTo>
                    <a:pt x="1315" y="0"/>
                  </a:lnTo>
                  <a:lnTo>
                    <a:pt x="1313" y="0"/>
                  </a:lnTo>
                  <a:lnTo>
                    <a:pt x="1310" y="0"/>
                  </a:lnTo>
                  <a:close/>
                </a:path>
              </a:pathLst>
            </a:custGeom>
            <a:solidFill>
              <a:srgbClr val="000000"/>
            </a:solidFill>
            <a:ln w="9525">
              <a:noFill/>
              <a:round/>
              <a:headEnd/>
              <a:tailEnd/>
            </a:ln>
          </p:spPr>
          <p:txBody>
            <a:bodyPr/>
            <a:lstStyle/>
            <a:p>
              <a:pPr rtl="0"/>
              <a:endParaRPr lang="en-US" sz="3800"/>
            </a:p>
          </p:txBody>
        </p:sp>
        <p:sp>
          <p:nvSpPr>
            <p:cNvPr id="41559" name="Freeform 599"/>
            <p:cNvSpPr>
              <a:spLocks/>
            </p:cNvSpPr>
            <p:nvPr/>
          </p:nvSpPr>
          <p:spPr bwMode="auto">
            <a:xfrm>
              <a:off x="494" y="2735"/>
              <a:ext cx="295" cy="52"/>
            </a:xfrm>
            <a:custGeom>
              <a:avLst/>
              <a:gdLst>
                <a:gd name="T0" fmla="*/ 292 w 1288"/>
                <a:gd name="T1" fmla="*/ 1 h 229"/>
                <a:gd name="T2" fmla="*/ 295 w 1288"/>
                <a:gd name="T3" fmla="*/ 2 h 229"/>
                <a:gd name="T4" fmla="*/ 295 w 1288"/>
                <a:gd name="T5" fmla="*/ 2 h 229"/>
                <a:gd name="T6" fmla="*/ 295 w 1288"/>
                <a:gd name="T7" fmla="*/ 2 h 229"/>
                <a:gd name="T8" fmla="*/ 295 w 1288"/>
                <a:gd name="T9" fmla="*/ 3 h 229"/>
                <a:gd name="T10" fmla="*/ 294 w 1288"/>
                <a:gd name="T11" fmla="*/ 4 h 229"/>
                <a:gd name="T12" fmla="*/ 292 w 1288"/>
                <a:gd name="T13" fmla="*/ 5 h 229"/>
                <a:gd name="T14" fmla="*/ 286 w 1288"/>
                <a:gd name="T15" fmla="*/ 6 h 229"/>
                <a:gd name="T16" fmla="*/ 273 w 1288"/>
                <a:gd name="T17" fmla="*/ 8 h 229"/>
                <a:gd name="T18" fmla="*/ 257 w 1288"/>
                <a:gd name="T19" fmla="*/ 11 h 229"/>
                <a:gd name="T20" fmla="*/ 237 w 1288"/>
                <a:gd name="T21" fmla="*/ 14 h 229"/>
                <a:gd name="T22" fmla="*/ 214 w 1288"/>
                <a:gd name="T23" fmla="*/ 18 h 229"/>
                <a:gd name="T24" fmla="*/ 188 w 1288"/>
                <a:gd name="T25" fmla="*/ 22 h 229"/>
                <a:gd name="T26" fmla="*/ 162 w 1288"/>
                <a:gd name="T27" fmla="*/ 26 h 229"/>
                <a:gd name="T28" fmla="*/ 135 w 1288"/>
                <a:gd name="T29" fmla="*/ 31 h 229"/>
                <a:gd name="T30" fmla="*/ 109 w 1288"/>
                <a:gd name="T31" fmla="*/ 35 h 229"/>
                <a:gd name="T32" fmla="*/ 84 w 1288"/>
                <a:gd name="T33" fmla="*/ 39 h 229"/>
                <a:gd name="T34" fmla="*/ 61 w 1288"/>
                <a:gd name="T35" fmla="*/ 43 h 229"/>
                <a:gd name="T36" fmla="*/ 41 w 1288"/>
                <a:gd name="T37" fmla="*/ 46 h 229"/>
                <a:gd name="T38" fmla="*/ 24 w 1288"/>
                <a:gd name="T39" fmla="*/ 49 h 229"/>
                <a:gd name="T40" fmla="*/ 12 w 1288"/>
                <a:gd name="T41" fmla="*/ 51 h 229"/>
                <a:gd name="T42" fmla="*/ 6 w 1288"/>
                <a:gd name="T43" fmla="*/ 52 h 229"/>
                <a:gd name="T44" fmla="*/ 3 w 1288"/>
                <a:gd name="T45" fmla="*/ 52 h 229"/>
                <a:gd name="T46" fmla="*/ 0 w 1288"/>
                <a:gd name="T47" fmla="*/ 51 h 229"/>
                <a:gd name="T48" fmla="*/ 0 w 1288"/>
                <a:gd name="T49" fmla="*/ 50 h 229"/>
                <a:gd name="T50" fmla="*/ 0 w 1288"/>
                <a:gd name="T51" fmla="*/ 50 h 229"/>
                <a:gd name="T52" fmla="*/ 0 w 1288"/>
                <a:gd name="T53" fmla="*/ 49 h 229"/>
                <a:gd name="T54" fmla="*/ 1 w 1288"/>
                <a:gd name="T55" fmla="*/ 47 h 229"/>
                <a:gd name="T56" fmla="*/ 4 w 1288"/>
                <a:gd name="T57" fmla="*/ 45 h 229"/>
                <a:gd name="T58" fmla="*/ 11 w 1288"/>
                <a:gd name="T59" fmla="*/ 44 h 229"/>
                <a:gd name="T60" fmla="*/ 23 w 1288"/>
                <a:gd name="T61" fmla="*/ 42 h 229"/>
                <a:gd name="T62" fmla="*/ 39 w 1288"/>
                <a:gd name="T63" fmla="*/ 39 h 229"/>
                <a:gd name="T64" fmla="*/ 60 w 1288"/>
                <a:gd name="T65" fmla="*/ 36 h 229"/>
                <a:gd name="T66" fmla="*/ 83 w 1288"/>
                <a:gd name="T67" fmla="*/ 32 h 229"/>
                <a:gd name="T68" fmla="*/ 108 w 1288"/>
                <a:gd name="T69" fmla="*/ 29 h 229"/>
                <a:gd name="T70" fmla="*/ 134 w 1288"/>
                <a:gd name="T71" fmla="*/ 25 h 229"/>
                <a:gd name="T72" fmla="*/ 161 w 1288"/>
                <a:gd name="T73" fmla="*/ 20 h 229"/>
                <a:gd name="T74" fmla="*/ 187 w 1288"/>
                <a:gd name="T75" fmla="*/ 16 h 229"/>
                <a:gd name="T76" fmla="*/ 212 w 1288"/>
                <a:gd name="T77" fmla="*/ 12 h 229"/>
                <a:gd name="T78" fmla="*/ 235 w 1288"/>
                <a:gd name="T79" fmla="*/ 9 h 229"/>
                <a:gd name="T80" fmla="*/ 255 w 1288"/>
                <a:gd name="T81" fmla="*/ 6 h 229"/>
                <a:gd name="T82" fmla="*/ 272 w 1288"/>
                <a:gd name="T83" fmla="*/ 3 h 229"/>
                <a:gd name="T84" fmla="*/ 284 w 1288"/>
                <a:gd name="T85" fmla="*/ 1 h 229"/>
                <a:gd name="T86" fmla="*/ 290 w 1288"/>
                <a:gd name="T87" fmla="*/ 0 h 22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88"/>
                <a:gd name="T133" fmla="*/ 0 h 229"/>
                <a:gd name="T134" fmla="*/ 1288 w 1288"/>
                <a:gd name="T135" fmla="*/ 229 h 22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88" h="229">
                  <a:moveTo>
                    <a:pt x="1272" y="0"/>
                  </a:moveTo>
                  <a:lnTo>
                    <a:pt x="1277" y="3"/>
                  </a:lnTo>
                  <a:lnTo>
                    <a:pt x="1283" y="5"/>
                  </a:lnTo>
                  <a:lnTo>
                    <a:pt x="1287" y="8"/>
                  </a:lnTo>
                  <a:lnTo>
                    <a:pt x="1288" y="11"/>
                  </a:lnTo>
                  <a:lnTo>
                    <a:pt x="1288" y="12"/>
                  </a:lnTo>
                  <a:lnTo>
                    <a:pt x="1287" y="14"/>
                  </a:lnTo>
                  <a:lnTo>
                    <a:pt x="1284" y="17"/>
                  </a:lnTo>
                  <a:lnTo>
                    <a:pt x="1281" y="21"/>
                  </a:lnTo>
                  <a:lnTo>
                    <a:pt x="1276" y="22"/>
                  </a:lnTo>
                  <a:lnTo>
                    <a:pt x="1264" y="24"/>
                  </a:lnTo>
                  <a:lnTo>
                    <a:pt x="1248" y="26"/>
                  </a:lnTo>
                  <a:lnTo>
                    <a:pt x="1223" y="30"/>
                  </a:lnTo>
                  <a:lnTo>
                    <a:pt x="1194" y="35"/>
                  </a:lnTo>
                  <a:lnTo>
                    <a:pt x="1160" y="41"/>
                  </a:lnTo>
                  <a:lnTo>
                    <a:pt x="1121" y="47"/>
                  </a:lnTo>
                  <a:lnTo>
                    <a:pt x="1080" y="55"/>
                  </a:lnTo>
                  <a:lnTo>
                    <a:pt x="1033" y="63"/>
                  </a:lnTo>
                  <a:lnTo>
                    <a:pt x="985" y="70"/>
                  </a:lnTo>
                  <a:lnTo>
                    <a:pt x="933" y="78"/>
                  </a:lnTo>
                  <a:lnTo>
                    <a:pt x="878" y="87"/>
                  </a:lnTo>
                  <a:lnTo>
                    <a:pt x="822" y="96"/>
                  </a:lnTo>
                  <a:lnTo>
                    <a:pt x="765" y="107"/>
                  </a:lnTo>
                  <a:lnTo>
                    <a:pt x="707" y="116"/>
                  </a:lnTo>
                  <a:lnTo>
                    <a:pt x="649" y="125"/>
                  </a:lnTo>
                  <a:lnTo>
                    <a:pt x="590" y="135"/>
                  </a:lnTo>
                  <a:lnTo>
                    <a:pt x="532" y="145"/>
                  </a:lnTo>
                  <a:lnTo>
                    <a:pt x="475" y="154"/>
                  </a:lnTo>
                  <a:lnTo>
                    <a:pt x="420" y="163"/>
                  </a:lnTo>
                  <a:lnTo>
                    <a:pt x="365" y="172"/>
                  </a:lnTo>
                  <a:lnTo>
                    <a:pt x="314" y="181"/>
                  </a:lnTo>
                  <a:lnTo>
                    <a:pt x="265" y="189"/>
                  </a:lnTo>
                  <a:lnTo>
                    <a:pt x="219" y="197"/>
                  </a:lnTo>
                  <a:lnTo>
                    <a:pt x="177" y="203"/>
                  </a:lnTo>
                  <a:lnTo>
                    <a:pt x="139" y="210"/>
                  </a:lnTo>
                  <a:lnTo>
                    <a:pt x="106" y="215"/>
                  </a:lnTo>
                  <a:lnTo>
                    <a:pt x="78" y="220"/>
                  </a:lnTo>
                  <a:lnTo>
                    <a:pt x="54" y="224"/>
                  </a:lnTo>
                  <a:lnTo>
                    <a:pt x="37" y="226"/>
                  </a:lnTo>
                  <a:lnTo>
                    <a:pt x="26" y="228"/>
                  </a:lnTo>
                  <a:lnTo>
                    <a:pt x="22" y="229"/>
                  </a:lnTo>
                  <a:lnTo>
                    <a:pt x="14" y="228"/>
                  </a:lnTo>
                  <a:lnTo>
                    <a:pt x="7" y="225"/>
                  </a:lnTo>
                  <a:lnTo>
                    <a:pt x="2" y="223"/>
                  </a:lnTo>
                  <a:lnTo>
                    <a:pt x="0" y="220"/>
                  </a:lnTo>
                  <a:lnTo>
                    <a:pt x="0" y="219"/>
                  </a:lnTo>
                  <a:lnTo>
                    <a:pt x="0" y="216"/>
                  </a:lnTo>
                  <a:lnTo>
                    <a:pt x="2" y="212"/>
                  </a:lnTo>
                  <a:lnTo>
                    <a:pt x="6" y="206"/>
                  </a:lnTo>
                  <a:lnTo>
                    <a:pt x="13" y="198"/>
                  </a:lnTo>
                  <a:lnTo>
                    <a:pt x="18" y="197"/>
                  </a:lnTo>
                  <a:lnTo>
                    <a:pt x="29" y="195"/>
                  </a:lnTo>
                  <a:lnTo>
                    <a:pt x="46" y="193"/>
                  </a:lnTo>
                  <a:lnTo>
                    <a:pt x="70" y="189"/>
                  </a:lnTo>
                  <a:lnTo>
                    <a:pt x="100" y="184"/>
                  </a:lnTo>
                  <a:lnTo>
                    <a:pt x="134" y="178"/>
                  </a:lnTo>
                  <a:lnTo>
                    <a:pt x="171" y="173"/>
                  </a:lnTo>
                  <a:lnTo>
                    <a:pt x="214" y="167"/>
                  </a:lnTo>
                  <a:lnTo>
                    <a:pt x="260" y="159"/>
                  </a:lnTo>
                  <a:lnTo>
                    <a:pt x="309" y="151"/>
                  </a:lnTo>
                  <a:lnTo>
                    <a:pt x="361" y="143"/>
                  </a:lnTo>
                  <a:lnTo>
                    <a:pt x="415" y="134"/>
                  </a:lnTo>
                  <a:lnTo>
                    <a:pt x="471" y="126"/>
                  </a:lnTo>
                  <a:lnTo>
                    <a:pt x="528" y="117"/>
                  </a:lnTo>
                  <a:lnTo>
                    <a:pt x="585" y="108"/>
                  </a:lnTo>
                  <a:lnTo>
                    <a:pt x="644" y="99"/>
                  </a:lnTo>
                  <a:lnTo>
                    <a:pt x="702" y="90"/>
                  </a:lnTo>
                  <a:lnTo>
                    <a:pt x="761" y="81"/>
                  </a:lnTo>
                  <a:lnTo>
                    <a:pt x="817" y="72"/>
                  </a:lnTo>
                  <a:lnTo>
                    <a:pt x="873" y="63"/>
                  </a:lnTo>
                  <a:lnTo>
                    <a:pt x="926" y="55"/>
                  </a:lnTo>
                  <a:lnTo>
                    <a:pt x="978" y="46"/>
                  </a:lnTo>
                  <a:lnTo>
                    <a:pt x="1028" y="38"/>
                  </a:lnTo>
                  <a:lnTo>
                    <a:pt x="1073" y="31"/>
                  </a:lnTo>
                  <a:lnTo>
                    <a:pt x="1115" y="25"/>
                  </a:lnTo>
                  <a:lnTo>
                    <a:pt x="1154" y="18"/>
                  </a:lnTo>
                  <a:lnTo>
                    <a:pt x="1186" y="13"/>
                  </a:lnTo>
                  <a:lnTo>
                    <a:pt x="1216" y="9"/>
                  </a:lnTo>
                  <a:lnTo>
                    <a:pt x="1238" y="5"/>
                  </a:lnTo>
                  <a:lnTo>
                    <a:pt x="1257" y="3"/>
                  </a:lnTo>
                  <a:lnTo>
                    <a:pt x="1268" y="1"/>
                  </a:lnTo>
                  <a:lnTo>
                    <a:pt x="1272" y="0"/>
                  </a:lnTo>
                  <a:close/>
                </a:path>
              </a:pathLst>
            </a:custGeom>
            <a:solidFill>
              <a:srgbClr val="C0C0C0"/>
            </a:solidFill>
            <a:ln w="9525">
              <a:noFill/>
              <a:round/>
              <a:headEnd/>
              <a:tailEnd/>
            </a:ln>
          </p:spPr>
          <p:txBody>
            <a:bodyPr/>
            <a:lstStyle/>
            <a:p>
              <a:pPr rtl="0"/>
              <a:endParaRPr lang="en-US" sz="3800"/>
            </a:p>
          </p:txBody>
        </p:sp>
        <p:sp>
          <p:nvSpPr>
            <p:cNvPr id="41560" name="Freeform 600"/>
            <p:cNvSpPr>
              <a:spLocks/>
            </p:cNvSpPr>
            <p:nvPr/>
          </p:nvSpPr>
          <p:spPr bwMode="auto">
            <a:xfrm>
              <a:off x="487" y="2770"/>
              <a:ext cx="77" cy="108"/>
            </a:xfrm>
            <a:custGeom>
              <a:avLst/>
              <a:gdLst>
                <a:gd name="T0" fmla="*/ 69 w 336"/>
                <a:gd name="T1" fmla="*/ 2 h 471"/>
                <a:gd name="T2" fmla="*/ 1 w 336"/>
                <a:gd name="T3" fmla="*/ 101 h 471"/>
                <a:gd name="T4" fmla="*/ 0 w 336"/>
                <a:gd name="T5" fmla="*/ 103 h 471"/>
                <a:gd name="T6" fmla="*/ 0 w 336"/>
                <a:gd name="T7" fmla="*/ 104 h 471"/>
                <a:gd name="T8" fmla="*/ 1 w 336"/>
                <a:gd name="T9" fmla="*/ 106 h 471"/>
                <a:gd name="T10" fmla="*/ 2 w 336"/>
                <a:gd name="T11" fmla="*/ 107 h 471"/>
                <a:gd name="T12" fmla="*/ 4 w 336"/>
                <a:gd name="T13" fmla="*/ 108 h 471"/>
                <a:gd name="T14" fmla="*/ 5 w 336"/>
                <a:gd name="T15" fmla="*/ 108 h 471"/>
                <a:gd name="T16" fmla="*/ 7 w 336"/>
                <a:gd name="T17" fmla="*/ 107 h 471"/>
                <a:gd name="T18" fmla="*/ 8 w 336"/>
                <a:gd name="T19" fmla="*/ 106 h 471"/>
                <a:gd name="T20" fmla="*/ 76 w 336"/>
                <a:gd name="T21" fmla="*/ 7 h 471"/>
                <a:gd name="T22" fmla="*/ 77 w 336"/>
                <a:gd name="T23" fmla="*/ 5 h 471"/>
                <a:gd name="T24" fmla="*/ 77 w 336"/>
                <a:gd name="T25" fmla="*/ 4 h 471"/>
                <a:gd name="T26" fmla="*/ 76 w 336"/>
                <a:gd name="T27" fmla="*/ 2 h 471"/>
                <a:gd name="T28" fmla="*/ 75 w 336"/>
                <a:gd name="T29" fmla="*/ 1 h 471"/>
                <a:gd name="T30" fmla="*/ 73 w 336"/>
                <a:gd name="T31" fmla="*/ 0 h 471"/>
                <a:gd name="T32" fmla="*/ 72 w 336"/>
                <a:gd name="T33" fmla="*/ 0 h 471"/>
                <a:gd name="T34" fmla="*/ 70 w 336"/>
                <a:gd name="T35" fmla="*/ 1 h 471"/>
                <a:gd name="T36" fmla="*/ 69 w 336"/>
                <a:gd name="T37" fmla="*/ 2 h 4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6"/>
                <a:gd name="T58" fmla="*/ 0 h 471"/>
                <a:gd name="T59" fmla="*/ 336 w 336"/>
                <a:gd name="T60" fmla="*/ 471 h 47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6" h="471">
                  <a:moveTo>
                    <a:pt x="300" y="8"/>
                  </a:moveTo>
                  <a:lnTo>
                    <a:pt x="3" y="441"/>
                  </a:lnTo>
                  <a:lnTo>
                    <a:pt x="0" y="449"/>
                  </a:lnTo>
                  <a:lnTo>
                    <a:pt x="0" y="455"/>
                  </a:lnTo>
                  <a:lnTo>
                    <a:pt x="3" y="463"/>
                  </a:lnTo>
                  <a:lnTo>
                    <a:pt x="8" y="468"/>
                  </a:lnTo>
                  <a:lnTo>
                    <a:pt x="16" y="471"/>
                  </a:lnTo>
                  <a:lnTo>
                    <a:pt x="22" y="471"/>
                  </a:lnTo>
                  <a:lnTo>
                    <a:pt x="30" y="468"/>
                  </a:lnTo>
                  <a:lnTo>
                    <a:pt x="35" y="463"/>
                  </a:lnTo>
                  <a:lnTo>
                    <a:pt x="332" y="31"/>
                  </a:lnTo>
                  <a:lnTo>
                    <a:pt x="335" y="23"/>
                  </a:lnTo>
                  <a:lnTo>
                    <a:pt x="336" y="16"/>
                  </a:lnTo>
                  <a:lnTo>
                    <a:pt x="332" y="9"/>
                  </a:lnTo>
                  <a:lnTo>
                    <a:pt x="327" y="3"/>
                  </a:lnTo>
                  <a:lnTo>
                    <a:pt x="319" y="0"/>
                  </a:lnTo>
                  <a:lnTo>
                    <a:pt x="313" y="0"/>
                  </a:lnTo>
                  <a:lnTo>
                    <a:pt x="305" y="3"/>
                  </a:lnTo>
                  <a:lnTo>
                    <a:pt x="300" y="8"/>
                  </a:lnTo>
                  <a:close/>
                </a:path>
              </a:pathLst>
            </a:custGeom>
            <a:solidFill>
              <a:srgbClr val="000000"/>
            </a:solidFill>
            <a:ln w="9525">
              <a:noFill/>
              <a:round/>
              <a:headEnd/>
              <a:tailEnd/>
            </a:ln>
          </p:spPr>
          <p:txBody>
            <a:bodyPr/>
            <a:lstStyle/>
            <a:p>
              <a:pPr rtl="0"/>
              <a:endParaRPr lang="en-US" sz="3800"/>
            </a:p>
          </p:txBody>
        </p:sp>
        <p:sp>
          <p:nvSpPr>
            <p:cNvPr id="41561" name="Freeform 601"/>
            <p:cNvSpPr>
              <a:spLocks/>
            </p:cNvSpPr>
            <p:nvPr/>
          </p:nvSpPr>
          <p:spPr bwMode="auto">
            <a:xfrm>
              <a:off x="669" y="2992"/>
              <a:ext cx="27" cy="19"/>
            </a:xfrm>
            <a:custGeom>
              <a:avLst/>
              <a:gdLst>
                <a:gd name="T0" fmla="*/ 0 w 119"/>
                <a:gd name="T1" fmla="*/ 10 h 85"/>
                <a:gd name="T2" fmla="*/ 0 w 119"/>
                <a:gd name="T3" fmla="*/ 12 h 85"/>
                <a:gd name="T4" fmla="*/ 1 w 119"/>
                <a:gd name="T5" fmla="*/ 13 h 85"/>
                <a:gd name="T6" fmla="*/ 2 w 119"/>
                <a:gd name="T7" fmla="*/ 15 h 85"/>
                <a:gd name="T8" fmla="*/ 4 w 119"/>
                <a:gd name="T9" fmla="*/ 17 h 85"/>
                <a:gd name="T10" fmla="*/ 6 w 119"/>
                <a:gd name="T11" fmla="*/ 18 h 85"/>
                <a:gd name="T12" fmla="*/ 8 w 119"/>
                <a:gd name="T13" fmla="*/ 19 h 85"/>
                <a:gd name="T14" fmla="*/ 11 w 119"/>
                <a:gd name="T15" fmla="*/ 19 h 85"/>
                <a:gd name="T16" fmla="*/ 14 w 119"/>
                <a:gd name="T17" fmla="*/ 19 h 85"/>
                <a:gd name="T18" fmla="*/ 16 w 119"/>
                <a:gd name="T19" fmla="*/ 19 h 85"/>
                <a:gd name="T20" fmla="*/ 19 w 119"/>
                <a:gd name="T21" fmla="*/ 19 h 85"/>
                <a:gd name="T22" fmla="*/ 21 w 119"/>
                <a:gd name="T23" fmla="*/ 18 h 85"/>
                <a:gd name="T24" fmla="*/ 23 w 119"/>
                <a:gd name="T25" fmla="*/ 17 h 85"/>
                <a:gd name="T26" fmla="*/ 25 w 119"/>
                <a:gd name="T27" fmla="*/ 15 h 85"/>
                <a:gd name="T28" fmla="*/ 26 w 119"/>
                <a:gd name="T29" fmla="*/ 13 h 85"/>
                <a:gd name="T30" fmla="*/ 27 w 119"/>
                <a:gd name="T31" fmla="*/ 12 h 85"/>
                <a:gd name="T32" fmla="*/ 27 w 119"/>
                <a:gd name="T33" fmla="*/ 10 h 85"/>
                <a:gd name="T34" fmla="*/ 27 w 119"/>
                <a:gd name="T35" fmla="*/ 7 h 85"/>
                <a:gd name="T36" fmla="*/ 26 w 119"/>
                <a:gd name="T37" fmla="*/ 6 h 85"/>
                <a:gd name="T38" fmla="*/ 25 w 119"/>
                <a:gd name="T39" fmla="*/ 4 h 85"/>
                <a:gd name="T40" fmla="*/ 23 w 119"/>
                <a:gd name="T41" fmla="*/ 2 h 85"/>
                <a:gd name="T42" fmla="*/ 21 w 119"/>
                <a:gd name="T43" fmla="*/ 1 h 85"/>
                <a:gd name="T44" fmla="*/ 19 w 119"/>
                <a:gd name="T45" fmla="*/ 0 h 85"/>
                <a:gd name="T46" fmla="*/ 16 w 119"/>
                <a:gd name="T47" fmla="*/ 0 h 85"/>
                <a:gd name="T48" fmla="*/ 14 w 119"/>
                <a:gd name="T49" fmla="*/ 0 h 85"/>
                <a:gd name="T50" fmla="*/ 11 w 119"/>
                <a:gd name="T51" fmla="*/ 0 h 85"/>
                <a:gd name="T52" fmla="*/ 8 w 119"/>
                <a:gd name="T53" fmla="*/ 0 h 85"/>
                <a:gd name="T54" fmla="*/ 6 w 119"/>
                <a:gd name="T55" fmla="*/ 1 h 85"/>
                <a:gd name="T56" fmla="*/ 4 w 119"/>
                <a:gd name="T57" fmla="*/ 2 h 85"/>
                <a:gd name="T58" fmla="*/ 2 w 119"/>
                <a:gd name="T59" fmla="*/ 4 h 85"/>
                <a:gd name="T60" fmla="*/ 1 w 119"/>
                <a:gd name="T61" fmla="*/ 6 h 85"/>
                <a:gd name="T62" fmla="*/ 0 w 119"/>
                <a:gd name="T63" fmla="*/ 7 h 85"/>
                <a:gd name="T64" fmla="*/ 0 w 119"/>
                <a:gd name="T65" fmla="*/ 10 h 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9"/>
                <a:gd name="T100" fmla="*/ 0 h 85"/>
                <a:gd name="T101" fmla="*/ 119 w 119"/>
                <a:gd name="T102" fmla="*/ 85 h 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9" h="85">
                  <a:moveTo>
                    <a:pt x="0" y="43"/>
                  </a:moveTo>
                  <a:lnTo>
                    <a:pt x="2" y="52"/>
                  </a:lnTo>
                  <a:lnTo>
                    <a:pt x="6" y="59"/>
                  </a:lnTo>
                  <a:lnTo>
                    <a:pt x="11" y="67"/>
                  </a:lnTo>
                  <a:lnTo>
                    <a:pt x="17" y="74"/>
                  </a:lnTo>
                  <a:lnTo>
                    <a:pt x="26" y="79"/>
                  </a:lnTo>
                  <a:lnTo>
                    <a:pt x="37" y="83"/>
                  </a:lnTo>
                  <a:lnTo>
                    <a:pt x="49" y="84"/>
                  </a:lnTo>
                  <a:lnTo>
                    <a:pt x="60" y="85"/>
                  </a:lnTo>
                  <a:lnTo>
                    <a:pt x="72" y="84"/>
                  </a:lnTo>
                  <a:lnTo>
                    <a:pt x="84" y="83"/>
                  </a:lnTo>
                  <a:lnTo>
                    <a:pt x="93" y="79"/>
                  </a:lnTo>
                  <a:lnTo>
                    <a:pt x="102" y="74"/>
                  </a:lnTo>
                  <a:lnTo>
                    <a:pt x="108" y="67"/>
                  </a:lnTo>
                  <a:lnTo>
                    <a:pt x="114" y="59"/>
                  </a:lnTo>
                  <a:lnTo>
                    <a:pt x="118" y="52"/>
                  </a:lnTo>
                  <a:lnTo>
                    <a:pt x="119" y="43"/>
                  </a:lnTo>
                  <a:lnTo>
                    <a:pt x="118" y="33"/>
                  </a:lnTo>
                  <a:lnTo>
                    <a:pt x="114" y="26"/>
                  </a:lnTo>
                  <a:lnTo>
                    <a:pt x="108" y="18"/>
                  </a:lnTo>
                  <a:lnTo>
                    <a:pt x="102" y="11"/>
                  </a:lnTo>
                  <a:lnTo>
                    <a:pt x="93" y="6"/>
                  </a:lnTo>
                  <a:lnTo>
                    <a:pt x="84" y="2"/>
                  </a:lnTo>
                  <a:lnTo>
                    <a:pt x="72" y="1"/>
                  </a:lnTo>
                  <a:lnTo>
                    <a:pt x="60" y="0"/>
                  </a:lnTo>
                  <a:lnTo>
                    <a:pt x="49" y="1"/>
                  </a:lnTo>
                  <a:lnTo>
                    <a:pt x="37" y="2"/>
                  </a:lnTo>
                  <a:lnTo>
                    <a:pt x="26" y="6"/>
                  </a:lnTo>
                  <a:lnTo>
                    <a:pt x="17" y="11"/>
                  </a:lnTo>
                  <a:lnTo>
                    <a:pt x="11" y="18"/>
                  </a:lnTo>
                  <a:lnTo>
                    <a:pt x="6" y="26"/>
                  </a:lnTo>
                  <a:lnTo>
                    <a:pt x="2" y="33"/>
                  </a:lnTo>
                  <a:lnTo>
                    <a:pt x="0" y="43"/>
                  </a:lnTo>
                  <a:close/>
                </a:path>
              </a:pathLst>
            </a:custGeom>
            <a:solidFill>
              <a:srgbClr val="000000"/>
            </a:solidFill>
            <a:ln w="9525">
              <a:noFill/>
              <a:round/>
              <a:headEnd/>
              <a:tailEnd/>
            </a:ln>
          </p:spPr>
          <p:txBody>
            <a:bodyPr/>
            <a:lstStyle/>
            <a:p>
              <a:pPr rtl="0"/>
              <a:endParaRPr lang="en-US" sz="3800"/>
            </a:p>
          </p:txBody>
        </p:sp>
        <p:sp>
          <p:nvSpPr>
            <p:cNvPr id="41562" name="Freeform 602"/>
            <p:cNvSpPr>
              <a:spLocks/>
            </p:cNvSpPr>
            <p:nvPr/>
          </p:nvSpPr>
          <p:spPr bwMode="auto">
            <a:xfrm>
              <a:off x="351" y="2992"/>
              <a:ext cx="27" cy="19"/>
            </a:xfrm>
            <a:custGeom>
              <a:avLst/>
              <a:gdLst>
                <a:gd name="T0" fmla="*/ 0 w 119"/>
                <a:gd name="T1" fmla="*/ 10 h 84"/>
                <a:gd name="T2" fmla="*/ 0 w 119"/>
                <a:gd name="T3" fmla="*/ 12 h 84"/>
                <a:gd name="T4" fmla="*/ 1 w 119"/>
                <a:gd name="T5" fmla="*/ 13 h 84"/>
                <a:gd name="T6" fmla="*/ 2 w 119"/>
                <a:gd name="T7" fmla="*/ 15 h 84"/>
                <a:gd name="T8" fmla="*/ 4 w 119"/>
                <a:gd name="T9" fmla="*/ 16 h 84"/>
                <a:gd name="T10" fmla="*/ 6 w 119"/>
                <a:gd name="T11" fmla="*/ 18 h 84"/>
                <a:gd name="T12" fmla="*/ 8 w 119"/>
                <a:gd name="T13" fmla="*/ 19 h 84"/>
                <a:gd name="T14" fmla="*/ 11 w 119"/>
                <a:gd name="T15" fmla="*/ 19 h 84"/>
                <a:gd name="T16" fmla="*/ 13 w 119"/>
                <a:gd name="T17" fmla="*/ 19 h 84"/>
                <a:gd name="T18" fmla="*/ 16 w 119"/>
                <a:gd name="T19" fmla="*/ 19 h 84"/>
                <a:gd name="T20" fmla="*/ 19 w 119"/>
                <a:gd name="T21" fmla="*/ 19 h 84"/>
                <a:gd name="T22" fmla="*/ 21 w 119"/>
                <a:gd name="T23" fmla="*/ 18 h 84"/>
                <a:gd name="T24" fmla="*/ 23 w 119"/>
                <a:gd name="T25" fmla="*/ 16 h 84"/>
                <a:gd name="T26" fmla="*/ 25 w 119"/>
                <a:gd name="T27" fmla="*/ 15 h 84"/>
                <a:gd name="T28" fmla="*/ 26 w 119"/>
                <a:gd name="T29" fmla="*/ 13 h 84"/>
                <a:gd name="T30" fmla="*/ 27 w 119"/>
                <a:gd name="T31" fmla="*/ 12 h 84"/>
                <a:gd name="T32" fmla="*/ 27 w 119"/>
                <a:gd name="T33" fmla="*/ 10 h 84"/>
                <a:gd name="T34" fmla="*/ 27 w 119"/>
                <a:gd name="T35" fmla="*/ 7 h 84"/>
                <a:gd name="T36" fmla="*/ 26 w 119"/>
                <a:gd name="T37" fmla="*/ 6 h 84"/>
                <a:gd name="T38" fmla="*/ 25 w 119"/>
                <a:gd name="T39" fmla="*/ 4 h 84"/>
                <a:gd name="T40" fmla="*/ 23 w 119"/>
                <a:gd name="T41" fmla="*/ 2 h 84"/>
                <a:gd name="T42" fmla="*/ 21 w 119"/>
                <a:gd name="T43" fmla="*/ 1 h 84"/>
                <a:gd name="T44" fmla="*/ 19 w 119"/>
                <a:gd name="T45" fmla="*/ 0 h 84"/>
                <a:gd name="T46" fmla="*/ 16 w 119"/>
                <a:gd name="T47" fmla="*/ 0 h 84"/>
                <a:gd name="T48" fmla="*/ 13 w 119"/>
                <a:gd name="T49" fmla="*/ 0 h 84"/>
                <a:gd name="T50" fmla="*/ 11 w 119"/>
                <a:gd name="T51" fmla="*/ 0 h 84"/>
                <a:gd name="T52" fmla="*/ 8 w 119"/>
                <a:gd name="T53" fmla="*/ 0 h 84"/>
                <a:gd name="T54" fmla="*/ 6 w 119"/>
                <a:gd name="T55" fmla="*/ 1 h 84"/>
                <a:gd name="T56" fmla="*/ 4 w 119"/>
                <a:gd name="T57" fmla="*/ 2 h 84"/>
                <a:gd name="T58" fmla="*/ 2 w 119"/>
                <a:gd name="T59" fmla="*/ 4 h 84"/>
                <a:gd name="T60" fmla="*/ 1 w 119"/>
                <a:gd name="T61" fmla="*/ 6 h 84"/>
                <a:gd name="T62" fmla="*/ 0 w 119"/>
                <a:gd name="T63" fmla="*/ 7 h 84"/>
                <a:gd name="T64" fmla="*/ 0 w 119"/>
                <a:gd name="T65" fmla="*/ 10 h 8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9"/>
                <a:gd name="T100" fmla="*/ 0 h 84"/>
                <a:gd name="T101" fmla="*/ 119 w 119"/>
                <a:gd name="T102" fmla="*/ 84 h 8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9" h="84">
                  <a:moveTo>
                    <a:pt x="0" y="43"/>
                  </a:moveTo>
                  <a:lnTo>
                    <a:pt x="2" y="52"/>
                  </a:lnTo>
                  <a:lnTo>
                    <a:pt x="6" y="59"/>
                  </a:lnTo>
                  <a:lnTo>
                    <a:pt x="11" y="66"/>
                  </a:lnTo>
                  <a:lnTo>
                    <a:pt x="17" y="72"/>
                  </a:lnTo>
                  <a:lnTo>
                    <a:pt x="26" y="78"/>
                  </a:lnTo>
                  <a:lnTo>
                    <a:pt x="35" y="82"/>
                  </a:lnTo>
                  <a:lnTo>
                    <a:pt x="47" y="83"/>
                  </a:lnTo>
                  <a:lnTo>
                    <a:pt x="59" y="84"/>
                  </a:lnTo>
                  <a:lnTo>
                    <a:pt x="71" y="83"/>
                  </a:lnTo>
                  <a:lnTo>
                    <a:pt x="82" y="82"/>
                  </a:lnTo>
                  <a:lnTo>
                    <a:pt x="93" y="78"/>
                  </a:lnTo>
                  <a:lnTo>
                    <a:pt x="102" y="72"/>
                  </a:lnTo>
                  <a:lnTo>
                    <a:pt x="108" y="66"/>
                  </a:lnTo>
                  <a:lnTo>
                    <a:pt x="114" y="59"/>
                  </a:lnTo>
                  <a:lnTo>
                    <a:pt x="117" y="52"/>
                  </a:lnTo>
                  <a:lnTo>
                    <a:pt x="119" y="43"/>
                  </a:lnTo>
                  <a:lnTo>
                    <a:pt x="117" y="33"/>
                  </a:lnTo>
                  <a:lnTo>
                    <a:pt x="114" y="26"/>
                  </a:lnTo>
                  <a:lnTo>
                    <a:pt x="108" y="18"/>
                  </a:lnTo>
                  <a:lnTo>
                    <a:pt x="102" y="11"/>
                  </a:lnTo>
                  <a:lnTo>
                    <a:pt x="93" y="6"/>
                  </a:lnTo>
                  <a:lnTo>
                    <a:pt x="82" y="2"/>
                  </a:lnTo>
                  <a:lnTo>
                    <a:pt x="71" y="1"/>
                  </a:lnTo>
                  <a:lnTo>
                    <a:pt x="59" y="0"/>
                  </a:lnTo>
                  <a:lnTo>
                    <a:pt x="47" y="1"/>
                  </a:lnTo>
                  <a:lnTo>
                    <a:pt x="35" y="2"/>
                  </a:lnTo>
                  <a:lnTo>
                    <a:pt x="26" y="6"/>
                  </a:lnTo>
                  <a:lnTo>
                    <a:pt x="17" y="11"/>
                  </a:lnTo>
                  <a:lnTo>
                    <a:pt x="11" y="18"/>
                  </a:lnTo>
                  <a:lnTo>
                    <a:pt x="6" y="26"/>
                  </a:lnTo>
                  <a:lnTo>
                    <a:pt x="2" y="33"/>
                  </a:lnTo>
                  <a:lnTo>
                    <a:pt x="0" y="43"/>
                  </a:lnTo>
                  <a:close/>
                </a:path>
              </a:pathLst>
            </a:custGeom>
            <a:solidFill>
              <a:srgbClr val="000000"/>
            </a:solidFill>
            <a:ln w="9525">
              <a:noFill/>
              <a:round/>
              <a:headEnd/>
              <a:tailEnd/>
            </a:ln>
          </p:spPr>
          <p:txBody>
            <a:bodyPr/>
            <a:lstStyle/>
            <a:p>
              <a:pPr rtl="0"/>
              <a:endParaRPr lang="en-US" sz="3800"/>
            </a:p>
          </p:txBody>
        </p:sp>
        <p:sp>
          <p:nvSpPr>
            <p:cNvPr id="41563" name="Freeform 603"/>
            <p:cNvSpPr>
              <a:spLocks/>
            </p:cNvSpPr>
            <p:nvPr/>
          </p:nvSpPr>
          <p:spPr bwMode="auto">
            <a:xfrm>
              <a:off x="786" y="2993"/>
              <a:ext cx="27" cy="19"/>
            </a:xfrm>
            <a:custGeom>
              <a:avLst/>
              <a:gdLst>
                <a:gd name="T0" fmla="*/ 0 w 118"/>
                <a:gd name="T1" fmla="*/ 9 h 84"/>
                <a:gd name="T2" fmla="*/ 0 w 118"/>
                <a:gd name="T3" fmla="*/ 11 h 84"/>
                <a:gd name="T4" fmla="*/ 1 w 118"/>
                <a:gd name="T5" fmla="*/ 13 h 84"/>
                <a:gd name="T6" fmla="*/ 2 w 118"/>
                <a:gd name="T7" fmla="*/ 15 h 84"/>
                <a:gd name="T8" fmla="*/ 4 w 118"/>
                <a:gd name="T9" fmla="*/ 16 h 84"/>
                <a:gd name="T10" fmla="*/ 6 w 118"/>
                <a:gd name="T11" fmla="*/ 18 h 84"/>
                <a:gd name="T12" fmla="*/ 8 w 118"/>
                <a:gd name="T13" fmla="*/ 18 h 84"/>
                <a:gd name="T14" fmla="*/ 11 w 118"/>
                <a:gd name="T15" fmla="*/ 19 h 84"/>
                <a:gd name="T16" fmla="*/ 13 w 118"/>
                <a:gd name="T17" fmla="*/ 19 h 84"/>
                <a:gd name="T18" fmla="*/ 16 w 118"/>
                <a:gd name="T19" fmla="*/ 19 h 84"/>
                <a:gd name="T20" fmla="*/ 19 w 118"/>
                <a:gd name="T21" fmla="*/ 18 h 84"/>
                <a:gd name="T22" fmla="*/ 21 w 118"/>
                <a:gd name="T23" fmla="*/ 18 h 84"/>
                <a:gd name="T24" fmla="*/ 23 w 118"/>
                <a:gd name="T25" fmla="*/ 16 h 84"/>
                <a:gd name="T26" fmla="*/ 25 w 118"/>
                <a:gd name="T27" fmla="*/ 15 h 84"/>
                <a:gd name="T28" fmla="*/ 26 w 118"/>
                <a:gd name="T29" fmla="*/ 13 h 84"/>
                <a:gd name="T30" fmla="*/ 27 w 118"/>
                <a:gd name="T31" fmla="*/ 11 h 84"/>
                <a:gd name="T32" fmla="*/ 27 w 118"/>
                <a:gd name="T33" fmla="*/ 9 h 84"/>
                <a:gd name="T34" fmla="*/ 27 w 118"/>
                <a:gd name="T35" fmla="*/ 7 h 84"/>
                <a:gd name="T36" fmla="*/ 26 w 118"/>
                <a:gd name="T37" fmla="*/ 5 h 84"/>
                <a:gd name="T38" fmla="*/ 25 w 118"/>
                <a:gd name="T39" fmla="*/ 4 h 84"/>
                <a:gd name="T40" fmla="*/ 23 w 118"/>
                <a:gd name="T41" fmla="*/ 2 h 84"/>
                <a:gd name="T42" fmla="*/ 21 w 118"/>
                <a:gd name="T43" fmla="*/ 1 h 84"/>
                <a:gd name="T44" fmla="*/ 19 w 118"/>
                <a:gd name="T45" fmla="*/ 0 h 84"/>
                <a:gd name="T46" fmla="*/ 16 w 118"/>
                <a:gd name="T47" fmla="*/ 0 h 84"/>
                <a:gd name="T48" fmla="*/ 13 w 118"/>
                <a:gd name="T49" fmla="*/ 0 h 84"/>
                <a:gd name="T50" fmla="*/ 11 w 118"/>
                <a:gd name="T51" fmla="*/ 0 h 84"/>
                <a:gd name="T52" fmla="*/ 8 w 118"/>
                <a:gd name="T53" fmla="*/ 0 h 84"/>
                <a:gd name="T54" fmla="*/ 6 w 118"/>
                <a:gd name="T55" fmla="*/ 1 h 84"/>
                <a:gd name="T56" fmla="*/ 4 w 118"/>
                <a:gd name="T57" fmla="*/ 2 h 84"/>
                <a:gd name="T58" fmla="*/ 2 w 118"/>
                <a:gd name="T59" fmla="*/ 4 h 84"/>
                <a:gd name="T60" fmla="*/ 1 w 118"/>
                <a:gd name="T61" fmla="*/ 5 h 84"/>
                <a:gd name="T62" fmla="*/ 0 w 118"/>
                <a:gd name="T63" fmla="*/ 7 h 84"/>
                <a:gd name="T64" fmla="*/ 0 w 118"/>
                <a:gd name="T65" fmla="*/ 9 h 8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8"/>
                <a:gd name="T100" fmla="*/ 0 h 84"/>
                <a:gd name="T101" fmla="*/ 118 w 118"/>
                <a:gd name="T102" fmla="*/ 84 h 8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8" h="84">
                  <a:moveTo>
                    <a:pt x="0" y="41"/>
                  </a:moveTo>
                  <a:lnTo>
                    <a:pt x="1" y="50"/>
                  </a:lnTo>
                  <a:lnTo>
                    <a:pt x="5" y="58"/>
                  </a:lnTo>
                  <a:lnTo>
                    <a:pt x="10" y="66"/>
                  </a:lnTo>
                  <a:lnTo>
                    <a:pt x="16" y="72"/>
                  </a:lnTo>
                  <a:lnTo>
                    <a:pt x="26" y="78"/>
                  </a:lnTo>
                  <a:lnTo>
                    <a:pt x="35" y="81"/>
                  </a:lnTo>
                  <a:lnTo>
                    <a:pt x="46" y="83"/>
                  </a:lnTo>
                  <a:lnTo>
                    <a:pt x="58" y="84"/>
                  </a:lnTo>
                  <a:lnTo>
                    <a:pt x="70" y="83"/>
                  </a:lnTo>
                  <a:lnTo>
                    <a:pt x="82" y="81"/>
                  </a:lnTo>
                  <a:lnTo>
                    <a:pt x="92" y="78"/>
                  </a:lnTo>
                  <a:lnTo>
                    <a:pt x="101" y="72"/>
                  </a:lnTo>
                  <a:lnTo>
                    <a:pt x="108" y="66"/>
                  </a:lnTo>
                  <a:lnTo>
                    <a:pt x="113" y="58"/>
                  </a:lnTo>
                  <a:lnTo>
                    <a:pt x="117" y="50"/>
                  </a:lnTo>
                  <a:lnTo>
                    <a:pt x="118" y="41"/>
                  </a:lnTo>
                  <a:lnTo>
                    <a:pt x="117" y="32"/>
                  </a:lnTo>
                  <a:lnTo>
                    <a:pt x="113" y="24"/>
                  </a:lnTo>
                  <a:lnTo>
                    <a:pt x="108" y="18"/>
                  </a:lnTo>
                  <a:lnTo>
                    <a:pt x="101" y="11"/>
                  </a:lnTo>
                  <a:lnTo>
                    <a:pt x="92" y="6"/>
                  </a:lnTo>
                  <a:lnTo>
                    <a:pt x="82" y="2"/>
                  </a:lnTo>
                  <a:lnTo>
                    <a:pt x="70" y="1"/>
                  </a:lnTo>
                  <a:lnTo>
                    <a:pt x="58" y="0"/>
                  </a:lnTo>
                  <a:lnTo>
                    <a:pt x="46" y="1"/>
                  </a:lnTo>
                  <a:lnTo>
                    <a:pt x="35" y="2"/>
                  </a:lnTo>
                  <a:lnTo>
                    <a:pt x="26" y="6"/>
                  </a:lnTo>
                  <a:lnTo>
                    <a:pt x="16" y="11"/>
                  </a:lnTo>
                  <a:lnTo>
                    <a:pt x="10" y="18"/>
                  </a:lnTo>
                  <a:lnTo>
                    <a:pt x="5" y="24"/>
                  </a:lnTo>
                  <a:lnTo>
                    <a:pt x="1" y="32"/>
                  </a:lnTo>
                  <a:lnTo>
                    <a:pt x="0" y="41"/>
                  </a:lnTo>
                  <a:close/>
                </a:path>
              </a:pathLst>
            </a:custGeom>
            <a:solidFill>
              <a:srgbClr val="000000"/>
            </a:solidFill>
            <a:ln w="9525">
              <a:noFill/>
              <a:round/>
              <a:headEnd/>
              <a:tailEnd/>
            </a:ln>
          </p:spPr>
          <p:txBody>
            <a:bodyPr/>
            <a:lstStyle/>
            <a:p>
              <a:pPr rtl="0"/>
              <a:endParaRPr lang="en-US" sz="3800"/>
            </a:p>
          </p:txBody>
        </p:sp>
        <p:sp>
          <p:nvSpPr>
            <p:cNvPr id="41564" name="Freeform 604"/>
            <p:cNvSpPr>
              <a:spLocks/>
            </p:cNvSpPr>
            <p:nvPr/>
          </p:nvSpPr>
          <p:spPr bwMode="auto">
            <a:xfrm>
              <a:off x="361" y="2887"/>
              <a:ext cx="45" cy="120"/>
            </a:xfrm>
            <a:custGeom>
              <a:avLst/>
              <a:gdLst>
                <a:gd name="T0" fmla="*/ 36 w 198"/>
                <a:gd name="T1" fmla="*/ 3 h 526"/>
                <a:gd name="T2" fmla="*/ 0 w 198"/>
                <a:gd name="T3" fmla="*/ 114 h 526"/>
                <a:gd name="T4" fmla="*/ 0 w 198"/>
                <a:gd name="T5" fmla="*/ 116 h 526"/>
                <a:gd name="T6" fmla="*/ 1 w 198"/>
                <a:gd name="T7" fmla="*/ 117 h 526"/>
                <a:gd name="T8" fmla="*/ 2 w 198"/>
                <a:gd name="T9" fmla="*/ 119 h 526"/>
                <a:gd name="T10" fmla="*/ 3 w 198"/>
                <a:gd name="T11" fmla="*/ 120 h 526"/>
                <a:gd name="T12" fmla="*/ 5 w 198"/>
                <a:gd name="T13" fmla="*/ 120 h 526"/>
                <a:gd name="T14" fmla="*/ 7 w 198"/>
                <a:gd name="T15" fmla="*/ 120 h 526"/>
                <a:gd name="T16" fmla="*/ 8 w 198"/>
                <a:gd name="T17" fmla="*/ 118 h 526"/>
                <a:gd name="T18" fmla="*/ 9 w 198"/>
                <a:gd name="T19" fmla="*/ 117 h 526"/>
                <a:gd name="T20" fmla="*/ 45 w 198"/>
                <a:gd name="T21" fmla="*/ 6 h 526"/>
                <a:gd name="T22" fmla="*/ 45 w 198"/>
                <a:gd name="T23" fmla="*/ 4 h 526"/>
                <a:gd name="T24" fmla="*/ 45 w 198"/>
                <a:gd name="T25" fmla="*/ 3 h 526"/>
                <a:gd name="T26" fmla="*/ 44 w 198"/>
                <a:gd name="T27" fmla="*/ 1 h 526"/>
                <a:gd name="T28" fmla="*/ 42 w 198"/>
                <a:gd name="T29" fmla="*/ 0 h 526"/>
                <a:gd name="T30" fmla="*/ 40 w 198"/>
                <a:gd name="T31" fmla="*/ 0 h 526"/>
                <a:gd name="T32" fmla="*/ 38 w 198"/>
                <a:gd name="T33" fmla="*/ 1 h 526"/>
                <a:gd name="T34" fmla="*/ 37 w 198"/>
                <a:gd name="T35" fmla="*/ 2 h 526"/>
                <a:gd name="T36" fmla="*/ 36 w 198"/>
                <a:gd name="T37" fmla="*/ 3 h 5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8"/>
                <a:gd name="T58" fmla="*/ 0 h 526"/>
                <a:gd name="T59" fmla="*/ 198 w 198"/>
                <a:gd name="T60" fmla="*/ 526 h 5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8" h="526">
                  <a:moveTo>
                    <a:pt x="159" y="15"/>
                  </a:moveTo>
                  <a:lnTo>
                    <a:pt x="2" y="501"/>
                  </a:lnTo>
                  <a:lnTo>
                    <a:pt x="0" y="507"/>
                  </a:lnTo>
                  <a:lnTo>
                    <a:pt x="3" y="515"/>
                  </a:lnTo>
                  <a:lnTo>
                    <a:pt x="8" y="522"/>
                  </a:lnTo>
                  <a:lnTo>
                    <a:pt x="15" y="526"/>
                  </a:lnTo>
                  <a:lnTo>
                    <a:pt x="22" y="526"/>
                  </a:lnTo>
                  <a:lnTo>
                    <a:pt x="29" y="524"/>
                  </a:lnTo>
                  <a:lnTo>
                    <a:pt x="35" y="519"/>
                  </a:lnTo>
                  <a:lnTo>
                    <a:pt x="39" y="513"/>
                  </a:lnTo>
                  <a:lnTo>
                    <a:pt x="197" y="26"/>
                  </a:lnTo>
                  <a:lnTo>
                    <a:pt x="198" y="18"/>
                  </a:lnTo>
                  <a:lnTo>
                    <a:pt x="197" y="12"/>
                  </a:lnTo>
                  <a:lnTo>
                    <a:pt x="192" y="5"/>
                  </a:lnTo>
                  <a:lnTo>
                    <a:pt x="185" y="2"/>
                  </a:lnTo>
                  <a:lnTo>
                    <a:pt x="177" y="0"/>
                  </a:lnTo>
                  <a:lnTo>
                    <a:pt x="169" y="3"/>
                  </a:lnTo>
                  <a:lnTo>
                    <a:pt x="163" y="8"/>
                  </a:lnTo>
                  <a:lnTo>
                    <a:pt x="159" y="15"/>
                  </a:lnTo>
                  <a:close/>
                </a:path>
              </a:pathLst>
            </a:custGeom>
            <a:solidFill>
              <a:srgbClr val="000000"/>
            </a:solidFill>
            <a:ln w="9525">
              <a:noFill/>
              <a:round/>
              <a:headEnd/>
              <a:tailEnd/>
            </a:ln>
          </p:spPr>
          <p:txBody>
            <a:bodyPr/>
            <a:lstStyle/>
            <a:p>
              <a:pPr rtl="0"/>
              <a:endParaRPr lang="en-US" sz="3800"/>
            </a:p>
          </p:txBody>
        </p:sp>
        <p:sp>
          <p:nvSpPr>
            <p:cNvPr id="41565" name="Freeform 605"/>
            <p:cNvSpPr>
              <a:spLocks/>
            </p:cNvSpPr>
            <p:nvPr/>
          </p:nvSpPr>
          <p:spPr bwMode="auto">
            <a:xfrm>
              <a:off x="434" y="2899"/>
              <a:ext cx="44" cy="47"/>
            </a:xfrm>
            <a:custGeom>
              <a:avLst/>
              <a:gdLst>
                <a:gd name="T0" fmla="*/ 16 w 194"/>
                <a:gd name="T1" fmla="*/ 0 h 208"/>
                <a:gd name="T2" fmla="*/ 17 w 194"/>
                <a:gd name="T3" fmla="*/ 0 h 208"/>
                <a:gd name="T4" fmla="*/ 15 w 194"/>
                <a:gd name="T5" fmla="*/ 1 h 208"/>
                <a:gd name="T6" fmla="*/ 12 w 194"/>
                <a:gd name="T7" fmla="*/ 2 h 208"/>
                <a:gd name="T8" fmla="*/ 9 w 194"/>
                <a:gd name="T9" fmla="*/ 3 h 208"/>
                <a:gd name="T10" fmla="*/ 7 w 194"/>
                <a:gd name="T11" fmla="*/ 6 h 208"/>
                <a:gd name="T12" fmla="*/ 1 w 194"/>
                <a:gd name="T13" fmla="*/ 17 h 208"/>
                <a:gd name="T14" fmla="*/ 0 w 194"/>
                <a:gd name="T15" fmla="*/ 38 h 208"/>
                <a:gd name="T16" fmla="*/ 2 w 194"/>
                <a:gd name="T17" fmla="*/ 45 h 208"/>
                <a:gd name="T18" fmla="*/ 5 w 194"/>
                <a:gd name="T19" fmla="*/ 47 h 208"/>
                <a:gd name="T20" fmla="*/ 8 w 194"/>
                <a:gd name="T21" fmla="*/ 46 h 208"/>
                <a:gd name="T22" fmla="*/ 10 w 194"/>
                <a:gd name="T23" fmla="*/ 43 h 208"/>
                <a:gd name="T24" fmla="*/ 9 w 194"/>
                <a:gd name="T25" fmla="*/ 35 h 208"/>
                <a:gd name="T26" fmla="*/ 10 w 194"/>
                <a:gd name="T27" fmla="*/ 19 h 208"/>
                <a:gd name="T28" fmla="*/ 14 w 194"/>
                <a:gd name="T29" fmla="*/ 11 h 208"/>
                <a:gd name="T30" fmla="*/ 16 w 194"/>
                <a:gd name="T31" fmla="*/ 10 h 208"/>
                <a:gd name="T32" fmla="*/ 18 w 194"/>
                <a:gd name="T33" fmla="*/ 9 h 208"/>
                <a:gd name="T34" fmla="*/ 18 w 194"/>
                <a:gd name="T35" fmla="*/ 9 h 208"/>
                <a:gd name="T36" fmla="*/ 19 w 194"/>
                <a:gd name="T37" fmla="*/ 9 h 208"/>
                <a:gd name="T38" fmla="*/ 21 w 194"/>
                <a:gd name="T39" fmla="*/ 9 h 208"/>
                <a:gd name="T40" fmla="*/ 24 w 194"/>
                <a:gd name="T41" fmla="*/ 9 h 208"/>
                <a:gd name="T42" fmla="*/ 27 w 194"/>
                <a:gd name="T43" fmla="*/ 10 h 208"/>
                <a:gd name="T44" fmla="*/ 32 w 194"/>
                <a:gd name="T45" fmla="*/ 14 h 208"/>
                <a:gd name="T46" fmla="*/ 35 w 194"/>
                <a:gd name="T47" fmla="*/ 28 h 208"/>
                <a:gd name="T48" fmla="*/ 35 w 194"/>
                <a:gd name="T49" fmla="*/ 42 h 208"/>
                <a:gd name="T50" fmla="*/ 37 w 194"/>
                <a:gd name="T51" fmla="*/ 44 h 208"/>
                <a:gd name="T52" fmla="*/ 41 w 194"/>
                <a:gd name="T53" fmla="*/ 45 h 208"/>
                <a:gd name="T54" fmla="*/ 43 w 194"/>
                <a:gd name="T55" fmla="*/ 42 h 208"/>
                <a:gd name="T56" fmla="*/ 44 w 194"/>
                <a:gd name="T57" fmla="*/ 34 h 208"/>
                <a:gd name="T58" fmla="*/ 44 w 194"/>
                <a:gd name="T59" fmla="*/ 23 h 208"/>
                <a:gd name="T60" fmla="*/ 42 w 194"/>
                <a:gd name="T61" fmla="*/ 14 h 208"/>
                <a:gd name="T62" fmla="*/ 37 w 194"/>
                <a:gd name="T63" fmla="*/ 7 h 208"/>
                <a:gd name="T64" fmla="*/ 31 w 194"/>
                <a:gd name="T65" fmla="*/ 2 h 208"/>
                <a:gd name="T66" fmla="*/ 25 w 194"/>
                <a:gd name="T67" fmla="*/ 0 h 208"/>
                <a:gd name="T68" fmla="*/ 20 w 194"/>
                <a:gd name="T69" fmla="*/ 0 h 208"/>
                <a:gd name="T70" fmla="*/ 17 w 194"/>
                <a:gd name="T71" fmla="*/ 0 h 2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4"/>
                <a:gd name="T109" fmla="*/ 0 h 208"/>
                <a:gd name="T110" fmla="*/ 194 w 194"/>
                <a:gd name="T111" fmla="*/ 208 h 2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4" h="208">
                  <a:moveTo>
                    <a:pt x="71" y="2"/>
                  </a:moveTo>
                  <a:lnTo>
                    <a:pt x="72" y="2"/>
                  </a:lnTo>
                  <a:lnTo>
                    <a:pt x="73" y="2"/>
                  </a:lnTo>
                  <a:lnTo>
                    <a:pt x="75" y="2"/>
                  </a:lnTo>
                  <a:lnTo>
                    <a:pt x="67" y="4"/>
                  </a:lnTo>
                  <a:lnTo>
                    <a:pt x="60" y="5"/>
                  </a:lnTo>
                  <a:lnTo>
                    <a:pt x="54" y="8"/>
                  </a:lnTo>
                  <a:lnTo>
                    <a:pt x="47" y="10"/>
                  </a:lnTo>
                  <a:lnTo>
                    <a:pt x="41" y="14"/>
                  </a:lnTo>
                  <a:lnTo>
                    <a:pt x="36" y="19"/>
                  </a:lnTo>
                  <a:lnTo>
                    <a:pt x="30" y="25"/>
                  </a:lnTo>
                  <a:lnTo>
                    <a:pt x="25" y="30"/>
                  </a:lnTo>
                  <a:lnTo>
                    <a:pt x="6" y="75"/>
                  </a:lnTo>
                  <a:lnTo>
                    <a:pt x="0" y="125"/>
                  </a:lnTo>
                  <a:lnTo>
                    <a:pt x="2" y="168"/>
                  </a:lnTo>
                  <a:lnTo>
                    <a:pt x="4" y="191"/>
                  </a:lnTo>
                  <a:lnTo>
                    <a:pt x="8" y="199"/>
                  </a:lnTo>
                  <a:lnTo>
                    <a:pt x="13" y="204"/>
                  </a:lnTo>
                  <a:lnTo>
                    <a:pt x="20" y="208"/>
                  </a:lnTo>
                  <a:lnTo>
                    <a:pt x="28" y="208"/>
                  </a:lnTo>
                  <a:lnTo>
                    <a:pt x="36" y="204"/>
                  </a:lnTo>
                  <a:lnTo>
                    <a:pt x="41" y="199"/>
                  </a:lnTo>
                  <a:lnTo>
                    <a:pt x="43" y="192"/>
                  </a:lnTo>
                  <a:lnTo>
                    <a:pt x="43" y="185"/>
                  </a:lnTo>
                  <a:lnTo>
                    <a:pt x="41" y="157"/>
                  </a:lnTo>
                  <a:lnTo>
                    <a:pt x="41" y="121"/>
                  </a:lnTo>
                  <a:lnTo>
                    <a:pt x="45" y="84"/>
                  </a:lnTo>
                  <a:lnTo>
                    <a:pt x="58" y="54"/>
                  </a:lnTo>
                  <a:lnTo>
                    <a:pt x="62" y="49"/>
                  </a:lnTo>
                  <a:lnTo>
                    <a:pt x="67" y="45"/>
                  </a:lnTo>
                  <a:lnTo>
                    <a:pt x="72" y="43"/>
                  </a:lnTo>
                  <a:lnTo>
                    <a:pt x="78" y="41"/>
                  </a:lnTo>
                  <a:lnTo>
                    <a:pt x="80" y="41"/>
                  </a:lnTo>
                  <a:lnTo>
                    <a:pt x="81" y="40"/>
                  </a:lnTo>
                  <a:lnTo>
                    <a:pt x="82" y="40"/>
                  </a:lnTo>
                  <a:lnTo>
                    <a:pt x="84" y="40"/>
                  </a:lnTo>
                  <a:lnTo>
                    <a:pt x="88" y="39"/>
                  </a:lnTo>
                  <a:lnTo>
                    <a:pt x="93" y="39"/>
                  </a:lnTo>
                  <a:lnTo>
                    <a:pt x="98" y="39"/>
                  </a:lnTo>
                  <a:lnTo>
                    <a:pt x="106" y="40"/>
                  </a:lnTo>
                  <a:lnTo>
                    <a:pt x="112" y="41"/>
                  </a:lnTo>
                  <a:lnTo>
                    <a:pt x="120" y="44"/>
                  </a:lnTo>
                  <a:lnTo>
                    <a:pt x="128" y="49"/>
                  </a:lnTo>
                  <a:lnTo>
                    <a:pt x="140" y="64"/>
                  </a:lnTo>
                  <a:lnTo>
                    <a:pt x="149" y="87"/>
                  </a:lnTo>
                  <a:lnTo>
                    <a:pt x="155" y="125"/>
                  </a:lnTo>
                  <a:lnTo>
                    <a:pt x="154" y="177"/>
                  </a:lnTo>
                  <a:lnTo>
                    <a:pt x="154" y="185"/>
                  </a:lnTo>
                  <a:lnTo>
                    <a:pt x="158" y="191"/>
                  </a:lnTo>
                  <a:lnTo>
                    <a:pt x="163" y="196"/>
                  </a:lnTo>
                  <a:lnTo>
                    <a:pt x="171" y="199"/>
                  </a:lnTo>
                  <a:lnTo>
                    <a:pt x="179" y="198"/>
                  </a:lnTo>
                  <a:lnTo>
                    <a:pt x="186" y="195"/>
                  </a:lnTo>
                  <a:lnTo>
                    <a:pt x="190" y="188"/>
                  </a:lnTo>
                  <a:lnTo>
                    <a:pt x="193" y="181"/>
                  </a:lnTo>
                  <a:lnTo>
                    <a:pt x="194" y="152"/>
                  </a:lnTo>
                  <a:lnTo>
                    <a:pt x="194" y="126"/>
                  </a:lnTo>
                  <a:lnTo>
                    <a:pt x="193" y="101"/>
                  </a:lnTo>
                  <a:lnTo>
                    <a:pt x="189" y="80"/>
                  </a:lnTo>
                  <a:lnTo>
                    <a:pt x="183" y="61"/>
                  </a:lnTo>
                  <a:lnTo>
                    <a:pt x="175" y="44"/>
                  </a:lnTo>
                  <a:lnTo>
                    <a:pt x="164" y="30"/>
                  </a:lnTo>
                  <a:lnTo>
                    <a:pt x="153" y="18"/>
                  </a:lnTo>
                  <a:lnTo>
                    <a:pt x="138" y="9"/>
                  </a:lnTo>
                  <a:lnTo>
                    <a:pt x="125" y="4"/>
                  </a:lnTo>
                  <a:lnTo>
                    <a:pt x="111" y="1"/>
                  </a:lnTo>
                  <a:lnTo>
                    <a:pt x="99" y="0"/>
                  </a:lnTo>
                  <a:lnTo>
                    <a:pt x="88" y="0"/>
                  </a:lnTo>
                  <a:lnTo>
                    <a:pt x="80" y="1"/>
                  </a:lnTo>
                  <a:lnTo>
                    <a:pt x="73" y="2"/>
                  </a:lnTo>
                  <a:lnTo>
                    <a:pt x="71" y="2"/>
                  </a:lnTo>
                  <a:close/>
                </a:path>
              </a:pathLst>
            </a:custGeom>
            <a:solidFill>
              <a:srgbClr val="000000"/>
            </a:solidFill>
            <a:ln w="9525">
              <a:noFill/>
              <a:round/>
              <a:headEnd/>
              <a:tailEnd/>
            </a:ln>
          </p:spPr>
          <p:txBody>
            <a:bodyPr/>
            <a:lstStyle/>
            <a:p>
              <a:pPr rtl="0"/>
              <a:endParaRPr lang="en-US" sz="3800"/>
            </a:p>
          </p:txBody>
        </p:sp>
        <p:sp>
          <p:nvSpPr>
            <p:cNvPr id="41566" name="Freeform 606"/>
            <p:cNvSpPr>
              <a:spLocks/>
            </p:cNvSpPr>
            <p:nvPr/>
          </p:nvSpPr>
          <p:spPr bwMode="auto">
            <a:xfrm>
              <a:off x="523" y="2938"/>
              <a:ext cx="161" cy="60"/>
            </a:xfrm>
            <a:custGeom>
              <a:avLst/>
              <a:gdLst>
                <a:gd name="T0" fmla="*/ 1 w 705"/>
                <a:gd name="T1" fmla="*/ 55 h 258"/>
                <a:gd name="T2" fmla="*/ 0 w 705"/>
                <a:gd name="T3" fmla="*/ 60 h 258"/>
                <a:gd name="T4" fmla="*/ 161 w 705"/>
                <a:gd name="T5" fmla="*/ 60 h 258"/>
                <a:gd name="T6" fmla="*/ 160 w 705"/>
                <a:gd name="T7" fmla="*/ 55 h 258"/>
                <a:gd name="T8" fmla="*/ 158 w 705"/>
                <a:gd name="T9" fmla="*/ 49 h 258"/>
                <a:gd name="T10" fmla="*/ 157 w 705"/>
                <a:gd name="T11" fmla="*/ 43 h 258"/>
                <a:gd name="T12" fmla="*/ 154 w 705"/>
                <a:gd name="T13" fmla="*/ 38 h 258"/>
                <a:gd name="T14" fmla="*/ 151 w 705"/>
                <a:gd name="T15" fmla="*/ 33 h 258"/>
                <a:gd name="T16" fmla="*/ 147 w 705"/>
                <a:gd name="T17" fmla="*/ 28 h 258"/>
                <a:gd name="T18" fmla="*/ 143 w 705"/>
                <a:gd name="T19" fmla="*/ 23 h 258"/>
                <a:gd name="T20" fmla="*/ 138 w 705"/>
                <a:gd name="T21" fmla="*/ 20 h 258"/>
                <a:gd name="T22" fmla="*/ 133 w 705"/>
                <a:gd name="T23" fmla="*/ 16 h 258"/>
                <a:gd name="T24" fmla="*/ 128 w 705"/>
                <a:gd name="T25" fmla="*/ 12 h 258"/>
                <a:gd name="T26" fmla="*/ 122 w 705"/>
                <a:gd name="T27" fmla="*/ 9 h 258"/>
                <a:gd name="T28" fmla="*/ 115 w 705"/>
                <a:gd name="T29" fmla="*/ 6 h 258"/>
                <a:gd name="T30" fmla="*/ 109 w 705"/>
                <a:gd name="T31" fmla="*/ 4 h 258"/>
                <a:gd name="T32" fmla="*/ 102 w 705"/>
                <a:gd name="T33" fmla="*/ 2 h 258"/>
                <a:gd name="T34" fmla="*/ 95 w 705"/>
                <a:gd name="T35" fmla="*/ 1 h 258"/>
                <a:gd name="T36" fmla="*/ 88 w 705"/>
                <a:gd name="T37" fmla="*/ 0 h 258"/>
                <a:gd name="T38" fmla="*/ 80 w 705"/>
                <a:gd name="T39" fmla="*/ 0 h 258"/>
                <a:gd name="T40" fmla="*/ 73 w 705"/>
                <a:gd name="T41" fmla="*/ 0 h 258"/>
                <a:gd name="T42" fmla="*/ 66 w 705"/>
                <a:gd name="T43" fmla="*/ 1 h 258"/>
                <a:gd name="T44" fmla="*/ 59 w 705"/>
                <a:gd name="T45" fmla="*/ 2 h 258"/>
                <a:gd name="T46" fmla="*/ 52 w 705"/>
                <a:gd name="T47" fmla="*/ 4 h 258"/>
                <a:gd name="T48" fmla="*/ 46 w 705"/>
                <a:gd name="T49" fmla="*/ 6 h 258"/>
                <a:gd name="T50" fmla="*/ 39 w 705"/>
                <a:gd name="T51" fmla="*/ 9 h 258"/>
                <a:gd name="T52" fmla="*/ 33 w 705"/>
                <a:gd name="T53" fmla="*/ 12 h 258"/>
                <a:gd name="T54" fmla="*/ 28 w 705"/>
                <a:gd name="T55" fmla="*/ 16 h 258"/>
                <a:gd name="T56" fmla="*/ 23 w 705"/>
                <a:gd name="T57" fmla="*/ 20 h 258"/>
                <a:gd name="T58" fmla="*/ 18 w 705"/>
                <a:gd name="T59" fmla="*/ 23 h 258"/>
                <a:gd name="T60" fmla="*/ 14 w 705"/>
                <a:gd name="T61" fmla="*/ 28 h 258"/>
                <a:gd name="T62" fmla="*/ 10 w 705"/>
                <a:gd name="T63" fmla="*/ 33 h 258"/>
                <a:gd name="T64" fmla="*/ 7 w 705"/>
                <a:gd name="T65" fmla="*/ 38 h 258"/>
                <a:gd name="T66" fmla="*/ 4 w 705"/>
                <a:gd name="T67" fmla="*/ 43 h 258"/>
                <a:gd name="T68" fmla="*/ 3 w 705"/>
                <a:gd name="T69" fmla="*/ 49 h 258"/>
                <a:gd name="T70" fmla="*/ 1 w 705"/>
                <a:gd name="T71" fmla="*/ 55 h 25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5"/>
                <a:gd name="T109" fmla="*/ 0 h 258"/>
                <a:gd name="T110" fmla="*/ 705 w 705"/>
                <a:gd name="T111" fmla="*/ 258 h 25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5" h="258">
                  <a:moveTo>
                    <a:pt x="4" y="235"/>
                  </a:moveTo>
                  <a:lnTo>
                    <a:pt x="0" y="258"/>
                  </a:lnTo>
                  <a:lnTo>
                    <a:pt x="705" y="258"/>
                  </a:lnTo>
                  <a:lnTo>
                    <a:pt x="701" y="235"/>
                  </a:lnTo>
                  <a:lnTo>
                    <a:pt x="694" y="210"/>
                  </a:lnTo>
                  <a:lnTo>
                    <a:pt x="686" y="187"/>
                  </a:lnTo>
                  <a:lnTo>
                    <a:pt x="675" y="163"/>
                  </a:lnTo>
                  <a:lnTo>
                    <a:pt x="660" y="141"/>
                  </a:lnTo>
                  <a:lnTo>
                    <a:pt x="643" y="120"/>
                  </a:lnTo>
                  <a:lnTo>
                    <a:pt x="625" y="101"/>
                  </a:lnTo>
                  <a:lnTo>
                    <a:pt x="604" y="84"/>
                  </a:lnTo>
                  <a:lnTo>
                    <a:pt x="582" y="67"/>
                  </a:lnTo>
                  <a:lnTo>
                    <a:pt x="559" y="52"/>
                  </a:lnTo>
                  <a:lnTo>
                    <a:pt x="533" y="39"/>
                  </a:lnTo>
                  <a:lnTo>
                    <a:pt x="505" y="27"/>
                  </a:lnTo>
                  <a:lnTo>
                    <a:pt x="477" y="18"/>
                  </a:lnTo>
                  <a:lnTo>
                    <a:pt x="447" y="10"/>
                  </a:lnTo>
                  <a:lnTo>
                    <a:pt x="416" y="5"/>
                  </a:lnTo>
                  <a:lnTo>
                    <a:pt x="384" y="1"/>
                  </a:lnTo>
                  <a:lnTo>
                    <a:pt x="352" y="0"/>
                  </a:lnTo>
                  <a:lnTo>
                    <a:pt x="319" y="1"/>
                  </a:lnTo>
                  <a:lnTo>
                    <a:pt x="288" y="5"/>
                  </a:lnTo>
                  <a:lnTo>
                    <a:pt x="257" y="10"/>
                  </a:lnTo>
                  <a:lnTo>
                    <a:pt x="227" y="18"/>
                  </a:lnTo>
                  <a:lnTo>
                    <a:pt x="200" y="27"/>
                  </a:lnTo>
                  <a:lnTo>
                    <a:pt x="172" y="39"/>
                  </a:lnTo>
                  <a:lnTo>
                    <a:pt x="146" y="52"/>
                  </a:lnTo>
                  <a:lnTo>
                    <a:pt x="122" y="67"/>
                  </a:lnTo>
                  <a:lnTo>
                    <a:pt x="99" y="84"/>
                  </a:lnTo>
                  <a:lnTo>
                    <a:pt x="79" y="101"/>
                  </a:lnTo>
                  <a:lnTo>
                    <a:pt x="60" y="120"/>
                  </a:lnTo>
                  <a:lnTo>
                    <a:pt x="45" y="141"/>
                  </a:lnTo>
                  <a:lnTo>
                    <a:pt x="30" y="163"/>
                  </a:lnTo>
                  <a:lnTo>
                    <a:pt x="19" y="187"/>
                  </a:lnTo>
                  <a:lnTo>
                    <a:pt x="11" y="210"/>
                  </a:lnTo>
                  <a:lnTo>
                    <a:pt x="4" y="235"/>
                  </a:lnTo>
                  <a:close/>
                </a:path>
              </a:pathLst>
            </a:custGeom>
            <a:solidFill>
              <a:srgbClr val="000000"/>
            </a:solidFill>
            <a:ln w="9525">
              <a:noFill/>
              <a:round/>
              <a:headEnd/>
              <a:tailEnd/>
            </a:ln>
          </p:spPr>
          <p:txBody>
            <a:bodyPr/>
            <a:lstStyle/>
            <a:p>
              <a:pPr rtl="0"/>
              <a:endParaRPr lang="en-US" sz="3800"/>
            </a:p>
          </p:txBody>
        </p:sp>
        <p:sp>
          <p:nvSpPr>
            <p:cNvPr id="41567" name="Freeform 607"/>
            <p:cNvSpPr>
              <a:spLocks/>
            </p:cNvSpPr>
            <p:nvPr/>
          </p:nvSpPr>
          <p:spPr bwMode="auto">
            <a:xfrm>
              <a:off x="535" y="2947"/>
              <a:ext cx="137" cy="41"/>
            </a:xfrm>
            <a:custGeom>
              <a:avLst/>
              <a:gdLst>
                <a:gd name="T0" fmla="*/ 68 w 603"/>
                <a:gd name="T1" fmla="*/ 0 h 178"/>
                <a:gd name="T2" fmla="*/ 75 w 603"/>
                <a:gd name="T3" fmla="*/ 0 h 178"/>
                <a:gd name="T4" fmla="*/ 80 w 603"/>
                <a:gd name="T5" fmla="*/ 1 h 178"/>
                <a:gd name="T6" fmla="*/ 86 w 603"/>
                <a:gd name="T7" fmla="*/ 2 h 178"/>
                <a:gd name="T8" fmla="*/ 92 w 603"/>
                <a:gd name="T9" fmla="*/ 3 h 178"/>
                <a:gd name="T10" fmla="*/ 97 w 603"/>
                <a:gd name="T11" fmla="*/ 5 h 178"/>
                <a:gd name="T12" fmla="*/ 102 w 603"/>
                <a:gd name="T13" fmla="*/ 7 h 178"/>
                <a:gd name="T14" fmla="*/ 107 w 603"/>
                <a:gd name="T15" fmla="*/ 9 h 178"/>
                <a:gd name="T16" fmla="*/ 112 w 603"/>
                <a:gd name="T17" fmla="*/ 12 h 178"/>
                <a:gd name="T18" fmla="*/ 117 w 603"/>
                <a:gd name="T19" fmla="*/ 14 h 178"/>
                <a:gd name="T20" fmla="*/ 120 w 603"/>
                <a:gd name="T21" fmla="*/ 18 h 178"/>
                <a:gd name="T22" fmla="*/ 124 w 603"/>
                <a:gd name="T23" fmla="*/ 21 h 178"/>
                <a:gd name="T24" fmla="*/ 127 w 603"/>
                <a:gd name="T25" fmla="*/ 25 h 178"/>
                <a:gd name="T26" fmla="*/ 130 w 603"/>
                <a:gd name="T27" fmla="*/ 28 h 178"/>
                <a:gd name="T28" fmla="*/ 133 w 603"/>
                <a:gd name="T29" fmla="*/ 32 h 178"/>
                <a:gd name="T30" fmla="*/ 135 w 603"/>
                <a:gd name="T31" fmla="*/ 37 h 178"/>
                <a:gd name="T32" fmla="*/ 137 w 603"/>
                <a:gd name="T33" fmla="*/ 41 h 178"/>
                <a:gd name="T34" fmla="*/ 134 w 603"/>
                <a:gd name="T35" fmla="*/ 41 h 178"/>
                <a:gd name="T36" fmla="*/ 128 w 603"/>
                <a:gd name="T37" fmla="*/ 41 h 178"/>
                <a:gd name="T38" fmla="*/ 121 w 603"/>
                <a:gd name="T39" fmla="*/ 41 h 178"/>
                <a:gd name="T40" fmla="*/ 113 w 603"/>
                <a:gd name="T41" fmla="*/ 41 h 178"/>
                <a:gd name="T42" fmla="*/ 103 w 603"/>
                <a:gd name="T43" fmla="*/ 41 h 178"/>
                <a:gd name="T44" fmla="*/ 92 w 603"/>
                <a:gd name="T45" fmla="*/ 41 h 178"/>
                <a:gd name="T46" fmla="*/ 80 w 603"/>
                <a:gd name="T47" fmla="*/ 41 h 178"/>
                <a:gd name="T48" fmla="*/ 69 w 603"/>
                <a:gd name="T49" fmla="*/ 41 h 178"/>
                <a:gd name="T50" fmla="*/ 57 w 603"/>
                <a:gd name="T51" fmla="*/ 41 h 178"/>
                <a:gd name="T52" fmla="*/ 45 w 603"/>
                <a:gd name="T53" fmla="*/ 41 h 178"/>
                <a:gd name="T54" fmla="*/ 34 w 603"/>
                <a:gd name="T55" fmla="*/ 41 h 178"/>
                <a:gd name="T56" fmla="*/ 24 w 603"/>
                <a:gd name="T57" fmla="*/ 41 h 178"/>
                <a:gd name="T58" fmla="*/ 16 w 603"/>
                <a:gd name="T59" fmla="*/ 41 h 178"/>
                <a:gd name="T60" fmla="*/ 9 w 603"/>
                <a:gd name="T61" fmla="*/ 41 h 178"/>
                <a:gd name="T62" fmla="*/ 3 w 603"/>
                <a:gd name="T63" fmla="*/ 41 h 178"/>
                <a:gd name="T64" fmla="*/ 0 w 603"/>
                <a:gd name="T65" fmla="*/ 41 h 178"/>
                <a:gd name="T66" fmla="*/ 2 w 603"/>
                <a:gd name="T67" fmla="*/ 37 h 178"/>
                <a:gd name="T68" fmla="*/ 4 w 603"/>
                <a:gd name="T69" fmla="*/ 32 h 178"/>
                <a:gd name="T70" fmla="*/ 6 w 603"/>
                <a:gd name="T71" fmla="*/ 28 h 178"/>
                <a:gd name="T72" fmla="*/ 9 w 603"/>
                <a:gd name="T73" fmla="*/ 25 h 178"/>
                <a:gd name="T74" fmla="*/ 13 w 603"/>
                <a:gd name="T75" fmla="*/ 21 h 178"/>
                <a:gd name="T76" fmla="*/ 16 w 603"/>
                <a:gd name="T77" fmla="*/ 18 h 178"/>
                <a:gd name="T78" fmla="*/ 20 w 603"/>
                <a:gd name="T79" fmla="*/ 14 h 178"/>
                <a:gd name="T80" fmla="*/ 25 w 603"/>
                <a:gd name="T81" fmla="*/ 12 h 178"/>
                <a:gd name="T82" fmla="*/ 29 w 603"/>
                <a:gd name="T83" fmla="*/ 9 h 178"/>
                <a:gd name="T84" fmla="*/ 34 w 603"/>
                <a:gd name="T85" fmla="*/ 7 h 178"/>
                <a:gd name="T86" fmla="*/ 39 w 603"/>
                <a:gd name="T87" fmla="*/ 5 h 178"/>
                <a:gd name="T88" fmla="*/ 45 w 603"/>
                <a:gd name="T89" fmla="*/ 3 h 178"/>
                <a:gd name="T90" fmla="*/ 51 w 603"/>
                <a:gd name="T91" fmla="*/ 2 h 178"/>
                <a:gd name="T92" fmla="*/ 56 w 603"/>
                <a:gd name="T93" fmla="*/ 1 h 178"/>
                <a:gd name="T94" fmla="*/ 62 w 603"/>
                <a:gd name="T95" fmla="*/ 0 h 178"/>
                <a:gd name="T96" fmla="*/ 68 w 603"/>
                <a:gd name="T97" fmla="*/ 0 h 1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03"/>
                <a:gd name="T148" fmla="*/ 0 h 178"/>
                <a:gd name="T149" fmla="*/ 603 w 603"/>
                <a:gd name="T150" fmla="*/ 178 h 17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03" h="178">
                  <a:moveTo>
                    <a:pt x="301" y="0"/>
                  </a:moveTo>
                  <a:lnTo>
                    <a:pt x="328" y="1"/>
                  </a:lnTo>
                  <a:lnTo>
                    <a:pt x="354" y="4"/>
                  </a:lnTo>
                  <a:lnTo>
                    <a:pt x="379" y="8"/>
                  </a:lnTo>
                  <a:lnTo>
                    <a:pt x="404" y="13"/>
                  </a:lnTo>
                  <a:lnTo>
                    <a:pt x="428" y="21"/>
                  </a:lnTo>
                  <a:lnTo>
                    <a:pt x="451" y="30"/>
                  </a:lnTo>
                  <a:lnTo>
                    <a:pt x="473" y="39"/>
                  </a:lnTo>
                  <a:lnTo>
                    <a:pt x="493" y="51"/>
                  </a:lnTo>
                  <a:lnTo>
                    <a:pt x="513" y="62"/>
                  </a:lnTo>
                  <a:lnTo>
                    <a:pt x="530" y="77"/>
                  </a:lnTo>
                  <a:lnTo>
                    <a:pt x="547" y="91"/>
                  </a:lnTo>
                  <a:lnTo>
                    <a:pt x="561" y="107"/>
                  </a:lnTo>
                  <a:lnTo>
                    <a:pt x="574" y="123"/>
                  </a:lnTo>
                  <a:lnTo>
                    <a:pt x="586" y="140"/>
                  </a:lnTo>
                  <a:lnTo>
                    <a:pt x="595" y="159"/>
                  </a:lnTo>
                  <a:lnTo>
                    <a:pt x="603" y="178"/>
                  </a:lnTo>
                  <a:lnTo>
                    <a:pt x="588" y="178"/>
                  </a:lnTo>
                  <a:lnTo>
                    <a:pt x="565" y="178"/>
                  </a:lnTo>
                  <a:lnTo>
                    <a:pt x="534" y="178"/>
                  </a:lnTo>
                  <a:lnTo>
                    <a:pt x="496" y="178"/>
                  </a:lnTo>
                  <a:lnTo>
                    <a:pt x="452" y="178"/>
                  </a:lnTo>
                  <a:lnTo>
                    <a:pt x="404" y="178"/>
                  </a:lnTo>
                  <a:lnTo>
                    <a:pt x="353" y="178"/>
                  </a:lnTo>
                  <a:lnTo>
                    <a:pt x="302" y="178"/>
                  </a:lnTo>
                  <a:lnTo>
                    <a:pt x="250" y="178"/>
                  </a:lnTo>
                  <a:lnTo>
                    <a:pt x="199" y="178"/>
                  </a:lnTo>
                  <a:lnTo>
                    <a:pt x="151" y="178"/>
                  </a:lnTo>
                  <a:lnTo>
                    <a:pt x="107" y="178"/>
                  </a:lnTo>
                  <a:lnTo>
                    <a:pt x="69" y="178"/>
                  </a:lnTo>
                  <a:lnTo>
                    <a:pt x="38" y="178"/>
                  </a:lnTo>
                  <a:lnTo>
                    <a:pt x="15" y="178"/>
                  </a:lnTo>
                  <a:lnTo>
                    <a:pt x="0" y="178"/>
                  </a:lnTo>
                  <a:lnTo>
                    <a:pt x="8" y="159"/>
                  </a:lnTo>
                  <a:lnTo>
                    <a:pt x="17" y="140"/>
                  </a:lnTo>
                  <a:lnTo>
                    <a:pt x="28" y="123"/>
                  </a:lnTo>
                  <a:lnTo>
                    <a:pt x="41" y="107"/>
                  </a:lnTo>
                  <a:lnTo>
                    <a:pt x="56" y="91"/>
                  </a:lnTo>
                  <a:lnTo>
                    <a:pt x="72" y="77"/>
                  </a:lnTo>
                  <a:lnTo>
                    <a:pt x="90" y="62"/>
                  </a:lnTo>
                  <a:lnTo>
                    <a:pt x="110" y="51"/>
                  </a:lnTo>
                  <a:lnTo>
                    <a:pt x="129" y="39"/>
                  </a:lnTo>
                  <a:lnTo>
                    <a:pt x="151" y="30"/>
                  </a:lnTo>
                  <a:lnTo>
                    <a:pt x="173" y="21"/>
                  </a:lnTo>
                  <a:lnTo>
                    <a:pt x="198" y="13"/>
                  </a:lnTo>
                  <a:lnTo>
                    <a:pt x="223" y="8"/>
                  </a:lnTo>
                  <a:lnTo>
                    <a:pt x="247" y="4"/>
                  </a:lnTo>
                  <a:lnTo>
                    <a:pt x="274" y="1"/>
                  </a:lnTo>
                  <a:lnTo>
                    <a:pt x="301" y="0"/>
                  </a:lnTo>
                  <a:close/>
                </a:path>
              </a:pathLst>
            </a:custGeom>
            <a:solidFill>
              <a:srgbClr val="C0C0C0"/>
            </a:solidFill>
            <a:ln w="9525">
              <a:noFill/>
              <a:round/>
              <a:headEnd/>
              <a:tailEnd/>
            </a:ln>
          </p:spPr>
          <p:txBody>
            <a:bodyPr/>
            <a:lstStyle/>
            <a:p>
              <a:pPr rtl="0"/>
              <a:endParaRPr lang="en-US" sz="3800"/>
            </a:p>
          </p:txBody>
        </p:sp>
        <p:sp>
          <p:nvSpPr>
            <p:cNvPr id="41568" name="Freeform 608"/>
            <p:cNvSpPr>
              <a:spLocks/>
            </p:cNvSpPr>
            <p:nvPr/>
          </p:nvSpPr>
          <p:spPr bwMode="auto">
            <a:xfrm>
              <a:off x="523" y="2988"/>
              <a:ext cx="161" cy="28"/>
            </a:xfrm>
            <a:custGeom>
              <a:avLst/>
              <a:gdLst>
                <a:gd name="T0" fmla="*/ 156 w 705"/>
                <a:gd name="T1" fmla="*/ 0 h 122"/>
                <a:gd name="T2" fmla="*/ 1 w 705"/>
                <a:gd name="T3" fmla="*/ 0 h 122"/>
                <a:gd name="T4" fmla="*/ 1 w 705"/>
                <a:gd name="T5" fmla="*/ 4 h 122"/>
                <a:gd name="T6" fmla="*/ 0 w 705"/>
                <a:gd name="T7" fmla="*/ 13 h 122"/>
                <a:gd name="T8" fmla="*/ 0 w 705"/>
                <a:gd name="T9" fmla="*/ 16 h 122"/>
                <a:gd name="T10" fmla="*/ 0 w 705"/>
                <a:gd name="T11" fmla="*/ 19 h 122"/>
                <a:gd name="T12" fmla="*/ 1 w 705"/>
                <a:gd name="T13" fmla="*/ 22 h 122"/>
                <a:gd name="T14" fmla="*/ 2 w 705"/>
                <a:gd name="T15" fmla="*/ 25 h 122"/>
                <a:gd name="T16" fmla="*/ 3 w 705"/>
                <a:gd name="T17" fmla="*/ 28 h 122"/>
                <a:gd name="T18" fmla="*/ 158 w 705"/>
                <a:gd name="T19" fmla="*/ 28 h 122"/>
                <a:gd name="T20" fmla="*/ 159 w 705"/>
                <a:gd name="T21" fmla="*/ 25 h 122"/>
                <a:gd name="T22" fmla="*/ 160 w 705"/>
                <a:gd name="T23" fmla="*/ 22 h 122"/>
                <a:gd name="T24" fmla="*/ 161 w 705"/>
                <a:gd name="T25" fmla="*/ 19 h 122"/>
                <a:gd name="T26" fmla="*/ 161 w 705"/>
                <a:gd name="T27" fmla="*/ 16 h 122"/>
                <a:gd name="T28" fmla="*/ 161 w 705"/>
                <a:gd name="T29" fmla="*/ 13 h 122"/>
                <a:gd name="T30" fmla="*/ 160 w 705"/>
                <a:gd name="T31" fmla="*/ 0 h 122"/>
                <a:gd name="T32" fmla="*/ 156 w 705"/>
                <a:gd name="T33" fmla="*/ 0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5"/>
                <a:gd name="T52" fmla="*/ 0 h 122"/>
                <a:gd name="T53" fmla="*/ 705 w 705"/>
                <a:gd name="T54" fmla="*/ 122 h 1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5" h="122">
                  <a:moveTo>
                    <a:pt x="681" y="1"/>
                  </a:moveTo>
                  <a:lnTo>
                    <a:pt x="6" y="1"/>
                  </a:lnTo>
                  <a:lnTo>
                    <a:pt x="4" y="18"/>
                  </a:lnTo>
                  <a:lnTo>
                    <a:pt x="0" y="57"/>
                  </a:lnTo>
                  <a:lnTo>
                    <a:pt x="0" y="69"/>
                  </a:lnTo>
                  <a:lnTo>
                    <a:pt x="2" y="82"/>
                  </a:lnTo>
                  <a:lnTo>
                    <a:pt x="4" y="95"/>
                  </a:lnTo>
                  <a:lnTo>
                    <a:pt x="7" y="108"/>
                  </a:lnTo>
                  <a:lnTo>
                    <a:pt x="11" y="122"/>
                  </a:lnTo>
                  <a:lnTo>
                    <a:pt x="694" y="122"/>
                  </a:lnTo>
                  <a:lnTo>
                    <a:pt x="698" y="108"/>
                  </a:lnTo>
                  <a:lnTo>
                    <a:pt x="701" y="95"/>
                  </a:lnTo>
                  <a:lnTo>
                    <a:pt x="703" y="82"/>
                  </a:lnTo>
                  <a:lnTo>
                    <a:pt x="705" y="70"/>
                  </a:lnTo>
                  <a:lnTo>
                    <a:pt x="705" y="57"/>
                  </a:lnTo>
                  <a:lnTo>
                    <a:pt x="699" y="0"/>
                  </a:lnTo>
                  <a:lnTo>
                    <a:pt x="681" y="1"/>
                  </a:lnTo>
                  <a:close/>
                </a:path>
              </a:pathLst>
            </a:custGeom>
            <a:solidFill>
              <a:srgbClr val="000000"/>
            </a:solidFill>
            <a:ln w="9525">
              <a:noFill/>
              <a:round/>
              <a:headEnd/>
              <a:tailEnd/>
            </a:ln>
          </p:spPr>
          <p:txBody>
            <a:bodyPr/>
            <a:lstStyle/>
            <a:p>
              <a:pPr rtl="0"/>
              <a:endParaRPr lang="en-US" sz="3800"/>
            </a:p>
          </p:txBody>
        </p:sp>
        <p:sp>
          <p:nvSpPr>
            <p:cNvPr id="41569" name="Freeform 609"/>
            <p:cNvSpPr>
              <a:spLocks/>
            </p:cNvSpPr>
            <p:nvPr/>
          </p:nvSpPr>
          <p:spPr bwMode="auto">
            <a:xfrm>
              <a:off x="532" y="2998"/>
              <a:ext cx="143" cy="9"/>
            </a:xfrm>
            <a:custGeom>
              <a:avLst/>
              <a:gdLst>
                <a:gd name="T0" fmla="*/ 143 w 625"/>
                <a:gd name="T1" fmla="*/ 0 h 42"/>
                <a:gd name="T2" fmla="*/ 143 w 625"/>
                <a:gd name="T3" fmla="*/ 1 h 42"/>
                <a:gd name="T4" fmla="*/ 143 w 625"/>
                <a:gd name="T5" fmla="*/ 2 h 42"/>
                <a:gd name="T6" fmla="*/ 143 w 625"/>
                <a:gd name="T7" fmla="*/ 3 h 42"/>
                <a:gd name="T8" fmla="*/ 143 w 625"/>
                <a:gd name="T9" fmla="*/ 3 h 42"/>
                <a:gd name="T10" fmla="*/ 143 w 625"/>
                <a:gd name="T11" fmla="*/ 5 h 42"/>
                <a:gd name="T12" fmla="*/ 143 w 625"/>
                <a:gd name="T13" fmla="*/ 6 h 42"/>
                <a:gd name="T14" fmla="*/ 143 w 625"/>
                <a:gd name="T15" fmla="*/ 8 h 42"/>
                <a:gd name="T16" fmla="*/ 142 w 625"/>
                <a:gd name="T17" fmla="*/ 9 h 42"/>
                <a:gd name="T18" fmla="*/ 140 w 625"/>
                <a:gd name="T19" fmla="*/ 9 h 42"/>
                <a:gd name="T20" fmla="*/ 135 w 625"/>
                <a:gd name="T21" fmla="*/ 9 h 42"/>
                <a:gd name="T22" fmla="*/ 127 w 625"/>
                <a:gd name="T23" fmla="*/ 9 h 42"/>
                <a:gd name="T24" fmla="*/ 118 w 625"/>
                <a:gd name="T25" fmla="*/ 9 h 42"/>
                <a:gd name="T26" fmla="*/ 108 w 625"/>
                <a:gd name="T27" fmla="*/ 9 h 42"/>
                <a:gd name="T28" fmla="*/ 96 w 625"/>
                <a:gd name="T29" fmla="*/ 9 h 42"/>
                <a:gd name="T30" fmla="*/ 84 w 625"/>
                <a:gd name="T31" fmla="*/ 9 h 42"/>
                <a:gd name="T32" fmla="*/ 72 w 625"/>
                <a:gd name="T33" fmla="*/ 9 h 42"/>
                <a:gd name="T34" fmla="*/ 59 w 625"/>
                <a:gd name="T35" fmla="*/ 9 h 42"/>
                <a:gd name="T36" fmla="*/ 47 w 625"/>
                <a:gd name="T37" fmla="*/ 9 h 42"/>
                <a:gd name="T38" fmla="*/ 35 w 625"/>
                <a:gd name="T39" fmla="*/ 9 h 42"/>
                <a:gd name="T40" fmla="*/ 25 w 625"/>
                <a:gd name="T41" fmla="*/ 9 h 42"/>
                <a:gd name="T42" fmla="*/ 16 w 625"/>
                <a:gd name="T43" fmla="*/ 9 h 42"/>
                <a:gd name="T44" fmla="*/ 9 w 625"/>
                <a:gd name="T45" fmla="*/ 9 h 42"/>
                <a:gd name="T46" fmla="*/ 3 w 625"/>
                <a:gd name="T47" fmla="*/ 9 h 42"/>
                <a:gd name="T48" fmla="*/ 1 w 625"/>
                <a:gd name="T49" fmla="*/ 9 h 42"/>
                <a:gd name="T50" fmla="*/ 0 w 625"/>
                <a:gd name="T51" fmla="*/ 8 h 42"/>
                <a:gd name="T52" fmla="*/ 0 w 625"/>
                <a:gd name="T53" fmla="*/ 6 h 42"/>
                <a:gd name="T54" fmla="*/ 0 w 625"/>
                <a:gd name="T55" fmla="*/ 5 h 42"/>
                <a:gd name="T56" fmla="*/ 0 w 625"/>
                <a:gd name="T57" fmla="*/ 3 h 42"/>
                <a:gd name="T58" fmla="*/ 0 w 625"/>
                <a:gd name="T59" fmla="*/ 3 h 42"/>
                <a:gd name="T60" fmla="*/ 0 w 625"/>
                <a:gd name="T61" fmla="*/ 2 h 42"/>
                <a:gd name="T62" fmla="*/ 0 w 625"/>
                <a:gd name="T63" fmla="*/ 1 h 42"/>
                <a:gd name="T64" fmla="*/ 0 w 625"/>
                <a:gd name="T65" fmla="*/ 0 h 42"/>
                <a:gd name="T66" fmla="*/ 3 w 625"/>
                <a:gd name="T67" fmla="*/ 0 h 42"/>
                <a:gd name="T68" fmla="*/ 8 w 625"/>
                <a:gd name="T69" fmla="*/ 0 h 42"/>
                <a:gd name="T70" fmla="*/ 16 w 625"/>
                <a:gd name="T71" fmla="*/ 0 h 42"/>
                <a:gd name="T72" fmla="*/ 25 w 625"/>
                <a:gd name="T73" fmla="*/ 0 h 42"/>
                <a:gd name="T74" fmla="*/ 35 w 625"/>
                <a:gd name="T75" fmla="*/ 0 h 42"/>
                <a:gd name="T76" fmla="*/ 47 w 625"/>
                <a:gd name="T77" fmla="*/ 0 h 42"/>
                <a:gd name="T78" fmla="*/ 59 w 625"/>
                <a:gd name="T79" fmla="*/ 0 h 42"/>
                <a:gd name="T80" fmla="*/ 72 w 625"/>
                <a:gd name="T81" fmla="*/ 0 h 42"/>
                <a:gd name="T82" fmla="*/ 84 w 625"/>
                <a:gd name="T83" fmla="*/ 0 h 42"/>
                <a:gd name="T84" fmla="*/ 96 w 625"/>
                <a:gd name="T85" fmla="*/ 0 h 42"/>
                <a:gd name="T86" fmla="*/ 108 w 625"/>
                <a:gd name="T87" fmla="*/ 0 h 42"/>
                <a:gd name="T88" fmla="*/ 118 w 625"/>
                <a:gd name="T89" fmla="*/ 0 h 42"/>
                <a:gd name="T90" fmla="*/ 127 w 625"/>
                <a:gd name="T91" fmla="*/ 0 h 42"/>
                <a:gd name="T92" fmla="*/ 135 w 625"/>
                <a:gd name="T93" fmla="*/ 0 h 42"/>
                <a:gd name="T94" fmla="*/ 140 w 625"/>
                <a:gd name="T95" fmla="*/ 0 h 42"/>
                <a:gd name="T96" fmla="*/ 143 w 625"/>
                <a:gd name="T97" fmla="*/ 0 h 4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25"/>
                <a:gd name="T148" fmla="*/ 0 h 42"/>
                <a:gd name="T149" fmla="*/ 625 w 625"/>
                <a:gd name="T150" fmla="*/ 42 h 4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25" h="42">
                  <a:moveTo>
                    <a:pt x="623" y="0"/>
                  </a:moveTo>
                  <a:lnTo>
                    <a:pt x="624" y="6"/>
                  </a:lnTo>
                  <a:lnTo>
                    <a:pt x="624" y="11"/>
                  </a:lnTo>
                  <a:lnTo>
                    <a:pt x="625" y="15"/>
                  </a:lnTo>
                  <a:lnTo>
                    <a:pt x="625" y="16"/>
                  </a:lnTo>
                  <a:lnTo>
                    <a:pt x="625" y="22"/>
                  </a:lnTo>
                  <a:lnTo>
                    <a:pt x="624" y="29"/>
                  </a:lnTo>
                  <a:lnTo>
                    <a:pt x="623" y="35"/>
                  </a:lnTo>
                  <a:lnTo>
                    <a:pt x="622" y="42"/>
                  </a:lnTo>
                  <a:lnTo>
                    <a:pt x="610" y="42"/>
                  </a:lnTo>
                  <a:lnTo>
                    <a:pt x="588" y="42"/>
                  </a:lnTo>
                  <a:lnTo>
                    <a:pt x="555" y="42"/>
                  </a:lnTo>
                  <a:lnTo>
                    <a:pt x="516" y="42"/>
                  </a:lnTo>
                  <a:lnTo>
                    <a:pt x="471" y="42"/>
                  </a:lnTo>
                  <a:lnTo>
                    <a:pt x="421" y="42"/>
                  </a:lnTo>
                  <a:lnTo>
                    <a:pt x="368" y="42"/>
                  </a:lnTo>
                  <a:lnTo>
                    <a:pt x="313" y="42"/>
                  </a:lnTo>
                  <a:lnTo>
                    <a:pt x="258" y="42"/>
                  </a:lnTo>
                  <a:lnTo>
                    <a:pt x="205" y="42"/>
                  </a:lnTo>
                  <a:lnTo>
                    <a:pt x="154" y="42"/>
                  </a:lnTo>
                  <a:lnTo>
                    <a:pt x="109" y="42"/>
                  </a:lnTo>
                  <a:lnTo>
                    <a:pt x="70" y="42"/>
                  </a:lnTo>
                  <a:lnTo>
                    <a:pt x="39" y="42"/>
                  </a:lnTo>
                  <a:lnTo>
                    <a:pt x="15" y="42"/>
                  </a:lnTo>
                  <a:lnTo>
                    <a:pt x="3" y="42"/>
                  </a:lnTo>
                  <a:lnTo>
                    <a:pt x="2" y="35"/>
                  </a:lnTo>
                  <a:lnTo>
                    <a:pt x="1" y="29"/>
                  </a:lnTo>
                  <a:lnTo>
                    <a:pt x="0" y="22"/>
                  </a:lnTo>
                  <a:lnTo>
                    <a:pt x="0" y="16"/>
                  </a:lnTo>
                  <a:lnTo>
                    <a:pt x="0" y="15"/>
                  </a:lnTo>
                  <a:lnTo>
                    <a:pt x="1" y="11"/>
                  </a:lnTo>
                  <a:lnTo>
                    <a:pt x="1" y="6"/>
                  </a:lnTo>
                  <a:lnTo>
                    <a:pt x="2" y="0"/>
                  </a:lnTo>
                  <a:lnTo>
                    <a:pt x="14" y="0"/>
                  </a:lnTo>
                  <a:lnTo>
                    <a:pt x="37" y="0"/>
                  </a:lnTo>
                  <a:lnTo>
                    <a:pt x="68" y="0"/>
                  </a:lnTo>
                  <a:lnTo>
                    <a:pt x="109" y="0"/>
                  </a:lnTo>
                  <a:lnTo>
                    <a:pt x="154" y="0"/>
                  </a:lnTo>
                  <a:lnTo>
                    <a:pt x="204" y="0"/>
                  </a:lnTo>
                  <a:lnTo>
                    <a:pt x="257" y="0"/>
                  </a:lnTo>
                  <a:lnTo>
                    <a:pt x="313" y="0"/>
                  </a:lnTo>
                  <a:lnTo>
                    <a:pt x="368" y="0"/>
                  </a:lnTo>
                  <a:lnTo>
                    <a:pt x="421" y="0"/>
                  </a:lnTo>
                  <a:lnTo>
                    <a:pt x="471" y="0"/>
                  </a:lnTo>
                  <a:lnTo>
                    <a:pt x="516" y="0"/>
                  </a:lnTo>
                  <a:lnTo>
                    <a:pt x="557" y="0"/>
                  </a:lnTo>
                  <a:lnTo>
                    <a:pt x="588" y="0"/>
                  </a:lnTo>
                  <a:lnTo>
                    <a:pt x="611" y="0"/>
                  </a:lnTo>
                  <a:lnTo>
                    <a:pt x="623" y="0"/>
                  </a:lnTo>
                  <a:close/>
                </a:path>
              </a:pathLst>
            </a:custGeom>
            <a:solidFill>
              <a:srgbClr val="C0C0C0"/>
            </a:solidFill>
            <a:ln w="9525">
              <a:noFill/>
              <a:round/>
              <a:headEnd/>
              <a:tailEnd/>
            </a:ln>
          </p:spPr>
          <p:txBody>
            <a:bodyPr/>
            <a:lstStyle/>
            <a:p>
              <a:pPr rtl="0"/>
              <a:endParaRPr lang="en-US" sz="3800"/>
            </a:p>
          </p:txBody>
        </p:sp>
        <p:sp>
          <p:nvSpPr>
            <p:cNvPr id="41570" name="Freeform 610"/>
            <p:cNvSpPr>
              <a:spLocks/>
            </p:cNvSpPr>
            <p:nvPr/>
          </p:nvSpPr>
          <p:spPr bwMode="auto">
            <a:xfrm>
              <a:off x="428" y="2787"/>
              <a:ext cx="212" cy="223"/>
            </a:xfrm>
            <a:custGeom>
              <a:avLst/>
              <a:gdLst>
                <a:gd name="T0" fmla="*/ 2 w 927"/>
                <a:gd name="T1" fmla="*/ 2 h 975"/>
                <a:gd name="T2" fmla="*/ 1 w 927"/>
                <a:gd name="T3" fmla="*/ 7 h 975"/>
                <a:gd name="T4" fmla="*/ 0 w 927"/>
                <a:gd name="T5" fmla="*/ 13 h 975"/>
                <a:gd name="T6" fmla="*/ 0 w 927"/>
                <a:gd name="T7" fmla="*/ 24 h 975"/>
                <a:gd name="T8" fmla="*/ 2 w 927"/>
                <a:gd name="T9" fmla="*/ 35 h 975"/>
                <a:gd name="T10" fmla="*/ 6 w 927"/>
                <a:gd name="T11" fmla="*/ 47 h 975"/>
                <a:gd name="T12" fmla="*/ 13 w 927"/>
                <a:gd name="T13" fmla="*/ 56 h 975"/>
                <a:gd name="T14" fmla="*/ 23 w 927"/>
                <a:gd name="T15" fmla="*/ 61 h 975"/>
                <a:gd name="T16" fmla="*/ 35 w 927"/>
                <a:gd name="T17" fmla="*/ 63 h 975"/>
                <a:gd name="T18" fmla="*/ 50 w 927"/>
                <a:gd name="T19" fmla="*/ 66 h 975"/>
                <a:gd name="T20" fmla="*/ 67 w 927"/>
                <a:gd name="T21" fmla="*/ 68 h 975"/>
                <a:gd name="T22" fmla="*/ 86 w 927"/>
                <a:gd name="T23" fmla="*/ 70 h 975"/>
                <a:gd name="T24" fmla="*/ 104 w 927"/>
                <a:gd name="T25" fmla="*/ 72 h 975"/>
                <a:gd name="T26" fmla="*/ 119 w 927"/>
                <a:gd name="T27" fmla="*/ 73 h 975"/>
                <a:gd name="T28" fmla="*/ 132 w 927"/>
                <a:gd name="T29" fmla="*/ 74 h 975"/>
                <a:gd name="T30" fmla="*/ 133 w 927"/>
                <a:gd name="T31" fmla="*/ 85 h 975"/>
                <a:gd name="T32" fmla="*/ 121 w 927"/>
                <a:gd name="T33" fmla="*/ 115 h 975"/>
                <a:gd name="T34" fmla="*/ 106 w 927"/>
                <a:gd name="T35" fmla="*/ 154 h 975"/>
                <a:gd name="T36" fmla="*/ 94 w 927"/>
                <a:gd name="T37" fmla="*/ 194 h 975"/>
                <a:gd name="T38" fmla="*/ 89 w 927"/>
                <a:gd name="T39" fmla="*/ 223 h 975"/>
                <a:gd name="T40" fmla="*/ 102 w 927"/>
                <a:gd name="T41" fmla="*/ 214 h 975"/>
                <a:gd name="T42" fmla="*/ 114 w 927"/>
                <a:gd name="T43" fmla="*/ 207 h 975"/>
                <a:gd name="T44" fmla="*/ 129 w 927"/>
                <a:gd name="T45" fmla="*/ 198 h 975"/>
                <a:gd name="T46" fmla="*/ 145 w 927"/>
                <a:gd name="T47" fmla="*/ 189 h 975"/>
                <a:gd name="T48" fmla="*/ 161 w 927"/>
                <a:gd name="T49" fmla="*/ 180 h 975"/>
                <a:gd name="T50" fmla="*/ 177 w 927"/>
                <a:gd name="T51" fmla="*/ 172 h 975"/>
                <a:gd name="T52" fmla="*/ 191 w 927"/>
                <a:gd name="T53" fmla="*/ 167 h 975"/>
                <a:gd name="T54" fmla="*/ 202 w 927"/>
                <a:gd name="T55" fmla="*/ 163 h 975"/>
                <a:gd name="T56" fmla="*/ 212 w 927"/>
                <a:gd name="T57" fmla="*/ 163 h 975"/>
                <a:gd name="T58" fmla="*/ 208 w 927"/>
                <a:gd name="T59" fmla="*/ 141 h 975"/>
                <a:gd name="T60" fmla="*/ 203 w 927"/>
                <a:gd name="T61" fmla="*/ 107 h 975"/>
                <a:gd name="T62" fmla="*/ 198 w 927"/>
                <a:gd name="T63" fmla="*/ 75 h 975"/>
                <a:gd name="T64" fmla="*/ 195 w 927"/>
                <a:gd name="T65" fmla="*/ 54 h 975"/>
                <a:gd name="T66" fmla="*/ 194 w 927"/>
                <a:gd name="T67" fmla="*/ 45 h 975"/>
                <a:gd name="T68" fmla="*/ 191 w 927"/>
                <a:gd name="T69" fmla="*/ 37 h 975"/>
                <a:gd name="T70" fmla="*/ 186 w 927"/>
                <a:gd name="T71" fmla="*/ 30 h 975"/>
                <a:gd name="T72" fmla="*/ 177 w 927"/>
                <a:gd name="T73" fmla="*/ 27 h 975"/>
                <a:gd name="T74" fmla="*/ 169 w 927"/>
                <a:gd name="T75" fmla="*/ 26 h 975"/>
                <a:gd name="T76" fmla="*/ 159 w 927"/>
                <a:gd name="T77" fmla="*/ 25 h 975"/>
                <a:gd name="T78" fmla="*/ 145 w 927"/>
                <a:gd name="T79" fmla="*/ 24 h 975"/>
                <a:gd name="T80" fmla="*/ 129 w 927"/>
                <a:gd name="T81" fmla="*/ 22 h 975"/>
                <a:gd name="T82" fmla="*/ 110 w 927"/>
                <a:gd name="T83" fmla="*/ 21 h 975"/>
                <a:gd name="T84" fmla="*/ 93 w 927"/>
                <a:gd name="T85" fmla="*/ 19 h 975"/>
                <a:gd name="T86" fmla="*/ 77 w 927"/>
                <a:gd name="T87" fmla="*/ 17 h 975"/>
                <a:gd name="T88" fmla="*/ 65 w 927"/>
                <a:gd name="T89" fmla="*/ 16 h 975"/>
                <a:gd name="T90" fmla="*/ 61 w 927"/>
                <a:gd name="T91" fmla="*/ 11 h 975"/>
                <a:gd name="T92" fmla="*/ 61 w 927"/>
                <a:gd name="T93" fmla="*/ 2 h 975"/>
                <a:gd name="T94" fmla="*/ 56 w 927"/>
                <a:gd name="T95" fmla="*/ 0 h 97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27"/>
                <a:gd name="T145" fmla="*/ 0 h 975"/>
                <a:gd name="T146" fmla="*/ 927 w 927"/>
                <a:gd name="T147" fmla="*/ 975 h 97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27" h="975">
                  <a:moveTo>
                    <a:pt x="245" y="0"/>
                  </a:moveTo>
                  <a:lnTo>
                    <a:pt x="7" y="7"/>
                  </a:lnTo>
                  <a:lnTo>
                    <a:pt x="4" y="24"/>
                  </a:lnTo>
                  <a:lnTo>
                    <a:pt x="4" y="29"/>
                  </a:lnTo>
                  <a:lnTo>
                    <a:pt x="3" y="42"/>
                  </a:lnTo>
                  <a:lnTo>
                    <a:pt x="0" y="59"/>
                  </a:lnTo>
                  <a:lnTo>
                    <a:pt x="0" y="81"/>
                  </a:lnTo>
                  <a:lnTo>
                    <a:pt x="2" y="105"/>
                  </a:lnTo>
                  <a:lnTo>
                    <a:pt x="3" y="129"/>
                  </a:lnTo>
                  <a:lnTo>
                    <a:pt x="8" y="155"/>
                  </a:lnTo>
                  <a:lnTo>
                    <a:pt x="16" y="181"/>
                  </a:lnTo>
                  <a:lnTo>
                    <a:pt x="26" y="205"/>
                  </a:lnTo>
                  <a:lnTo>
                    <a:pt x="41" y="227"/>
                  </a:lnTo>
                  <a:lnTo>
                    <a:pt x="59" y="244"/>
                  </a:lnTo>
                  <a:lnTo>
                    <a:pt x="82" y="258"/>
                  </a:lnTo>
                  <a:lnTo>
                    <a:pt x="101" y="265"/>
                  </a:lnTo>
                  <a:lnTo>
                    <a:pt x="124" y="271"/>
                  </a:lnTo>
                  <a:lnTo>
                    <a:pt x="153" y="276"/>
                  </a:lnTo>
                  <a:lnTo>
                    <a:pt x="184" y="283"/>
                  </a:lnTo>
                  <a:lnTo>
                    <a:pt x="219" y="288"/>
                  </a:lnTo>
                  <a:lnTo>
                    <a:pt x="257" y="293"/>
                  </a:lnTo>
                  <a:lnTo>
                    <a:pt x="294" y="297"/>
                  </a:lnTo>
                  <a:lnTo>
                    <a:pt x="335" y="302"/>
                  </a:lnTo>
                  <a:lnTo>
                    <a:pt x="375" y="306"/>
                  </a:lnTo>
                  <a:lnTo>
                    <a:pt x="414" y="310"/>
                  </a:lnTo>
                  <a:lnTo>
                    <a:pt x="453" y="314"/>
                  </a:lnTo>
                  <a:lnTo>
                    <a:pt x="490" y="317"/>
                  </a:lnTo>
                  <a:lnTo>
                    <a:pt x="522" y="319"/>
                  </a:lnTo>
                  <a:lnTo>
                    <a:pt x="553" y="322"/>
                  </a:lnTo>
                  <a:lnTo>
                    <a:pt x="579" y="324"/>
                  </a:lnTo>
                  <a:lnTo>
                    <a:pt x="600" y="326"/>
                  </a:lnTo>
                  <a:lnTo>
                    <a:pt x="582" y="370"/>
                  </a:lnTo>
                  <a:lnTo>
                    <a:pt x="556" y="430"/>
                  </a:lnTo>
                  <a:lnTo>
                    <a:pt x="527" y="503"/>
                  </a:lnTo>
                  <a:lnTo>
                    <a:pt x="496" y="584"/>
                  </a:lnTo>
                  <a:lnTo>
                    <a:pt x="465" y="673"/>
                  </a:lnTo>
                  <a:lnTo>
                    <a:pt x="436" y="763"/>
                  </a:lnTo>
                  <a:lnTo>
                    <a:pt x="413" y="850"/>
                  </a:lnTo>
                  <a:lnTo>
                    <a:pt x="396" y="930"/>
                  </a:lnTo>
                  <a:lnTo>
                    <a:pt x="388" y="975"/>
                  </a:lnTo>
                  <a:lnTo>
                    <a:pt x="427" y="950"/>
                  </a:lnTo>
                  <a:lnTo>
                    <a:pt x="448" y="937"/>
                  </a:lnTo>
                  <a:lnTo>
                    <a:pt x="473" y="920"/>
                  </a:lnTo>
                  <a:lnTo>
                    <a:pt x="500" y="903"/>
                  </a:lnTo>
                  <a:lnTo>
                    <a:pt x="531" y="885"/>
                  </a:lnTo>
                  <a:lnTo>
                    <a:pt x="564" y="865"/>
                  </a:lnTo>
                  <a:lnTo>
                    <a:pt x="598" y="846"/>
                  </a:lnTo>
                  <a:lnTo>
                    <a:pt x="633" y="825"/>
                  </a:lnTo>
                  <a:lnTo>
                    <a:pt x="668" y="806"/>
                  </a:lnTo>
                  <a:lnTo>
                    <a:pt x="704" y="787"/>
                  </a:lnTo>
                  <a:lnTo>
                    <a:pt x="738" y="769"/>
                  </a:lnTo>
                  <a:lnTo>
                    <a:pt x="772" y="754"/>
                  </a:lnTo>
                  <a:lnTo>
                    <a:pt x="805" y="739"/>
                  </a:lnTo>
                  <a:lnTo>
                    <a:pt x="833" y="729"/>
                  </a:lnTo>
                  <a:lnTo>
                    <a:pt x="861" y="720"/>
                  </a:lnTo>
                  <a:lnTo>
                    <a:pt x="884" y="713"/>
                  </a:lnTo>
                  <a:lnTo>
                    <a:pt x="903" y="712"/>
                  </a:lnTo>
                  <a:lnTo>
                    <a:pt x="927" y="712"/>
                  </a:lnTo>
                  <a:lnTo>
                    <a:pt x="923" y="689"/>
                  </a:lnTo>
                  <a:lnTo>
                    <a:pt x="911" y="618"/>
                  </a:lnTo>
                  <a:lnTo>
                    <a:pt x="900" y="544"/>
                  </a:lnTo>
                  <a:lnTo>
                    <a:pt x="888" y="469"/>
                  </a:lnTo>
                  <a:lnTo>
                    <a:pt x="876" y="396"/>
                  </a:lnTo>
                  <a:lnTo>
                    <a:pt x="867" y="330"/>
                  </a:lnTo>
                  <a:lnTo>
                    <a:pt x="859" y="275"/>
                  </a:lnTo>
                  <a:lnTo>
                    <a:pt x="853" y="235"/>
                  </a:lnTo>
                  <a:lnTo>
                    <a:pt x="851" y="214"/>
                  </a:lnTo>
                  <a:lnTo>
                    <a:pt x="850" y="196"/>
                  </a:lnTo>
                  <a:lnTo>
                    <a:pt x="845" y="177"/>
                  </a:lnTo>
                  <a:lnTo>
                    <a:pt x="837" y="160"/>
                  </a:lnTo>
                  <a:lnTo>
                    <a:pt x="827" y="145"/>
                  </a:lnTo>
                  <a:lnTo>
                    <a:pt x="812" y="132"/>
                  </a:lnTo>
                  <a:lnTo>
                    <a:pt x="795" y="123"/>
                  </a:lnTo>
                  <a:lnTo>
                    <a:pt x="775" y="116"/>
                  </a:lnTo>
                  <a:lnTo>
                    <a:pt x="751" y="114"/>
                  </a:lnTo>
                  <a:lnTo>
                    <a:pt x="740" y="114"/>
                  </a:lnTo>
                  <a:lnTo>
                    <a:pt x="721" y="112"/>
                  </a:lnTo>
                  <a:lnTo>
                    <a:pt x="697" y="110"/>
                  </a:lnTo>
                  <a:lnTo>
                    <a:pt x="668" y="107"/>
                  </a:lnTo>
                  <a:lnTo>
                    <a:pt x="635" y="105"/>
                  </a:lnTo>
                  <a:lnTo>
                    <a:pt x="600" y="102"/>
                  </a:lnTo>
                  <a:lnTo>
                    <a:pt x="563" y="98"/>
                  </a:lnTo>
                  <a:lnTo>
                    <a:pt x="523" y="94"/>
                  </a:lnTo>
                  <a:lnTo>
                    <a:pt x="483" y="90"/>
                  </a:lnTo>
                  <a:lnTo>
                    <a:pt x="444" y="86"/>
                  </a:lnTo>
                  <a:lnTo>
                    <a:pt x="406" y="82"/>
                  </a:lnTo>
                  <a:lnTo>
                    <a:pt x="371" y="79"/>
                  </a:lnTo>
                  <a:lnTo>
                    <a:pt x="337" y="75"/>
                  </a:lnTo>
                  <a:lnTo>
                    <a:pt x="309" y="72"/>
                  </a:lnTo>
                  <a:lnTo>
                    <a:pt x="284" y="69"/>
                  </a:lnTo>
                  <a:lnTo>
                    <a:pt x="266" y="68"/>
                  </a:lnTo>
                  <a:lnTo>
                    <a:pt x="266" y="50"/>
                  </a:lnTo>
                  <a:lnTo>
                    <a:pt x="266" y="27"/>
                  </a:lnTo>
                  <a:lnTo>
                    <a:pt x="266" y="8"/>
                  </a:lnTo>
                  <a:lnTo>
                    <a:pt x="266" y="0"/>
                  </a:lnTo>
                  <a:lnTo>
                    <a:pt x="245" y="0"/>
                  </a:lnTo>
                  <a:close/>
                </a:path>
              </a:pathLst>
            </a:custGeom>
            <a:solidFill>
              <a:srgbClr val="000000"/>
            </a:solidFill>
            <a:ln w="9525">
              <a:noFill/>
              <a:round/>
              <a:headEnd/>
              <a:tailEnd/>
            </a:ln>
          </p:spPr>
          <p:txBody>
            <a:bodyPr/>
            <a:lstStyle/>
            <a:p>
              <a:pPr rtl="0"/>
              <a:endParaRPr lang="en-US" sz="3800"/>
            </a:p>
          </p:txBody>
        </p:sp>
        <p:sp>
          <p:nvSpPr>
            <p:cNvPr id="41571" name="Freeform 611"/>
            <p:cNvSpPr>
              <a:spLocks/>
            </p:cNvSpPr>
            <p:nvPr/>
          </p:nvSpPr>
          <p:spPr bwMode="auto">
            <a:xfrm>
              <a:off x="437" y="2796"/>
              <a:ext cx="193" cy="195"/>
            </a:xfrm>
            <a:custGeom>
              <a:avLst/>
              <a:gdLst>
                <a:gd name="T0" fmla="*/ 43 w 842"/>
                <a:gd name="T1" fmla="*/ 4 h 852"/>
                <a:gd name="T2" fmla="*/ 43 w 842"/>
                <a:gd name="T3" fmla="*/ 13 h 852"/>
                <a:gd name="T4" fmla="*/ 47 w 842"/>
                <a:gd name="T5" fmla="*/ 15 h 852"/>
                <a:gd name="T6" fmla="*/ 52 w 842"/>
                <a:gd name="T7" fmla="*/ 15 h 852"/>
                <a:gd name="T8" fmla="*/ 65 w 842"/>
                <a:gd name="T9" fmla="*/ 17 h 852"/>
                <a:gd name="T10" fmla="*/ 83 w 842"/>
                <a:gd name="T11" fmla="*/ 18 h 852"/>
                <a:gd name="T12" fmla="*/ 102 w 842"/>
                <a:gd name="T13" fmla="*/ 21 h 852"/>
                <a:gd name="T14" fmla="*/ 122 w 842"/>
                <a:gd name="T15" fmla="*/ 23 h 852"/>
                <a:gd name="T16" fmla="*/ 141 w 842"/>
                <a:gd name="T17" fmla="*/ 24 h 852"/>
                <a:gd name="T18" fmla="*/ 155 w 842"/>
                <a:gd name="T19" fmla="*/ 25 h 852"/>
                <a:gd name="T20" fmla="*/ 163 w 842"/>
                <a:gd name="T21" fmla="*/ 26 h 852"/>
                <a:gd name="T22" fmla="*/ 170 w 842"/>
                <a:gd name="T23" fmla="*/ 27 h 852"/>
                <a:gd name="T24" fmla="*/ 174 w 842"/>
                <a:gd name="T25" fmla="*/ 30 h 852"/>
                <a:gd name="T26" fmla="*/ 176 w 842"/>
                <a:gd name="T27" fmla="*/ 35 h 852"/>
                <a:gd name="T28" fmla="*/ 177 w 842"/>
                <a:gd name="T29" fmla="*/ 40 h 852"/>
                <a:gd name="T30" fmla="*/ 179 w 842"/>
                <a:gd name="T31" fmla="*/ 57 h 852"/>
                <a:gd name="T32" fmla="*/ 184 w 842"/>
                <a:gd name="T33" fmla="*/ 87 h 852"/>
                <a:gd name="T34" fmla="*/ 189 w 842"/>
                <a:gd name="T35" fmla="*/ 121 h 852"/>
                <a:gd name="T36" fmla="*/ 193 w 842"/>
                <a:gd name="T37" fmla="*/ 145 h 852"/>
                <a:gd name="T38" fmla="*/ 182 w 842"/>
                <a:gd name="T39" fmla="*/ 148 h 852"/>
                <a:gd name="T40" fmla="*/ 170 w 842"/>
                <a:gd name="T41" fmla="*/ 153 h 852"/>
                <a:gd name="T42" fmla="*/ 155 w 842"/>
                <a:gd name="T43" fmla="*/ 159 h 852"/>
                <a:gd name="T44" fmla="*/ 141 w 842"/>
                <a:gd name="T45" fmla="*/ 167 h 852"/>
                <a:gd name="T46" fmla="*/ 127 w 842"/>
                <a:gd name="T47" fmla="*/ 174 h 852"/>
                <a:gd name="T48" fmla="*/ 114 w 842"/>
                <a:gd name="T49" fmla="*/ 182 h 852"/>
                <a:gd name="T50" fmla="*/ 102 w 842"/>
                <a:gd name="T51" fmla="*/ 189 h 852"/>
                <a:gd name="T52" fmla="*/ 93 w 842"/>
                <a:gd name="T53" fmla="*/ 195 h 852"/>
                <a:gd name="T54" fmla="*/ 105 w 842"/>
                <a:gd name="T55" fmla="*/ 152 h 852"/>
                <a:gd name="T56" fmla="*/ 120 w 842"/>
                <a:gd name="T57" fmla="*/ 109 h 852"/>
                <a:gd name="T58" fmla="*/ 134 w 842"/>
                <a:gd name="T59" fmla="*/ 76 h 852"/>
                <a:gd name="T60" fmla="*/ 140 w 842"/>
                <a:gd name="T61" fmla="*/ 63 h 852"/>
                <a:gd name="T62" fmla="*/ 136 w 842"/>
                <a:gd name="T63" fmla="*/ 57 h 852"/>
                <a:gd name="T64" fmla="*/ 121 w 842"/>
                <a:gd name="T65" fmla="*/ 55 h 852"/>
                <a:gd name="T66" fmla="*/ 104 w 842"/>
                <a:gd name="T67" fmla="*/ 54 h 852"/>
                <a:gd name="T68" fmla="*/ 86 w 842"/>
                <a:gd name="T69" fmla="*/ 52 h 852"/>
                <a:gd name="T70" fmla="*/ 67 w 842"/>
                <a:gd name="T71" fmla="*/ 51 h 852"/>
                <a:gd name="T72" fmla="*/ 50 w 842"/>
                <a:gd name="T73" fmla="*/ 49 h 852"/>
                <a:gd name="T74" fmla="*/ 34 w 842"/>
                <a:gd name="T75" fmla="*/ 46 h 852"/>
                <a:gd name="T76" fmla="*/ 22 w 842"/>
                <a:gd name="T77" fmla="*/ 44 h 852"/>
                <a:gd name="T78" fmla="*/ 14 w 842"/>
                <a:gd name="T79" fmla="*/ 41 h 852"/>
                <a:gd name="T80" fmla="*/ 7 w 842"/>
                <a:gd name="T81" fmla="*/ 36 h 852"/>
                <a:gd name="T82" fmla="*/ 3 w 842"/>
                <a:gd name="T83" fmla="*/ 28 h 852"/>
                <a:gd name="T84" fmla="*/ 1 w 842"/>
                <a:gd name="T85" fmla="*/ 18 h 852"/>
                <a:gd name="T86" fmla="*/ 0 w 842"/>
                <a:gd name="T87" fmla="*/ 9 h 852"/>
                <a:gd name="T88" fmla="*/ 0 w 842"/>
                <a:gd name="T89" fmla="*/ 5 h 852"/>
                <a:gd name="T90" fmla="*/ 1 w 842"/>
                <a:gd name="T91" fmla="*/ 1 h 852"/>
                <a:gd name="T92" fmla="*/ 9 w 842"/>
                <a:gd name="T93" fmla="*/ 1 h 852"/>
                <a:gd name="T94" fmla="*/ 22 w 842"/>
                <a:gd name="T95" fmla="*/ 0 h 852"/>
                <a:gd name="T96" fmla="*/ 34 w 842"/>
                <a:gd name="T97" fmla="*/ 0 h 852"/>
                <a:gd name="T98" fmla="*/ 43 w 842"/>
                <a:gd name="T99" fmla="*/ 0 h 85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42"/>
                <a:gd name="T151" fmla="*/ 0 h 852"/>
                <a:gd name="T152" fmla="*/ 842 w 842"/>
                <a:gd name="T153" fmla="*/ 852 h 85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42" h="852">
                  <a:moveTo>
                    <a:pt x="188" y="0"/>
                  </a:moveTo>
                  <a:lnTo>
                    <a:pt x="188" y="18"/>
                  </a:lnTo>
                  <a:lnTo>
                    <a:pt x="188" y="39"/>
                  </a:lnTo>
                  <a:lnTo>
                    <a:pt x="188" y="56"/>
                  </a:lnTo>
                  <a:lnTo>
                    <a:pt x="188" y="62"/>
                  </a:lnTo>
                  <a:lnTo>
                    <a:pt x="205" y="64"/>
                  </a:lnTo>
                  <a:lnTo>
                    <a:pt x="213" y="65"/>
                  </a:lnTo>
                  <a:lnTo>
                    <a:pt x="229" y="66"/>
                  </a:lnTo>
                  <a:lnTo>
                    <a:pt x="254" y="69"/>
                  </a:lnTo>
                  <a:lnTo>
                    <a:pt x="284" y="73"/>
                  </a:lnTo>
                  <a:lnTo>
                    <a:pt x="321" y="77"/>
                  </a:lnTo>
                  <a:lnTo>
                    <a:pt x="360" y="80"/>
                  </a:lnTo>
                  <a:lnTo>
                    <a:pt x="403" y="84"/>
                  </a:lnTo>
                  <a:lnTo>
                    <a:pt x="445" y="90"/>
                  </a:lnTo>
                  <a:lnTo>
                    <a:pt x="490" y="93"/>
                  </a:lnTo>
                  <a:lnTo>
                    <a:pt x="534" y="99"/>
                  </a:lnTo>
                  <a:lnTo>
                    <a:pt x="576" y="103"/>
                  </a:lnTo>
                  <a:lnTo>
                    <a:pt x="613" y="105"/>
                  </a:lnTo>
                  <a:lnTo>
                    <a:pt x="647" y="109"/>
                  </a:lnTo>
                  <a:lnTo>
                    <a:pt x="676" y="110"/>
                  </a:lnTo>
                  <a:lnTo>
                    <a:pt x="698" y="113"/>
                  </a:lnTo>
                  <a:lnTo>
                    <a:pt x="712" y="113"/>
                  </a:lnTo>
                  <a:lnTo>
                    <a:pt x="727" y="114"/>
                  </a:lnTo>
                  <a:lnTo>
                    <a:pt x="740" y="118"/>
                  </a:lnTo>
                  <a:lnTo>
                    <a:pt x="750" y="123"/>
                  </a:lnTo>
                  <a:lnTo>
                    <a:pt x="759" y="131"/>
                  </a:lnTo>
                  <a:lnTo>
                    <a:pt x="766" y="140"/>
                  </a:lnTo>
                  <a:lnTo>
                    <a:pt x="769" y="151"/>
                  </a:lnTo>
                  <a:lnTo>
                    <a:pt x="772" y="161"/>
                  </a:lnTo>
                  <a:lnTo>
                    <a:pt x="773" y="173"/>
                  </a:lnTo>
                  <a:lnTo>
                    <a:pt x="776" y="199"/>
                  </a:lnTo>
                  <a:lnTo>
                    <a:pt x="783" y="247"/>
                  </a:lnTo>
                  <a:lnTo>
                    <a:pt x="792" y="311"/>
                  </a:lnTo>
                  <a:lnTo>
                    <a:pt x="802" y="382"/>
                  </a:lnTo>
                  <a:lnTo>
                    <a:pt x="814" y="456"/>
                  </a:lnTo>
                  <a:lnTo>
                    <a:pt x="825" y="528"/>
                  </a:lnTo>
                  <a:lnTo>
                    <a:pt x="835" y="589"/>
                  </a:lnTo>
                  <a:lnTo>
                    <a:pt x="842" y="633"/>
                  </a:lnTo>
                  <a:lnTo>
                    <a:pt x="820" y="638"/>
                  </a:lnTo>
                  <a:lnTo>
                    <a:pt x="794" y="646"/>
                  </a:lnTo>
                  <a:lnTo>
                    <a:pt x="768" y="655"/>
                  </a:lnTo>
                  <a:lnTo>
                    <a:pt x="740" y="667"/>
                  </a:lnTo>
                  <a:lnTo>
                    <a:pt x="710" y="681"/>
                  </a:lnTo>
                  <a:lnTo>
                    <a:pt x="678" y="696"/>
                  </a:lnTo>
                  <a:lnTo>
                    <a:pt x="647" y="711"/>
                  </a:lnTo>
                  <a:lnTo>
                    <a:pt x="616" y="728"/>
                  </a:lnTo>
                  <a:lnTo>
                    <a:pt x="585" y="745"/>
                  </a:lnTo>
                  <a:lnTo>
                    <a:pt x="553" y="762"/>
                  </a:lnTo>
                  <a:lnTo>
                    <a:pt x="524" y="779"/>
                  </a:lnTo>
                  <a:lnTo>
                    <a:pt x="496" y="796"/>
                  </a:lnTo>
                  <a:lnTo>
                    <a:pt x="470" y="811"/>
                  </a:lnTo>
                  <a:lnTo>
                    <a:pt x="445" y="826"/>
                  </a:lnTo>
                  <a:lnTo>
                    <a:pt x="423" y="840"/>
                  </a:lnTo>
                  <a:lnTo>
                    <a:pt x="405" y="852"/>
                  </a:lnTo>
                  <a:lnTo>
                    <a:pt x="429" y="759"/>
                  </a:lnTo>
                  <a:lnTo>
                    <a:pt x="458" y="663"/>
                  </a:lnTo>
                  <a:lnTo>
                    <a:pt x="491" y="567"/>
                  </a:lnTo>
                  <a:lnTo>
                    <a:pt x="525" y="476"/>
                  </a:lnTo>
                  <a:lnTo>
                    <a:pt x="557" y="397"/>
                  </a:lnTo>
                  <a:lnTo>
                    <a:pt x="583" y="333"/>
                  </a:lnTo>
                  <a:lnTo>
                    <a:pt x="602" y="291"/>
                  </a:lnTo>
                  <a:lnTo>
                    <a:pt x="609" y="274"/>
                  </a:lnTo>
                  <a:lnTo>
                    <a:pt x="621" y="248"/>
                  </a:lnTo>
                  <a:lnTo>
                    <a:pt x="593" y="247"/>
                  </a:lnTo>
                  <a:lnTo>
                    <a:pt x="563" y="244"/>
                  </a:lnTo>
                  <a:lnTo>
                    <a:pt x="529" y="242"/>
                  </a:lnTo>
                  <a:lnTo>
                    <a:pt x="492" y="239"/>
                  </a:lnTo>
                  <a:lnTo>
                    <a:pt x="455" y="237"/>
                  </a:lnTo>
                  <a:lnTo>
                    <a:pt x="416" y="233"/>
                  </a:lnTo>
                  <a:lnTo>
                    <a:pt x="375" y="229"/>
                  </a:lnTo>
                  <a:lnTo>
                    <a:pt x="335" y="225"/>
                  </a:lnTo>
                  <a:lnTo>
                    <a:pt x="294" y="221"/>
                  </a:lnTo>
                  <a:lnTo>
                    <a:pt x="255" y="217"/>
                  </a:lnTo>
                  <a:lnTo>
                    <a:pt x="219" y="212"/>
                  </a:lnTo>
                  <a:lnTo>
                    <a:pt x="183" y="207"/>
                  </a:lnTo>
                  <a:lnTo>
                    <a:pt x="150" y="203"/>
                  </a:lnTo>
                  <a:lnTo>
                    <a:pt x="121" y="198"/>
                  </a:lnTo>
                  <a:lnTo>
                    <a:pt x="95" y="191"/>
                  </a:lnTo>
                  <a:lnTo>
                    <a:pt x="75" y="186"/>
                  </a:lnTo>
                  <a:lnTo>
                    <a:pt x="59" y="181"/>
                  </a:lnTo>
                  <a:lnTo>
                    <a:pt x="43" y="172"/>
                  </a:lnTo>
                  <a:lnTo>
                    <a:pt x="30" y="157"/>
                  </a:lnTo>
                  <a:lnTo>
                    <a:pt x="20" y="142"/>
                  </a:lnTo>
                  <a:lnTo>
                    <a:pt x="12" y="122"/>
                  </a:lnTo>
                  <a:lnTo>
                    <a:pt x="7" y="103"/>
                  </a:lnTo>
                  <a:lnTo>
                    <a:pt x="3" y="80"/>
                  </a:lnTo>
                  <a:lnTo>
                    <a:pt x="0" y="60"/>
                  </a:lnTo>
                  <a:lnTo>
                    <a:pt x="0" y="39"/>
                  </a:lnTo>
                  <a:lnTo>
                    <a:pt x="0" y="30"/>
                  </a:lnTo>
                  <a:lnTo>
                    <a:pt x="2" y="22"/>
                  </a:lnTo>
                  <a:lnTo>
                    <a:pt x="2" y="13"/>
                  </a:lnTo>
                  <a:lnTo>
                    <a:pt x="3" y="5"/>
                  </a:lnTo>
                  <a:lnTo>
                    <a:pt x="17" y="5"/>
                  </a:lnTo>
                  <a:lnTo>
                    <a:pt x="38" y="4"/>
                  </a:lnTo>
                  <a:lnTo>
                    <a:pt x="64" y="2"/>
                  </a:lnTo>
                  <a:lnTo>
                    <a:pt x="94" y="2"/>
                  </a:lnTo>
                  <a:lnTo>
                    <a:pt x="123" y="1"/>
                  </a:lnTo>
                  <a:lnTo>
                    <a:pt x="150" y="0"/>
                  </a:lnTo>
                  <a:lnTo>
                    <a:pt x="172" y="0"/>
                  </a:lnTo>
                  <a:lnTo>
                    <a:pt x="188" y="0"/>
                  </a:lnTo>
                  <a:close/>
                </a:path>
              </a:pathLst>
            </a:custGeom>
            <a:solidFill>
              <a:srgbClr val="C0C0C0"/>
            </a:solidFill>
            <a:ln w="9525">
              <a:noFill/>
              <a:round/>
              <a:headEnd/>
              <a:tailEnd/>
            </a:ln>
          </p:spPr>
          <p:txBody>
            <a:bodyPr/>
            <a:lstStyle/>
            <a:p>
              <a:pPr rtl="0"/>
              <a:endParaRPr lang="en-US" sz="3800"/>
            </a:p>
          </p:txBody>
        </p:sp>
        <p:sp>
          <p:nvSpPr>
            <p:cNvPr id="41572" name="Freeform 612"/>
            <p:cNvSpPr>
              <a:spLocks/>
            </p:cNvSpPr>
            <p:nvPr/>
          </p:nvSpPr>
          <p:spPr bwMode="auto">
            <a:xfrm>
              <a:off x="521" y="2420"/>
              <a:ext cx="108" cy="109"/>
            </a:xfrm>
            <a:custGeom>
              <a:avLst/>
              <a:gdLst>
                <a:gd name="T0" fmla="*/ 53 w 471"/>
                <a:gd name="T1" fmla="*/ 1 h 475"/>
                <a:gd name="T2" fmla="*/ 43 w 471"/>
                <a:gd name="T3" fmla="*/ 4 h 475"/>
                <a:gd name="T4" fmla="*/ 34 w 471"/>
                <a:gd name="T5" fmla="*/ 7 h 475"/>
                <a:gd name="T6" fmla="*/ 26 w 471"/>
                <a:gd name="T7" fmla="*/ 11 h 475"/>
                <a:gd name="T8" fmla="*/ 19 w 471"/>
                <a:gd name="T9" fmla="*/ 16 h 475"/>
                <a:gd name="T10" fmla="*/ 13 w 471"/>
                <a:gd name="T11" fmla="*/ 20 h 475"/>
                <a:gd name="T12" fmla="*/ 8 w 471"/>
                <a:gd name="T13" fmla="*/ 26 h 475"/>
                <a:gd name="T14" fmla="*/ 5 w 471"/>
                <a:gd name="T15" fmla="*/ 32 h 475"/>
                <a:gd name="T16" fmla="*/ 2 w 471"/>
                <a:gd name="T17" fmla="*/ 39 h 475"/>
                <a:gd name="T18" fmla="*/ 0 w 471"/>
                <a:gd name="T19" fmla="*/ 48 h 475"/>
                <a:gd name="T20" fmla="*/ 1 w 471"/>
                <a:gd name="T21" fmla="*/ 60 h 475"/>
                <a:gd name="T22" fmla="*/ 4 w 471"/>
                <a:gd name="T23" fmla="*/ 74 h 475"/>
                <a:gd name="T24" fmla="*/ 9 w 471"/>
                <a:gd name="T25" fmla="*/ 86 h 475"/>
                <a:gd name="T26" fmla="*/ 14 w 471"/>
                <a:gd name="T27" fmla="*/ 94 h 475"/>
                <a:gd name="T28" fmla="*/ 17 w 471"/>
                <a:gd name="T29" fmla="*/ 100 h 475"/>
                <a:gd name="T30" fmla="*/ 21 w 471"/>
                <a:gd name="T31" fmla="*/ 105 h 475"/>
                <a:gd name="T32" fmla="*/ 26 w 471"/>
                <a:gd name="T33" fmla="*/ 108 h 475"/>
                <a:gd name="T34" fmla="*/ 31 w 471"/>
                <a:gd name="T35" fmla="*/ 109 h 475"/>
                <a:gd name="T36" fmla="*/ 37 w 471"/>
                <a:gd name="T37" fmla="*/ 108 h 475"/>
                <a:gd name="T38" fmla="*/ 40 w 471"/>
                <a:gd name="T39" fmla="*/ 108 h 475"/>
                <a:gd name="T40" fmla="*/ 42 w 471"/>
                <a:gd name="T41" fmla="*/ 106 h 475"/>
                <a:gd name="T42" fmla="*/ 44 w 471"/>
                <a:gd name="T43" fmla="*/ 103 h 475"/>
                <a:gd name="T44" fmla="*/ 44 w 471"/>
                <a:gd name="T45" fmla="*/ 96 h 475"/>
                <a:gd name="T46" fmla="*/ 44 w 471"/>
                <a:gd name="T47" fmla="*/ 88 h 475"/>
                <a:gd name="T48" fmla="*/ 46 w 471"/>
                <a:gd name="T49" fmla="*/ 80 h 475"/>
                <a:gd name="T50" fmla="*/ 49 w 471"/>
                <a:gd name="T51" fmla="*/ 74 h 475"/>
                <a:gd name="T52" fmla="*/ 55 w 471"/>
                <a:gd name="T53" fmla="*/ 68 h 475"/>
                <a:gd name="T54" fmla="*/ 62 w 471"/>
                <a:gd name="T55" fmla="*/ 63 h 475"/>
                <a:gd name="T56" fmla="*/ 70 w 471"/>
                <a:gd name="T57" fmla="*/ 60 h 475"/>
                <a:gd name="T58" fmla="*/ 78 w 471"/>
                <a:gd name="T59" fmla="*/ 58 h 475"/>
                <a:gd name="T60" fmla="*/ 86 w 471"/>
                <a:gd name="T61" fmla="*/ 57 h 475"/>
                <a:gd name="T62" fmla="*/ 93 w 471"/>
                <a:gd name="T63" fmla="*/ 57 h 475"/>
                <a:gd name="T64" fmla="*/ 98 w 471"/>
                <a:gd name="T65" fmla="*/ 57 h 475"/>
                <a:gd name="T66" fmla="*/ 101 w 471"/>
                <a:gd name="T67" fmla="*/ 57 h 475"/>
                <a:gd name="T68" fmla="*/ 104 w 471"/>
                <a:gd name="T69" fmla="*/ 57 h 475"/>
                <a:gd name="T70" fmla="*/ 106 w 471"/>
                <a:gd name="T71" fmla="*/ 55 h 475"/>
                <a:gd name="T72" fmla="*/ 108 w 471"/>
                <a:gd name="T73" fmla="*/ 52 h 475"/>
                <a:gd name="T74" fmla="*/ 107 w 471"/>
                <a:gd name="T75" fmla="*/ 49 h 475"/>
                <a:gd name="T76" fmla="*/ 92 w 471"/>
                <a:gd name="T77" fmla="*/ 31 h 475"/>
                <a:gd name="T78" fmla="*/ 89 w 471"/>
                <a:gd name="T79" fmla="*/ 30 h 475"/>
                <a:gd name="T80" fmla="*/ 86 w 471"/>
                <a:gd name="T81" fmla="*/ 30 h 475"/>
                <a:gd name="T82" fmla="*/ 86 w 471"/>
                <a:gd name="T83" fmla="*/ 30 h 475"/>
                <a:gd name="T84" fmla="*/ 85 w 471"/>
                <a:gd name="T85" fmla="*/ 30 h 475"/>
                <a:gd name="T86" fmla="*/ 87 w 471"/>
                <a:gd name="T87" fmla="*/ 28 h 475"/>
                <a:gd name="T88" fmla="*/ 87 w 471"/>
                <a:gd name="T89" fmla="*/ 26 h 475"/>
                <a:gd name="T90" fmla="*/ 87 w 471"/>
                <a:gd name="T91" fmla="*/ 26 h 475"/>
                <a:gd name="T92" fmla="*/ 87 w 471"/>
                <a:gd name="T93" fmla="*/ 26 h 475"/>
                <a:gd name="T94" fmla="*/ 87 w 471"/>
                <a:gd name="T95" fmla="*/ 23 h 475"/>
                <a:gd name="T96" fmla="*/ 86 w 471"/>
                <a:gd name="T97" fmla="*/ 22 h 475"/>
                <a:gd name="T98" fmla="*/ 62 w 471"/>
                <a:gd name="T99" fmla="*/ 1 h 475"/>
                <a:gd name="T100" fmla="*/ 59 w 471"/>
                <a:gd name="T101" fmla="*/ 0 h 4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71"/>
                <a:gd name="T154" fmla="*/ 0 h 475"/>
                <a:gd name="T155" fmla="*/ 471 w 471"/>
                <a:gd name="T156" fmla="*/ 475 h 4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71" h="475">
                  <a:moveTo>
                    <a:pt x="254" y="0"/>
                  </a:moveTo>
                  <a:lnTo>
                    <a:pt x="230" y="6"/>
                  </a:lnTo>
                  <a:lnTo>
                    <a:pt x="207" y="11"/>
                  </a:lnTo>
                  <a:lnTo>
                    <a:pt x="186" y="17"/>
                  </a:lnTo>
                  <a:lnTo>
                    <a:pt x="165" y="24"/>
                  </a:lnTo>
                  <a:lnTo>
                    <a:pt x="147" y="32"/>
                  </a:lnTo>
                  <a:lnTo>
                    <a:pt x="129" y="39"/>
                  </a:lnTo>
                  <a:lnTo>
                    <a:pt x="112" y="48"/>
                  </a:lnTo>
                  <a:lnTo>
                    <a:pt x="96" y="58"/>
                  </a:lnTo>
                  <a:lnTo>
                    <a:pt x="82" y="68"/>
                  </a:lnTo>
                  <a:lnTo>
                    <a:pt x="69" y="78"/>
                  </a:lnTo>
                  <a:lnTo>
                    <a:pt x="57" y="89"/>
                  </a:lnTo>
                  <a:lnTo>
                    <a:pt x="46" y="100"/>
                  </a:lnTo>
                  <a:lnTo>
                    <a:pt x="36" y="113"/>
                  </a:lnTo>
                  <a:lnTo>
                    <a:pt x="27" y="126"/>
                  </a:lnTo>
                  <a:lnTo>
                    <a:pt x="21" y="139"/>
                  </a:lnTo>
                  <a:lnTo>
                    <a:pt x="14" y="154"/>
                  </a:lnTo>
                  <a:lnTo>
                    <a:pt x="8" y="172"/>
                  </a:lnTo>
                  <a:lnTo>
                    <a:pt x="4" y="190"/>
                  </a:lnTo>
                  <a:lnTo>
                    <a:pt x="1" y="210"/>
                  </a:lnTo>
                  <a:lnTo>
                    <a:pt x="0" y="228"/>
                  </a:lnTo>
                  <a:lnTo>
                    <a:pt x="3" y="262"/>
                  </a:lnTo>
                  <a:lnTo>
                    <a:pt x="9" y="294"/>
                  </a:lnTo>
                  <a:lnTo>
                    <a:pt x="18" y="324"/>
                  </a:lnTo>
                  <a:lnTo>
                    <a:pt x="30" y="351"/>
                  </a:lnTo>
                  <a:lnTo>
                    <a:pt x="40" y="376"/>
                  </a:lnTo>
                  <a:lnTo>
                    <a:pt x="52" y="396"/>
                  </a:lnTo>
                  <a:lnTo>
                    <a:pt x="61" y="409"/>
                  </a:lnTo>
                  <a:lnTo>
                    <a:pt x="66" y="418"/>
                  </a:lnTo>
                  <a:lnTo>
                    <a:pt x="73" y="435"/>
                  </a:lnTo>
                  <a:lnTo>
                    <a:pt x="81" y="449"/>
                  </a:lnTo>
                  <a:lnTo>
                    <a:pt x="90" y="458"/>
                  </a:lnTo>
                  <a:lnTo>
                    <a:pt x="99" y="465"/>
                  </a:lnTo>
                  <a:lnTo>
                    <a:pt x="112" y="470"/>
                  </a:lnTo>
                  <a:lnTo>
                    <a:pt x="125" y="474"/>
                  </a:lnTo>
                  <a:lnTo>
                    <a:pt x="137" y="475"/>
                  </a:lnTo>
                  <a:lnTo>
                    <a:pt x="148" y="474"/>
                  </a:lnTo>
                  <a:lnTo>
                    <a:pt x="160" y="472"/>
                  </a:lnTo>
                  <a:lnTo>
                    <a:pt x="168" y="471"/>
                  </a:lnTo>
                  <a:lnTo>
                    <a:pt x="174" y="469"/>
                  </a:lnTo>
                  <a:lnTo>
                    <a:pt x="178" y="467"/>
                  </a:lnTo>
                  <a:lnTo>
                    <a:pt x="185" y="463"/>
                  </a:lnTo>
                  <a:lnTo>
                    <a:pt x="190" y="457"/>
                  </a:lnTo>
                  <a:lnTo>
                    <a:pt x="194" y="449"/>
                  </a:lnTo>
                  <a:lnTo>
                    <a:pt x="194" y="441"/>
                  </a:lnTo>
                  <a:lnTo>
                    <a:pt x="191" y="420"/>
                  </a:lnTo>
                  <a:lnTo>
                    <a:pt x="191" y="401"/>
                  </a:lnTo>
                  <a:lnTo>
                    <a:pt x="191" y="383"/>
                  </a:lnTo>
                  <a:lnTo>
                    <a:pt x="195" y="366"/>
                  </a:lnTo>
                  <a:lnTo>
                    <a:pt x="199" y="350"/>
                  </a:lnTo>
                  <a:lnTo>
                    <a:pt x="207" y="336"/>
                  </a:lnTo>
                  <a:lnTo>
                    <a:pt x="215" y="322"/>
                  </a:lnTo>
                  <a:lnTo>
                    <a:pt x="225" y="310"/>
                  </a:lnTo>
                  <a:lnTo>
                    <a:pt x="238" y="297"/>
                  </a:lnTo>
                  <a:lnTo>
                    <a:pt x="254" y="286"/>
                  </a:lnTo>
                  <a:lnTo>
                    <a:pt x="271" y="276"/>
                  </a:lnTo>
                  <a:lnTo>
                    <a:pt x="288" y="268"/>
                  </a:lnTo>
                  <a:lnTo>
                    <a:pt x="306" y="263"/>
                  </a:lnTo>
                  <a:lnTo>
                    <a:pt x="324" y="258"/>
                  </a:lnTo>
                  <a:lnTo>
                    <a:pt x="342" y="254"/>
                  </a:lnTo>
                  <a:lnTo>
                    <a:pt x="359" y="251"/>
                  </a:lnTo>
                  <a:lnTo>
                    <a:pt x="376" y="249"/>
                  </a:lnTo>
                  <a:lnTo>
                    <a:pt x="392" y="247"/>
                  </a:lnTo>
                  <a:lnTo>
                    <a:pt x="406" y="247"/>
                  </a:lnTo>
                  <a:lnTo>
                    <a:pt x="419" y="246"/>
                  </a:lnTo>
                  <a:lnTo>
                    <a:pt x="429" y="247"/>
                  </a:lnTo>
                  <a:lnTo>
                    <a:pt x="437" y="247"/>
                  </a:lnTo>
                  <a:lnTo>
                    <a:pt x="442" y="247"/>
                  </a:lnTo>
                  <a:lnTo>
                    <a:pt x="444" y="247"/>
                  </a:lnTo>
                  <a:lnTo>
                    <a:pt x="452" y="247"/>
                  </a:lnTo>
                  <a:lnTo>
                    <a:pt x="458" y="245"/>
                  </a:lnTo>
                  <a:lnTo>
                    <a:pt x="463" y="241"/>
                  </a:lnTo>
                  <a:lnTo>
                    <a:pt x="468" y="234"/>
                  </a:lnTo>
                  <a:lnTo>
                    <a:pt x="471" y="228"/>
                  </a:lnTo>
                  <a:lnTo>
                    <a:pt x="471" y="220"/>
                  </a:lnTo>
                  <a:lnTo>
                    <a:pt x="468" y="214"/>
                  </a:lnTo>
                  <a:lnTo>
                    <a:pt x="465" y="208"/>
                  </a:lnTo>
                  <a:lnTo>
                    <a:pt x="401" y="136"/>
                  </a:lnTo>
                  <a:lnTo>
                    <a:pt x="396" y="132"/>
                  </a:lnTo>
                  <a:lnTo>
                    <a:pt x="389" y="129"/>
                  </a:lnTo>
                  <a:lnTo>
                    <a:pt x="383" y="128"/>
                  </a:lnTo>
                  <a:lnTo>
                    <a:pt x="376" y="129"/>
                  </a:lnTo>
                  <a:lnTo>
                    <a:pt x="375" y="129"/>
                  </a:lnTo>
                  <a:lnTo>
                    <a:pt x="372" y="129"/>
                  </a:lnTo>
                  <a:lnTo>
                    <a:pt x="376" y="126"/>
                  </a:lnTo>
                  <a:lnTo>
                    <a:pt x="379" y="123"/>
                  </a:lnTo>
                  <a:lnTo>
                    <a:pt x="380" y="119"/>
                  </a:lnTo>
                  <a:lnTo>
                    <a:pt x="381" y="113"/>
                  </a:lnTo>
                  <a:lnTo>
                    <a:pt x="381" y="112"/>
                  </a:lnTo>
                  <a:lnTo>
                    <a:pt x="380" y="107"/>
                  </a:lnTo>
                  <a:lnTo>
                    <a:pt x="379" y="102"/>
                  </a:lnTo>
                  <a:lnTo>
                    <a:pt x="376" y="98"/>
                  </a:lnTo>
                  <a:lnTo>
                    <a:pt x="373" y="94"/>
                  </a:lnTo>
                  <a:lnTo>
                    <a:pt x="273" y="6"/>
                  </a:lnTo>
                  <a:lnTo>
                    <a:pt x="269" y="3"/>
                  </a:lnTo>
                  <a:lnTo>
                    <a:pt x="264" y="0"/>
                  </a:lnTo>
                  <a:lnTo>
                    <a:pt x="259" y="0"/>
                  </a:lnTo>
                  <a:lnTo>
                    <a:pt x="254" y="0"/>
                  </a:lnTo>
                  <a:close/>
                </a:path>
              </a:pathLst>
            </a:custGeom>
            <a:solidFill>
              <a:srgbClr val="000000"/>
            </a:solidFill>
            <a:ln w="9525">
              <a:noFill/>
              <a:round/>
              <a:headEnd/>
              <a:tailEnd/>
            </a:ln>
          </p:spPr>
          <p:txBody>
            <a:bodyPr/>
            <a:lstStyle/>
            <a:p>
              <a:pPr rtl="0"/>
              <a:endParaRPr lang="en-US" sz="3800"/>
            </a:p>
          </p:txBody>
        </p:sp>
        <p:sp>
          <p:nvSpPr>
            <p:cNvPr id="41573" name="Freeform 613"/>
            <p:cNvSpPr>
              <a:spLocks/>
            </p:cNvSpPr>
            <p:nvPr/>
          </p:nvSpPr>
          <p:spPr bwMode="auto">
            <a:xfrm>
              <a:off x="533" y="2432"/>
              <a:ext cx="79" cy="86"/>
            </a:xfrm>
            <a:custGeom>
              <a:avLst/>
              <a:gdLst>
                <a:gd name="T0" fmla="*/ 16 w 345"/>
                <a:gd name="T1" fmla="*/ 85 h 377"/>
                <a:gd name="T2" fmla="*/ 15 w 345"/>
                <a:gd name="T3" fmla="*/ 82 h 377"/>
                <a:gd name="T4" fmla="*/ 14 w 345"/>
                <a:gd name="T5" fmla="*/ 80 h 377"/>
                <a:gd name="T6" fmla="*/ 14 w 345"/>
                <a:gd name="T7" fmla="*/ 79 h 377"/>
                <a:gd name="T8" fmla="*/ 13 w 345"/>
                <a:gd name="T9" fmla="*/ 77 h 377"/>
                <a:gd name="T10" fmla="*/ 9 w 345"/>
                <a:gd name="T11" fmla="*/ 71 h 377"/>
                <a:gd name="T12" fmla="*/ 4 w 345"/>
                <a:gd name="T13" fmla="*/ 61 h 377"/>
                <a:gd name="T14" fmla="*/ 1 w 345"/>
                <a:gd name="T15" fmla="*/ 48 h 377"/>
                <a:gd name="T16" fmla="*/ 0 w 345"/>
                <a:gd name="T17" fmla="*/ 37 h 377"/>
                <a:gd name="T18" fmla="*/ 1 w 345"/>
                <a:gd name="T19" fmla="*/ 31 h 377"/>
                <a:gd name="T20" fmla="*/ 5 w 345"/>
                <a:gd name="T21" fmla="*/ 23 h 377"/>
                <a:gd name="T22" fmla="*/ 12 w 345"/>
                <a:gd name="T23" fmla="*/ 14 h 377"/>
                <a:gd name="T24" fmla="*/ 23 w 345"/>
                <a:gd name="T25" fmla="*/ 7 h 377"/>
                <a:gd name="T26" fmla="*/ 38 w 345"/>
                <a:gd name="T27" fmla="*/ 2 h 377"/>
                <a:gd name="T28" fmla="*/ 48 w 345"/>
                <a:gd name="T29" fmla="*/ 1 h 377"/>
                <a:gd name="T30" fmla="*/ 51 w 345"/>
                <a:gd name="T31" fmla="*/ 4 h 377"/>
                <a:gd name="T32" fmla="*/ 55 w 345"/>
                <a:gd name="T33" fmla="*/ 8 h 377"/>
                <a:gd name="T34" fmla="*/ 60 w 345"/>
                <a:gd name="T35" fmla="*/ 12 h 377"/>
                <a:gd name="T36" fmla="*/ 59 w 345"/>
                <a:gd name="T37" fmla="*/ 15 h 377"/>
                <a:gd name="T38" fmla="*/ 54 w 345"/>
                <a:gd name="T39" fmla="*/ 20 h 377"/>
                <a:gd name="T40" fmla="*/ 49 w 345"/>
                <a:gd name="T41" fmla="*/ 23 h 377"/>
                <a:gd name="T42" fmla="*/ 45 w 345"/>
                <a:gd name="T43" fmla="*/ 26 h 377"/>
                <a:gd name="T44" fmla="*/ 44 w 345"/>
                <a:gd name="T45" fmla="*/ 27 h 377"/>
                <a:gd name="T46" fmla="*/ 43 w 345"/>
                <a:gd name="T47" fmla="*/ 29 h 377"/>
                <a:gd name="T48" fmla="*/ 42 w 345"/>
                <a:gd name="T49" fmla="*/ 31 h 377"/>
                <a:gd name="T50" fmla="*/ 43 w 345"/>
                <a:gd name="T51" fmla="*/ 32 h 377"/>
                <a:gd name="T52" fmla="*/ 44 w 345"/>
                <a:gd name="T53" fmla="*/ 34 h 377"/>
                <a:gd name="T54" fmla="*/ 47 w 345"/>
                <a:gd name="T55" fmla="*/ 36 h 377"/>
                <a:gd name="T56" fmla="*/ 50 w 345"/>
                <a:gd name="T57" fmla="*/ 35 h 377"/>
                <a:gd name="T58" fmla="*/ 56 w 345"/>
                <a:gd name="T59" fmla="*/ 34 h 377"/>
                <a:gd name="T60" fmla="*/ 64 w 345"/>
                <a:gd name="T61" fmla="*/ 32 h 377"/>
                <a:gd name="T62" fmla="*/ 72 w 345"/>
                <a:gd name="T63" fmla="*/ 30 h 377"/>
                <a:gd name="T64" fmla="*/ 75 w 345"/>
                <a:gd name="T65" fmla="*/ 30 h 377"/>
                <a:gd name="T66" fmla="*/ 77 w 345"/>
                <a:gd name="T67" fmla="*/ 33 h 377"/>
                <a:gd name="T68" fmla="*/ 74 w 345"/>
                <a:gd name="T69" fmla="*/ 35 h 377"/>
                <a:gd name="T70" fmla="*/ 62 w 345"/>
                <a:gd name="T71" fmla="*/ 36 h 377"/>
                <a:gd name="T72" fmla="*/ 49 w 345"/>
                <a:gd name="T73" fmla="*/ 41 h 377"/>
                <a:gd name="T74" fmla="*/ 38 w 345"/>
                <a:gd name="T75" fmla="*/ 47 h 377"/>
                <a:gd name="T76" fmla="*/ 30 w 345"/>
                <a:gd name="T77" fmla="*/ 55 h 377"/>
                <a:gd name="T78" fmla="*/ 26 w 345"/>
                <a:gd name="T79" fmla="*/ 61 h 377"/>
                <a:gd name="T80" fmla="*/ 23 w 345"/>
                <a:gd name="T81" fmla="*/ 68 h 377"/>
                <a:gd name="T82" fmla="*/ 22 w 345"/>
                <a:gd name="T83" fmla="*/ 76 h 377"/>
                <a:gd name="T84" fmla="*/ 22 w 345"/>
                <a:gd name="T85" fmla="*/ 82 h 377"/>
                <a:gd name="T86" fmla="*/ 22 w 345"/>
                <a:gd name="T87" fmla="*/ 84 h 377"/>
                <a:gd name="T88" fmla="*/ 21 w 345"/>
                <a:gd name="T89" fmla="*/ 86 h 377"/>
                <a:gd name="T90" fmla="*/ 18 w 345"/>
                <a:gd name="T91" fmla="*/ 86 h 3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5"/>
                <a:gd name="T139" fmla="*/ 0 h 377"/>
                <a:gd name="T140" fmla="*/ 345 w 345"/>
                <a:gd name="T141" fmla="*/ 377 h 3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5" h="377">
                  <a:moveTo>
                    <a:pt x="73" y="373"/>
                  </a:moveTo>
                  <a:lnTo>
                    <a:pt x="70" y="372"/>
                  </a:lnTo>
                  <a:lnTo>
                    <a:pt x="68" y="368"/>
                  </a:lnTo>
                  <a:lnTo>
                    <a:pt x="64" y="361"/>
                  </a:lnTo>
                  <a:lnTo>
                    <a:pt x="61" y="352"/>
                  </a:lnTo>
                  <a:lnTo>
                    <a:pt x="61" y="350"/>
                  </a:lnTo>
                  <a:lnTo>
                    <a:pt x="60" y="347"/>
                  </a:lnTo>
                  <a:lnTo>
                    <a:pt x="60" y="346"/>
                  </a:lnTo>
                  <a:lnTo>
                    <a:pt x="59" y="343"/>
                  </a:lnTo>
                  <a:lnTo>
                    <a:pt x="56" y="339"/>
                  </a:lnTo>
                  <a:lnTo>
                    <a:pt x="50" y="329"/>
                  </a:lnTo>
                  <a:lnTo>
                    <a:pt x="39" y="312"/>
                  </a:lnTo>
                  <a:lnTo>
                    <a:pt x="29" y="291"/>
                  </a:lnTo>
                  <a:lnTo>
                    <a:pt x="18" y="266"/>
                  </a:lnTo>
                  <a:lnTo>
                    <a:pt x="9" y="239"/>
                  </a:lnTo>
                  <a:lnTo>
                    <a:pt x="3" y="209"/>
                  </a:lnTo>
                  <a:lnTo>
                    <a:pt x="0" y="178"/>
                  </a:lnTo>
                  <a:lnTo>
                    <a:pt x="0" y="164"/>
                  </a:lnTo>
                  <a:lnTo>
                    <a:pt x="3" y="149"/>
                  </a:lnTo>
                  <a:lnTo>
                    <a:pt x="5" y="136"/>
                  </a:lnTo>
                  <a:lnTo>
                    <a:pt x="11" y="122"/>
                  </a:lnTo>
                  <a:lnTo>
                    <a:pt x="21" y="100"/>
                  </a:lnTo>
                  <a:lnTo>
                    <a:pt x="35" y="80"/>
                  </a:lnTo>
                  <a:lnTo>
                    <a:pt x="53" y="63"/>
                  </a:lnTo>
                  <a:lnTo>
                    <a:pt x="76" y="47"/>
                  </a:lnTo>
                  <a:lnTo>
                    <a:pt x="102" y="32"/>
                  </a:lnTo>
                  <a:lnTo>
                    <a:pt x="132" y="19"/>
                  </a:lnTo>
                  <a:lnTo>
                    <a:pt x="165" y="9"/>
                  </a:lnTo>
                  <a:lnTo>
                    <a:pt x="203" y="0"/>
                  </a:lnTo>
                  <a:lnTo>
                    <a:pt x="208" y="5"/>
                  </a:lnTo>
                  <a:lnTo>
                    <a:pt x="215" y="10"/>
                  </a:lnTo>
                  <a:lnTo>
                    <a:pt x="224" y="18"/>
                  </a:lnTo>
                  <a:lnTo>
                    <a:pt x="233" y="26"/>
                  </a:lnTo>
                  <a:lnTo>
                    <a:pt x="242" y="35"/>
                  </a:lnTo>
                  <a:lnTo>
                    <a:pt x="253" y="43"/>
                  </a:lnTo>
                  <a:lnTo>
                    <a:pt x="262" y="52"/>
                  </a:lnTo>
                  <a:lnTo>
                    <a:pt x="271" y="60"/>
                  </a:lnTo>
                  <a:lnTo>
                    <a:pt x="259" y="67"/>
                  </a:lnTo>
                  <a:lnTo>
                    <a:pt x="247" y="76"/>
                  </a:lnTo>
                  <a:lnTo>
                    <a:pt x="234" y="86"/>
                  </a:lnTo>
                  <a:lnTo>
                    <a:pt x="223" y="93"/>
                  </a:lnTo>
                  <a:lnTo>
                    <a:pt x="212" y="101"/>
                  </a:lnTo>
                  <a:lnTo>
                    <a:pt x="203" y="108"/>
                  </a:lnTo>
                  <a:lnTo>
                    <a:pt x="198" y="112"/>
                  </a:lnTo>
                  <a:lnTo>
                    <a:pt x="195" y="113"/>
                  </a:lnTo>
                  <a:lnTo>
                    <a:pt x="191" y="117"/>
                  </a:lnTo>
                  <a:lnTo>
                    <a:pt x="188" y="122"/>
                  </a:lnTo>
                  <a:lnTo>
                    <a:pt x="186" y="127"/>
                  </a:lnTo>
                  <a:lnTo>
                    <a:pt x="185" y="132"/>
                  </a:lnTo>
                  <a:lnTo>
                    <a:pt x="185" y="135"/>
                  </a:lnTo>
                  <a:lnTo>
                    <a:pt x="186" y="138"/>
                  </a:lnTo>
                  <a:lnTo>
                    <a:pt x="186" y="140"/>
                  </a:lnTo>
                  <a:lnTo>
                    <a:pt x="188" y="143"/>
                  </a:lnTo>
                  <a:lnTo>
                    <a:pt x="191" y="149"/>
                  </a:lnTo>
                  <a:lnTo>
                    <a:pt x="198" y="155"/>
                  </a:lnTo>
                  <a:lnTo>
                    <a:pt x="206" y="156"/>
                  </a:lnTo>
                  <a:lnTo>
                    <a:pt x="215" y="156"/>
                  </a:lnTo>
                  <a:lnTo>
                    <a:pt x="219" y="155"/>
                  </a:lnTo>
                  <a:lnTo>
                    <a:pt x="229" y="152"/>
                  </a:lnTo>
                  <a:lnTo>
                    <a:pt x="245" y="148"/>
                  </a:lnTo>
                  <a:lnTo>
                    <a:pt x="263" y="144"/>
                  </a:lnTo>
                  <a:lnTo>
                    <a:pt x="281" y="139"/>
                  </a:lnTo>
                  <a:lnTo>
                    <a:pt x="299" y="135"/>
                  </a:lnTo>
                  <a:lnTo>
                    <a:pt x="315" y="131"/>
                  </a:lnTo>
                  <a:lnTo>
                    <a:pt x="325" y="128"/>
                  </a:lnTo>
                  <a:lnTo>
                    <a:pt x="329" y="132"/>
                  </a:lnTo>
                  <a:lnTo>
                    <a:pt x="333" y="136"/>
                  </a:lnTo>
                  <a:lnTo>
                    <a:pt x="338" y="143"/>
                  </a:lnTo>
                  <a:lnTo>
                    <a:pt x="345" y="149"/>
                  </a:lnTo>
                  <a:lnTo>
                    <a:pt x="322" y="152"/>
                  </a:lnTo>
                  <a:lnTo>
                    <a:pt x="297" y="155"/>
                  </a:lnTo>
                  <a:lnTo>
                    <a:pt x="270" y="160"/>
                  </a:lnTo>
                  <a:lnTo>
                    <a:pt x="242" y="168"/>
                  </a:lnTo>
                  <a:lnTo>
                    <a:pt x="215" y="178"/>
                  </a:lnTo>
                  <a:lnTo>
                    <a:pt x="189" y="191"/>
                  </a:lnTo>
                  <a:lnTo>
                    <a:pt x="164" y="207"/>
                  </a:lnTo>
                  <a:lnTo>
                    <a:pt x="142" y="227"/>
                  </a:lnTo>
                  <a:lnTo>
                    <a:pt x="132" y="240"/>
                  </a:lnTo>
                  <a:lnTo>
                    <a:pt x="121" y="255"/>
                  </a:lnTo>
                  <a:lnTo>
                    <a:pt x="113" y="269"/>
                  </a:lnTo>
                  <a:lnTo>
                    <a:pt x="107" y="285"/>
                  </a:lnTo>
                  <a:lnTo>
                    <a:pt x="102" y="300"/>
                  </a:lnTo>
                  <a:lnTo>
                    <a:pt x="98" y="317"/>
                  </a:lnTo>
                  <a:lnTo>
                    <a:pt x="96" y="335"/>
                  </a:lnTo>
                  <a:lnTo>
                    <a:pt x="95" y="355"/>
                  </a:lnTo>
                  <a:lnTo>
                    <a:pt x="95" y="360"/>
                  </a:lnTo>
                  <a:lnTo>
                    <a:pt x="96" y="365"/>
                  </a:lnTo>
                  <a:lnTo>
                    <a:pt x="96" y="370"/>
                  </a:lnTo>
                  <a:lnTo>
                    <a:pt x="96" y="376"/>
                  </a:lnTo>
                  <a:lnTo>
                    <a:pt x="90" y="377"/>
                  </a:lnTo>
                  <a:lnTo>
                    <a:pt x="85" y="376"/>
                  </a:lnTo>
                  <a:lnTo>
                    <a:pt x="78" y="376"/>
                  </a:lnTo>
                  <a:lnTo>
                    <a:pt x="73" y="373"/>
                  </a:lnTo>
                  <a:close/>
                </a:path>
              </a:pathLst>
            </a:custGeom>
            <a:solidFill>
              <a:srgbClr val="C0C0C0"/>
            </a:solidFill>
            <a:ln w="9525">
              <a:noFill/>
              <a:round/>
              <a:headEnd/>
              <a:tailEnd/>
            </a:ln>
          </p:spPr>
          <p:txBody>
            <a:bodyPr/>
            <a:lstStyle/>
            <a:p>
              <a:pPr rtl="0"/>
              <a:endParaRPr lang="en-US" sz="3800"/>
            </a:p>
          </p:txBody>
        </p:sp>
        <p:sp>
          <p:nvSpPr>
            <p:cNvPr id="41574" name="Freeform 614"/>
            <p:cNvSpPr>
              <a:spLocks/>
            </p:cNvSpPr>
            <p:nvPr/>
          </p:nvSpPr>
          <p:spPr bwMode="auto">
            <a:xfrm>
              <a:off x="403" y="2511"/>
              <a:ext cx="243" cy="127"/>
            </a:xfrm>
            <a:custGeom>
              <a:avLst/>
              <a:gdLst>
                <a:gd name="T0" fmla="*/ 42 w 1064"/>
                <a:gd name="T1" fmla="*/ 49 h 555"/>
                <a:gd name="T2" fmla="*/ 34 w 1064"/>
                <a:gd name="T3" fmla="*/ 49 h 555"/>
                <a:gd name="T4" fmla="*/ 25 w 1064"/>
                <a:gd name="T5" fmla="*/ 49 h 555"/>
                <a:gd name="T6" fmla="*/ 20 w 1064"/>
                <a:gd name="T7" fmla="*/ 49 h 555"/>
                <a:gd name="T8" fmla="*/ 18 w 1064"/>
                <a:gd name="T9" fmla="*/ 49 h 555"/>
                <a:gd name="T10" fmla="*/ 18 w 1064"/>
                <a:gd name="T11" fmla="*/ 49 h 555"/>
                <a:gd name="T12" fmla="*/ 16 w 1064"/>
                <a:gd name="T13" fmla="*/ 49 h 555"/>
                <a:gd name="T14" fmla="*/ 12 w 1064"/>
                <a:gd name="T15" fmla="*/ 50 h 555"/>
                <a:gd name="T16" fmla="*/ 8 w 1064"/>
                <a:gd name="T17" fmla="*/ 52 h 555"/>
                <a:gd name="T18" fmla="*/ 5 w 1064"/>
                <a:gd name="T19" fmla="*/ 54 h 555"/>
                <a:gd name="T20" fmla="*/ 2 w 1064"/>
                <a:gd name="T21" fmla="*/ 58 h 555"/>
                <a:gd name="T22" fmla="*/ 0 w 1064"/>
                <a:gd name="T23" fmla="*/ 65 h 555"/>
                <a:gd name="T24" fmla="*/ 1 w 1064"/>
                <a:gd name="T25" fmla="*/ 71 h 555"/>
                <a:gd name="T26" fmla="*/ 5 w 1064"/>
                <a:gd name="T27" fmla="*/ 78 h 555"/>
                <a:gd name="T28" fmla="*/ 11 w 1064"/>
                <a:gd name="T29" fmla="*/ 83 h 555"/>
                <a:gd name="T30" fmla="*/ 19 w 1064"/>
                <a:gd name="T31" fmla="*/ 85 h 555"/>
                <a:gd name="T32" fmla="*/ 24 w 1064"/>
                <a:gd name="T33" fmla="*/ 86 h 555"/>
                <a:gd name="T34" fmla="*/ 30 w 1064"/>
                <a:gd name="T35" fmla="*/ 86 h 555"/>
                <a:gd name="T36" fmla="*/ 39 w 1064"/>
                <a:gd name="T37" fmla="*/ 86 h 555"/>
                <a:gd name="T38" fmla="*/ 47 w 1064"/>
                <a:gd name="T39" fmla="*/ 86 h 555"/>
                <a:gd name="T40" fmla="*/ 57 w 1064"/>
                <a:gd name="T41" fmla="*/ 91 h 555"/>
                <a:gd name="T42" fmla="*/ 70 w 1064"/>
                <a:gd name="T43" fmla="*/ 100 h 555"/>
                <a:gd name="T44" fmla="*/ 84 w 1064"/>
                <a:gd name="T45" fmla="*/ 108 h 555"/>
                <a:gd name="T46" fmla="*/ 98 w 1064"/>
                <a:gd name="T47" fmla="*/ 115 h 555"/>
                <a:gd name="T48" fmla="*/ 112 w 1064"/>
                <a:gd name="T49" fmla="*/ 120 h 555"/>
                <a:gd name="T50" fmla="*/ 126 w 1064"/>
                <a:gd name="T51" fmla="*/ 124 h 555"/>
                <a:gd name="T52" fmla="*/ 141 w 1064"/>
                <a:gd name="T53" fmla="*/ 126 h 555"/>
                <a:gd name="T54" fmla="*/ 157 w 1064"/>
                <a:gd name="T55" fmla="*/ 127 h 555"/>
                <a:gd name="T56" fmla="*/ 170 w 1064"/>
                <a:gd name="T57" fmla="*/ 127 h 555"/>
                <a:gd name="T58" fmla="*/ 180 w 1064"/>
                <a:gd name="T59" fmla="*/ 126 h 555"/>
                <a:gd name="T60" fmla="*/ 190 w 1064"/>
                <a:gd name="T61" fmla="*/ 124 h 555"/>
                <a:gd name="T62" fmla="*/ 200 w 1064"/>
                <a:gd name="T63" fmla="*/ 121 h 555"/>
                <a:gd name="T64" fmla="*/ 209 w 1064"/>
                <a:gd name="T65" fmla="*/ 118 h 555"/>
                <a:gd name="T66" fmla="*/ 217 w 1064"/>
                <a:gd name="T67" fmla="*/ 113 h 555"/>
                <a:gd name="T68" fmla="*/ 224 w 1064"/>
                <a:gd name="T69" fmla="*/ 109 h 555"/>
                <a:gd name="T70" fmla="*/ 230 w 1064"/>
                <a:gd name="T71" fmla="*/ 103 h 555"/>
                <a:gd name="T72" fmla="*/ 236 w 1064"/>
                <a:gd name="T73" fmla="*/ 96 h 555"/>
                <a:gd name="T74" fmla="*/ 240 w 1064"/>
                <a:gd name="T75" fmla="*/ 89 h 555"/>
                <a:gd name="T76" fmla="*/ 243 w 1064"/>
                <a:gd name="T77" fmla="*/ 80 h 555"/>
                <a:gd name="T78" fmla="*/ 243 w 1064"/>
                <a:gd name="T79" fmla="*/ 71 h 555"/>
                <a:gd name="T80" fmla="*/ 241 w 1064"/>
                <a:gd name="T81" fmla="*/ 60 h 555"/>
                <a:gd name="T82" fmla="*/ 236 w 1064"/>
                <a:gd name="T83" fmla="*/ 47 h 555"/>
                <a:gd name="T84" fmla="*/ 227 w 1064"/>
                <a:gd name="T85" fmla="*/ 36 h 555"/>
                <a:gd name="T86" fmla="*/ 216 w 1064"/>
                <a:gd name="T87" fmla="*/ 25 h 555"/>
                <a:gd name="T88" fmla="*/ 202 w 1064"/>
                <a:gd name="T89" fmla="*/ 16 h 555"/>
                <a:gd name="T90" fmla="*/ 186 w 1064"/>
                <a:gd name="T91" fmla="*/ 9 h 555"/>
                <a:gd name="T92" fmla="*/ 168 w 1064"/>
                <a:gd name="T93" fmla="*/ 4 h 555"/>
                <a:gd name="T94" fmla="*/ 149 w 1064"/>
                <a:gd name="T95" fmla="*/ 1 h 555"/>
                <a:gd name="T96" fmla="*/ 131 w 1064"/>
                <a:gd name="T97" fmla="*/ 0 h 555"/>
                <a:gd name="T98" fmla="*/ 114 w 1064"/>
                <a:gd name="T99" fmla="*/ 2 h 555"/>
                <a:gd name="T100" fmla="*/ 98 w 1064"/>
                <a:gd name="T101" fmla="*/ 5 h 555"/>
                <a:gd name="T102" fmla="*/ 84 w 1064"/>
                <a:gd name="T103" fmla="*/ 10 h 555"/>
                <a:gd name="T104" fmla="*/ 71 w 1064"/>
                <a:gd name="T105" fmla="*/ 16 h 555"/>
                <a:gd name="T106" fmla="*/ 61 w 1064"/>
                <a:gd name="T107" fmla="*/ 24 h 555"/>
                <a:gd name="T108" fmla="*/ 53 w 1064"/>
                <a:gd name="T109" fmla="*/ 33 h 555"/>
                <a:gd name="T110" fmla="*/ 47 w 1064"/>
                <a:gd name="T111" fmla="*/ 43 h 5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64"/>
                <a:gd name="T169" fmla="*/ 0 h 555"/>
                <a:gd name="T170" fmla="*/ 1064 w 1064"/>
                <a:gd name="T171" fmla="*/ 555 h 55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64" h="555">
                  <a:moveTo>
                    <a:pt x="195" y="213"/>
                  </a:moveTo>
                  <a:lnTo>
                    <a:pt x="183" y="213"/>
                  </a:lnTo>
                  <a:lnTo>
                    <a:pt x="166" y="213"/>
                  </a:lnTo>
                  <a:lnTo>
                    <a:pt x="148" y="213"/>
                  </a:lnTo>
                  <a:lnTo>
                    <a:pt x="129" y="212"/>
                  </a:lnTo>
                  <a:lnTo>
                    <a:pt x="110" y="212"/>
                  </a:lnTo>
                  <a:lnTo>
                    <a:pt x="96" y="212"/>
                  </a:lnTo>
                  <a:lnTo>
                    <a:pt x="86" y="212"/>
                  </a:lnTo>
                  <a:lnTo>
                    <a:pt x="82" y="212"/>
                  </a:lnTo>
                  <a:lnTo>
                    <a:pt x="80" y="212"/>
                  </a:lnTo>
                  <a:lnTo>
                    <a:pt x="80" y="213"/>
                  </a:lnTo>
                  <a:lnTo>
                    <a:pt x="71" y="215"/>
                  </a:lnTo>
                  <a:lnTo>
                    <a:pt x="61" y="216"/>
                  </a:lnTo>
                  <a:lnTo>
                    <a:pt x="53" y="219"/>
                  </a:lnTo>
                  <a:lnTo>
                    <a:pt x="44" y="222"/>
                  </a:lnTo>
                  <a:lnTo>
                    <a:pt x="36" y="226"/>
                  </a:lnTo>
                  <a:lnTo>
                    <a:pt x="28" y="232"/>
                  </a:lnTo>
                  <a:lnTo>
                    <a:pt x="22" y="237"/>
                  </a:lnTo>
                  <a:lnTo>
                    <a:pt x="15" y="243"/>
                  </a:lnTo>
                  <a:lnTo>
                    <a:pt x="8" y="255"/>
                  </a:lnTo>
                  <a:lnTo>
                    <a:pt x="2" y="268"/>
                  </a:lnTo>
                  <a:lnTo>
                    <a:pt x="0" y="282"/>
                  </a:lnTo>
                  <a:lnTo>
                    <a:pt x="0" y="297"/>
                  </a:lnTo>
                  <a:lnTo>
                    <a:pt x="4" y="312"/>
                  </a:lnTo>
                  <a:lnTo>
                    <a:pt x="10" y="328"/>
                  </a:lnTo>
                  <a:lnTo>
                    <a:pt x="21" y="341"/>
                  </a:lnTo>
                  <a:lnTo>
                    <a:pt x="32" y="352"/>
                  </a:lnTo>
                  <a:lnTo>
                    <a:pt x="48" y="362"/>
                  </a:lnTo>
                  <a:lnTo>
                    <a:pt x="64" y="368"/>
                  </a:lnTo>
                  <a:lnTo>
                    <a:pt x="82" y="373"/>
                  </a:lnTo>
                  <a:lnTo>
                    <a:pt x="100" y="375"/>
                  </a:lnTo>
                  <a:lnTo>
                    <a:pt x="104" y="375"/>
                  </a:lnTo>
                  <a:lnTo>
                    <a:pt x="114" y="375"/>
                  </a:lnTo>
                  <a:lnTo>
                    <a:pt x="131" y="375"/>
                  </a:lnTo>
                  <a:lnTo>
                    <a:pt x="149" y="375"/>
                  </a:lnTo>
                  <a:lnTo>
                    <a:pt x="170" y="375"/>
                  </a:lnTo>
                  <a:lnTo>
                    <a:pt x="190" y="375"/>
                  </a:lnTo>
                  <a:lnTo>
                    <a:pt x="207" y="375"/>
                  </a:lnTo>
                  <a:lnTo>
                    <a:pt x="220" y="375"/>
                  </a:lnTo>
                  <a:lnTo>
                    <a:pt x="248" y="398"/>
                  </a:lnTo>
                  <a:lnTo>
                    <a:pt x="277" y="419"/>
                  </a:lnTo>
                  <a:lnTo>
                    <a:pt x="307" y="438"/>
                  </a:lnTo>
                  <a:lnTo>
                    <a:pt x="337" y="457"/>
                  </a:lnTo>
                  <a:lnTo>
                    <a:pt x="367" y="473"/>
                  </a:lnTo>
                  <a:lnTo>
                    <a:pt x="397" y="489"/>
                  </a:lnTo>
                  <a:lnTo>
                    <a:pt x="427" y="502"/>
                  </a:lnTo>
                  <a:lnTo>
                    <a:pt x="458" y="514"/>
                  </a:lnTo>
                  <a:lnTo>
                    <a:pt x="489" y="524"/>
                  </a:lnTo>
                  <a:lnTo>
                    <a:pt x="520" y="533"/>
                  </a:lnTo>
                  <a:lnTo>
                    <a:pt x="553" y="541"/>
                  </a:lnTo>
                  <a:lnTo>
                    <a:pt x="585" y="548"/>
                  </a:lnTo>
                  <a:lnTo>
                    <a:pt x="618" y="551"/>
                  </a:lnTo>
                  <a:lnTo>
                    <a:pt x="652" y="554"/>
                  </a:lnTo>
                  <a:lnTo>
                    <a:pt x="686" y="555"/>
                  </a:lnTo>
                  <a:lnTo>
                    <a:pt x="719" y="555"/>
                  </a:lnTo>
                  <a:lnTo>
                    <a:pt x="743" y="554"/>
                  </a:lnTo>
                  <a:lnTo>
                    <a:pt x="766" y="553"/>
                  </a:lnTo>
                  <a:lnTo>
                    <a:pt x="790" y="550"/>
                  </a:lnTo>
                  <a:lnTo>
                    <a:pt x="812" y="546"/>
                  </a:lnTo>
                  <a:lnTo>
                    <a:pt x="834" y="541"/>
                  </a:lnTo>
                  <a:lnTo>
                    <a:pt x="855" y="536"/>
                  </a:lnTo>
                  <a:lnTo>
                    <a:pt x="874" y="529"/>
                  </a:lnTo>
                  <a:lnTo>
                    <a:pt x="895" y="522"/>
                  </a:lnTo>
                  <a:lnTo>
                    <a:pt x="913" y="514"/>
                  </a:lnTo>
                  <a:lnTo>
                    <a:pt x="932" y="506"/>
                  </a:lnTo>
                  <a:lnTo>
                    <a:pt x="948" y="496"/>
                  </a:lnTo>
                  <a:lnTo>
                    <a:pt x="964" y="486"/>
                  </a:lnTo>
                  <a:lnTo>
                    <a:pt x="980" y="475"/>
                  </a:lnTo>
                  <a:lnTo>
                    <a:pt x="994" y="463"/>
                  </a:lnTo>
                  <a:lnTo>
                    <a:pt x="1007" y="451"/>
                  </a:lnTo>
                  <a:lnTo>
                    <a:pt x="1019" y="438"/>
                  </a:lnTo>
                  <a:lnTo>
                    <a:pt x="1032" y="421"/>
                  </a:lnTo>
                  <a:lnTo>
                    <a:pt x="1042" y="405"/>
                  </a:lnTo>
                  <a:lnTo>
                    <a:pt x="1050" y="388"/>
                  </a:lnTo>
                  <a:lnTo>
                    <a:pt x="1056" y="368"/>
                  </a:lnTo>
                  <a:lnTo>
                    <a:pt x="1062" y="350"/>
                  </a:lnTo>
                  <a:lnTo>
                    <a:pt x="1064" y="330"/>
                  </a:lnTo>
                  <a:lnTo>
                    <a:pt x="1064" y="311"/>
                  </a:lnTo>
                  <a:lnTo>
                    <a:pt x="1063" y="291"/>
                  </a:lnTo>
                  <a:lnTo>
                    <a:pt x="1056" y="263"/>
                  </a:lnTo>
                  <a:lnTo>
                    <a:pt x="1047" y="234"/>
                  </a:lnTo>
                  <a:lnTo>
                    <a:pt x="1033" y="207"/>
                  </a:lnTo>
                  <a:lnTo>
                    <a:pt x="1016" y="181"/>
                  </a:lnTo>
                  <a:lnTo>
                    <a:pt x="995" y="156"/>
                  </a:lnTo>
                  <a:lnTo>
                    <a:pt x="972" y="133"/>
                  </a:lnTo>
                  <a:lnTo>
                    <a:pt x="946" y="111"/>
                  </a:lnTo>
                  <a:lnTo>
                    <a:pt x="916" y="90"/>
                  </a:lnTo>
                  <a:lnTo>
                    <a:pt x="885" y="72"/>
                  </a:lnTo>
                  <a:lnTo>
                    <a:pt x="851" y="55"/>
                  </a:lnTo>
                  <a:lnTo>
                    <a:pt x="814" y="39"/>
                  </a:lnTo>
                  <a:lnTo>
                    <a:pt x="777" y="27"/>
                  </a:lnTo>
                  <a:lnTo>
                    <a:pt x="736" y="17"/>
                  </a:lnTo>
                  <a:lnTo>
                    <a:pt x="696" y="8"/>
                  </a:lnTo>
                  <a:lnTo>
                    <a:pt x="653" y="3"/>
                  </a:lnTo>
                  <a:lnTo>
                    <a:pt x="610" y="0"/>
                  </a:lnTo>
                  <a:lnTo>
                    <a:pt x="572" y="0"/>
                  </a:lnTo>
                  <a:lnTo>
                    <a:pt x="535" y="3"/>
                  </a:lnTo>
                  <a:lnTo>
                    <a:pt x="498" y="7"/>
                  </a:lnTo>
                  <a:lnTo>
                    <a:pt x="463" y="12"/>
                  </a:lnTo>
                  <a:lnTo>
                    <a:pt x="430" y="21"/>
                  </a:lnTo>
                  <a:lnTo>
                    <a:pt x="398" y="30"/>
                  </a:lnTo>
                  <a:lnTo>
                    <a:pt x="368" y="42"/>
                  </a:lnTo>
                  <a:lnTo>
                    <a:pt x="341" y="56"/>
                  </a:lnTo>
                  <a:lnTo>
                    <a:pt x="313" y="70"/>
                  </a:lnTo>
                  <a:lnTo>
                    <a:pt x="290" y="87"/>
                  </a:lnTo>
                  <a:lnTo>
                    <a:pt x="268" y="105"/>
                  </a:lnTo>
                  <a:lnTo>
                    <a:pt x="248" y="124"/>
                  </a:lnTo>
                  <a:lnTo>
                    <a:pt x="230" y="144"/>
                  </a:lnTo>
                  <a:lnTo>
                    <a:pt x="216" y="166"/>
                  </a:lnTo>
                  <a:lnTo>
                    <a:pt x="204" y="190"/>
                  </a:lnTo>
                  <a:lnTo>
                    <a:pt x="195" y="213"/>
                  </a:lnTo>
                  <a:close/>
                </a:path>
              </a:pathLst>
            </a:custGeom>
            <a:solidFill>
              <a:srgbClr val="000000"/>
            </a:solidFill>
            <a:ln w="9525">
              <a:noFill/>
              <a:round/>
              <a:headEnd/>
              <a:tailEnd/>
            </a:ln>
          </p:spPr>
          <p:txBody>
            <a:bodyPr/>
            <a:lstStyle/>
            <a:p>
              <a:pPr rtl="0"/>
              <a:endParaRPr lang="en-US" sz="3800"/>
            </a:p>
          </p:txBody>
        </p:sp>
        <p:sp>
          <p:nvSpPr>
            <p:cNvPr id="41575" name="Freeform 615"/>
            <p:cNvSpPr>
              <a:spLocks/>
            </p:cNvSpPr>
            <p:nvPr/>
          </p:nvSpPr>
          <p:spPr bwMode="auto">
            <a:xfrm>
              <a:off x="414" y="2523"/>
              <a:ext cx="221" cy="105"/>
            </a:xfrm>
            <a:custGeom>
              <a:avLst/>
              <a:gdLst>
                <a:gd name="T0" fmla="*/ 44 w 969"/>
                <a:gd name="T1" fmla="*/ 39 h 461"/>
                <a:gd name="T2" fmla="*/ 49 w 969"/>
                <a:gd name="T3" fmla="*/ 30 h 461"/>
                <a:gd name="T4" fmla="*/ 56 w 969"/>
                <a:gd name="T5" fmla="*/ 22 h 461"/>
                <a:gd name="T6" fmla="*/ 65 w 969"/>
                <a:gd name="T7" fmla="*/ 15 h 461"/>
                <a:gd name="T8" fmla="*/ 77 w 969"/>
                <a:gd name="T9" fmla="*/ 9 h 461"/>
                <a:gd name="T10" fmla="*/ 90 w 969"/>
                <a:gd name="T11" fmla="*/ 4 h 461"/>
                <a:gd name="T12" fmla="*/ 104 w 969"/>
                <a:gd name="T13" fmla="*/ 1 h 461"/>
                <a:gd name="T14" fmla="*/ 120 w 969"/>
                <a:gd name="T15" fmla="*/ 0 h 461"/>
                <a:gd name="T16" fmla="*/ 137 w 969"/>
                <a:gd name="T17" fmla="*/ 1 h 461"/>
                <a:gd name="T18" fmla="*/ 153 w 969"/>
                <a:gd name="T19" fmla="*/ 3 h 461"/>
                <a:gd name="T20" fmla="*/ 169 w 969"/>
                <a:gd name="T21" fmla="*/ 8 h 461"/>
                <a:gd name="T22" fmla="*/ 184 w 969"/>
                <a:gd name="T23" fmla="*/ 14 h 461"/>
                <a:gd name="T24" fmla="*/ 196 w 969"/>
                <a:gd name="T25" fmla="*/ 22 h 461"/>
                <a:gd name="T26" fmla="*/ 207 w 969"/>
                <a:gd name="T27" fmla="*/ 31 h 461"/>
                <a:gd name="T28" fmla="*/ 215 w 969"/>
                <a:gd name="T29" fmla="*/ 41 h 461"/>
                <a:gd name="T30" fmla="*/ 220 w 969"/>
                <a:gd name="T31" fmla="*/ 51 h 461"/>
                <a:gd name="T32" fmla="*/ 221 w 969"/>
                <a:gd name="T33" fmla="*/ 60 h 461"/>
                <a:gd name="T34" fmla="*/ 221 w 969"/>
                <a:gd name="T35" fmla="*/ 67 h 461"/>
                <a:gd name="T36" fmla="*/ 219 w 969"/>
                <a:gd name="T37" fmla="*/ 73 h 461"/>
                <a:gd name="T38" fmla="*/ 215 w 969"/>
                <a:gd name="T39" fmla="*/ 79 h 461"/>
                <a:gd name="T40" fmla="*/ 211 w 969"/>
                <a:gd name="T41" fmla="*/ 84 h 461"/>
                <a:gd name="T42" fmla="*/ 205 w 969"/>
                <a:gd name="T43" fmla="*/ 89 h 461"/>
                <a:gd name="T44" fmla="*/ 199 w 969"/>
                <a:gd name="T45" fmla="*/ 93 h 461"/>
                <a:gd name="T46" fmla="*/ 192 w 969"/>
                <a:gd name="T47" fmla="*/ 97 h 461"/>
                <a:gd name="T48" fmla="*/ 184 w 969"/>
                <a:gd name="T49" fmla="*/ 100 h 461"/>
                <a:gd name="T50" fmla="*/ 176 w 969"/>
                <a:gd name="T51" fmla="*/ 102 h 461"/>
                <a:gd name="T52" fmla="*/ 167 w 969"/>
                <a:gd name="T53" fmla="*/ 104 h 461"/>
                <a:gd name="T54" fmla="*/ 158 w 969"/>
                <a:gd name="T55" fmla="*/ 105 h 461"/>
                <a:gd name="T56" fmla="*/ 146 w 969"/>
                <a:gd name="T57" fmla="*/ 105 h 461"/>
                <a:gd name="T58" fmla="*/ 131 w 969"/>
                <a:gd name="T59" fmla="*/ 104 h 461"/>
                <a:gd name="T60" fmla="*/ 117 w 969"/>
                <a:gd name="T61" fmla="*/ 102 h 461"/>
                <a:gd name="T62" fmla="*/ 103 w 969"/>
                <a:gd name="T63" fmla="*/ 98 h 461"/>
                <a:gd name="T64" fmla="*/ 89 w 969"/>
                <a:gd name="T65" fmla="*/ 93 h 461"/>
                <a:gd name="T66" fmla="*/ 76 w 969"/>
                <a:gd name="T67" fmla="*/ 87 h 461"/>
                <a:gd name="T68" fmla="*/ 63 w 969"/>
                <a:gd name="T69" fmla="*/ 79 h 461"/>
                <a:gd name="T70" fmla="*/ 51 w 969"/>
                <a:gd name="T71" fmla="*/ 70 h 461"/>
                <a:gd name="T72" fmla="*/ 44 w 969"/>
                <a:gd name="T73" fmla="*/ 64 h 461"/>
                <a:gd name="T74" fmla="*/ 42 w 969"/>
                <a:gd name="T75" fmla="*/ 63 h 461"/>
                <a:gd name="T76" fmla="*/ 12 w 969"/>
                <a:gd name="T77" fmla="*/ 63 h 461"/>
                <a:gd name="T78" fmla="*/ 7 w 969"/>
                <a:gd name="T79" fmla="*/ 63 h 461"/>
                <a:gd name="T80" fmla="*/ 4 w 969"/>
                <a:gd name="T81" fmla="*/ 61 h 461"/>
                <a:gd name="T82" fmla="*/ 1 w 969"/>
                <a:gd name="T83" fmla="*/ 58 h 461"/>
                <a:gd name="T84" fmla="*/ 0 w 969"/>
                <a:gd name="T85" fmla="*/ 55 h 461"/>
                <a:gd name="T86" fmla="*/ 0 w 969"/>
                <a:gd name="T87" fmla="*/ 53 h 461"/>
                <a:gd name="T88" fmla="*/ 1 w 969"/>
                <a:gd name="T89" fmla="*/ 51 h 461"/>
                <a:gd name="T90" fmla="*/ 4 w 969"/>
                <a:gd name="T91" fmla="*/ 49 h 461"/>
                <a:gd name="T92" fmla="*/ 8 w 969"/>
                <a:gd name="T93" fmla="*/ 48 h 461"/>
                <a:gd name="T94" fmla="*/ 8 w 969"/>
                <a:gd name="T95" fmla="*/ 48 h 461"/>
                <a:gd name="T96" fmla="*/ 7 w 969"/>
                <a:gd name="T97" fmla="*/ 48 h 461"/>
                <a:gd name="T98" fmla="*/ 39 w 969"/>
                <a:gd name="T99" fmla="*/ 48 h 461"/>
                <a:gd name="T100" fmla="*/ 42 w 969"/>
                <a:gd name="T101" fmla="*/ 46 h 46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69"/>
                <a:gd name="T154" fmla="*/ 0 h 461"/>
                <a:gd name="T155" fmla="*/ 969 w 969"/>
                <a:gd name="T156" fmla="*/ 461 h 46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69" h="461">
                  <a:moveTo>
                    <a:pt x="189" y="194"/>
                  </a:moveTo>
                  <a:lnTo>
                    <a:pt x="194" y="173"/>
                  </a:lnTo>
                  <a:lnTo>
                    <a:pt x="203" y="152"/>
                  </a:lnTo>
                  <a:lnTo>
                    <a:pt x="215" y="133"/>
                  </a:lnTo>
                  <a:lnTo>
                    <a:pt x="229" y="113"/>
                  </a:lnTo>
                  <a:lnTo>
                    <a:pt x="246" y="96"/>
                  </a:lnTo>
                  <a:lnTo>
                    <a:pt x="265" y="79"/>
                  </a:lnTo>
                  <a:lnTo>
                    <a:pt x="287" y="65"/>
                  </a:lnTo>
                  <a:lnTo>
                    <a:pt x="312" y="51"/>
                  </a:lnTo>
                  <a:lnTo>
                    <a:pt x="338" y="39"/>
                  </a:lnTo>
                  <a:lnTo>
                    <a:pt x="366" y="27"/>
                  </a:lnTo>
                  <a:lnTo>
                    <a:pt x="394" y="18"/>
                  </a:lnTo>
                  <a:lnTo>
                    <a:pt x="425" y="12"/>
                  </a:lnTo>
                  <a:lnTo>
                    <a:pt x="458" y="5"/>
                  </a:lnTo>
                  <a:lnTo>
                    <a:pt x="490" y="1"/>
                  </a:lnTo>
                  <a:lnTo>
                    <a:pt x="526" y="0"/>
                  </a:lnTo>
                  <a:lnTo>
                    <a:pt x="561" y="0"/>
                  </a:lnTo>
                  <a:lnTo>
                    <a:pt x="599" y="3"/>
                  </a:lnTo>
                  <a:lnTo>
                    <a:pt x="636" y="8"/>
                  </a:lnTo>
                  <a:lnTo>
                    <a:pt x="673" y="14"/>
                  </a:lnTo>
                  <a:lnTo>
                    <a:pt x="709" y="24"/>
                  </a:lnTo>
                  <a:lnTo>
                    <a:pt x="743" y="34"/>
                  </a:lnTo>
                  <a:lnTo>
                    <a:pt x="775" y="47"/>
                  </a:lnTo>
                  <a:lnTo>
                    <a:pt x="805" y="61"/>
                  </a:lnTo>
                  <a:lnTo>
                    <a:pt x="835" y="78"/>
                  </a:lnTo>
                  <a:lnTo>
                    <a:pt x="861" y="95"/>
                  </a:lnTo>
                  <a:lnTo>
                    <a:pt x="885" y="115"/>
                  </a:lnTo>
                  <a:lnTo>
                    <a:pt x="907" y="134"/>
                  </a:lnTo>
                  <a:lnTo>
                    <a:pt x="925" y="156"/>
                  </a:lnTo>
                  <a:lnTo>
                    <a:pt x="941" y="178"/>
                  </a:lnTo>
                  <a:lnTo>
                    <a:pt x="954" y="200"/>
                  </a:lnTo>
                  <a:lnTo>
                    <a:pt x="963" y="224"/>
                  </a:lnTo>
                  <a:lnTo>
                    <a:pt x="968" y="249"/>
                  </a:lnTo>
                  <a:lnTo>
                    <a:pt x="969" y="264"/>
                  </a:lnTo>
                  <a:lnTo>
                    <a:pt x="969" y="278"/>
                  </a:lnTo>
                  <a:lnTo>
                    <a:pt x="967" y="293"/>
                  </a:lnTo>
                  <a:lnTo>
                    <a:pt x="963" y="307"/>
                  </a:lnTo>
                  <a:lnTo>
                    <a:pt x="959" y="321"/>
                  </a:lnTo>
                  <a:lnTo>
                    <a:pt x="951" y="334"/>
                  </a:lnTo>
                  <a:lnTo>
                    <a:pt x="943" y="346"/>
                  </a:lnTo>
                  <a:lnTo>
                    <a:pt x="934" y="359"/>
                  </a:lnTo>
                  <a:lnTo>
                    <a:pt x="924" y="370"/>
                  </a:lnTo>
                  <a:lnTo>
                    <a:pt x="913" y="380"/>
                  </a:lnTo>
                  <a:lnTo>
                    <a:pt x="900" y="390"/>
                  </a:lnTo>
                  <a:lnTo>
                    <a:pt x="887" y="399"/>
                  </a:lnTo>
                  <a:lnTo>
                    <a:pt x="873" y="409"/>
                  </a:lnTo>
                  <a:lnTo>
                    <a:pt x="859" y="416"/>
                  </a:lnTo>
                  <a:lnTo>
                    <a:pt x="842" y="424"/>
                  </a:lnTo>
                  <a:lnTo>
                    <a:pt x="826" y="431"/>
                  </a:lnTo>
                  <a:lnTo>
                    <a:pt x="808" y="437"/>
                  </a:lnTo>
                  <a:lnTo>
                    <a:pt x="790" y="442"/>
                  </a:lnTo>
                  <a:lnTo>
                    <a:pt x="772" y="448"/>
                  </a:lnTo>
                  <a:lnTo>
                    <a:pt x="752" y="451"/>
                  </a:lnTo>
                  <a:lnTo>
                    <a:pt x="733" y="455"/>
                  </a:lnTo>
                  <a:lnTo>
                    <a:pt x="712" y="458"/>
                  </a:lnTo>
                  <a:lnTo>
                    <a:pt x="691" y="459"/>
                  </a:lnTo>
                  <a:lnTo>
                    <a:pt x="670" y="461"/>
                  </a:lnTo>
                  <a:lnTo>
                    <a:pt x="638" y="461"/>
                  </a:lnTo>
                  <a:lnTo>
                    <a:pt x="605" y="459"/>
                  </a:lnTo>
                  <a:lnTo>
                    <a:pt x="574" y="457"/>
                  </a:lnTo>
                  <a:lnTo>
                    <a:pt x="543" y="451"/>
                  </a:lnTo>
                  <a:lnTo>
                    <a:pt x="511" y="446"/>
                  </a:lnTo>
                  <a:lnTo>
                    <a:pt x="481" y="438"/>
                  </a:lnTo>
                  <a:lnTo>
                    <a:pt x="451" y="431"/>
                  </a:lnTo>
                  <a:lnTo>
                    <a:pt x="422" y="420"/>
                  </a:lnTo>
                  <a:lnTo>
                    <a:pt x="392" y="409"/>
                  </a:lnTo>
                  <a:lnTo>
                    <a:pt x="363" y="396"/>
                  </a:lnTo>
                  <a:lnTo>
                    <a:pt x="334" y="380"/>
                  </a:lnTo>
                  <a:lnTo>
                    <a:pt x="306" y="364"/>
                  </a:lnTo>
                  <a:lnTo>
                    <a:pt x="277" y="346"/>
                  </a:lnTo>
                  <a:lnTo>
                    <a:pt x="250" y="327"/>
                  </a:lnTo>
                  <a:lnTo>
                    <a:pt x="222" y="306"/>
                  </a:lnTo>
                  <a:lnTo>
                    <a:pt x="195" y="284"/>
                  </a:lnTo>
                  <a:lnTo>
                    <a:pt x="191" y="281"/>
                  </a:lnTo>
                  <a:lnTo>
                    <a:pt x="187" y="280"/>
                  </a:lnTo>
                  <a:lnTo>
                    <a:pt x="183" y="278"/>
                  </a:lnTo>
                  <a:lnTo>
                    <a:pt x="179" y="278"/>
                  </a:lnTo>
                  <a:lnTo>
                    <a:pt x="52" y="278"/>
                  </a:lnTo>
                  <a:lnTo>
                    <a:pt x="43" y="277"/>
                  </a:lnTo>
                  <a:lnTo>
                    <a:pt x="32" y="276"/>
                  </a:lnTo>
                  <a:lnTo>
                    <a:pt x="25" y="272"/>
                  </a:lnTo>
                  <a:lnTo>
                    <a:pt x="17" y="268"/>
                  </a:lnTo>
                  <a:lnTo>
                    <a:pt x="10" y="263"/>
                  </a:lnTo>
                  <a:lnTo>
                    <a:pt x="5" y="256"/>
                  </a:lnTo>
                  <a:lnTo>
                    <a:pt x="1" y="250"/>
                  </a:lnTo>
                  <a:lnTo>
                    <a:pt x="0" y="243"/>
                  </a:lnTo>
                  <a:lnTo>
                    <a:pt x="0" y="238"/>
                  </a:lnTo>
                  <a:lnTo>
                    <a:pt x="0" y="234"/>
                  </a:lnTo>
                  <a:lnTo>
                    <a:pt x="2" y="230"/>
                  </a:lnTo>
                  <a:lnTo>
                    <a:pt x="5" y="226"/>
                  </a:lnTo>
                  <a:lnTo>
                    <a:pt x="10" y="221"/>
                  </a:lnTo>
                  <a:lnTo>
                    <a:pt x="17" y="217"/>
                  </a:lnTo>
                  <a:lnTo>
                    <a:pt x="26" y="213"/>
                  </a:lnTo>
                  <a:lnTo>
                    <a:pt x="35" y="212"/>
                  </a:lnTo>
                  <a:lnTo>
                    <a:pt x="34" y="212"/>
                  </a:lnTo>
                  <a:lnTo>
                    <a:pt x="32" y="212"/>
                  </a:lnTo>
                  <a:lnTo>
                    <a:pt x="164" y="213"/>
                  </a:lnTo>
                  <a:lnTo>
                    <a:pt x="172" y="212"/>
                  </a:lnTo>
                  <a:lnTo>
                    <a:pt x="179" y="207"/>
                  </a:lnTo>
                  <a:lnTo>
                    <a:pt x="185" y="202"/>
                  </a:lnTo>
                  <a:lnTo>
                    <a:pt x="189" y="194"/>
                  </a:lnTo>
                  <a:close/>
                </a:path>
              </a:pathLst>
            </a:custGeom>
            <a:solidFill>
              <a:srgbClr val="C0C0C0"/>
            </a:solidFill>
            <a:ln w="9525">
              <a:noFill/>
              <a:round/>
              <a:headEnd/>
              <a:tailEnd/>
            </a:ln>
          </p:spPr>
          <p:txBody>
            <a:bodyPr/>
            <a:lstStyle/>
            <a:p>
              <a:pPr rtl="0"/>
              <a:endParaRPr lang="en-US" sz="3800"/>
            </a:p>
          </p:txBody>
        </p:sp>
        <p:sp>
          <p:nvSpPr>
            <p:cNvPr id="41576" name="Freeform 616"/>
            <p:cNvSpPr>
              <a:spLocks/>
            </p:cNvSpPr>
            <p:nvPr/>
          </p:nvSpPr>
          <p:spPr bwMode="auto">
            <a:xfrm>
              <a:off x="429" y="2498"/>
              <a:ext cx="247" cy="97"/>
            </a:xfrm>
            <a:custGeom>
              <a:avLst/>
              <a:gdLst>
                <a:gd name="T0" fmla="*/ 0 w 1077"/>
                <a:gd name="T1" fmla="*/ 67 h 421"/>
                <a:gd name="T2" fmla="*/ 0 w 1077"/>
                <a:gd name="T3" fmla="*/ 68 h 421"/>
                <a:gd name="T4" fmla="*/ 0 w 1077"/>
                <a:gd name="T5" fmla="*/ 70 h 421"/>
                <a:gd name="T6" fmla="*/ 2 w 1077"/>
                <a:gd name="T7" fmla="*/ 73 h 421"/>
                <a:gd name="T8" fmla="*/ 25 w 1077"/>
                <a:gd name="T9" fmla="*/ 81 h 421"/>
                <a:gd name="T10" fmla="*/ 26 w 1077"/>
                <a:gd name="T11" fmla="*/ 81 h 421"/>
                <a:gd name="T12" fmla="*/ 26 w 1077"/>
                <a:gd name="T13" fmla="*/ 81 h 421"/>
                <a:gd name="T14" fmla="*/ 29 w 1077"/>
                <a:gd name="T15" fmla="*/ 81 h 421"/>
                <a:gd name="T16" fmla="*/ 34 w 1077"/>
                <a:gd name="T17" fmla="*/ 82 h 421"/>
                <a:gd name="T18" fmla="*/ 39 w 1077"/>
                <a:gd name="T19" fmla="*/ 82 h 421"/>
                <a:gd name="T20" fmla="*/ 41 w 1077"/>
                <a:gd name="T21" fmla="*/ 83 h 421"/>
                <a:gd name="T22" fmla="*/ 61 w 1077"/>
                <a:gd name="T23" fmla="*/ 87 h 421"/>
                <a:gd name="T24" fmla="*/ 80 w 1077"/>
                <a:gd name="T25" fmla="*/ 91 h 421"/>
                <a:gd name="T26" fmla="*/ 99 w 1077"/>
                <a:gd name="T27" fmla="*/ 94 h 421"/>
                <a:gd name="T28" fmla="*/ 117 w 1077"/>
                <a:gd name="T29" fmla="*/ 95 h 421"/>
                <a:gd name="T30" fmla="*/ 135 w 1077"/>
                <a:gd name="T31" fmla="*/ 97 h 421"/>
                <a:gd name="T32" fmla="*/ 151 w 1077"/>
                <a:gd name="T33" fmla="*/ 97 h 421"/>
                <a:gd name="T34" fmla="*/ 167 w 1077"/>
                <a:gd name="T35" fmla="*/ 97 h 421"/>
                <a:gd name="T36" fmla="*/ 181 w 1077"/>
                <a:gd name="T37" fmla="*/ 97 h 421"/>
                <a:gd name="T38" fmla="*/ 194 w 1077"/>
                <a:gd name="T39" fmla="*/ 96 h 421"/>
                <a:gd name="T40" fmla="*/ 206 w 1077"/>
                <a:gd name="T41" fmla="*/ 95 h 421"/>
                <a:gd name="T42" fmla="*/ 217 w 1077"/>
                <a:gd name="T43" fmla="*/ 94 h 421"/>
                <a:gd name="T44" fmla="*/ 225 w 1077"/>
                <a:gd name="T45" fmla="*/ 92 h 421"/>
                <a:gd name="T46" fmla="*/ 233 w 1077"/>
                <a:gd name="T47" fmla="*/ 91 h 421"/>
                <a:gd name="T48" fmla="*/ 238 w 1077"/>
                <a:gd name="T49" fmla="*/ 91 h 421"/>
                <a:gd name="T50" fmla="*/ 241 w 1077"/>
                <a:gd name="T51" fmla="*/ 90 h 421"/>
                <a:gd name="T52" fmla="*/ 243 w 1077"/>
                <a:gd name="T53" fmla="*/ 90 h 421"/>
                <a:gd name="T54" fmla="*/ 246 w 1077"/>
                <a:gd name="T55" fmla="*/ 88 h 421"/>
                <a:gd name="T56" fmla="*/ 247 w 1077"/>
                <a:gd name="T57" fmla="*/ 84 h 421"/>
                <a:gd name="T58" fmla="*/ 247 w 1077"/>
                <a:gd name="T59" fmla="*/ 84 h 421"/>
                <a:gd name="T60" fmla="*/ 247 w 1077"/>
                <a:gd name="T61" fmla="*/ 84 h 421"/>
                <a:gd name="T62" fmla="*/ 245 w 1077"/>
                <a:gd name="T63" fmla="*/ 73 h 421"/>
                <a:gd name="T64" fmla="*/ 239 w 1077"/>
                <a:gd name="T65" fmla="*/ 60 h 421"/>
                <a:gd name="T66" fmla="*/ 229 w 1077"/>
                <a:gd name="T67" fmla="*/ 48 h 421"/>
                <a:gd name="T68" fmla="*/ 213 w 1077"/>
                <a:gd name="T69" fmla="*/ 40 h 421"/>
                <a:gd name="T70" fmla="*/ 210 w 1077"/>
                <a:gd name="T71" fmla="*/ 36 h 421"/>
                <a:gd name="T72" fmla="*/ 206 w 1077"/>
                <a:gd name="T73" fmla="*/ 31 h 421"/>
                <a:gd name="T74" fmla="*/ 200 w 1077"/>
                <a:gd name="T75" fmla="*/ 25 h 421"/>
                <a:gd name="T76" fmla="*/ 191 w 1077"/>
                <a:gd name="T77" fmla="*/ 19 h 421"/>
                <a:gd name="T78" fmla="*/ 179 w 1077"/>
                <a:gd name="T79" fmla="*/ 13 h 421"/>
                <a:gd name="T80" fmla="*/ 164 w 1077"/>
                <a:gd name="T81" fmla="*/ 8 h 421"/>
                <a:gd name="T82" fmla="*/ 145 w 1077"/>
                <a:gd name="T83" fmla="*/ 3 h 421"/>
                <a:gd name="T84" fmla="*/ 122 w 1077"/>
                <a:gd name="T85" fmla="*/ 0 h 421"/>
                <a:gd name="T86" fmla="*/ 116 w 1077"/>
                <a:gd name="T87" fmla="*/ 0 h 421"/>
                <a:gd name="T88" fmla="*/ 102 w 1077"/>
                <a:gd name="T89" fmla="*/ 0 h 421"/>
                <a:gd name="T90" fmla="*/ 83 w 1077"/>
                <a:gd name="T91" fmla="*/ 2 h 421"/>
                <a:gd name="T92" fmla="*/ 62 w 1077"/>
                <a:gd name="T93" fmla="*/ 6 h 421"/>
                <a:gd name="T94" fmla="*/ 41 w 1077"/>
                <a:gd name="T95" fmla="*/ 14 h 421"/>
                <a:gd name="T96" fmla="*/ 22 w 1077"/>
                <a:gd name="T97" fmla="*/ 26 h 421"/>
                <a:gd name="T98" fmla="*/ 7 w 1077"/>
                <a:gd name="T99" fmla="*/ 44 h 421"/>
                <a:gd name="T100" fmla="*/ 0 w 1077"/>
                <a:gd name="T101" fmla="*/ 67 h 42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77"/>
                <a:gd name="T154" fmla="*/ 0 h 421"/>
                <a:gd name="T155" fmla="*/ 1077 w 1077"/>
                <a:gd name="T156" fmla="*/ 421 h 42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77" h="421">
                  <a:moveTo>
                    <a:pt x="0" y="292"/>
                  </a:moveTo>
                  <a:lnTo>
                    <a:pt x="0" y="292"/>
                  </a:lnTo>
                  <a:lnTo>
                    <a:pt x="0" y="294"/>
                  </a:lnTo>
                  <a:lnTo>
                    <a:pt x="0" y="295"/>
                  </a:lnTo>
                  <a:lnTo>
                    <a:pt x="1" y="303"/>
                  </a:lnTo>
                  <a:lnTo>
                    <a:pt x="3" y="309"/>
                  </a:lnTo>
                  <a:lnTo>
                    <a:pt x="9" y="315"/>
                  </a:lnTo>
                  <a:lnTo>
                    <a:pt x="15" y="317"/>
                  </a:lnTo>
                  <a:lnTo>
                    <a:pt x="111" y="350"/>
                  </a:lnTo>
                  <a:lnTo>
                    <a:pt x="113" y="350"/>
                  </a:lnTo>
                  <a:lnTo>
                    <a:pt x="114" y="350"/>
                  </a:lnTo>
                  <a:lnTo>
                    <a:pt x="115" y="350"/>
                  </a:lnTo>
                  <a:lnTo>
                    <a:pt x="118" y="350"/>
                  </a:lnTo>
                  <a:lnTo>
                    <a:pt x="126" y="351"/>
                  </a:lnTo>
                  <a:lnTo>
                    <a:pt x="136" y="352"/>
                  </a:lnTo>
                  <a:lnTo>
                    <a:pt x="148" y="354"/>
                  </a:lnTo>
                  <a:lnTo>
                    <a:pt x="160" y="356"/>
                  </a:lnTo>
                  <a:lnTo>
                    <a:pt x="170" y="357"/>
                  </a:lnTo>
                  <a:lnTo>
                    <a:pt x="178" y="359"/>
                  </a:lnTo>
                  <a:lnTo>
                    <a:pt x="180" y="359"/>
                  </a:lnTo>
                  <a:lnTo>
                    <a:pt x="223" y="369"/>
                  </a:lnTo>
                  <a:lnTo>
                    <a:pt x="266" y="378"/>
                  </a:lnTo>
                  <a:lnTo>
                    <a:pt x="308" y="387"/>
                  </a:lnTo>
                  <a:lnTo>
                    <a:pt x="350" y="394"/>
                  </a:lnTo>
                  <a:lnTo>
                    <a:pt x="391" y="400"/>
                  </a:lnTo>
                  <a:lnTo>
                    <a:pt x="432" y="406"/>
                  </a:lnTo>
                  <a:lnTo>
                    <a:pt x="472" y="411"/>
                  </a:lnTo>
                  <a:lnTo>
                    <a:pt x="511" y="413"/>
                  </a:lnTo>
                  <a:lnTo>
                    <a:pt x="550" y="417"/>
                  </a:lnTo>
                  <a:lnTo>
                    <a:pt x="588" y="419"/>
                  </a:lnTo>
                  <a:lnTo>
                    <a:pt x="624" y="420"/>
                  </a:lnTo>
                  <a:lnTo>
                    <a:pt x="659" y="421"/>
                  </a:lnTo>
                  <a:lnTo>
                    <a:pt x="694" y="421"/>
                  </a:lnTo>
                  <a:lnTo>
                    <a:pt x="727" y="421"/>
                  </a:lnTo>
                  <a:lnTo>
                    <a:pt x="760" y="420"/>
                  </a:lnTo>
                  <a:lnTo>
                    <a:pt x="791" y="419"/>
                  </a:lnTo>
                  <a:lnTo>
                    <a:pt x="819" y="417"/>
                  </a:lnTo>
                  <a:lnTo>
                    <a:pt x="848" y="415"/>
                  </a:lnTo>
                  <a:lnTo>
                    <a:pt x="874" y="413"/>
                  </a:lnTo>
                  <a:lnTo>
                    <a:pt x="900" y="411"/>
                  </a:lnTo>
                  <a:lnTo>
                    <a:pt x="924" y="408"/>
                  </a:lnTo>
                  <a:lnTo>
                    <a:pt x="946" y="406"/>
                  </a:lnTo>
                  <a:lnTo>
                    <a:pt x="965" y="403"/>
                  </a:lnTo>
                  <a:lnTo>
                    <a:pt x="983" y="400"/>
                  </a:lnTo>
                  <a:lnTo>
                    <a:pt x="1000" y="398"/>
                  </a:lnTo>
                  <a:lnTo>
                    <a:pt x="1015" y="396"/>
                  </a:lnTo>
                  <a:lnTo>
                    <a:pt x="1028" y="394"/>
                  </a:lnTo>
                  <a:lnTo>
                    <a:pt x="1038" y="393"/>
                  </a:lnTo>
                  <a:lnTo>
                    <a:pt x="1046" y="391"/>
                  </a:lnTo>
                  <a:lnTo>
                    <a:pt x="1052" y="390"/>
                  </a:lnTo>
                  <a:lnTo>
                    <a:pt x="1056" y="389"/>
                  </a:lnTo>
                  <a:lnTo>
                    <a:pt x="1058" y="389"/>
                  </a:lnTo>
                  <a:lnTo>
                    <a:pt x="1065" y="385"/>
                  </a:lnTo>
                  <a:lnTo>
                    <a:pt x="1072" y="380"/>
                  </a:lnTo>
                  <a:lnTo>
                    <a:pt x="1076" y="373"/>
                  </a:lnTo>
                  <a:lnTo>
                    <a:pt x="1077" y="365"/>
                  </a:lnTo>
                  <a:lnTo>
                    <a:pt x="1077" y="364"/>
                  </a:lnTo>
                  <a:lnTo>
                    <a:pt x="1074" y="342"/>
                  </a:lnTo>
                  <a:lnTo>
                    <a:pt x="1068" y="316"/>
                  </a:lnTo>
                  <a:lnTo>
                    <a:pt x="1058" y="289"/>
                  </a:lnTo>
                  <a:lnTo>
                    <a:pt x="1043" y="261"/>
                  </a:lnTo>
                  <a:lnTo>
                    <a:pt x="1022" y="235"/>
                  </a:lnTo>
                  <a:lnTo>
                    <a:pt x="998" y="210"/>
                  </a:lnTo>
                  <a:lnTo>
                    <a:pt x="965" y="190"/>
                  </a:lnTo>
                  <a:lnTo>
                    <a:pt x="927" y="175"/>
                  </a:lnTo>
                  <a:lnTo>
                    <a:pt x="924" y="168"/>
                  </a:lnTo>
                  <a:lnTo>
                    <a:pt x="917" y="158"/>
                  </a:lnTo>
                  <a:lnTo>
                    <a:pt x="909" y="148"/>
                  </a:lnTo>
                  <a:lnTo>
                    <a:pt x="899" y="136"/>
                  </a:lnTo>
                  <a:lnTo>
                    <a:pt x="886" y="123"/>
                  </a:lnTo>
                  <a:lnTo>
                    <a:pt x="871" y="110"/>
                  </a:lnTo>
                  <a:lnTo>
                    <a:pt x="853" y="97"/>
                  </a:lnTo>
                  <a:lnTo>
                    <a:pt x="832" y="84"/>
                  </a:lnTo>
                  <a:lnTo>
                    <a:pt x="809" y="70"/>
                  </a:lnTo>
                  <a:lnTo>
                    <a:pt x="782" y="58"/>
                  </a:lnTo>
                  <a:lnTo>
                    <a:pt x="750" y="45"/>
                  </a:lnTo>
                  <a:lnTo>
                    <a:pt x="715" y="34"/>
                  </a:lnTo>
                  <a:lnTo>
                    <a:pt x="676" y="23"/>
                  </a:lnTo>
                  <a:lnTo>
                    <a:pt x="632" y="14"/>
                  </a:lnTo>
                  <a:lnTo>
                    <a:pt x="584" y="6"/>
                  </a:lnTo>
                  <a:lnTo>
                    <a:pt x="532" y="1"/>
                  </a:lnTo>
                  <a:lnTo>
                    <a:pt x="523" y="1"/>
                  </a:lnTo>
                  <a:lnTo>
                    <a:pt x="504" y="0"/>
                  </a:lnTo>
                  <a:lnTo>
                    <a:pt x="478" y="1"/>
                  </a:lnTo>
                  <a:lnTo>
                    <a:pt x="445" y="2"/>
                  </a:lnTo>
                  <a:lnTo>
                    <a:pt x="407" y="5"/>
                  </a:lnTo>
                  <a:lnTo>
                    <a:pt x="364" y="10"/>
                  </a:lnTo>
                  <a:lnTo>
                    <a:pt x="318" y="18"/>
                  </a:lnTo>
                  <a:lnTo>
                    <a:pt x="272" y="28"/>
                  </a:lnTo>
                  <a:lnTo>
                    <a:pt x="223" y="43"/>
                  </a:lnTo>
                  <a:lnTo>
                    <a:pt x="178" y="62"/>
                  </a:lnTo>
                  <a:lnTo>
                    <a:pt x="134" y="86"/>
                  </a:lnTo>
                  <a:lnTo>
                    <a:pt x="95" y="114"/>
                  </a:lnTo>
                  <a:lnTo>
                    <a:pt x="59" y="148"/>
                  </a:lnTo>
                  <a:lnTo>
                    <a:pt x="31" y="190"/>
                  </a:lnTo>
                  <a:lnTo>
                    <a:pt x="11" y="238"/>
                  </a:lnTo>
                  <a:lnTo>
                    <a:pt x="0" y="292"/>
                  </a:lnTo>
                  <a:close/>
                </a:path>
              </a:pathLst>
            </a:custGeom>
            <a:solidFill>
              <a:srgbClr val="000000"/>
            </a:solidFill>
            <a:ln w="9525">
              <a:noFill/>
              <a:round/>
              <a:headEnd/>
              <a:tailEnd/>
            </a:ln>
          </p:spPr>
          <p:txBody>
            <a:bodyPr/>
            <a:lstStyle/>
            <a:p>
              <a:pPr rtl="0"/>
              <a:endParaRPr lang="en-US" sz="3800"/>
            </a:p>
          </p:txBody>
        </p:sp>
        <p:sp>
          <p:nvSpPr>
            <p:cNvPr id="41577" name="Freeform 617"/>
            <p:cNvSpPr>
              <a:spLocks/>
            </p:cNvSpPr>
            <p:nvPr/>
          </p:nvSpPr>
          <p:spPr bwMode="auto">
            <a:xfrm>
              <a:off x="440" y="2510"/>
              <a:ext cx="224" cy="74"/>
            </a:xfrm>
            <a:custGeom>
              <a:avLst/>
              <a:gdLst>
                <a:gd name="T0" fmla="*/ 123 w 975"/>
                <a:gd name="T1" fmla="*/ 2 h 324"/>
                <a:gd name="T2" fmla="*/ 144 w 975"/>
                <a:gd name="T3" fmla="*/ 6 h 324"/>
                <a:gd name="T4" fmla="*/ 161 w 975"/>
                <a:gd name="T5" fmla="*/ 11 h 324"/>
                <a:gd name="T6" fmla="*/ 173 w 975"/>
                <a:gd name="T7" fmla="*/ 17 h 324"/>
                <a:gd name="T8" fmla="*/ 182 w 975"/>
                <a:gd name="T9" fmla="*/ 23 h 324"/>
                <a:gd name="T10" fmla="*/ 187 w 975"/>
                <a:gd name="T11" fmla="*/ 28 h 324"/>
                <a:gd name="T12" fmla="*/ 191 w 975"/>
                <a:gd name="T13" fmla="*/ 32 h 324"/>
                <a:gd name="T14" fmla="*/ 192 w 975"/>
                <a:gd name="T15" fmla="*/ 34 h 324"/>
                <a:gd name="T16" fmla="*/ 193 w 975"/>
                <a:gd name="T17" fmla="*/ 36 h 324"/>
                <a:gd name="T18" fmla="*/ 195 w 975"/>
                <a:gd name="T19" fmla="*/ 38 h 324"/>
                <a:gd name="T20" fmla="*/ 203 w 975"/>
                <a:gd name="T21" fmla="*/ 41 h 324"/>
                <a:gd name="T22" fmla="*/ 213 w 975"/>
                <a:gd name="T23" fmla="*/ 48 h 324"/>
                <a:gd name="T24" fmla="*/ 220 w 975"/>
                <a:gd name="T25" fmla="*/ 56 h 324"/>
                <a:gd name="T26" fmla="*/ 223 w 975"/>
                <a:gd name="T27" fmla="*/ 64 h 324"/>
                <a:gd name="T28" fmla="*/ 220 w 975"/>
                <a:gd name="T29" fmla="*/ 69 h 324"/>
                <a:gd name="T30" fmla="*/ 207 w 975"/>
                <a:gd name="T31" fmla="*/ 70 h 324"/>
                <a:gd name="T32" fmla="*/ 189 w 975"/>
                <a:gd name="T33" fmla="*/ 72 h 324"/>
                <a:gd name="T34" fmla="*/ 167 w 975"/>
                <a:gd name="T35" fmla="*/ 74 h 324"/>
                <a:gd name="T36" fmla="*/ 141 w 975"/>
                <a:gd name="T37" fmla="*/ 74 h 324"/>
                <a:gd name="T38" fmla="*/ 113 w 975"/>
                <a:gd name="T39" fmla="*/ 73 h 324"/>
                <a:gd name="T40" fmla="*/ 82 w 975"/>
                <a:gd name="T41" fmla="*/ 70 h 324"/>
                <a:gd name="T42" fmla="*/ 49 w 975"/>
                <a:gd name="T43" fmla="*/ 64 h 324"/>
                <a:gd name="T44" fmla="*/ 32 w 975"/>
                <a:gd name="T45" fmla="*/ 60 h 324"/>
                <a:gd name="T46" fmla="*/ 32 w 975"/>
                <a:gd name="T47" fmla="*/ 60 h 324"/>
                <a:gd name="T48" fmla="*/ 31 w 975"/>
                <a:gd name="T49" fmla="*/ 60 h 324"/>
                <a:gd name="T50" fmla="*/ 27 w 975"/>
                <a:gd name="T51" fmla="*/ 59 h 324"/>
                <a:gd name="T52" fmla="*/ 22 w 975"/>
                <a:gd name="T53" fmla="*/ 58 h 324"/>
                <a:gd name="T54" fmla="*/ 18 w 975"/>
                <a:gd name="T55" fmla="*/ 58 h 324"/>
                <a:gd name="T56" fmla="*/ 16 w 975"/>
                <a:gd name="T57" fmla="*/ 58 h 324"/>
                <a:gd name="T58" fmla="*/ 13 w 975"/>
                <a:gd name="T59" fmla="*/ 56 h 324"/>
                <a:gd name="T60" fmla="*/ 8 w 975"/>
                <a:gd name="T61" fmla="*/ 55 h 324"/>
                <a:gd name="T62" fmla="*/ 3 w 975"/>
                <a:gd name="T63" fmla="*/ 53 h 324"/>
                <a:gd name="T64" fmla="*/ 3 w 975"/>
                <a:gd name="T65" fmla="*/ 42 h 324"/>
                <a:gd name="T66" fmla="*/ 14 w 975"/>
                <a:gd name="T67" fmla="*/ 26 h 324"/>
                <a:gd name="T68" fmla="*/ 30 w 975"/>
                <a:gd name="T69" fmla="*/ 15 h 324"/>
                <a:gd name="T70" fmla="*/ 49 w 975"/>
                <a:gd name="T71" fmla="*/ 8 h 324"/>
                <a:gd name="T72" fmla="*/ 68 w 975"/>
                <a:gd name="T73" fmla="*/ 3 h 324"/>
                <a:gd name="T74" fmla="*/ 86 w 975"/>
                <a:gd name="T75" fmla="*/ 1 h 324"/>
                <a:gd name="T76" fmla="*/ 101 w 975"/>
                <a:gd name="T77" fmla="*/ 0 h 324"/>
                <a:gd name="T78" fmla="*/ 109 w 975"/>
                <a:gd name="T79" fmla="*/ 0 h 32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75"/>
                <a:gd name="T121" fmla="*/ 0 h 324"/>
                <a:gd name="T122" fmla="*/ 975 w 975"/>
                <a:gd name="T123" fmla="*/ 324 h 32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75" h="324">
                  <a:moveTo>
                    <a:pt x="479" y="0"/>
                  </a:moveTo>
                  <a:lnTo>
                    <a:pt x="534" y="7"/>
                  </a:lnTo>
                  <a:lnTo>
                    <a:pt x="583" y="15"/>
                  </a:lnTo>
                  <a:lnTo>
                    <a:pt x="626" y="25"/>
                  </a:lnTo>
                  <a:lnTo>
                    <a:pt x="665" y="35"/>
                  </a:lnTo>
                  <a:lnTo>
                    <a:pt x="699" y="47"/>
                  </a:lnTo>
                  <a:lnTo>
                    <a:pt x="728" y="60"/>
                  </a:lnTo>
                  <a:lnTo>
                    <a:pt x="752" y="73"/>
                  </a:lnTo>
                  <a:lnTo>
                    <a:pt x="773" y="86"/>
                  </a:lnTo>
                  <a:lnTo>
                    <a:pt x="792" y="99"/>
                  </a:lnTo>
                  <a:lnTo>
                    <a:pt x="805" y="112"/>
                  </a:lnTo>
                  <a:lnTo>
                    <a:pt x="816" y="122"/>
                  </a:lnTo>
                  <a:lnTo>
                    <a:pt x="824" y="133"/>
                  </a:lnTo>
                  <a:lnTo>
                    <a:pt x="831" y="141"/>
                  </a:lnTo>
                  <a:lnTo>
                    <a:pt x="834" y="147"/>
                  </a:lnTo>
                  <a:lnTo>
                    <a:pt x="837" y="151"/>
                  </a:lnTo>
                  <a:lnTo>
                    <a:pt x="837" y="152"/>
                  </a:lnTo>
                  <a:lnTo>
                    <a:pt x="840" y="158"/>
                  </a:lnTo>
                  <a:lnTo>
                    <a:pt x="844" y="163"/>
                  </a:lnTo>
                  <a:lnTo>
                    <a:pt x="849" y="167"/>
                  </a:lnTo>
                  <a:lnTo>
                    <a:pt x="855" y="168"/>
                  </a:lnTo>
                  <a:lnTo>
                    <a:pt x="885" y="178"/>
                  </a:lnTo>
                  <a:lnTo>
                    <a:pt x="910" y="191"/>
                  </a:lnTo>
                  <a:lnTo>
                    <a:pt x="929" y="208"/>
                  </a:lnTo>
                  <a:lnTo>
                    <a:pt x="945" y="227"/>
                  </a:lnTo>
                  <a:lnTo>
                    <a:pt x="957" y="246"/>
                  </a:lnTo>
                  <a:lnTo>
                    <a:pt x="966" y="264"/>
                  </a:lnTo>
                  <a:lnTo>
                    <a:pt x="971" y="281"/>
                  </a:lnTo>
                  <a:lnTo>
                    <a:pt x="975" y="297"/>
                  </a:lnTo>
                  <a:lnTo>
                    <a:pt x="956" y="301"/>
                  </a:lnTo>
                  <a:lnTo>
                    <a:pt x="931" y="305"/>
                  </a:lnTo>
                  <a:lnTo>
                    <a:pt x="900" y="308"/>
                  </a:lnTo>
                  <a:lnTo>
                    <a:pt x="863" y="312"/>
                  </a:lnTo>
                  <a:lnTo>
                    <a:pt x="821" y="316"/>
                  </a:lnTo>
                  <a:lnTo>
                    <a:pt x="776" y="320"/>
                  </a:lnTo>
                  <a:lnTo>
                    <a:pt x="726" y="323"/>
                  </a:lnTo>
                  <a:lnTo>
                    <a:pt x="672" y="324"/>
                  </a:lnTo>
                  <a:lnTo>
                    <a:pt x="615" y="324"/>
                  </a:lnTo>
                  <a:lnTo>
                    <a:pt x="553" y="323"/>
                  </a:lnTo>
                  <a:lnTo>
                    <a:pt x="491" y="319"/>
                  </a:lnTo>
                  <a:lnTo>
                    <a:pt x="425" y="314"/>
                  </a:lnTo>
                  <a:lnTo>
                    <a:pt x="356" y="306"/>
                  </a:lnTo>
                  <a:lnTo>
                    <a:pt x="285" y="294"/>
                  </a:lnTo>
                  <a:lnTo>
                    <a:pt x="214" y="280"/>
                  </a:lnTo>
                  <a:lnTo>
                    <a:pt x="141" y="263"/>
                  </a:lnTo>
                  <a:lnTo>
                    <a:pt x="140" y="263"/>
                  </a:lnTo>
                  <a:lnTo>
                    <a:pt x="140" y="262"/>
                  </a:lnTo>
                  <a:lnTo>
                    <a:pt x="138" y="262"/>
                  </a:lnTo>
                  <a:lnTo>
                    <a:pt x="137" y="262"/>
                  </a:lnTo>
                  <a:lnTo>
                    <a:pt x="134" y="262"/>
                  </a:lnTo>
                  <a:lnTo>
                    <a:pt x="128" y="260"/>
                  </a:lnTo>
                  <a:lnTo>
                    <a:pt x="119" y="259"/>
                  </a:lnTo>
                  <a:lnTo>
                    <a:pt x="107" y="258"/>
                  </a:lnTo>
                  <a:lnTo>
                    <a:pt x="97" y="256"/>
                  </a:lnTo>
                  <a:lnTo>
                    <a:pt x="86" y="255"/>
                  </a:lnTo>
                  <a:lnTo>
                    <a:pt x="78" y="255"/>
                  </a:lnTo>
                  <a:lnTo>
                    <a:pt x="74" y="254"/>
                  </a:lnTo>
                  <a:lnTo>
                    <a:pt x="71" y="253"/>
                  </a:lnTo>
                  <a:lnTo>
                    <a:pt x="65" y="251"/>
                  </a:lnTo>
                  <a:lnTo>
                    <a:pt x="56" y="247"/>
                  </a:lnTo>
                  <a:lnTo>
                    <a:pt x="46" y="245"/>
                  </a:lnTo>
                  <a:lnTo>
                    <a:pt x="34" y="241"/>
                  </a:lnTo>
                  <a:lnTo>
                    <a:pt x="22" y="237"/>
                  </a:lnTo>
                  <a:lnTo>
                    <a:pt x="11" y="233"/>
                  </a:lnTo>
                  <a:lnTo>
                    <a:pt x="0" y="229"/>
                  </a:lnTo>
                  <a:lnTo>
                    <a:pt x="13" y="186"/>
                  </a:lnTo>
                  <a:lnTo>
                    <a:pt x="34" y="148"/>
                  </a:lnTo>
                  <a:lnTo>
                    <a:pt x="61" y="116"/>
                  </a:lnTo>
                  <a:lnTo>
                    <a:pt x="95" y="89"/>
                  </a:lnTo>
                  <a:lnTo>
                    <a:pt x="132" y="67"/>
                  </a:lnTo>
                  <a:lnTo>
                    <a:pt x="172" y="47"/>
                  </a:lnTo>
                  <a:lnTo>
                    <a:pt x="214" y="33"/>
                  </a:lnTo>
                  <a:lnTo>
                    <a:pt x="255" y="21"/>
                  </a:lnTo>
                  <a:lnTo>
                    <a:pt x="298" y="13"/>
                  </a:lnTo>
                  <a:lnTo>
                    <a:pt x="339" y="7"/>
                  </a:lnTo>
                  <a:lnTo>
                    <a:pt x="375" y="3"/>
                  </a:lnTo>
                  <a:lnTo>
                    <a:pt x="409" y="1"/>
                  </a:lnTo>
                  <a:lnTo>
                    <a:pt x="438" y="0"/>
                  </a:lnTo>
                  <a:lnTo>
                    <a:pt x="460" y="0"/>
                  </a:lnTo>
                  <a:lnTo>
                    <a:pt x="474" y="0"/>
                  </a:lnTo>
                  <a:lnTo>
                    <a:pt x="479" y="0"/>
                  </a:lnTo>
                  <a:close/>
                </a:path>
              </a:pathLst>
            </a:custGeom>
            <a:solidFill>
              <a:srgbClr val="C0C0C0"/>
            </a:solidFill>
            <a:ln w="9525">
              <a:noFill/>
              <a:round/>
              <a:headEnd/>
              <a:tailEnd/>
            </a:ln>
          </p:spPr>
          <p:txBody>
            <a:bodyPr/>
            <a:lstStyle/>
            <a:p>
              <a:pPr rtl="0"/>
              <a:endParaRPr lang="en-US" sz="3800"/>
            </a:p>
          </p:txBody>
        </p:sp>
        <p:sp>
          <p:nvSpPr>
            <p:cNvPr id="41578" name="Freeform 618"/>
            <p:cNvSpPr>
              <a:spLocks/>
            </p:cNvSpPr>
            <p:nvPr/>
          </p:nvSpPr>
          <p:spPr bwMode="auto">
            <a:xfrm>
              <a:off x="494" y="2536"/>
              <a:ext cx="149" cy="32"/>
            </a:xfrm>
            <a:custGeom>
              <a:avLst/>
              <a:gdLst>
                <a:gd name="T0" fmla="*/ 3 w 653"/>
                <a:gd name="T1" fmla="*/ 22 h 143"/>
                <a:gd name="T2" fmla="*/ 1 w 653"/>
                <a:gd name="T3" fmla="*/ 24 h 143"/>
                <a:gd name="T4" fmla="*/ 0 w 653"/>
                <a:gd name="T5" fmla="*/ 26 h 143"/>
                <a:gd name="T6" fmla="*/ 0 w 653"/>
                <a:gd name="T7" fmla="*/ 28 h 143"/>
                <a:gd name="T8" fmla="*/ 1 w 653"/>
                <a:gd name="T9" fmla="*/ 30 h 143"/>
                <a:gd name="T10" fmla="*/ 2 w 653"/>
                <a:gd name="T11" fmla="*/ 31 h 143"/>
                <a:gd name="T12" fmla="*/ 4 w 653"/>
                <a:gd name="T13" fmla="*/ 32 h 143"/>
                <a:gd name="T14" fmla="*/ 6 w 653"/>
                <a:gd name="T15" fmla="*/ 32 h 143"/>
                <a:gd name="T16" fmla="*/ 8 w 653"/>
                <a:gd name="T17" fmla="*/ 32 h 143"/>
                <a:gd name="T18" fmla="*/ 18 w 653"/>
                <a:gd name="T19" fmla="*/ 26 h 143"/>
                <a:gd name="T20" fmla="*/ 28 w 653"/>
                <a:gd name="T21" fmla="*/ 22 h 143"/>
                <a:gd name="T22" fmla="*/ 38 w 653"/>
                <a:gd name="T23" fmla="*/ 19 h 143"/>
                <a:gd name="T24" fmla="*/ 49 w 653"/>
                <a:gd name="T25" fmla="*/ 16 h 143"/>
                <a:gd name="T26" fmla="*/ 60 w 653"/>
                <a:gd name="T27" fmla="*/ 14 h 143"/>
                <a:gd name="T28" fmla="*/ 71 w 653"/>
                <a:gd name="T29" fmla="*/ 13 h 143"/>
                <a:gd name="T30" fmla="*/ 82 w 653"/>
                <a:gd name="T31" fmla="*/ 11 h 143"/>
                <a:gd name="T32" fmla="*/ 93 w 653"/>
                <a:gd name="T33" fmla="*/ 11 h 143"/>
                <a:gd name="T34" fmla="*/ 103 w 653"/>
                <a:gd name="T35" fmla="*/ 11 h 143"/>
                <a:gd name="T36" fmla="*/ 112 w 653"/>
                <a:gd name="T37" fmla="*/ 11 h 143"/>
                <a:gd name="T38" fmla="*/ 121 w 653"/>
                <a:gd name="T39" fmla="*/ 11 h 143"/>
                <a:gd name="T40" fmla="*/ 128 w 653"/>
                <a:gd name="T41" fmla="*/ 11 h 143"/>
                <a:gd name="T42" fmla="*/ 134 w 653"/>
                <a:gd name="T43" fmla="*/ 12 h 143"/>
                <a:gd name="T44" fmla="*/ 139 w 653"/>
                <a:gd name="T45" fmla="*/ 12 h 143"/>
                <a:gd name="T46" fmla="*/ 141 w 653"/>
                <a:gd name="T47" fmla="*/ 13 h 143"/>
                <a:gd name="T48" fmla="*/ 143 w 653"/>
                <a:gd name="T49" fmla="*/ 13 h 143"/>
                <a:gd name="T50" fmla="*/ 145 w 653"/>
                <a:gd name="T51" fmla="*/ 13 h 143"/>
                <a:gd name="T52" fmla="*/ 147 w 653"/>
                <a:gd name="T53" fmla="*/ 12 h 143"/>
                <a:gd name="T54" fmla="*/ 148 w 653"/>
                <a:gd name="T55" fmla="*/ 10 h 143"/>
                <a:gd name="T56" fmla="*/ 149 w 653"/>
                <a:gd name="T57" fmla="*/ 8 h 143"/>
                <a:gd name="T58" fmla="*/ 149 w 653"/>
                <a:gd name="T59" fmla="*/ 6 h 143"/>
                <a:gd name="T60" fmla="*/ 148 w 653"/>
                <a:gd name="T61" fmla="*/ 4 h 143"/>
                <a:gd name="T62" fmla="*/ 146 w 653"/>
                <a:gd name="T63" fmla="*/ 3 h 143"/>
                <a:gd name="T64" fmla="*/ 144 w 653"/>
                <a:gd name="T65" fmla="*/ 2 h 143"/>
                <a:gd name="T66" fmla="*/ 143 w 653"/>
                <a:gd name="T67" fmla="*/ 2 h 143"/>
                <a:gd name="T68" fmla="*/ 139 w 653"/>
                <a:gd name="T69" fmla="*/ 2 h 143"/>
                <a:gd name="T70" fmla="*/ 134 w 653"/>
                <a:gd name="T71" fmla="*/ 1 h 143"/>
                <a:gd name="T72" fmla="*/ 128 w 653"/>
                <a:gd name="T73" fmla="*/ 1 h 143"/>
                <a:gd name="T74" fmla="*/ 120 w 653"/>
                <a:gd name="T75" fmla="*/ 0 h 143"/>
                <a:gd name="T76" fmla="*/ 111 w 653"/>
                <a:gd name="T77" fmla="*/ 0 h 143"/>
                <a:gd name="T78" fmla="*/ 102 w 653"/>
                <a:gd name="T79" fmla="*/ 0 h 143"/>
                <a:gd name="T80" fmla="*/ 91 w 653"/>
                <a:gd name="T81" fmla="*/ 0 h 143"/>
                <a:gd name="T82" fmla="*/ 80 w 653"/>
                <a:gd name="T83" fmla="*/ 1 h 143"/>
                <a:gd name="T84" fmla="*/ 69 w 653"/>
                <a:gd name="T85" fmla="*/ 2 h 143"/>
                <a:gd name="T86" fmla="*/ 57 w 653"/>
                <a:gd name="T87" fmla="*/ 4 h 143"/>
                <a:gd name="T88" fmla="*/ 46 w 653"/>
                <a:gd name="T89" fmla="*/ 6 h 143"/>
                <a:gd name="T90" fmla="*/ 34 w 653"/>
                <a:gd name="T91" fmla="*/ 9 h 143"/>
                <a:gd name="T92" fmla="*/ 23 w 653"/>
                <a:gd name="T93" fmla="*/ 13 h 143"/>
                <a:gd name="T94" fmla="*/ 13 w 653"/>
                <a:gd name="T95" fmla="*/ 17 h 143"/>
                <a:gd name="T96" fmla="*/ 3 w 653"/>
                <a:gd name="T97" fmla="*/ 22 h 14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53"/>
                <a:gd name="T148" fmla="*/ 0 h 143"/>
                <a:gd name="T149" fmla="*/ 653 w 653"/>
                <a:gd name="T150" fmla="*/ 143 h 14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53" h="143">
                  <a:moveTo>
                    <a:pt x="11" y="100"/>
                  </a:moveTo>
                  <a:lnTo>
                    <a:pt x="4" y="107"/>
                  </a:lnTo>
                  <a:lnTo>
                    <a:pt x="0" y="115"/>
                  </a:lnTo>
                  <a:lnTo>
                    <a:pt x="0" y="124"/>
                  </a:lnTo>
                  <a:lnTo>
                    <a:pt x="4" y="133"/>
                  </a:lnTo>
                  <a:lnTo>
                    <a:pt x="10" y="139"/>
                  </a:lnTo>
                  <a:lnTo>
                    <a:pt x="18" y="143"/>
                  </a:lnTo>
                  <a:lnTo>
                    <a:pt x="27" y="143"/>
                  </a:lnTo>
                  <a:lnTo>
                    <a:pt x="36" y="141"/>
                  </a:lnTo>
                  <a:lnTo>
                    <a:pt x="78" y="117"/>
                  </a:lnTo>
                  <a:lnTo>
                    <a:pt x="122" y="99"/>
                  </a:lnTo>
                  <a:lnTo>
                    <a:pt x="168" y="83"/>
                  </a:lnTo>
                  <a:lnTo>
                    <a:pt x="216" y="72"/>
                  </a:lnTo>
                  <a:lnTo>
                    <a:pt x="265" y="62"/>
                  </a:lnTo>
                  <a:lnTo>
                    <a:pt x="313" y="56"/>
                  </a:lnTo>
                  <a:lnTo>
                    <a:pt x="361" y="51"/>
                  </a:lnTo>
                  <a:lnTo>
                    <a:pt x="408" y="48"/>
                  </a:lnTo>
                  <a:lnTo>
                    <a:pt x="453" y="48"/>
                  </a:lnTo>
                  <a:lnTo>
                    <a:pt x="493" y="48"/>
                  </a:lnTo>
                  <a:lnTo>
                    <a:pt x="529" y="49"/>
                  </a:lnTo>
                  <a:lnTo>
                    <a:pt x="562" y="51"/>
                  </a:lnTo>
                  <a:lnTo>
                    <a:pt x="588" y="53"/>
                  </a:lnTo>
                  <a:lnTo>
                    <a:pt x="607" y="55"/>
                  </a:lnTo>
                  <a:lnTo>
                    <a:pt x="620" y="56"/>
                  </a:lnTo>
                  <a:lnTo>
                    <a:pt x="626" y="57"/>
                  </a:lnTo>
                  <a:lnTo>
                    <a:pt x="635" y="56"/>
                  </a:lnTo>
                  <a:lnTo>
                    <a:pt x="644" y="52"/>
                  </a:lnTo>
                  <a:lnTo>
                    <a:pt x="649" y="46"/>
                  </a:lnTo>
                  <a:lnTo>
                    <a:pt x="653" y="36"/>
                  </a:lnTo>
                  <a:lnTo>
                    <a:pt x="652" y="27"/>
                  </a:lnTo>
                  <a:lnTo>
                    <a:pt x="648" y="18"/>
                  </a:lnTo>
                  <a:lnTo>
                    <a:pt x="641" y="13"/>
                  </a:lnTo>
                  <a:lnTo>
                    <a:pt x="632" y="9"/>
                  </a:lnTo>
                  <a:lnTo>
                    <a:pt x="626" y="8"/>
                  </a:lnTo>
                  <a:lnTo>
                    <a:pt x="610" y="7"/>
                  </a:lnTo>
                  <a:lnTo>
                    <a:pt x="588" y="5"/>
                  </a:lnTo>
                  <a:lnTo>
                    <a:pt x="561" y="3"/>
                  </a:lnTo>
                  <a:lnTo>
                    <a:pt x="527" y="1"/>
                  </a:lnTo>
                  <a:lnTo>
                    <a:pt x="488" y="0"/>
                  </a:lnTo>
                  <a:lnTo>
                    <a:pt x="446" y="0"/>
                  </a:lnTo>
                  <a:lnTo>
                    <a:pt x="400" y="1"/>
                  </a:lnTo>
                  <a:lnTo>
                    <a:pt x="352" y="4"/>
                  </a:lnTo>
                  <a:lnTo>
                    <a:pt x="302" y="9"/>
                  </a:lnTo>
                  <a:lnTo>
                    <a:pt x="251" y="16"/>
                  </a:lnTo>
                  <a:lnTo>
                    <a:pt x="200" y="26"/>
                  </a:lnTo>
                  <a:lnTo>
                    <a:pt x="151" y="39"/>
                  </a:lnTo>
                  <a:lnTo>
                    <a:pt x="101" y="56"/>
                  </a:lnTo>
                  <a:lnTo>
                    <a:pt x="56" y="75"/>
                  </a:lnTo>
                  <a:lnTo>
                    <a:pt x="11" y="100"/>
                  </a:lnTo>
                  <a:close/>
                </a:path>
              </a:pathLst>
            </a:custGeom>
            <a:solidFill>
              <a:srgbClr val="000000"/>
            </a:solidFill>
            <a:ln w="9525">
              <a:noFill/>
              <a:round/>
              <a:headEnd/>
              <a:tailEnd/>
            </a:ln>
          </p:spPr>
          <p:txBody>
            <a:bodyPr/>
            <a:lstStyle/>
            <a:p>
              <a:pPr rtl="0"/>
              <a:endParaRPr lang="en-US" sz="3800"/>
            </a:p>
          </p:txBody>
        </p:sp>
        <p:sp>
          <p:nvSpPr>
            <p:cNvPr id="41579" name="Freeform 619"/>
            <p:cNvSpPr>
              <a:spLocks/>
            </p:cNvSpPr>
            <p:nvPr/>
          </p:nvSpPr>
          <p:spPr bwMode="auto">
            <a:xfrm>
              <a:off x="520" y="2500"/>
              <a:ext cx="68" cy="45"/>
            </a:xfrm>
            <a:custGeom>
              <a:avLst/>
              <a:gdLst>
                <a:gd name="T0" fmla="*/ 0 w 297"/>
                <a:gd name="T1" fmla="*/ 5 h 198"/>
                <a:gd name="T2" fmla="*/ 0 w 297"/>
                <a:gd name="T3" fmla="*/ 7 h 198"/>
                <a:gd name="T4" fmla="*/ 1 w 297"/>
                <a:gd name="T5" fmla="*/ 9 h 198"/>
                <a:gd name="T6" fmla="*/ 3 w 297"/>
                <a:gd name="T7" fmla="*/ 10 h 198"/>
                <a:gd name="T8" fmla="*/ 5 w 297"/>
                <a:gd name="T9" fmla="*/ 11 h 198"/>
                <a:gd name="T10" fmla="*/ 12 w 297"/>
                <a:gd name="T11" fmla="*/ 12 h 198"/>
                <a:gd name="T12" fmla="*/ 19 w 297"/>
                <a:gd name="T13" fmla="*/ 13 h 198"/>
                <a:gd name="T14" fmla="*/ 25 w 297"/>
                <a:gd name="T15" fmla="*/ 15 h 198"/>
                <a:gd name="T16" fmla="*/ 30 w 297"/>
                <a:gd name="T17" fmla="*/ 17 h 198"/>
                <a:gd name="T18" fmla="*/ 35 w 297"/>
                <a:gd name="T19" fmla="*/ 19 h 198"/>
                <a:gd name="T20" fmla="*/ 39 w 297"/>
                <a:gd name="T21" fmla="*/ 21 h 198"/>
                <a:gd name="T22" fmla="*/ 43 w 297"/>
                <a:gd name="T23" fmla="*/ 24 h 198"/>
                <a:gd name="T24" fmla="*/ 46 w 297"/>
                <a:gd name="T25" fmla="*/ 27 h 198"/>
                <a:gd name="T26" fmla="*/ 49 w 297"/>
                <a:gd name="T27" fmla="*/ 29 h 198"/>
                <a:gd name="T28" fmla="*/ 51 w 297"/>
                <a:gd name="T29" fmla="*/ 32 h 198"/>
                <a:gd name="T30" fmla="*/ 53 w 297"/>
                <a:gd name="T31" fmla="*/ 35 h 198"/>
                <a:gd name="T32" fmla="*/ 55 w 297"/>
                <a:gd name="T33" fmla="*/ 37 h 198"/>
                <a:gd name="T34" fmla="*/ 56 w 297"/>
                <a:gd name="T35" fmla="*/ 39 h 198"/>
                <a:gd name="T36" fmla="*/ 56 w 297"/>
                <a:gd name="T37" fmla="*/ 40 h 198"/>
                <a:gd name="T38" fmla="*/ 57 w 297"/>
                <a:gd name="T39" fmla="*/ 41 h 198"/>
                <a:gd name="T40" fmla="*/ 57 w 297"/>
                <a:gd name="T41" fmla="*/ 42 h 198"/>
                <a:gd name="T42" fmla="*/ 59 w 297"/>
                <a:gd name="T43" fmla="*/ 43 h 198"/>
                <a:gd name="T44" fmla="*/ 60 w 297"/>
                <a:gd name="T45" fmla="*/ 45 h 198"/>
                <a:gd name="T46" fmla="*/ 62 w 297"/>
                <a:gd name="T47" fmla="*/ 45 h 198"/>
                <a:gd name="T48" fmla="*/ 65 w 297"/>
                <a:gd name="T49" fmla="*/ 45 h 198"/>
                <a:gd name="T50" fmla="*/ 66 w 297"/>
                <a:gd name="T51" fmla="*/ 43 h 198"/>
                <a:gd name="T52" fmla="*/ 68 w 297"/>
                <a:gd name="T53" fmla="*/ 42 h 198"/>
                <a:gd name="T54" fmla="*/ 68 w 297"/>
                <a:gd name="T55" fmla="*/ 40 h 198"/>
                <a:gd name="T56" fmla="*/ 68 w 297"/>
                <a:gd name="T57" fmla="*/ 38 h 198"/>
                <a:gd name="T58" fmla="*/ 68 w 297"/>
                <a:gd name="T59" fmla="*/ 37 h 198"/>
                <a:gd name="T60" fmla="*/ 67 w 297"/>
                <a:gd name="T61" fmla="*/ 36 h 198"/>
                <a:gd name="T62" fmla="*/ 66 w 297"/>
                <a:gd name="T63" fmla="*/ 34 h 198"/>
                <a:gd name="T64" fmla="*/ 65 w 297"/>
                <a:gd name="T65" fmla="*/ 32 h 198"/>
                <a:gd name="T66" fmla="*/ 63 w 297"/>
                <a:gd name="T67" fmla="*/ 29 h 198"/>
                <a:gd name="T68" fmla="*/ 61 w 297"/>
                <a:gd name="T69" fmla="*/ 26 h 198"/>
                <a:gd name="T70" fmla="*/ 58 w 297"/>
                <a:gd name="T71" fmla="*/ 23 h 198"/>
                <a:gd name="T72" fmla="*/ 55 w 297"/>
                <a:gd name="T73" fmla="*/ 19 h 198"/>
                <a:gd name="T74" fmla="*/ 51 w 297"/>
                <a:gd name="T75" fmla="*/ 16 h 198"/>
                <a:gd name="T76" fmla="*/ 46 w 297"/>
                <a:gd name="T77" fmla="*/ 13 h 198"/>
                <a:gd name="T78" fmla="*/ 41 w 297"/>
                <a:gd name="T79" fmla="*/ 10 h 198"/>
                <a:gd name="T80" fmla="*/ 35 w 297"/>
                <a:gd name="T81" fmla="*/ 7 h 198"/>
                <a:gd name="T82" fmla="*/ 29 w 297"/>
                <a:gd name="T83" fmla="*/ 5 h 198"/>
                <a:gd name="T84" fmla="*/ 22 w 297"/>
                <a:gd name="T85" fmla="*/ 3 h 198"/>
                <a:gd name="T86" fmla="*/ 14 w 297"/>
                <a:gd name="T87" fmla="*/ 1 h 198"/>
                <a:gd name="T88" fmla="*/ 6 w 297"/>
                <a:gd name="T89" fmla="*/ 0 h 198"/>
                <a:gd name="T90" fmla="*/ 4 w 297"/>
                <a:gd name="T91" fmla="*/ 0 h 198"/>
                <a:gd name="T92" fmla="*/ 2 w 297"/>
                <a:gd name="T93" fmla="*/ 1 h 198"/>
                <a:gd name="T94" fmla="*/ 1 w 297"/>
                <a:gd name="T95" fmla="*/ 3 h 198"/>
                <a:gd name="T96" fmla="*/ 0 w 297"/>
                <a:gd name="T97" fmla="*/ 5 h 19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97"/>
                <a:gd name="T148" fmla="*/ 0 h 198"/>
                <a:gd name="T149" fmla="*/ 297 w 297"/>
                <a:gd name="T150" fmla="*/ 198 h 19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97" h="198">
                  <a:moveTo>
                    <a:pt x="0" y="22"/>
                  </a:moveTo>
                  <a:lnTo>
                    <a:pt x="2" y="31"/>
                  </a:lnTo>
                  <a:lnTo>
                    <a:pt x="6" y="39"/>
                  </a:lnTo>
                  <a:lnTo>
                    <a:pt x="13" y="46"/>
                  </a:lnTo>
                  <a:lnTo>
                    <a:pt x="23" y="48"/>
                  </a:lnTo>
                  <a:lnTo>
                    <a:pt x="54" y="51"/>
                  </a:lnTo>
                  <a:lnTo>
                    <a:pt x="82" y="56"/>
                  </a:lnTo>
                  <a:lnTo>
                    <a:pt x="108" y="64"/>
                  </a:lnTo>
                  <a:lnTo>
                    <a:pt x="132" y="73"/>
                  </a:lnTo>
                  <a:lnTo>
                    <a:pt x="153" y="82"/>
                  </a:lnTo>
                  <a:lnTo>
                    <a:pt x="172" y="94"/>
                  </a:lnTo>
                  <a:lnTo>
                    <a:pt x="188" y="106"/>
                  </a:lnTo>
                  <a:lnTo>
                    <a:pt x="202" y="117"/>
                  </a:lnTo>
                  <a:lnTo>
                    <a:pt x="214" y="129"/>
                  </a:lnTo>
                  <a:lnTo>
                    <a:pt x="224" y="141"/>
                  </a:lnTo>
                  <a:lnTo>
                    <a:pt x="232" y="152"/>
                  </a:lnTo>
                  <a:lnTo>
                    <a:pt x="239" y="162"/>
                  </a:lnTo>
                  <a:lnTo>
                    <a:pt x="244" y="171"/>
                  </a:lnTo>
                  <a:lnTo>
                    <a:pt x="246" y="177"/>
                  </a:lnTo>
                  <a:lnTo>
                    <a:pt x="249" y="181"/>
                  </a:lnTo>
                  <a:lnTo>
                    <a:pt x="250" y="184"/>
                  </a:lnTo>
                  <a:lnTo>
                    <a:pt x="256" y="191"/>
                  </a:lnTo>
                  <a:lnTo>
                    <a:pt x="263" y="197"/>
                  </a:lnTo>
                  <a:lnTo>
                    <a:pt x="272" y="198"/>
                  </a:lnTo>
                  <a:lnTo>
                    <a:pt x="282" y="197"/>
                  </a:lnTo>
                  <a:lnTo>
                    <a:pt x="289" y="191"/>
                  </a:lnTo>
                  <a:lnTo>
                    <a:pt x="295" y="185"/>
                  </a:lnTo>
                  <a:lnTo>
                    <a:pt x="297" y="176"/>
                  </a:lnTo>
                  <a:lnTo>
                    <a:pt x="296" y="167"/>
                  </a:lnTo>
                  <a:lnTo>
                    <a:pt x="295" y="164"/>
                  </a:lnTo>
                  <a:lnTo>
                    <a:pt x="292" y="158"/>
                  </a:lnTo>
                  <a:lnTo>
                    <a:pt x="288" y="150"/>
                  </a:lnTo>
                  <a:lnTo>
                    <a:pt x="282" y="139"/>
                  </a:lnTo>
                  <a:lnTo>
                    <a:pt x="274" y="128"/>
                  </a:lnTo>
                  <a:lnTo>
                    <a:pt x="265" y="115"/>
                  </a:lnTo>
                  <a:lnTo>
                    <a:pt x="253" y="100"/>
                  </a:lnTo>
                  <a:lnTo>
                    <a:pt x="239" y="85"/>
                  </a:lnTo>
                  <a:lnTo>
                    <a:pt x="222" y="71"/>
                  </a:lnTo>
                  <a:lnTo>
                    <a:pt x="202" y="56"/>
                  </a:lnTo>
                  <a:lnTo>
                    <a:pt x="180" y="43"/>
                  </a:lnTo>
                  <a:lnTo>
                    <a:pt x="155" y="30"/>
                  </a:lnTo>
                  <a:lnTo>
                    <a:pt x="128" y="20"/>
                  </a:lnTo>
                  <a:lnTo>
                    <a:pt x="97" y="11"/>
                  </a:lnTo>
                  <a:lnTo>
                    <a:pt x="63" y="4"/>
                  </a:lnTo>
                  <a:lnTo>
                    <a:pt x="25" y="0"/>
                  </a:lnTo>
                  <a:lnTo>
                    <a:pt x="16" y="2"/>
                  </a:lnTo>
                  <a:lnTo>
                    <a:pt x="8" y="5"/>
                  </a:lnTo>
                  <a:lnTo>
                    <a:pt x="3" y="13"/>
                  </a:lnTo>
                  <a:lnTo>
                    <a:pt x="0" y="22"/>
                  </a:lnTo>
                  <a:close/>
                </a:path>
              </a:pathLst>
            </a:custGeom>
            <a:solidFill>
              <a:srgbClr val="000000"/>
            </a:solidFill>
            <a:ln w="9525">
              <a:noFill/>
              <a:round/>
              <a:headEnd/>
              <a:tailEnd/>
            </a:ln>
          </p:spPr>
          <p:txBody>
            <a:bodyPr/>
            <a:lstStyle/>
            <a:p>
              <a:pPr rtl="0"/>
              <a:endParaRPr lang="en-US" sz="3800"/>
            </a:p>
          </p:txBody>
        </p:sp>
        <p:sp>
          <p:nvSpPr>
            <p:cNvPr id="41580" name="Freeform 620"/>
            <p:cNvSpPr>
              <a:spLocks/>
            </p:cNvSpPr>
            <p:nvPr/>
          </p:nvSpPr>
          <p:spPr bwMode="auto">
            <a:xfrm>
              <a:off x="604" y="2552"/>
              <a:ext cx="20" cy="40"/>
            </a:xfrm>
            <a:custGeom>
              <a:avLst/>
              <a:gdLst>
                <a:gd name="T0" fmla="*/ 2 w 90"/>
                <a:gd name="T1" fmla="*/ 1 h 173"/>
                <a:gd name="T2" fmla="*/ 1 w 90"/>
                <a:gd name="T3" fmla="*/ 3 h 173"/>
                <a:gd name="T4" fmla="*/ 0 w 90"/>
                <a:gd name="T5" fmla="*/ 5 h 173"/>
                <a:gd name="T6" fmla="*/ 0 w 90"/>
                <a:gd name="T7" fmla="*/ 7 h 173"/>
                <a:gd name="T8" fmla="*/ 1 w 90"/>
                <a:gd name="T9" fmla="*/ 9 h 173"/>
                <a:gd name="T10" fmla="*/ 3 w 90"/>
                <a:gd name="T11" fmla="*/ 13 h 173"/>
                <a:gd name="T12" fmla="*/ 5 w 90"/>
                <a:gd name="T13" fmla="*/ 17 h 173"/>
                <a:gd name="T14" fmla="*/ 7 w 90"/>
                <a:gd name="T15" fmla="*/ 22 h 173"/>
                <a:gd name="T16" fmla="*/ 8 w 90"/>
                <a:gd name="T17" fmla="*/ 25 h 173"/>
                <a:gd name="T18" fmla="*/ 9 w 90"/>
                <a:gd name="T19" fmla="*/ 29 h 173"/>
                <a:gd name="T20" fmla="*/ 9 w 90"/>
                <a:gd name="T21" fmla="*/ 32 h 173"/>
                <a:gd name="T22" fmla="*/ 10 w 90"/>
                <a:gd name="T23" fmla="*/ 34 h 173"/>
                <a:gd name="T24" fmla="*/ 10 w 90"/>
                <a:gd name="T25" fmla="*/ 35 h 173"/>
                <a:gd name="T26" fmla="*/ 10 w 90"/>
                <a:gd name="T27" fmla="*/ 37 h 173"/>
                <a:gd name="T28" fmla="*/ 11 w 90"/>
                <a:gd name="T29" fmla="*/ 39 h 173"/>
                <a:gd name="T30" fmla="*/ 13 w 90"/>
                <a:gd name="T31" fmla="*/ 40 h 173"/>
                <a:gd name="T32" fmla="*/ 15 w 90"/>
                <a:gd name="T33" fmla="*/ 40 h 173"/>
                <a:gd name="T34" fmla="*/ 18 w 90"/>
                <a:gd name="T35" fmla="*/ 40 h 173"/>
                <a:gd name="T36" fmla="*/ 19 w 90"/>
                <a:gd name="T37" fmla="*/ 38 h 173"/>
                <a:gd name="T38" fmla="*/ 20 w 90"/>
                <a:gd name="T39" fmla="*/ 36 h 173"/>
                <a:gd name="T40" fmla="*/ 20 w 90"/>
                <a:gd name="T41" fmla="*/ 34 h 173"/>
                <a:gd name="T42" fmla="*/ 20 w 90"/>
                <a:gd name="T43" fmla="*/ 33 h 173"/>
                <a:gd name="T44" fmla="*/ 20 w 90"/>
                <a:gd name="T45" fmla="*/ 31 h 173"/>
                <a:gd name="T46" fmla="*/ 19 w 90"/>
                <a:gd name="T47" fmla="*/ 27 h 173"/>
                <a:gd name="T48" fmla="*/ 18 w 90"/>
                <a:gd name="T49" fmla="*/ 22 h 173"/>
                <a:gd name="T50" fmla="*/ 17 w 90"/>
                <a:gd name="T51" fmla="*/ 17 h 173"/>
                <a:gd name="T52" fmla="*/ 15 w 90"/>
                <a:gd name="T53" fmla="*/ 12 h 173"/>
                <a:gd name="T54" fmla="*/ 12 w 90"/>
                <a:gd name="T55" fmla="*/ 7 h 173"/>
                <a:gd name="T56" fmla="*/ 10 w 90"/>
                <a:gd name="T57" fmla="*/ 2 h 173"/>
                <a:gd name="T58" fmla="*/ 8 w 90"/>
                <a:gd name="T59" fmla="*/ 1 h 173"/>
                <a:gd name="T60" fmla="*/ 6 w 90"/>
                <a:gd name="T61" fmla="*/ 0 h 173"/>
                <a:gd name="T62" fmla="*/ 4 w 90"/>
                <a:gd name="T63" fmla="*/ 0 h 173"/>
                <a:gd name="T64" fmla="*/ 2 w 90"/>
                <a:gd name="T65" fmla="*/ 1 h 1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0"/>
                <a:gd name="T100" fmla="*/ 0 h 173"/>
                <a:gd name="T101" fmla="*/ 90 w 90"/>
                <a:gd name="T102" fmla="*/ 173 h 1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0" h="173">
                  <a:moveTo>
                    <a:pt x="10" y="4"/>
                  </a:moveTo>
                  <a:lnTo>
                    <a:pt x="3" y="12"/>
                  </a:lnTo>
                  <a:lnTo>
                    <a:pt x="0" y="21"/>
                  </a:lnTo>
                  <a:lnTo>
                    <a:pt x="0" y="30"/>
                  </a:lnTo>
                  <a:lnTo>
                    <a:pt x="4" y="38"/>
                  </a:lnTo>
                  <a:lnTo>
                    <a:pt x="15" y="55"/>
                  </a:lnTo>
                  <a:lnTo>
                    <a:pt x="24" y="73"/>
                  </a:lnTo>
                  <a:lnTo>
                    <a:pt x="30" y="93"/>
                  </a:lnTo>
                  <a:lnTo>
                    <a:pt x="36" y="110"/>
                  </a:lnTo>
                  <a:lnTo>
                    <a:pt x="39" y="127"/>
                  </a:lnTo>
                  <a:lnTo>
                    <a:pt x="42" y="140"/>
                  </a:lnTo>
                  <a:lnTo>
                    <a:pt x="43" y="149"/>
                  </a:lnTo>
                  <a:lnTo>
                    <a:pt x="43" y="151"/>
                  </a:lnTo>
                  <a:lnTo>
                    <a:pt x="46" y="160"/>
                  </a:lnTo>
                  <a:lnTo>
                    <a:pt x="51" y="168"/>
                  </a:lnTo>
                  <a:lnTo>
                    <a:pt x="59" y="172"/>
                  </a:lnTo>
                  <a:lnTo>
                    <a:pt x="69" y="173"/>
                  </a:lnTo>
                  <a:lnTo>
                    <a:pt x="79" y="171"/>
                  </a:lnTo>
                  <a:lnTo>
                    <a:pt x="85" y="164"/>
                  </a:lnTo>
                  <a:lnTo>
                    <a:pt x="89" y="157"/>
                  </a:lnTo>
                  <a:lnTo>
                    <a:pt x="90" y="147"/>
                  </a:lnTo>
                  <a:lnTo>
                    <a:pt x="90" y="142"/>
                  </a:lnTo>
                  <a:lnTo>
                    <a:pt x="88" y="132"/>
                  </a:lnTo>
                  <a:lnTo>
                    <a:pt x="85" y="116"/>
                  </a:lnTo>
                  <a:lnTo>
                    <a:pt x="81" y="97"/>
                  </a:lnTo>
                  <a:lnTo>
                    <a:pt x="75" y="75"/>
                  </a:lnTo>
                  <a:lnTo>
                    <a:pt x="67" y="53"/>
                  </a:lnTo>
                  <a:lnTo>
                    <a:pt x="56" y="30"/>
                  </a:lnTo>
                  <a:lnTo>
                    <a:pt x="43" y="10"/>
                  </a:lnTo>
                  <a:lnTo>
                    <a:pt x="37" y="3"/>
                  </a:lnTo>
                  <a:lnTo>
                    <a:pt x="28" y="0"/>
                  </a:lnTo>
                  <a:lnTo>
                    <a:pt x="19" y="0"/>
                  </a:lnTo>
                  <a:lnTo>
                    <a:pt x="10" y="4"/>
                  </a:lnTo>
                  <a:close/>
                </a:path>
              </a:pathLst>
            </a:custGeom>
            <a:solidFill>
              <a:srgbClr val="000000"/>
            </a:solidFill>
            <a:ln w="9525">
              <a:noFill/>
              <a:round/>
              <a:headEnd/>
              <a:tailEnd/>
            </a:ln>
          </p:spPr>
          <p:txBody>
            <a:bodyPr/>
            <a:lstStyle/>
            <a:p>
              <a:pPr rtl="0"/>
              <a:endParaRPr lang="en-US" sz="3800"/>
            </a:p>
          </p:txBody>
        </p:sp>
        <p:sp>
          <p:nvSpPr>
            <p:cNvPr id="41581" name="Freeform 621"/>
            <p:cNvSpPr>
              <a:spLocks/>
            </p:cNvSpPr>
            <p:nvPr/>
          </p:nvSpPr>
          <p:spPr bwMode="auto">
            <a:xfrm>
              <a:off x="627" y="2552"/>
              <a:ext cx="18" cy="38"/>
            </a:xfrm>
            <a:custGeom>
              <a:avLst/>
              <a:gdLst>
                <a:gd name="T0" fmla="*/ 2 w 83"/>
                <a:gd name="T1" fmla="*/ 1 h 164"/>
                <a:gd name="T2" fmla="*/ 0 w 83"/>
                <a:gd name="T3" fmla="*/ 2 h 164"/>
                <a:gd name="T4" fmla="*/ 0 w 83"/>
                <a:gd name="T5" fmla="*/ 4 h 164"/>
                <a:gd name="T6" fmla="*/ 0 w 83"/>
                <a:gd name="T7" fmla="*/ 7 h 164"/>
                <a:gd name="T8" fmla="*/ 1 w 83"/>
                <a:gd name="T9" fmla="*/ 9 h 164"/>
                <a:gd name="T10" fmla="*/ 4 w 83"/>
                <a:gd name="T11" fmla="*/ 16 h 164"/>
                <a:gd name="T12" fmla="*/ 7 w 83"/>
                <a:gd name="T13" fmla="*/ 24 h 164"/>
                <a:gd name="T14" fmla="*/ 8 w 83"/>
                <a:gd name="T15" fmla="*/ 30 h 164"/>
                <a:gd name="T16" fmla="*/ 8 w 83"/>
                <a:gd name="T17" fmla="*/ 33 h 164"/>
                <a:gd name="T18" fmla="*/ 8 w 83"/>
                <a:gd name="T19" fmla="*/ 35 h 164"/>
                <a:gd name="T20" fmla="*/ 10 w 83"/>
                <a:gd name="T21" fmla="*/ 37 h 164"/>
                <a:gd name="T22" fmla="*/ 11 w 83"/>
                <a:gd name="T23" fmla="*/ 38 h 164"/>
                <a:gd name="T24" fmla="*/ 13 w 83"/>
                <a:gd name="T25" fmla="*/ 38 h 164"/>
                <a:gd name="T26" fmla="*/ 15 w 83"/>
                <a:gd name="T27" fmla="*/ 37 h 164"/>
                <a:gd name="T28" fmla="*/ 17 w 83"/>
                <a:gd name="T29" fmla="*/ 36 h 164"/>
                <a:gd name="T30" fmla="*/ 18 w 83"/>
                <a:gd name="T31" fmla="*/ 34 h 164"/>
                <a:gd name="T32" fmla="*/ 18 w 83"/>
                <a:gd name="T33" fmla="*/ 32 h 164"/>
                <a:gd name="T34" fmla="*/ 18 w 83"/>
                <a:gd name="T35" fmla="*/ 31 h 164"/>
                <a:gd name="T36" fmla="*/ 18 w 83"/>
                <a:gd name="T37" fmla="*/ 29 h 164"/>
                <a:gd name="T38" fmla="*/ 17 w 83"/>
                <a:gd name="T39" fmla="*/ 25 h 164"/>
                <a:gd name="T40" fmla="*/ 16 w 83"/>
                <a:gd name="T41" fmla="*/ 21 h 164"/>
                <a:gd name="T42" fmla="*/ 16 w 83"/>
                <a:gd name="T43" fmla="*/ 17 h 164"/>
                <a:gd name="T44" fmla="*/ 14 w 83"/>
                <a:gd name="T45" fmla="*/ 12 h 164"/>
                <a:gd name="T46" fmla="*/ 12 w 83"/>
                <a:gd name="T47" fmla="*/ 7 h 164"/>
                <a:gd name="T48" fmla="*/ 9 w 83"/>
                <a:gd name="T49" fmla="*/ 2 h 164"/>
                <a:gd name="T50" fmla="*/ 8 w 83"/>
                <a:gd name="T51" fmla="*/ 0 h 164"/>
                <a:gd name="T52" fmla="*/ 6 w 83"/>
                <a:gd name="T53" fmla="*/ 0 h 164"/>
                <a:gd name="T54" fmla="*/ 4 w 83"/>
                <a:gd name="T55" fmla="*/ 0 h 164"/>
                <a:gd name="T56" fmla="*/ 2 w 83"/>
                <a:gd name="T57" fmla="*/ 1 h 16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3"/>
                <a:gd name="T88" fmla="*/ 0 h 164"/>
                <a:gd name="T89" fmla="*/ 83 w 83"/>
                <a:gd name="T90" fmla="*/ 164 h 16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3" h="164">
                  <a:moveTo>
                    <a:pt x="9" y="4"/>
                  </a:moveTo>
                  <a:lnTo>
                    <a:pt x="2" y="10"/>
                  </a:lnTo>
                  <a:lnTo>
                    <a:pt x="0" y="19"/>
                  </a:lnTo>
                  <a:lnTo>
                    <a:pt x="0" y="29"/>
                  </a:lnTo>
                  <a:lnTo>
                    <a:pt x="4" y="38"/>
                  </a:lnTo>
                  <a:lnTo>
                    <a:pt x="20" y="70"/>
                  </a:lnTo>
                  <a:lnTo>
                    <a:pt x="31" y="104"/>
                  </a:lnTo>
                  <a:lnTo>
                    <a:pt x="35" y="130"/>
                  </a:lnTo>
                  <a:lnTo>
                    <a:pt x="36" y="142"/>
                  </a:lnTo>
                  <a:lnTo>
                    <a:pt x="39" y="151"/>
                  </a:lnTo>
                  <a:lnTo>
                    <a:pt x="44" y="159"/>
                  </a:lnTo>
                  <a:lnTo>
                    <a:pt x="50" y="162"/>
                  </a:lnTo>
                  <a:lnTo>
                    <a:pt x="60" y="164"/>
                  </a:lnTo>
                  <a:lnTo>
                    <a:pt x="70" y="161"/>
                  </a:lnTo>
                  <a:lnTo>
                    <a:pt x="78" y="156"/>
                  </a:lnTo>
                  <a:lnTo>
                    <a:pt x="82" y="148"/>
                  </a:lnTo>
                  <a:lnTo>
                    <a:pt x="83" y="139"/>
                  </a:lnTo>
                  <a:lnTo>
                    <a:pt x="83" y="135"/>
                  </a:lnTo>
                  <a:lnTo>
                    <a:pt x="82" y="125"/>
                  </a:lnTo>
                  <a:lnTo>
                    <a:pt x="80" y="110"/>
                  </a:lnTo>
                  <a:lnTo>
                    <a:pt x="76" y="92"/>
                  </a:lnTo>
                  <a:lnTo>
                    <a:pt x="73" y="73"/>
                  </a:lnTo>
                  <a:lnTo>
                    <a:pt x="65" y="51"/>
                  </a:lnTo>
                  <a:lnTo>
                    <a:pt x="56" y="30"/>
                  </a:lnTo>
                  <a:lnTo>
                    <a:pt x="43" y="9"/>
                  </a:lnTo>
                  <a:lnTo>
                    <a:pt x="35" y="2"/>
                  </a:lnTo>
                  <a:lnTo>
                    <a:pt x="26" y="0"/>
                  </a:lnTo>
                  <a:lnTo>
                    <a:pt x="17" y="0"/>
                  </a:lnTo>
                  <a:lnTo>
                    <a:pt x="9" y="4"/>
                  </a:lnTo>
                  <a:close/>
                </a:path>
              </a:pathLst>
            </a:custGeom>
            <a:solidFill>
              <a:srgbClr val="000000"/>
            </a:solidFill>
            <a:ln w="9525">
              <a:noFill/>
              <a:round/>
              <a:headEnd/>
              <a:tailEnd/>
            </a:ln>
          </p:spPr>
          <p:txBody>
            <a:bodyPr/>
            <a:lstStyle/>
            <a:p>
              <a:pPr rtl="0"/>
              <a:endParaRPr lang="en-US" sz="3800"/>
            </a:p>
          </p:txBody>
        </p:sp>
        <p:sp>
          <p:nvSpPr>
            <p:cNvPr id="41582" name="Freeform 622"/>
            <p:cNvSpPr>
              <a:spLocks/>
            </p:cNvSpPr>
            <p:nvPr/>
          </p:nvSpPr>
          <p:spPr bwMode="auto">
            <a:xfrm>
              <a:off x="338" y="2456"/>
              <a:ext cx="137" cy="91"/>
            </a:xfrm>
            <a:custGeom>
              <a:avLst/>
              <a:gdLst>
                <a:gd name="T0" fmla="*/ 6 w 600"/>
                <a:gd name="T1" fmla="*/ 8 h 394"/>
                <a:gd name="T2" fmla="*/ 4 w 600"/>
                <a:gd name="T3" fmla="*/ 10 h 394"/>
                <a:gd name="T4" fmla="*/ 0 w 600"/>
                <a:gd name="T5" fmla="*/ 42 h 394"/>
                <a:gd name="T6" fmla="*/ 0 w 600"/>
                <a:gd name="T7" fmla="*/ 42 h 394"/>
                <a:gd name="T8" fmla="*/ 0 w 600"/>
                <a:gd name="T9" fmla="*/ 43 h 394"/>
                <a:gd name="T10" fmla="*/ 0 w 600"/>
                <a:gd name="T11" fmla="*/ 45 h 394"/>
                <a:gd name="T12" fmla="*/ 2 w 600"/>
                <a:gd name="T13" fmla="*/ 47 h 394"/>
                <a:gd name="T14" fmla="*/ 3 w 600"/>
                <a:gd name="T15" fmla="*/ 48 h 394"/>
                <a:gd name="T16" fmla="*/ 5 w 600"/>
                <a:gd name="T17" fmla="*/ 48 h 394"/>
                <a:gd name="T18" fmla="*/ 5 w 600"/>
                <a:gd name="T19" fmla="*/ 48 h 394"/>
                <a:gd name="T20" fmla="*/ 4 w 600"/>
                <a:gd name="T21" fmla="*/ 48 h 394"/>
                <a:gd name="T22" fmla="*/ 2 w 600"/>
                <a:gd name="T23" fmla="*/ 50 h 394"/>
                <a:gd name="T24" fmla="*/ 1 w 600"/>
                <a:gd name="T25" fmla="*/ 53 h 394"/>
                <a:gd name="T26" fmla="*/ 1 w 600"/>
                <a:gd name="T27" fmla="*/ 54 h 394"/>
                <a:gd name="T28" fmla="*/ 1 w 600"/>
                <a:gd name="T29" fmla="*/ 55 h 394"/>
                <a:gd name="T30" fmla="*/ 8 w 600"/>
                <a:gd name="T31" fmla="*/ 77 h 394"/>
                <a:gd name="T32" fmla="*/ 10 w 600"/>
                <a:gd name="T33" fmla="*/ 79 h 394"/>
                <a:gd name="T34" fmla="*/ 12 w 600"/>
                <a:gd name="T35" fmla="*/ 80 h 394"/>
                <a:gd name="T36" fmla="*/ 15 w 600"/>
                <a:gd name="T37" fmla="*/ 79 h 394"/>
                <a:gd name="T38" fmla="*/ 17 w 600"/>
                <a:gd name="T39" fmla="*/ 78 h 394"/>
                <a:gd name="T40" fmla="*/ 23 w 600"/>
                <a:gd name="T41" fmla="*/ 75 h 394"/>
                <a:gd name="T42" fmla="*/ 33 w 600"/>
                <a:gd name="T43" fmla="*/ 71 h 394"/>
                <a:gd name="T44" fmla="*/ 47 w 600"/>
                <a:gd name="T45" fmla="*/ 67 h 394"/>
                <a:gd name="T46" fmla="*/ 62 w 600"/>
                <a:gd name="T47" fmla="*/ 64 h 394"/>
                <a:gd name="T48" fmla="*/ 79 w 600"/>
                <a:gd name="T49" fmla="*/ 65 h 394"/>
                <a:gd name="T50" fmla="*/ 95 w 600"/>
                <a:gd name="T51" fmla="*/ 70 h 394"/>
                <a:gd name="T52" fmla="*/ 111 w 600"/>
                <a:gd name="T53" fmla="*/ 81 h 394"/>
                <a:gd name="T54" fmla="*/ 119 w 600"/>
                <a:gd name="T55" fmla="*/ 89 h 394"/>
                <a:gd name="T56" fmla="*/ 121 w 600"/>
                <a:gd name="T57" fmla="*/ 91 h 394"/>
                <a:gd name="T58" fmla="*/ 123 w 600"/>
                <a:gd name="T59" fmla="*/ 91 h 394"/>
                <a:gd name="T60" fmla="*/ 126 w 600"/>
                <a:gd name="T61" fmla="*/ 91 h 394"/>
                <a:gd name="T62" fmla="*/ 128 w 600"/>
                <a:gd name="T63" fmla="*/ 91 h 394"/>
                <a:gd name="T64" fmla="*/ 131 w 600"/>
                <a:gd name="T65" fmla="*/ 89 h 394"/>
                <a:gd name="T66" fmla="*/ 135 w 600"/>
                <a:gd name="T67" fmla="*/ 85 h 394"/>
                <a:gd name="T68" fmla="*/ 137 w 600"/>
                <a:gd name="T69" fmla="*/ 75 h 394"/>
                <a:gd name="T70" fmla="*/ 137 w 600"/>
                <a:gd name="T71" fmla="*/ 68 h 394"/>
                <a:gd name="T72" fmla="*/ 137 w 600"/>
                <a:gd name="T73" fmla="*/ 68 h 394"/>
                <a:gd name="T74" fmla="*/ 136 w 600"/>
                <a:gd name="T75" fmla="*/ 66 h 394"/>
                <a:gd name="T76" fmla="*/ 131 w 600"/>
                <a:gd name="T77" fmla="*/ 54 h 394"/>
                <a:gd name="T78" fmla="*/ 121 w 600"/>
                <a:gd name="T79" fmla="*/ 36 h 394"/>
                <a:gd name="T80" fmla="*/ 103 w 600"/>
                <a:gd name="T81" fmla="*/ 19 h 394"/>
                <a:gd name="T82" fmla="*/ 87 w 600"/>
                <a:gd name="T83" fmla="*/ 8 h 394"/>
                <a:gd name="T84" fmla="*/ 78 w 600"/>
                <a:gd name="T85" fmla="*/ 5 h 394"/>
                <a:gd name="T86" fmla="*/ 69 w 600"/>
                <a:gd name="T87" fmla="*/ 2 h 394"/>
                <a:gd name="T88" fmla="*/ 58 w 600"/>
                <a:gd name="T89" fmla="*/ 1 h 394"/>
                <a:gd name="T90" fmla="*/ 48 w 600"/>
                <a:gd name="T91" fmla="*/ 0 h 394"/>
                <a:gd name="T92" fmla="*/ 37 w 600"/>
                <a:gd name="T93" fmla="*/ 1 h 394"/>
                <a:gd name="T94" fmla="*/ 25 w 600"/>
                <a:gd name="T95" fmla="*/ 2 h 394"/>
                <a:gd name="T96" fmla="*/ 13 w 600"/>
                <a:gd name="T97" fmla="*/ 5 h 39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00"/>
                <a:gd name="T148" fmla="*/ 0 h 394"/>
                <a:gd name="T149" fmla="*/ 600 w 600"/>
                <a:gd name="T150" fmla="*/ 394 h 39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00" h="394">
                  <a:moveTo>
                    <a:pt x="32" y="30"/>
                  </a:moveTo>
                  <a:lnTo>
                    <a:pt x="25" y="33"/>
                  </a:lnTo>
                  <a:lnTo>
                    <a:pt x="20" y="38"/>
                  </a:lnTo>
                  <a:lnTo>
                    <a:pt x="16" y="43"/>
                  </a:lnTo>
                  <a:lnTo>
                    <a:pt x="15" y="50"/>
                  </a:lnTo>
                  <a:lnTo>
                    <a:pt x="0" y="182"/>
                  </a:lnTo>
                  <a:lnTo>
                    <a:pt x="0" y="183"/>
                  </a:lnTo>
                  <a:lnTo>
                    <a:pt x="0" y="185"/>
                  </a:lnTo>
                  <a:lnTo>
                    <a:pt x="0" y="190"/>
                  </a:lnTo>
                  <a:lnTo>
                    <a:pt x="2" y="194"/>
                  </a:lnTo>
                  <a:lnTo>
                    <a:pt x="4" y="199"/>
                  </a:lnTo>
                  <a:lnTo>
                    <a:pt x="7" y="203"/>
                  </a:lnTo>
                  <a:lnTo>
                    <a:pt x="9" y="204"/>
                  </a:lnTo>
                  <a:lnTo>
                    <a:pt x="13" y="206"/>
                  </a:lnTo>
                  <a:lnTo>
                    <a:pt x="17" y="207"/>
                  </a:lnTo>
                  <a:lnTo>
                    <a:pt x="20" y="208"/>
                  </a:lnTo>
                  <a:lnTo>
                    <a:pt x="19" y="208"/>
                  </a:lnTo>
                  <a:lnTo>
                    <a:pt x="12" y="212"/>
                  </a:lnTo>
                  <a:lnTo>
                    <a:pt x="8" y="217"/>
                  </a:lnTo>
                  <a:lnTo>
                    <a:pt x="6" y="224"/>
                  </a:lnTo>
                  <a:lnTo>
                    <a:pt x="4" y="230"/>
                  </a:lnTo>
                  <a:lnTo>
                    <a:pt x="4" y="232"/>
                  </a:lnTo>
                  <a:lnTo>
                    <a:pt x="4" y="234"/>
                  </a:lnTo>
                  <a:lnTo>
                    <a:pt x="4" y="235"/>
                  </a:lnTo>
                  <a:lnTo>
                    <a:pt x="6" y="238"/>
                  </a:lnTo>
                  <a:lnTo>
                    <a:pt x="34" y="328"/>
                  </a:lnTo>
                  <a:lnTo>
                    <a:pt x="37" y="333"/>
                  </a:lnTo>
                  <a:lnTo>
                    <a:pt x="39" y="337"/>
                  </a:lnTo>
                  <a:lnTo>
                    <a:pt x="43" y="341"/>
                  </a:lnTo>
                  <a:lnTo>
                    <a:pt x="48" y="343"/>
                  </a:lnTo>
                  <a:lnTo>
                    <a:pt x="54" y="345"/>
                  </a:lnTo>
                  <a:lnTo>
                    <a:pt x="59" y="345"/>
                  </a:lnTo>
                  <a:lnTo>
                    <a:pt x="64" y="343"/>
                  </a:lnTo>
                  <a:lnTo>
                    <a:pt x="69" y="341"/>
                  </a:lnTo>
                  <a:lnTo>
                    <a:pt x="75" y="338"/>
                  </a:lnTo>
                  <a:lnTo>
                    <a:pt x="85" y="332"/>
                  </a:lnTo>
                  <a:lnTo>
                    <a:pt x="101" y="324"/>
                  </a:lnTo>
                  <a:lnTo>
                    <a:pt x="121" y="315"/>
                  </a:lnTo>
                  <a:lnTo>
                    <a:pt x="146" y="306"/>
                  </a:lnTo>
                  <a:lnTo>
                    <a:pt x="173" y="297"/>
                  </a:lnTo>
                  <a:lnTo>
                    <a:pt x="205" y="288"/>
                  </a:lnTo>
                  <a:lnTo>
                    <a:pt x="237" y="281"/>
                  </a:lnTo>
                  <a:lnTo>
                    <a:pt x="272" y="277"/>
                  </a:lnTo>
                  <a:lnTo>
                    <a:pt x="307" y="276"/>
                  </a:lnTo>
                  <a:lnTo>
                    <a:pt x="345" y="280"/>
                  </a:lnTo>
                  <a:lnTo>
                    <a:pt x="382" y="288"/>
                  </a:lnTo>
                  <a:lnTo>
                    <a:pt x="418" y="301"/>
                  </a:lnTo>
                  <a:lnTo>
                    <a:pt x="455" y="321"/>
                  </a:lnTo>
                  <a:lnTo>
                    <a:pt x="488" y="349"/>
                  </a:lnTo>
                  <a:lnTo>
                    <a:pt x="521" y="384"/>
                  </a:lnTo>
                  <a:lnTo>
                    <a:pt x="523" y="386"/>
                  </a:lnTo>
                  <a:lnTo>
                    <a:pt x="526" y="389"/>
                  </a:lnTo>
                  <a:lnTo>
                    <a:pt x="530" y="392"/>
                  </a:lnTo>
                  <a:lnTo>
                    <a:pt x="534" y="393"/>
                  </a:lnTo>
                  <a:lnTo>
                    <a:pt x="539" y="394"/>
                  </a:lnTo>
                  <a:lnTo>
                    <a:pt x="544" y="394"/>
                  </a:lnTo>
                  <a:lnTo>
                    <a:pt x="550" y="394"/>
                  </a:lnTo>
                  <a:lnTo>
                    <a:pt x="556" y="393"/>
                  </a:lnTo>
                  <a:lnTo>
                    <a:pt x="561" y="392"/>
                  </a:lnTo>
                  <a:lnTo>
                    <a:pt x="568" y="388"/>
                  </a:lnTo>
                  <a:lnTo>
                    <a:pt x="574" y="385"/>
                  </a:lnTo>
                  <a:lnTo>
                    <a:pt x="579" y="380"/>
                  </a:lnTo>
                  <a:lnTo>
                    <a:pt x="591" y="366"/>
                  </a:lnTo>
                  <a:lnTo>
                    <a:pt x="598" y="347"/>
                  </a:lnTo>
                  <a:lnTo>
                    <a:pt x="600" y="324"/>
                  </a:lnTo>
                  <a:lnTo>
                    <a:pt x="599" y="295"/>
                  </a:lnTo>
                  <a:lnTo>
                    <a:pt x="599" y="294"/>
                  </a:lnTo>
                  <a:lnTo>
                    <a:pt x="598" y="293"/>
                  </a:lnTo>
                  <a:lnTo>
                    <a:pt x="595" y="284"/>
                  </a:lnTo>
                  <a:lnTo>
                    <a:pt x="587" y="263"/>
                  </a:lnTo>
                  <a:lnTo>
                    <a:pt x="574" y="233"/>
                  </a:lnTo>
                  <a:lnTo>
                    <a:pt x="555" y="196"/>
                  </a:lnTo>
                  <a:lnTo>
                    <a:pt x="529" y="157"/>
                  </a:lnTo>
                  <a:lnTo>
                    <a:pt x="495" y="118"/>
                  </a:lnTo>
                  <a:lnTo>
                    <a:pt x="453" y="81"/>
                  </a:lnTo>
                  <a:lnTo>
                    <a:pt x="402" y="47"/>
                  </a:lnTo>
                  <a:lnTo>
                    <a:pt x="383" y="36"/>
                  </a:lnTo>
                  <a:lnTo>
                    <a:pt x="363" y="29"/>
                  </a:lnTo>
                  <a:lnTo>
                    <a:pt x="343" y="21"/>
                  </a:lnTo>
                  <a:lnTo>
                    <a:pt x="322" y="14"/>
                  </a:lnTo>
                  <a:lnTo>
                    <a:pt x="300" y="9"/>
                  </a:lnTo>
                  <a:lnTo>
                    <a:pt x="278" y="5"/>
                  </a:lnTo>
                  <a:lnTo>
                    <a:pt x="255" y="3"/>
                  </a:lnTo>
                  <a:lnTo>
                    <a:pt x="232" y="0"/>
                  </a:lnTo>
                  <a:lnTo>
                    <a:pt x="209" y="0"/>
                  </a:lnTo>
                  <a:lnTo>
                    <a:pt x="185" y="0"/>
                  </a:lnTo>
                  <a:lnTo>
                    <a:pt x="160" y="3"/>
                  </a:lnTo>
                  <a:lnTo>
                    <a:pt x="136" y="5"/>
                  </a:lnTo>
                  <a:lnTo>
                    <a:pt x="110" y="10"/>
                  </a:lnTo>
                  <a:lnTo>
                    <a:pt x="85" y="16"/>
                  </a:lnTo>
                  <a:lnTo>
                    <a:pt x="58" y="22"/>
                  </a:lnTo>
                  <a:lnTo>
                    <a:pt x="32" y="30"/>
                  </a:lnTo>
                  <a:close/>
                </a:path>
              </a:pathLst>
            </a:custGeom>
            <a:solidFill>
              <a:srgbClr val="000000"/>
            </a:solidFill>
            <a:ln w="9525">
              <a:noFill/>
              <a:round/>
              <a:headEnd/>
              <a:tailEnd/>
            </a:ln>
          </p:spPr>
          <p:txBody>
            <a:bodyPr/>
            <a:lstStyle/>
            <a:p>
              <a:pPr rtl="0"/>
              <a:endParaRPr lang="en-US" sz="3800"/>
            </a:p>
          </p:txBody>
        </p:sp>
        <p:sp>
          <p:nvSpPr>
            <p:cNvPr id="41583" name="Freeform 623"/>
            <p:cNvSpPr>
              <a:spLocks/>
            </p:cNvSpPr>
            <p:nvPr/>
          </p:nvSpPr>
          <p:spPr bwMode="auto">
            <a:xfrm>
              <a:off x="350" y="2467"/>
              <a:ext cx="114" cy="68"/>
            </a:xfrm>
            <a:custGeom>
              <a:avLst/>
              <a:gdLst>
                <a:gd name="T0" fmla="*/ 84 w 501"/>
                <a:gd name="T1" fmla="*/ 16 h 295"/>
                <a:gd name="T2" fmla="*/ 99 w 501"/>
                <a:gd name="T3" fmla="*/ 31 h 295"/>
                <a:gd name="T4" fmla="*/ 109 w 501"/>
                <a:gd name="T5" fmla="*/ 46 h 295"/>
                <a:gd name="T6" fmla="*/ 113 w 501"/>
                <a:gd name="T7" fmla="*/ 57 h 295"/>
                <a:gd name="T8" fmla="*/ 114 w 501"/>
                <a:gd name="T9" fmla="*/ 60 h 295"/>
                <a:gd name="T10" fmla="*/ 114 w 501"/>
                <a:gd name="T11" fmla="*/ 62 h 295"/>
                <a:gd name="T12" fmla="*/ 114 w 501"/>
                <a:gd name="T13" fmla="*/ 65 h 295"/>
                <a:gd name="T14" fmla="*/ 114 w 501"/>
                <a:gd name="T15" fmla="*/ 68 h 295"/>
                <a:gd name="T16" fmla="*/ 106 w 501"/>
                <a:gd name="T17" fmla="*/ 61 h 295"/>
                <a:gd name="T18" fmla="*/ 91 w 501"/>
                <a:gd name="T19" fmla="*/ 50 h 295"/>
                <a:gd name="T20" fmla="*/ 76 w 501"/>
                <a:gd name="T21" fmla="*/ 44 h 295"/>
                <a:gd name="T22" fmla="*/ 60 w 501"/>
                <a:gd name="T23" fmla="*/ 42 h 295"/>
                <a:gd name="T24" fmla="*/ 44 w 501"/>
                <a:gd name="T25" fmla="*/ 43 h 295"/>
                <a:gd name="T26" fmla="*/ 30 w 501"/>
                <a:gd name="T27" fmla="*/ 45 h 295"/>
                <a:gd name="T28" fmla="*/ 18 w 501"/>
                <a:gd name="T29" fmla="*/ 49 h 295"/>
                <a:gd name="T30" fmla="*/ 8 w 501"/>
                <a:gd name="T31" fmla="*/ 53 h 295"/>
                <a:gd name="T32" fmla="*/ 4 w 501"/>
                <a:gd name="T33" fmla="*/ 52 h 295"/>
                <a:gd name="T34" fmla="*/ 3 w 501"/>
                <a:gd name="T35" fmla="*/ 48 h 295"/>
                <a:gd name="T36" fmla="*/ 5 w 501"/>
                <a:gd name="T37" fmla="*/ 44 h 295"/>
                <a:gd name="T38" fmla="*/ 16 w 501"/>
                <a:gd name="T39" fmla="*/ 40 h 295"/>
                <a:gd name="T40" fmla="*/ 28 w 501"/>
                <a:gd name="T41" fmla="*/ 35 h 295"/>
                <a:gd name="T42" fmla="*/ 36 w 501"/>
                <a:gd name="T43" fmla="*/ 32 h 295"/>
                <a:gd name="T44" fmla="*/ 39 w 501"/>
                <a:gd name="T45" fmla="*/ 30 h 295"/>
                <a:gd name="T46" fmla="*/ 40 w 501"/>
                <a:gd name="T47" fmla="*/ 28 h 295"/>
                <a:gd name="T48" fmla="*/ 41 w 501"/>
                <a:gd name="T49" fmla="*/ 26 h 295"/>
                <a:gd name="T50" fmla="*/ 41 w 501"/>
                <a:gd name="T51" fmla="*/ 25 h 295"/>
                <a:gd name="T52" fmla="*/ 40 w 501"/>
                <a:gd name="T53" fmla="*/ 23 h 295"/>
                <a:gd name="T54" fmla="*/ 37 w 501"/>
                <a:gd name="T55" fmla="*/ 21 h 295"/>
                <a:gd name="T56" fmla="*/ 33 w 501"/>
                <a:gd name="T57" fmla="*/ 21 h 295"/>
                <a:gd name="T58" fmla="*/ 26 w 501"/>
                <a:gd name="T59" fmla="*/ 22 h 295"/>
                <a:gd name="T60" fmla="*/ 15 w 501"/>
                <a:gd name="T61" fmla="*/ 23 h 295"/>
                <a:gd name="T62" fmla="*/ 4 w 501"/>
                <a:gd name="T63" fmla="*/ 25 h 295"/>
                <a:gd name="T64" fmla="*/ 1 w 501"/>
                <a:gd name="T65" fmla="*/ 20 h 295"/>
                <a:gd name="T66" fmla="*/ 2 w 501"/>
                <a:gd name="T67" fmla="*/ 9 h 295"/>
                <a:gd name="T68" fmla="*/ 8 w 501"/>
                <a:gd name="T69" fmla="*/ 4 h 295"/>
                <a:gd name="T70" fmla="*/ 18 w 501"/>
                <a:gd name="T71" fmla="*/ 2 h 295"/>
                <a:gd name="T72" fmla="*/ 28 w 501"/>
                <a:gd name="T73" fmla="*/ 1 h 295"/>
                <a:gd name="T74" fmla="*/ 37 w 501"/>
                <a:gd name="T75" fmla="*/ 0 h 295"/>
                <a:gd name="T76" fmla="*/ 46 w 501"/>
                <a:gd name="T77" fmla="*/ 1 h 295"/>
                <a:gd name="T78" fmla="*/ 55 w 501"/>
                <a:gd name="T79" fmla="*/ 2 h 295"/>
                <a:gd name="T80" fmla="*/ 63 w 501"/>
                <a:gd name="T81" fmla="*/ 4 h 295"/>
                <a:gd name="T82" fmla="*/ 71 w 501"/>
                <a:gd name="T83" fmla="*/ 7 h 29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1"/>
                <a:gd name="T127" fmla="*/ 0 h 295"/>
                <a:gd name="T128" fmla="*/ 501 w 501"/>
                <a:gd name="T129" fmla="*/ 295 h 29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1" h="295">
                  <a:moveTo>
                    <a:pt x="328" y="41"/>
                  </a:moveTo>
                  <a:lnTo>
                    <a:pt x="371" y="69"/>
                  </a:lnTo>
                  <a:lnTo>
                    <a:pt x="407" y="102"/>
                  </a:lnTo>
                  <a:lnTo>
                    <a:pt x="437" y="135"/>
                  </a:lnTo>
                  <a:lnTo>
                    <a:pt x="461" y="169"/>
                  </a:lnTo>
                  <a:lnTo>
                    <a:pt x="478" y="201"/>
                  </a:lnTo>
                  <a:lnTo>
                    <a:pt x="489" y="227"/>
                  </a:lnTo>
                  <a:lnTo>
                    <a:pt x="497" y="246"/>
                  </a:lnTo>
                  <a:lnTo>
                    <a:pt x="500" y="255"/>
                  </a:lnTo>
                  <a:lnTo>
                    <a:pt x="501" y="260"/>
                  </a:lnTo>
                  <a:lnTo>
                    <a:pt x="501" y="264"/>
                  </a:lnTo>
                  <a:lnTo>
                    <a:pt x="501" y="269"/>
                  </a:lnTo>
                  <a:lnTo>
                    <a:pt x="501" y="273"/>
                  </a:lnTo>
                  <a:lnTo>
                    <a:pt x="501" y="282"/>
                  </a:lnTo>
                  <a:lnTo>
                    <a:pt x="500" y="288"/>
                  </a:lnTo>
                  <a:lnTo>
                    <a:pt x="499" y="293"/>
                  </a:lnTo>
                  <a:lnTo>
                    <a:pt x="497" y="295"/>
                  </a:lnTo>
                  <a:lnTo>
                    <a:pt x="466" y="263"/>
                  </a:lnTo>
                  <a:lnTo>
                    <a:pt x="433" y="238"/>
                  </a:lnTo>
                  <a:lnTo>
                    <a:pt x="401" y="217"/>
                  </a:lnTo>
                  <a:lnTo>
                    <a:pt x="366" y="202"/>
                  </a:lnTo>
                  <a:lnTo>
                    <a:pt x="332" y="191"/>
                  </a:lnTo>
                  <a:lnTo>
                    <a:pt x="297" y="185"/>
                  </a:lnTo>
                  <a:lnTo>
                    <a:pt x="262" y="182"/>
                  </a:lnTo>
                  <a:lnTo>
                    <a:pt x="228" y="182"/>
                  </a:lnTo>
                  <a:lnTo>
                    <a:pt x="195" y="185"/>
                  </a:lnTo>
                  <a:lnTo>
                    <a:pt x="163" y="190"/>
                  </a:lnTo>
                  <a:lnTo>
                    <a:pt x="133" y="197"/>
                  </a:lnTo>
                  <a:lnTo>
                    <a:pt x="106" y="204"/>
                  </a:lnTo>
                  <a:lnTo>
                    <a:pt x="79" y="214"/>
                  </a:lnTo>
                  <a:lnTo>
                    <a:pt x="56" y="223"/>
                  </a:lnTo>
                  <a:lnTo>
                    <a:pt x="37" y="230"/>
                  </a:lnTo>
                  <a:lnTo>
                    <a:pt x="20" y="238"/>
                  </a:lnTo>
                  <a:lnTo>
                    <a:pt x="16" y="227"/>
                  </a:lnTo>
                  <a:lnTo>
                    <a:pt x="13" y="217"/>
                  </a:lnTo>
                  <a:lnTo>
                    <a:pt x="11" y="207"/>
                  </a:lnTo>
                  <a:lnTo>
                    <a:pt x="7" y="197"/>
                  </a:lnTo>
                  <a:lnTo>
                    <a:pt x="22" y="190"/>
                  </a:lnTo>
                  <a:lnTo>
                    <a:pt x="44" y="181"/>
                  </a:lnTo>
                  <a:lnTo>
                    <a:pt x="70" y="172"/>
                  </a:lnTo>
                  <a:lnTo>
                    <a:pt x="98" y="161"/>
                  </a:lnTo>
                  <a:lnTo>
                    <a:pt x="122" y="151"/>
                  </a:lnTo>
                  <a:lnTo>
                    <a:pt x="145" y="143"/>
                  </a:lnTo>
                  <a:lnTo>
                    <a:pt x="159" y="138"/>
                  </a:lnTo>
                  <a:lnTo>
                    <a:pt x="164" y="135"/>
                  </a:lnTo>
                  <a:lnTo>
                    <a:pt x="171" y="132"/>
                  </a:lnTo>
                  <a:lnTo>
                    <a:pt x="174" y="126"/>
                  </a:lnTo>
                  <a:lnTo>
                    <a:pt x="177" y="120"/>
                  </a:lnTo>
                  <a:lnTo>
                    <a:pt x="178" y="113"/>
                  </a:lnTo>
                  <a:lnTo>
                    <a:pt x="178" y="112"/>
                  </a:lnTo>
                  <a:lnTo>
                    <a:pt x="178" y="109"/>
                  </a:lnTo>
                  <a:lnTo>
                    <a:pt x="178" y="108"/>
                  </a:lnTo>
                  <a:lnTo>
                    <a:pt x="178" y="107"/>
                  </a:lnTo>
                  <a:lnTo>
                    <a:pt x="174" y="99"/>
                  </a:lnTo>
                  <a:lnTo>
                    <a:pt x="168" y="93"/>
                  </a:lnTo>
                  <a:lnTo>
                    <a:pt x="161" y="89"/>
                  </a:lnTo>
                  <a:lnTo>
                    <a:pt x="152" y="89"/>
                  </a:lnTo>
                  <a:lnTo>
                    <a:pt x="147" y="90"/>
                  </a:lnTo>
                  <a:lnTo>
                    <a:pt x="134" y="91"/>
                  </a:lnTo>
                  <a:lnTo>
                    <a:pt x="115" y="94"/>
                  </a:lnTo>
                  <a:lnTo>
                    <a:pt x="92" y="96"/>
                  </a:lnTo>
                  <a:lnTo>
                    <a:pt x="66" y="100"/>
                  </a:lnTo>
                  <a:lnTo>
                    <a:pt x="42" y="104"/>
                  </a:lnTo>
                  <a:lnTo>
                    <a:pt x="18" y="107"/>
                  </a:lnTo>
                  <a:lnTo>
                    <a:pt x="0" y="109"/>
                  </a:lnTo>
                  <a:lnTo>
                    <a:pt x="3" y="86"/>
                  </a:lnTo>
                  <a:lnTo>
                    <a:pt x="5" y="63"/>
                  </a:lnTo>
                  <a:lnTo>
                    <a:pt x="8" y="41"/>
                  </a:lnTo>
                  <a:lnTo>
                    <a:pt x="9" y="24"/>
                  </a:lnTo>
                  <a:lnTo>
                    <a:pt x="33" y="17"/>
                  </a:lnTo>
                  <a:lnTo>
                    <a:pt x="55" y="12"/>
                  </a:lnTo>
                  <a:lnTo>
                    <a:pt x="78" y="8"/>
                  </a:lnTo>
                  <a:lnTo>
                    <a:pt x="99" y="4"/>
                  </a:lnTo>
                  <a:lnTo>
                    <a:pt x="121" y="3"/>
                  </a:lnTo>
                  <a:lnTo>
                    <a:pt x="142" y="0"/>
                  </a:lnTo>
                  <a:lnTo>
                    <a:pt x="163" y="0"/>
                  </a:lnTo>
                  <a:lnTo>
                    <a:pt x="182" y="0"/>
                  </a:lnTo>
                  <a:lnTo>
                    <a:pt x="203" y="3"/>
                  </a:lnTo>
                  <a:lnTo>
                    <a:pt x="221" y="5"/>
                  </a:lnTo>
                  <a:lnTo>
                    <a:pt x="241" y="8"/>
                  </a:lnTo>
                  <a:lnTo>
                    <a:pt x="259" y="13"/>
                  </a:lnTo>
                  <a:lnTo>
                    <a:pt x="277" y="18"/>
                  </a:lnTo>
                  <a:lnTo>
                    <a:pt x="294" y="25"/>
                  </a:lnTo>
                  <a:lnTo>
                    <a:pt x="311" y="31"/>
                  </a:lnTo>
                  <a:lnTo>
                    <a:pt x="328" y="41"/>
                  </a:lnTo>
                  <a:close/>
                </a:path>
              </a:pathLst>
            </a:custGeom>
            <a:solidFill>
              <a:srgbClr val="C0C0C0"/>
            </a:solidFill>
            <a:ln w="9525">
              <a:noFill/>
              <a:round/>
              <a:headEnd/>
              <a:tailEnd/>
            </a:ln>
          </p:spPr>
          <p:txBody>
            <a:bodyPr/>
            <a:lstStyle/>
            <a:p>
              <a:pPr rtl="0"/>
              <a:endParaRPr lang="en-US" sz="3800"/>
            </a:p>
          </p:txBody>
        </p:sp>
        <p:sp>
          <p:nvSpPr>
            <p:cNvPr id="41584" name="Freeform 624"/>
            <p:cNvSpPr>
              <a:spLocks/>
            </p:cNvSpPr>
            <p:nvPr/>
          </p:nvSpPr>
          <p:spPr bwMode="auto">
            <a:xfrm>
              <a:off x="570" y="2602"/>
              <a:ext cx="18" cy="22"/>
            </a:xfrm>
            <a:custGeom>
              <a:avLst/>
              <a:gdLst>
                <a:gd name="T0" fmla="*/ 7 w 78"/>
                <a:gd name="T1" fmla="*/ 0 h 96"/>
                <a:gd name="T2" fmla="*/ 6 w 78"/>
                <a:gd name="T3" fmla="*/ 1 h 96"/>
                <a:gd name="T4" fmla="*/ 5 w 78"/>
                <a:gd name="T5" fmla="*/ 2 h 96"/>
                <a:gd name="T6" fmla="*/ 5 w 78"/>
                <a:gd name="T7" fmla="*/ 3 h 96"/>
                <a:gd name="T8" fmla="*/ 4 w 78"/>
                <a:gd name="T9" fmla="*/ 4 h 96"/>
                <a:gd name="T10" fmla="*/ 4 w 78"/>
                <a:gd name="T11" fmla="*/ 4 h 96"/>
                <a:gd name="T12" fmla="*/ 5 w 78"/>
                <a:gd name="T13" fmla="*/ 5 h 96"/>
                <a:gd name="T14" fmla="*/ 5 w 78"/>
                <a:gd name="T15" fmla="*/ 5 h 96"/>
                <a:gd name="T16" fmla="*/ 5 w 78"/>
                <a:gd name="T17" fmla="*/ 6 h 96"/>
                <a:gd name="T18" fmla="*/ 5 w 78"/>
                <a:gd name="T19" fmla="*/ 6 h 96"/>
                <a:gd name="T20" fmla="*/ 6 w 78"/>
                <a:gd name="T21" fmla="*/ 8 h 96"/>
                <a:gd name="T22" fmla="*/ 6 w 78"/>
                <a:gd name="T23" fmla="*/ 10 h 96"/>
                <a:gd name="T24" fmla="*/ 7 w 78"/>
                <a:gd name="T25" fmla="*/ 12 h 96"/>
                <a:gd name="T26" fmla="*/ 6 w 78"/>
                <a:gd name="T27" fmla="*/ 13 h 96"/>
                <a:gd name="T28" fmla="*/ 4 w 78"/>
                <a:gd name="T29" fmla="*/ 13 h 96"/>
                <a:gd name="T30" fmla="*/ 3 w 78"/>
                <a:gd name="T31" fmla="*/ 14 h 96"/>
                <a:gd name="T32" fmla="*/ 3 w 78"/>
                <a:gd name="T33" fmla="*/ 14 h 96"/>
                <a:gd name="T34" fmla="*/ 2 w 78"/>
                <a:gd name="T35" fmla="*/ 14 h 96"/>
                <a:gd name="T36" fmla="*/ 1 w 78"/>
                <a:gd name="T37" fmla="*/ 15 h 96"/>
                <a:gd name="T38" fmla="*/ 0 w 78"/>
                <a:gd name="T39" fmla="*/ 17 h 96"/>
                <a:gd name="T40" fmla="*/ 0 w 78"/>
                <a:gd name="T41" fmla="*/ 18 h 96"/>
                <a:gd name="T42" fmla="*/ 0 w 78"/>
                <a:gd name="T43" fmla="*/ 18 h 96"/>
                <a:gd name="T44" fmla="*/ 0 w 78"/>
                <a:gd name="T45" fmla="*/ 18 h 96"/>
                <a:gd name="T46" fmla="*/ 0 w 78"/>
                <a:gd name="T47" fmla="*/ 19 h 96"/>
                <a:gd name="T48" fmla="*/ 0 w 78"/>
                <a:gd name="T49" fmla="*/ 19 h 96"/>
                <a:gd name="T50" fmla="*/ 1 w 78"/>
                <a:gd name="T51" fmla="*/ 21 h 96"/>
                <a:gd name="T52" fmla="*/ 2 w 78"/>
                <a:gd name="T53" fmla="*/ 22 h 96"/>
                <a:gd name="T54" fmla="*/ 4 w 78"/>
                <a:gd name="T55" fmla="*/ 22 h 96"/>
                <a:gd name="T56" fmla="*/ 6 w 78"/>
                <a:gd name="T57" fmla="*/ 22 h 96"/>
                <a:gd name="T58" fmla="*/ 15 w 78"/>
                <a:gd name="T59" fmla="*/ 19 h 96"/>
                <a:gd name="T60" fmla="*/ 16 w 78"/>
                <a:gd name="T61" fmla="*/ 18 h 96"/>
                <a:gd name="T62" fmla="*/ 16 w 78"/>
                <a:gd name="T63" fmla="*/ 18 h 96"/>
                <a:gd name="T64" fmla="*/ 17 w 78"/>
                <a:gd name="T65" fmla="*/ 18 h 96"/>
                <a:gd name="T66" fmla="*/ 18 w 78"/>
                <a:gd name="T67" fmla="*/ 17 h 96"/>
                <a:gd name="T68" fmla="*/ 18 w 78"/>
                <a:gd name="T69" fmla="*/ 16 h 96"/>
                <a:gd name="T70" fmla="*/ 18 w 78"/>
                <a:gd name="T71" fmla="*/ 15 h 96"/>
                <a:gd name="T72" fmla="*/ 18 w 78"/>
                <a:gd name="T73" fmla="*/ 14 h 96"/>
                <a:gd name="T74" fmla="*/ 18 w 78"/>
                <a:gd name="T75" fmla="*/ 13 h 96"/>
                <a:gd name="T76" fmla="*/ 13 w 78"/>
                <a:gd name="T77" fmla="*/ 2 h 96"/>
                <a:gd name="T78" fmla="*/ 12 w 78"/>
                <a:gd name="T79" fmla="*/ 1 h 96"/>
                <a:gd name="T80" fmla="*/ 10 w 78"/>
                <a:gd name="T81" fmla="*/ 0 h 96"/>
                <a:gd name="T82" fmla="*/ 9 w 78"/>
                <a:gd name="T83" fmla="*/ 0 h 96"/>
                <a:gd name="T84" fmla="*/ 7 w 78"/>
                <a:gd name="T85" fmla="*/ 0 h 9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8"/>
                <a:gd name="T130" fmla="*/ 0 h 96"/>
                <a:gd name="T131" fmla="*/ 78 w 78"/>
                <a:gd name="T132" fmla="*/ 96 h 9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8" h="96">
                  <a:moveTo>
                    <a:pt x="31" y="1"/>
                  </a:moveTo>
                  <a:lnTo>
                    <a:pt x="26" y="4"/>
                  </a:lnTo>
                  <a:lnTo>
                    <a:pt x="22" y="8"/>
                  </a:lnTo>
                  <a:lnTo>
                    <a:pt x="21" y="13"/>
                  </a:lnTo>
                  <a:lnTo>
                    <a:pt x="19" y="18"/>
                  </a:lnTo>
                  <a:lnTo>
                    <a:pt x="19" y="19"/>
                  </a:lnTo>
                  <a:lnTo>
                    <a:pt x="21" y="22"/>
                  </a:lnTo>
                  <a:lnTo>
                    <a:pt x="21" y="23"/>
                  </a:lnTo>
                  <a:lnTo>
                    <a:pt x="21" y="26"/>
                  </a:lnTo>
                  <a:lnTo>
                    <a:pt x="22" y="28"/>
                  </a:lnTo>
                  <a:lnTo>
                    <a:pt x="25" y="35"/>
                  </a:lnTo>
                  <a:lnTo>
                    <a:pt x="28" y="43"/>
                  </a:lnTo>
                  <a:lnTo>
                    <a:pt x="32" y="53"/>
                  </a:lnTo>
                  <a:lnTo>
                    <a:pt x="26" y="56"/>
                  </a:lnTo>
                  <a:lnTo>
                    <a:pt x="19" y="58"/>
                  </a:lnTo>
                  <a:lnTo>
                    <a:pt x="14" y="60"/>
                  </a:lnTo>
                  <a:lnTo>
                    <a:pt x="13" y="60"/>
                  </a:lnTo>
                  <a:lnTo>
                    <a:pt x="8" y="62"/>
                  </a:lnTo>
                  <a:lnTo>
                    <a:pt x="4" y="66"/>
                  </a:lnTo>
                  <a:lnTo>
                    <a:pt x="1" y="73"/>
                  </a:lnTo>
                  <a:lnTo>
                    <a:pt x="0" y="78"/>
                  </a:lnTo>
                  <a:lnTo>
                    <a:pt x="0" y="79"/>
                  </a:lnTo>
                  <a:lnTo>
                    <a:pt x="0" y="80"/>
                  </a:lnTo>
                  <a:lnTo>
                    <a:pt x="0" y="82"/>
                  </a:lnTo>
                  <a:lnTo>
                    <a:pt x="1" y="83"/>
                  </a:lnTo>
                  <a:lnTo>
                    <a:pt x="5" y="90"/>
                  </a:lnTo>
                  <a:lnTo>
                    <a:pt x="10" y="95"/>
                  </a:lnTo>
                  <a:lnTo>
                    <a:pt x="18" y="96"/>
                  </a:lnTo>
                  <a:lnTo>
                    <a:pt x="25" y="96"/>
                  </a:lnTo>
                  <a:lnTo>
                    <a:pt x="65" y="83"/>
                  </a:lnTo>
                  <a:lnTo>
                    <a:pt x="69" y="80"/>
                  </a:lnTo>
                  <a:lnTo>
                    <a:pt x="71" y="79"/>
                  </a:lnTo>
                  <a:lnTo>
                    <a:pt x="74" y="77"/>
                  </a:lnTo>
                  <a:lnTo>
                    <a:pt x="77" y="73"/>
                  </a:lnTo>
                  <a:lnTo>
                    <a:pt x="78" y="69"/>
                  </a:lnTo>
                  <a:lnTo>
                    <a:pt x="78" y="65"/>
                  </a:lnTo>
                  <a:lnTo>
                    <a:pt x="78" y="61"/>
                  </a:lnTo>
                  <a:lnTo>
                    <a:pt x="77" y="57"/>
                  </a:lnTo>
                  <a:lnTo>
                    <a:pt x="56" y="10"/>
                  </a:lnTo>
                  <a:lnTo>
                    <a:pt x="52" y="5"/>
                  </a:lnTo>
                  <a:lnTo>
                    <a:pt x="45" y="1"/>
                  </a:lnTo>
                  <a:lnTo>
                    <a:pt x="39" y="0"/>
                  </a:lnTo>
                  <a:lnTo>
                    <a:pt x="31" y="1"/>
                  </a:lnTo>
                  <a:close/>
                </a:path>
              </a:pathLst>
            </a:custGeom>
            <a:solidFill>
              <a:srgbClr val="000000"/>
            </a:solidFill>
            <a:ln w="9525">
              <a:noFill/>
              <a:round/>
              <a:headEnd/>
              <a:tailEnd/>
            </a:ln>
          </p:spPr>
          <p:txBody>
            <a:bodyPr/>
            <a:lstStyle/>
            <a:p>
              <a:pPr rtl="0"/>
              <a:endParaRPr lang="en-US" sz="3800"/>
            </a:p>
          </p:txBody>
        </p:sp>
        <p:sp>
          <p:nvSpPr>
            <p:cNvPr id="41585" name="Freeform 625"/>
            <p:cNvSpPr>
              <a:spLocks/>
            </p:cNvSpPr>
            <p:nvPr/>
          </p:nvSpPr>
          <p:spPr bwMode="auto">
            <a:xfrm>
              <a:off x="545" y="2598"/>
              <a:ext cx="8" cy="9"/>
            </a:xfrm>
            <a:custGeom>
              <a:avLst/>
              <a:gdLst>
                <a:gd name="T0" fmla="*/ 8 w 39"/>
                <a:gd name="T1" fmla="*/ 4 h 41"/>
                <a:gd name="T2" fmla="*/ 8 w 39"/>
                <a:gd name="T3" fmla="*/ 6 h 41"/>
                <a:gd name="T4" fmla="*/ 7 w 39"/>
                <a:gd name="T5" fmla="*/ 7 h 41"/>
                <a:gd name="T6" fmla="*/ 5 w 39"/>
                <a:gd name="T7" fmla="*/ 9 h 41"/>
                <a:gd name="T8" fmla="*/ 4 w 39"/>
                <a:gd name="T9" fmla="*/ 9 h 41"/>
                <a:gd name="T10" fmla="*/ 2 w 39"/>
                <a:gd name="T11" fmla="*/ 9 h 41"/>
                <a:gd name="T12" fmla="*/ 1 w 39"/>
                <a:gd name="T13" fmla="*/ 7 h 41"/>
                <a:gd name="T14" fmla="*/ 0 w 39"/>
                <a:gd name="T15" fmla="*/ 6 h 41"/>
                <a:gd name="T16" fmla="*/ 0 w 39"/>
                <a:gd name="T17" fmla="*/ 4 h 41"/>
                <a:gd name="T18" fmla="*/ 0 w 39"/>
                <a:gd name="T19" fmla="*/ 3 h 41"/>
                <a:gd name="T20" fmla="*/ 1 w 39"/>
                <a:gd name="T21" fmla="*/ 1 h 41"/>
                <a:gd name="T22" fmla="*/ 2 w 39"/>
                <a:gd name="T23" fmla="*/ 0 h 41"/>
                <a:gd name="T24" fmla="*/ 4 w 39"/>
                <a:gd name="T25" fmla="*/ 0 h 41"/>
                <a:gd name="T26" fmla="*/ 5 w 39"/>
                <a:gd name="T27" fmla="*/ 0 h 41"/>
                <a:gd name="T28" fmla="*/ 7 w 39"/>
                <a:gd name="T29" fmla="*/ 1 h 41"/>
                <a:gd name="T30" fmla="*/ 8 w 39"/>
                <a:gd name="T31" fmla="*/ 3 h 41"/>
                <a:gd name="T32" fmla="*/ 8 w 39"/>
                <a:gd name="T33" fmla="*/ 4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41"/>
                <a:gd name="T53" fmla="*/ 39 w 39"/>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41">
                  <a:moveTo>
                    <a:pt x="39" y="20"/>
                  </a:moveTo>
                  <a:lnTo>
                    <a:pt x="38" y="28"/>
                  </a:lnTo>
                  <a:lnTo>
                    <a:pt x="33" y="34"/>
                  </a:lnTo>
                  <a:lnTo>
                    <a:pt x="26" y="39"/>
                  </a:lnTo>
                  <a:lnTo>
                    <a:pt x="18" y="41"/>
                  </a:lnTo>
                  <a:lnTo>
                    <a:pt x="12" y="39"/>
                  </a:lnTo>
                  <a:lnTo>
                    <a:pt x="5" y="34"/>
                  </a:lnTo>
                  <a:lnTo>
                    <a:pt x="1" y="28"/>
                  </a:lnTo>
                  <a:lnTo>
                    <a:pt x="0" y="20"/>
                  </a:lnTo>
                  <a:lnTo>
                    <a:pt x="1" y="12"/>
                  </a:lnTo>
                  <a:lnTo>
                    <a:pt x="5" y="5"/>
                  </a:lnTo>
                  <a:lnTo>
                    <a:pt x="12" y="1"/>
                  </a:lnTo>
                  <a:lnTo>
                    <a:pt x="18" y="0"/>
                  </a:lnTo>
                  <a:lnTo>
                    <a:pt x="26" y="1"/>
                  </a:lnTo>
                  <a:lnTo>
                    <a:pt x="33" y="5"/>
                  </a:lnTo>
                  <a:lnTo>
                    <a:pt x="38" y="12"/>
                  </a:lnTo>
                  <a:lnTo>
                    <a:pt x="39" y="20"/>
                  </a:lnTo>
                  <a:close/>
                </a:path>
              </a:pathLst>
            </a:custGeom>
            <a:solidFill>
              <a:srgbClr val="000000"/>
            </a:solidFill>
            <a:ln w="9525">
              <a:noFill/>
              <a:round/>
              <a:headEnd/>
              <a:tailEnd/>
            </a:ln>
          </p:spPr>
          <p:txBody>
            <a:bodyPr/>
            <a:lstStyle/>
            <a:p>
              <a:pPr rtl="0"/>
              <a:endParaRPr lang="en-US" sz="3800"/>
            </a:p>
          </p:txBody>
        </p:sp>
        <p:sp>
          <p:nvSpPr>
            <p:cNvPr id="41586" name="Freeform 626"/>
            <p:cNvSpPr>
              <a:spLocks/>
            </p:cNvSpPr>
            <p:nvPr/>
          </p:nvSpPr>
          <p:spPr bwMode="auto">
            <a:xfrm>
              <a:off x="596" y="2596"/>
              <a:ext cx="9" cy="9"/>
            </a:xfrm>
            <a:custGeom>
              <a:avLst/>
              <a:gdLst>
                <a:gd name="T0" fmla="*/ 9 w 40"/>
                <a:gd name="T1" fmla="*/ 5 h 40"/>
                <a:gd name="T2" fmla="*/ 9 w 40"/>
                <a:gd name="T3" fmla="*/ 7 h 40"/>
                <a:gd name="T4" fmla="*/ 8 w 40"/>
                <a:gd name="T5" fmla="*/ 8 h 40"/>
                <a:gd name="T6" fmla="*/ 7 w 40"/>
                <a:gd name="T7" fmla="*/ 9 h 40"/>
                <a:gd name="T8" fmla="*/ 5 w 40"/>
                <a:gd name="T9" fmla="*/ 9 h 40"/>
                <a:gd name="T10" fmla="*/ 3 w 40"/>
                <a:gd name="T11" fmla="*/ 9 h 40"/>
                <a:gd name="T12" fmla="*/ 2 w 40"/>
                <a:gd name="T13" fmla="*/ 8 h 40"/>
                <a:gd name="T14" fmla="*/ 0 w 40"/>
                <a:gd name="T15" fmla="*/ 7 h 40"/>
                <a:gd name="T16" fmla="*/ 0 w 40"/>
                <a:gd name="T17" fmla="*/ 5 h 40"/>
                <a:gd name="T18" fmla="*/ 0 w 40"/>
                <a:gd name="T19" fmla="*/ 3 h 40"/>
                <a:gd name="T20" fmla="*/ 2 w 40"/>
                <a:gd name="T21" fmla="*/ 2 h 40"/>
                <a:gd name="T22" fmla="*/ 3 w 40"/>
                <a:gd name="T23" fmla="*/ 0 h 40"/>
                <a:gd name="T24" fmla="*/ 5 w 40"/>
                <a:gd name="T25" fmla="*/ 0 h 40"/>
                <a:gd name="T26" fmla="*/ 7 w 40"/>
                <a:gd name="T27" fmla="*/ 0 h 40"/>
                <a:gd name="T28" fmla="*/ 8 w 40"/>
                <a:gd name="T29" fmla="*/ 2 h 40"/>
                <a:gd name="T30" fmla="*/ 9 w 40"/>
                <a:gd name="T31" fmla="*/ 3 h 40"/>
                <a:gd name="T32" fmla="*/ 9 w 40"/>
                <a:gd name="T33" fmla="*/ 5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40"/>
                <a:gd name="T53" fmla="*/ 40 w 40"/>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40">
                  <a:moveTo>
                    <a:pt x="40" y="21"/>
                  </a:moveTo>
                  <a:lnTo>
                    <a:pt x="39" y="29"/>
                  </a:lnTo>
                  <a:lnTo>
                    <a:pt x="35" y="34"/>
                  </a:lnTo>
                  <a:lnTo>
                    <a:pt x="29" y="39"/>
                  </a:lnTo>
                  <a:lnTo>
                    <a:pt x="21" y="40"/>
                  </a:lnTo>
                  <a:lnTo>
                    <a:pt x="13" y="39"/>
                  </a:lnTo>
                  <a:lnTo>
                    <a:pt x="7" y="34"/>
                  </a:lnTo>
                  <a:lnTo>
                    <a:pt x="1" y="29"/>
                  </a:lnTo>
                  <a:lnTo>
                    <a:pt x="0" y="21"/>
                  </a:lnTo>
                  <a:lnTo>
                    <a:pt x="1" y="13"/>
                  </a:lnTo>
                  <a:lnTo>
                    <a:pt x="7" y="7"/>
                  </a:lnTo>
                  <a:lnTo>
                    <a:pt x="13" y="1"/>
                  </a:lnTo>
                  <a:lnTo>
                    <a:pt x="21" y="0"/>
                  </a:lnTo>
                  <a:lnTo>
                    <a:pt x="29" y="1"/>
                  </a:lnTo>
                  <a:lnTo>
                    <a:pt x="35" y="7"/>
                  </a:lnTo>
                  <a:lnTo>
                    <a:pt x="39" y="13"/>
                  </a:lnTo>
                  <a:lnTo>
                    <a:pt x="40" y="21"/>
                  </a:lnTo>
                  <a:close/>
                </a:path>
              </a:pathLst>
            </a:custGeom>
            <a:solidFill>
              <a:srgbClr val="000000"/>
            </a:solidFill>
            <a:ln w="9525">
              <a:noFill/>
              <a:round/>
              <a:headEnd/>
              <a:tailEnd/>
            </a:ln>
          </p:spPr>
          <p:txBody>
            <a:bodyPr/>
            <a:lstStyle/>
            <a:p>
              <a:pPr rtl="0"/>
              <a:endParaRPr lang="en-US" sz="3800"/>
            </a:p>
          </p:txBody>
        </p:sp>
        <p:sp>
          <p:nvSpPr>
            <p:cNvPr id="41587" name="Freeform 627"/>
            <p:cNvSpPr>
              <a:spLocks/>
            </p:cNvSpPr>
            <p:nvPr/>
          </p:nvSpPr>
          <p:spPr bwMode="auto">
            <a:xfrm>
              <a:off x="429" y="2630"/>
              <a:ext cx="86" cy="174"/>
            </a:xfrm>
            <a:custGeom>
              <a:avLst/>
              <a:gdLst>
                <a:gd name="T0" fmla="*/ 42 w 375"/>
                <a:gd name="T1" fmla="*/ 4 h 760"/>
                <a:gd name="T2" fmla="*/ 29 w 375"/>
                <a:gd name="T3" fmla="*/ 21 h 760"/>
                <a:gd name="T4" fmla="*/ 12 w 375"/>
                <a:gd name="T5" fmla="*/ 68 h 760"/>
                <a:gd name="T6" fmla="*/ 3 w 375"/>
                <a:gd name="T7" fmla="*/ 120 h 760"/>
                <a:gd name="T8" fmla="*/ 0 w 375"/>
                <a:gd name="T9" fmla="*/ 155 h 760"/>
                <a:gd name="T10" fmla="*/ 0 w 375"/>
                <a:gd name="T11" fmla="*/ 165 h 760"/>
                <a:gd name="T12" fmla="*/ 10 w 375"/>
                <a:gd name="T13" fmla="*/ 169 h 760"/>
                <a:gd name="T14" fmla="*/ 22 w 375"/>
                <a:gd name="T15" fmla="*/ 173 h 760"/>
                <a:gd name="T16" fmla="*/ 33 w 375"/>
                <a:gd name="T17" fmla="*/ 174 h 760"/>
                <a:gd name="T18" fmla="*/ 42 w 375"/>
                <a:gd name="T19" fmla="*/ 173 h 760"/>
                <a:gd name="T20" fmla="*/ 48 w 375"/>
                <a:gd name="T21" fmla="*/ 171 h 760"/>
                <a:gd name="T22" fmla="*/ 53 w 375"/>
                <a:gd name="T23" fmla="*/ 168 h 760"/>
                <a:gd name="T24" fmla="*/ 57 w 375"/>
                <a:gd name="T25" fmla="*/ 166 h 760"/>
                <a:gd name="T26" fmla="*/ 59 w 375"/>
                <a:gd name="T27" fmla="*/ 164 h 760"/>
                <a:gd name="T28" fmla="*/ 60 w 375"/>
                <a:gd name="T29" fmla="*/ 162 h 760"/>
                <a:gd name="T30" fmla="*/ 58 w 375"/>
                <a:gd name="T31" fmla="*/ 141 h 760"/>
                <a:gd name="T32" fmla="*/ 58 w 375"/>
                <a:gd name="T33" fmla="*/ 116 h 760"/>
                <a:gd name="T34" fmla="*/ 62 w 375"/>
                <a:gd name="T35" fmla="*/ 101 h 760"/>
                <a:gd name="T36" fmla="*/ 66 w 375"/>
                <a:gd name="T37" fmla="*/ 95 h 760"/>
                <a:gd name="T38" fmla="*/ 71 w 375"/>
                <a:gd name="T39" fmla="*/ 91 h 760"/>
                <a:gd name="T40" fmla="*/ 79 w 375"/>
                <a:gd name="T41" fmla="*/ 82 h 760"/>
                <a:gd name="T42" fmla="*/ 83 w 375"/>
                <a:gd name="T43" fmla="*/ 73 h 760"/>
                <a:gd name="T44" fmla="*/ 85 w 375"/>
                <a:gd name="T45" fmla="*/ 66 h 760"/>
                <a:gd name="T46" fmla="*/ 86 w 375"/>
                <a:gd name="T47" fmla="*/ 64 h 760"/>
                <a:gd name="T48" fmla="*/ 85 w 375"/>
                <a:gd name="T49" fmla="*/ 61 h 760"/>
                <a:gd name="T50" fmla="*/ 83 w 375"/>
                <a:gd name="T51" fmla="*/ 50 h 760"/>
                <a:gd name="T52" fmla="*/ 79 w 375"/>
                <a:gd name="T53" fmla="*/ 34 h 760"/>
                <a:gd name="T54" fmla="*/ 75 w 375"/>
                <a:gd name="T55" fmla="*/ 18 h 760"/>
                <a:gd name="T56" fmla="*/ 72 w 375"/>
                <a:gd name="T57" fmla="*/ 8 h 760"/>
                <a:gd name="T58" fmla="*/ 67 w 375"/>
                <a:gd name="T59" fmla="*/ 3 h 760"/>
                <a:gd name="T60" fmla="*/ 61 w 375"/>
                <a:gd name="T61" fmla="*/ 1 h 760"/>
                <a:gd name="T62" fmla="*/ 54 w 375"/>
                <a:gd name="T63" fmla="*/ 0 h 760"/>
                <a:gd name="T64" fmla="*/ 47 w 375"/>
                <a:gd name="T65" fmla="*/ 2 h 760"/>
                <a:gd name="T66" fmla="*/ 43 w 375"/>
                <a:gd name="T67" fmla="*/ 4 h 7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75"/>
                <a:gd name="T103" fmla="*/ 0 h 760"/>
                <a:gd name="T104" fmla="*/ 375 w 375"/>
                <a:gd name="T105" fmla="*/ 760 h 7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75" h="760">
                  <a:moveTo>
                    <a:pt x="185" y="17"/>
                  </a:moveTo>
                  <a:lnTo>
                    <a:pt x="182" y="18"/>
                  </a:lnTo>
                  <a:lnTo>
                    <a:pt x="180" y="19"/>
                  </a:lnTo>
                  <a:lnTo>
                    <a:pt x="125" y="92"/>
                  </a:lnTo>
                  <a:lnTo>
                    <a:pt x="82" y="189"/>
                  </a:lnTo>
                  <a:lnTo>
                    <a:pt x="51" y="299"/>
                  </a:lnTo>
                  <a:lnTo>
                    <a:pt x="28" y="414"/>
                  </a:lnTo>
                  <a:lnTo>
                    <a:pt x="13" y="522"/>
                  </a:lnTo>
                  <a:lnTo>
                    <a:pt x="5" y="613"/>
                  </a:lnTo>
                  <a:lnTo>
                    <a:pt x="2" y="678"/>
                  </a:lnTo>
                  <a:lnTo>
                    <a:pt x="0" y="708"/>
                  </a:lnTo>
                  <a:lnTo>
                    <a:pt x="0" y="719"/>
                  </a:lnTo>
                  <a:lnTo>
                    <a:pt x="12" y="726"/>
                  </a:lnTo>
                  <a:lnTo>
                    <a:pt x="43" y="739"/>
                  </a:lnTo>
                  <a:lnTo>
                    <a:pt x="72" y="748"/>
                  </a:lnTo>
                  <a:lnTo>
                    <a:pt x="98" y="754"/>
                  </a:lnTo>
                  <a:lnTo>
                    <a:pt x="121" y="758"/>
                  </a:lnTo>
                  <a:lnTo>
                    <a:pt x="143" y="760"/>
                  </a:lnTo>
                  <a:lnTo>
                    <a:pt x="164" y="758"/>
                  </a:lnTo>
                  <a:lnTo>
                    <a:pt x="181" y="756"/>
                  </a:lnTo>
                  <a:lnTo>
                    <a:pt x="198" y="750"/>
                  </a:lnTo>
                  <a:lnTo>
                    <a:pt x="211" y="747"/>
                  </a:lnTo>
                  <a:lnTo>
                    <a:pt x="223" y="740"/>
                  </a:lnTo>
                  <a:lnTo>
                    <a:pt x="233" y="734"/>
                  </a:lnTo>
                  <a:lnTo>
                    <a:pt x="242" y="728"/>
                  </a:lnTo>
                  <a:lnTo>
                    <a:pt x="249" y="723"/>
                  </a:lnTo>
                  <a:lnTo>
                    <a:pt x="253" y="719"/>
                  </a:lnTo>
                  <a:lnTo>
                    <a:pt x="257" y="715"/>
                  </a:lnTo>
                  <a:lnTo>
                    <a:pt x="258" y="714"/>
                  </a:lnTo>
                  <a:lnTo>
                    <a:pt x="263" y="706"/>
                  </a:lnTo>
                  <a:lnTo>
                    <a:pt x="262" y="698"/>
                  </a:lnTo>
                  <a:lnTo>
                    <a:pt x="253" y="618"/>
                  </a:lnTo>
                  <a:lnTo>
                    <a:pt x="251" y="554"/>
                  </a:lnTo>
                  <a:lnTo>
                    <a:pt x="255" y="505"/>
                  </a:lnTo>
                  <a:lnTo>
                    <a:pt x="262" y="467"/>
                  </a:lnTo>
                  <a:lnTo>
                    <a:pt x="271" y="442"/>
                  </a:lnTo>
                  <a:lnTo>
                    <a:pt x="280" y="425"/>
                  </a:lnTo>
                  <a:lnTo>
                    <a:pt x="287" y="417"/>
                  </a:lnTo>
                  <a:lnTo>
                    <a:pt x="289" y="415"/>
                  </a:lnTo>
                  <a:lnTo>
                    <a:pt x="310" y="399"/>
                  </a:lnTo>
                  <a:lnTo>
                    <a:pt x="327" y="380"/>
                  </a:lnTo>
                  <a:lnTo>
                    <a:pt x="343" y="359"/>
                  </a:lnTo>
                  <a:lnTo>
                    <a:pt x="353" y="338"/>
                  </a:lnTo>
                  <a:lnTo>
                    <a:pt x="362" y="319"/>
                  </a:lnTo>
                  <a:lnTo>
                    <a:pt x="369" y="302"/>
                  </a:lnTo>
                  <a:lnTo>
                    <a:pt x="372" y="290"/>
                  </a:lnTo>
                  <a:lnTo>
                    <a:pt x="374" y="285"/>
                  </a:lnTo>
                  <a:lnTo>
                    <a:pt x="375" y="281"/>
                  </a:lnTo>
                  <a:lnTo>
                    <a:pt x="374" y="277"/>
                  </a:lnTo>
                  <a:lnTo>
                    <a:pt x="372" y="268"/>
                  </a:lnTo>
                  <a:lnTo>
                    <a:pt x="367" y="248"/>
                  </a:lnTo>
                  <a:lnTo>
                    <a:pt x="362" y="220"/>
                  </a:lnTo>
                  <a:lnTo>
                    <a:pt x="354" y="185"/>
                  </a:lnTo>
                  <a:lnTo>
                    <a:pt x="345" y="148"/>
                  </a:lnTo>
                  <a:lnTo>
                    <a:pt x="337" y="112"/>
                  </a:lnTo>
                  <a:lnTo>
                    <a:pt x="328" y="78"/>
                  </a:lnTo>
                  <a:lnTo>
                    <a:pt x="319" y="49"/>
                  </a:lnTo>
                  <a:lnTo>
                    <a:pt x="313" y="35"/>
                  </a:lnTo>
                  <a:lnTo>
                    <a:pt x="305" y="23"/>
                  </a:lnTo>
                  <a:lnTo>
                    <a:pt x="294" y="13"/>
                  </a:lnTo>
                  <a:lnTo>
                    <a:pt x="281" y="6"/>
                  </a:lnTo>
                  <a:lnTo>
                    <a:pt x="266" y="3"/>
                  </a:lnTo>
                  <a:lnTo>
                    <a:pt x="250" y="0"/>
                  </a:lnTo>
                  <a:lnTo>
                    <a:pt x="234" y="1"/>
                  </a:lnTo>
                  <a:lnTo>
                    <a:pt x="220" y="4"/>
                  </a:lnTo>
                  <a:lnTo>
                    <a:pt x="207" y="8"/>
                  </a:lnTo>
                  <a:lnTo>
                    <a:pt x="197" y="12"/>
                  </a:lnTo>
                  <a:lnTo>
                    <a:pt x="189" y="16"/>
                  </a:lnTo>
                  <a:lnTo>
                    <a:pt x="185" y="17"/>
                  </a:lnTo>
                  <a:close/>
                </a:path>
              </a:pathLst>
            </a:custGeom>
            <a:solidFill>
              <a:srgbClr val="000000"/>
            </a:solidFill>
            <a:ln w="9525">
              <a:noFill/>
              <a:round/>
              <a:headEnd/>
              <a:tailEnd/>
            </a:ln>
          </p:spPr>
          <p:txBody>
            <a:bodyPr/>
            <a:lstStyle/>
            <a:p>
              <a:pPr rtl="0"/>
              <a:endParaRPr lang="en-US" sz="3800"/>
            </a:p>
          </p:txBody>
        </p:sp>
        <p:sp>
          <p:nvSpPr>
            <p:cNvPr id="41588" name="Freeform 628"/>
            <p:cNvSpPr>
              <a:spLocks/>
            </p:cNvSpPr>
            <p:nvPr/>
          </p:nvSpPr>
          <p:spPr bwMode="auto">
            <a:xfrm>
              <a:off x="438" y="2639"/>
              <a:ext cx="67" cy="156"/>
            </a:xfrm>
            <a:custGeom>
              <a:avLst/>
              <a:gdLst>
                <a:gd name="T0" fmla="*/ 52 w 292"/>
                <a:gd name="T1" fmla="*/ 1 h 679"/>
                <a:gd name="T2" fmla="*/ 53 w 292"/>
                <a:gd name="T3" fmla="*/ 1 h 679"/>
                <a:gd name="T4" fmla="*/ 53 w 292"/>
                <a:gd name="T5" fmla="*/ 2 h 679"/>
                <a:gd name="T6" fmla="*/ 54 w 292"/>
                <a:gd name="T7" fmla="*/ 3 h 679"/>
                <a:gd name="T8" fmla="*/ 55 w 292"/>
                <a:gd name="T9" fmla="*/ 5 h 679"/>
                <a:gd name="T10" fmla="*/ 57 w 292"/>
                <a:gd name="T11" fmla="*/ 11 h 679"/>
                <a:gd name="T12" fmla="*/ 59 w 292"/>
                <a:gd name="T13" fmla="*/ 18 h 679"/>
                <a:gd name="T14" fmla="*/ 61 w 292"/>
                <a:gd name="T15" fmla="*/ 26 h 679"/>
                <a:gd name="T16" fmla="*/ 63 w 292"/>
                <a:gd name="T17" fmla="*/ 33 h 679"/>
                <a:gd name="T18" fmla="*/ 64 w 292"/>
                <a:gd name="T19" fmla="*/ 40 h 679"/>
                <a:gd name="T20" fmla="*/ 66 w 292"/>
                <a:gd name="T21" fmla="*/ 47 h 679"/>
                <a:gd name="T22" fmla="*/ 67 w 292"/>
                <a:gd name="T23" fmla="*/ 52 h 679"/>
                <a:gd name="T24" fmla="*/ 67 w 292"/>
                <a:gd name="T25" fmla="*/ 55 h 679"/>
                <a:gd name="T26" fmla="*/ 67 w 292"/>
                <a:gd name="T27" fmla="*/ 57 h 679"/>
                <a:gd name="T28" fmla="*/ 66 w 292"/>
                <a:gd name="T29" fmla="*/ 60 h 679"/>
                <a:gd name="T30" fmla="*/ 64 w 292"/>
                <a:gd name="T31" fmla="*/ 62 h 679"/>
                <a:gd name="T32" fmla="*/ 63 w 292"/>
                <a:gd name="T33" fmla="*/ 66 h 679"/>
                <a:gd name="T34" fmla="*/ 61 w 292"/>
                <a:gd name="T35" fmla="*/ 69 h 679"/>
                <a:gd name="T36" fmla="*/ 58 w 292"/>
                <a:gd name="T37" fmla="*/ 73 h 679"/>
                <a:gd name="T38" fmla="*/ 56 w 292"/>
                <a:gd name="T39" fmla="*/ 76 h 679"/>
                <a:gd name="T40" fmla="*/ 52 w 292"/>
                <a:gd name="T41" fmla="*/ 78 h 679"/>
                <a:gd name="T42" fmla="*/ 51 w 292"/>
                <a:gd name="T43" fmla="*/ 79 h 679"/>
                <a:gd name="T44" fmla="*/ 50 w 292"/>
                <a:gd name="T45" fmla="*/ 81 h 679"/>
                <a:gd name="T46" fmla="*/ 47 w 292"/>
                <a:gd name="T47" fmla="*/ 83 h 679"/>
                <a:gd name="T48" fmla="*/ 45 w 292"/>
                <a:gd name="T49" fmla="*/ 87 h 679"/>
                <a:gd name="T50" fmla="*/ 43 w 292"/>
                <a:gd name="T51" fmla="*/ 93 h 679"/>
                <a:gd name="T52" fmla="*/ 41 w 292"/>
                <a:gd name="T53" fmla="*/ 100 h 679"/>
                <a:gd name="T54" fmla="*/ 40 w 292"/>
                <a:gd name="T55" fmla="*/ 110 h 679"/>
                <a:gd name="T56" fmla="*/ 39 w 292"/>
                <a:gd name="T57" fmla="*/ 122 h 679"/>
                <a:gd name="T58" fmla="*/ 39 w 292"/>
                <a:gd name="T59" fmla="*/ 128 h 679"/>
                <a:gd name="T60" fmla="*/ 40 w 292"/>
                <a:gd name="T61" fmla="*/ 135 h 679"/>
                <a:gd name="T62" fmla="*/ 41 w 292"/>
                <a:gd name="T63" fmla="*/ 142 h 679"/>
                <a:gd name="T64" fmla="*/ 41 w 292"/>
                <a:gd name="T65" fmla="*/ 150 h 679"/>
                <a:gd name="T66" fmla="*/ 40 w 292"/>
                <a:gd name="T67" fmla="*/ 152 h 679"/>
                <a:gd name="T68" fmla="*/ 37 w 292"/>
                <a:gd name="T69" fmla="*/ 153 h 679"/>
                <a:gd name="T70" fmla="*/ 33 w 292"/>
                <a:gd name="T71" fmla="*/ 155 h 679"/>
                <a:gd name="T72" fmla="*/ 29 w 292"/>
                <a:gd name="T73" fmla="*/ 156 h 679"/>
                <a:gd name="T74" fmla="*/ 23 w 292"/>
                <a:gd name="T75" fmla="*/ 156 h 679"/>
                <a:gd name="T76" fmla="*/ 17 w 292"/>
                <a:gd name="T77" fmla="*/ 156 h 679"/>
                <a:gd name="T78" fmla="*/ 9 w 292"/>
                <a:gd name="T79" fmla="*/ 154 h 679"/>
                <a:gd name="T80" fmla="*/ 0 w 292"/>
                <a:gd name="T81" fmla="*/ 150 h 679"/>
                <a:gd name="T82" fmla="*/ 0 w 292"/>
                <a:gd name="T83" fmla="*/ 140 h 679"/>
                <a:gd name="T84" fmla="*/ 2 w 292"/>
                <a:gd name="T85" fmla="*/ 124 h 679"/>
                <a:gd name="T86" fmla="*/ 4 w 292"/>
                <a:gd name="T87" fmla="*/ 103 h 679"/>
                <a:gd name="T88" fmla="*/ 7 w 292"/>
                <a:gd name="T89" fmla="*/ 81 h 679"/>
                <a:gd name="T90" fmla="*/ 12 w 292"/>
                <a:gd name="T91" fmla="*/ 58 h 679"/>
                <a:gd name="T92" fmla="*/ 19 w 292"/>
                <a:gd name="T93" fmla="*/ 36 h 679"/>
                <a:gd name="T94" fmla="*/ 27 w 292"/>
                <a:gd name="T95" fmla="*/ 17 h 679"/>
                <a:gd name="T96" fmla="*/ 38 w 292"/>
                <a:gd name="T97" fmla="*/ 3 h 679"/>
                <a:gd name="T98" fmla="*/ 39 w 292"/>
                <a:gd name="T99" fmla="*/ 2 h 679"/>
                <a:gd name="T100" fmla="*/ 41 w 292"/>
                <a:gd name="T101" fmla="*/ 2 h 679"/>
                <a:gd name="T102" fmla="*/ 42 w 292"/>
                <a:gd name="T103" fmla="*/ 1 h 679"/>
                <a:gd name="T104" fmla="*/ 44 w 292"/>
                <a:gd name="T105" fmla="*/ 0 h 679"/>
                <a:gd name="T106" fmla="*/ 46 w 292"/>
                <a:gd name="T107" fmla="*/ 0 h 679"/>
                <a:gd name="T108" fmla="*/ 48 w 292"/>
                <a:gd name="T109" fmla="*/ 0 h 679"/>
                <a:gd name="T110" fmla="*/ 50 w 292"/>
                <a:gd name="T111" fmla="*/ 0 h 679"/>
                <a:gd name="T112" fmla="*/ 52 w 292"/>
                <a:gd name="T113" fmla="*/ 1 h 6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2"/>
                <a:gd name="T172" fmla="*/ 0 h 679"/>
                <a:gd name="T173" fmla="*/ 292 w 292"/>
                <a:gd name="T174" fmla="*/ 679 h 6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2" h="679">
                  <a:moveTo>
                    <a:pt x="225" y="3"/>
                  </a:moveTo>
                  <a:lnTo>
                    <a:pt x="229" y="5"/>
                  </a:lnTo>
                  <a:lnTo>
                    <a:pt x="233" y="8"/>
                  </a:lnTo>
                  <a:lnTo>
                    <a:pt x="236" y="15"/>
                  </a:lnTo>
                  <a:lnTo>
                    <a:pt x="240" y="22"/>
                  </a:lnTo>
                  <a:lnTo>
                    <a:pt x="248" y="47"/>
                  </a:lnTo>
                  <a:lnTo>
                    <a:pt x="256" y="77"/>
                  </a:lnTo>
                  <a:lnTo>
                    <a:pt x="264" y="111"/>
                  </a:lnTo>
                  <a:lnTo>
                    <a:pt x="273" y="145"/>
                  </a:lnTo>
                  <a:lnTo>
                    <a:pt x="279" y="176"/>
                  </a:lnTo>
                  <a:lnTo>
                    <a:pt x="286" y="204"/>
                  </a:lnTo>
                  <a:lnTo>
                    <a:pt x="290" y="227"/>
                  </a:lnTo>
                  <a:lnTo>
                    <a:pt x="292" y="240"/>
                  </a:lnTo>
                  <a:lnTo>
                    <a:pt x="290" y="247"/>
                  </a:lnTo>
                  <a:lnTo>
                    <a:pt x="286" y="259"/>
                  </a:lnTo>
                  <a:lnTo>
                    <a:pt x="281" y="272"/>
                  </a:lnTo>
                  <a:lnTo>
                    <a:pt x="274" y="288"/>
                  </a:lnTo>
                  <a:lnTo>
                    <a:pt x="265" y="302"/>
                  </a:lnTo>
                  <a:lnTo>
                    <a:pt x="253" y="318"/>
                  </a:lnTo>
                  <a:lnTo>
                    <a:pt x="242" y="331"/>
                  </a:lnTo>
                  <a:lnTo>
                    <a:pt x="227" y="341"/>
                  </a:lnTo>
                  <a:lnTo>
                    <a:pt x="223" y="344"/>
                  </a:lnTo>
                  <a:lnTo>
                    <a:pt x="216" y="351"/>
                  </a:lnTo>
                  <a:lnTo>
                    <a:pt x="207" y="363"/>
                  </a:lnTo>
                  <a:lnTo>
                    <a:pt x="196" y="380"/>
                  </a:lnTo>
                  <a:lnTo>
                    <a:pt x="187" y="405"/>
                  </a:lnTo>
                  <a:lnTo>
                    <a:pt x="178" y="437"/>
                  </a:lnTo>
                  <a:lnTo>
                    <a:pt x="173" y="479"/>
                  </a:lnTo>
                  <a:lnTo>
                    <a:pt x="170" y="530"/>
                  </a:lnTo>
                  <a:lnTo>
                    <a:pt x="171" y="557"/>
                  </a:lnTo>
                  <a:lnTo>
                    <a:pt x="173" y="587"/>
                  </a:lnTo>
                  <a:lnTo>
                    <a:pt x="177" y="619"/>
                  </a:lnTo>
                  <a:lnTo>
                    <a:pt x="180" y="655"/>
                  </a:lnTo>
                  <a:lnTo>
                    <a:pt x="173" y="661"/>
                  </a:lnTo>
                  <a:lnTo>
                    <a:pt x="161" y="668"/>
                  </a:lnTo>
                  <a:lnTo>
                    <a:pt x="145" y="674"/>
                  </a:lnTo>
                  <a:lnTo>
                    <a:pt x="126" y="678"/>
                  </a:lnTo>
                  <a:lnTo>
                    <a:pt x="101" y="679"/>
                  </a:lnTo>
                  <a:lnTo>
                    <a:pt x="72" y="677"/>
                  </a:lnTo>
                  <a:lnTo>
                    <a:pt x="39" y="669"/>
                  </a:lnTo>
                  <a:lnTo>
                    <a:pt x="0" y="655"/>
                  </a:lnTo>
                  <a:lnTo>
                    <a:pt x="2" y="609"/>
                  </a:lnTo>
                  <a:lnTo>
                    <a:pt x="7" y="539"/>
                  </a:lnTo>
                  <a:lnTo>
                    <a:pt x="17" y="450"/>
                  </a:lnTo>
                  <a:lnTo>
                    <a:pt x="32" y="353"/>
                  </a:lnTo>
                  <a:lnTo>
                    <a:pt x="53" y="251"/>
                  </a:lnTo>
                  <a:lnTo>
                    <a:pt x="82" y="156"/>
                  </a:lnTo>
                  <a:lnTo>
                    <a:pt x="118" y="73"/>
                  </a:lnTo>
                  <a:lnTo>
                    <a:pt x="165" y="11"/>
                  </a:lnTo>
                  <a:lnTo>
                    <a:pt x="170" y="8"/>
                  </a:lnTo>
                  <a:lnTo>
                    <a:pt x="177" y="7"/>
                  </a:lnTo>
                  <a:lnTo>
                    <a:pt x="184" y="4"/>
                  </a:lnTo>
                  <a:lnTo>
                    <a:pt x="192" y="2"/>
                  </a:lnTo>
                  <a:lnTo>
                    <a:pt x="201" y="0"/>
                  </a:lnTo>
                  <a:lnTo>
                    <a:pt x="209" y="0"/>
                  </a:lnTo>
                  <a:lnTo>
                    <a:pt x="217" y="0"/>
                  </a:lnTo>
                  <a:lnTo>
                    <a:pt x="225" y="3"/>
                  </a:lnTo>
                  <a:close/>
                </a:path>
              </a:pathLst>
            </a:custGeom>
            <a:solidFill>
              <a:srgbClr val="C0C0C0"/>
            </a:solidFill>
            <a:ln w="9525">
              <a:noFill/>
              <a:round/>
              <a:headEnd/>
              <a:tailEnd/>
            </a:ln>
          </p:spPr>
          <p:txBody>
            <a:bodyPr/>
            <a:lstStyle/>
            <a:p>
              <a:pPr rtl="0"/>
              <a:endParaRPr lang="en-US" sz="3800"/>
            </a:p>
          </p:txBody>
        </p:sp>
        <p:sp>
          <p:nvSpPr>
            <p:cNvPr id="41589" name="Freeform 629"/>
            <p:cNvSpPr>
              <a:spLocks/>
            </p:cNvSpPr>
            <p:nvPr/>
          </p:nvSpPr>
          <p:spPr bwMode="auto">
            <a:xfrm>
              <a:off x="480" y="2612"/>
              <a:ext cx="18" cy="24"/>
            </a:xfrm>
            <a:custGeom>
              <a:avLst/>
              <a:gdLst>
                <a:gd name="T0" fmla="*/ 0 w 82"/>
                <a:gd name="T1" fmla="*/ 20 h 107"/>
                <a:gd name="T2" fmla="*/ 8 w 82"/>
                <a:gd name="T3" fmla="*/ 24 h 107"/>
                <a:gd name="T4" fmla="*/ 9 w 82"/>
                <a:gd name="T5" fmla="*/ 21 h 107"/>
                <a:gd name="T6" fmla="*/ 11 w 82"/>
                <a:gd name="T7" fmla="*/ 19 h 107"/>
                <a:gd name="T8" fmla="*/ 12 w 82"/>
                <a:gd name="T9" fmla="*/ 16 h 107"/>
                <a:gd name="T10" fmla="*/ 13 w 82"/>
                <a:gd name="T11" fmla="*/ 14 h 107"/>
                <a:gd name="T12" fmla="*/ 15 w 82"/>
                <a:gd name="T13" fmla="*/ 12 h 107"/>
                <a:gd name="T14" fmla="*/ 16 w 82"/>
                <a:gd name="T15" fmla="*/ 10 h 107"/>
                <a:gd name="T16" fmla="*/ 17 w 82"/>
                <a:gd name="T17" fmla="*/ 8 h 107"/>
                <a:gd name="T18" fmla="*/ 18 w 82"/>
                <a:gd name="T19" fmla="*/ 7 h 107"/>
                <a:gd name="T20" fmla="*/ 13 w 82"/>
                <a:gd name="T21" fmla="*/ 0 h 107"/>
                <a:gd name="T22" fmla="*/ 11 w 82"/>
                <a:gd name="T23" fmla="*/ 2 h 107"/>
                <a:gd name="T24" fmla="*/ 9 w 82"/>
                <a:gd name="T25" fmla="*/ 4 h 107"/>
                <a:gd name="T26" fmla="*/ 7 w 82"/>
                <a:gd name="T27" fmla="*/ 8 h 107"/>
                <a:gd name="T28" fmla="*/ 5 w 82"/>
                <a:gd name="T29" fmla="*/ 11 h 107"/>
                <a:gd name="T30" fmla="*/ 3 w 82"/>
                <a:gd name="T31" fmla="*/ 14 h 107"/>
                <a:gd name="T32" fmla="*/ 2 w 82"/>
                <a:gd name="T33" fmla="*/ 17 h 107"/>
                <a:gd name="T34" fmla="*/ 1 w 82"/>
                <a:gd name="T35" fmla="*/ 19 h 107"/>
                <a:gd name="T36" fmla="*/ 0 w 82"/>
                <a:gd name="T37" fmla="*/ 20 h 1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2"/>
                <a:gd name="T58" fmla="*/ 0 h 107"/>
                <a:gd name="T59" fmla="*/ 82 w 82"/>
                <a:gd name="T60" fmla="*/ 107 h 10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2" h="107">
                  <a:moveTo>
                    <a:pt x="0" y="91"/>
                  </a:moveTo>
                  <a:lnTo>
                    <a:pt x="37" y="107"/>
                  </a:lnTo>
                  <a:lnTo>
                    <a:pt x="42" y="95"/>
                  </a:lnTo>
                  <a:lnTo>
                    <a:pt x="49" y="84"/>
                  </a:lnTo>
                  <a:lnTo>
                    <a:pt x="54" y="72"/>
                  </a:lnTo>
                  <a:lnTo>
                    <a:pt x="60" y="61"/>
                  </a:lnTo>
                  <a:lnTo>
                    <a:pt x="67" y="52"/>
                  </a:lnTo>
                  <a:lnTo>
                    <a:pt x="73" y="43"/>
                  </a:lnTo>
                  <a:lnTo>
                    <a:pt x="79" y="37"/>
                  </a:lnTo>
                  <a:lnTo>
                    <a:pt x="82" y="33"/>
                  </a:lnTo>
                  <a:lnTo>
                    <a:pt x="58" y="0"/>
                  </a:lnTo>
                  <a:lnTo>
                    <a:pt x="49" y="9"/>
                  </a:lnTo>
                  <a:lnTo>
                    <a:pt x="40" y="20"/>
                  </a:lnTo>
                  <a:lnTo>
                    <a:pt x="30" y="34"/>
                  </a:lnTo>
                  <a:lnTo>
                    <a:pt x="23" y="47"/>
                  </a:lnTo>
                  <a:lnTo>
                    <a:pt x="15" y="61"/>
                  </a:lnTo>
                  <a:lnTo>
                    <a:pt x="8" y="74"/>
                  </a:lnTo>
                  <a:lnTo>
                    <a:pt x="3" y="85"/>
                  </a:lnTo>
                  <a:lnTo>
                    <a:pt x="0" y="91"/>
                  </a:lnTo>
                  <a:close/>
                </a:path>
              </a:pathLst>
            </a:custGeom>
            <a:solidFill>
              <a:srgbClr val="000000"/>
            </a:solidFill>
            <a:ln w="9525">
              <a:noFill/>
              <a:round/>
              <a:headEnd/>
              <a:tailEnd/>
            </a:ln>
          </p:spPr>
          <p:txBody>
            <a:bodyPr/>
            <a:lstStyle/>
            <a:p>
              <a:pPr rtl="0"/>
              <a:endParaRPr lang="en-US" sz="3800"/>
            </a:p>
          </p:txBody>
        </p:sp>
        <p:sp>
          <p:nvSpPr>
            <p:cNvPr id="41590" name="Freeform 630"/>
            <p:cNvSpPr>
              <a:spLocks/>
            </p:cNvSpPr>
            <p:nvPr/>
          </p:nvSpPr>
          <p:spPr bwMode="auto">
            <a:xfrm>
              <a:off x="586" y="2686"/>
              <a:ext cx="67" cy="65"/>
            </a:xfrm>
            <a:custGeom>
              <a:avLst/>
              <a:gdLst>
                <a:gd name="T0" fmla="*/ 2 w 292"/>
                <a:gd name="T1" fmla="*/ 2 h 284"/>
                <a:gd name="T2" fmla="*/ 0 w 292"/>
                <a:gd name="T3" fmla="*/ 3 h 284"/>
                <a:gd name="T4" fmla="*/ 0 w 292"/>
                <a:gd name="T5" fmla="*/ 5 h 284"/>
                <a:gd name="T6" fmla="*/ 0 w 292"/>
                <a:gd name="T7" fmla="*/ 8 h 284"/>
                <a:gd name="T8" fmla="*/ 2 w 292"/>
                <a:gd name="T9" fmla="*/ 9 h 284"/>
                <a:gd name="T10" fmla="*/ 58 w 292"/>
                <a:gd name="T11" fmla="*/ 64 h 284"/>
                <a:gd name="T12" fmla="*/ 59 w 292"/>
                <a:gd name="T13" fmla="*/ 65 h 284"/>
                <a:gd name="T14" fmla="*/ 61 w 292"/>
                <a:gd name="T15" fmla="*/ 65 h 284"/>
                <a:gd name="T16" fmla="*/ 64 w 292"/>
                <a:gd name="T17" fmla="*/ 65 h 284"/>
                <a:gd name="T18" fmla="*/ 65 w 292"/>
                <a:gd name="T19" fmla="*/ 64 h 284"/>
                <a:gd name="T20" fmla="*/ 67 w 292"/>
                <a:gd name="T21" fmla="*/ 62 h 284"/>
                <a:gd name="T22" fmla="*/ 67 w 292"/>
                <a:gd name="T23" fmla="*/ 60 h 284"/>
                <a:gd name="T24" fmla="*/ 67 w 292"/>
                <a:gd name="T25" fmla="*/ 58 h 284"/>
                <a:gd name="T26" fmla="*/ 65 w 292"/>
                <a:gd name="T27" fmla="*/ 56 h 284"/>
                <a:gd name="T28" fmla="*/ 9 w 292"/>
                <a:gd name="T29" fmla="*/ 2 h 284"/>
                <a:gd name="T30" fmla="*/ 8 w 292"/>
                <a:gd name="T31" fmla="*/ 0 h 284"/>
                <a:gd name="T32" fmla="*/ 5 w 292"/>
                <a:gd name="T33" fmla="*/ 0 h 284"/>
                <a:gd name="T34" fmla="*/ 3 w 292"/>
                <a:gd name="T35" fmla="*/ 0 h 284"/>
                <a:gd name="T36" fmla="*/ 2 w 292"/>
                <a:gd name="T37" fmla="*/ 2 h 2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2"/>
                <a:gd name="T58" fmla="*/ 0 h 284"/>
                <a:gd name="T59" fmla="*/ 292 w 292"/>
                <a:gd name="T60" fmla="*/ 284 h 28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2" h="284">
                  <a:moveTo>
                    <a:pt x="7" y="7"/>
                  </a:moveTo>
                  <a:lnTo>
                    <a:pt x="1" y="15"/>
                  </a:lnTo>
                  <a:lnTo>
                    <a:pt x="0" y="24"/>
                  </a:lnTo>
                  <a:lnTo>
                    <a:pt x="1" y="33"/>
                  </a:lnTo>
                  <a:lnTo>
                    <a:pt x="7" y="41"/>
                  </a:lnTo>
                  <a:lnTo>
                    <a:pt x="251" y="278"/>
                  </a:lnTo>
                  <a:lnTo>
                    <a:pt x="259" y="283"/>
                  </a:lnTo>
                  <a:lnTo>
                    <a:pt x="268" y="284"/>
                  </a:lnTo>
                  <a:lnTo>
                    <a:pt x="277" y="283"/>
                  </a:lnTo>
                  <a:lnTo>
                    <a:pt x="285" y="278"/>
                  </a:lnTo>
                  <a:lnTo>
                    <a:pt x="290" y="270"/>
                  </a:lnTo>
                  <a:lnTo>
                    <a:pt x="292" y="261"/>
                  </a:lnTo>
                  <a:lnTo>
                    <a:pt x="290" y="252"/>
                  </a:lnTo>
                  <a:lnTo>
                    <a:pt x="285" y="244"/>
                  </a:lnTo>
                  <a:lnTo>
                    <a:pt x="40" y="7"/>
                  </a:lnTo>
                  <a:lnTo>
                    <a:pt x="33" y="2"/>
                  </a:lnTo>
                  <a:lnTo>
                    <a:pt x="23" y="0"/>
                  </a:lnTo>
                  <a:lnTo>
                    <a:pt x="14" y="2"/>
                  </a:lnTo>
                  <a:lnTo>
                    <a:pt x="7" y="7"/>
                  </a:lnTo>
                  <a:close/>
                </a:path>
              </a:pathLst>
            </a:custGeom>
            <a:solidFill>
              <a:srgbClr val="000000"/>
            </a:solidFill>
            <a:ln w="9525">
              <a:noFill/>
              <a:round/>
              <a:headEnd/>
              <a:tailEnd/>
            </a:ln>
          </p:spPr>
          <p:txBody>
            <a:bodyPr/>
            <a:lstStyle/>
            <a:p>
              <a:pPr rtl="0"/>
              <a:endParaRPr lang="en-US" sz="3800"/>
            </a:p>
          </p:txBody>
        </p:sp>
        <p:sp>
          <p:nvSpPr>
            <p:cNvPr id="41591" name="Freeform 631"/>
            <p:cNvSpPr>
              <a:spLocks/>
            </p:cNvSpPr>
            <p:nvPr/>
          </p:nvSpPr>
          <p:spPr bwMode="auto">
            <a:xfrm>
              <a:off x="477" y="2675"/>
              <a:ext cx="147" cy="82"/>
            </a:xfrm>
            <a:custGeom>
              <a:avLst/>
              <a:gdLst>
                <a:gd name="T0" fmla="*/ 2 w 640"/>
                <a:gd name="T1" fmla="*/ 1 h 359"/>
                <a:gd name="T2" fmla="*/ 0 w 640"/>
                <a:gd name="T3" fmla="*/ 4 h 359"/>
                <a:gd name="T4" fmla="*/ 0 w 640"/>
                <a:gd name="T5" fmla="*/ 7 h 359"/>
                <a:gd name="T6" fmla="*/ 2 w 640"/>
                <a:gd name="T7" fmla="*/ 11 h 359"/>
                <a:gd name="T8" fmla="*/ 5 w 640"/>
                <a:gd name="T9" fmla="*/ 18 h 359"/>
                <a:gd name="T10" fmla="*/ 9 w 640"/>
                <a:gd name="T11" fmla="*/ 27 h 359"/>
                <a:gd name="T12" fmla="*/ 16 w 640"/>
                <a:gd name="T13" fmla="*/ 37 h 359"/>
                <a:gd name="T14" fmla="*/ 24 w 640"/>
                <a:gd name="T15" fmla="*/ 48 h 359"/>
                <a:gd name="T16" fmla="*/ 35 w 640"/>
                <a:gd name="T17" fmla="*/ 58 h 359"/>
                <a:gd name="T18" fmla="*/ 47 w 640"/>
                <a:gd name="T19" fmla="*/ 67 h 359"/>
                <a:gd name="T20" fmla="*/ 59 w 640"/>
                <a:gd name="T21" fmla="*/ 74 h 359"/>
                <a:gd name="T22" fmla="*/ 69 w 640"/>
                <a:gd name="T23" fmla="*/ 77 h 359"/>
                <a:gd name="T24" fmla="*/ 79 w 640"/>
                <a:gd name="T25" fmla="*/ 80 h 359"/>
                <a:gd name="T26" fmla="*/ 90 w 640"/>
                <a:gd name="T27" fmla="*/ 82 h 359"/>
                <a:gd name="T28" fmla="*/ 102 w 640"/>
                <a:gd name="T29" fmla="*/ 82 h 359"/>
                <a:gd name="T30" fmla="*/ 113 w 640"/>
                <a:gd name="T31" fmla="*/ 81 h 359"/>
                <a:gd name="T32" fmla="*/ 125 w 640"/>
                <a:gd name="T33" fmla="*/ 79 h 359"/>
                <a:gd name="T34" fmla="*/ 138 w 640"/>
                <a:gd name="T35" fmla="*/ 76 h 359"/>
                <a:gd name="T36" fmla="*/ 146 w 640"/>
                <a:gd name="T37" fmla="*/ 73 h 359"/>
                <a:gd name="T38" fmla="*/ 147 w 640"/>
                <a:gd name="T39" fmla="*/ 70 h 359"/>
                <a:gd name="T40" fmla="*/ 146 w 640"/>
                <a:gd name="T41" fmla="*/ 67 h 359"/>
                <a:gd name="T42" fmla="*/ 143 w 640"/>
                <a:gd name="T43" fmla="*/ 66 h 359"/>
                <a:gd name="T44" fmla="*/ 135 w 640"/>
                <a:gd name="T45" fmla="*/ 67 h 359"/>
                <a:gd name="T46" fmla="*/ 124 w 640"/>
                <a:gd name="T47" fmla="*/ 70 h 359"/>
                <a:gd name="T48" fmla="*/ 113 w 640"/>
                <a:gd name="T49" fmla="*/ 72 h 359"/>
                <a:gd name="T50" fmla="*/ 102 w 640"/>
                <a:gd name="T51" fmla="*/ 73 h 359"/>
                <a:gd name="T52" fmla="*/ 91 w 640"/>
                <a:gd name="T53" fmla="*/ 73 h 359"/>
                <a:gd name="T54" fmla="*/ 82 w 640"/>
                <a:gd name="T55" fmla="*/ 71 h 359"/>
                <a:gd name="T56" fmla="*/ 72 w 640"/>
                <a:gd name="T57" fmla="*/ 69 h 359"/>
                <a:gd name="T58" fmla="*/ 63 w 640"/>
                <a:gd name="T59" fmla="*/ 66 h 359"/>
                <a:gd name="T60" fmla="*/ 52 w 640"/>
                <a:gd name="T61" fmla="*/ 60 h 359"/>
                <a:gd name="T62" fmla="*/ 41 w 640"/>
                <a:gd name="T63" fmla="*/ 51 h 359"/>
                <a:gd name="T64" fmla="*/ 31 w 640"/>
                <a:gd name="T65" fmla="*/ 41 h 359"/>
                <a:gd name="T66" fmla="*/ 23 w 640"/>
                <a:gd name="T67" fmla="*/ 31 h 359"/>
                <a:gd name="T68" fmla="*/ 17 w 640"/>
                <a:gd name="T69" fmla="*/ 22 h 359"/>
                <a:gd name="T70" fmla="*/ 13 w 640"/>
                <a:gd name="T71" fmla="*/ 14 h 359"/>
                <a:gd name="T72" fmla="*/ 10 w 640"/>
                <a:gd name="T73" fmla="*/ 7 h 359"/>
                <a:gd name="T74" fmla="*/ 9 w 640"/>
                <a:gd name="T75" fmla="*/ 4 h 359"/>
                <a:gd name="T76" fmla="*/ 8 w 640"/>
                <a:gd name="T77" fmla="*/ 2 h 359"/>
                <a:gd name="T78" fmla="*/ 5 w 640"/>
                <a:gd name="T79" fmla="*/ 0 h 3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40"/>
                <a:gd name="T121" fmla="*/ 0 h 359"/>
                <a:gd name="T122" fmla="*/ 640 w 640"/>
                <a:gd name="T123" fmla="*/ 359 h 35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40" h="359">
                  <a:moveTo>
                    <a:pt x="14" y="1"/>
                  </a:moveTo>
                  <a:lnTo>
                    <a:pt x="8" y="5"/>
                  </a:lnTo>
                  <a:lnTo>
                    <a:pt x="2" y="10"/>
                  </a:lnTo>
                  <a:lnTo>
                    <a:pt x="0" y="18"/>
                  </a:lnTo>
                  <a:lnTo>
                    <a:pt x="0" y="26"/>
                  </a:lnTo>
                  <a:lnTo>
                    <a:pt x="1" y="30"/>
                  </a:lnTo>
                  <a:lnTo>
                    <a:pt x="4" y="36"/>
                  </a:lnTo>
                  <a:lnTo>
                    <a:pt x="8" y="48"/>
                  </a:lnTo>
                  <a:lnTo>
                    <a:pt x="13" y="61"/>
                  </a:lnTo>
                  <a:lnTo>
                    <a:pt x="21" y="78"/>
                  </a:lnTo>
                  <a:lnTo>
                    <a:pt x="30" y="96"/>
                  </a:lnTo>
                  <a:lnTo>
                    <a:pt x="41" y="117"/>
                  </a:lnTo>
                  <a:lnTo>
                    <a:pt x="54" y="138"/>
                  </a:lnTo>
                  <a:lnTo>
                    <a:pt x="69" y="161"/>
                  </a:lnTo>
                  <a:lnTo>
                    <a:pt x="86" y="184"/>
                  </a:lnTo>
                  <a:lnTo>
                    <a:pt x="105" y="208"/>
                  </a:lnTo>
                  <a:lnTo>
                    <a:pt x="126" y="231"/>
                  </a:lnTo>
                  <a:lnTo>
                    <a:pt x="151" y="253"/>
                  </a:lnTo>
                  <a:lnTo>
                    <a:pt x="177" y="275"/>
                  </a:lnTo>
                  <a:lnTo>
                    <a:pt x="205" y="295"/>
                  </a:lnTo>
                  <a:lnTo>
                    <a:pt x="237" y="313"/>
                  </a:lnTo>
                  <a:lnTo>
                    <a:pt x="257" y="324"/>
                  </a:lnTo>
                  <a:lnTo>
                    <a:pt x="280" y="333"/>
                  </a:lnTo>
                  <a:lnTo>
                    <a:pt x="300" y="339"/>
                  </a:lnTo>
                  <a:lnTo>
                    <a:pt x="324" y="346"/>
                  </a:lnTo>
                  <a:lnTo>
                    <a:pt x="346" y="351"/>
                  </a:lnTo>
                  <a:lnTo>
                    <a:pt x="369" y="355"/>
                  </a:lnTo>
                  <a:lnTo>
                    <a:pt x="393" y="357"/>
                  </a:lnTo>
                  <a:lnTo>
                    <a:pt x="418" y="359"/>
                  </a:lnTo>
                  <a:lnTo>
                    <a:pt x="442" y="359"/>
                  </a:lnTo>
                  <a:lnTo>
                    <a:pt x="467" y="357"/>
                  </a:lnTo>
                  <a:lnTo>
                    <a:pt x="493" y="356"/>
                  </a:lnTo>
                  <a:lnTo>
                    <a:pt x="519" y="352"/>
                  </a:lnTo>
                  <a:lnTo>
                    <a:pt x="545" y="347"/>
                  </a:lnTo>
                  <a:lnTo>
                    <a:pt x="572" y="341"/>
                  </a:lnTo>
                  <a:lnTo>
                    <a:pt x="600" y="334"/>
                  </a:lnTo>
                  <a:lnTo>
                    <a:pt x="627" y="325"/>
                  </a:lnTo>
                  <a:lnTo>
                    <a:pt x="634" y="321"/>
                  </a:lnTo>
                  <a:lnTo>
                    <a:pt x="639" y="316"/>
                  </a:lnTo>
                  <a:lnTo>
                    <a:pt x="640" y="308"/>
                  </a:lnTo>
                  <a:lnTo>
                    <a:pt x="640" y="300"/>
                  </a:lnTo>
                  <a:lnTo>
                    <a:pt x="636" y="294"/>
                  </a:lnTo>
                  <a:lnTo>
                    <a:pt x="630" y="288"/>
                  </a:lnTo>
                  <a:lnTo>
                    <a:pt x="623" y="287"/>
                  </a:lnTo>
                  <a:lnTo>
                    <a:pt x="615" y="287"/>
                  </a:lnTo>
                  <a:lnTo>
                    <a:pt x="589" y="295"/>
                  </a:lnTo>
                  <a:lnTo>
                    <a:pt x="565" y="303"/>
                  </a:lnTo>
                  <a:lnTo>
                    <a:pt x="539" y="308"/>
                  </a:lnTo>
                  <a:lnTo>
                    <a:pt x="514" y="313"/>
                  </a:lnTo>
                  <a:lnTo>
                    <a:pt x="490" y="316"/>
                  </a:lnTo>
                  <a:lnTo>
                    <a:pt x="467" y="318"/>
                  </a:lnTo>
                  <a:lnTo>
                    <a:pt x="444" y="320"/>
                  </a:lnTo>
                  <a:lnTo>
                    <a:pt x="420" y="320"/>
                  </a:lnTo>
                  <a:lnTo>
                    <a:pt x="398" y="318"/>
                  </a:lnTo>
                  <a:lnTo>
                    <a:pt x="377" y="316"/>
                  </a:lnTo>
                  <a:lnTo>
                    <a:pt x="355" y="313"/>
                  </a:lnTo>
                  <a:lnTo>
                    <a:pt x="334" y="308"/>
                  </a:lnTo>
                  <a:lnTo>
                    <a:pt x="315" y="303"/>
                  </a:lnTo>
                  <a:lnTo>
                    <a:pt x="294" y="295"/>
                  </a:lnTo>
                  <a:lnTo>
                    <a:pt x="274" y="287"/>
                  </a:lnTo>
                  <a:lnTo>
                    <a:pt x="256" y="278"/>
                  </a:lnTo>
                  <a:lnTo>
                    <a:pt x="228" y="261"/>
                  </a:lnTo>
                  <a:lnTo>
                    <a:pt x="200" y="243"/>
                  </a:lnTo>
                  <a:lnTo>
                    <a:pt x="177" y="223"/>
                  </a:lnTo>
                  <a:lnTo>
                    <a:pt x="155" y="201"/>
                  </a:lnTo>
                  <a:lnTo>
                    <a:pt x="134" y="181"/>
                  </a:lnTo>
                  <a:lnTo>
                    <a:pt x="117" y="158"/>
                  </a:lnTo>
                  <a:lnTo>
                    <a:pt x="101" y="136"/>
                  </a:lnTo>
                  <a:lnTo>
                    <a:pt x="87" y="116"/>
                  </a:lnTo>
                  <a:lnTo>
                    <a:pt x="75" y="95"/>
                  </a:lnTo>
                  <a:lnTo>
                    <a:pt x="65" y="76"/>
                  </a:lnTo>
                  <a:lnTo>
                    <a:pt x="57" y="60"/>
                  </a:lnTo>
                  <a:lnTo>
                    <a:pt x="51" y="44"/>
                  </a:lnTo>
                  <a:lnTo>
                    <a:pt x="45" y="32"/>
                  </a:lnTo>
                  <a:lnTo>
                    <a:pt x="41" y="22"/>
                  </a:lnTo>
                  <a:lnTo>
                    <a:pt x="40" y="17"/>
                  </a:lnTo>
                  <a:lnTo>
                    <a:pt x="39" y="14"/>
                  </a:lnTo>
                  <a:lnTo>
                    <a:pt x="35" y="8"/>
                  </a:lnTo>
                  <a:lnTo>
                    <a:pt x="28" y="2"/>
                  </a:lnTo>
                  <a:lnTo>
                    <a:pt x="22" y="0"/>
                  </a:lnTo>
                  <a:lnTo>
                    <a:pt x="14" y="1"/>
                  </a:lnTo>
                  <a:close/>
                </a:path>
              </a:pathLst>
            </a:custGeom>
            <a:solidFill>
              <a:srgbClr val="000000"/>
            </a:solidFill>
            <a:ln w="9525">
              <a:noFill/>
              <a:round/>
              <a:headEnd/>
              <a:tailEnd/>
            </a:ln>
          </p:spPr>
          <p:txBody>
            <a:bodyPr/>
            <a:lstStyle/>
            <a:p>
              <a:pPr rtl="0"/>
              <a:endParaRPr lang="en-US" sz="3800"/>
            </a:p>
          </p:txBody>
        </p:sp>
        <p:sp>
          <p:nvSpPr>
            <p:cNvPr id="41592" name="Freeform 632"/>
            <p:cNvSpPr>
              <a:spLocks/>
            </p:cNvSpPr>
            <p:nvPr/>
          </p:nvSpPr>
          <p:spPr bwMode="auto">
            <a:xfrm>
              <a:off x="608" y="2720"/>
              <a:ext cx="44" cy="37"/>
            </a:xfrm>
            <a:custGeom>
              <a:avLst/>
              <a:gdLst>
                <a:gd name="T0" fmla="*/ 20 w 194"/>
                <a:gd name="T1" fmla="*/ 1 h 165"/>
                <a:gd name="T2" fmla="*/ 16 w 194"/>
                <a:gd name="T3" fmla="*/ 2 h 165"/>
                <a:gd name="T4" fmla="*/ 13 w 194"/>
                <a:gd name="T5" fmla="*/ 3 h 165"/>
                <a:gd name="T6" fmla="*/ 11 w 194"/>
                <a:gd name="T7" fmla="*/ 4 h 165"/>
                <a:gd name="T8" fmla="*/ 8 w 194"/>
                <a:gd name="T9" fmla="*/ 5 h 165"/>
                <a:gd name="T10" fmla="*/ 6 w 194"/>
                <a:gd name="T11" fmla="*/ 7 h 165"/>
                <a:gd name="T12" fmla="*/ 5 w 194"/>
                <a:gd name="T13" fmla="*/ 8 h 165"/>
                <a:gd name="T14" fmla="*/ 3 w 194"/>
                <a:gd name="T15" fmla="*/ 10 h 165"/>
                <a:gd name="T16" fmla="*/ 2 w 194"/>
                <a:gd name="T17" fmla="*/ 12 h 165"/>
                <a:gd name="T18" fmla="*/ 1 w 194"/>
                <a:gd name="T19" fmla="*/ 14 h 165"/>
                <a:gd name="T20" fmla="*/ 1 w 194"/>
                <a:gd name="T21" fmla="*/ 16 h 165"/>
                <a:gd name="T22" fmla="*/ 0 w 194"/>
                <a:gd name="T23" fmla="*/ 18 h 165"/>
                <a:gd name="T24" fmla="*/ 0 w 194"/>
                <a:gd name="T25" fmla="*/ 20 h 165"/>
                <a:gd name="T26" fmla="*/ 0 w 194"/>
                <a:gd name="T27" fmla="*/ 24 h 165"/>
                <a:gd name="T28" fmla="*/ 2 w 194"/>
                <a:gd name="T29" fmla="*/ 27 h 165"/>
                <a:gd name="T30" fmla="*/ 2 w 194"/>
                <a:gd name="T31" fmla="*/ 30 h 165"/>
                <a:gd name="T32" fmla="*/ 3 w 194"/>
                <a:gd name="T33" fmla="*/ 31 h 165"/>
                <a:gd name="T34" fmla="*/ 3 w 194"/>
                <a:gd name="T35" fmla="*/ 31 h 165"/>
                <a:gd name="T36" fmla="*/ 4 w 194"/>
                <a:gd name="T37" fmla="*/ 31 h 165"/>
                <a:gd name="T38" fmla="*/ 4 w 194"/>
                <a:gd name="T39" fmla="*/ 32 h 165"/>
                <a:gd name="T40" fmla="*/ 4 w 194"/>
                <a:gd name="T41" fmla="*/ 32 h 165"/>
                <a:gd name="T42" fmla="*/ 7 w 194"/>
                <a:gd name="T43" fmla="*/ 35 h 165"/>
                <a:gd name="T44" fmla="*/ 11 w 194"/>
                <a:gd name="T45" fmla="*/ 36 h 165"/>
                <a:gd name="T46" fmla="*/ 15 w 194"/>
                <a:gd name="T47" fmla="*/ 37 h 165"/>
                <a:gd name="T48" fmla="*/ 20 w 194"/>
                <a:gd name="T49" fmla="*/ 37 h 165"/>
                <a:gd name="T50" fmla="*/ 24 w 194"/>
                <a:gd name="T51" fmla="*/ 37 h 165"/>
                <a:gd name="T52" fmla="*/ 28 w 194"/>
                <a:gd name="T53" fmla="*/ 36 h 165"/>
                <a:gd name="T54" fmla="*/ 31 w 194"/>
                <a:gd name="T55" fmla="*/ 35 h 165"/>
                <a:gd name="T56" fmla="*/ 33 w 194"/>
                <a:gd name="T57" fmla="*/ 35 h 165"/>
                <a:gd name="T58" fmla="*/ 33 w 194"/>
                <a:gd name="T59" fmla="*/ 35 h 165"/>
                <a:gd name="T60" fmla="*/ 34 w 194"/>
                <a:gd name="T61" fmla="*/ 34 h 165"/>
                <a:gd name="T62" fmla="*/ 34 w 194"/>
                <a:gd name="T63" fmla="*/ 34 h 165"/>
                <a:gd name="T64" fmla="*/ 34 w 194"/>
                <a:gd name="T65" fmla="*/ 34 h 165"/>
                <a:gd name="T66" fmla="*/ 36 w 194"/>
                <a:gd name="T67" fmla="*/ 32 h 165"/>
                <a:gd name="T68" fmla="*/ 37 w 194"/>
                <a:gd name="T69" fmla="*/ 30 h 165"/>
                <a:gd name="T70" fmla="*/ 38 w 194"/>
                <a:gd name="T71" fmla="*/ 28 h 165"/>
                <a:gd name="T72" fmla="*/ 38 w 194"/>
                <a:gd name="T73" fmla="*/ 26 h 165"/>
                <a:gd name="T74" fmla="*/ 38 w 194"/>
                <a:gd name="T75" fmla="*/ 25 h 165"/>
                <a:gd name="T76" fmla="*/ 38 w 194"/>
                <a:gd name="T77" fmla="*/ 24 h 165"/>
                <a:gd name="T78" fmla="*/ 38 w 194"/>
                <a:gd name="T79" fmla="*/ 23 h 165"/>
                <a:gd name="T80" fmla="*/ 38 w 194"/>
                <a:gd name="T81" fmla="*/ 22 h 165"/>
                <a:gd name="T82" fmla="*/ 39 w 194"/>
                <a:gd name="T83" fmla="*/ 21 h 165"/>
                <a:gd name="T84" fmla="*/ 41 w 194"/>
                <a:gd name="T85" fmla="*/ 20 h 165"/>
                <a:gd name="T86" fmla="*/ 42 w 194"/>
                <a:gd name="T87" fmla="*/ 19 h 165"/>
                <a:gd name="T88" fmla="*/ 43 w 194"/>
                <a:gd name="T89" fmla="*/ 18 h 165"/>
                <a:gd name="T90" fmla="*/ 43 w 194"/>
                <a:gd name="T91" fmla="*/ 17 h 165"/>
                <a:gd name="T92" fmla="*/ 44 w 194"/>
                <a:gd name="T93" fmla="*/ 16 h 165"/>
                <a:gd name="T94" fmla="*/ 44 w 194"/>
                <a:gd name="T95" fmla="*/ 15 h 165"/>
                <a:gd name="T96" fmla="*/ 44 w 194"/>
                <a:gd name="T97" fmla="*/ 14 h 165"/>
                <a:gd name="T98" fmla="*/ 44 w 194"/>
                <a:gd name="T99" fmla="*/ 13 h 165"/>
                <a:gd name="T100" fmla="*/ 44 w 194"/>
                <a:gd name="T101" fmla="*/ 12 h 165"/>
                <a:gd name="T102" fmla="*/ 43 w 194"/>
                <a:gd name="T103" fmla="*/ 11 h 165"/>
                <a:gd name="T104" fmla="*/ 43 w 194"/>
                <a:gd name="T105" fmla="*/ 10 h 165"/>
                <a:gd name="T106" fmla="*/ 41 w 194"/>
                <a:gd name="T107" fmla="*/ 6 h 165"/>
                <a:gd name="T108" fmla="*/ 38 w 194"/>
                <a:gd name="T109" fmla="*/ 3 h 165"/>
                <a:gd name="T110" fmla="*/ 35 w 194"/>
                <a:gd name="T111" fmla="*/ 2 h 165"/>
                <a:gd name="T112" fmla="*/ 32 w 194"/>
                <a:gd name="T113" fmla="*/ 1 h 165"/>
                <a:gd name="T114" fmla="*/ 28 w 194"/>
                <a:gd name="T115" fmla="*/ 0 h 165"/>
                <a:gd name="T116" fmla="*/ 25 w 194"/>
                <a:gd name="T117" fmla="*/ 0 h 165"/>
                <a:gd name="T118" fmla="*/ 22 w 194"/>
                <a:gd name="T119" fmla="*/ 1 h 165"/>
                <a:gd name="T120" fmla="*/ 20 w 194"/>
                <a:gd name="T121" fmla="*/ 1 h 1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4"/>
                <a:gd name="T184" fmla="*/ 0 h 165"/>
                <a:gd name="T185" fmla="*/ 194 w 194"/>
                <a:gd name="T186" fmla="*/ 165 h 16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4" h="165">
                  <a:moveTo>
                    <a:pt x="86" y="5"/>
                  </a:moveTo>
                  <a:lnTo>
                    <a:pt x="72" y="8"/>
                  </a:lnTo>
                  <a:lnTo>
                    <a:pt x="59" y="12"/>
                  </a:lnTo>
                  <a:lnTo>
                    <a:pt x="47" y="17"/>
                  </a:lnTo>
                  <a:lnTo>
                    <a:pt x="37" y="22"/>
                  </a:lnTo>
                  <a:lnTo>
                    <a:pt x="27" y="29"/>
                  </a:lnTo>
                  <a:lnTo>
                    <a:pt x="20" y="37"/>
                  </a:lnTo>
                  <a:lnTo>
                    <a:pt x="13" y="44"/>
                  </a:lnTo>
                  <a:lnTo>
                    <a:pt x="8" y="53"/>
                  </a:lnTo>
                  <a:lnTo>
                    <a:pt x="4" y="63"/>
                  </a:lnTo>
                  <a:lnTo>
                    <a:pt x="3" y="70"/>
                  </a:lnTo>
                  <a:lnTo>
                    <a:pt x="0" y="79"/>
                  </a:lnTo>
                  <a:lnTo>
                    <a:pt x="0" y="87"/>
                  </a:lnTo>
                  <a:lnTo>
                    <a:pt x="1" y="106"/>
                  </a:lnTo>
                  <a:lnTo>
                    <a:pt x="7" y="121"/>
                  </a:lnTo>
                  <a:lnTo>
                    <a:pt x="10" y="133"/>
                  </a:lnTo>
                  <a:lnTo>
                    <a:pt x="14" y="138"/>
                  </a:lnTo>
                  <a:lnTo>
                    <a:pt x="14" y="139"/>
                  </a:lnTo>
                  <a:lnTo>
                    <a:pt x="16" y="139"/>
                  </a:lnTo>
                  <a:lnTo>
                    <a:pt x="16" y="141"/>
                  </a:lnTo>
                  <a:lnTo>
                    <a:pt x="16" y="142"/>
                  </a:lnTo>
                  <a:lnTo>
                    <a:pt x="31" y="155"/>
                  </a:lnTo>
                  <a:lnTo>
                    <a:pt x="48" y="161"/>
                  </a:lnTo>
                  <a:lnTo>
                    <a:pt x="68" y="165"/>
                  </a:lnTo>
                  <a:lnTo>
                    <a:pt x="89" y="165"/>
                  </a:lnTo>
                  <a:lnTo>
                    <a:pt x="107" y="163"/>
                  </a:lnTo>
                  <a:lnTo>
                    <a:pt x="124" y="160"/>
                  </a:lnTo>
                  <a:lnTo>
                    <a:pt x="137" y="156"/>
                  </a:lnTo>
                  <a:lnTo>
                    <a:pt x="145" y="154"/>
                  </a:lnTo>
                  <a:lnTo>
                    <a:pt x="147" y="154"/>
                  </a:lnTo>
                  <a:lnTo>
                    <a:pt x="148" y="152"/>
                  </a:lnTo>
                  <a:lnTo>
                    <a:pt x="151" y="152"/>
                  </a:lnTo>
                  <a:lnTo>
                    <a:pt x="152" y="151"/>
                  </a:lnTo>
                  <a:lnTo>
                    <a:pt x="160" y="143"/>
                  </a:lnTo>
                  <a:lnTo>
                    <a:pt x="165" y="134"/>
                  </a:lnTo>
                  <a:lnTo>
                    <a:pt x="168" y="125"/>
                  </a:lnTo>
                  <a:lnTo>
                    <a:pt x="169" y="115"/>
                  </a:lnTo>
                  <a:lnTo>
                    <a:pt x="169" y="111"/>
                  </a:lnTo>
                  <a:lnTo>
                    <a:pt x="168" y="106"/>
                  </a:lnTo>
                  <a:lnTo>
                    <a:pt x="168" y="102"/>
                  </a:lnTo>
                  <a:lnTo>
                    <a:pt x="167" y="96"/>
                  </a:lnTo>
                  <a:lnTo>
                    <a:pt x="174" y="94"/>
                  </a:lnTo>
                  <a:lnTo>
                    <a:pt x="181" y="90"/>
                  </a:lnTo>
                  <a:lnTo>
                    <a:pt x="186" y="86"/>
                  </a:lnTo>
                  <a:lnTo>
                    <a:pt x="189" y="81"/>
                  </a:lnTo>
                  <a:lnTo>
                    <a:pt x="191" y="77"/>
                  </a:lnTo>
                  <a:lnTo>
                    <a:pt x="193" y="72"/>
                  </a:lnTo>
                  <a:lnTo>
                    <a:pt x="194" y="68"/>
                  </a:lnTo>
                  <a:lnTo>
                    <a:pt x="194" y="63"/>
                  </a:lnTo>
                  <a:lnTo>
                    <a:pt x="194" y="57"/>
                  </a:lnTo>
                  <a:lnTo>
                    <a:pt x="193" y="52"/>
                  </a:lnTo>
                  <a:lnTo>
                    <a:pt x="191" y="47"/>
                  </a:lnTo>
                  <a:lnTo>
                    <a:pt x="190" y="43"/>
                  </a:lnTo>
                  <a:lnTo>
                    <a:pt x="181" y="27"/>
                  </a:lnTo>
                  <a:lnTo>
                    <a:pt x="168" y="14"/>
                  </a:lnTo>
                  <a:lnTo>
                    <a:pt x="155" y="7"/>
                  </a:lnTo>
                  <a:lnTo>
                    <a:pt x="141" y="3"/>
                  </a:lnTo>
                  <a:lnTo>
                    <a:pt x="125" y="0"/>
                  </a:lnTo>
                  <a:lnTo>
                    <a:pt x="111" y="0"/>
                  </a:lnTo>
                  <a:lnTo>
                    <a:pt x="98" y="3"/>
                  </a:lnTo>
                  <a:lnTo>
                    <a:pt x="86" y="5"/>
                  </a:lnTo>
                  <a:close/>
                </a:path>
              </a:pathLst>
            </a:custGeom>
            <a:solidFill>
              <a:srgbClr val="000000"/>
            </a:solidFill>
            <a:ln w="9525">
              <a:noFill/>
              <a:round/>
              <a:headEnd/>
              <a:tailEnd/>
            </a:ln>
          </p:spPr>
          <p:txBody>
            <a:bodyPr/>
            <a:lstStyle/>
            <a:p>
              <a:pPr rtl="0"/>
              <a:endParaRPr lang="en-US" sz="3800"/>
            </a:p>
          </p:txBody>
        </p:sp>
        <p:sp>
          <p:nvSpPr>
            <p:cNvPr id="41593" name="Freeform 633"/>
            <p:cNvSpPr>
              <a:spLocks/>
            </p:cNvSpPr>
            <p:nvPr/>
          </p:nvSpPr>
          <p:spPr bwMode="auto">
            <a:xfrm>
              <a:off x="619" y="2731"/>
              <a:ext cx="20" cy="15"/>
            </a:xfrm>
            <a:custGeom>
              <a:avLst/>
              <a:gdLst>
                <a:gd name="T0" fmla="*/ 0 w 89"/>
                <a:gd name="T1" fmla="*/ 8 h 69"/>
                <a:gd name="T2" fmla="*/ 0 w 89"/>
                <a:gd name="T3" fmla="*/ 8 h 69"/>
                <a:gd name="T4" fmla="*/ 0 w 89"/>
                <a:gd name="T5" fmla="*/ 7 h 69"/>
                <a:gd name="T6" fmla="*/ 0 w 89"/>
                <a:gd name="T7" fmla="*/ 6 h 69"/>
                <a:gd name="T8" fmla="*/ 1 w 89"/>
                <a:gd name="T9" fmla="*/ 6 h 69"/>
                <a:gd name="T10" fmla="*/ 1 w 89"/>
                <a:gd name="T11" fmla="*/ 5 h 69"/>
                <a:gd name="T12" fmla="*/ 2 w 89"/>
                <a:gd name="T13" fmla="*/ 4 h 69"/>
                <a:gd name="T14" fmla="*/ 4 w 89"/>
                <a:gd name="T15" fmla="*/ 3 h 69"/>
                <a:gd name="T16" fmla="*/ 5 w 89"/>
                <a:gd name="T17" fmla="*/ 2 h 69"/>
                <a:gd name="T18" fmla="*/ 6 w 89"/>
                <a:gd name="T19" fmla="*/ 2 h 69"/>
                <a:gd name="T20" fmla="*/ 8 w 89"/>
                <a:gd name="T21" fmla="*/ 2 h 69"/>
                <a:gd name="T22" fmla="*/ 9 w 89"/>
                <a:gd name="T23" fmla="*/ 1 h 69"/>
                <a:gd name="T24" fmla="*/ 11 w 89"/>
                <a:gd name="T25" fmla="*/ 1 h 69"/>
                <a:gd name="T26" fmla="*/ 11 w 89"/>
                <a:gd name="T27" fmla="*/ 1 h 69"/>
                <a:gd name="T28" fmla="*/ 11 w 89"/>
                <a:gd name="T29" fmla="*/ 1 h 69"/>
                <a:gd name="T30" fmla="*/ 11 w 89"/>
                <a:gd name="T31" fmla="*/ 1 h 69"/>
                <a:gd name="T32" fmla="*/ 11 w 89"/>
                <a:gd name="T33" fmla="*/ 1 h 69"/>
                <a:gd name="T34" fmla="*/ 13 w 89"/>
                <a:gd name="T35" fmla="*/ 0 h 69"/>
                <a:gd name="T36" fmla="*/ 15 w 89"/>
                <a:gd name="T37" fmla="*/ 0 h 69"/>
                <a:gd name="T38" fmla="*/ 18 w 89"/>
                <a:gd name="T39" fmla="*/ 0 h 69"/>
                <a:gd name="T40" fmla="*/ 20 w 89"/>
                <a:gd name="T41" fmla="*/ 1 h 69"/>
                <a:gd name="T42" fmla="*/ 19 w 89"/>
                <a:gd name="T43" fmla="*/ 2 h 69"/>
                <a:gd name="T44" fmla="*/ 18 w 89"/>
                <a:gd name="T45" fmla="*/ 2 h 69"/>
                <a:gd name="T46" fmla="*/ 18 w 89"/>
                <a:gd name="T47" fmla="*/ 2 h 69"/>
                <a:gd name="T48" fmla="*/ 18 w 89"/>
                <a:gd name="T49" fmla="*/ 2 h 69"/>
                <a:gd name="T50" fmla="*/ 16 w 89"/>
                <a:gd name="T51" fmla="*/ 2 h 69"/>
                <a:gd name="T52" fmla="*/ 15 w 89"/>
                <a:gd name="T53" fmla="*/ 3 h 69"/>
                <a:gd name="T54" fmla="*/ 14 w 89"/>
                <a:gd name="T55" fmla="*/ 4 h 69"/>
                <a:gd name="T56" fmla="*/ 14 w 89"/>
                <a:gd name="T57" fmla="*/ 5 h 69"/>
                <a:gd name="T58" fmla="*/ 14 w 89"/>
                <a:gd name="T59" fmla="*/ 6 h 69"/>
                <a:gd name="T60" fmla="*/ 14 w 89"/>
                <a:gd name="T61" fmla="*/ 6 h 69"/>
                <a:gd name="T62" fmla="*/ 13 w 89"/>
                <a:gd name="T63" fmla="*/ 7 h 69"/>
                <a:gd name="T64" fmla="*/ 13 w 89"/>
                <a:gd name="T65" fmla="*/ 7 h 69"/>
                <a:gd name="T66" fmla="*/ 13 w 89"/>
                <a:gd name="T67" fmla="*/ 8 h 69"/>
                <a:gd name="T68" fmla="*/ 14 w 89"/>
                <a:gd name="T69" fmla="*/ 8 h 69"/>
                <a:gd name="T70" fmla="*/ 14 w 89"/>
                <a:gd name="T71" fmla="*/ 9 h 69"/>
                <a:gd name="T72" fmla="*/ 15 w 89"/>
                <a:gd name="T73" fmla="*/ 10 h 69"/>
                <a:gd name="T74" fmla="*/ 15 w 89"/>
                <a:gd name="T75" fmla="*/ 11 h 69"/>
                <a:gd name="T76" fmla="*/ 16 w 89"/>
                <a:gd name="T77" fmla="*/ 12 h 69"/>
                <a:gd name="T78" fmla="*/ 16 w 89"/>
                <a:gd name="T79" fmla="*/ 13 h 69"/>
                <a:gd name="T80" fmla="*/ 16 w 89"/>
                <a:gd name="T81" fmla="*/ 14 h 69"/>
                <a:gd name="T82" fmla="*/ 14 w 89"/>
                <a:gd name="T83" fmla="*/ 14 h 69"/>
                <a:gd name="T84" fmla="*/ 12 w 89"/>
                <a:gd name="T85" fmla="*/ 15 h 69"/>
                <a:gd name="T86" fmla="*/ 9 w 89"/>
                <a:gd name="T87" fmla="*/ 15 h 69"/>
                <a:gd name="T88" fmla="*/ 7 w 89"/>
                <a:gd name="T89" fmla="*/ 15 h 69"/>
                <a:gd name="T90" fmla="*/ 6 w 89"/>
                <a:gd name="T91" fmla="*/ 15 h 69"/>
                <a:gd name="T92" fmla="*/ 4 w 89"/>
                <a:gd name="T93" fmla="*/ 15 h 69"/>
                <a:gd name="T94" fmla="*/ 2 w 89"/>
                <a:gd name="T95" fmla="*/ 15 h 69"/>
                <a:gd name="T96" fmla="*/ 2 w 89"/>
                <a:gd name="T97" fmla="*/ 14 h 69"/>
                <a:gd name="T98" fmla="*/ 1 w 89"/>
                <a:gd name="T99" fmla="*/ 13 h 69"/>
                <a:gd name="T100" fmla="*/ 1 w 89"/>
                <a:gd name="T101" fmla="*/ 12 h 69"/>
                <a:gd name="T102" fmla="*/ 0 w 89"/>
                <a:gd name="T103" fmla="*/ 10 h 69"/>
                <a:gd name="T104" fmla="*/ 0 w 89"/>
                <a:gd name="T105" fmla="*/ 8 h 6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69"/>
                <a:gd name="T161" fmla="*/ 89 w 89"/>
                <a:gd name="T162" fmla="*/ 69 h 6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69">
                  <a:moveTo>
                    <a:pt x="0" y="39"/>
                  </a:moveTo>
                  <a:lnTo>
                    <a:pt x="0" y="35"/>
                  </a:lnTo>
                  <a:lnTo>
                    <a:pt x="0" y="33"/>
                  </a:lnTo>
                  <a:lnTo>
                    <a:pt x="2" y="29"/>
                  </a:lnTo>
                  <a:lnTo>
                    <a:pt x="3" y="26"/>
                  </a:lnTo>
                  <a:lnTo>
                    <a:pt x="5" y="21"/>
                  </a:lnTo>
                  <a:lnTo>
                    <a:pt x="11" y="17"/>
                  </a:lnTo>
                  <a:lnTo>
                    <a:pt x="16" y="15"/>
                  </a:lnTo>
                  <a:lnTo>
                    <a:pt x="21" y="11"/>
                  </a:lnTo>
                  <a:lnTo>
                    <a:pt x="28" y="9"/>
                  </a:lnTo>
                  <a:lnTo>
                    <a:pt x="34" y="7"/>
                  </a:lnTo>
                  <a:lnTo>
                    <a:pt x="41" y="5"/>
                  </a:lnTo>
                  <a:lnTo>
                    <a:pt x="47" y="4"/>
                  </a:lnTo>
                  <a:lnTo>
                    <a:pt x="48" y="4"/>
                  </a:lnTo>
                  <a:lnTo>
                    <a:pt x="50" y="4"/>
                  </a:lnTo>
                  <a:lnTo>
                    <a:pt x="51" y="3"/>
                  </a:lnTo>
                  <a:lnTo>
                    <a:pt x="56" y="2"/>
                  </a:lnTo>
                  <a:lnTo>
                    <a:pt x="67" y="0"/>
                  </a:lnTo>
                  <a:lnTo>
                    <a:pt x="78" y="2"/>
                  </a:lnTo>
                  <a:lnTo>
                    <a:pt x="89" y="5"/>
                  </a:lnTo>
                  <a:lnTo>
                    <a:pt x="85" y="7"/>
                  </a:lnTo>
                  <a:lnTo>
                    <a:pt x="82" y="8"/>
                  </a:lnTo>
                  <a:lnTo>
                    <a:pt x="80" y="9"/>
                  </a:lnTo>
                  <a:lnTo>
                    <a:pt x="78" y="9"/>
                  </a:lnTo>
                  <a:lnTo>
                    <a:pt x="73" y="11"/>
                  </a:lnTo>
                  <a:lnTo>
                    <a:pt x="68" y="15"/>
                  </a:lnTo>
                  <a:lnTo>
                    <a:pt x="64" y="18"/>
                  </a:lnTo>
                  <a:lnTo>
                    <a:pt x="61" y="24"/>
                  </a:lnTo>
                  <a:lnTo>
                    <a:pt x="61" y="26"/>
                  </a:lnTo>
                  <a:lnTo>
                    <a:pt x="61" y="29"/>
                  </a:lnTo>
                  <a:lnTo>
                    <a:pt x="60" y="30"/>
                  </a:lnTo>
                  <a:lnTo>
                    <a:pt x="60" y="33"/>
                  </a:lnTo>
                  <a:lnTo>
                    <a:pt x="60" y="35"/>
                  </a:lnTo>
                  <a:lnTo>
                    <a:pt x="61" y="39"/>
                  </a:lnTo>
                  <a:lnTo>
                    <a:pt x="63" y="43"/>
                  </a:lnTo>
                  <a:lnTo>
                    <a:pt x="65" y="46"/>
                  </a:lnTo>
                  <a:lnTo>
                    <a:pt x="68" y="50"/>
                  </a:lnTo>
                  <a:lnTo>
                    <a:pt x="70" y="55"/>
                  </a:lnTo>
                  <a:lnTo>
                    <a:pt x="72" y="59"/>
                  </a:lnTo>
                  <a:lnTo>
                    <a:pt x="73" y="63"/>
                  </a:lnTo>
                  <a:lnTo>
                    <a:pt x="63" y="65"/>
                  </a:lnTo>
                  <a:lnTo>
                    <a:pt x="52" y="68"/>
                  </a:lnTo>
                  <a:lnTo>
                    <a:pt x="42" y="69"/>
                  </a:lnTo>
                  <a:lnTo>
                    <a:pt x="33" y="69"/>
                  </a:lnTo>
                  <a:lnTo>
                    <a:pt x="25" y="69"/>
                  </a:lnTo>
                  <a:lnTo>
                    <a:pt x="17" y="68"/>
                  </a:lnTo>
                  <a:lnTo>
                    <a:pt x="11" y="67"/>
                  </a:lnTo>
                  <a:lnTo>
                    <a:pt x="7" y="64"/>
                  </a:lnTo>
                  <a:lnTo>
                    <a:pt x="4" y="59"/>
                  </a:lnTo>
                  <a:lnTo>
                    <a:pt x="3" y="54"/>
                  </a:lnTo>
                  <a:lnTo>
                    <a:pt x="2" y="46"/>
                  </a:lnTo>
                  <a:lnTo>
                    <a:pt x="0" y="39"/>
                  </a:lnTo>
                  <a:close/>
                </a:path>
              </a:pathLst>
            </a:custGeom>
            <a:solidFill>
              <a:srgbClr val="C0C0C0"/>
            </a:solidFill>
            <a:ln w="9525">
              <a:noFill/>
              <a:round/>
              <a:headEnd/>
              <a:tailEnd/>
            </a:ln>
          </p:spPr>
          <p:txBody>
            <a:bodyPr/>
            <a:lstStyle/>
            <a:p>
              <a:pPr rtl="0"/>
              <a:endParaRPr lang="en-US" sz="3800"/>
            </a:p>
          </p:txBody>
        </p:sp>
      </p:grpSp>
      <p:grpSp>
        <p:nvGrpSpPr>
          <p:cNvPr id="17" name="Group 634"/>
          <p:cNvGrpSpPr>
            <a:grpSpLocks/>
          </p:cNvGrpSpPr>
          <p:nvPr/>
        </p:nvGrpSpPr>
        <p:grpSpPr bwMode="auto">
          <a:xfrm>
            <a:off x="6188075" y="2667000"/>
            <a:ext cx="755650" cy="946150"/>
            <a:chOff x="337" y="2420"/>
            <a:chExt cx="476" cy="596"/>
          </a:xfrm>
        </p:grpSpPr>
        <p:sp>
          <p:nvSpPr>
            <p:cNvPr id="41595" name="Freeform 635"/>
            <p:cNvSpPr>
              <a:spLocks/>
            </p:cNvSpPr>
            <p:nvPr/>
          </p:nvSpPr>
          <p:spPr bwMode="auto">
            <a:xfrm>
              <a:off x="385" y="2867"/>
              <a:ext cx="143" cy="79"/>
            </a:xfrm>
            <a:custGeom>
              <a:avLst/>
              <a:gdLst>
                <a:gd name="T0" fmla="*/ 0 w 626"/>
                <a:gd name="T1" fmla="*/ 51 h 346"/>
                <a:gd name="T2" fmla="*/ 0 w 626"/>
                <a:gd name="T3" fmla="*/ 52 h 346"/>
                <a:gd name="T4" fmla="*/ 0 w 626"/>
                <a:gd name="T5" fmla="*/ 54 h 346"/>
                <a:gd name="T6" fmla="*/ 7 w 626"/>
                <a:gd name="T7" fmla="*/ 77 h 346"/>
                <a:gd name="T8" fmla="*/ 9 w 626"/>
                <a:gd name="T9" fmla="*/ 79 h 346"/>
                <a:gd name="T10" fmla="*/ 132 w 626"/>
                <a:gd name="T11" fmla="*/ 79 h 346"/>
                <a:gd name="T12" fmla="*/ 135 w 626"/>
                <a:gd name="T13" fmla="*/ 78 h 346"/>
                <a:gd name="T14" fmla="*/ 137 w 626"/>
                <a:gd name="T15" fmla="*/ 75 h 346"/>
                <a:gd name="T16" fmla="*/ 143 w 626"/>
                <a:gd name="T17" fmla="*/ 49 h 346"/>
                <a:gd name="T18" fmla="*/ 143 w 626"/>
                <a:gd name="T19" fmla="*/ 48 h 346"/>
                <a:gd name="T20" fmla="*/ 131 w 626"/>
                <a:gd name="T21" fmla="*/ 3 h 346"/>
                <a:gd name="T22" fmla="*/ 129 w 626"/>
                <a:gd name="T23" fmla="*/ 1 h 346"/>
                <a:gd name="T24" fmla="*/ 125 w 626"/>
                <a:gd name="T25" fmla="*/ 0 h 346"/>
                <a:gd name="T26" fmla="*/ 123 w 626"/>
                <a:gd name="T27" fmla="*/ 2 h 346"/>
                <a:gd name="T28" fmla="*/ 122 w 626"/>
                <a:gd name="T29" fmla="*/ 4 h 346"/>
                <a:gd name="T30" fmla="*/ 122 w 626"/>
                <a:gd name="T31" fmla="*/ 5 h 346"/>
                <a:gd name="T32" fmla="*/ 122 w 626"/>
                <a:gd name="T33" fmla="*/ 6 h 346"/>
                <a:gd name="T34" fmla="*/ 124 w 626"/>
                <a:gd name="T35" fmla="*/ 12 h 346"/>
                <a:gd name="T36" fmla="*/ 128 w 626"/>
                <a:gd name="T37" fmla="*/ 26 h 346"/>
                <a:gd name="T38" fmla="*/ 132 w 626"/>
                <a:gd name="T39" fmla="*/ 41 h 346"/>
                <a:gd name="T40" fmla="*/ 134 w 626"/>
                <a:gd name="T41" fmla="*/ 48 h 346"/>
                <a:gd name="T42" fmla="*/ 132 w 626"/>
                <a:gd name="T43" fmla="*/ 58 h 346"/>
                <a:gd name="T44" fmla="*/ 129 w 626"/>
                <a:gd name="T45" fmla="*/ 70 h 346"/>
                <a:gd name="T46" fmla="*/ 122 w 626"/>
                <a:gd name="T47" fmla="*/ 70 h 346"/>
                <a:gd name="T48" fmla="*/ 109 w 626"/>
                <a:gd name="T49" fmla="*/ 70 h 346"/>
                <a:gd name="T50" fmla="*/ 91 w 626"/>
                <a:gd name="T51" fmla="*/ 70 h 346"/>
                <a:gd name="T52" fmla="*/ 71 w 626"/>
                <a:gd name="T53" fmla="*/ 70 h 346"/>
                <a:gd name="T54" fmla="*/ 51 w 626"/>
                <a:gd name="T55" fmla="*/ 70 h 346"/>
                <a:gd name="T56" fmla="*/ 34 w 626"/>
                <a:gd name="T57" fmla="*/ 70 h 346"/>
                <a:gd name="T58" fmla="*/ 20 w 626"/>
                <a:gd name="T59" fmla="*/ 70 h 346"/>
                <a:gd name="T60" fmla="*/ 14 w 626"/>
                <a:gd name="T61" fmla="*/ 70 h 346"/>
                <a:gd name="T62" fmla="*/ 11 w 626"/>
                <a:gd name="T63" fmla="*/ 60 h 346"/>
                <a:gd name="T64" fmla="*/ 9 w 626"/>
                <a:gd name="T65" fmla="*/ 53 h 346"/>
                <a:gd name="T66" fmla="*/ 12 w 626"/>
                <a:gd name="T67" fmla="*/ 44 h 346"/>
                <a:gd name="T68" fmla="*/ 18 w 626"/>
                <a:gd name="T69" fmla="*/ 29 h 346"/>
                <a:gd name="T70" fmla="*/ 24 w 626"/>
                <a:gd name="T71" fmla="*/ 13 h 346"/>
                <a:gd name="T72" fmla="*/ 27 w 626"/>
                <a:gd name="T73" fmla="*/ 6 h 346"/>
                <a:gd name="T74" fmla="*/ 27 w 626"/>
                <a:gd name="T75" fmla="*/ 5 h 346"/>
                <a:gd name="T76" fmla="*/ 27 w 626"/>
                <a:gd name="T77" fmla="*/ 4 h 346"/>
                <a:gd name="T78" fmla="*/ 26 w 626"/>
                <a:gd name="T79" fmla="*/ 2 h 346"/>
                <a:gd name="T80" fmla="*/ 24 w 626"/>
                <a:gd name="T81" fmla="*/ 0 h 346"/>
                <a:gd name="T82" fmla="*/ 20 w 626"/>
                <a:gd name="T83" fmla="*/ 0 h 346"/>
                <a:gd name="T84" fmla="*/ 18 w 626"/>
                <a:gd name="T85" fmla="*/ 3 h 34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26"/>
                <a:gd name="T130" fmla="*/ 0 h 346"/>
                <a:gd name="T131" fmla="*/ 626 w 626"/>
                <a:gd name="T132" fmla="*/ 346 h 34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26" h="346">
                  <a:moveTo>
                    <a:pt x="79" y="13"/>
                  </a:moveTo>
                  <a:lnTo>
                    <a:pt x="1" y="222"/>
                  </a:lnTo>
                  <a:lnTo>
                    <a:pt x="0" y="225"/>
                  </a:lnTo>
                  <a:lnTo>
                    <a:pt x="0" y="229"/>
                  </a:lnTo>
                  <a:lnTo>
                    <a:pt x="0" y="233"/>
                  </a:lnTo>
                  <a:lnTo>
                    <a:pt x="0" y="235"/>
                  </a:lnTo>
                  <a:lnTo>
                    <a:pt x="27" y="332"/>
                  </a:lnTo>
                  <a:lnTo>
                    <a:pt x="30" y="337"/>
                  </a:lnTo>
                  <a:lnTo>
                    <a:pt x="33" y="342"/>
                  </a:lnTo>
                  <a:lnTo>
                    <a:pt x="39" y="345"/>
                  </a:lnTo>
                  <a:lnTo>
                    <a:pt x="45" y="346"/>
                  </a:lnTo>
                  <a:lnTo>
                    <a:pt x="580" y="346"/>
                  </a:lnTo>
                  <a:lnTo>
                    <a:pt x="587" y="345"/>
                  </a:lnTo>
                  <a:lnTo>
                    <a:pt x="592" y="342"/>
                  </a:lnTo>
                  <a:lnTo>
                    <a:pt x="597" y="337"/>
                  </a:lnTo>
                  <a:lnTo>
                    <a:pt x="600" y="330"/>
                  </a:lnTo>
                  <a:lnTo>
                    <a:pt x="626" y="216"/>
                  </a:lnTo>
                  <a:lnTo>
                    <a:pt x="626" y="213"/>
                  </a:lnTo>
                  <a:lnTo>
                    <a:pt x="626" y="212"/>
                  </a:lnTo>
                  <a:lnTo>
                    <a:pt x="626" y="209"/>
                  </a:lnTo>
                  <a:lnTo>
                    <a:pt x="626" y="207"/>
                  </a:lnTo>
                  <a:lnTo>
                    <a:pt x="574" y="14"/>
                  </a:lnTo>
                  <a:lnTo>
                    <a:pt x="570" y="8"/>
                  </a:lnTo>
                  <a:lnTo>
                    <a:pt x="563" y="3"/>
                  </a:lnTo>
                  <a:lnTo>
                    <a:pt x="557" y="0"/>
                  </a:lnTo>
                  <a:lnTo>
                    <a:pt x="549" y="0"/>
                  </a:lnTo>
                  <a:lnTo>
                    <a:pt x="542" y="3"/>
                  </a:lnTo>
                  <a:lnTo>
                    <a:pt x="538" y="8"/>
                  </a:lnTo>
                  <a:lnTo>
                    <a:pt x="536" y="13"/>
                  </a:lnTo>
                  <a:lnTo>
                    <a:pt x="535" y="19"/>
                  </a:lnTo>
                  <a:lnTo>
                    <a:pt x="535" y="21"/>
                  </a:lnTo>
                  <a:lnTo>
                    <a:pt x="535" y="22"/>
                  </a:lnTo>
                  <a:lnTo>
                    <a:pt x="535" y="23"/>
                  </a:lnTo>
                  <a:lnTo>
                    <a:pt x="535" y="25"/>
                  </a:lnTo>
                  <a:lnTo>
                    <a:pt x="537" y="32"/>
                  </a:lnTo>
                  <a:lnTo>
                    <a:pt x="542" y="53"/>
                  </a:lnTo>
                  <a:lnTo>
                    <a:pt x="550" y="82"/>
                  </a:lnTo>
                  <a:lnTo>
                    <a:pt x="559" y="114"/>
                  </a:lnTo>
                  <a:lnTo>
                    <a:pt x="568" y="148"/>
                  </a:lnTo>
                  <a:lnTo>
                    <a:pt x="576" y="179"/>
                  </a:lnTo>
                  <a:lnTo>
                    <a:pt x="583" y="202"/>
                  </a:lnTo>
                  <a:lnTo>
                    <a:pt x="585" y="212"/>
                  </a:lnTo>
                  <a:lnTo>
                    <a:pt x="583" y="228"/>
                  </a:lnTo>
                  <a:lnTo>
                    <a:pt x="576" y="254"/>
                  </a:lnTo>
                  <a:lnTo>
                    <a:pt x="570" y="284"/>
                  </a:lnTo>
                  <a:lnTo>
                    <a:pt x="564" y="307"/>
                  </a:lnTo>
                  <a:lnTo>
                    <a:pt x="554" y="307"/>
                  </a:lnTo>
                  <a:lnTo>
                    <a:pt x="536" y="307"/>
                  </a:lnTo>
                  <a:lnTo>
                    <a:pt x="510" y="307"/>
                  </a:lnTo>
                  <a:lnTo>
                    <a:pt x="477" y="307"/>
                  </a:lnTo>
                  <a:lnTo>
                    <a:pt x="441" y="307"/>
                  </a:lnTo>
                  <a:lnTo>
                    <a:pt x="399" y="307"/>
                  </a:lnTo>
                  <a:lnTo>
                    <a:pt x="356" y="307"/>
                  </a:lnTo>
                  <a:lnTo>
                    <a:pt x="312" y="307"/>
                  </a:lnTo>
                  <a:lnTo>
                    <a:pt x="268" y="307"/>
                  </a:lnTo>
                  <a:lnTo>
                    <a:pt x="225" y="307"/>
                  </a:lnTo>
                  <a:lnTo>
                    <a:pt x="184" y="307"/>
                  </a:lnTo>
                  <a:lnTo>
                    <a:pt x="147" y="307"/>
                  </a:lnTo>
                  <a:lnTo>
                    <a:pt x="115" y="307"/>
                  </a:lnTo>
                  <a:lnTo>
                    <a:pt x="89" y="307"/>
                  </a:lnTo>
                  <a:lnTo>
                    <a:pt x="71" y="307"/>
                  </a:lnTo>
                  <a:lnTo>
                    <a:pt x="61" y="307"/>
                  </a:lnTo>
                  <a:lnTo>
                    <a:pt x="56" y="287"/>
                  </a:lnTo>
                  <a:lnTo>
                    <a:pt x="49" y="264"/>
                  </a:lnTo>
                  <a:lnTo>
                    <a:pt x="44" y="243"/>
                  </a:lnTo>
                  <a:lnTo>
                    <a:pt x="40" y="230"/>
                  </a:lnTo>
                  <a:lnTo>
                    <a:pt x="44" y="218"/>
                  </a:lnTo>
                  <a:lnTo>
                    <a:pt x="53" y="194"/>
                  </a:lnTo>
                  <a:lnTo>
                    <a:pt x="66" y="161"/>
                  </a:lnTo>
                  <a:lnTo>
                    <a:pt x="80" y="125"/>
                  </a:lnTo>
                  <a:lnTo>
                    <a:pt x="93" y="88"/>
                  </a:lnTo>
                  <a:lnTo>
                    <a:pt x="105" y="57"/>
                  </a:lnTo>
                  <a:lnTo>
                    <a:pt x="114" y="35"/>
                  </a:lnTo>
                  <a:lnTo>
                    <a:pt x="117" y="27"/>
                  </a:lnTo>
                  <a:lnTo>
                    <a:pt x="118" y="25"/>
                  </a:lnTo>
                  <a:lnTo>
                    <a:pt x="118" y="23"/>
                  </a:lnTo>
                  <a:lnTo>
                    <a:pt x="118" y="21"/>
                  </a:lnTo>
                  <a:lnTo>
                    <a:pt x="118" y="19"/>
                  </a:lnTo>
                  <a:lnTo>
                    <a:pt x="117" y="14"/>
                  </a:lnTo>
                  <a:lnTo>
                    <a:pt x="114" y="8"/>
                  </a:lnTo>
                  <a:lnTo>
                    <a:pt x="110" y="4"/>
                  </a:lnTo>
                  <a:lnTo>
                    <a:pt x="105" y="1"/>
                  </a:lnTo>
                  <a:lnTo>
                    <a:pt x="97" y="0"/>
                  </a:lnTo>
                  <a:lnTo>
                    <a:pt x="89" y="1"/>
                  </a:lnTo>
                  <a:lnTo>
                    <a:pt x="83" y="6"/>
                  </a:lnTo>
                  <a:lnTo>
                    <a:pt x="79" y="13"/>
                  </a:lnTo>
                  <a:close/>
                </a:path>
              </a:pathLst>
            </a:custGeom>
            <a:solidFill>
              <a:srgbClr val="000000"/>
            </a:solidFill>
            <a:ln w="9525">
              <a:noFill/>
              <a:round/>
              <a:headEnd/>
              <a:tailEnd/>
            </a:ln>
          </p:spPr>
          <p:txBody>
            <a:bodyPr/>
            <a:lstStyle/>
            <a:p>
              <a:pPr rtl="0"/>
              <a:endParaRPr lang="en-US" sz="3800"/>
            </a:p>
          </p:txBody>
        </p:sp>
        <p:sp>
          <p:nvSpPr>
            <p:cNvPr id="41596" name="Freeform 636"/>
            <p:cNvSpPr>
              <a:spLocks/>
            </p:cNvSpPr>
            <p:nvPr/>
          </p:nvSpPr>
          <p:spPr bwMode="auto">
            <a:xfrm>
              <a:off x="370" y="2993"/>
              <a:ext cx="27" cy="19"/>
            </a:xfrm>
            <a:custGeom>
              <a:avLst/>
              <a:gdLst>
                <a:gd name="T0" fmla="*/ 13 w 117"/>
                <a:gd name="T1" fmla="*/ 0 h 84"/>
                <a:gd name="T2" fmla="*/ 10 w 117"/>
                <a:gd name="T3" fmla="*/ 0 h 84"/>
                <a:gd name="T4" fmla="*/ 8 w 117"/>
                <a:gd name="T5" fmla="*/ 1 h 84"/>
                <a:gd name="T6" fmla="*/ 6 w 117"/>
                <a:gd name="T7" fmla="*/ 2 h 84"/>
                <a:gd name="T8" fmla="*/ 3 w 117"/>
                <a:gd name="T9" fmla="*/ 3 h 84"/>
                <a:gd name="T10" fmla="*/ 2 w 117"/>
                <a:gd name="T11" fmla="*/ 5 h 84"/>
                <a:gd name="T12" fmla="*/ 1 w 117"/>
                <a:gd name="T13" fmla="*/ 6 h 84"/>
                <a:gd name="T14" fmla="*/ 0 w 117"/>
                <a:gd name="T15" fmla="*/ 8 h 84"/>
                <a:gd name="T16" fmla="*/ 0 w 117"/>
                <a:gd name="T17" fmla="*/ 10 h 84"/>
                <a:gd name="T18" fmla="*/ 0 w 117"/>
                <a:gd name="T19" fmla="*/ 12 h 84"/>
                <a:gd name="T20" fmla="*/ 1 w 117"/>
                <a:gd name="T21" fmla="*/ 13 h 84"/>
                <a:gd name="T22" fmla="*/ 2 w 117"/>
                <a:gd name="T23" fmla="*/ 15 h 84"/>
                <a:gd name="T24" fmla="*/ 3 w 117"/>
                <a:gd name="T25" fmla="*/ 16 h 84"/>
                <a:gd name="T26" fmla="*/ 4 w 117"/>
                <a:gd name="T27" fmla="*/ 17 h 84"/>
                <a:gd name="T28" fmla="*/ 6 w 117"/>
                <a:gd name="T29" fmla="*/ 17 h 84"/>
                <a:gd name="T30" fmla="*/ 7 w 117"/>
                <a:gd name="T31" fmla="*/ 18 h 84"/>
                <a:gd name="T32" fmla="*/ 8 w 117"/>
                <a:gd name="T33" fmla="*/ 18 h 84"/>
                <a:gd name="T34" fmla="*/ 10 w 117"/>
                <a:gd name="T35" fmla="*/ 19 h 84"/>
                <a:gd name="T36" fmla="*/ 11 w 117"/>
                <a:gd name="T37" fmla="*/ 19 h 84"/>
                <a:gd name="T38" fmla="*/ 13 w 117"/>
                <a:gd name="T39" fmla="*/ 19 h 84"/>
                <a:gd name="T40" fmla="*/ 14 w 117"/>
                <a:gd name="T41" fmla="*/ 19 h 84"/>
                <a:gd name="T42" fmla="*/ 17 w 117"/>
                <a:gd name="T43" fmla="*/ 19 h 84"/>
                <a:gd name="T44" fmla="*/ 20 w 117"/>
                <a:gd name="T45" fmla="*/ 18 h 84"/>
                <a:gd name="T46" fmla="*/ 22 w 117"/>
                <a:gd name="T47" fmla="*/ 17 h 84"/>
                <a:gd name="T48" fmla="*/ 24 w 117"/>
                <a:gd name="T49" fmla="*/ 15 h 84"/>
                <a:gd name="T50" fmla="*/ 25 w 117"/>
                <a:gd name="T51" fmla="*/ 14 h 84"/>
                <a:gd name="T52" fmla="*/ 27 w 117"/>
                <a:gd name="T53" fmla="*/ 12 h 84"/>
                <a:gd name="T54" fmla="*/ 27 w 117"/>
                <a:gd name="T55" fmla="*/ 10 h 84"/>
                <a:gd name="T56" fmla="*/ 27 w 117"/>
                <a:gd name="T57" fmla="*/ 8 h 84"/>
                <a:gd name="T58" fmla="*/ 27 w 117"/>
                <a:gd name="T59" fmla="*/ 8 h 84"/>
                <a:gd name="T60" fmla="*/ 27 w 117"/>
                <a:gd name="T61" fmla="*/ 7 h 84"/>
                <a:gd name="T62" fmla="*/ 26 w 117"/>
                <a:gd name="T63" fmla="*/ 5 h 84"/>
                <a:gd name="T64" fmla="*/ 25 w 117"/>
                <a:gd name="T65" fmla="*/ 3 h 84"/>
                <a:gd name="T66" fmla="*/ 23 w 117"/>
                <a:gd name="T67" fmla="*/ 2 h 84"/>
                <a:gd name="T68" fmla="*/ 21 w 117"/>
                <a:gd name="T69" fmla="*/ 1 h 84"/>
                <a:gd name="T70" fmla="*/ 18 w 117"/>
                <a:gd name="T71" fmla="*/ 0 h 84"/>
                <a:gd name="T72" fmla="*/ 16 w 117"/>
                <a:gd name="T73" fmla="*/ 0 h 84"/>
                <a:gd name="T74" fmla="*/ 13 w 117"/>
                <a:gd name="T75" fmla="*/ 0 h 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7"/>
                <a:gd name="T115" fmla="*/ 0 h 84"/>
                <a:gd name="T116" fmla="*/ 117 w 117"/>
                <a:gd name="T117" fmla="*/ 84 h 8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7" h="84">
                  <a:moveTo>
                    <a:pt x="56" y="0"/>
                  </a:moveTo>
                  <a:lnTo>
                    <a:pt x="45" y="1"/>
                  </a:lnTo>
                  <a:lnTo>
                    <a:pt x="33" y="3"/>
                  </a:lnTo>
                  <a:lnTo>
                    <a:pt x="24" y="9"/>
                  </a:lnTo>
                  <a:lnTo>
                    <a:pt x="15" y="14"/>
                  </a:lnTo>
                  <a:lnTo>
                    <a:pt x="8" y="20"/>
                  </a:lnTo>
                  <a:lnTo>
                    <a:pt x="4" y="28"/>
                  </a:lnTo>
                  <a:lnTo>
                    <a:pt x="0" y="36"/>
                  </a:lnTo>
                  <a:lnTo>
                    <a:pt x="0" y="45"/>
                  </a:lnTo>
                  <a:lnTo>
                    <a:pt x="2" y="52"/>
                  </a:lnTo>
                  <a:lnTo>
                    <a:pt x="4" y="58"/>
                  </a:lnTo>
                  <a:lnTo>
                    <a:pt x="8" y="65"/>
                  </a:lnTo>
                  <a:lnTo>
                    <a:pt x="13" y="70"/>
                  </a:lnTo>
                  <a:lnTo>
                    <a:pt x="19" y="74"/>
                  </a:lnTo>
                  <a:lnTo>
                    <a:pt x="24" y="76"/>
                  </a:lnTo>
                  <a:lnTo>
                    <a:pt x="29" y="79"/>
                  </a:lnTo>
                  <a:lnTo>
                    <a:pt x="35" y="81"/>
                  </a:lnTo>
                  <a:lnTo>
                    <a:pt x="42" y="83"/>
                  </a:lnTo>
                  <a:lnTo>
                    <a:pt x="48" y="84"/>
                  </a:lnTo>
                  <a:lnTo>
                    <a:pt x="55" y="84"/>
                  </a:lnTo>
                  <a:lnTo>
                    <a:pt x="61" y="84"/>
                  </a:lnTo>
                  <a:lnTo>
                    <a:pt x="73" y="83"/>
                  </a:lnTo>
                  <a:lnTo>
                    <a:pt x="85" y="79"/>
                  </a:lnTo>
                  <a:lnTo>
                    <a:pt x="95" y="75"/>
                  </a:lnTo>
                  <a:lnTo>
                    <a:pt x="103" y="68"/>
                  </a:lnTo>
                  <a:lnTo>
                    <a:pt x="110" y="62"/>
                  </a:lnTo>
                  <a:lnTo>
                    <a:pt x="115" y="54"/>
                  </a:lnTo>
                  <a:lnTo>
                    <a:pt x="117" y="46"/>
                  </a:lnTo>
                  <a:lnTo>
                    <a:pt x="117" y="37"/>
                  </a:lnTo>
                  <a:lnTo>
                    <a:pt x="116" y="29"/>
                  </a:lnTo>
                  <a:lnTo>
                    <a:pt x="112" y="22"/>
                  </a:lnTo>
                  <a:lnTo>
                    <a:pt x="107" y="14"/>
                  </a:lnTo>
                  <a:lnTo>
                    <a:pt x="99" y="9"/>
                  </a:lnTo>
                  <a:lnTo>
                    <a:pt x="90" y="5"/>
                  </a:lnTo>
                  <a:lnTo>
                    <a:pt x="80" y="1"/>
                  </a:lnTo>
                  <a:lnTo>
                    <a:pt x="68" y="0"/>
                  </a:lnTo>
                  <a:lnTo>
                    <a:pt x="56" y="0"/>
                  </a:lnTo>
                  <a:close/>
                </a:path>
              </a:pathLst>
            </a:custGeom>
            <a:solidFill>
              <a:srgbClr val="000000"/>
            </a:solidFill>
            <a:ln w="9525">
              <a:noFill/>
              <a:round/>
              <a:headEnd/>
              <a:tailEnd/>
            </a:ln>
          </p:spPr>
          <p:txBody>
            <a:bodyPr/>
            <a:lstStyle/>
            <a:p>
              <a:pPr rtl="0"/>
              <a:endParaRPr lang="en-US" sz="3800"/>
            </a:p>
          </p:txBody>
        </p:sp>
        <p:sp>
          <p:nvSpPr>
            <p:cNvPr id="41597" name="Freeform 637"/>
            <p:cNvSpPr>
              <a:spLocks/>
            </p:cNvSpPr>
            <p:nvPr/>
          </p:nvSpPr>
          <p:spPr bwMode="auto">
            <a:xfrm>
              <a:off x="379" y="2869"/>
              <a:ext cx="39" cy="139"/>
            </a:xfrm>
            <a:custGeom>
              <a:avLst/>
              <a:gdLst>
                <a:gd name="T0" fmla="*/ 30 w 168"/>
                <a:gd name="T1" fmla="*/ 3 h 604"/>
                <a:gd name="T2" fmla="*/ 0 w 168"/>
                <a:gd name="T3" fmla="*/ 133 h 604"/>
                <a:gd name="T4" fmla="*/ 0 w 168"/>
                <a:gd name="T5" fmla="*/ 135 h 604"/>
                <a:gd name="T6" fmla="*/ 1 w 168"/>
                <a:gd name="T7" fmla="*/ 137 h 604"/>
                <a:gd name="T8" fmla="*/ 2 w 168"/>
                <a:gd name="T9" fmla="*/ 138 h 604"/>
                <a:gd name="T10" fmla="*/ 4 w 168"/>
                <a:gd name="T11" fmla="*/ 139 h 604"/>
                <a:gd name="T12" fmla="*/ 6 w 168"/>
                <a:gd name="T13" fmla="*/ 139 h 604"/>
                <a:gd name="T14" fmla="*/ 7 w 168"/>
                <a:gd name="T15" fmla="*/ 138 h 604"/>
                <a:gd name="T16" fmla="*/ 8 w 168"/>
                <a:gd name="T17" fmla="*/ 137 h 604"/>
                <a:gd name="T18" fmla="*/ 9 w 168"/>
                <a:gd name="T19" fmla="*/ 135 h 604"/>
                <a:gd name="T20" fmla="*/ 39 w 168"/>
                <a:gd name="T21" fmla="*/ 5 h 604"/>
                <a:gd name="T22" fmla="*/ 39 w 168"/>
                <a:gd name="T23" fmla="*/ 4 h 604"/>
                <a:gd name="T24" fmla="*/ 39 w 168"/>
                <a:gd name="T25" fmla="*/ 2 h 604"/>
                <a:gd name="T26" fmla="*/ 37 w 168"/>
                <a:gd name="T27" fmla="*/ 1 h 604"/>
                <a:gd name="T28" fmla="*/ 35 w 168"/>
                <a:gd name="T29" fmla="*/ 0 h 604"/>
                <a:gd name="T30" fmla="*/ 34 w 168"/>
                <a:gd name="T31" fmla="*/ 0 h 604"/>
                <a:gd name="T32" fmla="*/ 32 w 168"/>
                <a:gd name="T33" fmla="*/ 1 h 604"/>
                <a:gd name="T34" fmla="*/ 31 w 168"/>
                <a:gd name="T35" fmla="*/ 2 h 604"/>
                <a:gd name="T36" fmla="*/ 30 w 168"/>
                <a:gd name="T37" fmla="*/ 3 h 6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8"/>
                <a:gd name="T58" fmla="*/ 0 h 604"/>
                <a:gd name="T59" fmla="*/ 168 w 168"/>
                <a:gd name="T60" fmla="*/ 604 h 6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8" h="604">
                  <a:moveTo>
                    <a:pt x="129" y="14"/>
                  </a:moveTo>
                  <a:lnTo>
                    <a:pt x="0" y="579"/>
                  </a:lnTo>
                  <a:lnTo>
                    <a:pt x="0" y="587"/>
                  </a:lnTo>
                  <a:lnTo>
                    <a:pt x="4" y="594"/>
                  </a:lnTo>
                  <a:lnTo>
                    <a:pt x="9" y="600"/>
                  </a:lnTo>
                  <a:lnTo>
                    <a:pt x="16" y="604"/>
                  </a:lnTo>
                  <a:lnTo>
                    <a:pt x="24" y="604"/>
                  </a:lnTo>
                  <a:lnTo>
                    <a:pt x="30" y="601"/>
                  </a:lnTo>
                  <a:lnTo>
                    <a:pt x="35" y="596"/>
                  </a:lnTo>
                  <a:lnTo>
                    <a:pt x="39" y="588"/>
                  </a:lnTo>
                  <a:lnTo>
                    <a:pt x="168" y="23"/>
                  </a:lnTo>
                  <a:lnTo>
                    <a:pt x="168" y="16"/>
                  </a:lnTo>
                  <a:lnTo>
                    <a:pt x="166" y="9"/>
                  </a:lnTo>
                  <a:lnTo>
                    <a:pt x="160" y="4"/>
                  </a:lnTo>
                  <a:lnTo>
                    <a:pt x="152" y="0"/>
                  </a:lnTo>
                  <a:lnTo>
                    <a:pt x="145" y="0"/>
                  </a:lnTo>
                  <a:lnTo>
                    <a:pt x="138" y="3"/>
                  </a:lnTo>
                  <a:lnTo>
                    <a:pt x="133" y="8"/>
                  </a:lnTo>
                  <a:lnTo>
                    <a:pt x="129" y="14"/>
                  </a:lnTo>
                  <a:close/>
                </a:path>
              </a:pathLst>
            </a:custGeom>
            <a:solidFill>
              <a:srgbClr val="000000"/>
            </a:solidFill>
            <a:ln w="9525">
              <a:noFill/>
              <a:round/>
              <a:headEnd/>
              <a:tailEnd/>
            </a:ln>
          </p:spPr>
          <p:txBody>
            <a:bodyPr/>
            <a:lstStyle/>
            <a:p>
              <a:pPr rtl="0"/>
              <a:endParaRPr lang="en-US" sz="3800"/>
            </a:p>
          </p:txBody>
        </p:sp>
        <p:sp>
          <p:nvSpPr>
            <p:cNvPr id="41598" name="Freeform 638"/>
            <p:cNvSpPr>
              <a:spLocks/>
            </p:cNvSpPr>
            <p:nvPr/>
          </p:nvSpPr>
          <p:spPr bwMode="auto">
            <a:xfrm>
              <a:off x="337" y="2672"/>
              <a:ext cx="205" cy="206"/>
            </a:xfrm>
            <a:custGeom>
              <a:avLst/>
              <a:gdLst>
                <a:gd name="T0" fmla="*/ 9 w 894"/>
                <a:gd name="T1" fmla="*/ 0 h 895"/>
                <a:gd name="T2" fmla="*/ 7 w 894"/>
                <a:gd name="T3" fmla="*/ 1 h 895"/>
                <a:gd name="T4" fmla="*/ 4 w 894"/>
                <a:gd name="T5" fmla="*/ 3 h 895"/>
                <a:gd name="T6" fmla="*/ 2 w 894"/>
                <a:gd name="T7" fmla="*/ 5 h 895"/>
                <a:gd name="T8" fmla="*/ 0 w 894"/>
                <a:gd name="T9" fmla="*/ 8 h 895"/>
                <a:gd name="T10" fmla="*/ 0 w 894"/>
                <a:gd name="T11" fmla="*/ 9 h 895"/>
                <a:gd name="T12" fmla="*/ 30 w 894"/>
                <a:gd name="T13" fmla="*/ 181 h 895"/>
                <a:gd name="T14" fmla="*/ 30 w 894"/>
                <a:gd name="T15" fmla="*/ 181 h 895"/>
                <a:gd name="T16" fmla="*/ 30 w 894"/>
                <a:gd name="T17" fmla="*/ 180 h 895"/>
                <a:gd name="T18" fmla="*/ 31 w 894"/>
                <a:gd name="T19" fmla="*/ 187 h 895"/>
                <a:gd name="T20" fmla="*/ 36 w 894"/>
                <a:gd name="T21" fmla="*/ 195 h 895"/>
                <a:gd name="T22" fmla="*/ 44 w 894"/>
                <a:gd name="T23" fmla="*/ 202 h 895"/>
                <a:gd name="T24" fmla="*/ 58 w 894"/>
                <a:gd name="T25" fmla="*/ 206 h 895"/>
                <a:gd name="T26" fmla="*/ 58 w 894"/>
                <a:gd name="T27" fmla="*/ 206 h 895"/>
                <a:gd name="T28" fmla="*/ 59 w 894"/>
                <a:gd name="T29" fmla="*/ 206 h 895"/>
                <a:gd name="T30" fmla="*/ 201 w 894"/>
                <a:gd name="T31" fmla="*/ 206 h 895"/>
                <a:gd name="T32" fmla="*/ 203 w 894"/>
                <a:gd name="T33" fmla="*/ 205 h 895"/>
                <a:gd name="T34" fmla="*/ 204 w 894"/>
                <a:gd name="T35" fmla="*/ 201 h 895"/>
                <a:gd name="T36" fmla="*/ 205 w 894"/>
                <a:gd name="T37" fmla="*/ 196 h 895"/>
                <a:gd name="T38" fmla="*/ 204 w 894"/>
                <a:gd name="T39" fmla="*/ 190 h 895"/>
                <a:gd name="T40" fmla="*/ 200 w 894"/>
                <a:gd name="T41" fmla="*/ 185 h 895"/>
                <a:gd name="T42" fmla="*/ 194 w 894"/>
                <a:gd name="T43" fmla="*/ 182 h 895"/>
                <a:gd name="T44" fmla="*/ 185 w 894"/>
                <a:gd name="T45" fmla="*/ 180 h 895"/>
                <a:gd name="T46" fmla="*/ 170 w 894"/>
                <a:gd name="T47" fmla="*/ 179 h 895"/>
                <a:gd name="T48" fmla="*/ 152 w 894"/>
                <a:gd name="T49" fmla="*/ 178 h 895"/>
                <a:gd name="T50" fmla="*/ 132 w 894"/>
                <a:gd name="T51" fmla="*/ 176 h 895"/>
                <a:gd name="T52" fmla="*/ 112 w 894"/>
                <a:gd name="T53" fmla="*/ 176 h 895"/>
                <a:gd name="T54" fmla="*/ 94 w 894"/>
                <a:gd name="T55" fmla="*/ 175 h 895"/>
                <a:gd name="T56" fmla="*/ 79 w 894"/>
                <a:gd name="T57" fmla="*/ 175 h 895"/>
                <a:gd name="T58" fmla="*/ 73 w 894"/>
                <a:gd name="T59" fmla="*/ 174 h 895"/>
                <a:gd name="T60" fmla="*/ 72 w 894"/>
                <a:gd name="T61" fmla="*/ 175 h 895"/>
                <a:gd name="T62" fmla="*/ 71 w 894"/>
                <a:gd name="T63" fmla="*/ 175 h 895"/>
                <a:gd name="T64" fmla="*/ 71 w 894"/>
                <a:gd name="T65" fmla="*/ 175 h 895"/>
                <a:gd name="T66" fmla="*/ 70 w 894"/>
                <a:gd name="T67" fmla="*/ 175 h 895"/>
                <a:gd name="T68" fmla="*/ 68 w 894"/>
                <a:gd name="T69" fmla="*/ 174 h 895"/>
                <a:gd name="T70" fmla="*/ 66 w 894"/>
                <a:gd name="T71" fmla="*/ 171 h 895"/>
                <a:gd name="T72" fmla="*/ 63 w 894"/>
                <a:gd name="T73" fmla="*/ 167 h 895"/>
                <a:gd name="T74" fmla="*/ 60 w 894"/>
                <a:gd name="T75" fmla="*/ 160 h 895"/>
                <a:gd name="T76" fmla="*/ 54 w 894"/>
                <a:gd name="T77" fmla="*/ 136 h 895"/>
                <a:gd name="T78" fmla="*/ 41 w 894"/>
                <a:gd name="T79" fmla="*/ 84 h 895"/>
                <a:gd name="T80" fmla="*/ 28 w 894"/>
                <a:gd name="T81" fmla="*/ 32 h 895"/>
                <a:gd name="T82" fmla="*/ 22 w 894"/>
                <a:gd name="T83" fmla="*/ 8 h 895"/>
                <a:gd name="T84" fmla="*/ 22 w 894"/>
                <a:gd name="T85" fmla="*/ 7 h 895"/>
                <a:gd name="T86" fmla="*/ 22 w 894"/>
                <a:gd name="T87" fmla="*/ 7 h 895"/>
                <a:gd name="T88" fmla="*/ 21 w 894"/>
                <a:gd name="T89" fmla="*/ 6 h 895"/>
                <a:gd name="T90" fmla="*/ 18 w 894"/>
                <a:gd name="T91" fmla="*/ 3 h 895"/>
                <a:gd name="T92" fmla="*/ 15 w 894"/>
                <a:gd name="T93" fmla="*/ 1 h 895"/>
                <a:gd name="T94" fmla="*/ 10 w 894"/>
                <a:gd name="T95" fmla="*/ 0 h 89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94"/>
                <a:gd name="T145" fmla="*/ 0 h 895"/>
                <a:gd name="T146" fmla="*/ 894 w 894"/>
                <a:gd name="T147" fmla="*/ 895 h 89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94" h="895">
                  <a:moveTo>
                    <a:pt x="45" y="0"/>
                  </a:moveTo>
                  <a:lnTo>
                    <a:pt x="39" y="0"/>
                  </a:lnTo>
                  <a:lnTo>
                    <a:pt x="36" y="2"/>
                  </a:lnTo>
                  <a:lnTo>
                    <a:pt x="30" y="4"/>
                  </a:lnTo>
                  <a:lnTo>
                    <a:pt x="24" y="7"/>
                  </a:lnTo>
                  <a:lnTo>
                    <a:pt x="19" y="11"/>
                  </a:lnTo>
                  <a:lnTo>
                    <a:pt x="13" y="16"/>
                  </a:lnTo>
                  <a:lnTo>
                    <a:pt x="8" y="22"/>
                  </a:lnTo>
                  <a:lnTo>
                    <a:pt x="3" y="30"/>
                  </a:lnTo>
                  <a:lnTo>
                    <a:pt x="2" y="33"/>
                  </a:lnTo>
                  <a:lnTo>
                    <a:pt x="0" y="37"/>
                  </a:lnTo>
                  <a:lnTo>
                    <a:pt x="0" y="41"/>
                  </a:lnTo>
                  <a:lnTo>
                    <a:pt x="0" y="43"/>
                  </a:lnTo>
                  <a:lnTo>
                    <a:pt x="131" y="787"/>
                  </a:lnTo>
                  <a:lnTo>
                    <a:pt x="131" y="786"/>
                  </a:lnTo>
                  <a:lnTo>
                    <a:pt x="131" y="785"/>
                  </a:lnTo>
                  <a:lnTo>
                    <a:pt x="131" y="783"/>
                  </a:lnTo>
                  <a:lnTo>
                    <a:pt x="132" y="798"/>
                  </a:lnTo>
                  <a:lnTo>
                    <a:pt x="136" y="813"/>
                  </a:lnTo>
                  <a:lnTo>
                    <a:pt x="144" y="830"/>
                  </a:lnTo>
                  <a:lnTo>
                    <a:pt x="155" y="847"/>
                  </a:lnTo>
                  <a:lnTo>
                    <a:pt x="172" y="864"/>
                  </a:lnTo>
                  <a:lnTo>
                    <a:pt x="193" y="877"/>
                  </a:lnTo>
                  <a:lnTo>
                    <a:pt x="220" y="889"/>
                  </a:lnTo>
                  <a:lnTo>
                    <a:pt x="253" y="895"/>
                  </a:lnTo>
                  <a:lnTo>
                    <a:pt x="254" y="895"/>
                  </a:lnTo>
                  <a:lnTo>
                    <a:pt x="256" y="895"/>
                  </a:lnTo>
                  <a:lnTo>
                    <a:pt x="870" y="895"/>
                  </a:lnTo>
                  <a:lnTo>
                    <a:pt x="875" y="894"/>
                  </a:lnTo>
                  <a:lnTo>
                    <a:pt x="881" y="891"/>
                  </a:lnTo>
                  <a:lnTo>
                    <a:pt x="885" y="889"/>
                  </a:lnTo>
                  <a:lnTo>
                    <a:pt x="888" y="883"/>
                  </a:lnTo>
                  <a:lnTo>
                    <a:pt x="891" y="874"/>
                  </a:lnTo>
                  <a:lnTo>
                    <a:pt x="893" y="863"/>
                  </a:lnTo>
                  <a:lnTo>
                    <a:pt x="894" y="851"/>
                  </a:lnTo>
                  <a:lnTo>
                    <a:pt x="893" y="838"/>
                  </a:lnTo>
                  <a:lnTo>
                    <a:pt x="891" y="825"/>
                  </a:lnTo>
                  <a:lnTo>
                    <a:pt x="884" y="813"/>
                  </a:lnTo>
                  <a:lnTo>
                    <a:pt x="874" y="802"/>
                  </a:lnTo>
                  <a:lnTo>
                    <a:pt x="859" y="792"/>
                  </a:lnTo>
                  <a:lnTo>
                    <a:pt x="848" y="789"/>
                  </a:lnTo>
                  <a:lnTo>
                    <a:pt x="829" y="786"/>
                  </a:lnTo>
                  <a:lnTo>
                    <a:pt x="805" y="782"/>
                  </a:lnTo>
                  <a:lnTo>
                    <a:pt x="775" y="779"/>
                  </a:lnTo>
                  <a:lnTo>
                    <a:pt x="740" y="777"/>
                  </a:lnTo>
                  <a:lnTo>
                    <a:pt x="702" y="774"/>
                  </a:lnTo>
                  <a:lnTo>
                    <a:pt x="662" y="772"/>
                  </a:lnTo>
                  <a:lnTo>
                    <a:pt x="619" y="769"/>
                  </a:lnTo>
                  <a:lnTo>
                    <a:pt x="576" y="766"/>
                  </a:lnTo>
                  <a:lnTo>
                    <a:pt x="531" y="765"/>
                  </a:lnTo>
                  <a:lnTo>
                    <a:pt x="490" y="764"/>
                  </a:lnTo>
                  <a:lnTo>
                    <a:pt x="448" y="761"/>
                  </a:lnTo>
                  <a:lnTo>
                    <a:pt x="410" y="760"/>
                  </a:lnTo>
                  <a:lnTo>
                    <a:pt x="375" y="759"/>
                  </a:lnTo>
                  <a:lnTo>
                    <a:pt x="345" y="759"/>
                  </a:lnTo>
                  <a:lnTo>
                    <a:pt x="321" y="757"/>
                  </a:lnTo>
                  <a:lnTo>
                    <a:pt x="318" y="757"/>
                  </a:lnTo>
                  <a:lnTo>
                    <a:pt x="315" y="759"/>
                  </a:lnTo>
                  <a:lnTo>
                    <a:pt x="313" y="760"/>
                  </a:lnTo>
                  <a:lnTo>
                    <a:pt x="310" y="761"/>
                  </a:lnTo>
                  <a:lnTo>
                    <a:pt x="310" y="760"/>
                  </a:lnTo>
                  <a:lnTo>
                    <a:pt x="310" y="761"/>
                  </a:lnTo>
                  <a:lnTo>
                    <a:pt x="309" y="761"/>
                  </a:lnTo>
                  <a:lnTo>
                    <a:pt x="308" y="761"/>
                  </a:lnTo>
                  <a:lnTo>
                    <a:pt x="305" y="760"/>
                  </a:lnTo>
                  <a:lnTo>
                    <a:pt x="301" y="759"/>
                  </a:lnTo>
                  <a:lnTo>
                    <a:pt x="297" y="756"/>
                  </a:lnTo>
                  <a:lnTo>
                    <a:pt x="293" y="751"/>
                  </a:lnTo>
                  <a:lnTo>
                    <a:pt x="287" y="744"/>
                  </a:lnTo>
                  <a:lnTo>
                    <a:pt x="282" y="737"/>
                  </a:lnTo>
                  <a:lnTo>
                    <a:pt x="275" y="725"/>
                  </a:lnTo>
                  <a:lnTo>
                    <a:pt x="269" y="711"/>
                  </a:lnTo>
                  <a:lnTo>
                    <a:pt x="261" y="694"/>
                  </a:lnTo>
                  <a:lnTo>
                    <a:pt x="254" y="664"/>
                  </a:lnTo>
                  <a:lnTo>
                    <a:pt x="235" y="590"/>
                  </a:lnTo>
                  <a:lnTo>
                    <a:pt x="209" y="484"/>
                  </a:lnTo>
                  <a:lnTo>
                    <a:pt x="180" y="363"/>
                  </a:lnTo>
                  <a:lnTo>
                    <a:pt x="150" y="242"/>
                  </a:lnTo>
                  <a:lnTo>
                    <a:pt x="124" y="138"/>
                  </a:lnTo>
                  <a:lnTo>
                    <a:pt x="105" y="64"/>
                  </a:lnTo>
                  <a:lnTo>
                    <a:pt x="98" y="35"/>
                  </a:lnTo>
                  <a:lnTo>
                    <a:pt x="97" y="34"/>
                  </a:lnTo>
                  <a:lnTo>
                    <a:pt x="97" y="32"/>
                  </a:lnTo>
                  <a:lnTo>
                    <a:pt x="95" y="30"/>
                  </a:lnTo>
                  <a:lnTo>
                    <a:pt x="94" y="29"/>
                  </a:lnTo>
                  <a:lnTo>
                    <a:pt x="93" y="26"/>
                  </a:lnTo>
                  <a:lnTo>
                    <a:pt x="90" y="24"/>
                  </a:lnTo>
                  <a:lnTo>
                    <a:pt x="85" y="19"/>
                  </a:lnTo>
                  <a:lnTo>
                    <a:pt x="80" y="13"/>
                  </a:lnTo>
                  <a:lnTo>
                    <a:pt x="72" y="8"/>
                  </a:lnTo>
                  <a:lnTo>
                    <a:pt x="64" y="4"/>
                  </a:lnTo>
                  <a:lnTo>
                    <a:pt x="55" y="2"/>
                  </a:lnTo>
                  <a:lnTo>
                    <a:pt x="45" y="0"/>
                  </a:lnTo>
                  <a:close/>
                </a:path>
              </a:pathLst>
            </a:custGeom>
            <a:solidFill>
              <a:srgbClr val="000000"/>
            </a:solidFill>
            <a:ln w="9525">
              <a:noFill/>
              <a:round/>
              <a:headEnd/>
              <a:tailEnd/>
            </a:ln>
          </p:spPr>
          <p:txBody>
            <a:bodyPr/>
            <a:lstStyle/>
            <a:p>
              <a:pPr rtl="0"/>
              <a:endParaRPr lang="en-US" sz="3800"/>
            </a:p>
          </p:txBody>
        </p:sp>
        <p:sp>
          <p:nvSpPr>
            <p:cNvPr id="41599" name="Freeform 639"/>
            <p:cNvSpPr>
              <a:spLocks/>
            </p:cNvSpPr>
            <p:nvPr/>
          </p:nvSpPr>
          <p:spPr bwMode="auto">
            <a:xfrm>
              <a:off x="346" y="2681"/>
              <a:ext cx="187" cy="187"/>
            </a:xfrm>
            <a:custGeom>
              <a:avLst/>
              <a:gdLst>
                <a:gd name="T0" fmla="*/ 2 w 814"/>
                <a:gd name="T1" fmla="*/ 0 h 817"/>
                <a:gd name="T2" fmla="*/ 3 w 814"/>
                <a:gd name="T3" fmla="*/ 2 h 817"/>
                <a:gd name="T4" fmla="*/ 6 w 814"/>
                <a:gd name="T5" fmla="*/ 10 h 817"/>
                <a:gd name="T6" fmla="*/ 16 w 814"/>
                <a:gd name="T7" fmla="*/ 51 h 817"/>
                <a:gd name="T8" fmla="*/ 30 w 814"/>
                <a:gd name="T9" fmla="*/ 106 h 817"/>
                <a:gd name="T10" fmla="*/ 40 w 814"/>
                <a:gd name="T11" fmla="*/ 146 h 817"/>
                <a:gd name="T12" fmla="*/ 42 w 814"/>
                <a:gd name="T13" fmla="*/ 152 h 817"/>
                <a:gd name="T14" fmla="*/ 42 w 814"/>
                <a:gd name="T15" fmla="*/ 152 h 817"/>
                <a:gd name="T16" fmla="*/ 44 w 814"/>
                <a:gd name="T17" fmla="*/ 157 h 817"/>
                <a:gd name="T18" fmla="*/ 48 w 814"/>
                <a:gd name="T19" fmla="*/ 164 h 817"/>
                <a:gd name="T20" fmla="*/ 51 w 814"/>
                <a:gd name="T21" fmla="*/ 169 h 817"/>
                <a:gd name="T22" fmla="*/ 56 w 814"/>
                <a:gd name="T23" fmla="*/ 173 h 817"/>
                <a:gd name="T24" fmla="*/ 60 w 814"/>
                <a:gd name="T25" fmla="*/ 174 h 817"/>
                <a:gd name="T26" fmla="*/ 64 w 814"/>
                <a:gd name="T27" fmla="*/ 174 h 817"/>
                <a:gd name="T28" fmla="*/ 75 w 814"/>
                <a:gd name="T29" fmla="*/ 174 h 817"/>
                <a:gd name="T30" fmla="*/ 95 w 814"/>
                <a:gd name="T31" fmla="*/ 175 h 817"/>
                <a:gd name="T32" fmla="*/ 115 w 814"/>
                <a:gd name="T33" fmla="*/ 175 h 817"/>
                <a:gd name="T34" fmla="*/ 133 w 814"/>
                <a:gd name="T35" fmla="*/ 176 h 817"/>
                <a:gd name="T36" fmla="*/ 150 w 814"/>
                <a:gd name="T37" fmla="*/ 177 h 817"/>
                <a:gd name="T38" fmla="*/ 164 w 814"/>
                <a:gd name="T39" fmla="*/ 178 h 817"/>
                <a:gd name="T40" fmla="*/ 175 w 814"/>
                <a:gd name="T41" fmla="*/ 179 h 817"/>
                <a:gd name="T42" fmla="*/ 182 w 814"/>
                <a:gd name="T43" fmla="*/ 180 h 817"/>
                <a:gd name="T44" fmla="*/ 185 w 814"/>
                <a:gd name="T45" fmla="*/ 182 h 817"/>
                <a:gd name="T46" fmla="*/ 187 w 814"/>
                <a:gd name="T47" fmla="*/ 184 h 817"/>
                <a:gd name="T48" fmla="*/ 187 w 814"/>
                <a:gd name="T49" fmla="*/ 186 h 817"/>
                <a:gd name="T50" fmla="*/ 187 w 814"/>
                <a:gd name="T51" fmla="*/ 187 h 817"/>
                <a:gd name="T52" fmla="*/ 184 w 814"/>
                <a:gd name="T53" fmla="*/ 187 h 817"/>
                <a:gd name="T54" fmla="*/ 172 w 814"/>
                <a:gd name="T55" fmla="*/ 187 h 817"/>
                <a:gd name="T56" fmla="*/ 152 w 814"/>
                <a:gd name="T57" fmla="*/ 187 h 817"/>
                <a:gd name="T58" fmla="*/ 128 w 814"/>
                <a:gd name="T59" fmla="*/ 187 h 817"/>
                <a:gd name="T60" fmla="*/ 104 w 814"/>
                <a:gd name="T61" fmla="*/ 187 h 817"/>
                <a:gd name="T62" fmla="*/ 80 w 814"/>
                <a:gd name="T63" fmla="*/ 187 h 817"/>
                <a:gd name="T64" fmla="*/ 62 w 814"/>
                <a:gd name="T65" fmla="*/ 187 h 817"/>
                <a:gd name="T66" fmla="*/ 51 w 814"/>
                <a:gd name="T67" fmla="*/ 187 h 817"/>
                <a:gd name="T68" fmla="*/ 43 w 814"/>
                <a:gd name="T69" fmla="*/ 186 h 817"/>
                <a:gd name="T70" fmla="*/ 35 w 814"/>
                <a:gd name="T71" fmla="*/ 181 h 817"/>
                <a:gd name="T72" fmla="*/ 31 w 814"/>
                <a:gd name="T73" fmla="*/ 176 h 817"/>
                <a:gd name="T74" fmla="*/ 30 w 814"/>
                <a:gd name="T75" fmla="*/ 172 h 817"/>
                <a:gd name="T76" fmla="*/ 30 w 814"/>
                <a:gd name="T77" fmla="*/ 170 h 817"/>
                <a:gd name="T78" fmla="*/ 30 w 814"/>
                <a:gd name="T79" fmla="*/ 170 h 817"/>
                <a:gd name="T80" fmla="*/ 28 w 814"/>
                <a:gd name="T81" fmla="*/ 163 h 817"/>
                <a:gd name="T82" fmla="*/ 20 w 814"/>
                <a:gd name="T83" fmla="*/ 117 h 817"/>
                <a:gd name="T84" fmla="*/ 9 w 814"/>
                <a:gd name="T85" fmla="*/ 56 h 817"/>
                <a:gd name="T86" fmla="*/ 1 w 814"/>
                <a:gd name="T87" fmla="*/ 10 h 817"/>
                <a:gd name="T88" fmla="*/ 0 w 814"/>
                <a:gd name="T89" fmla="*/ 1 h 817"/>
                <a:gd name="T90" fmla="*/ 1 w 814"/>
                <a:gd name="T91" fmla="*/ 0 h 81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14"/>
                <a:gd name="T139" fmla="*/ 0 h 817"/>
                <a:gd name="T140" fmla="*/ 814 w 814"/>
                <a:gd name="T141" fmla="*/ 817 h 81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14" h="817">
                  <a:moveTo>
                    <a:pt x="5" y="0"/>
                  </a:moveTo>
                  <a:lnTo>
                    <a:pt x="9" y="2"/>
                  </a:lnTo>
                  <a:lnTo>
                    <a:pt x="13" y="3"/>
                  </a:lnTo>
                  <a:lnTo>
                    <a:pt x="15" y="7"/>
                  </a:lnTo>
                  <a:lnTo>
                    <a:pt x="19" y="11"/>
                  </a:lnTo>
                  <a:lnTo>
                    <a:pt x="27" y="42"/>
                  </a:lnTo>
                  <a:lnTo>
                    <a:pt x="45" y="117"/>
                  </a:lnTo>
                  <a:lnTo>
                    <a:pt x="71" y="221"/>
                  </a:lnTo>
                  <a:lnTo>
                    <a:pt x="101" y="341"/>
                  </a:lnTo>
                  <a:lnTo>
                    <a:pt x="131" y="461"/>
                  </a:lnTo>
                  <a:lnTo>
                    <a:pt x="157" y="564"/>
                  </a:lnTo>
                  <a:lnTo>
                    <a:pt x="175" y="638"/>
                  </a:lnTo>
                  <a:lnTo>
                    <a:pt x="182" y="665"/>
                  </a:lnTo>
                  <a:lnTo>
                    <a:pt x="182" y="666"/>
                  </a:lnTo>
                  <a:lnTo>
                    <a:pt x="182" y="668"/>
                  </a:lnTo>
                  <a:lnTo>
                    <a:pt x="190" y="686"/>
                  </a:lnTo>
                  <a:lnTo>
                    <a:pt x="198" y="703"/>
                  </a:lnTo>
                  <a:lnTo>
                    <a:pt x="207" y="717"/>
                  </a:lnTo>
                  <a:lnTo>
                    <a:pt x="216" y="729"/>
                  </a:lnTo>
                  <a:lnTo>
                    <a:pt x="224" y="739"/>
                  </a:lnTo>
                  <a:lnTo>
                    <a:pt x="233" y="748"/>
                  </a:lnTo>
                  <a:lnTo>
                    <a:pt x="243" y="755"/>
                  </a:lnTo>
                  <a:lnTo>
                    <a:pt x="252" y="759"/>
                  </a:lnTo>
                  <a:lnTo>
                    <a:pt x="263" y="761"/>
                  </a:lnTo>
                  <a:lnTo>
                    <a:pt x="270" y="761"/>
                  </a:lnTo>
                  <a:lnTo>
                    <a:pt x="278" y="760"/>
                  </a:lnTo>
                  <a:lnTo>
                    <a:pt x="283" y="759"/>
                  </a:lnTo>
                  <a:lnTo>
                    <a:pt x="328" y="760"/>
                  </a:lnTo>
                  <a:lnTo>
                    <a:pt x="371" y="761"/>
                  </a:lnTo>
                  <a:lnTo>
                    <a:pt x="415" y="763"/>
                  </a:lnTo>
                  <a:lnTo>
                    <a:pt x="458" y="765"/>
                  </a:lnTo>
                  <a:lnTo>
                    <a:pt x="501" y="766"/>
                  </a:lnTo>
                  <a:lnTo>
                    <a:pt x="542" y="768"/>
                  </a:lnTo>
                  <a:lnTo>
                    <a:pt x="581" y="770"/>
                  </a:lnTo>
                  <a:lnTo>
                    <a:pt x="619" y="772"/>
                  </a:lnTo>
                  <a:lnTo>
                    <a:pt x="654" y="774"/>
                  </a:lnTo>
                  <a:lnTo>
                    <a:pt x="687" y="777"/>
                  </a:lnTo>
                  <a:lnTo>
                    <a:pt x="716" y="778"/>
                  </a:lnTo>
                  <a:lnTo>
                    <a:pt x="742" y="781"/>
                  </a:lnTo>
                  <a:lnTo>
                    <a:pt x="762" y="782"/>
                  </a:lnTo>
                  <a:lnTo>
                    <a:pt x="781" y="785"/>
                  </a:lnTo>
                  <a:lnTo>
                    <a:pt x="792" y="786"/>
                  </a:lnTo>
                  <a:lnTo>
                    <a:pt x="800" y="789"/>
                  </a:lnTo>
                  <a:lnTo>
                    <a:pt x="807" y="794"/>
                  </a:lnTo>
                  <a:lnTo>
                    <a:pt x="812" y="800"/>
                  </a:lnTo>
                  <a:lnTo>
                    <a:pt x="813" y="805"/>
                  </a:lnTo>
                  <a:lnTo>
                    <a:pt x="814" y="812"/>
                  </a:lnTo>
                  <a:lnTo>
                    <a:pt x="814" y="813"/>
                  </a:lnTo>
                  <a:lnTo>
                    <a:pt x="814" y="815"/>
                  </a:lnTo>
                  <a:lnTo>
                    <a:pt x="813" y="816"/>
                  </a:lnTo>
                  <a:lnTo>
                    <a:pt x="813" y="817"/>
                  </a:lnTo>
                  <a:lnTo>
                    <a:pt x="801" y="817"/>
                  </a:lnTo>
                  <a:lnTo>
                    <a:pt x="779" y="817"/>
                  </a:lnTo>
                  <a:lnTo>
                    <a:pt x="748" y="817"/>
                  </a:lnTo>
                  <a:lnTo>
                    <a:pt x="708" y="817"/>
                  </a:lnTo>
                  <a:lnTo>
                    <a:pt x="662" y="817"/>
                  </a:lnTo>
                  <a:lnTo>
                    <a:pt x="613" y="817"/>
                  </a:lnTo>
                  <a:lnTo>
                    <a:pt x="559" y="817"/>
                  </a:lnTo>
                  <a:lnTo>
                    <a:pt x="505" y="817"/>
                  </a:lnTo>
                  <a:lnTo>
                    <a:pt x="451" y="817"/>
                  </a:lnTo>
                  <a:lnTo>
                    <a:pt x="399" y="817"/>
                  </a:lnTo>
                  <a:lnTo>
                    <a:pt x="350" y="817"/>
                  </a:lnTo>
                  <a:lnTo>
                    <a:pt x="307" y="817"/>
                  </a:lnTo>
                  <a:lnTo>
                    <a:pt x="270" y="817"/>
                  </a:lnTo>
                  <a:lnTo>
                    <a:pt x="242" y="817"/>
                  </a:lnTo>
                  <a:lnTo>
                    <a:pt x="222" y="817"/>
                  </a:lnTo>
                  <a:lnTo>
                    <a:pt x="216" y="817"/>
                  </a:lnTo>
                  <a:lnTo>
                    <a:pt x="188" y="812"/>
                  </a:lnTo>
                  <a:lnTo>
                    <a:pt x="168" y="803"/>
                  </a:lnTo>
                  <a:lnTo>
                    <a:pt x="152" y="791"/>
                  </a:lnTo>
                  <a:lnTo>
                    <a:pt x="142" y="779"/>
                  </a:lnTo>
                  <a:lnTo>
                    <a:pt x="135" y="768"/>
                  </a:lnTo>
                  <a:lnTo>
                    <a:pt x="131" y="757"/>
                  </a:lnTo>
                  <a:lnTo>
                    <a:pt x="130" y="750"/>
                  </a:lnTo>
                  <a:lnTo>
                    <a:pt x="130" y="744"/>
                  </a:lnTo>
                  <a:lnTo>
                    <a:pt x="130" y="743"/>
                  </a:lnTo>
                  <a:lnTo>
                    <a:pt x="129" y="743"/>
                  </a:lnTo>
                  <a:lnTo>
                    <a:pt x="129" y="742"/>
                  </a:lnTo>
                  <a:lnTo>
                    <a:pt x="123" y="711"/>
                  </a:lnTo>
                  <a:lnTo>
                    <a:pt x="109" y="629"/>
                  </a:lnTo>
                  <a:lnTo>
                    <a:pt x="88" y="513"/>
                  </a:lnTo>
                  <a:lnTo>
                    <a:pt x="65" y="380"/>
                  </a:lnTo>
                  <a:lnTo>
                    <a:pt x="41" y="246"/>
                  </a:lnTo>
                  <a:lnTo>
                    <a:pt x="21" y="128"/>
                  </a:lnTo>
                  <a:lnTo>
                    <a:pt x="6" y="42"/>
                  </a:lnTo>
                  <a:lnTo>
                    <a:pt x="0" y="6"/>
                  </a:lnTo>
                  <a:lnTo>
                    <a:pt x="1" y="4"/>
                  </a:lnTo>
                  <a:lnTo>
                    <a:pt x="4" y="2"/>
                  </a:lnTo>
                  <a:lnTo>
                    <a:pt x="5" y="0"/>
                  </a:lnTo>
                  <a:close/>
                </a:path>
              </a:pathLst>
            </a:custGeom>
            <a:solidFill>
              <a:srgbClr val="C0C0C0"/>
            </a:solidFill>
            <a:ln w="9525">
              <a:noFill/>
              <a:round/>
              <a:headEnd/>
              <a:tailEnd/>
            </a:ln>
          </p:spPr>
          <p:txBody>
            <a:bodyPr/>
            <a:lstStyle/>
            <a:p>
              <a:pPr rtl="0"/>
              <a:endParaRPr lang="en-US" sz="3800"/>
            </a:p>
          </p:txBody>
        </p:sp>
        <p:sp>
          <p:nvSpPr>
            <p:cNvPr id="41600" name="Freeform 640"/>
            <p:cNvSpPr>
              <a:spLocks/>
            </p:cNvSpPr>
            <p:nvPr/>
          </p:nvSpPr>
          <p:spPr bwMode="auto">
            <a:xfrm>
              <a:off x="733" y="2743"/>
              <a:ext cx="70" cy="263"/>
            </a:xfrm>
            <a:custGeom>
              <a:avLst/>
              <a:gdLst>
                <a:gd name="T0" fmla="*/ 0 w 306"/>
                <a:gd name="T1" fmla="*/ 3 h 1144"/>
                <a:gd name="T2" fmla="*/ 0 w 306"/>
                <a:gd name="T3" fmla="*/ 5 h 1144"/>
                <a:gd name="T4" fmla="*/ 0 w 306"/>
                <a:gd name="T5" fmla="*/ 7 h 1144"/>
                <a:gd name="T6" fmla="*/ 2 w 306"/>
                <a:gd name="T7" fmla="*/ 8 h 1144"/>
                <a:gd name="T8" fmla="*/ 3 w 306"/>
                <a:gd name="T9" fmla="*/ 9 h 1144"/>
                <a:gd name="T10" fmla="*/ 7 w 306"/>
                <a:gd name="T11" fmla="*/ 10 h 1144"/>
                <a:gd name="T12" fmla="*/ 11 w 306"/>
                <a:gd name="T13" fmla="*/ 12 h 1144"/>
                <a:gd name="T14" fmla="*/ 14 w 306"/>
                <a:gd name="T15" fmla="*/ 13 h 1144"/>
                <a:gd name="T16" fmla="*/ 18 w 306"/>
                <a:gd name="T17" fmla="*/ 15 h 1144"/>
                <a:gd name="T18" fmla="*/ 22 w 306"/>
                <a:gd name="T19" fmla="*/ 17 h 1144"/>
                <a:gd name="T20" fmla="*/ 24 w 306"/>
                <a:gd name="T21" fmla="*/ 19 h 1144"/>
                <a:gd name="T22" fmla="*/ 27 w 306"/>
                <a:gd name="T23" fmla="*/ 22 h 1144"/>
                <a:gd name="T24" fmla="*/ 28 w 306"/>
                <a:gd name="T25" fmla="*/ 24 h 1144"/>
                <a:gd name="T26" fmla="*/ 29 w 306"/>
                <a:gd name="T27" fmla="*/ 32 h 1144"/>
                <a:gd name="T28" fmla="*/ 32 w 306"/>
                <a:gd name="T29" fmla="*/ 51 h 1144"/>
                <a:gd name="T30" fmla="*/ 36 w 306"/>
                <a:gd name="T31" fmla="*/ 77 h 1144"/>
                <a:gd name="T32" fmla="*/ 40 w 306"/>
                <a:gd name="T33" fmla="*/ 110 h 1144"/>
                <a:gd name="T34" fmla="*/ 46 w 306"/>
                <a:gd name="T35" fmla="*/ 146 h 1144"/>
                <a:gd name="T36" fmla="*/ 51 w 306"/>
                <a:gd name="T37" fmla="*/ 185 h 1144"/>
                <a:gd name="T38" fmla="*/ 56 w 306"/>
                <a:gd name="T39" fmla="*/ 223 h 1144"/>
                <a:gd name="T40" fmla="*/ 61 w 306"/>
                <a:gd name="T41" fmla="*/ 260 h 1144"/>
                <a:gd name="T42" fmla="*/ 62 w 306"/>
                <a:gd name="T43" fmla="*/ 261 h 1144"/>
                <a:gd name="T44" fmla="*/ 63 w 306"/>
                <a:gd name="T45" fmla="*/ 263 h 1144"/>
                <a:gd name="T46" fmla="*/ 64 w 306"/>
                <a:gd name="T47" fmla="*/ 263 h 1144"/>
                <a:gd name="T48" fmla="*/ 66 w 306"/>
                <a:gd name="T49" fmla="*/ 263 h 1144"/>
                <a:gd name="T50" fmla="*/ 68 w 306"/>
                <a:gd name="T51" fmla="*/ 263 h 1144"/>
                <a:gd name="T52" fmla="*/ 69 w 306"/>
                <a:gd name="T53" fmla="*/ 261 h 1144"/>
                <a:gd name="T54" fmla="*/ 70 w 306"/>
                <a:gd name="T55" fmla="*/ 260 h 1144"/>
                <a:gd name="T56" fmla="*/ 70 w 306"/>
                <a:gd name="T57" fmla="*/ 258 h 1144"/>
                <a:gd name="T58" fmla="*/ 68 w 306"/>
                <a:gd name="T59" fmla="*/ 242 h 1144"/>
                <a:gd name="T60" fmla="*/ 64 w 306"/>
                <a:gd name="T61" fmla="*/ 213 h 1144"/>
                <a:gd name="T62" fmla="*/ 59 w 306"/>
                <a:gd name="T63" fmla="*/ 175 h 1144"/>
                <a:gd name="T64" fmla="*/ 53 w 306"/>
                <a:gd name="T65" fmla="*/ 134 h 1144"/>
                <a:gd name="T66" fmla="*/ 47 w 306"/>
                <a:gd name="T67" fmla="*/ 94 h 1144"/>
                <a:gd name="T68" fmla="*/ 42 w 306"/>
                <a:gd name="T69" fmla="*/ 59 h 1144"/>
                <a:gd name="T70" fmla="*/ 38 w 306"/>
                <a:gd name="T71" fmla="*/ 33 h 1144"/>
                <a:gd name="T72" fmla="*/ 36 w 306"/>
                <a:gd name="T73" fmla="*/ 21 h 1144"/>
                <a:gd name="T74" fmla="*/ 34 w 306"/>
                <a:gd name="T75" fmla="*/ 17 h 1144"/>
                <a:gd name="T76" fmla="*/ 31 w 306"/>
                <a:gd name="T77" fmla="*/ 13 h 1144"/>
                <a:gd name="T78" fmla="*/ 27 w 306"/>
                <a:gd name="T79" fmla="*/ 10 h 1144"/>
                <a:gd name="T80" fmla="*/ 22 w 306"/>
                <a:gd name="T81" fmla="*/ 7 h 1144"/>
                <a:gd name="T82" fmla="*/ 17 w 306"/>
                <a:gd name="T83" fmla="*/ 4 h 1144"/>
                <a:gd name="T84" fmla="*/ 12 w 306"/>
                <a:gd name="T85" fmla="*/ 3 h 1144"/>
                <a:gd name="T86" fmla="*/ 8 w 306"/>
                <a:gd name="T87" fmla="*/ 1 h 1144"/>
                <a:gd name="T88" fmla="*/ 6 w 306"/>
                <a:gd name="T89" fmla="*/ 0 h 1144"/>
                <a:gd name="T90" fmla="*/ 4 w 306"/>
                <a:gd name="T91" fmla="*/ 0 h 1144"/>
                <a:gd name="T92" fmla="*/ 3 w 306"/>
                <a:gd name="T93" fmla="*/ 1 h 1144"/>
                <a:gd name="T94" fmla="*/ 1 w 306"/>
                <a:gd name="T95" fmla="*/ 2 h 1144"/>
                <a:gd name="T96" fmla="*/ 0 w 306"/>
                <a:gd name="T97" fmla="*/ 3 h 114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06"/>
                <a:gd name="T148" fmla="*/ 0 h 1144"/>
                <a:gd name="T149" fmla="*/ 306 w 306"/>
                <a:gd name="T150" fmla="*/ 1144 h 114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06" h="1144">
                  <a:moveTo>
                    <a:pt x="2" y="14"/>
                  </a:moveTo>
                  <a:lnTo>
                    <a:pt x="0" y="22"/>
                  </a:lnTo>
                  <a:lnTo>
                    <a:pt x="2" y="29"/>
                  </a:lnTo>
                  <a:lnTo>
                    <a:pt x="7" y="35"/>
                  </a:lnTo>
                  <a:lnTo>
                    <a:pt x="13" y="39"/>
                  </a:lnTo>
                  <a:lnTo>
                    <a:pt x="29" y="44"/>
                  </a:lnTo>
                  <a:lnTo>
                    <a:pt x="46" y="51"/>
                  </a:lnTo>
                  <a:lnTo>
                    <a:pt x="63" y="58"/>
                  </a:lnTo>
                  <a:lnTo>
                    <a:pt x="80" y="66"/>
                  </a:lnTo>
                  <a:lnTo>
                    <a:pt x="94" y="75"/>
                  </a:lnTo>
                  <a:lnTo>
                    <a:pt x="107" y="84"/>
                  </a:lnTo>
                  <a:lnTo>
                    <a:pt x="116" y="94"/>
                  </a:lnTo>
                  <a:lnTo>
                    <a:pt x="121" y="103"/>
                  </a:lnTo>
                  <a:lnTo>
                    <a:pt x="128" y="139"/>
                  </a:lnTo>
                  <a:lnTo>
                    <a:pt x="139" y="220"/>
                  </a:lnTo>
                  <a:lnTo>
                    <a:pt x="156" y="335"/>
                  </a:lnTo>
                  <a:lnTo>
                    <a:pt x="177" y="479"/>
                  </a:lnTo>
                  <a:lnTo>
                    <a:pt x="199" y="637"/>
                  </a:lnTo>
                  <a:lnTo>
                    <a:pt x="223" y="805"/>
                  </a:lnTo>
                  <a:lnTo>
                    <a:pt x="246" y="971"/>
                  </a:lnTo>
                  <a:lnTo>
                    <a:pt x="267" y="1129"/>
                  </a:lnTo>
                  <a:lnTo>
                    <a:pt x="270" y="1137"/>
                  </a:lnTo>
                  <a:lnTo>
                    <a:pt x="275" y="1142"/>
                  </a:lnTo>
                  <a:lnTo>
                    <a:pt x="281" y="1144"/>
                  </a:lnTo>
                  <a:lnTo>
                    <a:pt x="289" y="1144"/>
                  </a:lnTo>
                  <a:lnTo>
                    <a:pt x="297" y="1142"/>
                  </a:lnTo>
                  <a:lnTo>
                    <a:pt x="303" y="1137"/>
                  </a:lnTo>
                  <a:lnTo>
                    <a:pt x="306" y="1130"/>
                  </a:lnTo>
                  <a:lnTo>
                    <a:pt x="306" y="1122"/>
                  </a:lnTo>
                  <a:lnTo>
                    <a:pt x="297" y="1051"/>
                  </a:lnTo>
                  <a:lnTo>
                    <a:pt x="279" y="925"/>
                  </a:lnTo>
                  <a:lnTo>
                    <a:pt x="257" y="763"/>
                  </a:lnTo>
                  <a:lnTo>
                    <a:pt x="232" y="585"/>
                  </a:lnTo>
                  <a:lnTo>
                    <a:pt x="207" y="410"/>
                  </a:lnTo>
                  <a:lnTo>
                    <a:pt x="185" y="256"/>
                  </a:lnTo>
                  <a:lnTo>
                    <a:pt x="168" y="144"/>
                  </a:lnTo>
                  <a:lnTo>
                    <a:pt x="159" y="92"/>
                  </a:lnTo>
                  <a:lnTo>
                    <a:pt x="150" y="74"/>
                  </a:lnTo>
                  <a:lnTo>
                    <a:pt x="136" y="57"/>
                  </a:lnTo>
                  <a:lnTo>
                    <a:pt x="116" y="43"/>
                  </a:lnTo>
                  <a:lnTo>
                    <a:pt x="95" y="30"/>
                  </a:lnTo>
                  <a:lnTo>
                    <a:pt x="73" y="19"/>
                  </a:lnTo>
                  <a:lnTo>
                    <a:pt x="54" y="12"/>
                  </a:lnTo>
                  <a:lnTo>
                    <a:pt x="37" y="5"/>
                  </a:lnTo>
                  <a:lnTo>
                    <a:pt x="26" y="1"/>
                  </a:lnTo>
                  <a:lnTo>
                    <a:pt x="18" y="0"/>
                  </a:lnTo>
                  <a:lnTo>
                    <a:pt x="11" y="3"/>
                  </a:lnTo>
                  <a:lnTo>
                    <a:pt x="5" y="8"/>
                  </a:lnTo>
                  <a:lnTo>
                    <a:pt x="2" y="14"/>
                  </a:lnTo>
                  <a:close/>
                </a:path>
              </a:pathLst>
            </a:custGeom>
            <a:solidFill>
              <a:srgbClr val="000000"/>
            </a:solidFill>
            <a:ln w="9525">
              <a:noFill/>
              <a:round/>
              <a:headEnd/>
              <a:tailEnd/>
            </a:ln>
          </p:spPr>
          <p:txBody>
            <a:bodyPr/>
            <a:lstStyle/>
            <a:p>
              <a:pPr rtl="0"/>
              <a:endParaRPr lang="en-US" sz="3800"/>
            </a:p>
          </p:txBody>
        </p:sp>
        <p:sp>
          <p:nvSpPr>
            <p:cNvPr id="41601" name="Freeform 641"/>
            <p:cNvSpPr>
              <a:spLocks/>
            </p:cNvSpPr>
            <p:nvPr/>
          </p:nvSpPr>
          <p:spPr bwMode="auto">
            <a:xfrm>
              <a:off x="678" y="2744"/>
              <a:ext cx="34" cy="260"/>
            </a:xfrm>
            <a:custGeom>
              <a:avLst/>
              <a:gdLst>
                <a:gd name="T0" fmla="*/ 27 w 151"/>
                <a:gd name="T1" fmla="*/ 0 h 1135"/>
                <a:gd name="T2" fmla="*/ 25 w 151"/>
                <a:gd name="T3" fmla="*/ 2 h 1135"/>
                <a:gd name="T4" fmla="*/ 22 w 151"/>
                <a:gd name="T5" fmla="*/ 4 h 1135"/>
                <a:gd name="T6" fmla="*/ 18 w 151"/>
                <a:gd name="T7" fmla="*/ 6 h 1135"/>
                <a:gd name="T8" fmla="*/ 13 w 151"/>
                <a:gd name="T9" fmla="*/ 10 h 1135"/>
                <a:gd name="T10" fmla="*/ 9 w 151"/>
                <a:gd name="T11" fmla="*/ 14 h 1135"/>
                <a:gd name="T12" fmla="*/ 5 w 151"/>
                <a:gd name="T13" fmla="*/ 18 h 1135"/>
                <a:gd name="T14" fmla="*/ 3 w 151"/>
                <a:gd name="T15" fmla="*/ 22 h 1135"/>
                <a:gd name="T16" fmla="*/ 2 w 151"/>
                <a:gd name="T17" fmla="*/ 26 h 1135"/>
                <a:gd name="T18" fmla="*/ 1 w 151"/>
                <a:gd name="T19" fmla="*/ 65 h 1135"/>
                <a:gd name="T20" fmla="*/ 1 w 151"/>
                <a:gd name="T21" fmla="*/ 141 h 1135"/>
                <a:gd name="T22" fmla="*/ 0 w 151"/>
                <a:gd name="T23" fmla="*/ 217 h 1135"/>
                <a:gd name="T24" fmla="*/ 0 w 151"/>
                <a:gd name="T25" fmla="*/ 255 h 1135"/>
                <a:gd name="T26" fmla="*/ 0 w 151"/>
                <a:gd name="T27" fmla="*/ 257 h 1135"/>
                <a:gd name="T28" fmla="*/ 2 w 151"/>
                <a:gd name="T29" fmla="*/ 259 h 1135"/>
                <a:gd name="T30" fmla="*/ 3 w 151"/>
                <a:gd name="T31" fmla="*/ 260 h 1135"/>
                <a:gd name="T32" fmla="*/ 5 w 151"/>
                <a:gd name="T33" fmla="*/ 260 h 1135"/>
                <a:gd name="T34" fmla="*/ 6 w 151"/>
                <a:gd name="T35" fmla="*/ 260 h 1135"/>
                <a:gd name="T36" fmla="*/ 8 w 151"/>
                <a:gd name="T37" fmla="*/ 259 h 1135"/>
                <a:gd name="T38" fmla="*/ 9 w 151"/>
                <a:gd name="T39" fmla="*/ 257 h 1135"/>
                <a:gd name="T40" fmla="*/ 9 w 151"/>
                <a:gd name="T41" fmla="*/ 255 h 1135"/>
                <a:gd name="T42" fmla="*/ 9 w 151"/>
                <a:gd name="T43" fmla="*/ 189 h 1135"/>
                <a:gd name="T44" fmla="*/ 9 w 151"/>
                <a:gd name="T45" fmla="*/ 116 h 1135"/>
                <a:gd name="T46" fmla="*/ 10 w 151"/>
                <a:gd name="T47" fmla="*/ 56 h 1135"/>
                <a:gd name="T48" fmla="*/ 10 w 151"/>
                <a:gd name="T49" fmla="*/ 27 h 1135"/>
                <a:gd name="T50" fmla="*/ 11 w 151"/>
                <a:gd name="T51" fmla="*/ 25 h 1135"/>
                <a:gd name="T52" fmla="*/ 13 w 151"/>
                <a:gd name="T53" fmla="*/ 23 h 1135"/>
                <a:gd name="T54" fmla="*/ 15 w 151"/>
                <a:gd name="T55" fmla="*/ 20 h 1135"/>
                <a:gd name="T56" fmla="*/ 18 w 151"/>
                <a:gd name="T57" fmla="*/ 17 h 1135"/>
                <a:gd name="T58" fmla="*/ 21 w 151"/>
                <a:gd name="T59" fmla="*/ 15 h 1135"/>
                <a:gd name="T60" fmla="*/ 25 w 151"/>
                <a:gd name="T61" fmla="*/ 12 h 1135"/>
                <a:gd name="T62" fmla="*/ 28 w 151"/>
                <a:gd name="T63" fmla="*/ 10 h 1135"/>
                <a:gd name="T64" fmla="*/ 32 w 151"/>
                <a:gd name="T65" fmla="*/ 8 h 1135"/>
                <a:gd name="T66" fmla="*/ 33 w 151"/>
                <a:gd name="T67" fmla="*/ 7 h 1135"/>
                <a:gd name="T68" fmla="*/ 34 w 151"/>
                <a:gd name="T69" fmla="*/ 5 h 1135"/>
                <a:gd name="T70" fmla="*/ 34 w 151"/>
                <a:gd name="T71" fmla="*/ 4 h 1135"/>
                <a:gd name="T72" fmla="*/ 34 w 151"/>
                <a:gd name="T73" fmla="*/ 2 h 1135"/>
                <a:gd name="T74" fmla="*/ 32 w 151"/>
                <a:gd name="T75" fmla="*/ 1 h 1135"/>
                <a:gd name="T76" fmla="*/ 31 w 151"/>
                <a:gd name="T77" fmla="*/ 0 h 1135"/>
                <a:gd name="T78" fmla="*/ 29 w 151"/>
                <a:gd name="T79" fmla="*/ 0 h 1135"/>
                <a:gd name="T80" fmla="*/ 27 w 151"/>
                <a:gd name="T81" fmla="*/ 0 h 113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1"/>
                <a:gd name="T124" fmla="*/ 0 h 1135"/>
                <a:gd name="T125" fmla="*/ 151 w 151"/>
                <a:gd name="T126" fmla="*/ 1135 h 113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1" h="1135">
                  <a:moveTo>
                    <a:pt x="121" y="2"/>
                  </a:moveTo>
                  <a:lnTo>
                    <a:pt x="111" y="7"/>
                  </a:lnTo>
                  <a:lnTo>
                    <a:pt x="96" y="16"/>
                  </a:lnTo>
                  <a:lnTo>
                    <a:pt x="78" y="28"/>
                  </a:lnTo>
                  <a:lnTo>
                    <a:pt x="59" y="42"/>
                  </a:lnTo>
                  <a:lnTo>
                    <a:pt x="41" y="59"/>
                  </a:lnTo>
                  <a:lnTo>
                    <a:pt x="24" y="78"/>
                  </a:lnTo>
                  <a:lnTo>
                    <a:pt x="12" y="96"/>
                  </a:lnTo>
                  <a:lnTo>
                    <a:pt x="7" y="115"/>
                  </a:lnTo>
                  <a:lnTo>
                    <a:pt x="4" y="284"/>
                  </a:lnTo>
                  <a:lnTo>
                    <a:pt x="3" y="617"/>
                  </a:lnTo>
                  <a:lnTo>
                    <a:pt x="1" y="949"/>
                  </a:lnTo>
                  <a:lnTo>
                    <a:pt x="0" y="1115"/>
                  </a:lnTo>
                  <a:lnTo>
                    <a:pt x="1" y="1123"/>
                  </a:lnTo>
                  <a:lnTo>
                    <a:pt x="7" y="1130"/>
                  </a:lnTo>
                  <a:lnTo>
                    <a:pt x="12" y="1134"/>
                  </a:lnTo>
                  <a:lnTo>
                    <a:pt x="20" y="1135"/>
                  </a:lnTo>
                  <a:lnTo>
                    <a:pt x="28" y="1134"/>
                  </a:lnTo>
                  <a:lnTo>
                    <a:pt x="34" y="1130"/>
                  </a:lnTo>
                  <a:lnTo>
                    <a:pt x="39" y="1123"/>
                  </a:lnTo>
                  <a:lnTo>
                    <a:pt x="41" y="1115"/>
                  </a:lnTo>
                  <a:lnTo>
                    <a:pt x="41" y="825"/>
                  </a:lnTo>
                  <a:lnTo>
                    <a:pt x="42" y="507"/>
                  </a:lnTo>
                  <a:lnTo>
                    <a:pt x="44" y="243"/>
                  </a:lnTo>
                  <a:lnTo>
                    <a:pt x="46" y="119"/>
                  </a:lnTo>
                  <a:lnTo>
                    <a:pt x="50" y="110"/>
                  </a:lnTo>
                  <a:lnTo>
                    <a:pt x="56" y="100"/>
                  </a:lnTo>
                  <a:lnTo>
                    <a:pt x="68" y="88"/>
                  </a:lnTo>
                  <a:lnTo>
                    <a:pt x="81" y="76"/>
                  </a:lnTo>
                  <a:lnTo>
                    <a:pt x="95" y="65"/>
                  </a:lnTo>
                  <a:lnTo>
                    <a:pt x="111" y="54"/>
                  </a:lnTo>
                  <a:lnTo>
                    <a:pt x="126" y="45"/>
                  </a:lnTo>
                  <a:lnTo>
                    <a:pt x="141" y="37"/>
                  </a:lnTo>
                  <a:lnTo>
                    <a:pt x="146" y="32"/>
                  </a:lnTo>
                  <a:lnTo>
                    <a:pt x="150" y="24"/>
                  </a:lnTo>
                  <a:lnTo>
                    <a:pt x="151" y="18"/>
                  </a:lnTo>
                  <a:lnTo>
                    <a:pt x="149" y="10"/>
                  </a:lnTo>
                  <a:lnTo>
                    <a:pt x="143" y="3"/>
                  </a:lnTo>
                  <a:lnTo>
                    <a:pt x="137" y="0"/>
                  </a:lnTo>
                  <a:lnTo>
                    <a:pt x="129" y="0"/>
                  </a:lnTo>
                  <a:lnTo>
                    <a:pt x="121" y="2"/>
                  </a:lnTo>
                  <a:close/>
                </a:path>
              </a:pathLst>
            </a:custGeom>
            <a:solidFill>
              <a:srgbClr val="000000"/>
            </a:solidFill>
            <a:ln w="9525">
              <a:noFill/>
              <a:round/>
              <a:headEnd/>
              <a:tailEnd/>
            </a:ln>
          </p:spPr>
          <p:txBody>
            <a:bodyPr/>
            <a:lstStyle/>
            <a:p>
              <a:pPr rtl="0"/>
              <a:endParaRPr lang="en-US" sz="3800"/>
            </a:p>
          </p:txBody>
        </p:sp>
        <p:sp>
          <p:nvSpPr>
            <p:cNvPr id="41602" name="Freeform 642"/>
            <p:cNvSpPr>
              <a:spLocks/>
            </p:cNvSpPr>
            <p:nvPr/>
          </p:nvSpPr>
          <p:spPr bwMode="auto">
            <a:xfrm>
              <a:off x="485" y="2725"/>
              <a:ext cx="313" cy="71"/>
            </a:xfrm>
            <a:custGeom>
              <a:avLst/>
              <a:gdLst>
                <a:gd name="T0" fmla="*/ 300 w 1367"/>
                <a:gd name="T1" fmla="*/ 0 h 308"/>
                <a:gd name="T2" fmla="*/ 9 w 1367"/>
                <a:gd name="T3" fmla="*/ 46 h 308"/>
                <a:gd name="T4" fmla="*/ 8 w 1367"/>
                <a:gd name="T5" fmla="*/ 46 h 308"/>
                <a:gd name="T6" fmla="*/ 8 w 1367"/>
                <a:gd name="T7" fmla="*/ 46 h 308"/>
                <a:gd name="T8" fmla="*/ 7 w 1367"/>
                <a:gd name="T9" fmla="*/ 47 h 308"/>
                <a:gd name="T10" fmla="*/ 6 w 1367"/>
                <a:gd name="T11" fmla="*/ 47 h 308"/>
                <a:gd name="T12" fmla="*/ 3 w 1367"/>
                <a:gd name="T13" fmla="*/ 52 h 308"/>
                <a:gd name="T14" fmla="*/ 1 w 1367"/>
                <a:gd name="T15" fmla="*/ 55 h 308"/>
                <a:gd name="T16" fmla="*/ 0 w 1367"/>
                <a:gd name="T17" fmla="*/ 59 h 308"/>
                <a:gd name="T18" fmla="*/ 0 w 1367"/>
                <a:gd name="T19" fmla="*/ 63 h 308"/>
                <a:gd name="T20" fmla="*/ 1 w 1367"/>
                <a:gd name="T21" fmla="*/ 65 h 308"/>
                <a:gd name="T22" fmla="*/ 3 w 1367"/>
                <a:gd name="T23" fmla="*/ 67 h 308"/>
                <a:gd name="T24" fmla="*/ 5 w 1367"/>
                <a:gd name="T25" fmla="*/ 69 h 308"/>
                <a:gd name="T26" fmla="*/ 7 w 1367"/>
                <a:gd name="T27" fmla="*/ 70 h 308"/>
                <a:gd name="T28" fmla="*/ 9 w 1367"/>
                <a:gd name="T29" fmla="*/ 71 h 308"/>
                <a:gd name="T30" fmla="*/ 11 w 1367"/>
                <a:gd name="T31" fmla="*/ 71 h 308"/>
                <a:gd name="T32" fmla="*/ 12 w 1367"/>
                <a:gd name="T33" fmla="*/ 71 h 308"/>
                <a:gd name="T34" fmla="*/ 13 w 1367"/>
                <a:gd name="T35" fmla="*/ 71 h 308"/>
                <a:gd name="T36" fmla="*/ 14 w 1367"/>
                <a:gd name="T37" fmla="*/ 71 h 308"/>
                <a:gd name="T38" fmla="*/ 14 w 1367"/>
                <a:gd name="T39" fmla="*/ 71 h 308"/>
                <a:gd name="T40" fmla="*/ 14 w 1367"/>
                <a:gd name="T41" fmla="*/ 71 h 308"/>
                <a:gd name="T42" fmla="*/ 14 w 1367"/>
                <a:gd name="T43" fmla="*/ 71 h 308"/>
                <a:gd name="T44" fmla="*/ 306 w 1367"/>
                <a:gd name="T45" fmla="*/ 23 h 308"/>
                <a:gd name="T46" fmla="*/ 306 w 1367"/>
                <a:gd name="T47" fmla="*/ 23 h 308"/>
                <a:gd name="T48" fmla="*/ 307 w 1367"/>
                <a:gd name="T49" fmla="*/ 22 h 308"/>
                <a:gd name="T50" fmla="*/ 308 w 1367"/>
                <a:gd name="T51" fmla="*/ 22 h 308"/>
                <a:gd name="T52" fmla="*/ 308 w 1367"/>
                <a:gd name="T53" fmla="*/ 22 h 308"/>
                <a:gd name="T54" fmla="*/ 311 w 1367"/>
                <a:gd name="T55" fmla="*/ 19 h 308"/>
                <a:gd name="T56" fmla="*/ 312 w 1367"/>
                <a:gd name="T57" fmla="*/ 15 h 308"/>
                <a:gd name="T58" fmla="*/ 313 w 1367"/>
                <a:gd name="T59" fmla="*/ 12 h 308"/>
                <a:gd name="T60" fmla="*/ 313 w 1367"/>
                <a:gd name="T61" fmla="*/ 9 h 308"/>
                <a:gd name="T62" fmla="*/ 312 w 1367"/>
                <a:gd name="T63" fmla="*/ 7 h 308"/>
                <a:gd name="T64" fmla="*/ 310 w 1367"/>
                <a:gd name="T65" fmla="*/ 5 h 308"/>
                <a:gd name="T66" fmla="*/ 309 w 1367"/>
                <a:gd name="T67" fmla="*/ 3 h 308"/>
                <a:gd name="T68" fmla="*/ 307 w 1367"/>
                <a:gd name="T69" fmla="*/ 2 h 308"/>
                <a:gd name="T70" fmla="*/ 305 w 1367"/>
                <a:gd name="T71" fmla="*/ 1 h 308"/>
                <a:gd name="T72" fmla="*/ 304 w 1367"/>
                <a:gd name="T73" fmla="*/ 0 h 308"/>
                <a:gd name="T74" fmla="*/ 303 w 1367"/>
                <a:gd name="T75" fmla="*/ 0 h 308"/>
                <a:gd name="T76" fmla="*/ 302 w 1367"/>
                <a:gd name="T77" fmla="*/ 0 h 308"/>
                <a:gd name="T78" fmla="*/ 301 w 1367"/>
                <a:gd name="T79" fmla="*/ 0 h 308"/>
                <a:gd name="T80" fmla="*/ 301 w 1367"/>
                <a:gd name="T81" fmla="*/ 0 h 308"/>
                <a:gd name="T82" fmla="*/ 301 w 1367"/>
                <a:gd name="T83" fmla="*/ 0 h 308"/>
                <a:gd name="T84" fmla="*/ 300 w 1367"/>
                <a:gd name="T85" fmla="*/ 0 h 30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67"/>
                <a:gd name="T130" fmla="*/ 0 h 308"/>
                <a:gd name="T131" fmla="*/ 1367 w 1367"/>
                <a:gd name="T132" fmla="*/ 308 h 30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67" h="308">
                  <a:moveTo>
                    <a:pt x="1310" y="0"/>
                  </a:moveTo>
                  <a:lnTo>
                    <a:pt x="39" y="199"/>
                  </a:lnTo>
                  <a:lnTo>
                    <a:pt x="36" y="200"/>
                  </a:lnTo>
                  <a:lnTo>
                    <a:pt x="33" y="201"/>
                  </a:lnTo>
                  <a:lnTo>
                    <a:pt x="31" y="203"/>
                  </a:lnTo>
                  <a:lnTo>
                    <a:pt x="28" y="205"/>
                  </a:lnTo>
                  <a:lnTo>
                    <a:pt x="13" y="224"/>
                  </a:lnTo>
                  <a:lnTo>
                    <a:pt x="3" y="240"/>
                  </a:lnTo>
                  <a:lnTo>
                    <a:pt x="0" y="257"/>
                  </a:lnTo>
                  <a:lnTo>
                    <a:pt x="1" y="273"/>
                  </a:lnTo>
                  <a:lnTo>
                    <a:pt x="6" y="283"/>
                  </a:lnTo>
                  <a:lnTo>
                    <a:pt x="14" y="291"/>
                  </a:lnTo>
                  <a:lnTo>
                    <a:pt x="23" y="298"/>
                  </a:lnTo>
                  <a:lnTo>
                    <a:pt x="32" y="302"/>
                  </a:lnTo>
                  <a:lnTo>
                    <a:pt x="41" y="306"/>
                  </a:lnTo>
                  <a:lnTo>
                    <a:pt x="49" y="307"/>
                  </a:lnTo>
                  <a:lnTo>
                    <a:pt x="54" y="308"/>
                  </a:lnTo>
                  <a:lnTo>
                    <a:pt x="58" y="308"/>
                  </a:lnTo>
                  <a:lnTo>
                    <a:pt x="59" y="308"/>
                  </a:lnTo>
                  <a:lnTo>
                    <a:pt x="61" y="308"/>
                  </a:lnTo>
                  <a:lnTo>
                    <a:pt x="62" y="308"/>
                  </a:lnTo>
                  <a:lnTo>
                    <a:pt x="63" y="308"/>
                  </a:lnTo>
                  <a:lnTo>
                    <a:pt x="1335" y="99"/>
                  </a:lnTo>
                  <a:lnTo>
                    <a:pt x="1337" y="99"/>
                  </a:lnTo>
                  <a:lnTo>
                    <a:pt x="1340" y="97"/>
                  </a:lnTo>
                  <a:lnTo>
                    <a:pt x="1343" y="95"/>
                  </a:lnTo>
                  <a:lnTo>
                    <a:pt x="1345" y="94"/>
                  </a:lnTo>
                  <a:lnTo>
                    <a:pt x="1357" y="81"/>
                  </a:lnTo>
                  <a:lnTo>
                    <a:pt x="1363" y="67"/>
                  </a:lnTo>
                  <a:lnTo>
                    <a:pt x="1367" y="53"/>
                  </a:lnTo>
                  <a:lnTo>
                    <a:pt x="1366" y="40"/>
                  </a:lnTo>
                  <a:lnTo>
                    <a:pt x="1362" y="30"/>
                  </a:lnTo>
                  <a:lnTo>
                    <a:pt x="1356" y="22"/>
                  </a:lnTo>
                  <a:lnTo>
                    <a:pt x="1349" y="15"/>
                  </a:lnTo>
                  <a:lnTo>
                    <a:pt x="1341" y="10"/>
                  </a:lnTo>
                  <a:lnTo>
                    <a:pt x="1333" y="5"/>
                  </a:lnTo>
                  <a:lnTo>
                    <a:pt x="1327" y="2"/>
                  </a:lnTo>
                  <a:lnTo>
                    <a:pt x="1322" y="1"/>
                  </a:lnTo>
                  <a:lnTo>
                    <a:pt x="1319" y="0"/>
                  </a:lnTo>
                  <a:lnTo>
                    <a:pt x="1316" y="0"/>
                  </a:lnTo>
                  <a:lnTo>
                    <a:pt x="1315" y="0"/>
                  </a:lnTo>
                  <a:lnTo>
                    <a:pt x="1313" y="0"/>
                  </a:lnTo>
                  <a:lnTo>
                    <a:pt x="1310" y="0"/>
                  </a:lnTo>
                  <a:close/>
                </a:path>
              </a:pathLst>
            </a:custGeom>
            <a:solidFill>
              <a:srgbClr val="000000"/>
            </a:solidFill>
            <a:ln w="9525">
              <a:noFill/>
              <a:round/>
              <a:headEnd/>
              <a:tailEnd/>
            </a:ln>
          </p:spPr>
          <p:txBody>
            <a:bodyPr/>
            <a:lstStyle/>
            <a:p>
              <a:pPr rtl="0"/>
              <a:endParaRPr lang="en-US" sz="3800"/>
            </a:p>
          </p:txBody>
        </p:sp>
        <p:sp>
          <p:nvSpPr>
            <p:cNvPr id="41603" name="Freeform 643"/>
            <p:cNvSpPr>
              <a:spLocks/>
            </p:cNvSpPr>
            <p:nvPr/>
          </p:nvSpPr>
          <p:spPr bwMode="auto">
            <a:xfrm>
              <a:off x="494" y="2735"/>
              <a:ext cx="295" cy="52"/>
            </a:xfrm>
            <a:custGeom>
              <a:avLst/>
              <a:gdLst>
                <a:gd name="T0" fmla="*/ 292 w 1288"/>
                <a:gd name="T1" fmla="*/ 1 h 229"/>
                <a:gd name="T2" fmla="*/ 295 w 1288"/>
                <a:gd name="T3" fmla="*/ 2 h 229"/>
                <a:gd name="T4" fmla="*/ 295 w 1288"/>
                <a:gd name="T5" fmla="*/ 2 h 229"/>
                <a:gd name="T6" fmla="*/ 295 w 1288"/>
                <a:gd name="T7" fmla="*/ 2 h 229"/>
                <a:gd name="T8" fmla="*/ 295 w 1288"/>
                <a:gd name="T9" fmla="*/ 3 h 229"/>
                <a:gd name="T10" fmla="*/ 294 w 1288"/>
                <a:gd name="T11" fmla="*/ 4 h 229"/>
                <a:gd name="T12" fmla="*/ 292 w 1288"/>
                <a:gd name="T13" fmla="*/ 5 h 229"/>
                <a:gd name="T14" fmla="*/ 286 w 1288"/>
                <a:gd name="T15" fmla="*/ 6 h 229"/>
                <a:gd name="T16" fmla="*/ 273 w 1288"/>
                <a:gd name="T17" fmla="*/ 8 h 229"/>
                <a:gd name="T18" fmla="*/ 257 w 1288"/>
                <a:gd name="T19" fmla="*/ 11 h 229"/>
                <a:gd name="T20" fmla="*/ 237 w 1288"/>
                <a:gd name="T21" fmla="*/ 14 h 229"/>
                <a:gd name="T22" fmla="*/ 214 w 1288"/>
                <a:gd name="T23" fmla="*/ 18 h 229"/>
                <a:gd name="T24" fmla="*/ 188 w 1288"/>
                <a:gd name="T25" fmla="*/ 22 h 229"/>
                <a:gd name="T26" fmla="*/ 162 w 1288"/>
                <a:gd name="T27" fmla="*/ 26 h 229"/>
                <a:gd name="T28" fmla="*/ 135 w 1288"/>
                <a:gd name="T29" fmla="*/ 31 h 229"/>
                <a:gd name="T30" fmla="*/ 109 w 1288"/>
                <a:gd name="T31" fmla="*/ 35 h 229"/>
                <a:gd name="T32" fmla="*/ 84 w 1288"/>
                <a:gd name="T33" fmla="*/ 39 h 229"/>
                <a:gd name="T34" fmla="*/ 61 w 1288"/>
                <a:gd name="T35" fmla="*/ 43 h 229"/>
                <a:gd name="T36" fmla="*/ 41 w 1288"/>
                <a:gd name="T37" fmla="*/ 46 h 229"/>
                <a:gd name="T38" fmla="*/ 24 w 1288"/>
                <a:gd name="T39" fmla="*/ 49 h 229"/>
                <a:gd name="T40" fmla="*/ 12 w 1288"/>
                <a:gd name="T41" fmla="*/ 51 h 229"/>
                <a:gd name="T42" fmla="*/ 6 w 1288"/>
                <a:gd name="T43" fmla="*/ 52 h 229"/>
                <a:gd name="T44" fmla="*/ 3 w 1288"/>
                <a:gd name="T45" fmla="*/ 52 h 229"/>
                <a:gd name="T46" fmla="*/ 0 w 1288"/>
                <a:gd name="T47" fmla="*/ 51 h 229"/>
                <a:gd name="T48" fmla="*/ 0 w 1288"/>
                <a:gd name="T49" fmla="*/ 50 h 229"/>
                <a:gd name="T50" fmla="*/ 0 w 1288"/>
                <a:gd name="T51" fmla="*/ 50 h 229"/>
                <a:gd name="T52" fmla="*/ 0 w 1288"/>
                <a:gd name="T53" fmla="*/ 49 h 229"/>
                <a:gd name="T54" fmla="*/ 1 w 1288"/>
                <a:gd name="T55" fmla="*/ 47 h 229"/>
                <a:gd name="T56" fmla="*/ 4 w 1288"/>
                <a:gd name="T57" fmla="*/ 45 h 229"/>
                <a:gd name="T58" fmla="*/ 11 w 1288"/>
                <a:gd name="T59" fmla="*/ 44 h 229"/>
                <a:gd name="T60" fmla="*/ 23 w 1288"/>
                <a:gd name="T61" fmla="*/ 42 h 229"/>
                <a:gd name="T62" fmla="*/ 39 w 1288"/>
                <a:gd name="T63" fmla="*/ 39 h 229"/>
                <a:gd name="T64" fmla="*/ 60 w 1288"/>
                <a:gd name="T65" fmla="*/ 36 h 229"/>
                <a:gd name="T66" fmla="*/ 83 w 1288"/>
                <a:gd name="T67" fmla="*/ 32 h 229"/>
                <a:gd name="T68" fmla="*/ 108 w 1288"/>
                <a:gd name="T69" fmla="*/ 29 h 229"/>
                <a:gd name="T70" fmla="*/ 134 w 1288"/>
                <a:gd name="T71" fmla="*/ 25 h 229"/>
                <a:gd name="T72" fmla="*/ 161 w 1288"/>
                <a:gd name="T73" fmla="*/ 20 h 229"/>
                <a:gd name="T74" fmla="*/ 187 w 1288"/>
                <a:gd name="T75" fmla="*/ 16 h 229"/>
                <a:gd name="T76" fmla="*/ 212 w 1288"/>
                <a:gd name="T77" fmla="*/ 12 h 229"/>
                <a:gd name="T78" fmla="*/ 235 w 1288"/>
                <a:gd name="T79" fmla="*/ 9 h 229"/>
                <a:gd name="T80" fmla="*/ 255 w 1288"/>
                <a:gd name="T81" fmla="*/ 6 h 229"/>
                <a:gd name="T82" fmla="*/ 272 w 1288"/>
                <a:gd name="T83" fmla="*/ 3 h 229"/>
                <a:gd name="T84" fmla="*/ 284 w 1288"/>
                <a:gd name="T85" fmla="*/ 1 h 229"/>
                <a:gd name="T86" fmla="*/ 290 w 1288"/>
                <a:gd name="T87" fmla="*/ 0 h 22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88"/>
                <a:gd name="T133" fmla="*/ 0 h 229"/>
                <a:gd name="T134" fmla="*/ 1288 w 1288"/>
                <a:gd name="T135" fmla="*/ 229 h 22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88" h="229">
                  <a:moveTo>
                    <a:pt x="1272" y="0"/>
                  </a:moveTo>
                  <a:lnTo>
                    <a:pt x="1277" y="3"/>
                  </a:lnTo>
                  <a:lnTo>
                    <a:pt x="1283" y="5"/>
                  </a:lnTo>
                  <a:lnTo>
                    <a:pt x="1287" y="8"/>
                  </a:lnTo>
                  <a:lnTo>
                    <a:pt x="1288" y="11"/>
                  </a:lnTo>
                  <a:lnTo>
                    <a:pt x="1288" y="12"/>
                  </a:lnTo>
                  <a:lnTo>
                    <a:pt x="1287" y="14"/>
                  </a:lnTo>
                  <a:lnTo>
                    <a:pt x="1284" y="17"/>
                  </a:lnTo>
                  <a:lnTo>
                    <a:pt x="1281" y="21"/>
                  </a:lnTo>
                  <a:lnTo>
                    <a:pt x="1276" y="22"/>
                  </a:lnTo>
                  <a:lnTo>
                    <a:pt x="1264" y="24"/>
                  </a:lnTo>
                  <a:lnTo>
                    <a:pt x="1248" y="26"/>
                  </a:lnTo>
                  <a:lnTo>
                    <a:pt x="1223" y="30"/>
                  </a:lnTo>
                  <a:lnTo>
                    <a:pt x="1194" y="35"/>
                  </a:lnTo>
                  <a:lnTo>
                    <a:pt x="1160" y="41"/>
                  </a:lnTo>
                  <a:lnTo>
                    <a:pt x="1121" y="47"/>
                  </a:lnTo>
                  <a:lnTo>
                    <a:pt x="1080" y="55"/>
                  </a:lnTo>
                  <a:lnTo>
                    <a:pt x="1033" y="63"/>
                  </a:lnTo>
                  <a:lnTo>
                    <a:pt x="985" y="70"/>
                  </a:lnTo>
                  <a:lnTo>
                    <a:pt x="933" y="78"/>
                  </a:lnTo>
                  <a:lnTo>
                    <a:pt x="878" y="87"/>
                  </a:lnTo>
                  <a:lnTo>
                    <a:pt x="822" y="96"/>
                  </a:lnTo>
                  <a:lnTo>
                    <a:pt x="765" y="107"/>
                  </a:lnTo>
                  <a:lnTo>
                    <a:pt x="707" y="116"/>
                  </a:lnTo>
                  <a:lnTo>
                    <a:pt x="649" y="125"/>
                  </a:lnTo>
                  <a:lnTo>
                    <a:pt x="590" y="135"/>
                  </a:lnTo>
                  <a:lnTo>
                    <a:pt x="532" y="145"/>
                  </a:lnTo>
                  <a:lnTo>
                    <a:pt x="475" y="154"/>
                  </a:lnTo>
                  <a:lnTo>
                    <a:pt x="420" y="163"/>
                  </a:lnTo>
                  <a:lnTo>
                    <a:pt x="365" y="172"/>
                  </a:lnTo>
                  <a:lnTo>
                    <a:pt x="314" y="181"/>
                  </a:lnTo>
                  <a:lnTo>
                    <a:pt x="265" y="189"/>
                  </a:lnTo>
                  <a:lnTo>
                    <a:pt x="219" y="197"/>
                  </a:lnTo>
                  <a:lnTo>
                    <a:pt x="177" y="203"/>
                  </a:lnTo>
                  <a:lnTo>
                    <a:pt x="139" y="210"/>
                  </a:lnTo>
                  <a:lnTo>
                    <a:pt x="106" y="215"/>
                  </a:lnTo>
                  <a:lnTo>
                    <a:pt x="78" y="220"/>
                  </a:lnTo>
                  <a:lnTo>
                    <a:pt x="54" y="224"/>
                  </a:lnTo>
                  <a:lnTo>
                    <a:pt x="37" y="226"/>
                  </a:lnTo>
                  <a:lnTo>
                    <a:pt x="26" y="228"/>
                  </a:lnTo>
                  <a:lnTo>
                    <a:pt x="22" y="229"/>
                  </a:lnTo>
                  <a:lnTo>
                    <a:pt x="14" y="228"/>
                  </a:lnTo>
                  <a:lnTo>
                    <a:pt x="7" y="225"/>
                  </a:lnTo>
                  <a:lnTo>
                    <a:pt x="2" y="223"/>
                  </a:lnTo>
                  <a:lnTo>
                    <a:pt x="0" y="220"/>
                  </a:lnTo>
                  <a:lnTo>
                    <a:pt x="0" y="219"/>
                  </a:lnTo>
                  <a:lnTo>
                    <a:pt x="0" y="216"/>
                  </a:lnTo>
                  <a:lnTo>
                    <a:pt x="2" y="212"/>
                  </a:lnTo>
                  <a:lnTo>
                    <a:pt x="6" y="206"/>
                  </a:lnTo>
                  <a:lnTo>
                    <a:pt x="13" y="198"/>
                  </a:lnTo>
                  <a:lnTo>
                    <a:pt x="18" y="197"/>
                  </a:lnTo>
                  <a:lnTo>
                    <a:pt x="29" y="195"/>
                  </a:lnTo>
                  <a:lnTo>
                    <a:pt x="46" y="193"/>
                  </a:lnTo>
                  <a:lnTo>
                    <a:pt x="70" y="189"/>
                  </a:lnTo>
                  <a:lnTo>
                    <a:pt x="100" y="184"/>
                  </a:lnTo>
                  <a:lnTo>
                    <a:pt x="134" y="178"/>
                  </a:lnTo>
                  <a:lnTo>
                    <a:pt x="171" y="173"/>
                  </a:lnTo>
                  <a:lnTo>
                    <a:pt x="214" y="167"/>
                  </a:lnTo>
                  <a:lnTo>
                    <a:pt x="260" y="159"/>
                  </a:lnTo>
                  <a:lnTo>
                    <a:pt x="309" y="151"/>
                  </a:lnTo>
                  <a:lnTo>
                    <a:pt x="361" y="143"/>
                  </a:lnTo>
                  <a:lnTo>
                    <a:pt x="415" y="134"/>
                  </a:lnTo>
                  <a:lnTo>
                    <a:pt x="471" y="126"/>
                  </a:lnTo>
                  <a:lnTo>
                    <a:pt x="528" y="117"/>
                  </a:lnTo>
                  <a:lnTo>
                    <a:pt x="585" y="108"/>
                  </a:lnTo>
                  <a:lnTo>
                    <a:pt x="644" y="99"/>
                  </a:lnTo>
                  <a:lnTo>
                    <a:pt x="702" y="90"/>
                  </a:lnTo>
                  <a:lnTo>
                    <a:pt x="761" y="81"/>
                  </a:lnTo>
                  <a:lnTo>
                    <a:pt x="817" y="72"/>
                  </a:lnTo>
                  <a:lnTo>
                    <a:pt x="873" y="63"/>
                  </a:lnTo>
                  <a:lnTo>
                    <a:pt x="926" y="55"/>
                  </a:lnTo>
                  <a:lnTo>
                    <a:pt x="978" y="46"/>
                  </a:lnTo>
                  <a:lnTo>
                    <a:pt x="1028" y="38"/>
                  </a:lnTo>
                  <a:lnTo>
                    <a:pt x="1073" y="31"/>
                  </a:lnTo>
                  <a:lnTo>
                    <a:pt x="1115" y="25"/>
                  </a:lnTo>
                  <a:lnTo>
                    <a:pt x="1154" y="18"/>
                  </a:lnTo>
                  <a:lnTo>
                    <a:pt x="1186" y="13"/>
                  </a:lnTo>
                  <a:lnTo>
                    <a:pt x="1216" y="9"/>
                  </a:lnTo>
                  <a:lnTo>
                    <a:pt x="1238" y="5"/>
                  </a:lnTo>
                  <a:lnTo>
                    <a:pt x="1257" y="3"/>
                  </a:lnTo>
                  <a:lnTo>
                    <a:pt x="1268" y="1"/>
                  </a:lnTo>
                  <a:lnTo>
                    <a:pt x="1272" y="0"/>
                  </a:lnTo>
                  <a:close/>
                </a:path>
              </a:pathLst>
            </a:custGeom>
            <a:solidFill>
              <a:srgbClr val="C0C0C0"/>
            </a:solidFill>
            <a:ln w="9525">
              <a:noFill/>
              <a:round/>
              <a:headEnd/>
              <a:tailEnd/>
            </a:ln>
          </p:spPr>
          <p:txBody>
            <a:bodyPr/>
            <a:lstStyle/>
            <a:p>
              <a:pPr rtl="0"/>
              <a:endParaRPr lang="en-US" sz="3800"/>
            </a:p>
          </p:txBody>
        </p:sp>
        <p:sp>
          <p:nvSpPr>
            <p:cNvPr id="41604" name="Freeform 644"/>
            <p:cNvSpPr>
              <a:spLocks/>
            </p:cNvSpPr>
            <p:nvPr/>
          </p:nvSpPr>
          <p:spPr bwMode="auto">
            <a:xfrm>
              <a:off x="487" y="2770"/>
              <a:ext cx="77" cy="108"/>
            </a:xfrm>
            <a:custGeom>
              <a:avLst/>
              <a:gdLst>
                <a:gd name="T0" fmla="*/ 69 w 336"/>
                <a:gd name="T1" fmla="*/ 2 h 471"/>
                <a:gd name="T2" fmla="*/ 1 w 336"/>
                <a:gd name="T3" fmla="*/ 101 h 471"/>
                <a:gd name="T4" fmla="*/ 0 w 336"/>
                <a:gd name="T5" fmla="*/ 103 h 471"/>
                <a:gd name="T6" fmla="*/ 0 w 336"/>
                <a:gd name="T7" fmla="*/ 104 h 471"/>
                <a:gd name="T8" fmla="*/ 1 w 336"/>
                <a:gd name="T9" fmla="*/ 106 h 471"/>
                <a:gd name="T10" fmla="*/ 2 w 336"/>
                <a:gd name="T11" fmla="*/ 107 h 471"/>
                <a:gd name="T12" fmla="*/ 4 w 336"/>
                <a:gd name="T13" fmla="*/ 108 h 471"/>
                <a:gd name="T14" fmla="*/ 5 w 336"/>
                <a:gd name="T15" fmla="*/ 108 h 471"/>
                <a:gd name="T16" fmla="*/ 7 w 336"/>
                <a:gd name="T17" fmla="*/ 107 h 471"/>
                <a:gd name="T18" fmla="*/ 8 w 336"/>
                <a:gd name="T19" fmla="*/ 106 h 471"/>
                <a:gd name="T20" fmla="*/ 76 w 336"/>
                <a:gd name="T21" fmla="*/ 7 h 471"/>
                <a:gd name="T22" fmla="*/ 77 w 336"/>
                <a:gd name="T23" fmla="*/ 5 h 471"/>
                <a:gd name="T24" fmla="*/ 77 w 336"/>
                <a:gd name="T25" fmla="*/ 4 h 471"/>
                <a:gd name="T26" fmla="*/ 76 w 336"/>
                <a:gd name="T27" fmla="*/ 2 h 471"/>
                <a:gd name="T28" fmla="*/ 75 w 336"/>
                <a:gd name="T29" fmla="*/ 1 h 471"/>
                <a:gd name="T30" fmla="*/ 73 w 336"/>
                <a:gd name="T31" fmla="*/ 0 h 471"/>
                <a:gd name="T32" fmla="*/ 72 w 336"/>
                <a:gd name="T33" fmla="*/ 0 h 471"/>
                <a:gd name="T34" fmla="*/ 70 w 336"/>
                <a:gd name="T35" fmla="*/ 1 h 471"/>
                <a:gd name="T36" fmla="*/ 69 w 336"/>
                <a:gd name="T37" fmla="*/ 2 h 4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6"/>
                <a:gd name="T58" fmla="*/ 0 h 471"/>
                <a:gd name="T59" fmla="*/ 336 w 336"/>
                <a:gd name="T60" fmla="*/ 471 h 47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6" h="471">
                  <a:moveTo>
                    <a:pt x="300" y="8"/>
                  </a:moveTo>
                  <a:lnTo>
                    <a:pt x="3" y="441"/>
                  </a:lnTo>
                  <a:lnTo>
                    <a:pt x="0" y="449"/>
                  </a:lnTo>
                  <a:lnTo>
                    <a:pt x="0" y="455"/>
                  </a:lnTo>
                  <a:lnTo>
                    <a:pt x="3" y="463"/>
                  </a:lnTo>
                  <a:lnTo>
                    <a:pt x="8" y="468"/>
                  </a:lnTo>
                  <a:lnTo>
                    <a:pt x="16" y="471"/>
                  </a:lnTo>
                  <a:lnTo>
                    <a:pt x="22" y="471"/>
                  </a:lnTo>
                  <a:lnTo>
                    <a:pt x="30" y="468"/>
                  </a:lnTo>
                  <a:lnTo>
                    <a:pt x="35" y="463"/>
                  </a:lnTo>
                  <a:lnTo>
                    <a:pt x="332" y="31"/>
                  </a:lnTo>
                  <a:lnTo>
                    <a:pt x="335" y="23"/>
                  </a:lnTo>
                  <a:lnTo>
                    <a:pt x="336" y="16"/>
                  </a:lnTo>
                  <a:lnTo>
                    <a:pt x="332" y="9"/>
                  </a:lnTo>
                  <a:lnTo>
                    <a:pt x="327" y="3"/>
                  </a:lnTo>
                  <a:lnTo>
                    <a:pt x="319" y="0"/>
                  </a:lnTo>
                  <a:lnTo>
                    <a:pt x="313" y="0"/>
                  </a:lnTo>
                  <a:lnTo>
                    <a:pt x="305" y="3"/>
                  </a:lnTo>
                  <a:lnTo>
                    <a:pt x="300" y="8"/>
                  </a:lnTo>
                  <a:close/>
                </a:path>
              </a:pathLst>
            </a:custGeom>
            <a:solidFill>
              <a:srgbClr val="000000"/>
            </a:solidFill>
            <a:ln w="9525">
              <a:noFill/>
              <a:round/>
              <a:headEnd/>
              <a:tailEnd/>
            </a:ln>
          </p:spPr>
          <p:txBody>
            <a:bodyPr/>
            <a:lstStyle/>
            <a:p>
              <a:pPr rtl="0"/>
              <a:endParaRPr lang="en-US" sz="3800"/>
            </a:p>
          </p:txBody>
        </p:sp>
        <p:sp>
          <p:nvSpPr>
            <p:cNvPr id="41605" name="Freeform 645"/>
            <p:cNvSpPr>
              <a:spLocks/>
            </p:cNvSpPr>
            <p:nvPr/>
          </p:nvSpPr>
          <p:spPr bwMode="auto">
            <a:xfrm>
              <a:off x="669" y="2992"/>
              <a:ext cx="27" cy="19"/>
            </a:xfrm>
            <a:custGeom>
              <a:avLst/>
              <a:gdLst>
                <a:gd name="T0" fmla="*/ 0 w 119"/>
                <a:gd name="T1" fmla="*/ 10 h 85"/>
                <a:gd name="T2" fmla="*/ 0 w 119"/>
                <a:gd name="T3" fmla="*/ 12 h 85"/>
                <a:gd name="T4" fmla="*/ 1 w 119"/>
                <a:gd name="T5" fmla="*/ 13 h 85"/>
                <a:gd name="T6" fmla="*/ 2 w 119"/>
                <a:gd name="T7" fmla="*/ 15 h 85"/>
                <a:gd name="T8" fmla="*/ 4 w 119"/>
                <a:gd name="T9" fmla="*/ 17 h 85"/>
                <a:gd name="T10" fmla="*/ 6 w 119"/>
                <a:gd name="T11" fmla="*/ 18 h 85"/>
                <a:gd name="T12" fmla="*/ 8 w 119"/>
                <a:gd name="T13" fmla="*/ 19 h 85"/>
                <a:gd name="T14" fmla="*/ 11 w 119"/>
                <a:gd name="T15" fmla="*/ 19 h 85"/>
                <a:gd name="T16" fmla="*/ 14 w 119"/>
                <a:gd name="T17" fmla="*/ 19 h 85"/>
                <a:gd name="T18" fmla="*/ 16 w 119"/>
                <a:gd name="T19" fmla="*/ 19 h 85"/>
                <a:gd name="T20" fmla="*/ 19 w 119"/>
                <a:gd name="T21" fmla="*/ 19 h 85"/>
                <a:gd name="T22" fmla="*/ 21 w 119"/>
                <a:gd name="T23" fmla="*/ 18 h 85"/>
                <a:gd name="T24" fmla="*/ 23 w 119"/>
                <a:gd name="T25" fmla="*/ 17 h 85"/>
                <a:gd name="T26" fmla="*/ 25 w 119"/>
                <a:gd name="T27" fmla="*/ 15 h 85"/>
                <a:gd name="T28" fmla="*/ 26 w 119"/>
                <a:gd name="T29" fmla="*/ 13 h 85"/>
                <a:gd name="T30" fmla="*/ 27 w 119"/>
                <a:gd name="T31" fmla="*/ 12 h 85"/>
                <a:gd name="T32" fmla="*/ 27 w 119"/>
                <a:gd name="T33" fmla="*/ 10 h 85"/>
                <a:gd name="T34" fmla="*/ 27 w 119"/>
                <a:gd name="T35" fmla="*/ 7 h 85"/>
                <a:gd name="T36" fmla="*/ 26 w 119"/>
                <a:gd name="T37" fmla="*/ 6 h 85"/>
                <a:gd name="T38" fmla="*/ 25 w 119"/>
                <a:gd name="T39" fmla="*/ 4 h 85"/>
                <a:gd name="T40" fmla="*/ 23 w 119"/>
                <a:gd name="T41" fmla="*/ 2 h 85"/>
                <a:gd name="T42" fmla="*/ 21 w 119"/>
                <a:gd name="T43" fmla="*/ 1 h 85"/>
                <a:gd name="T44" fmla="*/ 19 w 119"/>
                <a:gd name="T45" fmla="*/ 0 h 85"/>
                <a:gd name="T46" fmla="*/ 16 w 119"/>
                <a:gd name="T47" fmla="*/ 0 h 85"/>
                <a:gd name="T48" fmla="*/ 14 w 119"/>
                <a:gd name="T49" fmla="*/ 0 h 85"/>
                <a:gd name="T50" fmla="*/ 11 w 119"/>
                <a:gd name="T51" fmla="*/ 0 h 85"/>
                <a:gd name="T52" fmla="*/ 8 w 119"/>
                <a:gd name="T53" fmla="*/ 0 h 85"/>
                <a:gd name="T54" fmla="*/ 6 w 119"/>
                <a:gd name="T55" fmla="*/ 1 h 85"/>
                <a:gd name="T56" fmla="*/ 4 w 119"/>
                <a:gd name="T57" fmla="*/ 2 h 85"/>
                <a:gd name="T58" fmla="*/ 2 w 119"/>
                <a:gd name="T59" fmla="*/ 4 h 85"/>
                <a:gd name="T60" fmla="*/ 1 w 119"/>
                <a:gd name="T61" fmla="*/ 6 h 85"/>
                <a:gd name="T62" fmla="*/ 0 w 119"/>
                <a:gd name="T63" fmla="*/ 7 h 85"/>
                <a:gd name="T64" fmla="*/ 0 w 119"/>
                <a:gd name="T65" fmla="*/ 10 h 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9"/>
                <a:gd name="T100" fmla="*/ 0 h 85"/>
                <a:gd name="T101" fmla="*/ 119 w 119"/>
                <a:gd name="T102" fmla="*/ 85 h 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9" h="85">
                  <a:moveTo>
                    <a:pt x="0" y="43"/>
                  </a:moveTo>
                  <a:lnTo>
                    <a:pt x="2" y="52"/>
                  </a:lnTo>
                  <a:lnTo>
                    <a:pt x="6" y="59"/>
                  </a:lnTo>
                  <a:lnTo>
                    <a:pt x="11" y="67"/>
                  </a:lnTo>
                  <a:lnTo>
                    <a:pt x="17" y="74"/>
                  </a:lnTo>
                  <a:lnTo>
                    <a:pt x="26" y="79"/>
                  </a:lnTo>
                  <a:lnTo>
                    <a:pt x="37" y="83"/>
                  </a:lnTo>
                  <a:lnTo>
                    <a:pt x="49" y="84"/>
                  </a:lnTo>
                  <a:lnTo>
                    <a:pt x="60" y="85"/>
                  </a:lnTo>
                  <a:lnTo>
                    <a:pt x="72" y="84"/>
                  </a:lnTo>
                  <a:lnTo>
                    <a:pt x="84" y="83"/>
                  </a:lnTo>
                  <a:lnTo>
                    <a:pt x="93" y="79"/>
                  </a:lnTo>
                  <a:lnTo>
                    <a:pt x="102" y="74"/>
                  </a:lnTo>
                  <a:lnTo>
                    <a:pt x="108" y="67"/>
                  </a:lnTo>
                  <a:lnTo>
                    <a:pt x="114" y="59"/>
                  </a:lnTo>
                  <a:lnTo>
                    <a:pt x="118" y="52"/>
                  </a:lnTo>
                  <a:lnTo>
                    <a:pt x="119" y="43"/>
                  </a:lnTo>
                  <a:lnTo>
                    <a:pt x="118" y="33"/>
                  </a:lnTo>
                  <a:lnTo>
                    <a:pt x="114" y="26"/>
                  </a:lnTo>
                  <a:lnTo>
                    <a:pt x="108" y="18"/>
                  </a:lnTo>
                  <a:lnTo>
                    <a:pt x="102" y="11"/>
                  </a:lnTo>
                  <a:lnTo>
                    <a:pt x="93" y="6"/>
                  </a:lnTo>
                  <a:lnTo>
                    <a:pt x="84" y="2"/>
                  </a:lnTo>
                  <a:lnTo>
                    <a:pt x="72" y="1"/>
                  </a:lnTo>
                  <a:lnTo>
                    <a:pt x="60" y="0"/>
                  </a:lnTo>
                  <a:lnTo>
                    <a:pt x="49" y="1"/>
                  </a:lnTo>
                  <a:lnTo>
                    <a:pt x="37" y="2"/>
                  </a:lnTo>
                  <a:lnTo>
                    <a:pt x="26" y="6"/>
                  </a:lnTo>
                  <a:lnTo>
                    <a:pt x="17" y="11"/>
                  </a:lnTo>
                  <a:lnTo>
                    <a:pt x="11" y="18"/>
                  </a:lnTo>
                  <a:lnTo>
                    <a:pt x="6" y="26"/>
                  </a:lnTo>
                  <a:lnTo>
                    <a:pt x="2" y="33"/>
                  </a:lnTo>
                  <a:lnTo>
                    <a:pt x="0" y="43"/>
                  </a:lnTo>
                  <a:close/>
                </a:path>
              </a:pathLst>
            </a:custGeom>
            <a:solidFill>
              <a:srgbClr val="000000"/>
            </a:solidFill>
            <a:ln w="9525">
              <a:noFill/>
              <a:round/>
              <a:headEnd/>
              <a:tailEnd/>
            </a:ln>
          </p:spPr>
          <p:txBody>
            <a:bodyPr/>
            <a:lstStyle/>
            <a:p>
              <a:pPr rtl="0"/>
              <a:endParaRPr lang="en-US" sz="3800"/>
            </a:p>
          </p:txBody>
        </p:sp>
        <p:sp>
          <p:nvSpPr>
            <p:cNvPr id="41606" name="Freeform 646"/>
            <p:cNvSpPr>
              <a:spLocks/>
            </p:cNvSpPr>
            <p:nvPr/>
          </p:nvSpPr>
          <p:spPr bwMode="auto">
            <a:xfrm>
              <a:off x="351" y="2992"/>
              <a:ext cx="27" cy="19"/>
            </a:xfrm>
            <a:custGeom>
              <a:avLst/>
              <a:gdLst>
                <a:gd name="T0" fmla="*/ 0 w 119"/>
                <a:gd name="T1" fmla="*/ 10 h 84"/>
                <a:gd name="T2" fmla="*/ 0 w 119"/>
                <a:gd name="T3" fmla="*/ 12 h 84"/>
                <a:gd name="T4" fmla="*/ 1 w 119"/>
                <a:gd name="T5" fmla="*/ 13 h 84"/>
                <a:gd name="T6" fmla="*/ 2 w 119"/>
                <a:gd name="T7" fmla="*/ 15 h 84"/>
                <a:gd name="T8" fmla="*/ 4 w 119"/>
                <a:gd name="T9" fmla="*/ 16 h 84"/>
                <a:gd name="T10" fmla="*/ 6 w 119"/>
                <a:gd name="T11" fmla="*/ 18 h 84"/>
                <a:gd name="T12" fmla="*/ 8 w 119"/>
                <a:gd name="T13" fmla="*/ 19 h 84"/>
                <a:gd name="T14" fmla="*/ 11 w 119"/>
                <a:gd name="T15" fmla="*/ 19 h 84"/>
                <a:gd name="T16" fmla="*/ 13 w 119"/>
                <a:gd name="T17" fmla="*/ 19 h 84"/>
                <a:gd name="T18" fmla="*/ 16 w 119"/>
                <a:gd name="T19" fmla="*/ 19 h 84"/>
                <a:gd name="T20" fmla="*/ 19 w 119"/>
                <a:gd name="T21" fmla="*/ 19 h 84"/>
                <a:gd name="T22" fmla="*/ 21 w 119"/>
                <a:gd name="T23" fmla="*/ 18 h 84"/>
                <a:gd name="T24" fmla="*/ 23 w 119"/>
                <a:gd name="T25" fmla="*/ 16 h 84"/>
                <a:gd name="T26" fmla="*/ 25 w 119"/>
                <a:gd name="T27" fmla="*/ 15 h 84"/>
                <a:gd name="T28" fmla="*/ 26 w 119"/>
                <a:gd name="T29" fmla="*/ 13 h 84"/>
                <a:gd name="T30" fmla="*/ 27 w 119"/>
                <a:gd name="T31" fmla="*/ 12 h 84"/>
                <a:gd name="T32" fmla="*/ 27 w 119"/>
                <a:gd name="T33" fmla="*/ 10 h 84"/>
                <a:gd name="T34" fmla="*/ 27 w 119"/>
                <a:gd name="T35" fmla="*/ 7 h 84"/>
                <a:gd name="T36" fmla="*/ 26 w 119"/>
                <a:gd name="T37" fmla="*/ 6 h 84"/>
                <a:gd name="T38" fmla="*/ 25 w 119"/>
                <a:gd name="T39" fmla="*/ 4 h 84"/>
                <a:gd name="T40" fmla="*/ 23 w 119"/>
                <a:gd name="T41" fmla="*/ 2 h 84"/>
                <a:gd name="T42" fmla="*/ 21 w 119"/>
                <a:gd name="T43" fmla="*/ 1 h 84"/>
                <a:gd name="T44" fmla="*/ 19 w 119"/>
                <a:gd name="T45" fmla="*/ 0 h 84"/>
                <a:gd name="T46" fmla="*/ 16 w 119"/>
                <a:gd name="T47" fmla="*/ 0 h 84"/>
                <a:gd name="T48" fmla="*/ 13 w 119"/>
                <a:gd name="T49" fmla="*/ 0 h 84"/>
                <a:gd name="T50" fmla="*/ 11 w 119"/>
                <a:gd name="T51" fmla="*/ 0 h 84"/>
                <a:gd name="T52" fmla="*/ 8 w 119"/>
                <a:gd name="T53" fmla="*/ 0 h 84"/>
                <a:gd name="T54" fmla="*/ 6 w 119"/>
                <a:gd name="T55" fmla="*/ 1 h 84"/>
                <a:gd name="T56" fmla="*/ 4 w 119"/>
                <a:gd name="T57" fmla="*/ 2 h 84"/>
                <a:gd name="T58" fmla="*/ 2 w 119"/>
                <a:gd name="T59" fmla="*/ 4 h 84"/>
                <a:gd name="T60" fmla="*/ 1 w 119"/>
                <a:gd name="T61" fmla="*/ 6 h 84"/>
                <a:gd name="T62" fmla="*/ 0 w 119"/>
                <a:gd name="T63" fmla="*/ 7 h 84"/>
                <a:gd name="T64" fmla="*/ 0 w 119"/>
                <a:gd name="T65" fmla="*/ 10 h 8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9"/>
                <a:gd name="T100" fmla="*/ 0 h 84"/>
                <a:gd name="T101" fmla="*/ 119 w 119"/>
                <a:gd name="T102" fmla="*/ 84 h 8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9" h="84">
                  <a:moveTo>
                    <a:pt x="0" y="43"/>
                  </a:moveTo>
                  <a:lnTo>
                    <a:pt x="2" y="52"/>
                  </a:lnTo>
                  <a:lnTo>
                    <a:pt x="6" y="59"/>
                  </a:lnTo>
                  <a:lnTo>
                    <a:pt x="11" y="66"/>
                  </a:lnTo>
                  <a:lnTo>
                    <a:pt x="17" y="72"/>
                  </a:lnTo>
                  <a:lnTo>
                    <a:pt x="26" y="78"/>
                  </a:lnTo>
                  <a:lnTo>
                    <a:pt x="35" y="82"/>
                  </a:lnTo>
                  <a:lnTo>
                    <a:pt x="47" y="83"/>
                  </a:lnTo>
                  <a:lnTo>
                    <a:pt x="59" y="84"/>
                  </a:lnTo>
                  <a:lnTo>
                    <a:pt x="71" y="83"/>
                  </a:lnTo>
                  <a:lnTo>
                    <a:pt x="82" y="82"/>
                  </a:lnTo>
                  <a:lnTo>
                    <a:pt x="93" y="78"/>
                  </a:lnTo>
                  <a:lnTo>
                    <a:pt x="102" y="72"/>
                  </a:lnTo>
                  <a:lnTo>
                    <a:pt x="108" y="66"/>
                  </a:lnTo>
                  <a:lnTo>
                    <a:pt x="114" y="59"/>
                  </a:lnTo>
                  <a:lnTo>
                    <a:pt x="117" y="52"/>
                  </a:lnTo>
                  <a:lnTo>
                    <a:pt x="119" y="43"/>
                  </a:lnTo>
                  <a:lnTo>
                    <a:pt x="117" y="33"/>
                  </a:lnTo>
                  <a:lnTo>
                    <a:pt x="114" y="26"/>
                  </a:lnTo>
                  <a:lnTo>
                    <a:pt x="108" y="18"/>
                  </a:lnTo>
                  <a:lnTo>
                    <a:pt x="102" y="11"/>
                  </a:lnTo>
                  <a:lnTo>
                    <a:pt x="93" y="6"/>
                  </a:lnTo>
                  <a:lnTo>
                    <a:pt x="82" y="2"/>
                  </a:lnTo>
                  <a:lnTo>
                    <a:pt x="71" y="1"/>
                  </a:lnTo>
                  <a:lnTo>
                    <a:pt x="59" y="0"/>
                  </a:lnTo>
                  <a:lnTo>
                    <a:pt x="47" y="1"/>
                  </a:lnTo>
                  <a:lnTo>
                    <a:pt x="35" y="2"/>
                  </a:lnTo>
                  <a:lnTo>
                    <a:pt x="26" y="6"/>
                  </a:lnTo>
                  <a:lnTo>
                    <a:pt x="17" y="11"/>
                  </a:lnTo>
                  <a:lnTo>
                    <a:pt x="11" y="18"/>
                  </a:lnTo>
                  <a:lnTo>
                    <a:pt x="6" y="26"/>
                  </a:lnTo>
                  <a:lnTo>
                    <a:pt x="2" y="33"/>
                  </a:lnTo>
                  <a:lnTo>
                    <a:pt x="0" y="43"/>
                  </a:lnTo>
                  <a:close/>
                </a:path>
              </a:pathLst>
            </a:custGeom>
            <a:solidFill>
              <a:srgbClr val="000000"/>
            </a:solidFill>
            <a:ln w="9525">
              <a:noFill/>
              <a:round/>
              <a:headEnd/>
              <a:tailEnd/>
            </a:ln>
          </p:spPr>
          <p:txBody>
            <a:bodyPr/>
            <a:lstStyle/>
            <a:p>
              <a:pPr rtl="0"/>
              <a:endParaRPr lang="en-US" sz="3800"/>
            </a:p>
          </p:txBody>
        </p:sp>
        <p:sp>
          <p:nvSpPr>
            <p:cNvPr id="41607" name="Freeform 647"/>
            <p:cNvSpPr>
              <a:spLocks/>
            </p:cNvSpPr>
            <p:nvPr/>
          </p:nvSpPr>
          <p:spPr bwMode="auto">
            <a:xfrm>
              <a:off x="786" y="2993"/>
              <a:ext cx="27" cy="19"/>
            </a:xfrm>
            <a:custGeom>
              <a:avLst/>
              <a:gdLst>
                <a:gd name="T0" fmla="*/ 0 w 118"/>
                <a:gd name="T1" fmla="*/ 9 h 84"/>
                <a:gd name="T2" fmla="*/ 0 w 118"/>
                <a:gd name="T3" fmla="*/ 11 h 84"/>
                <a:gd name="T4" fmla="*/ 1 w 118"/>
                <a:gd name="T5" fmla="*/ 13 h 84"/>
                <a:gd name="T6" fmla="*/ 2 w 118"/>
                <a:gd name="T7" fmla="*/ 15 h 84"/>
                <a:gd name="T8" fmla="*/ 4 w 118"/>
                <a:gd name="T9" fmla="*/ 16 h 84"/>
                <a:gd name="T10" fmla="*/ 6 w 118"/>
                <a:gd name="T11" fmla="*/ 18 h 84"/>
                <a:gd name="T12" fmla="*/ 8 w 118"/>
                <a:gd name="T13" fmla="*/ 18 h 84"/>
                <a:gd name="T14" fmla="*/ 11 w 118"/>
                <a:gd name="T15" fmla="*/ 19 h 84"/>
                <a:gd name="T16" fmla="*/ 13 w 118"/>
                <a:gd name="T17" fmla="*/ 19 h 84"/>
                <a:gd name="T18" fmla="*/ 16 w 118"/>
                <a:gd name="T19" fmla="*/ 19 h 84"/>
                <a:gd name="T20" fmla="*/ 19 w 118"/>
                <a:gd name="T21" fmla="*/ 18 h 84"/>
                <a:gd name="T22" fmla="*/ 21 w 118"/>
                <a:gd name="T23" fmla="*/ 18 h 84"/>
                <a:gd name="T24" fmla="*/ 23 w 118"/>
                <a:gd name="T25" fmla="*/ 16 h 84"/>
                <a:gd name="T26" fmla="*/ 25 w 118"/>
                <a:gd name="T27" fmla="*/ 15 h 84"/>
                <a:gd name="T28" fmla="*/ 26 w 118"/>
                <a:gd name="T29" fmla="*/ 13 h 84"/>
                <a:gd name="T30" fmla="*/ 27 w 118"/>
                <a:gd name="T31" fmla="*/ 11 h 84"/>
                <a:gd name="T32" fmla="*/ 27 w 118"/>
                <a:gd name="T33" fmla="*/ 9 h 84"/>
                <a:gd name="T34" fmla="*/ 27 w 118"/>
                <a:gd name="T35" fmla="*/ 7 h 84"/>
                <a:gd name="T36" fmla="*/ 26 w 118"/>
                <a:gd name="T37" fmla="*/ 5 h 84"/>
                <a:gd name="T38" fmla="*/ 25 w 118"/>
                <a:gd name="T39" fmla="*/ 4 h 84"/>
                <a:gd name="T40" fmla="*/ 23 w 118"/>
                <a:gd name="T41" fmla="*/ 2 h 84"/>
                <a:gd name="T42" fmla="*/ 21 w 118"/>
                <a:gd name="T43" fmla="*/ 1 h 84"/>
                <a:gd name="T44" fmla="*/ 19 w 118"/>
                <a:gd name="T45" fmla="*/ 0 h 84"/>
                <a:gd name="T46" fmla="*/ 16 w 118"/>
                <a:gd name="T47" fmla="*/ 0 h 84"/>
                <a:gd name="T48" fmla="*/ 13 w 118"/>
                <a:gd name="T49" fmla="*/ 0 h 84"/>
                <a:gd name="T50" fmla="*/ 11 w 118"/>
                <a:gd name="T51" fmla="*/ 0 h 84"/>
                <a:gd name="T52" fmla="*/ 8 w 118"/>
                <a:gd name="T53" fmla="*/ 0 h 84"/>
                <a:gd name="T54" fmla="*/ 6 w 118"/>
                <a:gd name="T55" fmla="*/ 1 h 84"/>
                <a:gd name="T56" fmla="*/ 4 w 118"/>
                <a:gd name="T57" fmla="*/ 2 h 84"/>
                <a:gd name="T58" fmla="*/ 2 w 118"/>
                <a:gd name="T59" fmla="*/ 4 h 84"/>
                <a:gd name="T60" fmla="*/ 1 w 118"/>
                <a:gd name="T61" fmla="*/ 5 h 84"/>
                <a:gd name="T62" fmla="*/ 0 w 118"/>
                <a:gd name="T63" fmla="*/ 7 h 84"/>
                <a:gd name="T64" fmla="*/ 0 w 118"/>
                <a:gd name="T65" fmla="*/ 9 h 8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8"/>
                <a:gd name="T100" fmla="*/ 0 h 84"/>
                <a:gd name="T101" fmla="*/ 118 w 118"/>
                <a:gd name="T102" fmla="*/ 84 h 8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8" h="84">
                  <a:moveTo>
                    <a:pt x="0" y="41"/>
                  </a:moveTo>
                  <a:lnTo>
                    <a:pt x="1" y="50"/>
                  </a:lnTo>
                  <a:lnTo>
                    <a:pt x="5" y="58"/>
                  </a:lnTo>
                  <a:lnTo>
                    <a:pt x="10" y="66"/>
                  </a:lnTo>
                  <a:lnTo>
                    <a:pt x="16" y="72"/>
                  </a:lnTo>
                  <a:lnTo>
                    <a:pt x="26" y="78"/>
                  </a:lnTo>
                  <a:lnTo>
                    <a:pt x="35" y="81"/>
                  </a:lnTo>
                  <a:lnTo>
                    <a:pt x="46" y="83"/>
                  </a:lnTo>
                  <a:lnTo>
                    <a:pt x="58" y="84"/>
                  </a:lnTo>
                  <a:lnTo>
                    <a:pt x="70" y="83"/>
                  </a:lnTo>
                  <a:lnTo>
                    <a:pt x="82" y="81"/>
                  </a:lnTo>
                  <a:lnTo>
                    <a:pt x="92" y="78"/>
                  </a:lnTo>
                  <a:lnTo>
                    <a:pt x="101" y="72"/>
                  </a:lnTo>
                  <a:lnTo>
                    <a:pt x="108" y="66"/>
                  </a:lnTo>
                  <a:lnTo>
                    <a:pt x="113" y="58"/>
                  </a:lnTo>
                  <a:lnTo>
                    <a:pt x="117" y="50"/>
                  </a:lnTo>
                  <a:lnTo>
                    <a:pt x="118" y="41"/>
                  </a:lnTo>
                  <a:lnTo>
                    <a:pt x="117" y="32"/>
                  </a:lnTo>
                  <a:lnTo>
                    <a:pt x="113" y="24"/>
                  </a:lnTo>
                  <a:lnTo>
                    <a:pt x="108" y="18"/>
                  </a:lnTo>
                  <a:lnTo>
                    <a:pt x="101" y="11"/>
                  </a:lnTo>
                  <a:lnTo>
                    <a:pt x="92" y="6"/>
                  </a:lnTo>
                  <a:lnTo>
                    <a:pt x="82" y="2"/>
                  </a:lnTo>
                  <a:lnTo>
                    <a:pt x="70" y="1"/>
                  </a:lnTo>
                  <a:lnTo>
                    <a:pt x="58" y="0"/>
                  </a:lnTo>
                  <a:lnTo>
                    <a:pt x="46" y="1"/>
                  </a:lnTo>
                  <a:lnTo>
                    <a:pt x="35" y="2"/>
                  </a:lnTo>
                  <a:lnTo>
                    <a:pt x="26" y="6"/>
                  </a:lnTo>
                  <a:lnTo>
                    <a:pt x="16" y="11"/>
                  </a:lnTo>
                  <a:lnTo>
                    <a:pt x="10" y="18"/>
                  </a:lnTo>
                  <a:lnTo>
                    <a:pt x="5" y="24"/>
                  </a:lnTo>
                  <a:lnTo>
                    <a:pt x="1" y="32"/>
                  </a:lnTo>
                  <a:lnTo>
                    <a:pt x="0" y="41"/>
                  </a:lnTo>
                  <a:close/>
                </a:path>
              </a:pathLst>
            </a:custGeom>
            <a:solidFill>
              <a:srgbClr val="000000"/>
            </a:solidFill>
            <a:ln w="9525">
              <a:noFill/>
              <a:round/>
              <a:headEnd/>
              <a:tailEnd/>
            </a:ln>
          </p:spPr>
          <p:txBody>
            <a:bodyPr/>
            <a:lstStyle/>
            <a:p>
              <a:pPr rtl="0"/>
              <a:endParaRPr lang="en-US" sz="3800"/>
            </a:p>
          </p:txBody>
        </p:sp>
        <p:sp>
          <p:nvSpPr>
            <p:cNvPr id="41608" name="Freeform 648"/>
            <p:cNvSpPr>
              <a:spLocks/>
            </p:cNvSpPr>
            <p:nvPr/>
          </p:nvSpPr>
          <p:spPr bwMode="auto">
            <a:xfrm>
              <a:off x="361" y="2887"/>
              <a:ext cx="45" cy="120"/>
            </a:xfrm>
            <a:custGeom>
              <a:avLst/>
              <a:gdLst>
                <a:gd name="T0" fmla="*/ 36 w 198"/>
                <a:gd name="T1" fmla="*/ 3 h 526"/>
                <a:gd name="T2" fmla="*/ 0 w 198"/>
                <a:gd name="T3" fmla="*/ 114 h 526"/>
                <a:gd name="T4" fmla="*/ 0 w 198"/>
                <a:gd name="T5" fmla="*/ 116 h 526"/>
                <a:gd name="T6" fmla="*/ 1 w 198"/>
                <a:gd name="T7" fmla="*/ 117 h 526"/>
                <a:gd name="T8" fmla="*/ 2 w 198"/>
                <a:gd name="T9" fmla="*/ 119 h 526"/>
                <a:gd name="T10" fmla="*/ 3 w 198"/>
                <a:gd name="T11" fmla="*/ 120 h 526"/>
                <a:gd name="T12" fmla="*/ 5 w 198"/>
                <a:gd name="T13" fmla="*/ 120 h 526"/>
                <a:gd name="T14" fmla="*/ 7 w 198"/>
                <a:gd name="T15" fmla="*/ 120 h 526"/>
                <a:gd name="T16" fmla="*/ 8 w 198"/>
                <a:gd name="T17" fmla="*/ 118 h 526"/>
                <a:gd name="T18" fmla="*/ 9 w 198"/>
                <a:gd name="T19" fmla="*/ 117 h 526"/>
                <a:gd name="T20" fmla="*/ 45 w 198"/>
                <a:gd name="T21" fmla="*/ 6 h 526"/>
                <a:gd name="T22" fmla="*/ 45 w 198"/>
                <a:gd name="T23" fmla="*/ 4 h 526"/>
                <a:gd name="T24" fmla="*/ 45 w 198"/>
                <a:gd name="T25" fmla="*/ 3 h 526"/>
                <a:gd name="T26" fmla="*/ 44 w 198"/>
                <a:gd name="T27" fmla="*/ 1 h 526"/>
                <a:gd name="T28" fmla="*/ 42 w 198"/>
                <a:gd name="T29" fmla="*/ 0 h 526"/>
                <a:gd name="T30" fmla="*/ 40 w 198"/>
                <a:gd name="T31" fmla="*/ 0 h 526"/>
                <a:gd name="T32" fmla="*/ 38 w 198"/>
                <a:gd name="T33" fmla="*/ 1 h 526"/>
                <a:gd name="T34" fmla="*/ 37 w 198"/>
                <a:gd name="T35" fmla="*/ 2 h 526"/>
                <a:gd name="T36" fmla="*/ 36 w 198"/>
                <a:gd name="T37" fmla="*/ 3 h 5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8"/>
                <a:gd name="T58" fmla="*/ 0 h 526"/>
                <a:gd name="T59" fmla="*/ 198 w 198"/>
                <a:gd name="T60" fmla="*/ 526 h 5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8" h="526">
                  <a:moveTo>
                    <a:pt x="159" y="15"/>
                  </a:moveTo>
                  <a:lnTo>
                    <a:pt x="2" y="501"/>
                  </a:lnTo>
                  <a:lnTo>
                    <a:pt x="0" y="507"/>
                  </a:lnTo>
                  <a:lnTo>
                    <a:pt x="3" y="515"/>
                  </a:lnTo>
                  <a:lnTo>
                    <a:pt x="8" y="522"/>
                  </a:lnTo>
                  <a:lnTo>
                    <a:pt x="15" y="526"/>
                  </a:lnTo>
                  <a:lnTo>
                    <a:pt x="22" y="526"/>
                  </a:lnTo>
                  <a:lnTo>
                    <a:pt x="29" y="524"/>
                  </a:lnTo>
                  <a:lnTo>
                    <a:pt x="35" y="519"/>
                  </a:lnTo>
                  <a:lnTo>
                    <a:pt x="39" y="513"/>
                  </a:lnTo>
                  <a:lnTo>
                    <a:pt x="197" y="26"/>
                  </a:lnTo>
                  <a:lnTo>
                    <a:pt x="198" y="18"/>
                  </a:lnTo>
                  <a:lnTo>
                    <a:pt x="197" y="12"/>
                  </a:lnTo>
                  <a:lnTo>
                    <a:pt x="192" y="5"/>
                  </a:lnTo>
                  <a:lnTo>
                    <a:pt x="185" y="2"/>
                  </a:lnTo>
                  <a:lnTo>
                    <a:pt x="177" y="0"/>
                  </a:lnTo>
                  <a:lnTo>
                    <a:pt x="169" y="3"/>
                  </a:lnTo>
                  <a:lnTo>
                    <a:pt x="163" y="8"/>
                  </a:lnTo>
                  <a:lnTo>
                    <a:pt x="159" y="15"/>
                  </a:lnTo>
                  <a:close/>
                </a:path>
              </a:pathLst>
            </a:custGeom>
            <a:solidFill>
              <a:srgbClr val="000000"/>
            </a:solidFill>
            <a:ln w="9525">
              <a:noFill/>
              <a:round/>
              <a:headEnd/>
              <a:tailEnd/>
            </a:ln>
          </p:spPr>
          <p:txBody>
            <a:bodyPr/>
            <a:lstStyle/>
            <a:p>
              <a:pPr rtl="0"/>
              <a:endParaRPr lang="en-US" sz="3800"/>
            </a:p>
          </p:txBody>
        </p:sp>
        <p:sp>
          <p:nvSpPr>
            <p:cNvPr id="41609" name="Freeform 649"/>
            <p:cNvSpPr>
              <a:spLocks/>
            </p:cNvSpPr>
            <p:nvPr/>
          </p:nvSpPr>
          <p:spPr bwMode="auto">
            <a:xfrm>
              <a:off x="434" y="2899"/>
              <a:ext cx="44" cy="47"/>
            </a:xfrm>
            <a:custGeom>
              <a:avLst/>
              <a:gdLst>
                <a:gd name="T0" fmla="*/ 16 w 194"/>
                <a:gd name="T1" fmla="*/ 0 h 208"/>
                <a:gd name="T2" fmla="*/ 17 w 194"/>
                <a:gd name="T3" fmla="*/ 0 h 208"/>
                <a:gd name="T4" fmla="*/ 15 w 194"/>
                <a:gd name="T5" fmla="*/ 1 h 208"/>
                <a:gd name="T6" fmla="*/ 12 w 194"/>
                <a:gd name="T7" fmla="*/ 2 h 208"/>
                <a:gd name="T8" fmla="*/ 9 w 194"/>
                <a:gd name="T9" fmla="*/ 3 h 208"/>
                <a:gd name="T10" fmla="*/ 7 w 194"/>
                <a:gd name="T11" fmla="*/ 6 h 208"/>
                <a:gd name="T12" fmla="*/ 1 w 194"/>
                <a:gd name="T13" fmla="*/ 17 h 208"/>
                <a:gd name="T14" fmla="*/ 0 w 194"/>
                <a:gd name="T15" fmla="*/ 38 h 208"/>
                <a:gd name="T16" fmla="*/ 2 w 194"/>
                <a:gd name="T17" fmla="*/ 45 h 208"/>
                <a:gd name="T18" fmla="*/ 5 w 194"/>
                <a:gd name="T19" fmla="*/ 47 h 208"/>
                <a:gd name="T20" fmla="*/ 8 w 194"/>
                <a:gd name="T21" fmla="*/ 46 h 208"/>
                <a:gd name="T22" fmla="*/ 10 w 194"/>
                <a:gd name="T23" fmla="*/ 43 h 208"/>
                <a:gd name="T24" fmla="*/ 9 w 194"/>
                <a:gd name="T25" fmla="*/ 35 h 208"/>
                <a:gd name="T26" fmla="*/ 10 w 194"/>
                <a:gd name="T27" fmla="*/ 19 h 208"/>
                <a:gd name="T28" fmla="*/ 14 w 194"/>
                <a:gd name="T29" fmla="*/ 11 h 208"/>
                <a:gd name="T30" fmla="*/ 16 w 194"/>
                <a:gd name="T31" fmla="*/ 10 h 208"/>
                <a:gd name="T32" fmla="*/ 18 w 194"/>
                <a:gd name="T33" fmla="*/ 9 h 208"/>
                <a:gd name="T34" fmla="*/ 18 w 194"/>
                <a:gd name="T35" fmla="*/ 9 h 208"/>
                <a:gd name="T36" fmla="*/ 19 w 194"/>
                <a:gd name="T37" fmla="*/ 9 h 208"/>
                <a:gd name="T38" fmla="*/ 21 w 194"/>
                <a:gd name="T39" fmla="*/ 9 h 208"/>
                <a:gd name="T40" fmla="*/ 24 w 194"/>
                <a:gd name="T41" fmla="*/ 9 h 208"/>
                <a:gd name="T42" fmla="*/ 27 w 194"/>
                <a:gd name="T43" fmla="*/ 10 h 208"/>
                <a:gd name="T44" fmla="*/ 32 w 194"/>
                <a:gd name="T45" fmla="*/ 14 h 208"/>
                <a:gd name="T46" fmla="*/ 35 w 194"/>
                <a:gd name="T47" fmla="*/ 28 h 208"/>
                <a:gd name="T48" fmla="*/ 35 w 194"/>
                <a:gd name="T49" fmla="*/ 42 h 208"/>
                <a:gd name="T50" fmla="*/ 37 w 194"/>
                <a:gd name="T51" fmla="*/ 44 h 208"/>
                <a:gd name="T52" fmla="*/ 41 w 194"/>
                <a:gd name="T53" fmla="*/ 45 h 208"/>
                <a:gd name="T54" fmla="*/ 43 w 194"/>
                <a:gd name="T55" fmla="*/ 42 h 208"/>
                <a:gd name="T56" fmla="*/ 44 w 194"/>
                <a:gd name="T57" fmla="*/ 34 h 208"/>
                <a:gd name="T58" fmla="*/ 44 w 194"/>
                <a:gd name="T59" fmla="*/ 23 h 208"/>
                <a:gd name="T60" fmla="*/ 42 w 194"/>
                <a:gd name="T61" fmla="*/ 14 h 208"/>
                <a:gd name="T62" fmla="*/ 37 w 194"/>
                <a:gd name="T63" fmla="*/ 7 h 208"/>
                <a:gd name="T64" fmla="*/ 31 w 194"/>
                <a:gd name="T65" fmla="*/ 2 h 208"/>
                <a:gd name="T66" fmla="*/ 25 w 194"/>
                <a:gd name="T67" fmla="*/ 0 h 208"/>
                <a:gd name="T68" fmla="*/ 20 w 194"/>
                <a:gd name="T69" fmla="*/ 0 h 208"/>
                <a:gd name="T70" fmla="*/ 17 w 194"/>
                <a:gd name="T71" fmla="*/ 0 h 2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4"/>
                <a:gd name="T109" fmla="*/ 0 h 208"/>
                <a:gd name="T110" fmla="*/ 194 w 194"/>
                <a:gd name="T111" fmla="*/ 208 h 2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4" h="208">
                  <a:moveTo>
                    <a:pt x="71" y="2"/>
                  </a:moveTo>
                  <a:lnTo>
                    <a:pt x="72" y="2"/>
                  </a:lnTo>
                  <a:lnTo>
                    <a:pt x="73" y="2"/>
                  </a:lnTo>
                  <a:lnTo>
                    <a:pt x="75" y="2"/>
                  </a:lnTo>
                  <a:lnTo>
                    <a:pt x="67" y="4"/>
                  </a:lnTo>
                  <a:lnTo>
                    <a:pt x="60" y="5"/>
                  </a:lnTo>
                  <a:lnTo>
                    <a:pt x="54" y="8"/>
                  </a:lnTo>
                  <a:lnTo>
                    <a:pt x="47" y="10"/>
                  </a:lnTo>
                  <a:lnTo>
                    <a:pt x="41" y="14"/>
                  </a:lnTo>
                  <a:lnTo>
                    <a:pt x="36" y="19"/>
                  </a:lnTo>
                  <a:lnTo>
                    <a:pt x="30" y="25"/>
                  </a:lnTo>
                  <a:lnTo>
                    <a:pt x="25" y="30"/>
                  </a:lnTo>
                  <a:lnTo>
                    <a:pt x="6" y="75"/>
                  </a:lnTo>
                  <a:lnTo>
                    <a:pt x="0" y="125"/>
                  </a:lnTo>
                  <a:lnTo>
                    <a:pt x="2" y="168"/>
                  </a:lnTo>
                  <a:lnTo>
                    <a:pt x="4" y="191"/>
                  </a:lnTo>
                  <a:lnTo>
                    <a:pt x="8" y="199"/>
                  </a:lnTo>
                  <a:lnTo>
                    <a:pt x="13" y="204"/>
                  </a:lnTo>
                  <a:lnTo>
                    <a:pt x="20" y="208"/>
                  </a:lnTo>
                  <a:lnTo>
                    <a:pt x="28" y="208"/>
                  </a:lnTo>
                  <a:lnTo>
                    <a:pt x="36" y="204"/>
                  </a:lnTo>
                  <a:lnTo>
                    <a:pt x="41" y="199"/>
                  </a:lnTo>
                  <a:lnTo>
                    <a:pt x="43" y="192"/>
                  </a:lnTo>
                  <a:lnTo>
                    <a:pt x="43" y="185"/>
                  </a:lnTo>
                  <a:lnTo>
                    <a:pt x="41" y="157"/>
                  </a:lnTo>
                  <a:lnTo>
                    <a:pt x="41" y="121"/>
                  </a:lnTo>
                  <a:lnTo>
                    <a:pt x="45" y="84"/>
                  </a:lnTo>
                  <a:lnTo>
                    <a:pt x="58" y="54"/>
                  </a:lnTo>
                  <a:lnTo>
                    <a:pt x="62" y="49"/>
                  </a:lnTo>
                  <a:lnTo>
                    <a:pt x="67" y="45"/>
                  </a:lnTo>
                  <a:lnTo>
                    <a:pt x="72" y="43"/>
                  </a:lnTo>
                  <a:lnTo>
                    <a:pt x="78" y="41"/>
                  </a:lnTo>
                  <a:lnTo>
                    <a:pt x="80" y="41"/>
                  </a:lnTo>
                  <a:lnTo>
                    <a:pt x="81" y="40"/>
                  </a:lnTo>
                  <a:lnTo>
                    <a:pt x="82" y="40"/>
                  </a:lnTo>
                  <a:lnTo>
                    <a:pt x="84" y="40"/>
                  </a:lnTo>
                  <a:lnTo>
                    <a:pt x="88" y="39"/>
                  </a:lnTo>
                  <a:lnTo>
                    <a:pt x="93" y="39"/>
                  </a:lnTo>
                  <a:lnTo>
                    <a:pt x="98" y="39"/>
                  </a:lnTo>
                  <a:lnTo>
                    <a:pt x="106" y="40"/>
                  </a:lnTo>
                  <a:lnTo>
                    <a:pt x="112" y="41"/>
                  </a:lnTo>
                  <a:lnTo>
                    <a:pt x="120" y="44"/>
                  </a:lnTo>
                  <a:lnTo>
                    <a:pt x="128" y="49"/>
                  </a:lnTo>
                  <a:lnTo>
                    <a:pt x="140" y="64"/>
                  </a:lnTo>
                  <a:lnTo>
                    <a:pt x="149" y="87"/>
                  </a:lnTo>
                  <a:lnTo>
                    <a:pt x="155" y="125"/>
                  </a:lnTo>
                  <a:lnTo>
                    <a:pt x="154" y="177"/>
                  </a:lnTo>
                  <a:lnTo>
                    <a:pt x="154" y="185"/>
                  </a:lnTo>
                  <a:lnTo>
                    <a:pt x="158" y="191"/>
                  </a:lnTo>
                  <a:lnTo>
                    <a:pt x="163" y="196"/>
                  </a:lnTo>
                  <a:lnTo>
                    <a:pt x="171" y="199"/>
                  </a:lnTo>
                  <a:lnTo>
                    <a:pt x="179" y="198"/>
                  </a:lnTo>
                  <a:lnTo>
                    <a:pt x="186" y="195"/>
                  </a:lnTo>
                  <a:lnTo>
                    <a:pt x="190" y="188"/>
                  </a:lnTo>
                  <a:lnTo>
                    <a:pt x="193" y="181"/>
                  </a:lnTo>
                  <a:lnTo>
                    <a:pt x="194" y="152"/>
                  </a:lnTo>
                  <a:lnTo>
                    <a:pt x="194" y="126"/>
                  </a:lnTo>
                  <a:lnTo>
                    <a:pt x="193" y="101"/>
                  </a:lnTo>
                  <a:lnTo>
                    <a:pt x="189" y="80"/>
                  </a:lnTo>
                  <a:lnTo>
                    <a:pt x="183" y="61"/>
                  </a:lnTo>
                  <a:lnTo>
                    <a:pt x="175" y="44"/>
                  </a:lnTo>
                  <a:lnTo>
                    <a:pt x="164" y="30"/>
                  </a:lnTo>
                  <a:lnTo>
                    <a:pt x="153" y="18"/>
                  </a:lnTo>
                  <a:lnTo>
                    <a:pt x="138" y="9"/>
                  </a:lnTo>
                  <a:lnTo>
                    <a:pt x="125" y="4"/>
                  </a:lnTo>
                  <a:lnTo>
                    <a:pt x="111" y="1"/>
                  </a:lnTo>
                  <a:lnTo>
                    <a:pt x="99" y="0"/>
                  </a:lnTo>
                  <a:lnTo>
                    <a:pt x="88" y="0"/>
                  </a:lnTo>
                  <a:lnTo>
                    <a:pt x="80" y="1"/>
                  </a:lnTo>
                  <a:lnTo>
                    <a:pt x="73" y="2"/>
                  </a:lnTo>
                  <a:lnTo>
                    <a:pt x="71" y="2"/>
                  </a:lnTo>
                  <a:close/>
                </a:path>
              </a:pathLst>
            </a:custGeom>
            <a:solidFill>
              <a:srgbClr val="000000"/>
            </a:solidFill>
            <a:ln w="9525">
              <a:noFill/>
              <a:round/>
              <a:headEnd/>
              <a:tailEnd/>
            </a:ln>
          </p:spPr>
          <p:txBody>
            <a:bodyPr/>
            <a:lstStyle/>
            <a:p>
              <a:pPr rtl="0"/>
              <a:endParaRPr lang="en-US" sz="3800"/>
            </a:p>
          </p:txBody>
        </p:sp>
        <p:sp>
          <p:nvSpPr>
            <p:cNvPr id="41610" name="Freeform 650"/>
            <p:cNvSpPr>
              <a:spLocks/>
            </p:cNvSpPr>
            <p:nvPr/>
          </p:nvSpPr>
          <p:spPr bwMode="auto">
            <a:xfrm>
              <a:off x="523" y="2938"/>
              <a:ext cx="161" cy="60"/>
            </a:xfrm>
            <a:custGeom>
              <a:avLst/>
              <a:gdLst>
                <a:gd name="T0" fmla="*/ 1 w 705"/>
                <a:gd name="T1" fmla="*/ 55 h 258"/>
                <a:gd name="T2" fmla="*/ 0 w 705"/>
                <a:gd name="T3" fmla="*/ 60 h 258"/>
                <a:gd name="T4" fmla="*/ 161 w 705"/>
                <a:gd name="T5" fmla="*/ 60 h 258"/>
                <a:gd name="T6" fmla="*/ 160 w 705"/>
                <a:gd name="T7" fmla="*/ 55 h 258"/>
                <a:gd name="T8" fmla="*/ 158 w 705"/>
                <a:gd name="T9" fmla="*/ 49 h 258"/>
                <a:gd name="T10" fmla="*/ 157 w 705"/>
                <a:gd name="T11" fmla="*/ 43 h 258"/>
                <a:gd name="T12" fmla="*/ 154 w 705"/>
                <a:gd name="T13" fmla="*/ 38 h 258"/>
                <a:gd name="T14" fmla="*/ 151 w 705"/>
                <a:gd name="T15" fmla="*/ 33 h 258"/>
                <a:gd name="T16" fmla="*/ 147 w 705"/>
                <a:gd name="T17" fmla="*/ 28 h 258"/>
                <a:gd name="T18" fmla="*/ 143 w 705"/>
                <a:gd name="T19" fmla="*/ 23 h 258"/>
                <a:gd name="T20" fmla="*/ 138 w 705"/>
                <a:gd name="T21" fmla="*/ 20 h 258"/>
                <a:gd name="T22" fmla="*/ 133 w 705"/>
                <a:gd name="T23" fmla="*/ 16 h 258"/>
                <a:gd name="T24" fmla="*/ 128 w 705"/>
                <a:gd name="T25" fmla="*/ 12 h 258"/>
                <a:gd name="T26" fmla="*/ 122 w 705"/>
                <a:gd name="T27" fmla="*/ 9 h 258"/>
                <a:gd name="T28" fmla="*/ 115 w 705"/>
                <a:gd name="T29" fmla="*/ 6 h 258"/>
                <a:gd name="T30" fmla="*/ 109 w 705"/>
                <a:gd name="T31" fmla="*/ 4 h 258"/>
                <a:gd name="T32" fmla="*/ 102 w 705"/>
                <a:gd name="T33" fmla="*/ 2 h 258"/>
                <a:gd name="T34" fmla="*/ 95 w 705"/>
                <a:gd name="T35" fmla="*/ 1 h 258"/>
                <a:gd name="T36" fmla="*/ 88 w 705"/>
                <a:gd name="T37" fmla="*/ 0 h 258"/>
                <a:gd name="T38" fmla="*/ 80 w 705"/>
                <a:gd name="T39" fmla="*/ 0 h 258"/>
                <a:gd name="T40" fmla="*/ 73 w 705"/>
                <a:gd name="T41" fmla="*/ 0 h 258"/>
                <a:gd name="T42" fmla="*/ 66 w 705"/>
                <a:gd name="T43" fmla="*/ 1 h 258"/>
                <a:gd name="T44" fmla="*/ 59 w 705"/>
                <a:gd name="T45" fmla="*/ 2 h 258"/>
                <a:gd name="T46" fmla="*/ 52 w 705"/>
                <a:gd name="T47" fmla="*/ 4 h 258"/>
                <a:gd name="T48" fmla="*/ 46 w 705"/>
                <a:gd name="T49" fmla="*/ 6 h 258"/>
                <a:gd name="T50" fmla="*/ 39 w 705"/>
                <a:gd name="T51" fmla="*/ 9 h 258"/>
                <a:gd name="T52" fmla="*/ 33 w 705"/>
                <a:gd name="T53" fmla="*/ 12 h 258"/>
                <a:gd name="T54" fmla="*/ 28 w 705"/>
                <a:gd name="T55" fmla="*/ 16 h 258"/>
                <a:gd name="T56" fmla="*/ 23 w 705"/>
                <a:gd name="T57" fmla="*/ 20 h 258"/>
                <a:gd name="T58" fmla="*/ 18 w 705"/>
                <a:gd name="T59" fmla="*/ 23 h 258"/>
                <a:gd name="T60" fmla="*/ 14 w 705"/>
                <a:gd name="T61" fmla="*/ 28 h 258"/>
                <a:gd name="T62" fmla="*/ 10 w 705"/>
                <a:gd name="T63" fmla="*/ 33 h 258"/>
                <a:gd name="T64" fmla="*/ 7 w 705"/>
                <a:gd name="T65" fmla="*/ 38 h 258"/>
                <a:gd name="T66" fmla="*/ 4 w 705"/>
                <a:gd name="T67" fmla="*/ 43 h 258"/>
                <a:gd name="T68" fmla="*/ 3 w 705"/>
                <a:gd name="T69" fmla="*/ 49 h 258"/>
                <a:gd name="T70" fmla="*/ 1 w 705"/>
                <a:gd name="T71" fmla="*/ 55 h 25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5"/>
                <a:gd name="T109" fmla="*/ 0 h 258"/>
                <a:gd name="T110" fmla="*/ 705 w 705"/>
                <a:gd name="T111" fmla="*/ 258 h 25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5" h="258">
                  <a:moveTo>
                    <a:pt x="4" y="235"/>
                  </a:moveTo>
                  <a:lnTo>
                    <a:pt x="0" y="258"/>
                  </a:lnTo>
                  <a:lnTo>
                    <a:pt x="705" y="258"/>
                  </a:lnTo>
                  <a:lnTo>
                    <a:pt x="701" y="235"/>
                  </a:lnTo>
                  <a:lnTo>
                    <a:pt x="694" y="210"/>
                  </a:lnTo>
                  <a:lnTo>
                    <a:pt x="686" y="187"/>
                  </a:lnTo>
                  <a:lnTo>
                    <a:pt x="675" y="163"/>
                  </a:lnTo>
                  <a:lnTo>
                    <a:pt x="660" y="141"/>
                  </a:lnTo>
                  <a:lnTo>
                    <a:pt x="643" y="120"/>
                  </a:lnTo>
                  <a:lnTo>
                    <a:pt x="625" y="101"/>
                  </a:lnTo>
                  <a:lnTo>
                    <a:pt x="604" y="84"/>
                  </a:lnTo>
                  <a:lnTo>
                    <a:pt x="582" y="67"/>
                  </a:lnTo>
                  <a:lnTo>
                    <a:pt x="559" y="52"/>
                  </a:lnTo>
                  <a:lnTo>
                    <a:pt x="533" y="39"/>
                  </a:lnTo>
                  <a:lnTo>
                    <a:pt x="505" y="27"/>
                  </a:lnTo>
                  <a:lnTo>
                    <a:pt x="477" y="18"/>
                  </a:lnTo>
                  <a:lnTo>
                    <a:pt x="447" y="10"/>
                  </a:lnTo>
                  <a:lnTo>
                    <a:pt x="416" y="5"/>
                  </a:lnTo>
                  <a:lnTo>
                    <a:pt x="384" y="1"/>
                  </a:lnTo>
                  <a:lnTo>
                    <a:pt x="352" y="0"/>
                  </a:lnTo>
                  <a:lnTo>
                    <a:pt x="319" y="1"/>
                  </a:lnTo>
                  <a:lnTo>
                    <a:pt x="288" y="5"/>
                  </a:lnTo>
                  <a:lnTo>
                    <a:pt x="257" y="10"/>
                  </a:lnTo>
                  <a:lnTo>
                    <a:pt x="227" y="18"/>
                  </a:lnTo>
                  <a:lnTo>
                    <a:pt x="200" y="27"/>
                  </a:lnTo>
                  <a:lnTo>
                    <a:pt x="172" y="39"/>
                  </a:lnTo>
                  <a:lnTo>
                    <a:pt x="146" y="52"/>
                  </a:lnTo>
                  <a:lnTo>
                    <a:pt x="122" y="67"/>
                  </a:lnTo>
                  <a:lnTo>
                    <a:pt x="99" y="84"/>
                  </a:lnTo>
                  <a:lnTo>
                    <a:pt x="79" y="101"/>
                  </a:lnTo>
                  <a:lnTo>
                    <a:pt x="60" y="120"/>
                  </a:lnTo>
                  <a:lnTo>
                    <a:pt x="45" y="141"/>
                  </a:lnTo>
                  <a:lnTo>
                    <a:pt x="30" y="163"/>
                  </a:lnTo>
                  <a:lnTo>
                    <a:pt x="19" y="187"/>
                  </a:lnTo>
                  <a:lnTo>
                    <a:pt x="11" y="210"/>
                  </a:lnTo>
                  <a:lnTo>
                    <a:pt x="4" y="235"/>
                  </a:lnTo>
                  <a:close/>
                </a:path>
              </a:pathLst>
            </a:custGeom>
            <a:solidFill>
              <a:srgbClr val="000000"/>
            </a:solidFill>
            <a:ln w="9525">
              <a:noFill/>
              <a:round/>
              <a:headEnd/>
              <a:tailEnd/>
            </a:ln>
          </p:spPr>
          <p:txBody>
            <a:bodyPr/>
            <a:lstStyle/>
            <a:p>
              <a:pPr rtl="0"/>
              <a:endParaRPr lang="en-US" sz="3800"/>
            </a:p>
          </p:txBody>
        </p:sp>
        <p:sp>
          <p:nvSpPr>
            <p:cNvPr id="41611" name="Freeform 651"/>
            <p:cNvSpPr>
              <a:spLocks/>
            </p:cNvSpPr>
            <p:nvPr/>
          </p:nvSpPr>
          <p:spPr bwMode="auto">
            <a:xfrm>
              <a:off x="535" y="2947"/>
              <a:ext cx="137" cy="41"/>
            </a:xfrm>
            <a:custGeom>
              <a:avLst/>
              <a:gdLst>
                <a:gd name="T0" fmla="*/ 68 w 603"/>
                <a:gd name="T1" fmla="*/ 0 h 178"/>
                <a:gd name="T2" fmla="*/ 75 w 603"/>
                <a:gd name="T3" fmla="*/ 0 h 178"/>
                <a:gd name="T4" fmla="*/ 80 w 603"/>
                <a:gd name="T5" fmla="*/ 1 h 178"/>
                <a:gd name="T6" fmla="*/ 86 w 603"/>
                <a:gd name="T7" fmla="*/ 2 h 178"/>
                <a:gd name="T8" fmla="*/ 92 w 603"/>
                <a:gd name="T9" fmla="*/ 3 h 178"/>
                <a:gd name="T10" fmla="*/ 97 w 603"/>
                <a:gd name="T11" fmla="*/ 5 h 178"/>
                <a:gd name="T12" fmla="*/ 102 w 603"/>
                <a:gd name="T13" fmla="*/ 7 h 178"/>
                <a:gd name="T14" fmla="*/ 107 w 603"/>
                <a:gd name="T15" fmla="*/ 9 h 178"/>
                <a:gd name="T16" fmla="*/ 112 w 603"/>
                <a:gd name="T17" fmla="*/ 12 h 178"/>
                <a:gd name="T18" fmla="*/ 117 w 603"/>
                <a:gd name="T19" fmla="*/ 14 h 178"/>
                <a:gd name="T20" fmla="*/ 120 w 603"/>
                <a:gd name="T21" fmla="*/ 18 h 178"/>
                <a:gd name="T22" fmla="*/ 124 w 603"/>
                <a:gd name="T23" fmla="*/ 21 h 178"/>
                <a:gd name="T24" fmla="*/ 127 w 603"/>
                <a:gd name="T25" fmla="*/ 25 h 178"/>
                <a:gd name="T26" fmla="*/ 130 w 603"/>
                <a:gd name="T27" fmla="*/ 28 h 178"/>
                <a:gd name="T28" fmla="*/ 133 w 603"/>
                <a:gd name="T29" fmla="*/ 32 h 178"/>
                <a:gd name="T30" fmla="*/ 135 w 603"/>
                <a:gd name="T31" fmla="*/ 37 h 178"/>
                <a:gd name="T32" fmla="*/ 137 w 603"/>
                <a:gd name="T33" fmla="*/ 41 h 178"/>
                <a:gd name="T34" fmla="*/ 134 w 603"/>
                <a:gd name="T35" fmla="*/ 41 h 178"/>
                <a:gd name="T36" fmla="*/ 128 w 603"/>
                <a:gd name="T37" fmla="*/ 41 h 178"/>
                <a:gd name="T38" fmla="*/ 121 w 603"/>
                <a:gd name="T39" fmla="*/ 41 h 178"/>
                <a:gd name="T40" fmla="*/ 113 w 603"/>
                <a:gd name="T41" fmla="*/ 41 h 178"/>
                <a:gd name="T42" fmla="*/ 103 w 603"/>
                <a:gd name="T43" fmla="*/ 41 h 178"/>
                <a:gd name="T44" fmla="*/ 92 w 603"/>
                <a:gd name="T45" fmla="*/ 41 h 178"/>
                <a:gd name="T46" fmla="*/ 80 w 603"/>
                <a:gd name="T47" fmla="*/ 41 h 178"/>
                <a:gd name="T48" fmla="*/ 69 w 603"/>
                <a:gd name="T49" fmla="*/ 41 h 178"/>
                <a:gd name="T50" fmla="*/ 57 w 603"/>
                <a:gd name="T51" fmla="*/ 41 h 178"/>
                <a:gd name="T52" fmla="*/ 45 w 603"/>
                <a:gd name="T53" fmla="*/ 41 h 178"/>
                <a:gd name="T54" fmla="*/ 34 w 603"/>
                <a:gd name="T55" fmla="*/ 41 h 178"/>
                <a:gd name="T56" fmla="*/ 24 w 603"/>
                <a:gd name="T57" fmla="*/ 41 h 178"/>
                <a:gd name="T58" fmla="*/ 16 w 603"/>
                <a:gd name="T59" fmla="*/ 41 h 178"/>
                <a:gd name="T60" fmla="*/ 9 w 603"/>
                <a:gd name="T61" fmla="*/ 41 h 178"/>
                <a:gd name="T62" fmla="*/ 3 w 603"/>
                <a:gd name="T63" fmla="*/ 41 h 178"/>
                <a:gd name="T64" fmla="*/ 0 w 603"/>
                <a:gd name="T65" fmla="*/ 41 h 178"/>
                <a:gd name="T66" fmla="*/ 2 w 603"/>
                <a:gd name="T67" fmla="*/ 37 h 178"/>
                <a:gd name="T68" fmla="*/ 4 w 603"/>
                <a:gd name="T69" fmla="*/ 32 h 178"/>
                <a:gd name="T70" fmla="*/ 6 w 603"/>
                <a:gd name="T71" fmla="*/ 28 h 178"/>
                <a:gd name="T72" fmla="*/ 9 w 603"/>
                <a:gd name="T73" fmla="*/ 25 h 178"/>
                <a:gd name="T74" fmla="*/ 13 w 603"/>
                <a:gd name="T75" fmla="*/ 21 h 178"/>
                <a:gd name="T76" fmla="*/ 16 w 603"/>
                <a:gd name="T77" fmla="*/ 18 h 178"/>
                <a:gd name="T78" fmla="*/ 20 w 603"/>
                <a:gd name="T79" fmla="*/ 14 h 178"/>
                <a:gd name="T80" fmla="*/ 25 w 603"/>
                <a:gd name="T81" fmla="*/ 12 h 178"/>
                <a:gd name="T82" fmla="*/ 29 w 603"/>
                <a:gd name="T83" fmla="*/ 9 h 178"/>
                <a:gd name="T84" fmla="*/ 34 w 603"/>
                <a:gd name="T85" fmla="*/ 7 h 178"/>
                <a:gd name="T86" fmla="*/ 39 w 603"/>
                <a:gd name="T87" fmla="*/ 5 h 178"/>
                <a:gd name="T88" fmla="*/ 45 w 603"/>
                <a:gd name="T89" fmla="*/ 3 h 178"/>
                <a:gd name="T90" fmla="*/ 51 w 603"/>
                <a:gd name="T91" fmla="*/ 2 h 178"/>
                <a:gd name="T92" fmla="*/ 56 w 603"/>
                <a:gd name="T93" fmla="*/ 1 h 178"/>
                <a:gd name="T94" fmla="*/ 62 w 603"/>
                <a:gd name="T95" fmla="*/ 0 h 178"/>
                <a:gd name="T96" fmla="*/ 68 w 603"/>
                <a:gd name="T97" fmla="*/ 0 h 1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03"/>
                <a:gd name="T148" fmla="*/ 0 h 178"/>
                <a:gd name="T149" fmla="*/ 603 w 603"/>
                <a:gd name="T150" fmla="*/ 178 h 17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03" h="178">
                  <a:moveTo>
                    <a:pt x="301" y="0"/>
                  </a:moveTo>
                  <a:lnTo>
                    <a:pt x="328" y="1"/>
                  </a:lnTo>
                  <a:lnTo>
                    <a:pt x="354" y="4"/>
                  </a:lnTo>
                  <a:lnTo>
                    <a:pt x="379" y="8"/>
                  </a:lnTo>
                  <a:lnTo>
                    <a:pt x="404" y="13"/>
                  </a:lnTo>
                  <a:lnTo>
                    <a:pt x="428" y="21"/>
                  </a:lnTo>
                  <a:lnTo>
                    <a:pt x="451" y="30"/>
                  </a:lnTo>
                  <a:lnTo>
                    <a:pt x="473" y="39"/>
                  </a:lnTo>
                  <a:lnTo>
                    <a:pt x="493" y="51"/>
                  </a:lnTo>
                  <a:lnTo>
                    <a:pt x="513" y="62"/>
                  </a:lnTo>
                  <a:lnTo>
                    <a:pt x="530" y="77"/>
                  </a:lnTo>
                  <a:lnTo>
                    <a:pt x="547" y="91"/>
                  </a:lnTo>
                  <a:lnTo>
                    <a:pt x="561" y="107"/>
                  </a:lnTo>
                  <a:lnTo>
                    <a:pt x="574" y="123"/>
                  </a:lnTo>
                  <a:lnTo>
                    <a:pt x="586" y="140"/>
                  </a:lnTo>
                  <a:lnTo>
                    <a:pt x="595" y="159"/>
                  </a:lnTo>
                  <a:lnTo>
                    <a:pt x="603" y="178"/>
                  </a:lnTo>
                  <a:lnTo>
                    <a:pt x="588" y="178"/>
                  </a:lnTo>
                  <a:lnTo>
                    <a:pt x="565" y="178"/>
                  </a:lnTo>
                  <a:lnTo>
                    <a:pt x="534" y="178"/>
                  </a:lnTo>
                  <a:lnTo>
                    <a:pt x="496" y="178"/>
                  </a:lnTo>
                  <a:lnTo>
                    <a:pt x="452" y="178"/>
                  </a:lnTo>
                  <a:lnTo>
                    <a:pt x="404" y="178"/>
                  </a:lnTo>
                  <a:lnTo>
                    <a:pt x="353" y="178"/>
                  </a:lnTo>
                  <a:lnTo>
                    <a:pt x="302" y="178"/>
                  </a:lnTo>
                  <a:lnTo>
                    <a:pt x="250" y="178"/>
                  </a:lnTo>
                  <a:lnTo>
                    <a:pt x="199" y="178"/>
                  </a:lnTo>
                  <a:lnTo>
                    <a:pt x="151" y="178"/>
                  </a:lnTo>
                  <a:lnTo>
                    <a:pt x="107" y="178"/>
                  </a:lnTo>
                  <a:lnTo>
                    <a:pt x="69" y="178"/>
                  </a:lnTo>
                  <a:lnTo>
                    <a:pt x="38" y="178"/>
                  </a:lnTo>
                  <a:lnTo>
                    <a:pt x="15" y="178"/>
                  </a:lnTo>
                  <a:lnTo>
                    <a:pt x="0" y="178"/>
                  </a:lnTo>
                  <a:lnTo>
                    <a:pt x="8" y="159"/>
                  </a:lnTo>
                  <a:lnTo>
                    <a:pt x="17" y="140"/>
                  </a:lnTo>
                  <a:lnTo>
                    <a:pt x="28" y="123"/>
                  </a:lnTo>
                  <a:lnTo>
                    <a:pt x="41" y="107"/>
                  </a:lnTo>
                  <a:lnTo>
                    <a:pt x="56" y="91"/>
                  </a:lnTo>
                  <a:lnTo>
                    <a:pt x="72" y="77"/>
                  </a:lnTo>
                  <a:lnTo>
                    <a:pt x="90" y="62"/>
                  </a:lnTo>
                  <a:lnTo>
                    <a:pt x="110" y="51"/>
                  </a:lnTo>
                  <a:lnTo>
                    <a:pt x="129" y="39"/>
                  </a:lnTo>
                  <a:lnTo>
                    <a:pt x="151" y="30"/>
                  </a:lnTo>
                  <a:lnTo>
                    <a:pt x="173" y="21"/>
                  </a:lnTo>
                  <a:lnTo>
                    <a:pt x="198" y="13"/>
                  </a:lnTo>
                  <a:lnTo>
                    <a:pt x="223" y="8"/>
                  </a:lnTo>
                  <a:lnTo>
                    <a:pt x="247" y="4"/>
                  </a:lnTo>
                  <a:lnTo>
                    <a:pt x="274" y="1"/>
                  </a:lnTo>
                  <a:lnTo>
                    <a:pt x="301" y="0"/>
                  </a:lnTo>
                  <a:close/>
                </a:path>
              </a:pathLst>
            </a:custGeom>
            <a:solidFill>
              <a:srgbClr val="C0C0C0"/>
            </a:solidFill>
            <a:ln w="9525">
              <a:noFill/>
              <a:round/>
              <a:headEnd/>
              <a:tailEnd/>
            </a:ln>
          </p:spPr>
          <p:txBody>
            <a:bodyPr/>
            <a:lstStyle/>
            <a:p>
              <a:pPr rtl="0"/>
              <a:endParaRPr lang="en-US" sz="3800"/>
            </a:p>
          </p:txBody>
        </p:sp>
        <p:sp>
          <p:nvSpPr>
            <p:cNvPr id="41612" name="Freeform 652"/>
            <p:cNvSpPr>
              <a:spLocks/>
            </p:cNvSpPr>
            <p:nvPr/>
          </p:nvSpPr>
          <p:spPr bwMode="auto">
            <a:xfrm>
              <a:off x="523" y="2988"/>
              <a:ext cx="161" cy="28"/>
            </a:xfrm>
            <a:custGeom>
              <a:avLst/>
              <a:gdLst>
                <a:gd name="T0" fmla="*/ 156 w 705"/>
                <a:gd name="T1" fmla="*/ 0 h 122"/>
                <a:gd name="T2" fmla="*/ 1 w 705"/>
                <a:gd name="T3" fmla="*/ 0 h 122"/>
                <a:gd name="T4" fmla="*/ 1 w 705"/>
                <a:gd name="T5" fmla="*/ 4 h 122"/>
                <a:gd name="T6" fmla="*/ 0 w 705"/>
                <a:gd name="T7" fmla="*/ 13 h 122"/>
                <a:gd name="T8" fmla="*/ 0 w 705"/>
                <a:gd name="T9" fmla="*/ 16 h 122"/>
                <a:gd name="T10" fmla="*/ 0 w 705"/>
                <a:gd name="T11" fmla="*/ 19 h 122"/>
                <a:gd name="T12" fmla="*/ 1 w 705"/>
                <a:gd name="T13" fmla="*/ 22 h 122"/>
                <a:gd name="T14" fmla="*/ 2 w 705"/>
                <a:gd name="T15" fmla="*/ 25 h 122"/>
                <a:gd name="T16" fmla="*/ 3 w 705"/>
                <a:gd name="T17" fmla="*/ 28 h 122"/>
                <a:gd name="T18" fmla="*/ 158 w 705"/>
                <a:gd name="T19" fmla="*/ 28 h 122"/>
                <a:gd name="T20" fmla="*/ 159 w 705"/>
                <a:gd name="T21" fmla="*/ 25 h 122"/>
                <a:gd name="T22" fmla="*/ 160 w 705"/>
                <a:gd name="T23" fmla="*/ 22 h 122"/>
                <a:gd name="T24" fmla="*/ 161 w 705"/>
                <a:gd name="T25" fmla="*/ 19 h 122"/>
                <a:gd name="T26" fmla="*/ 161 w 705"/>
                <a:gd name="T27" fmla="*/ 16 h 122"/>
                <a:gd name="T28" fmla="*/ 161 w 705"/>
                <a:gd name="T29" fmla="*/ 13 h 122"/>
                <a:gd name="T30" fmla="*/ 160 w 705"/>
                <a:gd name="T31" fmla="*/ 0 h 122"/>
                <a:gd name="T32" fmla="*/ 156 w 705"/>
                <a:gd name="T33" fmla="*/ 0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5"/>
                <a:gd name="T52" fmla="*/ 0 h 122"/>
                <a:gd name="T53" fmla="*/ 705 w 705"/>
                <a:gd name="T54" fmla="*/ 122 h 1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5" h="122">
                  <a:moveTo>
                    <a:pt x="681" y="1"/>
                  </a:moveTo>
                  <a:lnTo>
                    <a:pt x="6" y="1"/>
                  </a:lnTo>
                  <a:lnTo>
                    <a:pt x="4" y="18"/>
                  </a:lnTo>
                  <a:lnTo>
                    <a:pt x="0" y="57"/>
                  </a:lnTo>
                  <a:lnTo>
                    <a:pt x="0" y="69"/>
                  </a:lnTo>
                  <a:lnTo>
                    <a:pt x="2" y="82"/>
                  </a:lnTo>
                  <a:lnTo>
                    <a:pt x="4" y="95"/>
                  </a:lnTo>
                  <a:lnTo>
                    <a:pt x="7" y="108"/>
                  </a:lnTo>
                  <a:lnTo>
                    <a:pt x="11" y="122"/>
                  </a:lnTo>
                  <a:lnTo>
                    <a:pt x="694" y="122"/>
                  </a:lnTo>
                  <a:lnTo>
                    <a:pt x="698" y="108"/>
                  </a:lnTo>
                  <a:lnTo>
                    <a:pt x="701" y="95"/>
                  </a:lnTo>
                  <a:lnTo>
                    <a:pt x="703" y="82"/>
                  </a:lnTo>
                  <a:lnTo>
                    <a:pt x="705" y="70"/>
                  </a:lnTo>
                  <a:lnTo>
                    <a:pt x="705" y="57"/>
                  </a:lnTo>
                  <a:lnTo>
                    <a:pt x="699" y="0"/>
                  </a:lnTo>
                  <a:lnTo>
                    <a:pt x="681" y="1"/>
                  </a:lnTo>
                  <a:close/>
                </a:path>
              </a:pathLst>
            </a:custGeom>
            <a:solidFill>
              <a:srgbClr val="000000"/>
            </a:solidFill>
            <a:ln w="9525">
              <a:noFill/>
              <a:round/>
              <a:headEnd/>
              <a:tailEnd/>
            </a:ln>
          </p:spPr>
          <p:txBody>
            <a:bodyPr/>
            <a:lstStyle/>
            <a:p>
              <a:pPr rtl="0"/>
              <a:endParaRPr lang="en-US" sz="3800"/>
            </a:p>
          </p:txBody>
        </p:sp>
        <p:sp>
          <p:nvSpPr>
            <p:cNvPr id="41613" name="Freeform 653"/>
            <p:cNvSpPr>
              <a:spLocks/>
            </p:cNvSpPr>
            <p:nvPr/>
          </p:nvSpPr>
          <p:spPr bwMode="auto">
            <a:xfrm>
              <a:off x="532" y="2998"/>
              <a:ext cx="143" cy="9"/>
            </a:xfrm>
            <a:custGeom>
              <a:avLst/>
              <a:gdLst>
                <a:gd name="T0" fmla="*/ 143 w 625"/>
                <a:gd name="T1" fmla="*/ 0 h 42"/>
                <a:gd name="T2" fmla="*/ 143 w 625"/>
                <a:gd name="T3" fmla="*/ 1 h 42"/>
                <a:gd name="T4" fmla="*/ 143 w 625"/>
                <a:gd name="T5" fmla="*/ 2 h 42"/>
                <a:gd name="T6" fmla="*/ 143 w 625"/>
                <a:gd name="T7" fmla="*/ 3 h 42"/>
                <a:gd name="T8" fmla="*/ 143 w 625"/>
                <a:gd name="T9" fmla="*/ 3 h 42"/>
                <a:gd name="T10" fmla="*/ 143 w 625"/>
                <a:gd name="T11" fmla="*/ 5 h 42"/>
                <a:gd name="T12" fmla="*/ 143 w 625"/>
                <a:gd name="T13" fmla="*/ 6 h 42"/>
                <a:gd name="T14" fmla="*/ 143 w 625"/>
                <a:gd name="T15" fmla="*/ 8 h 42"/>
                <a:gd name="T16" fmla="*/ 142 w 625"/>
                <a:gd name="T17" fmla="*/ 9 h 42"/>
                <a:gd name="T18" fmla="*/ 140 w 625"/>
                <a:gd name="T19" fmla="*/ 9 h 42"/>
                <a:gd name="T20" fmla="*/ 135 w 625"/>
                <a:gd name="T21" fmla="*/ 9 h 42"/>
                <a:gd name="T22" fmla="*/ 127 w 625"/>
                <a:gd name="T23" fmla="*/ 9 h 42"/>
                <a:gd name="T24" fmla="*/ 118 w 625"/>
                <a:gd name="T25" fmla="*/ 9 h 42"/>
                <a:gd name="T26" fmla="*/ 108 w 625"/>
                <a:gd name="T27" fmla="*/ 9 h 42"/>
                <a:gd name="T28" fmla="*/ 96 w 625"/>
                <a:gd name="T29" fmla="*/ 9 h 42"/>
                <a:gd name="T30" fmla="*/ 84 w 625"/>
                <a:gd name="T31" fmla="*/ 9 h 42"/>
                <a:gd name="T32" fmla="*/ 72 w 625"/>
                <a:gd name="T33" fmla="*/ 9 h 42"/>
                <a:gd name="T34" fmla="*/ 59 w 625"/>
                <a:gd name="T35" fmla="*/ 9 h 42"/>
                <a:gd name="T36" fmla="*/ 47 w 625"/>
                <a:gd name="T37" fmla="*/ 9 h 42"/>
                <a:gd name="T38" fmla="*/ 35 w 625"/>
                <a:gd name="T39" fmla="*/ 9 h 42"/>
                <a:gd name="T40" fmla="*/ 25 w 625"/>
                <a:gd name="T41" fmla="*/ 9 h 42"/>
                <a:gd name="T42" fmla="*/ 16 w 625"/>
                <a:gd name="T43" fmla="*/ 9 h 42"/>
                <a:gd name="T44" fmla="*/ 9 w 625"/>
                <a:gd name="T45" fmla="*/ 9 h 42"/>
                <a:gd name="T46" fmla="*/ 3 w 625"/>
                <a:gd name="T47" fmla="*/ 9 h 42"/>
                <a:gd name="T48" fmla="*/ 1 w 625"/>
                <a:gd name="T49" fmla="*/ 9 h 42"/>
                <a:gd name="T50" fmla="*/ 0 w 625"/>
                <a:gd name="T51" fmla="*/ 8 h 42"/>
                <a:gd name="T52" fmla="*/ 0 w 625"/>
                <a:gd name="T53" fmla="*/ 6 h 42"/>
                <a:gd name="T54" fmla="*/ 0 w 625"/>
                <a:gd name="T55" fmla="*/ 5 h 42"/>
                <a:gd name="T56" fmla="*/ 0 w 625"/>
                <a:gd name="T57" fmla="*/ 3 h 42"/>
                <a:gd name="T58" fmla="*/ 0 w 625"/>
                <a:gd name="T59" fmla="*/ 3 h 42"/>
                <a:gd name="T60" fmla="*/ 0 w 625"/>
                <a:gd name="T61" fmla="*/ 2 h 42"/>
                <a:gd name="T62" fmla="*/ 0 w 625"/>
                <a:gd name="T63" fmla="*/ 1 h 42"/>
                <a:gd name="T64" fmla="*/ 0 w 625"/>
                <a:gd name="T65" fmla="*/ 0 h 42"/>
                <a:gd name="T66" fmla="*/ 3 w 625"/>
                <a:gd name="T67" fmla="*/ 0 h 42"/>
                <a:gd name="T68" fmla="*/ 8 w 625"/>
                <a:gd name="T69" fmla="*/ 0 h 42"/>
                <a:gd name="T70" fmla="*/ 16 w 625"/>
                <a:gd name="T71" fmla="*/ 0 h 42"/>
                <a:gd name="T72" fmla="*/ 25 w 625"/>
                <a:gd name="T73" fmla="*/ 0 h 42"/>
                <a:gd name="T74" fmla="*/ 35 w 625"/>
                <a:gd name="T75" fmla="*/ 0 h 42"/>
                <a:gd name="T76" fmla="*/ 47 w 625"/>
                <a:gd name="T77" fmla="*/ 0 h 42"/>
                <a:gd name="T78" fmla="*/ 59 w 625"/>
                <a:gd name="T79" fmla="*/ 0 h 42"/>
                <a:gd name="T80" fmla="*/ 72 w 625"/>
                <a:gd name="T81" fmla="*/ 0 h 42"/>
                <a:gd name="T82" fmla="*/ 84 w 625"/>
                <a:gd name="T83" fmla="*/ 0 h 42"/>
                <a:gd name="T84" fmla="*/ 96 w 625"/>
                <a:gd name="T85" fmla="*/ 0 h 42"/>
                <a:gd name="T86" fmla="*/ 108 w 625"/>
                <a:gd name="T87" fmla="*/ 0 h 42"/>
                <a:gd name="T88" fmla="*/ 118 w 625"/>
                <a:gd name="T89" fmla="*/ 0 h 42"/>
                <a:gd name="T90" fmla="*/ 127 w 625"/>
                <a:gd name="T91" fmla="*/ 0 h 42"/>
                <a:gd name="T92" fmla="*/ 135 w 625"/>
                <a:gd name="T93" fmla="*/ 0 h 42"/>
                <a:gd name="T94" fmla="*/ 140 w 625"/>
                <a:gd name="T95" fmla="*/ 0 h 42"/>
                <a:gd name="T96" fmla="*/ 143 w 625"/>
                <a:gd name="T97" fmla="*/ 0 h 4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25"/>
                <a:gd name="T148" fmla="*/ 0 h 42"/>
                <a:gd name="T149" fmla="*/ 625 w 625"/>
                <a:gd name="T150" fmla="*/ 42 h 4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25" h="42">
                  <a:moveTo>
                    <a:pt x="623" y="0"/>
                  </a:moveTo>
                  <a:lnTo>
                    <a:pt x="624" y="6"/>
                  </a:lnTo>
                  <a:lnTo>
                    <a:pt x="624" y="11"/>
                  </a:lnTo>
                  <a:lnTo>
                    <a:pt x="625" y="15"/>
                  </a:lnTo>
                  <a:lnTo>
                    <a:pt x="625" y="16"/>
                  </a:lnTo>
                  <a:lnTo>
                    <a:pt x="625" y="22"/>
                  </a:lnTo>
                  <a:lnTo>
                    <a:pt x="624" y="29"/>
                  </a:lnTo>
                  <a:lnTo>
                    <a:pt x="623" y="35"/>
                  </a:lnTo>
                  <a:lnTo>
                    <a:pt x="622" y="42"/>
                  </a:lnTo>
                  <a:lnTo>
                    <a:pt x="610" y="42"/>
                  </a:lnTo>
                  <a:lnTo>
                    <a:pt x="588" y="42"/>
                  </a:lnTo>
                  <a:lnTo>
                    <a:pt x="555" y="42"/>
                  </a:lnTo>
                  <a:lnTo>
                    <a:pt x="516" y="42"/>
                  </a:lnTo>
                  <a:lnTo>
                    <a:pt x="471" y="42"/>
                  </a:lnTo>
                  <a:lnTo>
                    <a:pt x="421" y="42"/>
                  </a:lnTo>
                  <a:lnTo>
                    <a:pt x="368" y="42"/>
                  </a:lnTo>
                  <a:lnTo>
                    <a:pt x="313" y="42"/>
                  </a:lnTo>
                  <a:lnTo>
                    <a:pt x="258" y="42"/>
                  </a:lnTo>
                  <a:lnTo>
                    <a:pt x="205" y="42"/>
                  </a:lnTo>
                  <a:lnTo>
                    <a:pt x="154" y="42"/>
                  </a:lnTo>
                  <a:lnTo>
                    <a:pt x="109" y="42"/>
                  </a:lnTo>
                  <a:lnTo>
                    <a:pt x="70" y="42"/>
                  </a:lnTo>
                  <a:lnTo>
                    <a:pt x="39" y="42"/>
                  </a:lnTo>
                  <a:lnTo>
                    <a:pt x="15" y="42"/>
                  </a:lnTo>
                  <a:lnTo>
                    <a:pt x="3" y="42"/>
                  </a:lnTo>
                  <a:lnTo>
                    <a:pt x="2" y="35"/>
                  </a:lnTo>
                  <a:lnTo>
                    <a:pt x="1" y="29"/>
                  </a:lnTo>
                  <a:lnTo>
                    <a:pt x="0" y="22"/>
                  </a:lnTo>
                  <a:lnTo>
                    <a:pt x="0" y="16"/>
                  </a:lnTo>
                  <a:lnTo>
                    <a:pt x="0" y="15"/>
                  </a:lnTo>
                  <a:lnTo>
                    <a:pt x="1" y="11"/>
                  </a:lnTo>
                  <a:lnTo>
                    <a:pt x="1" y="6"/>
                  </a:lnTo>
                  <a:lnTo>
                    <a:pt x="2" y="0"/>
                  </a:lnTo>
                  <a:lnTo>
                    <a:pt x="14" y="0"/>
                  </a:lnTo>
                  <a:lnTo>
                    <a:pt x="37" y="0"/>
                  </a:lnTo>
                  <a:lnTo>
                    <a:pt x="68" y="0"/>
                  </a:lnTo>
                  <a:lnTo>
                    <a:pt x="109" y="0"/>
                  </a:lnTo>
                  <a:lnTo>
                    <a:pt x="154" y="0"/>
                  </a:lnTo>
                  <a:lnTo>
                    <a:pt x="204" y="0"/>
                  </a:lnTo>
                  <a:lnTo>
                    <a:pt x="257" y="0"/>
                  </a:lnTo>
                  <a:lnTo>
                    <a:pt x="313" y="0"/>
                  </a:lnTo>
                  <a:lnTo>
                    <a:pt x="368" y="0"/>
                  </a:lnTo>
                  <a:lnTo>
                    <a:pt x="421" y="0"/>
                  </a:lnTo>
                  <a:lnTo>
                    <a:pt x="471" y="0"/>
                  </a:lnTo>
                  <a:lnTo>
                    <a:pt x="516" y="0"/>
                  </a:lnTo>
                  <a:lnTo>
                    <a:pt x="557" y="0"/>
                  </a:lnTo>
                  <a:lnTo>
                    <a:pt x="588" y="0"/>
                  </a:lnTo>
                  <a:lnTo>
                    <a:pt x="611" y="0"/>
                  </a:lnTo>
                  <a:lnTo>
                    <a:pt x="623" y="0"/>
                  </a:lnTo>
                  <a:close/>
                </a:path>
              </a:pathLst>
            </a:custGeom>
            <a:solidFill>
              <a:srgbClr val="C0C0C0"/>
            </a:solidFill>
            <a:ln w="9525">
              <a:noFill/>
              <a:round/>
              <a:headEnd/>
              <a:tailEnd/>
            </a:ln>
          </p:spPr>
          <p:txBody>
            <a:bodyPr/>
            <a:lstStyle/>
            <a:p>
              <a:pPr rtl="0"/>
              <a:endParaRPr lang="en-US" sz="3800"/>
            </a:p>
          </p:txBody>
        </p:sp>
        <p:sp>
          <p:nvSpPr>
            <p:cNvPr id="41614" name="Freeform 654"/>
            <p:cNvSpPr>
              <a:spLocks/>
            </p:cNvSpPr>
            <p:nvPr/>
          </p:nvSpPr>
          <p:spPr bwMode="auto">
            <a:xfrm>
              <a:off x="428" y="2787"/>
              <a:ext cx="212" cy="223"/>
            </a:xfrm>
            <a:custGeom>
              <a:avLst/>
              <a:gdLst>
                <a:gd name="T0" fmla="*/ 2 w 927"/>
                <a:gd name="T1" fmla="*/ 2 h 975"/>
                <a:gd name="T2" fmla="*/ 1 w 927"/>
                <a:gd name="T3" fmla="*/ 7 h 975"/>
                <a:gd name="T4" fmla="*/ 0 w 927"/>
                <a:gd name="T5" fmla="*/ 13 h 975"/>
                <a:gd name="T6" fmla="*/ 0 w 927"/>
                <a:gd name="T7" fmla="*/ 24 h 975"/>
                <a:gd name="T8" fmla="*/ 2 w 927"/>
                <a:gd name="T9" fmla="*/ 35 h 975"/>
                <a:gd name="T10" fmla="*/ 6 w 927"/>
                <a:gd name="T11" fmla="*/ 47 h 975"/>
                <a:gd name="T12" fmla="*/ 13 w 927"/>
                <a:gd name="T13" fmla="*/ 56 h 975"/>
                <a:gd name="T14" fmla="*/ 23 w 927"/>
                <a:gd name="T15" fmla="*/ 61 h 975"/>
                <a:gd name="T16" fmla="*/ 35 w 927"/>
                <a:gd name="T17" fmla="*/ 63 h 975"/>
                <a:gd name="T18" fmla="*/ 50 w 927"/>
                <a:gd name="T19" fmla="*/ 66 h 975"/>
                <a:gd name="T20" fmla="*/ 67 w 927"/>
                <a:gd name="T21" fmla="*/ 68 h 975"/>
                <a:gd name="T22" fmla="*/ 86 w 927"/>
                <a:gd name="T23" fmla="*/ 70 h 975"/>
                <a:gd name="T24" fmla="*/ 104 w 927"/>
                <a:gd name="T25" fmla="*/ 72 h 975"/>
                <a:gd name="T26" fmla="*/ 119 w 927"/>
                <a:gd name="T27" fmla="*/ 73 h 975"/>
                <a:gd name="T28" fmla="*/ 132 w 927"/>
                <a:gd name="T29" fmla="*/ 74 h 975"/>
                <a:gd name="T30" fmla="*/ 133 w 927"/>
                <a:gd name="T31" fmla="*/ 85 h 975"/>
                <a:gd name="T32" fmla="*/ 121 w 927"/>
                <a:gd name="T33" fmla="*/ 115 h 975"/>
                <a:gd name="T34" fmla="*/ 106 w 927"/>
                <a:gd name="T35" fmla="*/ 154 h 975"/>
                <a:gd name="T36" fmla="*/ 94 w 927"/>
                <a:gd name="T37" fmla="*/ 194 h 975"/>
                <a:gd name="T38" fmla="*/ 89 w 927"/>
                <a:gd name="T39" fmla="*/ 223 h 975"/>
                <a:gd name="T40" fmla="*/ 102 w 927"/>
                <a:gd name="T41" fmla="*/ 214 h 975"/>
                <a:gd name="T42" fmla="*/ 114 w 927"/>
                <a:gd name="T43" fmla="*/ 207 h 975"/>
                <a:gd name="T44" fmla="*/ 129 w 927"/>
                <a:gd name="T45" fmla="*/ 198 h 975"/>
                <a:gd name="T46" fmla="*/ 145 w 927"/>
                <a:gd name="T47" fmla="*/ 189 h 975"/>
                <a:gd name="T48" fmla="*/ 161 w 927"/>
                <a:gd name="T49" fmla="*/ 180 h 975"/>
                <a:gd name="T50" fmla="*/ 177 w 927"/>
                <a:gd name="T51" fmla="*/ 172 h 975"/>
                <a:gd name="T52" fmla="*/ 191 w 927"/>
                <a:gd name="T53" fmla="*/ 167 h 975"/>
                <a:gd name="T54" fmla="*/ 202 w 927"/>
                <a:gd name="T55" fmla="*/ 163 h 975"/>
                <a:gd name="T56" fmla="*/ 212 w 927"/>
                <a:gd name="T57" fmla="*/ 163 h 975"/>
                <a:gd name="T58" fmla="*/ 208 w 927"/>
                <a:gd name="T59" fmla="*/ 141 h 975"/>
                <a:gd name="T60" fmla="*/ 203 w 927"/>
                <a:gd name="T61" fmla="*/ 107 h 975"/>
                <a:gd name="T62" fmla="*/ 198 w 927"/>
                <a:gd name="T63" fmla="*/ 75 h 975"/>
                <a:gd name="T64" fmla="*/ 195 w 927"/>
                <a:gd name="T65" fmla="*/ 54 h 975"/>
                <a:gd name="T66" fmla="*/ 194 w 927"/>
                <a:gd name="T67" fmla="*/ 45 h 975"/>
                <a:gd name="T68" fmla="*/ 191 w 927"/>
                <a:gd name="T69" fmla="*/ 37 h 975"/>
                <a:gd name="T70" fmla="*/ 186 w 927"/>
                <a:gd name="T71" fmla="*/ 30 h 975"/>
                <a:gd name="T72" fmla="*/ 177 w 927"/>
                <a:gd name="T73" fmla="*/ 27 h 975"/>
                <a:gd name="T74" fmla="*/ 169 w 927"/>
                <a:gd name="T75" fmla="*/ 26 h 975"/>
                <a:gd name="T76" fmla="*/ 159 w 927"/>
                <a:gd name="T77" fmla="*/ 25 h 975"/>
                <a:gd name="T78" fmla="*/ 145 w 927"/>
                <a:gd name="T79" fmla="*/ 24 h 975"/>
                <a:gd name="T80" fmla="*/ 129 w 927"/>
                <a:gd name="T81" fmla="*/ 22 h 975"/>
                <a:gd name="T82" fmla="*/ 110 w 927"/>
                <a:gd name="T83" fmla="*/ 21 h 975"/>
                <a:gd name="T84" fmla="*/ 93 w 927"/>
                <a:gd name="T85" fmla="*/ 19 h 975"/>
                <a:gd name="T86" fmla="*/ 77 w 927"/>
                <a:gd name="T87" fmla="*/ 17 h 975"/>
                <a:gd name="T88" fmla="*/ 65 w 927"/>
                <a:gd name="T89" fmla="*/ 16 h 975"/>
                <a:gd name="T90" fmla="*/ 61 w 927"/>
                <a:gd name="T91" fmla="*/ 11 h 975"/>
                <a:gd name="T92" fmla="*/ 61 w 927"/>
                <a:gd name="T93" fmla="*/ 2 h 975"/>
                <a:gd name="T94" fmla="*/ 56 w 927"/>
                <a:gd name="T95" fmla="*/ 0 h 97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27"/>
                <a:gd name="T145" fmla="*/ 0 h 975"/>
                <a:gd name="T146" fmla="*/ 927 w 927"/>
                <a:gd name="T147" fmla="*/ 975 h 97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27" h="975">
                  <a:moveTo>
                    <a:pt x="245" y="0"/>
                  </a:moveTo>
                  <a:lnTo>
                    <a:pt x="7" y="7"/>
                  </a:lnTo>
                  <a:lnTo>
                    <a:pt x="4" y="24"/>
                  </a:lnTo>
                  <a:lnTo>
                    <a:pt x="4" y="29"/>
                  </a:lnTo>
                  <a:lnTo>
                    <a:pt x="3" y="42"/>
                  </a:lnTo>
                  <a:lnTo>
                    <a:pt x="0" y="59"/>
                  </a:lnTo>
                  <a:lnTo>
                    <a:pt x="0" y="81"/>
                  </a:lnTo>
                  <a:lnTo>
                    <a:pt x="2" y="105"/>
                  </a:lnTo>
                  <a:lnTo>
                    <a:pt x="3" y="129"/>
                  </a:lnTo>
                  <a:lnTo>
                    <a:pt x="8" y="155"/>
                  </a:lnTo>
                  <a:lnTo>
                    <a:pt x="16" y="181"/>
                  </a:lnTo>
                  <a:lnTo>
                    <a:pt x="26" y="205"/>
                  </a:lnTo>
                  <a:lnTo>
                    <a:pt x="41" y="227"/>
                  </a:lnTo>
                  <a:lnTo>
                    <a:pt x="59" y="244"/>
                  </a:lnTo>
                  <a:lnTo>
                    <a:pt x="82" y="258"/>
                  </a:lnTo>
                  <a:lnTo>
                    <a:pt x="101" y="265"/>
                  </a:lnTo>
                  <a:lnTo>
                    <a:pt x="124" y="271"/>
                  </a:lnTo>
                  <a:lnTo>
                    <a:pt x="153" y="276"/>
                  </a:lnTo>
                  <a:lnTo>
                    <a:pt x="184" y="283"/>
                  </a:lnTo>
                  <a:lnTo>
                    <a:pt x="219" y="288"/>
                  </a:lnTo>
                  <a:lnTo>
                    <a:pt x="257" y="293"/>
                  </a:lnTo>
                  <a:lnTo>
                    <a:pt x="294" y="297"/>
                  </a:lnTo>
                  <a:lnTo>
                    <a:pt x="335" y="302"/>
                  </a:lnTo>
                  <a:lnTo>
                    <a:pt x="375" y="306"/>
                  </a:lnTo>
                  <a:lnTo>
                    <a:pt x="414" y="310"/>
                  </a:lnTo>
                  <a:lnTo>
                    <a:pt x="453" y="314"/>
                  </a:lnTo>
                  <a:lnTo>
                    <a:pt x="490" y="317"/>
                  </a:lnTo>
                  <a:lnTo>
                    <a:pt x="522" y="319"/>
                  </a:lnTo>
                  <a:lnTo>
                    <a:pt x="553" y="322"/>
                  </a:lnTo>
                  <a:lnTo>
                    <a:pt x="579" y="324"/>
                  </a:lnTo>
                  <a:lnTo>
                    <a:pt x="600" y="326"/>
                  </a:lnTo>
                  <a:lnTo>
                    <a:pt x="582" y="370"/>
                  </a:lnTo>
                  <a:lnTo>
                    <a:pt x="556" y="430"/>
                  </a:lnTo>
                  <a:lnTo>
                    <a:pt x="527" y="503"/>
                  </a:lnTo>
                  <a:lnTo>
                    <a:pt x="496" y="584"/>
                  </a:lnTo>
                  <a:lnTo>
                    <a:pt x="465" y="673"/>
                  </a:lnTo>
                  <a:lnTo>
                    <a:pt x="436" y="763"/>
                  </a:lnTo>
                  <a:lnTo>
                    <a:pt x="413" y="850"/>
                  </a:lnTo>
                  <a:lnTo>
                    <a:pt x="396" y="930"/>
                  </a:lnTo>
                  <a:lnTo>
                    <a:pt x="388" y="975"/>
                  </a:lnTo>
                  <a:lnTo>
                    <a:pt x="427" y="950"/>
                  </a:lnTo>
                  <a:lnTo>
                    <a:pt x="448" y="937"/>
                  </a:lnTo>
                  <a:lnTo>
                    <a:pt x="473" y="920"/>
                  </a:lnTo>
                  <a:lnTo>
                    <a:pt x="500" y="903"/>
                  </a:lnTo>
                  <a:lnTo>
                    <a:pt x="531" y="885"/>
                  </a:lnTo>
                  <a:lnTo>
                    <a:pt x="564" y="865"/>
                  </a:lnTo>
                  <a:lnTo>
                    <a:pt x="598" y="846"/>
                  </a:lnTo>
                  <a:lnTo>
                    <a:pt x="633" y="825"/>
                  </a:lnTo>
                  <a:lnTo>
                    <a:pt x="668" y="806"/>
                  </a:lnTo>
                  <a:lnTo>
                    <a:pt x="704" y="787"/>
                  </a:lnTo>
                  <a:lnTo>
                    <a:pt x="738" y="769"/>
                  </a:lnTo>
                  <a:lnTo>
                    <a:pt x="772" y="754"/>
                  </a:lnTo>
                  <a:lnTo>
                    <a:pt x="805" y="739"/>
                  </a:lnTo>
                  <a:lnTo>
                    <a:pt x="833" y="729"/>
                  </a:lnTo>
                  <a:lnTo>
                    <a:pt x="861" y="720"/>
                  </a:lnTo>
                  <a:lnTo>
                    <a:pt x="884" y="713"/>
                  </a:lnTo>
                  <a:lnTo>
                    <a:pt x="903" y="712"/>
                  </a:lnTo>
                  <a:lnTo>
                    <a:pt x="927" y="712"/>
                  </a:lnTo>
                  <a:lnTo>
                    <a:pt x="923" y="689"/>
                  </a:lnTo>
                  <a:lnTo>
                    <a:pt x="911" y="618"/>
                  </a:lnTo>
                  <a:lnTo>
                    <a:pt x="900" y="544"/>
                  </a:lnTo>
                  <a:lnTo>
                    <a:pt x="888" y="469"/>
                  </a:lnTo>
                  <a:lnTo>
                    <a:pt x="876" y="396"/>
                  </a:lnTo>
                  <a:lnTo>
                    <a:pt x="867" y="330"/>
                  </a:lnTo>
                  <a:lnTo>
                    <a:pt x="859" y="275"/>
                  </a:lnTo>
                  <a:lnTo>
                    <a:pt x="853" y="235"/>
                  </a:lnTo>
                  <a:lnTo>
                    <a:pt x="851" y="214"/>
                  </a:lnTo>
                  <a:lnTo>
                    <a:pt x="850" y="196"/>
                  </a:lnTo>
                  <a:lnTo>
                    <a:pt x="845" y="177"/>
                  </a:lnTo>
                  <a:lnTo>
                    <a:pt x="837" y="160"/>
                  </a:lnTo>
                  <a:lnTo>
                    <a:pt x="827" y="145"/>
                  </a:lnTo>
                  <a:lnTo>
                    <a:pt x="812" y="132"/>
                  </a:lnTo>
                  <a:lnTo>
                    <a:pt x="795" y="123"/>
                  </a:lnTo>
                  <a:lnTo>
                    <a:pt x="775" y="116"/>
                  </a:lnTo>
                  <a:lnTo>
                    <a:pt x="751" y="114"/>
                  </a:lnTo>
                  <a:lnTo>
                    <a:pt x="740" y="114"/>
                  </a:lnTo>
                  <a:lnTo>
                    <a:pt x="721" y="112"/>
                  </a:lnTo>
                  <a:lnTo>
                    <a:pt x="697" y="110"/>
                  </a:lnTo>
                  <a:lnTo>
                    <a:pt x="668" y="107"/>
                  </a:lnTo>
                  <a:lnTo>
                    <a:pt x="635" y="105"/>
                  </a:lnTo>
                  <a:lnTo>
                    <a:pt x="600" y="102"/>
                  </a:lnTo>
                  <a:lnTo>
                    <a:pt x="563" y="98"/>
                  </a:lnTo>
                  <a:lnTo>
                    <a:pt x="523" y="94"/>
                  </a:lnTo>
                  <a:lnTo>
                    <a:pt x="483" y="90"/>
                  </a:lnTo>
                  <a:lnTo>
                    <a:pt x="444" y="86"/>
                  </a:lnTo>
                  <a:lnTo>
                    <a:pt x="406" y="82"/>
                  </a:lnTo>
                  <a:lnTo>
                    <a:pt x="371" y="79"/>
                  </a:lnTo>
                  <a:lnTo>
                    <a:pt x="337" y="75"/>
                  </a:lnTo>
                  <a:lnTo>
                    <a:pt x="309" y="72"/>
                  </a:lnTo>
                  <a:lnTo>
                    <a:pt x="284" y="69"/>
                  </a:lnTo>
                  <a:lnTo>
                    <a:pt x="266" y="68"/>
                  </a:lnTo>
                  <a:lnTo>
                    <a:pt x="266" y="50"/>
                  </a:lnTo>
                  <a:lnTo>
                    <a:pt x="266" y="27"/>
                  </a:lnTo>
                  <a:lnTo>
                    <a:pt x="266" y="8"/>
                  </a:lnTo>
                  <a:lnTo>
                    <a:pt x="266" y="0"/>
                  </a:lnTo>
                  <a:lnTo>
                    <a:pt x="245" y="0"/>
                  </a:lnTo>
                  <a:close/>
                </a:path>
              </a:pathLst>
            </a:custGeom>
            <a:solidFill>
              <a:srgbClr val="000000"/>
            </a:solidFill>
            <a:ln w="9525">
              <a:noFill/>
              <a:round/>
              <a:headEnd/>
              <a:tailEnd/>
            </a:ln>
          </p:spPr>
          <p:txBody>
            <a:bodyPr/>
            <a:lstStyle/>
            <a:p>
              <a:pPr rtl="0"/>
              <a:endParaRPr lang="en-US" sz="3800"/>
            </a:p>
          </p:txBody>
        </p:sp>
        <p:sp>
          <p:nvSpPr>
            <p:cNvPr id="41615" name="Freeform 655"/>
            <p:cNvSpPr>
              <a:spLocks/>
            </p:cNvSpPr>
            <p:nvPr/>
          </p:nvSpPr>
          <p:spPr bwMode="auto">
            <a:xfrm>
              <a:off x="437" y="2796"/>
              <a:ext cx="193" cy="195"/>
            </a:xfrm>
            <a:custGeom>
              <a:avLst/>
              <a:gdLst>
                <a:gd name="T0" fmla="*/ 43 w 842"/>
                <a:gd name="T1" fmla="*/ 4 h 852"/>
                <a:gd name="T2" fmla="*/ 43 w 842"/>
                <a:gd name="T3" fmla="*/ 13 h 852"/>
                <a:gd name="T4" fmla="*/ 47 w 842"/>
                <a:gd name="T5" fmla="*/ 15 h 852"/>
                <a:gd name="T6" fmla="*/ 52 w 842"/>
                <a:gd name="T7" fmla="*/ 15 h 852"/>
                <a:gd name="T8" fmla="*/ 65 w 842"/>
                <a:gd name="T9" fmla="*/ 17 h 852"/>
                <a:gd name="T10" fmla="*/ 83 w 842"/>
                <a:gd name="T11" fmla="*/ 18 h 852"/>
                <a:gd name="T12" fmla="*/ 102 w 842"/>
                <a:gd name="T13" fmla="*/ 21 h 852"/>
                <a:gd name="T14" fmla="*/ 122 w 842"/>
                <a:gd name="T15" fmla="*/ 23 h 852"/>
                <a:gd name="T16" fmla="*/ 141 w 842"/>
                <a:gd name="T17" fmla="*/ 24 h 852"/>
                <a:gd name="T18" fmla="*/ 155 w 842"/>
                <a:gd name="T19" fmla="*/ 25 h 852"/>
                <a:gd name="T20" fmla="*/ 163 w 842"/>
                <a:gd name="T21" fmla="*/ 26 h 852"/>
                <a:gd name="T22" fmla="*/ 170 w 842"/>
                <a:gd name="T23" fmla="*/ 27 h 852"/>
                <a:gd name="T24" fmla="*/ 174 w 842"/>
                <a:gd name="T25" fmla="*/ 30 h 852"/>
                <a:gd name="T26" fmla="*/ 176 w 842"/>
                <a:gd name="T27" fmla="*/ 35 h 852"/>
                <a:gd name="T28" fmla="*/ 177 w 842"/>
                <a:gd name="T29" fmla="*/ 40 h 852"/>
                <a:gd name="T30" fmla="*/ 179 w 842"/>
                <a:gd name="T31" fmla="*/ 57 h 852"/>
                <a:gd name="T32" fmla="*/ 184 w 842"/>
                <a:gd name="T33" fmla="*/ 87 h 852"/>
                <a:gd name="T34" fmla="*/ 189 w 842"/>
                <a:gd name="T35" fmla="*/ 121 h 852"/>
                <a:gd name="T36" fmla="*/ 193 w 842"/>
                <a:gd name="T37" fmla="*/ 145 h 852"/>
                <a:gd name="T38" fmla="*/ 182 w 842"/>
                <a:gd name="T39" fmla="*/ 148 h 852"/>
                <a:gd name="T40" fmla="*/ 170 w 842"/>
                <a:gd name="T41" fmla="*/ 153 h 852"/>
                <a:gd name="T42" fmla="*/ 155 w 842"/>
                <a:gd name="T43" fmla="*/ 159 h 852"/>
                <a:gd name="T44" fmla="*/ 141 w 842"/>
                <a:gd name="T45" fmla="*/ 167 h 852"/>
                <a:gd name="T46" fmla="*/ 127 w 842"/>
                <a:gd name="T47" fmla="*/ 174 h 852"/>
                <a:gd name="T48" fmla="*/ 114 w 842"/>
                <a:gd name="T49" fmla="*/ 182 h 852"/>
                <a:gd name="T50" fmla="*/ 102 w 842"/>
                <a:gd name="T51" fmla="*/ 189 h 852"/>
                <a:gd name="T52" fmla="*/ 93 w 842"/>
                <a:gd name="T53" fmla="*/ 195 h 852"/>
                <a:gd name="T54" fmla="*/ 105 w 842"/>
                <a:gd name="T55" fmla="*/ 152 h 852"/>
                <a:gd name="T56" fmla="*/ 120 w 842"/>
                <a:gd name="T57" fmla="*/ 109 h 852"/>
                <a:gd name="T58" fmla="*/ 134 w 842"/>
                <a:gd name="T59" fmla="*/ 76 h 852"/>
                <a:gd name="T60" fmla="*/ 140 w 842"/>
                <a:gd name="T61" fmla="*/ 63 h 852"/>
                <a:gd name="T62" fmla="*/ 136 w 842"/>
                <a:gd name="T63" fmla="*/ 57 h 852"/>
                <a:gd name="T64" fmla="*/ 121 w 842"/>
                <a:gd name="T65" fmla="*/ 55 h 852"/>
                <a:gd name="T66" fmla="*/ 104 w 842"/>
                <a:gd name="T67" fmla="*/ 54 h 852"/>
                <a:gd name="T68" fmla="*/ 86 w 842"/>
                <a:gd name="T69" fmla="*/ 52 h 852"/>
                <a:gd name="T70" fmla="*/ 67 w 842"/>
                <a:gd name="T71" fmla="*/ 51 h 852"/>
                <a:gd name="T72" fmla="*/ 50 w 842"/>
                <a:gd name="T73" fmla="*/ 49 h 852"/>
                <a:gd name="T74" fmla="*/ 34 w 842"/>
                <a:gd name="T75" fmla="*/ 46 h 852"/>
                <a:gd name="T76" fmla="*/ 22 w 842"/>
                <a:gd name="T77" fmla="*/ 44 h 852"/>
                <a:gd name="T78" fmla="*/ 14 w 842"/>
                <a:gd name="T79" fmla="*/ 41 h 852"/>
                <a:gd name="T80" fmla="*/ 7 w 842"/>
                <a:gd name="T81" fmla="*/ 36 h 852"/>
                <a:gd name="T82" fmla="*/ 3 w 842"/>
                <a:gd name="T83" fmla="*/ 28 h 852"/>
                <a:gd name="T84" fmla="*/ 1 w 842"/>
                <a:gd name="T85" fmla="*/ 18 h 852"/>
                <a:gd name="T86" fmla="*/ 0 w 842"/>
                <a:gd name="T87" fmla="*/ 9 h 852"/>
                <a:gd name="T88" fmla="*/ 0 w 842"/>
                <a:gd name="T89" fmla="*/ 5 h 852"/>
                <a:gd name="T90" fmla="*/ 1 w 842"/>
                <a:gd name="T91" fmla="*/ 1 h 852"/>
                <a:gd name="T92" fmla="*/ 9 w 842"/>
                <a:gd name="T93" fmla="*/ 1 h 852"/>
                <a:gd name="T94" fmla="*/ 22 w 842"/>
                <a:gd name="T95" fmla="*/ 0 h 852"/>
                <a:gd name="T96" fmla="*/ 34 w 842"/>
                <a:gd name="T97" fmla="*/ 0 h 852"/>
                <a:gd name="T98" fmla="*/ 43 w 842"/>
                <a:gd name="T99" fmla="*/ 0 h 85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42"/>
                <a:gd name="T151" fmla="*/ 0 h 852"/>
                <a:gd name="T152" fmla="*/ 842 w 842"/>
                <a:gd name="T153" fmla="*/ 852 h 85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42" h="852">
                  <a:moveTo>
                    <a:pt x="188" y="0"/>
                  </a:moveTo>
                  <a:lnTo>
                    <a:pt x="188" y="18"/>
                  </a:lnTo>
                  <a:lnTo>
                    <a:pt x="188" y="39"/>
                  </a:lnTo>
                  <a:lnTo>
                    <a:pt x="188" y="56"/>
                  </a:lnTo>
                  <a:lnTo>
                    <a:pt x="188" y="62"/>
                  </a:lnTo>
                  <a:lnTo>
                    <a:pt x="205" y="64"/>
                  </a:lnTo>
                  <a:lnTo>
                    <a:pt x="213" y="65"/>
                  </a:lnTo>
                  <a:lnTo>
                    <a:pt x="229" y="66"/>
                  </a:lnTo>
                  <a:lnTo>
                    <a:pt x="254" y="69"/>
                  </a:lnTo>
                  <a:lnTo>
                    <a:pt x="284" y="73"/>
                  </a:lnTo>
                  <a:lnTo>
                    <a:pt x="321" y="77"/>
                  </a:lnTo>
                  <a:lnTo>
                    <a:pt x="360" y="80"/>
                  </a:lnTo>
                  <a:lnTo>
                    <a:pt x="403" y="84"/>
                  </a:lnTo>
                  <a:lnTo>
                    <a:pt x="445" y="90"/>
                  </a:lnTo>
                  <a:lnTo>
                    <a:pt x="490" y="93"/>
                  </a:lnTo>
                  <a:lnTo>
                    <a:pt x="534" y="99"/>
                  </a:lnTo>
                  <a:lnTo>
                    <a:pt x="576" y="103"/>
                  </a:lnTo>
                  <a:lnTo>
                    <a:pt x="613" y="105"/>
                  </a:lnTo>
                  <a:lnTo>
                    <a:pt x="647" y="109"/>
                  </a:lnTo>
                  <a:lnTo>
                    <a:pt x="676" y="110"/>
                  </a:lnTo>
                  <a:lnTo>
                    <a:pt x="698" y="113"/>
                  </a:lnTo>
                  <a:lnTo>
                    <a:pt x="712" y="113"/>
                  </a:lnTo>
                  <a:lnTo>
                    <a:pt x="727" y="114"/>
                  </a:lnTo>
                  <a:lnTo>
                    <a:pt x="740" y="118"/>
                  </a:lnTo>
                  <a:lnTo>
                    <a:pt x="750" y="123"/>
                  </a:lnTo>
                  <a:lnTo>
                    <a:pt x="759" y="131"/>
                  </a:lnTo>
                  <a:lnTo>
                    <a:pt x="766" y="140"/>
                  </a:lnTo>
                  <a:lnTo>
                    <a:pt x="769" y="151"/>
                  </a:lnTo>
                  <a:lnTo>
                    <a:pt x="772" y="161"/>
                  </a:lnTo>
                  <a:lnTo>
                    <a:pt x="773" y="173"/>
                  </a:lnTo>
                  <a:lnTo>
                    <a:pt x="776" y="199"/>
                  </a:lnTo>
                  <a:lnTo>
                    <a:pt x="783" y="247"/>
                  </a:lnTo>
                  <a:lnTo>
                    <a:pt x="792" y="311"/>
                  </a:lnTo>
                  <a:lnTo>
                    <a:pt x="802" y="382"/>
                  </a:lnTo>
                  <a:lnTo>
                    <a:pt x="814" y="456"/>
                  </a:lnTo>
                  <a:lnTo>
                    <a:pt x="825" y="528"/>
                  </a:lnTo>
                  <a:lnTo>
                    <a:pt x="835" y="589"/>
                  </a:lnTo>
                  <a:lnTo>
                    <a:pt x="842" y="633"/>
                  </a:lnTo>
                  <a:lnTo>
                    <a:pt x="820" y="638"/>
                  </a:lnTo>
                  <a:lnTo>
                    <a:pt x="794" y="646"/>
                  </a:lnTo>
                  <a:lnTo>
                    <a:pt x="768" y="655"/>
                  </a:lnTo>
                  <a:lnTo>
                    <a:pt x="740" y="667"/>
                  </a:lnTo>
                  <a:lnTo>
                    <a:pt x="710" y="681"/>
                  </a:lnTo>
                  <a:lnTo>
                    <a:pt x="678" y="696"/>
                  </a:lnTo>
                  <a:lnTo>
                    <a:pt x="647" y="711"/>
                  </a:lnTo>
                  <a:lnTo>
                    <a:pt x="616" y="728"/>
                  </a:lnTo>
                  <a:lnTo>
                    <a:pt x="585" y="745"/>
                  </a:lnTo>
                  <a:lnTo>
                    <a:pt x="553" y="762"/>
                  </a:lnTo>
                  <a:lnTo>
                    <a:pt x="524" y="779"/>
                  </a:lnTo>
                  <a:lnTo>
                    <a:pt x="496" y="796"/>
                  </a:lnTo>
                  <a:lnTo>
                    <a:pt x="470" y="811"/>
                  </a:lnTo>
                  <a:lnTo>
                    <a:pt x="445" y="826"/>
                  </a:lnTo>
                  <a:lnTo>
                    <a:pt x="423" y="840"/>
                  </a:lnTo>
                  <a:lnTo>
                    <a:pt x="405" y="852"/>
                  </a:lnTo>
                  <a:lnTo>
                    <a:pt x="429" y="759"/>
                  </a:lnTo>
                  <a:lnTo>
                    <a:pt x="458" y="663"/>
                  </a:lnTo>
                  <a:lnTo>
                    <a:pt x="491" y="567"/>
                  </a:lnTo>
                  <a:lnTo>
                    <a:pt x="525" y="476"/>
                  </a:lnTo>
                  <a:lnTo>
                    <a:pt x="557" y="397"/>
                  </a:lnTo>
                  <a:lnTo>
                    <a:pt x="583" y="333"/>
                  </a:lnTo>
                  <a:lnTo>
                    <a:pt x="602" y="291"/>
                  </a:lnTo>
                  <a:lnTo>
                    <a:pt x="609" y="274"/>
                  </a:lnTo>
                  <a:lnTo>
                    <a:pt x="621" y="248"/>
                  </a:lnTo>
                  <a:lnTo>
                    <a:pt x="593" y="247"/>
                  </a:lnTo>
                  <a:lnTo>
                    <a:pt x="563" y="244"/>
                  </a:lnTo>
                  <a:lnTo>
                    <a:pt x="529" y="242"/>
                  </a:lnTo>
                  <a:lnTo>
                    <a:pt x="492" y="239"/>
                  </a:lnTo>
                  <a:lnTo>
                    <a:pt x="455" y="237"/>
                  </a:lnTo>
                  <a:lnTo>
                    <a:pt x="416" y="233"/>
                  </a:lnTo>
                  <a:lnTo>
                    <a:pt x="375" y="229"/>
                  </a:lnTo>
                  <a:lnTo>
                    <a:pt x="335" y="225"/>
                  </a:lnTo>
                  <a:lnTo>
                    <a:pt x="294" y="221"/>
                  </a:lnTo>
                  <a:lnTo>
                    <a:pt x="255" y="217"/>
                  </a:lnTo>
                  <a:lnTo>
                    <a:pt x="219" y="212"/>
                  </a:lnTo>
                  <a:lnTo>
                    <a:pt x="183" y="207"/>
                  </a:lnTo>
                  <a:lnTo>
                    <a:pt x="150" y="203"/>
                  </a:lnTo>
                  <a:lnTo>
                    <a:pt x="121" y="198"/>
                  </a:lnTo>
                  <a:lnTo>
                    <a:pt x="95" y="191"/>
                  </a:lnTo>
                  <a:lnTo>
                    <a:pt x="75" y="186"/>
                  </a:lnTo>
                  <a:lnTo>
                    <a:pt x="59" y="181"/>
                  </a:lnTo>
                  <a:lnTo>
                    <a:pt x="43" y="172"/>
                  </a:lnTo>
                  <a:lnTo>
                    <a:pt x="30" y="157"/>
                  </a:lnTo>
                  <a:lnTo>
                    <a:pt x="20" y="142"/>
                  </a:lnTo>
                  <a:lnTo>
                    <a:pt x="12" y="122"/>
                  </a:lnTo>
                  <a:lnTo>
                    <a:pt x="7" y="103"/>
                  </a:lnTo>
                  <a:lnTo>
                    <a:pt x="3" y="80"/>
                  </a:lnTo>
                  <a:lnTo>
                    <a:pt x="0" y="60"/>
                  </a:lnTo>
                  <a:lnTo>
                    <a:pt x="0" y="39"/>
                  </a:lnTo>
                  <a:lnTo>
                    <a:pt x="0" y="30"/>
                  </a:lnTo>
                  <a:lnTo>
                    <a:pt x="2" y="22"/>
                  </a:lnTo>
                  <a:lnTo>
                    <a:pt x="2" y="13"/>
                  </a:lnTo>
                  <a:lnTo>
                    <a:pt x="3" y="5"/>
                  </a:lnTo>
                  <a:lnTo>
                    <a:pt x="17" y="5"/>
                  </a:lnTo>
                  <a:lnTo>
                    <a:pt x="38" y="4"/>
                  </a:lnTo>
                  <a:lnTo>
                    <a:pt x="64" y="2"/>
                  </a:lnTo>
                  <a:lnTo>
                    <a:pt x="94" y="2"/>
                  </a:lnTo>
                  <a:lnTo>
                    <a:pt x="123" y="1"/>
                  </a:lnTo>
                  <a:lnTo>
                    <a:pt x="150" y="0"/>
                  </a:lnTo>
                  <a:lnTo>
                    <a:pt x="172" y="0"/>
                  </a:lnTo>
                  <a:lnTo>
                    <a:pt x="188" y="0"/>
                  </a:lnTo>
                  <a:close/>
                </a:path>
              </a:pathLst>
            </a:custGeom>
            <a:solidFill>
              <a:srgbClr val="C0C0C0"/>
            </a:solidFill>
            <a:ln w="9525">
              <a:noFill/>
              <a:round/>
              <a:headEnd/>
              <a:tailEnd/>
            </a:ln>
          </p:spPr>
          <p:txBody>
            <a:bodyPr/>
            <a:lstStyle/>
            <a:p>
              <a:pPr rtl="0"/>
              <a:endParaRPr lang="en-US" sz="3800"/>
            </a:p>
          </p:txBody>
        </p:sp>
        <p:sp>
          <p:nvSpPr>
            <p:cNvPr id="41616" name="Freeform 656"/>
            <p:cNvSpPr>
              <a:spLocks/>
            </p:cNvSpPr>
            <p:nvPr/>
          </p:nvSpPr>
          <p:spPr bwMode="auto">
            <a:xfrm>
              <a:off x="521" y="2420"/>
              <a:ext cx="108" cy="109"/>
            </a:xfrm>
            <a:custGeom>
              <a:avLst/>
              <a:gdLst>
                <a:gd name="T0" fmla="*/ 53 w 471"/>
                <a:gd name="T1" fmla="*/ 1 h 475"/>
                <a:gd name="T2" fmla="*/ 43 w 471"/>
                <a:gd name="T3" fmla="*/ 4 h 475"/>
                <a:gd name="T4" fmla="*/ 34 w 471"/>
                <a:gd name="T5" fmla="*/ 7 h 475"/>
                <a:gd name="T6" fmla="*/ 26 w 471"/>
                <a:gd name="T7" fmla="*/ 11 h 475"/>
                <a:gd name="T8" fmla="*/ 19 w 471"/>
                <a:gd name="T9" fmla="*/ 16 h 475"/>
                <a:gd name="T10" fmla="*/ 13 w 471"/>
                <a:gd name="T11" fmla="*/ 20 h 475"/>
                <a:gd name="T12" fmla="*/ 8 w 471"/>
                <a:gd name="T13" fmla="*/ 26 h 475"/>
                <a:gd name="T14" fmla="*/ 5 w 471"/>
                <a:gd name="T15" fmla="*/ 32 h 475"/>
                <a:gd name="T16" fmla="*/ 2 w 471"/>
                <a:gd name="T17" fmla="*/ 39 h 475"/>
                <a:gd name="T18" fmla="*/ 0 w 471"/>
                <a:gd name="T19" fmla="*/ 48 h 475"/>
                <a:gd name="T20" fmla="*/ 1 w 471"/>
                <a:gd name="T21" fmla="*/ 60 h 475"/>
                <a:gd name="T22" fmla="*/ 4 w 471"/>
                <a:gd name="T23" fmla="*/ 74 h 475"/>
                <a:gd name="T24" fmla="*/ 9 w 471"/>
                <a:gd name="T25" fmla="*/ 86 h 475"/>
                <a:gd name="T26" fmla="*/ 14 w 471"/>
                <a:gd name="T27" fmla="*/ 94 h 475"/>
                <a:gd name="T28" fmla="*/ 17 w 471"/>
                <a:gd name="T29" fmla="*/ 100 h 475"/>
                <a:gd name="T30" fmla="*/ 21 w 471"/>
                <a:gd name="T31" fmla="*/ 105 h 475"/>
                <a:gd name="T32" fmla="*/ 26 w 471"/>
                <a:gd name="T33" fmla="*/ 108 h 475"/>
                <a:gd name="T34" fmla="*/ 31 w 471"/>
                <a:gd name="T35" fmla="*/ 109 h 475"/>
                <a:gd name="T36" fmla="*/ 37 w 471"/>
                <a:gd name="T37" fmla="*/ 108 h 475"/>
                <a:gd name="T38" fmla="*/ 40 w 471"/>
                <a:gd name="T39" fmla="*/ 108 h 475"/>
                <a:gd name="T40" fmla="*/ 42 w 471"/>
                <a:gd name="T41" fmla="*/ 106 h 475"/>
                <a:gd name="T42" fmla="*/ 44 w 471"/>
                <a:gd name="T43" fmla="*/ 103 h 475"/>
                <a:gd name="T44" fmla="*/ 44 w 471"/>
                <a:gd name="T45" fmla="*/ 96 h 475"/>
                <a:gd name="T46" fmla="*/ 44 w 471"/>
                <a:gd name="T47" fmla="*/ 88 h 475"/>
                <a:gd name="T48" fmla="*/ 46 w 471"/>
                <a:gd name="T49" fmla="*/ 80 h 475"/>
                <a:gd name="T50" fmla="*/ 49 w 471"/>
                <a:gd name="T51" fmla="*/ 74 h 475"/>
                <a:gd name="T52" fmla="*/ 55 w 471"/>
                <a:gd name="T53" fmla="*/ 68 h 475"/>
                <a:gd name="T54" fmla="*/ 62 w 471"/>
                <a:gd name="T55" fmla="*/ 63 h 475"/>
                <a:gd name="T56" fmla="*/ 70 w 471"/>
                <a:gd name="T57" fmla="*/ 60 h 475"/>
                <a:gd name="T58" fmla="*/ 78 w 471"/>
                <a:gd name="T59" fmla="*/ 58 h 475"/>
                <a:gd name="T60" fmla="*/ 86 w 471"/>
                <a:gd name="T61" fmla="*/ 57 h 475"/>
                <a:gd name="T62" fmla="*/ 93 w 471"/>
                <a:gd name="T63" fmla="*/ 57 h 475"/>
                <a:gd name="T64" fmla="*/ 98 w 471"/>
                <a:gd name="T65" fmla="*/ 57 h 475"/>
                <a:gd name="T66" fmla="*/ 101 w 471"/>
                <a:gd name="T67" fmla="*/ 57 h 475"/>
                <a:gd name="T68" fmla="*/ 104 w 471"/>
                <a:gd name="T69" fmla="*/ 57 h 475"/>
                <a:gd name="T70" fmla="*/ 106 w 471"/>
                <a:gd name="T71" fmla="*/ 55 h 475"/>
                <a:gd name="T72" fmla="*/ 108 w 471"/>
                <a:gd name="T73" fmla="*/ 52 h 475"/>
                <a:gd name="T74" fmla="*/ 107 w 471"/>
                <a:gd name="T75" fmla="*/ 49 h 475"/>
                <a:gd name="T76" fmla="*/ 92 w 471"/>
                <a:gd name="T77" fmla="*/ 31 h 475"/>
                <a:gd name="T78" fmla="*/ 89 w 471"/>
                <a:gd name="T79" fmla="*/ 30 h 475"/>
                <a:gd name="T80" fmla="*/ 86 w 471"/>
                <a:gd name="T81" fmla="*/ 30 h 475"/>
                <a:gd name="T82" fmla="*/ 86 w 471"/>
                <a:gd name="T83" fmla="*/ 30 h 475"/>
                <a:gd name="T84" fmla="*/ 85 w 471"/>
                <a:gd name="T85" fmla="*/ 30 h 475"/>
                <a:gd name="T86" fmla="*/ 87 w 471"/>
                <a:gd name="T87" fmla="*/ 28 h 475"/>
                <a:gd name="T88" fmla="*/ 87 w 471"/>
                <a:gd name="T89" fmla="*/ 26 h 475"/>
                <a:gd name="T90" fmla="*/ 87 w 471"/>
                <a:gd name="T91" fmla="*/ 26 h 475"/>
                <a:gd name="T92" fmla="*/ 87 w 471"/>
                <a:gd name="T93" fmla="*/ 26 h 475"/>
                <a:gd name="T94" fmla="*/ 87 w 471"/>
                <a:gd name="T95" fmla="*/ 23 h 475"/>
                <a:gd name="T96" fmla="*/ 86 w 471"/>
                <a:gd name="T97" fmla="*/ 22 h 475"/>
                <a:gd name="T98" fmla="*/ 62 w 471"/>
                <a:gd name="T99" fmla="*/ 1 h 475"/>
                <a:gd name="T100" fmla="*/ 59 w 471"/>
                <a:gd name="T101" fmla="*/ 0 h 4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71"/>
                <a:gd name="T154" fmla="*/ 0 h 475"/>
                <a:gd name="T155" fmla="*/ 471 w 471"/>
                <a:gd name="T156" fmla="*/ 475 h 4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71" h="475">
                  <a:moveTo>
                    <a:pt x="254" y="0"/>
                  </a:moveTo>
                  <a:lnTo>
                    <a:pt x="230" y="6"/>
                  </a:lnTo>
                  <a:lnTo>
                    <a:pt x="207" y="11"/>
                  </a:lnTo>
                  <a:lnTo>
                    <a:pt x="186" y="17"/>
                  </a:lnTo>
                  <a:lnTo>
                    <a:pt x="165" y="24"/>
                  </a:lnTo>
                  <a:lnTo>
                    <a:pt x="147" y="32"/>
                  </a:lnTo>
                  <a:lnTo>
                    <a:pt x="129" y="39"/>
                  </a:lnTo>
                  <a:lnTo>
                    <a:pt x="112" y="48"/>
                  </a:lnTo>
                  <a:lnTo>
                    <a:pt x="96" y="58"/>
                  </a:lnTo>
                  <a:lnTo>
                    <a:pt x="82" y="68"/>
                  </a:lnTo>
                  <a:lnTo>
                    <a:pt x="69" y="78"/>
                  </a:lnTo>
                  <a:lnTo>
                    <a:pt x="57" y="89"/>
                  </a:lnTo>
                  <a:lnTo>
                    <a:pt x="46" y="100"/>
                  </a:lnTo>
                  <a:lnTo>
                    <a:pt x="36" y="113"/>
                  </a:lnTo>
                  <a:lnTo>
                    <a:pt x="27" y="126"/>
                  </a:lnTo>
                  <a:lnTo>
                    <a:pt x="21" y="139"/>
                  </a:lnTo>
                  <a:lnTo>
                    <a:pt x="14" y="154"/>
                  </a:lnTo>
                  <a:lnTo>
                    <a:pt x="8" y="172"/>
                  </a:lnTo>
                  <a:lnTo>
                    <a:pt x="4" y="190"/>
                  </a:lnTo>
                  <a:lnTo>
                    <a:pt x="1" y="210"/>
                  </a:lnTo>
                  <a:lnTo>
                    <a:pt x="0" y="228"/>
                  </a:lnTo>
                  <a:lnTo>
                    <a:pt x="3" y="262"/>
                  </a:lnTo>
                  <a:lnTo>
                    <a:pt x="9" y="294"/>
                  </a:lnTo>
                  <a:lnTo>
                    <a:pt x="18" y="324"/>
                  </a:lnTo>
                  <a:lnTo>
                    <a:pt x="30" y="351"/>
                  </a:lnTo>
                  <a:lnTo>
                    <a:pt x="40" y="376"/>
                  </a:lnTo>
                  <a:lnTo>
                    <a:pt x="52" y="396"/>
                  </a:lnTo>
                  <a:lnTo>
                    <a:pt x="61" y="409"/>
                  </a:lnTo>
                  <a:lnTo>
                    <a:pt x="66" y="418"/>
                  </a:lnTo>
                  <a:lnTo>
                    <a:pt x="73" y="435"/>
                  </a:lnTo>
                  <a:lnTo>
                    <a:pt x="81" y="449"/>
                  </a:lnTo>
                  <a:lnTo>
                    <a:pt x="90" y="458"/>
                  </a:lnTo>
                  <a:lnTo>
                    <a:pt x="99" y="465"/>
                  </a:lnTo>
                  <a:lnTo>
                    <a:pt x="112" y="470"/>
                  </a:lnTo>
                  <a:lnTo>
                    <a:pt x="125" y="474"/>
                  </a:lnTo>
                  <a:lnTo>
                    <a:pt x="137" y="475"/>
                  </a:lnTo>
                  <a:lnTo>
                    <a:pt x="148" y="474"/>
                  </a:lnTo>
                  <a:lnTo>
                    <a:pt x="160" y="472"/>
                  </a:lnTo>
                  <a:lnTo>
                    <a:pt x="168" y="471"/>
                  </a:lnTo>
                  <a:lnTo>
                    <a:pt x="174" y="469"/>
                  </a:lnTo>
                  <a:lnTo>
                    <a:pt x="178" y="467"/>
                  </a:lnTo>
                  <a:lnTo>
                    <a:pt x="185" y="463"/>
                  </a:lnTo>
                  <a:lnTo>
                    <a:pt x="190" y="457"/>
                  </a:lnTo>
                  <a:lnTo>
                    <a:pt x="194" y="449"/>
                  </a:lnTo>
                  <a:lnTo>
                    <a:pt x="194" y="441"/>
                  </a:lnTo>
                  <a:lnTo>
                    <a:pt x="191" y="420"/>
                  </a:lnTo>
                  <a:lnTo>
                    <a:pt x="191" y="401"/>
                  </a:lnTo>
                  <a:lnTo>
                    <a:pt x="191" y="383"/>
                  </a:lnTo>
                  <a:lnTo>
                    <a:pt x="195" y="366"/>
                  </a:lnTo>
                  <a:lnTo>
                    <a:pt x="199" y="350"/>
                  </a:lnTo>
                  <a:lnTo>
                    <a:pt x="207" y="336"/>
                  </a:lnTo>
                  <a:lnTo>
                    <a:pt x="215" y="322"/>
                  </a:lnTo>
                  <a:lnTo>
                    <a:pt x="225" y="310"/>
                  </a:lnTo>
                  <a:lnTo>
                    <a:pt x="238" y="297"/>
                  </a:lnTo>
                  <a:lnTo>
                    <a:pt x="254" y="286"/>
                  </a:lnTo>
                  <a:lnTo>
                    <a:pt x="271" y="276"/>
                  </a:lnTo>
                  <a:lnTo>
                    <a:pt x="288" y="268"/>
                  </a:lnTo>
                  <a:lnTo>
                    <a:pt x="306" y="263"/>
                  </a:lnTo>
                  <a:lnTo>
                    <a:pt x="324" y="258"/>
                  </a:lnTo>
                  <a:lnTo>
                    <a:pt x="342" y="254"/>
                  </a:lnTo>
                  <a:lnTo>
                    <a:pt x="359" y="251"/>
                  </a:lnTo>
                  <a:lnTo>
                    <a:pt x="376" y="249"/>
                  </a:lnTo>
                  <a:lnTo>
                    <a:pt x="392" y="247"/>
                  </a:lnTo>
                  <a:lnTo>
                    <a:pt x="406" y="247"/>
                  </a:lnTo>
                  <a:lnTo>
                    <a:pt x="419" y="246"/>
                  </a:lnTo>
                  <a:lnTo>
                    <a:pt x="429" y="247"/>
                  </a:lnTo>
                  <a:lnTo>
                    <a:pt x="437" y="247"/>
                  </a:lnTo>
                  <a:lnTo>
                    <a:pt x="442" y="247"/>
                  </a:lnTo>
                  <a:lnTo>
                    <a:pt x="444" y="247"/>
                  </a:lnTo>
                  <a:lnTo>
                    <a:pt x="452" y="247"/>
                  </a:lnTo>
                  <a:lnTo>
                    <a:pt x="458" y="245"/>
                  </a:lnTo>
                  <a:lnTo>
                    <a:pt x="463" y="241"/>
                  </a:lnTo>
                  <a:lnTo>
                    <a:pt x="468" y="234"/>
                  </a:lnTo>
                  <a:lnTo>
                    <a:pt x="471" y="228"/>
                  </a:lnTo>
                  <a:lnTo>
                    <a:pt x="471" y="220"/>
                  </a:lnTo>
                  <a:lnTo>
                    <a:pt x="468" y="214"/>
                  </a:lnTo>
                  <a:lnTo>
                    <a:pt x="465" y="208"/>
                  </a:lnTo>
                  <a:lnTo>
                    <a:pt x="401" y="136"/>
                  </a:lnTo>
                  <a:lnTo>
                    <a:pt x="396" y="132"/>
                  </a:lnTo>
                  <a:lnTo>
                    <a:pt x="389" y="129"/>
                  </a:lnTo>
                  <a:lnTo>
                    <a:pt x="383" y="128"/>
                  </a:lnTo>
                  <a:lnTo>
                    <a:pt x="376" y="129"/>
                  </a:lnTo>
                  <a:lnTo>
                    <a:pt x="375" y="129"/>
                  </a:lnTo>
                  <a:lnTo>
                    <a:pt x="372" y="129"/>
                  </a:lnTo>
                  <a:lnTo>
                    <a:pt x="376" y="126"/>
                  </a:lnTo>
                  <a:lnTo>
                    <a:pt x="379" y="123"/>
                  </a:lnTo>
                  <a:lnTo>
                    <a:pt x="380" y="119"/>
                  </a:lnTo>
                  <a:lnTo>
                    <a:pt x="381" y="113"/>
                  </a:lnTo>
                  <a:lnTo>
                    <a:pt x="381" y="112"/>
                  </a:lnTo>
                  <a:lnTo>
                    <a:pt x="380" y="107"/>
                  </a:lnTo>
                  <a:lnTo>
                    <a:pt x="379" y="102"/>
                  </a:lnTo>
                  <a:lnTo>
                    <a:pt x="376" y="98"/>
                  </a:lnTo>
                  <a:lnTo>
                    <a:pt x="373" y="94"/>
                  </a:lnTo>
                  <a:lnTo>
                    <a:pt x="273" y="6"/>
                  </a:lnTo>
                  <a:lnTo>
                    <a:pt x="269" y="3"/>
                  </a:lnTo>
                  <a:lnTo>
                    <a:pt x="264" y="0"/>
                  </a:lnTo>
                  <a:lnTo>
                    <a:pt x="259" y="0"/>
                  </a:lnTo>
                  <a:lnTo>
                    <a:pt x="254" y="0"/>
                  </a:lnTo>
                  <a:close/>
                </a:path>
              </a:pathLst>
            </a:custGeom>
            <a:solidFill>
              <a:srgbClr val="000000"/>
            </a:solidFill>
            <a:ln w="9525">
              <a:noFill/>
              <a:round/>
              <a:headEnd/>
              <a:tailEnd/>
            </a:ln>
          </p:spPr>
          <p:txBody>
            <a:bodyPr/>
            <a:lstStyle/>
            <a:p>
              <a:pPr rtl="0"/>
              <a:endParaRPr lang="en-US" sz="3800"/>
            </a:p>
          </p:txBody>
        </p:sp>
        <p:sp>
          <p:nvSpPr>
            <p:cNvPr id="41617" name="Freeform 657"/>
            <p:cNvSpPr>
              <a:spLocks/>
            </p:cNvSpPr>
            <p:nvPr/>
          </p:nvSpPr>
          <p:spPr bwMode="auto">
            <a:xfrm>
              <a:off x="533" y="2432"/>
              <a:ext cx="79" cy="86"/>
            </a:xfrm>
            <a:custGeom>
              <a:avLst/>
              <a:gdLst>
                <a:gd name="T0" fmla="*/ 16 w 345"/>
                <a:gd name="T1" fmla="*/ 85 h 377"/>
                <a:gd name="T2" fmla="*/ 15 w 345"/>
                <a:gd name="T3" fmla="*/ 82 h 377"/>
                <a:gd name="T4" fmla="*/ 14 w 345"/>
                <a:gd name="T5" fmla="*/ 80 h 377"/>
                <a:gd name="T6" fmla="*/ 14 w 345"/>
                <a:gd name="T7" fmla="*/ 79 h 377"/>
                <a:gd name="T8" fmla="*/ 13 w 345"/>
                <a:gd name="T9" fmla="*/ 77 h 377"/>
                <a:gd name="T10" fmla="*/ 9 w 345"/>
                <a:gd name="T11" fmla="*/ 71 h 377"/>
                <a:gd name="T12" fmla="*/ 4 w 345"/>
                <a:gd name="T13" fmla="*/ 61 h 377"/>
                <a:gd name="T14" fmla="*/ 1 w 345"/>
                <a:gd name="T15" fmla="*/ 48 h 377"/>
                <a:gd name="T16" fmla="*/ 0 w 345"/>
                <a:gd name="T17" fmla="*/ 37 h 377"/>
                <a:gd name="T18" fmla="*/ 1 w 345"/>
                <a:gd name="T19" fmla="*/ 31 h 377"/>
                <a:gd name="T20" fmla="*/ 5 w 345"/>
                <a:gd name="T21" fmla="*/ 23 h 377"/>
                <a:gd name="T22" fmla="*/ 12 w 345"/>
                <a:gd name="T23" fmla="*/ 14 h 377"/>
                <a:gd name="T24" fmla="*/ 23 w 345"/>
                <a:gd name="T25" fmla="*/ 7 h 377"/>
                <a:gd name="T26" fmla="*/ 38 w 345"/>
                <a:gd name="T27" fmla="*/ 2 h 377"/>
                <a:gd name="T28" fmla="*/ 48 w 345"/>
                <a:gd name="T29" fmla="*/ 1 h 377"/>
                <a:gd name="T30" fmla="*/ 51 w 345"/>
                <a:gd name="T31" fmla="*/ 4 h 377"/>
                <a:gd name="T32" fmla="*/ 55 w 345"/>
                <a:gd name="T33" fmla="*/ 8 h 377"/>
                <a:gd name="T34" fmla="*/ 60 w 345"/>
                <a:gd name="T35" fmla="*/ 12 h 377"/>
                <a:gd name="T36" fmla="*/ 59 w 345"/>
                <a:gd name="T37" fmla="*/ 15 h 377"/>
                <a:gd name="T38" fmla="*/ 54 w 345"/>
                <a:gd name="T39" fmla="*/ 20 h 377"/>
                <a:gd name="T40" fmla="*/ 49 w 345"/>
                <a:gd name="T41" fmla="*/ 23 h 377"/>
                <a:gd name="T42" fmla="*/ 45 w 345"/>
                <a:gd name="T43" fmla="*/ 26 h 377"/>
                <a:gd name="T44" fmla="*/ 44 w 345"/>
                <a:gd name="T45" fmla="*/ 27 h 377"/>
                <a:gd name="T46" fmla="*/ 43 w 345"/>
                <a:gd name="T47" fmla="*/ 29 h 377"/>
                <a:gd name="T48" fmla="*/ 42 w 345"/>
                <a:gd name="T49" fmla="*/ 31 h 377"/>
                <a:gd name="T50" fmla="*/ 43 w 345"/>
                <a:gd name="T51" fmla="*/ 32 h 377"/>
                <a:gd name="T52" fmla="*/ 44 w 345"/>
                <a:gd name="T53" fmla="*/ 34 h 377"/>
                <a:gd name="T54" fmla="*/ 47 w 345"/>
                <a:gd name="T55" fmla="*/ 36 h 377"/>
                <a:gd name="T56" fmla="*/ 50 w 345"/>
                <a:gd name="T57" fmla="*/ 35 h 377"/>
                <a:gd name="T58" fmla="*/ 56 w 345"/>
                <a:gd name="T59" fmla="*/ 34 h 377"/>
                <a:gd name="T60" fmla="*/ 64 w 345"/>
                <a:gd name="T61" fmla="*/ 32 h 377"/>
                <a:gd name="T62" fmla="*/ 72 w 345"/>
                <a:gd name="T63" fmla="*/ 30 h 377"/>
                <a:gd name="T64" fmla="*/ 75 w 345"/>
                <a:gd name="T65" fmla="*/ 30 h 377"/>
                <a:gd name="T66" fmla="*/ 77 w 345"/>
                <a:gd name="T67" fmla="*/ 33 h 377"/>
                <a:gd name="T68" fmla="*/ 74 w 345"/>
                <a:gd name="T69" fmla="*/ 35 h 377"/>
                <a:gd name="T70" fmla="*/ 62 w 345"/>
                <a:gd name="T71" fmla="*/ 36 h 377"/>
                <a:gd name="T72" fmla="*/ 49 w 345"/>
                <a:gd name="T73" fmla="*/ 41 h 377"/>
                <a:gd name="T74" fmla="*/ 38 w 345"/>
                <a:gd name="T75" fmla="*/ 47 h 377"/>
                <a:gd name="T76" fmla="*/ 30 w 345"/>
                <a:gd name="T77" fmla="*/ 55 h 377"/>
                <a:gd name="T78" fmla="*/ 26 w 345"/>
                <a:gd name="T79" fmla="*/ 61 h 377"/>
                <a:gd name="T80" fmla="*/ 23 w 345"/>
                <a:gd name="T81" fmla="*/ 68 h 377"/>
                <a:gd name="T82" fmla="*/ 22 w 345"/>
                <a:gd name="T83" fmla="*/ 76 h 377"/>
                <a:gd name="T84" fmla="*/ 22 w 345"/>
                <a:gd name="T85" fmla="*/ 82 h 377"/>
                <a:gd name="T86" fmla="*/ 22 w 345"/>
                <a:gd name="T87" fmla="*/ 84 h 377"/>
                <a:gd name="T88" fmla="*/ 21 w 345"/>
                <a:gd name="T89" fmla="*/ 86 h 377"/>
                <a:gd name="T90" fmla="*/ 18 w 345"/>
                <a:gd name="T91" fmla="*/ 86 h 3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5"/>
                <a:gd name="T139" fmla="*/ 0 h 377"/>
                <a:gd name="T140" fmla="*/ 345 w 345"/>
                <a:gd name="T141" fmla="*/ 377 h 3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5" h="377">
                  <a:moveTo>
                    <a:pt x="73" y="373"/>
                  </a:moveTo>
                  <a:lnTo>
                    <a:pt x="70" y="372"/>
                  </a:lnTo>
                  <a:lnTo>
                    <a:pt x="68" y="368"/>
                  </a:lnTo>
                  <a:lnTo>
                    <a:pt x="64" y="361"/>
                  </a:lnTo>
                  <a:lnTo>
                    <a:pt x="61" y="352"/>
                  </a:lnTo>
                  <a:lnTo>
                    <a:pt x="61" y="350"/>
                  </a:lnTo>
                  <a:lnTo>
                    <a:pt x="60" y="347"/>
                  </a:lnTo>
                  <a:lnTo>
                    <a:pt x="60" y="346"/>
                  </a:lnTo>
                  <a:lnTo>
                    <a:pt x="59" y="343"/>
                  </a:lnTo>
                  <a:lnTo>
                    <a:pt x="56" y="339"/>
                  </a:lnTo>
                  <a:lnTo>
                    <a:pt x="50" y="329"/>
                  </a:lnTo>
                  <a:lnTo>
                    <a:pt x="39" y="312"/>
                  </a:lnTo>
                  <a:lnTo>
                    <a:pt x="29" y="291"/>
                  </a:lnTo>
                  <a:lnTo>
                    <a:pt x="18" y="266"/>
                  </a:lnTo>
                  <a:lnTo>
                    <a:pt x="9" y="239"/>
                  </a:lnTo>
                  <a:lnTo>
                    <a:pt x="3" y="209"/>
                  </a:lnTo>
                  <a:lnTo>
                    <a:pt x="0" y="178"/>
                  </a:lnTo>
                  <a:lnTo>
                    <a:pt x="0" y="164"/>
                  </a:lnTo>
                  <a:lnTo>
                    <a:pt x="3" y="149"/>
                  </a:lnTo>
                  <a:lnTo>
                    <a:pt x="5" y="136"/>
                  </a:lnTo>
                  <a:lnTo>
                    <a:pt x="11" y="122"/>
                  </a:lnTo>
                  <a:lnTo>
                    <a:pt x="21" y="100"/>
                  </a:lnTo>
                  <a:lnTo>
                    <a:pt x="35" y="80"/>
                  </a:lnTo>
                  <a:lnTo>
                    <a:pt x="53" y="63"/>
                  </a:lnTo>
                  <a:lnTo>
                    <a:pt x="76" y="47"/>
                  </a:lnTo>
                  <a:lnTo>
                    <a:pt x="102" y="32"/>
                  </a:lnTo>
                  <a:lnTo>
                    <a:pt x="132" y="19"/>
                  </a:lnTo>
                  <a:lnTo>
                    <a:pt x="165" y="9"/>
                  </a:lnTo>
                  <a:lnTo>
                    <a:pt x="203" y="0"/>
                  </a:lnTo>
                  <a:lnTo>
                    <a:pt x="208" y="5"/>
                  </a:lnTo>
                  <a:lnTo>
                    <a:pt x="215" y="10"/>
                  </a:lnTo>
                  <a:lnTo>
                    <a:pt x="224" y="18"/>
                  </a:lnTo>
                  <a:lnTo>
                    <a:pt x="233" y="26"/>
                  </a:lnTo>
                  <a:lnTo>
                    <a:pt x="242" y="35"/>
                  </a:lnTo>
                  <a:lnTo>
                    <a:pt x="253" y="43"/>
                  </a:lnTo>
                  <a:lnTo>
                    <a:pt x="262" y="52"/>
                  </a:lnTo>
                  <a:lnTo>
                    <a:pt x="271" y="60"/>
                  </a:lnTo>
                  <a:lnTo>
                    <a:pt x="259" y="67"/>
                  </a:lnTo>
                  <a:lnTo>
                    <a:pt x="247" y="76"/>
                  </a:lnTo>
                  <a:lnTo>
                    <a:pt x="234" y="86"/>
                  </a:lnTo>
                  <a:lnTo>
                    <a:pt x="223" y="93"/>
                  </a:lnTo>
                  <a:lnTo>
                    <a:pt x="212" y="101"/>
                  </a:lnTo>
                  <a:lnTo>
                    <a:pt x="203" y="108"/>
                  </a:lnTo>
                  <a:lnTo>
                    <a:pt x="198" y="112"/>
                  </a:lnTo>
                  <a:lnTo>
                    <a:pt x="195" y="113"/>
                  </a:lnTo>
                  <a:lnTo>
                    <a:pt x="191" y="117"/>
                  </a:lnTo>
                  <a:lnTo>
                    <a:pt x="188" y="122"/>
                  </a:lnTo>
                  <a:lnTo>
                    <a:pt x="186" y="127"/>
                  </a:lnTo>
                  <a:lnTo>
                    <a:pt x="185" y="132"/>
                  </a:lnTo>
                  <a:lnTo>
                    <a:pt x="185" y="135"/>
                  </a:lnTo>
                  <a:lnTo>
                    <a:pt x="186" y="138"/>
                  </a:lnTo>
                  <a:lnTo>
                    <a:pt x="186" y="140"/>
                  </a:lnTo>
                  <a:lnTo>
                    <a:pt x="188" y="143"/>
                  </a:lnTo>
                  <a:lnTo>
                    <a:pt x="191" y="149"/>
                  </a:lnTo>
                  <a:lnTo>
                    <a:pt x="198" y="155"/>
                  </a:lnTo>
                  <a:lnTo>
                    <a:pt x="206" y="156"/>
                  </a:lnTo>
                  <a:lnTo>
                    <a:pt x="215" y="156"/>
                  </a:lnTo>
                  <a:lnTo>
                    <a:pt x="219" y="155"/>
                  </a:lnTo>
                  <a:lnTo>
                    <a:pt x="229" y="152"/>
                  </a:lnTo>
                  <a:lnTo>
                    <a:pt x="245" y="148"/>
                  </a:lnTo>
                  <a:lnTo>
                    <a:pt x="263" y="144"/>
                  </a:lnTo>
                  <a:lnTo>
                    <a:pt x="281" y="139"/>
                  </a:lnTo>
                  <a:lnTo>
                    <a:pt x="299" y="135"/>
                  </a:lnTo>
                  <a:lnTo>
                    <a:pt x="315" y="131"/>
                  </a:lnTo>
                  <a:lnTo>
                    <a:pt x="325" y="128"/>
                  </a:lnTo>
                  <a:lnTo>
                    <a:pt x="329" y="132"/>
                  </a:lnTo>
                  <a:lnTo>
                    <a:pt x="333" y="136"/>
                  </a:lnTo>
                  <a:lnTo>
                    <a:pt x="338" y="143"/>
                  </a:lnTo>
                  <a:lnTo>
                    <a:pt x="345" y="149"/>
                  </a:lnTo>
                  <a:lnTo>
                    <a:pt x="322" y="152"/>
                  </a:lnTo>
                  <a:lnTo>
                    <a:pt x="297" y="155"/>
                  </a:lnTo>
                  <a:lnTo>
                    <a:pt x="270" y="160"/>
                  </a:lnTo>
                  <a:lnTo>
                    <a:pt x="242" y="168"/>
                  </a:lnTo>
                  <a:lnTo>
                    <a:pt x="215" y="178"/>
                  </a:lnTo>
                  <a:lnTo>
                    <a:pt x="189" y="191"/>
                  </a:lnTo>
                  <a:lnTo>
                    <a:pt x="164" y="207"/>
                  </a:lnTo>
                  <a:lnTo>
                    <a:pt x="142" y="227"/>
                  </a:lnTo>
                  <a:lnTo>
                    <a:pt x="132" y="240"/>
                  </a:lnTo>
                  <a:lnTo>
                    <a:pt x="121" y="255"/>
                  </a:lnTo>
                  <a:lnTo>
                    <a:pt x="113" y="269"/>
                  </a:lnTo>
                  <a:lnTo>
                    <a:pt x="107" y="285"/>
                  </a:lnTo>
                  <a:lnTo>
                    <a:pt x="102" y="300"/>
                  </a:lnTo>
                  <a:lnTo>
                    <a:pt x="98" y="317"/>
                  </a:lnTo>
                  <a:lnTo>
                    <a:pt x="96" y="335"/>
                  </a:lnTo>
                  <a:lnTo>
                    <a:pt x="95" y="355"/>
                  </a:lnTo>
                  <a:lnTo>
                    <a:pt x="95" y="360"/>
                  </a:lnTo>
                  <a:lnTo>
                    <a:pt x="96" y="365"/>
                  </a:lnTo>
                  <a:lnTo>
                    <a:pt x="96" y="370"/>
                  </a:lnTo>
                  <a:lnTo>
                    <a:pt x="96" y="376"/>
                  </a:lnTo>
                  <a:lnTo>
                    <a:pt x="90" y="377"/>
                  </a:lnTo>
                  <a:lnTo>
                    <a:pt x="85" y="376"/>
                  </a:lnTo>
                  <a:lnTo>
                    <a:pt x="78" y="376"/>
                  </a:lnTo>
                  <a:lnTo>
                    <a:pt x="73" y="373"/>
                  </a:lnTo>
                  <a:close/>
                </a:path>
              </a:pathLst>
            </a:custGeom>
            <a:solidFill>
              <a:srgbClr val="C0C0C0"/>
            </a:solidFill>
            <a:ln w="9525">
              <a:noFill/>
              <a:round/>
              <a:headEnd/>
              <a:tailEnd/>
            </a:ln>
          </p:spPr>
          <p:txBody>
            <a:bodyPr/>
            <a:lstStyle/>
            <a:p>
              <a:pPr rtl="0"/>
              <a:endParaRPr lang="en-US" sz="3800"/>
            </a:p>
          </p:txBody>
        </p:sp>
        <p:sp>
          <p:nvSpPr>
            <p:cNvPr id="41618" name="Freeform 658"/>
            <p:cNvSpPr>
              <a:spLocks/>
            </p:cNvSpPr>
            <p:nvPr/>
          </p:nvSpPr>
          <p:spPr bwMode="auto">
            <a:xfrm>
              <a:off x="403" y="2511"/>
              <a:ext cx="243" cy="127"/>
            </a:xfrm>
            <a:custGeom>
              <a:avLst/>
              <a:gdLst>
                <a:gd name="T0" fmla="*/ 42 w 1064"/>
                <a:gd name="T1" fmla="*/ 49 h 555"/>
                <a:gd name="T2" fmla="*/ 34 w 1064"/>
                <a:gd name="T3" fmla="*/ 49 h 555"/>
                <a:gd name="T4" fmla="*/ 25 w 1064"/>
                <a:gd name="T5" fmla="*/ 49 h 555"/>
                <a:gd name="T6" fmla="*/ 20 w 1064"/>
                <a:gd name="T7" fmla="*/ 49 h 555"/>
                <a:gd name="T8" fmla="*/ 18 w 1064"/>
                <a:gd name="T9" fmla="*/ 49 h 555"/>
                <a:gd name="T10" fmla="*/ 18 w 1064"/>
                <a:gd name="T11" fmla="*/ 49 h 555"/>
                <a:gd name="T12" fmla="*/ 16 w 1064"/>
                <a:gd name="T13" fmla="*/ 49 h 555"/>
                <a:gd name="T14" fmla="*/ 12 w 1064"/>
                <a:gd name="T15" fmla="*/ 50 h 555"/>
                <a:gd name="T16" fmla="*/ 8 w 1064"/>
                <a:gd name="T17" fmla="*/ 52 h 555"/>
                <a:gd name="T18" fmla="*/ 5 w 1064"/>
                <a:gd name="T19" fmla="*/ 54 h 555"/>
                <a:gd name="T20" fmla="*/ 2 w 1064"/>
                <a:gd name="T21" fmla="*/ 58 h 555"/>
                <a:gd name="T22" fmla="*/ 0 w 1064"/>
                <a:gd name="T23" fmla="*/ 65 h 555"/>
                <a:gd name="T24" fmla="*/ 1 w 1064"/>
                <a:gd name="T25" fmla="*/ 71 h 555"/>
                <a:gd name="T26" fmla="*/ 5 w 1064"/>
                <a:gd name="T27" fmla="*/ 78 h 555"/>
                <a:gd name="T28" fmla="*/ 11 w 1064"/>
                <a:gd name="T29" fmla="*/ 83 h 555"/>
                <a:gd name="T30" fmla="*/ 19 w 1064"/>
                <a:gd name="T31" fmla="*/ 85 h 555"/>
                <a:gd name="T32" fmla="*/ 24 w 1064"/>
                <a:gd name="T33" fmla="*/ 86 h 555"/>
                <a:gd name="T34" fmla="*/ 30 w 1064"/>
                <a:gd name="T35" fmla="*/ 86 h 555"/>
                <a:gd name="T36" fmla="*/ 39 w 1064"/>
                <a:gd name="T37" fmla="*/ 86 h 555"/>
                <a:gd name="T38" fmla="*/ 47 w 1064"/>
                <a:gd name="T39" fmla="*/ 86 h 555"/>
                <a:gd name="T40" fmla="*/ 57 w 1064"/>
                <a:gd name="T41" fmla="*/ 91 h 555"/>
                <a:gd name="T42" fmla="*/ 70 w 1064"/>
                <a:gd name="T43" fmla="*/ 100 h 555"/>
                <a:gd name="T44" fmla="*/ 84 w 1064"/>
                <a:gd name="T45" fmla="*/ 108 h 555"/>
                <a:gd name="T46" fmla="*/ 98 w 1064"/>
                <a:gd name="T47" fmla="*/ 115 h 555"/>
                <a:gd name="T48" fmla="*/ 112 w 1064"/>
                <a:gd name="T49" fmla="*/ 120 h 555"/>
                <a:gd name="T50" fmla="*/ 126 w 1064"/>
                <a:gd name="T51" fmla="*/ 124 h 555"/>
                <a:gd name="T52" fmla="*/ 141 w 1064"/>
                <a:gd name="T53" fmla="*/ 126 h 555"/>
                <a:gd name="T54" fmla="*/ 157 w 1064"/>
                <a:gd name="T55" fmla="*/ 127 h 555"/>
                <a:gd name="T56" fmla="*/ 170 w 1064"/>
                <a:gd name="T57" fmla="*/ 127 h 555"/>
                <a:gd name="T58" fmla="*/ 180 w 1064"/>
                <a:gd name="T59" fmla="*/ 126 h 555"/>
                <a:gd name="T60" fmla="*/ 190 w 1064"/>
                <a:gd name="T61" fmla="*/ 124 h 555"/>
                <a:gd name="T62" fmla="*/ 200 w 1064"/>
                <a:gd name="T63" fmla="*/ 121 h 555"/>
                <a:gd name="T64" fmla="*/ 209 w 1064"/>
                <a:gd name="T65" fmla="*/ 118 h 555"/>
                <a:gd name="T66" fmla="*/ 217 w 1064"/>
                <a:gd name="T67" fmla="*/ 113 h 555"/>
                <a:gd name="T68" fmla="*/ 224 w 1064"/>
                <a:gd name="T69" fmla="*/ 109 h 555"/>
                <a:gd name="T70" fmla="*/ 230 w 1064"/>
                <a:gd name="T71" fmla="*/ 103 h 555"/>
                <a:gd name="T72" fmla="*/ 236 w 1064"/>
                <a:gd name="T73" fmla="*/ 96 h 555"/>
                <a:gd name="T74" fmla="*/ 240 w 1064"/>
                <a:gd name="T75" fmla="*/ 89 h 555"/>
                <a:gd name="T76" fmla="*/ 243 w 1064"/>
                <a:gd name="T77" fmla="*/ 80 h 555"/>
                <a:gd name="T78" fmla="*/ 243 w 1064"/>
                <a:gd name="T79" fmla="*/ 71 h 555"/>
                <a:gd name="T80" fmla="*/ 241 w 1064"/>
                <a:gd name="T81" fmla="*/ 60 h 555"/>
                <a:gd name="T82" fmla="*/ 236 w 1064"/>
                <a:gd name="T83" fmla="*/ 47 h 555"/>
                <a:gd name="T84" fmla="*/ 227 w 1064"/>
                <a:gd name="T85" fmla="*/ 36 h 555"/>
                <a:gd name="T86" fmla="*/ 216 w 1064"/>
                <a:gd name="T87" fmla="*/ 25 h 555"/>
                <a:gd name="T88" fmla="*/ 202 w 1064"/>
                <a:gd name="T89" fmla="*/ 16 h 555"/>
                <a:gd name="T90" fmla="*/ 186 w 1064"/>
                <a:gd name="T91" fmla="*/ 9 h 555"/>
                <a:gd name="T92" fmla="*/ 168 w 1064"/>
                <a:gd name="T93" fmla="*/ 4 h 555"/>
                <a:gd name="T94" fmla="*/ 149 w 1064"/>
                <a:gd name="T95" fmla="*/ 1 h 555"/>
                <a:gd name="T96" fmla="*/ 131 w 1064"/>
                <a:gd name="T97" fmla="*/ 0 h 555"/>
                <a:gd name="T98" fmla="*/ 114 w 1064"/>
                <a:gd name="T99" fmla="*/ 2 h 555"/>
                <a:gd name="T100" fmla="*/ 98 w 1064"/>
                <a:gd name="T101" fmla="*/ 5 h 555"/>
                <a:gd name="T102" fmla="*/ 84 w 1064"/>
                <a:gd name="T103" fmla="*/ 10 h 555"/>
                <a:gd name="T104" fmla="*/ 71 w 1064"/>
                <a:gd name="T105" fmla="*/ 16 h 555"/>
                <a:gd name="T106" fmla="*/ 61 w 1064"/>
                <a:gd name="T107" fmla="*/ 24 h 555"/>
                <a:gd name="T108" fmla="*/ 53 w 1064"/>
                <a:gd name="T109" fmla="*/ 33 h 555"/>
                <a:gd name="T110" fmla="*/ 47 w 1064"/>
                <a:gd name="T111" fmla="*/ 43 h 5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64"/>
                <a:gd name="T169" fmla="*/ 0 h 555"/>
                <a:gd name="T170" fmla="*/ 1064 w 1064"/>
                <a:gd name="T171" fmla="*/ 555 h 55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64" h="555">
                  <a:moveTo>
                    <a:pt x="195" y="213"/>
                  </a:moveTo>
                  <a:lnTo>
                    <a:pt x="183" y="213"/>
                  </a:lnTo>
                  <a:lnTo>
                    <a:pt x="166" y="213"/>
                  </a:lnTo>
                  <a:lnTo>
                    <a:pt x="148" y="213"/>
                  </a:lnTo>
                  <a:lnTo>
                    <a:pt x="129" y="212"/>
                  </a:lnTo>
                  <a:lnTo>
                    <a:pt x="110" y="212"/>
                  </a:lnTo>
                  <a:lnTo>
                    <a:pt x="96" y="212"/>
                  </a:lnTo>
                  <a:lnTo>
                    <a:pt x="86" y="212"/>
                  </a:lnTo>
                  <a:lnTo>
                    <a:pt x="82" y="212"/>
                  </a:lnTo>
                  <a:lnTo>
                    <a:pt x="80" y="212"/>
                  </a:lnTo>
                  <a:lnTo>
                    <a:pt x="80" y="213"/>
                  </a:lnTo>
                  <a:lnTo>
                    <a:pt x="71" y="215"/>
                  </a:lnTo>
                  <a:lnTo>
                    <a:pt x="61" y="216"/>
                  </a:lnTo>
                  <a:lnTo>
                    <a:pt x="53" y="219"/>
                  </a:lnTo>
                  <a:lnTo>
                    <a:pt x="44" y="222"/>
                  </a:lnTo>
                  <a:lnTo>
                    <a:pt x="36" y="226"/>
                  </a:lnTo>
                  <a:lnTo>
                    <a:pt x="28" y="232"/>
                  </a:lnTo>
                  <a:lnTo>
                    <a:pt x="22" y="237"/>
                  </a:lnTo>
                  <a:lnTo>
                    <a:pt x="15" y="243"/>
                  </a:lnTo>
                  <a:lnTo>
                    <a:pt x="8" y="255"/>
                  </a:lnTo>
                  <a:lnTo>
                    <a:pt x="2" y="268"/>
                  </a:lnTo>
                  <a:lnTo>
                    <a:pt x="0" y="282"/>
                  </a:lnTo>
                  <a:lnTo>
                    <a:pt x="0" y="297"/>
                  </a:lnTo>
                  <a:lnTo>
                    <a:pt x="4" y="312"/>
                  </a:lnTo>
                  <a:lnTo>
                    <a:pt x="10" y="328"/>
                  </a:lnTo>
                  <a:lnTo>
                    <a:pt x="21" y="341"/>
                  </a:lnTo>
                  <a:lnTo>
                    <a:pt x="32" y="352"/>
                  </a:lnTo>
                  <a:lnTo>
                    <a:pt x="48" y="362"/>
                  </a:lnTo>
                  <a:lnTo>
                    <a:pt x="64" y="368"/>
                  </a:lnTo>
                  <a:lnTo>
                    <a:pt x="82" y="373"/>
                  </a:lnTo>
                  <a:lnTo>
                    <a:pt x="100" y="375"/>
                  </a:lnTo>
                  <a:lnTo>
                    <a:pt x="104" y="375"/>
                  </a:lnTo>
                  <a:lnTo>
                    <a:pt x="114" y="375"/>
                  </a:lnTo>
                  <a:lnTo>
                    <a:pt x="131" y="375"/>
                  </a:lnTo>
                  <a:lnTo>
                    <a:pt x="149" y="375"/>
                  </a:lnTo>
                  <a:lnTo>
                    <a:pt x="170" y="375"/>
                  </a:lnTo>
                  <a:lnTo>
                    <a:pt x="190" y="375"/>
                  </a:lnTo>
                  <a:lnTo>
                    <a:pt x="207" y="375"/>
                  </a:lnTo>
                  <a:lnTo>
                    <a:pt x="220" y="375"/>
                  </a:lnTo>
                  <a:lnTo>
                    <a:pt x="248" y="398"/>
                  </a:lnTo>
                  <a:lnTo>
                    <a:pt x="277" y="419"/>
                  </a:lnTo>
                  <a:lnTo>
                    <a:pt x="307" y="438"/>
                  </a:lnTo>
                  <a:lnTo>
                    <a:pt x="337" y="457"/>
                  </a:lnTo>
                  <a:lnTo>
                    <a:pt x="367" y="473"/>
                  </a:lnTo>
                  <a:lnTo>
                    <a:pt x="397" y="489"/>
                  </a:lnTo>
                  <a:lnTo>
                    <a:pt x="427" y="502"/>
                  </a:lnTo>
                  <a:lnTo>
                    <a:pt x="458" y="514"/>
                  </a:lnTo>
                  <a:lnTo>
                    <a:pt x="489" y="524"/>
                  </a:lnTo>
                  <a:lnTo>
                    <a:pt x="520" y="533"/>
                  </a:lnTo>
                  <a:lnTo>
                    <a:pt x="553" y="541"/>
                  </a:lnTo>
                  <a:lnTo>
                    <a:pt x="585" y="548"/>
                  </a:lnTo>
                  <a:lnTo>
                    <a:pt x="618" y="551"/>
                  </a:lnTo>
                  <a:lnTo>
                    <a:pt x="652" y="554"/>
                  </a:lnTo>
                  <a:lnTo>
                    <a:pt x="686" y="555"/>
                  </a:lnTo>
                  <a:lnTo>
                    <a:pt x="719" y="555"/>
                  </a:lnTo>
                  <a:lnTo>
                    <a:pt x="743" y="554"/>
                  </a:lnTo>
                  <a:lnTo>
                    <a:pt x="766" y="553"/>
                  </a:lnTo>
                  <a:lnTo>
                    <a:pt x="790" y="550"/>
                  </a:lnTo>
                  <a:lnTo>
                    <a:pt x="812" y="546"/>
                  </a:lnTo>
                  <a:lnTo>
                    <a:pt x="834" y="541"/>
                  </a:lnTo>
                  <a:lnTo>
                    <a:pt x="855" y="536"/>
                  </a:lnTo>
                  <a:lnTo>
                    <a:pt x="874" y="529"/>
                  </a:lnTo>
                  <a:lnTo>
                    <a:pt x="895" y="522"/>
                  </a:lnTo>
                  <a:lnTo>
                    <a:pt x="913" y="514"/>
                  </a:lnTo>
                  <a:lnTo>
                    <a:pt x="932" y="506"/>
                  </a:lnTo>
                  <a:lnTo>
                    <a:pt x="948" y="496"/>
                  </a:lnTo>
                  <a:lnTo>
                    <a:pt x="964" y="486"/>
                  </a:lnTo>
                  <a:lnTo>
                    <a:pt x="980" y="475"/>
                  </a:lnTo>
                  <a:lnTo>
                    <a:pt x="994" y="463"/>
                  </a:lnTo>
                  <a:lnTo>
                    <a:pt x="1007" y="451"/>
                  </a:lnTo>
                  <a:lnTo>
                    <a:pt x="1019" y="438"/>
                  </a:lnTo>
                  <a:lnTo>
                    <a:pt x="1032" y="421"/>
                  </a:lnTo>
                  <a:lnTo>
                    <a:pt x="1042" y="405"/>
                  </a:lnTo>
                  <a:lnTo>
                    <a:pt x="1050" y="388"/>
                  </a:lnTo>
                  <a:lnTo>
                    <a:pt x="1056" y="368"/>
                  </a:lnTo>
                  <a:lnTo>
                    <a:pt x="1062" y="350"/>
                  </a:lnTo>
                  <a:lnTo>
                    <a:pt x="1064" y="330"/>
                  </a:lnTo>
                  <a:lnTo>
                    <a:pt x="1064" y="311"/>
                  </a:lnTo>
                  <a:lnTo>
                    <a:pt x="1063" y="291"/>
                  </a:lnTo>
                  <a:lnTo>
                    <a:pt x="1056" y="263"/>
                  </a:lnTo>
                  <a:lnTo>
                    <a:pt x="1047" y="234"/>
                  </a:lnTo>
                  <a:lnTo>
                    <a:pt x="1033" y="207"/>
                  </a:lnTo>
                  <a:lnTo>
                    <a:pt x="1016" y="181"/>
                  </a:lnTo>
                  <a:lnTo>
                    <a:pt x="995" y="156"/>
                  </a:lnTo>
                  <a:lnTo>
                    <a:pt x="972" y="133"/>
                  </a:lnTo>
                  <a:lnTo>
                    <a:pt x="946" y="111"/>
                  </a:lnTo>
                  <a:lnTo>
                    <a:pt x="916" y="90"/>
                  </a:lnTo>
                  <a:lnTo>
                    <a:pt x="885" y="72"/>
                  </a:lnTo>
                  <a:lnTo>
                    <a:pt x="851" y="55"/>
                  </a:lnTo>
                  <a:lnTo>
                    <a:pt x="814" y="39"/>
                  </a:lnTo>
                  <a:lnTo>
                    <a:pt x="777" y="27"/>
                  </a:lnTo>
                  <a:lnTo>
                    <a:pt x="736" y="17"/>
                  </a:lnTo>
                  <a:lnTo>
                    <a:pt x="696" y="8"/>
                  </a:lnTo>
                  <a:lnTo>
                    <a:pt x="653" y="3"/>
                  </a:lnTo>
                  <a:lnTo>
                    <a:pt x="610" y="0"/>
                  </a:lnTo>
                  <a:lnTo>
                    <a:pt x="572" y="0"/>
                  </a:lnTo>
                  <a:lnTo>
                    <a:pt x="535" y="3"/>
                  </a:lnTo>
                  <a:lnTo>
                    <a:pt x="498" y="7"/>
                  </a:lnTo>
                  <a:lnTo>
                    <a:pt x="463" y="12"/>
                  </a:lnTo>
                  <a:lnTo>
                    <a:pt x="430" y="21"/>
                  </a:lnTo>
                  <a:lnTo>
                    <a:pt x="398" y="30"/>
                  </a:lnTo>
                  <a:lnTo>
                    <a:pt x="368" y="42"/>
                  </a:lnTo>
                  <a:lnTo>
                    <a:pt x="341" y="56"/>
                  </a:lnTo>
                  <a:lnTo>
                    <a:pt x="313" y="70"/>
                  </a:lnTo>
                  <a:lnTo>
                    <a:pt x="290" y="87"/>
                  </a:lnTo>
                  <a:lnTo>
                    <a:pt x="268" y="105"/>
                  </a:lnTo>
                  <a:lnTo>
                    <a:pt x="248" y="124"/>
                  </a:lnTo>
                  <a:lnTo>
                    <a:pt x="230" y="144"/>
                  </a:lnTo>
                  <a:lnTo>
                    <a:pt x="216" y="166"/>
                  </a:lnTo>
                  <a:lnTo>
                    <a:pt x="204" y="190"/>
                  </a:lnTo>
                  <a:lnTo>
                    <a:pt x="195" y="213"/>
                  </a:lnTo>
                  <a:close/>
                </a:path>
              </a:pathLst>
            </a:custGeom>
            <a:solidFill>
              <a:srgbClr val="000000"/>
            </a:solidFill>
            <a:ln w="9525">
              <a:noFill/>
              <a:round/>
              <a:headEnd/>
              <a:tailEnd/>
            </a:ln>
          </p:spPr>
          <p:txBody>
            <a:bodyPr/>
            <a:lstStyle/>
            <a:p>
              <a:pPr rtl="0"/>
              <a:endParaRPr lang="en-US" sz="3800"/>
            </a:p>
          </p:txBody>
        </p:sp>
        <p:sp>
          <p:nvSpPr>
            <p:cNvPr id="41619" name="Freeform 659"/>
            <p:cNvSpPr>
              <a:spLocks/>
            </p:cNvSpPr>
            <p:nvPr/>
          </p:nvSpPr>
          <p:spPr bwMode="auto">
            <a:xfrm>
              <a:off x="414" y="2523"/>
              <a:ext cx="221" cy="105"/>
            </a:xfrm>
            <a:custGeom>
              <a:avLst/>
              <a:gdLst>
                <a:gd name="T0" fmla="*/ 44 w 969"/>
                <a:gd name="T1" fmla="*/ 39 h 461"/>
                <a:gd name="T2" fmla="*/ 49 w 969"/>
                <a:gd name="T3" fmla="*/ 30 h 461"/>
                <a:gd name="T4" fmla="*/ 56 w 969"/>
                <a:gd name="T5" fmla="*/ 22 h 461"/>
                <a:gd name="T6" fmla="*/ 65 w 969"/>
                <a:gd name="T7" fmla="*/ 15 h 461"/>
                <a:gd name="T8" fmla="*/ 77 w 969"/>
                <a:gd name="T9" fmla="*/ 9 h 461"/>
                <a:gd name="T10" fmla="*/ 90 w 969"/>
                <a:gd name="T11" fmla="*/ 4 h 461"/>
                <a:gd name="T12" fmla="*/ 104 w 969"/>
                <a:gd name="T13" fmla="*/ 1 h 461"/>
                <a:gd name="T14" fmla="*/ 120 w 969"/>
                <a:gd name="T15" fmla="*/ 0 h 461"/>
                <a:gd name="T16" fmla="*/ 137 w 969"/>
                <a:gd name="T17" fmla="*/ 1 h 461"/>
                <a:gd name="T18" fmla="*/ 153 w 969"/>
                <a:gd name="T19" fmla="*/ 3 h 461"/>
                <a:gd name="T20" fmla="*/ 169 w 969"/>
                <a:gd name="T21" fmla="*/ 8 h 461"/>
                <a:gd name="T22" fmla="*/ 184 w 969"/>
                <a:gd name="T23" fmla="*/ 14 h 461"/>
                <a:gd name="T24" fmla="*/ 196 w 969"/>
                <a:gd name="T25" fmla="*/ 22 h 461"/>
                <a:gd name="T26" fmla="*/ 207 w 969"/>
                <a:gd name="T27" fmla="*/ 31 h 461"/>
                <a:gd name="T28" fmla="*/ 215 w 969"/>
                <a:gd name="T29" fmla="*/ 41 h 461"/>
                <a:gd name="T30" fmla="*/ 220 w 969"/>
                <a:gd name="T31" fmla="*/ 51 h 461"/>
                <a:gd name="T32" fmla="*/ 221 w 969"/>
                <a:gd name="T33" fmla="*/ 60 h 461"/>
                <a:gd name="T34" fmla="*/ 221 w 969"/>
                <a:gd name="T35" fmla="*/ 67 h 461"/>
                <a:gd name="T36" fmla="*/ 219 w 969"/>
                <a:gd name="T37" fmla="*/ 73 h 461"/>
                <a:gd name="T38" fmla="*/ 215 w 969"/>
                <a:gd name="T39" fmla="*/ 79 h 461"/>
                <a:gd name="T40" fmla="*/ 211 w 969"/>
                <a:gd name="T41" fmla="*/ 84 h 461"/>
                <a:gd name="T42" fmla="*/ 205 w 969"/>
                <a:gd name="T43" fmla="*/ 89 h 461"/>
                <a:gd name="T44" fmla="*/ 199 w 969"/>
                <a:gd name="T45" fmla="*/ 93 h 461"/>
                <a:gd name="T46" fmla="*/ 192 w 969"/>
                <a:gd name="T47" fmla="*/ 97 h 461"/>
                <a:gd name="T48" fmla="*/ 184 w 969"/>
                <a:gd name="T49" fmla="*/ 100 h 461"/>
                <a:gd name="T50" fmla="*/ 176 w 969"/>
                <a:gd name="T51" fmla="*/ 102 h 461"/>
                <a:gd name="T52" fmla="*/ 167 w 969"/>
                <a:gd name="T53" fmla="*/ 104 h 461"/>
                <a:gd name="T54" fmla="*/ 158 w 969"/>
                <a:gd name="T55" fmla="*/ 105 h 461"/>
                <a:gd name="T56" fmla="*/ 146 w 969"/>
                <a:gd name="T57" fmla="*/ 105 h 461"/>
                <a:gd name="T58" fmla="*/ 131 w 969"/>
                <a:gd name="T59" fmla="*/ 104 h 461"/>
                <a:gd name="T60" fmla="*/ 117 w 969"/>
                <a:gd name="T61" fmla="*/ 102 h 461"/>
                <a:gd name="T62" fmla="*/ 103 w 969"/>
                <a:gd name="T63" fmla="*/ 98 h 461"/>
                <a:gd name="T64" fmla="*/ 89 w 969"/>
                <a:gd name="T65" fmla="*/ 93 h 461"/>
                <a:gd name="T66" fmla="*/ 76 w 969"/>
                <a:gd name="T67" fmla="*/ 87 h 461"/>
                <a:gd name="T68" fmla="*/ 63 w 969"/>
                <a:gd name="T69" fmla="*/ 79 h 461"/>
                <a:gd name="T70" fmla="*/ 51 w 969"/>
                <a:gd name="T71" fmla="*/ 70 h 461"/>
                <a:gd name="T72" fmla="*/ 44 w 969"/>
                <a:gd name="T73" fmla="*/ 64 h 461"/>
                <a:gd name="T74" fmla="*/ 42 w 969"/>
                <a:gd name="T75" fmla="*/ 63 h 461"/>
                <a:gd name="T76" fmla="*/ 12 w 969"/>
                <a:gd name="T77" fmla="*/ 63 h 461"/>
                <a:gd name="T78" fmla="*/ 7 w 969"/>
                <a:gd name="T79" fmla="*/ 63 h 461"/>
                <a:gd name="T80" fmla="*/ 4 w 969"/>
                <a:gd name="T81" fmla="*/ 61 h 461"/>
                <a:gd name="T82" fmla="*/ 1 w 969"/>
                <a:gd name="T83" fmla="*/ 58 h 461"/>
                <a:gd name="T84" fmla="*/ 0 w 969"/>
                <a:gd name="T85" fmla="*/ 55 h 461"/>
                <a:gd name="T86" fmla="*/ 0 w 969"/>
                <a:gd name="T87" fmla="*/ 53 h 461"/>
                <a:gd name="T88" fmla="*/ 1 w 969"/>
                <a:gd name="T89" fmla="*/ 51 h 461"/>
                <a:gd name="T90" fmla="*/ 4 w 969"/>
                <a:gd name="T91" fmla="*/ 49 h 461"/>
                <a:gd name="T92" fmla="*/ 8 w 969"/>
                <a:gd name="T93" fmla="*/ 48 h 461"/>
                <a:gd name="T94" fmla="*/ 8 w 969"/>
                <a:gd name="T95" fmla="*/ 48 h 461"/>
                <a:gd name="T96" fmla="*/ 7 w 969"/>
                <a:gd name="T97" fmla="*/ 48 h 461"/>
                <a:gd name="T98" fmla="*/ 39 w 969"/>
                <a:gd name="T99" fmla="*/ 48 h 461"/>
                <a:gd name="T100" fmla="*/ 42 w 969"/>
                <a:gd name="T101" fmla="*/ 46 h 46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69"/>
                <a:gd name="T154" fmla="*/ 0 h 461"/>
                <a:gd name="T155" fmla="*/ 969 w 969"/>
                <a:gd name="T156" fmla="*/ 461 h 46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69" h="461">
                  <a:moveTo>
                    <a:pt x="189" y="194"/>
                  </a:moveTo>
                  <a:lnTo>
                    <a:pt x="194" y="173"/>
                  </a:lnTo>
                  <a:lnTo>
                    <a:pt x="203" y="152"/>
                  </a:lnTo>
                  <a:lnTo>
                    <a:pt x="215" y="133"/>
                  </a:lnTo>
                  <a:lnTo>
                    <a:pt x="229" y="113"/>
                  </a:lnTo>
                  <a:lnTo>
                    <a:pt x="246" y="96"/>
                  </a:lnTo>
                  <a:lnTo>
                    <a:pt x="265" y="79"/>
                  </a:lnTo>
                  <a:lnTo>
                    <a:pt x="287" y="65"/>
                  </a:lnTo>
                  <a:lnTo>
                    <a:pt x="312" y="51"/>
                  </a:lnTo>
                  <a:lnTo>
                    <a:pt x="338" y="39"/>
                  </a:lnTo>
                  <a:lnTo>
                    <a:pt x="366" y="27"/>
                  </a:lnTo>
                  <a:lnTo>
                    <a:pt x="394" y="18"/>
                  </a:lnTo>
                  <a:lnTo>
                    <a:pt x="425" y="12"/>
                  </a:lnTo>
                  <a:lnTo>
                    <a:pt x="458" y="5"/>
                  </a:lnTo>
                  <a:lnTo>
                    <a:pt x="490" y="1"/>
                  </a:lnTo>
                  <a:lnTo>
                    <a:pt x="526" y="0"/>
                  </a:lnTo>
                  <a:lnTo>
                    <a:pt x="561" y="0"/>
                  </a:lnTo>
                  <a:lnTo>
                    <a:pt x="599" y="3"/>
                  </a:lnTo>
                  <a:lnTo>
                    <a:pt x="636" y="8"/>
                  </a:lnTo>
                  <a:lnTo>
                    <a:pt x="673" y="14"/>
                  </a:lnTo>
                  <a:lnTo>
                    <a:pt x="709" y="24"/>
                  </a:lnTo>
                  <a:lnTo>
                    <a:pt x="743" y="34"/>
                  </a:lnTo>
                  <a:lnTo>
                    <a:pt x="775" y="47"/>
                  </a:lnTo>
                  <a:lnTo>
                    <a:pt x="805" y="61"/>
                  </a:lnTo>
                  <a:lnTo>
                    <a:pt x="835" y="78"/>
                  </a:lnTo>
                  <a:lnTo>
                    <a:pt x="861" y="95"/>
                  </a:lnTo>
                  <a:lnTo>
                    <a:pt x="885" y="115"/>
                  </a:lnTo>
                  <a:lnTo>
                    <a:pt x="907" y="134"/>
                  </a:lnTo>
                  <a:lnTo>
                    <a:pt x="925" y="156"/>
                  </a:lnTo>
                  <a:lnTo>
                    <a:pt x="941" y="178"/>
                  </a:lnTo>
                  <a:lnTo>
                    <a:pt x="954" y="200"/>
                  </a:lnTo>
                  <a:lnTo>
                    <a:pt x="963" y="224"/>
                  </a:lnTo>
                  <a:lnTo>
                    <a:pt x="968" y="249"/>
                  </a:lnTo>
                  <a:lnTo>
                    <a:pt x="969" y="264"/>
                  </a:lnTo>
                  <a:lnTo>
                    <a:pt x="969" y="278"/>
                  </a:lnTo>
                  <a:lnTo>
                    <a:pt x="967" y="293"/>
                  </a:lnTo>
                  <a:lnTo>
                    <a:pt x="963" y="307"/>
                  </a:lnTo>
                  <a:lnTo>
                    <a:pt x="959" y="321"/>
                  </a:lnTo>
                  <a:lnTo>
                    <a:pt x="951" y="334"/>
                  </a:lnTo>
                  <a:lnTo>
                    <a:pt x="943" y="346"/>
                  </a:lnTo>
                  <a:lnTo>
                    <a:pt x="934" y="359"/>
                  </a:lnTo>
                  <a:lnTo>
                    <a:pt x="924" y="370"/>
                  </a:lnTo>
                  <a:lnTo>
                    <a:pt x="913" y="380"/>
                  </a:lnTo>
                  <a:lnTo>
                    <a:pt x="900" y="390"/>
                  </a:lnTo>
                  <a:lnTo>
                    <a:pt x="887" y="399"/>
                  </a:lnTo>
                  <a:lnTo>
                    <a:pt x="873" y="409"/>
                  </a:lnTo>
                  <a:lnTo>
                    <a:pt x="859" y="416"/>
                  </a:lnTo>
                  <a:lnTo>
                    <a:pt x="842" y="424"/>
                  </a:lnTo>
                  <a:lnTo>
                    <a:pt x="826" y="431"/>
                  </a:lnTo>
                  <a:lnTo>
                    <a:pt x="808" y="437"/>
                  </a:lnTo>
                  <a:lnTo>
                    <a:pt x="790" y="442"/>
                  </a:lnTo>
                  <a:lnTo>
                    <a:pt x="772" y="448"/>
                  </a:lnTo>
                  <a:lnTo>
                    <a:pt x="752" y="451"/>
                  </a:lnTo>
                  <a:lnTo>
                    <a:pt x="733" y="455"/>
                  </a:lnTo>
                  <a:lnTo>
                    <a:pt x="712" y="458"/>
                  </a:lnTo>
                  <a:lnTo>
                    <a:pt x="691" y="459"/>
                  </a:lnTo>
                  <a:lnTo>
                    <a:pt x="670" y="461"/>
                  </a:lnTo>
                  <a:lnTo>
                    <a:pt x="638" y="461"/>
                  </a:lnTo>
                  <a:lnTo>
                    <a:pt x="605" y="459"/>
                  </a:lnTo>
                  <a:lnTo>
                    <a:pt x="574" y="457"/>
                  </a:lnTo>
                  <a:lnTo>
                    <a:pt x="543" y="451"/>
                  </a:lnTo>
                  <a:lnTo>
                    <a:pt x="511" y="446"/>
                  </a:lnTo>
                  <a:lnTo>
                    <a:pt x="481" y="438"/>
                  </a:lnTo>
                  <a:lnTo>
                    <a:pt x="451" y="431"/>
                  </a:lnTo>
                  <a:lnTo>
                    <a:pt x="422" y="420"/>
                  </a:lnTo>
                  <a:lnTo>
                    <a:pt x="392" y="409"/>
                  </a:lnTo>
                  <a:lnTo>
                    <a:pt x="363" y="396"/>
                  </a:lnTo>
                  <a:lnTo>
                    <a:pt x="334" y="380"/>
                  </a:lnTo>
                  <a:lnTo>
                    <a:pt x="306" y="364"/>
                  </a:lnTo>
                  <a:lnTo>
                    <a:pt x="277" y="346"/>
                  </a:lnTo>
                  <a:lnTo>
                    <a:pt x="250" y="327"/>
                  </a:lnTo>
                  <a:lnTo>
                    <a:pt x="222" y="306"/>
                  </a:lnTo>
                  <a:lnTo>
                    <a:pt x="195" y="284"/>
                  </a:lnTo>
                  <a:lnTo>
                    <a:pt x="191" y="281"/>
                  </a:lnTo>
                  <a:lnTo>
                    <a:pt x="187" y="280"/>
                  </a:lnTo>
                  <a:lnTo>
                    <a:pt x="183" y="278"/>
                  </a:lnTo>
                  <a:lnTo>
                    <a:pt x="179" y="278"/>
                  </a:lnTo>
                  <a:lnTo>
                    <a:pt x="52" y="278"/>
                  </a:lnTo>
                  <a:lnTo>
                    <a:pt x="43" y="277"/>
                  </a:lnTo>
                  <a:lnTo>
                    <a:pt x="32" y="276"/>
                  </a:lnTo>
                  <a:lnTo>
                    <a:pt x="25" y="272"/>
                  </a:lnTo>
                  <a:lnTo>
                    <a:pt x="17" y="268"/>
                  </a:lnTo>
                  <a:lnTo>
                    <a:pt x="10" y="263"/>
                  </a:lnTo>
                  <a:lnTo>
                    <a:pt x="5" y="256"/>
                  </a:lnTo>
                  <a:lnTo>
                    <a:pt x="1" y="250"/>
                  </a:lnTo>
                  <a:lnTo>
                    <a:pt x="0" y="243"/>
                  </a:lnTo>
                  <a:lnTo>
                    <a:pt x="0" y="238"/>
                  </a:lnTo>
                  <a:lnTo>
                    <a:pt x="0" y="234"/>
                  </a:lnTo>
                  <a:lnTo>
                    <a:pt x="2" y="230"/>
                  </a:lnTo>
                  <a:lnTo>
                    <a:pt x="5" y="226"/>
                  </a:lnTo>
                  <a:lnTo>
                    <a:pt x="10" y="221"/>
                  </a:lnTo>
                  <a:lnTo>
                    <a:pt x="17" y="217"/>
                  </a:lnTo>
                  <a:lnTo>
                    <a:pt x="26" y="213"/>
                  </a:lnTo>
                  <a:lnTo>
                    <a:pt x="35" y="212"/>
                  </a:lnTo>
                  <a:lnTo>
                    <a:pt x="34" y="212"/>
                  </a:lnTo>
                  <a:lnTo>
                    <a:pt x="32" y="212"/>
                  </a:lnTo>
                  <a:lnTo>
                    <a:pt x="164" y="213"/>
                  </a:lnTo>
                  <a:lnTo>
                    <a:pt x="172" y="212"/>
                  </a:lnTo>
                  <a:lnTo>
                    <a:pt x="179" y="207"/>
                  </a:lnTo>
                  <a:lnTo>
                    <a:pt x="185" y="202"/>
                  </a:lnTo>
                  <a:lnTo>
                    <a:pt x="189" y="194"/>
                  </a:lnTo>
                  <a:close/>
                </a:path>
              </a:pathLst>
            </a:custGeom>
            <a:solidFill>
              <a:srgbClr val="C0C0C0"/>
            </a:solidFill>
            <a:ln w="9525">
              <a:noFill/>
              <a:round/>
              <a:headEnd/>
              <a:tailEnd/>
            </a:ln>
          </p:spPr>
          <p:txBody>
            <a:bodyPr/>
            <a:lstStyle/>
            <a:p>
              <a:pPr rtl="0"/>
              <a:endParaRPr lang="en-US" sz="3800"/>
            </a:p>
          </p:txBody>
        </p:sp>
        <p:sp>
          <p:nvSpPr>
            <p:cNvPr id="41620" name="Freeform 660"/>
            <p:cNvSpPr>
              <a:spLocks/>
            </p:cNvSpPr>
            <p:nvPr/>
          </p:nvSpPr>
          <p:spPr bwMode="auto">
            <a:xfrm>
              <a:off x="429" y="2498"/>
              <a:ext cx="247" cy="97"/>
            </a:xfrm>
            <a:custGeom>
              <a:avLst/>
              <a:gdLst>
                <a:gd name="T0" fmla="*/ 0 w 1077"/>
                <a:gd name="T1" fmla="*/ 67 h 421"/>
                <a:gd name="T2" fmla="*/ 0 w 1077"/>
                <a:gd name="T3" fmla="*/ 68 h 421"/>
                <a:gd name="T4" fmla="*/ 0 w 1077"/>
                <a:gd name="T5" fmla="*/ 70 h 421"/>
                <a:gd name="T6" fmla="*/ 2 w 1077"/>
                <a:gd name="T7" fmla="*/ 73 h 421"/>
                <a:gd name="T8" fmla="*/ 25 w 1077"/>
                <a:gd name="T9" fmla="*/ 81 h 421"/>
                <a:gd name="T10" fmla="*/ 26 w 1077"/>
                <a:gd name="T11" fmla="*/ 81 h 421"/>
                <a:gd name="T12" fmla="*/ 26 w 1077"/>
                <a:gd name="T13" fmla="*/ 81 h 421"/>
                <a:gd name="T14" fmla="*/ 29 w 1077"/>
                <a:gd name="T15" fmla="*/ 81 h 421"/>
                <a:gd name="T16" fmla="*/ 34 w 1077"/>
                <a:gd name="T17" fmla="*/ 82 h 421"/>
                <a:gd name="T18" fmla="*/ 39 w 1077"/>
                <a:gd name="T19" fmla="*/ 82 h 421"/>
                <a:gd name="T20" fmla="*/ 41 w 1077"/>
                <a:gd name="T21" fmla="*/ 83 h 421"/>
                <a:gd name="T22" fmla="*/ 61 w 1077"/>
                <a:gd name="T23" fmla="*/ 87 h 421"/>
                <a:gd name="T24" fmla="*/ 80 w 1077"/>
                <a:gd name="T25" fmla="*/ 91 h 421"/>
                <a:gd name="T26" fmla="*/ 99 w 1077"/>
                <a:gd name="T27" fmla="*/ 94 h 421"/>
                <a:gd name="T28" fmla="*/ 117 w 1077"/>
                <a:gd name="T29" fmla="*/ 95 h 421"/>
                <a:gd name="T30" fmla="*/ 135 w 1077"/>
                <a:gd name="T31" fmla="*/ 97 h 421"/>
                <a:gd name="T32" fmla="*/ 151 w 1077"/>
                <a:gd name="T33" fmla="*/ 97 h 421"/>
                <a:gd name="T34" fmla="*/ 167 w 1077"/>
                <a:gd name="T35" fmla="*/ 97 h 421"/>
                <a:gd name="T36" fmla="*/ 181 w 1077"/>
                <a:gd name="T37" fmla="*/ 97 h 421"/>
                <a:gd name="T38" fmla="*/ 194 w 1077"/>
                <a:gd name="T39" fmla="*/ 96 h 421"/>
                <a:gd name="T40" fmla="*/ 206 w 1077"/>
                <a:gd name="T41" fmla="*/ 95 h 421"/>
                <a:gd name="T42" fmla="*/ 217 w 1077"/>
                <a:gd name="T43" fmla="*/ 94 h 421"/>
                <a:gd name="T44" fmla="*/ 225 w 1077"/>
                <a:gd name="T45" fmla="*/ 92 h 421"/>
                <a:gd name="T46" fmla="*/ 233 w 1077"/>
                <a:gd name="T47" fmla="*/ 91 h 421"/>
                <a:gd name="T48" fmla="*/ 238 w 1077"/>
                <a:gd name="T49" fmla="*/ 91 h 421"/>
                <a:gd name="T50" fmla="*/ 241 w 1077"/>
                <a:gd name="T51" fmla="*/ 90 h 421"/>
                <a:gd name="T52" fmla="*/ 243 w 1077"/>
                <a:gd name="T53" fmla="*/ 90 h 421"/>
                <a:gd name="T54" fmla="*/ 246 w 1077"/>
                <a:gd name="T55" fmla="*/ 88 h 421"/>
                <a:gd name="T56" fmla="*/ 247 w 1077"/>
                <a:gd name="T57" fmla="*/ 84 h 421"/>
                <a:gd name="T58" fmla="*/ 247 w 1077"/>
                <a:gd name="T59" fmla="*/ 84 h 421"/>
                <a:gd name="T60" fmla="*/ 247 w 1077"/>
                <a:gd name="T61" fmla="*/ 84 h 421"/>
                <a:gd name="T62" fmla="*/ 245 w 1077"/>
                <a:gd name="T63" fmla="*/ 73 h 421"/>
                <a:gd name="T64" fmla="*/ 239 w 1077"/>
                <a:gd name="T65" fmla="*/ 60 h 421"/>
                <a:gd name="T66" fmla="*/ 229 w 1077"/>
                <a:gd name="T67" fmla="*/ 48 h 421"/>
                <a:gd name="T68" fmla="*/ 213 w 1077"/>
                <a:gd name="T69" fmla="*/ 40 h 421"/>
                <a:gd name="T70" fmla="*/ 210 w 1077"/>
                <a:gd name="T71" fmla="*/ 36 h 421"/>
                <a:gd name="T72" fmla="*/ 206 w 1077"/>
                <a:gd name="T73" fmla="*/ 31 h 421"/>
                <a:gd name="T74" fmla="*/ 200 w 1077"/>
                <a:gd name="T75" fmla="*/ 25 h 421"/>
                <a:gd name="T76" fmla="*/ 191 w 1077"/>
                <a:gd name="T77" fmla="*/ 19 h 421"/>
                <a:gd name="T78" fmla="*/ 179 w 1077"/>
                <a:gd name="T79" fmla="*/ 13 h 421"/>
                <a:gd name="T80" fmla="*/ 164 w 1077"/>
                <a:gd name="T81" fmla="*/ 8 h 421"/>
                <a:gd name="T82" fmla="*/ 145 w 1077"/>
                <a:gd name="T83" fmla="*/ 3 h 421"/>
                <a:gd name="T84" fmla="*/ 122 w 1077"/>
                <a:gd name="T85" fmla="*/ 0 h 421"/>
                <a:gd name="T86" fmla="*/ 116 w 1077"/>
                <a:gd name="T87" fmla="*/ 0 h 421"/>
                <a:gd name="T88" fmla="*/ 102 w 1077"/>
                <a:gd name="T89" fmla="*/ 0 h 421"/>
                <a:gd name="T90" fmla="*/ 83 w 1077"/>
                <a:gd name="T91" fmla="*/ 2 h 421"/>
                <a:gd name="T92" fmla="*/ 62 w 1077"/>
                <a:gd name="T93" fmla="*/ 6 h 421"/>
                <a:gd name="T94" fmla="*/ 41 w 1077"/>
                <a:gd name="T95" fmla="*/ 14 h 421"/>
                <a:gd name="T96" fmla="*/ 22 w 1077"/>
                <a:gd name="T97" fmla="*/ 26 h 421"/>
                <a:gd name="T98" fmla="*/ 7 w 1077"/>
                <a:gd name="T99" fmla="*/ 44 h 421"/>
                <a:gd name="T100" fmla="*/ 0 w 1077"/>
                <a:gd name="T101" fmla="*/ 67 h 42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77"/>
                <a:gd name="T154" fmla="*/ 0 h 421"/>
                <a:gd name="T155" fmla="*/ 1077 w 1077"/>
                <a:gd name="T156" fmla="*/ 421 h 42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77" h="421">
                  <a:moveTo>
                    <a:pt x="0" y="292"/>
                  </a:moveTo>
                  <a:lnTo>
                    <a:pt x="0" y="292"/>
                  </a:lnTo>
                  <a:lnTo>
                    <a:pt x="0" y="294"/>
                  </a:lnTo>
                  <a:lnTo>
                    <a:pt x="0" y="295"/>
                  </a:lnTo>
                  <a:lnTo>
                    <a:pt x="1" y="303"/>
                  </a:lnTo>
                  <a:lnTo>
                    <a:pt x="3" y="309"/>
                  </a:lnTo>
                  <a:lnTo>
                    <a:pt x="9" y="315"/>
                  </a:lnTo>
                  <a:lnTo>
                    <a:pt x="15" y="317"/>
                  </a:lnTo>
                  <a:lnTo>
                    <a:pt x="111" y="350"/>
                  </a:lnTo>
                  <a:lnTo>
                    <a:pt x="113" y="350"/>
                  </a:lnTo>
                  <a:lnTo>
                    <a:pt x="114" y="350"/>
                  </a:lnTo>
                  <a:lnTo>
                    <a:pt x="115" y="350"/>
                  </a:lnTo>
                  <a:lnTo>
                    <a:pt x="118" y="350"/>
                  </a:lnTo>
                  <a:lnTo>
                    <a:pt x="126" y="351"/>
                  </a:lnTo>
                  <a:lnTo>
                    <a:pt x="136" y="352"/>
                  </a:lnTo>
                  <a:lnTo>
                    <a:pt x="148" y="354"/>
                  </a:lnTo>
                  <a:lnTo>
                    <a:pt x="160" y="356"/>
                  </a:lnTo>
                  <a:lnTo>
                    <a:pt x="170" y="357"/>
                  </a:lnTo>
                  <a:lnTo>
                    <a:pt x="178" y="359"/>
                  </a:lnTo>
                  <a:lnTo>
                    <a:pt x="180" y="359"/>
                  </a:lnTo>
                  <a:lnTo>
                    <a:pt x="223" y="369"/>
                  </a:lnTo>
                  <a:lnTo>
                    <a:pt x="266" y="378"/>
                  </a:lnTo>
                  <a:lnTo>
                    <a:pt x="308" y="387"/>
                  </a:lnTo>
                  <a:lnTo>
                    <a:pt x="350" y="394"/>
                  </a:lnTo>
                  <a:lnTo>
                    <a:pt x="391" y="400"/>
                  </a:lnTo>
                  <a:lnTo>
                    <a:pt x="432" y="406"/>
                  </a:lnTo>
                  <a:lnTo>
                    <a:pt x="472" y="411"/>
                  </a:lnTo>
                  <a:lnTo>
                    <a:pt x="511" y="413"/>
                  </a:lnTo>
                  <a:lnTo>
                    <a:pt x="550" y="417"/>
                  </a:lnTo>
                  <a:lnTo>
                    <a:pt x="588" y="419"/>
                  </a:lnTo>
                  <a:lnTo>
                    <a:pt x="624" y="420"/>
                  </a:lnTo>
                  <a:lnTo>
                    <a:pt x="659" y="421"/>
                  </a:lnTo>
                  <a:lnTo>
                    <a:pt x="694" y="421"/>
                  </a:lnTo>
                  <a:lnTo>
                    <a:pt x="727" y="421"/>
                  </a:lnTo>
                  <a:lnTo>
                    <a:pt x="760" y="420"/>
                  </a:lnTo>
                  <a:lnTo>
                    <a:pt x="791" y="419"/>
                  </a:lnTo>
                  <a:lnTo>
                    <a:pt x="819" y="417"/>
                  </a:lnTo>
                  <a:lnTo>
                    <a:pt x="848" y="415"/>
                  </a:lnTo>
                  <a:lnTo>
                    <a:pt x="874" y="413"/>
                  </a:lnTo>
                  <a:lnTo>
                    <a:pt x="900" y="411"/>
                  </a:lnTo>
                  <a:lnTo>
                    <a:pt x="924" y="408"/>
                  </a:lnTo>
                  <a:lnTo>
                    <a:pt x="946" y="406"/>
                  </a:lnTo>
                  <a:lnTo>
                    <a:pt x="965" y="403"/>
                  </a:lnTo>
                  <a:lnTo>
                    <a:pt x="983" y="400"/>
                  </a:lnTo>
                  <a:lnTo>
                    <a:pt x="1000" y="398"/>
                  </a:lnTo>
                  <a:lnTo>
                    <a:pt x="1015" y="396"/>
                  </a:lnTo>
                  <a:lnTo>
                    <a:pt x="1028" y="394"/>
                  </a:lnTo>
                  <a:lnTo>
                    <a:pt x="1038" y="393"/>
                  </a:lnTo>
                  <a:lnTo>
                    <a:pt x="1046" y="391"/>
                  </a:lnTo>
                  <a:lnTo>
                    <a:pt x="1052" y="390"/>
                  </a:lnTo>
                  <a:lnTo>
                    <a:pt x="1056" y="389"/>
                  </a:lnTo>
                  <a:lnTo>
                    <a:pt x="1058" y="389"/>
                  </a:lnTo>
                  <a:lnTo>
                    <a:pt x="1065" y="385"/>
                  </a:lnTo>
                  <a:lnTo>
                    <a:pt x="1072" y="380"/>
                  </a:lnTo>
                  <a:lnTo>
                    <a:pt x="1076" y="373"/>
                  </a:lnTo>
                  <a:lnTo>
                    <a:pt x="1077" y="365"/>
                  </a:lnTo>
                  <a:lnTo>
                    <a:pt x="1077" y="364"/>
                  </a:lnTo>
                  <a:lnTo>
                    <a:pt x="1074" y="342"/>
                  </a:lnTo>
                  <a:lnTo>
                    <a:pt x="1068" y="316"/>
                  </a:lnTo>
                  <a:lnTo>
                    <a:pt x="1058" y="289"/>
                  </a:lnTo>
                  <a:lnTo>
                    <a:pt x="1043" y="261"/>
                  </a:lnTo>
                  <a:lnTo>
                    <a:pt x="1022" y="235"/>
                  </a:lnTo>
                  <a:lnTo>
                    <a:pt x="998" y="210"/>
                  </a:lnTo>
                  <a:lnTo>
                    <a:pt x="965" y="190"/>
                  </a:lnTo>
                  <a:lnTo>
                    <a:pt x="927" y="175"/>
                  </a:lnTo>
                  <a:lnTo>
                    <a:pt x="924" y="168"/>
                  </a:lnTo>
                  <a:lnTo>
                    <a:pt x="917" y="158"/>
                  </a:lnTo>
                  <a:lnTo>
                    <a:pt x="909" y="148"/>
                  </a:lnTo>
                  <a:lnTo>
                    <a:pt x="899" y="136"/>
                  </a:lnTo>
                  <a:lnTo>
                    <a:pt x="886" y="123"/>
                  </a:lnTo>
                  <a:lnTo>
                    <a:pt x="871" y="110"/>
                  </a:lnTo>
                  <a:lnTo>
                    <a:pt x="853" y="97"/>
                  </a:lnTo>
                  <a:lnTo>
                    <a:pt x="832" y="84"/>
                  </a:lnTo>
                  <a:lnTo>
                    <a:pt x="809" y="70"/>
                  </a:lnTo>
                  <a:lnTo>
                    <a:pt x="782" y="58"/>
                  </a:lnTo>
                  <a:lnTo>
                    <a:pt x="750" y="45"/>
                  </a:lnTo>
                  <a:lnTo>
                    <a:pt x="715" y="34"/>
                  </a:lnTo>
                  <a:lnTo>
                    <a:pt x="676" y="23"/>
                  </a:lnTo>
                  <a:lnTo>
                    <a:pt x="632" y="14"/>
                  </a:lnTo>
                  <a:lnTo>
                    <a:pt x="584" y="6"/>
                  </a:lnTo>
                  <a:lnTo>
                    <a:pt x="532" y="1"/>
                  </a:lnTo>
                  <a:lnTo>
                    <a:pt x="523" y="1"/>
                  </a:lnTo>
                  <a:lnTo>
                    <a:pt x="504" y="0"/>
                  </a:lnTo>
                  <a:lnTo>
                    <a:pt x="478" y="1"/>
                  </a:lnTo>
                  <a:lnTo>
                    <a:pt x="445" y="2"/>
                  </a:lnTo>
                  <a:lnTo>
                    <a:pt x="407" y="5"/>
                  </a:lnTo>
                  <a:lnTo>
                    <a:pt x="364" y="10"/>
                  </a:lnTo>
                  <a:lnTo>
                    <a:pt x="318" y="18"/>
                  </a:lnTo>
                  <a:lnTo>
                    <a:pt x="272" y="28"/>
                  </a:lnTo>
                  <a:lnTo>
                    <a:pt x="223" y="43"/>
                  </a:lnTo>
                  <a:lnTo>
                    <a:pt x="178" y="62"/>
                  </a:lnTo>
                  <a:lnTo>
                    <a:pt x="134" y="86"/>
                  </a:lnTo>
                  <a:lnTo>
                    <a:pt x="95" y="114"/>
                  </a:lnTo>
                  <a:lnTo>
                    <a:pt x="59" y="148"/>
                  </a:lnTo>
                  <a:lnTo>
                    <a:pt x="31" y="190"/>
                  </a:lnTo>
                  <a:lnTo>
                    <a:pt x="11" y="238"/>
                  </a:lnTo>
                  <a:lnTo>
                    <a:pt x="0" y="292"/>
                  </a:lnTo>
                  <a:close/>
                </a:path>
              </a:pathLst>
            </a:custGeom>
            <a:solidFill>
              <a:srgbClr val="000000"/>
            </a:solidFill>
            <a:ln w="9525">
              <a:noFill/>
              <a:round/>
              <a:headEnd/>
              <a:tailEnd/>
            </a:ln>
          </p:spPr>
          <p:txBody>
            <a:bodyPr/>
            <a:lstStyle/>
            <a:p>
              <a:pPr rtl="0"/>
              <a:endParaRPr lang="en-US" sz="3800"/>
            </a:p>
          </p:txBody>
        </p:sp>
        <p:sp>
          <p:nvSpPr>
            <p:cNvPr id="41621" name="Freeform 661"/>
            <p:cNvSpPr>
              <a:spLocks/>
            </p:cNvSpPr>
            <p:nvPr/>
          </p:nvSpPr>
          <p:spPr bwMode="auto">
            <a:xfrm>
              <a:off x="440" y="2510"/>
              <a:ext cx="224" cy="74"/>
            </a:xfrm>
            <a:custGeom>
              <a:avLst/>
              <a:gdLst>
                <a:gd name="T0" fmla="*/ 123 w 975"/>
                <a:gd name="T1" fmla="*/ 2 h 324"/>
                <a:gd name="T2" fmla="*/ 144 w 975"/>
                <a:gd name="T3" fmla="*/ 6 h 324"/>
                <a:gd name="T4" fmla="*/ 161 w 975"/>
                <a:gd name="T5" fmla="*/ 11 h 324"/>
                <a:gd name="T6" fmla="*/ 173 w 975"/>
                <a:gd name="T7" fmla="*/ 17 h 324"/>
                <a:gd name="T8" fmla="*/ 182 w 975"/>
                <a:gd name="T9" fmla="*/ 23 h 324"/>
                <a:gd name="T10" fmla="*/ 187 w 975"/>
                <a:gd name="T11" fmla="*/ 28 h 324"/>
                <a:gd name="T12" fmla="*/ 191 w 975"/>
                <a:gd name="T13" fmla="*/ 32 h 324"/>
                <a:gd name="T14" fmla="*/ 192 w 975"/>
                <a:gd name="T15" fmla="*/ 34 h 324"/>
                <a:gd name="T16" fmla="*/ 193 w 975"/>
                <a:gd name="T17" fmla="*/ 36 h 324"/>
                <a:gd name="T18" fmla="*/ 195 w 975"/>
                <a:gd name="T19" fmla="*/ 38 h 324"/>
                <a:gd name="T20" fmla="*/ 203 w 975"/>
                <a:gd name="T21" fmla="*/ 41 h 324"/>
                <a:gd name="T22" fmla="*/ 213 w 975"/>
                <a:gd name="T23" fmla="*/ 48 h 324"/>
                <a:gd name="T24" fmla="*/ 220 w 975"/>
                <a:gd name="T25" fmla="*/ 56 h 324"/>
                <a:gd name="T26" fmla="*/ 223 w 975"/>
                <a:gd name="T27" fmla="*/ 64 h 324"/>
                <a:gd name="T28" fmla="*/ 220 w 975"/>
                <a:gd name="T29" fmla="*/ 69 h 324"/>
                <a:gd name="T30" fmla="*/ 207 w 975"/>
                <a:gd name="T31" fmla="*/ 70 h 324"/>
                <a:gd name="T32" fmla="*/ 189 w 975"/>
                <a:gd name="T33" fmla="*/ 72 h 324"/>
                <a:gd name="T34" fmla="*/ 167 w 975"/>
                <a:gd name="T35" fmla="*/ 74 h 324"/>
                <a:gd name="T36" fmla="*/ 141 w 975"/>
                <a:gd name="T37" fmla="*/ 74 h 324"/>
                <a:gd name="T38" fmla="*/ 113 w 975"/>
                <a:gd name="T39" fmla="*/ 73 h 324"/>
                <a:gd name="T40" fmla="*/ 82 w 975"/>
                <a:gd name="T41" fmla="*/ 70 h 324"/>
                <a:gd name="T42" fmla="*/ 49 w 975"/>
                <a:gd name="T43" fmla="*/ 64 h 324"/>
                <a:gd name="T44" fmla="*/ 32 w 975"/>
                <a:gd name="T45" fmla="*/ 60 h 324"/>
                <a:gd name="T46" fmla="*/ 32 w 975"/>
                <a:gd name="T47" fmla="*/ 60 h 324"/>
                <a:gd name="T48" fmla="*/ 31 w 975"/>
                <a:gd name="T49" fmla="*/ 60 h 324"/>
                <a:gd name="T50" fmla="*/ 27 w 975"/>
                <a:gd name="T51" fmla="*/ 59 h 324"/>
                <a:gd name="T52" fmla="*/ 22 w 975"/>
                <a:gd name="T53" fmla="*/ 58 h 324"/>
                <a:gd name="T54" fmla="*/ 18 w 975"/>
                <a:gd name="T55" fmla="*/ 58 h 324"/>
                <a:gd name="T56" fmla="*/ 16 w 975"/>
                <a:gd name="T57" fmla="*/ 58 h 324"/>
                <a:gd name="T58" fmla="*/ 13 w 975"/>
                <a:gd name="T59" fmla="*/ 56 h 324"/>
                <a:gd name="T60" fmla="*/ 8 w 975"/>
                <a:gd name="T61" fmla="*/ 55 h 324"/>
                <a:gd name="T62" fmla="*/ 3 w 975"/>
                <a:gd name="T63" fmla="*/ 53 h 324"/>
                <a:gd name="T64" fmla="*/ 3 w 975"/>
                <a:gd name="T65" fmla="*/ 42 h 324"/>
                <a:gd name="T66" fmla="*/ 14 w 975"/>
                <a:gd name="T67" fmla="*/ 26 h 324"/>
                <a:gd name="T68" fmla="*/ 30 w 975"/>
                <a:gd name="T69" fmla="*/ 15 h 324"/>
                <a:gd name="T70" fmla="*/ 49 w 975"/>
                <a:gd name="T71" fmla="*/ 8 h 324"/>
                <a:gd name="T72" fmla="*/ 68 w 975"/>
                <a:gd name="T73" fmla="*/ 3 h 324"/>
                <a:gd name="T74" fmla="*/ 86 w 975"/>
                <a:gd name="T75" fmla="*/ 1 h 324"/>
                <a:gd name="T76" fmla="*/ 101 w 975"/>
                <a:gd name="T77" fmla="*/ 0 h 324"/>
                <a:gd name="T78" fmla="*/ 109 w 975"/>
                <a:gd name="T79" fmla="*/ 0 h 32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75"/>
                <a:gd name="T121" fmla="*/ 0 h 324"/>
                <a:gd name="T122" fmla="*/ 975 w 975"/>
                <a:gd name="T123" fmla="*/ 324 h 32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75" h="324">
                  <a:moveTo>
                    <a:pt x="479" y="0"/>
                  </a:moveTo>
                  <a:lnTo>
                    <a:pt x="534" y="7"/>
                  </a:lnTo>
                  <a:lnTo>
                    <a:pt x="583" y="15"/>
                  </a:lnTo>
                  <a:lnTo>
                    <a:pt x="626" y="25"/>
                  </a:lnTo>
                  <a:lnTo>
                    <a:pt x="665" y="35"/>
                  </a:lnTo>
                  <a:lnTo>
                    <a:pt x="699" y="47"/>
                  </a:lnTo>
                  <a:lnTo>
                    <a:pt x="728" y="60"/>
                  </a:lnTo>
                  <a:lnTo>
                    <a:pt x="752" y="73"/>
                  </a:lnTo>
                  <a:lnTo>
                    <a:pt x="773" y="86"/>
                  </a:lnTo>
                  <a:lnTo>
                    <a:pt x="792" y="99"/>
                  </a:lnTo>
                  <a:lnTo>
                    <a:pt x="805" y="112"/>
                  </a:lnTo>
                  <a:lnTo>
                    <a:pt x="816" y="122"/>
                  </a:lnTo>
                  <a:lnTo>
                    <a:pt x="824" y="133"/>
                  </a:lnTo>
                  <a:lnTo>
                    <a:pt x="831" y="141"/>
                  </a:lnTo>
                  <a:lnTo>
                    <a:pt x="834" y="147"/>
                  </a:lnTo>
                  <a:lnTo>
                    <a:pt x="837" y="151"/>
                  </a:lnTo>
                  <a:lnTo>
                    <a:pt x="837" y="152"/>
                  </a:lnTo>
                  <a:lnTo>
                    <a:pt x="840" y="158"/>
                  </a:lnTo>
                  <a:lnTo>
                    <a:pt x="844" y="163"/>
                  </a:lnTo>
                  <a:lnTo>
                    <a:pt x="849" y="167"/>
                  </a:lnTo>
                  <a:lnTo>
                    <a:pt x="855" y="168"/>
                  </a:lnTo>
                  <a:lnTo>
                    <a:pt x="885" y="178"/>
                  </a:lnTo>
                  <a:lnTo>
                    <a:pt x="910" y="191"/>
                  </a:lnTo>
                  <a:lnTo>
                    <a:pt x="929" y="208"/>
                  </a:lnTo>
                  <a:lnTo>
                    <a:pt x="945" y="227"/>
                  </a:lnTo>
                  <a:lnTo>
                    <a:pt x="957" y="246"/>
                  </a:lnTo>
                  <a:lnTo>
                    <a:pt x="966" y="264"/>
                  </a:lnTo>
                  <a:lnTo>
                    <a:pt x="971" y="281"/>
                  </a:lnTo>
                  <a:lnTo>
                    <a:pt x="975" y="297"/>
                  </a:lnTo>
                  <a:lnTo>
                    <a:pt x="956" y="301"/>
                  </a:lnTo>
                  <a:lnTo>
                    <a:pt x="931" y="305"/>
                  </a:lnTo>
                  <a:lnTo>
                    <a:pt x="900" y="308"/>
                  </a:lnTo>
                  <a:lnTo>
                    <a:pt x="863" y="312"/>
                  </a:lnTo>
                  <a:lnTo>
                    <a:pt x="821" y="316"/>
                  </a:lnTo>
                  <a:lnTo>
                    <a:pt x="776" y="320"/>
                  </a:lnTo>
                  <a:lnTo>
                    <a:pt x="726" y="323"/>
                  </a:lnTo>
                  <a:lnTo>
                    <a:pt x="672" y="324"/>
                  </a:lnTo>
                  <a:lnTo>
                    <a:pt x="615" y="324"/>
                  </a:lnTo>
                  <a:lnTo>
                    <a:pt x="553" y="323"/>
                  </a:lnTo>
                  <a:lnTo>
                    <a:pt x="491" y="319"/>
                  </a:lnTo>
                  <a:lnTo>
                    <a:pt x="425" y="314"/>
                  </a:lnTo>
                  <a:lnTo>
                    <a:pt x="356" y="306"/>
                  </a:lnTo>
                  <a:lnTo>
                    <a:pt x="285" y="294"/>
                  </a:lnTo>
                  <a:lnTo>
                    <a:pt x="214" y="280"/>
                  </a:lnTo>
                  <a:lnTo>
                    <a:pt x="141" y="263"/>
                  </a:lnTo>
                  <a:lnTo>
                    <a:pt x="140" y="263"/>
                  </a:lnTo>
                  <a:lnTo>
                    <a:pt x="140" y="262"/>
                  </a:lnTo>
                  <a:lnTo>
                    <a:pt x="138" y="262"/>
                  </a:lnTo>
                  <a:lnTo>
                    <a:pt x="137" y="262"/>
                  </a:lnTo>
                  <a:lnTo>
                    <a:pt x="134" y="262"/>
                  </a:lnTo>
                  <a:lnTo>
                    <a:pt x="128" y="260"/>
                  </a:lnTo>
                  <a:lnTo>
                    <a:pt x="119" y="259"/>
                  </a:lnTo>
                  <a:lnTo>
                    <a:pt x="107" y="258"/>
                  </a:lnTo>
                  <a:lnTo>
                    <a:pt x="97" y="256"/>
                  </a:lnTo>
                  <a:lnTo>
                    <a:pt x="86" y="255"/>
                  </a:lnTo>
                  <a:lnTo>
                    <a:pt x="78" y="255"/>
                  </a:lnTo>
                  <a:lnTo>
                    <a:pt x="74" y="254"/>
                  </a:lnTo>
                  <a:lnTo>
                    <a:pt x="71" y="253"/>
                  </a:lnTo>
                  <a:lnTo>
                    <a:pt x="65" y="251"/>
                  </a:lnTo>
                  <a:lnTo>
                    <a:pt x="56" y="247"/>
                  </a:lnTo>
                  <a:lnTo>
                    <a:pt x="46" y="245"/>
                  </a:lnTo>
                  <a:lnTo>
                    <a:pt x="34" y="241"/>
                  </a:lnTo>
                  <a:lnTo>
                    <a:pt x="22" y="237"/>
                  </a:lnTo>
                  <a:lnTo>
                    <a:pt x="11" y="233"/>
                  </a:lnTo>
                  <a:lnTo>
                    <a:pt x="0" y="229"/>
                  </a:lnTo>
                  <a:lnTo>
                    <a:pt x="13" y="186"/>
                  </a:lnTo>
                  <a:lnTo>
                    <a:pt x="34" y="148"/>
                  </a:lnTo>
                  <a:lnTo>
                    <a:pt x="61" y="116"/>
                  </a:lnTo>
                  <a:lnTo>
                    <a:pt x="95" y="89"/>
                  </a:lnTo>
                  <a:lnTo>
                    <a:pt x="132" y="67"/>
                  </a:lnTo>
                  <a:lnTo>
                    <a:pt x="172" y="47"/>
                  </a:lnTo>
                  <a:lnTo>
                    <a:pt x="214" y="33"/>
                  </a:lnTo>
                  <a:lnTo>
                    <a:pt x="255" y="21"/>
                  </a:lnTo>
                  <a:lnTo>
                    <a:pt x="298" y="13"/>
                  </a:lnTo>
                  <a:lnTo>
                    <a:pt x="339" y="7"/>
                  </a:lnTo>
                  <a:lnTo>
                    <a:pt x="375" y="3"/>
                  </a:lnTo>
                  <a:lnTo>
                    <a:pt x="409" y="1"/>
                  </a:lnTo>
                  <a:lnTo>
                    <a:pt x="438" y="0"/>
                  </a:lnTo>
                  <a:lnTo>
                    <a:pt x="460" y="0"/>
                  </a:lnTo>
                  <a:lnTo>
                    <a:pt x="474" y="0"/>
                  </a:lnTo>
                  <a:lnTo>
                    <a:pt x="479" y="0"/>
                  </a:lnTo>
                  <a:close/>
                </a:path>
              </a:pathLst>
            </a:custGeom>
            <a:solidFill>
              <a:srgbClr val="C0C0C0"/>
            </a:solidFill>
            <a:ln w="9525">
              <a:noFill/>
              <a:round/>
              <a:headEnd/>
              <a:tailEnd/>
            </a:ln>
          </p:spPr>
          <p:txBody>
            <a:bodyPr/>
            <a:lstStyle/>
            <a:p>
              <a:pPr rtl="0"/>
              <a:endParaRPr lang="en-US" sz="3800"/>
            </a:p>
          </p:txBody>
        </p:sp>
        <p:sp>
          <p:nvSpPr>
            <p:cNvPr id="41622" name="Freeform 662"/>
            <p:cNvSpPr>
              <a:spLocks/>
            </p:cNvSpPr>
            <p:nvPr/>
          </p:nvSpPr>
          <p:spPr bwMode="auto">
            <a:xfrm>
              <a:off x="494" y="2536"/>
              <a:ext cx="149" cy="32"/>
            </a:xfrm>
            <a:custGeom>
              <a:avLst/>
              <a:gdLst>
                <a:gd name="T0" fmla="*/ 3 w 653"/>
                <a:gd name="T1" fmla="*/ 22 h 143"/>
                <a:gd name="T2" fmla="*/ 1 w 653"/>
                <a:gd name="T3" fmla="*/ 24 h 143"/>
                <a:gd name="T4" fmla="*/ 0 w 653"/>
                <a:gd name="T5" fmla="*/ 26 h 143"/>
                <a:gd name="T6" fmla="*/ 0 w 653"/>
                <a:gd name="T7" fmla="*/ 28 h 143"/>
                <a:gd name="T8" fmla="*/ 1 w 653"/>
                <a:gd name="T9" fmla="*/ 30 h 143"/>
                <a:gd name="T10" fmla="*/ 2 w 653"/>
                <a:gd name="T11" fmla="*/ 31 h 143"/>
                <a:gd name="T12" fmla="*/ 4 w 653"/>
                <a:gd name="T13" fmla="*/ 32 h 143"/>
                <a:gd name="T14" fmla="*/ 6 w 653"/>
                <a:gd name="T15" fmla="*/ 32 h 143"/>
                <a:gd name="T16" fmla="*/ 8 w 653"/>
                <a:gd name="T17" fmla="*/ 32 h 143"/>
                <a:gd name="T18" fmla="*/ 18 w 653"/>
                <a:gd name="T19" fmla="*/ 26 h 143"/>
                <a:gd name="T20" fmla="*/ 28 w 653"/>
                <a:gd name="T21" fmla="*/ 22 h 143"/>
                <a:gd name="T22" fmla="*/ 38 w 653"/>
                <a:gd name="T23" fmla="*/ 19 h 143"/>
                <a:gd name="T24" fmla="*/ 49 w 653"/>
                <a:gd name="T25" fmla="*/ 16 h 143"/>
                <a:gd name="T26" fmla="*/ 60 w 653"/>
                <a:gd name="T27" fmla="*/ 14 h 143"/>
                <a:gd name="T28" fmla="*/ 71 w 653"/>
                <a:gd name="T29" fmla="*/ 13 h 143"/>
                <a:gd name="T30" fmla="*/ 82 w 653"/>
                <a:gd name="T31" fmla="*/ 11 h 143"/>
                <a:gd name="T32" fmla="*/ 93 w 653"/>
                <a:gd name="T33" fmla="*/ 11 h 143"/>
                <a:gd name="T34" fmla="*/ 103 w 653"/>
                <a:gd name="T35" fmla="*/ 11 h 143"/>
                <a:gd name="T36" fmla="*/ 112 w 653"/>
                <a:gd name="T37" fmla="*/ 11 h 143"/>
                <a:gd name="T38" fmla="*/ 121 w 653"/>
                <a:gd name="T39" fmla="*/ 11 h 143"/>
                <a:gd name="T40" fmla="*/ 128 w 653"/>
                <a:gd name="T41" fmla="*/ 11 h 143"/>
                <a:gd name="T42" fmla="*/ 134 w 653"/>
                <a:gd name="T43" fmla="*/ 12 h 143"/>
                <a:gd name="T44" fmla="*/ 139 w 653"/>
                <a:gd name="T45" fmla="*/ 12 h 143"/>
                <a:gd name="T46" fmla="*/ 141 w 653"/>
                <a:gd name="T47" fmla="*/ 13 h 143"/>
                <a:gd name="T48" fmla="*/ 143 w 653"/>
                <a:gd name="T49" fmla="*/ 13 h 143"/>
                <a:gd name="T50" fmla="*/ 145 w 653"/>
                <a:gd name="T51" fmla="*/ 13 h 143"/>
                <a:gd name="T52" fmla="*/ 147 w 653"/>
                <a:gd name="T53" fmla="*/ 12 h 143"/>
                <a:gd name="T54" fmla="*/ 148 w 653"/>
                <a:gd name="T55" fmla="*/ 10 h 143"/>
                <a:gd name="T56" fmla="*/ 149 w 653"/>
                <a:gd name="T57" fmla="*/ 8 h 143"/>
                <a:gd name="T58" fmla="*/ 149 w 653"/>
                <a:gd name="T59" fmla="*/ 6 h 143"/>
                <a:gd name="T60" fmla="*/ 148 w 653"/>
                <a:gd name="T61" fmla="*/ 4 h 143"/>
                <a:gd name="T62" fmla="*/ 146 w 653"/>
                <a:gd name="T63" fmla="*/ 3 h 143"/>
                <a:gd name="T64" fmla="*/ 144 w 653"/>
                <a:gd name="T65" fmla="*/ 2 h 143"/>
                <a:gd name="T66" fmla="*/ 143 w 653"/>
                <a:gd name="T67" fmla="*/ 2 h 143"/>
                <a:gd name="T68" fmla="*/ 139 w 653"/>
                <a:gd name="T69" fmla="*/ 2 h 143"/>
                <a:gd name="T70" fmla="*/ 134 w 653"/>
                <a:gd name="T71" fmla="*/ 1 h 143"/>
                <a:gd name="T72" fmla="*/ 128 w 653"/>
                <a:gd name="T73" fmla="*/ 1 h 143"/>
                <a:gd name="T74" fmla="*/ 120 w 653"/>
                <a:gd name="T75" fmla="*/ 0 h 143"/>
                <a:gd name="T76" fmla="*/ 111 w 653"/>
                <a:gd name="T77" fmla="*/ 0 h 143"/>
                <a:gd name="T78" fmla="*/ 102 w 653"/>
                <a:gd name="T79" fmla="*/ 0 h 143"/>
                <a:gd name="T80" fmla="*/ 91 w 653"/>
                <a:gd name="T81" fmla="*/ 0 h 143"/>
                <a:gd name="T82" fmla="*/ 80 w 653"/>
                <a:gd name="T83" fmla="*/ 1 h 143"/>
                <a:gd name="T84" fmla="*/ 69 w 653"/>
                <a:gd name="T85" fmla="*/ 2 h 143"/>
                <a:gd name="T86" fmla="*/ 57 w 653"/>
                <a:gd name="T87" fmla="*/ 4 h 143"/>
                <a:gd name="T88" fmla="*/ 46 w 653"/>
                <a:gd name="T89" fmla="*/ 6 h 143"/>
                <a:gd name="T90" fmla="*/ 34 w 653"/>
                <a:gd name="T91" fmla="*/ 9 h 143"/>
                <a:gd name="T92" fmla="*/ 23 w 653"/>
                <a:gd name="T93" fmla="*/ 13 h 143"/>
                <a:gd name="T94" fmla="*/ 13 w 653"/>
                <a:gd name="T95" fmla="*/ 17 h 143"/>
                <a:gd name="T96" fmla="*/ 3 w 653"/>
                <a:gd name="T97" fmla="*/ 22 h 14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53"/>
                <a:gd name="T148" fmla="*/ 0 h 143"/>
                <a:gd name="T149" fmla="*/ 653 w 653"/>
                <a:gd name="T150" fmla="*/ 143 h 14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53" h="143">
                  <a:moveTo>
                    <a:pt x="11" y="100"/>
                  </a:moveTo>
                  <a:lnTo>
                    <a:pt x="4" y="107"/>
                  </a:lnTo>
                  <a:lnTo>
                    <a:pt x="0" y="115"/>
                  </a:lnTo>
                  <a:lnTo>
                    <a:pt x="0" y="124"/>
                  </a:lnTo>
                  <a:lnTo>
                    <a:pt x="4" y="133"/>
                  </a:lnTo>
                  <a:lnTo>
                    <a:pt x="10" y="139"/>
                  </a:lnTo>
                  <a:lnTo>
                    <a:pt x="18" y="143"/>
                  </a:lnTo>
                  <a:lnTo>
                    <a:pt x="27" y="143"/>
                  </a:lnTo>
                  <a:lnTo>
                    <a:pt x="36" y="141"/>
                  </a:lnTo>
                  <a:lnTo>
                    <a:pt x="78" y="117"/>
                  </a:lnTo>
                  <a:lnTo>
                    <a:pt x="122" y="99"/>
                  </a:lnTo>
                  <a:lnTo>
                    <a:pt x="168" y="83"/>
                  </a:lnTo>
                  <a:lnTo>
                    <a:pt x="216" y="72"/>
                  </a:lnTo>
                  <a:lnTo>
                    <a:pt x="265" y="62"/>
                  </a:lnTo>
                  <a:lnTo>
                    <a:pt x="313" y="56"/>
                  </a:lnTo>
                  <a:lnTo>
                    <a:pt x="361" y="51"/>
                  </a:lnTo>
                  <a:lnTo>
                    <a:pt x="408" y="48"/>
                  </a:lnTo>
                  <a:lnTo>
                    <a:pt x="453" y="48"/>
                  </a:lnTo>
                  <a:lnTo>
                    <a:pt x="493" y="48"/>
                  </a:lnTo>
                  <a:lnTo>
                    <a:pt x="529" y="49"/>
                  </a:lnTo>
                  <a:lnTo>
                    <a:pt x="562" y="51"/>
                  </a:lnTo>
                  <a:lnTo>
                    <a:pt x="588" y="53"/>
                  </a:lnTo>
                  <a:lnTo>
                    <a:pt x="607" y="55"/>
                  </a:lnTo>
                  <a:lnTo>
                    <a:pt x="620" y="56"/>
                  </a:lnTo>
                  <a:lnTo>
                    <a:pt x="626" y="57"/>
                  </a:lnTo>
                  <a:lnTo>
                    <a:pt x="635" y="56"/>
                  </a:lnTo>
                  <a:lnTo>
                    <a:pt x="644" y="52"/>
                  </a:lnTo>
                  <a:lnTo>
                    <a:pt x="649" y="46"/>
                  </a:lnTo>
                  <a:lnTo>
                    <a:pt x="653" y="36"/>
                  </a:lnTo>
                  <a:lnTo>
                    <a:pt x="652" y="27"/>
                  </a:lnTo>
                  <a:lnTo>
                    <a:pt x="648" y="18"/>
                  </a:lnTo>
                  <a:lnTo>
                    <a:pt x="641" y="13"/>
                  </a:lnTo>
                  <a:lnTo>
                    <a:pt x="632" y="9"/>
                  </a:lnTo>
                  <a:lnTo>
                    <a:pt x="626" y="8"/>
                  </a:lnTo>
                  <a:lnTo>
                    <a:pt x="610" y="7"/>
                  </a:lnTo>
                  <a:lnTo>
                    <a:pt x="588" y="5"/>
                  </a:lnTo>
                  <a:lnTo>
                    <a:pt x="561" y="3"/>
                  </a:lnTo>
                  <a:lnTo>
                    <a:pt x="527" y="1"/>
                  </a:lnTo>
                  <a:lnTo>
                    <a:pt x="488" y="0"/>
                  </a:lnTo>
                  <a:lnTo>
                    <a:pt x="446" y="0"/>
                  </a:lnTo>
                  <a:lnTo>
                    <a:pt x="400" y="1"/>
                  </a:lnTo>
                  <a:lnTo>
                    <a:pt x="352" y="4"/>
                  </a:lnTo>
                  <a:lnTo>
                    <a:pt x="302" y="9"/>
                  </a:lnTo>
                  <a:lnTo>
                    <a:pt x="251" y="16"/>
                  </a:lnTo>
                  <a:lnTo>
                    <a:pt x="200" y="26"/>
                  </a:lnTo>
                  <a:lnTo>
                    <a:pt x="151" y="39"/>
                  </a:lnTo>
                  <a:lnTo>
                    <a:pt x="101" y="56"/>
                  </a:lnTo>
                  <a:lnTo>
                    <a:pt x="56" y="75"/>
                  </a:lnTo>
                  <a:lnTo>
                    <a:pt x="11" y="100"/>
                  </a:lnTo>
                  <a:close/>
                </a:path>
              </a:pathLst>
            </a:custGeom>
            <a:solidFill>
              <a:srgbClr val="000000"/>
            </a:solidFill>
            <a:ln w="9525">
              <a:noFill/>
              <a:round/>
              <a:headEnd/>
              <a:tailEnd/>
            </a:ln>
          </p:spPr>
          <p:txBody>
            <a:bodyPr/>
            <a:lstStyle/>
            <a:p>
              <a:pPr rtl="0"/>
              <a:endParaRPr lang="en-US" sz="3800"/>
            </a:p>
          </p:txBody>
        </p:sp>
        <p:sp>
          <p:nvSpPr>
            <p:cNvPr id="41623" name="Freeform 663"/>
            <p:cNvSpPr>
              <a:spLocks/>
            </p:cNvSpPr>
            <p:nvPr/>
          </p:nvSpPr>
          <p:spPr bwMode="auto">
            <a:xfrm>
              <a:off x="520" y="2500"/>
              <a:ext cx="68" cy="45"/>
            </a:xfrm>
            <a:custGeom>
              <a:avLst/>
              <a:gdLst>
                <a:gd name="T0" fmla="*/ 0 w 297"/>
                <a:gd name="T1" fmla="*/ 5 h 198"/>
                <a:gd name="T2" fmla="*/ 0 w 297"/>
                <a:gd name="T3" fmla="*/ 7 h 198"/>
                <a:gd name="T4" fmla="*/ 1 w 297"/>
                <a:gd name="T5" fmla="*/ 9 h 198"/>
                <a:gd name="T6" fmla="*/ 3 w 297"/>
                <a:gd name="T7" fmla="*/ 10 h 198"/>
                <a:gd name="T8" fmla="*/ 5 w 297"/>
                <a:gd name="T9" fmla="*/ 11 h 198"/>
                <a:gd name="T10" fmla="*/ 12 w 297"/>
                <a:gd name="T11" fmla="*/ 12 h 198"/>
                <a:gd name="T12" fmla="*/ 19 w 297"/>
                <a:gd name="T13" fmla="*/ 13 h 198"/>
                <a:gd name="T14" fmla="*/ 25 w 297"/>
                <a:gd name="T15" fmla="*/ 15 h 198"/>
                <a:gd name="T16" fmla="*/ 30 w 297"/>
                <a:gd name="T17" fmla="*/ 17 h 198"/>
                <a:gd name="T18" fmla="*/ 35 w 297"/>
                <a:gd name="T19" fmla="*/ 19 h 198"/>
                <a:gd name="T20" fmla="*/ 39 w 297"/>
                <a:gd name="T21" fmla="*/ 21 h 198"/>
                <a:gd name="T22" fmla="*/ 43 w 297"/>
                <a:gd name="T23" fmla="*/ 24 h 198"/>
                <a:gd name="T24" fmla="*/ 46 w 297"/>
                <a:gd name="T25" fmla="*/ 27 h 198"/>
                <a:gd name="T26" fmla="*/ 49 w 297"/>
                <a:gd name="T27" fmla="*/ 29 h 198"/>
                <a:gd name="T28" fmla="*/ 51 w 297"/>
                <a:gd name="T29" fmla="*/ 32 h 198"/>
                <a:gd name="T30" fmla="*/ 53 w 297"/>
                <a:gd name="T31" fmla="*/ 35 h 198"/>
                <a:gd name="T32" fmla="*/ 55 w 297"/>
                <a:gd name="T33" fmla="*/ 37 h 198"/>
                <a:gd name="T34" fmla="*/ 56 w 297"/>
                <a:gd name="T35" fmla="*/ 39 h 198"/>
                <a:gd name="T36" fmla="*/ 56 w 297"/>
                <a:gd name="T37" fmla="*/ 40 h 198"/>
                <a:gd name="T38" fmla="*/ 57 w 297"/>
                <a:gd name="T39" fmla="*/ 41 h 198"/>
                <a:gd name="T40" fmla="*/ 57 w 297"/>
                <a:gd name="T41" fmla="*/ 42 h 198"/>
                <a:gd name="T42" fmla="*/ 59 w 297"/>
                <a:gd name="T43" fmla="*/ 43 h 198"/>
                <a:gd name="T44" fmla="*/ 60 w 297"/>
                <a:gd name="T45" fmla="*/ 45 h 198"/>
                <a:gd name="T46" fmla="*/ 62 w 297"/>
                <a:gd name="T47" fmla="*/ 45 h 198"/>
                <a:gd name="T48" fmla="*/ 65 w 297"/>
                <a:gd name="T49" fmla="*/ 45 h 198"/>
                <a:gd name="T50" fmla="*/ 66 w 297"/>
                <a:gd name="T51" fmla="*/ 43 h 198"/>
                <a:gd name="T52" fmla="*/ 68 w 297"/>
                <a:gd name="T53" fmla="*/ 42 h 198"/>
                <a:gd name="T54" fmla="*/ 68 w 297"/>
                <a:gd name="T55" fmla="*/ 40 h 198"/>
                <a:gd name="T56" fmla="*/ 68 w 297"/>
                <a:gd name="T57" fmla="*/ 38 h 198"/>
                <a:gd name="T58" fmla="*/ 68 w 297"/>
                <a:gd name="T59" fmla="*/ 37 h 198"/>
                <a:gd name="T60" fmla="*/ 67 w 297"/>
                <a:gd name="T61" fmla="*/ 36 h 198"/>
                <a:gd name="T62" fmla="*/ 66 w 297"/>
                <a:gd name="T63" fmla="*/ 34 h 198"/>
                <a:gd name="T64" fmla="*/ 65 w 297"/>
                <a:gd name="T65" fmla="*/ 32 h 198"/>
                <a:gd name="T66" fmla="*/ 63 w 297"/>
                <a:gd name="T67" fmla="*/ 29 h 198"/>
                <a:gd name="T68" fmla="*/ 61 w 297"/>
                <a:gd name="T69" fmla="*/ 26 h 198"/>
                <a:gd name="T70" fmla="*/ 58 w 297"/>
                <a:gd name="T71" fmla="*/ 23 h 198"/>
                <a:gd name="T72" fmla="*/ 55 w 297"/>
                <a:gd name="T73" fmla="*/ 19 h 198"/>
                <a:gd name="T74" fmla="*/ 51 w 297"/>
                <a:gd name="T75" fmla="*/ 16 h 198"/>
                <a:gd name="T76" fmla="*/ 46 w 297"/>
                <a:gd name="T77" fmla="*/ 13 h 198"/>
                <a:gd name="T78" fmla="*/ 41 w 297"/>
                <a:gd name="T79" fmla="*/ 10 h 198"/>
                <a:gd name="T80" fmla="*/ 35 w 297"/>
                <a:gd name="T81" fmla="*/ 7 h 198"/>
                <a:gd name="T82" fmla="*/ 29 w 297"/>
                <a:gd name="T83" fmla="*/ 5 h 198"/>
                <a:gd name="T84" fmla="*/ 22 w 297"/>
                <a:gd name="T85" fmla="*/ 3 h 198"/>
                <a:gd name="T86" fmla="*/ 14 w 297"/>
                <a:gd name="T87" fmla="*/ 1 h 198"/>
                <a:gd name="T88" fmla="*/ 6 w 297"/>
                <a:gd name="T89" fmla="*/ 0 h 198"/>
                <a:gd name="T90" fmla="*/ 4 w 297"/>
                <a:gd name="T91" fmla="*/ 0 h 198"/>
                <a:gd name="T92" fmla="*/ 2 w 297"/>
                <a:gd name="T93" fmla="*/ 1 h 198"/>
                <a:gd name="T94" fmla="*/ 1 w 297"/>
                <a:gd name="T95" fmla="*/ 3 h 198"/>
                <a:gd name="T96" fmla="*/ 0 w 297"/>
                <a:gd name="T97" fmla="*/ 5 h 19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97"/>
                <a:gd name="T148" fmla="*/ 0 h 198"/>
                <a:gd name="T149" fmla="*/ 297 w 297"/>
                <a:gd name="T150" fmla="*/ 198 h 19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97" h="198">
                  <a:moveTo>
                    <a:pt x="0" y="22"/>
                  </a:moveTo>
                  <a:lnTo>
                    <a:pt x="2" y="31"/>
                  </a:lnTo>
                  <a:lnTo>
                    <a:pt x="6" y="39"/>
                  </a:lnTo>
                  <a:lnTo>
                    <a:pt x="13" y="46"/>
                  </a:lnTo>
                  <a:lnTo>
                    <a:pt x="23" y="48"/>
                  </a:lnTo>
                  <a:lnTo>
                    <a:pt x="54" y="51"/>
                  </a:lnTo>
                  <a:lnTo>
                    <a:pt x="82" y="56"/>
                  </a:lnTo>
                  <a:lnTo>
                    <a:pt x="108" y="64"/>
                  </a:lnTo>
                  <a:lnTo>
                    <a:pt x="132" y="73"/>
                  </a:lnTo>
                  <a:lnTo>
                    <a:pt x="153" y="82"/>
                  </a:lnTo>
                  <a:lnTo>
                    <a:pt x="172" y="94"/>
                  </a:lnTo>
                  <a:lnTo>
                    <a:pt x="188" y="106"/>
                  </a:lnTo>
                  <a:lnTo>
                    <a:pt x="202" y="117"/>
                  </a:lnTo>
                  <a:lnTo>
                    <a:pt x="214" y="129"/>
                  </a:lnTo>
                  <a:lnTo>
                    <a:pt x="224" y="141"/>
                  </a:lnTo>
                  <a:lnTo>
                    <a:pt x="232" y="152"/>
                  </a:lnTo>
                  <a:lnTo>
                    <a:pt x="239" y="162"/>
                  </a:lnTo>
                  <a:lnTo>
                    <a:pt x="244" y="171"/>
                  </a:lnTo>
                  <a:lnTo>
                    <a:pt x="246" y="177"/>
                  </a:lnTo>
                  <a:lnTo>
                    <a:pt x="249" y="181"/>
                  </a:lnTo>
                  <a:lnTo>
                    <a:pt x="250" y="184"/>
                  </a:lnTo>
                  <a:lnTo>
                    <a:pt x="256" y="191"/>
                  </a:lnTo>
                  <a:lnTo>
                    <a:pt x="263" y="197"/>
                  </a:lnTo>
                  <a:lnTo>
                    <a:pt x="272" y="198"/>
                  </a:lnTo>
                  <a:lnTo>
                    <a:pt x="282" y="197"/>
                  </a:lnTo>
                  <a:lnTo>
                    <a:pt x="289" y="191"/>
                  </a:lnTo>
                  <a:lnTo>
                    <a:pt x="295" y="185"/>
                  </a:lnTo>
                  <a:lnTo>
                    <a:pt x="297" y="176"/>
                  </a:lnTo>
                  <a:lnTo>
                    <a:pt x="296" y="167"/>
                  </a:lnTo>
                  <a:lnTo>
                    <a:pt x="295" y="164"/>
                  </a:lnTo>
                  <a:lnTo>
                    <a:pt x="292" y="158"/>
                  </a:lnTo>
                  <a:lnTo>
                    <a:pt x="288" y="150"/>
                  </a:lnTo>
                  <a:lnTo>
                    <a:pt x="282" y="139"/>
                  </a:lnTo>
                  <a:lnTo>
                    <a:pt x="274" y="128"/>
                  </a:lnTo>
                  <a:lnTo>
                    <a:pt x="265" y="115"/>
                  </a:lnTo>
                  <a:lnTo>
                    <a:pt x="253" y="100"/>
                  </a:lnTo>
                  <a:lnTo>
                    <a:pt x="239" y="85"/>
                  </a:lnTo>
                  <a:lnTo>
                    <a:pt x="222" y="71"/>
                  </a:lnTo>
                  <a:lnTo>
                    <a:pt x="202" y="56"/>
                  </a:lnTo>
                  <a:lnTo>
                    <a:pt x="180" y="43"/>
                  </a:lnTo>
                  <a:lnTo>
                    <a:pt x="155" y="30"/>
                  </a:lnTo>
                  <a:lnTo>
                    <a:pt x="128" y="20"/>
                  </a:lnTo>
                  <a:lnTo>
                    <a:pt x="97" y="11"/>
                  </a:lnTo>
                  <a:lnTo>
                    <a:pt x="63" y="4"/>
                  </a:lnTo>
                  <a:lnTo>
                    <a:pt x="25" y="0"/>
                  </a:lnTo>
                  <a:lnTo>
                    <a:pt x="16" y="2"/>
                  </a:lnTo>
                  <a:lnTo>
                    <a:pt x="8" y="5"/>
                  </a:lnTo>
                  <a:lnTo>
                    <a:pt x="3" y="13"/>
                  </a:lnTo>
                  <a:lnTo>
                    <a:pt x="0" y="22"/>
                  </a:lnTo>
                  <a:close/>
                </a:path>
              </a:pathLst>
            </a:custGeom>
            <a:solidFill>
              <a:srgbClr val="000000"/>
            </a:solidFill>
            <a:ln w="9525">
              <a:noFill/>
              <a:round/>
              <a:headEnd/>
              <a:tailEnd/>
            </a:ln>
          </p:spPr>
          <p:txBody>
            <a:bodyPr/>
            <a:lstStyle/>
            <a:p>
              <a:pPr rtl="0"/>
              <a:endParaRPr lang="en-US" sz="3800"/>
            </a:p>
          </p:txBody>
        </p:sp>
        <p:sp>
          <p:nvSpPr>
            <p:cNvPr id="41624" name="Freeform 664"/>
            <p:cNvSpPr>
              <a:spLocks/>
            </p:cNvSpPr>
            <p:nvPr/>
          </p:nvSpPr>
          <p:spPr bwMode="auto">
            <a:xfrm>
              <a:off x="604" y="2552"/>
              <a:ext cx="20" cy="40"/>
            </a:xfrm>
            <a:custGeom>
              <a:avLst/>
              <a:gdLst>
                <a:gd name="T0" fmla="*/ 2 w 90"/>
                <a:gd name="T1" fmla="*/ 1 h 173"/>
                <a:gd name="T2" fmla="*/ 1 w 90"/>
                <a:gd name="T3" fmla="*/ 3 h 173"/>
                <a:gd name="T4" fmla="*/ 0 w 90"/>
                <a:gd name="T5" fmla="*/ 5 h 173"/>
                <a:gd name="T6" fmla="*/ 0 w 90"/>
                <a:gd name="T7" fmla="*/ 7 h 173"/>
                <a:gd name="T8" fmla="*/ 1 w 90"/>
                <a:gd name="T9" fmla="*/ 9 h 173"/>
                <a:gd name="T10" fmla="*/ 3 w 90"/>
                <a:gd name="T11" fmla="*/ 13 h 173"/>
                <a:gd name="T12" fmla="*/ 5 w 90"/>
                <a:gd name="T13" fmla="*/ 17 h 173"/>
                <a:gd name="T14" fmla="*/ 7 w 90"/>
                <a:gd name="T15" fmla="*/ 22 h 173"/>
                <a:gd name="T16" fmla="*/ 8 w 90"/>
                <a:gd name="T17" fmla="*/ 25 h 173"/>
                <a:gd name="T18" fmla="*/ 9 w 90"/>
                <a:gd name="T19" fmla="*/ 29 h 173"/>
                <a:gd name="T20" fmla="*/ 9 w 90"/>
                <a:gd name="T21" fmla="*/ 32 h 173"/>
                <a:gd name="T22" fmla="*/ 10 w 90"/>
                <a:gd name="T23" fmla="*/ 34 h 173"/>
                <a:gd name="T24" fmla="*/ 10 w 90"/>
                <a:gd name="T25" fmla="*/ 35 h 173"/>
                <a:gd name="T26" fmla="*/ 10 w 90"/>
                <a:gd name="T27" fmla="*/ 37 h 173"/>
                <a:gd name="T28" fmla="*/ 11 w 90"/>
                <a:gd name="T29" fmla="*/ 39 h 173"/>
                <a:gd name="T30" fmla="*/ 13 w 90"/>
                <a:gd name="T31" fmla="*/ 40 h 173"/>
                <a:gd name="T32" fmla="*/ 15 w 90"/>
                <a:gd name="T33" fmla="*/ 40 h 173"/>
                <a:gd name="T34" fmla="*/ 18 w 90"/>
                <a:gd name="T35" fmla="*/ 40 h 173"/>
                <a:gd name="T36" fmla="*/ 19 w 90"/>
                <a:gd name="T37" fmla="*/ 38 h 173"/>
                <a:gd name="T38" fmla="*/ 20 w 90"/>
                <a:gd name="T39" fmla="*/ 36 h 173"/>
                <a:gd name="T40" fmla="*/ 20 w 90"/>
                <a:gd name="T41" fmla="*/ 34 h 173"/>
                <a:gd name="T42" fmla="*/ 20 w 90"/>
                <a:gd name="T43" fmla="*/ 33 h 173"/>
                <a:gd name="T44" fmla="*/ 20 w 90"/>
                <a:gd name="T45" fmla="*/ 31 h 173"/>
                <a:gd name="T46" fmla="*/ 19 w 90"/>
                <a:gd name="T47" fmla="*/ 27 h 173"/>
                <a:gd name="T48" fmla="*/ 18 w 90"/>
                <a:gd name="T49" fmla="*/ 22 h 173"/>
                <a:gd name="T50" fmla="*/ 17 w 90"/>
                <a:gd name="T51" fmla="*/ 17 h 173"/>
                <a:gd name="T52" fmla="*/ 15 w 90"/>
                <a:gd name="T53" fmla="*/ 12 h 173"/>
                <a:gd name="T54" fmla="*/ 12 w 90"/>
                <a:gd name="T55" fmla="*/ 7 h 173"/>
                <a:gd name="T56" fmla="*/ 10 w 90"/>
                <a:gd name="T57" fmla="*/ 2 h 173"/>
                <a:gd name="T58" fmla="*/ 8 w 90"/>
                <a:gd name="T59" fmla="*/ 1 h 173"/>
                <a:gd name="T60" fmla="*/ 6 w 90"/>
                <a:gd name="T61" fmla="*/ 0 h 173"/>
                <a:gd name="T62" fmla="*/ 4 w 90"/>
                <a:gd name="T63" fmla="*/ 0 h 173"/>
                <a:gd name="T64" fmla="*/ 2 w 90"/>
                <a:gd name="T65" fmla="*/ 1 h 1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0"/>
                <a:gd name="T100" fmla="*/ 0 h 173"/>
                <a:gd name="T101" fmla="*/ 90 w 90"/>
                <a:gd name="T102" fmla="*/ 173 h 1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0" h="173">
                  <a:moveTo>
                    <a:pt x="10" y="4"/>
                  </a:moveTo>
                  <a:lnTo>
                    <a:pt x="3" y="12"/>
                  </a:lnTo>
                  <a:lnTo>
                    <a:pt x="0" y="21"/>
                  </a:lnTo>
                  <a:lnTo>
                    <a:pt x="0" y="30"/>
                  </a:lnTo>
                  <a:lnTo>
                    <a:pt x="4" y="38"/>
                  </a:lnTo>
                  <a:lnTo>
                    <a:pt x="15" y="55"/>
                  </a:lnTo>
                  <a:lnTo>
                    <a:pt x="24" y="73"/>
                  </a:lnTo>
                  <a:lnTo>
                    <a:pt x="30" y="93"/>
                  </a:lnTo>
                  <a:lnTo>
                    <a:pt x="36" y="110"/>
                  </a:lnTo>
                  <a:lnTo>
                    <a:pt x="39" y="127"/>
                  </a:lnTo>
                  <a:lnTo>
                    <a:pt x="42" y="140"/>
                  </a:lnTo>
                  <a:lnTo>
                    <a:pt x="43" y="149"/>
                  </a:lnTo>
                  <a:lnTo>
                    <a:pt x="43" y="151"/>
                  </a:lnTo>
                  <a:lnTo>
                    <a:pt x="46" y="160"/>
                  </a:lnTo>
                  <a:lnTo>
                    <a:pt x="51" y="168"/>
                  </a:lnTo>
                  <a:lnTo>
                    <a:pt x="59" y="172"/>
                  </a:lnTo>
                  <a:lnTo>
                    <a:pt x="69" y="173"/>
                  </a:lnTo>
                  <a:lnTo>
                    <a:pt x="79" y="171"/>
                  </a:lnTo>
                  <a:lnTo>
                    <a:pt x="85" y="164"/>
                  </a:lnTo>
                  <a:lnTo>
                    <a:pt x="89" y="157"/>
                  </a:lnTo>
                  <a:lnTo>
                    <a:pt x="90" y="147"/>
                  </a:lnTo>
                  <a:lnTo>
                    <a:pt x="90" y="142"/>
                  </a:lnTo>
                  <a:lnTo>
                    <a:pt x="88" y="132"/>
                  </a:lnTo>
                  <a:lnTo>
                    <a:pt x="85" y="116"/>
                  </a:lnTo>
                  <a:lnTo>
                    <a:pt x="81" y="97"/>
                  </a:lnTo>
                  <a:lnTo>
                    <a:pt x="75" y="75"/>
                  </a:lnTo>
                  <a:lnTo>
                    <a:pt x="67" y="53"/>
                  </a:lnTo>
                  <a:lnTo>
                    <a:pt x="56" y="30"/>
                  </a:lnTo>
                  <a:lnTo>
                    <a:pt x="43" y="10"/>
                  </a:lnTo>
                  <a:lnTo>
                    <a:pt x="37" y="3"/>
                  </a:lnTo>
                  <a:lnTo>
                    <a:pt x="28" y="0"/>
                  </a:lnTo>
                  <a:lnTo>
                    <a:pt x="19" y="0"/>
                  </a:lnTo>
                  <a:lnTo>
                    <a:pt x="10" y="4"/>
                  </a:lnTo>
                  <a:close/>
                </a:path>
              </a:pathLst>
            </a:custGeom>
            <a:solidFill>
              <a:srgbClr val="000000"/>
            </a:solidFill>
            <a:ln w="9525">
              <a:noFill/>
              <a:round/>
              <a:headEnd/>
              <a:tailEnd/>
            </a:ln>
          </p:spPr>
          <p:txBody>
            <a:bodyPr/>
            <a:lstStyle/>
            <a:p>
              <a:pPr rtl="0"/>
              <a:endParaRPr lang="en-US" sz="3800"/>
            </a:p>
          </p:txBody>
        </p:sp>
        <p:sp>
          <p:nvSpPr>
            <p:cNvPr id="41625" name="Freeform 665"/>
            <p:cNvSpPr>
              <a:spLocks/>
            </p:cNvSpPr>
            <p:nvPr/>
          </p:nvSpPr>
          <p:spPr bwMode="auto">
            <a:xfrm>
              <a:off x="627" y="2552"/>
              <a:ext cx="18" cy="38"/>
            </a:xfrm>
            <a:custGeom>
              <a:avLst/>
              <a:gdLst>
                <a:gd name="T0" fmla="*/ 2 w 83"/>
                <a:gd name="T1" fmla="*/ 1 h 164"/>
                <a:gd name="T2" fmla="*/ 0 w 83"/>
                <a:gd name="T3" fmla="*/ 2 h 164"/>
                <a:gd name="T4" fmla="*/ 0 w 83"/>
                <a:gd name="T5" fmla="*/ 4 h 164"/>
                <a:gd name="T6" fmla="*/ 0 w 83"/>
                <a:gd name="T7" fmla="*/ 7 h 164"/>
                <a:gd name="T8" fmla="*/ 1 w 83"/>
                <a:gd name="T9" fmla="*/ 9 h 164"/>
                <a:gd name="T10" fmla="*/ 4 w 83"/>
                <a:gd name="T11" fmla="*/ 16 h 164"/>
                <a:gd name="T12" fmla="*/ 7 w 83"/>
                <a:gd name="T13" fmla="*/ 24 h 164"/>
                <a:gd name="T14" fmla="*/ 8 w 83"/>
                <a:gd name="T15" fmla="*/ 30 h 164"/>
                <a:gd name="T16" fmla="*/ 8 w 83"/>
                <a:gd name="T17" fmla="*/ 33 h 164"/>
                <a:gd name="T18" fmla="*/ 8 w 83"/>
                <a:gd name="T19" fmla="*/ 35 h 164"/>
                <a:gd name="T20" fmla="*/ 10 w 83"/>
                <a:gd name="T21" fmla="*/ 37 h 164"/>
                <a:gd name="T22" fmla="*/ 11 w 83"/>
                <a:gd name="T23" fmla="*/ 38 h 164"/>
                <a:gd name="T24" fmla="*/ 13 w 83"/>
                <a:gd name="T25" fmla="*/ 38 h 164"/>
                <a:gd name="T26" fmla="*/ 15 w 83"/>
                <a:gd name="T27" fmla="*/ 37 h 164"/>
                <a:gd name="T28" fmla="*/ 17 w 83"/>
                <a:gd name="T29" fmla="*/ 36 h 164"/>
                <a:gd name="T30" fmla="*/ 18 w 83"/>
                <a:gd name="T31" fmla="*/ 34 h 164"/>
                <a:gd name="T32" fmla="*/ 18 w 83"/>
                <a:gd name="T33" fmla="*/ 32 h 164"/>
                <a:gd name="T34" fmla="*/ 18 w 83"/>
                <a:gd name="T35" fmla="*/ 31 h 164"/>
                <a:gd name="T36" fmla="*/ 18 w 83"/>
                <a:gd name="T37" fmla="*/ 29 h 164"/>
                <a:gd name="T38" fmla="*/ 17 w 83"/>
                <a:gd name="T39" fmla="*/ 25 h 164"/>
                <a:gd name="T40" fmla="*/ 16 w 83"/>
                <a:gd name="T41" fmla="*/ 21 h 164"/>
                <a:gd name="T42" fmla="*/ 16 w 83"/>
                <a:gd name="T43" fmla="*/ 17 h 164"/>
                <a:gd name="T44" fmla="*/ 14 w 83"/>
                <a:gd name="T45" fmla="*/ 12 h 164"/>
                <a:gd name="T46" fmla="*/ 12 w 83"/>
                <a:gd name="T47" fmla="*/ 7 h 164"/>
                <a:gd name="T48" fmla="*/ 9 w 83"/>
                <a:gd name="T49" fmla="*/ 2 h 164"/>
                <a:gd name="T50" fmla="*/ 8 w 83"/>
                <a:gd name="T51" fmla="*/ 0 h 164"/>
                <a:gd name="T52" fmla="*/ 6 w 83"/>
                <a:gd name="T53" fmla="*/ 0 h 164"/>
                <a:gd name="T54" fmla="*/ 4 w 83"/>
                <a:gd name="T55" fmla="*/ 0 h 164"/>
                <a:gd name="T56" fmla="*/ 2 w 83"/>
                <a:gd name="T57" fmla="*/ 1 h 16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3"/>
                <a:gd name="T88" fmla="*/ 0 h 164"/>
                <a:gd name="T89" fmla="*/ 83 w 83"/>
                <a:gd name="T90" fmla="*/ 164 h 16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3" h="164">
                  <a:moveTo>
                    <a:pt x="9" y="4"/>
                  </a:moveTo>
                  <a:lnTo>
                    <a:pt x="2" y="10"/>
                  </a:lnTo>
                  <a:lnTo>
                    <a:pt x="0" y="19"/>
                  </a:lnTo>
                  <a:lnTo>
                    <a:pt x="0" y="29"/>
                  </a:lnTo>
                  <a:lnTo>
                    <a:pt x="4" y="38"/>
                  </a:lnTo>
                  <a:lnTo>
                    <a:pt x="20" y="70"/>
                  </a:lnTo>
                  <a:lnTo>
                    <a:pt x="31" y="104"/>
                  </a:lnTo>
                  <a:lnTo>
                    <a:pt x="35" y="130"/>
                  </a:lnTo>
                  <a:lnTo>
                    <a:pt x="36" y="142"/>
                  </a:lnTo>
                  <a:lnTo>
                    <a:pt x="39" y="151"/>
                  </a:lnTo>
                  <a:lnTo>
                    <a:pt x="44" y="159"/>
                  </a:lnTo>
                  <a:lnTo>
                    <a:pt x="50" y="162"/>
                  </a:lnTo>
                  <a:lnTo>
                    <a:pt x="60" y="164"/>
                  </a:lnTo>
                  <a:lnTo>
                    <a:pt x="70" y="161"/>
                  </a:lnTo>
                  <a:lnTo>
                    <a:pt x="78" y="156"/>
                  </a:lnTo>
                  <a:lnTo>
                    <a:pt x="82" y="148"/>
                  </a:lnTo>
                  <a:lnTo>
                    <a:pt x="83" y="139"/>
                  </a:lnTo>
                  <a:lnTo>
                    <a:pt x="83" y="135"/>
                  </a:lnTo>
                  <a:lnTo>
                    <a:pt x="82" y="125"/>
                  </a:lnTo>
                  <a:lnTo>
                    <a:pt x="80" y="110"/>
                  </a:lnTo>
                  <a:lnTo>
                    <a:pt x="76" y="92"/>
                  </a:lnTo>
                  <a:lnTo>
                    <a:pt x="73" y="73"/>
                  </a:lnTo>
                  <a:lnTo>
                    <a:pt x="65" y="51"/>
                  </a:lnTo>
                  <a:lnTo>
                    <a:pt x="56" y="30"/>
                  </a:lnTo>
                  <a:lnTo>
                    <a:pt x="43" y="9"/>
                  </a:lnTo>
                  <a:lnTo>
                    <a:pt x="35" y="2"/>
                  </a:lnTo>
                  <a:lnTo>
                    <a:pt x="26" y="0"/>
                  </a:lnTo>
                  <a:lnTo>
                    <a:pt x="17" y="0"/>
                  </a:lnTo>
                  <a:lnTo>
                    <a:pt x="9" y="4"/>
                  </a:lnTo>
                  <a:close/>
                </a:path>
              </a:pathLst>
            </a:custGeom>
            <a:solidFill>
              <a:srgbClr val="000000"/>
            </a:solidFill>
            <a:ln w="9525">
              <a:noFill/>
              <a:round/>
              <a:headEnd/>
              <a:tailEnd/>
            </a:ln>
          </p:spPr>
          <p:txBody>
            <a:bodyPr/>
            <a:lstStyle/>
            <a:p>
              <a:pPr rtl="0"/>
              <a:endParaRPr lang="en-US" sz="3800"/>
            </a:p>
          </p:txBody>
        </p:sp>
        <p:sp>
          <p:nvSpPr>
            <p:cNvPr id="41626" name="Freeform 666"/>
            <p:cNvSpPr>
              <a:spLocks/>
            </p:cNvSpPr>
            <p:nvPr/>
          </p:nvSpPr>
          <p:spPr bwMode="auto">
            <a:xfrm>
              <a:off x="338" y="2456"/>
              <a:ext cx="137" cy="91"/>
            </a:xfrm>
            <a:custGeom>
              <a:avLst/>
              <a:gdLst>
                <a:gd name="T0" fmla="*/ 6 w 600"/>
                <a:gd name="T1" fmla="*/ 8 h 394"/>
                <a:gd name="T2" fmla="*/ 4 w 600"/>
                <a:gd name="T3" fmla="*/ 10 h 394"/>
                <a:gd name="T4" fmla="*/ 0 w 600"/>
                <a:gd name="T5" fmla="*/ 42 h 394"/>
                <a:gd name="T6" fmla="*/ 0 w 600"/>
                <a:gd name="T7" fmla="*/ 42 h 394"/>
                <a:gd name="T8" fmla="*/ 0 w 600"/>
                <a:gd name="T9" fmla="*/ 43 h 394"/>
                <a:gd name="T10" fmla="*/ 0 w 600"/>
                <a:gd name="T11" fmla="*/ 45 h 394"/>
                <a:gd name="T12" fmla="*/ 2 w 600"/>
                <a:gd name="T13" fmla="*/ 47 h 394"/>
                <a:gd name="T14" fmla="*/ 3 w 600"/>
                <a:gd name="T15" fmla="*/ 48 h 394"/>
                <a:gd name="T16" fmla="*/ 5 w 600"/>
                <a:gd name="T17" fmla="*/ 48 h 394"/>
                <a:gd name="T18" fmla="*/ 5 w 600"/>
                <a:gd name="T19" fmla="*/ 48 h 394"/>
                <a:gd name="T20" fmla="*/ 4 w 600"/>
                <a:gd name="T21" fmla="*/ 48 h 394"/>
                <a:gd name="T22" fmla="*/ 2 w 600"/>
                <a:gd name="T23" fmla="*/ 50 h 394"/>
                <a:gd name="T24" fmla="*/ 1 w 600"/>
                <a:gd name="T25" fmla="*/ 53 h 394"/>
                <a:gd name="T26" fmla="*/ 1 w 600"/>
                <a:gd name="T27" fmla="*/ 54 h 394"/>
                <a:gd name="T28" fmla="*/ 1 w 600"/>
                <a:gd name="T29" fmla="*/ 55 h 394"/>
                <a:gd name="T30" fmla="*/ 8 w 600"/>
                <a:gd name="T31" fmla="*/ 77 h 394"/>
                <a:gd name="T32" fmla="*/ 10 w 600"/>
                <a:gd name="T33" fmla="*/ 79 h 394"/>
                <a:gd name="T34" fmla="*/ 12 w 600"/>
                <a:gd name="T35" fmla="*/ 80 h 394"/>
                <a:gd name="T36" fmla="*/ 15 w 600"/>
                <a:gd name="T37" fmla="*/ 79 h 394"/>
                <a:gd name="T38" fmla="*/ 17 w 600"/>
                <a:gd name="T39" fmla="*/ 78 h 394"/>
                <a:gd name="T40" fmla="*/ 23 w 600"/>
                <a:gd name="T41" fmla="*/ 75 h 394"/>
                <a:gd name="T42" fmla="*/ 33 w 600"/>
                <a:gd name="T43" fmla="*/ 71 h 394"/>
                <a:gd name="T44" fmla="*/ 47 w 600"/>
                <a:gd name="T45" fmla="*/ 67 h 394"/>
                <a:gd name="T46" fmla="*/ 62 w 600"/>
                <a:gd name="T47" fmla="*/ 64 h 394"/>
                <a:gd name="T48" fmla="*/ 79 w 600"/>
                <a:gd name="T49" fmla="*/ 65 h 394"/>
                <a:gd name="T50" fmla="*/ 95 w 600"/>
                <a:gd name="T51" fmla="*/ 70 h 394"/>
                <a:gd name="T52" fmla="*/ 111 w 600"/>
                <a:gd name="T53" fmla="*/ 81 h 394"/>
                <a:gd name="T54" fmla="*/ 119 w 600"/>
                <a:gd name="T55" fmla="*/ 89 h 394"/>
                <a:gd name="T56" fmla="*/ 121 w 600"/>
                <a:gd name="T57" fmla="*/ 91 h 394"/>
                <a:gd name="T58" fmla="*/ 123 w 600"/>
                <a:gd name="T59" fmla="*/ 91 h 394"/>
                <a:gd name="T60" fmla="*/ 126 w 600"/>
                <a:gd name="T61" fmla="*/ 91 h 394"/>
                <a:gd name="T62" fmla="*/ 128 w 600"/>
                <a:gd name="T63" fmla="*/ 91 h 394"/>
                <a:gd name="T64" fmla="*/ 131 w 600"/>
                <a:gd name="T65" fmla="*/ 89 h 394"/>
                <a:gd name="T66" fmla="*/ 135 w 600"/>
                <a:gd name="T67" fmla="*/ 85 h 394"/>
                <a:gd name="T68" fmla="*/ 137 w 600"/>
                <a:gd name="T69" fmla="*/ 75 h 394"/>
                <a:gd name="T70" fmla="*/ 137 w 600"/>
                <a:gd name="T71" fmla="*/ 68 h 394"/>
                <a:gd name="T72" fmla="*/ 137 w 600"/>
                <a:gd name="T73" fmla="*/ 68 h 394"/>
                <a:gd name="T74" fmla="*/ 136 w 600"/>
                <a:gd name="T75" fmla="*/ 66 h 394"/>
                <a:gd name="T76" fmla="*/ 131 w 600"/>
                <a:gd name="T77" fmla="*/ 54 h 394"/>
                <a:gd name="T78" fmla="*/ 121 w 600"/>
                <a:gd name="T79" fmla="*/ 36 h 394"/>
                <a:gd name="T80" fmla="*/ 103 w 600"/>
                <a:gd name="T81" fmla="*/ 19 h 394"/>
                <a:gd name="T82" fmla="*/ 87 w 600"/>
                <a:gd name="T83" fmla="*/ 8 h 394"/>
                <a:gd name="T84" fmla="*/ 78 w 600"/>
                <a:gd name="T85" fmla="*/ 5 h 394"/>
                <a:gd name="T86" fmla="*/ 69 w 600"/>
                <a:gd name="T87" fmla="*/ 2 h 394"/>
                <a:gd name="T88" fmla="*/ 58 w 600"/>
                <a:gd name="T89" fmla="*/ 1 h 394"/>
                <a:gd name="T90" fmla="*/ 48 w 600"/>
                <a:gd name="T91" fmla="*/ 0 h 394"/>
                <a:gd name="T92" fmla="*/ 37 w 600"/>
                <a:gd name="T93" fmla="*/ 1 h 394"/>
                <a:gd name="T94" fmla="*/ 25 w 600"/>
                <a:gd name="T95" fmla="*/ 2 h 394"/>
                <a:gd name="T96" fmla="*/ 13 w 600"/>
                <a:gd name="T97" fmla="*/ 5 h 39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00"/>
                <a:gd name="T148" fmla="*/ 0 h 394"/>
                <a:gd name="T149" fmla="*/ 600 w 600"/>
                <a:gd name="T150" fmla="*/ 394 h 39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00" h="394">
                  <a:moveTo>
                    <a:pt x="32" y="30"/>
                  </a:moveTo>
                  <a:lnTo>
                    <a:pt x="25" y="33"/>
                  </a:lnTo>
                  <a:lnTo>
                    <a:pt x="20" y="38"/>
                  </a:lnTo>
                  <a:lnTo>
                    <a:pt x="16" y="43"/>
                  </a:lnTo>
                  <a:lnTo>
                    <a:pt x="15" y="50"/>
                  </a:lnTo>
                  <a:lnTo>
                    <a:pt x="0" y="182"/>
                  </a:lnTo>
                  <a:lnTo>
                    <a:pt x="0" y="183"/>
                  </a:lnTo>
                  <a:lnTo>
                    <a:pt x="0" y="185"/>
                  </a:lnTo>
                  <a:lnTo>
                    <a:pt x="0" y="190"/>
                  </a:lnTo>
                  <a:lnTo>
                    <a:pt x="2" y="194"/>
                  </a:lnTo>
                  <a:lnTo>
                    <a:pt x="4" y="199"/>
                  </a:lnTo>
                  <a:lnTo>
                    <a:pt x="7" y="203"/>
                  </a:lnTo>
                  <a:lnTo>
                    <a:pt x="9" y="204"/>
                  </a:lnTo>
                  <a:lnTo>
                    <a:pt x="13" y="206"/>
                  </a:lnTo>
                  <a:lnTo>
                    <a:pt x="17" y="207"/>
                  </a:lnTo>
                  <a:lnTo>
                    <a:pt x="20" y="208"/>
                  </a:lnTo>
                  <a:lnTo>
                    <a:pt x="19" y="208"/>
                  </a:lnTo>
                  <a:lnTo>
                    <a:pt x="12" y="212"/>
                  </a:lnTo>
                  <a:lnTo>
                    <a:pt x="8" y="217"/>
                  </a:lnTo>
                  <a:lnTo>
                    <a:pt x="6" y="224"/>
                  </a:lnTo>
                  <a:lnTo>
                    <a:pt x="4" y="230"/>
                  </a:lnTo>
                  <a:lnTo>
                    <a:pt x="4" y="232"/>
                  </a:lnTo>
                  <a:lnTo>
                    <a:pt x="4" y="234"/>
                  </a:lnTo>
                  <a:lnTo>
                    <a:pt x="4" y="235"/>
                  </a:lnTo>
                  <a:lnTo>
                    <a:pt x="6" y="238"/>
                  </a:lnTo>
                  <a:lnTo>
                    <a:pt x="34" y="328"/>
                  </a:lnTo>
                  <a:lnTo>
                    <a:pt x="37" y="333"/>
                  </a:lnTo>
                  <a:lnTo>
                    <a:pt x="39" y="337"/>
                  </a:lnTo>
                  <a:lnTo>
                    <a:pt x="43" y="341"/>
                  </a:lnTo>
                  <a:lnTo>
                    <a:pt x="48" y="343"/>
                  </a:lnTo>
                  <a:lnTo>
                    <a:pt x="54" y="345"/>
                  </a:lnTo>
                  <a:lnTo>
                    <a:pt x="59" y="345"/>
                  </a:lnTo>
                  <a:lnTo>
                    <a:pt x="64" y="343"/>
                  </a:lnTo>
                  <a:lnTo>
                    <a:pt x="69" y="341"/>
                  </a:lnTo>
                  <a:lnTo>
                    <a:pt x="75" y="338"/>
                  </a:lnTo>
                  <a:lnTo>
                    <a:pt x="85" y="332"/>
                  </a:lnTo>
                  <a:lnTo>
                    <a:pt x="101" y="324"/>
                  </a:lnTo>
                  <a:lnTo>
                    <a:pt x="121" y="315"/>
                  </a:lnTo>
                  <a:lnTo>
                    <a:pt x="146" y="306"/>
                  </a:lnTo>
                  <a:lnTo>
                    <a:pt x="173" y="297"/>
                  </a:lnTo>
                  <a:lnTo>
                    <a:pt x="205" y="288"/>
                  </a:lnTo>
                  <a:lnTo>
                    <a:pt x="237" y="281"/>
                  </a:lnTo>
                  <a:lnTo>
                    <a:pt x="272" y="277"/>
                  </a:lnTo>
                  <a:lnTo>
                    <a:pt x="307" y="276"/>
                  </a:lnTo>
                  <a:lnTo>
                    <a:pt x="345" y="280"/>
                  </a:lnTo>
                  <a:lnTo>
                    <a:pt x="382" y="288"/>
                  </a:lnTo>
                  <a:lnTo>
                    <a:pt x="418" y="301"/>
                  </a:lnTo>
                  <a:lnTo>
                    <a:pt x="455" y="321"/>
                  </a:lnTo>
                  <a:lnTo>
                    <a:pt x="488" y="349"/>
                  </a:lnTo>
                  <a:lnTo>
                    <a:pt x="521" y="384"/>
                  </a:lnTo>
                  <a:lnTo>
                    <a:pt x="523" y="386"/>
                  </a:lnTo>
                  <a:lnTo>
                    <a:pt x="526" y="389"/>
                  </a:lnTo>
                  <a:lnTo>
                    <a:pt x="530" y="392"/>
                  </a:lnTo>
                  <a:lnTo>
                    <a:pt x="534" y="393"/>
                  </a:lnTo>
                  <a:lnTo>
                    <a:pt x="539" y="394"/>
                  </a:lnTo>
                  <a:lnTo>
                    <a:pt x="544" y="394"/>
                  </a:lnTo>
                  <a:lnTo>
                    <a:pt x="550" y="394"/>
                  </a:lnTo>
                  <a:lnTo>
                    <a:pt x="556" y="393"/>
                  </a:lnTo>
                  <a:lnTo>
                    <a:pt x="561" y="392"/>
                  </a:lnTo>
                  <a:lnTo>
                    <a:pt x="568" y="388"/>
                  </a:lnTo>
                  <a:lnTo>
                    <a:pt x="574" y="385"/>
                  </a:lnTo>
                  <a:lnTo>
                    <a:pt x="579" y="380"/>
                  </a:lnTo>
                  <a:lnTo>
                    <a:pt x="591" y="366"/>
                  </a:lnTo>
                  <a:lnTo>
                    <a:pt x="598" y="347"/>
                  </a:lnTo>
                  <a:lnTo>
                    <a:pt x="600" y="324"/>
                  </a:lnTo>
                  <a:lnTo>
                    <a:pt x="599" y="295"/>
                  </a:lnTo>
                  <a:lnTo>
                    <a:pt x="599" y="294"/>
                  </a:lnTo>
                  <a:lnTo>
                    <a:pt x="598" y="293"/>
                  </a:lnTo>
                  <a:lnTo>
                    <a:pt x="595" y="284"/>
                  </a:lnTo>
                  <a:lnTo>
                    <a:pt x="587" y="263"/>
                  </a:lnTo>
                  <a:lnTo>
                    <a:pt x="574" y="233"/>
                  </a:lnTo>
                  <a:lnTo>
                    <a:pt x="555" y="196"/>
                  </a:lnTo>
                  <a:lnTo>
                    <a:pt x="529" y="157"/>
                  </a:lnTo>
                  <a:lnTo>
                    <a:pt x="495" y="118"/>
                  </a:lnTo>
                  <a:lnTo>
                    <a:pt x="453" y="81"/>
                  </a:lnTo>
                  <a:lnTo>
                    <a:pt x="402" y="47"/>
                  </a:lnTo>
                  <a:lnTo>
                    <a:pt x="383" y="36"/>
                  </a:lnTo>
                  <a:lnTo>
                    <a:pt x="363" y="29"/>
                  </a:lnTo>
                  <a:lnTo>
                    <a:pt x="343" y="21"/>
                  </a:lnTo>
                  <a:lnTo>
                    <a:pt x="322" y="14"/>
                  </a:lnTo>
                  <a:lnTo>
                    <a:pt x="300" y="9"/>
                  </a:lnTo>
                  <a:lnTo>
                    <a:pt x="278" y="5"/>
                  </a:lnTo>
                  <a:lnTo>
                    <a:pt x="255" y="3"/>
                  </a:lnTo>
                  <a:lnTo>
                    <a:pt x="232" y="0"/>
                  </a:lnTo>
                  <a:lnTo>
                    <a:pt x="209" y="0"/>
                  </a:lnTo>
                  <a:lnTo>
                    <a:pt x="185" y="0"/>
                  </a:lnTo>
                  <a:lnTo>
                    <a:pt x="160" y="3"/>
                  </a:lnTo>
                  <a:lnTo>
                    <a:pt x="136" y="5"/>
                  </a:lnTo>
                  <a:lnTo>
                    <a:pt x="110" y="10"/>
                  </a:lnTo>
                  <a:lnTo>
                    <a:pt x="85" y="16"/>
                  </a:lnTo>
                  <a:lnTo>
                    <a:pt x="58" y="22"/>
                  </a:lnTo>
                  <a:lnTo>
                    <a:pt x="32" y="30"/>
                  </a:lnTo>
                  <a:close/>
                </a:path>
              </a:pathLst>
            </a:custGeom>
            <a:solidFill>
              <a:srgbClr val="000000"/>
            </a:solidFill>
            <a:ln w="9525">
              <a:noFill/>
              <a:round/>
              <a:headEnd/>
              <a:tailEnd/>
            </a:ln>
          </p:spPr>
          <p:txBody>
            <a:bodyPr/>
            <a:lstStyle/>
            <a:p>
              <a:pPr rtl="0"/>
              <a:endParaRPr lang="en-US" sz="3800"/>
            </a:p>
          </p:txBody>
        </p:sp>
        <p:sp>
          <p:nvSpPr>
            <p:cNvPr id="41627" name="Freeform 667"/>
            <p:cNvSpPr>
              <a:spLocks/>
            </p:cNvSpPr>
            <p:nvPr/>
          </p:nvSpPr>
          <p:spPr bwMode="auto">
            <a:xfrm>
              <a:off x="350" y="2467"/>
              <a:ext cx="114" cy="68"/>
            </a:xfrm>
            <a:custGeom>
              <a:avLst/>
              <a:gdLst>
                <a:gd name="T0" fmla="*/ 84 w 501"/>
                <a:gd name="T1" fmla="*/ 16 h 295"/>
                <a:gd name="T2" fmla="*/ 99 w 501"/>
                <a:gd name="T3" fmla="*/ 31 h 295"/>
                <a:gd name="T4" fmla="*/ 109 w 501"/>
                <a:gd name="T5" fmla="*/ 46 h 295"/>
                <a:gd name="T6" fmla="*/ 113 w 501"/>
                <a:gd name="T7" fmla="*/ 57 h 295"/>
                <a:gd name="T8" fmla="*/ 114 w 501"/>
                <a:gd name="T9" fmla="*/ 60 h 295"/>
                <a:gd name="T10" fmla="*/ 114 w 501"/>
                <a:gd name="T11" fmla="*/ 62 h 295"/>
                <a:gd name="T12" fmla="*/ 114 w 501"/>
                <a:gd name="T13" fmla="*/ 65 h 295"/>
                <a:gd name="T14" fmla="*/ 114 w 501"/>
                <a:gd name="T15" fmla="*/ 68 h 295"/>
                <a:gd name="T16" fmla="*/ 106 w 501"/>
                <a:gd name="T17" fmla="*/ 61 h 295"/>
                <a:gd name="T18" fmla="*/ 91 w 501"/>
                <a:gd name="T19" fmla="*/ 50 h 295"/>
                <a:gd name="T20" fmla="*/ 76 w 501"/>
                <a:gd name="T21" fmla="*/ 44 h 295"/>
                <a:gd name="T22" fmla="*/ 60 w 501"/>
                <a:gd name="T23" fmla="*/ 42 h 295"/>
                <a:gd name="T24" fmla="*/ 44 w 501"/>
                <a:gd name="T25" fmla="*/ 43 h 295"/>
                <a:gd name="T26" fmla="*/ 30 w 501"/>
                <a:gd name="T27" fmla="*/ 45 h 295"/>
                <a:gd name="T28" fmla="*/ 18 w 501"/>
                <a:gd name="T29" fmla="*/ 49 h 295"/>
                <a:gd name="T30" fmla="*/ 8 w 501"/>
                <a:gd name="T31" fmla="*/ 53 h 295"/>
                <a:gd name="T32" fmla="*/ 4 w 501"/>
                <a:gd name="T33" fmla="*/ 52 h 295"/>
                <a:gd name="T34" fmla="*/ 3 w 501"/>
                <a:gd name="T35" fmla="*/ 48 h 295"/>
                <a:gd name="T36" fmla="*/ 5 w 501"/>
                <a:gd name="T37" fmla="*/ 44 h 295"/>
                <a:gd name="T38" fmla="*/ 16 w 501"/>
                <a:gd name="T39" fmla="*/ 40 h 295"/>
                <a:gd name="T40" fmla="*/ 28 w 501"/>
                <a:gd name="T41" fmla="*/ 35 h 295"/>
                <a:gd name="T42" fmla="*/ 36 w 501"/>
                <a:gd name="T43" fmla="*/ 32 h 295"/>
                <a:gd name="T44" fmla="*/ 39 w 501"/>
                <a:gd name="T45" fmla="*/ 30 h 295"/>
                <a:gd name="T46" fmla="*/ 40 w 501"/>
                <a:gd name="T47" fmla="*/ 28 h 295"/>
                <a:gd name="T48" fmla="*/ 41 w 501"/>
                <a:gd name="T49" fmla="*/ 26 h 295"/>
                <a:gd name="T50" fmla="*/ 41 w 501"/>
                <a:gd name="T51" fmla="*/ 25 h 295"/>
                <a:gd name="T52" fmla="*/ 40 w 501"/>
                <a:gd name="T53" fmla="*/ 23 h 295"/>
                <a:gd name="T54" fmla="*/ 37 w 501"/>
                <a:gd name="T55" fmla="*/ 21 h 295"/>
                <a:gd name="T56" fmla="*/ 33 w 501"/>
                <a:gd name="T57" fmla="*/ 21 h 295"/>
                <a:gd name="T58" fmla="*/ 26 w 501"/>
                <a:gd name="T59" fmla="*/ 22 h 295"/>
                <a:gd name="T60" fmla="*/ 15 w 501"/>
                <a:gd name="T61" fmla="*/ 23 h 295"/>
                <a:gd name="T62" fmla="*/ 4 w 501"/>
                <a:gd name="T63" fmla="*/ 25 h 295"/>
                <a:gd name="T64" fmla="*/ 1 w 501"/>
                <a:gd name="T65" fmla="*/ 20 h 295"/>
                <a:gd name="T66" fmla="*/ 2 w 501"/>
                <a:gd name="T67" fmla="*/ 9 h 295"/>
                <a:gd name="T68" fmla="*/ 8 w 501"/>
                <a:gd name="T69" fmla="*/ 4 h 295"/>
                <a:gd name="T70" fmla="*/ 18 w 501"/>
                <a:gd name="T71" fmla="*/ 2 h 295"/>
                <a:gd name="T72" fmla="*/ 28 w 501"/>
                <a:gd name="T73" fmla="*/ 1 h 295"/>
                <a:gd name="T74" fmla="*/ 37 w 501"/>
                <a:gd name="T75" fmla="*/ 0 h 295"/>
                <a:gd name="T76" fmla="*/ 46 w 501"/>
                <a:gd name="T77" fmla="*/ 1 h 295"/>
                <a:gd name="T78" fmla="*/ 55 w 501"/>
                <a:gd name="T79" fmla="*/ 2 h 295"/>
                <a:gd name="T80" fmla="*/ 63 w 501"/>
                <a:gd name="T81" fmla="*/ 4 h 295"/>
                <a:gd name="T82" fmla="*/ 71 w 501"/>
                <a:gd name="T83" fmla="*/ 7 h 29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1"/>
                <a:gd name="T127" fmla="*/ 0 h 295"/>
                <a:gd name="T128" fmla="*/ 501 w 501"/>
                <a:gd name="T129" fmla="*/ 295 h 29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1" h="295">
                  <a:moveTo>
                    <a:pt x="328" y="41"/>
                  </a:moveTo>
                  <a:lnTo>
                    <a:pt x="371" y="69"/>
                  </a:lnTo>
                  <a:lnTo>
                    <a:pt x="407" y="102"/>
                  </a:lnTo>
                  <a:lnTo>
                    <a:pt x="437" y="135"/>
                  </a:lnTo>
                  <a:lnTo>
                    <a:pt x="461" y="169"/>
                  </a:lnTo>
                  <a:lnTo>
                    <a:pt x="478" y="201"/>
                  </a:lnTo>
                  <a:lnTo>
                    <a:pt x="489" y="227"/>
                  </a:lnTo>
                  <a:lnTo>
                    <a:pt x="497" y="246"/>
                  </a:lnTo>
                  <a:lnTo>
                    <a:pt x="500" y="255"/>
                  </a:lnTo>
                  <a:lnTo>
                    <a:pt x="501" y="260"/>
                  </a:lnTo>
                  <a:lnTo>
                    <a:pt x="501" y="264"/>
                  </a:lnTo>
                  <a:lnTo>
                    <a:pt x="501" y="269"/>
                  </a:lnTo>
                  <a:lnTo>
                    <a:pt x="501" y="273"/>
                  </a:lnTo>
                  <a:lnTo>
                    <a:pt x="501" y="282"/>
                  </a:lnTo>
                  <a:lnTo>
                    <a:pt x="500" y="288"/>
                  </a:lnTo>
                  <a:lnTo>
                    <a:pt x="499" y="293"/>
                  </a:lnTo>
                  <a:lnTo>
                    <a:pt x="497" y="295"/>
                  </a:lnTo>
                  <a:lnTo>
                    <a:pt x="466" y="263"/>
                  </a:lnTo>
                  <a:lnTo>
                    <a:pt x="433" y="238"/>
                  </a:lnTo>
                  <a:lnTo>
                    <a:pt x="401" y="217"/>
                  </a:lnTo>
                  <a:lnTo>
                    <a:pt x="366" y="202"/>
                  </a:lnTo>
                  <a:lnTo>
                    <a:pt x="332" y="191"/>
                  </a:lnTo>
                  <a:lnTo>
                    <a:pt x="297" y="185"/>
                  </a:lnTo>
                  <a:lnTo>
                    <a:pt x="262" y="182"/>
                  </a:lnTo>
                  <a:lnTo>
                    <a:pt x="228" y="182"/>
                  </a:lnTo>
                  <a:lnTo>
                    <a:pt x="195" y="185"/>
                  </a:lnTo>
                  <a:lnTo>
                    <a:pt x="163" y="190"/>
                  </a:lnTo>
                  <a:lnTo>
                    <a:pt x="133" y="197"/>
                  </a:lnTo>
                  <a:lnTo>
                    <a:pt x="106" y="204"/>
                  </a:lnTo>
                  <a:lnTo>
                    <a:pt x="79" y="214"/>
                  </a:lnTo>
                  <a:lnTo>
                    <a:pt x="56" y="223"/>
                  </a:lnTo>
                  <a:lnTo>
                    <a:pt x="37" y="230"/>
                  </a:lnTo>
                  <a:lnTo>
                    <a:pt x="20" y="238"/>
                  </a:lnTo>
                  <a:lnTo>
                    <a:pt x="16" y="227"/>
                  </a:lnTo>
                  <a:lnTo>
                    <a:pt x="13" y="217"/>
                  </a:lnTo>
                  <a:lnTo>
                    <a:pt x="11" y="207"/>
                  </a:lnTo>
                  <a:lnTo>
                    <a:pt x="7" y="197"/>
                  </a:lnTo>
                  <a:lnTo>
                    <a:pt x="22" y="190"/>
                  </a:lnTo>
                  <a:lnTo>
                    <a:pt x="44" y="181"/>
                  </a:lnTo>
                  <a:lnTo>
                    <a:pt x="70" y="172"/>
                  </a:lnTo>
                  <a:lnTo>
                    <a:pt x="98" y="161"/>
                  </a:lnTo>
                  <a:lnTo>
                    <a:pt x="122" y="151"/>
                  </a:lnTo>
                  <a:lnTo>
                    <a:pt x="145" y="143"/>
                  </a:lnTo>
                  <a:lnTo>
                    <a:pt x="159" y="138"/>
                  </a:lnTo>
                  <a:lnTo>
                    <a:pt x="164" y="135"/>
                  </a:lnTo>
                  <a:lnTo>
                    <a:pt x="171" y="132"/>
                  </a:lnTo>
                  <a:lnTo>
                    <a:pt x="174" y="126"/>
                  </a:lnTo>
                  <a:lnTo>
                    <a:pt x="177" y="120"/>
                  </a:lnTo>
                  <a:lnTo>
                    <a:pt x="178" y="113"/>
                  </a:lnTo>
                  <a:lnTo>
                    <a:pt x="178" y="112"/>
                  </a:lnTo>
                  <a:lnTo>
                    <a:pt x="178" y="109"/>
                  </a:lnTo>
                  <a:lnTo>
                    <a:pt x="178" y="108"/>
                  </a:lnTo>
                  <a:lnTo>
                    <a:pt x="178" y="107"/>
                  </a:lnTo>
                  <a:lnTo>
                    <a:pt x="174" y="99"/>
                  </a:lnTo>
                  <a:lnTo>
                    <a:pt x="168" y="93"/>
                  </a:lnTo>
                  <a:lnTo>
                    <a:pt x="161" y="89"/>
                  </a:lnTo>
                  <a:lnTo>
                    <a:pt x="152" y="89"/>
                  </a:lnTo>
                  <a:lnTo>
                    <a:pt x="147" y="90"/>
                  </a:lnTo>
                  <a:lnTo>
                    <a:pt x="134" y="91"/>
                  </a:lnTo>
                  <a:lnTo>
                    <a:pt x="115" y="94"/>
                  </a:lnTo>
                  <a:lnTo>
                    <a:pt x="92" y="96"/>
                  </a:lnTo>
                  <a:lnTo>
                    <a:pt x="66" y="100"/>
                  </a:lnTo>
                  <a:lnTo>
                    <a:pt x="42" y="104"/>
                  </a:lnTo>
                  <a:lnTo>
                    <a:pt x="18" y="107"/>
                  </a:lnTo>
                  <a:lnTo>
                    <a:pt x="0" y="109"/>
                  </a:lnTo>
                  <a:lnTo>
                    <a:pt x="3" y="86"/>
                  </a:lnTo>
                  <a:lnTo>
                    <a:pt x="5" y="63"/>
                  </a:lnTo>
                  <a:lnTo>
                    <a:pt x="8" y="41"/>
                  </a:lnTo>
                  <a:lnTo>
                    <a:pt x="9" y="24"/>
                  </a:lnTo>
                  <a:lnTo>
                    <a:pt x="33" y="17"/>
                  </a:lnTo>
                  <a:lnTo>
                    <a:pt x="55" y="12"/>
                  </a:lnTo>
                  <a:lnTo>
                    <a:pt x="78" y="8"/>
                  </a:lnTo>
                  <a:lnTo>
                    <a:pt x="99" y="4"/>
                  </a:lnTo>
                  <a:lnTo>
                    <a:pt x="121" y="3"/>
                  </a:lnTo>
                  <a:lnTo>
                    <a:pt x="142" y="0"/>
                  </a:lnTo>
                  <a:lnTo>
                    <a:pt x="163" y="0"/>
                  </a:lnTo>
                  <a:lnTo>
                    <a:pt x="182" y="0"/>
                  </a:lnTo>
                  <a:lnTo>
                    <a:pt x="203" y="3"/>
                  </a:lnTo>
                  <a:lnTo>
                    <a:pt x="221" y="5"/>
                  </a:lnTo>
                  <a:lnTo>
                    <a:pt x="241" y="8"/>
                  </a:lnTo>
                  <a:lnTo>
                    <a:pt x="259" y="13"/>
                  </a:lnTo>
                  <a:lnTo>
                    <a:pt x="277" y="18"/>
                  </a:lnTo>
                  <a:lnTo>
                    <a:pt x="294" y="25"/>
                  </a:lnTo>
                  <a:lnTo>
                    <a:pt x="311" y="31"/>
                  </a:lnTo>
                  <a:lnTo>
                    <a:pt x="328" y="41"/>
                  </a:lnTo>
                  <a:close/>
                </a:path>
              </a:pathLst>
            </a:custGeom>
            <a:solidFill>
              <a:srgbClr val="C0C0C0"/>
            </a:solidFill>
            <a:ln w="9525">
              <a:noFill/>
              <a:round/>
              <a:headEnd/>
              <a:tailEnd/>
            </a:ln>
          </p:spPr>
          <p:txBody>
            <a:bodyPr/>
            <a:lstStyle/>
            <a:p>
              <a:pPr rtl="0"/>
              <a:endParaRPr lang="en-US" sz="3800"/>
            </a:p>
          </p:txBody>
        </p:sp>
        <p:sp>
          <p:nvSpPr>
            <p:cNvPr id="41628" name="Freeform 668"/>
            <p:cNvSpPr>
              <a:spLocks/>
            </p:cNvSpPr>
            <p:nvPr/>
          </p:nvSpPr>
          <p:spPr bwMode="auto">
            <a:xfrm>
              <a:off x="570" y="2602"/>
              <a:ext cx="18" cy="22"/>
            </a:xfrm>
            <a:custGeom>
              <a:avLst/>
              <a:gdLst>
                <a:gd name="T0" fmla="*/ 7 w 78"/>
                <a:gd name="T1" fmla="*/ 0 h 96"/>
                <a:gd name="T2" fmla="*/ 6 w 78"/>
                <a:gd name="T3" fmla="*/ 1 h 96"/>
                <a:gd name="T4" fmla="*/ 5 w 78"/>
                <a:gd name="T5" fmla="*/ 2 h 96"/>
                <a:gd name="T6" fmla="*/ 5 w 78"/>
                <a:gd name="T7" fmla="*/ 3 h 96"/>
                <a:gd name="T8" fmla="*/ 4 w 78"/>
                <a:gd name="T9" fmla="*/ 4 h 96"/>
                <a:gd name="T10" fmla="*/ 4 w 78"/>
                <a:gd name="T11" fmla="*/ 4 h 96"/>
                <a:gd name="T12" fmla="*/ 5 w 78"/>
                <a:gd name="T13" fmla="*/ 5 h 96"/>
                <a:gd name="T14" fmla="*/ 5 w 78"/>
                <a:gd name="T15" fmla="*/ 5 h 96"/>
                <a:gd name="T16" fmla="*/ 5 w 78"/>
                <a:gd name="T17" fmla="*/ 6 h 96"/>
                <a:gd name="T18" fmla="*/ 5 w 78"/>
                <a:gd name="T19" fmla="*/ 6 h 96"/>
                <a:gd name="T20" fmla="*/ 6 w 78"/>
                <a:gd name="T21" fmla="*/ 8 h 96"/>
                <a:gd name="T22" fmla="*/ 6 w 78"/>
                <a:gd name="T23" fmla="*/ 10 h 96"/>
                <a:gd name="T24" fmla="*/ 7 w 78"/>
                <a:gd name="T25" fmla="*/ 12 h 96"/>
                <a:gd name="T26" fmla="*/ 6 w 78"/>
                <a:gd name="T27" fmla="*/ 13 h 96"/>
                <a:gd name="T28" fmla="*/ 4 w 78"/>
                <a:gd name="T29" fmla="*/ 13 h 96"/>
                <a:gd name="T30" fmla="*/ 3 w 78"/>
                <a:gd name="T31" fmla="*/ 14 h 96"/>
                <a:gd name="T32" fmla="*/ 3 w 78"/>
                <a:gd name="T33" fmla="*/ 14 h 96"/>
                <a:gd name="T34" fmla="*/ 2 w 78"/>
                <a:gd name="T35" fmla="*/ 14 h 96"/>
                <a:gd name="T36" fmla="*/ 1 w 78"/>
                <a:gd name="T37" fmla="*/ 15 h 96"/>
                <a:gd name="T38" fmla="*/ 0 w 78"/>
                <a:gd name="T39" fmla="*/ 17 h 96"/>
                <a:gd name="T40" fmla="*/ 0 w 78"/>
                <a:gd name="T41" fmla="*/ 18 h 96"/>
                <a:gd name="T42" fmla="*/ 0 w 78"/>
                <a:gd name="T43" fmla="*/ 18 h 96"/>
                <a:gd name="T44" fmla="*/ 0 w 78"/>
                <a:gd name="T45" fmla="*/ 18 h 96"/>
                <a:gd name="T46" fmla="*/ 0 w 78"/>
                <a:gd name="T47" fmla="*/ 19 h 96"/>
                <a:gd name="T48" fmla="*/ 0 w 78"/>
                <a:gd name="T49" fmla="*/ 19 h 96"/>
                <a:gd name="T50" fmla="*/ 1 w 78"/>
                <a:gd name="T51" fmla="*/ 21 h 96"/>
                <a:gd name="T52" fmla="*/ 2 w 78"/>
                <a:gd name="T53" fmla="*/ 22 h 96"/>
                <a:gd name="T54" fmla="*/ 4 w 78"/>
                <a:gd name="T55" fmla="*/ 22 h 96"/>
                <a:gd name="T56" fmla="*/ 6 w 78"/>
                <a:gd name="T57" fmla="*/ 22 h 96"/>
                <a:gd name="T58" fmla="*/ 15 w 78"/>
                <a:gd name="T59" fmla="*/ 19 h 96"/>
                <a:gd name="T60" fmla="*/ 16 w 78"/>
                <a:gd name="T61" fmla="*/ 18 h 96"/>
                <a:gd name="T62" fmla="*/ 16 w 78"/>
                <a:gd name="T63" fmla="*/ 18 h 96"/>
                <a:gd name="T64" fmla="*/ 17 w 78"/>
                <a:gd name="T65" fmla="*/ 18 h 96"/>
                <a:gd name="T66" fmla="*/ 18 w 78"/>
                <a:gd name="T67" fmla="*/ 17 h 96"/>
                <a:gd name="T68" fmla="*/ 18 w 78"/>
                <a:gd name="T69" fmla="*/ 16 h 96"/>
                <a:gd name="T70" fmla="*/ 18 w 78"/>
                <a:gd name="T71" fmla="*/ 15 h 96"/>
                <a:gd name="T72" fmla="*/ 18 w 78"/>
                <a:gd name="T73" fmla="*/ 14 h 96"/>
                <a:gd name="T74" fmla="*/ 18 w 78"/>
                <a:gd name="T75" fmla="*/ 13 h 96"/>
                <a:gd name="T76" fmla="*/ 13 w 78"/>
                <a:gd name="T77" fmla="*/ 2 h 96"/>
                <a:gd name="T78" fmla="*/ 12 w 78"/>
                <a:gd name="T79" fmla="*/ 1 h 96"/>
                <a:gd name="T80" fmla="*/ 10 w 78"/>
                <a:gd name="T81" fmla="*/ 0 h 96"/>
                <a:gd name="T82" fmla="*/ 9 w 78"/>
                <a:gd name="T83" fmla="*/ 0 h 96"/>
                <a:gd name="T84" fmla="*/ 7 w 78"/>
                <a:gd name="T85" fmla="*/ 0 h 9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8"/>
                <a:gd name="T130" fmla="*/ 0 h 96"/>
                <a:gd name="T131" fmla="*/ 78 w 78"/>
                <a:gd name="T132" fmla="*/ 96 h 9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8" h="96">
                  <a:moveTo>
                    <a:pt x="31" y="1"/>
                  </a:moveTo>
                  <a:lnTo>
                    <a:pt x="26" y="4"/>
                  </a:lnTo>
                  <a:lnTo>
                    <a:pt x="22" y="8"/>
                  </a:lnTo>
                  <a:lnTo>
                    <a:pt x="21" y="13"/>
                  </a:lnTo>
                  <a:lnTo>
                    <a:pt x="19" y="18"/>
                  </a:lnTo>
                  <a:lnTo>
                    <a:pt x="19" y="19"/>
                  </a:lnTo>
                  <a:lnTo>
                    <a:pt x="21" y="22"/>
                  </a:lnTo>
                  <a:lnTo>
                    <a:pt x="21" y="23"/>
                  </a:lnTo>
                  <a:lnTo>
                    <a:pt x="21" y="26"/>
                  </a:lnTo>
                  <a:lnTo>
                    <a:pt x="22" y="28"/>
                  </a:lnTo>
                  <a:lnTo>
                    <a:pt x="25" y="35"/>
                  </a:lnTo>
                  <a:lnTo>
                    <a:pt x="28" y="43"/>
                  </a:lnTo>
                  <a:lnTo>
                    <a:pt x="32" y="53"/>
                  </a:lnTo>
                  <a:lnTo>
                    <a:pt x="26" y="56"/>
                  </a:lnTo>
                  <a:lnTo>
                    <a:pt x="19" y="58"/>
                  </a:lnTo>
                  <a:lnTo>
                    <a:pt x="14" y="60"/>
                  </a:lnTo>
                  <a:lnTo>
                    <a:pt x="13" y="60"/>
                  </a:lnTo>
                  <a:lnTo>
                    <a:pt x="8" y="62"/>
                  </a:lnTo>
                  <a:lnTo>
                    <a:pt x="4" y="66"/>
                  </a:lnTo>
                  <a:lnTo>
                    <a:pt x="1" y="73"/>
                  </a:lnTo>
                  <a:lnTo>
                    <a:pt x="0" y="78"/>
                  </a:lnTo>
                  <a:lnTo>
                    <a:pt x="0" y="79"/>
                  </a:lnTo>
                  <a:lnTo>
                    <a:pt x="0" y="80"/>
                  </a:lnTo>
                  <a:lnTo>
                    <a:pt x="0" y="82"/>
                  </a:lnTo>
                  <a:lnTo>
                    <a:pt x="1" y="83"/>
                  </a:lnTo>
                  <a:lnTo>
                    <a:pt x="5" y="90"/>
                  </a:lnTo>
                  <a:lnTo>
                    <a:pt x="10" y="95"/>
                  </a:lnTo>
                  <a:lnTo>
                    <a:pt x="18" y="96"/>
                  </a:lnTo>
                  <a:lnTo>
                    <a:pt x="25" y="96"/>
                  </a:lnTo>
                  <a:lnTo>
                    <a:pt x="65" y="83"/>
                  </a:lnTo>
                  <a:lnTo>
                    <a:pt x="69" y="80"/>
                  </a:lnTo>
                  <a:lnTo>
                    <a:pt x="71" y="79"/>
                  </a:lnTo>
                  <a:lnTo>
                    <a:pt x="74" y="77"/>
                  </a:lnTo>
                  <a:lnTo>
                    <a:pt x="77" y="73"/>
                  </a:lnTo>
                  <a:lnTo>
                    <a:pt x="78" y="69"/>
                  </a:lnTo>
                  <a:lnTo>
                    <a:pt x="78" y="65"/>
                  </a:lnTo>
                  <a:lnTo>
                    <a:pt x="78" y="61"/>
                  </a:lnTo>
                  <a:lnTo>
                    <a:pt x="77" y="57"/>
                  </a:lnTo>
                  <a:lnTo>
                    <a:pt x="56" y="10"/>
                  </a:lnTo>
                  <a:lnTo>
                    <a:pt x="52" y="5"/>
                  </a:lnTo>
                  <a:lnTo>
                    <a:pt x="45" y="1"/>
                  </a:lnTo>
                  <a:lnTo>
                    <a:pt x="39" y="0"/>
                  </a:lnTo>
                  <a:lnTo>
                    <a:pt x="31" y="1"/>
                  </a:lnTo>
                  <a:close/>
                </a:path>
              </a:pathLst>
            </a:custGeom>
            <a:solidFill>
              <a:srgbClr val="000000"/>
            </a:solidFill>
            <a:ln w="9525">
              <a:noFill/>
              <a:round/>
              <a:headEnd/>
              <a:tailEnd/>
            </a:ln>
          </p:spPr>
          <p:txBody>
            <a:bodyPr/>
            <a:lstStyle/>
            <a:p>
              <a:pPr rtl="0"/>
              <a:endParaRPr lang="en-US" sz="3800"/>
            </a:p>
          </p:txBody>
        </p:sp>
        <p:sp>
          <p:nvSpPr>
            <p:cNvPr id="41629" name="Freeform 669"/>
            <p:cNvSpPr>
              <a:spLocks/>
            </p:cNvSpPr>
            <p:nvPr/>
          </p:nvSpPr>
          <p:spPr bwMode="auto">
            <a:xfrm>
              <a:off x="545" y="2598"/>
              <a:ext cx="8" cy="9"/>
            </a:xfrm>
            <a:custGeom>
              <a:avLst/>
              <a:gdLst>
                <a:gd name="T0" fmla="*/ 8 w 39"/>
                <a:gd name="T1" fmla="*/ 4 h 41"/>
                <a:gd name="T2" fmla="*/ 8 w 39"/>
                <a:gd name="T3" fmla="*/ 6 h 41"/>
                <a:gd name="T4" fmla="*/ 7 w 39"/>
                <a:gd name="T5" fmla="*/ 7 h 41"/>
                <a:gd name="T6" fmla="*/ 5 w 39"/>
                <a:gd name="T7" fmla="*/ 9 h 41"/>
                <a:gd name="T8" fmla="*/ 4 w 39"/>
                <a:gd name="T9" fmla="*/ 9 h 41"/>
                <a:gd name="T10" fmla="*/ 2 w 39"/>
                <a:gd name="T11" fmla="*/ 9 h 41"/>
                <a:gd name="T12" fmla="*/ 1 w 39"/>
                <a:gd name="T13" fmla="*/ 7 h 41"/>
                <a:gd name="T14" fmla="*/ 0 w 39"/>
                <a:gd name="T15" fmla="*/ 6 h 41"/>
                <a:gd name="T16" fmla="*/ 0 w 39"/>
                <a:gd name="T17" fmla="*/ 4 h 41"/>
                <a:gd name="T18" fmla="*/ 0 w 39"/>
                <a:gd name="T19" fmla="*/ 3 h 41"/>
                <a:gd name="T20" fmla="*/ 1 w 39"/>
                <a:gd name="T21" fmla="*/ 1 h 41"/>
                <a:gd name="T22" fmla="*/ 2 w 39"/>
                <a:gd name="T23" fmla="*/ 0 h 41"/>
                <a:gd name="T24" fmla="*/ 4 w 39"/>
                <a:gd name="T25" fmla="*/ 0 h 41"/>
                <a:gd name="T26" fmla="*/ 5 w 39"/>
                <a:gd name="T27" fmla="*/ 0 h 41"/>
                <a:gd name="T28" fmla="*/ 7 w 39"/>
                <a:gd name="T29" fmla="*/ 1 h 41"/>
                <a:gd name="T30" fmla="*/ 8 w 39"/>
                <a:gd name="T31" fmla="*/ 3 h 41"/>
                <a:gd name="T32" fmla="*/ 8 w 39"/>
                <a:gd name="T33" fmla="*/ 4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41"/>
                <a:gd name="T53" fmla="*/ 39 w 39"/>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41">
                  <a:moveTo>
                    <a:pt x="39" y="20"/>
                  </a:moveTo>
                  <a:lnTo>
                    <a:pt x="38" y="28"/>
                  </a:lnTo>
                  <a:lnTo>
                    <a:pt x="33" y="34"/>
                  </a:lnTo>
                  <a:lnTo>
                    <a:pt x="26" y="39"/>
                  </a:lnTo>
                  <a:lnTo>
                    <a:pt x="18" y="41"/>
                  </a:lnTo>
                  <a:lnTo>
                    <a:pt x="12" y="39"/>
                  </a:lnTo>
                  <a:lnTo>
                    <a:pt x="5" y="34"/>
                  </a:lnTo>
                  <a:lnTo>
                    <a:pt x="1" y="28"/>
                  </a:lnTo>
                  <a:lnTo>
                    <a:pt x="0" y="20"/>
                  </a:lnTo>
                  <a:lnTo>
                    <a:pt x="1" y="12"/>
                  </a:lnTo>
                  <a:lnTo>
                    <a:pt x="5" y="5"/>
                  </a:lnTo>
                  <a:lnTo>
                    <a:pt x="12" y="1"/>
                  </a:lnTo>
                  <a:lnTo>
                    <a:pt x="18" y="0"/>
                  </a:lnTo>
                  <a:lnTo>
                    <a:pt x="26" y="1"/>
                  </a:lnTo>
                  <a:lnTo>
                    <a:pt x="33" y="5"/>
                  </a:lnTo>
                  <a:lnTo>
                    <a:pt x="38" y="12"/>
                  </a:lnTo>
                  <a:lnTo>
                    <a:pt x="39" y="20"/>
                  </a:lnTo>
                  <a:close/>
                </a:path>
              </a:pathLst>
            </a:custGeom>
            <a:solidFill>
              <a:srgbClr val="000000"/>
            </a:solidFill>
            <a:ln w="9525">
              <a:noFill/>
              <a:round/>
              <a:headEnd/>
              <a:tailEnd/>
            </a:ln>
          </p:spPr>
          <p:txBody>
            <a:bodyPr/>
            <a:lstStyle/>
            <a:p>
              <a:pPr rtl="0"/>
              <a:endParaRPr lang="en-US" sz="3800"/>
            </a:p>
          </p:txBody>
        </p:sp>
        <p:sp>
          <p:nvSpPr>
            <p:cNvPr id="41630" name="Freeform 670"/>
            <p:cNvSpPr>
              <a:spLocks/>
            </p:cNvSpPr>
            <p:nvPr/>
          </p:nvSpPr>
          <p:spPr bwMode="auto">
            <a:xfrm>
              <a:off x="596" y="2596"/>
              <a:ext cx="9" cy="9"/>
            </a:xfrm>
            <a:custGeom>
              <a:avLst/>
              <a:gdLst>
                <a:gd name="T0" fmla="*/ 9 w 40"/>
                <a:gd name="T1" fmla="*/ 5 h 40"/>
                <a:gd name="T2" fmla="*/ 9 w 40"/>
                <a:gd name="T3" fmla="*/ 7 h 40"/>
                <a:gd name="T4" fmla="*/ 8 w 40"/>
                <a:gd name="T5" fmla="*/ 8 h 40"/>
                <a:gd name="T6" fmla="*/ 7 w 40"/>
                <a:gd name="T7" fmla="*/ 9 h 40"/>
                <a:gd name="T8" fmla="*/ 5 w 40"/>
                <a:gd name="T9" fmla="*/ 9 h 40"/>
                <a:gd name="T10" fmla="*/ 3 w 40"/>
                <a:gd name="T11" fmla="*/ 9 h 40"/>
                <a:gd name="T12" fmla="*/ 2 w 40"/>
                <a:gd name="T13" fmla="*/ 8 h 40"/>
                <a:gd name="T14" fmla="*/ 0 w 40"/>
                <a:gd name="T15" fmla="*/ 7 h 40"/>
                <a:gd name="T16" fmla="*/ 0 w 40"/>
                <a:gd name="T17" fmla="*/ 5 h 40"/>
                <a:gd name="T18" fmla="*/ 0 w 40"/>
                <a:gd name="T19" fmla="*/ 3 h 40"/>
                <a:gd name="T20" fmla="*/ 2 w 40"/>
                <a:gd name="T21" fmla="*/ 2 h 40"/>
                <a:gd name="T22" fmla="*/ 3 w 40"/>
                <a:gd name="T23" fmla="*/ 0 h 40"/>
                <a:gd name="T24" fmla="*/ 5 w 40"/>
                <a:gd name="T25" fmla="*/ 0 h 40"/>
                <a:gd name="T26" fmla="*/ 7 w 40"/>
                <a:gd name="T27" fmla="*/ 0 h 40"/>
                <a:gd name="T28" fmla="*/ 8 w 40"/>
                <a:gd name="T29" fmla="*/ 2 h 40"/>
                <a:gd name="T30" fmla="*/ 9 w 40"/>
                <a:gd name="T31" fmla="*/ 3 h 40"/>
                <a:gd name="T32" fmla="*/ 9 w 40"/>
                <a:gd name="T33" fmla="*/ 5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40"/>
                <a:gd name="T53" fmla="*/ 40 w 40"/>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40">
                  <a:moveTo>
                    <a:pt x="40" y="21"/>
                  </a:moveTo>
                  <a:lnTo>
                    <a:pt x="39" y="29"/>
                  </a:lnTo>
                  <a:lnTo>
                    <a:pt x="35" y="34"/>
                  </a:lnTo>
                  <a:lnTo>
                    <a:pt x="29" y="39"/>
                  </a:lnTo>
                  <a:lnTo>
                    <a:pt x="21" y="40"/>
                  </a:lnTo>
                  <a:lnTo>
                    <a:pt x="13" y="39"/>
                  </a:lnTo>
                  <a:lnTo>
                    <a:pt x="7" y="34"/>
                  </a:lnTo>
                  <a:lnTo>
                    <a:pt x="1" y="29"/>
                  </a:lnTo>
                  <a:lnTo>
                    <a:pt x="0" y="21"/>
                  </a:lnTo>
                  <a:lnTo>
                    <a:pt x="1" y="13"/>
                  </a:lnTo>
                  <a:lnTo>
                    <a:pt x="7" y="7"/>
                  </a:lnTo>
                  <a:lnTo>
                    <a:pt x="13" y="1"/>
                  </a:lnTo>
                  <a:lnTo>
                    <a:pt x="21" y="0"/>
                  </a:lnTo>
                  <a:lnTo>
                    <a:pt x="29" y="1"/>
                  </a:lnTo>
                  <a:lnTo>
                    <a:pt x="35" y="7"/>
                  </a:lnTo>
                  <a:lnTo>
                    <a:pt x="39" y="13"/>
                  </a:lnTo>
                  <a:lnTo>
                    <a:pt x="40" y="21"/>
                  </a:lnTo>
                  <a:close/>
                </a:path>
              </a:pathLst>
            </a:custGeom>
            <a:solidFill>
              <a:srgbClr val="000000"/>
            </a:solidFill>
            <a:ln w="9525">
              <a:noFill/>
              <a:round/>
              <a:headEnd/>
              <a:tailEnd/>
            </a:ln>
          </p:spPr>
          <p:txBody>
            <a:bodyPr/>
            <a:lstStyle/>
            <a:p>
              <a:pPr rtl="0"/>
              <a:endParaRPr lang="en-US" sz="3800"/>
            </a:p>
          </p:txBody>
        </p:sp>
        <p:sp>
          <p:nvSpPr>
            <p:cNvPr id="41631" name="Freeform 671"/>
            <p:cNvSpPr>
              <a:spLocks/>
            </p:cNvSpPr>
            <p:nvPr/>
          </p:nvSpPr>
          <p:spPr bwMode="auto">
            <a:xfrm>
              <a:off x="429" y="2630"/>
              <a:ext cx="86" cy="174"/>
            </a:xfrm>
            <a:custGeom>
              <a:avLst/>
              <a:gdLst>
                <a:gd name="T0" fmla="*/ 42 w 375"/>
                <a:gd name="T1" fmla="*/ 4 h 760"/>
                <a:gd name="T2" fmla="*/ 29 w 375"/>
                <a:gd name="T3" fmla="*/ 21 h 760"/>
                <a:gd name="T4" fmla="*/ 12 w 375"/>
                <a:gd name="T5" fmla="*/ 68 h 760"/>
                <a:gd name="T6" fmla="*/ 3 w 375"/>
                <a:gd name="T7" fmla="*/ 120 h 760"/>
                <a:gd name="T8" fmla="*/ 0 w 375"/>
                <a:gd name="T9" fmla="*/ 155 h 760"/>
                <a:gd name="T10" fmla="*/ 0 w 375"/>
                <a:gd name="T11" fmla="*/ 165 h 760"/>
                <a:gd name="T12" fmla="*/ 10 w 375"/>
                <a:gd name="T13" fmla="*/ 169 h 760"/>
                <a:gd name="T14" fmla="*/ 22 w 375"/>
                <a:gd name="T15" fmla="*/ 173 h 760"/>
                <a:gd name="T16" fmla="*/ 33 w 375"/>
                <a:gd name="T17" fmla="*/ 174 h 760"/>
                <a:gd name="T18" fmla="*/ 42 w 375"/>
                <a:gd name="T19" fmla="*/ 173 h 760"/>
                <a:gd name="T20" fmla="*/ 48 w 375"/>
                <a:gd name="T21" fmla="*/ 171 h 760"/>
                <a:gd name="T22" fmla="*/ 53 w 375"/>
                <a:gd name="T23" fmla="*/ 168 h 760"/>
                <a:gd name="T24" fmla="*/ 57 w 375"/>
                <a:gd name="T25" fmla="*/ 166 h 760"/>
                <a:gd name="T26" fmla="*/ 59 w 375"/>
                <a:gd name="T27" fmla="*/ 164 h 760"/>
                <a:gd name="T28" fmla="*/ 60 w 375"/>
                <a:gd name="T29" fmla="*/ 162 h 760"/>
                <a:gd name="T30" fmla="*/ 58 w 375"/>
                <a:gd name="T31" fmla="*/ 141 h 760"/>
                <a:gd name="T32" fmla="*/ 58 w 375"/>
                <a:gd name="T33" fmla="*/ 116 h 760"/>
                <a:gd name="T34" fmla="*/ 62 w 375"/>
                <a:gd name="T35" fmla="*/ 101 h 760"/>
                <a:gd name="T36" fmla="*/ 66 w 375"/>
                <a:gd name="T37" fmla="*/ 95 h 760"/>
                <a:gd name="T38" fmla="*/ 71 w 375"/>
                <a:gd name="T39" fmla="*/ 91 h 760"/>
                <a:gd name="T40" fmla="*/ 79 w 375"/>
                <a:gd name="T41" fmla="*/ 82 h 760"/>
                <a:gd name="T42" fmla="*/ 83 w 375"/>
                <a:gd name="T43" fmla="*/ 73 h 760"/>
                <a:gd name="T44" fmla="*/ 85 w 375"/>
                <a:gd name="T45" fmla="*/ 66 h 760"/>
                <a:gd name="T46" fmla="*/ 86 w 375"/>
                <a:gd name="T47" fmla="*/ 64 h 760"/>
                <a:gd name="T48" fmla="*/ 85 w 375"/>
                <a:gd name="T49" fmla="*/ 61 h 760"/>
                <a:gd name="T50" fmla="*/ 83 w 375"/>
                <a:gd name="T51" fmla="*/ 50 h 760"/>
                <a:gd name="T52" fmla="*/ 79 w 375"/>
                <a:gd name="T53" fmla="*/ 34 h 760"/>
                <a:gd name="T54" fmla="*/ 75 w 375"/>
                <a:gd name="T55" fmla="*/ 18 h 760"/>
                <a:gd name="T56" fmla="*/ 72 w 375"/>
                <a:gd name="T57" fmla="*/ 8 h 760"/>
                <a:gd name="T58" fmla="*/ 67 w 375"/>
                <a:gd name="T59" fmla="*/ 3 h 760"/>
                <a:gd name="T60" fmla="*/ 61 w 375"/>
                <a:gd name="T61" fmla="*/ 1 h 760"/>
                <a:gd name="T62" fmla="*/ 54 w 375"/>
                <a:gd name="T63" fmla="*/ 0 h 760"/>
                <a:gd name="T64" fmla="*/ 47 w 375"/>
                <a:gd name="T65" fmla="*/ 2 h 760"/>
                <a:gd name="T66" fmla="*/ 43 w 375"/>
                <a:gd name="T67" fmla="*/ 4 h 7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75"/>
                <a:gd name="T103" fmla="*/ 0 h 760"/>
                <a:gd name="T104" fmla="*/ 375 w 375"/>
                <a:gd name="T105" fmla="*/ 760 h 7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75" h="760">
                  <a:moveTo>
                    <a:pt x="185" y="17"/>
                  </a:moveTo>
                  <a:lnTo>
                    <a:pt x="182" y="18"/>
                  </a:lnTo>
                  <a:lnTo>
                    <a:pt x="180" y="19"/>
                  </a:lnTo>
                  <a:lnTo>
                    <a:pt x="125" y="92"/>
                  </a:lnTo>
                  <a:lnTo>
                    <a:pt x="82" y="189"/>
                  </a:lnTo>
                  <a:lnTo>
                    <a:pt x="51" y="299"/>
                  </a:lnTo>
                  <a:lnTo>
                    <a:pt x="28" y="414"/>
                  </a:lnTo>
                  <a:lnTo>
                    <a:pt x="13" y="522"/>
                  </a:lnTo>
                  <a:lnTo>
                    <a:pt x="5" y="613"/>
                  </a:lnTo>
                  <a:lnTo>
                    <a:pt x="2" y="678"/>
                  </a:lnTo>
                  <a:lnTo>
                    <a:pt x="0" y="708"/>
                  </a:lnTo>
                  <a:lnTo>
                    <a:pt x="0" y="719"/>
                  </a:lnTo>
                  <a:lnTo>
                    <a:pt x="12" y="726"/>
                  </a:lnTo>
                  <a:lnTo>
                    <a:pt x="43" y="739"/>
                  </a:lnTo>
                  <a:lnTo>
                    <a:pt x="72" y="748"/>
                  </a:lnTo>
                  <a:lnTo>
                    <a:pt x="98" y="754"/>
                  </a:lnTo>
                  <a:lnTo>
                    <a:pt x="121" y="758"/>
                  </a:lnTo>
                  <a:lnTo>
                    <a:pt x="143" y="760"/>
                  </a:lnTo>
                  <a:lnTo>
                    <a:pt x="164" y="758"/>
                  </a:lnTo>
                  <a:lnTo>
                    <a:pt x="181" y="756"/>
                  </a:lnTo>
                  <a:lnTo>
                    <a:pt x="198" y="750"/>
                  </a:lnTo>
                  <a:lnTo>
                    <a:pt x="211" y="747"/>
                  </a:lnTo>
                  <a:lnTo>
                    <a:pt x="223" y="740"/>
                  </a:lnTo>
                  <a:lnTo>
                    <a:pt x="233" y="734"/>
                  </a:lnTo>
                  <a:lnTo>
                    <a:pt x="242" y="728"/>
                  </a:lnTo>
                  <a:lnTo>
                    <a:pt x="249" y="723"/>
                  </a:lnTo>
                  <a:lnTo>
                    <a:pt x="253" y="719"/>
                  </a:lnTo>
                  <a:lnTo>
                    <a:pt x="257" y="715"/>
                  </a:lnTo>
                  <a:lnTo>
                    <a:pt x="258" y="714"/>
                  </a:lnTo>
                  <a:lnTo>
                    <a:pt x="263" y="706"/>
                  </a:lnTo>
                  <a:lnTo>
                    <a:pt x="262" y="698"/>
                  </a:lnTo>
                  <a:lnTo>
                    <a:pt x="253" y="618"/>
                  </a:lnTo>
                  <a:lnTo>
                    <a:pt x="251" y="554"/>
                  </a:lnTo>
                  <a:lnTo>
                    <a:pt x="255" y="505"/>
                  </a:lnTo>
                  <a:lnTo>
                    <a:pt x="262" y="467"/>
                  </a:lnTo>
                  <a:lnTo>
                    <a:pt x="271" y="442"/>
                  </a:lnTo>
                  <a:lnTo>
                    <a:pt x="280" y="425"/>
                  </a:lnTo>
                  <a:lnTo>
                    <a:pt x="287" y="417"/>
                  </a:lnTo>
                  <a:lnTo>
                    <a:pt x="289" y="415"/>
                  </a:lnTo>
                  <a:lnTo>
                    <a:pt x="310" y="399"/>
                  </a:lnTo>
                  <a:lnTo>
                    <a:pt x="327" y="380"/>
                  </a:lnTo>
                  <a:lnTo>
                    <a:pt x="343" y="359"/>
                  </a:lnTo>
                  <a:lnTo>
                    <a:pt x="353" y="338"/>
                  </a:lnTo>
                  <a:lnTo>
                    <a:pt x="362" y="319"/>
                  </a:lnTo>
                  <a:lnTo>
                    <a:pt x="369" y="302"/>
                  </a:lnTo>
                  <a:lnTo>
                    <a:pt x="372" y="290"/>
                  </a:lnTo>
                  <a:lnTo>
                    <a:pt x="374" y="285"/>
                  </a:lnTo>
                  <a:lnTo>
                    <a:pt x="375" y="281"/>
                  </a:lnTo>
                  <a:lnTo>
                    <a:pt x="374" y="277"/>
                  </a:lnTo>
                  <a:lnTo>
                    <a:pt x="372" y="268"/>
                  </a:lnTo>
                  <a:lnTo>
                    <a:pt x="367" y="248"/>
                  </a:lnTo>
                  <a:lnTo>
                    <a:pt x="362" y="220"/>
                  </a:lnTo>
                  <a:lnTo>
                    <a:pt x="354" y="185"/>
                  </a:lnTo>
                  <a:lnTo>
                    <a:pt x="345" y="148"/>
                  </a:lnTo>
                  <a:lnTo>
                    <a:pt x="337" y="112"/>
                  </a:lnTo>
                  <a:lnTo>
                    <a:pt x="328" y="78"/>
                  </a:lnTo>
                  <a:lnTo>
                    <a:pt x="319" y="49"/>
                  </a:lnTo>
                  <a:lnTo>
                    <a:pt x="313" y="35"/>
                  </a:lnTo>
                  <a:lnTo>
                    <a:pt x="305" y="23"/>
                  </a:lnTo>
                  <a:lnTo>
                    <a:pt x="294" y="13"/>
                  </a:lnTo>
                  <a:lnTo>
                    <a:pt x="281" y="6"/>
                  </a:lnTo>
                  <a:lnTo>
                    <a:pt x="266" y="3"/>
                  </a:lnTo>
                  <a:lnTo>
                    <a:pt x="250" y="0"/>
                  </a:lnTo>
                  <a:lnTo>
                    <a:pt x="234" y="1"/>
                  </a:lnTo>
                  <a:lnTo>
                    <a:pt x="220" y="4"/>
                  </a:lnTo>
                  <a:lnTo>
                    <a:pt x="207" y="8"/>
                  </a:lnTo>
                  <a:lnTo>
                    <a:pt x="197" y="12"/>
                  </a:lnTo>
                  <a:lnTo>
                    <a:pt x="189" y="16"/>
                  </a:lnTo>
                  <a:lnTo>
                    <a:pt x="185" y="17"/>
                  </a:lnTo>
                  <a:close/>
                </a:path>
              </a:pathLst>
            </a:custGeom>
            <a:solidFill>
              <a:srgbClr val="000000"/>
            </a:solidFill>
            <a:ln w="9525">
              <a:noFill/>
              <a:round/>
              <a:headEnd/>
              <a:tailEnd/>
            </a:ln>
          </p:spPr>
          <p:txBody>
            <a:bodyPr/>
            <a:lstStyle/>
            <a:p>
              <a:pPr rtl="0"/>
              <a:endParaRPr lang="en-US" sz="3800"/>
            </a:p>
          </p:txBody>
        </p:sp>
        <p:sp>
          <p:nvSpPr>
            <p:cNvPr id="41632" name="Freeform 672"/>
            <p:cNvSpPr>
              <a:spLocks/>
            </p:cNvSpPr>
            <p:nvPr/>
          </p:nvSpPr>
          <p:spPr bwMode="auto">
            <a:xfrm>
              <a:off x="438" y="2639"/>
              <a:ext cx="67" cy="156"/>
            </a:xfrm>
            <a:custGeom>
              <a:avLst/>
              <a:gdLst>
                <a:gd name="T0" fmla="*/ 52 w 292"/>
                <a:gd name="T1" fmla="*/ 1 h 679"/>
                <a:gd name="T2" fmla="*/ 53 w 292"/>
                <a:gd name="T3" fmla="*/ 1 h 679"/>
                <a:gd name="T4" fmla="*/ 53 w 292"/>
                <a:gd name="T5" fmla="*/ 2 h 679"/>
                <a:gd name="T6" fmla="*/ 54 w 292"/>
                <a:gd name="T7" fmla="*/ 3 h 679"/>
                <a:gd name="T8" fmla="*/ 55 w 292"/>
                <a:gd name="T9" fmla="*/ 5 h 679"/>
                <a:gd name="T10" fmla="*/ 57 w 292"/>
                <a:gd name="T11" fmla="*/ 11 h 679"/>
                <a:gd name="T12" fmla="*/ 59 w 292"/>
                <a:gd name="T13" fmla="*/ 18 h 679"/>
                <a:gd name="T14" fmla="*/ 61 w 292"/>
                <a:gd name="T15" fmla="*/ 26 h 679"/>
                <a:gd name="T16" fmla="*/ 63 w 292"/>
                <a:gd name="T17" fmla="*/ 33 h 679"/>
                <a:gd name="T18" fmla="*/ 64 w 292"/>
                <a:gd name="T19" fmla="*/ 40 h 679"/>
                <a:gd name="T20" fmla="*/ 66 w 292"/>
                <a:gd name="T21" fmla="*/ 47 h 679"/>
                <a:gd name="T22" fmla="*/ 67 w 292"/>
                <a:gd name="T23" fmla="*/ 52 h 679"/>
                <a:gd name="T24" fmla="*/ 67 w 292"/>
                <a:gd name="T25" fmla="*/ 55 h 679"/>
                <a:gd name="T26" fmla="*/ 67 w 292"/>
                <a:gd name="T27" fmla="*/ 57 h 679"/>
                <a:gd name="T28" fmla="*/ 66 w 292"/>
                <a:gd name="T29" fmla="*/ 60 h 679"/>
                <a:gd name="T30" fmla="*/ 64 w 292"/>
                <a:gd name="T31" fmla="*/ 62 h 679"/>
                <a:gd name="T32" fmla="*/ 63 w 292"/>
                <a:gd name="T33" fmla="*/ 66 h 679"/>
                <a:gd name="T34" fmla="*/ 61 w 292"/>
                <a:gd name="T35" fmla="*/ 69 h 679"/>
                <a:gd name="T36" fmla="*/ 58 w 292"/>
                <a:gd name="T37" fmla="*/ 73 h 679"/>
                <a:gd name="T38" fmla="*/ 56 w 292"/>
                <a:gd name="T39" fmla="*/ 76 h 679"/>
                <a:gd name="T40" fmla="*/ 52 w 292"/>
                <a:gd name="T41" fmla="*/ 78 h 679"/>
                <a:gd name="T42" fmla="*/ 51 w 292"/>
                <a:gd name="T43" fmla="*/ 79 h 679"/>
                <a:gd name="T44" fmla="*/ 50 w 292"/>
                <a:gd name="T45" fmla="*/ 81 h 679"/>
                <a:gd name="T46" fmla="*/ 47 w 292"/>
                <a:gd name="T47" fmla="*/ 83 h 679"/>
                <a:gd name="T48" fmla="*/ 45 w 292"/>
                <a:gd name="T49" fmla="*/ 87 h 679"/>
                <a:gd name="T50" fmla="*/ 43 w 292"/>
                <a:gd name="T51" fmla="*/ 93 h 679"/>
                <a:gd name="T52" fmla="*/ 41 w 292"/>
                <a:gd name="T53" fmla="*/ 100 h 679"/>
                <a:gd name="T54" fmla="*/ 40 w 292"/>
                <a:gd name="T55" fmla="*/ 110 h 679"/>
                <a:gd name="T56" fmla="*/ 39 w 292"/>
                <a:gd name="T57" fmla="*/ 122 h 679"/>
                <a:gd name="T58" fmla="*/ 39 w 292"/>
                <a:gd name="T59" fmla="*/ 128 h 679"/>
                <a:gd name="T60" fmla="*/ 40 w 292"/>
                <a:gd name="T61" fmla="*/ 135 h 679"/>
                <a:gd name="T62" fmla="*/ 41 w 292"/>
                <a:gd name="T63" fmla="*/ 142 h 679"/>
                <a:gd name="T64" fmla="*/ 41 w 292"/>
                <a:gd name="T65" fmla="*/ 150 h 679"/>
                <a:gd name="T66" fmla="*/ 40 w 292"/>
                <a:gd name="T67" fmla="*/ 152 h 679"/>
                <a:gd name="T68" fmla="*/ 37 w 292"/>
                <a:gd name="T69" fmla="*/ 153 h 679"/>
                <a:gd name="T70" fmla="*/ 33 w 292"/>
                <a:gd name="T71" fmla="*/ 155 h 679"/>
                <a:gd name="T72" fmla="*/ 29 w 292"/>
                <a:gd name="T73" fmla="*/ 156 h 679"/>
                <a:gd name="T74" fmla="*/ 23 w 292"/>
                <a:gd name="T75" fmla="*/ 156 h 679"/>
                <a:gd name="T76" fmla="*/ 17 w 292"/>
                <a:gd name="T77" fmla="*/ 156 h 679"/>
                <a:gd name="T78" fmla="*/ 9 w 292"/>
                <a:gd name="T79" fmla="*/ 154 h 679"/>
                <a:gd name="T80" fmla="*/ 0 w 292"/>
                <a:gd name="T81" fmla="*/ 150 h 679"/>
                <a:gd name="T82" fmla="*/ 0 w 292"/>
                <a:gd name="T83" fmla="*/ 140 h 679"/>
                <a:gd name="T84" fmla="*/ 2 w 292"/>
                <a:gd name="T85" fmla="*/ 124 h 679"/>
                <a:gd name="T86" fmla="*/ 4 w 292"/>
                <a:gd name="T87" fmla="*/ 103 h 679"/>
                <a:gd name="T88" fmla="*/ 7 w 292"/>
                <a:gd name="T89" fmla="*/ 81 h 679"/>
                <a:gd name="T90" fmla="*/ 12 w 292"/>
                <a:gd name="T91" fmla="*/ 58 h 679"/>
                <a:gd name="T92" fmla="*/ 19 w 292"/>
                <a:gd name="T93" fmla="*/ 36 h 679"/>
                <a:gd name="T94" fmla="*/ 27 w 292"/>
                <a:gd name="T95" fmla="*/ 17 h 679"/>
                <a:gd name="T96" fmla="*/ 38 w 292"/>
                <a:gd name="T97" fmla="*/ 3 h 679"/>
                <a:gd name="T98" fmla="*/ 39 w 292"/>
                <a:gd name="T99" fmla="*/ 2 h 679"/>
                <a:gd name="T100" fmla="*/ 41 w 292"/>
                <a:gd name="T101" fmla="*/ 2 h 679"/>
                <a:gd name="T102" fmla="*/ 42 w 292"/>
                <a:gd name="T103" fmla="*/ 1 h 679"/>
                <a:gd name="T104" fmla="*/ 44 w 292"/>
                <a:gd name="T105" fmla="*/ 0 h 679"/>
                <a:gd name="T106" fmla="*/ 46 w 292"/>
                <a:gd name="T107" fmla="*/ 0 h 679"/>
                <a:gd name="T108" fmla="*/ 48 w 292"/>
                <a:gd name="T109" fmla="*/ 0 h 679"/>
                <a:gd name="T110" fmla="*/ 50 w 292"/>
                <a:gd name="T111" fmla="*/ 0 h 679"/>
                <a:gd name="T112" fmla="*/ 52 w 292"/>
                <a:gd name="T113" fmla="*/ 1 h 6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2"/>
                <a:gd name="T172" fmla="*/ 0 h 679"/>
                <a:gd name="T173" fmla="*/ 292 w 292"/>
                <a:gd name="T174" fmla="*/ 679 h 6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2" h="679">
                  <a:moveTo>
                    <a:pt x="225" y="3"/>
                  </a:moveTo>
                  <a:lnTo>
                    <a:pt x="229" y="5"/>
                  </a:lnTo>
                  <a:lnTo>
                    <a:pt x="233" y="8"/>
                  </a:lnTo>
                  <a:lnTo>
                    <a:pt x="236" y="15"/>
                  </a:lnTo>
                  <a:lnTo>
                    <a:pt x="240" y="22"/>
                  </a:lnTo>
                  <a:lnTo>
                    <a:pt x="248" y="47"/>
                  </a:lnTo>
                  <a:lnTo>
                    <a:pt x="256" y="77"/>
                  </a:lnTo>
                  <a:lnTo>
                    <a:pt x="264" y="111"/>
                  </a:lnTo>
                  <a:lnTo>
                    <a:pt x="273" y="145"/>
                  </a:lnTo>
                  <a:lnTo>
                    <a:pt x="279" y="176"/>
                  </a:lnTo>
                  <a:lnTo>
                    <a:pt x="286" y="204"/>
                  </a:lnTo>
                  <a:lnTo>
                    <a:pt x="290" y="227"/>
                  </a:lnTo>
                  <a:lnTo>
                    <a:pt x="292" y="240"/>
                  </a:lnTo>
                  <a:lnTo>
                    <a:pt x="290" y="247"/>
                  </a:lnTo>
                  <a:lnTo>
                    <a:pt x="286" y="259"/>
                  </a:lnTo>
                  <a:lnTo>
                    <a:pt x="281" y="272"/>
                  </a:lnTo>
                  <a:lnTo>
                    <a:pt x="274" y="288"/>
                  </a:lnTo>
                  <a:lnTo>
                    <a:pt x="265" y="302"/>
                  </a:lnTo>
                  <a:lnTo>
                    <a:pt x="253" y="318"/>
                  </a:lnTo>
                  <a:lnTo>
                    <a:pt x="242" y="331"/>
                  </a:lnTo>
                  <a:lnTo>
                    <a:pt x="227" y="341"/>
                  </a:lnTo>
                  <a:lnTo>
                    <a:pt x="223" y="344"/>
                  </a:lnTo>
                  <a:lnTo>
                    <a:pt x="216" y="351"/>
                  </a:lnTo>
                  <a:lnTo>
                    <a:pt x="207" y="363"/>
                  </a:lnTo>
                  <a:lnTo>
                    <a:pt x="196" y="380"/>
                  </a:lnTo>
                  <a:lnTo>
                    <a:pt x="187" y="405"/>
                  </a:lnTo>
                  <a:lnTo>
                    <a:pt x="178" y="437"/>
                  </a:lnTo>
                  <a:lnTo>
                    <a:pt x="173" y="479"/>
                  </a:lnTo>
                  <a:lnTo>
                    <a:pt x="170" y="530"/>
                  </a:lnTo>
                  <a:lnTo>
                    <a:pt x="171" y="557"/>
                  </a:lnTo>
                  <a:lnTo>
                    <a:pt x="173" y="587"/>
                  </a:lnTo>
                  <a:lnTo>
                    <a:pt x="177" y="619"/>
                  </a:lnTo>
                  <a:lnTo>
                    <a:pt x="180" y="655"/>
                  </a:lnTo>
                  <a:lnTo>
                    <a:pt x="173" y="661"/>
                  </a:lnTo>
                  <a:lnTo>
                    <a:pt x="161" y="668"/>
                  </a:lnTo>
                  <a:lnTo>
                    <a:pt x="145" y="674"/>
                  </a:lnTo>
                  <a:lnTo>
                    <a:pt x="126" y="678"/>
                  </a:lnTo>
                  <a:lnTo>
                    <a:pt x="101" y="679"/>
                  </a:lnTo>
                  <a:lnTo>
                    <a:pt x="72" y="677"/>
                  </a:lnTo>
                  <a:lnTo>
                    <a:pt x="39" y="669"/>
                  </a:lnTo>
                  <a:lnTo>
                    <a:pt x="0" y="655"/>
                  </a:lnTo>
                  <a:lnTo>
                    <a:pt x="2" y="609"/>
                  </a:lnTo>
                  <a:lnTo>
                    <a:pt x="7" y="539"/>
                  </a:lnTo>
                  <a:lnTo>
                    <a:pt x="17" y="450"/>
                  </a:lnTo>
                  <a:lnTo>
                    <a:pt x="32" y="353"/>
                  </a:lnTo>
                  <a:lnTo>
                    <a:pt x="53" y="251"/>
                  </a:lnTo>
                  <a:lnTo>
                    <a:pt x="82" y="156"/>
                  </a:lnTo>
                  <a:lnTo>
                    <a:pt x="118" y="73"/>
                  </a:lnTo>
                  <a:lnTo>
                    <a:pt x="165" y="11"/>
                  </a:lnTo>
                  <a:lnTo>
                    <a:pt x="170" y="8"/>
                  </a:lnTo>
                  <a:lnTo>
                    <a:pt x="177" y="7"/>
                  </a:lnTo>
                  <a:lnTo>
                    <a:pt x="184" y="4"/>
                  </a:lnTo>
                  <a:lnTo>
                    <a:pt x="192" y="2"/>
                  </a:lnTo>
                  <a:lnTo>
                    <a:pt x="201" y="0"/>
                  </a:lnTo>
                  <a:lnTo>
                    <a:pt x="209" y="0"/>
                  </a:lnTo>
                  <a:lnTo>
                    <a:pt x="217" y="0"/>
                  </a:lnTo>
                  <a:lnTo>
                    <a:pt x="225" y="3"/>
                  </a:lnTo>
                  <a:close/>
                </a:path>
              </a:pathLst>
            </a:custGeom>
            <a:solidFill>
              <a:srgbClr val="C0C0C0"/>
            </a:solidFill>
            <a:ln w="9525">
              <a:noFill/>
              <a:round/>
              <a:headEnd/>
              <a:tailEnd/>
            </a:ln>
          </p:spPr>
          <p:txBody>
            <a:bodyPr/>
            <a:lstStyle/>
            <a:p>
              <a:pPr rtl="0"/>
              <a:endParaRPr lang="en-US" sz="3800"/>
            </a:p>
          </p:txBody>
        </p:sp>
        <p:sp>
          <p:nvSpPr>
            <p:cNvPr id="41633" name="Freeform 673"/>
            <p:cNvSpPr>
              <a:spLocks/>
            </p:cNvSpPr>
            <p:nvPr/>
          </p:nvSpPr>
          <p:spPr bwMode="auto">
            <a:xfrm>
              <a:off x="480" y="2612"/>
              <a:ext cx="18" cy="24"/>
            </a:xfrm>
            <a:custGeom>
              <a:avLst/>
              <a:gdLst>
                <a:gd name="T0" fmla="*/ 0 w 82"/>
                <a:gd name="T1" fmla="*/ 20 h 107"/>
                <a:gd name="T2" fmla="*/ 8 w 82"/>
                <a:gd name="T3" fmla="*/ 24 h 107"/>
                <a:gd name="T4" fmla="*/ 9 w 82"/>
                <a:gd name="T5" fmla="*/ 21 h 107"/>
                <a:gd name="T6" fmla="*/ 11 w 82"/>
                <a:gd name="T7" fmla="*/ 19 h 107"/>
                <a:gd name="T8" fmla="*/ 12 w 82"/>
                <a:gd name="T9" fmla="*/ 16 h 107"/>
                <a:gd name="T10" fmla="*/ 13 w 82"/>
                <a:gd name="T11" fmla="*/ 14 h 107"/>
                <a:gd name="T12" fmla="*/ 15 w 82"/>
                <a:gd name="T13" fmla="*/ 12 h 107"/>
                <a:gd name="T14" fmla="*/ 16 w 82"/>
                <a:gd name="T15" fmla="*/ 10 h 107"/>
                <a:gd name="T16" fmla="*/ 17 w 82"/>
                <a:gd name="T17" fmla="*/ 8 h 107"/>
                <a:gd name="T18" fmla="*/ 18 w 82"/>
                <a:gd name="T19" fmla="*/ 7 h 107"/>
                <a:gd name="T20" fmla="*/ 13 w 82"/>
                <a:gd name="T21" fmla="*/ 0 h 107"/>
                <a:gd name="T22" fmla="*/ 11 w 82"/>
                <a:gd name="T23" fmla="*/ 2 h 107"/>
                <a:gd name="T24" fmla="*/ 9 w 82"/>
                <a:gd name="T25" fmla="*/ 4 h 107"/>
                <a:gd name="T26" fmla="*/ 7 w 82"/>
                <a:gd name="T27" fmla="*/ 8 h 107"/>
                <a:gd name="T28" fmla="*/ 5 w 82"/>
                <a:gd name="T29" fmla="*/ 11 h 107"/>
                <a:gd name="T30" fmla="*/ 3 w 82"/>
                <a:gd name="T31" fmla="*/ 14 h 107"/>
                <a:gd name="T32" fmla="*/ 2 w 82"/>
                <a:gd name="T33" fmla="*/ 17 h 107"/>
                <a:gd name="T34" fmla="*/ 1 w 82"/>
                <a:gd name="T35" fmla="*/ 19 h 107"/>
                <a:gd name="T36" fmla="*/ 0 w 82"/>
                <a:gd name="T37" fmla="*/ 20 h 1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2"/>
                <a:gd name="T58" fmla="*/ 0 h 107"/>
                <a:gd name="T59" fmla="*/ 82 w 82"/>
                <a:gd name="T60" fmla="*/ 107 h 10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2" h="107">
                  <a:moveTo>
                    <a:pt x="0" y="91"/>
                  </a:moveTo>
                  <a:lnTo>
                    <a:pt x="37" y="107"/>
                  </a:lnTo>
                  <a:lnTo>
                    <a:pt x="42" y="95"/>
                  </a:lnTo>
                  <a:lnTo>
                    <a:pt x="49" y="84"/>
                  </a:lnTo>
                  <a:lnTo>
                    <a:pt x="54" y="72"/>
                  </a:lnTo>
                  <a:lnTo>
                    <a:pt x="60" y="61"/>
                  </a:lnTo>
                  <a:lnTo>
                    <a:pt x="67" y="52"/>
                  </a:lnTo>
                  <a:lnTo>
                    <a:pt x="73" y="43"/>
                  </a:lnTo>
                  <a:lnTo>
                    <a:pt x="79" y="37"/>
                  </a:lnTo>
                  <a:lnTo>
                    <a:pt x="82" y="33"/>
                  </a:lnTo>
                  <a:lnTo>
                    <a:pt x="58" y="0"/>
                  </a:lnTo>
                  <a:lnTo>
                    <a:pt x="49" y="9"/>
                  </a:lnTo>
                  <a:lnTo>
                    <a:pt x="40" y="20"/>
                  </a:lnTo>
                  <a:lnTo>
                    <a:pt x="30" y="34"/>
                  </a:lnTo>
                  <a:lnTo>
                    <a:pt x="23" y="47"/>
                  </a:lnTo>
                  <a:lnTo>
                    <a:pt x="15" y="61"/>
                  </a:lnTo>
                  <a:lnTo>
                    <a:pt x="8" y="74"/>
                  </a:lnTo>
                  <a:lnTo>
                    <a:pt x="3" y="85"/>
                  </a:lnTo>
                  <a:lnTo>
                    <a:pt x="0" y="91"/>
                  </a:lnTo>
                  <a:close/>
                </a:path>
              </a:pathLst>
            </a:custGeom>
            <a:solidFill>
              <a:srgbClr val="000000"/>
            </a:solidFill>
            <a:ln w="9525">
              <a:noFill/>
              <a:round/>
              <a:headEnd/>
              <a:tailEnd/>
            </a:ln>
          </p:spPr>
          <p:txBody>
            <a:bodyPr/>
            <a:lstStyle/>
            <a:p>
              <a:pPr rtl="0"/>
              <a:endParaRPr lang="en-US" sz="3800"/>
            </a:p>
          </p:txBody>
        </p:sp>
        <p:sp>
          <p:nvSpPr>
            <p:cNvPr id="41634" name="Freeform 674"/>
            <p:cNvSpPr>
              <a:spLocks/>
            </p:cNvSpPr>
            <p:nvPr/>
          </p:nvSpPr>
          <p:spPr bwMode="auto">
            <a:xfrm>
              <a:off x="586" y="2686"/>
              <a:ext cx="67" cy="65"/>
            </a:xfrm>
            <a:custGeom>
              <a:avLst/>
              <a:gdLst>
                <a:gd name="T0" fmla="*/ 2 w 292"/>
                <a:gd name="T1" fmla="*/ 2 h 284"/>
                <a:gd name="T2" fmla="*/ 0 w 292"/>
                <a:gd name="T3" fmla="*/ 3 h 284"/>
                <a:gd name="T4" fmla="*/ 0 w 292"/>
                <a:gd name="T5" fmla="*/ 5 h 284"/>
                <a:gd name="T6" fmla="*/ 0 w 292"/>
                <a:gd name="T7" fmla="*/ 8 h 284"/>
                <a:gd name="T8" fmla="*/ 2 w 292"/>
                <a:gd name="T9" fmla="*/ 9 h 284"/>
                <a:gd name="T10" fmla="*/ 58 w 292"/>
                <a:gd name="T11" fmla="*/ 64 h 284"/>
                <a:gd name="T12" fmla="*/ 59 w 292"/>
                <a:gd name="T13" fmla="*/ 65 h 284"/>
                <a:gd name="T14" fmla="*/ 61 w 292"/>
                <a:gd name="T15" fmla="*/ 65 h 284"/>
                <a:gd name="T16" fmla="*/ 64 w 292"/>
                <a:gd name="T17" fmla="*/ 65 h 284"/>
                <a:gd name="T18" fmla="*/ 65 w 292"/>
                <a:gd name="T19" fmla="*/ 64 h 284"/>
                <a:gd name="T20" fmla="*/ 67 w 292"/>
                <a:gd name="T21" fmla="*/ 62 h 284"/>
                <a:gd name="T22" fmla="*/ 67 w 292"/>
                <a:gd name="T23" fmla="*/ 60 h 284"/>
                <a:gd name="T24" fmla="*/ 67 w 292"/>
                <a:gd name="T25" fmla="*/ 58 h 284"/>
                <a:gd name="T26" fmla="*/ 65 w 292"/>
                <a:gd name="T27" fmla="*/ 56 h 284"/>
                <a:gd name="T28" fmla="*/ 9 w 292"/>
                <a:gd name="T29" fmla="*/ 2 h 284"/>
                <a:gd name="T30" fmla="*/ 8 w 292"/>
                <a:gd name="T31" fmla="*/ 0 h 284"/>
                <a:gd name="T32" fmla="*/ 5 w 292"/>
                <a:gd name="T33" fmla="*/ 0 h 284"/>
                <a:gd name="T34" fmla="*/ 3 w 292"/>
                <a:gd name="T35" fmla="*/ 0 h 284"/>
                <a:gd name="T36" fmla="*/ 2 w 292"/>
                <a:gd name="T37" fmla="*/ 2 h 2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2"/>
                <a:gd name="T58" fmla="*/ 0 h 284"/>
                <a:gd name="T59" fmla="*/ 292 w 292"/>
                <a:gd name="T60" fmla="*/ 284 h 28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2" h="284">
                  <a:moveTo>
                    <a:pt x="7" y="7"/>
                  </a:moveTo>
                  <a:lnTo>
                    <a:pt x="1" y="15"/>
                  </a:lnTo>
                  <a:lnTo>
                    <a:pt x="0" y="24"/>
                  </a:lnTo>
                  <a:lnTo>
                    <a:pt x="1" y="33"/>
                  </a:lnTo>
                  <a:lnTo>
                    <a:pt x="7" y="41"/>
                  </a:lnTo>
                  <a:lnTo>
                    <a:pt x="251" y="278"/>
                  </a:lnTo>
                  <a:lnTo>
                    <a:pt x="259" y="283"/>
                  </a:lnTo>
                  <a:lnTo>
                    <a:pt x="268" y="284"/>
                  </a:lnTo>
                  <a:lnTo>
                    <a:pt x="277" y="283"/>
                  </a:lnTo>
                  <a:lnTo>
                    <a:pt x="285" y="278"/>
                  </a:lnTo>
                  <a:lnTo>
                    <a:pt x="290" y="270"/>
                  </a:lnTo>
                  <a:lnTo>
                    <a:pt x="292" y="261"/>
                  </a:lnTo>
                  <a:lnTo>
                    <a:pt x="290" y="252"/>
                  </a:lnTo>
                  <a:lnTo>
                    <a:pt x="285" y="244"/>
                  </a:lnTo>
                  <a:lnTo>
                    <a:pt x="40" y="7"/>
                  </a:lnTo>
                  <a:lnTo>
                    <a:pt x="33" y="2"/>
                  </a:lnTo>
                  <a:lnTo>
                    <a:pt x="23" y="0"/>
                  </a:lnTo>
                  <a:lnTo>
                    <a:pt x="14" y="2"/>
                  </a:lnTo>
                  <a:lnTo>
                    <a:pt x="7" y="7"/>
                  </a:lnTo>
                  <a:close/>
                </a:path>
              </a:pathLst>
            </a:custGeom>
            <a:solidFill>
              <a:srgbClr val="000000"/>
            </a:solidFill>
            <a:ln w="9525">
              <a:noFill/>
              <a:round/>
              <a:headEnd/>
              <a:tailEnd/>
            </a:ln>
          </p:spPr>
          <p:txBody>
            <a:bodyPr/>
            <a:lstStyle/>
            <a:p>
              <a:pPr rtl="0"/>
              <a:endParaRPr lang="en-US" sz="3800"/>
            </a:p>
          </p:txBody>
        </p:sp>
        <p:sp>
          <p:nvSpPr>
            <p:cNvPr id="41635" name="Freeform 675"/>
            <p:cNvSpPr>
              <a:spLocks/>
            </p:cNvSpPr>
            <p:nvPr/>
          </p:nvSpPr>
          <p:spPr bwMode="auto">
            <a:xfrm>
              <a:off x="477" y="2675"/>
              <a:ext cx="147" cy="82"/>
            </a:xfrm>
            <a:custGeom>
              <a:avLst/>
              <a:gdLst>
                <a:gd name="T0" fmla="*/ 2 w 640"/>
                <a:gd name="T1" fmla="*/ 1 h 359"/>
                <a:gd name="T2" fmla="*/ 0 w 640"/>
                <a:gd name="T3" fmla="*/ 4 h 359"/>
                <a:gd name="T4" fmla="*/ 0 w 640"/>
                <a:gd name="T5" fmla="*/ 7 h 359"/>
                <a:gd name="T6" fmla="*/ 2 w 640"/>
                <a:gd name="T7" fmla="*/ 11 h 359"/>
                <a:gd name="T8" fmla="*/ 5 w 640"/>
                <a:gd name="T9" fmla="*/ 18 h 359"/>
                <a:gd name="T10" fmla="*/ 9 w 640"/>
                <a:gd name="T11" fmla="*/ 27 h 359"/>
                <a:gd name="T12" fmla="*/ 16 w 640"/>
                <a:gd name="T13" fmla="*/ 37 h 359"/>
                <a:gd name="T14" fmla="*/ 24 w 640"/>
                <a:gd name="T15" fmla="*/ 48 h 359"/>
                <a:gd name="T16" fmla="*/ 35 w 640"/>
                <a:gd name="T17" fmla="*/ 58 h 359"/>
                <a:gd name="T18" fmla="*/ 47 w 640"/>
                <a:gd name="T19" fmla="*/ 67 h 359"/>
                <a:gd name="T20" fmla="*/ 59 w 640"/>
                <a:gd name="T21" fmla="*/ 74 h 359"/>
                <a:gd name="T22" fmla="*/ 69 w 640"/>
                <a:gd name="T23" fmla="*/ 77 h 359"/>
                <a:gd name="T24" fmla="*/ 79 w 640"/>
                <a:gd name="T25" fmla="*/ 80 h 359"/>
                <a:gd name="T26" fmla="*/ 90 w 640"/>
                <a:gd name="T27" fmla="*/ 82 h 359"/>
                <a:gd name="T28" fmla="*/ 102 w 640"/>
                <a:gd name="T29" fmla="*/ 82 h 359"/>
                <a:gd name="T30" fmla="*/ 113 w 640"/>
                <a:gd name="T31" fmla="*/ 81 h 359"/>
                <a:gd name="T32" fmla="*/ 125 w 640"/>
                <a:gd name="T33" fmla="*/ 79 h 359"/>
                <a:gd name="T34" fmla="*/ 138 w 640"/>
                <a:gd name="T35" fmla="*/ 76 h 359"/>
                <a:gd name="T36" fmla="*/ 146 w 640"/>
                <a:gd name="T37" fmla="*/ 73 h 359"/>
                <a:gd name="T38" fmla="*/ 147 w 640"/>
                <a:gd name="T39" fmla="*/ 70 h 359"/>
                <a:gd name="T40" fmla="*/ 146 w 640"/>
                <a:gd name="T41" fmla="*/ 67 h 359"/>
                <a:gd name="T42" fmla="*/ 143 w 640"/>
                <a:gd name="T43" fmla="*/ 66 h 359"/>
                <a:gd name="T44" fmla="*/ 135 w 640"/>
                <a:gd name="T45" fmla="*/ 67 h 359"/>
                <a:gd name="T46" fmla="*/ 124 w 640"/>
                <a:gd name="T47" fmla="*/ 70 h 359"/>
                <a:gd name="T48" fmla="*/ 113 w 640"/>
                <a:gd name="T49" fmla="*/ 72 h 359"/>
                <a:gd name="T50" fmla="*/ 102 w 640"/>
                <a:gd name="T51" fmla="*/ 73 h 359"/>
                <a:gd name="T52" fmla="*/ 91 w 640"/>
                <a:gd name="T53" fmla="*/ 73 h 359"/>
                <a:gd name="T54" fmla="*/ 82 w 640"/>
                <a:gd name="T55" fmla="*/ 71 h 359"/>
                <a:gd name="T56" fmla="*/ 72 w 640"/>
                <a:gd name="T57" fmla="*/ 69 h 359"/>
                <a:gd name="T58" fmla="*/ 63 w 640"/>
                <a:gd name="T59" fmla="*/ 66 h 359"/>
                <a:gd name="T60" fmla="*/ 52 w 640"/>
                <a:gd name="T61" fmla="*/ 60 h 359"/>
                <a:gd name="T62" fmla="*/ 41 w 640"/>
                <a:gd name="T63" fmla="*/ 51 h 359"/>
                <a:gd name="T64" fmla="*/ 31 w 640"/>
                <a:gd name="T65" fmla="*/ 41 h 359"/>
                <a:gd name="T66" fmla="*/ 23 w 640"/>
                <a:gd name="T67" fmla="*/ 31 h 359"/>
                <a:gd name="T68" fmla="*/ 17 w 640"/>
                <a:gd name="T69" fmla="*/ 22 h 359"/>
                <a:gd name="T70" fmla="*/ 13 w 640"/>
                <a:gd name="T71" fmla="*/ 14 h 359"/>
                <a:gd name="T72" fmla="*/ 10 w 640"/>
                <a:gd name="T73" fmla="*/ 7 h 359"/>
                <a:gd name="T74" fmla="*/ 9 w 640"/>
                <a:gd name="T75" fmla="*/ 4 h 359"/>
                <a:gd name="T76" fmla="*/ 8 w 640"/>
                <a:gd name="T77" fmla="*/ 2 h 359"/>
                <a:gd name="T78" fmla="*/ 5 w 640"/>
                <a:gd name="T79" fmla="*/ 0 h 3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40"/>
                <a:gd name="T121" fmla="*/ 0 h 359"/>
                <a:gd name="T122" fmla="*/ 640 w 640"/>
                <a:gd name="T123" fmla="*/ 359 h 35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40" h="359">
                  <a:moveTo>
                    <a:pt x="14" y="1"/>
                  </a:moveTo>
                  <a:lnTo>
                    <a:pt x="8" y="5"/>
                  </a:lnTo>
                  <a:lnTo>
                    <a:pt x="2" y="10"/>
                  </a:lnTo>
                  <a:lnTo>
                    <a:pt x="0" y="18"/>
                  </a:lnTo>
                  <a:lnTo>
                    <a:pt x="0" y="26"/>
                  </a:lnTo>
                  <a:lnTo>
                    <a:pt x="1" y="30"/>
                  </a:lnTo>
                  <a:lnTo>
                    <a:pt x="4" y="36"/>
                  </a:lnTo>
                  <a:lnTo>
                    <a:pt x="8" y="48"/>
                  </a:lnTo>
                  <a:lnTo>
                    <a:pt x="13" y="61"/>
                  </a:lnTo>
                  <a:lnTo>
                    <a:pt x="21" y="78"/>
                  </a:lnTo>
                  <a:lnTo>
                    <a:pt x="30" y="96"/>
                  </a:lnTo>
                  <a:lnTo>
                    <a:pt x="41" y="117"/>
                  </a:lnTo>
                  <a:lnTo>
                    <a:pt x="54" y="138"/>
                  </a:lnTo>
                  <a:lnTo>
                    <a:pt x="69" y="161"/>
                  </a:lnTo>
                  <a:lnTo>
                    <a:pt x="86" y="184"/>
                  </a:lnTo>
                  <a:lnTo>
                    <a:pt x="105" y="208"/>
                  </a:lnTo>
                  <a:lnTo>
                    <a:pt x="126" y="231"/>
                  </a:lnTo>
                  <a:lnTo>
                    <a:pt x="151" y="253"/>
                  </a:lnTo>
                  <a:lnTo>
                    <a:pt x="177" y="275"/>
                  </a:lnTo>
                  <a:lnTo>
                    <a:pt x="205" y="295"/>
                  </a:lnTo>
                  <a:lnTo>
                    <a:pt x="237" y="313"/>
                  </a:lnTo>
                  <a:lnTo>
                    <a:pt x="257" y="324"/>
                  </a:lnTo>
                  <a:lnTo>
                    <a:pt x="280" y="333"/>
                  </a:lnTo>
                  <a:lnTo>
                    <a:pt x="300" y="339"/>
                  </a:lnTo>
                  <a:lnTo>
                    <a:pt x="324" y="346"/>
                  </a:lnTo>
                  <a:lnTo>
                    <a:pt x="346" y="351"/>
                  </a:lnTo>
                  <a:lnTo>
                    <a:pt x="369" y="355"/>
                  </a:lnTo>
                  <a:lnTo>
                    <a:pt x="393" y="357"/>
                  </a:lnTo>
                  <a:lnTo>
                    <a:pt x="418" y="359"/>
                  </a:lnTo>
                  <a:lnTo>
                    <a:pt x="442" y="359"/>
                  </a:lnTo>
                  <a:lnTo>
                    <a:pt x="467" y="357"/>
                  </a:lnTo>
                  <a:lnTo>
                    <a:pt x="493" y="356"/>
                  </a:lnTo>
                  <a:lnTo>
                    <a:pt x="519" y="352"/>
                  </a:lnTo>
                  <a:lnTo>
                    <a:pt x="545" y="347"/>
                  </a:lnTo>
                  <a:lnTo>
                    <a:pt x="572" y="341"/>
                  </a:lnTo>
                  <a:lnTo>
                    <a:pt x="600" y="334"/>
                  </a:lnTo>
                  <a:lnTo>
                    <a:pt x="627" y="325"/>
                  </a:lnTo>
                  <a:lnTo>
                    <a:pt x="634" y="321"/>
                  </a:lnTo>
                  <a:lnTo>
                    <a:pt x="639" y="316"/>
                  </a:lnTo>
                  <a:lnTo>
                    <a:pt x="640" y="308"/>
                  </a:lnTo>
                  <a:lnTo>
                    <a:pt x="640" y="300"/>
                  </a:lnTo>
                  <a:lnTo>
                    <a:pt x="636" y="294"/>
                  </a:lnTo>
                  <a:lnTo>
                    <a:pt x="630" y="288"/>
                  </a:lnTo>
                  <a:lnTo>
                    <a:pt x="623" y="287"/>
                  </a:lnTo>
                  <a:lnTo>
                    <a:pt x="615" y="287"/>
                  </a:lnTo>
                  <a:lnTo>
                    <a:pt x="589" y="295"/>
                  </a:lnTo>
                  <a:lnTo>
                    <a:pt x="565" y="303"/>
                  </a:lnTo>
                  <a:lnTo>
                    <a:pt x="539" y="308"/>
                  </a:lnTo>
                  <a:lnTo>
                    <a:pt x="514" y="313"/>
                  </a:lnTo>
                  <a:lnTo>
                    <a:pt x="490" y="316"/>
                  </a:lnTo>
                  <a:lnTo>
                    <a:pt x="467" y="318"/>
                  </a:lnTo>
                  <a:lnTo>
                    <a:pt x="444" y="320"/>
                  </a:lnTo>
                  <a:lnTo>
                    <a:pt x="420" y="320"/>
                  </a:lnTo>
                  <a:lnTo>
                    <a:pt x="398" y="318"/>
                  </a:lnTo>
                  <a:lnTo>
                    <a:pt x="377" y="316"/>
                  </a:lnTo>
                  <a:lnTo>
                    <a:pt x="355" y="313"/>
                  </a:lnTo>
                  <a:lnTo>
                    <a:pt x="334" y="308"/>
                  </a:lnTo>
                  <a:lnTo>
                    <a:pt x="315" y="303"/>
                  </a:lnTo>
                  <a:lnTo>
                    <a:pt x="294" y="295"/>
                  </a:lnTo>
                  <a:lnTo>
                    <a:pt x="274" y="287"/>
                  </a:lnTo>
                  <a:lnTo>
                    <a:pt x="256" y="278"/>
                  </a:lnTo>
                  <a:lnTo>
                    <a:pt x="228" y="261"/>
                  </a:lnTo>
                  <a:lnTo>
                    <a:pt x="200" y="243"/>
                  </a:lnTo>
                  <a:lnTo>
                    <a:pt x="177" y="223"/>
                  </a:lnTo>
                  <a:lnTo>
                    <a:pt x="155" y="201"/>
                  </a:lnTo>
                  <a:lnTo>
                    <a:pt x="134" y="181"/>
                  </a:lnTo>
                  <a:lnTo>
                    <a:pt x="117" y="158"/>
                  </a:lnTo>
                  <a:lnTo>
                    <a:pt x="101" y="136"/>
                  </a:lnTo>
                  <a:lnTo>
                    <a:pt x="87" y="116"/>
                  </a:lnTo>
                  <a:lnTo>
                    <a:pt x="75" y="95"/>
                  </a:lnTo>
                  <a:lnTo>
                    <a:pt x="65" y="76"/>
                  </a:lnTo>
                  <a:lnTo>
                    <a:pt x="57" y="60"/>
                  </a:lnTo>
                  <a:lnTo>
                    <a:pt x="51" y="44"/>
                  </a:lnTo>
                  <a:lnTo>
                    <a:pt x="45" y="32"/>
                  </a:lnTo>
                  <a:lnTo>
                    <a:pt x="41" y="22"/>
                  </a:lnTo>
                  <a:lnTo>
                    <a:pt x="40" y="17"/>
                  </a:lnTo>
                  <a:lnTo>
                    <a:pt x="39" y="14"/>
                  </a:lnTo>
                  <a:lnTo>
                    <a:pt x="35" y="8"/>
                  </a:lnTo>
                  <a:lnTo>
                    <a:pt x="28" y="2"/>
                  </a:lnTo>
                  <a:lnTo>
                    <a:pt x="22" y="0"/>
                  </a:lnTo>
                  <a:lnTo>
                    <a:pt x="14" y="1"/>
                  </a:lnTo>
                  <a:close/>
                </a:path>
              </a:pathLst>
            </a:custGeom>
            <a:solidFill>
              <a:srgbClr val="000000"/>
            </a:solidFill>
            <a:ln w="9525">
              <a:noFill/>
              <a:round/>
              <a:headEnd/>
              <a:tailEnd/>
            </a:ln>
          </p:spPr>
          <p:txBody>
            <a:bodyPr/>
            <a:lstStyle/>
            <a:p>
              <a:pPr rtl="0"/>
              <a:endParaRPr lang="en-US" sz="3800"/>
            </a:p>
          </p:txBody>
        </p:sp>
        <p:sp>
          <p:nvSpPr>
            <p:cNvPr id="41636" name="Freeform 676"/>
            <p:cNvSpPr>
              <a:spLocks/>
            </p:cNvSpPr>
            <p:nvPr/>
          </p:nvSpPr>
          <p:spPr bwMode="auto">
            <a:xfrm>
              <a:off x="608" y="2720"/>
              <a:ext cx="44" cy="37"/>
            </a:xfrm>
            <a:custGeom>
              <a:avLst/>
              <a:gdLst>
                <a:gd name="T0" fmla="*/ 20 w 194"/>
                <a:gd name="T1" fmla="*/ 1 h 165"/>
                <a:gd name="T2" fmla="*/ 16 w 194"/>
                <a:gd name="T3" fmla="*/ 2 h 165"/>
                <a:gd name="T4" fmla="*/ 13 w 194"/>
                <a:gd name="T5" fmla="*/ 3 h 165"/>
                <a:gd name="T6" fmla="*/ 11 w 194"/>
                <a:gd name="T7" fmla="*/ 4 h 165"/>
                <a:gd name="T8" fmla="*/ 8 w 194"/>
                <a:gd name="T9" fmla="*/ 5 h 165"/>
                <a:gd name="T10" fmla="*/ 6 w 194"/>
                <a:gd name="T11" fmla="*/ 7 h 165"/>
                <a:gd name="T12" fmla="*/ 5 w 194"/>
                <a:gd name="T13" fmla="*/ 8 h 165"/>
                <a:gd name="T14" fmla="*/ 3 w 194"/>
                <a:gd name="T15" fmla="*/ 10 h 165"/>
                <a:gd name="T16" fmla="*/ 2 w 194"/>
                <a:gd name="T17" fmla="*/ 12 h 165"/>
                <a:gd name="T18" fmla="*/ 1 w 194"/>
                <a:gd name="T19" fmla="*/ 14 h 165"/>
                <a:gd name="T20" fmla="*/ 1 w 194"/>
                <a:gd name="T21" fmla="*/ 16 h 165"/>
                <a:gd name="T22" fmla="*/ 0 w 194"/>
                <a:gd name="T23" fmla="*/ 18 h 165"/>
                <a:gd name="T24" fmla="*/ 0 w 194"/>
                <a:gd name="T25" fmla="*/ 20 h 165"/>
                <a:gd name="T26" fmla="*/ 0 w 194"/>
                <a:gd name="T27" fmla="*/ 24 h 165"/>
                <a:gd name="T28" fmla="*/ 2 w 194"/>
                <a:gd name="T29" fmla="*/ 27 h 165"/>
                <a:gd name="T30" fmla="*/ 2 w 194"/>
                <a:gd name="T31" fmla="*/ 30 h 165"/>
                <a:gd name="T32" fmla="*/ 3 w 194"/>
                <a:gd name="T33" fmla="*/ 31 h 165"/>
                <a:gd name="T34" fmla="*/ 3 w 194"/>
                <a:gd name="T35" fmla="*/ 31 h 165"/>
                <a:gd name="T36" fmla="*/ 4 w 194"/>
                <a:gd name="T37" fmla="*/ 31 h 165"/>
                <a:gd name="T38" fmla="*/ 4 w 194"/>
                <a:gd name="T39" fmla="*/ 32 h 165"/>
                <a:gd name="T40" fmla="*/ 4 w 194"/>
                <a:gd name="T41" fmla="*/ 32 h 165"/>
                <a:gd name="T42" fmla="*/ 7 w 194"/>
                <a:gd name="T43" fmla="*/ 35 h 165"/>
                <a:gd name="T44" fmla="*/ 11 w 194"/>
                <a:gd name="T45" fmla="*/ 36 h 165"/>
                <a:gd name="T46" fmla="*/ 15 w 194"/>
                <a:gd name="T47" fmla="*/ 37 h 165"/>
                <a:gd name="T48" fmla="*/ 20 w 194"/>
                <a:gd name="T49" fmla="*/ 37 h 165"/>
                <a:gd name="T50" fmla="*/ 24 w 194"/>
                <a:gd name="T51" fmla="*/ 37 h 165"/>
                <a:gd name="T52" fmla="*/ 28 w 194"/>
                <a:gd name="T53" fmla="*/ 36 h 165"/>
                <a:gd name="T54" fmla="*/ 31 w 194"/>
                <a:gd name="T55" fmla="*/ 35 h 165"/>
                <a:gd name="T56" fmla="*/ 33 w 194"/>
                <a:gd name="T57" fmla="*/ 35 h 165"/>
                <a:gd name="T58" fmla="*/ 33 w 194"/>
                <a:gd name="T59" fmla="*/ 35 h 165"/>
                <a:gd name="T60" fmla="*/ 34 w 194"/>
                <a:gd name="T61" fmla="*/ 34 h 165"/>
                <a:gd name="T62" fmla="*/ 34 w 194"/>
                <a:gd name="T63" fmla="*/ 34 h 165"/>
                <a:gd name="T64" fmla="*/ 34 w 194"/>
                <a:gd name="T65" fmla="*/ 34 h 165"/>
                <a:gd name="T66" fmla="*/ 36 w 194"/>
                <a:gd name="T67" fmla="*/ 32 h 165"/>
                <a:gd name="T68" fmla="*/ 37 w 194"/>
                <a:gd name="T69" fmla="*/ 30 h 165"/>
                <a:gd name="T70" fmla="*/ 38 w 194"/>
                <a:gd name="T71" fmla="*/ 28 h 165"/>
                <a:gd name="T72" fmla="*/ 38 w 194"/>
                <a:gd name="T73" fmla="*/ 26 h 165"/>
                <a:gd name="T74" fmla="*/ 38 w 194"/>
                <a:gd name="T75" fmla="*/ 25 h 165"/>
                <a:gd name="T76" fmla="*/ 38 w 194"/>
                <a:gd name="T77" fmla="*/ 24 h 165"/>
                <a:gd name="T78" fmla="*/ 38 w 194"/>
                <a:gd name="T79" fmla="*/ 23 h 165"/>
                <a:gd name="T80" fmla="*/ 38 w 194"/>
                <a:gd name="T81" fmla="*/ 22 h 165"/>
                <a:gd name="T82" fmla="*/ 39 w 194"/>
                <a:gd name="T83" fmla="*/ 21 h 165"/>
                <a:gd name="T84" fmla="*/ 41 w 194"/>
                <a:gd name="T85" fmla="*/ 20 h 165"/>
                <a:gd name="T86" fmla="*/ 42 w 194"/>
                <a:gd name="T87" fmla="*/ 19 h 165"/>
                <a:gd name="T88" fmla="*/ 43 w 194"/>
                <a:gd name="T89" fmla="*/ 18 h 165"/>
                <a:gd name="T90" fmla="*/ 43 w 194"/>
                <a:gd name="T91" fmla="*/ 17 h 165"/>
                <a:gd name="T92" fmla="*/ 44 w 194"/>
                <a:gd name="T93" fmla="*/ 16 h 165"/>
                <a:gd name="T94" fmla="*/ 44 w 194"/>
                <a:gd name="T95" fmla="*/ 15 h 165"/>
                <a:gd name="T96" fmla="*/ 44 w 194"/>
                <a:gd name="T97" fmla="*/ 14 h 165"/>
                <a:gd name="T98" fmla="*/ 44 w 194"/>
                <a:gd name="T99" fmla="*/ 13 h 165"/>
                <a:gd name="T100" fmla="*/ 44 w 194"/>
                <a:gd name="T101" fmla="*/ 12 h 165"/>
                <a:gd name="T102" fmla="*/ 43 w 194"/>
                <a:gd name="T103" fmla="*/ 11 h 165"/>
                <a:gd name="T104" fmla="*/ 43 w 194"/>
                <a:gd name="T105" fmla="*/ 10 h 165"/>
                <a:gd name="T106" fmla="*/ 41 w 194"/>
                <a:gd name="T107" fmla="*/ 6 h 165"/>
                <a:gd name="T108" fmla="*/ 38 w 194"/>
                <a:gd name="T109" fmla="*/ 3 h 165"/>
                <a:gd name="T110" fmla="*/ 35 w 194"/>
                <a:gd name="T111" fmla="*/ 2 h 165"/>
                <a:gd name="T112" fmla="*/ 32 w 194"/>
                <a:gd name="T113" fmla="*/ 1 h 165"/>
                <a:gd name="T114" fmla="*/ 28 w 194"/>
                <a:gd name="T115" fmla="*/ 0 h 165"/>
                <a:gd name="T116" fmla="*/ 25 w 194"/>
                <a:gd name="T117" fmla="*/ 0 h 165"/>
                <a:gd name="T118" fmla="*/ 22 w 194"/>
                <a:gd name="T119" fmla="*/ 1 h 165"/>
                <a:gd name="T120" fmla="*/ 20 w 194"/>
                <a:gd name="T121" fmla="*/ 1 h 1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4"/>
                <a:gd name="T184" fmla="*/ 0 h 165"/>
                <a:gd name="T185" fmla="*/ 194 w 194"/>
                <a:gd name="T186" fmla="*/ 165 h 16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4" h="165">
                  <a:moveTo>
                    <a:pt x="86" y="5"/>
                  </a:moveTo>
                  <a:lnTo>
                    <a:pt x="72" y="8"/>
                  </a:lnTo>
                  <a:lnTo>
                    <a:pt x="59" y="12"/>
                  </a:lnTo>
                  <a:lnTo>
                    <a:pt x="47" y="17"/>
                  </a:lnTo>
                  <a:lnTo>
                    <a:pt x="37" y="22"/>
                  </a:lnTo>
                  <a:lnTo>
                    <a:pt x="27" y="29"/>
                  </a:lnTo>
                  <a:lnTo>
                    <a:pt x="20" y="37"/>
                  </a:lnTo>
                  <a:lnTo>
                    <a:pt x="13" y="44"/>
                  </a:lnTo>
                  <a:lnTo>
                    <a:pt x="8" y="53"/>
                  </a:lnTo>
                  <a:lnTo>
                    <a:pt x="4" y="63"/>
                  </a:lnTo>
                  <a:lnTo>
                    <a:pt x="3" y="70"/>
                  </a:lnTo>
                  <a:lnTo>
                    <a:pt x="0" y="79"/>
                  </a:lnTo>
                  <a:lnTo>
                    <a:pt x="0" y="87"/>
                  </a:lnTo>
                  <a:lnTo>
                    <a:pt x="1" y="106"/>
                  </a:lnTo>
                  <a:lnTo>
                    <a:pt x="7" y="121"/>
                  </a:lnTo>
                  <a:lnTo>
                    <a:pt x="10" y="133"/>
                  </a:lnTo>
                  <a:lnTo>
                    <a:pt x="14" y="138"/>
                  </a:lnTo>
                  <a:lnTo>
                    <a:pt x="14" y="139"/>
                  </a:lnTo>
                  <a:lnTo>
                    <a:pt x="16" y="139"/>
                  </a:lnTo>
                  <a:lnTo>
                    <a:pt x="16" y="141"/>
                  </a:lnTo>
                  <a:lnTo>
                    <a:pt x="16" y="142"/>
                  </a:lnTo>
                  <a:lnTo>
                    <a:pt x="31" y="155"/>
                  </a:lnTo>
                  <a:lnTo>
                    <a:pt x="48" y="161"/>
                  </a:lnTo>
                  <a:lnTo>
                    <a:pt x="68" y="165"/>
                  </a:lnTo>
                  <a:lnTo>
                    <a:pt x="89" y="165"/>
                  </a:lnTo>
                  <a:lnTo>
                    <a:pt x="107" y="163"/>
                  </a:lnTo>
                  <a:lnTo>
                    <a:pt x="124" y="160"/>
                  </a:lnTo>
                  <a:lnTo>
                    <a:pt x="137" y="156"/>
                  </a:lnTo>
                  <a:lnTo>
                    <a:pt x="145" y="154"/>
                  </a:lnTo>
                  <a:lnTo>
                    <a:pt x="147" y="154"/>
                  </a:lnTo>
                  <a:lnTo>
                    <a:pt x="148" y="152"/>
                  </a:lnTo>
                  <a:lnTo>
                    <a:pt x="151" y="152"/>
                  </a:lnTo>
                  <a:lnTo>
                    <a:pt x="152" y="151"/>
                  </a:lnTo>
                  <a:lnTo>
                    <a:pt x="160" y="143"/>
                  </a:lnTo>
                  <a:lnTo>
                    <a:pt x="165" y="134"/>
                  </a:lnTo>
                  <a:lnTo>
                    <a:pt x="168" y="125"/>
                  </a:lnTo>
                  <a:lnTo>
                    <a:pt x="169" y="115"/>
                  </a:lnTo>
                  <a:lnTo>
                    <a:pt x="169" y="111"/>
                  </a:lnTo>
                  <a:lnTo>
                    <a:pt x="168" y="106"/>
                  </a:lnTo>
                  <a:lnTo>
                    <a:pt x="168" y="102"/>
                  </a:lnTo>
                  <a:lnTo>
                    <a:pt x="167" y="96"/>
                  </a:lnTo>
                  <a:lnTo>
                    <a:pt x="174" y="94"/>
                  </a:lnTo>
                  <a:lnTo>
                    <a:pt x="181" y="90"/>
                  </a:lnTo>
                  <a:lnTo>
                    <a:pt x="186" y="86"/>
                  </a:lnTo>
                  <a:lnTo>
                    <a:pt x="189" y="81"/>
                  </a:lnTo>
                  <a:lnTo>
                    <a:pt x="191" y="77"/>
                  </a:lnTo>
                  <a:lnTo>
                    <a:pt x="193" y="72"/>
                  </a:lnTo>
                  <a:lnTo>
                    <a:pt x="194" y="68"/>
                  </a:lnTo>
                  <a:lnTo>
                    <a:pt x="194" y="63"/>
                  </a:lnTo>
                  <a:lnTo>
                    <a:pt x="194" y="57"/>
                  </a:lnTo>
                  <a:lnTo>
                    <a:pt x="193" y="52"/>
                  </a:lnTo>
                  <a:lnTo>
                    <a:pt x="191" y="47"/>
                  </a:lnTo>
                  <a:lnTo>
                    <a:pt x="190" y="43"/>
                  </a:lnTo>
                  <a:lnTo>
                    <a:pt x="181" y="27"/>
                  </a:lnTo>
                  <a:lnTo>
                    <a:pt x="168" y="14"/>
                  </a:lnTo>
                  <a:lnTo>
                    <a:pt x="155" y="7"/>
                  </a:lnTo>
                  <a:lnTo>
                    <a:pt x="141" y="3"/>
                  </a:lnTo>
                  <a:lnTo>
                    <a:pt x="125" y="0"/>
                  </a:lnTo>
                  <a:lnTo>
                    <a:pt x="111" y="0"/>
                  </a:lnTo>
                  <a:lnTo>
                    <a:pt x="98" y="3"/>
                  </a:lnTo>
                  <a:lnTo>
                    <a:pt x="86" y="5"/>
                  </a:lnTo>
                  <a:close/>
                </a:path>
              </a:pathLst>
            </a:custGeom>
            <a:solidFill>
              <a:srgbClr val="000000"/>
            </a:solidFill>
            <a:ln w="9525">
              <a:noFill/>
              <a:round/>
              <a:headEnd/>
              <a:tailEnd/>
            </a:ln>
          </p:spPr>
          <p:txBody>
            <a:bodyPr/>
            <a:lstStyle/>
            <a:p>
              <a:pPr rtl="0"/>
              <a:endParaRPr lang="en-US" sz="3800"/>
            </a:p>
          </p:txBody>
        </p:sp>
        <p:sp>
          <p:nvSpPr>
            <p:cNvPr id="41637" name="Freeform 677"/>
            <p:cNvSpPr>
              <a:spLocks/>
            </p:cNvSpPr>
            <p:nvPr/>
          </p:nvSpPr>
          <p:spPr bwMode="auto">
            <a:xfrm>
              <a:off x="619" y="2731"/>
              <a:ext cx="20" cy="15"/>
            </a:xfrm>
            <a:custGeom>
              <a:avLst/>
              <a:gdLst>
                <a:gd name="T0" fmla="*/ 0 w 89"/>
                <a:gd name="T1" fmla="*/ 8 h 69"/>
                <a:gd name="T2" fmla="*/ 0 w 89"/>
                <a:gd name="T3" fmla="*/ 8 h 69"/>
                <a:gd name="T4" fmla="*/ 0 w 89"/>
                <a:gd name="T5" fmla="*/ 7 h 69"/>
                <a:gd name="T6" fmla="*/ 0 w 89"/>
                <a:gd name="T7" fmla="*/ 6 h 69"/>
                <a:gd name="T8" fmla="*/ 1 w 89"/>
                <a:gd name="T9" fmla="*/ 6 h 69"/>
                <a:gd name="T10" fmla="*/ 1 w 89"/>
                <a:gd name="T11" fmla="*/ 5 h 69"/>
                <a:gd name="T12" fmla="*/ 2 w 89"/>
                <a:gd name="T13" fmla="*/ 4 h 69"/>
                <a:gd name="T14" fmla="*/ 4 w 89"/>
                <a:gd name="T15" fmla="*/ 3 h 69"/>
                <a:gd name="T16" fmla="*/ 5 w 89"/>
                <a:gd name="T17" fmla="*/ 2 h 69"/>
                <a:gd name="T18" fmla="*/ 6 w 89"/>
                <a:gd name="T19" fmla="*/ 2 h 69"/>
                <a:gd name="T20" fmla="*/ 8 w 89"/>
                <a:gd name="T21" fmla="*/ 2 h 69"/>
                <a:gd name="T22" fmla="*/ 9 w 89"/>
                <a:gd name="T23" fmla="*/ 1 h 69"/>
                <a:gd name="T24" fmla="*/ 11 w 89"/>
                <a:gd name="T25" fmla="*/ 1 h 69"/>
                <a:gd name="T26" fmla="*/ 11 w 89"/>
                <a:gd name="T27" fmla="*/ 1 h 69"/>
                <a:gd name="T28" fmla="*/ 11 w 89"/>
                <a:gd name="T29" fmla="*/ 1 h 69"/>
                <a:gd name="T30" fmla="*/ 11 w 89"/>
                <a:gd name="T31" fmla="*/ 1 h 69"/>
                <a:gd name="T32" fmla="*/ 11 w 89"/>
                <a:gd name="T33" fmla="*/ 1 h 69"/>
                <a:gd name="T34" fmla="*/ 13 w 89"/>
                <a:gd name="T35" fmla="*/ 0 h 69"/>
                <a:gd name="T36" fmla="*/ 15 w 89"/>
                <a:gd name="T37" fmla="*/ 0 h 69"/>
                <a:gd name="T38" fmla="*/ 18 w 89"/>
                <a:gd name="T39" fmla="*/ 0 h 69"/>
                <a:gd name="T40" fmla="*/ 20 w 89"/>
                <a:gd name="T41" fmla="*/ 1 h 69"/>
                <a:gd name="T42" fmla="*/ 19 w 89"/>
                <a:gd name="T43" fmla="*/ 2 h 69"/>
                <a:gd name="T44" fmla="*/ 18 w 89"/>
                <a:gd name="T45" fmla="*/ 2 h 69"/>
                <a:gd name="T46" fmla="*/ 18 w 89"/>
                <a:gd name="T47" fmla="*/ 2 h 69"/>
                <a:gd name="T48" fmla="*/ 18 w 89"/>
                <a:gd name="T49" fmla="*/ 2 h 69"/>
                <a:gd name="T50" fmla="*/ 16 w 89"/>
                <a:gd name="T51" fmla="*/ 2 h 69"/>
                <a:gd name="T52" fmla="*/ 15 w 89"/>
                <a:gd name="T53" fmla="*/ 3 h 69"/>
                <a:gd name="T54" fmla="*/ 14 w 89"/>
                <a:gd name="T55" fmla="*/ 4 h 69"/>
                <a:gd name="T56" fmla="*/ 14 w 89"/>
                <a:gd name="T57" fmla="*/ 5 h 69"/>
                <a:gd name="T58" fmla="*/ 14 w 89"/>
                <a:gd name="T59" fmla="*/ 6 h 69"/>
                <a:gd name="T60" fmla="*/ 14 w 89"/>
                <a:gd name="T61" fmla="*/ 6 h 69"/>
                <a:gd name="T62" fmla="*/ 13 w 89"/>
                <a:gd name="T63" fmla="*/ 7 h 69"/>
                <a:gd name="T64" fmla="*/ 13 w 89"/>
                <a:gd name="T65" fmla="*/ 7 h 69"/>
                <a:gd name="T66" fmla="*/ 13 w 89"/>
                <a:gd name="T67" fmla="*/ 8 h 69"/>
                <a:gd name="T68" fmla="*/ 14 w 89"/>
                <a:gd name="T69" fmla="*/ 8 h 69"/>
                <a:gd name="T70" fmla="*/ 14 w 89"/>
                <a:gd name="T71" fmla="*/ 9 h 69"/>
                <a:gd name="T72" fmla="*/ 15 w 89"/>
                <a:gd name="T73" fmla="*/ 10 h 69"/>
                <a:gd name="T74" fmla="*/ 15 w 89"/>
                <a:gd name="T75" fmla="*/ 11 h 69"/>
                <a:gd name="T76" fmla="*/ 16 w 89"/>
                <a:gd name="T77" fmla="*/ 12 h 69"/>
                <a:gd name="T78" fmla="*/ 16 w 89"/>
                <a:gd name="T79" fmla="*/ 13 h 69"/>
                <a:gd name="T80" fmla="*/ 16 w 89"/>
                <a:gd name="T81" fmla="*/ 14 h 69"/>
                <a:gd name="T82" fmla="*/ 14 w 89"/>
                <a:gd name="T83" fmla="*/ 14 h 69"/>
                <a:gd name="T84" fmla="*/ 12 w 89"/>
                <a:gd name="T85" fmla="*/ 15 h 69"/>
                <a:gd name="T86" fmla="*/ 9 w 89"/>
                <a:gd name="T87" fmla="*/ 15 h 69"/>
                <a:gd name="T88" fmla="*/ 7 w 89"/>
                <a:gd name="T89" fmla="*/ 15 h 69"/>
                <a:gd name="T90" fmla="*/ 6 w 89"/>
                <a:gd name="T91" fmla="*/ 15 h 69"/>
                <a:gd name="T92" fmla="*/ 4 w 89"/>
                <a:gd name="T93" fmla="*/ 15 h 69"/>
                <a:gd name="T94" fmla="*/ 2 w 89"/>
                <a:gd name="T95" fmla="*/ 15 h 69"/>
                <a:gd name="T96" fmla="*/ 2 w 89"/>
                <a:gd name="T97" fmla="*/ 14 h 69"/>
                <a:gd name="T98" fmla="*/ 1 w 89"/>
                <a:gd name="T99" fmla="*/ 13 h 69"/>
                <a:gd name="T100" fmla="*/ 1 w 89"/>
                <a:gd name="T101" fmla="*/ 12 h 69"/>
                <a:gd name="T102" fmla="*/ 0 w 89"/>
                <a:gd name="T103" fmla="*/ 10 h 69"/>
                <a:gd name="T104" fmla="*/ 0 w 89"/>
                <a:gd name="T105" fmla="*/ 8 h 6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69"/>
                <a:gd name="T161" fmla="*/ 89 w 89"/>
                <a:gd name="T162" fmla="*/ 69 h 6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69">
                  <a:moveTo>
                    <a:pt x="0" y="39"/>
                  </a:moveTo>
                  <a:lnTo>
                    <a:pt x="0" y="35"/>
                  </a:lnTo>
                  <a:lnTo>
                    <a:pt x="0" y="33"/>
                  </a:lnTo>
                  <a:lnTo>
                    <a:pt x="2" y="29"/>
                  </a:lnTo>
                  <a:lnTo>
                    <a:pt x="3" y="26"/>
                  </a:lnTo>
                  <a:lnTo>
                    <a:pt x="5" y="21"/>
                  </a:lnTo>
                  <a:lnTo>
                    <a:pt x="11" y="17"/>
                  </a:lnTo>
                  <a:lnTo>
                    <a:pt x="16" y="15"/>
                  </a:lnTo>
                  <a:lnTo>
                    <a:pt x="21" y="11"/>
                  </a:lnTo>
                  <a:lnTo>
                    <a:pt x="28" y="9"/>
                  </a:lnTo>
                  <a:lnTo>
                    <a:pt x="34" y="7"/>
                  </a:lnTo>
                  <a:lnTo>
                    <a:pt x="41" y="5"/>
                  </a:lnTo>
                  <a:lnTo>
                    <a:pt x="47" y="4"/>
                  </a:lnTo>
                  <a:lnTo>
                    <a:pt x="48" y="4"/>
                  </a:lnTo>
                  <a:lnTo>
                    <a:pt x="50" y="4"/>
                  </a:lnTo>
                  <a:lnTo>
                    <a:pt x="51" y="3"/>
                  </a:lnTo>
                  <a:lnTo>
                    <a:pt x="56" y="2"/>
                  </a:lnTo>
                  <a:lnTo>
                    <a:pt x="67" y="0"/>
                  </a:lnTo>
                  <a:lnTo>
                    <a:pt x="78" y="2"/>
                  </a:lnTo>
                  <a:lnTo>
                    <a:pt x="89" y="5"/>
                  </a:lnTo>
                  <a:lnTo>
                    <a:pt x="85" y="7"/>
                  </a:lnTo>
                  <a:lnTo>
                    <a:pt x="82" y="8"/>
                  </a:lnTo>
                  <a:lnTo>
                    <a:pt x="80" y="9"/>
                  </a:lnTo>
                  <a:lnTo>
                    <a:pt x="78" y="9"/>
                  </a:lnTo>
                  <a:lnTo>
                    <a:pt x="73" y="11"/>
                  </a:lnTo>
                  <a:lnTo>
                    <a:pt x="68" y="15"/>
                  </a:lnTo>
                  <a:lnTo>
                    <a:pt x="64" y="18"/>
                  </a:lnTo>
                  <a:lnTo>
                    <a:pt x="61" y="24"/>
                  </a:lnTo>
                  <a:lnTo>
                    <a:pt x="61" y="26"/>
                  </a:lnTo>
                  <a:lnTo>
                    <a:pt x="61" y="29"/>
                  </a:lnTo>
                  <a:lnTo>
                    <a:pt x="60" y="30"/>
                  </a:lnTo>
                  <a:lnTo>
                    <a:pt x="60" y="33"/>
                  </a:lnTo>
                  <a:lnTo>
                    <a:pt x="60" y="35"/>
                  </a:lnTo>
                  <a:lnTo>
                    <a:pt x="61" y="39"/>
                  </a:lnTo>
                  <a:lnTo>
                    <a:pt x="63" y="43"/>
                  </a:lnTo>
                  <a:lnTo>
                    <a:pt x="65" y="46"/>
                  </a:lnTo>
                  <a:lnTo>
                    <a:pt x="68" y="50"/>
                  </a:lnTo>
                  <a:lnTo>
                    <a:pt x="70" y="55"/>
                  </a:lnTo>
                  <a:lnTo>
                    <a:pt x="72" y="59"/>
                  </a:lnTo>
                  <a:lnTo>
                    <a:pt x="73" y="63"/>
                  </a:lnTo>
                  <a:lnTo>
                    <a:pt x="63" y="65"/>
                  </a:lnTo>
                  <a:lnTo>
                    <a:pt x="52" y="68"/>
                  </a:lnTo>
                  <a:lnTo>
                    <a:pt x="42" y="69"/>
                  </a:lnTo>
                  <a:lnTo>
                    <a:pt x="33" y="69"/>
                  </a:lnTo>
                  <a:lnTo>
                    <a:pt x="25" y="69"/>
                  </a:lnTo>
                  <a:lnTo>
                    <a:pt x="17" y="68"/>
                  </a:lnTo>
                  <a:lnTo>
                    <a:pt x="11" y="67"/>
                  </a:lnTo>
                  <a:lnTo>
                    <a:pt x="7" y="64"/>
                  </a:lnTo>
                  <a:lnTo>
                    <a:pt x="4" y="59"/>
                  </a:lnTo>
                  <a:lnTo>
                    <a:pt x="3" y="54"/>
                  </a:lnTo>
                  <a:lnTo>
                    <a:pt x="2" y="46"/>
                  </a:lnTo>
                  <a:lnTo>
                    <a:pt x="0" y="39"/>
                  </a:lnTo>
                  <a:close/>
                </a:path>
              </a:pathLst>
            </a:custGeom>
            <a:solidFill>
              <a:srgbClr val="C0C0C0"/>
            </a:solidFill>
            <a:ln w="9525">
              <a:noFill/>
              <a:round/>
              <a:headEnd/>
              <a:tailEnd/>
            </a:ln>
          </p:spPr>
          <p:txBody>
            <a:bodyPr/>
            <a:lstStyle/>
            <a:p>
              <a:pPr rtl="0"/>
              <a:endParaRPr lang="en-US" sz="3800"/>
            </a:p>
          </p:txBody>
        </p:sp>
      </p:grpSp>
      <p:grpSp>
        <p:nvGrpSpPr>
          <p:cNvPr id="18" name="Group 678"/>
          <p:cNvGrpSpPr>
            <a:grpSpLocks/>
          </p:cNvGrpSpPr>
          <p:nvPr/>
        </p:nvGrpSpPr>
        <p:grpSpPr bwMode="auto">
          <a:xfrm>
            <a:off x="6950075" y="2667000"/>
            <a:ext cx="755650" cy="946150"/>
            <a:chOff x="337" y="2420"/>
            <a:chExt cx="476" cy="596"/>
          </a:xfrm>
        </p:grpSpPr>
        <p:sp>
          <p:nvSpPr>
            <p:cNvPr id="41639" name="Freeform 679"/>
            <p:cNvSpPr>
              <a:spLocks/>
            </p:cNvSpPr>
            <p:nvPr/>
          </p:nvSpPr>
          <p:spPr bwMode="auto">
            <a:xfrm>
              <a:off x="385" y="2867"/>
              <a:ext cx="143" cy="79"/>
            </a:xfrm>
            <a:custGeom>
              <a:avLst/>
              <a:gdLst>
                <a:gd name="T0" fmla="*/ 0 w 626"/>
                <a:gd name="T1" fmla="*/ 51 h 346"/>
                <a:gd name="T2" fmla="*/ 0 w 626"/>
                <a:gd name="T3" fmla="*/ 52 h 346"/>
                <a:gd name="T4" fmla="*/ 0 w 626"/>
                <a:gd name="T5" fmla="*/ 54 h 346"/>
                <a:gd name="T6" fmla="*/ 7 w 626"/>
                <a:gd name="T7" fmla="*/ 77 h 346"/>
                <a:gd name="T8" fmla="*/ 9 w 626"/>
                <a:gd name="T9" fmla="*/ 79 h 346"/>
                <a:gd name="T10" fmla="*/ 132 w 626"/>
                <a:gd name="T11" fmla="*/ 79 h 346"/>
                <a:gd name="T12" fmla="*/ 135 w 626"/>
                <a:gd name="T13" fmla="*/ 78 h 346"/>
                <a:gd name="T14" fmla="*/ 137 w 626"/>
                <a:gd name="T15" fmla="*/ 75 h 346"/>
                <a:gd name="T16" fmla="*/ 143 w 626"/>
                <a:gd name="T17" fmla="*/ 49 h 346"/>
                <a:gd name="T18" fmla="*/ 143 w 626"/>
                <a:gd name="T19" fmla="*/ 48 h 346"/>
                <a:gd name="T20" fmla="*/ 131 w 626"/>
                <a:gd name="T21" fmla="*/ 3 h 346"/>
                <a:gd name="T22" fmla="*/ 129 w 626"/>
                <a:gd name="T23" fmla="*/ 1 h 346"/>
                <a:gd name="T24" fmla="*/ 125 w 626"/>
                <a:gd name="T25" fmla="*/ 0 h 346"/>
                <a:gd name="T26" fmla="*/ 123 w 626"/>
                <a:gd name="T27" fmla="*/ 2 h 346"/>
                <a:gd name="T28" fmla="*/ 122 w 626"/>
                <a:gd name="T29" fmla="*/ 4 h 346"/>
                <a:gd name="T30" fmla="*/ 122 w 626"/>
                <a:gd name="T31" fmla="*/ 5 h 346"/>
                <a:gd name="T32" fmla="*/ 122 w 626"/>
                <a:gd name="T33" fmla="*/ 6 h 346"/>
                <a:gd name="T34" fmla="*/ 124 w 626"/>
                <a:gd name="T35" fmla="*/ 12 h 346"/>
                <a:gd name="T36" fmla="*/ 128 w 626"/>
                <a:gd name="T37" fmla="*/ 26 h 346"/>
                <a:gd name="T38" fmla="*/ 132 w 626"/>
                <a:gd name="T39" fmla="*/ 41 h 346"/>
                <a:gd name="T40" fmla="*/ 134 w 626"/>
                <a:gd name="T41" fmla="*/ 48 h 346"/>
                <a:gd name="T42" fmla="*/ 132 w 626"/>
                <a:gd name="T43" fmla="*/ 58 h 346"/>
                <a:gd name="T44" fmla="*/ 129 w 626"/>
                <a:gd name="T45" fmla="*/ 70 h 346"/>
                <a:gd name="T46" fmla="*/ 122 w 626"/>
                <a:gd name="T47" fmla="*/ 70 h 346"/>
                <a:gd name="T48" fmla="*/ 109 w 626"/>
                <a:gd name="T49" fmla="*/ 70 h 346"/>
                <a:gd name="T50" fmla="*/ 91 w 626"/>
                <a:gd name="T51" fmla="*/ 70 h 346"/>
                <a:gd name="T52" fmla="*/ 71 w 626"/>
                <a:gd name="T53" fmla="*/ 70 h 346"/>
                <a:gd name="T54" fmla="*/ 51 w 626"/>
                <a:gd name="T55" fmla="*/ 70 h 346"/>
                <a:gd name="T56" fmla="*/ 34 w 626"/>
                <a:gd name="T57" fmla="*/ 70 h 346"/>
                <a:gd name="T58" fmla="*/ 20 w 626"/>
                <a:gd name="T59" fmla="*/ 70 h 346"/>
                <a:gd name="T60" fmla="*/ 14 w 626"/>
                <a:gd name="T61" fmla="*/ 70 h 346"/>
                <a:gd name="T62" fmla="*/ 11 w 626"/>
                <a:gd name="T63" fmla="*/ 60 h 346"/>
                <a:gd name="T64" fmla="*/ 9 w 626"/>
                <a:gd name="T65" fmla="*/ 53 h 346"/>
                <a:gd name="T66" fmla="*/ 12 w 626"/>
                <a:gd name="T67" fmla="*/ 44 h 346"/>
                <a:gd name="T68" fmla="*/ 18 w 626"/>
                <a:gd name="T69" fmla="*/ 29 h 346"/>
                <a:gd name="T70" fmla="*/ 24 w 626"/>
                <a:gd name="T71" fmla="*/ 13 h 346"/>
                <a:gd name="T72" fmla="*/ 27 w 626"/>
                <a:gd name="T73" fmla="*/ 6 h 346"/>
                <a:gd name="T74" fmla="*/ 27 w 626"/>
                <a:gd name="T75" fmla="*/ 5 h 346"/>
                <a:gd name="T76" fmla="*/ 27 w 626"/>
                <a:gd name="T77" fmla="*/ 4 h 346"/>
                <a:gd name="T78" fmla="*/ 26 w 626"/>
                <a:gd name="T79" fmla="*/ 2 h 346"/>
                <a:gd name="T80" fmla="*/ 24 w 626"/>
                <a:gd name="T81" fmla="*/ 0 h 346"/>
                <a:gd name="T82" fmla="*/ 20 w 626"/>
                <a:gd name="T83" fmla="*/ 0 h 346"/>
                <a:gd name="T84" fmla="*/ 18 w 626"/>
                <a:gd name="T85" fmla="*/ 3 h 34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26"/>
                <a:gd name="T130" fmla="*/ 0 h 346"/>
                <a:gd name="T131" fmla="*/ 626 w 626"/>
                <a:gd name="T132" fmla="*/ 346 h 34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26" h="346">
                  <a:moveTo>
                    <a:pt x="79" y="13"/>
                  </a:moveTo>
                  <a:lnTo>
                    <a:pt x="1" y="222"/>
                  </a:lnTo>
                  <a:lnTo>
                    <a:pt x="0" y="225"/>
                  </a:lnTo>
                  <a:lnTo>
                    <a:pt x="0" y="229"/>
                  </a:lnTo>
                  <a:lnTo>
                    <a:pt x="0" y="233"/>
                  </a:lnTo>
                  <a:lnTo>
                    <a:pt x="0" y="235"/>
                  </a:lnTo>
                  <a:lnTo>
                    <a:pt x="27" y="332"/>
                  </a:lnTo>
                  <a:lnTo>
                    <a:pt x="30" y="337"/>
                  </a:lnTo>
                  <a:lnTo>
                    <a:pt x="33" y="342"/>
                  </a:lnTo>
                  <a:lnTo>
                    <a:pt x="39" y="345"/>
                  </a:lnTo>
                  <a:lnTo>
                    <a:pt x="45" y="346"/>
                  </a:lnTo>
                  <a:lnTo>
                    <a:pt x="580" y="346"/>
                  </a:lnTo>
                  <a:lnTo>
                    <a:pt x="587" y="345"/>
                  </a:lnTo>
                  <a:lnTo>
                    <a:pt x="592" y="342"/>
                  </a:lnTo>
                  <a:lnTo>
                    <a:pt x="597" y="337"/>
                  </a:lnTo>
                  <a:lnTo>
                    <a:pt x="600" y="330"/>
                  </a:lnTo>
                  <a:lnTo>
                    <a:pt x="626" y="216"/>
                  </a:lnTo>
                  <a:lnTo>
                    <a:pt x="626" y="213"/>
                  </a:lnTo>
                  <a:lnTo>
                    <a:pt x="626" y="212"/>
                  </a:lnTo>
                  <a:lnTo>
                    <a:pt x="626" y="209"/>
                  </a:lnTo>
                  <a:lnTo>
                    <a:pt x="626" y="207"/>
                  </a:lnTo>
                  <a:lnTo>
                    <a:pt x="574" y="14"/>
                  </a:lnTo>
                  <a:lnTo>
                    <a:pt x="570" y="8"/>
                  </a:lnTo>
                  <a:lnTo>
                    <a:pt x="563" y="3"/>
                  </a:lnTo>
                  <a:lnTo>
                    <a:pt x="557" y="0"/>
                  </a:lnTo>
                  <a:lnTo>
                    <a:pt x="549" y="0"/>
                  </a:lnTo>
                  <a:lnTo>
                    <a:pt x="542" y="3"/>
                  </a:lnTo>
                  <a:lnTo>
                    <a:pt x="538" y="8"/>
                  </a:lnTo>
                  <a:lnTo>
                    <a:pt x="536" y="13"/>
                  </a:lnTo>
                  <a:lnTo>
                    <a:pt x="535" y="19"/>
                  </a:lnTo>
                  <a:lnTo>
                    <a:pt x="535" y="21"/>
                  </a:lnTo>
                  <a:lnTo>
                    <a:pt x="535" y="22"/>
                  </a:lnTo>
                  <a:lnTo>
                    <a:pt x="535" y="23"/>
                  </a:lnTo>
                  <a:lnTo>
                    <a:pt x="535" y="25"/>
                  </a:lnTo>
                  <a:lnTo>
                    <a:pt x="537" y="32"/>
                  </a:lnTo>
                  <a:lnTo>
                    <a:pt x="542" y="53"/>
                  </a:lnTo>
                  <a:lnTo>
                    <a:pt x="550" y="82"/>
                  </a:lnTo>
                  <a:lnTo>
                    <a:pt x="559" y="114"/>
                  </a:lnTo>
                  <a:lnTo>
                    <a:pt x="568" y="148"/>
                  </a:lnTo>
                  <a:lnTo>
                    <a:pt x="576" y="179"/>
                  </a:lnTo>
                  <a:lnTo>
                    <a:pt x="583" y="202"/>
                  </a:lnTo>
                  <a:lnTo>
                    <a:pt x="585" y="212"/>
                  </a:lnTo>
                  <a:lnTo>
                    <a:pt x="583" y="228"/>
                  </a:lnTo>
                  <a:lnTo>
                    <a:pt x="576" y="254"/>
                  </a:lnTo>
                  <a:lnTo>
                    <a:pt x="570" y="284"/>
                  </a:lnTo>
                  <a:lnTo>
                    <a:pt x="564" y="307"/>
                  </a:lnTo>
                  <a:lnTo>
                    <a:pt x="554" y="307"/>
                  </a:lnTo>
                  <a:lnTo>
                    <a:pt x="536" y="307"/>
                  </a:lnTo>
                  <a:lnTo>
                    <a:pt x="510" y="307"/>
                  </a:lnTo>
                  <a:lnTo>
                    <a:pt x="477" y="307"/>
                  </a:lnTo>
                  <a:lnTo>
                    <a:pt x="441" y="307"/>
                  </a:lnTo>
                  <a:lnTo>
                    <a:pt x="399" y="307"/>
                  </a:lnTo>
                  <a:lnTo>
                    <a:pt x="356" y="307"/>
                  </a:lnTo>
                  <a:lnTo>
                    <a:pt x="312" y="307"/>
                  </a:lnTo>
                  <a:lnTo>
                    <a:pt x="268" y="307"/>
                  </a:lnTo>
                  <a:lnTo>
                    <a:pt x="225" y="307"/>
                  </a:lnTo>
                  <a:lnTo>
                    <a:pt x="184" y="307"/>
                  </a:lnTo>
                  <a:lnTo>
                    <a:pt x="147" y="307"/>
                  </a:lnTo>
                  <a:lnTo>
                    <a:pt x="115" y="307"/>
                  </a:lnTo>
                  <a:lnTo>
                    <a:pt x="89" y="307"/>
                  </a:lnTo>
                  <a:lnTo>
                    <a:pt x="71" y="307"/>
                  </a:lnTo>
                  <a:lnTo>
                    <a:pt x="61" y="307"/>
                  </a:lnTo>
                  <a:lnTo>
                    <a:pt x="56" y="287"/>
                  </a:lnTo>
                  <a:lnTo>
                    <a:pt x="49" y="264"/>
                  </a:lnTo>
                  <a:lnTo>
                    <a:pt x="44" y="243"/>
                  </a:lnTo>
                  <a:lnTo>
                    <a:pt x="40" y="230"/>
                  </a:lnTo>
                  <a:lnTo>
                    <a:pt x="44" y="218"/>
                  </a:lnTo>
                  <a:lnTo>
                    <a:pt x="53" y="194"/>
                  </a:lnTo>
                  <a:lnTo>
                    <a:pt x="66" y="161"/>
                  </a:lnTo>
                  <a:lnTo>
                    <a:pt x="80" y="125"/>
                  </a:lnTo>
                  <a:lnTo>
                    <a:pt x="93" y="88"/>
                  </a:lnTo>
                  <a:lnTo>
                    <a:pt x="105" y="57"/>
                  </a:lnTo>
                  <a:lnTo>
                    <a:pt x="114" y="35"/>
                  </a:lnTo>
                  <a:lnTo>
                    <a:pt x="117" y="27"/>
                  </a:lnTo>
                  <a:lnTo>
                    <a:pt x="118" y="25"/>
                  </a:lnTo>
                  <a:lnTo>
                    <a:pt x="118" y="23"/>
                  </a:lnTo>
                  <a:lnTo>
                    <a:pt x="118" y="21"/>
                  </a:lnTo>
                  <a:lnTo>
                    <a:pt x="118" y="19"/>
                  </a:lnTo>
                  <a:lnTo>
                    <a:pt x="117" y="14"/>
                  </a:lnTo>
                  <a:lnTo>
                    <a:pt x="114" y="8"/>
                  </a:lnTo>
                  <a:lnTo>
                    <a:pt x="110" y="4"/>
                  </a:lnTo>
                  <a:lnTo>
                    <a:pt x="105" y="1"/>
                  </a:lnTo>
                  <a:lnTo>
                    <a:pt x="97" y="0"/>
                  </a:lnTo>
                  <a:lnTo>
                    <a:pt x="89" y="1"/>
                  </a:lnTo>
                  <a:lnTo>
                    <a:pt x="83" y="6"/>
                  </a:lnTo>
                  <a:lnTo>
                    <a:pt x="79" y="13"/>
                  </a:lnTo>
                  <a:close/>
                </a:path>
              </a:pathLst>
            </a:custGeom>
            <a:solidFill>
              <a:srgbClr val="000000"/>
            </a:solidFill>
            <a:ln w="9525">
              <a:noFill/>
              <a:round/>
              <a:headEnd/>
              <a:tailEnd/>
            </a:ln>
          </p:spPr>
          <p:txBody>
            <a:bodyPr/>
            <a:lstStyle/>
            <a:p>
              <a:pPr rtl="0"/>
              <a:endParaRPr lang="en-US" sz="3800"/>
            </a:p>
          </p:txBody>
        </p:sp>
        <p:sp>
          <p:nvSpPr>
            <p:cNvPr id="41640" name="Freeform 680"/>
            <p:cNvSpPr>
              <a:spLocks/>
            </p:cNvSpPr>
            <p:nvPr/>
          </p:nvSpPr>
          <p:spPr bwMode="auto">
            <a:xfrm>
              <a:off x="370" y="2993"/>
              <a:ext cx="27" cy="19"/>
            </a:xfrm>
            <a:custGeom>
              <a:avLst/>
              <a:gdLst>
                <a:gd name="T0" fmla="*/ 13 w 117"/>
                <a:gd name="T1" fmla="*/ 0 h 84"/>
                <a:gd name="T2" fmla="*/ 10 w 117"/>
                <a:gd name="T3" fmla="*/ 0 h 84"/>
                <a:gd name="T4" fmla="*/ 8 w 117"/>
                <a:gd name="T5" fmla="*/ 1 h 84"/>
                <a:gd name="T6" fmla="*/ 6 w 117"/>
                <a:gd name="T7" fmla="*/ 2 h 84"/>
                <a:gd name="T8" fmla="*/ 3 w 117"/>
                <a:gd name="T9" fmla="*/ 3 h 84"/>
                <a:gd name="T10" fmla="*/ 2 w 117"/>
                <a:gd name="T11" fmla="*/ 5 h 84"/>
                <a:gd name="T12" fmla="*/ 1 w 117"/>
                <a:gd name="T13" fmla="*/ 6 h 84"/>
                <a:gd name="T14" fmla="*/ 0 w 117"/>
                <a:gd name="T15" fmla="*/ 8 h 84"/>
                <a:gd name="T16" fmla="*/ 0 w 117"/>
                <a:gd name="T17" fmla="*/ 10 h 84"/>
                <a:gd name="T18" fmla="*/ 0 w 117"/>
                <a:gd name="T19" fmla="*/ 12 h 84"/>
                <a:gd name="T20" fmla="*/ 1 w 117"/>
                <a:gd name="T21" fmla="*/ 13 h 84"/>
                <a:gd name="T22" fmla="*/ 2 w 117"/>
                <a:gd name="T23" fmla="*/ 15 h 84"/>
                <a:gd name="T24" fmla="*/ 3 w 117"/>
                <a:gd name="T25" fmla="*/ 16 h 84"/>
                <a:gd name="T26" fmla="*/ 4 w 117"/>
                <a:gd name="T27" fmla="*/ 17 h 84"/>
                <a:gd name="T28" fmla="*/ 6 w 117"/>
                <a:gd name="T29" fmla="*/ 17 h 84"/>
                <a:gd name="T30" fmla="*/ 7 w 117"/>
                <a:gd name="T31" fmla="*/ 18 h 84"/>
                <a:gd name="T32" fmla="*/ 8 w 117"/>
                <a:gd name="T33" fmla="*/ 18 h 84"/>
                <a:gd name="T34" fmla="*/ 10 w 117"/>
                <a:gd name="T35" fmla="*/ 19 h 84"/>
                <a:gd name="T36" fmla="*/ 11 w 117"/>
                <a:gd name="T37" fmla="*/ 19 h 84"/>
                <a:gd name="T38" fmla="*/ 13 w 117"/>
                <a:gd name="T39" fmla="*/ 19 h 84"/>
                <a:gd name="T40" fmla="*/ 14 w 117"/>
                <a:gd name="T41" fmla="*/ 19 h 84"/>
                <a:gd name="T42" fmla="*/ 17 w 117"/>
                <a:gd name="T43" fmla="*/ 19 h 84"/>
                <a:gd name="T44" fmla="*/ 20 w 117"/>
                <a:gd name="T45" fmla="*/ 18 h 84"/>
                <a:gd name="T46" fmla="*/ 22 w 117"/>
                <a:gd name="T47" fmla="*/ 17 h 84"/>
                <a:gd name="T48" fmla="*/ 24 w 117"/>
                <a:gd name="T49" fmla="*/ 15 h 84"/>
                <a:gd name="T50" fmla="*/ 25 w 117"/>
                <a:gd name="T51" fmla="*/ 14 h 84"/>
                <a:gd name="T52" fmla="*/ 27 w 117"/>
                <a:gd name="T53" fmla="*/ 12 h 84"/>
                <a:gd name="T54" fmla="*/ 27 w 117"/>
                <a:gd name="T55" fmla="*/ 10 h 84"/>
                <a:gd name="T56" fmla="*/ 27 w 117"/>
                <a:gd name="T57" fmla="*/ 8 h 84"/>
                <a:gd name="T58" fmla="*/ 27 w 117"/>
                <a:gd name="T59" fmla="*/ 8 h 84"/>
                <a:gd name="T60" fmla="*/ 27 w 117"/>
                <a:gd name="T61" fmla="*/ 7 h 84"/>
                <a:gd name="T62" fmla="*/ 26 w 117"/>
                <a:gd name="T63" fmla="*/ 5 h 84"/>
                <a:gd name="T64" fmla="*/ 25 w 117"/>
                <a:gd name="T65" fmla="*/ 3 h 84"/>
                <a:gd name="T66" fmla="*/ 23 w 117"/>
                <a:gd name="T67" fmla="*/ 2 h 84"/>
                <a:gd name="T68" fmla="*/ 21 w 117"/>
                <a:gd name="T69" fmla="*/ 1 h 84"/>
                <a:gd name="T70" fmla="*/ 18 w 117"/>
                <a:gd name="T71" fmla="*/ 0 h 84"/>
                <a:gd name="T72" fmla="*/ 16 w 117"/>
                <a:gd name="T73" fmla="*/ 0 h 84"/>
                <a:gd name="T74" fmla="*/ 13 w 117"/>
                <a:gd name="T75" fmla="*/ 0 h 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7"/>
                <a:gd name="T115" fmla="*/ 0 h 84"/>
                <a:gd name="T116" fmla="*/ 117 w 117"/>
                <a:gd name="T117" fmla="*/ 84 h 8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7" h="84">
                  <a:moveTo>
                    <a:pt x="56" y="0"/>
                  </a:moveTo>
                  <a:lnTo>
                    <a:pt x="45" y="1"/>
                  </a:lnTo>
                  <a:lnTo>
                    <a:pt x="33" y="3"/>
                  </a:lnTo>
                  <a:lnTo>
                    <a:pt x="24" y="9"/>
                  </a:lnTo>
                  <a:lnTo>
                    <a:pt x="15" y="14"/>
                  </a:lnTo>
                  <a:lnTo>
                    <a:pt x="8" y="20"/>
                  </a:lnTo>
                  <a:lnTo>
                    <a:pt x="4" y="28"/>
                  </a:lnTo>
                  <a:lnTo>
                    <a:pt x="0" y="36"/>
                  </a:lnTo>
                  <a:lnTo>
                    <a:pt x="0" y="45"/>
                  </a:lnTo>
                  <a:lnTo>
                    <a:pt x="2" y="52"/>
                  </a:lnTo>
                  <a:lnTo>
                    <a:pt x="4" y="58"/>
                  </a:lnTo>
                  <a:lnTo>
                    <a:pt x="8" y="65"/>
                  </a:lnTo>
                  <a:lnTo>
                    <a:pt x="13" y="70"/>
                  </a:lnTo>
                  <a:lnTo>
                    <a:pt x="19" y="74"/>
                  </a:lnTo>
                  <a:lnTo>
                    <a:pt x="24" y="76"/>
                  </a:lnTo>
                  <a:lnTo>
                    <a:pt x="29" y="79"/>
                  </a:lnTo>
                  <a:lnTo>
                    <a:pt x="35" y="81"/>
                  </a:lnTo>
                  <a:lnTo>
                    <a:pt x="42" y="83"/>
                  </a:lnTo>
                  <a:lnTo>
                    <a:pt x="48" y="84"/>
                  </a:lnTo>
                  <a:lnTo>
                    <a:pt x="55" y="84"/>
                  </a:lnTo>
                  <a:lnTo>
                    <a:pt x="61" y="84"/>
                  </a:lnTo>
                  <a:lnTo>
                    <a:pt x="73" y="83"/>
                  </a:lnTo>
                  <a:lnTo>
                    <a:pt x="85" y="79"/>
                  </a:lnTo>
                  <a:lnTo>
                    <a:pt x="95" y="75"/>
                  </a:lnTo>
                  <a:lnTo>
                    <a:pt x="103" y="68"/>
                  </a:lnTo>
                  <a:lnTo>
                    <a:pt x="110" y="62"/>
                  </a:lnTo>
                  <a:lnTo>
                    <a:pt x="115" y="54"/>
                  </a:lnTo>
                  <a:lnTo>
                    <a:pt x="117" y="46"/>
                  </a:lnTo>
                  <a:lnTo>
                    <a:pt x="117" y="37"/>
                  </a:lnTo>
                  <a:lnTo>
                    <a:pt x="116" y="29"/>
                  </a:lnTo>
                  <a:lnTo>
                    <a:pt x="112" y="22"/>
                  </a:lnTo>
                  <a:lnTo>
                    <a:pt x="107" y="14"/>
                  </a:lnTo>
                  <a:lnTo>
                    <a:pt x="99" y="9"/>
                  </a:lnTo>
                  <a:lnTo>
                    <a:pt x="90" y="5"/>
                  </a:lnTo>
                  <a:lnTo>
                    <a:pt x="80" y="1"/>
                  </a:lnTo>
                  <a:lnTo>
                    <a:pt x="68" y="0"/>
                  </a:lnTo>
                  <a:lnTo>
                    <a:pt x="56" y="0"/>
                  </a:lnTo>
                  <a:close/>
                </a:path>
              </a:pathLst>
            </a:custGeom>
            <a:solidFill>
              <a:srgbClr val="000000"/>
            </a:solidFill>
            <a:ln w="9525">
              <a:noFill/>
              <a:round/>
              <a:headEnd/>
              <a:tailEnd/>
            </a:ln>
          </p:spPr>
          <p:txBody>
            <a:bodyPr/>
            <a:lstStyle/>
            <a:p>
              <a:pPr rtl="0"/>
              <a:endParaRPr lang="en-US" sz="3800"/>
            </a:p>
          </p:txBody>
        </p:sp>
        <p:sp>
          <p:nvSpPr>
            <p:cNvPr id="41641" name="Freeform 681"/>
            <p:cNvSpPr>
              <a:spLocks/>
            </p:cNvSpPr>
            <p:nvPr/>
          </p:nvSpPr>
          <p:spPr bwMode="auto">
            <a:xfrm>
              <a:off x="379" y="2869"/>
              <a:ext cx="39" cy="139"/>
            </a:xfrm>
            <a:custGeom>
              <a:avLst/>
              <a:gdLst>
                <a:gd name="T0" fmla="*/ 30 w 168"/>
                <a:gd name="T1" fmla="*/ 3 h 604"/>
                <a:gd name="T2" fmla="*/ 0 w 168"/>
                <a:gd name="T3" fmla="*/ 133 h 604"/>
                <a:gd name="T4" fmla="*/ 0 w 168"/>
                <a:gd name="T5" fmla="*/ 135 h 604"/>
                <a:gd name="T6" fmla="*/ 1 w 168"/>
                <a:gd name="T7" fmla="*/ 137 h 604"/>
                <a:gd name="T8" fmla="*/ 2 w 168"/>
                <a:gd name="T9" fmla="*/ 138 h 604"/>
                <a:gd name="T10" fmla="*/ 4 w 168"/>
                <a:gd name="T11" fmla="*/ 139 h 604"/>
                <a:gd name="T12" fmla="*/ 6 w 168"/>
                <a:gd name="T13" fmla="*/ 139 h 604"/>
                <a:gd name="T14" fmla="*/ 7 w 168"/>
                <a:gd name="T15" fmla="*/ 138 h 604"/>
                <a:gd name="T16" fmla="*/ 8 w 168"/>
                <a:gd name="T17" fmla="*/ 137 h 604"/>
                <a:gd name="T18" fmla="*/ 9 w 168"/>
                <a:gd name="T19" fmla="*/ 135 h 604"/>
                <a:gd name="T20" fmla="*/ 39 w 168"/>
                <a:gd name="T21" fmla="*/ 5 h 604"/>
                <a:gd name="T22" fmla="*/ 39 w 168"/>
                <a:gd name="T23" fmla="*/ 4 h 604"/>
                <a:gd name="T24" fmla="*/ 39 w 168"/>
                <a:gd name="T25" fmla="*/ 2 h 604"/>
                <a:gd name="T26" fmla="*/ 37 w 168"/>
                <a:gd name="T27" fmla="*/ 1 h 604"/>
                <a:gd name="T28" fmla="*/ 35 w 168"/>
                <a:gd name="T29" fmla="*/ 0 h 604"/>
                <a:gd name="T30" fmla="*/ 34 w 168"/>
                <a:gd name="T31" fmla="*/ 0 h 604"/>
                <a:gd name="T32" fmla="*/ 32 w 168"/>
                <a:gd name="T33" fmla="*/ 1 h 604"/>
                <a:gd name="T34" fmla="*/ 31 w 168"/>
                <a:gd name="T35" fmla="*/ 2 h 604"/>
                <a:gd name="T36" fmla="*/ 30 w 168"/>
                <a:gd name="T37" fmla="*/ 3 h 6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8"/>
                <a:gd name="T58" fmla="*/ 0 h 604"/>
                <a:gd name="T59" fmla="*/ 168 w 168"/>
                <a:gd name="T60" fmla="*/ 604 h 6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8" h="604">
                  <a:moveTo>
                    <a:pt x="129" y="14"/>
                  </a:moveTo>
                  <a:lnTo>
                    <a:pt x="0" y="579"/>
                  </a:lnTo>
                  <a:lnTo>
                    <a:pt x="0" y="587"/>
                  </a:lnTo>
                  <a:lnTo>
                    <a:pt x="4" y="594"/>
                  </a:lnTo>
                  <a:lnTo>
                    <a:pt x="9" y="600"/>
                  </a:lnTo>
                  <a:lnTo>
                    <a:pt x="16" y="604"/>
                  </a:lnTo>
                  <a:lnTo>
                    <a:pt x="24" y="604"/>
                  </a:lnTo>
                  <a:lnTo>
                    <a:pt x="30" y="601"/>
                  </a:lnTo>
                  <a:lnTo>
                    <a:pt x="35" y="596"/>
                  </a:lnTo>
                  <a:lnTo>
                    <a:pt x="39" y="588"/>
                  </a:lnTo>
                  <a:lnTo>
                    <a:pt x="168" y="23"/>
                  </a:lnTo>
                  <a:lnTo>
                    <a:pt x="168" y="16"/>
                  </a:lnTo>
                  <a:lnTo>
                    <a:pt x="166" y="9"/>
                  </a:lnTo>
                  <a:lnTo>
                    <a:pt x="160" y="4"/>
                  </a:lnTo>
                  <a:lnTo>
                    <a:pt x="152" y="0"/>
                  </a:lnTo>
                  <a:lnTo>
                    <a:pt x="145" y="0"/>
                  </a:lnTo>
                  <a:lnTo>
                    <a:pt x="138" y="3"/>
                  </a:lnTo>
                  <a:lnTo>
                    <a:pt x="133" y="8"/>
                  </a:lnTo>
                  <a:lnTo>
                    <a:pt x="129" y="14"/>
                  </a:lnTo>
                  <a:close/>
                </a:path>
              </a:pathLst>
            </a:custGeom>
            <a:solidFill>
              <a:srgbClr val="000000"/>
            </a:solidFill>
            <a:ln w="9525">
              <a:noFill/>
              <a:round/>
              <a:headEnd/>
              <a:tailEnd/>
            </a:ln>
          </p:spPr>
          <p:txBody>
            <a:bodyPr/>
            <a:lstStyle/>
            <a:p>
              <a:pPr rtl="0"/>
              <a:endParaRPr lang="en-US" sz="3800"/>
            </a:p>
          </p:txBody>
        </p:sp>
        <p:sp>
          <p:nvSpPr>
            <p:cNvPr id="41642" name="Freeform 682"/>
            <p:cNvSpPr>
              <a:spLocks/>
            </p:cNvSpPr>
            <p:nvPr/>
          </p:nvSpPr>
          <p:spPr bwMode="auto">
            <a:xfrm>
              <a:off x="337" y="2672"/>
              <a:ext cx="205" cy="206"/>
            </a:xfrm>
            <a:custGeom>
              <a:avLst/>
              <a:gdLst>
                <a:gd name="T0" fmla="*/ 9 w 894"/>
                <a:gd name="T1" fmla="*/ 0 h 895"/>
                <a:gd name="T2" fmla="*/ 7 w 894"/>
                <a:gd name="T3" fmla="*/ 1 h 895"/>
                <a:gd name="T4" fmla="*/ 4 w 894"/>
                <a:gd name="T5" fmla="*/ 3 h 895"/>
                <a:gd name="T6" fmla="*/ 2 w 894"/>
                <a:gd name="T7" fmla="*/ 5 h 895"/>
                <a:gd name="T8" fmla="*/ 0 w 894"/>
                <a:gd name="T9" fmla="*/ 8 h 895"/>
                <a:gd name="T10" fmla="*/ 0 w 894"/>
                <a:gd name="T11" fmla="*/ 9 h 895"/>
                <a:gd name="T12" fmla="*/ 30 w 894"/>
                <a:gd name="T13" fmla="*/ 181 h 895"/>
                <a:gd name="T14" fmla="*/ 30 w 894"/>
                <a:gd name="T15" fmla="*/ 181 h 895"/>
                <a:gd name="T16" fmla="*/ 30 w 894"/>
                <a:gd name="T17" fmla="*/ 180 h 895"/>
                <a:gd name="T18" fmla="*/ 31 w 894"/>
                <a:gd name="T19" fmla="*/ 187 h 895"/>
                <a:gd name="T20" fmla="*/ 36 w 894"/>
                <a:gd name="T21" fmla="*/ 195 h 895"/>
                <a:gd name="T22" fmla="*/ 44 w 894"/>
                <a:gd name="T23" fmla="*/ 202 h 895"/>
                <a:gd name="T24" fmla="*/ 58 w 894"/>
                <a:gd name="T25" fmla="*/ 206 h 895"/>
                <a:gd name="T26" fmla="*/ 58 w 894"/>
                <a:gd name="T27" fmla="*/ 206 h 895"/>
                <a:gd name="T28" fmla="*/ 59 w 894"/>
                <a:gd name="T29" fmla="*/ 206 h 895"/>
                <a:gd name="T30" fmla="*/ 201 w 894"/>
                <a:gd name="T31" fmla="*/ 206 h 895"/>
                <a:gd name="T32" fmla="*/ 203 w 894"/>
                <a:gd name="T33" fmla="*/ 205 h 895"/>
                <a:gd name="T34" fmla="*/ 204 w 894"/>
                <a:gd name="T35" fmla="*/ 201 h 895"/>
                <a:gd name="T36" fmla="*/ 205 w 894"/>
                <a:gd name="T37" fmla="*/ 196 h 895"/>
                <a:gd name="T38" fmla="*/ 204 w 894"/>
                <a:gd name="T39" fmla="*/ 190 h 895"/>
                <a:gd name="T40" fmla="*/ 200 w 894"/>
                <a:gd name="T41" fmla="*/ 185 h 895"/>
                <a:gd name="T42" fmla="*/ 194 w 894"/>
                <a:gd name="T43" fmla="*/ 182 h 895"/>
                <a:gd name="T44" fmla="*/ 185 w 894"/>
                <a:gd name="T45" fmla="*/ 180 h 895"/>
                <a:gd name="T46" fmla="*/ 170 w 894"/>
                <a:gd name="T47" fmla="*/ 179 h 895"/>
                <a:gd name="T48" fmla="*/ 152 w 894"/>
                <a:gd name="T49" fmla="*/ 178 h 895"/>
                <a:gd name="T50" fmla="*/ 132 w 894"/>
                <a:gd name="T51" fmla="*/ 176 h 895"/>
                <a:gd name="T52" fmla="*/ 112 w 894"/>
                <a:gd name="T53" fmla="*/ 176 h 895"/>
                <a:gd name="T54" fmla="*/ 94 w 894"/>
                <a:gd name="T55" fmla="*/ 175 h 895"/>
                <a:gd name="T56" fmla="*/ 79 w 894"/>
                <a:gd name="T57" fmla="*/ 175 h 895"/>
                <a:gd name="T58" fmla="*/ 73 w 894"/>
                <a:gd name="T59" fmla="*/ 174 h 895"/>
                <a:gd name="T60" fmla="*/ 72 w 894"/>
                <a:gd name="T61" fmla="*/ 175 h 895"/>
                <a:gd name="T62" fmla="*/ 71 w 894"/>
                <a:gd name="T63" fmla="*/ 175 h 895"/>
                <a:gd name="T64" fmla="*/ 71 w 894"/>
                <a:gd name="T65" fmla="*/ 175 h 895"/>
                <a:gd name="T66" fmla="*/ 70 w 894"/>
                <a:gd name="T67" fmla="*/ 175 h 895"/>
                <a:gd name="T68" fmla="*/ 68 w 894"/>
                <a:gd name="T69" fmla="*/ 174 h 895"/>
                <a:gd name="T70" fmla="*/ 66 w 894"/>
                <a:gd name="T71" fmla="*/ 171 h 895"/>
                <a:gd name="T72" fmla="*/ 63 w 894"/>
                <a:gd name="T73" fmla="*/ 167 h 895"/>
                <a:gd name="T74" fmla="*/ 60 w 894"/>
                <a:gd name="T75" fmla="*/ 160 h 895"/>
                <a:gd name="T76" fmla="*/ 54 w 894"/>
                <a:gd name="T77" fmla="*/ 136 h 895"/>
                <a:gd name="T78" fmla="*/ 41 w 894"/>
                <a:gd name="T79" fmla="*/ 84 h 895"/>
                <a:gd name="T80" fmla="*/ 28 w 894"/>
                <a:gd name="T81" fmla="*/ 32 h 895"/>
                <a:gd name="T82" fmla="*/ 22 w 894"/>
                <a:gd name="T83" fmla="*/ 8 h 895"/>
                <a:gd name="T84" fmla="*/ 22 w 894"/>
                <a:gd name="T85" fmla="*/ 7 h 895"/>
                <a:gd name="T86" fmla="*/ 22 w 894"/>
                <a:gd name="T87" fmla="*/ 7 h 895"/>
                <a:gd name="T88" fmla="*/ 21 w 894"/>
                <a:gd name="T89" fmla="*/ 6 h 895"/>
                <a:gd name="T90" fmla="*/ 18 w 894"/>
                <a:gd name="T91" fmla="*/ 3 h 895"/>
                <a:gd name="T92" fmla="*/ 15 w 894"/>
                <a:gd name="T93" fmla="*/ 1 h 895"/>
                <a:gd name="T94" fmla="*/ 10 w 894"/>
                <a:gd name="T95" fmla="*/ 0 h 89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94"/>
                <a:gd name="T145" fmla="*/ 0 h 895"/>
                <a:gd name="T146" fmla="*/ 894 w 894"/>
                <a:gd name="T147" fmla="*/ 895 h 89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94" h="895">
                  <a:moveTo>
                    <a:pt x="45" y="0"/>
                  </a:moveTo>
                  <a:lnTo>
                    <a:pt x="39" y="0"/>
                  </a:lnTo>
                  <a:lnTo>
                    <a:pt x="36" y="2"/>
                  </a:lnTo>
                  <a:lnTo>
                    <a:pt x="30" y="4"/>
                  </a:lnTo>
                  <a:lnTo>
                    <a:pt x="24" y="7"/>
                  </a:lnTo>
                  <a:lnTo>
                    <a:pt x="19" y="11"/>
                  </a:lnTo>
                  <a:lnTo>
                    <a:pt x="13" y="16"/>
                  </a:lnTo>
                  <a:lnTo>
                    <a:pt x="8" y="22"/>
                  </a:lnTo>
                  <a:lnTo>
                    <a:pt x="3" y="30"/>
                  </a:lnTo>
                  <a:lnTo>
                    <a:pt x="2" y="33"/>
                  </a:lnTo>
                  <a:lnTo>
                    <a:pt x="0" y="37"/>
                  </a:lnTo>
                  <a:lnTo>
                    <a:pt x="0" y="41"/>
                  </a:lnTo>
                  <a:lnTo>
                    <a:pt x="0" y="43"/>
                  </a:lnTo>
                  <a:lnTo>
                    <a:pt x="131" y="787"/>
                  </a:lnTo>
                  <a:lnTo>
                    <a:pt x="131" y="786"/>
                  </a:lnTo>
                  <a:lnTo>
                    <a:pt x="131" y="785"/>
                  </a:lnTo>
                  <a:lnTo>
                    <a:pt x="131" y="783"/>
                  </a:lnTo>
                  <a:lnTo>
                    <a:pt x="132" y="798"/>
                  </a:lnTo>
                  <a:lnTo>
                    <a:pt x="136" y="813"/>
                  </a:lnTo>
                  <a:lnTo>
                    <a:pt x="144" y="830"/>
                  </a:lnTo>
                  <a:lnTo>
                    <a:pt x="155" y="847"/>
                  </a:lnTo>
                  <a:lnTo>
                    <a:pt x="172" y="864"/>
                  </a:lnTo>
                  <a:lnTo>
                    <a:pt x="193" y="877"/>
                  </a:lnTo>
                  <a:lnTo>
                    <a:pt x="220" y="889"/>
                  </a:lnTo>
                  <a:lnTo>
                    <a:pt x="253" y="895"/>
                  </a:lnTo>
                  <a:lnTo>
                    <a:pt x="254" y="895"/>
                  </a:lnTo>
                  <a:lnTo>
                    <a:pt x="256" y="895"/>
                  </a:lnTo>
                  <a:lnTo>
                    <a:pt x="870" y="895"/>
                  </a:lnTo>
                  <a:lnTo>
                    <a:pt x="875" y="894"/>
                  </a:lnTo>
                  <a:lnTo>
                    <a:pt x="881" y="891"/>
                  </a:lnTo>
                  <a:lnTo>
                    <a:pt x="885" y="889"/>
                  </a:lnTo>
                  <a:lnTo>
                    <a:pt x="888" y="883"/>
                  </a:lnTo>
                  <a:lnTo>
                    <a:pt x="891" y="874"/>
                  </a:lnTo>
                  <a:lnTo>
                    <a:pt x="893" y="863"/>
                  </a:lnTo>
                  <a:lnTo>
                    <a:pt x="894" y="851"/>
                  </a:lnTo>
                  <a:lnTo>
                    <a:pt x="893" y="838"/>
                  </a:lnTo>
                  <a:lnTo>
                    <a:pt x="891" y="825"/>
                  </a:lnTo>
                  <a:lnTo>
                    <a:pt x="884" y="813"/>
                  </a:lnTo>
                  <a:lnTo>
                    <a:pt x="874" y="802"/>
                  </a:lnTo>
                  <a:lnTo>
                    <a:pt x="859" y="792"/>
                  </a:lnTo>
                  <a:lnTo>
                    <a:pt x="848" y="789"/>
                  </a:lnTo>
                  <a:lnTo>
                    <a:pt x="829" y="786"/>
                  </a:lnTo>
                  <a:lnTo>
                    <a:pt x="805" y="782"/>
                  </a:lnTo>
                  <a:lnTo>
                    <a:pt x="775" y="779"/>
                  </a:lnTo>
                  <a:lnTo>
                    <a:pt x="740" y="777"/>
                  </a:lnTo>
                  <a:lnTo>
                    <a:pt x="702" y="774"/>
                  </a:lnTo>
                  <a:lnTo>
                    <a:pt x="662" y="772"/>
                  </a:lnTo>
                  <a:lnTo>
                    <a:pt x="619" y="769"/>
                  </a:lnTo>
                  <a:lnTo>
                    <a:pt x="576" y="766"/>
                  </a:lnTo>
                  <a:lnTo>
                    <a:pt x="531" y="765"/>
                  </a:lnTo>
                  <a:lnTo>
                    <a:pt x="490" y="764"/>
                  </a:lnTo>
                  <a:lnTo>
                    <a:pt x="448" y="761"/>
                  </a:lnTo>
                  <a:lnTo>
                    <a:pt x="410" y="760"/>
                  </a:lnTo>
                  <a:lnTo>
                    <a:pt x="375" y="759"/>
                  </a:lnTo>
                  <a:lnTo>
                    <a:pt x="345" y="759"/>
                  </a:lnTo>
                  <a:lnTo>
                    <a:pt x="321" y="757"/>
                  </a:lnTo>
                  <a:lnTo>
                    <a:pt x="318" y="757"/>
                  </a:lnTo>
                  <a:lnTo>
                    <a:pt x="315" y="759"/>
                  </a:lnTo>
                  <a:lnTo>
                    <a:pt x="313" y="760"/>
                  </a:lnTo>
                  <a:lnTo>
                    <a:pt x="310" y="761"/>
                  </a:lnTo>
                  <a:lnTo>
                    <a:pt x="310" y="760"/>
                  </a:lnTo>
                  <a:lnTo>
                    <a:pt x="310" y="761"/>
                  </a:lnTo>
                  <a:lnTo>
                    <a:pt x="309" y="761"/>
                  </a:lnTo>
                  <a:lnTo>
                    <a:pt x="308" y="761"/>
                  </a:lnTo>
                  <a:lnTo>
                    <a:pt x="305" y="760"/>
                  </a:lnTo>
                  <a:lnTo>
                    <a:pt x="301" y="759"/>
                  </a:lnTo>
                  <a:lnTo>
                    <a:pt x="297" y="756"/>
                  </a:lnTo>
                  <a:lnTo>
                    <a:pt x="293" y="751"/>
                  </a:lnTo>
                  <a:lnTo>
                    <a:pt x="287" y="744"/>
                  </a:lnTo>
                  <a:lnTo>
                    <a:pt x="282" y="737"/>
                  </a:lnTo>
                  <a:lnTo>
                    <a:pt x="275" y="725"/>
                  </a:lnTo>
                  <a:lnTo>
                    <a:pt x="269" y="711"/>
                  </a:lnTo>
                  <a:lnTo>
                    <a:pt x="261" y="694"/>
                  </a:lnTo>
                  <a:lnTo>
                    <a:pt x="254" y="664"/>
                  </a:lnTo>
                  <a:lnTo>
                    <a:pt x="235" y="590"/>
                  </a:lnTo>
                  <a:lnTo>
                    <a:pt x="209" y="484"/>
                  </a:lnTo>
                  <a:lnTo>
                    <a:pt x="180" y="363"/>
                  </a:lnTo>
                  <a:lnTo>
                    <a:pt x="150" y="242"/>
                  </a:lnTo>
                  <a:lnTo>
                    <a:pt x="124" y="138"/>
                  </a:lnTo>
                  <a:lnTo>
                    <a:pt x="105" y="64"/>
                  </a:lnTo>
                  <a:lnTo>
                    <a:pt x="98" y="35"/>
                  </a:lnTo>
                  <a:lnTo>
                    <a:pt x="97" y="34"/>
                  </a:lnTo>
                  <a:lnTo>
                    <a:pt x="97" y="32"/>
                  </a:lnTo>
                  <a:lnTo>
                    <a:pt x="95" y="30"/>
                  </a:lnTo>
                  <a:lnTo>
                    <a:pt x="94" y="29"/>
                  </a:lnTo>
                  <a:lnTo>
                    <a:pt x="93" y="26"/>
                  </a:lnTo>
                  <a:lnTo>
                    <a:pt x="90" y="24"/>
                  </a:lnTo>
                  <a:lnTo>
                    <a:pt x="85" y="19"/>
                  </a:lnTo>
                  <a:lnTo>
                    <a:pt x="80" y="13"/>
                  </a:lnTo>
                  <a:lnTo>
                    <a:pt x="72" y="8"/>
                  </a:lnTo>
                  <a:lnTo>
                    <a:pt x="64" y="4"/>
                  </a:lnTo>
                  <a:lnTo>
                    <a:pt x="55" y="2"/>
                  </a:lnTo>
                  <a:lnTo>
                    <a:pt x="45" y="0"/>
                  </a:lnTo>
                  <a:close/>
                </a:path>
              </a:pathLst>
            </a:custGeom>
            <a:solidFill>
              <a:srgbClr val="000000"/>
            </a:solidFill>
            <a:ln w="9525">
              <a:noFill/>
              <a:round/>
              <a:headEnd/>
              <a:tailEnd/>
            </a:ln>
          </p:spPr>
          <p:txBody>
            <a:bodyPr/>
            <a:lstStyle/>
            <a:p>
              <a:pPr rtl="0"/>
              <a:endParaRPr lang="en-US" sz="3800"/>
            </a:p>
          </p:txBody>
        </p:sp>
        <p:sp>
          <p:nvSpPr>
            <p:cNvPr id="41643" name="Freeform 683"/>
            <p:cNvSpPr>
              <a:spLocks/>
            </p:cNvSpPr>
            <p:nvPr/>
          </p:nvSpPr>
          <p:spPr bwMode="auto">
            <a:xfrm>
              <a:off x="346" y="2681"/>
              <a:ext cx="187" cy="187"/>
            </a:xfrm>
            <a:custGeom>
              <a:avLst/>
              <a:gdLst>
                <a:gd name="T0" fmla="*/ 2 w 814"/>
                <a:gd name="T1" fmla="*/ 0 h 817"/>
                <a:gd name="T2" fmla="*/ 3 w 814"/>
                <a:gd name="T3" fmla="*/ 2 h 817"/>
                <a:gd name="T4" fmla="*/ 6 w 814"/>
                <a:gd name="T5" fmla="*/ 10 h 817"/>
                <a:gd name="T6" fmla="*/ 16 w 814"/>
                <a:gd name="T7" fmla="*/ 51 h 817"/>
                <a:gd name="T8" fmla="*/ 30 w 814"/>
                <a:gd name="T9" fmla="*/ 106 h 817"/>
                <a:gd name="T10" fmla="*/ 40 w 814"/>
                <a:gd name="T11" fmla="*/ 146 h 817"/>
                <a:gd name="T12" fmla="*/ 42 w 814"/>
                <a:gd name="T13" fmla="*/ 152 h 817"/>
                <a:gd name="T14" fmla="*/ 42 w 814"/>
                <a:gd name="T15" fmla="*/ 152 h 817"/>
                <a:gd name="T16" fmla="*/ 44 w 814"/>
                <a:gd name="T17" fmla="*/ 157 h 817"/>
                <a:gd name="T18" fmla="*/ 48 w 814"/>
                <a:gd name="T19" fmla="*/ 164 h 817"/>
                <a:gd name="T20" fmla="*/ 51 w 814"/>
                <a:gd name="T21" fmla="*/ 169 h 817"/>
                <a:gd name="T22" fmla="*/ 56 w 814"/>
                <a:gd name="T23" fmla="*/ 173 h 817"/>
                <a:gd name="T24" fmla="*/ 60 w 814"/>
                <a:gd name="T25" fmla="*/ 174 h 817"/>
                <a:gd name="T26" fmla="*/ 64 w 814"/>
                <a:gd name="T27" fmla="*/ 174 h 817"/>
                <a:gd name="T28" fmla="*/ 75 w 814"/>
                <a:gd name="T29" fmla="*/ 174 h 817"/>
                <a:gd name="T30" fmla="*/ 95 w 814"/>
                <a:gd name="T31" fmla="*/ 175 h 817"/>
                <a:gd name="T32" fmla="*/ 115 w 814"/>
                <a:gd name="T33" fmla="*/ 175 h 817"/>
                <a:gd name="T34" fmla="*/ 133 w 814"/>
                <a:gd name="T35" fmla="*/ 176 h 817"/>
                <a:gd name="T36" fmla="*/ 150 w 814"/>
                <a:gd name="T37" fmla="*/ 177 h 817"/>
                <a:gd name="T38" fmla="*/ 164 w 814"/>
                <a:gd name="T39" fmla="*/ 178 h 817"/>
                <a:gd name="T40" fmla="*/ 175 w 814"/>
                <a:gd name="T41" fmla="*/ 179 h 817"/>
                <a:gd name="T42" fmla="*/ 182 w 814"/>
                <a:gd name="T43" fmla="*/ 180 h 817"/>
                <a:gd name="T44" fmla="*/ 185 w 814"/>
                <a:gd name="T45" fmla="*/ 182 h 817"/>
                <a:gd name="T46" fmla="*/ 187 w 814"/>
                <a:gd name="T47" fmla="*/ 184 h 817"/>
                <a:gd name="T48" fmla="*/ 187 w 814"/>
                <a:gd name="T49" fmla="*/ 186 h 817"/>
                <a:gd name="T50" fmla="*/ 187 w 814"/>
                <a:gd name="T51" fmla="*/ 187 h 817"/>
                <a:gd name="T52" fmla="*/ 184 w 814"/>
                <a:gd name="T53" fmla="*/ 187 h 817"/>
                <a:gd name="T54" fmla="*/ 172 w 814"/>
                <a:gd name="T55" fmla="*/ 187 h 817"/>
                <a:gd name="T56" fmla="*/ 152 w 814"/>
                <a:gd name="T57" fmla="*/ 187 h 817"/>
                <a:gd name="T58" fmla="*/ 128 w 814"/>
                <a:gd name="T59" fmla="*/ 187 h 817"/>
                <a:gd name="T60" fmla="*/ 104 w 814"/>
                <a:gd name="T61" fmla="*/ 187 h 817"/>
                <a:gd name="T62" fmla="*/ 80 w 814"/>
                <a:gd name="T63" fmla="*/ 187 h 817"/>
                <a:gd name="T64" fmla="*/ 62 w 814"/>
                <a:gd name="T65" fmla="*/ 187 h 817"/>
                <a:gd name="T66" fmla="*/ 51 w 814"/>
                <a:gd name="T67" fmla="*/ 187 h 817"/>
                <a:gd name="T68" fmla="*/ 43 w 814"/>
                <a:gd name="T69" fmla="*/ 186 h 817"/>
                <a:gd name="T70" fmla="*/ 35 w 814"/>
                <a:gd name="T71" fmla="*/ 181 h 817"/>
                <a:gd name="T72" fmla="*/ 31 w 814"/>
                <a:gd name="T73" fmla="*/ 176 h 817"/>
                <a:gd name="T74" fmla="*/ 30 w 814"/>
                <a:gd name="T75" fmla="*/ 172 h 817"/>
                <a:gd name="T76" fmla="*/ 30 w 814"/>
                <a:gd name="T77" fmla="*/ 170 h 817"/>
                <a:gd name="T78" fmla="*/ 30 w 814"/>
                <a:gd name="T79" fmla="*/ 170 h 817"/>
                <a:gd name="T80" fmla="*/ 28 w 814"/>
                <a:gd name="T81" fmla="*/ 163 h 817"/>
                <a:gd name="T82" fmla="*/ 20 w 814"/>
                <a:gd name="T83" fmla="*/ 117 h 817"/>
                <a:gd name="T84" fmla="*/ 9 w 814"/>
                <a:gd name="T85" fmla="*/ 56 h 817"/>
                <a:gd name="T86" fmla="*/ 1 w 814"/>
                <a:gd name="T87" fmla="*/ 10 h 817"/>
                <a:gd name="T88" fmla="*/ 0 w 814"/>
                <a:gd name="T89" fmla="*/ 1 h 817"/>
                <a:gd name="T90" fmla="*/ 1 w 814"/>
                <a:gd name="T91" fmla="*/ 0 h 81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14"/>
                <a:gd name="T139" fmla="*/ 0 h 817"/>
                <a:gd name="T140" fmla="*/ 814 w 814"/>
                <a:gd name="T141" fmla="*/ 817 h 81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14" h="817">
                  <a:moveTo>
                    <a:pt x="5" y="0"/>
                  </a:moveTo>
                  <a:lnTo>
                    <a:pt x="9" y="2"/>
                  </a:lnTo>
                  <a:lnTo>
                    <a:pt x="13" y="3"/>
                  </a:lnTo>
                  <a:lnTo>
                    <a:pt x="15" y="7"/>
                  </a:lnTo>
                  <a:lnTo>
                    <a:pt x="19" y="11"/>
                  </a:lnTo>
                  <a:lnTo>
                    <a:pt x="27" y="42"/>
                  </a:lnTo>
                  <a:lnTo>
                    <a:pt x="45" y="117"/>
                  </a:lnTo>
                  <a:lnTo>
                    <a:pt x="71" y="221"/>
                  </a:lnTo>
                  <a:lnTo>
                    <a:pt x="101" y="341"/>
                  </a:lnTo>
                  <a:lnTo>
                    <a:pt x="131" y="461"/>
                  </a:lnTo>
                  <a:lnTo>
                    <a:pt x="157" y="564"/>
                  </a:lnTo>
                  <a:lnTo>
                    <a:pt x="175" y="638"/>
                  </a:lnTo>
                  <a:lnTo>
                    <a:pt x="182" y="665"/>
                  </a:lnTo>
                  <a:lnTo>
                    <a:pt x="182" y="666"/>
                  </a:lnTo>
                  <a:lnTo>
                    <a:pt x="182" y="668"/>
                  </a:lnTo>
                  <a:lnTo>
                    <a:pt x="190" y="686"/>
                  </a:lnTo>
                  <a:lnTo>
                    <a:pt x="198" y="703"/>
                  </a:lnTo>
                  <a:lnTo>
                    <a:pt x="207" y="717"/>
                  </a:lnTo>
                  <a:lnTo>
                    <a:pt x="216" y="729"/>
                  </a:lnTo>
                  <a:lnTo>
                    <a:pt x="224" y="739"/>
                  </a:lnTo>
                  <a:lnTo>
                    <a:pt x="233" y="748"/>
                  </a:lnTo>
                  <a:lnTo>
                    <a:pt x="243" y="755"/>
                  </a:lnTo>
                  <a:lnTo>
                    <a:pt x="252" y="759"/>
                  </a:lnTo>
                  <a:lnTo>
                    <a:pt x="263" y="761"/>
                  </a:lnTo>
                  <a:lnTo>
                    <a:pt x="270" y="761"/>
                  </a:lnTo>
                  <a:lnTo>
                    <a:pt x="278" y="760"/>
                  </a:lnTo>
                  <a:lnTo>
                    <a:pt x="283" y="759"/>
                  </a:lnTo>
                  <a:lnTo>
                    <a:pt x="328" y="760"/>
                  </a:lnTo>
                  <a:lnTo>
                    <a:pt x="371" y="761"/>
                  </a:lnTo>
                  <a:lnTo>
                    <a:pt x="415" y="763"/>
                  </a:lnTo>
                  <a:lnTo>
                    <a:pt x="458" y="765"/>
                  </a:lnTo>
                  <a:lnTo>
                    <a:pt x="501" y="766"/>
                  </a:lnTo>
                  <a:lnTo>
                    <a:pt x="542" y="768"/>
                  </a:lnTo>
                  <a:lnTo>
                    <a:pt x="581" y="770"/>
                  </a:lnTo>
                  <a:lnTo>
                    <a:pt x="619" y="772"/>
                  </a:lnTo>
                  <a:lnTo>
                    <a:pt x="654" y="774"/>
                  </a:lnTo>
                  <a:lnTo>
                    <a:pt x="687" y="777"/>
                  </a:lnTo>
                  <a:lnTo>
                    <a:pt x="716" y="778"/>
                  </a:lnTo>
                  <a:lnTo>
                    <a:pt x="742" y="781"/>
                  </a:lnTo>
                  <a:lnTo>
                    <a:pt x="762" y="782"/>
                  </a:lnTo>
                  <a:lnTo>
                    <a:pt x="781" y="785"/>
                  </a:lnTo>
                  <a:lnTo>
                    <a:pt x="792" y="786"/>
                  </a:lnTo>
                  <a:lnTo>
                    <a:pt x="800" y="789"/>
                  </a:lnTo>
                  <a:lnTo>
                    <a:pt x="807" y="794"/>
                  </a:lnTo>
                  <a:lnTo>
                    <a:pt x="812" y="800"/>
                  </a:lnTo>
                  <a:lnTo>
                    <a:pt x="813" y="805"/>
                  </a:lnTo>
                  <a:lnTo>
                    <a:pt x="814" y="812"/>
                  </a:lnTo>
                  <a:lnTo>
                    <a:pt x="814" y="813"/>
                  </a:lnTo>
                  <a:lnTo>
                    <a:pt x="814" y="815"/>
                  </a:lnTo>
                  <a:lnTo>
                    <a:pt x="813" y="816"/>
                  </a:lnTo>
                  <a:lnTo>
                    <a:pt x="813" y="817"/>
                  </a:lnTo>
                  <a:lnTo>
                    <a:pt x="801" y="817"/>
                  </a:lnTo>
                  <a:lnTo>
                    <a:pt x="779" y="817"/>
                  </a:lnTo>
                  <a:lnTo>
                    <a:pt x="748" y="817"/>
                  </a:lnTo>
                  <a:lnTo>
                    <a:pt x="708" y="817"/>
                  </a:lnTo>
                  <a:lnTo>
                    <a:pt x="662" y="817"/>
                  </a:lnTo>
                  <a:lnTo>
                    <a:pt x="613" y="817"/>
                  </a:lnTo>
                  <a:lnTo>
                    <a:pt x="559" y="817"/>
                  </a:lnTo>
                  <a:lnTo>
                    <a:pt x="505" y="817"/>
                  </a:lnTo>
                  <a:lnTo>
                    <a:pt x="451" y="817"/>
                  </a:lnTo>
                  <a:lnTo>
                    <a:pt x="399" y="817"/>
                  </a:lnTo>
                  <a:lnTo>
                    <a:pt x="350" y="817"/>
                  </a:lnTo>
                  <a:lnTo>
                    <a:pt x="307" y="817"/>
                  </a:lnTo>
                  <a:lnTo>
                    <a:pt x="270" y="817"/>
                  </a:lnTo>
                  <a:lnTo>
                    <a:pt x="242" y="817"/>
                  </a:lnTo>
                  <a:lnTo>
                    <a:pt x="222" y="817"/>
                  </a:lnTo>
                  <a:lnTo>
                    <a:pt x="216" y="817"/>
                  </a:lnTo>
                  <a:lnTo>
                    <a:pt x="188" y="812"/>
                  </a:lnTo>
                  <a:lnTo>
                    <a:pt x="168" y="803"/>
                  </a:lnTo>
                  <a:lnTo>
                    <a:pt x="152" y="791"/>
                  </a:lnTo>
                  <a:lnTo>
                    <a:pt x="142" y="779"/>
                  </a:lnTo>
                  <a:lnTo>
                    <a:pt x="135" y="768"/>
                  </a:lnTo>
                  <a:lnTo>
                    <a:pt x="131" y="757"/>
                  </a:lnTo>
                  <a:lnTo>
                    <a:pt x="130" y="750"/>
                  </a:lnTo>
                  <a:lnTo>
                    <a:pt x="130" y="744"/>
                  </a:lnTo>
                  <a:lnTo>
                    <a:pt x="130" y="743"/>
                  </a:lnTo>
                  <a:lnTo>
                    <a:pt x="129" y="743"/>
                  </a:lnTo>
                  <a:lnTo>
                    <a:pt x="129" y="742"/>
                  </a:lnTo>
                  <a:lnTo>
                    <a:pt x="123" y="711"/>
                  </a:lnTo>
                  <a:lnTo>
                    <a:pt x="109" y="629"/>
                  </a:lnTo>
                  <a:lnTo>
                    <a:pt x="88" y="513"/>
                  </a:lnTo>
                  <a:lnTo>
                    <a:pt x="65" y="380"/>
                  </a:lnTo>
                  <a:lnTo>
                    <a:pt x="41" y="246"/>
                  </a:lnTo>
                  <a:lnTo>
                    <a:pt x="21" y="128"/>
                  </a:lnTo>
                  <a:lnTo>
                    <a:pt x="6" y="42"/>
                  </a:lnTo>
                  <a:lnTo>
                    <a:pt x="0" y="6"/>
                  </a:lnTo>
                  <a:lnTo>
                    <a:pt x="1" y="4"/>
                  </a:lnTo>
                  <a:lnTo>
                    <a:pt x="4" y="2"/>
                  </a:lnTo>
                  <a:lnTo>
                    <a:pt x="5" y="0"/>
                  </a:lnTo>
                  <a:close/>
                </a:path>
              </a:pathLst>
            </a:custGeom>
            <a:solidFill>
              <a:srgbClr val="C0C0C0"/>
            </a:solidFill>
            <a:ln w="9525">
              <a:noFill/>
              <a:round/>
              <a:headEnd/>
              <a:tailEnd/>
            </a:ln>
          </p:spPr>
          <p:txBody>
            <a:bodyPr/>
            <a:lstStyle/>
            <a:p>
              <a:pPr rtl="0"/>
              <a:endParaRPr lang="en-US" sz="3800"/>
            </a:p>
          </p:txBody>
        </p:sp>
        <p:sp>
          <p:nvSpPr>
            <p:cNvPr id="41644" name="Freeform 684"/>
            <p:cNvSpPr>
              <a:spLocks/>
            </p:cNvSpPr>
            <p:nvPr/>
          </p:nvSpPr>
          <p:spPr bwMode="auto">
            <a:xfrm>
              <a:off x="733" y="2743"/>
              <a:ext cx="70" cy="263"/>
            </a:xfrm>
            <a:custGeom>
              <a:avLst/>
              <a:gdLst>
                <a:gd name="T0" fmla="*/ 0 w 306"/>
                <a:gd name="T1" fmla="*/ 3 h 1144"/>
                <a:gd name="T2" fmla="*/ 0 w 306"/>
                <a:gd name="T3" fmla="*/ 5 h 1144"/>
                <a:gd name="T4" fmla="*/ 0 w 306"/>
                <a:gd name="T5" fmla="*/ 7 h 1144"/>
                <a:gd name="T6" fmla="*/ 2 w 306"/>
                <a:gd name="T7" fmla="*/ 8 h 1144"/>
                <a:gd name="T8" fmla="*/ 3 w 306"/>
                <a:gd name="T9" fmla="*/ 9 h 1144"/>
                <a:gd name="T10" fmla="*/ 7 w 306"/>
                <a:gd name="T11" fmla="*/ 10 h 1144"/>
                <a:gd name="T12" fmla="*/ 11 w 306"/>
                <a:gd name="T13" fmla="*/ 12 h 1144"/>
                <a:gd name="T14" fmla="*/ 14 w 306"/>
                <a:gd name="T15" fmla="*/ 13 h 1144"/>
                <a:gd name="T16" fmla="*/ 18 w 306"/>
                <a:gd name="T17" fmla="*/ 15 h 1144"/>
                <a:gd name="T18" fmla="*/ 22 w 306"/>
                <a:gd name="T19" fmla="*/ 17 h 1144"/>
                <a:gd name="T20" fmla="*/ 24 w 306"/>
                <a:gd name="T21" fmla="*/ 19 h 1144"/>
                <a:gd name="T22" fmla="*/ 27 w 306"/>
                <a:gd name="T23" fmla="*/ 22 h 1144"/>
                <a:gd name="T24" fmla="*/ 28 w 306"/>
                <a:gd name="T25" fmla="*/ 24 h 1144"/>
                <a:gd name="T26" fmla="*/ 29 w 306"/>
                <a:gd name="T27" fmla="*/ 32 h 1144"/>
                <a:gd name="T28" fmla="*/ 32 w 306"/>
                <a:gd name="T29" fmla="*/ 51 h 1144"/>
                <a:gd name="T30" fmla="*/ 36 w 306"/>
                <a:gd name="T31" fmla="*/ 77 h 1144"/>
                <a:gd name="T32" fmla="*/ 40 w 306"/>
                <a:gd name="T33" fmla="*/ 110 h 1144"/>
                <a:gd name="T34" fmla="*/ 46 w 306"/>
                <a:gd name="T35" fmla="*/ 146 h 1144"/>
                <a:gd name="T36" fmla="*/ 51 w 306"/>
                <a:gd name="T37" fmla="*/ 185 h 1144"/>
                <a:gd name="T38" fmla="*/ 56 w 306"/>
                <a:gd name="T39" fmla="*/ 223 h 1144"/>
                <a:gd name="T40" fmla="*/ 61 w 306"/>
                <a:gd name="T41" fmla="*/ 260 h 1144"/>
                <a:gd name="T42" fmla="*/ 62 w 306"/>
                <a:gd name="T43" fmla="*/ 261 h 1144"/>
                <a:gd name="T44" fmla="*/ 63 w 306"/>
                <a:gd name="T45" fmla="*/ 263 h 1144"/>
                <a:gd name="T46" fmla="*/ 64 w 306"/>
                <a:gd name="T47" fmla="*/ 263 h 1144"/>
                <a:gd name="T48" fmla="*/ 66 w 306"/>
                <a:gd name="T49" fmla="*/ 263 h 1144"/>
                <a:gd name="T50" fmla="*/ 68 w 306"/>
                <a:gd name="T51" fmla="*/ 263 h 1144"/>
                <a:gd name="T52" fmla="*/ 69 w 306"/>
                <a:gd name="T53" fmla="*/ 261 h 1144"/>
                <a:gd name="T54" fmla="*/ 70 w 306"/>
                <a:gd name="T55" fmla="*/ 260 h 1144"/>
                <a:gd name="T56" fmla="*/ 70 w 306"/>
                <a:gd name="T57" fmla="*/ 258 h 1144"/>
                <a:gd name="T58" fmla="*/ 68 w 306"/>
                <a:gd name="T59" fmla="*/ 242 h 1144"/>
                <a:gd name="T60" fmla="*/ 64 w 306"/>
                <a:gd name="T61" fmla="*/ 213 h 1144"/>
                <a:gd name="T62" fmla="*/ 59 w 306"/>
                <a:gd name="T63" fmla="*/ 175 h 1144"/>
                <a:gd name="T64" fmla="*/ 53 w 306"/>
                <a:gd name="T65" fmla="*/ 134 h 1144"/>
                <a:gd name="T66" fmla="*/ 47 w 306"/>
                <a:gd name="T67" fmla="*/ 94 h 1144"/>
                <a:gd name="T68" fmla="*/ 42 w 306"/>
                <a:gd name="T69" fmla="*/ 59 h 1144"/>
                <a:gd name="T70" fmla="*/ 38 w 306"/>
                <a:gd name="T71" fmla="*/ 33 h 1144"/>
                <a:gd name="T72" fmla="*/ 36 w 306"/>
                <a:gd name="T73" fmla="*/ 21 h 1144"/>
                <a:gd name="T74" fmla="*/ 34 w 306"/>
                <a:gd name="T75" fmla="*/ 17 h 1144"/>
                <a:gd name="T76" fmla="*/ 31 w 306"/>
                <a:gd name="T77" fmla="*/ 13 h 1144"/>
                <a:gd name="T78" fmla="*/ 27 w 306"/>
                <a:gd name="T79" fmla="*/ 10 h 1144"/>
                <a:gd name="T80" fmla="*/ 22 w 306"/>
                <a:gd name="T81" fmla="*/ 7 h 1144"/>
                <a:gd name="T82" fmla="*/ 17 w 306"/>
                <a:gd name="T83" fmla="*/ 4 h 1144"/>
                <a:gd name="T84" fmla="*/ 12 w 306"/>
                <a:gd name="T85" fmla="*/ 3 h 1144"/>
                <a:gd name="T86" fmla="*/ 8 w 306"/>
                <a:gd name="T87" fmla="*/ 1 h 1144"/>
                <a:gd name="T88" fmla="*/ 6 w 306"/>
                <a:gd name="T89" fmla="*/ 0 h 1144"/>
                <a:gd name="T90" fmla="*/ 4 w 306"/>
                <a:gd name="T91" fmla="*/ 0 h 1144"/>
                <a:gd name="T92" fmla="*/ 3 w 306"/>
                <a:gd name="T93" fmla="*/ 1 h 1144"/>
                <a:gd name="T94" fmla="*/ 1 w 306"/>
                <a:gd name="T95" fmla="*/ 2 h 1144"/>
                <a:gd name="T96" fmla="*/ 0 w 306"/>
                <a:gd name="T97" fmla="*/ 3 h 114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06"/>
                <a:gd name="T148" fmla="*/ 0 h 1144"/>
                <a:gd name="T149" fmla="*/ 306 w 306"/>
                <a:gd name="T150" fmla="*/ 1144 h 114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06" h="1144">
                  <a:moveTo>
                    <a:pt x="2" y="14"/>
                  </a:moveTo>
                  <a:lnTo>
                    <a:pt x="0" y="22"/>
                  </a:lnTo>
                  <a:lnTo>
                    <a:pt x="2" y="29"/>
                  </a:lnTo>
                  <a:lnTo>
                    <a:pt x="7" y="35"/>
                  </a:lnTo>
                  <a:lnTo>
                    <a:pt x="13" y="39"/>
                  </a:lnTo>
                  <a:lnTo>
                    <a:pt x="29" y="44"/>
                  </a:lnTo>
                  <a:lnTo>
                    <a:pt x="46" y="51"/>
                  </a:lnTo>
                  <a:lnTo>
                    <a:pt x="63" y="58"/>
                  </a:lnTo>
                  <a:lnTo>
                    <a:pt x="80" y="66"/>
                  </a:lnTo>
                  <a:lnTo>
                    <a:pt x="94" y="75"/>
                  </a:lnTo>
                  <a:lnTo>
                    <a:pt x="107" y="84"/>
                  </a:lnTo>
                  <a:lnTo>
                    <a:pt x="116" y="94"/>
                  </a:lnTo>
                  <a:lnTo>
                    <a:pt x="121" y="103"/>
                  </a:lnTo>
                  <a:lnTo>
                    <a:pt x="128" y="139"/>
                  </a:lnTo>
                  <a:lnTo>
                    <a:pt x="139" y="220"/>
                  </a:lnTo>
                  <a:lnTo>
                    <a:pt x="156" y="335"/>
                  </a:lnTo>
                  <a:lnTo>
                    <a:pt x="177" y="479"/>
                  </a:lnTo>
                  <a:lnTo>
                    <a:pt x="199" y="637"/>
                  </a:lnTo>
                  <a:lnTo>
                    <a:pt x="223" y="805"/>
                  </a:lnTo>
                  <a:lnTo>
                    <a:pt x="246" y="971"/>
                  </a:lnTo>
                  <a:lnTo>
                    <a:pt x="267" y="1129"/>
                  </a:lnTo>
                  <a:lnTo>
                    <a:pt x="270" y="1137"/>
                  </a:lnTo>
                  <a:lnTo>
                    <a:pt x="275" y="1142"/>
                  </a:lnTo>
                  <a:lnTo>
                    <a:pt x="281" y="1144"/>
                  </a:lnTo>
                  <a:lnTo>
                    <a:pt x="289" y="1144"/>
                  </a:lnTo>
                  <a:lnTo>
                    <a:pt x="297" y="1142"/>
                  </a:lnTo>
                  <a:lnTo>
                    <a:pt x="303" y="1137"/>
                  </a:lnTo>
                  <a:lnTo>
                    <a:pt x="306" y="1130"/>
                  </a:lnTo>
                  <a:lnTo>
                    <a:pt x="306" y="1122"/>
                  </a:lnTo>
                  <a:lnTo>
                    <a:pt x="297" y="1051"/>
                  </a:lnTo>
                  <a:lnTo>
                    <a:pt x="279" y="925"/>
                  </a:lnTo>
                  <a:lnTo>
                    <a:pt x="257" y="763"/>
                  </a:lnTo>
                  <a:lnTo>
                    <a:pt x="232" y="585"/>
                  </a:lnTo>
                  <a:lnTo>
                    <a:pt x="207" y="410"/>
                  </a:lnTo>
                  <a:lnTo>
                    <a:pt x="185" y="256"/>
                  </a:lnTo>
                  <a:lnTo>
                    <a:pt x="168" y="144"/>
                  </a:lnTo>
                  <a:lnTo>
                    <a:pt x="159" y="92"/>
                  </a:lnTo>
                  <a:lnTo>
                    <a:pt x="150" y="74"/>
                  </a:lnTo>
                  <a:lnTo>
                    <a:pt x="136" y="57"/>
                  </a:lnTo>
                  <a:lnTo>
                    <a:pt x="116" y="43"/>
                  </a:lnTo>
                  <a:lnTo>
                    <a:pt x="95" y="30"/>
                  </a:lnTo>
                  <a:lnTo>
                    <a:pt x="73" y="19"/>
                  </a:lnTo>
                  <a:lnTo>
                    <a:pt x="54" y="12"/>
                  </a:lnTo>
                  <a:lnTo>
                    <a:pt x="37" y="5"/>
                  </a:lnTo>
                  <a:lnTo>
                    <a:pt x="26" y="1"/>
                  </a:lnTo>
                  <a:lnTo>
                    <a:pt x="18" y="0"/>
                  </a:lnTo>
                  <a:lnTo>
                    <a:pt x="11" y="3"/>
                  </a:lnTo>
                  <a:lnTo>
                    <a:pt x="5" y="8"/>
                  </a:lnTo>
                  <a:lnTo>
                    <a:pt x="2" y="14"/>
                  </a:lnTo>
                  <a:close/>
                </a:path>
              </a:pathLst>
            </a:custGeom>
            <a:solidFill>
              <a:srgbClr val="000000"/>
            </a:solidFill>
            <a:ln w="9525">
              <a:noFill/>
              <a:round/>
              <a:headEnd/>
              <a:tailEnd/>
            </a:ln>
          </p:spPr>
          <p:txBody>
            <a:bodyPr/>
            <a:lstStyle/>
            <a:p>
              <a:pPr rtl="0"/>
              <a:endParaRPr lang="en-US" sz="3800"/>
            </a:p>
          </p:txBody>
        </p:sp>
        <p:sp>
          <p:nvSpPr>
            <p:cNvPr id="41645" name="Freeform 685"/>
            <p:cNvSpPr>
              <a:spLocks/>
            </p:cNvSpPr>
            <p:nvPr/>
          </p:nvSpPr>
          <p:spPr bwMode="auto">
            <a:xfrm>
              <a:off x="678" y="2744"/>
              <a:ext cx="34" cy="260"/>
            </a:xfrm>
            <a:custGeom>
              <a:avLst/>
              <a:gdLst>
                <a:gd name="T0" fmla="*/ 27 w 151"/>
                <a:gd name="T1" fmla="*/ 0 h 1135"/>
                <a:gd name="T2" fmla="*/ 25 w 151"/>
                <a:gd name="T3" fmla="*/ 2 h 1135"/>
                <a:gd name="T4" fmla="*/ 22 w 151"/>
                <a:gd name="T5" fmla="*/ 4 h 1135"/>
                <a:gd name="T6" fmla="*/ 18 w 151"/>
                <a:gd name="T7" fmla="*/ 6 h 1135"/>
                <a:gd name="T8" fmla="*/ 13 w 151"/>
                <a:gd name="T9" fmla="*/ 10 h 1135"/>
                <a:gd name="T10" fmla="*/ 9 w 151"/>
                <a:gd name="T11" fmla="*/ 14 h 1135"/>
                <a:gd name="T12" fmla="*/ 5 w 151"/>
                <a:gd name="T13" fmla="*/ 18 h 1135"/>
                <a:gd name="T14" fmla="*/ 3 w 151"/>
                <a:gd name="T15" fmla="*/ 22 h 1135"/>
                <a:gd name="T16" fmla="*/ 2 w 151"/>
                <a:gd name="T17" fmla="*/ 26 h 1135"/>
                <a:gd name="T18" fmla="*/ 1 w 151"/>
                <a:gd name="T19" fmla="*/ 65 h 1135"/>
                <a:gd name="T20" fmla="*/ 1 w 151"/>
                <a:gd name="T21" fmla="*/ 141 h 1135"/>
                <a:gd name="T22" fmla="*/ 0 w 151"/>
                <a:gd name="T23" fmla="*/ 217 h 1135"/>
                <a:gd name="T24" fmla="*/ 0 w 151"/>
                <a:gd name="T25" fmla="*/ 255 h 1135"/>
                <a:gd name="T26" fmla="*/ 0 w 151"/>
                <a:gd name="T27" fmla="*/ 257 h 1135"/>
                <a:gd name="T28" fmla="*/ 2 w 151"/>
                <a:gd name="T29" fmla="*/ 259 h 1135"/>
                <a:gd name="T30" fmla="*/ 3 w 151"/>
                <a:gd name="T31" fmla="*/ 260 h 1135"/>
                <a:gd name="T32" fmla="*/ 5 w 151"/>
                <a:gd name="T33" fmla="*/ 260 h 1135"/>
                <a:gd name="T34" fmla="*/ 6 w 151"/>
                <a:gd name="T35" fmla="*/ 260 h 1135"/>
                <a:gd name="T36" fmla="*/ 8 w 151"/>
                <a:gd name="T37" fmla="*/ 259 h 1135"/>
                <a:gd name="T38" fmla="*/ 9 w 151"/>
                <a:gd name="T39" fmla="*/ 257 h 1135"/>
                <a:gd name="T40" fmla="*/ 9 w 151"/>
                <a:gd name="T41" fmla="*/ 255 h 1135"/>
                <a:gd name="T42" fmla="*/ 9 w 151"/>
                <a:gd name="T43" fmla="*/ 189 h 1135"/>
                <a:gd name="T44" fmla="*/ 9 w 151"/>
                <a:gd name="T45" fmla="*/ 116 h 1135"/>
                <a:gd name="T46" fmla="*/ 10 w 151"/>
                <a:gd name="T47" fmla="*/ 56 h 1135"/>
                <a:gd name="T48" fmla="*/ 10 w 151"/>
                <a:gd name="T49" fmla="*/ 27 h 1135"/>
                <a:gd name="T50" fmla="*/ 11 w 151"/>
                <a:gd name="T51" fmla="*/ 25 h 1135"/>
                <a:gd name="T52" fmla="*/ 13 w 151"/>
                <a:gd name="T53" fmla="*/ 23 h 1135"/>
                <a:gd name="T54" fmla="*/ 15 w 151"/>
                <a:gd name="T55" fmla="*/ 20 h 1135"/>
                <a:gd name="T56" fmla="*/ 18 w 151"/>
                <a:gd name="T57" fmla="*/ 17 h 1135"/>
                <a:gd name="T58" fmla="*/ 21 w 151"/>
                <a:gd name="T59" fmla="*/ 15 h 1135"/>
                <a:gd name="T60" fmla="*/ 25 w 151"/>
                <a:gd name="T61" fmla="*/ 12 h 1135"/>
                <a:gd name="T62" fmla="*/ 28 w 151"/>
                <a:gd name="T63" fmla="*/ 10 h 1135"/>
                <a:gd name="T64" fmla="*/ 32 w 151"/>
                <a:gd name="T65" fmla="*/ 8 h 1135"/>
                <a:gd name="T66" fmla="*/ 33 w 151"/>
                <a:gd name="T67" fmla="*/ 7 h 1135"/>
                <a:gd name="T68" fmla="*/ 34 w 151"/>
                <a:gd name="T69" fmla="*/ 5 h 1135"/>
                <a:gd name="T70" fmla="*/ 34 w 151"/>
                <a:gd name="T71" fmla="*/ 4 h 1135"/>
                <a:gd name="T72" fmla="*/ 34 w 151"/>
                <a:gd name="T73" fmla="*/ 2 h 1135"/>
                <a:gd name="T74" fmla="*/ 32 w 151"/>
                <a:gd name="T75" fmla="*/ 1 h 1135"/>
                <a:gd name="T76" fmla="*/ 31 w 151"/>
                <a:gd name="T77" fmla="*/ 0 h 1135"/>
                <a:gd name="T78" fmla="*/ 29 w 151"/>
                <a:gd name="T79" fmla="*/ 0 h 1135"/>
                <a:gd name="T80" fmla="*/ 27 w 151"/>
                <a:gd name="T81" fmla="*/ 0 h 113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1"/>
                <a:gd name="T124" fmla="*/ 0 h 1135"/>
                <a:gd name="T125" fmla="*/ 151 w 151"/>
                <a:gd name="T126" fmla="*/ 1135 h 113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1" h="1135">
                  <a:moveTo>
                    <a:pt x="121" y="2"/>
                  </a:moveTo>
                  <a:lnTo>
                    <a:pt x="111" y="7"/>
                  </a:lnTo>
                  <a:lnTo>
                    <a:pt x="96" y="16"/>
                  </a:lnTo>
                  <a:lnTo>
                    <a:pt x="78" y="28"/>
                  </a:lnTo>
                  <a:lnTo>
                    <a:pt x="59" y="42"/>
                  </a:lnTo>
                  <a:lnTo>
                    <a:pt x="41" y="59"/>
                  </a:lnTo>
                  <a:lnTo>
                    <a:pt x="24" y="78"/>
                  </a:lnTo>
                  <a:lnTo>
                    <a:pt x="12" y="96"/>
                  </a:lnTo>
                  <a:lnTo>
                    <a:pt x="7" y="115"/>
                  </a:lnTo>
                  <a:lnTo>
                    <a:pt x="4" y="284"/>
                  </a:lnTo>
                  <a:lnTo>
                    <a:pt x="3" y="617"/>
                  </a:lnTo>
                  <a:lnTo>
                    <a:pt x="1" y="949"/>
                  </a:lnTo>
                  <a:lnTo>
                    <a:pt x="0" y="1115"/>
                  </a:lnTo>
                  <a:lnTo>
                    <a:pt x="1" y="1123"/>
                  </a:lnTo>
                  <a:lnTo>
                    <a:pt x="7" y="1130"/>
                  </a:lnTo>
                  <a:lnTo>
                    <a:pt x="12" y="1134"/>
                  </a:lnTo>
                  <a:lnTo>
                    <a:pt x="20" y="1135"/>
                  </a:lnTo>
                  <a:lnTo>
                    <a:pt x="28" y="1134"/>
                  </a:lnTo>
                  <a:lnTo>
                    <a:pt x="34" y="1130"/>
                  </a:lnTo>
                  <a:lnTo>
                    <a:pt x="39" y="1123"/>
                  </a:lnTo>
                  <a:lnTo>
                    <a:pt x="41" y="1115"/>
                  </a:lnTo>
                  <a:lnTo>
                    <a:pt x="41" y="825"/>
                  </a:lnTo>
                  <a:lnTo>
                    <a:pt x="42" y="507"/>
                  </a:lnTo>
                  <a:lnTo>
                    <a:pt x="44" y="243"/>
                  </a:lnTo>
                  <a:lnTo>
                    <a:pt x="46" y="119"/>
                  </a:lnTo>
                  <a:lnTo>
                    <a:pt x="50" y="110"/>
                  </a:lnTo>
                  <a:lnTo>
                    <a:pt x="56" y="100"/>
                  </a:lnTo>
                  <a:lnTo>
                    <a:pt x="68" y="88"/>
                  </a:lnTo>
                  <a:lnTo>
                    <a:pt x="81" y="76"/>
                  </a:lnTo>
                  <a:lnTo>
                    <a:pt x="95" y="65"/>
                  </a:lnTo>
                  <a:lnTo>
                    <a:pt x="111" y="54"/>
                  </a:lnTo>
                  <a:lnTo>
                    <a:pt x="126" y="45"/>
                  </a:lnTo>
                  <a:lnTo>
                    <a:pt x="141" y="37"/>
                  </a:lnTo>
                  <a:lnTo>
                    <a:pt x="146" y="32"/>
                  </a:lnTo>
                  <a:lnTo>
                    <a:pt x="150" y="24"/>
                  </a:lnTo>
                  <a:lnTo>
                    <a:pt x="151" y="18"/>
                  </a:lnTo>
                  <a:lnTo>
                    <a:pt x="149" y="10"/>
                  </a:lnTo>
                  <a:lnTo>
                    <a:pt x="143" y="3"/>
                  </a:lnTo>
                  <a:lnTo>
                    <a:pt x="137" y="0"/>
                  </a:lnTo>
                  <a:lnTo>
                    <a:pt x="129" y="0"/>
                  </a:lnTo>
                  <a:lnTo>
                    <a:pt x="121" y="2"/>
                  </a:lnTo>
                  <a:close/>
                </a:path>
              </a:pathLst>
            </a:custGeom>
            <a:solidFill>
              <a:srgbClr val="000000"/>
            </a:solidFill>
            <a:ln w="9525">
              <a:noFill/>
              <a:round/>
              <a:headEnd/>
              <a:tailEnd/>
            </a:ln>
          </p:spPr>
          <p:txBody>
            <a:bodyPr/>
            <a:lstStyle/>
            <a:p>
              <a:pPr rtl="0"/>
              <a:endParaRPr lang="en-US" sz="3800"/>
            </a:p>
          </p:txBody>
        </p:sp>
        <p:sp>
          <p:nvSpPr>
            <p:cNvPr id="41646" name="Freeform 686"/>
            <p:cNvSpPr>
              <a:spLocks/>
            </p:cNvSpPr>
            <p:nvPr/>
          </p:nvSpPr>
          <p:spPr bwMode="auto">
            <a:xfrm>
              <a:off x="485" y="2725"/>
              <a:ext cx="313" cy="71"/>
            </a:xfrm>
            <a:custGeom>
              <a:avLst/>
              <a:gdLst>
                <a:gd name="T0" fmla="*/ 300 w 1367"/>
                <a:gd name="T1" fmla="*/ 0 h 308"/>
                <a:gd name="T2" fmla="*/ 9 w 1367"/>
                <a:gd name="T3" fmla="*/ 46 h 308"/>
                <a:gd name="T4" fmla="*/ 8 w 1367"/>
                <a:gd name="T5" fmla="*/ 46 h 308"/>
                <a:gd name="T6" fmla="*/ 8 w 1367"/>
                <a:gd name="T7" fmla="*/ 46 h 308"/>
                <a:gd name="T8" fmla="*/ 7 w 1367"/>
                <a:gd name="T9" fmla="*/ 47 h 308"/>
                <a:gd name="T10" fmla="*/ 6 w 1367"/>
                <a:gd name="T11" fmla="*/ 47 h 308"/>
                <a:gd name="T12" fmla="*/ 3 w 1367"/>
                <a:gd name="T13" fmla="*/ 52 h 308"/>
                <a:gd name="T14" fmla="*/ 1 w 1367"/>
                <a:gd name="T15" fmla="*/ 55 h 308"/>
                <a:gd name="T16" fmla="*/ 0 w 1367"/>
                <a:gd name="T17" fmla="*/ 59 h 308"/>
                <a:gd name="T18" fmla="*/ 0 w 1367"/>
                <a:gd name="T19" fmla="*/ 63 h 308"/>
                <a:gd name="T20" fmla="*/ 1 w 1367"/>
                <a:gd name="T21" fmla="*/ 65 h 308"/>
                <a:gd name="T22" fmla="*/ 3 w 1367"/>
                <a:gd name="T23" fmla="*/ 67 h 308"/>
                <a:gd name="T24" fmla="*/ 5 w 1367"/>
                <a:gd name="T25" fmla="*/ 69 h 308"/>
                <a:gd name="T26" fmla="*/ 7 w 1367"/>
                <a:gd name="T27" fmla="*/ 70 h 308"/>
                <a:gd name="T28" fmla="*/ 9 w 1367"/>
                <a:gd name="T29" fmla="*/ 71 h 308"/>
                <a:gd name="T30" fmla="*/ 11 w 1367"/>
                <a:gd name="T31" fmla="*/ 71 h 308"/>
                <a:gd name="T32" fmla="*/ 12 w 1367"/>
                <a:gd name="T33" fmla="*/ 71 h 308"/>
                <a:gd name="T34" fmla="*/ 13 w 1367"/>
                <a:gd name="T35" fmla="*/ 71 h 308"/>
                <a:gd name="T36" fmla="*/ 14 w 1367"/>
                <a:gd name="T37" fmla="*/ 71 h 308"/>
                <a:gd name="T38" fmla="*/ 14 w 1367"/>
                <a:gd name="T39" fmla="*/ 71 h 308"/>
                <a:gd name="T40" fmla="*/ 14 w 1367"/>
                <a:gd name="T41" fmla="*/ 71 h 308"/>
                <a:gd name="T42" fmla="*/ 14 w 1367"/>
                <a:gd name="T43" fmla="*/ 71 h 308"/>
                <a:gd name="T44" fmla="*/ 306 w 1367"/>
                <a:gd name="T45" fmla="*/ 23 h 308"/>
                <a:gd name="T46" fmla="*/ 306 w 1367"/>
                <a:gd name="T47" fmla="*/ 23 h 308"/>
                <a:gd name="T48" fmla="*/ 307 w 1367"/>
                <a:gd name="T49" fmla="*/ 22 h 308"/>
                <a:gd name="T50" fmla="*/ 308 w 1367"/>
                <a:gd name="T51" fmla="*/ 22 h 308"/>
                <a:gd name="T52" fmla="*/ 308 w 1367"/>
                <a:gd name="T53" fmla="*/ 22 h 308"/>
                <a:gd name="T54" fmla="*/ 311 w 1367"/>
                <a:gd name="T55" fmla="*/ 19 h 308"/>
                <a:gd name="T56" fmla="*/ 312 w 1367"/>
                <a:gd name="T57" fmla="*/ 15 h 308"/>
                <a:gd name="T58" fmla="*/ 313 w 1367"/>
                <a:gd name="T59" fmla="*/ 12 h 308"/>
                <a:gd name="T60" fmla="*/ 313 w 1367"/>
                <a:gd name="T61" fmla="*/ 9 h 308"/>
                <a:gd name="T62" fmla="*/ 312 w 1367"/>
                <a:gd name="T63" fmla="*/ 7 h 308"/>
                <a:gd name="T64" fmla="*/ 310 w 1367"/>
                <a:gd name="T65" fmla="*/ 5 h 308"/>
                <a:gd name="T66" fmla="*/ 309 w 1367"/>
                <a:gd name="T67" fmla="*/ 3 h 308"/>
                <a:gd name="T68" fmla="*/ 307 w 1367"/>
                <a:gd name="T69" fmla="*/ 2 h 308"/>
                <a:gd name="T70" fmla="*/ 305 w 1367"/>
                <a:gd name="T71" fmla="*/ 1 h 308"/>
                <a:gd name="T72" fmla="*/ 304 w 1367"/>
                <a:gd name="T73" fmla="*/ 0 h 308"/>
                <a:gd name="T74" fmla="*/ 303 w 1367"/>
                <a:gd name="T75" fmla="*/ 0 h 308"/>
                <a:gd name="T76" fmla="*/ 302 w 1367"/>
                <a:gd name="T77" fmla="*/ 0 h 308"/>
                <a:gd name="T78" fmla="*/ 301 w 1367"/>
                <a:gd name="T79" fmla="*/ 0 h 308"/>
                <a:gd name="T80" fmla="*/ 301 w 1367"/>
                <a:gd name="T81" fmla="*/ 0 h 308"/>
                <a:gd name="T82" fmla="*/ 301 w 1367"/>
                <a:gd name="T83" fmla="*/ 0 h 308"/>
                <a:gd name="T84" fmla="*/ 300 w 1367"/>
                <a:gd name="T85" fmla="*/ 0 h 30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67"/>
                <a:gd name="T130" fmla="*/ 0 h 308"/>
                <a:gd name="T131" fmla="*/ 1367 w 1367"/>
                <a:gd name="T132" fmla="*/ 308 h 30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67" h="308">
                  <a:moveTo>
                    <a:pt x="1310" y="0"/>
                  </a:moveTo>
                  <a:lnTo>
                    <a:pt x="39" y="199"/>
                  </a:lnTo>
                  <a:lnTo>
                    <a:pt x="36" y="200"/>
                  </a:lnTo>
                  <a:lnTo>
                    <a:pt x="33" y="201"/>
                  </a:lnTo>
                  <a:lnTo>
                    <a:pt x="31" y="203"/>
                  </a:lnTo>
                  <a:lnTo>
                    <a:pt x="28" y="205"/>
                  </a:lnTo>
                  <a:lnTo>
                    <a:pt x="13" y="224"/>
                  </a:lnTo>
                  <a:lnTo>
                    <a:pt x="3" y="240"/>
                  </a:lnTo>
                  <a:lnTo>
                    <a:pt x="0" y="257"/>
                  </a:lnTo>
                  <a:lnTo>
                    <a:pt x="1" y="273"/>
                  </a:lnTo>
                  <a:lnTo>
                    <a:pt x="6" y="283"/>
                  </a:lnTo>
                  <a:lnTo>
                    <a:pt x="14" y="291"/>
                  </a:lnTo>
                  <a:lnTo>
                    <a:pt x="23" y="298"/>
                  </a:lnTo>
                  <a:lnTo>
                    <a:pt x="32" y="302"/>
                  </a:lnTo>
                  <a:lnTo>
                    <a:pt x="41" y="306"/>
                  </a:lnTo>
                  <a:lnTo>
                    <a:pt x="49" y="307"/>
                  </a:lnTo>
                  <a:lnTo>
                    <a:pt x="54" y="308"/>
                  </a:lnTo>
                  <a:lnTo>
                    <a:pt x="58" y="308"/>
                  </a:lnTo>
                  <a:lnTo>
                    <a:pt x="59" y="308"/>
                  </a:lnTo>
                  <a:lnTo>
                    <a:pt x="61" y="308"/>
                  </a:lnTo>
                  <a:lnTo>
                    <a:pt x="62" y="308"/>
                  </a:lnTo>
                  <a:lnTo>
                    <a:pt x="63" y="308"/>
                  </a:lnTo>
                  <a:lnTo>
                    <a:pt x="1335" y="99"/>
                  </a:lnTo>
                  <a:lnTo>
                    <a:pt x="1337" y="99"/>
                  </a:lnTo>
                  <a:lnTo>
                    <a:pt x="1340" y="97"/>
                  </a:lnTo>
                  <a:lnTo>
                    <a:pt x="1343" y="95"/>
                  </a:lnTo>
                  <a:lnTo>
                    <a:pt x="1345" y="94"/>
                  </a:lnTo>
                  <a:lnTo>
                    <a:pt x="1357" y="81"/>
                  </a:lnTo>
                  <a:lnTo>
                    <a:pt x="1363" y="67"/>
                  </a:lnTo>
                  <a:lnTo>
                    <a:pt x="1367" y="53"/>
                  </a:lnTo>
                  <a:lnTo>
                    <a:pt x="1366" y="40"/>
                  </a:lnTo>
                  <a:lnTo>
                    <a:pt x="1362" y="30"/>
                  </a:lnTo>
                  <a:lnTo>
                    <a:pt x="1356" y="22"/>
                  </a:lnTo>
                  <a:lnTo>
                    <a:pt x="1349" y="15"/>
                  </a:lnTo>
                  <a:lnTo>
                    <a:pt x="1341" y="10"/>
                  </a:lnTo>
                  <a:lnTo>
                    <a:pt x="1333" y="5"/>
                  </a:lnTo>
                  <a:lnTo>
                    <a:pt x="1327" y="2"/>
                  </a:lnTo>
                  <a:lnTo>
                    <a:pt x="1322" y="1"/>
                  </a:lnTo>
                  <a:lnTo>
                    <a:pt x="1319" y="0"/>
                  </a:lnTo>
                  <a:lnTo>
                    <a:pt x="1316" y="0"/>
                  </a:lnTo>
                  <a:lnTo>
                    <a:pt x="1315" y="0"/>
                  </a:lnTo>
                  <a:lnTo>
                    <a:pt x="1313" y="0"/>
                  </a:lnTo>
                  <a:lnTo>
                    <a:pt x="1310" y="0"/>
                  </a:lnTo>
                  <a:close/>
                </a:path>
              </a:pathLst>
            </a:custGeom>
            <a:solidFill>
              <a:srgbClr val="000000"/>
            </a:solidFill>
            <a:ln w="9525">
              <a:noFill/>
              <a:round/>
              <a:headEnd/>
              <a:tailEnd/>
            </a:ln>
          </p:spPr>
          <p:txBody>
            <a:bodyPr/>
            <a:lstStyle/>
            <a:p>
              <a:pPr rtl="0"/>
              <a:endParaRPr lang="en-US" sz="3800"/>
            </a:p>
          </p:txBody>
        </p:sp>
        <p:sp>
          <p:nvSpPr>
            <p:cNvPr id="41647" name="Freeform 687"/>
            <p:cNvSpPr>
              <a:spLocks/>
            </p:cNvSpPr>
            <p:nvPr/>
          </p:nvSpPr>
          <p:spPr bwMode="auto">
            <a:xfrm>
              <a:off x="494" y="2735"/>
              <a:ext cx="295" cy="52"/>
            </a:xfrm>
            <a:custGeom>
              <a:avLst/>
              <a:gdLst>
                <a:gd name="T0" fmla="*/ 292 w 1288"/>
                <a:gd name="T1" fmla="*/ 1 h 229"/>
                <a:gd name="T2" fmla="*/ 295 w 1288"/>
                <a:gd name="T3" fmla="*/ 2 h 229"/>
                <a:gd name="T4" fmla="*/ 295 w 1288"/>
                <a:gd name="T5" fmla="*/ 2 h 229"/>
                <a:gd name="T6" fmla="*/ 295 w 1288"/>
                <a:gd name="T7" fmla="*/ 2 h 229"/>
                <a:gd name="T8" fmla="*/ 295 w 1288"/>
                <a:gd name="T9" fmla="*/ 3 h 229"/>
                <a:gd name="T10" fmla="*/ 294 w 1288"/>
                <a:gd name="T11" fmla="*/ 4 h 229"/>
                <a:gd name="T12" fmla="*/ 292 w 1288"/>
                <a:gd name="T13" fmla="*/ 5 h 229"/>
                <a:gd name="T14" fmla="*/ 286 w 1288"/>
                <a:gd name="T15" fmla="*/ 6 h 229"/>
                <a:gd name="T16" fmla="*/ 273 w 1288"/>
                <a:gd name="T17" fmla="*/ 8 h 229"/>
                <a:gd name="T18" fmla="*/ 257 w 1288"/>
                <a:gd name="T19" fmla="*/ 11 h 229"/>
                <a:gd name="T20" fmla="*/ 237 w 1288"/>
                <a:gd name="T21" fmla="*/ 14 h 229"/>
                <a:gd name="T22" fmla="*/ 214 w 1288"/>
                <a:gd name="T23" fmla="*/ 18 h 229"/>
                <a:gd name="T24" fmla="*/ 188 w 1288"/>
                <a:gd name="T25" fmla="*/ 22 h 229"/>
                <a:gd name="T26" fmla="*/ 162 w 1288"/>
                <a:gd name="T27" fmla="*/ 26 h 229"/>
                <a:gd name="T28" fmla="*/ 135 w 1288"/>
                <a:gd name="T29" fmla="*/ 31 h 229"/>
                <a:gd name="T30" fmla="*/ 109 w 1288"/>
                <a:gd name="T31" fmla="*/ 35 h 229"/>
                <a:gd name="T32" fmla="*/ 84 w 1288"/>
                <a:gd name="T33" fmla="*/ 39 h 229"/>
                <a:gd name="T34" fmla="*/ 61 w 1288"/>
                <a:gd name="T35" fmla="*/ 43 h 229"/>
                <a:gd name="T36" fmla="*/ 41 w 1288"/>
                <a:gd name="T37" fmla="*/ 46 h 229"/>
                <a:gd name="T38" fmla="*/ 24 w 1288"/>
                <a:gd name="T39" fmla="*/ 49 h 229"/>
                <a:gd name="T40" fmla="*/ 12 w 1288"/>
                <a:gd name="T41" fmla="*/ 51 h 229"/>
                <a:gd name="T42" fmla="*/ 6 w 1288"/>
                <a:gd name="T43" fmla="*/ 52 h 229"/>
                <a:gd name="T44" fmla="*/ 3 w 1288"/>
                <a:gd name="T45" fmla="*/ 52 h 229"/>
                <a:gd name="T46" fmla="*/ 0 w 1288"/>
                <a:gd name="T47" fmla="*/ 51 h 229"/>
                <a:gd name="T48" fmla="*/ 0 w 1288"/>
                <a:gd name="T49" fmla="*/ 50 h 229"/>
                <a:gd name="T50" fmla="*/ 0 w 1288"/>
                <a:gd name="T51" fmla="*/ 50 h 229"/>
                <a:gd name="T52" fmla="*/ 0 w 1288"/>
                <a:gd name="T53" fmla="*/ 49 h 229"/>
                <a:gd name="T54" fmla="*/ 1 w 1288"/>
                <a:gd name="T55" fmla="*/ 47 h 229"/>
                <a:gd name="T56" fmla="*/ 4 w 1288"/>
                <a:gd name="T57" fmla="*/ 45 h 229"/>
                <a:gd name="T58" fmla="*/ 11 w 1288"/>
                <a:gd name="T59" fmla="*/ 44 h 229"/>
                <a:gd name="T60" fmla="*/ 23 w 1288"/>
                <a:gd name="T61" fmla="*/ 42 h 229"/>
                <a:gd name="T62" fmla="*/ 39 w 1288"/>
                <a:gd name="T63" fmla="*/ 39 h 229"/>
                <a:gd name="T64" fmla="*/ 60 w 1288"/>
                <a:gd name="T65" fmla="*/ 36 h 229"/>
                <a:gd name="T66" fmla="*/ 83 w 1288"/>
                <a:gd name="T67" fmla="*/ 32 h 229"/>
                <a:gd name="T68" fmla="*/ 108 w 1288"/>
                <a:gd name="T69" fmla="*/ 29 h 229"/>
                <a:gd name="T70" fmla="*/ 134 w 1288"/>
                <a:gd name="T71" fmla="*/ 25 h 229"/>
                <a:gd name="T72" fmla="*/ 161 w 1288"/>
                <a:gd name="T73" fmla="*/ 20 h 229"/>
                <a:gd name="T74" fmla="*/ 187 w 1288"/>
                <a:gd name="T75" fmla="*/ 16 h 229"/>
                <a:gd name="T76" fmla="*/ 212 w 1288"/>
                <a:gd name="T77" fmla="*/ 12 h 229"/>
                <a:gd name="T78" fmla="*/ 235 w 1288"/>
                <a:gd name="T79" fmla="*/ 9 h 229"/>
                <a:gd name="T80" fmla="*/ 255 w 1288"/>
                <a:gd name="T81" fmla="*/ 6 h 229"/>
                <a:gd name="T82" fmla="*/ 272 w 1288"/>
                <a:gd name="T83" fmla="*/ 3 h 229"/>
                <a:gd name="T84" fmla="*/ 284 w 1288"/>
                <a:gd name="T85" fmla="*/ 1 h 229"/>
                <a:gd name="T86" fmla="*/ 290 w 1288"/>
                <a:gd name="T87" fmla="*/ 0 h 22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88"/>
                <a:gd name="T133" fmla="*/ 0 h 229"/>
                <a:gd name="T134" fmla="*/ 1288 w 1288"/>
                <a:gd name="T135" fmla="*/ 229 h 22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88" h="229">
                  <a:moveTo>
                    <a:pt x="1272" y="0"/>
                  </a:moveTo>
                  <a:lnTo>
                    <a:pt x="1277" y="3"/>
                  </a:lnTo>
                  <a:lnTo>
                    <a:pt x="1283" y="5"/>
                  </a:lnTo>
                  <a:lnTo>
                    <a:pt x="1287" y="8"/>
                  </a:lnTo>
                  <a:lnTo>
                    <a:pt x="1288" y="11"/>
                  </a:lnTo>
                  <a:lnTo>
                    <a:pt x="1288" y="12"/>
                  </a:lnTo>
                  <a:lnTo>
                    <a:pt x="1287" y="14"/>
                  </a:lnTo>
                  <a:lnTo>
                    <a:pt x="1284" y="17"/>
                  </a:lnTo>
                  <a:lnTo>
                    <a:pt x="1281" y="21"/>
                  </a:lnTo>
                  <a:lnTo>
                    <a:pt x="1276" y="22"/>
                  </a:lnTo>
                  <a:lnTo>
                    <a:pt x="1264" y="24"/>
                  </a:lnTo>
                  <a:lnTo>
                    <a:pt x="1248" y="26"/>
                  </a:lnTo>
                  <a:lnTo>
                    <a:pt x="1223" y="30"/>
                  </a:lnTo>
                  <a:lnTo>
                    <a:pt x="1194" y="35"/>
                  </a:lnTo>
                  <a:lnTo>
                    <a:pt x="1160" y="41"/>
                  </a:lnTo>
                  <a:lnTo>
                    <a:pt x="1121" y="47"/>
                  </a:lnTo>
                  <a:lnTo>
                    <a:pt x="1080" y="55"/>
                  </a:lnTo>
                  <a:lnTo>
                    <a:pt x="1033" y="63"/>
                  </a:lnTo>
                  <a:lnTo>
                    <a:pt x="985" y="70"/>
                  </a:lnTo>
                  <a:lnTo>
                    <a:pt x="933" y="78"/>
                  </a:lnTo>
                  <a:lnTo>
                    <a:pt x="878" y="87"/>
                  </a:lnTo>
                  <a:lnTo>
                    <a:pt x="822" y="96"/>
                  </a:lnTo>
                  <a:lnTo>
                    <a:pt x="765" y="107"/>
                  </a:lnTo>
                  <a:lnTo>
                    <a:pt x="707" y="116"/>
                  </a:lnTo>
                  <a:lnTo>
                    <a:pt x="649" y="125"/>
                  </a:lnTo>
                  <a:lnTo>
                    <a:pt x="590" y="135"/>
                  </a:lnTo>
                  <a:lnTo>
                    <a:pt x="532" y="145"/>
                  </a:lnTo>
                  <a:lnTo>
                    <a:pt x="475" y="154"/>
                  </a:lnTo>
                  <a:lnTo>
                    <a:pt x="420" y="163"/>
                  </a:lnTo>
                  <a:lnTo>
                    <a:pt x="365" y="172"/>
                  </a:lnTo>
                  <a:lnTo>
                    <a:pt x="314" y="181"/>
                  </a:lnTo>
                  <a:lnTo>
                    <a:pt x="265" y="189"/>
                  </a:lnTo>
                  <a:lnTo>
                    <a:pt x="219" y="197"/>
                  </a:lnTo>
                  <a:lnTo>
                    <a:pt x="177" y="203"/>
                  </a:lnTo>
                  <a:lnTo>
                    <a:pt x="139" y="210"/>
                  </a:lnTo>
                  <a:lnTo>
                    <a:pt x="106" y="215"/>
                  </a:lnTo>
                  <a:lnTo>
                    <a:pt x="78" y="220"/>
                  </a:lnTo>
                  <a:lnTo>
                    <a:pt x="54" y="224"/>
                  </a:lnTo>
                  <a:lnTo>
                    <a:pt x="37" y="226"/>
                  </a:lnTo>
                  <a:lnTo>
                    <a:pt x="26" y="228"/>
                  </a:lnTo>
                  <a:lnTo>
                    <a:pt x="22" y="229"/>
                  </a:lnTo>
                  <a:lnTo>
                    <a:pt x="14" y="228"/>
                  </a:lnTo>
                  <a:lnTo>
                    <a:pt x="7" y="225"/>
                  </a:lnTo>
                  <a:lnTo>
                    <a:pt x="2" y="223"/>
                  </a:lnTo>
                  <a:lnTo>
                    <a:pt x="0" y="220"/>
                  </a:lnTo>
                  <a:lnTo>
                    <a:pt x="0" y="219"/>
                  </a:lnTo>
                  <a:lnTo>
                    <a:pt x="0" y="216"/>
                  </a:lnTo>
                  <a:lnTo>
                    <a:pt x="2" y="212"/>
                  </a:lnTo>
                  <a:lnTo>
                    <a:pt x="6" y="206"/>
                  </a:lnTo>
                  <a:lnTo>
                    <a:pt x="13" y="198"/>
                  </a:lnTo>
                  <a:lnTo>
                    <a:pt x="18" y="197"/>
                  </a:lnTo>
                  <a:lnTo>
                    <a:pt x="29" y="195"/>
                  </a:lnTo>
                  <a:lnTo>
                    <a:pt x="46" y="193"/>
                  </a:lnTo>
                  <a:lnTo>
                    <a:pt x="70" y="189"/>
                  </a:lnTo>
                  <a:lnTo>
                    <a:pt x="100" y="184"/>
                  </a:lnTo>
                  <a:lnTo>
                    <a:pt x="134" y="178"/>
                  </a:lnTo>
                  <a:lnTo>
                    <a:pt x="171" y="173"/>
                  </a:lnTo>
                  <a:lnTo>
                    <a:pt x="214" y="167"/>
                  </a:lnTo>
                  <a:lnTo>
                    <a:pt x="260" y="159"/>
                  </a:lnTo>
                  <a:lnTo>
                    <a:pt x="309" y="151"/>
                  </a:lnTo>
                  <a:lnTo>
                    <a:pt x="361" y="143"/>
                  </a:lnTo>
                  <a:lnTo>
                    <a:pt x="415" y="134"/>
                  </a:lnTo>
                  <a:lnTo>
                    <a:pt x="471" y="126"/>
                  </a:lnTo>
                  <a:lnTo>
                    <a:pt x="528" y="117"/>
                  </a:lnTo>
                  <a:lnTo>
                    <a:pt x="585" y="108"/>
                  </a:lnTo>
                  <a:lnTo>
                    <a:pt x="644" y="99"/>
                  </a:lnTo>
                  <a:lnTo>
                    <a:pt x="702" y="90"/>
                  </a:lnTo>
                  <a:lnTo>
                    <a:pt x="761" y="81"/>
                  </a:lnTo>
                  <a:lnTo>
                    <a:pt x="817" y="72"/>
                  </a:lnTo>
                  <a:lnTo>
                    <a:pt x="873" y="63"/>
                  </a:lnTo>
                  <a:lnTo>
                    <a:pt x="926" y="55"/>
                  </a:lnTo>
                  <a:lnTo>
                    <a:pt x="978" y="46"/>
                  </a:lnTo>
                  <a:lnTo>
                    <a:pt x="1028" y="38"/>
                  </a:lnTo>
                  <a:lnTo>
                    <a:pt x="1073" y="31"/>
                  </a:lnTo>
                  <a:lnTo>
                    <a:pt x="1115" y="25"/>
                  </a:lnTo>
                  <a:lnTo>
                    <a:pt x="1154" y="18"/>
                  </a:lnTo>
                  <a:lnTo>
                    <a:pt x="1186" y="13"/>
                  </a:lnTo>
                  <a:lnTo>
                    <a:pt x="1216" y="9"/>
                  </a:lnTo>
                  <a:lnTo>
                    <a:pt x="1238" y="5"/>
                  </a:lnTo>
                  <a:lnTo>
                    <a:pt x="1257" y="3"/>
                  </a:lnTo>
                  <a:lnTo>
                    <a:pt x="1268" y="1"/>
                  </a:lnTo>
                  <a:lnTo>
                    <a:pt x="1272" y="0"/>
                  </a:lnTo>
                  <a:close/>
                </a:path>
              </a:pathLst>
            </a:custGeom>
            <a:solidFill>
              <a:srgbClr val="C0C0C0"/>
            </a:solidFill>
            <a:ln w="9525">
              <a:noFill/>
              <a:round/>
              <a:headEnd/>
              <a:tailEnd/>
            </a:ln>
          </p:spPr>
          <p:txBody>
            <a:bodyPr/>
            <a:lstStyle/>
            <a:p>
              <a:pPr rtl="0"/>
              <a:endParaRPr lang="en-US" sz="3800"/>
            </a:p>
          </p:txBody>
        </p:sp>
        <p:sp>
          <p:nvSpPr>
            <p:cNvPr id="41648" name="Freeform 688"/>
            <p:cNvSpPr>
              <a:spLocks/>
            </p:cNvSpPr>
            <p:nvPr/>
          </p:nvSpPr>
          <p:spPr bwMode="auto">
            <a:xfrm>
              <a:off x="487" y="2770"/>
              <a:ext cx="77" cy="108"/>
            </a:xfrm>
            <a:custGeom>
              <a:avLst/>
              <a:gdLst>
                <a:gd name="T0" fmla="*/ 69 w 336"/>
                <a:gd name="T1" fmla="*/ 2 h 471"/>
                <a:gd name="T2" fmla="*/ 1 w 336"/>
                <a:gd name="T3" fmla="*/ 101 h 471"/>
                <a:gd name="T4" fmla="*/ 0 w 336"/>
                <a:gd name="T5" fmla="*/ 103 h 471"/>
                <a:gd name="T6" fmla="*/ 0 w 336"/>
                <a:gd name="T7" fmla="*/ 104 h 471"/>
                <a:gd name="T8" fmla="*/ 1 w 336"/>
                <a:gd name="T9" fmla="*/ 106 h 471"/>
                <a:gd name="T10" fmla="*/ 2 w 336"/>
                <a:gd name="T11" fmla="*/ 107 h 471"/>
                <a:gd name="T12" fmla="*/ 4 w 336"/>
                <a:gd name="T13" fmla="*/ 108 h 471"/>
                <a:gd name="T14" fmla="*/ 5 w 336"/>
                <a:gd name="T15" fmla="*/ 108 h 471"/>
                <a:gd name="T16" fmla="*/ 7 w 336"/>
                <a:gd name="T17" fmla="*/ 107 h 471"/>
                <a:gd name="T18" fmla="*/ 8 w 336"/>
                <a:gd name="T19" fmla="*/ 106 h 471"/>
                <a:gd name="T20" fmla="*/ 76 w 336"/>
                <a:gd name="T21" fmla="*/ 7 h 471"/>
                <a:gd name="T22" fmla="*/ 77 w 336"/>
                <a:gd name="T23" fmla="*/ 5 h 471"/>
                <a:gd name="T24" fmla="*/ 77 w 336"/>
                <a:gd name="T25" fmla="*/ 4 h 471"/>
                <a:gd name="T26" fmla="*/ 76 w 336"/>
                <a:gd name="T27" fmla="*/ 2 h 471"/>
                <a:gd name="T28" fmla="*/ 75 w 336"/>
                <a:gd name="T29" fmla="*/ 1 h 471"/>
                <a:gd name="T30" fmla="*/ 73 w 336"/>
                <a:gd name="T31" fmla="*/ 0 h 471"/>
                <a:gd name="T32" fmla="*/ 72 w 336"/>
                <a:gd name="T33" fmla="*/ 0 h 471"/>
                <a:gd name="T34" fmla="*/ 70 w 336"/>
                <a:gd name="T35" fmla="*/ 1 h 471"/>
                <a:gd name="T36" fmla="*/ 69 w 336"/>
                <a:gd name="T37" fmla="*/ 2 h 4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6"/>
                <a:gd name="T58" fmla="*/ 0 h 471"/>
                <a:gd name="T59" fmla="*/ 336 w 336"/>
                <a:gd name="T60" fmla="*/ 471 h 47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6" h="471">
                  <a:moveTo>
                    <a:pt x="300" y="8"/>
                  </a:moveTo>
                  <a:lnTo>
                    <a:pt x="3" y="441"/>
                  </a:lnTo>
                  <a:lnTo>
                    <a:pt x="0" y="449"/>
                  </a:lnTo>
                  <a:lnTo>
                    <a:pt x="0" y="455"/>
                  </a:lnTo>
                  <a:lnTo>
                    <a:pt x="3" y="463"/>
                  </a:lnTo>
                  <a:lnTo>
                    <a:pt x="8" y="468"/>
                  </a:lnTo>
                  <a:lnTo>
                    <a:pt x="16" y="471"/>
                  </a:lnTo>
                  <a:lnTo>
                    <a:pt x="22" y="471"/>
                  </a:lnTo>
                  <a:lnTo>
                    <a:pt x="30" y="468"/>
                  </a:lnTo>
                  <a:lnTo>
                    <a:pt x="35" y="463"/>
                  </a:lnTo>
                  <a:lnTo>
                    <a:pt x="332" y="31"/>
                  </a:lnTo>
                  <a:lnTo>
                    <a:pt x="335" y="23"/>
                  </a:lnTo>
                  <a:lnTo>
                    <a:pt x="336" y="16"/>
                  </a:lnTo>
                  <a:lnTo>
                    <a:pt x="332" y="9"/>
                  </a:lnTo>
                  <a:lnTo>
                    <a:pt x="327" y="3"/>
                  </a:lnTo>
                  <a:lnTo>
                    <a:pt x="319" y="0"/>
                  </a:lnTo>
                  <a:lnTo>
                    <a:pt x="313" y="0"/>
                  </a:lnTo>
                  <a:lnTo>
                    <a:pt x="305" y="3"/>
                  </a:lnTo>
                  <a:lnTo>
                    <a:pt x="300" y="8"/>
                  </a:lnTo>
                  <a:close/>
                </a:path>
              </a:pathLst>
            </a:custGeom>
            <a:solidFill>
              <a:srgbClr val="000000"/>
            </a:solidFill>
            <a:ln w="9525">
              <a:noFill/>
              <a:round/>
              <a:headEnd/>
              <a:tailEnd/>
            </a:ln>
          </p:spPr>
          <p:txBody>
            <a:bodyPr/>
            <a:lstStyle/>
            <a:p>
              <a:pPr rtl="0"/>
              <a:endParaRPr lang="en-US" sz="3800"/>
            </a:p>
          </p:txBody>
        </p:sp>
        <p:sp>
          <p:nvSpPr>
            <p:cNvPr id="41649" name="Freeform 689"/>
            <p:cNvSpPr>
              <a:spLocks/>
            </p:cNvSpPr>
            <p:nvPr/>
          </p:nvSpPr>
          <p:spPr bwMode="auto">
            <a:xfrm>
              <a:off x="669" y="2992"/>
              <a:ext cx="27" cy="19"/>
            </a:xfrm>
            <a:custGeom>
              <a:avLst/>
              <a:gdLst>
                <a:gd name="T0" fmla="*/ 0 w 119"/>
                <a:gd name="T1" fmla="*/ 10 h 85"/>
                <a:gd name="T2" fmla="*/ 0 w 119"/>
                <a:gd name="T3" fmla="*/ 12 h 85"/>
                <a:gd name="T4" fmla="*/ 1 w 119"/>
                <a:gd name="T5" fmla="*/ 13 h 85"/>
                <a:gd name="T6" fmla="*/ 2 w 119"/>
                <a:gd name="T7" fmla="*/ 15 h 85"/>
                <a:gd name="T8" fmla="*/ 4 w 119"/>
                <a:gd name="T9" fmla="*/ 17 h 85"/>
                <a:gd name="T10" fmla="*/ 6 w 119"/>
                <a:gd name="T11" fmla="*/ 18 h 85"/>
                <a:gd name="T12" fmla="*/ 8 w 119"/>
                <a:gd name="T13" fmla="*/ 19 h 85"/>
                <a:gd name="T14" fmla="*/ 11 w 119"/>
                <a:gd name="T15" fmla="*/ 19 h 85"/>
                <a:gd name="T16" fmla="*/ 14 w 119"/>
                <a:gd name="T17" fmla="*/ 19 h 85"/>
                <a:gd name="T18" fmla="*/ 16 w 119"/>
                <a:gd name="T19" fmla="*/ 19 h 85"/>
                <a:gd name="T20" fmla="*/ 19 w 119"/>
                <a:gd name="T21" fmla="*/ 19 h 85"/>
                <a:gd name="T22" fmla="*/ 21 w 119"/>
                <a:gd name="T23" fmla="*/ 18 h 85"/>
                <a:gd name="T24" fmla="*/ 23 w 119"/>
                <a:gd name="T25" fmla="*/ 17 h 85"/>
                <a:gd name="T26" fmla="*/ 25 w 119"/>
                <a:gd name="T27" fmla="*/ 15 h 85"/>
                <a:gd name="T28" fmla="*/ 26 w 119"/>
                <a:gd name="T29" fmla="*/ 13 h 85"/>
                <a:gd name="T30" fmla="*/ 27 w 119"/>
                <a:gd name="T31" fmla="*/ 12 h 85"/>
                <a:gd name="T32" fmla="*/ 27 w 119"/>
                <a:gd name="T33" fmla="*/ 10 h 85"/>
                <a:gd name="T34" fmla="*/ 27 w 119"/>
                <a:gd name="T35" fmla="*/ 7 h 85"/>
                <a:gd name="T36" fmla="*/ 26 w 119"/>
                <a:gd name="T37" fmla="*/ 6 h 85"/>
                <a:gd name="T38" fmla="*/ 25 w 119"/>
                <a:gd name="T39" fmla="*/ 4 h 85"/>
                <a:gd name="T40" fmla="*/ 23 w 119"/>
                <a:gd name="T41" fmla="*/ 2 h 85"/>
                <a:gd name="T42" fmla="*/ 21 w 119"/>
                <a:gd name="T43" fmla="*/ 1 h 85"/>
                <a:gd name="T44" fmla="*/ 19 w 119"/>
                <a:gd name="T45" fmla="*/ 0 h 85"/>
                <a:gd name="T46" fmla="*/ 16 w 119"/>
                <a:gd name="T47" fmla="*/ 0 h 85"/>
                <a:gd name="T48" fmla="*/ 14 w 119"/>
                <a:gd name="T49" fmla="*/ 0 h 85"/>
                <a:gd name="T50" fmla="*/ 11 w 119"/>
                <a:gd name="T51" fmla="*/ 0 h 85"/>
                <a:gd name="T52" fmla="*/ 8 w 119"/>
                <a:gd name="T53" fmla="*/ 0 h 85"/>
                <a:gd name="T54" fmla="*/ 6 w 119"/>
                <a:gd name="T55" fmla="*/ 1 h 85"/>
                <a:gd name="T56" fmla="*/ 4 w 119"/>
                <a:gd name="T57" fmla="*/ 2 h 85"/>
                <a:gd name="T58" fmla="*/ 2 w 119"/>
                <a:gd name="T59" fmla="*/ 4 h 85"/>
                <a:gd name="T60" fmla="*/ 1 w 119"/>
                <a:gd name="T61" fmla="*/ 6 h 85"/>
                <a:gd name="T62" fmla="*/ 0 w 119"/>
                <a:gd name="T63" fmla="*/ 7 h 85"/>
                <a:gd name="T64" fmla="*/ 0 w 119"/>
                <a:gd name="T65" fmla="*/ 10 h 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9"/>
                <a:gd name="T100" fmla="*/ 0 h 85"/>
                <a:gd name="T101" fmla="*/ 119 w 119"/>
                <a:gd name="T102" fmla="*/ 85 h 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9" h="85">
                  <a:moveTo>
                    <a:pt x="0" y="43"/>
                  </a:moveTo>
                  <a:lnTo>
                    <a:pt x="2" y="52"/>
                  </a:lnTo>
                  <a:lnTo>
                    <a:pt x="6" y="59"/>
                  </a:lnTo>
                  <a:lnTo>
                    <a:pt x="11" y="67"/>
                  </a:lnTo>
                  <a:lnTo>
                    <a:pt x="17" y="74"/>
                  </a:lnTo>
                  <a:lnTo>
                    <a:pt x="26" y="79"/>
                  </a:lnTo>
                  <a:lnTo>
                    <a:pt x="37" y="83"/>
                  </a:lnTo>
                  <a:lnTo>
                    <a:pt x="49" y="84"/>
                  </a:lnTo>
                  <a:lnTo>
                    <a:pt x="60" y="85"/>
                  </a:lnTo>
                  <a:lnTo>
                    <a:pt x="72" y="84"/>
                  </a:lnTo>
                  <a:lnTo>
                    <a:pt x="84" y="83"/>
                  </a:lnTo>
                  <a:lnTo>
                    <a:pt x="93" y="79"/>
                  </a:lnTo>
                  <a:lnTo>
                    <a:pt x="102" y="74"/>
                  </a:lnTo>
                  <a:lnTo>
                    <a:pt x="108" y="67"/>
                  </a:lnTo>
                  <a:lnTo>
                    <a:pt x="114" y="59"/>
                  </a:lnTo>
                  <a:lnTo>
                    <a:pt x="118" y="52"/>
                  </a:lnTo>
                  <a:lnTo>
                    <a:pt x="119" y="43"/>
                  </a:lnTo>
                  <a:lnTo>
                    <a:pt x="118" y="33"/>
                  </a:lnTo>
                  <a:lnTo>
                    <a:pt x="114" y="26"/>
                  </a:lnTo>
                  <a:lnTo>
                    <a:pt x="108" y="18"/>
                  </a:lnTo>
                  <a:lnTo>
                    <a:pt x="102" y="11"/>
                  </a:lnTo>
                  <a:lnTo>
                    <a:pt x="93" y="6"/>
                  </a:lnTo>
                  <a:lnTo>
                    <a:pt x="84" y="2"/>
                  </a:lnTo>
                  <a:lnTo>
                    <a:pt x="72" y="1"/>
                  </a:lnTo>
                  <a:lnTo>
                    <a:pt x="60" y="0"/>
                  </a:lnTo>
                  <a:lnTo>
                    <a:pt x="49" y="1"/>
                  </a:lnTo>
                  <a:lnTo>
                    <a:pt x="37" y="2"/>
                  </a:lnTo>
                  <a:lnTo>
                    <a:pt x="26" y="6"/>
                  </a:lnTo>
                  <a:lnTo>
                    <a:pt x="17" y="11"/>
                  </a:lnTo>
                  <a:lnTo>
                    <a:pt x="11" y="18"/>
                  </a:lnTo>
                  <a:lnTo>
                    <a:pt x="6" y="26"/>
                  </a:lnTo>
                  <a:lnTo>
                    <a:pt x="2" y="33"/>
                  </a:lnTo>
                  <a:lnTo>
                    <a:pt x="0" y="43"/>
                  </a:lnTo>
                  <a:close/>
                </a:path>
              </a:pathLst>
            </a:custGeom>
            <a:solidFill>
              <a:srgbClr val="000000"/>
            </a:solidFill>
            <a:ln w="9525">
              <a:noFill/>
              <a:round/>
              <a:headEnd/>
              <a:tailEnd/>
            </a:ln>
          </p:spPr>
          <p:txBody>
            <a:bodyPr/>
            <a:lstStyle/>
            <a:p>
              <a:pPr rtl="0"/>
              <a:endParaRPr lang="en-US" sz="3800"/>
            </a:p>
          </p:txBody>
        </p:sp>
        <p:sp>
          <p:nvSpPr>
            <p:cNvPr id="41650" name="Freeform 690"/>
            <p:cNvSpPr>
              <a:spLocks/>
            </p:cNvSpPr>
            <p:nvPr/>
          </p:nvSpPr>
          <p:spPr bwMode="auto">
            <a:xfrm>
              <a:off x="351" y="2992"/>
              <a:ext cx="27" cy="19"/>
            </a:xfrm>
            <a:custGeom>
              <a:avLst/>
              <a:gdLst>
                <a:gd name="T0" fmla="*/ 0 w 119"/>
                <a:gd name="T1" fmla="*/ 10 h 84"/>
                <a:gd name="T2" fmla="*/ 0 w 119"/>
                <a:gd name="T3" fmla="*/ 12 h 84"/>
                <a:gd name="T4" fmla="*/ 1 w 119"/>
                <a:gd name="T5" fmla="*/ 13 h 84"/>
                <a:gd name="T6" fmla="*/ 2 w 119"/>
                <a:gd name="T7" fmla="*/ 15 h 84"/>
                <a:gd name="T8" fmla="*/ 4 w 119"/>
                <a:gd name="T9" fmla="*/ 16 h 84"/>
                <a:gd name="T10" fmla="*/ 6 w 119"/>
                <a:gd name="T11" fmla="*/ 18 h 84"/>
                <a:gd name="T12" fmla="*/ 8 w 119"/>
                <a:gd name="T13" fmla="*/ 19 h 84"/>
                <a:gd name="T14" fmla="*/ 11 w 119"/>
                <a:gd name="T15" fmla="*/ 19 h 84"/>
                <a:gd name="T16" fmla="*/ 13 w 119"/>
                <a:gd name="T17" fmla="*/ 19 h 84"/>
                <a:gd name="T18" fmla="*/ 16 w 119"/>
                <a:gd name="T19" fmla="*/ 19 h 84"/>
                <a:gd name="T20" fmla="*/ 19 w 119"/>
                <a:gd name="T21" fmla="*/ 19 h 84"/>
                <a:gd name="T22" fmla="*/ 21 w 119"/>
                <a:gd name="T23" fmla="*/ 18 h 84"/>
                <a:gd name="T24" fmla="*/ 23 w 119"/>
                <a:gd name="T25" fmla="*/ 16 h 84"/>
                <a:gd name="T26" fmla="*/ 25 w 119"/>
                <a:gd name="T27" fmla="*/ 15 h 84"/>
                <a:gd name="T28" fmla="*/ 26 w 119"/>
                <a:gd name="T29" fmla="*/ 13 h 84"/>
                <a:gd name="T30" fmla="*/ 27 w 119"/>
                <a:gd name="T31" fmla="*/ 12 h 84"/>
                <a:gd name="T32" fmla="*/ 27 w 119"/>
                <a:gd name="T33" fmla="*/ 10 h 84"/>
                <a:gd name="T34" fmla="*/ 27 w 119"/>
                <a:gd name="T35" fmla="*/ 7 h 84"/>
                <a:gd name="T36" fmla="*/ 26 w 119"/>
                <a:gd name="T37" fmla="*/ 6 h 84"/>
                <a:gd name="T38" fmla="*/ 25 w 119"/>
                <a:gd name="T39" fmla="*/ 4 h 84"/>
                <a:gd name="T40" fmla="*/ 23 w 119"/>
                <a:gd name="T41" fmla="*/ 2 h 84"/>
                <a:gd name="T42" fmla="*/ 21 w 119"/>
                <a:gd name="T43" fmla="*/ 1 h 84"/>
                <a:gd name="T44" fmla="*/ 19 w 119"/>
                <a:gd name="T45" fmla="*/ 0 h 84"/>
                <a:gd name="T46" fmla="*/ 16 w 119"/>
                <a:gd name="T47" fmla="*/ 0 h 84"/>
                <a:gd name="T48" fmla="*/ 13 w 119"/>
                <a:gd name="T49" fmla="*/ 0 h 84"/>
                <a:gd name="T50" fmla="*/ 11 w 119"/>
                <a:gd name="T51" fmla="*/ 0 h 84"/>
                <a:gd name="T52" fmla="*/ 8 w 119"/>
                <a:gd name="T53" fmla="*/ 0 h 84"/>
                <a:gd name="T54" fmla="*/ 6 w 119"/>
                <a:gd name="T55" fmla="*/ 1 h 84"/>
                <a:gd name="T56" fmla="*/ 4 w 119"/>
                <a:gd name="T57" fmla="*/ 2 h 84"/>
                <a:gd name="T58" fmla="*/ 2 w 119"/>
                <a:gd name="T59" fmla="*/ 4 h 84"/>
                <a:gd name="T60" fmla="*/ 1 w 119"/>
                <a:gd name="T61" fmla="*/ 6 h 84"/>
                <a:gd name="T62" fmla="*/ 0 w 119"/>
                <a:gd name="T63" fmla="*/ 7 h 84"/>
                <a:gd name="T64" fmla="*/ 0 w 119"/>
                <a:gd name="T65" fmla="*/ 10 h 8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9"/>
                <a:gd name="T100" fmla="*/ 0 h 84"/>
                <a:gd name="T101" fmla="*/ 119 w 119"/>
                <a:gd name="T102" fmla="*/ 84 h 8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9" h="84">
                  <a:moveTo>
                    <a:pt x="0" y="43"/>
                  </a:moveTo>
                  <a:lnTo>
                    <a:pt x="2" y="52"/>
                  </a:lnTo>
                  <a:lnTo>
                    <a:pt x="6" y="59"/>
                  </a:lnTo>
                  <a:lnTo>
                    <a:pt x="11" y="66"/>
                  </a:lnTo>
                  <a:lnTo>
                    <a:pt x="17" y="72"/>
                  </a:lnTo>
                  <a:lnTo>
                    <a:pt x="26" y="78"/>
                  </a:lnTo>
                  <a:lnTo>
                    <a:pt x="35" y="82"/>
                  </a:lnTo>
                  <a:lnTo>
                    <a:pt x="47" y="83"/>
                  </a:lnTo>
                  <a:lnTo>
                    <a:pt x="59" y="84"/>
                  </a:lnTo>
                  <a:lnTo>
                    <a:pt x="71" y="83"/>
                  </a:lnTo>
                  <a:lnTo>
                    <a:pt x="82" y="82"/>
                  </a:lnTo>
                  <a:lnTo>
                    <a:pt x="93" y="78"/>
                  </a:lnTo>
                  <a:lnTo>
                    <a:pt x="102" y="72"/>
                  </a:lnTo>
                  <a:lnTo>
                    <a:pt x="108" y="66"/>
                  </a:lnTo>
                  <a:lnTo>
                    <a:pt x="114" y="59"/>
                  </a:lnTo>
                  <a:lnTo>
                    <a:pt x="117" y="52"/>
                  </a:lnTo>
                  <a:lnTo>
                    <a:pt x="119" y="43"/>
                  </a:lnTo>
                  <a:lnTo>
                    <a:pt x="117" y="33"/>
                  </a:lnTo>
                  <a:lnTo>
                    <a:pt x="114" y="26"/>
                  </a:lnTo>
                  <a:lnTo>
                    <a:pt x="108" y="18"/>
                  </a:lnTo>
                  <a:lnTo>
                    <a:pt x="102" y="11"/>
                  </a:lnTo>
                  <a:lnTo>
                    <a:pt x="93" y="6"/>
                  </a:lnTo>
                  <a:lnTo>
                    <a:pt x="82" y="2"/>
                  </a:lnTo>
                  <a:lnTo>
                    <a:pt x="71" y="1"/>
                  </a:lnTo>
                  <a:lnTo>
                    <a:pt x="59" y="0"/>
                  </a:lnTo>
                  <a:lnTo>
                    <a:pt x="47" y="1"/>
                  </a:lnTo>
                  <a:lnTo>
                    <a:pt x="35" y="2"/>
                  </a:lnTo>
                  <a:lnTo>
                    <a:pt x="26" y="6"/>
                  </a:lnTo>
                  <a:lnTo>
                    <a:pt x="17" y="11"/>
                  </a:lnTo>
                  <a:lnTo>
                    <a:pt x="11" y="18"/>
                  </a:lnTo>
                  <a:lnTo>
                    <a:pt x="6" y="26"/>
                  </a:lnTo>
                  <a:lnTo>
                    <a:pt x="2" y="33"/>
                  </a:lnTo>
                  <a:lnTo>
                    <a:pt x="0" y="43"/>
                  </a:lnTo>
                  <a:close/>
                </a:path>
              </a:pathLst>
            </a:custGeom>
            <a:solidFill>
              <a:srgbClr val="000000"/>
            </a:solidFill>
            <a:ln w="9525">
              <a:noFill/>
              <a:round/>
              <a:headEnd/>
              <a:tailEnd/>
            </a:ln>
          </p:spPr>
          <p:txBody>
            <a:bodyPr/>
            <a:lstStyle/>
            <a:p>
              <a:pPr rtl="0"/>
              <a:endParaRPr lang="en-US" sz="3800"/>
            </a:p>
          </p:txBody>
        </p:sp>
        <p:sp>
          <p:nvSpPr>
            <p:cNvPr id="41651" name="Freeform 691"/>
            <p:cNvSpPr>
              <a:spLocks/>
            </p:cNvSpPr>
            <p:nvPr/>
          </p:nvSpPr>
          <p:spPr bwMode="auto">
            <a:xfrm>
              <a:off x="786" y="2993"/>
              <a:ext cx="27" cy="19"/>
            </a:xfrm>
            <a:custGeom>
              <a:avLst/>
              <a:gdLst>
                <a:gd name="T0" fmla="*/ 0 w 118"/>
                <a:gd name="T1" fmla="*/ 9 h 84"/>
                <a:gd name="T2" fmla="*/ 0 w 118"/>
                <a:gd name="T3" fmla="*/ 11 h 84"/>
                <a:gd name="T4" fmla="*/ 1 w 118"/>
                <a:gd name="T5" fmla="*/ 13 h 84"/>
                <a:gd name="T6" fmla="*/ 2 w 118"/>
                <a:gd name="T7" fmla="*/ 15 h 84"/>
                <a:gd name="T8" fmla="*/ 4 w 118"/>
                <a:gd name="T9" fmla="*/ 16 h 84"/>
                <a:gd name="T10" fmla="*/ 6 w 118"/>
                <a:gd name="T11" fmla="*/ 18 h 84"/>
                <a:gd name="T12" fmla="*/ 8 w 118"/>
                <a:gd name="T13" fmla="*/ 18 h 84"/>
                <a:gd name="T14" fmla="*/ 11 w 118"/>
                <a:gd name="T15" fmla="*/ 19 h 84"/>
                <a:gd name="T16" fmla="*/ 13 w 118"/>
                <a:gd name="T17" fmla="*/ 19 h 84"/>
                <a:gd name="T18" fmla="*/ 16 w 118"/>
                <a:gd name="T19" fmla="*/ 19 h 84"/>
                <a:gd name="T20" fmla="*/ 19 w 118"/>
                <a:gd name="T21" fmla="*/ 18 h 84"/>
                <a:gd name="T22" fmla="*/ 21 w 118"/>
                <a:gd name="T23" fmla="*/ 18 h 84"/>
                <a:gd name="T24" fmla="*/ 23 w 118"/>
                <a:gd name="T25" fmla="*/ 16 h 84"/>
                <a:gd name="T26" fmla="*/ 25 w 118"/>
                <a:gd name="T27" fmla="*/ 15 h 84"/>
                <a:gd name="T28" fmla="*/ 26 w 118"/>
                <a:gd name="T29" fmla="*/ 13 h 84"/>
                <a:gd name="T30" fmla="*/ 27 w 118"/>
                <a:gd name="T31" fmla="*/ 11 h 84"/>
                <a:gd name="T32" fmla="*/ 27 w 118"/>
                <a:gd name="T33" fmla="*/ 9 h 84"/>
                <a:gd name="T34" fmla="*/ 27 w 118"/>
                <a:gd name="T35" fmla="*/ 7 h 84"/>
                <a:gd name="T36" fmla="*/ 26 w 118"/>
                <a:gd name="T37" fmla="*/ 5 h 84"/>
                <a:gd name="T38" fmla="*/ 25 w 118"/>
                <a:gd name="T39" fmla="*/ 4 h 84"/>
                <a:gd name="T40" fmla="*/ 23 w 118"/>
                <a:gd name="T41" fmla="*/ 2 h 84"/>
                <a:gd name="T42" fmla="*/ 21 w 118"/>
                <a:gd name="T43" fmla="*/ 1 h 84"/>
                <a:gd name="T44" fmla="*/ 19 w 118"/>
                <a:gd name="T45" fmla="*/ 0 h 84"/>
                <a:gd name="T46" fmla="*/ 16 w 118"/>
                <a:gd name="T47" fmla="*/ 0 h 84"/>
                <a:gd name="T48" fmla="*/ 13 w 118"/>
                <a:gd name="T49" fmla="*/ 0 h 84"/>
                <a:gd name="T50" fmla="*/ 11 w 118"/>
                <a:gd name="T51" fmla="*/ 0 h 84"/>
                <a:gd name="T52" fmla="*/ 8 w 118"/>
                <a:gd name="T53" fmla="*/ 0 h 84"/>
                <a:gd name="T54" fmla="*/ 6 w 118"/>
                <a:gd name="T55" fmla="*/ 1 h 84"/>
                <a:gd name="T56" fmla="*/ 4 w 118"/>
                <a:gd name="T57" fmla="*/ 2 h 84"/>
                <a:gd name="T58" fmla="*/ 2 w 118"/>
                <a:gd name="T59" fmla="*/ 4 h 84"/>
                <a:gd name="T60" fmla="*/ 1 w 118"/>
                <a:gd name="T61" fmla="*/ 5 h 84"/>
                <a:gd name="T62" fmla="*/ 0 w 118"/>
                <a:gd name="T63" fmla="*/ 7 h 84"/>
                <a:gd name="T64" fmla="*/ 0 w 118"/>
                <a:gd name="T65" fmla="*/ 9 h 8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8"/>
                <a:gd name="T100" fmla="*/ 0 h 84"/>
                <a:gd name="T101" fmla="*/ 118 w 118"/>
                <a:gd name="T102" fmla="*/ 84 h 8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8" h="84">
                  <a:moveTo>
                    <a:pt x="0" y="41"/>
                  </a:moveTo>
                  <a:lnTo>
                    <a:pt x="1" y="50"/>
                  </a:lnTo>
                  <a:lnTo>
                    <a:pt x="5" y="58"/>
                  </a:lnTo>
                  <a:lnTo>
                    <a:pt x="10" y="66"/>
                  </a:lnTo>
                  <a:lnTo>
                    <a:pt x="16" y="72"/>
                  </a:lnTo>
                  <a:lnTo>
                    <a:pt x="26" y="78"/>
                  </a:lnTo>
                  <a:lnTo>
                    <a:pt x="35" y="81"/>
                  </a:lnTo>
                  <a:lnTo>
                    <a:pt x="46" y="83"/>
                  </a:lnTo>
                  <a:lnTo>
                    <a:pt x="58" y="84"/>
                  </a:lnTo>
                  <a:lnTo>
                    <a:pt x="70" y="83"/>
                  </a:lnTo>
                  <a:lnTo>
                    <a:pt x="82" y="81"/>
                  </a:lnTo>
                  <a:lnTo>
                    <a:pt x="92" y="78"/>
                  </a:lnTo>
                  <a:lnTo>
                    <a:pt x="101" y="72"/>
                  </a:lnTo>
                  <a:lnTo>
                    <a:pt x="108" y="66"/>
                  </a:lnTo>
                  <a:lnTo>
                    <a:pt x="113" y="58"/>
                  </a:lnTo>
                  <a:lnTo>
                    <a:pt x="117" y="50"/>
                  </a:lnTo>
                  <a:lnTo>
                    <a:pt x="118" y="41"/>
                  </a:lnTo>
                  <a:lnTo>
                    <a:pt x="117" y="32"/>
                  </a:lnTo>
                  <a:lnTo>
                    <a:pt x="113" y="24"/>
                  </a:lnTo>
                  <a:lnTo>
                    <a:pt x="108" y="18"/>
                  </a:lnTo>
                  <a:lnTo>
                    <a:pt x="101" y="11"/>
                  </a:lnTo>
                  <a:lnTo>
                    <a:pt x="92" y="6"/>
                  </a:lnTo>
                  <a:lnTo>
                    <a:pt x="82" y="2"/>
                  </a:lnTo>
                  <a:lnTo>
                    <a:pt x="70" y="1"/>
                  </a:lnTo>
                  <a:lnTo>
                    <a:pt x="58" y="0"/>
                  </a:lnTo>
                  <a:lnTo>
                    <a:pt x="46" y="1"/>
                  </a:lnTo>
                  <a:lnTo>
                    <a:pt x="35" y="2"/>
                  </a:lnTo>
                  <a:lnTo>
                    <a:pt x="26" y="6"/>
                  </a:lnTo>
                  <a:lnTo>
                    <a:pt x="16" y="11"/>
                  </a:lnTo>
                  <a:lnTo>
                    <a:pt x="10" y="18"/>
                  </a:lnTo>
                  <a:lnTo>
                    <a:pt x="5" y="24"/>
                  </a:lnTo>
                  <a:lnTo>
                    <a:pt x="1" y="32"/>
                  </a:lnTo>
                  <a:lnTo>
                    <a:pt x="0" y="41"/>
                  </a:lnTo>
                  <a:close/>
                </a:path>
              </a:pathLst>
            </a:custGeom>
            <a:solidFill>
              <a:srgbClr val="000000"/>
            </a:solidFill>
            <a:ln w="9525">
              <a:noFill/>
              <a:round/>
              <a:headEnd/>
              <a:tailEnd/>
            </a:ln>
          </p:spPr>
          <p:txBody>
            <a:bodyPr/>
            <a:lstStyle/>
            <a:p>
              <a:pPr rtl="0"/>
              <a:endParaRPr lang="en-US" sz="3800"/>
            </a:p>
          </p:txBody>
        </p:sp>
        <p:sp>
          <p:nvSpPr>
            <p:cNvPr id="41652" name="Freeform 692"/>
            <p:cNvSpPr>
              <a:spLocks/>
            </p:cNvSpPr>
            <p:nvPr/>
          </p:nvSpPr>
          <p:spPr bwMode="auto">
            <a:xfrm>
              <a:off x="361" y="2887"/>
              <a:ext cx="45" cy="120"/>
            </a:xfrm>
            <a:custGeom>
              <a:avLst/>
              <a:gdLst>
                <a:gd name="T0" fmla="*/ 36 w 198"/>
                <a:gd name="T1" fmla="*/ 3 h 526"/>
                <a:gd name="T2" fmla="*/ 0 w 198"/>
                <a:gd name="T3" fmla="*/ 114 h 526"/>
                <a:gd name="T4" fmla="*/ 0 w 198"/>
                <a:gd name="T5" fmla="*/ 116 h 526"/>
                <a:gd name="T6" fmla="*/ 1 w 198"/>
                <a:gd name="T7" fmla="*/ 117 h 526"/>
                <a:gd name="T8" fmla="*/ 2 w 198"/>
                <a:gd name="T9" fmla="*/ 119 h 526"/>
                <a:gd name="T10" fmla="*/ 3 w 198"/>
                <a:gd name="T11" fmla="*/ 120 h 526"/>
                <a:gd name="T12" fmla="*/ 5 w 198"/>
                <a:gd name="T13" fmla="*/ 120 h 526"/>
                <a:gd name="T14" fmla="*/ 7 w 198"/>
                <a:gd name="T15" fmla="*/ 120 h 526"/>
                <a:gd name="T16" fmla="*/ 8 w 198"/>
                <a:gd name="T17" fmla="*/ 118 h 526"/>
                <a:gd name="T18" fmla="*/ 9 w 198"/>
                <a:gd name="T19" fmla="*/ 117 h 526"/>
                <a:gd name="T20" fmla="*/ 45 w 198"/>
                <a:gd name="T21" fmla="*/ 6 h 526"/>
                <a:gd name="T22" fmla="*/ 45 w 198"/>
                <a:gd name="T23" fmla="*/ 4 h 526"/>
                <a:gd name="T24" fmla="*/ 45 w 198"/>
                <a:gd name="T25" fmla="*/ 3 h 526"/>
                <a:gd name="T26" fmla="*/ 44 w 198"/>
                <a:gd name="T27" fmla="*/ 1 h 526"/>
                <a:gd name="T28" fmla="*/ 42 w 198"/>
                <a:gd name="T29" fmla="*/ 0 h 526"/>
                <a:gd name="T30" fmla="*/ 40 w 198"/>
                <a:gd name="T31" fmla="*/ 0 h 526"/>
                <a:gd name="T32" fmla="*/ 38 w 198"/>
                <a:gd name="T33" fmla="*/ 1 h 526"/>
                <a:gd name="T34" fmla="*/ 37 w 198"/>
                <a:gd name="T35" fmla="*/ 2 h 526"/>
                <a:gd name="T36" fmla="*/ 36 w 198"/>
                <a:gd name="T37" fmla="*/ 3 h 5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8"/>
                <a:gd name="T58" fmla="*/ 0 h 526"/>
                <a:gd name="T59" fmla="*/ 198 w 198"/>
                <a:gd name="T60" fmla="*/ 526 h 5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8" h="526">
                  <a:moveTo>
                    <a:pt x="159" y="15"/>
                  </a:moveTo>
                  <a:lnTo>
                    <a:pt x="2" y="501"/>
                  </a:lnTo>
                  <a:lnTo>
                    <a:pt x="0" y="507"/>
                  </a:lnTo>
                  <a:lnTo>
                    <a:pt x="3" y="515"/>
                  </a:lnTo>
                  <a:lnTo>
                    <a:pt x="8" y="522"/>
                  </a:lnTo>
                  <a:lnTo>
                    <a:pt x="15" y="526"/>
                  </a:lnTo>
                  <a:lnTo>
                    <a:pt x="22" y="526"/>
                  </a:lnTo>
                  <a:lnTo>
                    <a:pt x="29" y="524"/>
                  </a:lnTo>
                  <a:lnTo>
                    <a:pt x="35" y="519"/>
                  </a:lnTo>
                  <a:lnTo>
                    <a:pt x="39" y="513"/>
                  </a:lnTo>
                  <a:lnTo>
                    <a:pt x="197" y="26"/>
                  </a:lnTo>
                  <a:lnTo>
                    <a:pt x="198" y="18"/>
                  </a:lnTo>
                  <a:lnTo>
                    <a:pt x="197" y="12"/>
                  </a:lnTo>
                  <a:lnTo>
                    <a:pt x="192" y="5"/>
                  </a:lnTo>
                  <a:lnTo>
                    <a:pt x="185" y="2"/>
                  </a:lnTo>
                  <a:lnTo>
                    <a:pt x="177" y="0"/>
                  </a:lnTo>
                  <a:lnTo>
                    <a:pt x="169" y="3"/>
                  </a:lnTo>
                  <a:lnTo>
                    <a:pt x="163" y="8"/>
                  </a:lnTo>
                  <a:lnTo>
                    <a:pt x="159" y="15"/>
                  </a:lnTo>
                  <a:close/>
                </a:path>
              </a:pathLst>
            </a:custGeom>
            <a:solidFill>
              <a:srgbClr val="000000"/>
            </a:solidFill>
            <a:ln w="9525">
              <a:noFill/>
              <a:round/>
              <a:headEnd/>
              <a:tailEnd/>
            </a:ln>
          </p:spPr>
          <p:txBody>
            <a:bodyPr/>
            <a:lstStyle/>
            <a:p>
              <a:pPr rtl="0"/>
              <a:endParaRPr lang="en-US" sz="3800"/>
            </a:p>
          </p:txBody>
        </p:sp>
        <p:sp>
          <p:nvSpPr>
            <p:cNvPr id="41653" name="Freeform 693"/>
            <p:cNvSpPr>
              <a:spLocks/>
            </p:cNvSpPr>
            <p:nvPr/>
          </p:nvSpPr>
          <p:spPr bwMode="auto">
            <a:xfrm>
              <a:off x="434" y="2899"/>
              <a:ext cx="44" cy="47"/>
            </a:xfrm>
            <a:custGeom>
              <a:avLst/>
              <a:gdLst>
                <a:gd name="T0" fmla="*/ 16 w 194"/>
                <a:gd name="T1" fmla="*/ 0 h 208"/>
                <a:gd name="T2" fmla="*/ 17 w 194"/>
                <a:gd name="T3" fmla="*/ 0 h 208"/>
                <a:gd name="T4" fmla="*/ 15 w 194"/>
                <a:gd name="T5" fmla="*/ 1 h 208"/>
                <a:gd name="T6" fmla="*/ 12 w 194"/>
                <a:gd name="T7" fmla="*/ 2 h 208"/>
                <a:gd name="T8" fmla="*/ 9 w 194"/>
                <a:gd name="T9" fmla="*/ 3 h 208"/>
                <a:gd name="T10" fmla="*/ 7 w 194"/>
                <a:gd name="T11" fmla="*/ 6 h 208"/>
                <a:gd name="T12" fmla="*/ 1 w 194"/>
                <a:gd name="T13" fmla="*/ 17 h 208"/>
                <a:gd name="T14" fmla="*/ 0 w 194"/>
                <a:gd name="T15" fmla="*/ 38 h 208"/>
                <a:gd name="T16" fmla="*/ 2 w 194"/>
                <a:gd name="T17" fmla="*/ 45 h 208"/>
                <a:gd name="T18" fmla="*/ 5 w 194"/>
                <a:gd name="T19" fmla="*/ 47 h 208"/>
                <a:gd name="T20" fmla="*/ 8 w 194"/>
                <a:gd name="T21" fmla="*/ 46 h 208"/>
                <a:gd name="T22" fmla="*/ 10 w 194"/>
                <a:gd name="T23" fmla="*/ 43 h 208"/>
                <a:gd name="T24" fmla="*/ 9 w 194"/>
                <a:gd name="T25" fmla="*/ 35 h 208"/>
                <a:gd name="T26" fmla="*/ 10 w 194"/>
                <a:gd name="T27" fmla="*/ 19 h 208"/>
                <a:gd name="T28" fmla="*/ 14 w 194"/>
                <a:gd name="T29" fmla="*/ 11 h 208"/>
                <a:gd name="T30" fmla="*/ 16 w 194"/>
                <a:gd name="T31" fmla="*/ 10 h 208"/>
                <a:gd name="T32" fmla="*/ 18 w 194"/>
                <a:gd name="T33" fmla="*/ 9 h 208"/>
                <a:gd name="T34" fmla="*/ 18 w 194"/>
                <a:gd name="T35" fmla="*/ 9 h 208"/>
                <a:gd name="T36" fmla="*/ 19 w 194"/>
                <a:gd name="T37" fmla="*/ 9 h 208"/>
                <a:gd name="T38" fmla="*/ 21 w 194"/>
                <a:gd name="T39" fmla="*/ 9 h 208"/>
                <a:gd name="T40" fmla="*/ 24 w 194"/>
                <a:gd name="T41" fmla="*/ 9 h 208"/>
                <a:gd name="T42" fmla="*/ 27 w 194"/>
                <a:gd name="T43" fmla="*/ 10 h 208"/>
                <a:gd name="T44" fmla="*/ 32 w 194"/>
                <a:gd name="T45" fmla="*/ 14 h 208"/>
                <a:gd name="T46" fmla="*/ 35 w 194"/>
                <a:gd name="T47" fmla="*/ 28 h 208"/>
                <a:gd name="T48" fmla="*/ 35 w 194"/>
                <a:gd name="T49" fmla="*/ 42 h 208"/>
                <a:gd name="T50" fmla="*/ 37 w 194"/>
                <a:gd name="T51" fmla="*/ 44 h 208"/>
                <a:gd name="T52" fmla="*/ 41 w 194"/>
                <a:gd name="T53" fmla="*/ 45 h 208"/>
                <a:gd name="T54" fmla="*/ 43 w 194"/>
                <a:gd name="T55" fmla="*/ 42 h 208"/>
                <a:gd name="T56" fmla="*/ 44 w 194"/>
                <a:gd name="T57" fmla="*/ 34 h 208"/>
                <a:gd name="T58" fmla="*/ 44 w 194"/>
                <a:gd name="T59" fmla="*/ 23 h 208"/>
                <a:gd name="T60" fmla="*/ 42 w 194"/>
                <a:gd name="T61" fmla="*/ 14 h 208"/>
                <a:gd name="T62" fmla="*/ 37 w 194"/>
                <a:gd name="T63" fmla="*/ 7 h 208"/>
                <a:gd name="T64" fmla="*/ 31 w 194"/>
                <a:gd name="T65" fmla="*/ 2 h 208"/>
                <a:gd name="T66" fmla="*/ 25 w 194"/>
                <a:gd name="T67" fmla="*/ 0 h 208"/>
                <a:gd name="T68" fmla="*/ 20 w 194"/>
                <a:gd name="T69" fmla="*/ 0 h 208"/>
                <a:gd name="T70" fmla="*/ 17 w 194"/>
                <a:gd name="T71" fmla="*/ 0 h 2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4"/>
                <a:gd name="T109" fmla="*/ 0 h 208"/>
                <a:gd name="T110" fmla="*/ 194 w 194"/>
                <a:gd name="T111" fmla="*/ 208 h 2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4" h="208">
                  <a:moveTo>
                    <a:pt x="71" y="2"/>
                  </a:moveTo>
                  <a:lnTo>
                    <a:pt x="72" y="2"/>
                  </a:lnTo>
                  <a:lnTo>
                    <a:pt x="73" y="2"/>
                  </a:lnTo>
                  <a:lnTo>
                    <a:pt x="75" y="2"/>
                  </a:lnTo>
                  <a:lnTo>
                    <a:pt x="67" y="4"/>
                  </a:lnTo>
                  <a:lnTo>
                    <a:pt x="60" y="5"/>
                  </a:lnTo>
                  <a:lnTo>
                    <a:pt x="54" y="8"/>
                  </a:lnTo>
                  <a:lnTo>
                    <a:pt x="47" y="10"/>
                  </a:lnTo>
                  <a:lnTo>
                    <a:pt x="41" y="14"/>
                  </a:lnTo>
                  <a:lnTo>
                    <a:pt x="36" y="19"/>
                  </a:lnTo>
                  <a:lnTo>
                    <a:pt x="30" y="25"/>
                  </a:lnTo>
                  <a:lnTo>
                    <a:pt x="25" y="30"/>
                  </a:lnTo>
                  <a:lnTo>
                    <a:pt x="6" y="75"/>
                  </a:lnTo>
                  <a:lnTo>
                    <a:pt x="0" y="125"/>
                  </a:lnTo>
                  <a:lnTo>
                    <a:pt x="2" y="168"/>
                  </a:lnTo>
                  <a:lnTo>
                    <a:pt x="4" y="191"/>
                  </a:lnTo>
                  <a:lnTo>
                    <a:pt x="8" y="199"/>
                  </a:lnTo>
                  <a:lnTo>
                    <a:pt x="13" y="204"/>
                  </a:lnTo>
                  <a:lnTo>
                    <a:pt x="20" y="208"/>
                  </a:lnTo>
                  <a:lnTo>
                    <a:pt x="28" y="208"/>
                  </a:lnTo>
                  <a:lnTo>
                    <a:pt x="36" y="204"/>
                  </a:lnTo>
                  <a:lnTo>
                    <a:pt x="41" y="199"/>
                  </a:lnTo>
                  <a:lnTo>
                    <a:pt x="43" y="192"/>
                  </a:lnTo>
                  <a:lnTo>
                    <a:pt x="43" y="185"/>
                  </a:lnTo>
                  <a:lnTo>
                    <a:pt x="41" y="157"/>
                  </a:lnTo>
                  <a:lnTo>
                    <a:pt x="41" y="121"/>
                  </a:lnTo>
                  <a:lnTo>
                    <a:pt x="45" y="84"/>
                  </a:lnTo>
                  <a:lnTo>
                    <a:pt x="58" y="54"/>
                  </a:lnTo>
                  <a:lnTo>
                    <a:pt x="62" y="49"/>
                  </a:lnTo>
                  <a:lnTo>
                    <a:pt x="67" y="45"/>
                  </a:lnTo>
                  <a:lnTo>
                    <a:pt x="72" y="43"/>
                  </a:lnTo>
                  <a:lnTo>
                    <a:pt x="78" y="41"/>
                  </a:lnTo>
                  <a:lnTo>
                    <a:pt x="80" y="41"/>
                  </a:lnTo>
                  <a:lnTo>
                    <a:pt x="81" y="40"/>
                  </a:lnTo>
                  <a:lnTo>
                    <a:pt x="82" y="40"/>
                  </a:lnTo>
                  <a:lnTo>
                    <a:pt x="84" y="40"/>
                  </a:lnTo>
                  <a:lnTo>
                    <a:pt x="88" y="39"/>
                  </a:lnTo>
                  <a:lnTo>
                    <a:pt x="93" y="39"/>
                  </a:lnTo>
                  <a:lnTo>
                    <a:pt x="98" y="39"/>
                  </a:lnTo>
                  <a:lnTo>
                    <a:pt x="106" y="40"/>
                  </a:lnTo>
                  <a:lnTo>
                    <a:pt x="112" y="41"/>
                  </a:lnTo>
                  <a:lnTo>
                    <a:pt x="120" y="44"/>
                  </a:lnTo>
                  <a:lnTo>
                    <a:pt x="128" y="49"/>
                  </a:lnTo>
                  <a:lnTo>
                    <a:pt x="140" y="64"/>
                  </a:lnTo>
                  <a:lnTo>
                    <a:pt x="149" y="87"/>
                  </a:lnTo>
                  <a:lnTo>
                    <a:pt x="155" y="125"/>
                  </a:lnTo>
                  <a:lnTo>
                    <a:pt x="154" y="177"/>
                  </a:lnTo>
                  <a:lnTo>
                    <a:pt x="154" y="185"/>
                  </a:lnTo>
                  <a:lnTo>
                    <a:pt x="158" y="191"/>
                  </a:lnTo>
                  <a:lnTo>
                    <a:pt x="163" y="196"/>
                  </a:lnTo>
                  <a:lnTo>
                    <a:pt x="171" y="199"/>
                  </a:lnTo>
                  <a:lnTo>
                    <a:pt x="179" y="198"/>
                  </a:lnTo>
                  <a:lnTo>
                    <a:pt x="186" y="195"/>
                  </a:lnTo>
                  <a:lnTo>
                    <a:pt x="190" y="188"/>
                  </a:lnTo>
                  <a:lnTo>
                    <a:pt x="193" y="181"/>
                  </a:lnTo>
                  <a:lnTo>
                    <a:pt x="194" y="152"/>
                  </a:lnTo>
                  <a:lnTo>
                    <a:pt x="194" y="126"/>
                  </a:lnTo>
                  <a:lnTo>
                    <a:pt x="193" y="101"/>
                  </a:lnTo>
                  <a:lnTo>
                    <a:pt x="189" y="80"/>
                  </a:lnTo>
                  <a:lnTo>
                    <a:pt x="183" y="61"/>
                  </a:lnTo>
                  <a:lnTo>
                    <a:pt x="175" y="44"/>
                  </a:lnTo>
                  <a:lnTo>
                    <a:pt x="164" y="30"/>
                  </a:lnTo>
                  <a:lnTo>
                    <a:pt x="153" y="18"/>
                  </a:lnTo>
                  <a:lnTo>
                    <a:pt x="138" y="9"/>
                  </a:lnTo>
                  <a:lnTo>
                    <a:pt x="125" y="4"/>
                  </a:lnTo>
                  <a:lnTo>
                    <a:pt x="111" y="1"/>
                  </a:lnTo>
                  <a:lnTo>
                    <a:pt x="99" y="0"/>
                  </a:lnTo>
                  <a:lnTo>
                    <a:pt x="88" y="0"/>
                  </a:lnTo>
                  <a:lnTo>
                    <a:pt x="80" y="1"/>
                  </a:lnTo>
                  <a:lnTo>
                    <a:pt x="73" y="2"/>
                  </a:lnTo>
                  <a:lnTo>
                    <a:pt x="71" y="2"/>
                  </a:lnTo>
                  <a:close/>
                </a:path>
              </a:pathLst>
            </a:custGeom>
            <a:solidFill>
              <a:srgbClr val="000000"/>
            </a:solidFill>
            <a:ln w="9525">
              <a:noFill/>
              <a:round/>
              <a:headEnd/>
              <a:tailEnd/>
            </a:ln>
          </p:spPr>
          <p:txBody>
            <a:bodyPr/>
            <a:lstStyle/>
            <a:p>
              <a:pPr rtl="0"/>
              <a:endParaRPr lang="en-US" sz="3800"/>
            </a:p>
          </p:txBody>
        </p:sp>
        <p:sp>
          <p:nvSpPr>
            <p:cNvPr id="41654" name="Freeform 694"/>
            <p:cNvSpPr>
              <a:spLocks/>
            </p:cNvSpPr>
            <p:nvPr/>
          </p:nvSpPr>
          <p:spPr bwMode="auto">
            <a:xfrm>
              <a:off x="523" y="2938"/>
              <a:ext cx="161" cy="60"/>
            </a:xfrm>
            <a:custGeom>
              <a:avLst/>
              <a:gdLst>
                <a:gd name="T0" fmla="*/ 1 w 705"/>
                <a:gd name="T1" fmla="*/ 55 h 258"/>
                <a:gd name="T2" fmla="*/ 0 w 705"/>
                <a:gd name="T3" fmla="*/ 60 h 258"/>
                <a:gd name="T4" fmla="*/ 161 w 705"/>
                <a:gd name="T5" fmla="*/ 60 h 258"/>
                <a:gd name="T6" fmla="*/ 160 w 705"/>
                <a:gd name="T7" fmla="*/ 55 h 258"/>
                <a:gd name="T8" fmla="*/ 158 w 705"/>
                <a:gd name="T9" fmla="*/ 49 h 258"/>
                <a:gd name="T10" fmla="*/ 157 w 705"/>
                <a:gd name="T11" fmla="*/ 43 h 258"/>
                <a:gd name="T12" fmla="*/ 154 w 705"/>
                <a:gd name="T13" fmla="*/ 38 h 258"/>
                <a:gd name="T14" fmla="*/ 151 w 705"/>
                <a:gd name="T15" fmla="*/ 33 h 258"/>
                <a:gd name="T16" fmla="*/ 147 w 705"/>
                <a:gd name="T17" fmla="*/ 28 h 258"/>
                <a:gd name="T18" fmla="*/ 143 w 705"/>
                <a:gd name="T19" fmla="*/ 23 h 258"/>
                <a:gd name="T20" fmla="*/ 138 w 705"/>
                <a:gd name="T21" fmla="*/ 20 h 258"/>
                <a:gd name="T22" fmla="*/ 133 w 705"/>
                <a:gd name="T23" fmla="*/ 16 h 258"/>
                <a:gd name="T24" fmla="*/ 128 w 705"/>
                <a:gd name="T25" fmla="*/ 12 h 258"/>
                <a:gd name="T26" fmla="*/ 122 w 705"/>
                <a:gd name="T27" fmla="*/ 9 h 258"/>
                <a:gd name="T28" fmla="*/ 115 w 705"/>
                <a:gd name="T29" fmla="*/ 6 h 258"/>
                <a:gd name="T30" fmla="*/ 109 w 705"/>
                <a:gd name="T31" fmla="*/ 4 h 258"/>
                <a:gd name="T32" fmla="*/ 102 w 705"/>
                <a:gd name="T33" fmla="*/ 2 h 258"/>
                <a:gd name="T34" fmla="*/ 95 w 705"/>
                <a:gd name="T35" fmla="*/ 1 h 258"/>
                <a:gd name="T36" fmla="*/ 88 w 705"/>
                <a:gd name="T37" fmla="*/ 0 h 258"/>
                <a:gd name="T38" fmla="*/ 80 w 705"/>
                <a:gd name="T39" fmla="*/ 0 h 258"/>
                <a:gd name="T40" fmla="*/ 73 w 705"/>
                <a:gd name="T41" fmla="*/ 0 h 258"/>
                <a:gd name="T42" fmla="*/ 66 w 705"/>
                <a:gd name="T43" fmla="*/ 1 h 258"/>
                <a:gd name="T44" fmla="*/ 59 w 705"/>
                <a:gd name="T45" fmla="*/ 2 h 258"/>
                <a:gd name="T46" fmla="*/ 52 w 705"/>
                <a:gd name="T47" fmla="*/ 4 h 258"/>
                <a:gd name="T48" fmla="*/ 46 w 705"/>
                <a:gd name="T49" fmla="*/ 6 h 258"/>
                <a:gd name="T50" fmla="*/ 39 w 705"/>
                <a:gd name="T51" fmla="*/ 9 h 258"/>
                <a:gd name="T52" fmla="*/ 33 w 705"/>
                <a:gd name="T53" fmla="*/ 12 h 258"/>
                <a:gd name="T54" fmla="*/ 28 w 705"/>
                <a:gd name="T55" fmla="*/ 16 h 258"/>
                <a:gd name="T56" fmla="*/ 23 w 705"/>
                <a:gd name="T57" fmla="*/ 20 h 258"/>
                <a:gd name="T58" fmla="*/ 18 w 705"/>
                <a:gd name="T59" fmla="*/ 23 h 258"/>
                <a:gd name="T60" fmla="*/ 14 w 705"/>
                <a:gd name="T61" fmla="*/ 28 h 258"/>
                <a:gd name="T62" fmla="*/ 10 w 705"/>
                <a:gd name="T63" fmla="*/ 33 h 258"/>
                <a:gd name="T64" fmla="*/ 7 w 705"/>
                <a:gd name="T65" fmla="*/ 38 h 258"/>
                <a:gd name="T66" fmla="*/ 4 w 705"/>
                <a:gd name="T67" fmla="*/ 43 h 258"/>
                <a:gd name="T68" fmla="*/ 3 w 705"/>
                <a:gd name="T69" fmla="*/ 49 h 258"/>
                <a:gd name="T70" fmla="*/ 1 w 705"/>
                <a:gd name="T71" fmla="*/ 55 h 25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5"/>
                <a:gd name="T109" fmla="*/ 0 h 258"/>
                <a:gd name="T110" fmla="*/ 705 w 705"/>
                <a:gd name="T111" fmla="*/ 258 h 25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5" h="258">
                  <a:moveTo>
                    <a:pt x="4" y="235"/>
                  </a:moveTo>
                  <a:lnTo>
                    <a:pt x="0" y="258"/>
                  </a:lnTo>
                  <a:lnTo>
                    <a:pt x="705" y="258"/>
                  </a:lnTo>
                  <a:lnTo>
                    <a:pt x="701" y="235"/>
                  </a:lnTo>
                  <a:lnTo>
                    <a:pt x="694" y="210"/>
                  </a:lnTo>
                  <a:lnTo>
                    <a:pt x="686" y="187"/>
                  </a:lnTo>
                  <a:lnTo>
                    <a:pt x="675" y="163"/>
                  </a:lnTo>
                  <a:lnTo>
                    <a:pt x="660" y="141"/>
                  </a:lnTo>
                  <a:lnTo>
                    <a:pt x="643" y="120"/>
                  </a:lnTo>
                  <a:lnTo>
                    <a:pt x="625" y="101"/>
                  </a:lnTo>
                  <a:lnTo>
                    <a:pt x="604" y="84"/>
                  </a:lnTo>
                  <a:lnTo>
                    <a:pt x="582" y="67"/>
                  </a:lnTo>
                  <a:lnTo>
                    <a:pt x="559" y="52"/>
                  </a:lnTo>
                  <a:lnTo>
                    <a:pt x="533" y="39"/>
                  </a:lnTo>
                  <a:lnTo>
                    <a:pt x="505" y="27"/>
                  </a:lnTo>
                  <a:lnTo>
                    <a:pt x="477" y="18"/>
                  </a:lnTo>
                  <a:lnTo>
                    <a:pt x="447" y="10"/>
                  </a:lnTo>
                  <a:lnTo>
                    <a:pt x="416" y="5"/>
                  </a:lnTo>
                  <a:lnTo>
                    <a:pt x="384" y="1"/>
                  </a:lnTo>
                  <a:lnTo>
                    <a:pt x="352" y="0"/>
                  </a:lnTo>
                  <a:lnTo>
                    <a:pt x="319" y="1"/>
                  </a:lnTo>
                  <a:lnTo>
                    <a:pt x="288" y="5"/>
                  </a:lnTo>
                  <a:lnTo>
                    <a:pt x="257" y="10"/>
                  </a:lnTo>
                  <a:lnTo>
                    <a:pt x="227" y="18"/>
                  </a:lnTo>
                  <a:lnTo>
                    <a:pt x="200" y="27"/>
                  </a:lnTo>
                  <a:lnTo>
                    <a:pt x="172" y="39"/>
                  </a:lnTo>
                  <a:lnTo>
                    <a:pt x="146" y="52"/>
                  </a:lnTo>
                  <a:lnTo>
                    <a:pt x="122" y="67"/>
                  </a:lnTo>
                  <a:lnTo>
                    <a:pt x="99" y="84"/>
                  </a:lnTo>
                  <a:lnTo>
                    <a:pt x="79" y="101"/>
                  </a:lnTo>
                  <a:lnTo>
                    <a:pt x="60" y="120"/>
                  </a:lnTo>
                  <a:lnTo>
                    <a:pt x="45" y="141"/>
                  </a:lnTo>
                  <a:lnTo>
                    <a:pt x="30" y="163"/>
                  </a:lnTo>
                  <a:lnTo>
                    <a:pt x="19" y="187"/>
                  </a:lnTo>
                  <a:lnTo>
                    <a:pt x="11" y="210"/>
                  </a:lnTo>
                  <a:lnTo>
                    <a:pt x="4" y="235"/>
                  </a:lnTo>
                  <a:close/>
                </a:path>
              </a:pathLst>
            </a:custGeom>
            <a:solidFill>
              <a:srgbClr val="000000"/>
            </a:solidFill>
            <a:ln w="9525">
              <a:noFill/>
              <a:round/>
              <a:headEnd/>
              <a:tailEnd/>
            </a:ln>
          </p:spPr>
          <p:txBody>
            <a:bodyPr/>
            <a:lstStyle/>
            <a:p>
              <a:pPr rtl="0"/>
              <a:endParaRPr lang="en-US" sz="3800"/>
            </a:p>
          </p:txBody>
        </p:sp>
        <p:sp>
          <p:nvSpPr>
            <p:cNvPr id="41655" name="Freeform 695"/>
            <p:cNvSpPr>
              <a:spLocks/>
            </p:cNvSpPr>
            <p:nvPr/>
          </p:nvSpPr>
          <p:spPr bwMode="auto">
            <a:xfrm>
              <a:off x="535" y="2947"/>
              <a:ext cx="137" cy="41"/>
            </a:xfrm>
            <a:custGeom>
              <a:avLst/>
              <a:gdLst>
                <a:gd name="T0" fmla="*/ 68 w 603"/>
                <a:gd name="T1" fmla="*/ 0 h 178"/>
                <a:gd name="T2" fmla="*/ 75 w 603"/>
                <a:gd name="T3" fmla="*/ 0 h 178"/>
                <a:gd name="T4" fmla="*/ 80 w 603"/>
                <a:gd name="T5" fmla="*/ 1 h 178"/>
                <a:gd name="T6" fmla="*/ 86 w 603"/>
                <a:gd name="T7" fmla="*/ 2 h 178"/>
                <a:gd name="T8" fmla="*/ 92 w 603"/>
                <a:gd name="T9" fmla="*/ 3 h 178"/>
                <a:gd name="T10" fmla="*/ 97 w 603"/>
                <a:gd name="T11" fmla="*/ 5 h 178"/>
                <a:gd name="T12" fmla="*/ 102 w 603"/>
                <a:gd name="T13" fmla="*/ 7 h 178"/>
                <a:gd name="T14" fmla="*/ 107 w 603"/>
                <a:gd name="T15" fmla="*/ 9 h 178"/>
                <a:gd name="T16" fmla="*/ 112 w 603"/>
                <a:gd name="T17" fmla="*/ 12 h 178"/>
                <a:gd name="T18" fmla="*/ 117 w 603"/>
                <a:gd name="T19" fmla="*/ 14 h 178"/>
                <a:gd name="T20" fmla="*/ 120 w 603"/>
                <a:gd name="T21" fmla="*/ 18 h 178"/>
                <a:gd name="T22" fmla="*/ 124 w 603"/>
                <a:gd name="T23" fmla="*/ 21 h 178"/>
                <a:gd name="T24" fmla="*/ 127 w 603"/>
                <a:gd name="T25" fmla="*/ 25 h 178"/>
                <a:gd name="T26" fmla="*/ 130 w 603"/>
                <a:gd name="T27" fmla="*/ 28 h 178"/>
                <a:gd name="T28" fmla="*/ 133 w 603"/>
                <a:gd name="T29" fmla="*/ 32 h 178"/>
                <a:gd name="T30" fmla="*/ 135 w 603"/>
                <a:gd name="T31" fmla="*/ 37 h 178"/>
                <a:gd name="T32" fmla="*/ 137 w 603"/>
                <a:gd name="T33" fmla="*/ 41 h 178"/>
                <a:gd name="T34" fmla="*/ 134 w 603"/>
                <a:gd name="T35" fmla="*/ 41 h 178"/>
                <a:gd name="T36" fmla="*/ 128 w 603"/>
                <a:gd name="T37" fmla="*/ 41 h 178"/>
                <a:gd name="T38" fmla="*/ 121 w 603"/>
                <a:gd name="T39" fmla="*/ 41 h 178"/>
                <a:gd name="T40" fmla="*/ 113 w 603"/>
                <a:gd name="T41" fmla="*/ 41 h 178"/>
                <a:gd name="T42" fmla="*/ 103 w 603"/>
                <a:gd name="T43" fmla="*/ 41 h 178"/>
                <a:gd name="T44" fmla="*/ 92 w 603"/>
                <a:gd name="T45" fmla="*/ 41 h 178"/>
                <a:gd name="T46" fmla="*/ 80 w 603"/>
                <a:gd name="T47" fmla="*/ 41 h 178"/>
                <a:gd name="T48" fmla="*/ 69 w 603"/>
                <a:gd name="T49" fmla="*/ 41 h 178"/>
                <a:gd name="T50" fmla="*/ 57 w 603"/>
                <a:gd name="T51" fmla="*/ 41 h 178"/>
                <a:gd name="T52" fmla="*/ 45 w 603"/>
                <a:gd name="T53" fmla="*/ 41 h 178"/>
                <a:gd name="T54" fmla="*/ 34 w 603"/>
                <a:gd name="T55" fmla="*/ 41 h 178"/>
                <a:gd name="T56" fmla="*/ 24 w 603"/>
                <a:gd name="T57" fmla="*/ 41 h 178"/>
                <a:gd name="T58" fmla="*/ 16 w 603"/>
                <a:gd name="T59" fmla="*/ 41 h 178"/>
                <a:gd name="T60" fmla="*/ 9 w 603"/>
                <a:gd name="T61" fmla="*/ 41 h 178"/>
                <a:gd name="T62" fmla="*/ 3 w 603"/>
                <a:gd name="T63" fmla="*/ 41 h 178"/>
                <a:gd name="T64" fmla="*/ 0 w 603"/>
                <a:gd name="T65" fmla="*/ 41 h 178"/>
                <a:gd name="T66" fmla="*/ 2 w 603"/>
                <a:gd name="T67" fmla="*/ 37 h 178"/>
                <a:gd name="T68" fmla="*/ 4 w 603"/>
                <a:gd name="T69" fmla="*/ 32 h 178"/>
                <a:gd name="T70" fmla="*/ 6 w 603"/>
                <a:gd name="T71" fmla="*/ 28 h 178"/>
                <a:gd name="T72" fmla="*/ 9 w 603"/>
                <a:gd name="T73" fmla="*/ 25 h 178"/>
                <a:gd name="T74" fmla="*/ 13 w 603"/>
                <a:gd name="T75" fmla="*/ 21 h 178"/>
                <a:gd name="T76" fmla="*/ 16 w 603"/>
                <a:gd name="T77" fmla="*/ 18 h 178"/>
                <a:gd name="T78" fmla="*/ 20 w 603"/>
                <a:gd name="T79" fmla="*/ 14 h 178"/>
                <a:gd name="T80" fmla="*/ 25 w 603"/>
                <a:gd name="T81" fmla="*/ 12 h 178"/>
                <a:gd name="T82" fmla="*/ 29 w 603"/>
                <a:gd name="T83" fmla="*/ 9 h 178"/>
                <a:gd name="T84" fmla="*/ 34 w 603"/>
                <a:gd name="T85" fmla="*/ 7 h 178"/>
                <a:gd name="T86" fmla="*/ 39 w 603"/>
                <a:gd name="T87" fmla="*/ 5 h 178"/>
                <a:gd name="T88" fmla="*/ 45 w 603"/>
                <a:gd name="T89" fmla="*/ 3 h 178"/>
                <a:gd name="T90" fmla="*/ 51 w 603"/>
                <a:gd name="T91" fmla="*/ 2 h 178"/>
                <a:gd name="T92" fmla="*/ 56 w 603"/>
                <a:gd name="T93" fmla="*/ 1 h 178"/>
                <a:gd name="T94" fmla="*/ 62 w 603"/>
                <a:gd name="T95" fmla="*/ 0 h 178"/>
                <a:gd name="T96" fmla="*/ 68 w 603"/>
                <a:gd name="T97" fmla="*/ 0 h 1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03"/>
                <a:gd name="T148" fmla="*/ 0 h 178"/>
                <a:gd name="T149" fmla="*/ 603 w 603"/>
                <a:gd name="T150" fmla="*/ 178 h 17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03" h="178">
                  <a:moveTo>
                    <a:pt x="301" y="0"/>
                  </a:moveTo>
                  <a:lnTo>
                    <a:pt x="328" y="1"/>
                  </a:lnTo>
                  <a:lnTo>
                    <a:pt x="354" y="4"/>
                  </a:lnTo>
                  <a:lnTo>
                    <a:pt x="379" y="8"/>
                  </a:lnTo>
                  <a:lnTo>
                    <a:pt x="404" y="13"/>
                  </a:lnTo>
                  <a:lnTo>
                    <a:pt x="428" y="21"/>
                  </a:lnTo>
                  <a:lnTo>
                    <a:pt x="451" y="30"/>
                  </a:lnTo>
                  <a:lnTo>
                    <a:pt x="473" y="39"/>
                  </a:lnTo>
                  <a:lnTo>
                    <a:pt x="493" y="51"/>
                  </a:lnTo>
                  <a:lnTo>
                    <a:pt x="513" y="62"/>
                  </a:lnTo>
                  <a:lnTo>
                    <a:pt x="530" y="77"/>
                  </a:lnTo>
                  <a:lnTo>
                    <a:pt x="547" y="91"/>
                  </a:lnTo>
                  <a:lnTo>
                    <a:pt x="561" y="107"/>
                  </a:lnTo>
                  <a:lnTo>
                    <a:pt x="574" y="123"/>
                  </a:lnTo>
                  <a:lnTo>
                    <a:pt x="586" y="140"/>
                  </a:lnTo>
                  <a:lnTo>
                    <a:pt x="595" y="159"/>
                  </a:lnTo>
                  <a:lnTo>
                    <a:pt x="603" y="178"/>
                  </a:lnTo>
                  <a:lnTo>
                    <a:pt x="588" y="178"/>
                  </a:lnTo>
                  <a:lnTo>
                    <a:pt x="565" y="178"/>
                  </a:lnTo>
                  <a:lnTo>
                    <a:pt x="534" y="178"/>
                  </a:lnTo>
                  <a:lnTo>
                    <a:pt x="496" y="178"/>
                  </a:lnTo>
                  <a:lnTo>
                    <a:pt x="452" y="178"/>
                  </a:lnTo>
                  <a:lnTo>
                    <a:pt x="404" y="178"/>
                  </a:lnTo>
                  <a:lnTo>
                    <a:pt x="353" y="178"/>
                  </a:lnTo>
                  <a:lnTo>
                    <a:pt x="302" y="178"/>
                  </a:lnTo>
                  <a:lnTo>
                    <a:pt x="250" y="178"/>
                  </a:lnTo>
                  <a:lnTo>
                    <a:pt x="199" y="178"/>
                  </a:lnTo>
                  <a:lnTo>
                    <a:pt x="151" y="178"/>
                  </a:lnTo>
                  <a:lnTo>
                    <a:pt x="107" y="178"/>
                  </a:lnTo>
                  <a:lnTo>
                    <a:pt x="69" y="178"/>
                  </a:lnTo>
                  <a:lnTo>
                    <a:pt x="38" y="178"/>
                  </a:lnTo>
                  <a:lnTo>
                    <a:pt x="15" y="178"/>
                  </a:lnTo>
                  <a:lnTo>
                    <a:pt x="0" y="178"/>
                  </a:lnTo>
                  <a:lnTo>
                    <a:pt x="8" y="159"/>
                  </a:lnTo>
                  <a:lnTo>
                    <a:pt x="17" y="140"/>
                  </a:lnTo>
                  <a:lnTo>
                    <a:pt x="28" y="123"/>
                  </a:lnTo>
                  <a:lnTo>
                    <a:pt x="41" y="107"/>
                  </a:lnTo>
                  <a:lnTo>
                    <a:pt x="56" y="91"/>
                  </a:lnTo>
                  <a:lnTo>
                    <a:pt x="72" y="77"/>
                  </a:lnTo>
                  <a:lnTo>
                    <a:pt x="90" y="62"/>
                  </a:lnTo>
                  <a:lnTo>
                    <a:pt x="110" y="51"/>
                  </a:lnTo>
                  <a:lnTo>
                    <a:pt x="129" y="39"/>
                  </a:lnTo>
                  <a:lnTo>
                    <a:pt x="151" y="30"/>
                  </a:lnTo>
                  <a:lnTo>
                    <a:pt x="173" y="21"/>
                  </a:lnTo>
                  <a:lnTo>
                    <a:pt x="198" y="13"/>
                  </a:lnTo>
                  <a:lnTo>
                    <a:pt x="223" y="8"/>
                  </a:lnTo>
                  <a:lnTo>
                    <a:pt x="247" y="4"/>
                  </a:lnTo>
                  <a:lnTo>
                    <a:pt x="274" y="1"/>
                  </a:lnTo>
                  <a:lnTo>
                    <a:pt x="301" y="0"/>
                  </a:lnTo>
                  <a:close/>
                </a:path>
              </a:pathLst>
            </a:custGeom>
            <a:solidFill>
              <a:srgbClr val="C0C0C0"/>
            </a:solidFill>
            <a:ln w="9525">
              <a:noFill/>
              <a:round/>
              <a:headEnd/>
              <a:tailEnd/>
            </a:ln>
          </p:spPr>
          <p:txBody>
            <a:bodyPr/>
            <a:lstStyle/>
            <a:p>
              <a:pPr rtl="0"/>
              <a:endParaRPr lang="en-US" sz="3800"/>
            </a:p>
          </p:txBody>
        </p:sp>
        <p:sp>
          <p:nvSpPr>
            <p:cNvPr id="41656" name="Freeform 696"/>
            <p:cNvSpPr>
              <a:spLocks/>
            </p:cNvSpPr>
            <p:nvPr/>
          </p:nvSpPr>
          <p:spPr bwMode="auto">
            <a:xfrm>
              <a:off x="523" y="2988"/>
              <a:ext cx="161" cy="28"/>
            </a:xfrm>
            <a:custGeom>
              <a:avLst/>
              <a:gdLst>
                <a:gd name="T0" fmla="*/ 156 w 705"/>
                <a:gd name="T1" fmla="*/ 0 h 122"/>
                <a:gd name="T2" fmla="*/ 1 w 705"/>
                <a:gd name="T3" fmla="*/ 0 h 122"/>
                <a:gd name="T4" fmla="*/ 1 w 705"/>
                <a:gd name="T5" fmla="*/ 4 h 122"/>
                <a:gd name="T6" fmla="*/ 0 w 705"/>
                <a:gd name="T7" fmla="*/ 13 h 122"/>
                <a:gd name="T8" fmla="*/ 0 w 705"/>
                <a:gd name="T9" fmla="*/ 16 h 122"/>
                <a:gd name="T10" fmla="*/ 0 w 705"/>
                <a:gd name="T11" fmla="*/ 19 h 122"/>
                <a:gd name="T12" fmla="*/ 1 w 705"/>
                <a:gd name="T13" fmla="*/ 22 h 122"/>
                <a:gd name="T14" fmla="*/ 2 w 705"/>
                <a:gd name="T15" fmla="*/ 25 h 122"/>
                <a:gd name="T16" fmla="*/ 3 w 705"/>
                <a:gd name="T17" fmla="*/ 28 h 122"/>
                <a:gd name="T18" fmla="*/ 158 w 705"/>
                <a:gd name="T19" fmla="*/ 28 h 122"/>
                <a:gd name="T20" fmla="*/ 159 w 705"/>
                <a:gd name="T21" fmla="*/ 25 h 122"/>
                <a:gd name="T22" fmla="*/ 160 w 705"/>
                <a:gd name="T23" fmla="*/ 22 h 122"/>
                <a:gd name="T24" fmla="*/ 161 w 705"/>
                <a:gd name="T25" fmla="*/ 19 h 122"/>
                <a:gd name="T26" fmla="*/ 161 w 705"/>
                <a:gd name="T27" fmla="*/ 16 h 122"/>
                <a:gd name="T28" fmla="*/ 161 w 705"/>
                <a:gd name="T29" fmla="*/ 13 h 122"/>
                <a:gd name="T30" fmla="*/ 160 w 705"/>
                <a:gd name="T31" fmla="*/ 0 h 122"/>
                <a:gd name="T32" fmla="*/ 156 w 705"/>
                <a:gd name="T33" fmla="*/ 0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5"/>
                <a:gd name="T52" fmla="*/ 0 h 122"/>
                <a:gd name="T53" fmla="*/ 705 w 705"/>
                <a:gd name="T54" fmla="*/ 122 h 1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5" h="122">
                  <a:moveTo>
                    <a:pt x="681" y="1"/>
                  </a:moveTo>
                  <a:lnTo>
                    <a:pt x="6" y="1"/>
                  </a:lnTo>
                  <a:lnTo>
                    <a:pt x="4" y="18"/>
                  </a:lnTo>
                  <a:lnTo>
                    <a:pt x="0" y="57"/>
                  </a:lnTo>
                  <a:lnTo>
                    <a:pt x="0" y="69"/>
                  </a:lnTo>
                  <a:lnTo>
                    <a:pt x="2" y="82"/>
                  </a:lnTo>
                  <a:lnTo>
                    <a:pt x="4" y="95"/>
                  </a:lnTo>
                  <a:lnTo>
                    <a:pt x="7" y="108"/>
                  </a:lnTo>
                  <a:lnTo>
                    <a:pt x="11" y="122"/>
                  </a:lnTo>
                  <a:lnTo>
                    <a:pt x="694" y="122"/>
                  </a:lnTo>
                  <a:lnTo>
                    <a:pt x="698" y="108"/>
                  </a:lnTo>
                  <a:lnTo>
                    <a:pt x="701" y="95"/>
                  </a:lnTo>
                  <a:lnTo>
                    <a:pt x="703" y="82"/>
                  </a:lnTo>
                  <a:lnTo>
                    <a:pt x="705" y="70"/>
                  </a:lnTo>
                  <a:lnTo>
                    <a:pt x="705" y="57"/>
                  </a:lnTo>
                  <a:lnTo>
                    <a:pt x="699" y="0"/>
                  </a:lnTo>
                  <a:lnTo>
                    <a:pt x="681" y="1"/>
                  </a:lnTo>
                  <a:close/>
                </a:path>
              </a:pathLst>
            </a:custGeom>
            <a:solidFill>
              <a:srgbClr val="000000"/>
            </a:solidFill>
            <a:ln w="9525">
              <a:noFill/>
              <a:round/>
              <a:headEnd/>
              <a:tailEnd/>
            </a:ln>
          </p:spPr>
          <p:txBody>
            <a:bodyPr/>
            <a:lstStyle/>
            <a:p>
              <a:pPr rtl="0"/>
              <a:endParaRPr lang="en-US" sz="3800"/>
            </a:p>
          </p:txBody>
        </p:sp>
        <p:sp>
          <p:nvSpPr>
            <p:cNvPr id="41657" name="Freeform 697"/>
            <p:cNvSpPr>
              <a:spLocks/>
            </p:cNvSpPr>
            <p:nvPr/>
          </p:nvSpPr>
          <p:spPr bwMode="auto">
            <a:xfrm>
              <a:off x="532" y="2998"/>
              <a:ext cx="143" cy="9"/>
            </a:xfrm>
            <a:custGeom>
              <a:avLst/>
              <a:gdLst>
                <a:gd name="T0" fmla="*/ 143 w 625"/>
                <a:gd name="T1" fmla="*/ 0 h 42"/>
                <a:gd name="T2" fmla="*/ 143 w 625"/>
                <a:gd name="T3" fmla="*/ 1 h 42"/>
                <a:gd name="T4" fmla="*/ 143 w 625"/>
                <a:gd name="T5" fmla="*/ 2 h 42"/>
                <a:gd name="T6" fmla="*/ 143 w 625"/>
                <a:gd name="T7" fmla="*/ 3 h 42"/>
                <a:gd name="T8" fmla="*/ 143 w 625"/>
                <a:gd name="T9" fmla="*/ 3 h 42"/>
                <a:gd name="T10" fmla="*/ 143 w 625"/>
                <a:gd name="T11" fmla="*/ 5 h 42"/>
                <a:gd name="T12" fmla="*/ 143 w 625"/>
                <a:gd name="T13" fmla="*/ 6 h 42"/>
                <a:gd name="T14" fmla="*/ 143 w 625"/>
                <a:gd name="T15" fmla="*/ 8 h 42"/>
                <a:gd name="T16" fmla="*/ 142 w 625"/>
                <a:gd name="T17" fmla="*/ 9 h 42"/>
                <a:gd name="T18" fmla="*/ 140 w 625"/>
                <a:gd name="T19" fmla="*/ 9 h 42"/>
                <a:gd name="T20" fmla="*/ 135 w 625"/>
                <a:gd name="T21" fmla="*/ 9 h 42"/>
                <a:gd name="T22" fmla="*/ 127 w 625"/>
                <a:gd name="T23" fmla="*/ 9 h 42"/>
                <a:gd name="T24" fmla="*/ 118 w 625"/>
                <a:gd name="T25" fmla="*/ 9 h 42"/>
                <a:gd name="T26" fmla="*/ 108 w 625"/>
                <a:gd name="T27" fmla="*/ 9 h 42"/>
                <a:gd name="T28" fmla="*/ 96 w 625"/>
                <a:gd name="T29" fmla="*/ 9 h 42"/>
                <a:gd name="T30" fmla="*/ 84 w 625"/>
                <a:gd name="T31" fmla="*/ 9 h 42"/>
                <a:gd name="T32" fmla="*/ 72 w 625"/>
                <a:gd name="T33" fmla="*/ 9 h 42"/>
                <a:gd name="T34" fmla="*/ 59 w 625"/>
                <a:gd name="T35" fmla="*/ 9 h 42"/>
                <a:gd name="T36" fmla="*/ 47 w 625"/>
                <a:gd name="T37" fmla="*/ 9 h 42"/>
                <a:gd name="T38" fmla="*/ 35 w 625"/>
                <a:gd name="T39" fmla="*/ 9 h 42"/>
                <a:gd name="T40" fmla="*/ 25 w 625"/>
                <a:gd name="T41" fmla="*/ 9 h 42"/>
                <a:gd name="T42" fmla="*/ 16 w 625"/>
                <a:gd name="T43" fmla="*/ 9 h 42"/>
                <a:gd name="T44" fmla="*/ 9 w 625"/>
                <a:gd name="T45" fmla="*/ 9 h 42"/>
                <a:gd name="T46" fmla="*/ 3 w 625"/>
                <a:gd name="T47" fmla="*/ 9 h 42"/>
                <a:gd name="T48" fmla="*/ 1 w 625"/>
                <a:gd name="T49" fmla="*/ 9 h 42"/>
                <a:gd name="T50" fmla="*/ 0 w 625"/>
                <a:gd name="T51" fmla="*/ 8 h 42"/>
                <a:gd name="T52" fmla="*/ 0 w 625"/>
                <a:gd name="T53" fmla="*/ 6 h 42"/>
                <a:gd name="T54" fmla="*/ 0 w 625"/>
                <a:gd name="T55" fmla="*/ 5 h 42"/>
                <a:gd name="T56" fmla="*/ 0 w 625"/>
                <a:gd name="T57" fmla="*/ 3 h 42"/>
                <a:gd name="T58" fmla="*/ 0 w 625"/>
                <a:gd name="T59" fmla="*/ 3 h 42"/>
                <a:gd name="T60" fmla="*/ 0 w 625"/>
                <a:gd name="T61" fmla="*/ 2 h 42"/>
                <a:gd name="T62" fmla="*/ 0 w 625"/>
                <a:gd name="T63" fmla="*/ 1 h 42"/>
                <a:gd name="T64" fmla="*/ 0 w 625"/>
                <a:gd name="T65" fmla="*/ 0 h 42"/>
                <a:gd name="T66" fmla="*/ 3 w 625"/>
                <a:gd name="T67" fmla="*/ 0 h 42"/>
                <a:gd name="T68" fmla="*/ 8 w 625"/>
                <a:gd name="T69" fmla="*/ 0 h 42"/>
                <a:gd name="T70" fmla="*/ 16 w 625"/>
                <a:gd name="T71" fmla="*/ 0 h 42"/>
                <a:gd name="T72" fmla="*/ 25 w 625"/>
                <a:gd name="T73" fmla="*/ 0 h 42"/>
                <a:gd name="T74" fmla="*/ 35 w 625"/>
                <a:gd name="T75" fmla="*/ 0 h 42"/>
                <a:gd name="T76" fmla="*/ 47 w 625"/>
                <a:gd name="T77" fmla="*/ 0 h 42"/>
                <a:gd name="T78" fmla="*/ 59 w 625"/>
                <a:gd name="T79" fmla="*/ 0 h 42"/>
                <a:gd name="T80" fmla="*/ 72 w 625"/>
                <a:gd name="T81" fmla="*/ 0 h 42"/>
                <a:gd name="T82" fmla="*/ 84 w 625"/>
                <a:gd name="T83" fmla="*/ 0 h 42"/>
                <a:gd name="T84" fmla="*/ 96 w 625"/>
                <a:gd name="T85" fmla="*/ 0 h 42"/>
                <a:gd name="T86" fmla="*/ 108 w 625"/>
                <a:gd name="T87" fmla="*/ 0 h 42"/>
                <a:gd name="T88" fmla="*/ 118 w 625"/>
                <a:gd name="T89" fmla="*/ 0 h 42"/>
                <a:gd name="T90" fmla="*/ 127 w 625"/>
                <a:gd name="T91" fmla="*/ 0 h 42"/>
                <a:gd name="T92" fmla="*/ 135 w 625"/>
                <a:gd name="T93" fmla="*/ 0 h 42"/>
                <a:gd name="T94" fmla="*/ 140 w 625"/>
                <a:gd name="T95" fmla="*/ 0 h 42"/>
                <a:gd name="T96" fmla="*/ 143 w 625"/>
                <a:gd name="T97" fmla="*/ 0 h 4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25"/>
                <a:gd name="T148" fmla="*/ 0 h 42"/>
                <a:gd name="T149" fmla="*/ 625 w 625"/>
                <a:gd name="T150" fmla="*/ 42 h 4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25" h="42">
                  <a:moveTo>
                    <a:pt x="623" y="0"/>
                  </a:moveTo>
                  <a:lnTo>
                    <a:pt x="624" y="6"/>
                  </a:lnTo>
                  <a:lnTo>
                    <a:pt x="624" y="11"/>
                  </a:lnTo>
                  <a:lnTo>
                    <a:pt x="625" y="15"/>
                  </a:lnTo>
                  <a:lnTo>
                    <a:pt x="625" y="16"/>
                  </a:lnTo>
                  <a:lnTo>
                    <a:pt x="625" y="22"/>
                  </a:lnTo>
                  <a:lnTo>
                    <a:pt x="624" y="29"/>
                  </a:lnTo>
                  <a:lnTo>
                    <a:pt x="623" y="35"/>
                  </a:lnTo>
                  <a:lnTo>
                    <a:pt x="622" y="42"/>
                  </a:lnTo>
                  <a:lnTo>
                    <a:pt x="610" y="42"/>
                  </a:lnTo>
                  <a:lnTo>
                    <a:pt x="588" y="42"/>
                  </a:lnTo>
                  <a:lnTo>
                    <a:pt x="555" y="42"/>
                  </a:lnTo>
                  <a:lnTo>
                    <a:pt x="516" y="42"/>
                  </a:lnTo>
                  <a:lnTo>
                    <a:pt x="471" y="42"/>
                  </a:lnTo>
                  <a:lnTo>
                    <a:pt x="421" y="42"/>
                  </a:lnTo>
                  <a:lnTo>
                    <a:pt x="368" y="42"/>
                  </a:lnTo>
                  <a:lnTo>
                    <a:pt x="313" y="42"/>
                  </a:lnTo>
                  <a:lnTo>
                    <a:pt x="258" y="42"/>
                  </a:lnTo>
                  <a:lnTo>
                    <a:pt x="205" y="42"/>
                  </a:lnTo>
                  <a:lnTo>
                    <a:pt x="154" y="42"/>
                  </a:lnTo>
                  <a:lnTo>
                    <a:pt x="109" y="42"/>
                  </a:lnTo>
                  <a:lnTo>
                    <a:pt x="70" y="42"/>
                  </a:lnTo>
                  <a:lnTo>
                    <a:pt x="39" y="42"/>
                  </a:lnTo>
                  <a:lnTo>
                    <a:pt x="15" y="42"/>
                  </a:lnTo>
                  <a:lnTo>
                    <a:pt x="3" y="42"/>
                  </a:lnTo>
                  <a:lnTo>
                    <a:pt x="2" y="35"/>
                  </a:lnTo>
                  <a:lnTo>
                    <a:pt x="1" y="29"/>
                  </a:lnTo>
                  <a:lnTo>
                    <a:pt x="0" y="22"/>
                  </a:lnTo>
                  <a:lnTo>
                    <a:pt x="0" y="16"/>
                  </a:lnTo>
                  <a:lnTo>
                    <a:pt x="0" y="15"/>
                  </a:lnTo>
                  <a:lnTo>
                    <a:pt x="1" y="11"/>
                  </a:lnTo>
                  <a:lnTo>
                    <a:pt x="1" y="6"/>
                  </a:lnTo>
                  <a:lnTo>
                    <a:pt x="2" y="0"/>
                  </a:lnTo>
                  <a:lnTo>
                    <a:pt x="14" y="0"/>
                  </a:lnTo>
                  <a:lnTo>
                    <a:pt x="37" y="0"/>
                  </a:lnTo>
                  <a:lnTo>
                    <a:pt x="68" y="0"/>
                  </a:lnTo>
                  <a:lnTo>
                    <a:pt x="109" y="0"/>
                  </a:lnTo>
                  <a:lnTo>
                    <a:pt x="154" y="0"/>
                  </a:lnTo>
                  <a:lnTo>
                    <a:pt x="204" y="0"/>
                  </a:lnTo>
                  <a:lnTo>
                    <a:pt x="257" y="0"/>
                  </a:lnTo>
                  <a:lnTo>
                    <a:pt x="313" y="0"/>
                  </a:lnTo>
                  <a:lnTo>
                    <a:pt x="368" y="0"/>
                  </a:lnTo>
                  <a:lnTo>
                    <a:pt x="421" y="0"/>
                  </a:lnTo>
                  <a:lnTo>
                    <a:pt x="471" y="0"/>
                  </a:lnTo>
                  <a:lnTo>
                    <a:pt x="516" y="0"/>
                  </a:lnTo>
                  <a:lnTo>
                    <a:pt x="557" y="0"/>
                  </a:lnTo>
                  <a:lnTo>
                    <a:pt x="588" y="0"/>
                  </a:lnTo>
                  <a:lnTo>
                    <a:pt x="611" y="0"/>
                  </a:lnTo>
                  <a:lnTo>
                    <a:pt x="623" y="0"/>
                  </a:lnTo>
                  <a:close/>
                </a:path>
              </a:pathLst>
            </a:custGeom>
            <a:solidFill>
              <a:srgbClr val="C0C0C0"/>
            </a:solidFill>
            <a:ln w="9525">
              <a:noFill/>
              <a:round/>
              <a:headEnd/>
              <a:tailEnd/>
            </a:ln>
          </p:spPr>
          <p:txBody>
            <a:bodyPr/>
            <a:lstStyle/>
            <a:p>
              <a:pPr rtl="0"/>
              <a:endParaRPr lang="en-US" sz="3800"/>
            </a:p>
          </p:txBody>
        </p:sp>
        <p:sp>
          <p:nvSpPr>
            <p:cNvPr id="41658" name="Freeform 698"/>
            <p:cNvSpPr>
              <a:spLocks/>
            </p:cNvSpPr>
            <p:nvPr/>
          </p:nvSpPr>
          <p:spPr bwMode="auto">
            <a:xfrm>
              <a:off x="428" y="2787"/>
              <a:ext cx="212" cy="223"/>
            </a:xfrm>
            <a:custGeom>
              <a:avLst/>
              <a:gdLst>
                <a:gd name="T0" fmla="*/ 2 w 927"/>
                <a:gd name="T1" fmla="*/ 2 h 975"/>
                <a:gd name="T2" fmla="*/ 1 w 927"/>
                <a:gd name="T3" fmla="*/ 7 h 975"/>
                <a:gd name="T4" fmla="*/ 0 w 927"/>
                <a:gd name="T5" fmla="*/ 13 h 975"/>
                <a:gd name="T6" fmla="*/ 0 w 927"/>
                <a:gd name="T7" fmla="*/ 24 h 975"/>
                <a:gd name="T8" fmla="*/ 2 w 927"/>
                <a:gd name="T9" fmla="*/ 35 h 975"/>
                <a:gd name="T10" fmla="*/ 6 w 927"/>
                <a:gd name="T11" fmla="*/ 47 h 975"/>
                <a:gd name="T12" fmla="*/ 13 w 927"/>
                <a:gd name="T13" fmla="*/ 56 h 975"/>
                <a:gd name="T14" fmla="*/ 23 w 927"/>
                <a:gd name="T15" fmla="*/ 61 h 975"/>
                <a:gd name="T16" fmla="*/ 35 w 927"/>
                <a:gd name="T17" fmla="*/ 63 h 975"/>
                <a:gd name="T18" fmla="*/ 50 w 927"/>
                <a:gd name="T19" fmla="*/ 66 h 975"/>
                <a:gd name="T20" fmla="*/ 67 w 927"/>
                <a:gd name="T21" fmla="*/ 68 h 975"/>
                <a:gd name="T22" fmla="*/ 86 w 927"/>
                <a:gd name="T23" fmla="*/ 70 h 975"/>
                <a:gd name="T24" fmla="*/ 104 w 927"/>
                <a:gd name="T25" fmla="*/ 72 h 975"/>
                <a:gd name="T26" fmla="*/ 119 w 927"/>
                <a:gd name="T27" fmla="*/ 73 h 975"/>
                <a:gd name="T28" fmla="*/ 132 w 927"/>
                <a:gd name="T29" fmla="*/ 74 h 975"/>
                <a:gd name="T30" fmla="*/ 133 w 927"/>
                <a:gd name="T31" fmla="*/ 85 h 975"/>
                <a:gd name="T32" fmla="*/ 121 w 927"/>
                <a:gd name="T33" fmla="*/ 115 h 975"/>
                <a:gd name="T34" fmla="*/ 106 w 927"/>
                <a:gd name="T35" fmla="*/ 154 h 975"/>
                <a:gd name="T36" fmla="*/ 94 w 927"/>
                <a:gd name="T37" fmla="*/ 194 h 975"/>
                <a:gd name="T38" fmla="*/ 89 w 927"/>
                <a:gd name="T39" fmla="*/ 223 h 975"/>
                <a:gd name="T40" fmla="*/ 102 w 927"/>
                <a:gd name="T41" fmla="*/ 214 h 975"/>
                <a:gd name="T42" fmla="*/ 114 w 927"/>
                <a:gd name="T43" fmla="*/ 207 h 975"/>
                <a:gd name="T44" fmla="*/ 129 w 927"/>
                <a:gd name="T45" fmla="*/ 198 h 975"/>
                <a:gd name="T46" fmla="*/ 145 w 927"/>
                <a:gd name="T47" fmla="*/ 189 h 975"/>
                <a:gd name="T48" fmla="*/ 161 w 927"/>
                <a:gd name="T49" fmla="*/ 180 h 975"/>
                <a:gd name="T50" fmla="*/ 177 w 927"/>
                <a:gd name="T51" fmla="*/ 172 h 975"/>
                <a:gd name="T52" fmla="*/ 191 w 927"/>
                <a:gd name="T53" fmla="*/ 167 h 975"/>
                <a:gd name="T54" fmla="*/ 202 w 927"/>
                <a:gd name="T55" fmla="*/ 163 h 975"/>
                <a:gd name="T56" fmla="*/ 212 w 927"/>
                <a:gd name="T57" fmla="*/ 163 h 975"/>
                <a:gd name="T58" fmla="*/ 208 w 927"/>
                <a:gd name="T59" fmla="*/ 141 h 975"/>
                <a:gd name="T60" fmla="*/ 203 w 927"/>
                <a:gd name="T61" fmla="*/ 107 h 975"/>
                <a:gd name="T62" fmla="*/ 198 w 927"/>
                <a:gd name="T63" fmla="*/ 75 h 975"/>
                <a:gd name="T64" fmla="*/ 195 w 927"/>
                <a:gd name="T65" fmla="*/ 54 h 975"/>
                <a:gd name="T66" fmla="*/ 194 w 927"/>
                <a:gd name="T67" fmla="*/ 45 h 975"/>
                <a:gd name="T68" fmla="*/ 191 w 927"/>
                <a:gd name="T69" fmla="*/ 37 h 975"/>
                <a:gd name="T70" fmla="*/ 186 w 927"/>
                <a:gd name="T71" fmla="*/ 30 h 975"/>
                <a:gd name="T72" fmla="*/ 177 w 927"/>
                <a:gd name="T73" fmla="*/ 27 h 975"/>
                <a:gd name="T74" fmla="*/ 169 w 927"/>
                <a:gd name="T75" fmla="*/ 26 h 975"/>
                <a:gd name="T76" fmla="*/ 159 w 927"/>
                <a:gd name="T77" fmla="*/ 25 h 975"/>
                <a:gd name="T78" fmla="*/ 145 w 927"/>
                <a:gd name="T79" fmla="*/ 24 h 975"/>
                <a:gd name="T80" fmla="*/ 129 w 927"/>
                <a:gd name="T81" fmla="*/ 22 h 975"/>
                <a:gd name="T82" fmla="*/ 110 w 927"/>
                <a:gd name="T83" fmla="*/ 21 h 975"/>
                <a:gd name="T84" fmla="*/ 93 w 927"/>
                <a:gd name="T85" fmla="*/ 19 h 975"/>
                <a:gd name="T86" fmla="*/ 77 w 927"/>
                <a:gd name="T87" fmla="*/ 17 h 975"/>
                <a:gd name="T88" fmla="*/ 65 w 927"/>
                <a:gd name="T89" fmla="*/ 16 h 975"/>
                <a:gd name="T90" fmla="*/ 61 w 927"/>
                <a:gd name="T91" fmla="*/ 11 h 975"/>
                <a:gd name="T92" fmla="*/ 61 w 927"/>
                <a:gd name="T93" fmla="*/ 2 h 975"/>
                <a:gd name="T94" fmla="*/ 56 w 927"/>
                <a:gd name="T95" fmla="*/ 0 h 97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27"/>
                <a:gd name="T145" fmla="*/ 0 h 975"/>
                <a:gd name="T146" fmla="*/ 927 w 927"/>
                <a:gd name="T147" fmla="*/ 975 h 97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27" h="975">
                  <a:moveTo>
                    <a:pt x="245" y="0"/>
                  </a:moveTo>
                  <a:lnTo>
                    <a:pt x="7" y="7"/>
                  </a:lnTo>
                  <a:lnTo>
                    <a:pt x="4" y="24"/>
                  </a:lnTo>
                  <a:lnTo>
                    <a:pt x="4" y="29"/>
                  </a:lnTo>
                  <a:lnTo>
                    <a:pt x="3" y="42"/>
                  </a:lnTo>
                  <a:lnTo>
                    <a:pt x="0" y="59"/>
                  </a:lnTo>
                  <a:lnTo>
                    <a:pt x="0" y="81"/>
                  </a:lnTo>
                  <a:lnTo>
                    <a:pt x="2" y="105"/>
                  </a:lnTo>
                  <a:lnTo>
                    <a:pt x="3" y="129"/>
                  </a:lnTo>
                  <a:lnTo>
                    <a:pt x="8" y="155"/>
                  </a:lnTo>
                  <a:lnTo>
                    <a:pt x="16" y="181"/>
                  </a:lnTo>
                  <a:lnTo>
                    <a:pt x="26" y="205"/>
                  </a:lnTo>
                  <a:lnTo>
                    <a:pt x="41" y="227"/>
                  </a:lnTo>
                  <a:lnTo>
                    <a:pt x="59" y="244"/>
                  </a:lnTo>
                  <a:lnTo>
                    <a:pt x="82" y="258"/>
                  </a:lnTo>
                  <a:lnTo>
                    <a:pt x="101" y="265"/>
                  </a:lnTo>
                  <a:lnTo>
                    <a:pt x="124" y="271"/>
                  </a:lnTo>
                  <a:lnTo>
                    <a:pt x="153" y="276"/>
                  </a:lnTo>
                  <a:lnTo>
                    <a:pt x="184" y="283"/>
                  </a:lnTo>
                  <a:lnTo>
                    <a:pt x="219" y="288"/>
                  </a:lnTo>
                  <a:lnTo>
                    <a:pt x="257" y="293"/>
                  </a:lnTo>
                  <a:lnTo>
                    <a:pt x="294" y="297"/>
                  </a:lnTo>
                  <a:lnTo>
                    <a:pt x="335" y="302"/>
                  </a:lnTo>
                  <a:lnTo>
                    <a:pt x="375" y="306"/>
                  </a:lnTo>
                  <a:lnTo>
                    <a:pt x="414" y="310"/>
                  </a:lnTo>
                  <a:lnTo>
                    <a:pt x="453" y="314"/>
                  </a:lnTo>
                  <a:lnTo>
                    <a:pt x="490" y="317"/>
                  </a:lnTo>
                  <a:lnTo>
                    <a:pt x="522" y="319"/>
                  </a:lnTo>
                  <a:lnTo>
                    <a:pt x="553" y="322"/>
                  </a:lnTo>
                  <a:lnTo>
                    <a:pt x="579" y="324"/>
                  </a:lnTo>
                  <a:lnTo>
                    <a:pt x="600" y="326"/>
                  </a:lnTo>
                  <a:lnTo>
                    <a:pt x="582" y="370"/>
                  </a:lnTo>
                  <a:lnTo>
                    <a:pt x="556" y="430"/>
                  </a:lnTo>
                  <a:lnTo>
                    <a:pt x="527" y="503"/>
                  </a:lnTo>
                  <a:lnTo>
                    <a:pt x="496" y="584"/>
                  </a:lnTo>
                  <a:lnTo>
                    <a:pt x="465" y="673"/>
                  </a:lnTo>
                  <a:lnTo>
                    <a:pt x="436" y="763"/>
                  </a:lnTo>
                  <a:lnTo>
                    <a:pt x="413" y="850"/>
                  </a:lnTo>
                  <a:lnTo>
                    <a:pt x="396" y="930"/>
                  </a:lnTo>
                  <a:lnTo>
                    <a:pt x="388" y="975"/>
                  </a:lnTo>
                  <a:lnTo>
                    <a:pt x="427" y="950"/>
                  </a:lnTo>
                  <a:lnTo>
                    <a:pt x="448" y="937"/>
                  </a:lnTo>
                  <a:lnTo>
                    <a:pt x="473" y="920"/>
                  </a:lnTo>
                  <a:lnTo>
                    <a:pt x="500" y="903"/>
                  </a:lnTo>
                  <a:lnTo>
                    <a:pt x="531" y="885"/>
                  </a:lnTo>
                  <a:lnTo>
                    <a:pt x="564" y="865"/>
                  </a:lnTo>
                  <a:lnTo>
                    <a:pt x="598" y="846"/>
                  </a:lnTo>
                  <a:lnTo>
                    <a:pt x="633" y="825"/>
                  </a:lnTo>
                  <a:lnTo>
                    <a:pt x="668" y="806"/>
                  </a:lnTo>
                  <a:lnTo>
                    <a:pt x="704" y="787"/>
                  </a:lnTo>
                  <a:lnTo>
                    <a:pt x="738" y="769"/>
                  </a:lnTo>
                  <a:lnTo>
                    <a:pt x="772" y="754"/>
                  </a:lnTo>
                  <a:lnTo>
                    <a:pt x="805" y="739"/>
                  </a:lnTo>
                  <a:lnTo>
                    <a:pt x="833" y="729"/>
                  </a:lnTo>
                  <a:lnTo>
                    <a:pt x="861" y="720"/>
                  </a:lnTo>
                  <a:lnTo>
                    <a:pt x="884" y="713"/>
                  </a:lnTo>
                  <a:lnTo>
                    <a:pt x="903" y="712"/>
                  </a:lnTo>
                  <a:lnTo>
                    <a:pt x="927" y="712"/>
                  </a:lnTo>
                  <a:lnTo>
                    <a:pt x="923" y="689"/>
                  </a:lnTo>
                  <a:lnTo>
                    <a:pt x="911" y="618"/>
                  </a:lnTo>
                  <a:lnTo>
                    <a:pt x="900" y="544"/>
                  </a:lnTo>
                  <a:lnTo>
                    <a:pt x="888" y="469"/>
                  </a:lnTo>
                  <a:lnTo>
                    <a:pt x="876" y="396"/>
                  </a:lnTo>
                  <a:lnTo>
                    <a:pt x="867" y="330"/>
                  </a:lnTo>
                  <a:lnTo>
                    <a:pt x="859" y="275"/>
                  </a:lnTo>
                  <a:lnTo>
                    <a:pt x="853" y="235"/>
                  </a:lnTo>
                  <a:lnTo>
                    <a:pt x="851" y="214"/>
                  </a:lnTo>
                  <a:lnTo>
                    <a:pt x="850" y="196"/>
                  </a:lnTo>
                  <a:lnTo>
                    <a:pt x="845" y="177"/>
                  </a:lnTo>
                  <a:lnTo>
                    <a:pt x="837" y="160"/>
                  </a:lnTo>
                  <a:lnTo>
                    <a:pt x="827" y="145"/>
                  </a:lnTo>
                  <a:lnTo>
                    <a:pt x="812" y="132"/>
                  </a:lnTo>
                  <a:lnTo>
                    <a:pt x="795" y="123"/>
                  </a:lnTo>
                  <a:lnTo>
                    <a:pt x="775" y="116"/>
                  </a:lnTo>
                  <a:lnTo>
                    <a:pt x="751" y="114"/>
                  </a:lnTo>
                  <a:lnTo>
                    <a:pt x="740" y="114"/>
                  </a:lnTo>
                  <a:lnTo>
                    <a:pt x="721" y="112"/>
                  </a:lnTo>
                  <a:lnTo>
                    <a:pt x="697" y="110"/>
                  </a:lnTo>
                  <a:lnTo>
                    <a:pt x="668" y="107"/>
                  </a:lnTo>
                  <a:lnTo>
                    <a:pt x="635" y="105"/>
                  </a:lnTo>
                  <a:lnTo>
                    <a:pt x="600" y="102"/>
                  </a:lnTo>
                  <a:lnTo>
                    <a:pt x="563" y="98"/>
                  </a:lnTo>
                  <a:lnTo>
                    <a:pt x="523" y="94"/>
                  </a:lnTo>
                  <a:lnTo>
                    <a:pt x="483" y="90"/>
                  </a:lnTo>
                  <a:lnTo>
                    <a:pt x="444" y="86"/>
                  </a:lnTo>
                  <a:lnTo>
                    <a:pt x="406" y="82"/>
                  </a:lnTo>
                  <a:lnTo>
                    <a:pt x="371" y="79"/>
                  </a:lnTo>
                  <a:lnTo>
                    <a:pt x="337" y="75"/>
                  </a:lnTo>
                  <a:lnTo>
                    <a:pt x="309" y="72"/>
                  </a:lnTo>
                  <a:lnTo>
                    <a:pt x="284" y="69"/>
                  </a:lnTo>
                  <a:lnTo>
                    <a:pt x="266" y="68"/>
                  </a:lnTo>
                  <a:lnTo>
                    <a:pt x="266" y="50"/>
                  </a:lnTo>
                  <a:lnTo>
                    <a:pt x="266" y="27"/>
                  </a:lnTo>
                  <a:lnTo>
                    <a:pt x="266" y="8"/>
                  </a:lnTo>
                  <a:lnTo>
                    <a:pt x="266" y="0"/>
                  </a:lnTo>
                  <a:lnTo>
                    <a:pt x="245" y="0"/>
                  </a:lnTo>
                  <a:close/>
                </a:path>
              </a:pathLst>
            </a:custGeom>
            <a:solidFill>
              <a:srgbClr val="000000"/>
            </a:solidFill>
            <a:ln w="9525">
              <a:noFill/>
              <a:round/>
              <a:headEnd/>
              <a:tailEnd/>
            </a:ln>
          </p:spPr>
          <p:txBody>
            <a:bodyPr/>
            <a:lstStyle/>
            <a:p>
              <a:pPr rtl="0"/>
              <a:endParaRPr lang="en-US" sz="3800"/>
            </a:p>
          </p:txBody>
        </p:sp>
        <p:sp>
          <p:nvSpPr>
            <p:cNvPr id="41659" name="Freeform 699"/>
            <p:cNvSpPr>
              <a:spLocks/>
            </p:cNvSpPr>
            <p:nvPr/>
          </p:nvSpPr>
          <p:spPr bwMode="auto">
            <a:xfrm>
              <a:off x="437" y="2796"/>
              <a:ext cx="193" cy="195"/>
            </a:xfrm>
            <a:custGeom>
              <a:avLst/>
              <a:gdLst>
                <a:gd name="T0" fmla="*/ 43 w 842"/>
                <a:gd name="T1" fmla="*/ 4 h 852"/>
                <a:gd name="T2" fmla="*/ 43 w 842"/>
                <a:gd name="T3" fmla="*/ 13 h 852"/>
                <a:gd name="T4" fmla="*/ 47 w 842"/>
                <a:gd name="T5" fmla="*/ 15 h 852"/>
                <a:gd name="T6" fmla="*/ 52 w 842"/>
                <a:gd name="T7" fmla="*/ 15 h 852"/>
                <a:gd name="T8" fmla="*/ 65 w 842"/>
                <a:gd name="T9" fmla="*/ 17 h 852"/>
                <a:gd name="T10" fmla="*/ 83 w 842"/>
                <a:gd name="T11" fmla="*/ 18 h 852"/>
                <a:gd name="T12" fmla="*/ 102 w 842"/>
                <a:gd name="T13" fmla="*/ 21 h 852"/>
                <a:gd name="T14" fmla="*/ 122 w 842"/>
                <a:gd name="T15" fmla="*/ 23 h 852"/>
                <a:gd name="T16" fmla="*/ 141 w 842"/>
                <a:gd name="T17" fmla="*/ 24 h 852"/>
                <a:gd name="T18" fmla="*/ 155 w 842"/>
                <a:gd name="T19" fmla="*/ 25 h 852"/>
                <a:gd name="T20" fmla="*/ 163 w 842"/>
                <a:gd name="T21" fmla="*/ 26 h 852"/>
                <a:gd name="T22" fmla="*/ 170 w 842"/>
                <a:gd name="T23" fmla="*/ 27 h 852"/>
                <a:gd name="T24" fmla="*/ 174 w 842"/>
                <a:gd name="T25" fmla="*/ 30 h 852"/>
                <a:gd name="T26" fmla="*/ 176 w 842"/>
                <a:gd name="T27" fmla="*/ 35 h 852"/>
                <a:gd name="T28" fmla="*/ 177 w 842"/>
                <a:gd name="T29" fmla="*/ 40 h 852"/>
                <a:gd name="T30" fmla="*/ 179 w 842"/>
                <a:gd name="T31" fmla="*/ 57 h 852"/>
                <a:gd name="T32" fmla="*/ 184 w 842"/>
                <a:gd name="T33" fmla="*/ 87 h 852"/>
                <a:gd name="T34" fmla="*/ 189 w 842"/>
                <a:gd name="T35" fmla="*/ 121 h 852"/>
                <a:gd name="T36" fmla="*/ 193 w 842"/>
                <a:gd name="T37" fmla="*/ 145 h 852"/>
                <a:gd name="T38" fmla="*/ 182 w 842"/>
                <a:gd name="T39" fmla="*/ 148 h 852"/>
                <a:gd name="T40" fmla="*/ 170 w 842"/>
                <a:gd name="T41" fmla="*/ 153 h 852"/>
                <a:gd name="T42" fmla="*/ 155 w 842"/>
                <a:gd name="T43" fmla="*/ 159 h 852"/>
                <a:gd name="T44" fmla="*/ 141 w 842"/>
                <a:gd name="T45" fmla="*/ 167 h 852"/>
                <a:gd name="T46" fmla="*/ 127 w 842"/>
                <a:gd name="T47" fmla="*/ 174 h 852"/>
                <a:gd name="T48" fmla="*/ 114 w 842"/>
                <a:gd name="T49" fmla="*/ 182 h 852"/>
                <a:gd name="T50" fmla="*/ 102 w 842"/>
                <a:gd name="T51" fmla="*/ 189 h 852"/>
                <a:gd name="T52" fmla="*/ 93 w 842"/>
                <a:gd name="T53" fmla="*/ 195 h 852"/>
                <a:gd name="T54" fmla="*/ 105 w 842"/>
                <a:gd name="T55" fmla="*/ 152 h 852"/>
                <a:gd name="T56" fmla="*/ 120 w 842"/>
                <a:gd name="T57" fmla="*/ 109 h 852"/>
                <a:gd name="T58" fmla="*/ 134 w 842"/>
                <a:gd name="T59" fmla="*/ 76 h 852"/>
                <a:gd name="T60" fmla="*/ 140 w 842"/>
                <a:gd name="T61" fmla="*/ 63 h 852"/>
                <a:gd name="T62" fmla="*/ 136 w 842"/>
                <a:gd name="T63" fmla="*/ 57 h 852"/>
                <a:gd name="T64" fmla="*/ 121 w 842"/>
                <a:gd name="T65" fmla="*/ 55 h 852"/>
                <a:gd name="T66" fmla="*/ 104 w 842"/>
                <a:gd name="T67" fmla="*/ 54 h 852"/>
                <a:gd name="T68" fmla="*/ 86 w 842"/>
                <a:gd name="T69" fmla="*/ 52 h 852"/>
                <a:gd name="T70" fmla="*/ 67 w 842"/>
                <a:gd name="T71" fmla="*/ 51 h 852"/>
                <a:gd name="T72" fmla="*/ 50 w 842"/>
                <a:gd name="T73" fmla="*/ 49 h 852"/>
                <a:gd name="T74" fmla="*/ 34 w 842"/>
                <a:gd name="T75" fmla="*/ 46 h 852"/>
                <a:gd name="T76" fmla="*/ 22 w 842"/>
                <a:gd name="T77" fmla="*/ 44 h 852"/>
                <a:gd name="T78" fmla="*/ 14 w 842"/>
                <a:gd name="T79" fmla="*/ 41 h 852"/>
                <a:gd name="T80" fmla="*/ 7 w 842"/>
                <a:gd name="T81" fmla="*/ 36 h 852"/>
                <a:gd name="T82" fmla="*/ 3 w 842"/>
                <a:gd name="T83" fmla="*/ 28 h 852"/>
                <a:gd name="T84" fmla="*/ 1 w 842"/>
                <a:gd name="T85" fmla="*/ 18 h 852"/>
                <a:gd name="T86" fmla="*/ 0 w 842"/>
                <a:gd name="T87" fmla="*/ 9 h 852"/>
                <a:gd name="T88" fmla="*/ 0 w 842"/>
                <a:gd name="T89" fmla="*/ 5 h 852"/>
                <a:gd name="T90" fmla="*/ 1 w 842"/>
                <a:gd name="T91" fmla="*/ 1 h 852"/>
                <a:gd name="T92" fmla="*/ 9 w 842"/>
                <a:gd name="T93" fmla="*/ 1 h 852"/>
                <a:gd name="T94" fmla="*/ 22 w 842"/>
                <a:gd name="T95" fmla="*/ 0 h 852"/>
                <a:gd name="T96" fmla="*/ 34 w 842"/>
                <a:gd name="T97" fmla="*/ 0 h 852"/>
                <a:gd name="T98" fmla="*/ 43 w 842"/>
                <a:gd name="T99" fmla="*/ 0 h 85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42"/>
                <a:gd name="T151" fmla="*/ 0 h 852"/>
                <a:gd name="T152" fmla="*/ 842 w 842"/>
                <a:gd name="T153" fmla="*/ 852 h 85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42" h="852">
                  <a:moveTo>
                    <a:pt x="188" y="0"/>
                  </a:moveTo>
                  <a:lnTo>
                    <a:pt x="188" y="18"/>
                  </a:lnTo>
                  <a:lnTo>
                    <a:pt x="188" y="39"/>
                  </a:lnTo>
                  <a:lnTo>
                    <a:pt x="188" y="56"/>
                  </a:lnTo>
                  <a:lnTo>
                    <a:pt x="188" y="62"/>
                  </a:lnTo>
                  <a:lnTo>
                    <a:pt x="205" y="64"/>
                  </a:lnTo>
                  <a:lnTo>
                    <a:pt x="213" y="65"/>
                  </a:lnTo>
                  <a:lnTo>
                    <a:pt x="229" y="66"/>
                  </a:lnTo>
                  <a:lnTo>
                    <a:pt x="254" y="69"/>
                  </a:lnTo>
                  <a:lnTo>
                    <a:pt x="284" y="73"/>
                  </a:lnTo>
                  <a:lnTo>
                    <a:pt x="321" y="77"/>
                  </a:lnTo>
                  <a:lnTo>
                    <a:pt x="360" y="80"/>
                  </a:lnTo>
                  <a:lnTo>
                    <a:pt x="403" y="84"/>
                  </a:lnTo>
                  <a:lnTo>
                    <a:pt x="445" y="90"/>
                  </a:lnTo>
                  <a:lnTo>
                    <a:pt x="490" y="93"/>
                  </a:lnTo>
                  <a:lnTo>
                    <a:pt x="534" y="99"/>
                  </a:lnTo>
                  <a:lnTo>
                    <a:pt x="576" y="103"/>
                  </a:lnTo>
                  <a:lnTo>
                    <a:pt x="613" y="105"/>
                  </a:lnTo>
                  <a:lnTo>
                    <a:pt x="647" y="109"/>
                  </a:lnTo>
                  <a:lnTo>
                    <a:pt x="676" y="110"/>
                  </a:lnTo>
                  <a:lnTo>
                    <a:pt x="698" y="113"/>
                  </a:lnTo>
                  <a:lnTo>
                    <a:pt x="712" y="113"/>
                  </a:lnTo>
                  <a:lnTo>
                    <a:pt x="727" y="114"/>
                  </a:lnTo>
                  <a:lnTo>
                    <a:pt x="740" y="118"/>
                  </a:lnTo>
                  <a:lnTo>
                    <a:pt x="750" y="123"/>
                  </a:lnTo>
                  <a:lnTo>
                    <a:pt x="759" y="131"/>
                  </a:lnTo>
                  <a:lnTo>
                    <a:pt x="766" y="140"/>
                  </a:lnTo>
                  <a:lnTo>
                    <a:pt x="769" y="151"/>
                  </a:lnTo>
                  <a:lnTo>
                    <a:pt x="772" y="161"/>
                  </a:lnTo>
                  <a:lnTo>
                    <a:pt x="773" y="173"/>
                  </a:lnTo>
                  <a:lnTo>
                    <a:pt x="776" y="199"/>
                  </a:lnTo>
                  <a:lnTo>
                    <a:pt x="783" y="247"/>
                  </a:lnTo>
                  <a:lnTo>
                    <a:pt x="792" y="311"/>
                  </a:lnTo>
                  <a:lnTo>
                    <a:pt x="802" y="382"/>
                  </a:lnTo>
                  <a:lnTo>
                    <a:pt x="814" y="456"/>
                  </a:lnTo>
                  <a:lnTo>
                    <a:pt x="825" y="528"/>
                  </a:lnTo>
                  <a:lnTo>
                    <a:pt x="835" y="589"/>
                  </a:lnTo>
                  <a:lnTo>
                    <a:pt x="842" y="633"/>
                  </a:lnTo>
                  <a:lnTo>
                    <a:pt x="820" y="638"/>
                  </a:lnTo>
                  <a:lnTo>
                    <a:pt x="794" y="646"/>
                  </a:lnTo>
                  <a:lnTo>
                    <a:pt x="768" y="655"/>
                  </a:lnTo>
                  <a:lnTo>
                    <a:pt x="740" y="667"/>
                  </a:lnTo>
                  <a:lnTo>
                    <a:pt x="710" y="681"/>
                  </a:lnTo>
                  <a:lnTo>
                    <a:pt x="678" y="696"/>
                  </a:lnTo>
                  <a:lnTo>
                    <a:pt x="647" y="711"/>
                  </a:lnTo>
                  <a:lnTo>
                    <a:pt x="616" y="728"/>
                  </a:lnTo>
                  <a:lnTo>
                    <a:pt x="585" y="745"/>
                  </a:lnTo>
                  <a:lnTo>
                    <a:pt x="553" y="762"/>
                  </a:lnTo>
                  <a:lnTo>
                    <a:pt x="524" y="779"/>
                  </a:lnTo>
                  <a:lnTo>
                    <a:pt x="496" y="796"/>
                  </a:lnTo>
                  <a:lnTo>
                    <a:pt x="470" y="811"/>
                  </a:lnTo>
                  <a:lnTo>
                    <a:pt x="445" y="826"/>
                  </a:lnTo>
                  <a:lnTo>
                    <a:pt x="423" y="840"/>
                  </a:lnTo>
                  <a:lnTo>
                    <a:pt x="405" y="852"/>
                  </a:lnTo>
                  <a:lnTo>
                    <a:pt x="429" y="759"/>
                  </a:lnTo>
                  <a:lnTo>
                    <a:pt x="458" y="663"/>
                  </a:lnTo>
                  <a:lnTo>
                    <a:pt x="491" y="567"/>
                  </a:lnTo>
                  <a:lnTo>
                    <a:pt x="525" y="476"/>
                  </a:lnTo>
                  <a:lnTo>
                    <a:pt x="557" y="397"/>
                  </a:lnTo>
                  <a:lnTo>
                    <a:pt x="583" y="333"/>
                  </a:lnTo>
                  <a:lnTo>
                    <a:pt x="602" y="291"/>
                  </a:lnTo>
                  <a:lnTo>
                    <a:pt x="609" y="274"/>
                  </a:lnTo>
                  <a:lnTo>
                    <a:pt x="621" y="248"/>
                  </a:lnTo>
                  <a:lnTo>
                    <a:pt x="593" y="247"/>
                  </a:lnTo>
                  <a:lnTo>
                    <a:pt x="563" y="244"/>
                  </a:lnTo>
                  <a:lnTo>
                    <a:pt x="529" y="242"/>
                  </a:lnTo>
                  <a:lnTo>
                    <a:pt x="492" y="239"/>
                  </a:lnTo>
                  <a:lnTo>
                    <a:pt x="455" y="237"/>
                  </a:lnTo>
                  <a:lnTo>
                    <a:pt x="416" y="233"/>
                  </a:lnTo>
                  <a:lnTo>
                    <a:pt x="375" y="229"/>
                  </a:lnTo>
                  <a:lnTo>
                    <a:pt x="335" y="225"/>
                  </a:lnTo>
                  <a:lnTo>
                    <a:pt x="294" y="221"/>
                  </a:lnTo>
                  <a:lnTo>
                    <a:pt x="255" y="217"/>
                  </a:lnTo>
                  <a:lnTo>
                    <a:pt x="219" y="212"/>
                  </a:lnTo>
                  <a:lnTo>
                    <a:pt x="183" y="207"/>
                  </a:lnTo>
                  <a:lnTo>
                    <a:pt x="150" y="203"/>
                  </a:lnTo>
                  <a:lnTo>
                    <a:pt x="121" y="198"/>
                  </a:lnTo>
                  <a:lnTo>
                    <a:pt x="95" y="191"/>
                  </a:lnTo>
                  <a:lnTo>
                    <a:pt x="75" y="186"/>
                  </a:lnTo>
                  <a:lnTo>
                    <a:pt x="59" y="181"/>
                  </a:lnTo>
                  <a:lnTo>
                    <a:pt x="43" y="172"/>
                  </a:lnTo>
                  <a:lnTo>
                    <a:pt x="30" y="157"/>
                  </a:lnTo>
                  <a:lnTo>
                    <a:pt x="20" y="142"/>
                  </a:lnTo>
                  <a:lnTo>
                    <a:pt x="12" y="122"/>
                  </a:lnTo>
                  <a:lnTo>
                    <a:pt x="7" y="103"/>
                  </a:lnTo>
                  <a:lnTo>
                    <a:pt x="3" y="80"/>
                  </a:lnTo>
                  <a:lnTo>
                    <a:pt x="0" y="60"/>
                  </a:lnTo>
                  <a:lnTo>
                    <a:pt x="0" y="39"/>
                  </a:lnTo>
                  <a:lnTo>
                    <a:pt x="0" y="30"/>
                  </a:lnTo>
                  <a:lnTo>
                    <a:pt x="2" y="22"/>
                  </a:lnTo>
                  <a:lnTo>
                    <a:pt x="2" y="13"/>
                  </a:lnTo>
                  <a:lnTo>
                    <a:pt x="3" y="5"/>
                  </a:lnTo>
                  <a:lnTo>
                    <a:pt x="17" y="5"/>
                  </a:lnTo>
                  <a:lnTo>
                    <a:pt x="38" y="4"/>
                  </a:lnTo>
                  <a:lnTo>
                    <a:pt x="64" y="2"/>
                  </a:lnTo>
                  <a:lnTo>
                    <a:pt x="94" y="2"/>
                  </a:lnTo>
                  <a:lnTo>
                    <a:pt x="123" y="1"/>
                  </a:lnTo>
                  <a:lnTo>
                    <a:pt x="150" y="0"/>
                  </a:lnTo>
                  <a:lnTo>
                    <a:pt x="172" y="0"/>
                  </a:lnTo>
                  <a:lnTo>
                    <a:pt x="188" y="0"/>
                  </a:lnTo>
                  <a:close/>
                </a:path>
              </a:pathLst>
            </a:custGeom>
            <a:solidFill>
              <a:srgbClr val="C0C0C0"/>
            </a:solidFill>
            <a:ln w="9525">
              <a:noFill/>
              <a:round/>
              <a:headEnd/>
              <a:tailEnd/>
            </a:ln>
          </p:spPr>
          <p:txBody>
            <a:bodyPr/>
            <a:lstStyle/>
            <a:p>
              <a:pPr rtl="0"/>
              <a:endParaRPr lang="en-US" sz="3800"/>
            </a:p>
          </p:txBody>
        </p:sp>
        <p:sp>
          <p:nvSpPr>
            <p:cNvPr id="41660" name="Freeform 700"/>
            <p:cNvSpPr>
              <a:spLocks/>
            </p:cNvSpPr>
            <p:nvPr/>
          </p:nvSpPr>
          <p:spPr bwMode="auto">
            <a:xfrm>
              <a:off x="521" y="2420"/>
              <a:ext cx="108" cy="109"/>
            </a:xfrm>
            <a:custGeom>
              <a:avLst/>
              <a:gdLst>
                <a:gd name="T0" fmla="*/ 53 w 471"/>
                <a:gd name="T1" fmla="*/ 1 h 475"/>
                <a:gd name="T2" fmla="*/ 43 w 471"/>
                <a:gd name="T3" fmla="*/ 4 h 475"/>
                <a:gd name="T4" fmla="*/ 34 w 471"/>
                <a:gd name="T5" fmla="*/ 7 h 475"/>
                <a:gd name="T6" fmla="*/ 26 w 471"/>
                <a:gd name="T7" fmla="*/ 11 h 475"/>
                <a:gd name="T8" fmla="*/ 19 w 471"/>
                <a:gd name="T9" fmla="*/ 16 h 475"/>
                <a:gd name="T10" fmla="*/ 13 w 471"/>
                <a:gd name="T11" fmla="*/ 20 h 475"/>
                <a:gd name="T12" fmla="*/ 8 w 471"/>
                <a:gd name="T13" fmla="*/ 26 h 475"/>
                <a:gd name="T14" fmla="*/ 5 w 471"/>
                <a:gd name="T15" fmla="*/ 32 h 475"/>
                <a:gd name="T16" fmla="*/ 2 w 471"/>
                <a:gd name="T17" fmla="*/ 39 h 475"/>
                <a:gd name="T18" fmla="*/ 0 w 471"/>
                <a:gd name="T19" fmla="*/ 48 h 475"/>
                <a:gd name="T20" fmla="*/ 1 w 471"/>
                <a:gd name="T21" fmla="*/ 60 h 475"/>
                <a:gd name="T22" fmla="*/ 4 w 471"/>
                <a:gd name="T23" fmla="*/ 74 h 475"/>
                <a:gd name="T24" fmla="*/ 9 w 471"/>
                <a:gd name="T25" fmla="*/ 86 h 475"/>
                <a:gd name="T26" fmla="*/ 14 w 471"/>
                <a:gd name="T27" fmla="*/ 94 h 475"/>
                <a:gd name="T28" fmla="*/ 17 w 471"/>
                <a:gd name="T29" fmla="*/ 100 h 475"/>
                <a:gd name="T30" fmla="*/ 21 w 471"/>
                <a:gd name="T31" fmla="*/ 105 h 475"/>
                <a:gd name="T32" fmla="*/ 26 w 471"/>
                <a:gd name="T33" fmla="*/ 108 h 475"/>
                <a:gd name="T34" fmla="*/ 31 w 471"/>
                <a:gd name="T35" fmla="*/ 109 h 475"/>
                <a:gd name="T36" fmla="*/ 37 w 471"/>
                <a:gd name="T37" fmla="*/ 108 h 475"/>
                <a:gd name="T38" fmla="*/ 40 w 471"/>
                <a:gd name="T39" fmla="*/ 108 h 475"/>
                <a:gd name="T40" fmla="*/ 42 w 471"/>
                <a:gd name="T41" fmla="*/ 106 h 475"/>
                <a:gd name="T42" fmla="*/ 44 w 471"/>
                <a:gd name="T43" fmla="*/ 103 h 475"/>
                <a:gd name="T44" fmla="*/ 44 w 471"/>
                <a:gd name="T45" fmla="*/ 96 h 475"/>
                <a:gd name="T46" fmla="*/ 44 w 471"/>
                <a:gd name="T47" fmla="*/ 88 h 475"/>
                <a:gd name="T48" fmla="*/ 46 w 471"/>
                <a:gd name="T49" fmla="*/ 80 h 475"/>
                <a:gd name="T50" fmla="*/ 49 w 471"/>
                <a:gd name="T51" fmla="*/ 74 h 475"/>
                <a:gd name="T52" fmla="*/ 55 w 471"/>
                <a:gd name="T53" fmla="*/ 68 h 475"/>
                <a:gd name="T54" fmla="*/ 62 w 471"/>
                <a:gd name="T55" fmla="*/ 63 h 475"/>
                <a:gd name="T56" fmla="*/ 70 w 471"/>
                <a:gd name="T57" fmla="*/ 60 h 475"/>
                <a:gd name="T58" fmla="*/ 78 w 471"/>
                <a:gd name="T59" fmla="*/ 58 h 475"/>
                <a:gd name="T60" fmla="*/ 86 w 471"/>
                <a:gd name="T61" fmla="*/ 57 h 475"/>
                <a:gd name="T62" fmla="*/ 93 w 471"/>
                <a:gd name="T63" fmla="*/ 57 h 475"/>
                <a:gd name="T64" fmla="*/ 98 w 471"/>
                <a:gd name="T65" fmla="*/ 57 h 475"/>
                <a:gd name="T66" fmla="*/ 101 w 471"/>
                <a:gd name="T67" fmla="*/ 57 h 475"/>
                <a:gd name="T68" fmla="*/ 104 w 471"/>
                <a:gd name="T69" fmla="*/ 57 h 475"/>
                <a:gd name="T70" fmla="*/ 106 w 471"/>
                <a:gd name="T71" fmla="*/ 55 h 475"/>
                <a:gd name="T72" fmla="*/ 108 w 471"/>
                <a:gd name="T73" fmla="*/ 52 h 475"/>
                <a:gd name="T74" fmla="*/ 107 w 471"/>
                <a:gd name="T75" fmla="*/ 49 h 475"/>
                <a:gd name="T76" fmla="*/ 92 w 471"/>
                <a:gd name="T77" fmla="*/ 31 h 475"/>
                <a:gd name="T78" fmla="*/ 89 w 471"/>
                <a:gd name="T79" fmla="*/ 30 h 475"/>
                <a:gd name="T80" fmla="*/ 86 w 471"/>
                <a:gd name="T81" fmla="*/ 30 h 475"/>
                <a:gd name="T82" fmla="*/ 86 w 471"/>
                <a:gd name="T83" fmla="*/ 30 h 475"/>
                <a:gd name="T84" fmla="*/ 85 w 471"/>
                <a:gd name="T85" fmla="*/ 30 h 475"/>
                <a:gd name="T86" fmla="*/ 87 w 471"/>
                <a:gd name="T87" fmla="*/ 28 h 475"/>
                <a:gd name="T88" fmla="*/ 87 w 471"/>
                <a:gd name="T89" fmla="*/ 26 h 475"/>
                <a:gd name="T90" fmla="*/ 87 w 471"/>
                <a:gd name="T91" fmla="*/ 26 h 475"/>
                <a:gd name="T92" fmla="*/ 87 w 471"/>
                <a:gd name="T93" fmla="*/ 26 h 475"/>
                <a:gd name="T94" fmla="*/ 87 w 471"/>
                <a:gd name="T95" fmla="*/ 23 h 475"/>
                <a:gd name="T96" fmla="*/ 86 w 471"/>
                <a:gd name="T97" fmla="*/ 22 h 475"/>
                <a:gd name="T98" fmla="*/ 62 w 471"/>
                <a:gd name="T99" fmla="*/ 1 h 475"/>
                <a:gd name="T100" fmla="*/ 59 w 471"/>
                <a:gd name="T101" fmla="*/ 0 h 4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71"/>
                <a:gd name="T154" fmla="*/ 0 h 475"/>
                <a:gd name="T155" fmla="*/ 471 w 471"/>
                <a:gd name="T156" fmla="*/ 475 h 4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71" h="475">
                  <a:moveTo>
                    <a:pt x="254" y="0"/>
                  </a:moveTo>
                  <a:lnTo>
                    <a:pt x="230" y="6"/>
                  </a:lnTo>
                  <a:lnTo>
                    <a:pt x="207" y="11"/>
                  </a:lnTo>
                  <a:lnTo>
                    <a:pt x="186" y="17"/>
                  </a:lnTo>
                  <a:lnTo>
                    <a:pt x="165" y="24"/>
                  </a:lnTo>
                  <a:lnTo>
                    <a:pt x="147" y="32"/>
                  </a:lnTo>
                  <a:lnTo>
                    <a:pt x="129" y="39"/>
                  </a:lnTo>
                  <a:lnTo>
                    <a:pt x="112" y="48"/>
                  </a:lnTo>
                  <a:lnTo>
                    <a:pt x="96" y="58"/>
                  </a:lnTo>
                  <a:lnTo>
                    <a:pt x="82" y="68"/>
                  </a:lnTo>
                  <a:lnTo>
                    <a:pt x="69" y="78"/>
                  </a:lnTo>
                  <a:lnTo>
                    <a:pt x="57" y="89"/>
                  </a:lnTo>
                  <a:lnTo>
                    <a:pt x="46" y="100"/>
                  </a:lnTo>
                  <a:lnTo>
                    <a:pt x="36" y="113"/>
                  </a:lnTo>
                  <a:lnTo>
                    <a:pt x="27" y="126"/>
                  </a:lnTo>
                  <a:lnTo>
                    <a:pt x="21" y="139"/>
                  </a:lnTo>
                  <a:lnTo>
                    <a:pt x="14" y="154"/>
                  </a:lnTo>
                  <a:lnTo>
                    <a:pt x="8" y="172"/>
                  </a:lnTo>
                  <a:lnTo>
                    <a:pt x="4" y="190"/>
                  </a:lnTo>
                  <a:lnTo>
                    <a:pt x="1" y="210"/>
                  </a:lnTo>
                  <a:lnTo>
                    <a:pt x="0" y="228"/>
                  </a:lnTo>
                  <a:lnTo>
                    <a:pt x="3" y="262"/>
                  </a:lnTo>
                  <a:lnTo>
                    <a:pt x="9" y="294"/>
                  </a:lnTo>
                  <a:lnTo>
                    <a:pt x="18" y="324"/>
                  </a:lnTo>
                  <a:lnTo>
                    <a:pt x="30" y="351"/>
                  </a:lnTo>
                  <a:lnTo>
                    <a:pt x="40" y="376"/>
                  </a:lnTo>
                  <a:lnTo>
                    <a:pt x="52" y="396"/>
                  </a:lnTo>
                  <a:lnTo>
                    <a:pt x="61" y="409"/>
                  </a:lnTo>
                  <a:lnTo>
                    <a:pt x="66" y="418"/>
                  </a:lnTo>
                  <a:lnTo>
                    <a:pt x="73" y="435"/>
                  </a:lnTo>
                  <a:lnTo>
                    <a:pt x="81" y="449"/>
                  </a:lnTo>
                  <a:lnTo>
                    <a:pt x="90" y="458"/>
                  </a:lnTo>
                  <a:lnTo>
                    <a:pt x="99" y="465"/>
                  </a:lnTo>
                  <a:lnTo>
                    <a:pt x="112" y="470"/>
                  </a:lnTo>
                  <a:lnTo>
                    <a:pt x="125" y="474"/>
                  </a:lnTo>
                  <a:lnTo>
                    <a:pt x="137" y="475"/>
                  </a:lnTo>
                  <a:lnTo>
                    <a:pt x="148" y="474"/>
                  </a:lnTo>
                  <a:lnTo>
                    <a:pt x="160" y="472"/>
                  </a:lnTo>
                  <a:lnTo>
                    <a:pt x="168" y="471"/>
                  </a:lnTo>
                  <a:lnTo>
                    <a:pt x="174" y="469"/>
                  </a:lnTo>
                  <a:lnTo>
                    <a:pt x="178" y="467"/>
                  </a:lnTo>
                  <a:lnTo>
                    <a:pt x="185" y="463"/>
                  </a:lnTo>
                  <a:lnTo>
                    <a:pt x="190" y="457"/>
                  </a:lnTo>
                  <a:lnTo>
                    <a:pt x="194" y="449"/>
                  </a:lnTo>
                  <a:lnTo>
                    <a:pt x="194" y="441"/>
                  </a:lnTo>
                  <a:lnTo>
                    <a:pt x="191" y="420"/>
                  </a:lnTo>
                  <a:lnTo>
                    <a:pt x="191" y="401"/>
                  </a:lnTo>
                  <a:lnTo>
                    <a:pt x="191" y="383"/>
                  </a:lnTo>
                  <a:lnTo>
                    <a:pt x="195" y="366"/>
                  </a:lnTo>
                  <a:lnTo>
                    <a:pt x="199" y="350"/>
                  </a:lnTo>
                  <a:lnTo>
                    <a:pt x="207" y="336"/>
                  </a:lnTo>
                  <a:lnTo>
                    <a:pt x="215" y="322"/>
                  </a:lnTo>
                  <a:lnTo>
                    <a:pt x="225" y="310"/>
                  </a:lnTo>
                  <a:lnTo>
                    <a:pt x="238" y="297"/>
                  </a:lnTo>
                  <a:lnTo>
                    <a:pt x="254" y="286"/>
                  </a:lnTo>
                  <a:lnTo>
                    <a:pt x="271" y="276"/>
                  </a:lnTo>
                  <a:lnTo>
                    <a:pt x="288" y="268"/>
                  </a:lnTo>
                  <a:lnTo>
                    <a:pt x="306" y="263"/>
                  </a:lnTo>
                  <a:lnTo>
                    <a:pt x="324" y="258"/>
                  </a:lnTo>
                  <a:lnTo>
                    <a:pt x="342" y="254"/>
                  </a:lnTo>
                  <a:lnTo>
                    <a:pt x="359" y="251"/>
                  </a:lnTo>
                  <a:lnTo>
                    <a:pt x="376" y="249"/>
                  </a:lnTo>
                  <a:lnTo>
                    <a:pt x="392" y="247"/>
                  </a:lnTo>
                  <a:lnTo>
                    <a:pt x="406" y="247"/>
                  </a:lnTo>
                  <a:lnTo>
                    <a:pt x="419" y="246"/>
                  </a:lnTo>
                  <a:lnTo>
                    <a:pt x="429" y="247"/>
                  </a:lnTo>
                  <a:lnTo>
                    <a:pt x="437" y="247"/>
                  </a:lnTo>
                  <a:lnTo>
                    <a:pt x="442" y="247"/>
                  </a:lnTo>
                  <a:lnTo>
                    <a:pt x="444" y="247"/>
                  </a:lnTo>
                  <a:lnTo>
                    <a:pt x="452" y="247"/>
                  </a:lnTo>
                  <a:lnTo>
                    <a:pt x="458" y="245"/>
                  </a:lnTo>
                  <a:lnTo>
                    <a:pt x="463" y="241"/>
                  </a:lnTo>
                  <a:lnTo>
                    <a:pt x="468" y="234"/>
                  </a:lnTo>
                  <a:lnTo>
                    <a:pt x="471" y="228"/>
                  </a:lnTo>
                  <a:lnTo>
                    <a:pt x="471" y="220"/>
                  </a:lnTo>
                  <a:lnTo>
                    <a:pt x="468" y="214"/>
                  </a:lnTo>
                  <a:lnTo>
                    <a:pt x="465" y="208"/>
                  </a:lnTo>
                  <a:lnTo>
                    <a:pt x="401" y="136"/>
                  </a:lnTo>
                  <a:lnTo>
                    <a:pt x="396" y="132"/>
                  </a:lnTo>
                  <a:lnTo>
                    <a:pt x="389" y="129"/>
                  </a:lnTo>
                  <a:lnTo>
                    <a:pt x="383" y="128"/>
                  </a:lnTo>
                  <a:lnTo>
                    <a:pt x="376" y="129"/>
                  </a:lnTo>
                  <a:lnTo>
                    <a:pt x="375" y="129"/>
                  </a:lnTo>
                  <a:lnTo>
                    <a:pt x="372" y="129"/>
                  </a:lnTo>
                  <a:lnTo>
                    <a:pt x="376" y="126"/>
                  </a:lnTo>
                  <a:lnTo>
                    <a:pt x="379" y="123"/>
                  </a:lnTo>
                  <a:lnTo>
                    <a:pt x="380" y="119"/>
                  </a:lnTo>
                  <a:lnTo>
                    <a:pt x="381" y="113"/>
                  </a:lnTo>
                  <a:lnTo>
                    <a:pt x="381" y="112"/>
                  </a:lnTo>
                  <a:lnTo>
                    <a:pt x="380" y="107"/>
                  </a:lnTo>
                  <a:lnTo>
                    <a:pt x="379" y="102"/>
                  </a:lnTo>
                  <a:lnTo>
                    <a:pt x="376" y="98"/>
                  </a:lnTo>
                  <a:lnTo>
                    <a:pt x="373" y="94"/>
                  </a:lnTo>
                  <a:lnTo>
                    <a:pt x="273" y="6"/>
                  </a:lnTo>
                  <a:lnTo>
                    <a:pt x="269" y="3"/>
                  </a:lnTo>
                  <a:lnTo>
                    <a:pt x="264" y="0"/>
                  </a:lnTo>
                  <a:lnTo>
                    <a:pt x="259" y="0"/>
                  </a:lnTo>
                  <a:lnTo>
                    <a:pt x="254" y="0"/>
                  </a:lnTo>
                  <a:close/>
                </a:path>
              </a:pathLst>
            </a:custGeom>
            <a:solidFill>
              <a:srgbClr val="000000"/>
            </a:solidFill>
            <a:ln w="9525">
              <a:noFill/>
              <a:round/>
              <a:headEnd/>
              <a:tailEnd/>
            </a:ln>
          </p:spPr>
          <p:txBody>
            <a:bodyPr/>
            <a:lstStyle/>
            <a:p>
              <a:pPr rtl="0"/>
              <a:endParaRPr lang="en-US" sz="3800"/>
            </a:p>
          </p:txBody>
        </p:sp>
        <p:sp>
          <p:nvSpPr>
            <p:cNvPr id="41661" name="Freeform 701"/>
            <p:cNvSpPr>
              <a:spLocks/>
            </p:cNvSpPr>
            <p:nvPr/>
          </p:nvSpPr>
          <p:spPr bwMode="auto">
            <a:xfrm>
              <a:off x="533" y="2432"/>
              <a:ext cx="79" cy="86"/>
            </a:xfrm>
            <a:custGeom>
              <a:avLst/>
              <a:gdLst>
                <a:gd name="T0" fmla="*/ 16 w 345"/>
                <a:gd name="T1" fmla="*/ 85 h 377"/>
                <a:gd name="T2" fmla="*/ 15 w 345"/>
                <a:gd name="T3" fmla="*/ 82 h 377"/>
                <a:gd name="T4" fmla="*/ 14 w 345"/>
                <a:gd name="T5" fmla="*/ 80 h 377"/>
                <a:gd name="T6" fmla="*/ 14 w 345"/>
                <a:gd name="T7" fmla="*/ 79 h 377"/>
                <a:gd name="T8" fmla="*/ 13 w 345"/>
                <a:gd name="T9" fmla="*/ 77 h 377"/>
                <a:gd name="T10" fmla="*/ 9 w 345"/>
                <a:gd name="T11" fmla="*/ 71 h 377"/>
                <a:gd name="T12" fmla="*/ 4 w 345"/>
                <a:gd name="T13" fmla="*/ 61 h 377"/>
                <a:gd name="T14" fmla="*/ 1 w 345"/>
                <a:gd name="T15" fmla="*/ 48 h 377"/>
                <a:gd name="T16" fmla="*/ 0 w 345"/>
                <a:gd name="T17" fmla="*/ 37 h 377"/>
                <a:gd name="T18" fmla="*/ 1 w 345"/>
                <a:gd name="T19" fmla="*/ 31 h 377"/>
                <a:gd name="T20" fmla="*/ 5 w 345"/>
                <a:gd name="T21" fmla="*/ 23 h 377"/>
                <a:gd name="T22" fmla="*/ 12 w 345"/>
                <a:gd name="T23" fmla="*/ 14 h 377"/>
                <a:gd name="T24" fmla="*/ 23 w 345"/>
                <a:gd name="T25" fmla="*/ 7 h 377"/>
                <a:gd name="T26" fmla="*/ 38 w 345"/>
                <a:gd name="T27" fmla="*/ 2 h 377"/>
                <a:gd name="T28" fmla="*/ 48 w 345"/>
                <a:gd name="T29" fmla="*/ 1 h 377"/>
                <a:gd name="T30" fmla="*/ 51 w 345"/>
                <a:gd name="T31" fmla="*/ 4 h 377"/>
                <a:gd name="T32" fmla="*/ 55 w 345"/>
                <a:gd name="T33" fmla="*/ 8 h 377"/>
                <a:gd name="T34" fmla="*/ 60 w 345"/>
                <a:gd name="T35" fmla="*/ 12 h 377"/>
                <a:gd name="T36" fmla="*/ 59 w 345"/>
                <a:gd name="T37" fmla="*/ 15 h 377"/>
                <a:gd name="T38" fmla="*/ 54 w 345"/>
                <a:gd name="T39" fmla="*/ 20 h 377"/>
                <a:gd name="T40" fmla="*/ 49 w 345"/>
                <a:gd name="T41" fmla="*/ 23 h 377"/>
                <a:gd name="T42" fmla="*/ 45 w 345"/>
                <a:gd name="T43" fmla="*/ 26 h 377"/>
                <a:gd name="T44" fmla="*/ 44 w 345"/>
                <a:gd name="T45" fmla="*/ 27 h 377"/>
                <a:gd name="T46" fmla="*/ 43 w 345"/>
                <a:gd name="T47" fmla="*/ 29 h 377"/>
                <a:gd name="T48" fmla="*/ 42 w 345"/>
                <a:gd name="T49" fmla="*/ 31 h 377"/>
                <a:gd name="T50" fmla="*/ 43 w 345"/>
                <a:gd name="T51" fmla="*/ 32 h 377"/>
                <a:gd name="T52" fmla="*/ 44 w 345"/>
                <a:gd name="T53" fmla="*/ 34 h 377"/>
                <a:gd name="T54" fmla="*/ 47 w 345"/>
                <a:gd name="T55" fmla="*/ 36 h 377"/>
                <a:gd name="T56" fmla="*/ 50 w 345"/>
                <a:gd name="T57" fmla="*/ 35 h 377"/>
                <a:gd name="T58" fmla="*/ 56 w 345"/>
                <a:gd name="T59" fmla="*/ 34 h 377"/>
                <a:gd name="T60" fmla="*/ 64 w 345"/>
                <a:gd name="T61" fmla="*/ 32 h 377"/>
                <a:gd name="T62" fmla="*/ 72 w 345"/>
                <a:gd name="T63" fmla="*/ 30 h 377"/>
                <a:gd name="T64" fmla="*/ 75 w 345"/>
                <a:gd name="T65" fmla="*/ 30 h 377"/>
                <a:gd name="T66" fmla="*/ 77 w 345"/>
                <a:gd name="T67" fmla="*/ 33 h 377"/>
                <a:gd name="T68" fmla="*/ 74 w 345"/>
                <a:gd name="T69" fmla="*/ 35 h 377"/>
                <a:gd name="T70" fmla="*/ 62 w 345"/>
                <a:gd name="T71" fmla="*/ 36 h 377"/>
                <a:gd name="T72" fmla="*/ 49 w 345"/>
                <a:gd name="T73" fmla="*/ 41 h 377"/>
                <a:gd name="T74" fmla="*/ 38 w 345"/>
                <a:gd name="T75" fmla="*/ 47 h 377"/>
                <a:gd name="T76" fmla="*/ 30 w 345"/>
                <a:gd name="T77" fmla="*/ 55 h 377"/>
                <a:gd name="T78" fmla="*/ 26 w 345"/>
                <a:gd name="T79" fmla="*/ 61 h 377"/>
                <a:gd name="T80" fmla="*/ 23 w 345"/>
                <a:gd name="T81" fmla="*/ 68 h 377"/>
                <a:gd name="T82" fmla="*/ 22 w 345"/>
                <a:gd name="T83" fmla="*/ 76 h 377"/>
                <a:gd name="T84" fmla="*/ 22 w 345"/>
                <a:gd name="T85" fmla="*/ 82 h 377"/>
                <a:gd name="T86" fmla="*/ 22 w 345"/>
                <a:gd name="T87" fmla="*/ 84 h 377"/>
                <a:gd name="T88" fmla="*/ 21 w 345"/>
                <a:gd name="T89" fmla="*/ 86 h 377"/>
                <a:gd name="T90" fmla="*/ 18 w 345"/>
                <a:gd name="T91" fmla="*/ 86 h 3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5"/>
                <a:gd name="T139" fmla="*/ 0 h 377"/>
                <a:gd name="T140" fmla="*/ 345 w 345"/>
                <a:gd name="T141" fmla="*/ 377 h 3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5" h="377">
                  <a:moveTo>
                    <a:pt x="73" y="373"/>
                  </a:moveTo>
                  <a:lnTo>
                    <a:pt x="70" y="372"/>
                  </a:lnTo>
                  <a:lnTo>
                    <a:pt x="68" y="368"/>
                  </a:lnTo>
                  <a:lnTo>
                    <a:pt x="64" y="361"/>
                  </a:lnTo>
                  <a:lnTo>
                    <a:pt x="61" y="352"/>
                  </a:lnTo>
                  <a:lnTo>
                    <a:pt x="61" y="350"/>
                  </a:lnTo>
                  <a:lnTo>
                    <a:pt x="60" y="347"/>
                  </a:lnTo>
                  <a:lnTo>
                    <a:pt x="60" y="346"/>
                  </a:lnTo>
                  <a:lnTo>
                    <a:pt x="59" y="343"/>
                  </a:lnTo>
                  <a:lnTo>
                    <a:pt x="56" y="339"/>
                  </a:lnTo>
                  <a:lnTo>
                    <a:pt x="50" y="329"/>
                  </a:lnTo>
                  <a:lnTo>
                    <a:pt x="39" y="312"/>
                  </a:lnTo>
                  <a:lnTo>
                    <a:pt x="29" y="291"/>
                  </a:lnTo>
                  <a:lnTo>
                    <a:pt x="18" y="266"/>
                  </a:lnTo>
                  <a:lnTo>
                    <a:pt x="9" y="239"/>
                  </a:lnTo>
                  <a:lnTo>
                    <a:pt x="3" y="209"/>
                  </a:lnTo>
                  <a:lnTo>
                    <a:pt x="0" y="178"/>
                  </a:lnTo>
                  <a:lnTo>
                    <a:pt x="0" y="164"/>
                  </a:lnTo>
                  <a:lnTo>
                    <a:pt x="3" y="149"/>
                  </a:lnTo>
                  <a:lnTo>
                    <a:pt x="5" y="136"/>
                  </a:lnTo>
                  <a:lnTo>
                    <a:pt x="11" y="122"/>
                  </a:lnTo>
                  <a:lnTo>
                    <a:pt x="21" y="100"/>
                  </a:lnTo>
                  <a:lnTo>
                    <a:pt x="35" y="80"/>
                  </a:lnTo>
                  <a:lnTo>
                    <a:pt x="53" y="63"/>
                  </a:lnTo>
                  <a:lnTo>
                    <a:pt x="76" y="47"/>
                  </a:lnTo>
                  <a:lnTo>
                    <a:pt x="102" y="32"/>
                  </a:lnTo>
                  <a:lnTo>
                    <a:pt x="132" y="19"/>
                  </a:lnTo>
                  <a:lnTo>
                    <a:pt x="165" y="9"/>
                  </a:lnTo>
                  <a:lnTo>
                    <a:pt x="203" y="0"/>
                  </a:lnTo>
                  <a:lnTo>
                    <a:pt x="208" y="5"/>
                  </a:lnTo>
                  <a:lnTo>
                    <a:pt x="215" y="10"/>
                  </a:lnTo>
                  <a:lnTo>
                    <a:pt x="224" y="18"/>
                  </a:lnTo>
                  <a:lnTo>
                    <a:pt x="233" y="26"/>
                  </a:lnTo>
                  <a:lnTo>
                    <a:pt x="242" y="35"/>
                  </a:lnTo>
                  <a:lnTo>
                    <a:pt x="253" y="43"/>
                  </a:lnTo>
                  <a:lnTo>
                    <a:pt x="262" y="52"/>
                  </a:lnTo>
                  <a:lnTo>
                    <a:pt x="271" y="60"/>
                  </a:lnTo>
                  <a:lnTo>
                    <a:pt x="259" y="67"/>
                  </a:lnTo>
                  <a:lnTo>
                    <a:pt x="247" y="76"/>
                  </a:lnTo>
                  <a:lnTo>
                    <a:pt x="234" y="86"/>
                  </a:lnTo>
                  <a:lnTo>
                    <a:pt x="223" y="93"/>
                  </a:lnTo>
                  <a:lnTo>
                    <a:pt x="212" y="101"/>
                  </a:lnTo>
                  <a:lnTo>
                    <a:pt x="203" y="108"/>
                  </a:lnTo>
                  <a:lnTo>
                    <a:pt x="198" y="112"/>
                  </a:lnTo>
                  <a:lnTo>
                    <a:pt x="195" y="113"/>
                  </a:lnTo>
                  <a:lnTo>
                    <a:pt x="191" y="117"/>
                  </a:lnTo>
                  <a:lnTo>
                    <a:pt x="188" y="122"/>
                  </a:lnTo>
                  <a:lnTo>
                    <a:pt x="186" y="127"/>
                  </a:lnTo>
                  <a:lnTo>
                    <a:pt x="185" y="132"/>
                  </a:lnTo>
                  <a:lnTo>
                    <a:pt x="185" y="135"/>
                  </a:lnTo>
                  <a:lnTo>
                    <a:pt x="186" y="138"/>
                  </a:lnTo>
                  <a:lnTo>
                    <a:pt x="186" y="140"/>
                  </a:lnTo>
                  <a:lnTo>
                    <a:pt x="188" y="143"/>
                  </a:lnTo>
                  <a:lnTo>
                    <a:pt x="191" y="149"/>
                  </a:lnTo>
                  <a:lnTo>
                    <a:pt x="198" y="155"/>
                  </a:lnTo>
                  <a:lnTo>
                    <a:pt x="206" y="156"/>
                  </a:lnTo>
                  <a:lnTo>
                    <a:pt x="215" y="156"/>
                  </a:lnTo>
                  <a:lnTo>
                    <a:pt x="219" y="155"/>
                  </a:lnTo>
                  <a:lnTo>
                    <a:pt x="229" y="152"/>
                  </a:lnTo>
                  <a:lnTo>
                    <a:pt x="245" y="148"/>
                  </a:lnTo>
                  <a:lnTo>
                    <a:pt x="263" y="144"/>
                  </a:lnTo>
                  <a:lnTo>
                    <a:pt x="281" y="139"/>
                  </a:lnTo>
                  <a:lnTo>
                    <a:pt x="299" y="135"/>
                  </a:lnTo>
                  <a:lnTo>
                    <a:pt x="315" y="131"/>
                  </a:lnTo>
                  <a:lnTo>
                    <a:pt x="325" y="128"/>
                  </a:lnTo>
                  <a:lnTo>
                    <a:pt x="329" y="132"/>
                  </a:lnTo>
                  <a:lnTo>
                    <a:pt x="333" y="136"/>
                  </a:lnTo>
                  <a:lnTo>
                    <a:pt x="338" y="143"/>
                  </a:lnTo>
                  <a:lnTo>
                    <a:pt x="345" y="149"/>
                  </a:lnTo>
                  <a:lnTo>
                    <a:pt x="322" y="152"/>
                  </a:lnTo>
                  <a:lnTo>
                    <a:pt x="297" y="155"/>
                  </a:lnTo>
                  <a:lnTo>
                    <a:pt x="270" y="160"/>
                  </a:lnTo>
                  <a:lnTo>
                    <a:pt x="242" y="168"/>
                  </a:lnTo>
                  <a:lnTo>
                    <a:pt x="215" y="178"/>
                  </a:lnTo>
                  <a:lnTo>
                    <a:pt x="189" y="191"/>
                  </a:lnTo>
                  <a:lnTo>
                    <a:pt x="164" y="207"/>
                  </a:lnTo>
                  <a:lnTo>
                    <a:pt x="142" y="227"/>
                  </a:lnTo>
                  <a:lnTo>
                    <a:pt x="132" y="240"/>
                  </a:lnTo>
                  <a:lnTo>
                    <a:pt x="121" y="255"/>
                  </a:lnTo>
                  <a:lnTo>
                    <a:pt x="113" y="269"/>
                  </a:lnTo>
                  <a:lnTo>
                    <a:pt x="107" y="285"/>
                  </a:lnTo>
                  <a:lnTo>
                    <a:pt x="102" y="300"/>
                  </a:lnTo>
                  <a:lnTo>
                    <a:pt x="98" y="317"/>
                  </a:lnTo>
                  <a:lnTo>
                    <a:pt x="96" y="335"/>
                  </a:lnTo>
                  <a:lnTo>
                    <a:pt x="95" y="355"/>
                  </a:lnTo>
                  <a:lnTo>
                    <a:pt x="95" y="360"/>
                  </a:lnTo>
                  <a:lnTo>
                    <a:pt x="96" y="365"/>
                  </a:lnTo>
                  <a:lnTo>
                    <a:pt x="96" y="370"/>
                  </a:lnTo>
                  <a:lnTo>
                    <a:pt x="96" y="376"/>
                  </a:lnTo>
                  <a:lnTo>
                    <a:pt x="90" y="377"/>
                  </a:lnTo>
                  <a:lnTo>
                    <a:pt x="85" y="376"/>
                  </a:lnTo>
                  <a:lnTo>
                    <a:pt x="78" y="376"/>
                  </a:lnTo>
                  <a:lnTo>
                    <a:pt x="73" y="373"/>
                  </a:lnTo>
                  <a:close/>
                </a:path>
              </a:pathLst>
            </a:custGeom>
            <a:solidFill>
              <a:srgbClr val="C0C0C0"/>
            </a:solidFill>
            <a:ln w="9525">
              <a:noFill/>
              <a:round/>
              <a:headEnd/>
              <a:tailEnd/>
            </a:ln>
          </p:spPr>
          <p:txBody>
            <a:bodyPr/>
            <a:lstStyle/>
            <a:p>
              <a:pPr rtl="0"/>
              <a:endParaRPr lang="en-US" sz="3800"/>
            </a:p>
          </p:txBody>
        </p:sp>
        <p:sp>
          <p:nvSpPr>
            <p:cNvPr id="41662" name="Freeform 702"/>
            <p:cNvSpPr>
              <a:spLocks/>
            </p:cNvSpPr>
            <p:nvPr/>
          </p:nvSpPr>
          <p:spPr bwMode="auto">
            <a:xfrm>
              <a:off x="403" y="2511"/>
              <a:ext cx="243" cy="127"/>
            </a:xfrm>
            <a:custGeom>
              <a:avLst/>
              <a:gdLst>
                <a:gd name="T0" fmla="*/ 42 w 1064"/>
                <a:gd name="T1" fmla="*/ 49 h 555"/>
                <a:gd name="T2" fmla="*/ 34 w 1064"/>
                <a:gd name="T3" fmla="*/ 49 h 555"/>
                <a:gd name="T4" fmla="*/ 25 w 1064"/>
                <a:gd name="T5" fmla="*/ 49 h 555"/>
                <a:gd name="T6" fmla="*/ 20 w 1064"/>
                <a:gd name="T7" fmla="*/ 49 h 555"/>
                <a:gd name="T8" fmla="*/ 18 w 1064"/>
                <a:gd name="T9" fmla="*/ 49 h 555"/>
                <a:gd name="T10" fmla="*/ 18 w 1064"/>
                <a:gd name="T11" fmla="*/ 49 h 555"/>
                <a:gd name="T12" fmla="*/ 16 w 1064"/>
                <a:gd name="T13" fmla="*/ 49 h 555"/>
                <a:gd name="T14" fmla="*/ 12 w 1064"/>
                <a:gd name="T15" fmla="*/ 50 h 555"/>
                <a:gd name="T16" fmla="*/ 8 w 1064"/>
                <a:gd name="T17" fmla="*/ 52 h 555"/>
                <a:gd name="T18" fmla="*/ 5 w 1064"/>
                <a:gd name="T19" fmla="*/ 54 h 555"/>
                <a:gd name="T20" fmla="*/ 2 w 1064"/>
                <a:gd name="T21" fmla="*/ 58 h 555"/>
                <a:gd name="T22" fmla="*/ 0 w 1064"/>
                <a:gd name="T23" fmla="*/ 65 h 555"/>
                <a:gd name="T24" fmla="*/ 1 w 1064"/>
                <a:gd name="T25" fmla="*/ 71 h 555"/>
                <a:gd name="T26" fmla="*/ 5 w 1064"/>
                <a:gd name="T27" fmla="*/ 78 h 555"/>
                <a:gd name="T28" fmla="*/ 11 w 1064"/>
                <a:gd name="T29" fmla="*/ 83 h 555"/>
                <a:gd name="T30" fmla="*/ 19 w 1064"/>
                <a:gd name="T31" fmla="*/ 85 h 555"/>
                <a:gd name="T32" fmla="*/ 24 w 1064"/>
                <a:gd name="T33" fmla="*/ 86 h 555"/>
                <a:gd name="T34" fmla="*/ 30 w 1064"/>
                <a:gd name="T35" fmla="*/ 86 h 555"/>
                <a:gd name="T36" fmla="*/ 39 w 1064"/>
                <a:gd name="T37" fmla="*/ 86 h 555"/>
                <a:gd name="T38" fmla="*/ 47 w 1064"/>
                <a:gd name="T39" fmla="*/ 86 h 555"/>
                <a:gd name="T40" fmla="*/ 57 w 1064"/>
                <a:gd name="T41" fmla="*/ 91 h 555"/>
                <a:gd name="T42" fmla="*/ 70 w 1064"/>
                <a:gd name="T43" fmla="*/ 100 h 555"/>
                <a:gd name="T44" fmla="*/ 84 w 1064"/>
                <a:gd name="T45" fmla="*/ 108 h 555"/>
                <a:gd name="T46" fmla="*/ 98 w 1064"/>
                <a:gd name="T47" fmla="*/ 115 h 555"/>
                <a:gd name="T48" fmla="*/ 112 w 1064"/>
                <a:gd name="T49" fmla="*/ 120 h 555"/>
                <a:gd name="T50" fmla="*/ 126 w 1064"/>
                <a:gd name="T51" fmla="*/ 124 h 555"/>
                <a:gd name="T52" fmla="*/ 141 w 1064"/>
                <a:gd name="T53" fmla="*/ 126 h 555"/>
                <a:gd name="T54" fmla="*/ 157 w 1064"/>
                <a:gd name="T55" fmla="*/ 127 h 555"/>
                <a:gd name="T56" fmla="*/ 170 w 1064"/>
                <a:gd name="T57" fmla="*/ 127 h 555"/>
                <a:gd name="T58" fmla="*/ 180 w 1064"/>
                <a:gd name="T59" fmla="*/ 126 h 555"/>
                <a:gd name="T60" fmla="*/ 190 w 1064"/>
                <a:gd name="T61" fmla="*/ 124 h 555"/>
                <a:gd name="T62" fmla="*/ 200 w 1064"/>
                <a:gd name="T63" fmla="*/ 121 h 555"/>
                <a:gd name="T64" fmla="*/ 209 w 1064"/>
                <a:gd name="T65" fmla="*/ 118 h 555"/>
                <a:gd name="T66" fmla="*/ 217 w 1064"/>
                <a:gd name="T67" fmla="*/ 113 h 555"/>
                <a:gd name="T68" fmla="*/ 224 w 1064"/>
                <a:gd name="T69" fmla="*/ 109 h 555"/>
                <a:gd name="T70" fmla="*/ 230 w 1064"/>
                <a:gd name="T71" fmla="*/ 103 h 555"/>
                <a:gd name="T72" fmla="*/ 236 w 1064"/>
                <a:gd name="T73" fmla="*/ 96 h 555"/>
                <a:gd name="T74" fmla="*/ 240 w 1064"/>
                <a:gd name="T75" fmla="*/ 89 h 555"/>
                <a:gd name="T76" fmla="*/ 243 w 1064"/>
                <a:gd name="T77" fmla="*/ 80 h 555"/>
                <a:gd name="T78" fmla="*/ 243 w 1064"/>
                <a:gd name="T79" fmla="*/ 71 h 555"/>
                <a:gd name="T80" fmla="*/ 241 w 1064"/>
                <a:gd name="T81" fmla="*/ 60 h 555"/>
                <a:gd name="T82" fmla="*/ 236 w 1064"/>
                <a:gd name="T83" fmla="*/ 47 h 555"/>
                <a:gd name="T84" fmla="*/ 227 w 1064"/>
                <a:gd name="T85" fmla="*/ 36 h 555"/>
                <a:gd name="T86" fmla="*/ 216 w 1064"/>
                <a:gd name="T87" fmla="*/ 25 h 555"/>
                <a:gd name="T88" fmla="*/ 202 w 1064"/>
                <a:gd name="T89" fmla="*/ 16 h 555"/>
                <a:gd name="T90" fmla="*/ 186 w 1064"/>
                <a:gd name="T91" fmla="*/ 9 h 555"/>
                <a:gd name="T92" fmla="*/ 168 w 1064"/>
                <a:gd name="T93" fmla="*/ 4 h 555"/>
                <a:gd name="T94" fmla="*/ 149 w 1064"/>
                <a:gd name="T95" fmla="*/ 1 h 555"/>
                <a:gd name="T96" fmla="*/ 131 w 1064"/>
                <a:gd name="T97" fmla="*/ 0 h 555"/>
                <a:gd name="T98" fmla="*/ 114 w 1064"/>
                <a:gd name="T99" fmla="*/ 2 h 555"/>
                <a:gd name="T100" fmla="*/ 98 w 1064"/>
                <a:gd name="T101" fmla="*/ 5 h 555"/>
                <a:gd name="T102" fmla="*/ 84 w 1064"/>
                <a:gd name="T103" fmla="*/ 10 h 555"/>
                <a:gd name="T104" fmla="*/ 71 w 1064"/>
                <a:gd name="T105" fmla="*/ 16 h 555"/>
                <a:gd name="T106" fmla="*/ 61 w 1064"/>
                <a:gd name="T107" fmla="*/ 24 h 555"/>
                <a:gd name="T108" fmla="*/ 53 w 1064"/>
                <a:gd name="T109" fmla="*/ 33 h 555"/>
                <a:gd name="T110" fmla="*/ 47 w 1064"/>
                <a:gd name="T111" fmla="*/ 43 h 5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64"/>
                <a:gd name="T169" fmla="*/ 0 h 555"/>
                <a:gd name="T170" fmla="*/ 1064 w 1064"/>
                <a:gd name="T171" fmla="*/ 555 h 55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64" h="555">
                  <a:moveTo>
                    <a:pt x="195" y="213"/>
                  </a:moveTo>
                  <a:lnTo>
                    <a:pt x="183" y="213"/>
                  </a:lnTo>
                  <a:lnTo>
                    <a:pt x="166" y="213"/>
                  </a:lnTo>
                  <a:lnTo>
                    <a:pt x="148" y="213"/>
                  </a:lnTo>
                  <a:lnTo>
                    <a:pt x="129" y="212"/>
                  </a:lnTo>
                  <a:lnTo>
                    <a:pt x="110" y="212"/>
                  </a:lnTo>
                  <a:lnTo>
                    <a:pt x="96" y="212"/>
                  </a:lnTo>
                  <a:lnTo>
                    <a:pt x="86" y="212"/>
                  </a:lnTo>
                  <a:lnTo>
                    <a:pt x="82" y="212"/>
                  </a:lnTo>
                  <a:lnTo>
                    <a:pt x="80" y="212"/>
                  </a:lnTo>
                  <a:lnTo>
                    <a:pt x="80" y="213"/>
                  </a:lnTo>
                  <a:lnTo>
                    <a:pt x="71" y="215"/>
                  </a:lnTo>
                  <a:lnTo>
                    <a:pt x="61" y="216"/>
                  </a:lnTo>
                  <a:lnTo>
                    <a:pt x="53" y="219"/>
                  </a:lnTo>
                  <a:lnTo>
                    <a:pt x="44" y="222"/>
                  </a:lnTo>
                  <a:lnTo>
                    <a:pt x="36" y="226"/>
                  </a:lnTo>
                  <a:lnTo>
                    <a:pt x="28" y="232"/>
                  </a:lnTo>
                  <a:lnTo>
                    <a:pt x="22" y="237"/>
                  </a:lnTo>
                  <a:lnTo>
                    <a:pt x="15" y="243"/>
                  </a:lnTo>
                  <a:lnTo>
                    <a:pt x="8" y="255"/>
                  </a:lnTo>
                  <a:lnTo>
                    <a:pt x="2" y="268"/>
                  </a:lnTo>
                  <a:lnTo>
                    <a:pt x="0" y="282"/>
                  </a:lnTo>
                  <a:lnTo>
                    <a:pt x="0" y="297"/>
                  </a:lnTo>
                  <a:lnTo>
                    <a:pt x="4" y="312"/>
                  </a:lnTo>
                  <a:lnTo>
                    <a:pt x="10" y="328"/>
                  </a:lnTo>
                  <a:lnTo>
                    <a:pt x="21" y="341"/>
                  </a:lnTo>
                  <a:lnTo>
                    <a:pt x="32" y="352"/>
                  </a:lnTo>
                  <a:lnTo>
                    <a:pt x="48" y="362"/>
                  </a:lnTo>
                  <a:lnTo>
                    <a:pt x="64" y="368"/>
                  </a:lnTo>
                  <a:lnTo>
                    <a:pt x="82" y="373"/>
                  </a:lnTo>
                  <a:lnTo>
                    <a:pt x="100" y="375"/>
                  </a:lnTo>
                  <a:lnTo>
                    <a:pt x="104" y="375"/>
                  </a:lnTo>
                  <a:lnTo>
                    <a:pt x="114" y="375"/>
                  </a:lnTo>
                  <a:lnTo>
                    <a:pt x="131" y="375"/>
                  </a:lnTo>
                  <a:lnTo>
                    <a:pt x="149" y="375"/>
                  </a:lnTo>
                  <a:lnTo>
                    <a:pt x="170" y="375"/>
                  </a:lnTo>
                  <a:lnTo>
                    <a:pt x="190" y="375"/>
                  </a:lnTo>
                  <a:lnTo>
                    <a:pt x="207" y="375"/>
                  </a:lnTo>
                  <a:lnTo>
                    <a:pt x="220" y="375"/>
                  </a:lnTo>
                  <a:lnTo>
                    <a:pt x="248" y="398"/>
                  </a:lnTo>
                  <a:lnTo>
                    <a:pt x="277" y="419"/>
                  </a:lnTo>
                  <a:lnTo>
                    <a:pt x="307" y="438"/>
                  </a:lnTo>
                  <a:lnTo>
                    <a:pt x="337" y="457"/>
                  </a:lnTo>
                  <a:lnTo>
                    <a:pt x="367" y="473"/>
                  </a:lnTo>
                  <a:lnTo>
                    <a:pt x="397" y="489"/>
                  </a:lnTo>
                  <a:lnTo>
                    <a:pt x="427" y="502"/>
                  </a:lnTo>
                  <a:lnTo>
                    <a:pt x="458" y="514"/>
                  </a:lnTo>
                  <a:lnTo>
                    <a:pt x="489" y="524"/>
                  </a:lnTo>
                  <a:lnTo>
                    <a:pt x="520" y="533"/>
                  </a:lnTo>
                  <a:lnTo>
                    <a:pt x="553" y="541"/>
                  </a:lnTo>
                  <a:lnTo>
                    <a:pt x="585" y="548"/>
                  </a:lnTo>
                  <a:lnTo>
                    <a:pt x="618" y="551"/>
                  </a:lnTo>
                  <a:lnTo>
                    <a:pt x="652" y="554"/>
                  </a:lnTo>
                  <a:lnTo>
                    <a:pt x="686" y="555"/>
                  </a:lnTo>
                  <a:lnTo>
                    <a:pt x="719" y="555"/>
                  </a:lnTo>
                  <a:lnTo>
                    <a:pt x="743" y="554"/>
                  </a:lnTo>
                  <a:lnTo>
                    <a:pt x="766" y="553"/>
                  </a:lnTo>
                  <a:lnTo>
                    <a:pt x="790" y="550"/>
                  </a:lnTo>
                  <a:lnTo>
                    <a:pt x="812" y="546"/>
                  </a:lnTo>
                  <a:lnTo>
                    <a:pt x="834" y="541"/>
                  </a:lnTo>
                  <a:lnTo>
                    <a:pt x="855" y="536"/>
                  </a:lnTo>
                  <a:lnTo>
                    <a:pt x="874" y="529"/>
                  </a:lnTo>
                  <a:lnTo>
                    <a:pt x="895" y="522"/>
                  </a:lnTo>
                  <a:lnTo>
                    <a:pt x="913" y="514"/>
                  </a:lnTo>
                  <a:lnTo>
                    <a:pt x="932" y="506"/>
                  </a:lnTo>
                  <a:lnTo>
                    <a:pt x="948" y="496"/>
                  </a:lnTo>
                  <a:lnTo>
                    <a:pt x="964" y="486"/>
                  </a:lnTo>
                  <a:lnTo>
                    <a:pt x="980" y="475"/>
                  </a:lnTo>
                  <a:lnTo>
                    <a:pt x="994" y="463"/>
                  </a:lnTo>
                  <a:lnTo>
                    <a:pt x="1007" y="451"/>
                  </a:lnTo>
                  <a:lnTo>
                    <a:pt x="1019" y="438"/>
                  </a:lnTo>
                  <a:lnTo>
                    <a:pt x="1032" y="421"/>
                  </a:lnTo>
                  <a:lnTo>
                    <a:pt x="1042" y="405"/>
                  </a:lnTo>
                  <a:lnTo>
                    <a:pt x="1050" y="388"/>
                  </a:lnTo>
                  <a:lnTo>
                    <a:pt x="1056" y="368"/>
                  </a:lnTo>
                  <a:lnTo>
                    <a:pt x="1062" y="350"/>
                  </a:lnTo>
                  <a:lnTo>
                    <a:pt x="1064" y="330"/>
                  </a:lnTo>
                  <a:lnTo>
                    <a:pt x="1064" y="311"/>
                  </a:lnTo>
                  <a:lnTo>
                    <a:pt x="1063" y="291"/>
                  </a:lnTo>
                  <a:lnTo>
                    <a:pt x="1056" y="263"/>
                  </a:lnTo>
                  <a:lnTo>
                    <a:pt x="1047" y="234"/>
                  </a:lnTo>
                  <a:lnTo>
                    <a:pt x="1033" y="207"/>
                  </a:lnTo>
                  <a:lnTo>
                    <a:pt x="1016" y="181"/>
                  </a:lnTo>
                  <a:lnTo>
                    <a:pt x="995" y="156"/>
                  </a:lnTo>
                  <a:lnTo>
                    <a:pt x="972" y="133"/>
                  </a:lnTo>
                  <a:lnTo>
                    <a:pt x="946" y="111"/>
                  </a:lnTo>
                  <a:lnTo>
                    <a:pt x="916" y="90"/>
                  </a:lnTo>
                  <a:lnTo>
                    <a:pt x="885" y="72"/>
                  </a:lnTo>
                  <a:lnTo>
                    <a:pt x="851" y="55"/>
                  </a:lnTo>
                  <a:lnTo>
                    <a:pt x="814" y="39"/>
                  </a:lnTo>
                  <a:lnTo>
                    <a:pt x="777" y="27"/>
                  </a:lnTo>
                  <a:lnTo>
                    <a:pt x="736" y="17"/>
                  </a:lnTo>
                  <a:lnTo>
                    <a:pt x="696" y="8"/>
                  </a:lnTo>
                  <a:lnTo>
                    <a:pt x="653" y="3"/>
                  </a:lnTo>
                  <a:lnTo>
                    <a:pt x="610" y="0"/>
                  </a:lnTo>
                  <a:lnTo>
                    <a:pt x="572" y="0"/>
                  </a:lnTo>
                  <a:lnTo>
                    <a:pt x="535" y="3"/>
                  </a:lnTo>
                  <a:lnTo>
                    <a:pt x="498" y="7"/>
                  </a:lnTo>
                  <a:lnTo>
                    <a:pt x="463" y="12"/>
                  </a:lnTo>
                  <a:lnTo>
                    <a:pt x="430" y="21"/>
                  </a:lnTo>
                  <a:lnTo>
                    <a:pt x="398" y="30"/>
                  </a:lnTo>
                  <a:lnTo>
                    <a:pt x="368" y="42"/>
                  </a:lnTo>
                  <a:lnTo>
                    <a:pt x="341" y="56"/>
                  </a:lnTo>
                  <a:lnTo>
                    <a:pt x="313" y="70"/>
                  </a:lnTo>
                  <a:lnTo>
                    <a:pt x="290" y="87"/>
                  </a:lnTo>
                  <a:lnTo>
                    <a:pt x="268" y="105"/>
                  </a:lnTo>
                  <a:lnTo>
                    <a:pt x="248" y="124"/>
                  </a:lnTo>
                  <a:lnTo>
                    <a:pt x="230" y="144"/>
                  </a:lnTo>
                  <a:lnTo>
                    <a:pt x="216" y="166"/>
                  </a:lnTo>
                  <a:lnTo>
                    <a:pt x="204" y="190"/>
                  </a:lnTo>
                  <a:lnTo>
                    <a:pt x="195" y="213"/>
                  </a:lnTo>
                  <a:close/>
                </a:path>
              </a:pathLst>
            </a:custGeom>
            <a:solidFill>
              <a:srgbClr val="000000"/>
            </a:solidFill>
            <a:ln w="9525">
              <a:noFill/>
              <a:round/>
              <a:headEnd/>
              <a:tailEnd/>
            </a:ln>
          </p:spPr>
          <p:txBody>
            <a:bodyPr/>
            <a:lstStyle/>
            <a:p>
              <a:pPr rtl="0"/>
              <a:endParaRPr lang="en-US" sz="3800"/>
            </a:p>
          </p:txBody>
        </p:sp>
        <p:sp>
          <p:nvSpPr>
            <p:cNvPr id="41663" name="Freeform 703"/>
            <p:cNvSpPr>
              <a:spLocks/>
            </p:cNvSpPr>
            <p:nvPr/>
          </p:nvSpPr>
          <p:spPr bwMode="auto">
            <a:xfrm>
              <a:off x="414" y="2523"/>
              <a:ext cx="221" cy="105"/>
            </a:xfrm>
            <a:custGeom>
              <a:avLst/>
              <a:gdLst>
                <a:gd name="T0" fmla="*/ 44 w 969"/>
                <a:gd name="T1" fmla="*/ 39 h 461"/>
                <a:gd name="T2" fmla="*/ 49 w 969"/>
                <a:gd name="T3" fmla="*/ 30 h 461"/>
                <a:gd name="T4" fmla="*/ 56 w 969"/>
                <a:gd name="T5" fmla="*/ 22 h 461"/>
                <a:gd name="T6" fmla="*/ 65 w 969"/>
                <a:gd name="T7" fmla="*/ 15 h 461"/>
                <a:gd name="T8" fmla="*/ 77 w 969"/>
                <a:gd name="T9" fmla="*/ 9 h 461"/>
                <a:gd name="T10" fmla="*/ 90 w 969"/>
                <a:gd name="T11" fmla="*/ 4 h 461"/>
                <a:gd name="T12" fmla="*/ 104 w 969"/>
                <a:gd name="T13" fmla="*/ 1 h 461"/>
                <a:gd name="T14" fmla="*/ 120 w 969"/>
                <a:gd name="T15" fmla="*/ 0 h 461"/>
                <a:gd name="T16" fmla="*/ 137 w 969"/>
                <a:gd name="T17" fmla="*/ 1 h 461"/>
                <a:gd name="T18" fmla="*/ 153 w 969"/>
                <a:gd name="T19" fmla="*/ 3 h 461"/>
                <a:gd name="T20" fmla="*/ 169 w 969"/>
                <a:gd name="T21" fmla="*/ 8 h 461"/>
                <a:gd name="T22" fmla="*/ 184 w 969"/>
                <a:gd name="T23" fmla="*/ 14 h 461"/>
                <a:gd name="T24" fmla="*/ 196 w 969"/>
                <a:gd name="T25" fmla="*/ 22 h 461"/>
                <a:gd name="T26" fmla="*/ 207 w 969"/>
                <a:gd name="T27" fmla="*/ 31 h 461"/>
                <a:gd name="T28" fmla="*/ 215 w 969"/>
                <a:gd name="T29" fmla="*/ 41 h 461"/>
                <a:gd name="T30" fmla="*/ 220 w 969"/>
                <a:gd name="T31" fmla="*/ 51 h 461"/>
                <a:gd name="T32" fmla="*/ 221 w 969"/>
                <a:gd name="T33" fmla="*/ 60 h 461"/>
                <a:gd name="T34" fmla="*/ 221 w 969"/>
                <a:gd name="T35" fmla="*/ 67 h 461"/>
                <a:gd name="T36" fmla="*/ 219 w 969"/>
                <a:gd name="T37" fmla="*/ 73 h 461"/>
                <a:gd name="T38" fmla="*/ 215 w 969"/>
                <a:gd name="T39" fmla="*/ 79 h 461"/>
                <a:gd name="T40" fmla="*/ 211 w 969"/>
                <a:gd name="T41" fmla="*/ 84 h 461"/>
                <a:gd name="T42" fmla="*/ 205 w 969"/>
                <a:gd name="T43" fmla="*/ 89 h 461"/>
                <a:gd name="T44" fmla="*/ 199 w 969"/>
                <a:gd name="T45" fmla="*/ 93 h 461"/>
                <a:gd name="T46" fmla="*/ 192 w 969"/>
                <a:gd name="T47" fmla="*/ 97 h 461"/>
                <a:gd name="T48" fmla="*/ 184 w 969"/>
                <a:gd name="T49" fmla="*/ 100 h 461"/>
                <a:gd name="T50" fmla="*/ 176 w 969"/>
                <a:gd name="T51" fmla="*/ 102 h 461"/>
                <a:gd name="T52" fmla="*/ 167 w 969"/>
                <a:gd name="T53" fmla="*/ 104 h 461"/>
                <a:gd name="T54" fmla="*/ 158 w 969"/>
                <a:gd name="T55" fmla="*/ 105 h 461"/>
                <a:gd name="T56" fmla="*/ 146 w 969"/>
                <a:gd name="T57" fmla="*/ 105 h 461"/>
                <a:gd name="T58" fmla="*/ 131 w 969"/>
                <a:gd name="T59" fmla="*/ 104 h 461"/>
                <a:gd name="T60" fmla="*/ 117 w 969"/>
                <a:gd name="T61" fmla="*/ 102 h 461"/>
                <a:gd name="T62" fmla="*/ 103 w 969"/>
                <a:gd name="T63" fmla="*/ 98 h 461"/>
                <a:gd name="T64" fmla="*/ 89 w 969"/>
                <a:gd name="T65" fmla="*/ 93 h 461"/>
                <a:gd name="T66" fmla="*/ 76 w 969"/>
                <a:gd name="T67" fmla="*/ 87 h 461"/>
                <a:gd name="T68" fmla="*/ 63 w 969"/>
                <a:gd name="T69" fmla="*/ 79 h 461"/>
                <a:gd name="T70" fmla="*/ 51 w 969"/>
                <a:gd name="T71" fmla="*/ 70 h 461"/>
                <a:gd name="T72" fmla="*/ 44 w 969"/>
                <a:gd name="T73" fmla="*/ 64 h 461"/>
                <a:gd name="T74" fmla="*/ 42 w 969"/>
                <a:gd name="T75" fmla="*/ 63 h 461"/>
                <a:gd name="T76" fmla="*/ 12 w 969"/>
                <a:gd name="T77" fmla="*/ 63 h 461"/>
                <a:gd name="T78" fmla="*/ 7 w 969"/>
                <a:gd name="T79" fmla="*/ 63 h 461"/>
                <a:gd name="T80" fmla="*/ 4 w 969"/>
                <a:gd name="T81" fmla="*/ 61 h 461"/>
                <a:gd name="T82" fmla="*/ 1 w 969"/>
                <a:gd name="T83" fmla="*/ 58 h 461"/>
                <a:gd name="T84" fmla="*/ 0 w 969"/>
                <a:gd name="T85" fmla="*/ 55 h 461"/>
                <a:gd name="T86" fmla="*/ 0 w 969"/>
                <a:gd name="T87" fmla="*/ 53 h 461"/>
                <a:gd name="T88" fmla="*/ 1 w 969"/>
                <a:gd name="T89" fmla="*/ 51 h 461"/>
                <a:gd name="T90" fmla="*/ 4 w 969"/>
                <a:gd name="T91" fmla="*/ 49 h 461"/>
                <a:gd name="T92" fmla="*/ 8 w 969"/>
                <a:gd name="T93" fmla="*/ 48 h 461"/>
                <a:gd name="T94" fmla="*/ 8 w 969"/>
                <a:gd name="T95" fmla="*/ 48 h 461"/>
                <a:gd name="T96" fmla="*/ 7 w 969"/>
                <a:gd name="T97" fmla="*/ 48 h 461"/>
                <a:gd name="T98" fmla="*/ 39 w 969"/>
                <a:gd name="T99" fmla="*/ 48 h 461"/>
                <a:gd name="T100" fmla="*/ 42 w 969"/>
                <a:gd name="T101" fmla="*/ 46 h 46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69"/>
                <a:gd name="T154" fmla="*/ 0 h 461"/>
                <a:gd name="T155" fmla="*/ 969 w 969"/>
                <a:gd name="T156" fmla="*/ 461 h 46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69" h="461">
                  <a:moveTo>
                    <a:pt x="189" y="194"/>
                  </a:moveTo>
                  <a:lnTo>
                    <a:pt x="194" y="173"/>
                  </a:lnTo>
                  <a:lnTo>
                    <a:pt x="203" y="152"/>
                  </a:lnTo>
                  <a:lnTo>
                    <a:pt x="215" y="133"/>
                  </a:lnTo>
                  <a:lnTo>
                    <a:pt x="229" y="113"/>
                  </a:lnTo>
                  <a:lnTo>
                    <a:pt x="246" y="96"/>
                  </a:lnTo>
                  <a:lnTo>
                    <a:pt x="265" y="79"/>
                  </a:lnTo>
                  <a:lnTo>
                    <a:pt x="287" y="65"/>
                  </a:lnTo>
                  <a:lnTo>
                    <a:pt x="312" y="51"/>
                  </a:lnTo>
                  <a:lnTo>
                    <a:pt x="338" y="39"/>
                  </a:lnTo>
                  <a:lnTo>
                    <a:pt x="366" y="27"/>
                  </a:lnTo>
                  <a:lnTo>
                    <a:pt x="394" y="18"/>
                  </a:lnTo>
                  <a:lnTo>
                    <a:pt x="425" y="12"/>
                  </a:lnTo>
                  <a:lnTo>
                    <a:pt x="458" y="5"/>
                  </a:lnTo>
                  <a:lnTo>
                    <a:pt x="490" y="1"/>
                  </a:lnTo>
                  <a:lnTo>
                    <a:pt x="526" y="0"/>
                  </a:lnTo>
                  <a:lnTo>
                    <a:pt x="561" y="0"/>
                  </a:lnTo>
                  <a:lnTo>
                    <a:pt x="599" y="3"/>
                  </a:lnTo>
                  <a:lnTo>
                    <a:pt x="636" y="8"/>
                  </a:lnTo>
                  <a:lnTo>
                    <a:pt x="673" y="14"/>
                  </a:lnTo>
                  <a:lnTo>
                    <a:pt x="709" y="24"/>
                  </a:lnTo>
                  <a:lnTo>
                    <a:pt x="743" y="34"/>
                  </a:lnTo>
                  <a:lnTo>
                    <a:pt x="775" y="47"/>
                  </a:lnTo>
                  <a:lnTo>
                    <a:pt x="805" y="61"/>
                  </a:lnTo>
                  <a:lnTo>
                    <a:pt x="835" y="78"/>
                  </a:lnTo>
                  <a:lnTo>
                    <a:pt x="861" y="95"/>
                  </a:lnTo>
                  <a:lnTo>
                    <a:pt x="885" y="115"/>
                  </a:lnTo>
                  <a:lnTo>
                    <a:pt x="907" y="134"/>
                  </a:lnTo>
                  <a:lnTo>
                    <a:pt x="925" y="156"/>
                  </a:lnTo>
                  <a:lnTo>
                    <a:pt x="941" y="178"/>
                  </a:lnTo>
                  <a:lnTo>
                    <a:pt x="954" y="200"/>
                  </a:lnTo>
                  <a:lnTo>
                    <a:pt x="963" y="224"/>
                  </a:lnTo>
                  <a:lnTo>
                    <a:pt x="968" y="249"/>
                  </a:lnTo>
                  <a:lnTo>
                    <a:pt x="969" y="264"/>
                  </a:lnTo>
                  <a:lnTo>
                    <a:pt x="969" y="278"/>
                  </a:lnTo>
                  <a:lnTo>
                    <a:pt x="967" y="293"/>
                  </a:lnTo>
                  <a:lnTo>
                    <a:pt x="963" y="307"/>
                  </a:lnTo>
                  <a:lnTo>
                    <a:pt x="959" y="321"/>
                  </a:lnTo>
                  <a:lnTo>
                    <a:pt x="951" y="334"/>
                  </a:lnTo>
                  <a:lnTo>
                    <a:pt x="943" y="346"/>
                  </a:lnTo>
                  <a:lnTo>
                    <a:pt x="934" y="359"/>
                  </a:lnTo>
                  <a:lnTo>
                    <a:pt x="924" y="370"/>
                  </a:lnTo>
                  <a:lnTo>
                    <a:pt x="913" y="380"/>
                  </a:lnTo>
                  <a:lnTo>
                    <a:pt x="900" y="390"/>
                  </a:lnTo>
                  <a:lnTo>
                    <a:pt x="887" y="399"/>
                  </a:lnTo>
                  <a:lnTo>
                    <a:pt x="873" y="409"/>
                  </a:lnTo>
                  <a:lnTo>
                    <a:pt x="859" y="416"/>
                  </a:lnTo>
                  <a:lnTo>
                    <a:pt x="842" y="424"/>
                  </a:lnTo>
                  <a:lnTo>
                    <a:pt x="826" y="431"/>
                  </a:lnTo>
                  <a:lnTo>
                    <a:pt x="808" y="437"/>
                  </a:lnTo>
                  <a:lnTo>
                    <a:pt x="790" y="442"/>
                  </a:lnTo>
                  <a:lnTo>
                    <a:pt x="772" y="448"/>
                  </a:lnTo>
                  <a:lnTo>
                    <a:pt x="752" y="451"/>
                  </a:lnTo>
                  <a:lnTo>
                    <a:pt x="733" y="455"/>
                  </a:lnTo>
                  <a:lnTo>
                    <a:pt x="712" y="458"/>
                  </a:lnTo>
                  <a:lnTo>
                    <a:pt x="691" y="459"/>
                  </a:lnTo>
                  <a:lnTo>
                    <a:pt x="670" y="461"/>
                  </a:lnTo>
                  <a:lnTo>
                    <a:pt x="638" y="461"/>
                  </a:lnTo>
                  <a:lnTo>
                    <a:pt x="605" y="459"/>
                  </a:lnTo>
                  <a:lnTo>
                    <a:pt x="574" y="457"/>
                  </a:lnTo>
                  <a:lnTo>
                    <a:pt x="543" y="451"/>
                  </a:lnTo>
                  <a:lnTo>
                    <a:pt x="511" y="446"/>
                  </a:lnTo>
                  <a:lnTo>
                    <a:pt x="481" y="438"/>
                  </a:lnTo>
                  <a:lnTo>
                    <a:pt x="451" y="431"/>
                  </a:lnTo>
                  <a:lnTo>
                    <a:pt x="422" y="420"/>
                  </a:lnTo>
                  <a:lnTo>
                    <a:pt x="392" y="409"/>
                  </a:lnTo>
                  <a:lnTo>
                    <a:pt x="363" y="396"/>
                  </a:lnTo>
                  <a:lnTo>
                    <a:pt x="334" y="380"/>
                  </a:lnTo>
                  <a:lnTo>
                    <a:pt x="306" y="364"/>
                  </a:lnTo>
                  <a:lnTo>
                    <a:pt x="277" y="346"/>
                  </a:lnTo>
                  <a:lnTo>
                    <a:pt x="250" y="327"/>
                  </a:lnTo>
                  <a:lnTo>
                    <a:pt x="222" y="306"/>
                  </a:lnTo>
                  <a:lnTo>
                    <a:pt x="195" y="284"/>
                  </a:lnTo>
                  <a:lnTo>
                    <a:pt x="191" y="281"/>
                  </a:lnTo>
                  <a:lnTo>
                    <a:pt x="187" y="280"/>
                  </a:lnTo>
                  <a:lnTo>
                    <a:pt x="183" y="278"/>
                  </a:lnTo>
                  <a:lnTo>
                    <a:pt x="179" y="278"/>
                  </a:lnTo>
                  <a:lnTo>
                    <a:pt x="52" y="278"/>
                  </a:lnTo>
                  <a:lnTo>
                    <a:pt x="43" y="277"/>
                  </a:lnTo>
                  <a:lnTo>
                    <a:pt x="32" y="276"/>
                  </a:lnTo>
                  <a:lnTo>
                    <a:pt x="25" y="272"/>
                  </a:lnTo>
                  <a:lnTo>
                    <a:pt x="17" y="268"/>
                  </a:lnTo>
                  <a:lnTo>
                    <a:pt x="10" y="263"/>
                  </a:lnTo>
                  <a:lnTo>
                    <a:pt x="5" y="256"/>
                  </a:lnTo>
                  <a:lnTo>
                    <a:pt x="1" y="250"/>
                  </a:lnTo>
                  <a:lnTo>
                    <a:pt x="0" y="243"/>
                  </a:lnTo>
                  <a:lnTo>
                    <a:pt x="0" y="238"/>
                  </a:lnTo>
                  <a:lnTo>
                    <a:pt x="0" y="234"/>
                  </a:lnTo>
                  <a:lnTo>
                    <a:pt x="2" y="230"/>
                  </a:lnTo>
                  <a:lnTo>
                    <a:pt x="5" y="226"/>
                  </a:lnTo>
                  <a:lnTo>
                    <a:pt x="10" y="221"/>
                  </a:lnTo>
                  <a:lnTo>
                    <a:pt x="17" y="217"/>
                  </a:lnTo>
                  <a:lnTo>
                    <a:pt x="26" y="213"/>
                  </a:lnTo>
                  <a:lnTo>
                    <a:pt x="35" y="212"/>
                  </a:lnTo>
                  <a:lnTo>
                    <a:pt x="34" y="212"/>
                  </a:lnTo>
                  <a:lnTo>
                    <a:pt x="32" y="212"/>
                  </a:lnTo>
                  <a:lnTo>
                    <a:pt x="164" y="213"/>
                  </a:lnTo>
                  <a:lnTo>
                    <a:pt x="172" y="212"/>
                  </a:lnTo>
                  <a:lnTo>
                    <a:pt x="179" y="207"/>
                  </a:lnTo>
                  <a:lnTo>
                    <a:pt x="185" y="202"/>
                  </a:lnTo>
                  <a:lnTo>
                    <a:pt x="189" y="194"/>
                  </a:lnTo>
                  <a:close/>
                </a:path>
              </a:pathLst>
            </a:custGeom>
            <a:solidFill>
              <a:srgbClr val="C0C0C0"/>
            </a:solidFill>
            <a:ln w="9525">
              <a:noFill/>
              <a:round/>
              <a:headEnd/>
              <a:tailEnd/>
            </a:ln>
          </p:spPr>
          <p:txBody>
            <a:bodyPr/>
            <a:lstStyle/>
            <a:p>
              <a:pPr rtl="0"/>
              <a:endParaRPr lang="en-US" sz="3800"/>
            </a:p>
          </p:txBody>
        </p:sp>
        <p:sp>
          <p:nvSpPr>
            <p:cNvPr id="41664" name="Freeform 704"/>
            <p:cNvSpPr>
              <a:spLocks/>
            </p:cNvSpPr>
            <p:nvPr/>
          </p:nvSpPr>
          <p:spPr bwMode="auto">
            <a:xfrm>
              <a:off x="429" y="2498"/>
              <a:ext cx="247" cy="97"/>
            </a:xfrm>
            <a:custGeom>
              <a:avLst/>
              <a:gdLst>
                <a:gd name="T0" fmla="*/ 0 w 1077"/>
                <a:gd name="T1" fmla="*/ 67 h 421"/>
                <a:gd name="T2" fmla="*/ 0 w 1077"/>
                <a:gd name="T3" fmla="*/ 68 h 421"/>
                <a:gd name="T4" fmla="*/ 0 w 1077"/>
                <a:gd name="T5" fmla="*/ 70 h 421"/>
                <a:gd name="T6" fmla="*/ 2 w 1077"/>
                <a:gd name="T7" fmla="*/ 73 h 421"/>
                <a:gd name="T8" fmla="*/ 25 w 1077"/>
                <a:gd name="T9" fmla="*/ 81 h 421"/>
                <a:gd name="T10" fmla="*/ 26 w 1077"/>
                <a:gd name="T11" fmla="*/ 81 h 421"/>
                <a:gd name="T12" fmla="*/ 26 w 1077"/>
                <a:gd name="T13" fmla="*/ 81 h 421"/>
                <a:gd name="T14" fmla="*/ 29 w 1077"/>
                <a:gd name="T15" fmla="*/ 81 h 421"/>
                <a:gd name="T16" fmla="*/ 34 w 1077"/>
                <a:gd name="T17" fmla="*/ 82 h 421"/>
                <a:gd name="T18" fmla="*/ 39 w 1077"/>
                <a:gd name="T19" fmla="*/ 82 h 421"/>
                <a:gd name="T20" fmla="*/ 41 w 1077"/>
                <a:gd name="T21" fmla="*/ 83 h 421"/>
                <a:gd name="T22" fmla="*/ 61 w 1077"/>
                <a:gd name="T23" fmla="*/ 87 h 421"/>
                <a:gd name="T24" fmla="*/ 80 w 1077"/>
                <a:gd name="T25" fmla="*/ 91 h 421"/>
                <a:gd name="T26" fmla="*/ 99 w 1077"/>
                <a:gd name="T27" fmla="*/ 94 h 421"/>
                <a:gd name="T28" fmla="*/ 117 w 1077"/>
                <a:gd name="T29" fmla="*/ 95 h 421"/>
                <a:gd name="T30" fmla="*/ 135 w 1077"/>
                <a:gd name="T31" fmla="*/ 97 h 421"/>
                <a:gd name="T32" fmla="*/ 151 w 1077"/>
                <a:gd name="T33" fmla="*/ 97 h 421"/>
                <a:gd name="T34" fmla="*/ 167 w 1077"/>
                <a:gd name="T35" fmla="*/ 97 h 421"/>
                <a:gd name="T36" fmla="*/ 181 w 1077"/>
                <a:gd name="T37" fmla="*/ 97 h 421"/>
                <a:gd name="T38" fmla="*/ 194 w 1077"/>
                <a:gd name="T39" fmla="*/ 96 h 421"/>
                <a:gd name="T40" fmla="*/ 206 w 1077"/>
                <a:gd name="T41" fmla="*/ 95 h 421"/>
                <a:gd name="T42" fmla="*/ 217 w 1077"/>
                <a:gd name="T43" fmla="*/ 94 h 421"/>
                <a:gd name="T44" fmla="*/ 225 w 1077"/>
                <a:gd name="T45" fmla="*/ 92 h 421"/>
                <a:gd name="T46" fmla="*/ 233 w 1077"/>
                <a:gd name="T47" fmla="*/ 91 h 421"/>
                <a:gd name="T48" fmla="*/ 238 w 1077"/>
                <a:gd name="T49" fmla="*/ 91 h 421"/>
                <a:gd name="T50" fmla="*/ 241 w 1077"/>
                <a:gd name="T51" fmla="*/ 90 h 421"/>
                <a:gd name="T52" fmla="*/ 243 w 1077"/>
                <a:gd name="T53" fmla="*/ 90 h 421"/>
                <a:gd name="T54" fmla="*/ 246 w 1077"/>
                <a:gd name="T55" fmla="*/ 88 h 421"/>
                <a:gd name="T56" fmla="*/ 247 w 1077"/>
                <a:gd name="T57" fmla="*/ 84 h 421"/>
                <a:gd name="T58" fmla="*/ 247 w 1077"/>
                <a:gd name="T59" fmla="*/ 84 h 421"/>
                <a:gd name="T60" fmla="*/ 247 w 1077"/>
                <a:gd name="T61" fmla="*/ 84 h 421"/>
                <a:gd name="T62" fmla="*/ 245 w 1077"/>
                <a:gd name="T63" fmla="*/ 73 h 421"/>
                <a:gd name="T64" fmla="*/ 239 w 1077"/>
                <a:gd name="T65" fmla="*/ 60 h 421"/>
                <a:gd name="T66" fmla="*/ 229 w 1077"/>
                <a:gd name="T67" fmla="*/ 48 h 421"/>
                <a:gd name="T68" fmla="*/ 213 w 1077"/>
                <a:gd name="T69" fmla="*/ 40 h 421"/>
                <a:gd name="T70" fmla="*/ 210 w 1077"/>
                <a:gd name="T71" fmla="*/ 36 h 421"/>
                <a:gd name="T72" fmla="*/ 206 w 1077"/>
                <a:gd name="T73" fmla="*/ 31 h 421"/>
                <a:gd name="T74" fmla="*/ 200 w 1077"/>
                <a:gd name="T75" fmla="*/ 25 h 421"/>
                <a:gd name="T76" fmla="*/ 191 w 1077"/>
                <a:gd name="T77" fmla="*/ 19 h 421"/>
                <a:gd name="T78" fmla="*/ 179 w 1077"/>
                <a:gd name="T79" fmla="*/ 13 h 421"/>
                <a:gd name="T80" fmla="*/ 164 w 1077"/>
                <a:gd name="T81" fmla="*/ 8 h 421"/>
                <a:gd name="T82" fmla="*/ 145 w 1077"/>
                <a:gd name="T83" fmla="*/ 3 h 421"/>
                <a:gd name="T84" fmla="*/ 122 w 1077"/>
                <a:gd name="T85" fmla="*/ 0 h 421"/>
                <a:gd name="T86" fmla="*/ 116 w 1077"/>
                <a:gd name="T87" fmla="*/ 0 h 421"/>
                <a:gd name="T88" fmla="*/ 102 w 1077"/>
                <a:gd name="T89" fmla="*/ 0 h 421"/>
                <a:gd name="T90" fmla="*/ 83 w 1077"/>
                <a:gd name="T91" fmla="*/ 2 h 421"/>
                <a:gd name="T92" fmla="*/ 62 w 1077"/>
                <a:gd name="T93" fmla="*/ 6 h 421"/>
                <a:gd name="T94" fmla="*/ 41 w 1077"/>
                <a:gd name="T95" fmla="*/ 14 h 421"/>
                <a:gd name="T96" fmla="*/ 22 w 1077"/>
                <a:gd name="T97" fmla="*/ 26 h 421"/>
                <a:gd name="T98" fmla="*/ 7 w 1077"/>
                <a:gd name="T99" fmla="*/ 44 h 421"/>
                <a:gd name="T100" fmla="*/ 0 w 1077"/>
                <a:gd name="T101" fmla="*/ 67 h 42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77"/>
                <a:gd name="T154" fmla="*/ 0 h 421"/>
                <a:gd name="T155" fmla="*/ 1077 w 1077"/>
                <a:gd name="T156" fmla="*/ 421 h 42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77" h="421">
                  <a:moveTo>
                    <a:pt x="0" y="292"/>
                  </a:moveTo>
                  <a:lnTo>
                    <a:pt x="0" y="292"/>
                  </a:lnTo>
                  <a:lnTo>
                    <a:pt x="0" y="294"/>
                  </a:lnTo>
                  <a:lnTo>
                    <a:pt x="0" y="295"/>
                  </a:lnTo>
                  <a:lnTo>
                    <a:pt x="1" y="303"/>
                  </a:lnTo>
                  <a:lnTo>
                    <a:pt x="3" y="309"/>
                  </a:lnTo>
                  <a:lnTo>
                    <a:pt x="9" y="315"/>
                  </a:lnTo>
                  <a:lnTo>
                    <a:pt x="15" y="317"/>
                  </a:lnTo>
                  <a:lnTo>
                    <a:pt x="111" y="350"/>
                  </a:lnTo>
                  <a:lnTo>
                    <a:pt x="113" y="350"/>
                  </a:lnTo>
                  <a:lnTo>
                    <a:pt x="114" y="350"/>
                  </a:lnTo>
                  <a:lnTo>
                    <a:pt x="115" y="350"/>
                  </a:lnTo>
                  <a:lnTo>
                    <a:pt x="118" y="350"/>
                  </a:lnTo>
                  <a:lnTo>
                    <a:pt x="126" y="351"/>
                  </a:lnTo>
                  <a:lnTo>
                    <a:pt x="136" y="352"/>
                  </a:lnTo>
                  <a:lnTo>
                    <a:pt x="148" y="354"/>
                  </a:lnTo>
                  <a:lnTo>
                    <a:pt x="160" y="356"/>
                  </a:lnTo>
                  <a:lnTo>
                    <a:pt x="170" y="357"/>
                  </a:lnTo>
                  <a:lnTo>
                    <a:pt x="178" y="359"/>
                  </a:lnTo>
                  <a:lnTo>
                    <a:pt x="180" y="359"/>
                  </a:lnTo>
                  <a:lnTo>
                    <a:pt x="223" y="369"/>
                  </a:lnTo>
                  <a:lnTo>
                    <a:pt x="266" y="378"/>
                  </a:lnTo>
                  <a:lnTo>
                    <a:pt x="308" y="387"/>
                  </a:lnTo>
                  <a:lnTo>
                    <a:pt x="350" y="394"/>
                  </a:lnTo>
                  <a:lnTo>
                    <a:pt x="391" y="400"/>
                  </a:lnTo>
                  <a:lnTo>
                    <a:pt x="432" y="406"/>
                  </a:lnTo>
                  <a:lnTo>
                    <a:pt x="472" y="411"/>
                  </a:lnTo>
                  <a:lnTo>
                    <a:pt x="511" y="413"/>
                  </a:lnTo>
                  <a:lnTo>
                    <a:pt x="550" y="417"/>
                  </a:lnTo>
                  <a:lnTo>
                    <a:pt x="588" y="419"/>
                  </a:lnTo>
                  <a:lnTo>
                    <a:pt x="624" y="420"/>
                  </a:lnTo>
                  <a:lnTo>
                    <a:pt x="659" y="421"/>
                  </a:lnTo>
                  <a:lnTo>
                    <a:pt x="694" y="421"/>
                  </a:lnTo>
                  <a:lnTo>
                    <a:pt x="727" y="421"/>
                  </a:lnTo>
                  <a:lnTo>
                    <a:pt x="760" y="420"/>
                  </a:lnTo>
                  <a:lnTo>
                    <a:pt x="791" y="419"/>
                  </a:lnTo>
                  <a:lnTo>
                    <a:pt x="819" y="417"/>
                  </a:lnTo>
                  <a:lnTo>
                    <a:pt x="848" y="415"/>
                  </a:lnTo>
                  <a:lnTo>
                    <a:pt x="874" y="413"/>
                  </a:lnTo>
                  <a:lnTo>
                    <a:pt x="900" y="411"/>
                  </a:lnTo>
                  <a:lnTo>
                    <a:pt x="924" y="408"/>
                  </a:lnTo>
                  <a:lnTo>
                    <a:pt x="946" y="406"/>
                  </a:lnTo>
                  <a:lnTo>
                    <a:pt x="965" y="403"/>
                  </a:lnTo>
                  <a:lnTo>
                    <a:pt x="983" y="400"/>
                  </a:lnTo>
                  <a:lnTo>
                    <a:pt x="1000" y="398"/>
                  </a:lnTo>
                  <a:lnTo>
                    <a:pt x="1015" y="396"/>
                  </a:lnTo>
                  <a:lnTo>
                    <a:pt x="1028" y="394"/>
                  </a:lnTo>
                  <a:lnTo>
                    <a:pt x="1038" y="393"/>
                  </a:lnTo>
                  <a:lnTo>
                    <a:pt x="1046" y="391"/>
                  </a:lnTo>
                  <a:lnTo>
                    <a:pt x="1052" y="390"/>
                  </a:lnTo>
                  <a:lnTo>
                    <a:pt x="1056" y="389"/>
                  </a:lnTo>
                  <a:lnTo>
                    <a:pt x="1058" y="389"/>
                  </a:lnTo>
                  <a:lnTo>
                    <a:pt x="1065" y="385"/>
                  </a:lnTo>
                  <a:lnTo>
                    <a:pt x="1072" y="380"/>
                  </a:lnTo>
                  <a:lnTo>
                    <a:pt x="1076" y="373"/>
                  </a:lnTo>
                  <a:lnTo>
                    <a:pt x="1077" y="365"/>
                  </a:lnTo>
                  <a:lnTo>
                    <a:pt x="1077" y="364"/>
                  </a:lnTo>
                  <a:lnTo>
                    <a:pt x="1074" y="342"/>
                  </a:lnTo>
                  <a:lnTo>
                    <a:pt x="1068" y="316"/>
                  </a:lnTo>
                  <a:lnTo>
                    <a:pt x="1058" y="289"/>
                  </a:lnTo>
                  <a:lnTo>
                    <a:pt x="1043" y="261"/>
                  </a:lnTo>
                  <a:lnTo>
                    <a:pt x="1022" y="235"/>
                  </a:lnTo>
                  <a:lnTo>
                    <a:pt x="998" y="210"/>
                  </a:lnTo>
                  <a:lnTo>
                    <a:pt x="965" y="190"/>
                  </a:lnTo>
                  <a:lnTo>
                    <a:pt x="927" y="175"/>
                  </a:lnTo>
                  <a:lnTo>
                    <a:pt x="924" y="168"/>
                  </a:lnTo>
                  <a:lnTo>
                    <a:pt x="917" y="158"/>
                  </a:lnTo>
                  <a:lnTo>
                    <a:pt x="909" y="148"/>
                  </a:lnTo>
                  <a:lnTo>
                    <a:pt x="899" y="136"/>
                  </a:lnTo>
                  <a:lnTo>
                    <a:pt x="886" y="123"/>
                  </a:lnTo>
                  <a:lnTo>
                    <a:pt x="871" y="110"/>
                  </a:lnTo>
                  <a:lnTo>
                    <a:pt x="853" y="97"/>
                  </a:lnTo>
                  <a:lnTo>
                    <a:pt x="832" y="84"/>
                  </a:lnTo>
                  <a:lnTo>
                    <a:pt x="809" y="70"/>
                  </a:lnTo>
                  <a:lnTo>
                    <a:pt x="782" y="58"/>
                  </a:lnTo>
                  <a:lnTo>
                    <a:pt x="750" y="45"/>
                  </a:lnTo>
                  <a:lnTo>
                    <a:pt x="715" y="34"/>
                  </a:lnTo>
                  <a:lnTo>
                    <a:pt x="676" y="23"/>
                  </a:lnTo>
                  <a:lnTo>
                    <a:pt x="632" y="14"/>
                  </a:lnTo>
                  <a:lnTo>
                    <a:pt x="584" y="6"/>
                  </a:lnTo>
                  <a:lnTo>
                    <a:pt x="532" y="1"/>
                  </a:lnTo>
                  <a:lnTo>
                    <a:pt x="523" y="1"/>
                  </a:lnTo>
                  <a:lnTo>
                    <a:pt x="504" y="0"/>
                  </a:lnTo>
                  <a:lnTo>
                    <a:pt x="478" y="1"/>
                  </a:lnTo>
                  <a:lnTo>
                    <a:pt x="445" y="2"/>
                  </a:lnTo>
                  <a:lnTo>
                    <a:pt x="407" y="5"/>
                  </a:lnTo>
                  <a:lnTo>
                    <a:pt x="364" y="10"/>
                  </a:lnTo>
                  <a:lnTo>
                    <a:pt x="318" y="18"/>
                  </a:lnTo>
                  <a:lnTo>
                    <a:pt x="272" y="28"/>
                  </a:lnTo>
                  <a:lnTo>
                    <a:pt x="223" y="43"/>
                  </a:lnTo>
                  <a:lnTo>
                    <a:pt x="178" y="62"/>
                  </a:lnTo>
                  <a:lnTo>
                    <a:pt x="134" y="86"/>
                  </a:lnTo>
                  <a:lnTo>
                    <a:pt x="95" y="114"/>
                  </a:lnTo>
                  <a:lnTo>
                    <a:pt x="59" y="148"/>
                  </a:lnTo>
                  <a:lnTo>
                    <a:pt x="31" y="190"/>
                  </a:lnTo>
                  <a:lnTo>
                    <a:pt x="11" y="238"/>
                  </a:lnTo>
                  <a:lnTo>
                    <a:pt x="0" y="292"/>
                  </a:lnTo>
                  <a:close/>
                </a:path>
              </a:pathLst>
            </a:custGeom>
            <a:solidFill>
              <a:srgbClr val="000000"/>
            </a:solidFill>
            <a:ln w="9525">
              <a:noFill/>
              <a:round/>
              <a:headEnd/>
              <a:tailEnd/>
            </a:ln>
          </p:spPr>
          <p:txBody>
            <a:bodyPr/>
            <a:lstStyle/>
            <a:p>
              <a:pPr rtl="0"/>
              <a:endParaRPr lang="en-US" sz="3800"/>
            </a:p>
          </p:txBody>
        </p:sp>
        <p:sp>
          <p:nvSpPr>
            <p:cNvPr id="41665" name="Freeform 705"/>
            <p:cNvSpPr>
              <a:spLocks/>
            </p:cNvSpPr>
            <p:nvPr/>
          </p:nvSpPr>
          <p:spPr bwMode="auto">
            <a:xfrm>
              <a:off x="440" y="2510"/>
              <a:ext cx="224" cy="74"/>
            </a:xfrm>
            <a:custGeom>
              <a:avLst/>
              <a:gdLst>
                <a:gd name="T0" fmla="*/ 123 w 975"/>
                <a:gd name="T1" fmla="*/ 2 h 324"/>
                <a:gd name="T2" fmla="*/ 144 w 975"/>
                <a:gd name="T3" fmla="*/ 6 h 324"/>
                <a:gd name="T4" fmla="*/ 161 w 975"/>
                <a:gd name="T5" fmla="*/ 11 h 324"/>
                <a:gd name="T6" fmla="*/ 173 w 975"/>
                <a:gd name="T7" fmla="*/ 17 h 324"/>
                <a:gd name="T8" fmla="*/ 182 w 975"/>
                <a:gd name="T9" fmla="*/ 23 h 324"/>
                <a:gd name="T10" fmla="*/ 187 w 975"/>
                <a:gd name="T11" fmla="*/ 28 h 324"/>
                <a:gd name="T12" fmla="*/ 191 w 975"/>
                <a:gd name="T13" fmla="*/ 32 h 324"/>
                <a:gd name="T14" fmla="*/ 192 w 975"/>
                <a:gd name="T15" fmla="*/ 34 h 324"/>
                <a:gd name="T16" fmla="*/ 193 w 975"/>
                <a:gd name="T17" fmla="*/ 36 h 324"/>
                <a:gd name="T18" fmla="*/ 195 w 975"/>
                <a:gd name="T19" fmla="*/ 38 h 324"/>
                <a:gd name="T20" fmla="*/ 203 w 975"/>
                <a:gd name="T21" fmla="*/ 41 h 324"/>
                <a:gd name="T22" fmla="*/ 213 w 975"/>
                <a:gd name="T23" fmla="*/ 48 h 324"/>
                <a:gd name="T24" fmla="*/ 220 w 975"/>
                <a:gd name="T25" fmla="*/ 56 h 324"/>
                <a:gd name="T26" fmla="*/ 223 w 975"/>
                <a:gd name="T27" fmla="*/ 64 h 324"/>
                <a:gd name="T28" fmla="*/ 220 w 975"/>
                <a:gd name="T29" fmla="*/ 69 h 324"/>
                <a:gd name="T30" fmla="*/ 207 w 975"/>
                <a:gd name="T31" fmla="*/ 70 h 324"/>
                <a:gd name="T32" fmla="*/ 189 w 975"/>
                <a:gd name="T33" fmla="*/ 72 h 324"/>
                <a:gd name="T34" fmla="*/ 167 w 975"/>
                <a:gd name="T35" fmla="*/ 74 h 324"/>
                <a:gd name="T36" fmla="*/ 141 w 975"/>
                <a:gd name="T37" fmla="*/ 74 h 324"/>
                <a:gd name="T38" fmla="*/ 113 w 975"/>
                <a:gd name="T39" fmla="*/ 73 h 324"/>
                <a:gd name="T40" fmla="*/ 82 w 975"/>
                <a:gd name="T41" fmla="*/ 70 h 324"/>
                <a:gd name="T42" fmla="*/ 49 w 975"/>
                <a:gd name="T43" fmla="*/ 64 h 324"/>
                <a:gd name="T44" fmla="*/ 32 w 975"/>
                <a:gd name="T45" fmla="*/ 60 h 324"/>
                <a:gd name="T46" fmla="*/ 32 w 975"/>
                <a:gd name="T47" fmla="*/ 60 h 324"/>
                <a:gd name="T48" fmla="*/ 31 w 975"/>
                <a:gd name="T49" fmla="*/ 60 h 324"/>
                <a:gd name="T50" fmla="*/ 27 w 975"/>
                <a:gd name="T51" fmla="*/ 59 h 324"/>
                <a:gd name="T52" fmla="*/ 22 w 975"/>
                <a:gd name="T53" fmla="*/ 58 h 324"/>
                <a:gd name="T54" fmla="*/ 18 w 975"/>
                <a:gd name="T55" fmla="*/ 58 h 324"/>
                <a:gd name="T56" fmla="*/ 16 w 975"/>
                <a:gd name="T57" fmla="*/ 58 h 324"/>
                <a:gd name="T58" fmla="*/ 13 w 975"/>
                <a:gd name="T59" fmla="*/ 56 h 324"/>
                <a:gd name="T60" fmla="*/ 8 w 975"/>
                <a:gd name="T61" fmla="*/ 55 h 324"/>
                <a:gd name="T62" fmla="*/ 3 w 975"/>
                <a:gd name="T63" fmla="*/ 53 h 324"/>
                <a:gd name="T64" fmla="*/ 3 w 975"/>
                <a:gd name="T65" fmla="*/ 42 h 324"/>
                <a:gd name="T66" fmla="*/ 14 w 975"/>
                <a:gd name="T67" fmla="*/ 26 h 324"/>
                <a:gd name="T68" fmla="*/ 30 w 975"/>
                <a:gd name="T69" fmla="*/ 15 h 324"/>
                <a:gd name="T70" fmla="*/ 49 w 975"/>
                <a:gd name="T71" fmla="*/ 8 h 324"/>
                <a:gd name="T72" fmla="*/ 68 w 975"/>
                <a:gd name="T73" fmla="*/ 3 h 324"/>
                <a:gd name="T74" fmla="*/ 86 w 975"/>
                <a:gd name="T75" fmla="*/ 1 h 324"/>
                <a:gd name="T76" fmla="*/ 101 w 975"/>
                <a:gd name="T77" fmla="*/ 0 h 324"/>
                <a:gd name="T78" fmla="*/ 109 w 975"/>
                <a:gd name="T79" fmla="*/ 0 h 32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75"/>
                <a:gd name="T121" fmla="*/ 0 h 324"/>
                <a:gd name="T122" fmla="*/ 975 w 975"/>
                <a:gd name="T123" fmla="*/ 324 h 32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75" h="324">
                  <a:moveTo>
                    <a:pt x="479" y="0"/>
                  </a:moveTo>
                  <a:lnTo>
                    <a:pt x="534" y="7"/>
                  </a:lnTo>
                  <a:lnTo>
                    <a:pt x="583" y="15"/>
                  </a:lnTo>
                  <a:lnTo>
                    <a:pt x="626" y="25"/>
                  </a:lnTo>
                  <a:lnTo>
                    <a:pt x="665" y="35"/>
                  </a:lnTo>
                  <a:lnTo>
                    <a:pt x="699" y="47"/>
                  </a:lnTo>
                  <a:lnTo>
                    <a:pt x="728" y="60"/>
                  </a:lnTo>
                  <a:lnTo>
                    <a:pt x="752" y="73"/>
                  </a:lnTo>
                  <a:lnTo>
                    <a:pt x="773" y="86"/>
                  </a:lnTo>
                  <a:lnTo>
                    <a:pt x="792" y="99"/>
                  </a:lnTo>
                  <a:lnTo>
                    <a:pt x="805" y="112"/>
                  </a:lnTo>
                  <a:lnTo>
                    <a:pt x="816" y="122"/>
                  </a:lnTo>
                  <a:lnTo>
                    <a:pt x="824" y="133"/>
                  </a:lnTo>
                  <a:lnTo>
                    <a:pt x="831" y="141"/>
                  </a:lnTo>
                  <a:lnTo>
                    <a:pt x="834" y="147"/>
                  </a:lnTo>
                  <a:lnTo>
                    <a:pt x="837" y="151"/>
                  </a:lnTo>
                  <a:lnTo>
                    <a:pt x="837" y="152"/>
                  </a:lnTo>
                  <a:lnTo>
                    <a:pt x="840" y="158"/>
                  </a:lnTo>
                  <a:lnTo>
                    <a:pt x="844" y="163"/>
                  </a:lnTo>
                  <a:lnTo>
                    <a:pt x="849" y="167"/>
                  </a:lnTo>
                  <a:lnTo>
                    <a:pt x="855" y="168"/>
                  </a:lnTo>
                  <a:lnTo>
                    <a:pt x="885" y="178"/>
                  </a:lnTo>
                  <a:lnTo>
                    <a:pt x="910" y="191"/>
                  </a:lnTo>
                  <a:lnTo>
                    <a:pt x="929" y="208"/>
                  </a:lnTo>
                  <a:lnTo>
                    <a:pt x="945" y="227"/>
                  </a:lnTo>
                  <a:lnTo>
                    <a:pt x="957" y="246"/>
                  </a:lnTo>
                  <a:lnTo>
                    <a:pt x="966" y="264"/>
                  </a:lnTo>
                  <a:lnTo>
                    <a:pt x="971" y="281"/>
                  </a:lnTo>
                  <a:lnTo>
                    <a:pt x="975" y="297"/>
                  </a:lnTo>
                  <a:lnTo>
                    <a:pt x="956" y="301"/>
                  </a:lnTo>
                  <a:lnTo>
                    <a:pt x="931" y="305"/>
                  </a:lnTo>
                  <a:lnTo>
                    <a:pt x="900" y="308"/>
                  </a:lnTo>
                  <a:lnTo>
                    <a:pt x="863" y="312"/>
                  </a:lnTo>
                  <a:lnTo>
                    <a:pt x="821" y="316"/>
                  </a:lnTo>
                  <a:lnTo>
                    <a:pt x="776" y="320"/>
                  </a:lnTo>
                  <a:lnTo>
                    <a:pt x="726" y="323"/>
                  </a:lnTo>
                  <a:lnTo>
                    <a:pt x="672" y="324"/>
                  </a:lnTo>
                  <a:lnTo>
                    <a:pt x="615" y="324"/>
                  </a:lnTo>
                  <a:lnTo>
                    <a:pt x="553" y="323"/>
                  </a:lnTo>
                  <a:lnTo>
                    <a:pt x="491" y="319"/>
                  </a:lnTo>
                  <a:lnTo>
                    <a:pt x="425" y="314"/>
                  </a:lnTo>
                  <a:lnTo>
                    <a:pt x="356" y="306"/>
                  </a:lnTo>
                  <a:lnTo>
                    <a:pt x="285" y="294"/>
                  </a:lnTo>
                  <a:lnTo>
                    <a:pt x="214" y="280"/>
                  </a:lnTo>
                  <a:lnTo>
                    <a:pt x="141" y="263"/>
                  </a:lnTo>
                  <a:lnTo>
                    <a:pt x="140" y="263"/>
                  </a:lnTo>
                  <a:lnTo>
                    <a:pt x="140" y="262"/>
                  </a:lnTo>
                  <a:lnTo>
                    <a:pt x="138" y="262"/>
                  </a:lnTo>
                  <a:lnTo>
                    <a:pt x="137" y="262"/>
                  </a:lnTo>
                  <a:lnTo>
                    <a:pt x="134" y="262"/>
                  </a:lnTo>
                  <a:lnTo>
                    <a:pt x="128" y="260"/>
                  </a:lnTo>
                  <a:lnTo>
                    <a:pt x="119" y="259"/>
                  </a:lnTo>
                  <a:lnTo>
                    <a:pt x="107" y="258"/>
                  </a:lnTo>
                  <a:lnTo>
                    <a:pt x="97" y="256"/>
                  </a:lnTo>
                  <a:lnTo>
                    <a:pt x="86" y="255"/>
                  </a:lnTo>
                  <a:lnTo>
                    <a:pt x="78" y="255"/>
                  </a:lnTo>
                  <a:lnTo>
                    <a:pt x="74" y="254"/>
                  </a:lnTo>
                  <a:lnTo>
                    <a:pt x="71" y="253"/>
                  </a:lnTo>
                  <a:lnTo>
                    <a:pt x="65" y="251"/>
                  </a:lnTo>
                  <a:lnTo>
                    <a:pt x="56" y="247"/>
                  </a:lnTo>
                  <a:lnTo>
                    <a:pt x="46" y="245"/>
                  </a:lnTo>
                  <a:lnTo>
                    <a:pt x="34" y="241"/>
                  </a:lnTo>
                  <a:lnTo>
                    <a:pt x="22" y="237"/>
                  </a:lnTo>
                  <a:lnTo>
                    <a:pt x="11" y="233"/>
                  </a:lnTo>
                  <a:lnTo>
                    <a:pt x="0" y="229"/>
                  </a:lnTo>
                  <a:lnTo>
                    <a:pt x="13" y="186"/>
                  </a:lnTo>
                  <a:lnTo>
                    <a:pt x="34" y="148"/>
                  </a:lnTo>
                  <a:lnTo>
                    <a:pt x="61" y="116"/>
                  </a:lnTo>
                  <a:lnTo>
                    <a:pt x="95" y="89"/>
                  </a:lnTo>
                  <a:lnTo>
                    <a:pt x="132" y="67"/>
                  </a:lnTo>
                  <a:lnTo>
                    <a:pt x="172" y="47"/>
                  </a:lnTo>
                  <a:lnTo>
                    <a:pt x="214" y="33"/>
                  </a:lnTo>
                  <a:lnTo>
                    <a:pt x="255" y="21"/>
                  </a:lnTo>
                  <a:lnTo>
                    <a:pt x="298" y="13"/>
                  </a:lnTo>
                  <a:lnTo>
                    <a:pt x="339" y="7"/>
                  </a:lnTo>
                  <a:lnTo>
                    <a:pt x="375" y="3"/>
                  </a:lnTo>
                  <a:lnTo>
                    <a:pt x="409" y="1"/>
                  </a:lnTo>
                  <a:lnTo>
                    <a:pt x="438" y="0"/>
                  </a:lnTo>
                  <a:lnTo>
                    <a:pt x="460" y="0"/>
                  </a:lnTo>
                  <a:lnTo>
                    <a:pt x="474" y="0"/>
                  </a:lnTo>
                  <a:lnTo>
                    <a:pt x="479" y="0"/>
                  </a:lnTo>
                  <a:close/>
                </a:path>
              </a:pathLst>
            </a:custGeom>
            <a:solidFill>
              <a:srgbClr val="C0C0C0"/>
            </a:solidFill>
            <a:ln w="9525">
              <a:noFill/>
              <a:round/>
              <a:headEnd/>
              <a:tailEnd/>
            </a:ln>
          </p:spPr>
          <p:txBody>
            <a:bodyPr/>
            <a:lstStyle/>
            <a:p>
              <a:pPr rtl="0"/>
              <a:endParaRPr lang="en-US" sz="3800"/>
            </a:p>
          </p:txBody>
        </p:sp>
        <p:sp>
          <p:nvSpPr>
            <p:cNvPr id="41666" name="Freeform 706"/>
            <p:cNvSpPr>
              <a:spLocks/>
            </p:cNvSpPr>
            <p:nvPr/>
          </p:nvSpPr>
          <p:spPr bwMode="auto">
            <a:xfrm>
              <a:off x="494" y="2536"/>
              <a:ext cx="149" cy="32"/>
            </a:xfrm>
            <a:custGeom>
              <a:avLst/>
              <a:gdLst>
                <a:gd name="T0" fmla="*/ 3 w 653"/>
                <a:gd name="T1" fmla="*/ 22 h 143"/>
                <a:gd name="T2" fmla="*/ 1 w 653"/>
                <a:gd name="T3" fmla="*/ 24 h 143"/>
                <a:gd name="T4" fmla="*/ 0 w 653"/>
                <a:gd name="T5" fmla="*/ 26 h 143"/>
                <a:gd name="T6" fmla="*/ 0 w 653"/>
                <a:gd name="T7" fmla="*/ 28 h 143"/>
                <a:gd name="T8" fmla="*/ 1 w 653"/>
                <a:gd name="T9" fmla="*/ 30 h 143"/>
                <a:gd name="T10" fmla="*/ 2 w 653"/>
                <a:gd name="T11" fmla="*/ 31 h 143"/>
                <a:gd name="T12" fmla="*/ 4 w 653"/>
                <a:gd name="T13" fmla="*/ 32 h 143"/>
                <a:gd name="T14" fmla="*/ 6 w 653"/>
                <a:gd name="T15" fmla="*/ 32 h 143"/>
                <a:gd name="T16" fmla="*/ 8 w 653"/>
                <a:gd name="T17" fmla="*/ 32 h 143"/>
                <a:gd name="T18" fmla="*/ 18 w 653"/>
                <a:gd name="T19" fmla="*/ 26 h 143"/>
                <a:gd name="T20" fmla="*/ 28 w 653"/>
                <a:gd name="T21" fmla="*/ 22 h 143"/>
                <a:gd name="T22" fmla="*/ 38 w 653"/>
                <a:gd name="T23" fmla="*/ 19 h 143"/>
                <a:gd name="T24" fmla="*/ 49 w 653"/>
                <a:gd name="T25" fmla="*/ 16 h 143"/>
                <a:gd name="T26" fmla="*/ 60 w 653"/>
                <a:gd name="T27" fmla="*/ 14 h 143"/>
                <a:gd name="T28" fmla="*/ 71 w 653"/>
                <a:gd name="T29" fmla="*/ 13 h 143"/>
                <a:gd name="T30" fmla="*/ 82 w 653"/>
                <a:gd name="T31" fmla="*/ 11 h 143"/>
                <a:gd name="T32" fmla="*/ 93 w 653"/>
                <a:gd name="T33" fmla="*/ 11 h 143"/>
                <a:gd name="T34" fmla="*/ 103 w 653"/>
                <a:gd name="T35" fmla="*/ 11 h 143"/>
                <a:gd name="T36" fmla="*/ 112 w 653"/>
                <a:gd name="T37" fmla="*/ 11 h 143"/>
                <a:gd name="T38" fmla="*/ 121 w 653"/>
                <a:gd name="T39" fmla="*/ 11 h 143"/>
                <a:gd name="T40" fmla="*/ 128 w 653"/>
                <a:gd name="T41" fmla="*/ 11 h 143"/>
                <a:gd name="T42" fmla="*/ 134 w 653"/>
                <a:gd name="T43" fmla="*/ 12 h 143"/>
                <a:gd name="T44" fmla="*/ 139 w 653"/>
                <a:gd name="T45" fmla="*/ 12 h 143"/>
                <a:gd name="T46" fmla="*/ 141 w 653"/>
                <a:gd name="T47" fmla="*/ 13 h 143"/>
                <a:gd name="T48" fmla="*/ 143 w 653"/>
                <a:gd name="T49" fmla="*/ 13 h 143"/>
                <a:gd name="T50" fmla="*/ 145 w 653"/>
                <a:gd name="T51" fmla="*/ 13 h 143"/>
                <a:gd name="T52" fmla="*/ 147 w 653"/>
                <a:gd name="T53" fmla="*/ 12 h 143"/>
                <a:gd name="T54" fmla="*/ 148 w 653"/>
                <a:gd name="T55" fmla="*/ 10 h 143"/>
                <a:gd name="T56" fmla="*/ 149 w 653"/>
                <a:gd name="T57" fmla="*/ 8 h 143"/>
                <a:gd name="T58" fmla="*/ 149 w 653"/>
                <a:gd name="T59" fmla="*/ 6 h 143"/>
                <a:gd name="T60" fmla="*/ 148 w 653"/>
                <a:gd name="T61" fmla="*/ 4 h 143"/>
                <a:gd name="T62" fmla="*/ 146 w 653"/>
                <a:gd name="T63" fmla="*/ 3 h 143"/>
                <a:gd name="T64" fmla="*/ 144 w 653"/>
                <a:gd name="T65" fmla="*/ 2 h 143"/>
                <a:gd name="T66" fmla="*/ 143 w 653"/>
                <a:gd name="T67" fmla="*/ 2 h 143"/>
                <a:gd name="T68" fmla="*/ 139 w 653"/>
                <a:gd name="T69" fmla="*/ 2 h 143"/>
                <a:gd name="T70" fmla="*/ 134 w 653"/>
                <a:gd name="T71" fmla="*/ 1 h 143"/>
                <a:gd name="T72" fmla="*/ 128 w 653"/>
                <a:gd name="T73" fmla="*/ 1 h 143"/>
                <a:gd name="T74" fmla="*/ 120 w 653"/>
                <a:gd name="T75" fmla="*/ 0 h 143"/>
                <a:gd name="T76" fmla="*/ 111 w 653"/>
                <a:gd name="T77" fmla="*/ 0 h 143"/>
                <a:gd name="T78" fmla="*/ 102 w 653"/>
                <a:gd name="T79" fmla="*/ 0 h 143"/>
                <a:gd name="T80" fmla="*/ 91 w 653"/>
                <a:gd name="T81" fmla="*/ 0 h 143"/>
                <a:gd name="T82" fmla="*/ 80 w 653"/>
                <a:gd name="T83" fmla="*/ 1 h 143"/>
                <a:gd name="T84" fmla="*/ 69 w 653"/>
                <a:gd name="T85" fmla="*/ 2 h 143"/>
                <a:gd name="T86" fmla="*/ 57 w 653"/>
                <a:gd name="T87" fmla="*/ 4 h 143"/>
                <a:gd name="T88" fmla="*/ 46 w 653"/>
                <a:gd name="T89" fmla="*/ 6 h 143"/>
                <a:gd name="T90" fmla="*/ 34 w 653"/>
                <a:gd name="T91" fmla="*/ 9 h 143"/>
                <a:gd name="T92" fmla="*/ 23 w 653"/>
                <a:gd name="T93" fmla="*/ 13 h 143"/>
                <a:gd name="T94" fmla="*/ 13 w 653"/>
                <a:gd name="T95" fmla="*/ 17 h 143"/>
                <a:gd name="T96" fmla="*/ 3 w 653"/>
                <a:gd name="T97" fmla="*/ 22 h 14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53"/>
                <a:gd name="T148" fmla="*/ 0 h 143"/>
                <a:gd name="T149" fmla="*/ 653 w 653"/>
                <a:gd name="T150" fmla="*/ 143 h 14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53" h="143">
                  <a:moveTo>
                    <a:pt x="11" y="100"/>
                  </a:moveTo>
                  <a:lnTo>
                    <a:pt x="4" y="107"/>
                  </a:lnTo>
                  <a:lnTo>
                    <a:pt x="0" y="115"/>
                  </a:lnTo>
                  <a:lnTo>
                    <a:pt x="0" y="124"/>
                  </a:lnTo>
                  <a:lnTo>
                    <a:pt x="4" y="133"/>
                  </a:lnTo>
                  <a:lnTo>
                    <a:pt x="10" y="139"/>
                  </a:lnTo>
                  <a:lnTo>
                    <a:pt x="18" y="143"/>
                  </a:lnTo>
                  <a:lnTo>
                    <a:pt x="27" y="143"/>
                  </a:lnTo>
                  <a:lnTo>
                    <a:pt x="36" y="141"/>
                  </a:lnTo>
                  <a:lnTo>
                    <a:pt x="78" y="117"/>
                  </a:lnTo>
                  <a:lnTo>
                    <a:pt x="122" y="99"/>
                  </a:lnTo>
                  <a:lnTo>
                    <a:pt x="168" y="83"/>
                  </a:lnTo>
                  <a:lnTo>
                    <a:pt x="216" y="72"/>
                  </a:lnTo>
                  <a:lnTo>
                    <a:pt x="265" y="62"/>
                  </a:lnTo>
                  <a:lnTo>
                    <a:pt x="313" y="56"/>
                  </a:lnTo>
                  <a:lnTo>
                    <a:pt x="361" y="51"/>
                  </a:lnTo>
                  <a:lnTo>
                    <a:pt x="408" y="48"/>
                  </a:lnTo>
                  <a:lnTo>
                    <a:pt x="453" y="48"/>
                  </a:lnTo>
                  <a:lnTo>
                    <a:pt x="493" y="48"/>
                  </a:lnTo>
                  <a:lnTo>
                    <a:pt x="529" y="49"/>
                  </a:lnTo>
                  <a:lnTo>
                    <a:pt x="562" y="51"/>
                  </a:lnTo>
                  <a:lnTo>
                    <a:pt x="588" y="53"/>
                  </a:lnTo>
                  <a:lnTo>
                    <a:pt x="607" y="55"/>
                  </a:lnTo>
                  <a:lnTo>
                    <a:pt x="620" y="56"/>
                  </a:lnTo>
                  <a:lnTo>
                    <a:pt x="626" y="57"/>
                  </a:lnTo>
                  <a:lnTo>
                    <a:pt x="635" y="56"/>
                  </a:lnTo>
                  <a:lnTo>
                    <a:pt x="644" y="52"/>
                  </a:lnTo>
                  <a:lnTo>
                    <a:pt x="649" y="46"/>
                  </a:lnTo>
                  <a:lnTo>
                    <a:pt x="653" y="36"/>
                  </a:lnTo>
                  <a:lnTo>
                    <a:pt x="652" y="27"/>
                  </a:lnTo>
                  <a:lnTo>
                    <a:pt x="648" y="18"/>
                  </a:lnTo>
                  <a:lnTo>
                    <a:pt x="641" y="13"/>
                  </a:lnTo>
                  <a:lnTo>
                    <a:pt x="632" y="9"/>
                  </a:lnTo>
                  <a:lnTo>
                    <a:pt x="626" y="8"/>
                  </a:lnTo>
                  <a:lnTo>
                    <a:pt x="610" y="7"/>
                  </a:lnTo>
                  <a:lnTo>
                    <a:pt x="588" y="5"/>
                  </a:lnTo>
                  <a:lnTo>
                    <a:pt x="561" y="3"/>
                  </a:lnTo>
                  <a:lnTo>
                    <a:pt x="527" y="1"/>
                  </a:lnTo>
                  <a:lnTo>
                    <a:pt x="488" y="0"/>
                  </a:lnTo>
                  <a:lnTo>
                    <a:pt x="446" y="0"/>
                  </a:lnTo>
                  <a:lnTo>
                    <a:pt x="400" y="1"/>
                  </a:lnTo>
                  <a:lnTo>
                    <a:pt x="352" y="4"/>
                  </a:lnTo>
                  <a:lnTo>
                    <a:pt x="302" y="9"/>
                  </a:lnTo>
                  <a:lnTo>
                    <a:pt x="251" y="16"/>
                  </a:lnTo>
                  <a:lnTo>
                    <a:pt x="200" y="26"/>
                  </a:lnTo>
                  <a:lnTo>
                    <a:pt x="151" y="39"/>
                  </a:lnTo>
                  <a:lnTo>
                    <a:pt x="101" y="56"/>
                  </a:lnTo>
                  <a:lnTo>
                    <a:pt x="56" y="75"/>
                  </a:lnTo>
                  <a:lnTo>
                    <a:pt x="11" y="100"/>
                  </a:lnTo>
                  <a:close/>
                </a:path>
              </a:pathLst>
            </a:custGeom>
            <a:solidFill>
              <a:srgbClr val="000000"/>
            </a:solidFill>
            <a:ln w="9525">
              <a:noFill/>
              <a:round/>
              <a:headEnd/>
              <a:tailEnd/>
            </a:ln>
          </p:spPr>
          <p:txBody>
            <a:bodyPr/>
            <a:lstStyle/>
            <a:p>
              <a:pPr rtl="0"/>
              <a:endParaRPr lang="en-US" sz="3800"/>
            </a:p>
          </p:txBody>
        </p:sp>
        <p:sp>
          <p:nvSpPr>
            <p:cNvPr id="41667" name="Freeform 707"/>
            <p:cNvSpPr>
              <a:spLocks/>
            </p:cNvSpPr>
            <p:nvPr/>
          </p:nvSpPr>
          <p:spPr bwMode="auto">
            <a:xfrm>
              <a:off x="520" y="2500"/>
              <a:ext cx="68" cy="45"/>
            </a:xfrm>
            <a:custGeom>
              <a:avLst/>
              <a:gdLst>
                <a:gd name="T0" fmla="*/ 0 w 297"/>
                <a:gd name="T1" fmla="*/ 5 h 198"/>
                <a:gd name="T2" fmla="*/ 0 w 297"/>
                <a:gd name="T3" fmla="*/ 7 h 198"/>
                <a:gd name="T4" fmla="*/ 1 w 297"/>
                <a:gd name="T5" fmla="*/ 9 h 198"/>
                <a:gd name="T6" fmla="*/ 3 w 297"/>
                <a:gd name="T7" fmla="*/ 10 h 198"/>
                <a:gd name="T8" fmla="*/ 5 w 297"/>
                <a:gd name="T9" fmla="*/ 11 h 198"/>
                <a:gd name="T10" fmla="*/ 12 w 297"/>
                <a:gd name="T11" fmla="*/ 12 h 198"/>
                <a:gd name="T12" fmla="*/ 19 w 297"/>
                <a:gd name="T13" fmla="*/ 13 h 198"/>
                <a:gd name="T14" fmla="*/ 25 w 297"/>
                <a:gd name="T15" fmla="*/ 15 h 198"/>
                <a:gd name="T16" fmla="*/ 30 w 297"/>
                <a:gd name="T17" fmla="*/ 17 h 198"/>
                <a:gd name="T18" fmla="*/ 35 w 297"/>
                <a:gd name="T19" fmla="*/ 19 h 198"/>
                <a:gd name="T20" fmla="*/ 39 w 297"/>
                <a:gd name="T21" fmla="*/ 21 h 198"/>
                <a:gd name="T22" fmla="*/ 43 w 297"/>
                <a:gd name="T23" fmla="*/ 24 h 198"/>
                <a:gd name="T24" fmla="*/ 46 w 297"/>
                <a:gd name="T25" fmla="*/ 27 h 198"/>
                <a:gd name="T26" fmla="*/ 49 w 297"/>
                <a:gd name="T27" fmla="*/ 29 h 198"/>
                <a:gd name="T28" fmla="*/ 51 w 297"/>
                <a:gd name="T29" fmla="*/ 32 h 198"/>
                <a:gd name="T30" fmla="*/ 53 w 297"/>
                <a:gd name="T31" fmla="*/ 35 h 198"/>
                <a:gd name="T32" fmla="*/ 55 w 297"/>
                <a:gd name="T33" fmla="*/ 37 h 198"/>
                <a:gd name="T34" fmla="*/ 56 w 297"/>
                <a:gd name="T35" fmla="*/ 39 h 198"/>
                <a:gd name="T36" fmla="*/ 56 w 297"/>
                <a:gd name="T37" fmla="*/ 40 h 198"/>
                <a:gd name="T38" fmla="*/ 57 w 297"/>
                <a:gd name="T39" fmla="*/ 41 h 198"/>
                <a:gd name="T40" fmla="*/ 57 w 297"/>
                <a:gd name="T41" fmla="*/ 42 h 198"/>
                <a:gd name="T42" fmla="*/ 59 w 297"/>
                <a:gd name="T43" fmla="*/ 43 h 198"/>
                <a:gd name="T44" fmla="*/ 60 w 297"/>
                <a:gd name="T45" fmla="*/ 45 h 198"/>
                <a:gd name="T46" fmla="*/ 62 w 297"/>
                <a:gd name="T47" fmla="*/ 45 h 198"/>
                <a:gd name="T48" fmla="*/ 65 w 297"/>
                <a:gd name="T49" fmla="*/ 45 h 198"/>
                <a:gd name="T50" fmla="*/ 66 w 297"/>
                <a:gd name="T51" fmla="*/ 43 h 198"/>
                <a:gd name="T52" fmla="*/ 68 w 297"/>
                <a:gd name="T53" fmla="*/ 42 h 198"/>
                <a:gd name="T54" fmla="*/ 68 w 297"/>
                <a:gd name="T55" fmla="*/ 40 h 198"/>
                <a:gd name="T56" fmla="*/ 68 w 297"/>
                <a:gd name="T57" fmla="*/ 38 h 198"/>
                <a:gd name="T58" fmla="*/ 68 w 297"/>
                <a:gd name="T59" fmla="*/ 37 h 198"/>
                <a:gd name="T60" fmla="*/ 67 w 297"/>
                <a:gd name="T61" fmla="*/ 36 h 198"/>
                <a:gd name="T62" fmla="*/ 66 w 297"/>
                <a:gd name="T63" fmla="*/ 34 h 198"/>
                <a:gd name="T64" fmla="*/ 65 w 297"/>
                <a:gd name="T65" fmla="*/ 32 h 198"/>
                <a:gd name="T66" fmla="*/ 63 w 297"/>
                <a:gd name="T67" fmla="*/ 29 h 198"/>
                <a:gd name="T68" fmla="*/ 61 w 297"/>
                <a:gd name="T69" fmla="*/ 26 h 198"/>
                <a:gd name="T70" fmla="*/ 58 w 297"/>
                <a:gd name="T71" fmla="*/ 23 h 198"/>
                <a:gd name="T72" fmla="*/ 55 w 297"/>
                <a:gd name="T73" fmla="*/ 19 h 198"/>
                <a:gd name="T74" fmla="*/ 51 w 297"/>
                <a:gd name="T75" fmla="*/ 16 h 198"/>
                <a:gd name="T76" fmla="*/ 46 w 297"/>
                <a:gd name="T77" fmla="*/ 13 h 198"/>
                <a:gd name="T78" fmla="*/ 41 w 297"/>
                <a:gd name="T79" fmla="*/ 10 h 198"/>
                <a:gd name="T80" fmla="*/ 35 w 297"/>
                <a:gd name="T81" fmla="*/ 7 h 198"/>
                <a:gd name="T82" fmla="*/ 29 w 297"/>
                <a:gd name="T83" fmla="*/ 5 h 198"/>
                <a:gd name="T84" fmla="*/ 22 w 297"/>
                <a:gd name="T85" fmla="*/ 3 h 198"/>
                <a:gd name="T86" fmla="*/ 14 w 297"/>
                <a:gd name="T87" fmla="*/ 1 h 198"/>
                <a:gd name="T88" fmla="*/ 6 w 297"/>
                <a:gd name="T89" fmla="*/ 0 h 198"/>
                <a:gd name="T90" fmla="*/ 4 w 297"/>
                <a:gd name="T91" fmla="*/ 0 h 198"/>
                <a:gd name="T92" fmla="*/ 2 w 297"/>
                <a:gd name="T93" fmla="*/ 1 h 198"/>
                <a:gd name="T94" fmla="*/ 1 w 297"/>
                <a:gd name="T95" fmla="*/ 3 h 198"/>
                <a:gd name="T96" fmla="*/ 0 w 297"/>
                <a:gd name="T97" fmla="*/ 5 h 19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97"/>
                <a:gd name="T148" fmla="*/ 0 h 198"/>
                <a:gd name="T149" fmla="*/ 297 w 297"/>
                <a:gd name="T150" fmla="*/ 198 h 19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97" h="198">
                  <a:moveTo>
                    <a:pt x="0" y="22"/>
                  </a:moveTo>
                  <a:lnTo>
                    <a:pt x="2" y="31"/>
                  </a:lnTo>
                  <a:lnTo>
                    <a:pt x="6" y="39"/>
                  </a:lnTo>
                  <a:lnTo>
                    <a:pt x="13" y="46"/>
                  </a:lnTo>
                  <a:lnTo>
                    <a:pt x="23" y="48"/>
                  </a:lnTo>
                  <a:lnTo>
                    <a:pt x="54" y="51"/>
                  </a:lnTo>
                  <a:lnTo>
                    <a:pt x="82" y="56"/>
                  </a:lnTo>
                  <a:lnTo>
                    <a:pt x="108" y="64"/>
                  </a:lnTo>
                  <a:lnTo>
                    <a:pt x="132" y="73"/>
                  </a:lnTo>
                  <a:lnTo>
                    <a:pt x="153" y="82"/>
                  </a:lnTo>
                  <a:lnTo>
                    <a:pt x="172" y="94"/>
                  </a:lnTo>
                  <a:lnTo>
                    <a:pt x="188" y="106"/>
                  </a:lnTo>
                  <a:lnTo>
                    <a:pt x="202" y="117"/>
                  </a:lnTo>
                  <a:lnTo>
                    <a:pt x="214" y="129"/>
                  </a:lnTo>
                  <a:lnTo>
                    <a:pt x="224" y="141"/>
                  </a:lnTo>
                  <a:lnTo>
                    <a:pt x="232" y="152"/>
                  </a:lnTo>
                  <a:lnTo>
                    <a:pt x="239" y="162"/>
                  </a:lnTo>
                  <a:lnTo>
                    <a:pt x="244" y="171"/>
                  </a:lnTo>
                  <a:lnTo>
                    <a:pt x="246" y="177"/>
                  </a:lnTo>
                  <a:lnTo>
                    <a:pt x="249" y="181"/>
                  </a:lnTo>
                  <a:lnTo>
                    <a:pt x="250" y="184"/>
                  </a:lnTo>
                  <a:lnTo>
                    <a:pt x="256" y="191"/>
                  </a:lnTo>
                  <a:lnTo>
                    <a:pt x="263" y="197"/>
                  </a:lnTo>
                  <a:lnTo>
                    <a:pt x="272" y="198"/>
                  </a:lnTo>
                  <a:lnTo>
                    <a:pt x="282" y="197"/>
                  </a:lnTo>
                  <a:lnTo>
                    <a:pt x="289" y="191"/>
                  </a:lnTo>
                  <a:lnTo>
                    <a:pt x="295" y="185"/>
                  </a:lnTo>
                  <a:lnTo>
                    <a:pt x="297" y="176"/>
                  </a:lnTo>
                  <a:lnTo>
                    <a:pt x="296" y="167"/>
                  </a:lnTo>
                  <a:lnTo>
                    <a:pt x="295" y="164"/>
                  </a:lnTo>
                  <a:lnTo>
                    <a:pt x="292" y="158"/>
                  </a:lnTo>
                  <a:lnTo>
                    <a:pt x="288" y="150"/>
                  </a:lnTo>
                  <a:lnTo>
                    <a:pt x="282" y="139"/>
                  </a:lnTo>
                  <a:lnTo>
                    <a:pt x="274" y="128"/>
                  </a:lnTo>
                  <a:lnTo>
                    <a:pt x="265" y="115"/>
                  </a:lnTo>
                  <a:lnTo>
                    <a:pt x="253" y="100"/>
                  </a:lnTo>
                  <a:lnTo>
                    <a:pt x="239" y="85"/>
                  </a:lnTo>
                  <a:lnTo>
                    <a:pt x="222" y="71"/>
                  </a:lnTo>
                  <a:lnTo>
                    <a:pt x="202" y="56"/>
                  </a:lnTo>
                  <a:lnTo>
                    <a:pt x="180" y="43"/>
                  </a:lnTo>
                  <a:lnTo>
                    <a:pt x="155" y="30"/>
                  </a:lnTo>
                  <a:lnTo>
                    <a:pt x="128" y="20"/>
                  </a:lnTo>
                  <a:lnTo>
                    <a:pt x="97" y="11"/>
                  </a:lnTo>
                  <a:lnTo>
                    <a:pt x="63" y="4"/>
                  </a:lnTo>
                  <a:lnTo>
                    <a:pt x="25" y="0"/>
                  </a:lnTo>
                  <a:lnTo>
                    <a:pt x="16" y="2"/>
                  </a:lnTo>
                  <a:lnTo>
                    <a:pt x="8" y="5"/>
                  </a:lnTo>
                  <a:lnTo>
                    <a:pt x="3" y="13"/>
                  </a:lnTo>
                  <a:lnTo>
                    <a:pt x="0" y="22"/>
                  </a:lnTo>
                  <a:close/>
                </a:path>
              </a:pathLst>
            </a:custGeom>
            <a:solidFill>
              <a:srgbClr val="000000"/>
            </a:solidFill>
            <a:ln w="9525">
              <a:noFill/>
              <a:round/>
              <a:headEnd/>
              <a:tailEnd/>
            </a:ln>
          </p:spPr>
          <p:txBody>
            <a:bodyPr/>
            <a:lstStyle/>
            <a:p>
              <a:pPr rtl="0"/>
              <a:endParaRPr lang="en-US" sz="3800"/>
            </a:p>
          </p:txBody>
        </p:sp>
        <p:sp>
          <p:nvSpPr>
            <p:cNvPr id="41668" name="Freeform 708"/>
            <p:cNvSpPr>
              <a:spLocks/>
            </p:cNvSpPr>
            <p:nvPr/>
          </p:nvSpPr>
          <p:spPr bwMode="auto">
            <a:xfrm>
              <a:off x="604" y="2552"/>
              <a:ext cx="20" cy="40"/>
            </a:xfrm>
            <a:custGeom>
              <a:avLst/>
              <a:gdLst>
                <a:gd name="T0" fmla="*/ 2 w 90"/>
                <a:gd name="T1" fmla="*/ 1 h 173"/>
                <a:gd name="T2" fmla="*/ 1 w 90"/>
                <a:gd name="T3" fmla="*/ 3 h 173"/>
                <a:gd name="T4" fmla="*/ 0 w 90"/>
                <a:gd name="T5" fmla="*/ 5 h 173"/>
                <a:gd name="T6" fmla="*/ 0 w 90"/>
                <a:gd name="T7" fmla="*/ 7 h 173"/>
                <a:gd name="T8" fmla="*/ 1 w 90"/>
                <a:gd name="T9" fmla="*/ 9 h 173"/>
                <a:gd name="T10" fmla="*/ 3 w 90"/>
                <a:gd name="T11" fmla="*/ 13 h 173"/>
                <a:gd name="T12" fmla="*/ 5 w 90"/>
                <a:gd name="T13" fmla="*/ 17 h 173"/>
                <a:gd name="T14" fmla="*/ 7 w 90"/>
                <a:gd name="T15" fmla="*/ 22 h 173"/>
                <a:gd name="T16" fmla="*/ 8 w 90"/>
                <a:gd name="T17" fmla="*/ 25 h 173"/>
                <a:gd name="T18" fmla="*/ 9 w 90"/>
                <a:gd name="T19" fmla="*/ 29 h 173"/>
                <a:gd name="T20" fmla="*/ 9 w 90"/>
                <a:gd name="T21" fmla="*/ 32 h 173"/>
                <a:gd name="T22" fmla="*/ 10 w 90"/>
                <a:gd name="T23" fmla="*/ 34 h 173"/>
                <a:gd name="T24" fmla="*/ 10 w 90"/>
                <a:gd name="T25" fmla="*/ 35 h 173"/>
                <a:gd name="T26" fmla="*/ 10 w 90"/>
                <a:gd name="T27" fmla="*/ 37 h 173"/>
                <a:gd name="T28" fmla="*/ 11 w 90"/>
                <a:gd name="T29" fmla="*/ 39 h 173"/>
                <a:gd name="T30" fmla="*/ 13 w 90"/>
                <a:gd name="T31" fmla="*/ 40 h 173"/>
                <a:gd name="T32" fmla="*/ 15 w 90"/>
                <a:gd name="T33" fmla="*/ 40 h 173"/>
                <a:gd name="T34" fmla="*/ 18 w 90"/>
                <a:gd name="T35" fmla="*/ 40 h 173"/>
                <a:gd name="T36" fmla="*/ 19 w 90"/>
                <a:gd name="T37" fmla="*/ 38 h 173"/>
                <a:gd name="T38" fmla="*/ 20 w 90"/>
                <a:gd name="T39" fmla="*/ 36 h 173"/>
                <a:gd name="T40" fmla="*/ 20 w 90"/>
                <a:gd name="T41" fmla="*/ 34 h 173"/>
                <a:gd name="T42" fmla="*/ 20 w 90"/>
                <a:gd name="T43" fmla="*/ 33 h 173"/>
                <a:gd name="T44" fmla="*/ 20 w 90"/>
                <a:gd name="T45" fmla="*/ 31 h 173"/>
                <a:gd name="T46" fmla="*/ 19 w 90"/>
                <a:gd name="T47" fmla="*/ 27 h 173"/>
                <a:gd name="T48" fmla="*/ 18 w 90"/>
                <a:gd name="T49" fmla="*/ 22 h 173"/>
                <a:gd name="T50" fmla="*/ 17 w 90"/>
                <a:gd name="T51" fmla="*/ 17 h 173"/>
                <a:gd name="T52" fmla="*/ 15 w 90"/>
                <a:gd name="T53" fmla="*/ 12 h 173"/>
                <a:gd name="T54" fmla="*/ 12 w 90"/>
                <a:gd name="T55" fmla="*/ 7 h 173"/>
                <a:gd name="T56" fmla="*/ 10 w 90"/>
                <a:gd name="T57" fmla="*/ 2 h 173"/>
                <a:gd name="T58" fmla="*/ 8 w 90"/>
                <a:gd name="T59" fmla="*/ 1 h 173"/>
                <a:gd name="T60" fmla="*/ 6 w 90"/>
                <a:gd name="T61" fmla="*/ 0 h 173"/>
                <a:gd name="T62" fmla="*/ 4 w 90"/>
                <a:gd name="T63" fmla="*/ 0 h 173"/>
                <a:gd name="T64" fmla="*/ 2 w 90"/>
                <a:gd name="T65" fmla="*/ 1 h 1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0"/>
                <a:gd name="T100" fmla="*/ 0 h 173"/>
                <a:gd name="T101" fmla="*/ 90 w 90"/>
                <a:gd name="T102" fmla="*/ 173 h 1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0" h="173">
                  <a:moveTo>
                    <a:pt x="10" y="4"/>
                  </a:moveTo>
                  <a:lnTo>
                    <a:pt x="3" y="12"/>
                  </a:lnTo>
                  <a:lnTo>
                    <a:pt x="0" y="21"/>
                  </a:lnTo>
                  <a:lnTo>
                    <a:pt x="0" y="30"/>
                  </a:lnTo>
                  <a:lnTo>
                    <a:pt x="4" y="38"/>
                  </a:lnTo>
                  <a:lnTo>
                    <a:pt x="15" y="55"/>
                  </a:lnTo>
                  <a:lnTo>
                    <a:pt x="24" y="73"/>
                  </a:lnTo>
                  <a:lnTo>
                    <a:pt x="30" y="93"/>
                  </a:lnTo>
                  <a:lnTo>
                    <a:pt x="36" y="110"/>
                  </a:lnTo>
                  <a:lnTo>
                    <a:pt x="39" y="127"/>
                  </a:lnTo>
                  <a:lnTo>
                    <a:pt x="42" y="140"/>
                  </a:lnTo>
                  <a:lnTo>
                    <a:pt x="43" y="149"/>
                  </a:lnTo>
                  <a:lnTo>
                    <a:pt x="43" y="151"/>
                  </a:lnTo>
                  <a:lnTo>
                    <a:pt x="46" y="160"/>
                  </a:lnTo>
                  <a:lnTo>
                    <a:pt x="51" y="168"/>
                  </a:lnTo>
                  <a:lnTo>
                    <a:pt x="59" y="172"/>
                  </a:lnTo>
                  <a:lnTo>
                    <a:pt x="69" y="173"/>
                  </a:lnTo>
                  <a:lnTo>
                    <a:pt x="79" y="171"/>
                  </a:lnTo>
                  <a:lnTo>
                    <a:pt x="85" y="164"/>
                  </a:lnTo>
                  <a:lnTo>
                    <a:pt x="89" y="157"/>
                  </a:lnTo>
                  <a:lnTo>
                    <a:pt x="90" y="147"/>
                  </a:lnTo>
                  <a:lnTo>
                    <a:pt x="90" y="142"/>
                  </a:lnTo>
                  <a:lnTo>
                    <a:pt x="88" y="132"/>
                  </a:lnTo>
                  <a:lnTo>
                    <a:pt x="85" y="116"/>
                  </a:lnTo>
                  <a:lnTo>
                    <a:pt x="81" y="97"/>
                  </a:lnTo>
                  <a:lnTo>
                    <a:pt x="75" y="75"/>
                  </a:lnTo>
                  <a:lnTo>
                    <a:pt x="67" y="53"/>
                  </a:lnTo>
                  <a:lnTo>
                    <a:pt x="56" y="30"/>
                  </a:lnTo>
                  <a:lnTo>
                    <a:pt x="43" y="10"/>
                  </a:lnTo>
                  <a:lnTo>
                    <a:pt x="37" y="3"/>
                  </a:lnTo>
                  <a:lnTo>
                    <a:pt x="28" y="0"/>
                  </a:lnTo>
                  <a:lnTo>
                    <a:pt x="19" y="0"/>
                  </a:lnTo>
                  <a:lnTo>
                    <a:pt x="10" y="4"/>
                  </a:lnTo>
                  <a:close/>
                </a:path>
              </a:pathLst>
            </a:custGeom>
            <a:solidFill>
              <a:srgbClr val="000000"/>
            </a:solidFill>
            <a:ln w="9525">
              <a:noFill/>
              <a:round/>
              <a:headEnd/>
              <a:tailEnd/>
            </a:ln>
          </p:spPr>
          <p:txBody>
            <a:bodyPr/>
            <a:lstStyle/>
            <a:p>
              <a:pPr rtl="0"/>
              <a:endParaRPr lang="en-US" sz="3800"/>
            </a:p>
          </p:txBody>
        </p:sp>
        <p:sp>
          <p:nvSpPr>
            <p:cNvPr id="41669" name="Freeform 709"/>
            <p:cNvSpPr>
              <a:spLocks/>
            </p:cNvSpPr>
            <p:nvPr/>
          </p:nvSpPr>
          <p:spPr bwMode="auto">
            <a:xfrm>
              <a:off x="627" y="2552"/>
              <a:ext cx="18" cy="38"/>
            </a:xfrm>
            <a:custGeom>
              <a:avLst/>
              <a:gdLst>
                <a:gd name="T0" fmla="*/ 2 w 83"/>
                <a:gd name="T1" fmla="*/ 1 h 164"/>
                <a:gd name="T2" fmla="*/ 0 w 83"/>
                <a:gd name="T3" fmla="*/ 2 h 164"/>
                <a:gd name="T4" fmla="*/ 0 w 83"/>
                <a:gd name="T5" fmla="*/ 4 h 164"/>
                <a:gd name="T6" fmla="*/ 0 w 83"/>
                <a:gd name="T7" fmla="*/ 7 h 164"/>
                <a:gd name="T8" fmla="*/ 1 w 83"/>
                <a:gd name="T9" fmla="*/ 9 h 164"/>
                <a:gd name="T10" fmla="*/ 4 w 83"/>
                <a:gd name="T11" fmla="*/ 16 h 164"/>
                <a:gd name="T12" fmla="*/ 7 w 83"/>
                <a:gd name="T13" fmla="*/ 24 h 164"/>
                <a:gd name="T14" fmla="*/ 8 w 83"/>
                <a:gd name="T15" fmla="*/ 30 h 164"/>
                <a:gd name="T16" fmla="*/ 8 w 83"/>
                <a:gd name="T17" fmla="*/ 33 h 164"/>
                <a:gd name="T18" fmla="*/ 8 w 83"/>
                <a:gd name="T19" fmla="*/ 35 h 164"/>
                <a:gd name="T20" fmla="*/ 10 w 83"/>
                <a:gd name="T21" fmla="*/ 37 h 164"/>
                <a:gd name="T22" fmla="*/ 11 w 83"/>
                <a:gd name="T23" fmla="*/ 38 h 164"/>
                <a:gd name="T24" fmla="*/ 13 w 83"/>
                <a:gd name="T25" fmla="*/ 38 h 164"/>
                <a:gd name="T26" fmla="*/ 15 w 83"/>
                <a:gd name="T27" fmla="*/ 37 h 164"/>
                <a:gd name="T28" fmla="*/ 17 w 83"/>
                <a:gd name="T29" fmla="*/ 36 h 164"/>
                <a:gd name="T30" fmla="*/ 18 w 83"/>
                <a:gd name="T31" fmla="*/ 34 h 164"/>
                <a:gd name="T32" fmla="*/ 18 w 83"/>
                <a:gd name="T33" fmla="*/ 32 h 164"/>
                <a:gd name="T34" fmla="*/ 18 w 83"/>
                <a:gd name="T35" fmla="*/ 31 h 164"/>
                <a:gd name="T36" fmla="*/ 18 w 83"/>
                <a:gd name="T37" fmla="*/ 29 h 164"/>
                <a:gd name="T38" fmla="*/ 17 w 83"/>
                <a:gd name="T39" fmla="*/ 25 h 164"/>
                <a:gd name="T40" fmla="*/ 16 w 83"/>
                <a:gd name="T41" fmla="*/ 21 h 164"/>
                <a:gd name="T42" fmla="*/ 16 w 83"/>
                <a:gd name="T43" fmla="*/ 17 h 164"/>
                <a:gd name="T44" fmla="*/ 14 w 83"/>
                <a:gd name="T45" fmla="*/ 12 h 164"/>
                <a:gd name="T46" fmla="*/ 12 w 83"/>
                <a:gd name="T47" fmla="*/ 7 h 164"/>
                <a:gd name="T48" fmla="*/ 9 w 83"/>
                <a:gd name="T49" fmla="*/ 2 h 164"/>
                <a:gd name="T50" fmla="*/ 8 w 83"/>
                <a:gd name="T51" fmla="*/ 0 h 164"/>
                <a:gd name="T52" fmla="*/ 6 w 83"/>
                <a:gd name="T53" fmla="*/ 0 h 164"/>
                <a:gd name="T54" fmla="*/ 4 w 83"/>
                <a:gd name="T55" fmla="*/ 0 h 164"/>
                <a:gd name="T56" fmla="*/ 2 w 83"/>
                <a:gd name="T57" fmla="*/ 1 h 16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3"/>
                <a:gd name="T88" fmla="*/ 0 h 164"/>
                <a:gd name="T89" fmla="*/ 83 w 83"/>
                <a:gd name="T90" fmla="*/ 164 h 16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3" h="164">
                  <a:moveTo>
                    <a:pt x="9" y="4"/>
                  </a:moveTo>
                  <a:lnTo>
                    <a:pt x="2" y="10"/>
                  </a:lnTo>
                  <a:lnTo>
                    <a:pt x="0" y="19"/>
                  </a:lnTo>
                  <a:lnTo>
                    <a:pt x="0" y="29"/>
                  </a:lnTo>
                  <a:lnTo>
                    <a:pt x="4" y="38"/>
                  </a:lnTo>
                  <a:lnTo>
                    <a:pt x="20" y="70"/>
                  </a:lnTo>
                  <a:lnTo>
                    <a:pt x="31" y="104"/>
                  </a:lnTo>
                  <a:lnTo>
                    <a:pt x="35" y="130"/>
                  </a:lnTo>
                  <a:lnTo>
                    <a:pt x="36" y="142"/>
                  </a:lnTo>
                  <a:lnTo>
                    <a:pt x="39" y="151"/>
                  </a:lnTo>
                  <a:lnTo>
                    <a:pt x="44" y="159"/>
                  </a:lnTo>
                  <a:lnTo>
                    <a:pt x="50" y="162"/>
                  </a:lnTo>
                  <a:lnTo>
                    <a:pt x="60" y="164"/>
                  </a:lnTo>
                  <a:lnTo>
                    <a:pt x="70" y="161"/>
                  </a:lnTo>
                  <a:lnTo>
                    <a:pt x="78" y="156"/>
                  </a:lnTo>
                  <a:lnTo>
                    <a:pt x="82" y="148"/>
                  </a:lnTo>
                  <a:lnTo>
                    <a:pt x="83" y="139"/>
                  </a:lnTo>
                  <a:lnTo>
                    <a:pt x="83" y="135"/>
                  </a:lnTo>
                  <a:lnTo>
                    <a:pt x="82" y="125"/>
                  </a:lnTo>
                  <a:lnTo>
                    <a:pt x="80" y="110"/>
                  </a:lnTo>
                  <a:lnTo>
                    <a:pt x="76" y="92"/>
                  </a:lnTo>
                  <a:lnTo>
                    <a:pt x="73" y="73"/>
                  </a:lnTo>
                  <a:lnTo>
                    <a:pt x="65" y="51"/>
                  </a:lnTo>
                  <a:lnTo>
                    <a:pt x="56" y="30"/>
                  </a:lnTo>
                  <a:lnTo>
                    <a:pt x="43" y="9"/>
                  </a:lnTo>
                  <a:lnTo>
                    <a:pt x="35" y="2"/>
                  </a:lnTo>
                  <a:lnTo>
                    <a:pt x="26" y="0"/>
                  </a:lnTo>
                  <a:lnTo>
                    <a:pt x="17" y="0"/>
                  </a:lnTo>
                  <a:lnTo>
                    <a:pt x="9" y="4"/>
                  </a:lnTo>
                  <a:close/>
                </a:path>
              </a:pathLst>
            </a:custGeom>
            <a:solidFill>
              <a:srgbClr val="000000"/>
            </a:solidFill>
            <a:ln w="9525">
              <a:noFill/>
              <a:round/>
              <a:headEnd/>
              <a:tailEnd/>
            </a:ln>
          </p:spPr>
          <p:txBody>
            <a:bodyPr/>
            <a:lstStyle/>
            <a:p>
              <a:pPr rtl="0"/>
              <a:endParaRPr lang="en-US" sz="3800"/>
            </a:p>
          </p:txBody>
        </p:sp>
        <p:sp>
          <p:nvSpPr>
            <p:cNvPr id="41670" name="Freeform 710"/>
            <p:cNvSpPr>
              <a:spLocks/>
            </p:cNvSpPr>
            <p:nvPr/>
          </p:nvSpPr>
          <p:spPr bwMode="auto">
            <a:xfrm>
              <a:off x="338" y="2456"/>
              <a:ext cx="137" cy="91"/>
            </a:xfrm>
            <a:custGeom>
              <a:avLst/>
              <a:gdLst>
                <a:gd name="T0" fmla="*/ 6 w 600"/>
                <a:gd name="T1" fmla="*/ 8 h 394"/>
                <a:gd name="T2" fmla="*/ 4 w 600"/>
                <a:gd name="T3" fmla="*/ 10 h 394"/>
                <a:gd name="T4" fmla="*/ 0 w 600"/>
                <a:gd name="T5" fmla="*/ 42 h 394"/>
                <a:gd name="T6" fmla="*/ 0 w 600"/>
                <a:gd name="T7" fmla="*/ 42 h 394"/>
                <a:gd name="T8" fmla="*/ 0 w 600"/>
                <a:gd name="T9" fmla="*/ 43 h 394"/>
                <a:gd name="T10" fmla="*/ 0 w 600"/>
                <a:gd name="T11" fmla="*/ 45 h 394"/>
                <a:gd name="T12" fmla="*/ 2 w 600"/>
                <a:gd name="T13" fmla="*/ 47 h 394"/>
                <a:gd name="T14" fmla="*/ 3 w 600"/>
                <a:gd name="T15" fmla="*/ 48 h 394"/>
                <a:gd name="T16" fmla="*/ 5 w 600"/>
                <a:gd name="T17" fmla="*/ 48 h 394"/>
                <a:gd name="T18" fmla="*/ 5 w 600"/>
                <a:gd name="T19" fmla="*/ 48 h 394"/>
                <a:gd name="T20" fmla="*/ 4 w 600"/>
                <a:gd name="T21" fmla="*/ 48 h 394"/>
                <a:gd name="T22" fmla="*/ 2 w 600"/>
                <a:gd name="T23" fmla="*/ 50 h 394"/>
                <a:gd name="T24" fmla="*/ 1 w 600"/>
                <a:gd name="T25" fmla="*/ 53 h 394"/>
                <a:gd name="T26" fmla="*/ 1 w 600"/>
                <a:gd name="T27" fmla="*/ 54 h 394"/>
                <a:gd name="T28" fmla="*/ 1 w 600"/>
                <a:gd name="T29" fmla="*/ 55 h 394"/>
                <a:gd name="T30" fmla="*/ 8 w 600"/>
                <a:gd name="T31" fmla="*/ 77 h 394"/>
                <a:gd name="T32" fmla="*/ 10 w 600"/>
                <a:gd name="T33" fmla="*/ 79 h 394"/>
                <a:gd name="T34" fmla="*/ 12 w 600"/>
                <a:gd name="T35" fmla="*/ 80 h 394"/>
                <a:gd name="T36" fmla="*/ 15 w 600"/>
                <a:gd name="T37" fmla="*/ 79 h 394"/>
                <a:gd name="T38" fmla="*/ 17 w 600"/>
                <a:gd name="T39" fmla="*/ 78 h 394"/>
                <a:gd name="T40" fmla="*/ 23 w 600"/>
                <a:gd name="T41" fmla="*/ 75 h 394"/>
                <a:gd name="T42" fmla="*/ 33 w 600"/>
                <a:gd name="T43" fmla="*/ 71 h 394"/>
                <a:gd name="T44" fmla="*/ 47 w 600"/>
                <a:gd name="T45" fmla="*/ 67 h 394"/>
                <a:gd name="T46" fmla="*/ 62 w 600"/>
                <a:gd name="T47" fmla="*/ 64 h 394"/>
                <a:gd name="T48" fmla="*/ 79 w 600"/>
                <a:gd name="T49" fmla="*/ 65 h 394"/>
                <a:gd name="T50" fmla="*/ 95 w 600"/>
                <a:gd name="T51" fmla="*/ 70 h 394"/>
                <a:gd name="T52" fmla="*/ 111 w 600"/>
                <a:gd name="T53" fmla="*/ 81 h 394"/>
                <a:gd name="T54" fmla="*/ 119 w 600"/>
                <a:gd name="T55" fmla="*/ 89 h 394"/>
                <a:gd name="T56" fmla="*/ 121 w 600"/>
                <a:gd name="T57" fmla="*/ 91 h 394"/>
                <a:gd name="T58" fmla="*/ 123 w 600"/>
                <a:gd name="T59" fmla="*/ 91 h 394"/>
                <a:gd name="T60" fmla="*/ 126 w 600"/>
                <a:gd name="T61" fmla="*/ 91 h 394"/>
                <a:gd name="T62" fmla="*/ 128 w 600"/>
                <a:gd name="T63" fmla="*/ 91 h 394"/>
                <a:gd name="T64" fmla="*/ 131 w 600"/>
                <a:gd name="T65" fmla="*/ 89 h 394"/>
                <a:gd name="T66" fmla="*/ 135 w 600"/>
                <a:gd name="T67" fmla="*/ 85 h 394"/>
                <a:gd name="T68" fmla="*/ 137 w 600"/>
                <a:gd name="T69" fmla="*/ 75 h 394"/>
                <a:gd name="T70" fmla="*/ 137 w 600"/>
                <a:gd name="T71" fmla="*/ 68 h 394"/>
                <a:gd name="T72" fmla="*/ 137 w 600"/>
                <a:gd name="T73" fmla="*/ 68 h 394"/>
                <a:gd name="T74" fmla="*/ 136 w 600"/>
                <a:gd name="T75" fmla="*/ 66 h 394"/>
                <a:gd name="T76" fmla="*/ 131 w 600"/>
                <a:gd name="T77" fmla="*/ 54 h 394"/>
                <a:gd name="T78" fmla="*/ 121 w 600"/>
                <a:gd name="T79" fmla="*/ 36 h 394"/>
                <a:gd name="T80" fmla="*/ 103 w 600"/>
                <a:gd name="T81" fmla="*/ 19 h 394"/>
                <a:gd name="T82" fmla="*/ 87 w 600"/>
                <a:gd name="T83" fmla="*/ 8 h 394"/>
                <a:gd name="T84" fmla="*/ 78 w 600"/>
                <a:gd name="T85" fmla="*/ 5 h 394"/>
                <a:gd name="T86" fmla="*/ 69 w 600"/>
                <a:gd name="T87" fmla="*/ 2 h 394"/>
                <a:gd name="T88" fmla="*/ 58 w 600"/>
                <a:gd name="T89" fmla="*/ 1 h 394"/>
                <a:gd name="T90" fmla="*/ 48 w 600"/>
                <a:gd name="T91" fmla="*/ 0 h 394"/>
                <a:gd name="T92" fmla="*/ 37 w 600"/>
                <a:gd name="T93" fmla="*/ 1 h 394"/>
                <a:gd name="T94" fmla="*/ 25 w 600"/>
                <a:gd name="T95" fmla="*/ 2 h 394"/>
                <a:gd name="T96" fmla="*/ 13 w 600"/>
                <a:gd name="T97" fmla="*/ 5 h 39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00"/>
                <a:gd name="T148" fmla="*/ 0 h 394"/>
                <a:gd name="T149" fmla="*/ 600 w 600"/>
                <a:gd name="T150" fmla="*/ 394 h 39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00" h="394">
                  <a:moveTo>
                    <a:pt x="32" y="30"/>
                  </a:moveTo>
                  <a:lnTo>
                    <a:pt x="25" y="33"/>
                  </a:lnTo>
                  <a:lnTo>
                    <a:pt x="20" y="38"/>
                  </a:lnTo>
                  <a:lnTo>
                    <a:pt x="16" y="43"/>
                  </a:lnTo>
                  <a:lnTo>
                    <a:pt x="15" y="50"/>
                  </a:lnTo>
                  <a:lnTo>
                    <a:pt x="0" y="182"/>
                  </a:lnTo>
                  <a:lnTo>
                    <a:pt x="0" y="183"/>
                  </a:lnTo>
                  <a:lnTo>
                    <a:pt x="0" y="185"/>
                  </a:lnTo>
                  <a:lnTo>
                    <a:pt x="0" y="190"/>
                  </a:lnTo>
                  <a:lnTo>
                    <a:pt x="2" y="194"/>
                  </a:lnTo>
                  <a:lnTo>
                    <a:pt x="4" y="199"/>
                  </a:lnTo>
                  <a:lnTo>
                    <a:pt x="7" y="203"/>
                  </a:lnTo>
                  <a:lnTo>
                    <a:pt x="9" y="204"/>
                  </a:lnTo>
                  <a:lnTo>
                    <a:pt x="13" y="206"/>
                  </a:lnTo>
                  <a:lnTo>
                    <a:pt x="17" y="207"/>
                  </a:lnTo>
                  <a:lnTo>
                    <a:pt x="20" y="208"/>
                  </a:lnTo>
                  <a:lnTo>
                    <a:pt x="19" y="208"/>
                  </a:lnTo>
                  <a:lnTo>
                    <a:pt x="12" y="212"/>
                  </a:lnTo>
                  <a:lnTo>
                    <a:pt x="8" y="217"/>
                  </a:lnTo>
                  <a:lnTo>
                    <a:pt x="6" y="224"/>
                  </a:lnTo>
                  <a:lnTo>
                    <a:pt x="4" y="230"/>
                  </a:lnTo>
                  <a:lnTo>
                    <a:pt x="4" y="232"/>
                  </a:lnTo>
                  <a:lnTo>
                    <a:pt x="4" y="234"/>
                  </a:lnTo>
                  <a:lnTo>
                    <a:pt x="4" y="235"/>
                  </a:lnTo>
                  <a:lnTo>
                    <a:pt x="6" y="238"/>
                  </a:lnTo>
                  <a:lnTo>
                    <a:pt x="34" y="328"/>
                  </a:lnTo>
                  <a:lnTo>
                    <a:pt x="37" y="333"/>
                  </a:lnTo>
                  <a:lnTo>
                    <a:pt x="39" y="337"/>
                  </a:lnTo>
                  <a:lnTo>
                    <a:pt x="43" y="341"/>
                  </a:lnTo>
                  <a:lnTo>
                    <a:pt x="48" y="343"/>
                  </a:lnTo>
                  <a:lnTo>
                    <a:pt x="54" y="345"/>
                  </a:lnTo>
                  <a:lnTo>
                    <a:pt x="59" y="345"/>
                  </a:lnTo>
                  <a:lnTo>
                    <a:pt x="64" y="343"/>
                  </a:lnTo>
                  <a:lnTo>
                    <a:pt x="69" y="341"/>
                  </a:lnTo>
                  <a:lnTo>
                    <a:pt x="75" y="338"/>
                  </a:lnTo>
                  <a:lnTo>
                    <a:pt x="85" y="332"/>
                  </a:lnTo>
                  <a:lnTo>
                    <a:pt x="101" y="324"/>
                  </a:lnTo>
                  <a:lnTo>
                    <a:pt x="121" y="315"/>
                  </a:lnTo>
                  <a:lnTo>
                    <a:pt x="146" y="306"/>
                  </a:lnTo>
                  <a:lnTo>
                    <a:pt x="173" y="297"/>
                  </a:lnTo>
                  <a:lnTo>
                    <a:pt x="205" y="288"/>
                  </a:lnTo>
                  <a:lnTo>
                    <a:pt x="237" y="281"/>
                  </a:lnTo>
                  <a:lnTo>
                    <a:pt x="272" y="277"/>
                  </a:lnTo>
                  <a:lnTo>
                    <a:pt x="307" y="276"/>
                  </a:lnTo>
                  <a:lnTo>
                    <a:pt x="345" y="280"/>
                  </a:lnTo>
                  <a:lnTo>
                    <a:pt x="382" y="288"/>
                  </a:lnTo>
                  <a:lnTo>
                    <a:pt x="418" y="301"/>
                  </a:lnTo>
                  <a:lnTo>
                    <a:pt x="455" y="321"/>
                  </a:lnTo>
                  <a:lnTo>
                    <a:pt x="488" y="349"/>
                  </a:lnTo>
                  <a:lnTo>
                    <a:pt x="521" y="384"/>
                  </a:lnTo>
                  <a:lnTo>
                    <a:pt x="523" y="386"/>
                  </a:lnTo>
                  <a:lnTo>
                    <a:pt x="526" y="389"/>
                  </a:lnTo>
                  <a:lnTo>
                    <a:pt x="530" y="392"/>
                  </a:lnTo>
                  <a:lnTo>
                    <a:pt x="534" y="393"/>
                  </a:lnTo>
                  <a:lnTo>
                    <a:pt x="539" y="394"/>
                  </a:lnTo>
                  <a:lnTo>
                    <a:pt x="544" y="394"/>
                  </a:lnTo>
                  <a:lnTo>
                    <a:pt x="550" y="394"/>
                  </a:lnTo>
                  <a:lnTo>
                    <a:pt x="556" y="393"/>
                  </a:lnTo>
                  <a:lnTo>
                    <a:pt x="561" y="392"/>
                  </a:lnTo>
                  <a:lnTo>
                    <a:pt x="568" y="388"/>
                  </a:lnTo>
                  <a:lnTo>
                    <a:pt x="574" y="385"/>
                  </a:lnTo>
                  <a:lnTo>
                    <a:pt x="579" y="380"/>
                  </a:lnTo>
                  <a:lnTo>
                    <a:pt x="591" y="366"/>
                  </a:lnTo>
                  <a:lnTo>
                    <a:pt x="598" y="347"/>
                  </a:lnTo>
                  <a:lnTo>
                    <a:pt x="600" y="324"/>
                  </a:lnTo>
                  <a:lnTo>
                    <a:pt x="599" y="295"/>
                  </a:lnTo>
                  <a:lnTo>
                    <a:pt x="599" y="294"/>
                  </a:lnTo>
                  <a:lnTo>
                    <a:pt x="598" y="293"/>
                  </a:lnTo>
                  <a:lnTo>
                    <a:pt x="595" y="284"/>
                  </a:lnTo>
                  <a:lnTo>
                    <a:pt x="587" y="263"/>
                  </a:lnTo>
                  <a:lnTo>
                    <a:pt x="574" y="233"/>
                  </a:lnTo>
                  <a:lnTo>
                    <a:pt x="555" y="196"/>
                  </a:lnTo>
                  <a:lnTo>
                    <a:pt x="529" y="157"/>
                  </a:lnTo>
                  <a:lnTo>
                    <a:pt x="495" y="118"/>
                  </a:lnTo>
                  <a:lnTo>
                    <a:pt x="453" y="81"/>
                  </a:lnTo>
                  <a:lnTo>
                    <a:pt x="402" y="47"/>
                  </a:lnTo>
                  <a:lnTo>
                    <a:pt x="383" y="36"/>
                  </a:lnTo>
                  <a:lnTo>
                    <a:pt x="363" y="29"/>
                  </a:lnTo>
                  <a:lnTo>
                    <a:pt x="343" y="21"/>
                  </a:lnTo>
                  <a:lnTo>
                    <a:pt x="322" y="14"/>
                  </a:lnTo>
                  <a:lnTo>
                    <a:pt x="300" y="9"/>
                  </a:lnTo>
                  <a:lnTo>
                    <a:pt x="278" y="5"/>
                  </a:lnTo>
                  <a:lnTo>
                    <a:pt x="255" y="3"/>
                  </a:lnTo>
                  <a:lnTo>
                    <a:pt x="232" y="0"/>
                  </a:lnTo>
                  <a:lnTo>
                    <a:pt x="209" y="0"/>
                  </a:lnTo>
                  <a:lnTo>
                    <a:pt x="185" y="0"/>
                  </a:lnTo>
                  <a:lnTo>
                    <a:pt x="160" y="3"/>
                  </a:lnTo>
                  <a:lnTo>
                    <a:pt x="136" y="5"/>
                  </a:lnTo>
                  <a:lnTo>
                    <a:pt x="110" y="10"/>
                  </a:lnTo>
                  <a:lnTo>
                    <a:pt x="85" y="16"/>
                  </a:lnTo>
                  <a:lnTo>
                    <a:pt x="58" y="22"/>
                  </a:lnTo>
                  <a:lnTo>
                    <a:pt x="32" y="30"/>
                  </a:lnTo>
                  <a:close/>
                </a:path>
              </a:pathLst>
            </a:custGeom>
            <a:solidFill>
              <a:srgbClr val="000000"/>
            </a:solidFill>
            <a:ln w="9525">
              <a:noFill/>
              <a:round/>
              <a:headEnd/>
              <a:tailEnd/>
            </a:ln>
          </p:spPr>
          <p:txBody>
            <a:bodyPr/>
            <a:lstStyle/>
            <a:p>
              <a:pPr rtl="0"/>
              <a:endParaRPr lang="en-US" sz="3800"/>
            </a:p>
          </p:txBody>
        </p:sp>
        <p:sp>
          <p:nvSpPr>
            <p:cNvPr id="41671" name="Freeform 711"/>
            <p:cNvSpPr>
              <a:spLocks/>
            </p:cNvSpPr>
            <p:nvPr/>
          </p:nvSpPr>
          <p:spPr bwMode="auto">
            <a:xfrm>
              <a:off x="350" y="2467"/>
              <a:ext cx="114" cy="68"/>
            </a:xfrm>
            <a:custGeom>
              <a:avLst/>
              <a:gdLst>
                <a:gd name="T0" fmla="*/ 84 w 501"/>
                <a:gd name="T1" fmla="*/ 16 h 295"/>
                <a:gd name="T2" fmla="*/ 99 w 501"/>
                <a:gd name="T3" fmla="*/ 31 h 295"/>
                <a:gd name="T4" fmla="*/ 109 w 501"/>
                <a:gd name="T5" fmla="*/ 46 h 295"/>
                <a:gd name="T6" fmla="*/ 113 w 501"/>
                <a:gd name="T7" fmla="*/ 57 h 295"/>
                <a:gd name="T8" fmla="*/ 114 w 501"/>
                <a:gd name="T9" fmla="*/ 60 h 295"/>
                <a:gd name="T10" fmla="*/ 114 w 501"/>
                <a:gd name="T11" fmla="*/ 62 h 295"/>
                <a:gd name="T12" fmla="*/ 114 w 501"/>
                <a:gd name="T13" fmla="*/ 65 h 295"/>
                <a:gd name="T14" fmla="*/ 114 w 501"/>
                <a:gd name="T15" fmla="*/ 68 h 295"/>
                <a:gd name="T16" fmla="*/ 106 w 501"/>
                <a:gd name="T17" fmla="*/ 61 h 295"/>
                <a:gd name="T18" fmla="*/ 91 w 501"/>
                <a:gd name="T19" fmla="*/ 50 h 295"/>
                <a:gd name="T20" fmla="*/ 76 w 501"/>
                <a:gd name="T21" fmla="*/ 44 h 295"/>
                <a:gd name="T22" fmla="*/ 60 w 501"/>
                <a:gd name="T23" fmla="*/ 42 h 295"/>
                <a:gd name="T24" fmla="*/ 44 w 501"/>
                <a:gd name="T25" fmla="*/ 43 h 295"/>
                <a:gd name="T26" fmla="*/ 30 w 501"/>
                <a:gd name="T27" fmla="*/ 45 h 295"/>
                <a:gd name="T28" fmla="*/ 18 w 501"/>
                <a:gd name="T29" fmla="*/ 49 h 295"/>
                <a:gd name="T30" fmla="*/ 8 w 501"/>
                <a:gd name="T31" fmla="*/ 53 h 295"/>
                <a:gd name="T32" fmla="*/ 4 w 501"/>
                <a:gd name="T33" fmla="*/ 52 h 295"/>
                <a:gd name="T34" fmla="*/ 3 w 501"/>
                <a:gd name="T35" fmla="*/ 48 h 295"/>
                <a:gd name="T36" fmla="*/ 5 w 501"/>
                <a:gd name="T37" fmla="*/ 44 h 295"/>
                <a:gd name="T38" fmla="*/ 16 w 501"/>
                <a:gd name="T39" fmla="*/ 40 h 295"/>
                <a:gd name="T40" fmla="*/ 28 w 501"/>
                <a:gd name="T41" fmla="*/ 35 h 295"/>
                <a:gd name="T42" fmla="*/ 36 w 501"/>
                <a:gd name="T43" fmla="*/ 32 h 295"/>
                <a:gd name="T44" fmla="*/ 39 w 501"/>
                <a:gd name="T45" fmla="*/ 30 h 295"/>
                <a:gd name="T46" fmla="*/ 40 w 501"/>
                <a:gd name="T47" fmla="*/ 28 h 295"/>
                <a:gd name="T48" fmla="*/ 41 w 501"/>
                <a:gd name="T49" fmla="*/ 26 h 295"/>
                <a:gd name="T50" fmla="*/ 41 w 501"/>
                <a:gd name="T51" fmla="*/ 25 h 295"/>
                <a:gd name="T52" fmla="*/ 40 w 501"/>
                <a:gd name="T53" fmla="*/ 23 h 295"/>
                <a:gd name="T54" fmla="*/ 37 w 501"/>
                <a:gd name="T55" fmla="*/ 21 h 295"/>
                <a:gd name="T56" fmla="*/ 33 w 501"/>
                <a:gd name="T57" fmla="*/ 21 h 295"/>
                <a:gd name="T58" fmla="*/ 26 w 501"/>
                <a:gd name="T59" fmla="*/ 22 h 295"/>
                <a:gd name="T60" fmla="*/ 15 w 501"/>
                <a:gd name="T61" fmla="*/ 23 h 295"/>
                <a:gd name="T62" fmla="*/ 4 w 501"/>
                <a:gd name="T63" fmla="*/ 25 h 295"/>
                <a:gd name="T64" fmla="*/ 1 w 501"/>
                <a:gd name="T65" fmla="*/ 20 h 295"/>
                <a:gd name="T66" fmla="*/ 2 w 501"/>
                <a:gd name="T67" fmla="*/ 9 h 295"/>
                <a:gd name="T68" fmla="*/ 8 w 501"/>
                <a:gd name="T69" fmla="*/ 4 h 295"/>
                <a:gd name="T70" fmla="*/ 18 w 501"/>
                <a:gd name="T71" fmla="*/ 2 h 295"/>
                <a:gd name="T72" fmla="*/ 28 w 501"/>
                <a:gd name="T73" fmla="*/ 1 h 295"/>
                <a:gd name="T74" fmla="*/ 37 w 501"/>
                <a:gd name="T75" fmla="*/ 0 h 295"/>
                <a:gd name="T76" fmla="*/ 46 w 501"/>
                <a:gd name="T77" fmla="*/ 1 h 295"/>
                <a:gd name="T78" fmla="*/ 55 w 501"/>
                <a:gd name="T79" fmla="*/ 2 h 295"/>
                <a:gd name="T80" fmla="*/ 63 w 501"/>
                <a:gd name="T81" fmla="*/ 4 h 295"/>
                <a:gd name="T82" fmla="*/ 71 w 501"/>
                <a:gd name="T83" fmla="*/ 7 h 29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1"/>
                <a:gd name="T127" fmla="*/ 0 h 295"/>
                <a:gd name="T128" fmla="*/ 501 w 501"/>
                <a:gd name="T129" fmla="*/ 295 h 29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1" h="295">
                  <a:moveTo>
                    <a:pt x="328" y="41"/>
                  </a:moveTo>
                  <a:lnTo>
                    <a:pt x="371" y="69"/>
                  </a:lnTo>
                  <a:lnTo>
                    <a:pt x="407" y="102"/>
                  </a:lnTo>
                  <a:lnTo>
                    <a:pt x="437" y="135"/>
                  </a:lnTo>
                  <a:lnTo>
                    <a:pt x="461" y="169"/>
                  </a:lnTo>
                  <a:lnTo>
                    <a:pt x="478" y="201"/>
                  </a:lnTo>
                  <a:lnTo>
                    <a:pt x="489" y="227"/>
                  </a:lnTo>
                  <a:lnTo>
                    <a:pt x="497" y="246"/>
                  </a:lnTo>
                  <a:lnTo>
                    <a:pt x="500" y="255"/>
                  </a:lnTo>
                  <a:lnTo>
                    <a:pt x="501" y="260"/>
                  </a:lnTo>
                  <a:lnTo>
                    <a:pt x="501" y="264"/>
                  </a:lnTo>
                  <a:lnTo>
                    <a:pt x="501" y="269"/>
                  </a:lnTo>
                  <a:lnTo>
                    <a:pt x="501" y="273"/>
                  </a:lnTo>
                  <a:lnTo>
                    <a:pt x="501" y="282"/>
                  </a:lnTo>
                  <a:lnTo>
                    <a:pt x="500" y="288"/>
                  </a:lnTo>
                  <a:lnTo>
                    <a:pt x="499" y="293"/>
                  </a:lnTo>
                  <a:lnTo>
                    <a:pt x="497" y="295"/>
                  </a:lnTo>
                  <a:lnTo>
                    <a:pt x="466" y="263"/>
                  </a:lnTo>
                  <a:lnTo>
                    <a:pt x="433" y="238"/>
                  </a:lnTo>
                  <a:lnTo>
                    <a:pt x="401" y="217"/>
                  </a:lnTo>
                  <a:lnTo>
                    <a:pt x="366" y="202"/>
                  </a:lnTo>
                  <a:lnTo>
                    <a:pt x="332" y="191"/>
                  </a:lnTo>
                  <a:lnTo>
                    <a:pt x="297" y="185"/>
                  </a:lnTo>
                  <a:lnTo>
                    <a:pt x="262" y="182"/>
                  </a:lnTo>
                  <a:lnTo>
                    <a:pt x="228" y="182"/>
                  </a:lnTo>
                  <a:lnTo>
                    <a:pt x="195" y="185"/>
                  </a:lnTo>
                  <a:lnTo>
                    <a:pt x="163" y="190"/>
                  </a:lnTo>
                  <a:lnTo>
                    <a:pt x="133" y="197"/>
                  </a:lnTo>
                  <a:lnTo>
                    <a:pt x="106" y="204"/>
                  </a:lnTo>
                  <a:lnTo>
                    <a:pt x="79" y="214"/>
                  </a:lnTo>
                  <a:lnTo>
                    <a:pt x="56" y="223"/>
                  </a:lnTo>
                  <a:lnTo>
                    <a:pt x="37" y="230"/>
                  </a:lnTo>
                  <a:lnTo>
                    <a:pt x="20" y="238"/>
                  </a:lnTo>
                  <a:lnTo>
                    <a:pt x="16" y="227"/>
                  </a:lnTo>
                  <a:lnTo>
                    <a:pt x="13" y="217"/>
                  </a:lnTo>
                  <a:lnTo>
                    <a:pt x="11" y="207"/>
                  </a:lnTo>
                  <a:lnTo>
                    <a:pt x="7" y="197"/>
                  </a:lnTo>
                  <a:lnTo>
                    <a:pt x="22" y="190"/>
                  </a:lnTo>
                  <a:lnTo>
                    <a:pt x="44" y="181"/>
                  </a:lnTo>
                  <a:lnTo>
                    <a:pt x="70" y="172"/>
                  </a:lnTo>
                  <a:lnTo>
                    <a:pt x="98" y="161"/>
                  </a:lnTo>
                  <a:lnTo>
                    <a:pt x="122" y="151"/>
                  </a:lnTo>
                  <a:lnTo>
                    <a:pt x="145" y="143"/>
                  </a:lnTo>
                  <a:lnTo>
                    <a:pt x="159" y="138"/>
                  </a:lnTo>
                  <a:lnTo>
                    <a:pt x="164" y="135"/>
                  </a:lnTo>
                  <a:lnTo>
                    <a:pt x="171" y="132"/>
                  </a:lnTo>
                  <a:lnTo>
                    <a:pt x="174" y="126"/>
                  </a:lnTo>
                  <a:lnTo>
                    <a:pt x="177" y="120"/>
                  </a:lnTo>
                  <a:lnTo>
                    <a:pt x="178" y="113"/>
                  </a:lnTo>
                  <a:lnTo>
                    <a:pt x="178" y="112"/>
                  </a:lnTo>
                  <a:lnTo>
                    <a:pt x="178" y="109"/>
                  </a:lnTo>
                  <a:lnTo>
                    <a:pt x="178" y="108"/>
                  </a:lnTo>
                  <a:lnTo>
                    <a:pt x="178" y="107"/>
                  </a:lnTo>
                  <a:lnTo>
                    <a:pt x="174" y="99"/>
                  </a:lnTo>
                  <a:lnTo>
                    <a:pt x="168" y="93"/>
                  </a:lnTo>
                  <a:lnTo>
                    <a:pt x="161" y="89"/>
                  </a:lnTo>
                  <a:lnTo>
                    <a:pt x="152" y="89"/>
                  </a:lnTo>
                  <a:lnTo>
                    <a:pt x="147" y="90"/>
                  </a:lnTo>
                  <a:lnTo>
                    <a:pt x="134" y="91"/>
                  </a:lnTo>
                  <a:lnTo>
                    <a:pt x="115" y="94"/>
                  </a:lnTo>
                  <a:lnTo>
                    <a:pt x="92" y="96"/>
                  </a:lnTo>
                  <a:lnTo>
                    <a:pt x="66" y="100"/>
                  </a:lnTo>
                  <a:lnTo>
                    <a:pt x="42" y="104"/>
                  </a:lnTo>
                  <a:lnTo>
                    <a:pt x="18" y="107"/>
                  </a:lnTo>
                  <a:lnTo>
                    <a:pt x="0" y="109"/>
                  </a:lnTo>
                  <a:lnTo>
                    <a:pt x="3" y="86"/>
                  </a:lnTo>
                  <a:lnTo>
                    <a:pt x="5" y="63"/>
                  </a:lnTo>
                  <a:lnTo>
                    <a:pt x="8" y="41"/>
                  </a:lnTo>
                  <a:lnTo>
                    <a:pt x="9" y="24"/>
                  </a:lnTo>
                  <a:lnTo>
                    <a:pt x="33" y="17"/>
                  </a:lnTo>
                  <a:lnTo>
                    <a:pt x="55" y="12"/>
                  </a:lnTo>
                  <a:lnTo>
                    <a:pt x="78" y="8"/>
                  </a:lnTo>
                  <a:lnTo>
                    <a:pt x="99" y="4"/>
                  </a:lnTo>
                  <a:lnTo>
                    <a:pt x="121" y="3"/>
                  </a:lnTo>
                  <a:lnTo>
                    <a:pt x="142" y="0"/>
                  </a:lnTo>
                  <a:lnTo>
                    <a:pt x="163" y="0"/>
                  </a:lnTo>
                  <a:lnTo>
                    <a:pt x="182" y="0"/>
                  </a:lnTo>
                  <a:lnTo>
                    <a:pt x="203" y="3"/>
                  </a:lnTo>
                  <a:lnTo>
                    <a:pt x="221" y="5"/>
                  </a:lnTo>
                  <a:lnTo>
                    <a:pt x="241" y="8"/>
                  </a:lnTo>
                  <a:lnTo>
                    <a:pt x="259" y="13"/>
                  </a:lnTo>
                  <a:lnTo>
                    <a:pt x="277" y="18"/>
                  </a:lnTo>
                  <a:lnTo>
                    <a:pt x="294" y="25"/>
                  </a:lnTo>
                  <a:lnTo>
                    <a:pt x="311" y="31"/>
                  </a:lnTo>
                  <a:lnTo>
                    <a:pt x="328" y="41"/>
                  </a:lnTo>
                  <a:close/>
                </a:path>
              </a:pathLst>
            </a:custGeom>
            <a:solidFill>
              <a:srgbClr val="C0C0C0"/>
            </a:solidFill>
            <a:ln w="9525">
              <a:noFill/>
              <a:round/>
              <a:headEnd/>
              <a:tailEnd/>
            </a:ln>
          </p:spPr>
          <p:txBody>
            <a:bodyPr/>
            <a:lstStyle/>
            <a:p>
              <a:pPr rtl="0"/>
              <a:endParaRPr lang="en-US" sz="3800"/>
            </a:p>
          </p:txBody>
        </p:sp>
        <p:sp>
          <p:nvSpPr>
            <p:cNvPr id="41672" name="Freeform 712"/>
            <p:cNvSpPr>
              <a:spLocks/>
            </p:cNvSpPr>
            <p:nvPr/>
          </p:nvSpPr>
          <p:spPr bwMode="auto">
            <a:xfrm>
              <a:off x="570" y="2602"/>
              <a:ext cx="18" cy="22"/>
            </a:xfrm>
            <a:custGeom>
              <a:avLst/>
              <a:gdLst>
                <a:gd name="T0" fmla="*/ 7 w 78"/>
                <a:gd name="T1" fmla="*/ 0 h 96"/>
                <a:gd name="T2" fmla="*/ 6 w 78"/>
                <a:gd name="T3" fmla="*/ 1 h 96"/>
                <a:gd name="T4" fmla="*/ 5 w 78"/>
                <a:gd name="T5" fmla="*/ 2 h 96"/>
                <a:gd name="T6" fmla="*/ 5 w 78"/>
                <a:gd name="T7" fmla="*/ 3 h 96"/>
                <a:gd name="T8" fmla="*/ 4 w 78"/>
                <a:gd name="T9" fmla="*/ 4 h 96"/>
                <a:gd name="T10" fmla="*/ 4 w 78"/>
                <a:gd name="T11" fmla="*/ 4 h 96"/>
                <a:gd name="T12" fmla="*/ 5 w 78"/>
                <a:gd name="T13" fmla="*/ 5 h 96"/>
                <a:gd name="T14" fmla="*/ 5 w 78"/>
                <a:gd name="T15" fmla="*/ 5 h 96"/>
                <a:gd name="T16" fmla="*/ 5 w 78"/>
                <a:gd name="T17" fmla="*/ 6 h 96"/>
                <a:gd name="T18" fmla="*/ 5 w 78"/>
                <a:gd name="T19" fmla="*/ 6 h 96"/>
                <a:gd name="T20" fmla="*/ 6 w 78"/>
                <a:gd name="T21" fmla="*/ 8 h 96"/>
                <a:gd name="T22" fmla="*/ 6 w 78"/>
                <a:gd name="T23" fmla="*/ 10 h 96"/>
                <a:gd name="T24" fmla="*/ 7 w 78"/>
                <a:gd name="T25" fmla="*/ 12 h 96"/>
                <a:gd name="T26" fmla="*/ 6 w 78"/>
                <a:gd name="T27" fmla="*/ 13 h 96"/>
                <a:gd name="T28" fmla="*/ 4 w 78"/>
                <a:gd name="T29" fmla="*/ 13 h 96"/>
                <a:gd name="T30" fmla="*/ 3 w 78"/>
                <a:gd name="T31" fmla="*/ 14 h 96"/>
                <a:gd name="T32" fmla="*/ 3 w 78"/>
                <a:gd name="T33" fmla="*/ 14 h 96"/>
                <a:gd name="T34" fmla="*/ 2 w 78"/>
                <a:gd name="T35" fmla="*/ 14 h 96"/>
                <a:gd name="T36" fmla="*/ 1 w 78"/>
                <a:gd name="T37" fmla="*/ 15 h 96"/>
                <a:gd name="T38" fmla="*/ 0 w 78"/>
                <a:gd name="T39" fmla="*/ 17 h 96"/>
                <a:gd name="T40" fmla="*/ 0 w 78"/>
                <a:gd name="T41" fmla="*/ 18 h 96"/>
                <a:gd name="T42" fmla="*/ 0 w 78"/>
                <a:gd name="T43" fmla="*/ 18 h 96"/>
                <a:gd name="T44" fmla="*/ 0 w 78"/>
                <a:gd name="T45" fmla="*/ 18 h 96"/>
                <a:gd name="T46" fmla="*/ 0 w 78"/>
                <a:gd name="T47" fmla="*/ 19 h 96"/>
                <a:gd name="T48" fmla="*/ 0 w 78"/>
                <a:gd name="T49" fmla="*/ 19 h 96"/>
                <a:gd name="T50" fmla="*/ 1 w 78"/>
                <a:gd name="T51" fmla="*/ 21 h 96"/>
                <a:gd name="T52" fmla="*/ 2 w 78"/>
                <a:gd name="T53" fmla="*/ 22 h 96"/>
                <a:gd name="T54" fmla="*/ 4 w 78"/>
                <a:gd name="T55" fmla="*/ 22 h 96"/>
                <a:gd name="T56" fmla="*/ 6 w 78"/>
                <a:gd name="T57" fmla="*/ 22 h 96"/>
                <a:gd name="T58" fmla="*/ 15 w 78"/>
                <a:gd name="T59" fmla="*/ 19 h 96"/>
                <a:gd name="T60" fmla="*/ 16 w 78"/>
                <a:gd name="T61" fmla="*/ 18 h 96"/>
                <a:gd name="T62" fmla="*/ 16 w 78"/>
                <a:gd name="T63" fmla="*/ 18 h 96"/>
                <a:gd name="T64" fmla="*/ 17 w 78"/>
                <a:gd name="T65" fmla="*/ 18 h 96"/>
                <a:gd name="T66" fmla="*/ 18 w 78"/>
                <a:gd name="T67" fmla="*/ 17 h 96"/>
                <a:gd name="T68" fmla="*/ 18 w 78"/>
                <a:gd name="T69" fmla="*/ 16 h 96"/>
                <a:gd name="T70" fmla="*/ 18 w 78"/>
                <a:gd name="T71" fmla="*/ 15 h 96"/>
                <a:gd name="T72" fmla="*/ 18 w 78"/>
                <a:gd name="T73" fmla="*/ 14 h 96"/>
                <a:gd name="T74" fmla="*/ 18 w 78"/>
                <a:gd name="T75" fmla="*/ 13 h 96"/>
                <a:gd name="T76" fmla="*/ 13 w 78"/>
                <a:gd name="T77" fmla="*/ 2 h 96"/>
                <a:gd name="T78" fmla="*/ 12 w 78"/>
                <a:gd name="T79" fmla="*/ 1 h 96"/>
                <a:gd name="T80" fmla="*/ 10 w 78"/>
                <a:gd name="T81" fmla="*/ 0 h 96"/>
                <a:gd name="T82" fmla="*/ 9 w 78"/>
                <a:gd name="T83" fmla="*/ 0 h 96"/>
                <a:gd name="T84" fmla="*/ 7 w 78"/>
                <a:gd name="T85" fmla="*/ 0 h 9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8"/>
                <a:gd name="T130" fmla="*/ 0 h 96"/>
                <a:gd name="T131" fmla="*/ 78 w 78"/>
                <a:gd name="T132" fmla="*/ 96 h 9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8" h="96">
                  <a:moveTo>
                    <a:pt x="31" y="1"/>
                  </a:moveTo>
                  <a:lnTo>
                    <a:pt x="26" y="4"/>
                  </a:lnTo>
                  <a:lnTo>
                    <a:pt x="22" y="8"/>
                  </a:lnTo>
                  <a:lnTo>
                    <a:pt x="21" y="13"/>
                  </a:lnTo>
                  <a:lnTo>
                    <a:pt x="19" y="18"/>
                  </a:lnTo>
                  <a:lnTo>
                    <a:pt x="19" y="19"/>
                  </a:lnTo>
                  <a:lnTo>
                    <a:pt x="21" y="22"/>
                  </a:lnTo>
                  <a:lnTo>
                    <a:pt x="21" y="23"/>
                  </a:lnTo>
                  <a:lnTo>
                    <a:pt x="21" y="26"/>
                  </a:lnTo>
                  <a:lnTo>
                    <a:pt x="22" y="28"/>
                  </a:lnTo>
                  <a:lnTo>
                    <a:pt x="25" y="35"/>
                  </a:lnTo>
                  <a:lnTo>
                    <a:pt x="28" y="43"/>
                  </a:lnTo>
                  <a:lnTo>
                    <a:pt x="32" y="53"/>
                  </a:lnTo>
                  <a:lnTo>
                    <a:pt x="26" y="56"/>
                  </a:lnTo>
                  <a:lnTo>
                    <a:pt x="19" y="58"/>
                  </a:lnTo>
                  <a:lnTo>
                    <a:pt x="14" y="60"/>
                  </a:lnTo>
                  <a:lnTo>
                    <a:pt x="13" y="60"/>
                  </a:lnTo>
                  <a:lnTo>
                    <a:pt x="8" y="62"/>
                  </a:lnTo>
                  <a:lnTo>
                    <a:pt x="4" y="66"/>
                  </a:lnTo>
                  <a:lnTo>
                    <a:pt x="1" y="73"/>
                  </a:lnTo>
                  <a:lnTo>
                    <a:pt x="0" y="78"/>
                  </a:lnTo>
                  <a:lnTo>
                    <a:pt x="0" y="79"/>
                  </a:lnTo>
                  <a:lnTo>
                    <a:pt x="0" y="80"/>
                  </a:lnTo>
                  <a:lnTo>
                    <a:pt x="0" y="82"/>
                  </a:lnTo>
                  <a:lnTo>
                    <a:pt x="1" y="83"/>
                  </a:lnTo>
                  <a:lnTo>
                    <a:pt x="5" y="90"/>
                  </a:lnTo>
                  <a:lnTo>
                    <a:pt x="10" y="95"/>
                  </a:lnTo>
                  <a:lnTo>
                    <a:pt x="18" y="96"/>
                  </a:lnTo>
                  <a:lnTo>
                    <a:pt x="25" y="96"/>
                  </a:lnTo>
                  <a:lnTo>
                    <a:pt x="65" y="83"/>
                  </a:lnTo>
                  <a:lnTo>
                    <a:pt x="69" y="80"/>
                  </a:lnTo>
                  <a:lnTo>
                    <a:pt x="71" y="79"/>
                  </a:lnTo>
                  <a:lnTo>
                    <a:pt x="74" y="77"/>
                  </a:lnTo>
                  <a:lnTo>
                    <a:pt x="77" y="73"/>
                  </a:lnTo>
                  <a:lnTo>
                    <a:pt x="78" y="69"/>
                  </a:lnTo>
                  <a:lnTo>
                    <a:pt x="78" y="65"/>
                  </a:lnTo>
                  <a:lnTo>
                    <a:pt x="78" y="61"/>
                  </a:lnTo>
                  <a:lnTo>
                    <a:pt x="77" y="57"/>
                  </a:lnTo>
                  <a:lnTo>
                    <a:pt x="56" y="10"/>
                  </a:lnTo>
                  <a:lnTo>
                    <a:pt x="52" y="5"/>
                  </a:lnTo>
                  <a:lnTo>
                    <a:pt x="45" y="1"/>
                  </a:lnTo>
                  <a:lnTo>
                    <a:pt x="39" y="0"/>
                  </a:lnTo>
                  <a:lnTo>
                    <a:pt x="31" y="1"/>
                  </a:lnTo>
                  <a:close/>
                </a:path>
              </a:pathLst>
            </a:custGeom>
            <a:solidFill>
              <a:srgbClr val="000000"/>
            </a:solidFill>
            <a:ln w="9525">
              <a:noFill/>
              <a:round/>
              <a:headEnd/>
              <a:tailEnd/>
            </a:ln>
          </p:spPr>
          <p:txBody>
            <a:bodyPr/>
            <a:lstStyle/>
            <a:p>
              <a:pPr rtl="0"/>
              <a:endParaRPr lang="en-US" sz="3800"/>
            </a:p>
          </p:txBody>
        </p:sp>
        <p:sp>
          <p:nvSpPr>
            <p:cNvPr id="41673" name="Freeform 713"/>
            <p:cNvSpPr>
              <a:spLocks/>
            </p:cNvSpPr>
            <p:nvPr/>
          </p:nvSpPr>
          <p:spPr bwMode="auto">
            <a:xfrm>
              <a:off x="545" y="2598"/>
              <a:ext cx="8" cy="9"/>
            </a:xfrm>
            <a:custGeom>
              <a:avLst/>
              <a:gdLst>
                <a:gd name="T0" fmla="*/ 8 w 39"/>
                <a:gd name="T1" fmla="*/ 4 h 41"/>
                <a:gd name="T2" fmla="*/ 8 w 39"/>
                <a:gd name="T3" fmla="*/ 6 h 41"/>
                <a:gd name="T4" fmla="*/ 7 w 39"/>
                <a:gd name="T5" fmla="*/ 7 h 41"/>
                <a:gd name="T6" fmla="*/ 5 w 39"/>
                <a:gd name="T7" fmla="*/ 9 h 41"/>
                <a:gd name="T8" fmla="*/ 4 w 39"/>
                <a:gd name="T9" fmla="*/ 9 h 41"/>
                <a:gd name="T10" fmla="*/ 2 w 39"/>
                <a:gd name="T11" fmla="*/ 9 h 41"/>
                <a:gd name="T12" fmla="*/ 1 w 39"/>
                <a:gd name="T13" fmla="*/ 7 h 41"/>
                <a:gd name="T14" fmla="*/ 0 w 39"/>
                <a:gd name="T15" fmla="*/ 6 h 41"/>
                <a:gd name="T16" fmla="*/ 0 w 39"/>
                <a:gd name="T17" fmla="*/ 4 h 41"/>
                <a:gd name="T18" fmla="*/ 0 w 39"/>
                <a:gd name="T19" fmla="*/ 3 h 41"/>
                <a:gd name="T20" fmla="*/ 1 w 39"/>
                <a:gd name="T21" fmla="*/ 1 h 41"/>
                <a:gd name="T22" fmla="*/ 2 w 39"/>
                <a:gd name="T23" fmla="*/ 0 h 41"/>
                <a:gd name="T24" fmla="*/ 4 w 39"/>
                <a:gd name="T25" fmla="*/ 0 h 41"/>
                <a:gd name="T26" fmla="*/ 5 w 39"/>
                <a:gd name="T27" fmla="*/ 0 h 41"/>
                <a:gd name="T28" fmla="*/ 7 w 39"/>
                <a:gd name="T29" fmla="*/ 1 h 41"/>
                <a:gd name="T30" fmla="*/ 8 w 39"/>
                <a:gd name="T31" fmla="*/ 3 h 41"/>
                <a:gd name="T32" fmla="*/ 8 w 39"/>
                <a:gd name="T33" fmla="*/ 4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41"/>
                <a:gd name="T53" fmla="*/ 39 w 39"/>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41">
                  <a:moveTo>
                    <a:pt x="39" y="20"/>
                  </a:moveTo>
                  <a:lnTo>
                    <a:pt x="38" y="28"/>
                  </a:lnTo>
                  <a:lnTo>
                    <a:pt x="33" y="34"/>
                  </a:lnTo>
                  <a:lnTo>
                    <a:pt x="26" y="39"/>
                  </a:lnTo>
                  <a:lnTo>
                    <a:pt x="18" y="41"/>
                  </a:lnTo>
                  <a:lnTo>
                    <a:pt x="12" y="39"/>
                  </a:lnTo>
                  <a:lnTo>
                    <a:pt x="5" y="34"/>
                  </a:lnTo>
                  <a:lnTo>
                    <a:pt x="1" y="28"/>
                  </a:lnTo>
                  <a:lnTo>
                    <a:pt x="0" y="20"/>
                  </a:lnTo>
                  <a:lnTo>
                    <a:pt x="1" y="12"/>
                  </a:lnTo>
                  <a:lnTo>
                    <a:pt x="5" y="5"/>
                  </a:lnTo>
                  <a:lnTo>
                    <a:pt x="12" y="1"/>
                  </a:lnTo>
                  <a:lnTo>
                    <a:pt x="18" y="0"/>
                  </a:lnTo>
                  <a:lnTo>
                    <a:pt x="26" y="1"/>
                  </a:lnTo>
                  <a:lnTo>
                    <a:pt x="33" y="5"/>
                  </a:lnTo>
                  <a:lnTo>
                    <a:pt x="38" y="12"/>
                  </a:lnTo>
                  <a:lnTo>
                    <a:pt x="39" y="20"/>
                  </a:lnTo>
                  <a:close/>
                </a:path>
              </a:pathLst>
            </a:custGeom>
            <a:solidFill>
              <a:srgbClr val="000000"/>
            </a:solidFill>
            <a:ln w="9525">
              <a:noFill/>
              <a:round/>
              <a:headEnd/>
              <a:tailEnd/>
            </a:ln>
          </p:spPr>
          <p:txBody>
            <a:bodyPr/>
            <a:lstStyle/>
            <a:p>
              <a:pPr rtl="0"/>
              <a:endParaRPr lang="en-US" sz="3800"/>
            </a:p>
          </p:txBody>
        </p:sp>
        <p:sp>
          <p:nvSpPr>
            <p:cNvPr id="41674" name="Freeform 714"/>
            <p:cNvSpPr>
              <a:spLocks/>
            </p:cNvSpPr>
            <p:nvPr/>
          </p:nvSpPr>
          <p:spPr bwMode="auto">
            <a:xfrm>
              <a:off x="596" y="2596"/>
              <a:ext cx="9" cy="9"/>
            </a:xfrm>
            <a:custGeom>
              <a:avLst/>
              <a:gdLst>
                <a:gd name="T0" fmla="*/ 9 w 40"/>
                <a:gd name="T1" fmla="*/ 5 h 40"/>
                <a:gd name="T2" fmla="*/ 9 w 40"/>
                <a:gd name="T3" fmla="*/ 7 h 40"/>
                <a:gd name="T4" fmla="*/ 8 w 40"/>
                <a:gd name="T5" fmla="*/ 8 h 40"/>
                <a:gd name="T6" fmla="*/ 7 w 40"/>
                <a:gd name="T7" fmla="*/ 9 h 40"/>
                <a:gd name="T8" fmla="*/ 5 w 40"/>
                <a:gd name="T9" fmla="*/ 9 h 40"/>
                <a:gd name="T10" fmla="*/ 3 w 40"/>
                <a:gd name="T11" fmla="*/ 9 h 40"/>
                <a:gd name="T12" fmla="*/ 2 w 40"/>
                <a:gd name="T13" fmla="*/ 8 h 40"/>
                <a:gd name="T14" fmla="*/ 0 w 40"/>
                <a:gd name="T15" fmla="*/ 7 h 40"/>
                <a:gd name="T16" fmla="*/ 0 w 40"/>
                <a:gd name="T17" fmla="*/ 5 h 40"/>
                <a:gd name="T18" fmla="*/ 0 w 40"/>
                <a:gd name="T19" fmla="*/ 3 h 40"/>
                <a:gd name="T20" fmla="*/ 2 w 40"/>
                <a:gd name="T21" fmla="*/ 2 h 40"/>
                <a:gd name="T22" fmla="*/ 3 w 40"/>
                <a:gd name="T23" fmla="*/ 0 h 40"/>
                <a:gd name="T24" fmla="*/ 5 w 40"/>
                <a:gd name="T25" fmla="*/ 0 h 40"/>
                <a:gd name="T26" fmla="*/ 7 w 40"/>
                <a:gd name="T27" fmla="*/ 0 h 40"/>
                <a:gd name="T28" fmla="*/ 8 w 40"/>
                <a:gd name="T29" fmla="*/ 2 h 40"/>
                <a:gd name="T30" fmla="*/ 9 w 40"/>
                <a:gd name="T31" fmla="*/ 3 h 40"/>
                <a:gd name="T32" fmla="*/ 9 w 40"/>
                <a:gd name="T33" fmla="*/ 5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40"/>
                <a:gd name="T53" fmla="*/ 40 w 40"/>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40">
                  <a:moveTo>
                    <a:pt x="40" y="21"/>
                  </a:moveTo>
                  <a:lnTo>
                    <a:pt x="39" y="29"/>
                  </a:lnTo>
                  <a:lnTo>
                    <a:pt x="35" y="34"/>
                  </a:lnTo>
                  <a:lnTo>
                    <a:pt x="29" y="39"/>
                  </a:lnTo>
                  <a:lnTo>
                    <a:pt x="21" y="40"/>
                  </a:lnTo>
                  <a:lnTo>
                    <a:pt x="13" y="39"/>
                  </a:lnTo>
                  <a:lnTo>
                    <a:pt x="7" y="34"/>
                  </a:lnTo>
                  <a:lnTo>
                    <a:pt x="1" y="29"/>
                  </a:lnTo>
                  <a:lnTo>
                    <a:pt x="0" y="21"/>
                  </a:lnTo>
                  <a:lnTo>
                    <a:pt x="1" y="13"/>
                  </a:lnTo>
                  <a:lnTo>
                    <a:pt x="7" y="7"/>
                  </a:lnTo>
                  <a:lnTo>
                    <a:pt x="13" y="1"/>
                  </a:lnTo>
                  <a:lnTo>
                    <a:pt x="21" y="0"/>
                  </a:lnTo>
                  <a:lnTo>
                    <a:pt x="29" y="1"/>
                  </a:lnTo>
                  <a:lnTo>
                    <a:pt x="35" y="7"/>
                  </a:lnTo>
                  <a:lnTo>
                    <a:pt x="39" y="13"/>
                  </a:lnTo>
                  <a:lnTo>
                    <a:pt x="40" y="21"/>
                  </a:lnTo>
                  <a:close/>
                </a:path>
              </a:pathLst>
            </a:custGeom>
            <a:solidFill>
              <a:srgbClr val="000000"/>
            </a:solidFill>
            <a:ln w="9525">
              <a:noFill/>
              <a:round/>
              <a:headEnd/>
              <a:tailEnd/>
            </a:ln>
          </p:spPr>
          <p:txBody>
            <a:bodyPr/>
            <a:lstStyle/>
            <a:p>
              <a:pPr rtl="0"/>
              <a:endParaRPr lang="en-US" sz="3800"/>
            </a:p>
          </p:txBody>
        </p:sp>
        <p:sp>
          <p:nvSpPr>
            <p:cNvPr id="41675" name="Freeform 715"/>
            <p:cNvSpPr>
              <a:spLocks/>
            </p:cNvSpPr>
            <p:nvPr/>
          </p:nvSpPr>
          <p:spPr bwMode="auto">
            <a:xfrm>
              <a:off x="429" y="2630"/>
              <a:ext cx="86" cy="174"/>
            </a:xfrm>
            <a:custGeom>
              <a:avLst/>
              <a:gdLst>
                <a:gd name="T0" fmla="*/ 42 w 375"/>
                <a:gd name="T1" fmla="*/ 4 h 760"/>
                <a:gd name="T2" fmla="*/ 29 w 375"/>
                <a:gd name="T3" fmla="*/ 21 h 760"/>
                <a:gd name="T4" fmla="*/ 12 w 375"/>
                <a:gd name="T5" fmla="*/ 68 h 760"/>
                <a:gd name="T6" fmla="*/ 3 w 375"/>
                <a:gd name="T7" fmla="*/ 120 h 760"/>
                <a:gd name="T8" fmla="*/ 0 w 375"/>
                <a:gd name="T9" fmla="*/ 155 h 760"/>
                <a:gd name="T10" fmla="*/ 0 w 375"/>
                <a:gd name="T11" fmla="*/ 165 h 760"/>
                <a:gd name="T12" fmla="*/ 10 w 375"/>
                <a:gd name="T13" fmla="*/ 169 h 760"/>
                <a:gd name="T14" fmla="*/ 22 w 375"/>
                <a:gd name="T15" fmla="*/ 173 h 760"/>
                <a:gd name="T16" fmla="*/ 33 w 375"/>
                <a:gd name="T17" fmla="*/ 174 h 760"/>
                <a:gd name="T18" fmla="*/ 42 w 375"/>
                <a:gd name="T19" fmla="*/ 173 h 760"/>
                <a:gd name="T20" fmla="*/ 48 w 375"/>
                <a:gd name="T21" fmla="*/ 171 h 760"/>
                <a:gd name="T22" fmla="*/ 53 w 375"/>
                <a:gd name="T23" fmla="*/ 168 h 760"/>
                <a:gd name="T24" fmla="*/ 57 w 375"/>
                <a:gd name="T25" fmla="*/ 166 h 760"/>
                <a:gd name="T26" fmla="*/ 59 w 375"/>
                <a:gd name="T27" fmla="*/ 164 h 760"/>
                <a:gd name="T28" fmla="*/ 60 w 375"/>
                <a:gd name="T29" fmla="*/ 162 h 760"/>
                <a:gd name="T30" fmla="*/ 58 w 375"/>
                <a:gd name="T31" fmla="*/ 141 h 760"/>
                <a:gd name="T32" fmla="*/ 58 w 375"/>
                <a:gd name="T33" fmla="*/ 116 h 760"/>
                <a:gd name="T34" fmla="*/ 62 w 375"/>
                <a:gd name="T35" fmla="*/ 101 h 760"/>
                <a:gd name="T36" fmla="*/ 66 w 375"/>
                <a:gd name="T37" fmla="*/ 95 h 760"/>
                <a:gd name="T38" fmla="*/ 71 w 375"/>
                <a:gd name="T39" fmla="*/ 91 h 760"/>
                <a:gd name="T40" fmla="*/ 79 w 375"/>
                <a:gd name="T41" fmla="*/ 82 h 760"/>
                <a:gd name="T42" fmla="*/ 83 w 375"/>
                <a:gd name="T43" fmla="*/ 73 h 760"/>
                <a:gd name="T44" fmla="*/ 85 w 375"/>
                <a:gd name="T45" fmla="*/ 66 h 760"/>
                <a:gd name="T46" fmla="*/ 86 w 375"/>
                <a:gd name="T47" fmla="*/ 64 h 760"/>
                <a:gd name="T48" fmla="*/ 85 w 375"/>
                <a:gd name="T49" fmla="*/ 61 h 760"/>
                <a:gd name="T50" fmla="*/ 83 w 375"/>
                <a:gd name="T51" fmla="*/ 50 h 760"/>
                <a:gd name="T52" fmla="*/ 79 w 375"/>
                <a:gd name="T53" fmla="*/ 34 h 760"/>
                <a:gd name="T54" fmla="*/ 75 w 375"/>
                <a:gd name="T55" fmla="*/ 18 h 760"/>
                <a:gd name="T56" fmla="*/ 72 w 375"/>
                <a:gd name="T57" fmla="*/ 8 h 760"/>
                <a:gd name="T58" fmla="*/ 67 w 375"/>
                <a:gd name="T59" fmla="*/ 3 h 760"/>
                <a:gd name="T60" fmla="*/ 61 w 375"/>
                <a:gd name="T61" fmla="*/ 1 h 760"/>
                <a:gd name="T62" fmla="*/ 54 w 375"/>
                <a:gd name="T63" fmla="*/ 0 h 760"/>
                <a:gd name="T64" fmla="*/ 47 w 375"/>
                <a:gd name="T65" fmla="*/ 2 h 760"/>
                <a:gd name="T66" fmla="*/ 43 w 375"/>
                <a:gd name="T67" fmla="*/ 4 h 7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75"/>
                <a:gd name="T103" fmla="*/ 0 h 760"/>
                <a:gd name="T104" fmla="*/ 375 w 375"/>
                <a:gd name="T105" fmla="*/ 760 h 7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75" h="760">
                  <a:moveTo>
                    <a:pt x="185" y="17"/>
                  </a:moveTo>
                  <a:lnTo>
                    <a:pt x="182" y="18"/>
                  </a:lnTo>
                  <a:lnTo>
                    <a:pt x="180" y="19"/>
                  </a:lnTo>
                  <a:lnTo>
                    <a:pt x="125" y="92"/>
                  </a:lnTo>
                  <a:lnTo>
                    <a:pt x="82" y="189"/>
                  </a:lnTo>
                  <a:lnTo>
                    <a:pt x="51" y="299"/>
                  </a:lnTo>
                  <a:lnTo>
                    <a:pt x="28" y="414"/>
                  </a:lnTo>
                  <a:lnTo>
                    <a:pt x="13" y="522"/>
                  </a:lnTo>
                  <a:lnTo>
                    <a:pt x="5" y="613"/>
                  </a:lnTo>
                  <a:lnTo>
                    <a:pt x="2" y="678"/>
                  </a:lnTo>
                  <a:lnTo>
                    <a:pt x="0" y="708"/>
                  </a:lnTo>
                  <a:lnTo>
                    <a:pt x="0" y="719"/>
                  </a:lnTo>
                  <a:lnTo>
                    <a:pt x="12" y="726"/>
                  </a:lnTo>
                  <a:lnTo>
                    <a:pt x="43" y="739"/>
                  </a:lnTo>
                  <a:lnTo>
                    <a:pt x="72" y="748"/>
                  </a:lnTo>
                  <a:lnTo>
                    <a:pt x="98" y="754"/>
                  </a:lnTo>
                  <a:lnTo>
                    <a:pt x="121" y="758"/>
                  </a:lnTo>
                  <a:lnTo>
                    <a:pt x="143" y="760"/>
                  </a:lnTo>
                  <a:lnTo>
                    <a:pt x="164" y="758"/>
                  </a:lnTo>
                  <a:lnTo>
                    <a:pt x="181" y="756"/>
                  </a:lnTo>
                  <a:lnTo>
                    <a:pt x="198" y="750"/>
                  </a:lnTo>
                  <a:lnTo>
                    <a:pt x="211" y="747"/>
                  </a:lnTo>
                  <a:lnTo>
                    <a:pt x="223" y="740"/>
                  </a:lnTo>
                  <a:lnTo>
                    <a:pt x="233" y="734"/>
                  </a:lnTo>
                  <a:lnTo>
                    <a:pt x="242" y="728"/>
                  </a:lnTo>
                  <a:lnTo>
                    <a:pt x="249" y="723"/>
                  </a:lnTo>
                  <a:lnTo>
                    <a:pt x="253" y="719"/>
                  </a:lnTo>
                  <a:lnTo>
                    <a:pt x="257" y="715"/>
                  </a:lnTo>
                  <a:lnTo>
                    <a:pt x="258" y="714"/>
                  </a:lnTo>
                  <a:lnTo>
                    <a:pt x="263" y="706"/>
                  </a:lnTo>
                  <a:lnTo>
                    <a:pt x="262" y="698"/>
                  </a:lnTo>
                  <a:lnTo>
                    <a:pt x="253" y="618"/>
                  </a:lnTo>
                  <a:lnTo>
                    <a:pt x="251" y="554"/>
                  </a:lnTo>
                  <a:lnTo>
                    <a:pt x="255" y="505"/>
                  </a:lnTo>
                  <a:lnTo>
                    <a:pt x="262" y="467"/>
                  </a:lnTo>
                  <a:lnTo>
                    <a:pt x="271" y="442"/>
                  </a:lnTo>
                  <a:lnTo>
                    <a:pt x="280" y="425"/>
                  </a:lnTo>
                  <a:lnTo>
                    <a:pt x="287" y="417"/>
                  </a:lnTo>
                  <a:lnTo>
                    <a:pt x="289" y="415"/>
                  </a:lnTo>
                  <a:lnTo>
                    <a:pt x="310" y="399"/>
                  </a:lnTo>
                  <a:lnTo>
                    <a:pt x="327" y="380"/>
                  </a:lnTo>
                  <a:lnTo>
                    <a:pt x="343" y="359"/>
                  </a:lnTo>
                  <a:lnTo>
                    <a:pt x="353" y="338"/>
                  </a:lnTo>
                  <a:lnTo>
                    <a:pt x="362" y="319"/>
                  </a:lnTo>
                  <a:lnTo>
                    <a:pt x="369" y="302"/>
                  </a:lnTo>
                  <a:lnTo>
                    <a:pt x="372" y="290"/>
                  </a:lnTo>
                  <a:lnTo>
                    <a:pt x="374" y="285"/>
                  </a:lnTo>
                  <a:lnTo>
                    <a:pt x="375" y="281"/>
                  </a:lnTo>
                  <a:lnTo>
                    <a:pt x="374" y="277"/>
                  </a:lnTo>
                  <a:lnTo>
                    <a:pt x="372" y="268"/>
                  </a:lnTo>
                  <a:lnTo>
                    <a:pt x="367" y="248"/>
                  </a:lnTo>
                  <a:lnTo>
                    <a:pt x="362" y="220"/>
                  </a:lnTo>
                  <a:lnTo>
                    <a:pt x="354" y="185"/>
                  </a:lnTo>
                  <a:lnTo>
                    <a:pt x="345" y="148"/>
                  </a:lnTo>
                  <a:lnTo>
                    <a:pt x="337" y="112"/>
                  </a:lnTo>
                  <a:lnTo>
                    <a:pt x="328" y="78"/>
                  </a:lnTo>
                  <a:lnTo>
                    <a:pt x="319" y="49"/>
                  </a:lnTo>
                  <a:lnTo>
                    <a:pt x="313" y="35"/>
                  </a:lnTo>
                  <a:lnTo>
                    <a:pt x="305" y="23"/>
                  </a:lnTo>
                  <a:lnTo>
                    <a:pt x="294" y="13"/>
                  </a:lnTo>
                  <a:lnTo>
                    <a:pt x="281" y="6"/>
                  </a:lnTo>
                  <a:lnTo>
                    <a:pt x="266" y="3"/>
                  </a:lnTo>
                  <a:lnTo>
                    <a:pt x="250" y="0"/>
                  </a:lnTo>
                  <a:lnTo>
                    <a:pt x="234" y="1"/>
                  </a:lnTo>
                  <a:lnTo>
                    <a:pt x="220" y="4"/>
                  </a:lnTo>
                  <a:lnTo>
                    <a:pt x="207" y="8"/>
                  </a:lnTo>
                  <a:lnTo>
                    <a:pt x="197" y="12"/>
                  </a:lnTo>
                  <a:lnTo>
                    <a:pt x="189" y="16"/>
                  </a:lnTo>
                  <a:lnTo>
                    <a:pt x="185" y="17"/>
                  </a:lnTo>
                  <a:close/>
                </a:path>
              </a:pathLst>
            </a:custGeom>
            <a:solidFill>
              <a:srgbClr val="000000"/>
            </a:solidFill>
            <a:ln w="9525">
              <a:noFill/>
              <a:round/>
              <a:headEnd/>
              <a:tailEnd/>
            </a:ln>
          </p:spPr>
          <p:txBody>
            <a:bodyPr/>
            <a:lstStyle/>
            <a:p>
              <a:pPr rtl="0"/>
              <a:endParaRPr lang="en-US" sz="3800"/>
            </a:p>
          </p:txBody>
        </p:sp>
        <p:sp>
          <p:nvSpPr>
            <p:cNvPr id="41676" name="Freeform 716"/>
            <p:cNvSpPr>
              <a:spLocks/>
            </p:cNvSpPr>
            <p:nvPr/>
          </p:nvSpPr>
          <p:spPr bwMode="auto">
            <a:xfrm>
              <a:off x="438" y="2639"/>
              <a:ext cx="67" cy="156"/>
            </a:xfrm>
            <a:custGeom>
              <a:avLst/>
              <a:gdLst>
                <a:gd name="T0" fmla="*/ 52 w 292"/>
                <a:gd name="T1" fmla="*/ 1 h 679"/>
                <a:gd name="T2" fmla="*/ 53 w 292"/>
                <a:gd name="T3" fmla="*/ 1 h 679"/>
                <a:gd name="T4" fmla="*/ 53 w 292"/>
                <a:gd name="T5" fmla="*/ 2 h 679"/>
                <a:gd name="T6" fmla="*/ 54 w 292"/>
                <a:gd name="T7" fmla="*/ 3 h 679"/>
                <a:gd name="T8" fmla="*/ 55 w 292"/>
                <a:gd name="T9" fmla="*/ 5 h 679"/>
                <a:gd name="T10" fmla="*/ 57 w 292"/>
                <a:gd name="T11" fmla="*/ 11 h 679"/>
                <a:gd name="T12" fmla="*/ 59 w 292"/>
                <a:gd name="T13" fmla="*/ 18 h 679"/>
                <a:gd name="T14" fmla="*/ 61 w 292"/>
                <a:gd name="T15" fmla="*/ 26 h 679"/>
                <a:gd name="T16" fmla="*/ 63 w 292"/>
                <a:gd name="T17" fmla="*/ 33 h 679"/>
                <a:gd name="T18" fmla="*/ 64 w 292"/>
                <a:gd name="T19" fmla="*/ 40 h 679"/>
                <a:gd name="T20" fmla="*/ 66 w 292"/>
                <a:gd name="T21" fmla="*/ 47 h 679"/>
                <a:gd name="T22" fmla="*/ 67 w 292"/>
                <a:gd name="T23" fmla="*/ 52 h 679"/>
                <a:gd name="T24" fmla="*/ 67 w 292"/>
                <a:gd name="T25" fmla="*/ 55 h 679"/>
                <a:gd name="T26" fmla="*/ 67 w 292"/>
                <a:gd name="T27" fmla="*/ 57 h 679"/>
                <a:gd name="T28" fmla="*/ 66 w 292"/>
                <a:gd name="T29" fmla="*/ 60 h 679"/>
                <a:gd name="T30" fmla="*/ 64 w 292"/>
                <a:gd name="T31" fmla="*/ 62 h 679"/>
                <a:gd name="T32" fmla="*/ 63 w 292"/>
                <a:gd name="T33" fmla="*/ 66 h 679"/>
                <a:gd name="T34" fmla="*/ 61 w 292"/>
                <a:gd name="T35" fmla="*/ 69 h 679"/>
                <a:gd name="T36" fmla="*/ 58 w 292"/>
                <a:gd name="T37" fmla="*/ 73 h 679"/>
                <a:gd name="T38" fmla="*/ 56 w 292"/>
                <a:gd name="T39" fmla="*/ 76 h 679"/>
                <a:gd name="T40" fmla="*/ 52 w 292"/>
                <a:gd name="T41" fmla="*/ 78 h 679"/>
                <a:gd name="T42" fmla="*/ 51 w 292"/>
                <a:gd name="T43" fmla="*/ 79 h 679"/>
                <a:gd name="T44" fmla="*/ 50 w 292"/>
                <a:gd name="T45" fmla="*/ 81 h 679"/>
                <a:gd name="T46" fmla="*/ 47 w 292"/>
                <a:gd name="T47" fmla="*/ 83 h 679"/>
                <a:gd name="T48" fmla="*/ 45 w 292"/>
                <a:gd name="T49" fmla="*/ 87 h 679"/>
                <a:gd name="T50" fmla="*/ 43 w 292"/>
                <a:gd name="T51" fmla="*/ 93 h 679"/>
                <a:gd name="T52" fmla="*/ 41 w 292"/>
                <a:gd name="T53" fmla="*/ 100 h 679"/>
                <a:gd name="T54" fmla="*/ 40 w 292"/>
                <a:gd name="T55" fmla="*/ 110 h 679"/>
                <a:gd name="T56" fmla="*/ 39 w 292"/>
                <a:gd name="T57" fmla="*/ 122 h 679"/>
                <a:gd name="T58" fmla="*/ 39 w 292"/>
                <a:gd name="T59" fmla="*/ 128 h 679"/>
                <a:gd name="T60" fmla="*/ 40 w 292"/>
                <a:gd name="T61" fmla="*/ 135 h 679"/>
                <a:gd name="T62" fmla="*/ 41 w 292"/>
                <a:gd name="T63" fmla="*/ 142 h 679"/>
                <a:gd name="T64" fmla="*/ 41 w 292"/>
                <a:gd name="T65" fmla="*/ 150 h 679"/>
                <a:gd name="T66" fmla="*/ 40 w 292"/>
                <a:gd name="T67" fmla="*/ 152 h 679"/>
                <a:gd name="T68" fmla="*/ 37 w 292"/>
                <a:gd name="T69" fmla="*/ 153 h 679"/>
                <a:gd name="T70" fmla="*/ 33 w 292"/>
                <a:gd name="T71" fmla="*/ 155 h 679"/>
                <a:gd name="T72" fmla="*/ 29 w 292"/>
                <a:gd name="T73" fmla="*/ 156 h 679"/>
                <a:gd name="T74" fmla="*/ 23 w 292"/>
                <a:gd name="T75" fmla="*/ 156 h 679"/>
                <a:gd name="T76" fmla="*/ 17 w 292"/>
                <a:gd name="T77" fmla="*/ 156 h 679"/>
                <a:gd name="T78" fmla="*/ 9 w 292"/>
                <a:gd name="T79" fmla="*/ 154 h 679"/>
                <a:gd name="T80" fmla="*/ 0 w 292"/>
                <a:gd name="T81" fmla="*/ 150 h 679"/>
                <a:gd name="T82" fmla="*/ 0 w 292"/>
                <a:gd name="T83" fmla="*/ 140 h 679"/>
                <a:gd name="T84" fmla="*/ 2 w 292"/>
                <a:gd name="T85" fmla="*/ 124 h 679"/>
                <a:gd name="T86" fmla="*/ 4 w 292"/>
                <a:gd name="T87" fmla="*/ 103 h 679"/>
                <a:gd name="T88" fmla="*/ 7 w 292"/>
                <a:gd name="T89" fmla="*/ 81 h 679"/>
                <a:gd name="T90" fmla="*/ 12 w 292"/>
                <a:gd name="T91" fmla="*/ 58 h 679"/>
                <a:gd name="T92" fmla="*/ 19 w 292"/>
                <a:gd name="T93" fmla="*/ 36 h 679"/>
                <a:gd name="T94" fmla="*/ 27 w 292"/>
                <a:gd name="T95" fmla="*/ 17 h 679"/>
                <a:gd name="T96" fmla="*/ 38 w 292"/>
                <a:gd name="T97" fmla="*/ 3 h 679"/>
                <a:gd name="T98" fmla="*/ 39 w 292"/>
                <a:gd name="T99" fmla="*/ 2 h 679"/>
                <a:gd name="T100" fmla="*/ 41 w 292"/>
                <a:gd name="T101" fmla="*/ 2 h 679"/>
                <a:gd name="T102" fmla="*/ 42 w 292"/>
                <a:gd name="T103" fmla="*/ 1 h 679"/>
                <a:gd name="T104" fmla="*/ 44 w 292"/>
                <a:gd name="T105" fmla="*/ 0 h 679"/>
                <a:gd name="T106" fmla="*/ 46 w 292"/>
                <a:gd name="T107" fmla="*/ 0 h 679"/>
                <a:gd name="T108" fmla="*/ 48 w 292"/>
                <a:gd name="T109" fmla="*/ 0 h 679"/>
                <a:gd name="T110" fmla="*/ 50 w 292"/>
                <a:gd name="T111" fmla="*/ 0 h 679"/>
                <a:gd name="T112" fmla="*/ 52 w 292"/>
                <a:gd name="T113" fmla="*/ 1 h 6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2"/>
                <a:gd name="T172" fmla="*/ 0 h 679"/>
                <a:gd name="T173" fmla="*/ 292 w 292"/>
                <a:gd name="T174" fmla="*/ 679 h 6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2" h="679">
                  <a:moveTo>
                    <a:pt x="225" y="3"/>
                  </a:moveTo>
                  <a:lnTo>
                    <a:pt x="229" y="5"/>
                  </a:lnTo>
                  <a:lnTo>
                    <a:pt x="233" y="8"/>
                  </a:lnTo>
                  <a:lnTo>
                    <a:pt x="236" y="15"/>
                  </a:lnTo>
                  <a:lnTo>
                    <a:pt x="240" y="22"/>
                  </a:lnTo>
                  <a:lnTo>
                    <a:pt x="248" y="47"/>
                  </a:lnTo>
                  <a:lnTo>
                    <a:pt x="256" y="77"/>
                  </a:lnTo>
                  <a:lnTo>
                    <a:pt x="264" y="111"/>
                  </a:lnTo>
                  <a:lnTo>
                    <a:pt x="273" y="145"/>
                  </a:lnTo>
                  <a:lnTo>
                    <a:pt x="279" y="176"/>
                  </a:lnTo>
                  <a:lnTo>
                    <a:pt x="286" y="204"/>
                  </a:lnTo>
                  <a:lnTo>
                    <a:pt x="290" y="227"/>
                  </a:lnTo>
                  <a:lnTo>
                    <a:pt x="292" y="240"/>
                  </a:lnTo>
                  <a:lnTo>
                    <a:pt x="290" y="247"/>
                  </a:lnTo>
                  <a:lnTo>
                    <a:pt x="286" y="259"/>
                  </a:lnTo>
                  <a:lnTo>
                    <a:pt x="281" y="272"/>
                  </a:lnTo>
                  <a:lnTo>
                    <a:pt x="274" y="288"/>
                  </a:lnTo>
                  <a:lnTo>
                    <a:pt x="265" y="302"/>
                  </a:lnTo>
                  <a:lnTo>
                    <a:pt x="253" y="318"/>
                  </a:lnTo>
                  <a:lnTo>
                    <a:pt x="242" y="331"/>
                  </a:lnTo>
                  <a:lnTo>
                    <a:pt x="227" y="341"/>
                  </a:lnTo>
                  <a:lnTo>
                    <a:pt x="223" y="344"/>
                  </a:lnTo>
                  <a:lnTo>
                    <a:pt x="216" y="351"/>
                  </a:lnTo>
                  <a:lnTo>
                    <a:pt x="207" y="363"/>
                  </a:lnTo>
                  <a:lnTo>
                    <a:pt x="196" y="380"/>
                  </a:lnTo>
                  <a:lnTo>
                    <a:pt x="187" y="405"/>
                  </a:lnTo>
                  <a:lnTo>
                    <a:pt x="178" y="437"/>
                  </a:lnTo>
                  <a:lnTo>
                    <a:pt x="173" y="479"/>
                  </a:lnTo>
                  <a:lnTo>
                    <a:pt x="170" y="530"/>
                  </a:lnTo>
                  <a:lnTo>
                    <a:pt x="171" y="557"/>
                  </a:lnTo>
                  <a:lnTo>
                    <a:pt x="173" y="587"/>
                  </a:lnTo>
                  <a:lnTo>
                    <a:pt x="177" y="619"/>
                  </a:lnTo>
                  <a:lnTo>
                    <a:pt x="180" y="655"/>
                  </a:lnTo>
                  <a:lnTo>
                    <a:pt x="173" y="661"/>
                  </a:lnTo>
                  <a:lnTo>
                    <a:pt x="161" y="668"/>
                  </a:lnTo>
                  <a:lnTo>
                    <a:pt x="145" y="674"/>
                  </a:lnTo>
                  <a:lnTo>
                    <a:pt x="126" y="678"/>
                  </a:lnTo>
                  <a:lnTo>
                    <a:pt x="101" y="679"/>
                  </a:lnTo>
                  <a:lnTo>
                    <a:pt x="72" y="677"/>
                  </a:lnTo>
                  <a:lnTo>
                    <a:pt x="39" y="669"/>
                  </a:lnTo>
                  <a:lnTo>
                    <a:pt x="0" y="655"/>
                  </a:lnTo>
                  <a:lnTo>
                    <a:pt x="2" y="609"/>
                  </a:lnTo>
                  <a:lnTo>
                    <a:pt x="7" y="539"/>
                  </a:lnTo>
                  <a:lnTo>
                    <a:pt x="17" y="450"/>
                  </a:lnTo>
                  <a:lnTo>
                    <a:pt x="32" y="353"/>
                  </a:lnTo>
                  <a:lnTo>
                    <a:pt x="53" y="251"/>
                  </a:lnTo>
                  <a:lnTo>
                    <a:pt x="82" y="156"/>
                  </a:lnTo>
                  <a:lnTo>
                    <a:pt x="118" y="73"/>
                  </a:lnTo>
                  <a:lnTo>
                    <a:pt x="165" y="11"/>
                  </a:lnTo>
                  <a:lnTo>
                    <a:pt x="170" y="8"/>
                  </a:lnTo>
                  <a:lnTo>
                    <a:pt x="177" y="7"/>
                  </a:lnTo>
                  <a:lnTo>
                    <a:pt x="184" y="4"/>
                  </a:lnTo>
                  <a:lnTo>
                    <a:pt x="192" y="2"/>
                  </a:lnTo>
                  <a:lnTo>
                    <a:pt x="201" y="0"/>
                  </a:lnTo>
                  <a:lnTo>
                    <a:pt x="209" y="0"/>
                  </a:lnTo>
                  <a:lnTo>
                    <a:pt x="217" y="0"/>
                  </a:lnTo>
                  <a:lnTo>
                    <a:pt x="225" y="3"/>
                  </a:lnTo>
                  <a:close/>
                </a:path>
              </a:pathLst>
            </a:custGeom>
            <a:solidFill>
              <a:srgbClr val="C0C0C0"/>
            </a:solidFill>
            <a:ln w="9525">
              <a:noFill/>
              <a:round/>
              <a:headEnd/>
              <a:tailEnd/>
            </a:ln>
          </p:spPr>
          <p:txBody>
            <a:bodyPr/>
            <a:lstStyle/>
            <a:p>
              <a:pPr rtl="0"/>
              <a:endParaRPr lang="en-US" sz="3800"/>
            </a:p>
          </p:txBody>
        </p:sp>
        <p:sp>
          <p:nvSpPr>
            <p:cNvPr id="41677" name="Freeform 717"/>
            <p:cNvSpPr>
              <a:spLocks/>
            </p:cNvSpPr>
            <p:nvPr/>
          </p:nvSpPr>
          <p:spPr bwMode="auto">
            <a:xfrm>
              <a:off x="480" y="2612"/>
              <a:ext cx="18" cy="24"/>
            </a:xfrm>
            <a:custGeom>
              <a:avLst/>
              <a:gdLst>
                <a:gd name="T0" fmla="*/ 0 w 82"/>
                <a:gd name="T1" fmla="*/ 20 h 107"/>
                <a:gd name="T2" fmla="*/ 8 w 82"/>
                <a:gd name="T3" fmla="*/ 24 h 107"/>
                <a:gd name="T4" fmla="*/ 9 w 82"/>
                <a:gd name="T5" fmla="*/ 21 h 107"/>
                <a:gd name="T6" fmla="*/ 11 w 82"/>
                <a:gd name="T7" fmla="*/ 19 h 107"/>
                <a:gd name="T8" fmla="*/ 12 w 82"/>
                <a:gd name="T9" fmla="*/ 16 h 107"/>
                <a:gd name="T10" fmla="*/ 13 w 82"/>
                <a:gd name="T11" fmla="*/ 14 h 107"/>
                <a:gd name="T12" fmla="*/ 15 w 82"/>
                <a:gd name="T13" fmla="*/ 12 h 107"/>
                <a:gd name="T14" fmla="*/ 16 w 82"/>
                <a:gd name="T15" fmla="*/ 10 h 107"/>
                <a:gd name="T16" fmla="*/ 17 w 82"/>
                <a:gd name="T17" fmla="*/ 8 h 107"/>
                <a:gd name="T18" fmla="*/ 18 w 82"/>
                <a:gd name="T19" fmla="*/ 7 h 107"/>
                <a:gd name="T20" fmla="*/ 13 w 82"/>
                <a:gd name="T21" fmla="*/ 0 h 107"/>
                <a:gd name="T22" fmla="*/ 11 w 82"/>
                <a:gd name="T23" fmla="*/ 2 h 107"/>
                <a:gd name="T24" fmla="*/ 9 w 82"/>
                <a:gd name="T25" fmla="*/ 4 h 107"/>
                <a:gd name="T26" fmla="*/ 7 w 82"/>
                <a:gd name="T27" fmla="*/ 8 h 107"/>
                <a:gd name="T28" fmla="*/ 5 w 82"/>
                <a:gd name="T29" fmla="*/ 11 h 107"/>
                <a:gd name="T30" fmla="*/ 3 w 82"/>
                <a:gd name="T31" fmla="*/ 14 h 107"/>
                <a:gd name="T32" fmla="*/ 2 w 82"/>
                <a:gd name="T33" fmla="*/ 17 h 107"/>
                <a:gd name="T34" fmla="*/ 1 w 82"/>
                <a:gd name="T35" fmla="*/ 19 h 107"/>
                <a:gd name="T36" fmla="*/ 0 w 82"/>
                <a:gd name="T37" fmla="*/ 20 h 1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2"/>
                <a:gd name="T58" fmla="*/ 0 h 107"/>
                <a:gd name="T59" fmla="*/ 82 w 82"/>
                <a:gd name="T60" fmla="*/ 107 h 10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2" h="107">
                  <a:moveTo>
                    <a:pt x="0" y="91"/>
                  </a:moveTo>
                  <a:lnTo>
                    <a:pt x="37" y="107"/>
                  </a:lnTo>
                  <a:lnTo>
                    <a:pt x="42" y="95"/>
                  </a:lnTo>
                  <a:lnTo>
                    <a:pt x="49" y="84"/>
                  </a:lnTo>
                  <a:lnTo>
                    <a:pt x="54" y="72"/>
                  </a:lnTo>
                  <a:lnTo>
                    <a:pt x="60" y="61"/>
                  </a:lnTo>
                  <a:lnTo>
                    <a:pt x="67" y="52"/>
                  </a:lnTo>
                  <a:lnTo>
                    <a:pt x="73" y="43"/>
                  </a:lnTo>
                  <a:lnTo>
                    <a:pt x="79" y="37"/>
                  </a:lnTo>
                  <a:lnTo>
                    <a:pt x="82" y="33"/>
                  </a:lnTo>
                  <a:lnTo>
                    <a:pt x="58" y="0"/>
                  </a:lnTo>
                  <a:lnTo>
                    <a:pt x="49" y="9"/>
                  </a:lnTo>
                  <a:lnTo>
                    <a:pt x="40" y="20"/>
                  </a:lnTo>
                  <a:lnTo>
                    <a:pt x="30" y="34"/>
                  </a:lnTo>
                  <a:lnTo>
                    <a:pt x="23" y="47"/>
                  </a:lnTo>
                  <a:lnTo>
                    <a:pt x="15" y="61"/>
                  </a:lnTo>
                  <a:lnTo>
                    <a:pt x="8" y="74"/>
                  </a:lnTo>
                  <a:lnTo>
                    <a:pt x="3" y="85"/>
                  </a:lnTo>
                  <a:lnTo>
                    <a:pt x="0" y="91"/>
                  </a:lnTo>
                  <a:close/>
                </a:path>
              </a:pathLst>
            </a:custGeom>
            <a:solidFill>
              <a:srgbClr val="000000"/>
            </a:solidFill>
            <a:ln w="9525">
              <a:noFill/>
              <a:round/>
              <a:headEnd/>
              <a:tailEnd/>
            </a:ln>
          </p:spPr>
          <p:txBody>
            <a:bodyPr/>
            <a:lstStyle/>
            <a:p>
              <a:pPr rtl="0"/>
              <a:endParaRPr lang="en-US" sz="3800"/>
            </a:p>
          </p:txBody>
        </p:sp>
        <p:sp>
          <p:nvSpPr>
            <p:cNvPr id="41678" name="Freeform 718"/>
            <p:cNvSpPr>
              <a:spLocks/>
            </p:cNvSpPr>
            <p:nvPr/>
          </p:nvSpPr>
          <p:spPr bwMode="auto">
            <a:xfrm>
              <a:off x="586" y="2686"/>
              <a:ext cx="67" cy="65"/>
            </a:xfrm>
            <a:custGeom>
              <a:avLst/>
              <a:gdLst>
                <a:gd name="T0" fmla="*/ 2 w 292"/>
                <a:gd name="T1" fmla="*/ 2 h 284"/>
                <a:gd name="T2" fmla="*/ 0 w 292"/>
                <a:gd name="T3" fmla="*/ 3 h 284"/>
                <a:gd name="T4" fmla="*/ 0 w 292"/>
                <a:gd name="T5" fmla="*/ 5 h 284"/>
                <a:gd name="T6" fmla="*/ 0 w 292"/>
                <a:gd name="T7" fmla="*/ 8 h 284"/>
                <a:gd name="T8" fmla="*/ 2 w 292"/>
                <a:gd name="T9" fmla="*/ 9 h 284"/>
                <a:gd name="T10" fmla="*/ 58 w 292"/>
                <a:gd name="T11" fmla="*/ 64 h 284"/>
                <a:gd name="T12" fmla="*/ 59 w 292"/>
                <a:gd name="T13" fmla="*/ 65 h 284"/>
                <a:gd name="T14" fmla="*/ 61 w 292"/>
                <a:gd name="T15" fmla="*/ 65 h 284"/>
                <a:gd name="T16" fmla="*/ 64 w 292"/>
                <a:gd name="T17" fmla="*/ 65 h 284"/>
                <a:gd name="T18" fmla="*/ 65 w 292"/>
                <a:gd name="T19" fmla="*/ 64 h 284"/>
                <a:gd name="T20" fmla="*/ 67 w 292"/>
                <a:gd name="T21" fmla="*/ 62 h 284"/>
                <a:gd name="T22" fmla="*/ 67 w 292"/>
                <a:gd name="T23" fmla="*/ 60 h 284"/>
                <a:gd name="T24" fmla="*/ 67 w 292"/>
                <a:gd name="T25" fmla="*/ 58 h 284"/>
                <a:gd name="T26" fmla="*/ 65 w 292"/>
                <a:gd name="T27" fmla="*/ 56 h 284"/>
                <a:gd name="T28" fmla="*/ 9 w 292"/>
                <a:gd name="T29" fmla="*/ 2 h 284"/>
                <a:gd name="T30" fmla="*/ 8 w 292"/>
                <a:gd name="T31" fmla="*/ 0 h 284"/>
                <a:gd name="T32" fmla="*/ 5 w 292"/>
                <a:gd name="T33" fmla="*/ 0 h 284"/>
                <a:gd name="T34" fmla="*/ 3 w 292"/>
                <a:gd name="T35" fmla="*/ 0 h 284"/>
                <a:gd name="T36" fmla="*/ 2 w 292"/>
                <a:gd name="T37" fmla="*/ 2 h 2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2"/>
                <a:gd name="T58" fmla="*/ 0 h 284"/>
                <a:gd name="T59" fmla="*/ 292 w 292"/>
                <a:gd name="T60" fmla="*/ 284 h 28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2" h="284">
                  <a:moveTo>
                    <a:pt x="7" y="7"/>
                  </a:moveTo>
                  <a:lnTo>
                    <a:pt x="1" y="15"/>
                  </a:lnTo>
                  <a:lnTo>
                    <a:pt x="0" y="24"/>
                  </a:lnTo>
                  <a:lnTo>
                    <a:pt x="1" y="33"/>
                  </a:lnTo>
                  <a:lnTo>
                    <a:pt x="7" y="41"/>
                  </a:lnTo>
                  <a:lnTo>
                    <a:pt x="251" y="278"/>
                  </a:lnTo>
                  <a:lnTo>
                    <a:pt x="259" y="283"/>
                  </a:lnTo>
                  <a:lnTo>
                    <a:pt x="268" y="284"/>
                  </a:lnTo>
                  <a:lnTo>
                    <a:pt x="277" y="283"/>
                  </a:lnTo>
                  <a:lnTo>
                    <a:pt x="285" y="278"/>
                  </a:lnTo>
                  <a:lnTo>
                    <a:pt x="290" y="270"/>
                  </a:lnTo>
                  <a:lnTo>
                    <a:pt x="292" y="261"/>
                  </a:lnTo>
                  <a:lnTo>
                    <a:pt x="290" y="252"/>
                  </a:lnTo>
                  <a:lnTo>
                    <a:pt x="285" y="244"/>
                  </a:lnTo>
                  <a:lnTo>
                    <a:pt x="40" y="7"/>
                  </a:lnTo>
                  <a:lnTo>
                    <a:pt x="33" y="2"/>
                  </a:lnTo>
                  <a:lnTo>
                    <a:pt x="23" y="0"/>
                  </a:lnTo>
                  <a:lnTo>
                    <a:pt x="14" y="2"/>
                  </a:lnTo>
                  <a:lnTo>
                    <a:pt x="7" y="7"/>
                  </a:lnTo>
                  <a:close/>
                </a:path>
              </a:pathLst>
            </a:custGeom>
            <a:solidFill>
              <a:srgbClr val="000000"/>
            </a:solidFill>
            <a:ln w="9525">
              <a:noFill/>
              <a:round/>
              <a:headEnd/>
              <a:tailEnd/>
            </a:ln>
          </p:spPr>
          <p:txBody>
            <a:bodyPr/>
            <a:lstStyle/>
            <a:p>
              <a:pPr rtl="0"/>
              <a:endParaRPr lang="en-US" sz="3800"/>
            </a:p>
          </p:txBody>
        </p:sp>
        <p:sp>
          <p:nvSpPr>
            <p:cNvPr id="41679" name="Freeform 719"/>
            <p:cNvSpPr>
              <a:spLocks/>
            </p:cNvSpPr>
            <p:nvPr/>
          </p:nvSpPr>
          <p:spPr bwMode="auto">
            <a:xfrm>
              <a:off x="477" y="2675"/>
              <a:ext cx="147" cy="82"/>
            </a:xfrm>
            <a:custGeom>
              <a:avLst/>
              <a:gdLst>
                <a:gd name="T0" fmla="*/ 2 w 640"/>
                <a:gd name="T1" fmla="*/ 1 h 359"/>
                <a:gd name="T2" fmla="*/ 0 w 640"/>
                <a:gd name="T3" fmla="*/ 4 h 359"/>
                <a:gd name="T4" fmla="*/ 0 w 640"/>
                <a:gd name="T5" fmla="*/ 7 h 359"/>
                <a:gd name="T6" fmla="*/ 2 w 640"/>
                <a:gd name="T7" fmla="*/ 11 h 359"/>
                <a:gd name="T8" fmla="*/ 5 w 640"/>
                <a:gd name="T9" fmla="*/ 18 h 359"/>
                <a:gd name="T10" fmla="*/ 9 w 640"/>
                <a:gd name="T11" fmla="*/ 27 h 359"/>
                <a:gd name="T12" fmla="*/ 16 w 640"/>
                <a:gd name="T13" fmla="*/ 37 h 359"/>
                <a:gd name="T14" fmla="*/ 24 w 640"/>
                <a:gd name="T15" fmla="*/ 48 h 359"/>
                <a:gd name="T16" fmla="*/ 35 w 640"/>
                <a:gd name="T17" fmla="*/ 58 h 359"/>
                <a:gd name="T18" fmla="*/ 47 w 640"/>
                <a:gd name="T19" fmla="*/ 67 h 359"/>
                <a:gd name="T20" fmla="*/ 59 w 640"/>
                <a:gd name="T21" fmla="*/ 74 h 359"/>
                <a:gd name="T22" fmla="*/ 69 w 640"/>
                <a:gd name="T23" fmla="*/ 77 h 359"/>
                <a:gd name="T24" fmla="*/ 79 w 640"/>
                <a:gd name="T25" fmla="*/ 80 h 359"/>
                <a:gd name="T26" fmla="*/ 90 w 640"/>
                <a:gd name="T27" fmla="*/ 82 h 359"/>
                <a:gd name="T28" fmla="*/ 102 w 640"/>
                <a:gd name="T29" fmla="*/ 82 h 359"/>
                <a:gd name="T30" fmla="*/ 113 w 640"/>
                <a:gd name="T31" fmla="*/ 81 h 359"/>
                <a:gd name="T32" fmla="*/ 125 w 640"/>
                <a:gd name="T33" fmla="*/ 79 h 359"/>
                <a:gd name="T34" fmla="*/ 138 w 640"/>
                <a:gd name="T35" fmla="*/ 76 h 359"/>
                <a:gd name="T36" fmla="*/ 146 w 640"/>
                <a:gd name="T37" fmla="*/ 73 h 359"/>
                <a:gd name="T38" fmla="*/ 147 w 640"/>
                <a:gd name="T39" fmla="*/ 70 h 359"/>
                <a:gd name="T40" fmla="*/ 146 w 640"/>
                <a:gd name="T41" fmla="*/ 67 h 359"/>
                <a:gd name="T42" fmla="*/ 143 w 640"/>
                <a:gd name="T43" fmla="*/ 66 h 359"/>
                <a:gd name="T44" fmla="*/ 135 w 640"/>
                <a:gd name="T45" fmla="*/ 67 h 359"/>
                <a:gd name="T46" fmla="*/ 124 w 640"/>
                <a:gd name="T47" fmla="*/ 70 h 359"/>
                <a:gd name="T48" fmla="*/ 113 w 640"/>
                <a:gd name="T49" fmla="*/ 72 h 359"/>
                <a:gd name="T50" fmla="*/ 102 w 640"/>
                <a:gd name="T51" fmla="*/ 73 h 359"/>
                <a:gd name="T52" fmla="*/ 91 w 640"/>
                <a:gd name="T53" fmla="*/ 73 h 359"/>
                <a:gd name="T54" fmla="*/ 82 w 640"/>
                <a:gd name="T55" fmla="*/ 71 h 359"/>
                <a:gd name="T56" fmla="*/ 72 w 640"/>
                <a:gd name="T57" fmla="*/ 69 h 359"/>
                <a:gd name="T58" fmla="*/ 63 w 640"/>
                <a:gd name="T59" fmla="*/ 66 h 359"/>
                <a:gd name="T60" fmla="*/ 52 w 640"/>
                <a:gd name="T61" fmla="*/ 60 h 359"/>
                <a:gd name="T62" fmla="*/ 41 w 640"/>
                <a:gd name="T63" fmla="*/ 51 h 359"/>
                <a:gd name="T64" fmla="*/ 31 w 640"/>
                <a:gd name="T65" fmla="*/ 41 h 359"/>
                <a:gd name="T66" fmla="*/ 23 w 640"/>
                <a:gd name="T67" fmla="*/ 31 h 359"/>
                <a:gd name="T68" fmla="*/ 17 w 640"/>
                <a:gd name="T69" fmla="*/ 22 h 359"/>
                <a:gd name="T70" fmla="*/ 13 w 640"/>
                <a:gd name="T71" fmla="*/ 14 h 359"/>
                <a:gd name="T72" fmla="*/ 10 w 640"/>
                <a:gd name="T73" fmla="*/ 7 h 359"/>
                <a:gd name="T74" fmla="*/ 9 w 640"/>
                <a:gd name="T75" fmla="*/ 4 h 359"/>
                <a:gd name="T76" fmla="*/ 8 w 640"/>
                <a:gd name="T77" fmla="*/ 2 h 359"/>
                <a:gd name="T78" fmla="*/ 5 w 640"/>
                <a:gd name="T79" fmla="*/ 0 h 3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40"/>
                <a:gd name="T121" fmla="*/ 0 h 359"/>
                <a:gd name="T122" fmla="*/ 640 w 640"/>
                <a:gd name="T123" fmla="*/ 359 h 35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40" h="359">
                  <a:moveTo>
                    <a:pt x="14" y="1"/>
                  </a:moveTo>
                  <a:lnTo>
                    <a:pt x="8" y="5"/>
                  </a:lnTo>
                  <a:lnTo>
                    <a:pt x="2" y="10"/>
                  </a:lnTo>
                  <a:lnTo>
                    <a:pt x="0" y="18"/>
                  </a:lnTo>
                  <a:lnTo>
                    <a:pt x="0" y="26"/>
                  </a:lnTo>
                  <a:lnTo>
                    <a:pt x="1" y="30"/>
                  </a:lnTo>
                  <a:lnTo>
                    <a:pt x="4" y="36"/>
                  </a:lnTo>
                  <a:lnTo>
                    <a:pt x="8" y="48"/>
                  </a:lnTo>
                  <a:lnTo>
                    <a:pt x="13" y="61"/>
                  </a:lnTo>
                  <a:lnTo>
                    <a:pt x="21" y="78"/>
                  </a:lnTo>
                  <a:lnTo>
                    <a:pt x="30" y="96"/>
                  </a:lnTo>
                  <a:lnTo>
                    <a:pt x="41" y="117"/>
                  </a:lnTo>
                  <a:lnTo>
                    <a:pt x="54" y="138"/>
                  </a:lnTo>
                  <a:lnTo>
                    <a:pt x="69" y="161"/>
                  </a:lnTo>
                  <a:lnTo>
                    <a:pt x="86" y="184"/>
                  </a:lnTo>
                  <a:lnTo>
                    <a:pt x="105" y="208"/>
                  </a:lnTo>
                  <a:lnTo>
                    <a:pt x="126" y="231"/>
                  </a:lnTo>
                  <a:lnTo>
                    <a:pt x="151" y="253"/>
                  </a:lnTo>
                  <a:lnTo>
                    <a:pt x="177" y="275"/>
                  </a:lnTo>
                  <a:lnTo>
                    <a:pt x="205" y="295"/>
                  </a:lnTo>
                  <a:lnTo>
                    <a:pt x="237" y="313"/>
                  </a:lnTo>
                  <a:lnTo>
                    <a:pt x="257" y="324"/>
                  </a:lnTo>
                  <a:lnTo>
                    <a:pt x="280" y="333"/>
                  </a:lnTo>
                  <a:lnTo>
                    <a:pt x="300" y="339"/>
                  </a:lnTo>
                  <a:lnTo>
                    <a:pt x="324" y="346"/>
                  </a:lnTo>
                  <a:lnTo>
                    <a:pt x="346" y="351"/>
                  </a:lnTo>
                  <a:lnTo>
                    <a:pt x="369" y="355"/>
                  </a:lnTo>
                  <a:lnTo>
                    <a:pt x="393" y="357"/>
                  </a:lnTo>
                  <a:lnTo>
                    <a:pt x="418" y="359"/>
                  </a:lnTo>
                  <a:lnTo>
                    <a:pt x="442" y="359"/>
                  </a:lnTo>
                  <a:lnTo>
                    <a:pt x="467" y="357"/>
                  </a:lnTo>
                  <a:lnTo>
                    <a:pt x="493" y="356"/>
                  </a:lnTo>
                  <a:lnTo>
                    <a:pt x="519" y="352"/>
                  </a:lnTo>
                  <a:lnTo>
                    <a:pt x="545" y="347"/>
                  </a:lnTo>
                  <a:lnTo>
                    <a:pt x="572" y="341"/>
                  </a:lnTo>
                  <a:lnTo>
                    <a:pt x="600" y="334"/>
                  </a:lnTo>
                  <a:lnTo>
                    <a:pt x="627" y="325"/>
                  </a:lnTo>
                  <a:lnTo>
                    <a:pt x="634" y="321"/>
                  </a:lnTo>
                  <a:lnTo>
                    <a:pt x="639" y="316"/>
                  </a:lnTo>
                  <a:lnTo>
                    <a:pt x="640" y="308"/>
                  </a:lnTo>
                  <a:lnTo>
                    <a:pt x="640" y="300"/>
                  </a:lnTo>
                  <a:lnTo>
                    <a:pt x="636" y="294"/>
                  </a:lnTo>
                  <a:lnTo>
                    <a:pt x="630" y="288"/>
                  </a:lnTo>
                  <a:lnTo>
                    <a:pt x="623" y="287"/>
                  </a:lnTo>
                  <a:lnTo>
                    <a:pt x="615" y="287"/>
                  </a:lnTo>
                  <a:lnTo>
                    <a:pt x="589" y="295"/>
                  </a:lnTo>
                  <a:lnTo>
                    <a:pt x="565" y="303"/>
                  </a:lnTo>
                  <a:lnTo>
                    <a:pt x="539" y="308"/>
                  </a:lnTo>
                  <a:lnTo>
                    <a:pt x="514" y="313"/>
                  </a:lnTo>
                  <a:lnTo>
                    <a:pt x="490" y="316"/>
                  </a:lnTo>
                  <a:lnTo>
                    <a:pt x="467" y="318"/>
                  </a:lnTo>
                  <a:lnTo>
                    <a:pt x="444" y="320"/>
                  </a:lnTo>
                  <a:lnTo>
                    <a:pt x="420" y="320"/>
                  </a:lnTo>
                  <a:lnTo>
                    <a:pt x="398" y="318"/>
                  </a:lnTo>
                  <a:lnTo>
                    <a:pt x="377" y="316"/>
                  </a:lnTo>
                  <a:lnTo>
                    <a:pt x="355" y="313"/>
                  </a:lnTo>
                  <a:lnTo>
                    <a:pt x="334" y="308"/>
                  </a:lnTo>
                  <a:lnTo>
                    <a:pt x="315" y="303"/>
                  </a:lnTo>
                  <a:lnTo>
                    <a:pt x="294" y="295"/>
                  </a:lnTo>
                  <a:lnTo>
                    <a:pt x="274" y="287"/>
                  </a:lnTo>
                  <a:lnTo>
                    <a:pt x="256" y="278"/>
                  </a:lnTo>
                  <a:lnTo>
                    <a:pt x="228" y="261"/>
                  </a:lnTo>
                  <a:lnTo>
                    <a:pt x="200" y="243"/>
                  </a:lnTo>
                  <a:lnTo>
                    <a:pt x="177" y="223"/>
                  </a:lnTo>
                  <a:lnTo>
                    <a:pt x="155" y="201"/>
                  </a:lnTo>
                  <a:lnTo>
                    <a:pt x="134" y="181"/>
                  </a:lnTo>
                  <a:lnTo>
                    <a:pt x="117" y="158"/>
                  </a:lnTo>
                  <a:lnTo>
                    <a:pt x="101" y="136"/>
                  </a:lnTo>
                  <a:lnTo>
                    <a:pt x="87" y="116"/>
                  </a:lnTo>
                  <a:lnTo>
                    <a:pt x="75" y="95"/>
                  </a:lnTo>
                  <a:lnTo>
                    <a:pt x="65" y="76"/>
                  </a:lnTo>
                  <a:lnTo>
                    <a:pt x="57" y="60"/>
                  </a:lnTo>
                  <a:lnTo>
                    <a:pt x="51" y="44"/>
                  </a:lnTo>
                  <a:lnTo>
                    <a:pt x="45" y="32"/>
                  </a:lnTo>
                  <a:lnTo>
                    <a:pt x="41" y="22"/>
                  </a:lnTo>
                  <a:lnTo>
                    <a:pt x="40" y="17"/>
                  </a:lnTo>
                  <a:lnTo>
                    <a:pt x="39" y="14"/>
                  </a:lnTo>
                  <a:lnTo>
                    <a:pt x="35" y="8"/>
                  </a:lnTo>
                  <a:lnTo>
                    <a:pt x="28" y="2"/>
                  </a:lnTo>
                  <a:lnTo>
                    <a:pt x="22" y="0"/>
                  </a:lnTo>
                  <a:lnTo>
                    <a:pt x="14" y="1"/>
                  </a:lnTo>
                  <a:close/>
                </a:path>
              </a:pathLst>
            </a:custGeom>
            <a:solidFill>
              <a:srgbClr val="000000"/>
            </a:solidFill>
            <a:ln w="9525">
              <a:noFill/>
              <a:round/>
              <a:headEnd/>
              <a:tailEnd/>
            </a:ln>
          </p:spPr>
          <p:txBody>
            <a:bodyPr/>
            <a:lstStyle/>
            <a:p>
              <a:pPr rtl="0"/>
              <a:endParaRPr lang="en-US" sz="3800"/>
            </a:p>
          </p:txBody>
        </p:sp>
        <p:sp>
          <p:nvSpPr>
            <p:cNvPr id="41680" name="Freeform 720"/>
            <p:cNvSpPr>
              <a:spLocks/>
            </p:cNvSpPr>
            <p:nvPr/>
          </p:nvSpPr>
          <p:spPr bwMode="auto">
            <a:xfrm>
              <a:off x="608" y="2720"/>
              <a:ext cx="44" cy="37"/>
            </a:xfrm>
            <a:custGeom>
              <a:avLst/>
              <a:gdLst>
                <a:gd name="T0" fmla="*/ 20 w 194"/>
                <a:gd name="T1" fmla="*/ 1 h 165"/>
                <a:gd name="T2" fmla="*/ 16 w 194"/>
                <a:gd name="T3" fmla="*/ 2 h 165"/>
                <a:gd name="T4" fmla="*/ 13 w 194"/>
                <a:gd name="T5" fmla="*/ 3 h 165"/>
                <a:gd name="T6" fmla="*/ 11 w 194"/>
                <a:gd name="T7" fmla="*/ 4 h 165"/>
                <a:gd name="T8" fmla="*/ 8 w 194"/>
                <a:gd name="T9" fmla="*/ 5 h 165"/>
                <a:gd name="T10" fmla="*/ 6 w 194"/>
                <a:gd name="T11" fmla="*/ 7 h 165"/>
                <a:gd name="T12" fmla="*/ 5 w 194"/>
                <a:gd name="T13" fmla="*/ 8 h 165"/>
                <a:gd name="T14" fmla="*/ 3 w 194"/>
                <a:gd name="T15" fmla="*/ 10 h 165"/>
                <a:gd name="T16" fmla="*/ 2 w 194"/>
                <a:gd name="T17" fmla="*/ 12 h 165"/>
                <a:gd name="T18" fmla="*/ 1 w 194"/>
                <a:gd name="T19" fmla="*/ 14 h 165"/>
                <a:gd name="T20" fmla="*/ 1 w 194"/>
                <a:gd name="T21" fmla="*/ 16 h 165"/>
                <a:gd name="T22" fmla="*/ 0 w 194"/>
                <a:gd name="T23" fmla="*/ 18 h 165"/>
                <a:gd name="T24" fmla="*/ 0 w 194"/>
                <a:gd name="T25" fmla="*/ 20 h 165"/>
                <a:gd name="T26" fmla="*/ 0 w 194"/>
                <a:gd name="T27" fmla="*/ 24 h 165"/>
                <a:gd name="T28" fmla="*/ 2 w 194"/>
                <a:gd name="T29" fmla="*/ 27 h 165"/>
                <a:gd name="T30" fmla="*/ 2 w 194"/>
                <a:gd name="T31" fmla="*/ 30 h 165"/>
                <a:gd name="T32" fmla="*/ 3 w 194"/>
                <a:gd name="T33" fmla="*/ 31 h 165"/>
                <a:gd name="T34" fmla="*/ 3 w 194"/>
                <a:gd name="T35" fmla="*/ 31 h 165"/>
                <a:gd name="T36" fmla="*/ 4 w 194"/>
                <a:gd name="T37" fmla="*/ 31 h 165"/>
                <a:gd name="T38" fmla="*/ 4 w 194"/>
                <a:gd name="T39" fmla="*/ 32 h 165"/>
                <a:gd name="T40" fmla="*/ 4 w 194"/>
                <a:gd name="T41" fmla="*/ 32 h 165"/>
                <a:gd name="T42" fmla="*/ 7 w 194"/>
                <a:gd name="T43" fmla="*/ 35 h 165"/>
                <a:gd name="T44" fmla="*/ 11 w 194"/>
                <a:gd name="T45" fmla="*/ 36 h 165"/>
                <a:gd name="T46" fmla="*/ 15 w 194"/>
                <a:gd name="T47" fmla="*/ 37 h 165"/>
                <a:gd name="T48" fmla="*/ 20 w 194"/>
                <a:gd name="T49" fmla="*/ 37 h 165"/>
                <a:gd name="T50" fmla="*/ 24 w 194"/>
                <a:gd name="T51" fmla="*/ 37 h 165"/>
                <a:gd name="T52" fmla="*/ 28 w 194"/>
                <a:gd name="T53" fmla="*/ 36 h 165"/>
                <a:gd name="T54" fmla="*/ 31 w 194"/>
                <a:gd name="T55" fmla="*/ 35 h 165"/>
                <a:gd name="T56" fmla="*/ 33 w 194"/>
                <a:gd name="T57" fmla="*/ 35 h 165"/>
                <a:gd name="T58" fmla="*/ 33 w 194"/>
                <a:gd name="T59" fmla="*/ 35 h 165"/>
                <a:gd name="T60" fmla="*/ 34 w 194"/>
                <a:gd name="T61" fmla="*/ 34 h 165"/>
                <a:gd name="T62" fmla="*/ 34 w 194"/>
                <a:gd name="T63" fmla="*/ 34 h 165"/>
                <a:gd name="T64" fmla="*/ 34 w 194"/>
                <a:gd name="T65" fmla="*/ 34 h 165"/>
                <a:gd name="T66" fmla="*/ 36 w 194"/>
                <a:gd name="T67" fmla="*/ 32 h 165"/>
                <a:gd name="T68" fmla="*/ 37 w 194"/>
                <a:gd name="T69" fmla="*/ 30 h 165"/>
                <a:gd name="T70" fmla="*/ 38 w 194"/>
                <a:gd name="T71" fmla="*/ 28 h 165"/>
                <a:gd name="T72" fmla="*/ 38 w 194"/>
                <a:gd name="T73" fmla="*/ 26 h 165"/>
                <a:gd name="T74" fmla="*/ 38 w 194"/>
                <a:gd name="T75" fmla="*/ 25 h 165"/>
                <a:gd name="T76" fmla="*/ 38 w 194"/>
                <a:gd name="T77" fmla="*/ 24 h 165"/>
                <a:gd name="T78" fmla="*/ 38 w 194"/>
                <a:gd name="T79" fmla="*/ 23 h 165"/>
                <a:gd name="T80" fmla="*/ 38 w 194"/>
                <a:gd name="T81" fmla="*/ 22 h 165"/>
                <a:gd name="T82" fmla="*/ 39 w 194"/>
                <a:gd name="T83" fmla="*/ 21 h 165"/>
                <a:gd name="T84" fmla="*/ 41 w 194"/>
                <a:gd name="T85" fmla="*/ 20 h 165"/>
                <a:gd name="T86" fmla="*/ 42 w 194"/>
                <a:gd name="T87" fmla="*/ 19 h 165"/>
                <a:gd name="T88" fmla="*/ 43 w 194"/>
                <a:gd name="T89" fmla="*/ 18 h 165"/>
                <a:gd name="T90" fmla="*/ 43 w 194"/>
                <a:gd name="T91" fmla="*/ 17 h 165"/>
                <a:gd name="T92" fmla="*/ 44 w 194"/>
                <a:gd name="T93" fmla="*/ 16 h 165"/>
                <a:gd name="T94" fmla="*/ 44 w 194"/>
                <a:gd name="T95" fmla="*/ 15 h 165"/>
                <a:gd name="T96" fmla="*/ 44 w 194"/>
                <a:gd name="T97" fmla="*/ 14 h 165"/>
                <a:gd name="T98" fmla="*/ 44 w 194"/>
                <a:gd name="T99" fmla="*/ 13 h 165"/>
                <a:gd name="T100" fmla="*/ 44 w 194"/>
                <a:gd name="T101" fmla="*/ 12 h 165"/>
                <a:gd name="T102" fmla="*/ 43 w 194"/>
                <a:gd name="T103" fmla="*/ 11 h 165"/>
                <a:gd name="T104" fmla="*/ 43 w 194"/>
                <a:gd name="T105" fmla="*/ 10 h 165"/>
                <a:gd name="T106" fmla="*/ 41 w 194"/>
                <a:gd name="T107" fmla="*/ 6 h 165"/>
                <a:gd name="T108" fmla="*/ 38 w 194"/>
                <a:gd name="T109" fmla="*/ 3 h 165"/>
                <a:gd name="T110" fmla="*/ 35 w 194"/>
                <a:gd name="T111" fmla="*/ 2 h 165"/>
                <a:gd name="T112" fmla="*/ 32 w 194"/>
                <a:gd name="T113" fmla="*/ 1 h 165"/>
                <a:gd name="T114" fmla="*/ 28 w 194"/>
                <a:gd name="T115" fmla="*/ 0 h 165"/>
                <a:gd name="T116" fmla="*/ 25 w 194"/>
                <a:gd name="T117" fmla="*/ 0 h 165"/>
                <a:gd name="T118" fmla="*/ 22 w 194"/>
                <a:gd name="T119" fmla="*/ 1 h 165"/>
                <a:gd name="T120" fmla="*/ 20 w 194"/>
                <a:gd name="T121" fmla="*/ 1 h 1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4"/>
                <a:gd name="T184" fmla="*/ 0 h 165"/>
                <a:gd name="T185" fmla="*/ 194 w 194"/>
                <a:gd name="T186" fmla="*/ 165 h 16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4" h="165">
                  <a:moveTo>
                    <a:pt x="86" y="5"/>
                  </a:moveTo>
                  <a:lnTo>
                    <a:pt x="72" y="8"/>
                  </a:lnTo>
                  <a:lnTo>
                    <a:pt x="59" y="12"/>
                  </a:lnTo>
                  <a:lnTo>
                    <a:pt x="47" y="17"/>
                  </a:lnTo>
                  <a:lnTo>
                    <a:pt x="37" y="22"/>
                  </a:lnTo>
                  <a:lnTo>
                    <a:pt x="27" y="29"/>
                  </a:lnTo>
                  <a:lnTo>
                    <a:pt x="20" y="37"/>
                  </a:lnTo>
                  <a:lnTo>
                    <a:pt x="13" y="44"/>
                  </a:lnTo>
                  <a:lnTo>
                    <a:pt x="8" y="53"/>
                  </a:lnTo>
                  <a:lnTo>
                    <a:pt x="4" y="63"/>
                  </a:lnTo>
                  <a:lnTo>
                    <a:pt x="3" y="70"/>
                  </a:lnTo>
                  <a:lnTo>
                    <a:pt x="0" y="79"/>
                  </a:lnTo>
                  <a:lnTo>
                    <a:pt x="0" y="87"/>
                  </a:lnTo>
                  <a:lnTo>
                    <a:pt x="1" y="106"/>
                  </a:lnTo>
                  <a:lnTo>
                    <a:pt x="7" y="121"/>
                  </a:lnTo>
                  <a:lnTo>
                    <a:pt x="10" y="133"/>
                  </a:lnTo>
                  <a:lnTo>
                    <a:pt x="14" y="138"/>
                  </a:lnTo>
                  <a:lnTo>
                    <a:pt x="14" y="139"/>
                  </a:lnTo>
                  <a:lnTo>
                    <a:pt x="16" y="139"/>
                  </a:lnTo>
                  <a:lnTo>
                    <a:pt x="16" y="141"/>
                  </a:lnTo>
                  <a:lnTo>
                    <a:pt x="16" y="142"/>
                  </a:lnTo>
                  <a:lnTo>
                    <a:pt x="31" y="155"/>
                  </a:lnTo>
                  <a:lnTo>
                    <a:pt x="48" y="161"/>
                  </a:lnTo>
                  <a:lnTo>
                    <a:pt x="68" y="165"/>
                  </a:lnTo>
                  <a:lnTo>
                    <a:pt x="89" y="165"/>
                  </a:lnTo>
                  <a:lnTo>
                    <a:pt x="107" y="163"/>
                  </a:lnTo>
                  <a:lnTo>
                    <a:pt x="124" y="160"/>
                  </a:lnTo>
                  <a:lnTo>
                    <a:pt x="137" y="156"/>
                  </a:lnTo>
                  <a:lnTo>
                    <a:pt x="145" y="154"/>
                  </a:lnTo>
                  <a:lnTo>
                    <a:pt x="147" y="154"/>
                  </a:lnTo>
                  <a:lnTo>
                    <a:pt x="148" y="152"/>
                  </a:lnTo>
                  <a:lnTo>
                    <a:pt x="151" y="152"/>
                  </a:lnTo>
                  <a:lnTo>
                    <a:pt x="152" y="151"/>
                  </a:lnTo>
                  <a:lnTo>
                    <a:pt x="160" y="143"/>
                  </a:lnTo>
                  <a:lnTo>
                    <a:pt x="165" y="134"/>
                  </a:lnTo>
                  <a:lnTo>
                    <a:pt x="168" y="125"/>
                  </a:lnTo>
                  <a:lnTo>
                    <a:pt x="169" y="115"/>
                  </a:lnTo>
                  <a:lnTo>
                    <a:pt x="169" y="111"/>
                  </a:lnTo>
                  <a:lnTo>
                    <a:pt x="168" y="106"/>
                  </a:lnTo>
                  <a:lnTo>
                    <a:pt x="168" y="102"/>
                  </a:lnTo>
                  <a:lnTo>
                    <a:pt x="167" y="96"/>
                  </a:lnTo>
                  <a:lnTo>
                    <a:pt x="174" y="94"/>
                  </a:lnTo>
                  <a:lnTo>
                    <a:pt x="181" y="90"/>
                  </a:lnTo>
                  <a:lnTo>
                    <a:pt x="186" y="86"/>
                  </a:lnTo>
                  <a:lnTo>
                    <a:pt x="189" y="81"/>
                  </a:lnTo>
                  <a:lnTo>
                    <a:pt x="191" y="77"/>
                  </a:lnTo>
                  <a:lnTo>
                    <a:pt x="193" y="72"/>
                  </a:lnTo>
                  <a:lnTo>
                    <a:pt x="194" y="68"/>
                  </a:lnTo>
                  <a:lnTo>
                    <a:pt x="194" y="63"/>
                  </a:lnTo>
                  <a:lnTo>
                    <a:pt x="194" y="57"/>
                  </a:lnTo>
                  <a:lnTo>
                    <a:pt x="193" y="52"/>
                  </a:lnTo>
                  <a:lnTo>
                    <a:pt x="191" y="47"/>
                  </a:lnTo>
                  <a:lnTo>
                    <a:pt x="190" y="43"/>
                  </a:lnTo>
                  <a:lnTo>
                    <a:pt x="181" y="27"/>
                  </a:lnTo>
                  <a:lnTo>
                    <a:pt x="168" y="14"/>
                  </a:lnTo>
                  <a:lnTo>
                    <a:pt x="155" y="7"/>
                  </a:lnTo>
                  <a:lnTo>
                    <a:pt x="141" y="3"/>
                  </a:lnTo>
                  <a:lnTo>
                    <a:pt x="125" y="0"/>
                  </a:lnTo>
                  <a:lnTo>
                    <a:pt x="111" y="0"/>
                  </a:lnTo>
                  <a:lnTo>
                    <a:pt x="98" y="3"/>
                  </a:lnTo>
                  <a:lnTo>
                    <a:pt x="86" y="5"/>
                  </a:lnTo>
                  <a:close/>
                </a:path>
              </a:pathLst>
            </a:custGeom>
            <a:solidFill>
              <a:srgbClr val="000000"/>
            </a:solidFill>
            <a:ln w="9525">
              <a:noFill/>
              <a:round/>
              <a:headEnd/>
              <a:tailEnd/>
            </a:ln>
          </p:spPr>
          <p:txBody>
            <a:bodyPr/>
            <a:lstStyle/>
            <a:p>
              <a:pPr rtl="0"/>
              <a:endParaRPr lang="en-US" sz="3800"/>
            </a:p>
          </p:txBody>
        </p:sp>
        <p:sp>
          <p:nvSpPr>
            <p:cNvPr id="41681" name="Freeform 721"/>
            <p:cNvSpPr>
              <a:spLocks/>
            </p:cNvSpPr>
            <p:nvPr/>
          </p:nvSpPr>
          <p:spPr bwMode="auto">
            <a:xfrm>
              <a:off x="619" y="2731"/>
              <a:ext cx="20" cy="15"/>
            </a:xfrm>
            <a:custGeom>
              <a:avLst/>
              <a:gdLst>
                <a:gd name="T0" fmla="*/ 0 w 89"/>
                <a:gd name="T1" fmla="*/ 8 h 69"/>
                <a:gd name="T2" fmla="*/ 0 w 89"/>
                <a:gd name="T3" fmla="*/ 8 h 69"/>
                <a:gd name="T4" fmla="*/ 0 w 89"/>
                <a:gd name="T5" fmla="*/ 7 h 69"/>
                <a:gd name="T6" fmla="*/ 0 w 89"/>
                <a:gd name="T7" fmla="*/ 6 h 69"/>
                <a:gd name="T8" fmla="*/ 1 w 89"/>
                <a:gd name="T9" fmla="*/ 6 h 69"/>
                <a:gd name="T10" fmla="*/ 1 w 89"/>
                <a:gd name="T11" fmla="*/ 5 h 69"/>
                <a:gd name="T12" fmla="*/ 2 w 89"/>
                <a:gd name="T13" fmla="*/ 4 h 69"/>
                <a:gd name="T14" fmla="*/ 4 w 89"/>
                <a:gd name="T15" fmla="*/ 3 h 69"/>
                <a:gd name="T16" fmla="*/ 5 w 89"/>
                <a:gd name="T17" fmla="*/ 2 h 69"/>
                <a:gd name="T18" fmla="*/ 6 w 89"/>
                <a:gd name="T19" fmla="*/ 2 h 69"/>
                <a:gd name="T20" fmla="*/ 8 w 89"/>
                <a:gd name="T21" fmla="*/ 2 h 69"/>
                <a:gd name="T22" fmla="*/ 9 w 89"/>
                <a:gd name="T23" fmla="*/ 1 h 69"/>
                <a:gd name="T24" fmla="*/ 11 w 89"/>
                <a:gd name="T25" fmla="*/ 1 h 69"/>
                <a:gd name="T26" fmla="*/ 11 w 89"/>
                <a:gd name="T27" fmla="*/ 1 h 69"/>
                <a:gd name="T28" fmla="*/ 11 w 89"/>
                <a:gd name="T29" fmla="*/ 1 h 69"/>
                <a:gd name="T30" fmla="*/ 11 w 89"/>
                <a:gd name="T31" fmla="*/ 1 h 69"/>
                <a:gd name="T32" fmla="*/ 11 w 89"/>
                <a:gd name="T33" fmla="*/ 1 h 69"/>
                <a:gd name="T34" fmla="*/ 13 w 89"/>
                <a:gd name="T35" fmla="*/ 0 h 69"/>
                <a:gd name="T36" fmla="*/ 15 w 89"/>
                <a:gd name="T37" fmla="*/ 0 h 69"/>
                <a:gd name="T38" fmla="*/ 18 w 89"/>
                <a:gd name="T39" fmla="*/ 0 h 69"/>
                <a:gd name="T40" fmla="*/ 20 w 89"/>
                <a:gd name="T41" fmla="*/ 1 h 69"/>
                <a:gd name="T42" fmla="*/ 19 w 89"/>
                <a:gd name="T43" fmla="*/ 2 h 69"/>
                <a:gd name="T44" fmla="*/ 18 w 89"/>
                <a:gd name="T45" fmla="*/ 2 h 69"/>
                <a:gd name="T46" fmla="*/ 18 w 89"/>
                <a:gd name="T47" fmla="*/ 2 h 69"/>
                <a:gd name="T48" fmla="*/ 18 w 89"/>
                <a:gd name="T49" fmla="*/ 2 h 69"/>
                <a:gd name="T50" fmla="*/ 16 w 89"/>
                <a:gd name="T51" fmla="*/ 2 h 69"/>
                <a:gd name="T52" fmla="*/ 15 w 89"/>
                <a:gd name="T53" fmla="*/ 3 h 69"/>
                <a:gd name="T54" fmla="*/ 14 w 89"/>
                <a:gd name="T55" fmla="*/ 4 h 69"/>
                <a:gd name="T56" fmla="*/ 14 w 89"/>
                <a:gd name="T57" fmla="*/ 5 h 69"/>
                <a:gd name="T58" fmla="*/ 14 w 89"/>
                <a:gd name="T59" fmla="*/ 6 h 69"/>
                <a:gd name="T60" fmla="*/ 14 w 89"/>
                <a:gd name="T61" fmla="*/ 6 h 69"/>
                <a:gd name="T62" fmla="*/ 13 w 89"/>
                <a:gd name="T63" fmla="*/ 7 h 69"/>
                <a:gd name="T64" fmla="*/ 13 w 89"/>
                <a:gd name="T65" fmla="*/ 7 h 69"/>
                <a:gd name="T66" fmla="*/ 13 w 89"/>
                <a:gd name="T67" fmla="*/ 8 h 69"/>
                <a:gd name="T68" fmla="*/ 14 w 89"/>
                <a:gd name="T69" fmla="*/ 8 h 69"/>
                <a:gd name="T70" fmla="*/ 14 w 89"/>
                <a:gd name="T71" fmla="*/ 9 h 69"/>
                <a:gd name="T72" fmla="*/ 15 w 89"/>
                <a:gd name="T73" fmla="*/ 10 h 69"/>
                <a:gd name="T74" fmla="*/ 15 w 89"/>
                <a:gd name="T75" fmla="*/ 11 h 69"/>
                <a:gd name="T76" fmla="*/ 16 w 89"/>
                <a:gd name="T77" fmla="*/ 12 h 69"/>
                <a:gd name="T78" fmla="*/ 16 w 89"/>
                <a:gd name="T79" fmla="*/ 13 h 69"/>
                <a:gd name="T80" fmla="*/ 16 w 89"/>
                <a:gd name="T81" fmla="*/ 14 h 69"/>
                <a:gd name="T82" fmla="*/ 14 w 89"/>
                <a:gd name="T83" fmla="*/ 14 h 69"/>
                <a:gd name="T84" fmla="*/ 12 w 89"/>
                <a:gd name="T85" fmla="*/ 15 h 69"/>
                <a:gd name="T86" fmla="*/ 9 w 89"/>
                <a:gd name="T87" fmla="*/ 15 h 69"/>
                <a:gd name="T88" fmla="*/ 7 w 89"/>
                <a:gd name="T89" fmla="*/ 15 h 69"/>
                <a:gd name="T90" fmla="*/ 6 w 89"/>
                <a:gd name="T91" fmla="*/ 15 h 69"/>
                <a:gd name="T92" fmla="*/ 4 w 89"/>
                <a:gd name="T93" fmla="*/ 15 h 69"/>
                <a:gd name="T94" fmla="*/ 2 w 89"/>
                <a:gd name="T95" fmla="*/ 15 h 69"/>
                <a:gd name="T96" fmla="*/ 2 w 89"/>
                <a:gd name="T97" fmla="*/ 14 h 69"/>
                <a:gd name="T98" fmla="*/ 1 w 89"/>
                <a:gd name="T99" fmla="*/ 13 h 69"/>
                <a:gd name="T100" fmla="*/ 1 w 89"/>
                <a:gd name="T101" fmla="*/ 12 h 69"/>
                <a:gd name="T102" fmla="*/ 0 w 89"/>
                <a:gd name="T103" fmla="*/ 10 h 69"/>
                <a:gd name="T104" fmla="*/ 0 w 89"/>
                <a:gd name="T105" fmla="*/ 8 h 6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69"/>
                <a:gd name="T161" fmla="*/ 89 w 89"/>
                <a:gd name="T162" fmla="*/ 69 h 6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69">
                  <a:moveTo>
                    <a:pt x="0" y="39"/>
                  </a:moveTo>
                  <a:lnTo>
                    <a:pt x="0" y="35"/>
                  </a:lnTo>
                  <a:lnTo>
                    <a:pt x="0" y="33"/>
                  </a:lnTo>
                  <a:lnTo>
                    <a:pt x="2" y="29"/>
                  </a:lnTo>
                  <a:lnTo>
                    <a:pt x="3" y="26"/>
                  </a:lnTo>
                  <a:lnTo>
                    <a:pt x="5" y="21"/>
                  </a:lnTo>
                  <a:lnTo>
                    <a:pt x="11" y="17"/>
                  </a:lnTo>
                  <a:lnTo>
                    <a:pt x="16" y="15"/>
                  </a:lnTo>
                  <a:lnTo>
                    <a:pt x="21" y="11"/>
                  </a:lnTo>
                  <a:lnTo>
                    <a:pt x="28" y="9"/>
                  </a:lnTo>
                  <a:lnTo>
                    <a:pt x="34" y="7"/>
                  </a:lnTo>
                  <a:lnTo>
                    <a:pt x="41" y="5"/>
                  </a:lnTo>
                  <a:lnTo>
                    <a:pt x="47" y="4"/>
                  </a:lnTo>
                  <a:lnTo>
                    <a:pt x="48" y="4"/>
                  </a:lnTo>
                  <a:lnTo>
                    <a:pt x="50" y="4"/>
                  </a:lnTo>
                  <a:lnTo>
                    <a:pt x="51" y="3"/>
                  </a:lnTo>
                  <a:lnTo>
                    <a:pt x="56" y="2"/>
                  </a:lnTo>
                  <a:lnTo>
                    <a:pt x="67" y="0"/>
                  </a:lnTo>
                  <a:lnTo>
                    <a:pt x="78" y="2"/>
                  </a:lnTo>
                  <a:lnTo>
                    <a:pt x="89" y="5"/>
                  </a:lnTo>
                  <a:lnTo>
                    <a:pt x="85" y="7"/>
                  </a:lnTo>
                  <a:lnTo>
                    <a:pt x="82" y="8"/>
                  </a:lnTo>
                  <a:lnTo>
                    <a:pt x="80" y="9"/>
                  </a:lnTo>
                  <a:lnTo>
                    <a:pt x="78" y="9"/>
                  </a:lnTo>
                  <a:lnTo>
                    <a:pt x="73" y="11"/>
                  </a:lnTo>
                  <a:lnTo>
                    <a:pt x="68" y="15"/>
                  </a:lnTo>
                  <a:lnTo>
                    <a:pt x="64" y="18"/>
                  </a:lnTo>
                  <a:lnTo>
                    <a:pt x="61" y="24"/>
                  </a:lnTo>
                  <a:lnTo>
                    <a:pt x="61" y="26"/>
                  </a:lnTo>
                  <a:lnTo>
                    <a:pt x="61" y="29"/>
                  </a:lnTo>
                  <a:lnTo>
                    <a:pt x="60" y="30"/>
                  </a:lnTo>
                  <a:lnTo>
                    <a:pt x="60" y="33"/>
                  </a:lnTo>
                  <a:lnTo>
                    <a:pt x="60" y="35"/>
                  </a:lnTo>
                  <a:lnTo>
                    <a:pt x="61" y="39"/>
                  </a:lnTo>
                  <a:lnTo>
                    <a:pt x="63" y="43"/>
                  </a:lnTo>
                  <a:lnTo>
                    <a:pt x="65" y="46"/>
                  </a:lnTo>
                  <a:lnTo>
                    <a:pt x="68" y="50"/>
                  </a:lnTo>
                  <a:lnTo>
                    <a:pt x="70" y="55"/>
                  </a:lnTo>
                  <a:lnTo>
                    <a:pt x="72" y="59"/>
                  </a:lnTo>
                  <a:lnTo>
                    <a:pt x="73" y="63"/>
                  </a:lnTo>
                  <a:lnTo>
                    <a:pt x="63" y="65"/>
                  </a:lnTo>
                  <a:lnTo>
                    <a:pt x="52" y="68"/>
                  </a:lnTo>
                  <a:lnTo>
                    <a:pt x="42" y="69"/>
                  </a:lnTo>
                  <a:lnTo>
                    <a:pt x="33" y="69"/>
                  </a:lnTo>
                  <a:lnTo>
                    <a:pt x="25" y="69"/>
                  </a:lnTo>
                  <a:lnTo>
                    <a:pt x="17" y="68"/>
                  </a:lnTo>
                  <a:lnTo>
                    <a:pt x="11" y="67"/>
                  </a:lnTo>
                  <a:lnTo>
                    <a:pt x="7" y="64"/>
                  </a:lnTo>
                  <a:lnTo>
                    <a:pt x="4" y="59"/>
                  </a:lnTo>
                  <a:lnTo>
                    <a:pt x="3" y="54"/>
                  </a:lnTo>
                  <a:lnTo>
                    <a:pt x="2" y="46"/>
                  </a:lnTo>
                  <a:lnTo>
                    <a:pt x="0" y="39"/>
                  </a:lnTo>
                  <a:close/>
                </a:path>
              </a:pathLst>
            </a:custGeom>
            <a:solidFill>
              <a:srgbClr val="C0C0C0"/>
            </a:solidFill>
            <a:ln w="9525">
              <a:noFill/>
              <a:round/>
              <a:headEnd/>
              <a:tailEnd/>
            </a:ln>
          </p:spPr>
          <p:txBody>
            <a:bodyPr/>
            <a:lstStyle/>
            <a:p>
              <a:pPr rtl="0"/>
              <a:endParaRPr lang="en-US" sz="3800"/>
            </a:p>
          </p:txBody>
        </p:sp>
      </p:grpSp>
      <p:grpSp>
        <p:nvGrpSpPr>
          <p:cNvPr id="19" name="Group 722"/>
          <p:cNvGrpSpPr>
            <a:grpSpLocks/>
          </p:cNvGrpSpPr>
          <p:nvPr/>
        </p:nvGrpSpPr>
        <p:grpSpPr bwMode="auto">
          <a:xfrm>
            <a:off x="2130425" y="1417638"/>
            <a:ext cx="833438" cy="954087"/>
            <a:chOff x="337" y="893"/>
            <a:chExt cx="525" cy="601"/>
          </a:xfrm>
        </p:grpSpPr>
        <p:sp>
          <p:nvSpPr>
            <p:cNvPr id="41683" name="Freeform 723"/>
            <p:cNvSpPr>
              <a:spLocks/>
            </p:cNvSpPr>
            <p:nvPr/>
          </p:nvSpPr>
          <p:spPr bwMode="auto">
            <a:xfrm flipH="1">
              <a:off x="389" y="1329"/>
              <a:ext cx="158" cy="88"/>
            </a:xfrm>
            <a:custGeom>
              <a:avLst/>
              <a:gdLst>
                <a:gd name="T0" fmla="*/ 130 w 692"/>
                <a:gd name="T1" fmla="*/ 1 h 382"/>
                <a:gd name="T2" fmla="*/ 128 w 692"/>
                <a:gd name="T3" fmla="*/ 3 h 382"/>
                <a:gd name="T4" fmla="*/ 128 w 692"/>
                <a:gd name="T5" fmla="*/ 5 h 382"/>
                <a:gd name="T6" fmla="*/ 128 w 692"/>
                <a:gd name="T7" fmla="*/ 6 h 382"/>
                <a:gd name="T8" fmla="*/ 129 w 692"/>
                <a:gd name="T9" fmla="*/ 9 h 382"/>
                <a:gd name="T10" fmla="*/ 134 w 692"/>
                <a:gd name="T11" fmla="*/ 22 h 382"/>
                <a:gd name="T12" fmla="*/ 141 w 692"/>
                <a:gd name="T13" fmla="*/ 41 h 382"/>
                <a:gd name="T14" fmla="*/ 146 w 692"/>
                <a:gd name="T15" fmla="*/ 56 h 382"/>
                <a:gd name="T16" fmla="*/ 147 w 692"/>
                <a:gd name="T17" fmla="*/ 62 h 382"/>
                <a:gd name="T18" fmla="*/ 144 w 692"/>
                <a:gd name="T19" fmla="*/ 73 h 382"/>
                <a:gd name="T20" fmla="*/ 140 w 692"/>
                <a:gd name="T21" fmla="*/ 78 h 382"/>
                <a:gd name="T22" fmla="*/ 129 w 692"/>
                <a:gd name="T23" fmla="*/ 78 h 382"/>
                <a:gd name="T24" fmla="*/ 111 w 692"/>
                <a:gd name="T25" fmla="*/ 78 h 382"/>
                <a:gd name="T26" fmla="*/ 90 w 692"/>
                <a:gd name="T27" fmla="*/ 78 h 382"/>
                <a:gd name="T28" fmla="*/ 68 w 692"/>
                <a:gd name="T29" fmla="*/ 78 h 382"/>
                <a:gd name="T30" fmla="*/ 47 w 692"/>
                <a:gd name="T31" fmla="*/ 78 h 382"/>
                <a:gd name="T32" fmla="*/ 29 w 692"/>
                <a:gd name="T33" fmla="*/ 78 h 382"/>
                <a:gd name="T34" fmla="*/ 18 w 692"/>
                <a:gd name="T35" fmla="*/ 78 h 382"/>
                <a:gd name="T36" fmla="*/ 14 w 692"/>
                <a:gd name="T37" fmla="*/ 72 h 382"/>
                <a:gd name="T38" fmla="*/ 11 w 692"/>
                <a:gd name="T39" fmla="*/ 58 h 382"/>
                <a:gd name="T40" fmla="*/ 11 w 692"/>
                <a:gd name="T41" fmla="*/ 51 h 382"/>
                <a:gd name="T42" fmla="*/ 14 w 692"/>
                <a:gd name="T43" fmla="*/ 38 h 382"/>
                <a:gd name="T44" fmla="*/ 19 w 692"/>
                <a:gd name="T45" fmla="*/ 21 h 382"/>
                <a:gd name="T46" fmla="*/ 22 w 692"/>
                <a:gd name="T47" fmla="*/ 8 h 382"/>
                <a:gd name="T48" fmla="*/ 23 w 692"/>
                <a:gd name="T49" fmla="*/ 6 h 382"/>
                <a:gd name="T50" fmla="*/ 23 w 692"/>
                <a:gd name="T51" fmla="*/ 5 h 382"/>
                <a:gd name="T52" fmla="*/ 23 w 692"/>
                <a:gd name="T53" fmla="*/ 3 h 382"/>
                <a:gd name="T54" fmla="*/ 21 w 692"/>
                <a:gd name="T55" fmla="*/ 1 h 382"/>
                <a:gd name="T56" fmla="*/ 18 w 692"/>
                <a:gd name="T57" fmla="*/ 0 h 382"/>
                <a:gd name="T58" fmla="*/ 14 w 692"/>
                <a:gd name="T59" fmla="*/ 2 h 382"/>
                <a:gd name="T60" fmla="*/ 0 w 692"/>
                <a:gd name="T61" fmla="*/ 53 h 382"/>
                <a:gd name="T62" fmla="*/ 0 w 692"/>
                <a:gd name="T63" fmla="*/ 54 h 382"/>
                <a:gd name="T64" fmla="*/ 0 w 692"/>
                <a:gd name="T65" fmla="*/ 55 h 382"/>
                <a:gd name="T66" fmla="*/ 8 w 692"/>
                <a:gd name="T67" fmla="*/ 86 h 382"/>
                <a:gd name="T68" fmla="*/ 10 w 692"/>
                <a:gd name="T69" fmla="*/ 88 h 382"/>
                <a:gd name="T70" fmla="*/ 146 w 692"/>
                <a:gd name="T71" fmla="*/ 88 h 382"/>
                <a:gd name="T72" fmla="*/ 149 w 692"/>
                <a:gd name="T73" fmla="*/ 87 h 382"/>
                <a:gd name="T74" fmla="*/ 151 w 692"/>
                <a:gd name="T75" fmla="*/ 85 h 382"/>
                <a:gd name="T76" fmla="*/ 158 w 692"/>
                <a:gd name="T77" fmla="*/ 59 h 382"/>
                <a:gd name="T78" fmla="*/ 158 w 692"/>
                <a:gd name="T79" fmla="*/ 57 h 382"/>
                <a:gd name="T80" fmla="*/ 138 w 692"/>
                <a:gd name="T81" fmla="*/ 3 h 382"/>
                <a:gd name="T82" fmla="*/ 135 w 692"/>
                <a:gd name="T83" fmla="*/ 0 h 382"/>
                <a:gd name="T84" fmla="*/ 131 w 692"/>
                <a:gd name="T85" fmla="*/ 0 h 3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92"/>
                <a:gd name="T130" fmla="*/ 0 h 382"/>
                <a:gd name="T131" fmla="*/ 692 w 692"/>
                <a:gd name="T132" fmla="*/ 382 h 38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92" h="382">
                  <a:moveTo>
                    <a:pt x="575" y="1"/>
                  </a:moveTo>
                  <a:lnTo>
                    <a:pt x="569" y="5"/>
                  </a:lnTo>
                  <a:lnTo>
                    <a:pt x="564" y="9"/>
                  </a:lnTo>
                  <a:lnTo>
                    <a:pt x="562" y="15"/>
                  </a:lnTo>
                  <a:lnTo>
                    <a:pt x="560" y="22"/>
                  </a:lnTo>
                  <a:lnTo>
                    <a:pt x="560" y="23"/>
                  </a:lnTo>
                  <a:lnTo>
                    <a:pt x="562" y="26"/>
                  </a:lnTo>
                  <a:lnTo>
                    <a:pt x="562" y="27"/>
                  </a:lnTo>
                  <a:lnTo>
                    <a:pt x="562" y="29"/>
                  </a:lnTo>
                  <a:lnTo>
                    <a:pt x="566" y="39"/>
                  </a:lnTo>
                  <a:lnTo>
                    <a:pt x="575" y="63"/>
                  </a:lnTo>
                  <a:lnTo>
                    <a:pt x="588" y="97"/>
                  </a:lnTo>
                  <a:lnTo>
                    <a:pt x="602" y="137"/>
                  </a:lnTo>
                  <a:lnTo>
                    <a:pt x="618" y="178"/>
                  </a:lnTo>
                  <a:lnTo>
                    <a:pt x="632" y="214"/>
                  </a:lnTo>
                  <a:lnTo>
                    <a:pt x="641" y="242"/>
                  </a:lnTo>
                  <a:lnTo>
                    <a:pt x="646" y="255"/>
                  </a:lnTo>
                  <a:lnTo>
                    <a:pt x="642" y="269"/>
                  </a:lnTo>
                  <a:lnTo>
                    <a:pt x="636" y="292"/>
                  </a:lnTo>
                  <a:lnTo>
                    <a:pt x="629" y="317"/>
                  </a:lnTo>
                  <a:lnTo>
                    <a:pt x="624" y="338"/>
                  </a:lnTo>
                  <a:lnTo>
                    <a:pt x="614" y="338"/>
                  </a:lnTo>
                  <a:lnTo>
                    <a:pt x="593" y="338"/>
                  </a:lnTo>
                  <a:lnTo>
                    <a:pt x="564" y="338"/>
                  </a:lnTo>
                  <a:lnTo>
                    <a:pt x="529" y="338"/>
                  </a:lnTo>
                  <a:lnTo>
                    <a:pt x="488" y="338"/>
                  </a:lnTo>
                  <a:lnTo>
                    <a:pt x="443" y="338"/>
                  </a:lnTo>
                  <a:lnTo>
                    <a:pt x="395" y="338"/>
                  </a:lnTo>
                  <a:lnTo>
                    <a:pt x="347" y="338"/>
                  </a:lnTo>
                  <a:lnTo>
                    <a:pt x="298" y="338"/>
                  </a:lnTo>
                  <a:lnTo>
                    <a:pt x="250" y="338"/>
                  </a:lnTo>
                  <a:lnTo>
                    <a:pt x="205" y="338"/>
                  </a:lnTo>
                  <a:lnTo>
                    <a:pt x="164" y="338"/>
                  </a:lnTo>
                  <a:lnTo>
                    <a:pt x="129" y="338"/>
                  </a:lnTo>
                  <a:lnTo>
                    <a:pt x="100" y="338"/>
                  </a:lnTo>
                  <a:lnTo>
                    <a:pt x="79" y="338"/>
                  </a:lnTo>
                  <a:lnTo>
                    <a:pt x="69" y="338"/>
                  </a:lnTo>
                  <a:lnTo>
                    <a:pt x="62" y="313"/>
                  </a:lnTo>
                  <a:lnTo>
                    <a:pt x="55" y="281"/>
                  </a:lnTo>
                  <a:lnTo>
                    <a:pt x="48" y="251"/>
                  </a:lnTo>
                  <a:lnTo>
                    <a:pt x="44" y="235"/>
                  </a:lnTo>
                  <a:lnTo>
                    <a:pt x="47" y="223"/>
                  </a:lnTo>
                  <a:lnTo>
                    <a:pt x="55" y="199"/>
                  </a:lnTo>
                  <a:lnTo>
                    <a:pt x="62" y="165"/>
                  </a:lnTo>
                  <a:lnTo>
                    <a:pt x="73" y="127"/>
                  </a:lnTo>
                  <a:lnTo>
                    <a:pt x="83" y="91"/>
                  </a:lnTo>
                  <a:lnTo>
                    <a:pt x="92" y="58"/>
                  </a:lnTo>
                  <a:lnTo>
                    <a:pt x="98" y="36"/>
                  </a:lnTo>
                  <a:lnTo>
                    <a:pt x="100" y="27"/>
                  </a:lnTo>
                  <a:lnTo>
                    <a:pt x="101" y="26"/>
                  </a:lnTo>
                  <a:lnTo>
                    <a:pt x="101" y="24"/>
                  </a:lnTo>
                  <a:lnTo>
                    <a:pt x="101" y="23"/>
                  </a:lnTo>
                  <a:lnTo>
                    <a:pt x="101" y="22"/>
                  </a:lnTo>
                  <a:lnTo>
                    <a:pt x="100" y="15"/>
                  </a:lnTo>
                  <a:lnTo>
                    <a:pt x="98" y="9"/>
                  </a:lnTo>
                  <a:lnTo>
                    <a:pt x="92" y="3"/>
                  </a:lnTo>
                  <a:lnTo>
                    <a:pt x="86" y="1"/>
                  </a:lnTo>
                  <a:lnTo>
                    <a:pt x="77" y="0"/>
                  </a:lnTo>
                  <a:lnTo>
                    <a:pt x="69" y="2"/>
                  </a:lnTo>
                  <a:lnTo>
                    <a:pt x="62" y="9"/>
                  </a:lnTo>
                  <a:lnTo>
                    <a:pt x="59" y="16"/>
                  </a:lnTo>
                  <a:lnTo>
                    <a:pt x="0" y="229"/>
                  </a:lnTo>
                  <a:lnTo>
                    <a:pt x="0" y="231"/>
                  </a:lnTo>
                  <a:lnTo>
                    <a:pt x="0" y="234"/>
                  </a:lnTo>
                  <a:lnTo>
                    <a:pt x="0" y="236"/>
                  </a:lnTo>
                  <a:lnTo>
                    <a:pt x="0" y="239"/>
                  </a:lnTo>
                  <a:lnTo>
                    <a:pt x="30" y="365"/>
                  </a:lnTo>
                  <a:lnTo>
                    <a:pt x="33" y="372"/>
                  </a:lnTo>
                  <a:lnTo>
                    <a:pt x="38" y="377"/>
                  </a:lnTo>
                  <a:lnTo>
                    <a:pt x="43" y="381"/>
                  </a:lnTo>
                  <a:lnTo>
                    <a:pt x="51" y="382"/>
                  </a:lnTo>
                  <a:lnTo>
                    <a:pt x="641" y="382"/>
                  </a:lnTo>
                  <a:lnTo>
                    <a:pt x="647" y="381"/>
                  </a:lnTo>
                  <a:lnTo>
                    <a:pt x="654" y="378"/>
                  </a:lnTo>
                  <a:lnTo>
                    <a:pt x="659" y="373"/>
                  </a:lnTo>
                  <a:lnTo>
                    <a:pt x="662" y="367"/>
                  </a:lnTo>
                  <a:lnTo>
                    <a:pt x="690" y="260"/>
                  </a:lnTo>
                  <a:lnTo>
                    <a:pt x="692" y="256"/>
                  </a:lnTo>
                  <a:lnTo>
                    <a:pt x="692" y="253"/>
                  </a:lnTo>
                  <a:lnTo>
                    <a:pt x="692" y="249"/>
                  </a:lnTo>
                  <a:lnTo>
                    <a:pt x="690" y="247"/>
                  </a:lnTo>
                  <a:lnTo>
                    <a:pt x="603" y="14"/>
                  </a:lnTo>
                  <a:lnTo>
                    <a:pt x="599" y="6"/>
                  </a:lnTo>
                  <a:lnTo>
                    <a:pt x="592" y="1"/>
                  </a:lnTo>
                  <a:lnTo>
                    <a:pt x="584" y="0"/>
                  </a:lnTo>
                  <a:lnTo>
                    <a:pt x="575" y="1"/>
                  </a:lnTo>
                  <a:close/>
                </a:path>
              </a:pathLst>
            </a:custGeom>
            <a:solidFill>
              <a:srgbClr val="000000"/>
            </a:solidFill>
            <a:ln w="9525">
              <a:noFill/>
              <a:round/>
              <a:headEnd/>
              <a:tailEnd/>
            </a:ln>
          </p:spPr>
          <p:txBody>
            <a:bodyPr/>
            <a:lstStyle/>
            <a:p>
              <a:pPr rtl="0"/>
              <a:endParaRPr lang="en-US" sz="3800"/>
            </a:p>
          </p:txBody>
        </p:sp>
        <p:sp>
          <p:nvSpPr>
            <p:cNvPr id="41684" name="Freeform 724"/>
            <p:cNvSpPr>
              <a:spLocks/>
            </p:cNvSpPr>
            <p:nvPr/>
          </p:nvSpPr>
          <p:spPr bwMode="auto">
            <a:xfrm flipH="1">
              <a:off x="372" y="1468"/>
              <a:ext cx="30" cy="21"/>
            </a:xfrm>
            <a:custGeom>
              <a:avLst/>
              <a:gdLst>
                <a:gd name="T0" fmla="*/ 0 w 130"/>
                <a:gd name="T1" fmla="*/ 10 h 93"/>
                <a:gd name="T2" fmla="*/ 0 w 130"/>
                <a:gd name="T3" fmla="*/ 10 h 93"/>
                <a:gd name="T4" fmla="*/ 0 w 130"/>
                <a:gd name="T5" fmla="*/ 10 h 93"/>
                <a:gd name="T6" fmla="*/ 0 w 130"/>
                <a:gd name="T7" fmla="*/ 10 h 93"/>
                <a:gd name="T8" fmla="*/ 0 w 130"/>
                <a:gd name="T9" fmla="*/ 10 h 93"/>
                <a:gd name="T10" fmla="*/ 0 w 130"/>
                <a:gd name="T11" fmla="*/ 12 h 93"/>
                <a:gd name="T12" fmla="*/ 1 w 130"/>
                <a:gd name="T13" fmla="*/ 14 h 93"/>
                <a:gd name="T14" fmla="*/ 2 w 130"/>
                <a:gd name="T15" fmla="*/ 16 h 93"/>
                <a:gd name="T16" fmla="*/ 4 w 130"/>
                <a:gd name="T17" fmla="*/ 17 h 93"/>
                <a:gd name="T18" fmla="*/ 6 w 130"/>
                <a:gd name="T19" fmla="*/ 19 h 93"/>
                <a:gd name="T20" fmla="*/ 9 w 130"/>
                <a:gd name="T21" fmla="*/ 20 h 93"/>
                <a:gd name="T22" fmla="*/ 12 w 130"/>
                <a:gd name="T23" fmla="*/ 21 h 93"/>
                <a:gd name="T24" fmla="*/ 15 w 130"/>
                <a:gd name="T25" fmla="*/ 21 h 93"/>
                <a:gd name="T26" fmla="*/ 18 w 130"/>
                <a:gd name="T27" fmla="*/ 21 h 93"/>
                <a:gd name="T28" fmla="*/ 21 w 130"/>
                <a:gd name="T29" fmla="*/ 21 h 93"/>
                <a:gd name="T30" fmla="*/ 23 w 130"/>
                <a:gd name="T31" fmla="*/ 20 h 93"/>
                <a:gd name="T32" fmla="*/ 25 w 130"/>
                <a:gd name="T33" fmla="*/ 19 h 93"/>
                <a:gd name="T34" fmla="*/ 27 w 130"/>
                <a:gd name="T35" fmla="*/ 17 h 93"/>
                <a:gd name="T36" fmla="*/ 29 w 130"/>
                <a:gd name="T37" fmla="*/ 16 h 93"/>
                <a:gd name="T38" fmla="*/ 30 w 130"/>
                <a:gd name="T39" fmla="*/ 14 h 93"/>
                <a:gd name="T40" fmla="*/ 30 w 130"/>
                <a:gd name="T41" fmla="*/ 12 h 93"/>
                <a:gd name="T42" fmla="*/ 30 w 130"/>
                <a:gd name="T43" fmla="*/ 9 h 93"/>
                <a:gd name="T44" fmla="*/ 29 w 130"/>
                <a:gd name="T45" fmla="*/ 7 h 93"/>
                <a:gd name="T46" fmla="*/ 28 w 130"/>
                <a:gd name="T47" fmla="*/ 5 h 93"/>
                <a:gd name="T48" fmla="*/ 27 w 130"/>
                <a:gd name="T49" fmla="*/ 4 h 93"/>
                <a:gd name="T50" fmla="*/ 24 w 130"/>
                <a:gd name="T51" fmla="*/ 2 h 93"/>
                <a:gd name="T52" fmla="*/ 22 w 130"/>
                <a:gd name="T53" fmla="*/ 1 h 93"/>
                <a:gd name="T54" fmla="*/ 19 w 130"/>
                <a:gd name="T55" fmla="*/ 0 h 93"/>
                <a:gd name="T56" fmla="*/ 16 w 130"/>
                <a:gd name="T57" fmla="*/ 0 h 93"/>
                <a:gd name="T58" fmla="*/ 13 w 130"/>
                <a:gd name="T59" fmla="*/ 0 h 93"/>
                <a:gd name="T60" fmla="*/ 10 w 130"/>
                <a:gd name="T61" fmla="*/ 0 h 93"/>
                <a:gd name="T62" fmla="*/ 7 w 130"/>
                <a:gd name="T63" fmla="*/ 1 h 93"/>
                <a:gd name="T64" fmla="*/ 5 w 130"/>
                <a:gd name="T65" fmla="*/ 2 h 93"/>
                <a:gd name="T66" fmla="*/ 3 w 130"/>
                <a:gd name="T67" fmla="*/ 4 h 93"/>
                <a:gd name="T68" fmla="*/ 2 w 130"/>
                <a:gd name="T69" fmla="*/ 5 h 93"/>
                <a:gd name="T70" fmla="*/ 1 w 130"/>
                <a:gd name="T71" fmla="*/ 7 h 93"/>
                <a:gd name="T72" fmla="*/ 0 w 130"/>
                <a:gd name="T73" fmla="*/ 10 h 9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0"/>
                <a:gd name="T112" fmla="*/ 0 h 93"/>
                <a:gd name="T113" fmla="*/ 130 w 130"/>
                <a:gd name="T114" fmla="*/ 93 h 9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0" h="93">
                  <a:moveTo>
                    <a:pt x="0" y="43"/>
                  </a:moveTo>
                  <a:lnTo>
                    <a:pt x="0" y="43"/>
                  </a:lnTo>
                  <a:lnTo>
                    <a:pt x="2" y="52"/>
                  </a:lnTo>
                  <a:lnTo>
                    <a:pt x="4" y="61"/>
                  </a:lnTo>
                  <a:lnTo>
                    <a:pt x="10" y="70"/>
                  </a:lnTo>
                  <a:lnTo>
                    <a:pt x="17" y="77"/>
                  </a:lnTo>
                  <a:lnTo>
                    <a:pt x="26" y="83"/>
                  </a:lnTo>
                  <a:lnTo>
                    <a:pt x="37" y="88"/>
                  </a:lnTo>
                  <a:lnTo>
                    <a:pt x="50" y="92"/>
                  </a:lnTo>
                  <a:lnTo>
                    <a:pt x="63" y="93"/>
                  </a:lnTo>
                  <a:lnTo>
                    <a:pt x="76" y="93"/>
                  </a:lnTo>
                  <a:lnTo>
                    <a:pt x="89" y="92"/>
                  </a:lnTo>
                  <a:lnTo>
                    <a:pt x="99" y="88"/>
                  </a:lnTo>
                  <a:lnTo>
                    <a:pt x="110" y="83"/>
                  </a:lnTo>
                  <a:lnTo>
                    <a:pt x="117" y="77"/>
                  </a:lnTo>
                  <a:lnTo>
                    <a:pt x="124" y="70"/>
                  </a:lnTo>
                  <a:lnTo>
                    <a:pt x="129" y="61"/>
                  </a:lnTo>
                  <a:lnTo>
                    <a:pt x="130" y="52"/>
                  </a:lnTo>
                  <a:lnTo>
                    <a:pt x="130" y="41"/>
                  </a:lnTo>
                  <a:lnTo>
                    <a:pt x="127" y="32"/>
                  </a:lnTo>
                  <a:lnTo>
                    <a:pt x="121" y="24"/>
                  </a:lnTo>
                  <a:lnTo>
                    <a:pt x="115" y="17"/>
                  </a:lnTo>
                  <a:lnTo>
                    <a:pt x="106" y="10"/>
                  </a:lnTo>
                  <a:lnTo>
                    <a:pt x="94" y="5"/>
                  </a:lnTo>
                  <a:lnTo>
                    <a:pt x="82" y="1"/>
                  </a:lnTo>
                  <a:lnTo>
                    <a:pt x="69" y="0"/>
                  </a:lnTo>
                  <a:lnTo>
                    <a:pt x="55" y="0"/>
                  </a:lnTo>
                  <a:lnTo>
                    <a:pt x="43" y="1"/>
                  </a:lnTo>
                  <a:lnTo>
                    <a:pt x="32" y="5"/>
                  </a:lnTo>
                  <a:lnTo>
                    <a:pt x="21" y="10"/>
                  </a:lnTo>
                  <a:lnTo>
                    <a:pt x="13" y="17"/>
                  </a:lnTo>
                  <a:lnTo>
                    <a:pt x="7" y="24"/>
                  </a:lnTo>
                  <a:lnTo>
                    <a:pt x="3" y="32"/>
                  </a:lnTo>
                  <a:lnTo>
                    <a:pt x="0" y="43"/>
                  </a:lnTo>
                  <a:close/>
                </a:path>
              </a:pathLst>
            </a:custGeom>
            <a:solidFill>
              <a:srgbClr val="000000"/>
            </a:solidFill>
            <a:ln w="9525">
              <a:noFill/>
              <a:round/>
              <a:headEnd/>
              <a:tailEnd/>
            </a:ln>
          </p:spPr>
          <p:txBody>
            <a:bodyPr/>
            <a:lstStyle/>
            <a:p>
              <a:pPr rtl="0"/>
              <a:endParaRPr lang="en-US" sz="3800"/>
            </a:p>
          </p:txBody>
        </p:sp>
        <p:sp>
          <p:nvSpPr>
            <p:cNvPr id="41685" name="Freeform 725"/>
            <p:cNvSpPr>
              <a:spLocks/>
            </p:cNvSpPr>
            <p:nvPr/>
          </p:nvSpPr>
          <p:spPr bwMode="auto">
            <a:xfrm flipH="1">
              <a:off x="383" y="1332"/>
              <a:ext cx="43" cy="153"/>
            </a:xfrm>
            <a:custGeom>
              <a:avLst/>
              <a:gdLst>
                <a:gd name="T0" fmla="*/ 4 w 184"/>
                <a:gd name="T1" fmla="*/ 0 h 666"/>
                <a:gd name="T2" fmla="*/ 2 w 184"/>
                <a:gd name="T3" fmla="*/ 1 h 666"/>
                <a:gd name="T4" fmla="*/ 0 w 184"/>
                <a:gd name="T5" fmla="*/ 2 h 666"/>
                <a:gd name="T6" fmla="*/ 0 w 184"/>
                <a:gd name="T7" fmla="*/ 4 h 666"/>
                <a:gd name="T8" fmla="*/ 0 w 184"/>
                <a:gd name="T9" fmla="*/ 6 h 666"/>
                <a:gd name="T10" fmla="*/ 33 w 184"/>
                <a:gd name="T11" fmla="*/ 150 h 666"/>
                <a:gd name="T12" fmla="*/ 34 w 184"/>
                <a:gd name="T13" fmla="*/ 151 h 666"/>
                <a:gd name="T14" fmla="*/ 36 w 184"/>
                <a:gd name="T15" fmla="*/ 153 h 666"/>
                <a:gd name="T16" fmla="*/ 37 w 184"/>
                <a:gd name="T17" fmla="*/ 153 h 666"/>
                <a:gd name="T18" fmla="*/ 39 w 184"/>
                <a:gd name="T19" fmla="*/ 153 h 666"/>
                <a:gd name="T20" fmla="*/ 41 w 184"/>
                <a:gd name="T21" fmla="*/ 152 h 666"/>
                <a:gd name="T22" fmla="*/ 43 w 184"/>
                <a:gd name="T23" fmla="*/ 151 h 666"/>
                <a:gd name="T24" fmla="*/ 43 w 184"/>
                <a:gd name="T25" fmla="*/ 149 h 666"/>
                <a:gd name="T26" fmla="*/ 43 w 184"/>
                <a:gd name="T27" fmla="*/ 147 h 666"/>
                <a:gd name="T28" fmla="*/ 10 w 184"/>
                <a:gd name="T29" fmla="*/ 4 h 666"/>
                <a:gd name="T30" fmla="*/ 9 w 184"/>
                <a:gd name="T31" fmla="*/ 2 h 666"/>
                <a:gd name="T32" fmla="*/ 8 w 184"/>
                <a:gd name="T33" fmla="*/ 1 h 666"/>
                <a:gd name="T34" fmla="*/ 6 w 184"/>
                <a:gd name="T35" fmla="*/ 0 h 666"/>
                <a:gd name="T36" fmla="*/ 4 w 184"/>
                <a:gd name="T37" fmla="*/ 0 h 6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4"/>
                <a:gd name="T58" fmla="*/ 0 h 666"/>
                <a:gd name="T59" fmla="*/ 184 w 184"/>
                <a:gd name="T60" fmla="*/ 666 h 66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4" h="666">
                  <a:moveTo>
                    <a:pt x="17" y="0"/>
                  </a:moveTo>
                  <a:lnTo>
                    <a:pt x="9" y="4"/>
                  </a:lnTo>
                  <a:lnTo>
                    <a:pt x="2" y="9"/>
                  </a:lnTo>
                  <a:lnTo>
                    <a:pt x="0" y="17"/>
                  </a:lnTo>
                  <a:lnTo>
                    <a:pt x="0" y="26"/>
                  </a:lnTo>
                  <a:lnTo>
                    <a:pt x="141" y="651"/>
                  </a:lnTo>
                  <a:lnTo>
                    <a:pt x="145" y="659"/>
                  </a:lnTo>
                  <a:lnTo>
                    <a:pt x="152" y="664"/>
                  </a:lnTo>
                  <a:lnTo>
                    <a:pt x="160" y="666"/>
                  </a:lnTo>
                  <a:lnTo>
                    <a:pt x="169" y="666"/>
                  </a:lnTo>
                  <a:lnTo>
                    <a:pt x="177" y="662"/>
                  </a:lnTo>
                  <a:lnTo>
                    <a:pt x="182" y="657"/>
                  </a:lnTo>
                  <a:lnTo>
                    <a:pt x="184" y="649"/>
                  </a:lnTo>
                  <a:lnTo>
                    <a:pt x="184" y="640"/>
                  </a:lnTo>
                  <a:lnTo>
                    <a:pt x="43" y="17"/>
                  </a:lnTo>
                  <a:lnTo>
                    <a:pt x="39" y="9"/>
                  </a:lnTo>
                  <a:lnTo>
                    <a:pt x="34" y="3"/>
                  </a:lnTo>
                  <a:lnTo>
                    <a:pt x="26" y="0"/>
                  </a:lnTo>
                  <a:lnTo>
                    <a:pt x="17" y="0"/>
                  </a:lnTo>
                  <a:close/>
                </a:path>
              </a:pathLst>
            </a:custGeom>
            <a:solidFill>
              <a:srgbClr val="000000"/>
            </a:solidFill>
            <a:ln w="9525">
              <a:noFill/>
              <a:round/>
              <a:headEnd/>
              <a:tailEnd/>
            </a:ln>
          </p:spPr>
          <p:txBody>
            <a:bodyPr/>
            <a:lstStyle/>
            <a:p>
              <a:pPr rtl="0"/>
              <a:endParaRPr lang="en-US" sz="3800"/>
            </a:p>
          </p:txBody>
        </p:sp>
        <p:sp>
          <p:nvSpPr>
            <p:cNvPr id="41686" name="Freeform 726"/>
            <p:cNvSpPr>
              <a:spLocks/>
            </p:cNvSpPr>
            <p:nvPr/>
          </p:nvSpPr>
          <p:spPr bwMode="auto">
            <a:xfrm flipH="1">
              <a:off x="337" y="1115"/>
              <a:ext cx="224" cy="225"/>
            </a:xfrm>
            <a:custGeom>
              <a:avLst/>
              <a:gdLst>
                <a:gd name="T0" fmla="*/ 201 w 983"/>
                <a:gd name="T1" fmla="*/ 8 h 985"/>
                <a:gd name="T2" fmla="*/ 201 w 983"/>
                <a:gd name="T3" fmla="*/ 8 h 985"/>
                <a:gd name="T4" fmla="*/ 199 w 983"/>
                <a:gd name="T5" fmla="*/ 16 h 985"/>
                <a:gd name="T6" fmla="*/ 188 w 983"/>
                <a:gd name="T7" fmla="*/ 61 h 985"/>
                <a:gd name="T8" fmla="*/ 173 w 983"/>
                <a:gd name="T9" fmla="*/ 122 h 985"/>
                <a:gd name="T10" fmla="*/ 161 w 983"/>
                <a:gd name="T11" fmla="*/ 167 h 985"/>
                <a:gd name="T12" fmla="*/ 158 w 983"/>
                <a:gd name="T13" fmla="*/ 179 h 985"/>
                <a:gd name="T14" fmla="*/ 154 w 983"/>
                <a:gd name="T15" fmla="*/ 186 h 985"/>
                <a:gd name="T16" fmla="*/ 151 w 983"/>
                <a:gd name="T17" fmla="*/ 190 h 985"/>
                <a:gd name="T18" fmla="*/ 149 w 983"/>
                <a:gd name="T19" fmla="*/ 191 h 985"/>
                <a:gd name="T20" fmla="*/ 147 w 983"/>
                <a:gd name="T21" fmla="*/ 192 h 985"/>
                <a:gd name="T22" fmla="*/ 147 w 983"/>
                <a:gd name="T23" fmla="*/ 192 h 985"/>
                <a:gd name="T24" fmla="*/ 146 w 983"/>
                <a:gd name="T25" fmla="*/ 192 h 985"/>
                <a:gd name="T26" fmla="*/ 144 w 983"/>
                <a:gd name="T27" fmla="*/ 191 h 985"/>
                <a:gd name="T28" fmla="*/ 139 w 983"/>
                <a:gd name="T29" fmla="*/ 191 h 985"/>
                <a:gd name="T30" fmla="*/ 124 w 983"/>
                <a:gd name="T31" fmla="*/ 192 h 985"/>
                <a:gd name="T32" fmla="*/ 105 w 983"/>
                <a:gd name="T33" fmla="*/ 193 h 985"/>
                <a:gd name="T34" fmla="*/ 84 w 983"/>
                <a:gd name="T35" fmla="*/ 193 h 985"/>
                <a:gd name="T36" fmla="*/ 61 w 983"/>
                <a:gd name="T37" fmla="*/ 195 h 985"/>
                <a:gd name="T38" fmla="*/ 40 w 983"/>
                <a:gd name="T39" fmla="*/ 196 h 985"/>
                <a:gd name="T40" fmla="*/ 23 w 983"/>
                <a:gd name="T41" fmla="*/ 197 h 985"/>
                <a:gd name="T42" fmla="*/ 12 w 983"/>
                <a:gd name="T43" fmla="*/ 199 h 985"/>
                <a:gd name="T44" fmla="*/ 5 w 983"/>
                <a:gd name="T45" fmla="*/ 202 h 985"/>
                <a:gd name="T46" fmla="*/ 1 w 983"/>
                <a:gd name="T47" fmla="*/ 208 h 985"/>
                <a:gd name="T48" fmla="*/ 0 w 983"/>
                <a:gd name="T49" fmla="*/ 214 h 985"/>
                <a:gd name="T50" fmla="*/ 1 w 983"/>
                <a:gd name="T51" fmla="*/ 220 h 985"/>
                <a:gd name="T52" fmla="*/ 3 w 983"/>
                <a:gd name="T53" fmla="*/ 224 h 985"/>
                <a:gd name="T54" fmla="*/ 5 w 983"/>
                <a:gd name="T55" fmla="*/ 225 h 985"/>
                <a:gd name="T56" fmla="*/ 160 w 983"/>
                <a:gd name="T57" fmla="*/ 225 h 985"/>
                <a:gd name="T58" fmla="*/ 161 w 983"/>
                <a:gd name="T59" fmla="*/ 225 h 985"/>
                <a:gd name="T60" fmla="*/ 161 w 983"/>
                <a:gd name="T61" fmla="*/ 225 h 985"/>
                <a:gd name="T62" fmla="*/ 176 w 983"/>
                <a:gd name="T63" fmla="*/ 221 h 985"/>
                <a:gd name="T64" fmla="*/ 185 w 983"/>
                <a:gd name="T65" fmla="*/ 213 h 985"/>
                <a:gd name="T66" fmla="*/ 190 w 983"/>
                <a:gd name="T67" fmla="*/ 205 h 985"/>
                <a:gd name="T68" fmla="*/ 191 w 983"/>
                <a:gd name="T69" fmla="*/ 198 h 985"/>
                <a:gd name="T70" fmla="*/ 191 w 983"/>
                <a:gd name="T71" fmla="*/ 198 h 985"/>
                <a:gd name="T72" fmla="*/ 191 w 983"/>
                <a:gd name="T73" fmla="*/ 198 h 985"/>
                <a:gd name="T74" fmla="*/ 224 w 983"/>
                <a:gd name="T75" fmla="*/ 10 h 985"/>
                <a:gd name="T76" fmla="*/ 224 w 983"/>
                <a:gd name="T77" fmla="*/ 8 h 985"/>
                <a:gd name="T78" fmla="*/ 222 w 983"/>
                <a:gd name="T79" fmla="*/ 5 h 985"/>
                <a:gd name="T80" fmla="*/ 220 w 983"/>
                <a:gd name="T81" fmla="*/ 3 h 985"/>
                <a:gd name="T82" fmla="*/ 217 w 983"/>
                <a:gd name="T83" fmla="*/ 1 h 985"/>
                <a:gd name="T84" fmla="*/ 215 w 983"/>
                <a:gd name="T85" fmla="*/ 0 h 985"/>
                <a:gd name="T86" fmla="*/ 211 w 983"/>
                <a:gd name="T87" fmla="*/ 0 h 985"/>
                <a:gd name="T88" fmla="*/ 206 w 983"/>
                <a:gd name="T89" fmla="*/ 2 h 985"/>
                <a:gd name="T90" fmla="*/ 203 w 983"/>
                <a:gd name="T91" fmla="*/ 5 h 985"/>
                <a:gd name="T92" fmla="*/ 201 w 983"/>
                <a:gd name="T93" fmla="*/ 7 h 98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83"/>
                <a:gd name="T142" fmla="*/ 0 h 985"/>
                <a:gd name="T143" fmla="*/ 983 w 983"/>
                <a:gd name="T144" fmla="*/ 985 h 98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83" h="985">
                  <a:moveTo>
                    <a:pt x="883" y="31"/>
                  </a:moveTo>
                  <a:lnTo>
                    <a:pt x="882" y="33"/>
                  </a:lnTo>
                  <a:lnTo>
                    <a:pt x="882" y="34"/>
                  </a:lnTo>
                  <a:lnTo>
                    <a:pt x="880" y="37"/>
                  </a:lnTo>
                  <a:lnTo>
                    <a:pt x="880" y="38"/>
                  </a:lnTo>
                  <a:lnTo>
                    <a:pt x="873" y="69"/>
                  </a:lnTo>
                  <a:lnTo>
                    <a:pt x="852" y="151"/>
                  </a:lnTo>
                  <a:lnTo>
                    <a:pt x="823" y="267"/>
                  </a:lnTo>
                  <a:lnTo>
                    <a:pt x="791" y="400"/>
                  </a:lnTo>
                  <a:lnTo>
                    <a:pt x="757" y="534"/>
                  </a:lnTo>
                  <a:lnTo>
                    <a:pt x="728" y="650"/>
                  </a:lnTo>
                  <a:lnTo>
                    <a:pt x="708" y="733"/>
                  </a:lnTo>
                  <a:lnTo>
                    <a:pt x="700" y="765"/>
                  </a:lnTo>
                  <a:lnTo>
                    <a:pt x="692" y="785"/>
                  </a:lnTo>
                  <a:lnTo>
                    <a:pt x="684" y="802"/>
                  </a:lnTo>
                  <a:lnTo>
                    <a:pt x="676" y="814"/>
                  </a:lnTo>
                  <a:lnTo>
                    <a:pt x="670" y="824"/>
                  </a:lnTo>
                  <a:lnTo>
                    <a:pt x="663" y="830"/>
                  </a:lnTo>
                  <a:lnTo>
                    <a:pt x="658" y="836"/>
                  </a:lnTo>
                  <a:lnTo>
                    <a:pt x="654" y="838"/>
                  </a:lnTo>
                  <a:lnTo>
                    <a:pt x="650" y="840"/>
                  </a:lnTo>
                  <a:lnTo>
                    <a:pt x="646" y="841"/>
                  </a:lnTo>
                  <a:lnTo>
                    <a:pt x="644" y="841"/>
                  </a:lnTo>
                  <a:lnTo>
                    <a:pt x="643" y="841"/>
                  </a:lnTo>
                  <a:lnTo>
                    <a:pt x="641" y="841"/>
                  </a:lnTo>
                  <a:lnTo>
                    <a:pt x="639" y="840"/>
                  </a:lnTo>
                  <a:lnTo>
                    <a:pt x="636" y="840"/>
                  </a:lnTo>
                  <a:lnTo>
                    <a:pt x="633" y="838"/>
                  </a:lnTo>
                  <a:lnTo>
                    <a:pt x="631" y="838"/>
                  </a:lnTo>
                  <a:lnTo>
                    <a:pt x="610" y="838"/>
                  </a:lnTo>
                  <a:lnTo>
                    <a:pt x="581" y="840"/>
                  </a:lnTo>
                  <a:lnTo>
                    <a:pt x="546" y="841"/>
                  </a:lnTo>
                  <a:lnTo>
                    <a:pt x="506" y="842"/>
                  </a:lnTo>
                  <a:lnTo>
                    <a:pt x="462" y="844"/>
                  </a:lnTo>
                  <a:lnTo>
                    <a:pt x="415" y="846"/>
                  </a:lnTo>
                  <a:lnTo>
                    <a:pt x="367" y="847"/>
                  </a:lnTo>
                  <a:lnTo>
                    <a:pt x="318" y="850"/>
                  </a:lnTo>
                  <a:lnTo>
                    <a:pt x="268" y="853"/>
                  </a:lnTo>
                  <a:lnTo>
                    <a:pt x="221" y="855"/>
                  </a:lnTo>
                  <a:lnTo>
                    <a:pt x="177" y="858"/>
                  </a:lnTo>
                  <a:lnTo>
                    <a:pt x="137" y="862"/>
                  </a:lnTo>
                  <a:lnTo>
                    <a:pt x="102" y="864"/>
                  </a:lnTo>
                  <a:lnTo>
                    <a:pt x="73" y="868"/>
                  </a:lnTo>
                  <a:lnTo>
                    <a:pt x="51" y="872"/>
                  </a:lnTo>
                  <a:lnTo>
                    <a:pt x="38" y="876"/>
                  </a:lnTo>
                  <a:lnTo>
                    <a:pt x="22" y="886"/>
                  </a:lnTo>
                  <a:lnTo>
                    <a:pt x="12" y="898"/>
                  </a:lnTo>
                  <a:lnTo>
                    <a:pt x="6" y="911"/>
                  </a:lnTo>
                  <a:lnTo>
                    <a:pt x="2" y="924"/>
                  </a:lnTo>
                  <a:lnTo>
                    <a:pt x="0" y="939"/>
                  </a:lnTo>
                  <a:lnTo>
                    <a:pt x="2" y="952"/>
                  </a:lnTo>
                  <a:lnTo>
                    <a:pt x="4" y="963"/>
                  </a:lnTo>
                  <a:lnTo>
                    <a:pt x="7" y="974"/>
                  </a:lnTo>
                  <a:lnTo>
                    <a:pt x="11" y="979"/>
                  </a:lnTo>
                  <a:lnTo>
                    <a:pt x="15" y="983"/>
                  </a:lnTo>
                  <a:lnTo>
                    <a:pt x="20" y="984"/>
                  </a:lnTo>
                  <a:lnTo>
                    <a:pt x="25" y="985"/>
                  </a:lnTo>
                  <a:lnTo>
                    <a:pt x="704" y="985"/>
                  </a:lnTo>
                  <a:lnTo>
                    <a:pt x="705" y="985"/>
                  </a:lnTo>
                  <a:lnTo>
                    <a:pt x="706" y="985"/>
                  </a:lnTo>
                  <a:lnTo>
                    <a:pt x="743" y="978"/>
                  </a:lnTo>
                  <a:lnTo>
                    <a:pt x="771" y="966"/>
                  </a:lnTo>
                  <a:lnTo>
                    <a:pt x="795" y="952"/>
                  </a:lnTo>
                  <a:lnTo>
                    <a:pt x="812" y="933"/>
                  </a:lnTo>
                  <a:lnTo>
                    <a:pt x="825" y="915"/>
                  </a:lnTo>
                  <a:lnTo>
                    <a:pt x="832" y="897"/>
                  </a:lnTo>
                  <a:lnTo>
                    <a:pt x="838" y="880"/>
                  </a:lnTo>
                  <a:lnTo>
                    <a:pt x="839" y="866"/>
                  </a:lnTo>
                  <a:lnTo>
                    <a:pt x="839" y="867"/>
                  </a:lnTo>
                  <a:lnTo>
                    <a:pt x="839" y="868"/>
                  </a:lnTo>
                  <a:lnTo>
                    <a:pt x="983" y="46"/>
                  </a:lnTo>
                  <a:lnTo>
                    <a:pt x="983" y="43"/>
                  </a:lnTo>
                  <a:lnTo>
                    <a:pt x="983" y="39"/>
                  </a:lnTo>
                  <a:lnTo>
                    <a:pt x="982" y="35"/>
                  </a:lnTo>
                  <a:lnTo>
                    <a:pt x="981" y="33"/>
                  </a:lnTo>
                  <a:lnTo>
                    <a:pt x="975" y="24"/>
                  </a:lnTo>
                  <a:lnTo>
                    <a:pt x="969" y="17"/>
                  </a:lnTo>
                  <a:lnTo>
                    <a:pt x="964" y="12"/>
                  </a:lnTo>
                  <a:lnTo>
                    <a:pt x="957" y="7"/>
                  </a:lnTo>
                  <a:lnTo>
                    <a:pt x="952" y="4"/>
                  </a:lnTo>
                  <a:lnTo>
                    <a:pt x="947" y="3"/>
                  </a:lnTo>
                  <a:lnTo>
                    <a:pt x="942" y="1"/>
                  </a:lnTo>
                  <a:lnTo>
                    <a:pt x="936" y="0"/>
                  </a:lnTo>
                  <a:lnTo>
                    <a:pt x="926" y="1"/>
                  </a:lnTo>
                  <a:lnTo>
                    <a:pt x="916" y="4"/>
                  </a:lnTo>
                  <a:lnTo>
                    <a:pt x="906" y="8"/>
                  </a:lnTo>
                  <a:lnTo>
                    <a:pt x="900" y="13"/>
                  </a:lnTo>
                  <a:lnTo>
                    <a:pt x="893" y="20"/>
                  </a:lnTo>
                  <a:lnTo>
                    <a:pt x="888" y="25"/>
                  </a:lnTo>
                  <a:lnTo>
                    <a:pt x="884" y="29"/>
                  </a:lnTo>
                  <a:lnTo>
                    <a:pt x="883" y="31"/>
                  </a:lnTo>
                  <a:close/>
                </a:path>
              </a:pathLst>
            </a:custGeom>
            <a:solidFill>
              <a:srgbClr val="000000"/>
            </a:solidFill>
            <a:ln w="9525">
              <a:noFill/>
              <a:round/>
              <a:headEnd/>
              <a:tailEnd/>
            </a:ln>
          </p:spPr>
          <p:txBody>
            <a:bodyPr/>
            <a:lstStyle/>
            <a:p>
              <a:pPr rtl="0"/>
              <a:endParaRPr lang="en-US" sz="3800"/>
            </a:p>
          </p:txBody>
        </p:sp>
        <p:sp>
          <p:nvSpPr>
            <p:cNvPr id="41687" name="Freeform 727"/>
            <p:cNvSpPr>
              <a:spLocks/>
            </p:cNvSpPr>
            <p:nvPr/>
          </p:nvSpPr>
          <p:spPr bwMode="auto">
            <a:xfrm flipH="1">
              <a:off x="346" y="1124"/>
              <a:ext cx="207" cy="207"/>
            </a:xfrm>
            <a:custGeom>
              <a:avLst/>
              <a:gdLst>
                <a:gd name="T0" fmla="*/ 205 w 904"/>
                <a:gd name="T1" fmla="*/ 0 h 907"/>
                <a:gd name="T2" fmla="*/ 206 w 904"/>
                <a:gd name="T3" fmla="*/ 1 h 907"/>
                <a:gd name="T4" fmla="*/ 205 w 904"/>
                <a:gd name="T5" fmla="*/ 11 h 907"/>
                <a:gd name="T6" fmla="*/ 196 w 904"/>
                <a:gd name="T7" fmla="*/ 62 h 907"/>
                <a:gd name="T8" fmla="*/ 184 w 904"/>
                <a:gd name="T9" fmla="*/ 130 h 907"/>
                <a:gd name="T10" fmla="*/ 176 w 904"/>
                <a:gd name="T11" fmla="*/ 180 h 907"/>
                <a:gd name="T12" fmla="*/ 174 w 904"/>
                <a:gd name="T13" fmla="*/ 188 h 907"/>
                <a:gd name="T14" fmla="*/ 174 w 904"/>
                <a:gd name="T15" fmla="*/ 188 h 907"/>
                <a:gd name="T16" fmla="*/ 174 w 904"/>
                <a:gd name="T17" fmla="*/ 189 h 907"/>
                <a:gd name="T18" fmla="*/ 173 w 904"/>
                <a:gd name="T19" fmla="*/ 194 h 907"/>
                <a:gd name="T20" fmla="*/ 169 w 904"/>
                <a:gd name="T21" fmla="*/ 200 h 907"/>
                <a:gd name="T22" fmla="*/ 159 w 904"/>
                <a:gd name="T23" fmla="*/ 206 h 907"/>
                <a:gd name="T24" fmla="*/ 150 w 904"/>
                <a:gd name="T25" fmla="*/ 207 h 907"/>
                <a:gd name="T26" fmla="*/ 138 w 904"/>
                <a:gd name="T27" fmla="*/ 207 h 907"/>
                <a:gd name="T28" fmla="*/ 118 w 904"/>
                <a:gd name="T29" fmla="*/ 207 h 907"/>
                <a:gd name="T30" fmla="*/ 92 w 904"/>
                <a:gd name="T31" fmla="*/ 207 h 907"/>
                <a:gd name="T32" fmla="*/ 64 w 904"/>
                <a:gd name="T33" fmla="*/ 207 h 907"/>
                <a:gd name="T34" fmla="*/ 38 w 904"/>
                <a:gd name="T35" fmla="*/ 207 h 907"/>
                <a:gd name="T36" fmla="*/ 17 w 904"/>
                <a:gd name="T37" fmla="*/ 207 h 907"/>
                <a:gd name="T38" fmla="*/ 3 w 904"/>
                <a:gd name="T39" fmla="*/ 207 h 907"/>
                <a:gd name="T40" fmla="*/ 0 w 904"/>
                <a:gd name="T41" fmla="*/ 207 h 907"/>
                <a:gd name="T42" fmla="*/ 0 w 904"/>
                <a:gd name="T43" fmla="*/ 206 h 907"/>
                <a:gd name="T44" fmla="*/ 0 w 904"/>
                <a:gd name="T45" fmla="*/ 204 h 907"/>
                <a:gd name="T46" fmla="*/ 2 w 904"/>
                <a:gd name="T47" fmla="*/ 200 h 907"/>
                <a:gd name="T48" fmla="*/ 6 w 904"/>
                <a:gd name="T49" fmla="*/ 199 h 907"/>
                <a:gd name="T50" fmla="*/ 13 w 904"/>
                <a:gd name="T51" fmla="*/ 197 h 907"/>
                <a:gd name="T52" fmla="*/ 25 w 904"/>
                <a:gd name="T53" fmla="*/ 196 h 907"/>
                <a:gd name="T54" fmla="*/ 41 w 904"/>
                <a:gd name="T55" fmla="*/ 195 h 907"/>
                <a:gd name="T56" fmla="*/ 59 w 904"/>
                <a:gd name="T57" fmla="*/ 194 h 907"/>
                <a:gd name="T58" fmla="*/ 79 w 904"/>
                <a:gd name="T59" fmla="*/ 193 h 907"/>
                <a:gd name="T60" fmla="*/ 102 w 904"/>
                <a:gd name="T61" fmla="*/ 192 h 907"/>
                <a:gd name="T62" fmla="*/ 124 w 904"/>
                <a:gd name="T63" fmla="*/ 192 h 907"/>
                <a:gd name="T64" fmla="*/ 136 w 904"/>
                <a:gd name="T65" fmla="*/ 192 h 907"/>
                <a:gd name="T66" fmla="*/ 140 w 904"/>
                <a:gd name="T67" fmla="*/ 192 h 907"/>
                <a:gd name="T68" fmla="*/ 145 w 904"/>
                <a:gd name="T69" fmla="*/ 190 h 907"/>
                <a:gd name="T70" fmla="*/ 150 w 904"/>
                <a:gd name="T71" fmla="*/ 187 h 907"/>
                <a:gd name="T72" fmla="*/ 154 w 904"/>
                <a:gd name="T73" fmla="*/ 181 h 907"/>
                <a:gd name="T74" fmla="*/ 158 w 904"/>
                <a:gd name="T75" fmla="*/ 173 h 907"/>
                <a:gd name="T76" fmla="*/ 160 w 904"/>
                <a:gd name="T77" fmla="*/ 168 h 907"/>
                <a:gd name="T78" fmla="*/ 160 w 904"/>
                <a:gd name="T79" fmla="*/ 168 h 907"/>
                <a:gd name="T80" fmla="*/ 162 w 904"/>
                <a:gd name="T81" fmla="*/ 161 h 907"/>
                <a:gd name="T82" fmla="*/ 173 w 904"/>
                <a:gd name="T83" fmla="*/ 116 h 907"/>
                <a:gd name="T84" fmla="*/ 188 w 904"/>
                <a:gd name="T85" fmla="*/ 56 h 907"/>
                <a:gd name="T86" fmla="*/ 199 w 904"/>
                <a:gd name="T87" fmla="*/ 11 h 907"/>
                <a:gd name="T88" fmla="*/ 202 w 904"/>
                <a:gd name="T89" fmla="*/ 2 h 907"/>
                <a:gd name="T90" fmla="*/ 204 w 904"/>
                <a:gd name="T91" fmla="*/ 0 h 90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04"/>
                <a:gd name="T139" fmla="*/ 0 h 907"/>
                <a:gd name="T140" fmla="*/ 904 w 904"/>
                <a:gd name="T141" fmla="*/ 907 h 90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04" h="907">
                  <a:moveTo>
                    <a:pt x="896" y="0"/>
                  </a:moveTo>
                  <a:lnTo>
                    <a:pt x="897" y="1"/>
                  </a:lnTo>
                  <a:lnTo>
                    <a:pt x="900" y="3"/>
                  </a:lnTo>
                  <a:lnTo>
                    <a:pt x="901" y="5"/>
                  </a:lnTo>
                  <a:lnTo>
                    <a:pt x="904" y="8"/>
                  </a:lnTo>
                  <a:lnTo>
                    <a:pt x="897" y="47"/>
                  </a:lnTo>
                  <a:lnTo>
                    <a:pt x="880" y="142"/>
                  </a:lnTo>
                  <a:lnTo>
                    <a:pt x="857" y="272"/>
                  </a:lnTo>
                  <a:lnTo>
                    <a:pt x="831" y="421"/>
                  </a:lnTo>
                  <a:lnTo>
                    <a:pt x="805" y="569"/>
                  </a:lnTo>
                  <a:lnTo>
                    <a:pt x="783" y="698"/>
                  </a:lnTo>
                  <a:lnTo>
                    <a:pt x="767" y="789"/>
                  </a:lnTo>
                  <a:lnTo>
                    <a:pt x="761" y="823"/>
                  </a:lnTo>
                  <a:lnTo>
                    <a:pt x="761" y="824"/>
                  </a:lnTo>
                  <a:lnTo>
                    <a:pt x="761" y="825"/>
                  </a:lnTo>
                  <a:lnTo>
                    <a:pt x="761" y="829"/>
                  </a:lnTo>
                  <a:lnTo>
                    <a:pt x="760" y="838"/>
                  </a:lnTo>
                  <a:lnTo>
                    <a:pt x="756" y="850"/>
                  </a:lnTo>
                  <a:lnTo>
                    <a:pt x="748" y="863"/>
                  </a:lnTo>
                  <a:lnTo>
                    <a:pt x="736" y="877"/>
                  </a:lnTo>
                  <a:lnTo>
                    <a:pt x="719" y="890"/>
                  </a:lnTo>
                  <a:lnTo>
                    <a:pt x="695" y="901"/>
                  </a:lnTo>
                  <a:lnTo>
                    <a:pt x="663" y="907"/>
                  </a:lnTo>
                  <a:lnTo>
                    <a:pt x="656" y="907"/>
                  </a:lnTo>
                  <a:lnTo>
                    <a:pt x="635" y="907"/>
                  </a:lnTo>
                  <a:lnTo>
                    <a:pt x="604" y="907"/>
                  </a:lnTo>
                  <a:lnTo>
                    <a:pt x="562" y="907"/>
                  </a:lnTo>
                  <a:lnTo>
                    <a:pt x="514" y="907"/>
                  </a:lnTo>
                  <a:lnTo>
                    <a:pt x="459" y="907"/>
                  </a:lnTo>
                  <a:lnTo>
                    <a:pt x="402" y="907"/>
                  </a:lnTo>
                  <a:lnTo>
                    <a:pt x="342" y="907"/>
                  </a:lnTo>
                  <a:lnTo>
                    <a:pt x="281" y="907"/>
                  </a:lnTo>
                  <a:lnTo>
                    <a:pt x="223" y="907"/>
                  </a:lnTo>
                  <a:lnTo>
                    <a:pt x="167" y="907"/>
                  </a:lnTo>
                  <a:lnTo>
                    <a:pt x="116" y="907"/>
                  </a:lnTo>
                  <a:lnTo>
                    <a:pt x="73" y="907"/>
                  </a:lnTo>
                  <a:lnTo>
                    <a:pt x="38" y="907"/>
                  </a:lnTo>
                  <a:lnTo>
                    <a:pt x="13" y="907"/>
                  </a:lnTo>
                  <a:lnTo>
                    <a:pt x="2" y="907"/>
                  </a:lnTo>
                  <a:lnTo>
                    <a:pt x="2" y="905"/>
                  </a:lnTo>
                  <a:lnTo>
                    <a:pt x="2" y="903"/>
                  </a:lnTo>
                  <a:lnTo>
                    <a:pt x="0" y="901"/>
                  </a:lnTo>
                  <a:lnTo>
                    <a:pt x="0" y="900"/>
                  </a:lnTo>
                  <a:lnTo>
                    <a:pt x="2" y="892"/>
                  </a:lnTo>
                  <a:lnTo>
                    <a:pt x="4" y="885"/>
                  </a:lnTo>
                  <a:lnTo>
                    <a:pt x="9" y="877"/>
                  </a:lnTo>
                  <a:lnTo>
                    <a:pt x="17" y="872"/>
                  </a:lnTo>
                  <a:lnTo>
                    <a:pt x="25" y="870"/>
                  </a:lnTo>
                  <a:lnTo>
                    <a:pt x="39" y="867"/>
                  </a:lnTo>
                  <a:lnTo>
                    <a:pt x="58" y="864"/>
                  </a:lnTo>
                  <a:lnTo>
                    <a:pt x="82" y="862"/>
                  </a:lnTo>
                  <a:lnTo>
                    <a:pt x="110" y="860"/>
                  </a:lnTo>
                  <a:lnTo>
                    <a:pt x="142" y="858"/>
                  </a:lnTo>
                  <a:lnTo>
                    <a:pt x="178" y="855"/>
                  </a:lnTo>
                  <a:lnTo>
                    <a:pt x="217" y="853"/>
                  </a:lnTo>
                  <a:lnTo>
                    <a:pt x="259" y="850"/>
                  </a:lnTo>
                  <a:lnTo>
                    <a:pt x="302" y="849"/>
                  </a:lnTo>
                  <a:lnTo>
                    <a:pt x="347" y="846"/>
                  </a:lnTo>
                  <a:lnTo>
                    <a:pt x="396" y="845"/>
                  </a:lnTo>
                  <a:lnTo>
                    <a:pt x="444" y="842"/>
                  </a:lnTo>
                  <a:lnTo>
                    <a:pt x="492" y="841"/>
                  </a:lnTo>
                  <a:lnTo>
                    <a:pt x="541" y="840"/>
                  </a:lnTo>
                  <a:lnTo>
                    <a:pt x="589" y="838"/>
                  </a:lnTo>
                  <a:lnTo>
                    <a:pt x="596" y="841"/>
                  </a:lnTo>
                  <a:lnTo>
                    <a:pt x="604" y="842"/>
                  </a:lnTo>
                  <a:lnTo>
                    <a:pt x="613" y="842"/>
                  </a:lnTo>
                  <a:lnTo>
                    <a:pt x="622" y="840"/>
                  </a:lnTo>
                  <a:lnTo>
                    <a:pt x="632" y="834"/>
                  </a:lnTo>
                  <a:lnTo>
                    <a:pt x="643" y="828"/>
                  </a:lnTo>
                  <a:lnTo>
                    <a:pt x="653" y="819"/>
                  </a:lnTo>
                  <a:lnTo>
                    <a:pt x="662" y="807"/>
                  </a:lnTo>
                  <a:lnTo>
                    <a:pt x="672" y="794"/>
                  </a:lnTo>
                  <a:lnTo>
                    <a:pt x="682" y="777"/>
                  </a:lnTo>
                  <a:lnTo>
                    <a:pt x="689" y="760"/>
                  </a:lnTo>
                  <a:lnTo>
                    <a:pt x="698" y="739"/>
                  </a:lnTo>
                  <a:lnTo>
                    <a:pt x="698" y="738"/>
                  </a:lnTo>
                  <a:lnTo>
                    <a:pt x="698" y="737"/>
                  </a:lnTo>
                  <a:lnTo>
                    <a:pt x="706" y="706"/>
                  </a:lnTo>
                  <a:lnTo>
                    <a:pt x="726" y="625"/>
                  </a:lnTo>
                  <a:lnTo>
                    <a:pt x="754" y="510"/>
                  </a:lnTo>
                  <a:lnTo>
                    <a:pt x="787" y="379"/>
                  </a:lnTo>
                  <a:lnTo>
                    <a:pt x="819" y="246"/>
                  </a:lnTo>
                  <a:lnTo>
                    <a:pt x="849" y="130"/>
                  </a:lnTo>
                  <a:lnTo>
                    <a:pt x="869" y="47"/>
                  </a:lnTo>
                  <a:lnTo>
                    <a:pt x="878" y="13"/>
                  </a:lnTo>
                  <a:lnTo>
                    <a:pt x="882" y="8"/>
                  </a:lnTo>
                  <a:lnTo>
                    <a:pt x="887" y="4"/>
                  </a:lnTo>
                  <a:lnTo>
                    <a:pt x="892" y="1"/>
                  </a:lnTo>
                  <a:lnTo>
                    <a:pt x="896" y="0"/>
                  </a:lnTo>
                  <a:close/>
                </a:path>
              </a:pathLst>
            </a:custGeom>
            <a:solidFill>
              <a:srgbClr val="C0C0C0"/>
            </a:solidFill>
            <a:ln w="9525">
              <a:noFill/>
              <a:round/>
              <a:headEnd/>
              <a:tailEnd/>
            </a:ln>
          </p:spPr>
          <p:txBody>
            <a:bodyPr/>
            <a:lstStyle/>
            <a:p>
              <a:pPr rtl="0"/>
              <a:endParaRPr lang="en-US" sz="3800"/>
            </a:p>
          </p:txBody>
        </p:sp>
        <p:sp>
          <p:nvSpPr>
            <p:cNvPr id="41688" name="Freeform 728"/>
            <p:cNvSpPr>
              <a:spLocks/>
            </p:cNvSpPr>
            <p:nvPr/>
          </p:nvSpPr>
          <p:spPr bwMode="auto">
            <a:xfrm flipH="1">
              <a:off x="774" y="1193"/>
              <a:ext cx="77" cy="290"/>
            </a:xfrm>
            <a:custGeom>
              <a:avLst/>
              <a:gdLst>
                <a:gd name="T0" fmla="*/ 70 w 338"/>
                <a:gd name="T1" fmla="*/ 0 h 1268"/>
                <a:gd name="T2" fmla="*/ 68 w 338"/>
                <a:gd name="T3" fmla="*/ 1 h 1268"/>
                <a:gd name="T4" fmla="*/ 64 w 338"/>
                <a:gd name="T5" fmla="*/ 3 h 1268"/>
                <a:gd name="T6" fmla="*/ 59 w 338"/>
                <a:gd name="T7" fmla="*/ 5 h 1268"/>
                <a:gd name="T8" fmla="*/ 53 w 338"/>
                <a:gd name="T9" fmla="*/ 8 h 1268"/>
                <a:gd name="T10" fmla="*/ 48 w 338"/>
                <a:gd name="T11" fmla="*/ 11 h 1268"/>
                <a:gd name="T12" fmla="*/ 43 w 338"/>
                <a:gd name="T13" fmla="*/ 15 h 1268"/>
                <a:gd name="T14" fmla="*/ 39 w 338"/>
                <a:gd name="T15" fmla="*/ 19 h 1268"/>
                <a:gd name="T16" fmla="*/ 37 w 338"/>
                <a:gd name="T17" fmla="*/ 24 h 1268"/>
                <a:gd name="T18" fmla="*/ 35 w 338"/>
                <a:gd name="T19" fmla="*/ 37 h 1268"/>
                <a:gd name="T20" fmla="*/ 31 w 338"/>
                <a:gd name="T21" fmla="*/ 65 h 1268"/>
                <a:gd name="T22" fmla="*/ 25 w 338"/>
                <a:gd name="T23" fmla="*/ 104 h 1268"/>
                <a:gd name="T24" fmla="*/ 19 w 338"/>
                <a:gd name="T25" fmla="*/ 148 h 1268"/>
                <a:gd name="T26" fmla="*/ 12 w 338"/>
                <a:gd name="T27" fmla="*/ 193 h 1268"/>
                <a:gd name="T28" fmla="*/ 7 w 338"/>
                <a:gd name="T29" fmla="*/ 234 h 1268"/>
                <a:gd name="T30" fmla="*/ 2 w 338"/>
                <a:gd name="T31" fmla="*/ 266 h 1268"/>
                <a:gd name="T32" fmla="*/ 0 w 338"/>
                <a:gd name="T33" fmla="*/ 284 h 1268"/>
                <a:gd name="T34" fmla="*/ 0 w 338"/>
                <a:gd name="T35" fmla="*/ 286 h 1268"/>
                <a:gd name="T36" fmla="*/ 1 w 338"/>
                <a:gd name="T37" fmla="*/ 288 h 1268"/>
                <a:gd name="T38" fmla="*/ 2 w 338"/>
                <a:gd name="T39" fmla="*/ 289 h 1268"/>
                <a:gd name="T40" fmla="*/ 4 w 338"/>
                <a:gd name="T41" fmla="*/ 290 h 1268"/>
                <a:gd name="T42" fmla="*/ 6 w 338"/>
                <a:gd name="T43" fmla="*/ 290 h 1268"/>
                <a:gd name="T44" fmla="*/ 8 w 338"/>
                <a:gd name="T45" fmla="*/ 289 h 1268"/>
                <a:gd name="T46" fmla="*/ 9 w 338"/>
                <a:gd name="T47" fmla="*/ 287 h 1268"/>
                <a:gd name="T48" fmla="*/ 10 w 338"/>
                <a:gd name="T49" fmla="*/ 285 h 1268"/>
                <a:gd name="T50" fmla="*/ 15 w 338"/>
                <a:gd name="T51" fmla="*/ 246 h 1268"/>
                <a:gd name="T52" fmla="*/ 21 w 338"/>
                <a:gd name="T53" fmla="*/ 204 h 1268"/>
                <a:gd name="T54" fmla="*/ 27 w 338"/>
                <a:gd name="T55" fmla="*/ 162 h 1268"/>
                <a:gd name="T56" fmla="*/ 33 w 338"/>
                <a:gd name="T57" fmla="*/ 121 h 1268"/>
                <a:gd name="T58" fmla="*/ 38 w 338"/>
                <a:gd name="T59" fmla="*/ 85 h 1268"/>
                <a:gd name="T60" fmla="*/ 42 w 338"/>
                <a:gd name="T61" fmla="*/ 56 h 1268"/>
                <a:gd name="T62" fmla="*/ 45 w 338"/>
                <a:gd name="T63" fmla="*/ 35 h 1268"/>
                <a:gd name="T64" fmla="*/ 46 w 338"/>
                <a:gd name="T65" fmla="*/ 26 h 1268"/>
                <a:gd name="T66" fmla="*/ 48 w 338"/>
                <a:gd name="T67" fmla="*/ 24 h 1268"/>
                <a:gd name="T68" fmla="*/ 50 w 338"/>
                <a:gd name="T69" fmla="*/ 22 h 1268"/>
                <a:gd name="T70" fmla="*/ 53 w 338"/>
                <a:gd name="T71" fmla="*/ 19 h 1268"/>
                <a:gd name="T72" fmla="*/ 57 w 338"/>
                <a:gd name="T73" fmla="*/ 17 h 1268"/>
                <a:gd name="T74" fmla="*/ 61 w 338"/>
                <a:gd name="T75" fmla="*/ 15 h 1268"/>
                <a:gd name="T76" fmla="*/ 65 w 338"/>
                <a:gd name="T77" fmla="*/ 13 h 1268"/>
                <a:gd name="T78" fmla="*/ 69 w 338"/>
                <a:gd name="T79" fmla="*/ 11 h 1268"/>
                <a:gd name="T80" fmla="*/ 73 w 338"/>
                <a:gd name="T81" fmla="*/ 10 h 1268"/>
                <a:gd name="T82" fmla="*/ 75 w 338"/>
                <a:gd name="T83" fmla="*/ 9 h 1268"/>
                <a:gd name="T84" fmla="*/ 76 w 338"/>
                <a:gd name="T85" fmla="*/ 7 h 1268"/>
                <a:gd name="T86" fmla="*/ 77 w 338"/>
                <a:gd name="T87" fmla="*/ 6 h 1268"/>
                <a:gd name="T88" fmla="*/ 77 w 338"/>
                <a:gd name="T89" fmla="*/ 3 h 1268"/>
                <a:gd name="T90" fmla="*/ 76 w 338"/>
                <a:gd name="T91" fmla="*/ 2 h 1268"/>
                <a:gd name="T92" fmla="*/ 74 w 338"/>
                <a:gd name="T93" fmla="*/ 0 h 1268"/>
                <a:gd name="T94" fmla="*/ 72 w 338"/>
                <a:gd name="T95" fmla="*/ 0 h 1268"/>
                <a:gd name="T96" fmla="*/ 70 w 338"/>
                <a:gd name="T97" fmla="*/ 0 h 12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38"/>
                <a:gd name="T148" fmla="*/ 0 h 1268"/>
                <a:gd name="T149" fmla="*/ 338 w 338"/>
                <a:gd name="T150" fmla="*/ 1268 h 12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38" h="1268">
                  <a:moveTo>
                    <a:pt x="309" y="1"/>
                  </a:moveTo>
                  <a:lnTo>
                    <a:pt x="297" y="5"/>
                  </a:lnTo>
                  <a:lnTo>
                    <a:pt x="279" y="12"/>
                  </a:lnTo>
                  <a:lnTo>
                    <a:pt x="257" y="22"/>
                  </a:lnTo>
                  <a:lnTo>
                    <a:pt x="234" y="34"/>
                  </a:lnTo>
                  <a:lnTo>
                    <a:pt x="210" y="48"/>
                  </a:lnTo>
                  <a:lnTo>
                    <a:pt x="188" y="64"/>
                  </a:lnTo>
                  <a:lnTo>
                    <a:pt x="173" y="83"/>
                  </a:lnTo>
                  <a:lnTo>
                    <a:pt x="162" y="103"/>
                  </a:lnTo>
                  <a:lnTo>
                    <a:pt x="152" y="160"/>
                  </a:lnTo>
                  <a:lnTo>
                    <a:pt x="134" y="285"/>
                  </a:lnTo>
                  <a:lnTo>
                    <a:pt x="109" y="454"/>
                  </a:lnTo>
                  <a:lnTo>
                    <a:pt x="82" y="648"/>
                  </a:lnTo>
                  <a:lnTo>
                    <a:pt x="54" y="846"/>
                  </a:lnTo>
                  <a:lnTo>
                    <a:pt x="30" y="1024"/>
                  </a:lnTo>
                  <a:lnTo>
                    <a:pt x="10" y="1163"/>
                  </a:lnTo>
                  <a:lnTo>
                    <a:pt x="0" y="1243"/>
                  </a:lnTo>
                  <a:lnTo>
                    <a:pt x="0" y="1251"/>
                  </a:lnTo>
                  <a:lnTo>
                    <a:pt x="4" y="1258"/>
                  </a:lnTo>
                  <a:lnTo>
                    <a:pt x="10" y="1264"/>
                  </a:lnTo>
                  <a:lnTo>
                    <a:pt x="18" y="1268"/>
                  </a:lnTo>
                  <a:lnTo>
                    <a:pt x="27" y="1266"/>
                  </a:lnTo>
                  <a:lnTo>
                    <a:pt x="35" y="1262"/>
                  </a:lnTo>
                  <a:lnTo>
                    <a:pt x="40" y="1256"/>
                  </a:lnTo>
                  <a:lnTo>
                    <a:pt x="43" y="1248"/>
                  </a:lnTo>
                  <a:lnTo>
                    <a:pt x="66" y="1075"/>
                  </a:lnTo>
                  <a:lnTo>
                    <a:pt x="92" y="891"/>
                  </a:lnTo>
                  <a:lnTo>
                    <a:pt x="118" y="707"/>
                  </a:lnTo>
                  <a:lnTo>
                    <a:pt x="143" y="530"/>
                  </a:lnTo>
                  <a:lnTo>
                    <a:pt x="165" y="372"/>
                  </a:lnTo>
                  <a:lnTo>
                    <a:pt x="183" y="244"/>
                  </a:lnTo>
                  <a:lnTo>
                    <a:pt x="197" y="155"/>
                  </a:lnTo>
                  <a:lnTo>
                    <a:pt x="204" y="114"/>
                  </a:lnTo>
                  <a:lnTo>
                    <a:pt x="209" y="105"/>
                  </a:lnTo>
                  <a:lnTo>
                    <a:pt x="219" y="95"/>
                  </a:lnTo>
                  <a:lnTo>
                    <a:pt x="234" y="84"/>
                  </a:lnTo>
                  <a:lnTo>
                    <a:pt x="249" y="74"/>
                  </a:lnTo>
                  <a:lnTo>
                    <a:pt x="268" y="65"/>
                  </a:lnTo>
                  <a:lnTo>
                    <a:pt x="287" y="57"/>
                  </a:lnTo>
                  <a:lnTo>
                    <a:pt x="305" y="49"/>
                  </a:lnTo>
                  <a:lnTo>
                    <a:pt x="322" y="43"/>
                  </a:lnTo>
                  <a:lnTo>
                    <a:pt x="330" y="39"/>
                  </a:lnTo>
                  <a:lnTo>
                    <a:pt x="335" y="32"/>
                  </a:lnTo>
                  <a:lnTo>
                    <a:pt x="338" y="25"/>
                  </a:lnTo>
                  <a:lnTo>
                    <a:pt x="336" y="15"/>
                  </a:lnTo>
                  <a:lnTo>
                    <a:pt x="333" y="8"/>
                  </a:lnTo>
                  <a:lnTo>
                    <a:pt x="326" y="2"/>
                  </a:lnTo>
                  <a:lnTo>
                    <a:pt x="318" y="0"/>
                  </a:lnTo>
                  <a:lnTo>
                    <a:pt x="309" y="1"/>
                  </a:lnTo>
                  <a:close/>
                </a:path>
              </a:pathLst>
            </a:custGeom>
            <a:solidFill>
              <a:srgbClr val="000000"/>
            </a:solidFill>
            <a:ln w="9525">
              <a:noFill/>
              <a:round/>
              <a:headEnd/>
              <a:tailEnd/>
            </a:ln>
          </p:spPr>
          <p:txBody>
            <a:bodyPr/>
            <a:lstStyle/>
            <a:p>
              <a:pPr rtl="0"/>
              <a:endParaRPr lang="en-US" sz="3800"/>
            </a:p>
          </p:txBody>
        </p:sp>
        <p:sp>
          <p:nvSpPr>
            <p:cNvPr id="41689" name="Freeform 729"/>
            <p:cNvSpPr>
              <a:spLocks/>
            </p:cNvSpPr>
            <p:nvPr/>
          </p:nvSpPr>
          <p:spPr bwMode="auto">
            <a:xfrm flipH="1">
              <a:off x="713" y="1193"/>
              <a:ext cx="37" cy="288"/>
            </a:xfrm>
            <a:custGeom>
              <a:avLst/>
              <a:gdLst>
                <a:gd name="T0" fmla="*/ 1 w 165"/>
                <a:gd name="T1" fmla="*/ 3 h 1258"/>
                <a:gd name="T2" fmla="*/ 0 w 165"/>
                <a:gd name="T3" fmla="*/ 5 h 1258"/>
                <a:gd name="T4" fmla="*/ 0 w 165"/>
                <a:gd name="T5" fmla="*/ 7 h 1258"/>
                <a:gd name="T6" fmla="*/ 1 w 165"/>
                <a:gd name="T7" fmla="*/ 8 h 1258"/>
                <a:gd name="T8" fmla="*/ 2 w 165"/>
                <a:gd name="T9" fmla="*/ 10 h 1258"/>
                <a:gd name="T10" fmla="*/ 6 w 165"/>
                <a:gd name="T11" fmla="*/ 12 h 1258"/>
                <a:gd name="T12" fmla="*/ 10 w 165"/>
                <a:gd name="T13" fmla="*/ 14 h 1258"/>
                <a:gd name="T14" fmla="*/ 13 w 165"/>
                <a:gd name="T15" fmla="*/ 17 h 1258"/>
                <a:gd name="T16" fmla="*/ 17 w 165"/>
                <a:gd name="T17" fmla="*/ 20 h 1258"/>
                <a:gd name="T18" fmla="*/ 20 w 165"/>
                <a:gd name="T19" fmla="*/ 23 h 1258"/>
                <a:gd name="T20" fmla="*/ 23 w 165"/>
                <a:gd name="T21" fmla="*/ 25 h 1258"/>
                <a:gd name="T22" fmla="*/ 25 w 165"/>
                <a:gd name="T23" fmla="*/ 28 h 1258"/>
                <a:gd name="T24" fmla="*/ 26 w 165"/>
                <a:gd name="T25" fmla="*/ 30 h 1258"/>
                <a:gd name="T26" fmla="*/ 26 w 165"/>
                <a:gd name="T27" fmla="*/ 62 h 1258"/>
                <a:gd name="T28" fmla="*/ 27 w 165"/>
                <a:gd name="T29" fmla="*/ 128 h 1258"/>
                <a:gd name="T30" fmla="*/ 27 w 165"/>
                <a:gd name="T31" fmla="*/ 209 h 1258"/>
                <a:gd name="T32" fmla="*/ 27 w 165"/>
                <a:gd name="T33" fmla="*/ 283 h 1258"/>
                <a:gd name="T34" fmla="*/ 27 w 165"/>
                <a:gd name="T35" fmla="*/ 285 h 1258"/>
                <a:gd name="T36" fmla="*/ 29 w 165"/>
                <a:gd name="T37" fmla="*/ 286 h 1258"/>
                <a:gd name="T38" fmla="*/ 30 w 165"/>
                <a:gd name="T39" fmla="*/ 288 h 1258"/>
                <a:gd name="T40" fmla="*/ 32 w 165"/>
                <a:gd name="T41" fmla="*/ 288 h 1258"/>
                <a:gd name="T42" fmla="*/ 34 w 165"/>
                <a:gd name="T43" fmla="*/ 288 h 1258"/>
                <a:gd name="T44" fmla="*/ 36 w 165"/>
                <a:gd name="T45" fmla="*/ 286 h 1258"/>
                <a:gd name="T46" fmla="*/ 37 w 165"/>
                <a:gd name="T47" fmla="*/ 285 h 1258"/>
                <a:gd name="T48" fmla="*/ 37 w 165"/>
                <a:gd name="T49" fmla="*/ 283 h 1258"/>
                <a:gd name="T50" fmla="*/ 37 w 165"/>
                <a:gd name="T51" fmla="*/ 241 h 1258"/>
                <a:gd name="T52" fmla="*/ 37 w 165"/>
                <a:gd name="T53" fmla="*/ 157 h 1258"/>
                <a:gd name="T54" fmla="*/ 36 w 165"/>
                <a:gd name="T55" fmla="*/ 73 h 1258"/>
                <a:gd name="T56" fmla="*/ 36 w 165"/>
                <a:gd name="T57" fmla="*/ 30 h 1258"/>
                <a:gd name="T58" fmla="*/ 34 w 165"/>
                <a:gd name="T59" fmla="*/ 25 h 1258"/>
                <a:gd name="T60" fmla="*/ 31 w 165"/>
                <a:gd name="T61" fmla="*/ 20 h 1258"/>
                <a:gd name="T62" fmla="*/ 27 w 165"/>
                <a:gd name="T63" fmla="*/ 15 h 1258"/>
                <a:gd name="T64" fmla="*/ 22 w 165"/>
                <a:gd name="T65" fmla="*/ 11 h 1258"/>
                <a:gd name="T66" fmla="*/ 18 w 165"/>
                <a:gd name="T67" fmla="*/ 8 h 1258"/>
                <a:gd name="T68" fmla="*/ 13 w 165"/>
                <a:gd name="T69" fmla="*/ 5 h 1258"/>
                <a:gd name="T70" fmla="*/ 10 w 165"/>
                <a:gd name="T71" fmla="*/ 2 h 1258"/>
                <a:gd name="T72" fmla="*/ 7 w 165"/>
                <a:gd name="T73" fmla="*/ 1 h 1258"/>
                <a:gd name="T74" fmla="*/ 5 w 165"/>
                <a:gd name="T75" fmla="*/ 0 h 1258"/>
                <a:gd name="T76" fmla="*/ 4 w 165"/>
                <a:gd name="T77" fmla="*/ 0 h 1258"/>
                <a:gd name="T78" fmla="*/ 2 w 165"/>
                <a:gd name="T79" fmla="*/ 1 h 1258"/>
                <a:gd name="T80" fmla="*/ 1 w 165"/>
                <a:gd name="T81" fmla="*/ 3 h 125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5"/>
                <a:gd name="T124" fmla="*/ 0 h 1258"/>
                <a:gd name="T125" fmla="*/ 165 w 165"/>
                <a:gd name="T126" fmla="*/ 1258 h 125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5" h="1258">
                  <a:moveTo>
                    <a:pt x="3" y="12"/>
                  </a:moveTo>
                  <a:lnTo>
                    <a:pt x="0" y="20"/>
                  </a:lnTo>
                  <a:lnTo>
                    <a:pt x="0" y="29"/>
                  </a:lnTo>
                  <a:lnTo>
                    <a:pt x="4" y="37"/>
                  </a:lnTo>
                  <a:lnTo>
                    <a:pt x="11" y="42"/>
                  </a:lnTo>
                  <a:lnTo>
                    <a:pt x="26" y="51"/>
                  </a:lnTo>
                  <a:lnTo>
                    <a:pt x="43" y="62"/>
                  </a:lnTo>
                  <a:lnTo>
                    <a:pt x="60" y="75"/>
                  </a:lnTo>
                  <a:lnTo>
                    <a:pt x="77" y="86"/>
                  </a:lnTo>
                  <a:lnTo>
                    <a:pt x="91" y="99"/>
                  </a:lnTo>
                  <a:lnTo>
                    <a:pt x="103" y="111"/>
                  </a:lnTo>
                  <a:lnTo>
                    <a:pt x="111" y="123"/>
                  </a:lnTo>
                  <a:lnTo>
                    <a:pt x="115" y="133"/>
                  </a:lnTo>
                  <a:lnTo>
                    <a:pt x="117" y="270"/>
                  </a:lnTo>
                  <a:lnTo>
                    <a:pt x="120" y="561"/>
                  </a:lnTo>
                  <a:lnTo>
                    <a:pt x="121" y="915"/>
                  </a:lnTo>
                  <a:lnTo>
                    <a:pt x="121" y="1236"/>
                  </a:lnTo>
                  <a:lnTo>
                    <a:pt x="122" y="1245"/>
                  </a:lnTo>
                  <a:lnTo>
                    <a:pt x="128" y="1251"/>
                  </a:lnTo>
                  <a:lnTo>
                    <a:pt x="135" y="1256"/>
                  </a:lnTo>
                  <a:lnTo>
                    <a:pt x="143" y="1258"/>
                  </a:lnTo>
                  <a:lnTo>
                    <a:pt x="151" y="1256"/>
                  </a:lnTo>
                  <a:lnTo>
                    <a:pt x="159" y="1251"/>
                  </a:lnTo>
                  <a:lnTo>
                    <a:pt x="164" y="1243"/>
                  </a:lnTo>
                  <a:lnTo>
                    <a:pt x="165" y="1236"/>
                  </a:lnTo>
                  <a:lnTo>
                    <a:pt x="165" y="1052"/>
                  </a:lnTo>
                  <a:lnTo>
                    <a:pt x="164" y="685"/>
                  </a:lnTo>
                  <a:lnTo>
                    <a:pt x="161" y="317"/>
                  </a:lnTo>
                  <a:lnTo>
                    <a:pt x="159" y="129"/>
                  </a:lnTo>
                  <a:lnTo>
                    <a:pt x="152" y="108"/>
                  </a:lnTo>
                  <a:lnTo>
                    <a:pt x="139" y="88"/>
                  </a:lnTo>
                  <a:lnTo>
                    <a:pt x="121" y="67"/>
                  </a:lnTo>
                  <a:lnTo>
                    <a:pt x="100" y="49"/>
                  </a:lnTo>
                  <a:lnTo>
                    <a:pt x="79" y="33"/>
                  </a:lnTo>
                  <a:lnTo>
                    <a:pt x="59" y="20"/>
                  </a:lnTo>
                  <a:lnTo>
                    <a:pt x="43" y="10"/>
                  </a:lnTo>
                  <a:lnTo>
                    <a:pt x="31" y="3"/>
                  </a:lnTo>
                  <a:lnTo>
                    <a:pt x="24" y="0"/>
                  </a:lnTo>
                  <a:lnTo>
                    <a:pt x="16" y="2"/>
                  </a:lnTo>
                  <a:lnTo>
                    <a:pt x="8" y="6"/>
                  </a:lnTo>
                  <a:lnTo>
                    <a:pt x="3" y="12"/>
                  </a:lnTo>
                  <a:close/>
                </a:path>
              </a:pathLst>
            </a:custGeom>
            <a:solidFill>
              <a:srgbClr val="000000"/>
            </a:solidFill>
            <a:ln w="9525">
              <a:noFill/>
              <a:round/>
              <a:headEnd/>
              <a:tailEnd/>
            </a:ln>
          </p:spPr>
          <p:txBody>
            <a:bodyPr/>
            <a:lstStyle/>
            <a:p>
              <a:pPr rtl="0"/>
              <a:endParaRPr lang="en-US" sz="3800"/>
            </a:p>
          </p:txBody>
        </p:sp>
        <p:sp>
          <p:nvSpPr>
            <p:cNvPr id="41690" name="Freeform 730"/>
            <p:cNvSpPr>
              <a:spLocks/>
            </p:cNvSpPr>
            <p:nvPr/>
          </p:nvSpPr>
          <p:spPr bwMode="auto">
            <a:xfrm flipH="1">
              <a:off x="500" y="1173"/>
              <a:ext cx="346" cy="78"/>
            </a:xfrm>
            <a:custGeom>
              <a:avLst/>
              <a:gdLst>
                <a:gd name="T0" fmla="*/ 12 w 1511"/>
                <a:gd name="T1" fmla="*/ 0 h 341"/>
                <a:gd name="T2" fmla="*/ 11 w 1511"/>
                <a:gd name="T3" fmla="*/ 1 h 341"/>
                <a:gd name="T4" fmla="*/ 10 w 1511"/>
                <a:gd name="T5" fmla="*/ 1 h 341"/>
                <a:gd name="T6" fmla="*/ 8 w 1511"/>
                <a:gd name="T7" fmla="*/ 2 h 341"/>
                <a:gd name="T8" fmla="*/ 7 w 1511"/>
                <a:gd name="T9" fmla="*/ 3 h 341"/>
                <a:gd name="T10" fmla="*/ 5 w 1511"/>
                <a:gd name="T11" fmla="*/ 4 h 341"/>
                <a:gd name="T12" fmla="*/ 3 w 1511"/>
                <a:gd name="T13" fmla="*/ 6 h 341"/>
                <a:gd name="T14" fmla="*/ 1 w 1511"/>
                <a:gd name="T15" fmla="*/ 8 h 341"/>
                <a:gd name="T16" fmla="*/ 0 w 1511"/>
                <a:gd name="T17" fmla="*/ 10 h 341"/>
                <a:gd name="T18" fmla="*/ 0 w 1511"/>
                <a:gd name="T19" fmla="*/ 13 h 341"/>
                <a:gd name="T20" fmla="*/ 1 w 1511"/>
                <a:gd name="T21" fmla="*/ 17 h 341"/>
                <a:gd name="T22" fmla="*/ 3 w 1511"/>
                <a:gd name="T23" fmla="*/ 20 h 341"/>
                <a:gd name="T24" fmla="*/ 6 w 1511"/>
                <a:gd name="T25" fmla="*/ 24 h 341"/>
                <a:gd name="T26" fmla="*/ 6 w 1511"/>
                <a:gd name="T27" fmla="*/ 24 h 341"/>
                <a:gd name="T28" fmla="*/ 7 w 1511"/>
                <a:gd name="T29" fmla="*/ 24 h 341"/>
                <a:gd name="T30" fmla="*/ 8 w 1511"/>
                <a:gd name="T31" fmla="*/ 25 h 341"/>
                <a:gd name="T32" fmla="*/ 8 w 1511"/>
                <a:gd name="T33" fmla="*/ 25 h 341"/>
                <a:gd name="T34" fmla="*/ 330 w 1511"/>
                <a:gd name="T35" fmla="*/ 78 h 341"/>
                <a:gd name="T36" fmla="*/ 330 w 1511"/>
                <a:gd name="T37" fmla="*/ 78 h 341"/>
                <a:gd name="T38" fmla="*/ 330 w 1511"/>
                <a:gd name="T39" fmla="*/ 78 h 341"/>
                <a:gd name="T40" fmla="*/ 331 w 1511"/>
                <a:gd name="T41" fmla="*/ 78 h 341"/>
                <a:gd name="T42" fmla="*/ 331 w 1511"/>
                <a:gd name="T43" fmla="*/ 78 h 341"/>
                <a:gd name="T44" fmla="*/ 332 w 1511"/>
                <a:gd name="T45" fmla="*/ 78 h 341"/>
                <a:gd name="T46" fmla="*/ 333 w 1511"/>
                <a:gd name="T47" fmla="*/ 78 h 341"/>
                <a:gd name="T48" fmla="*/ 335 w 1511"/>
                <a:gd name="T49" fmla="*/ 77 h 341"/>
                <a:gd name="T50" fmla="*/ 338 w 1511"/>
                <a:gd name="T51" fmla="*/ 76 h 341"/>
                <a:gd name="T52" fmla="*/ 340 w 1511"/>
                <a:gd name="T53" fmla="*/ 75 h 341"/>
                <a:gd name="T54" fmla="*/ 342 w 1511"/>
                <a:gd name="T55" fmla="*/ 74 h 341"/>
                <a:gd name="T56" fmla="*/ 344 w 1511"/>
                <a:gd name="T57" fmla="*/ 72 h 341"/>
                <a:gd name="T58" fmla="*/ 345 w 1511"/>
                <a:gd name="T59" fmla="*/ 69 h 341"/>
                <a:gd name="T60" fmla="*/ 346 w 1511"/>
                <a:gd name="T61" fmla="*/ 65 h 341"/>
                <a:gd name="T62" fmla="*/ 345 w 1511"/>
                <a:gd name="T63" fmla="*/ 61 h 341"/>
                <a:gd name="T64" fmla="*/ 342 w 1511"/>
                <a:gd name="T65" fmla="*/ 56 h 341"/>
                <a:gd name="T66" fmla="*/ 338 w 1511"/>
                <a:gd name="T67" fmla="*/ 52 h 341"/>
                <a:gd name="T68" fmla="*/ 338 w 1511"/>
                <a:gd name="T69" fmla="*/ 51 h 341"/>
                <a:gd name="T70" fmla="*/ 337 w 1511"/>
                <a:gd name="T71" fmla="*/ 51 h 341"/>
                <a:gd name="T72" fmla="*/ 336 w 1511"/>
                <a:gd name="T73" fmla="*/ 51 h 341"/>
                <a:gd name="T74" fmla="*/ 336 w 1511"/>
                <a:gd name="T75" fmla="*/ 50 h 341"/>
                <a:gd name="T76" fmla="*/ 14 w 1511"/>
                <a:gd name="T77" fmla="*/ 0 h 341"/>
                <a:gd name="T78" fmla="*/ 14 w 1511"/>
                <a:gd name="T79" fmla="*/ 0 h 341"/>
                <a:gd name="T80" fmla="*/ 13 w 1511"/>
                <a:gd name="T81" fmla="*/ 0 h 341"/>
                <a:gd name="T82" fmla="*/ 13 w 1511"/>
                <a:gd name="T83" fmla="*/ 0 h 341"/>
                <a:gd name="T84" fmla="*/ 12 w 1511"/>
                <a:gd name="T85" fmla="*/ 0 h 34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11"/>
                <a:gd name="T130" fmla="*/ 0 h 341"/>
                <a:gd name="T131" fmla="*/ 1511 w 1511"/>
                <a:gd name="T132" fmla="*/ 341 h 34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11" h="341">
                  <a:moveTo>
                    <a:pt x="53" y="1"/>
                  </a:moveTo>
                  <a:lnTo>
                    <a:pt x="50" y="3"/>
                  </a:lnTo>
                  <a:lnTo>
                    <a:pt x="44" y="4"/>
                  </a:lnTo>
                  <a:lnTo>
                    <a:pt x="37" y="8"/>
                  </a:lnTo>
                  <a:lnTo>
                    <a:pt x="29" y="12"/>
                  </a:lnTo>
                  <a:lnTo>
                    <a:pt x="20" y="18"/>
                  </a:lnTo>
                  <a:lnTo>
                    <a:pt x="12" y="25"/>
                  </a:lnTo>
                  <a:lnTo>
                    <a:pt x="5" y="34"/>
                  </a:lnTo>
                  <a:lnTo>
                    <a:pt x="1" y="44"/>
                  </a:lnTo>
                  <a:lnTo>
                    <a:pt x="0" y="59"/>
                  </a:lnTo>
                  <a:lnTo>
                    <a:pt x="4" y="73"/>
                  </a:lnTo>
                  <a:lnTo>
                    <a:pt x="12" y="89"/>
                  </a:lnTo>
                  <a:lnTo>
                    <a:pt x="25" y="103"/>
                  </a:lnTo>
                  <a:lnTo>
                    <a:pt x="27" y="104"/>
                  </a:lnTo>
                  <a:lnTo>
                    <a:pt x="30" y="107"/>
                  </a:lnTo>
                  <a:lnTo>
                    <a:pt x="33" y="108"/>
                  </a:lnTo>
                  <a:lnTo>
                    <a:pt x="37" y="110"/>
                  </a:lnTo>
                  <a:lnTo>
                    <a:pt x="1439" y="341"/>
                  </a:lnTo>
                  <a:lnTo>
                    <a:pt x="1441" y="341"/>
                  </a:lnTo>
                  <a:lnTo>
                    <a:pt x="1443" y="341"/>
                  </a:lnTo>
                  <a:lnTo>
                    <a:pt x="1444" y="341"/>
                  </a:lnTo>
                  <a:lnTo>
                    <a:pt x="1446" y="341"/>
                  </a:lnTo>
                  <a:lnTo>
                    <a:pt x="1450" y="340"/>
                  </a:lnTo>
                  <a:lnTo>
                    <a:pt x="1456" y="339"/>
                  </a:lnTo>
                  <a:lnTo>
                    <a:pt x="1465" y="337"/>
                  </a:lnTo>
                  <a:lnTo>
                    <a:pt x="1474" y="333"/>
                  </a:lnTo>
                  <a:lnTo>
                    <a:pt x="1485" y="328"/>
                  </a:lnTo>
                  <a:lnTo>
                    <a:pt x="1494" y="322"/>
                  </a:lnTo>
                  <a:lnTo>
                    <a:pt x="1503" y="313"/>
                  </a:lnTo>
                  <a:lnTo>
                    <a:pt x="1508" y="301"/>
                  </a:lnTo>
                  <a:lnTo>
                    <a:pt x="1511" y="284"/>
                  </a:lnTo>
                  <a:lnTo>
                    <a:pt x="1507" y="266"/>
                  </a:lnTo>
                  <a:lnTo>
                    <a:pt x="1495" y="246"/>
                  </a:lnTo>
                  <a:lnTo>
                    <a:pt x="1478" y="227"/>
                  </a:lnTo>
                  <a:lnTo>
                    <a:pt x="1476" y="224"/>
                  </a:lnTo>
                  <a:lnTo>
                    <a:pt x="1473" y="223"/>
                  </a:lnTo>
                  <a:lnTo>
                    <a:pt x="1469" y="221"/>
                  </a:lnTo>
                  <a:lnTo>
                    <a:pt x="1467" y="220"/>
                  </a:lnTo>
                  <a:lnTo>
                    <a:pt x="63" y="1"/>
                  </a:lnTo>
                  <a:lnTo>
                    <a:pt x="60" y="0"/>
                  </a:lnTo>
                  <a:lnTo>
                    <a:pt x="57" y="0"/>
                  </a:lnTo>
                  <a:lnTo>
                    <a:pt x="56" y="0"/>
                  </a:lnTo>
                  <a:lnTo>
                    <a:pt x="53" y="1"/>
                  </a:lnTo>
                  <a:close/>
                </a:path>
              </a:pathLst>
            </a:custGeom>
            <a:solidFill>
              <a:srgbClr val="000000"/>
            </a:solidFill>
            <a:ln w="9525">
              <a:noFill/>
              <a:round/>
              <a:headEnd/>
              <a:tailEnd/>
            </a:ln>
          </p:spPr>
          <p:txBody>
            <a:bodyPr/>
            <a:lstStyle/>
            <a:p>
              <a:pPr rtl="0"/>
              <a:endParaRPr lang="en-US" sz="3800"/>
            </a:p>
          </p:txBody>
        </p:sp>
        <p:sp>
          <p:nvSpPr>
            <p:cNvPr id="41691" name="Freeform 731"/>
            <p:cNvSpPr>
              <a:spLocks/>
            </p:cNvSpPr>
            <p:nvPr/>
          </p:nvSpPr>
          <p:spPr bwMode="auto">
            <a:xfrm flipH="1">
              <a:off x="510" y="1183"/>
              <a:ext cx="325" cy="58"/>
            </a:xfrm>
            <a:custGeom>
              <a:avLst/>
              <a:gdLst>
                <a:gd name="T0" fmla="*/ 0 w 1423"/>
                <a:gd name="T1" fmla="*/ 3 h 253"/>
                <a:gd name="T2" fmla="*/ 0 w 1423"/>
                <a:gd name="T3" fmla="*/ 3 h 253"/>
                <a:gd name="T4" fmla="*/ 0 w 1423"/>
                <a:gd name="T5" fmla="*/ 2 h 253"/>
                <a:gd name="T6" fmla="*/ 3 w 1423"/>
                <a:gd name="T7" fmla="*/ 1 h 253"/>
                <a:gd name="T8" fmla="*/ 5 w 1423"/>
                <a:gd name="T9" fmla="*/ 0 h 253"/>
                <a:gd name="T10" fmla="*/ 12 w 1423"/>
                <a:gd name="T11" fmla="*/ 1 h 253"/>
                <a:gd name="T12" fmla="*/ 25 w 1423"/>
                <a:gd name="T13" fmla="*/ 3 h 253"/>
                <a:gd name="T14" fmla="*/ 43 w 1423"/>
                <a:gd name="T15" fmla="*/ 6 h 253"/>
                <a:gd name="T16" fmla="*/ 66 w 1423"/>
                <a:gd name="T17" fmla="*/ 10 h 253"/>
                <a:gd name="T18" fmla="*/ 91 w 1423"/>
                <a:gd name="T19" fmla="*/ 14 h 253"/>
                <a:gd name="T20" fmla="*/ 119 w 1423"/>
                <a:gd name="T21" fmla="*/ 18 h 253"/>
                <a:gd name="T22" fmla="*/ 148 w 1423"/>
                <a:gd name="T23" fmla="*/ 23 h 253"/>
                <a:gd name="T24" fmla="*/ 177 w 1423"/>
                <a:gd name="T25" fmla="*/ 27 h 253"/>
                <a:gd name="T26" fmla="*/ 206 w 1423"/>
                <a:gd name="T27" fmla="*/ 32 h 253"/>
                <a:gd name="T28" fmla="*/ 234 w 1423"/>
                <a:gd name="T29" fmla="*/ 36 h 253"/>
                <a:gd name="T30" fmla="*/ 259 w 1423"/>
                <a:gd name="T31" fmla="*/ 40 h 253"/>
                <a:gd name="T32" fmla="*/ 282 w 1423"/>
                <a:gd name="T33" fmla="*/ 44 h 253"/>
                <a:gd name="T34" fmla="*/ 300 w 1423"/>
                <a:gd name="T35" fmla="*/ 47 h 253"/>
                <a:gd name="T36" fmla="*/ 313 w 1423"/>
                <a:gd name="T37" fmla="*/ 49 h 253"/>
                <a:gd name="T38" fmla="*/ 320 w 1423"/>
                <a:gd name="T39" fmla="*/ 50 h 253"/>
                <a:gd name="T40" fmla="*/ 323 w 1423"/>
                <a:gd name="T41" fmla="*/ 52 h 253"/>
                <a:gd name="T42" fmla="*/ 325 w 1423"/>
                <a:gd name="T43" fmla="*/ 55 h 253"/>
                <a:gd name="T44" fmla="*/ 325 w 1423"/>
                <a:gd name="T45" fmla="*/ 56 h 253"/>
                <a:gd name="T46" fmla="*/ 325 w 1423"/>
                <a:gd name="T47" fmla="*/ 56 h 253"/>
                <a:gd name="T48" fmla="*/ 324 w 1423"/>
                <a:gd name="T49" fmla="*/ 56 h 253"/>
                <a:gd name="T50" fmla="*/ 321 w 1423"/>
                <a:gd name="T51" fmla="*/ 57 h 253"/>
                <a:gd name="T52" fmla="*/ 318 w 1423"/>
                <a:gd name="T53" fmla="*/ 58 h 253"/>
                <a:gd name="T54" fmla="*/ 311 w 1423"/>
                <a:gd name="T55" fmla="*/ 56 h 253"/>
                <a:gd name="T56" fmla="*/ 298 w 1423"/>
                <a:gd name="T57" fmla="*/ 54 h 253"/>
                <a:gd name="T58" fmla="*/ 280 w 1423"/>
                <a:gd name="T59" fmla="*/ 51 h 253"/>
                <a:gd name="T60" fmla="*/ 258 w 1423"/>
                <a:gd name="T61" fmla="*/ 48 h 253"/>
                <a:gd name="T62" fmla="*/ 233 w 1423"/>
                <a:gd name="T63" fmla="*/ 44 h 253"/>
                <a:gd name="T64" fmla="*/ 205 w 1423"/>
                <a:gd name="T65" fmla="*/ 39 h 253"/>
                <a:gd name="T66" fmla="*/ 176 w 1423"/>
                <a:gd name="T67" fmla="*/ 34 h 253"/>
                <a:gd name="T68" fmla="*/ 146 w 1423"/>
                <a:gd name="T69" fmla="*/ 29 h 253"/>
                <a:gd name="T70" fmla="*/ 117 w 1423"/>
                <a:gd name="T71" fmla="*/ 24 h 253"/>
                <a:gd name="T72" fmla="*/ 90 w 1423"/>
                <a:gd name="T73" fmla="*/ 20 h 253"/>
                <a:gd name="T74" fmla="*/ 64 w 1423"/>
                <a:gd name="T75" fmla="*/ 16 h 253"/>
                <a:gd name="T76" fmla="*/ 42 w 1423"/>
                <a:gd name="T77" fmla="*/ 12 h 253"/>
                <a:gd name="T78" fmla="*/ 24 w 1423"/>
                <a:gd name="T79" fmla="*/ 9 h 253"/>
                <a:gd name="T80" fmla="*/ 10 w 1423"/>
                <a:gd name="T81" fmla="*/ 7 h 253"/>
                <a:gd name="T82" fmla="*/ 3 w 1423"/>
                <a:gd name="T83" fmla="*/ 6 h 253"/>
                <a:gd name="T84" fmla="*/ 1 w 1423"/>
                <a:gd name="T85" fmla="*/ 4 h 253"/>
                <a:gd name="T86" fmla="*/ 0 w 1423"/>
                <a:gd name="T87" fmla="*/ 3 h 2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23"/>
                <a:gd name="T133" fmla="*/ 0 h 253"/>
                <a:gd name="T134" fmla="*/ 1423 w 1423"/>
                <a:gd name="T135" fmla="*/ 253 h 2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23" h="253">
                  <a:moveTo>
                    <a:pt x="0" y="12"/>
                  </a:moveTo>
                  <a:lnTo>
                    <a:pt x="0" y="12"/>
                  </a:lnTo>
                  <a:lnTo>
                    <a:pt x="0" y="11"/>
                  </a:lnTo>
                  <a:lnTo>
                    <a:pt x="2" y="8"/>
                  </a:lnTo>
                  <a:lnTo>
                    <a:pt x="6" y="6"/>
                  </a:lnTo>
                  <a:lnTo>
                    <a:pt x="11" y="3"/>
                  </a:lnTo>
                  <a:lnTo>
                    <a:pt x="17" y="0"/>
                  </a:lnTo>
                  <a:lnTo>
                    <a:pt x="22" y="2"/>
                  </a:lnTo>
                  <a:lnTo>
                    <a:pt x="34" y="3"/>
                  </a:lnTo>
                  <a:lnTo>
                    <a:pt x="54" y="6"/>
                  </a:lnTo>
                  <a:lnTo>
                    <a:pt x="80" y="10"/>
                  </a:lnTo>
                  <a:lnTo>
                    <a:pt x="111" y="15"/>
                  </a:lnTo>
                  <a:lnTo>
                    <a:pt x="149" y="21"/>
                  </a:lnTo>
                  <a:lnTo>
                    <a:pt x="190" y="28"/>
                  </a:lnTo>
                  <a:lnTo>
                    <a:pt x="237" y="34"/>
                  </a:lnTo>
                  <a:lnTo>
                    <a:pt x="288" y="42"/>
                  </a:lnTo>
                  <a:lnTo>
                    <a:pt x="342" y="51"/>
                  </a:lnTo>
                  <a:lnTo>
                    <a:pt x="399" y="60"/>
                  </a:lnTo>
                  <a:lnTo>
                    <a:pt x="458" y="69"/>
                  </a:lnTo>
                  <a:lnTo>
                    <a:pt x="520" y="79"/>
                  </a:lnTo>
                  <a:lnTo>
                    <a:pt x="583" y="89"/>
                  </a:lnTo>
                  <a:lnTo>
                    <a:pt x="646" y="99"/>
                  </a:lnTo>
                  <a:lnTo>
                    <a:pt x="711" y="108"/>
                  </a:lnTo>
                  <a:lnTo>
                    <a:pt x="775" y="119"/>
                  </a:lnTo>
                  <a:lnTo>
                    <a:pt x="840" y="129"/>
                  </a:lnTo>
                  <a:lnTo>
                    <a:pt x="903" y="140"/>
                  </a:lnTo>
                  <a:lnTo>
                    <a:pt x="965" y="149"/>
                  </a:lnTo>
                  <a:lnTo>
                    <a:pt x="1023" y="158"/>
                  </a:lnTo>
                  <a:lnTo>
                    <a:pt x="1081" y="167"/>
                  </a:lnTo>
                  <a:lnTo>
                    <a:pt x="1135" y="176"/>
                  </a:lnTo>
                  <a:lnTo>
                    <a:pt x="1186" y="184"/>
                  </a:lnTo>
                  <a:lnTo>
                    <a:pt x="1233" y="190"/>
                  </a:lnTo>
                  <a:lnTo>
                    <a:pt x="1276" y="197"/>
                  </a:lnTo>
                  <a:lnTo>
                    <a:pt x="1312" y="203"/>
                  </a:lnTo>
                  <a:lnTo>
                    <a:pt x="1345" y="209"/>
                  </a:lnTo>
                  <a:lnTo>
                    <a:pt x="1371" y="213"/>
                  </a:lnTo>
                  <a:lnTo>
                    <a:pt x="1390" y="215"/>
                  </a:lnTo>
                  <a:lnTo>
                    <a:pt x="1403" y="217"/>
                  </a:lnTo>
                  <a:lnTo>
                    <a:pt x="1408" y="218"/>
                  </a:lnTo>
                  <a:lnTo>
                    <a:pt x="1416" y="227"/>
                  </a:lnTo>
                  <a:lnTo>
                    <a:pt x="1420" y="233"/>
                  </a:lnTo>
                  <a:lnTo>
                    <a:pt x="1423" y="240"/>
                  </a:lnTo>
                  <a:lnTo>
                    <a:pt x="1423" y="243"/>
                  </a:lnTo>
                  <a:lnTo>
                    <a:pt x="1420" y="245"/>
                  </a:lnTo>
                  <a:lnTo>
                    <a:pt x="1415" y="248"/>
                  </a:lnTo>
                  <a:lnTo>
                    <a:pt x="1407" y="250"/>
                  </a:lnTo>
                  <a:lnTo>
                    <a:pt x="1399" y="253"/>
                  </a:lnTo>
                  <a:lnTo>
                    <a:pt x="1394" y="252"/>
                  </a:lnTo>
                  <a:lnTo>
                    <a:pt x="1382" y="250"/>
                  </a:lnTo>
                  <a:lnTo>
                    <a:pt x="1363" y="246"/>
                  </a:lnTo>
                  <a:lnTo>
                    <a:pt x="1338" y="243"/>
                  </a:lnTo>
                  <a:lnTo>
                    <a:pt x="1306" y="237"/>
                  </a:lnTo>
                  <a:lnTo>
                    <a:pt x="1269" y="231"/>
                  </a:lnTo>
                  <a:lnTo>
                    <a:pt x="1228" y="224"/>
                  </a:lnTo>
                  <a:lnTo>
                    <a:pt x="1181" y="217"/>
                  </a:lnTo>
                  <a:lnTo>
                    <a:pt x="1130" y="209"/>
                  </a:lnTo>
                  <a:lnTo>
                    <a:pt x="1075" y="200"/>
                  </a:lnTo>
                  <a:lnTo>
                    <a:pt x="1018" y="190"/>
                  </a:lnTo>
                  <a:lnTo>
                    <a:pt x="960" y="180"/>
                  </a:lnTo>
                  <a:lnTo>
                    <a:pt x="897" y="170"/>
                  </a:lnTo>
                  <a:lnTo>
                    <a:pt x="835" y="159"/>
                  </a:lnTo>
                  <a:lnTo>
                    <a:pt x="770" y="149"/>
                  </a:lnTo>
                  <a:lnTo>
                    <a:pt x="706" y="138"/>
                  </a:lnTo>
                  <a:lnTo>
                    <a:pt x="641" y="128"/>
                  </a:lnTo>
                  <a:lnTo>
                    <a:pt x="578" y="118"/>
                  </a:lnTo>
                  <a:lnTo>
                    <a:pt x="514" y="106"/>
                  </a:lnTo>
                  <a:lnTo>
                    <a:pt x="453" y="97"/>
                  </a:lnTo>
                  <a:lnTo>
                    <a:pt x="393" y="86"/>
                  </a:lnTo>
                  <a:lnTo>
                    <a:pt x="336" y="77"/>
                  </a:lnTo>
                  <a:lnTo>
                    <a:pt x="281" y="68"/>
                  </a:lnTo>
                  <a:lnTo>
                    <a:pt x="230" y="59"/>
                  </a:lnTo>
                  <a:lnTo>
                    <a:pt x="182" y="51"/>
                  </a:lnTo>
                  <a:lnTo>
                    <a:pt x="141" y="45"/>
                  </a:lnTo>
                  <a:lnTo>
                    <a:pt x="103" y="38"/>
                  </a:lnTo>
                  <a:lnTo>
                    <a:pt x="71" y="33"/>
                  </a:lnTo>
                  <a:lnTo>
                    <a:pt x="45" y="29"/>
                  </a:lnTo>
                  <a:lnTo>
                    <a:pt x="25" y="25"/>
                  </a:lnTo>
                  <a:lnTo>
                    <a:pt x="12" y="24"/>
                  </a:lnTo>
                  <a:lnTo>
                    <a:pt x="7" y="23"/>
                  </a:lnTo>
                  <a:lnTo>
                    <a:pt x="4" y="19"/>
                  </a:lnTo>
                  <a:lnTo>
                    <a:pt x="2" y="16"/>
                  </a:lnTo>
                  <a:lnTo>
                    <a:pt x="0" y="13"/>
                  </a:lnTo>
                  <a:lnTo>
                    <a:pt x="0" y="12"/>
                  </a:lnTo>
                  <a:close/>
                </a:path>
              </a:pathLst>
            </a:custGeom>
            <a:solidFill>
              <a:srgbClr val="C0C0C0"/>
            </a:solidFill>
            <a:ln w="9525">
              <a:noFill/>
              <a:round/>
              <a:headEnd/>
              <a:tailEnd/>
            </a:ln>
          </p:spPr>
          <p:txBody>
            <a:bodyPr/>
            <a:lstStyle/>
            <a:p>
              <a:pPr rtl="0"/>
              <a:endParaRPr lang="en-US" sz="3800"/>
            </a:p>
          </p:txBody>
        </p:sp>
        <p:sp>
          <p:nvSpPr>
            <p:cNvPr id="41692" name="Freeform 732"/>
            <p:cNvSpPr>
              <a:spLocks/>
            </p:cNvSpPr>
            <p:nvPr/>
          </p:nvSpPr>
          <p:spPr bwMode="auto">
            <a:xfrm flipH="1">
              <a:off x="502" y="1222"/>
              <a:ext cx="85" cy="120"/>
            </a:xfrm>
            <a:custGeom>
              <a:avLst/>
              <a:gdLst>
                <a:gd name="T0" fmla="*/ 2 w 372"/>
                <a:gd name="T1" fmla="*/ 1 h 522"/>
                <a:gd name="T2" fmla="*/ 0 w 372"/>
                <a:gd name="T3" fmla="*/ 2 h 522"/>
                <a:gd name="T4" fmla="*/ 0 w 372"/>
                <a:gd name="T5" fmla="*/ 4 h 522"/>
                <a:gd name="T6" fmla="*/ 0 w 372"/>
                <a:gd name="T7" fmla="*/ 6 h 522"/>
                <a:gd name="T8" fmla="*/ 1 w 372"/>
                <a:gd name="T9" fmla="*/ 8 h 522"/>
                <a:gd name="T10" fmla="*/ 76 w 372"/>
                <a:gd name="T11" fmla="*/ 118 h 522"/>
                <a:gd name="T12" fmla="*/ 77 w 372"/>
                <a:gd name="T13" fmla="*/ 119 h 522"/>
                <a:gd name="T14" fmla="*/ 79 w 372"/>
                <a:gd name="T15" fmla="*/ 120 h 522"/>
                <a:gd name="T16" fmla="*/ 81 w 372"/>
                <a:gd name="T17" fmla="*/ 120 h 522"/>
                <a:gd name="T18" fmla="*/ 83 w 372"/>
                <a:gd name="T19" fmla="*/ 119 h 522"/>
                <a:gd name="T20" fmla="*/ 84 w 372"/>
                <a:gd name="T21" fmla="*/ 117 h 522"/>
                <a:gd name="T22" fmla="*/ 85 w 372"/>
                <a:gd name="T23" fmla="*/ 116 h 522"/>
                <a:gd name="T24" fmla="*/ 85 w 372"/>
                <a:gd name="T25" fmla="*/ 114 h 522"/>
                <a:gd name="T26" fmla="*/ 84 w 372"/>
                <a:gd name="T27" fmla="*/ 112 h 522"/>
                <a:gd name="T28" fmla="*/ 9 w 372"/>
                <a:gd name="T29" fmla="*/ 2 h 522"/>
                <a:gd name="T30" fmla="*/ 7 w 372"/>
                <a:gd name="T31" fmla="*/ 1 h 522"/>
                <a:gd name="T32" fmla="*/ 6 w 372"/>
                <a:gd name="T33" fmla="*/ 0 h 522"/>
                <a:gd name="T34" fmla="*/ 4 w 372"/>
                <a:gd name="T35" fmla="*/ 0 h 522"/>
                <a:gd name="T36" fmla="*/ 2 w 372"/>
                <a:gd name="T37" fmla="*/ 1 h 5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72"/>
                <a:gd name="T58" fmla="*/ 0 h 522"/>
                <a:gd name="T59" fmla="*/ 372 w 372"/>
                <a:gd name="T60" fmla="*/ 522 h 5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72" h="522">
                  <a:moveTo>
                    <a:pt x="9" y="4"/>
                  </a:moveTo>
                  <a:lnTo>
                    <a:pt x="2" y="10"/>
                  </a:lnTo>
                  <a:lnTo>
                    <a:pt x="0" y="17"/>
                  </a:lnTo>
                  <a:lnTo>
                    <a:pt x="0" y="26"/>
                  </a:lnTo>
                  <a:lnTo>
                    <a:pt x="4" y="34"/>
                  </a:lnTo>
                  <a:lnTo>
                    <a:pt x="333" y="513"/>
                  </a:lnTo>
                  <a:lnTo>
                    <a:pt x="339" y="519"/>
                  </a:lnTo>
                  <a:lnTo>
                    <a:pt x="347" y="522"/>
                  </a:lnTo>
                  <a:lnTo>
                    <a:pt x="355" y="522"/>
                  </a:lnTo>
                  <a:lnTo>
                    <a:pt x="363" y="518"/>
                  </a:lnTo>
                  <a:lnTo>
                    <a:pt x="369" y="511"/>
                  </a:lnTo>
                  <a:lnTo>
                    <a:pt x="372" y="504"/>
                  </a:lnTo>
                  <a:lnTo>
                    <a:pt x="372" y="496"/>
                  </a:lnTo>
                  <a:lnTo>
                    <a:pt x="369" y="488"/>
                  </a:lnTo>
                  <a:lnTo>
                    <a:pt x="39" y="9"/>
                  </a:lnTo>
                  <a:lnTo>
                    <a:pt x="32" y="3"/>
                  </a:lnTo>
                  <a:lnTo>
                    <a:pt x="26" y="0"/>
                  </a:lnTo>
                  <a:lnTo>
                    <a:pt x="17" y="0"/>
                  </a:lnTo>
                  <a:lnTo>
                    <a:pt x="9" y="4"/>
                  </a:lnTo>
                  <a:close/>
                </a:path>
              </a:pathLst>
            </a:custGeom>
            <a:solidFill>
              <a:srgbClr val="000000"/>
            </a:solidFill>
            <a:ln w="9525">
              <a:noFill/>
              <a:round/>
              <a:headEnd/>
              <a:tailEnd/>
            </a:ln>
          </p:spPr>
          <p:txBody>
            <a:bodyPr/>
            <a:lstStyle/>
            <a:p>
              <a:pPr rtl="0"/>
              <a:endParaRPr lang="en-US" sz="3800"/>
            </a:p>
          </p:txBody>
        </p:sp>
        <p:sp>
          <p:nvSpPr>
            <p:cNvPr id="41693" name="Freeform 733"/>
            <p:cNvSpPr>
              <a:spLocks/>
            </p:cNvSpPr>
            <p:nvPr/>
          </p:nvSpPr>
          <p:spPr bwMode="auto">
            <a:xfrm flipH="1">
              <a:off x="703" y="1467"/>
              <a:ext cx="30" cy="22"/>
            </a:xfrm>
            <a:custGeom>
              <a:avLst/>
              <a:gdLst>
                <a:gd name="T0" fmla="*/ 0 w 130"/>
                <a:gd name="T1" fmla="*/ 11 h 95"/>
                <a:gd name="T2" fmla="*/ 0 w 130"/>
                <a:gd name="T3" fmla="*/ 13 h 95"/>
                <a:gd name="T4" fmla="*/ 1 w 130"/>
                <a:gd name="T5" fmla="*/ 15 h 95"/>
                <a:gd name="T6" fmla="*/ 2 w 130"/>
                <a:gd name="T7" fmla="*/ 17 h 95"/>
                <a:gd name="T8" fmla="*/ 4 w 130"/>
                <a:gd name="T9" fmla="*/ 19 h 95"/>
                <a:gd name="T10" fmla="*/ 6 w 130"/>
                <a:gd name="T11" fmla="*/ 20 h 95"/>
                <a:gd name="T12" fmla="*/ 9 w 130"/>
                <a:gd name="T13" fmla="*/ 21 h 95"/>
                <a:gd name="T14" fmla="*/ 12 w 130"/>
                <a:gd name="T15" fmla="*/ 22 h 95"/>
                <a:gd name="T16" fmla="*/ 15 w 130"/>
                <a:gd name="T17" fmla="*/ 22 h 95"/>
                <a:gd name="T18" fmla="*/ 18 w 130"/>
                <a:gd name="T19" fmla="*/ 22 h 95"/>
                <a:gd name="T20" fmla="*/ 21 w 130"/>
                <a:gd name="T21" fmla="*/ 21 h 95"/>
                <a:gd name="T22" fmla="*/ 24 w 130"/>
                <a:gd name="T23" fmla="*/ 20 h 95"/>
                <a:gd name="T24" fmla="*/ 26 w 130"/>
                <a:gd name="T25" fmla="*/ 19 h 95"/>
                <a:gd name="T26" fmla="*/ 27 w 130"/>
                <a:gd name="T27" fmla="*/ 17 h 95"/>
                <a:gd name="T28" fmla="*/ 29 w 130"/>
                <a:gd name="T29" fmla="*/ 15 h 95"/>
                <a:gd name="T30" fmla="*/ 30 w 130"/>
                <a:gd name="T31" fmla="*/ 13 h 95"/>
                <a:gd name="T32" fmla="*/ 30 w 130"/>
                <a:gd name="T33" fmla="*/ 11 h 95"/>
                <a:gd name="T34" fmla="*/ 30 w 130"/>
                <a:gd name="T35" fmla="*/ 9 h 95"/>
                <a:gd name="T36" fmla="*/ 29 w 130"/>
                <a:gd name="T37" fmla="*/ 6 h 95"/>
                <a:gd name="T38" fmla="*/ 27 w 130"/>
                <a:gd name="T39" fmla="*/ 5 h 95"/>
                <a:gd name="T40" fmla="*/ 26 w 130"/>
                <a:gd name="T41" fmla="*/ 3 h 95"/>
                <a:gd name="T42" fmla="*/ 24 w 130"/>
                <a:gd name="T43" fmla="*/ 2 h 95"/>
                <a:gd name="T44" fmla="*/ 21 w 130"/>
                <a:gd name="T45" fmla="*/ 1 h 95"/>
                <a:gd name="T46" fmla="*/ 18 w 130"/>
                <a:gd name="T47" fmla="*/ 0 h 95"/>
                <a:gd name="T48" fmla="*/ 15 w 130"/>
                <a:gd name="T49" fmla="*/ 0 h 95"/>
                <a:gd name="T50" fmla="*/ 12 w 130"/>
                <a:gd name="T51" fmla="*/ 0 h 95"/>
                <a:gd name="T52" fmla="*/ 9 w 130"/>
                <a:gd name="T53" fmla="*/ 1 h 95"/>
                <a:gd name="T54" fmla="*/ 6 w 130"/>
                <a:gd name="T55" fmla="*/ 2 h 95"/>
                <a:gd name="T56" fmla="*/ 4 w 130"/>
                <a:gd name="T57" fmla="*/ 3 h 95"/>
                <a:gd name="T58" fmla="*/ 2 w 130"/>
                <a:gd name="T59" fmla="*/ 5 h 95"/>
                <a:gd name="T60" fmla="*/ 1 w 130"/>
                <a:gd name="T61" fmla="*/ 6 h 95"/>
                <a:gd name="T62" fmla="*/ 0 w 130"/>
                <a:gd name="T63" fmla="*/ 9 h 95"/>
                <a:gd name="T64" fmla="*/ 0 w 130"/>
                <a:gd name="T65" fmla="*/ 11 h 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0"/>
                <a:gd name="T100" fmla="*/ 0 h 95"/>
                <a:gd name="T101" fmla="*/ 130 w 130"/>
                <a:gd name="T102" fmla="*/ 95 h 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0" h="95">
                  <a:moveTo>
                    <a:pt x="0" y="48"/>
                  </a:moveTo>
                  <a:lnTo>
                    <a:pt x="1" y="57"/>
                  </a:lnTo>
                  <a:lnTo>
                    <a:pt x="5" y="66"/>
                  </a:lnTo>
                  <a:lnTo>
                    <a:pt x="10" y="74"/>
                  </a:lnTo>
                  <a:lnTo>
                    <a:pt x="18" y="81"/>
                  </a:lnTo>
                  <a:lnTo>
                    <a:pt x="27" y="87"/>
                  </a:lnTo>
                  <a:lnTo>
                    <a:pt x="39" y="91"/>
                  </a:lnTo>
                  <a:lnTo>
                    <a:pt x="52" y="94"/>
                  </a:lnTo>
                  <a:lnTo>
                    <a:pt x="65" y="95"/>
                  </a:lnTo>
                  <a:lnTo>
                    <a:pt x="78" y="94"/>
                  </a:lnTo>
                  <a:lnTo>
                    <a:pt x="91" y="91"/>
                  </a:lnTo>
                  <a:lnTo>
                    <a:pt x="103" y="87"/>
                  </a:lnTo>
                  <a:lnTo>
                    <a:pt x="112" y="81"/>
                  </a:lnTo>
                  <a:lnTo>
                    <a:pt x="119" y="74"/>
                  </a:lnTo>
                  <a:lnTo>
                    <a:pt x="125" y="66"/>
                  </a:lnTo>
                  <a:lnTo>
                    <a:pt x="129" y="57"/>
                  </a:lnTo>
                  <a:lnTo>
                    <a:pt x="130" y="48"/>
                  </a:lnTo>
                  <a:lnTo>
                    <a:pt x="129" y="38"/>
                  </a:lnTo>
                  <a:lnTo>
                    <a:pt x="125" y="28"/>
                  </a:lnTo>
                  <a:lnTo>
                    <a:pt x="119" y="21"/>
                  </a:lnTo>
                  <a:lnTo>
                    <a:pt x="112" y="14"/>
                  </a:lnTo>
                  <a:lnTo>
                    <a:pt x="103" y="8"/>
                  </a:lnTo>
                  <a:lnTo>
                    <a:pt x="91" y="4"/>
                  </a:lnTo>
                  <a:lnTo>
                    <a:pt x="78" y="1"/>
                  </a:lnTo>
                  <a:lnTo>
                    <a:pt x="65" y="0"/>
                  </a:lnTo>
                  <a:lnTo>
                    <a:pt x="52" y="1"/>
                  </a:lnTo>
                  <a:lnTo>
                    <a:pt x="39" y="4"/>
                  </a:lnTo>
                  <a:lnTo>
                    <a:pt x="27" y="8"/>
                  </a:lnTo>
                  <a:lnTo>
                    <a:pt x="18" y="14"/>
                  </a:lnTo>
                  <a:lnTo>
                    <a:pt x="10" y="21"/>
                  </a:lnTo>
                  <a:lnTo>
                    <a:pt x="5" y="28"/>
                  </a:lnTo>
                  <a:lnTo>
                    <a:pt x="1" y="38"/>
                  </a:lnTo>
                  <a:lnTo>
                    <a:pt x="0" y="48"/>
                  </a:lnTo>
                  <a:close/>
                </a:path>
              </a:pathLst>
            </a:custGeom>
            <a:solidFill>
              <a:srgbClr val="000000"/>
            </a:solidFill>
            <a:ln w="9525">
              <a:noFill/>
              <a:round/>
              <a:headEnd/>
              <a:tailEnd/>
            </a:ln>
          </p:spPr>
          <p:txBody>
            <a:bodyPr/>
            <a:lstStyle/>
            <a:p>
              <a:pPr rtl="0"/>
              <a:endParaRPr lang="en-US" sz="3800"/>
            </a:p>
          </p:txBody>
        </p:sp>
        <p:sp>
          <p:nvSpPr>
            <p:cNvPr id="41694" name="Freeform 734"/>
            <p:cNvSpPr>
              <a:spLocks/>
            </p:cNvSpPr>
            <p:nvPr/>
          </p:nvSpPr>
          <p:spPr bwMode="auto">
            <a:xfrm flipH="1">
              <a:off x="352" y="1467"/>
              <a:ext cx="29" cy="22"/>
            </a:xfrm>
            <a:custGeom>
              <a:avLst/>
              <a:gdLst>
                <a:gd name="T0" fmla="*/ 0 w 130"/>
                <a:gd name="T1" fmla="*/ 11 h 94"/>
                <a:gd name="T2" fmla="*/ 0 w 130"/>
                <a:gd name="T3" fmla="*/ 13 h 94"/>
                <a:gd name="T4" fmla="*/ 1 w 130"/>
                <a:gd name="T5" fmla="*/ 15 h 94"/>
                <a:gd name="T6" fmla="*/ 2 w 130"/>
                <a:gd name="T7" fmla="*/ 17 h 94"/>
                <a:gd name="T8" fmla="*/ 4 w 130"/>
                <a:gd name="T9" fmla="*/ 19 h 94"/>
                <a:gd name="T10" fmla="*/ 6 w 130"/>
                <a:gd name="T11" fmla="*/ 20 h 94"/>
                <a:gd name="T12" fmla="*/ 9 w 130"/>
                <a:gd name="T13" fmla="*/ 21 h 94"/>
                <a:gd name="T14" fmla="*/ 12 w 130"/>
                <a:gd name="T15" fmla="*/ 22 h 94"/>
                <a:gd name="T16" fmla="*/ 15 w 130"/>
                <a:gd name="T17" fmla="*/ 22 h 94"/>
                <a:gd name="T18" fmla="*/ 17 w 130"/>
                <a:gd name="T19" fmla="*/ 22 h 94"/>
                <a:gd name="T20" fmla="*/ 20 w 130"/>
                <a:gd name="T21" fmla="*/ 21 h 94"/>
                <a:gd name="T22" fmla="*/ 23 w 130"/>
                <a:gd name="T23" fmla="*/ 20 h 94"/>
                <a:gd name="T24" fmla="*/ 25 w 130"/>
                <a:gd name="T25" fmla="*/ 19 h 94"/>
                <a:gd name="T26" fmla="*/ 27 w 130"/>
                <a:gd name="T27" fmla="*/ 17 h 94"/>
                <a:gd name="T28" fmla="*/ 28 w 130"/>
                <a:gd name="T29" fmla="*/ 15 h 94"/>
                <a:gd name="T30" fmla="*/ 29 w 130"/>
                <a:gd name="T31" fmla="*/ 13 h 94"/>
                <a:gd name="T32" fmla="*/ 29 w 130"/>
                <a:gd name="T33" fmla="*/ 11 h 94"/>
                <a:gd name="T34" fmla="*/ 29 w 130"/>
                <a:gd name="T35" fmla="*/ 8 h 94"/>
                <a:gd name="T36" fmla="*/ 28 w 130"/>
                <a:gd name="T37" fmla="*/ 7 h 94"/>
                <a:gd name="T38" fmla="*/ 27 w 130"/>
                <a:gd name="T39" fmla="*/ 4 h 94"/>
                <a:gd name="T40" fmla="*/ 25 w 130"/>
                <a:gd name="T41" fmla="*/ 3 h 94"/>
                <a:gd name="T42" fmla="*/ 23 w 130"/>
                <a:gd name="T43" fmla="*/ 2 h 94"/>
                <a:gd name="T44" fmla="*/ 20 w 130"/>
                <a:gd name="T45" fmla="*/ 1 h 94"/>
                <a:gd name="T46" fmla="*/ 17 w 130"/>
                <a:gd name="T47" fmla="*/ 0 h 94"/>
                <a:gd name="T48" fmla="*/ 15 w 130"/>
                <a:gd name="T49" fmla="*/ 0 h 94"/>
                <a:gd name="T50" fmla="*/ 12 w 130"/>
                <a:gd name="T51" fmla="*/ 0 h 94"/>
                <a:gd name="T52" fmla="*/ 9 w 130"/>
                <a:gd name="T53" fmla="*/ 1 h 94"/>
                <a:gd name="T54" fmla="*/ 6 w 130"/>
                <a:gd name="T55" fmla="*/ 2 h 94"/>
                <a:gd name="T56" fmla="*/ 4 w 130"/>
                <a:gd name="T57" fmla="*/ 3 h 94"/>
                <a:gd name="T58" fmla="*/ 2 w 130"/>
                <a:gd name="T59" fmla="*/ 4 h 94"/>
                <a:gd name="T60" fmla="*/ 1 w 130"/>
                <a:gd name="T61" fmla="*/ 7 h 94"/>
                <a:gd name="T62" fmla="*/ 0 w 130"/>
                <a:gd name="T63" fmla="*/ 8 h 94"/>
                <a:gd name="T64" fmla="*/ 0 w 130"/>
                <a:gd name="T65" fmla="*/ 11 h 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0"/>
                <a:gd name="T100" fmla="*/ 0 h 94"/>
                <a:gd name="T101" fmla="*/ 130 w 130"/>
                <a:gd name="T102" fmla="*/ 94 h 9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0" h="94">
                  <a:moveTo>
                    <a:pt x="0" y="47"/>
                  </a:moveTo>
                  <a:lnTo>
                    <a:pt x="2" y="57"/>
                  </a:lnTo>
                  <a:lnTo>
                    <a:pt x="6" y="65"/>
                  </a:lnTo>
                  <a:lnTo>
                    <a:pt x="11" y="74"/>
                  </a:lnTo>
                  <a:lnTo>
                    <a:pt x="19" y="81"/>
                  </a:lnTo>
                  <a:lnTo>
                    <a:pt x="28" y="86"/>
                  </a:lnTo>
                  <a:lnTo>
                    <a:pt x="39" y="90"/>
                  </a:lnTo>
                  <a:lnTo>
                    <a:pt x="52" y="92"/>
                  </a:lnTo>
                  <a:lnTo>
                    <a:pt x="65" y="94"/>
                  </a:lnTo>
                  <a:lnTo>
                    <a:pt x="78" y="92"/>
                  </a:lnTo>
                  <a:lnTo>
                    <a:pt x="91" y="90"/>
                  </a:lnTo>
                  <a:lnTo>
                    <a:pt x="102" y="86"/>
                  </a:lnTo>
                  <a:lnTo>
                    <a:pt x="112" y="81"/>
                  </a:lnTo>
                  <a:lnTo>
                    <a:pt x="120" y="74"/>
                  </a:lnTo>
                  <a:lnTo>
                    <a:pt x="125" y="65"/>
                  </a:lnTo>
                  <a:lnTo>
                    <a:pt x="129" y="57"/>
                  </a:lnTo>
                  <a:lnTo>
                    <a:pt x="130" y="47"/>
                  </a:lnTo>
                  <a:lnTo>
                    <a:pt x="129" y="36"/>
                  </a:lnTo>
                  <a:lnTo>
                    <a:pt x="125" y="28"/>
                  </a:lnTo>
                  <a:lnTo>
                    <a:pt x="120" y="19"/>
                  </a:lnTo>
                  <a:lnTo>
                    <a:pt x="112" y="13"/>
                  </a:lnTo>
                  <a:lnTo>
                    <a:pt x="102" y="8"/>
                  </a:lnTo>
                  <a:lnTo>
                    <a:pt x="91" y="4"/>
                  </a:lnTo>
                  <a:lnTo>
                    <a:pt x="78" y="1"/>
                  </a:lnTo>
                  <a:lnTo>
                    <a:pt x="65" y="0"/>
                  </a:lnTo>
                  <a:lnTo>
                    <a:pt x="52" y="1"/>
                  </a:lnTo>
                  <a:lnTo>
                    <a:pt x="39" y="4"/>
                  </a:lnTo>
                  <a:lnTo>
                    <a:pt x="28" y="8"/>
                  </a:lnTo>
                  <a:lnTo>
                    <a:pt x="19" y="13"/>
                  </a:lnTo>
                  <a:lnTo>
                    <a:pt x="11" y="19"/>
                  </a:lnTo>
                  <a:lnTo>
                    <a:pt x="6" y="28"/>
                  </a:lnTo>
                  <a:lnTo>
                    <a:pt x="2" y="36"/>
                  </a:lnTo>
                  <a:lnTo>
                    <a:pt x="0" y="47"/>
                  </a:lnTo>
                  <a:close/>
                </a:path>
              </a:pathLst>
            </a:custGeom>
            <a:solidFill>
              <a:srgbClr val="000000"/>
            </a:solidFill>
            <a:ln w="9525">
              <a:noFill/>
              <a:round/>
              <a:headEnd/>
              <a:tailEnd/>
            </a:ln>
          </p:spPr>
          <p:txBody>
            <a:bodyPr/>
            <a:lstStyle/>
            <a:p>
              <a:pPr rtl="0"/>
              <a:endParaRPr lang="en-US" sz="3800"/>
            </a:p>
          </p:txBody>
        </p:sp>
        <p:sp>
          <p:nvSpPr>
            <p:cNvPr id="41695" name="Freeform 735"/>
            <p:cNvSpPr>
              <a:spLocks/>
            </p:cNvSpPr>
            <p:nvPr/>
          </p:nvSpPr>
          <p:spPr bwMode="auto">
            <a:xfrm flipH="1">
              <a:off x="833" y="1468"/>
              <a:ext cx="29" cy="21"/>
            </a:xfrm>
            <a:custGeom>
              <a:avLst/>
              <a:gdLst>
                <a:gd name="T0" fmla="*/ 0 w 130"/>
                <a:gd name="T1" fmla="*/ 10 h 95"/>
                <a:gd name="T2" fmla="*/ 0 w 130"/>
                <a:gd name="T3" fmla="*/ 13 h 95"/>
                <a:gd name="T4" fmla="*/ 1 w 130"/>
                <a:gd name="T5" fmla="*/ 15 h 95"/>
                <a:gd name="T6" fmla="*/ 2 w 130"/>
                <a:gd name="T7" fmla="*/ 16 h 95"/>
                <a:gd name="T8" fmla="*/ 4 w 130"/>
                <a:gd name="T9" fmla="*/ 18 h 95"/>
                <a:gd name="T10" fmla="*/ 6 w 130"/>
                <a:gd name="T11" fmla="*/ 19 h 95"/>
                <a:gd name="T12" fmla="*/ 9 w 130"/>
                <a:gd name="T13" fmla="*/ 20 h 95"/>
                <a:gd name="T14" fmla="*/ 12 w 130"/>
                <a:gd name="T15" fmla="*/ 21 h 95"/>
                <a:gd name="T16" fmla="*/ 15 w 130"/>
                <a:gd name="T17" fmla="*/ 21 h 95"/>
                <a:gd name="T18" fmla="*/ 17 w 130"/>
                <a:gd name="T19" fmla="*/ 21 h 95"/>
                <a:gd name="T20" fmla="*/ 20 w 130"/>
                <a:gd name="T21" fmla="*/ 20 h 95"/>
                <a:gd name="T22" fmla="*/ 23 w 130"/>
                <a:gd name="T23" fmla="*/ 19 h 95"/>
                <a:gd name="T24" fmla="*/ 25 w 130"/>
                <a:gd name="T25" fmla="*/ 18 h 95"/>
                <a:gd name="T26" fmla="*/ 27 w 130"/>
                <a:gd name="T27" fmla="*/ 16 h 95"/>
                <a:gd name="T28" fmla="*/ 28 w 130"/>
                <a:gd name="T29" fmla="*/ 15 h 95"/>
                <a:gd name="T30" fmla="*/ 29 w 130"/>
                <a:gd name="T31" fmla="*/ 13 h 95"/>
                <a:gd name="T32" fmla="*/ 29 w 130"/>
                <a:gd name="T33" fmla="*/ 10 h 95"/>
                <a:gd name="T34" fmla="*/ 29 w 130"/>
                <a:gd name="T35" fmla="*/ 8 h 95"/>
                <a:gd name="T36" fmla="*/ 28 w 130"/>
                <a:gd name="T37" fmla="*/ 6 h 95"/>
                <a:gd name="T38" fmla="*/ 27 w 130"/>
                <a:gd name="T39" fmla="*/ 5 h 95"/>
                <a:gd name="T40" fmla="*/ 25 w 130"/>
                <a:gd name="T41" fmla="*/ 3 h 95"/>
                <a:gd name="T42" fmla="*/ 23 w 130"/>
                <a:gd name="T43" fmla="*/ 2 h 95"/>
                <a:gd name="T44" fmla="*/ 20 w 130"/>
                <a:gd name="T45" fmla="*/ 1 h 95"/>
                <a:gd name="T46" fmla="*/ 17 w 130"/>
                <a:gd name="T47" fmla="*/ 0 h 95"/>
                <a:gd name="T48" fmla="*/ 15 w 130"/>
                <a:gd name="T49" fmla="*/ 0 h 95"/>
                <a:gd name="T50" fmla="*/ 12 w 130"/>
                <a:gd name="T51" fmla="*/ 0 h 95"/>
                <a:gd name="T52" fmla="*/ 9 w 130"/>
                <a:gd name="T53" fmla="*/ 1 h 95"/>
                <a:gd name="T54" fmla="*/ 6 w 130"/>
                <a:gd name="T55" fmla="*/ 2 h 95"/>
                <a:gd name="T56" fmla="*/ 4 w 130"/>
                <a:gd name="T57" fmla="*/ 3 h 95"/>
                <a:gd name="T58" fmla="*/ 2 w 130"/>
                <a:gd name="T59" fmla="*/ 5 h 95"/>
                <a:gd name="T60" fmla="*/ 1 w 130"/>
                <a:gd name="T61" fmla="*/ 6 h 95"/>
                <a:gd name="T62" fmla="*/ 0 w 130"/>
                <a:gd name="T63" fmla="*/ 8 h 95"/>
                <a:gd name="T64" fmla="*/ 0 w 130"/>
                <a:gd name="T65" fmla="*/ 10 h 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0"/>
                <a:gd name="T100" fmla="*/ 0 h 95"/>
                <a:gd name="T101" fmla="*/ 130 w 130"/>
                <a:gd name="T102" fmla="*/ 95 h 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0" h="95">
                  <a:moveTo>
                    <a:pt x="0" y="47"/>
                  </a:moveTo>
                  <a:lnTo>
                    <a:pt x="1" y="57"/>
                  </a:lnTo>
                  <a:lnTo>
                    <a:pt x="5" y="66"/>
                  </a:lnTo>
                  <a:lnTo>
                    <a:pt x="10" y="74"/>
                  </a:lnTo>
                  <a:lnTo>
                    <a:pt x="18" y="80"/>
                  </a:lnTo>
                  <a:lnTo>
                    <a:pt x="27" y="87"/>
                  </a:lnTo>
                  <a:lnTo>
                    <a:pt x="39" y="91"/>
                  </a:lnTo>
                  <a:lnTo>
                    <a:pt x="52" y="93"/>
                  </a:lnTo>
                  <a:lnTo>
                    <a:pt x="65" y="95"/>
                  </a:lnTo>
                  <a:lnTo>
                    <a:pt x="78" y="93"/>
                  </a:lnTo>
                  <a:lnTo>
                    <a:pt x="91" y="91"/>
                  </a:lnTo>
                  <a:lnTo>
                    <a:pt x="101" y="87"/>
                  </a:lnTo>
                  <a:lnTo>
                    <a:pt x="112" y="80"/>
                  </a:lnTo>
                  <a:lnTo>
                    <a:pt x="120" y="74"/>
                  </a:lnTo>
                  <a:lnTo>
                    <a:pt x="125" y="66"/>
                  </a:lnTo>
                  <a:lnTo>
                    <a:pt x="129" y="57"/>
                  </a:lnTo>
                  <a:lnTo>
                    <a:pt x="130" y="47"/>
                  </a:lnTo>
                  <a:lnTo>
                    <a:pt x="129" y="38"/>
                  </a:lnTo>
                  <a:lnTo>
                    <a:pt x="125" y="28"/>
                  </a:lnTo>
                  <a:lnTo>
                    <a:pt x="120" y="21"/>
                  </a:lnTo>
                  <a:lnTo>
                    <a:pt x="112" y="13"/>
                  </a:lnTo>
                  <a:lnTo>
                    <a:pt x="101" y="8"/>
                  </a:lnTo>
                  <a:lnTo>
                    <a:pt x="91" y="4"/>
                  </a:lnTo>
                  <a:lnTo>
                    <a:pt x="78" y="1"/>
                  </a:lnTo>
                  <a:lnTo>
                    <a:pt x="65" y="0"/>
                  </a:lnTo>
                  <a:lnTo>
                    <a:pt x="52" y="1"/>
                  </a:lnTo>
                  <a:lnTo>
                    <a:pt x="39" y="4"/>
                  </a:lnTo>
                  <a:lnTo>
                    <a:pt x="27" y="8"/>
                  </a:lnTo>
                  <a:lnTo>
                    <a:pt x="18" y="13"/>
                  </a:lnTo>
                  <a:lnTo>
                    <a:pt x="10" y="21"/>
                  </a:lnTo>
                  <a:lnTo>
                    <a:pt x="5" y="28"/>
                  </a:lnTo>
                  <a:lnTo>
                    <a:pt x="1" y="38"/>
                  </a:lnTo>
                  <a:lnTo>
                    <a:pt x="0" y="47"/>
                  </a:lnTo>
                  <a:close/>
                </a:path>
              </a:pathLst>
            </a:custGeom>
            <a:solidFill>
              <a:srgbClr val="000000"/>
            </a:solidFill>
            <a:ln w="9525">
              <a:noFill/>
              <a:round/>
              <a:headEnd/>
              <a:tailEnd/>
            </a:ln>
          </p:spPr>
          <p:txBody>
            <a:bodyPr/>
            <a:lstStyle/>
            <a:p>
              <a:pPr rtl="0"/>
              <a:endParaRPr lang="en-US" sz="3800"/>
            </a:p>
          </p:txBody>
        </p:sp>
        <p:sp>
          <p:nvSpPr>
            <p:cNvPr id="41696" name="Freeform 736"/>
            <p:cNvSpPr>
              <a:spLocks/>
            </p:cNvSpPr>
            <p:nvPr/>
          </p:nvSpPr>
          <p:spPr bwMode="auto">
            <a:xfrm flipH="1">
              <a:off x="363" y="1350"/>
              <a:ext cx="49" cy="134"/>
            </a:xfrm>
            <a:custGeom>
              <a:avLst/>
              <a:gdLst>
                <a:gd name="T0" fmla="*/ 4 w 218"/>
                <a:gd name="T1" fmla="*/ 0 h 582"/>
                <a:gd name="T2" fmla="*/ 2 w 218"/>
                <a:gd name="T3" fmla="*/ 1 h 582"/>
                <a:gd name="T4" fmla="*/ 1 w 218"/>
                <a:gd name="T5" fmla="*/ 3 h 582"/>
                <a:gd name="T6" fmla="*/ 0 w 218"/>
                <a:gd name="T7" fmla="*/ 5 h 582"/>
                <a:gd name="T8" fmla="*/ 0 w 218"/>
                <a:gd name="T9" fmla="*/ 7 h 582"/>
                <a:gd name="T10" fmla="*/ 39 w 218"/>
                <a:gd name="T11" fmla="*/ 130 h 582"/>
                <a:gd name="T12" fmla="*/ 40 w 218"/>
                <a:gd name="T13" fmla="*/ 132 h 582"/>
                <a:gd name="T14" fmla="*/ 42 w 218"/>
                <a:gd name="T15" fmla="*/ 133 h 582"/>
                <a:gd name="T16" fmla="*/ 44 w 218"/>
                <a:gd name="T17" fmla="*/ 134 h 582"/>
                <a:gd name="T18" fmla="*/ 46 w 218"/>
                <a:gd name="T19" fmla="*/ 134 h 582"/>
                <a:gd name="T20" fmla="*/ 47 w 218"/>
                <a:gd name="T21" fmla="*/ 133 h 582"/>
                <a:gd name="T22" fmla="*/ 49 w 218"/>
                <a:gd name="T23" fmla="*/ 131 h 582"/>
                <a:gd name="T24" fmla="*/ 49 w 218"/>
                <a:gd name="T25" fmla="*/ 129 h 582"/>
                <a:gd name="T26" fmla="*/ 49 w 218"/>
                <a:gd name="T27" fmla="*/ 127 h 582"/>
                <a:gd name="T28" fmla="*/ 10 w 218"/>
                <a:gd name="T29" fmla="*/ 4 h 582"/>
                <a:gd name="T30" fmla="*/ 9 w 218"/>
                <a:gd name="T31" fmla="*/ 2 h 582"/>
                <a:gd name="T32" fmla="*/ 7 w 218"/>
                <a:gd name="T33" fmla="*/ 1 h 582"/>
                <a:gd name="T34" fmla="*/ 6 w 218"/>
                <a:gd name="T35" fmla="*/ 0 h 582"/>
                <a:gd name="T36" fmla="*/ 4 w 218"/>
                <a:gd name="T37" fmla="*/ 0 h 58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582"/>
                <a:gd name="T59" fmla="*/ 218 w 218"/>
                <a:gd name="T60" fmla="*/ 582 h 58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582">
                  <a:moveTo>
                    <a:pt x="16" y="1"/>
                  </a:moveTo>
                  <a:lnTo>
                    <a:pt x="8" y="5"/>
                  </a:lnTo>
                  <a:lnTo>
                    <a:pt x="3" y="13"/>
                  </a:lnTo>
                  <a:lnTo>
                    <a:pt x="0" y="21"/>
                  </a:lnTo>
                  <a:lnTo>
                    <a:pt x="1" y="29"/>
                  </a:lnTo>
                  <a:lnTo>
                    <a:pt x="175" y="566"/>
                  </a:lnTo>
                  <a:lnTo>
                    <a:pt x="179" y="574"/>
                  </a:lnTo>
                  <a:lnTo>
                    <a:pt x="187" y="579"/>
                  </a:lnTo>
                  <a:lnTo>
                    <a:pt x="195" y="582"/>
                  </a:lnTo>
                  <a:lnTo>
                    <a:pt x="204" y="580"/>
                  </a:lnTo>
                  <a:lnTo>
                    <a:pt x="211" y="577"/>
                  </a:lnTo>
                  <a:lnTo>
                    <a:pt x="216" y="570"/>
                  </a:lnTo>
                  <a:lnTo>
                    <a:pt x="218" y="562"/>
                  </a:lnTo>
                  <a:lnTo>
                    <a:pt x="217" y="553"/>
                  </a:lnTo>
                  <a:lnTo>
                    <a:pt x="43" y="16"/>
                  </a:lnTo>
                  <a:lnTo>
                    <a:pt x="39" y="8"/>
                  </a:lnTo>
                  <a:lnTo>
                    <a:pt x="32" y="3"/>
                  </a:lnTo>
                  <a:lnTo>
                    <a:pt x="25" y="0"/>
                  </a:lnTo>
                  <a:lnTo>
                    <a:pt x="16" y="1"/>
                  </a:lnTo>
                  <a:close/>
                </a:path>
              </a:pathLst>
            </a:custGeom>
            <a:solidFill>
              <a:srgbClr val="000000"/>
            </a:solidFill>
            <a:ln w="9525">
              <a:noFill/>
              <a:round/>
              <a:headEnd/>
              <a:tailEnd/>
            </a:ln>
          </p:spPr>
          <p:txBody>
            <a:bodyPr/>
            <a:lstStyle/>
            <a:p>
              <a:pPr rtl="0"/>
              <a:endParaRPr lang="en-US" sz="3800"/>
            </a:p>
          </p:txBody>
        </p:sp>
        <p:sp>
          <p:nvSpPr>
            <p:cNvPr id="41697" name="Freeform 737"/>
            <p:cNvSpPr>
              <a:spLocks/>
            </p:cNvSpPr>
            <p:nvPr/>
          </p:nvSpPr>
          <p:spPr bwMode="auto">
            <a:xfrm flipH="1">
              <a:off x="443" y="1364"/>
              <a:ext cx="49" cy="53"/>
            </a:xfrm>
            <a:custGeom>
              <a:avLst/>
              <a:gdLst>
                <a:gd name="T0" fmla="*/ 8 w 213"/>
                <a:gd name="T1" fmla="*/ 8 h 230"/>
                <a:gd name="T2" fmla="*/ 3 w 213"/>
                <a:gd name="T3" fmla="*/ 15 h 230"/>
                <a:gd name="T4" fmla="*/ 0 w 213"/>
                <a:gd name="T5" fmla="*/ 26 h 230"/>
                <a:gd name="T6" fmla="*/ 0 w 213"/>
                <a:gd name="T7" fmla="*/ 39 h 230"/>
                <a:gd name="T8" fmla="*/ 1 w 213"/>
                <a:gd name="T9" fmla="*/ 48 h 230"/>
                <a:gd name="T10" fmla="*/ 4 w 213"/>
                <a:gd name="T11" fmla="*/ 51 h 230"/>
                <a:gd name="T12" fmla="*/ 8 w 213"/>
                <a:gd name="T13" fmla="*/ 50 h 230"/>
                <a:gd name="T14" fmla="*/ 10 w 213"/>
                <a:gd name="T15" fmla="*/ 47 h 230"/>
                <a:gd name="T16" fmla="*/ 10 w 213"/>
                <a:gd name="T17" fmla="*/ 32 h 230"/>
                <a:gd name="T18" fmla="*/ 14 w 213"/>
                <a:gd name="T19" fmla="*/ 16 h 230"/>
                <a:gd name="T20" fmla="*/ 19 w 213"/>
                <a:gd name="T21" fmla="*/ 12 h 230"/>
                <a:gd name="T22" fmla="*/ 23 w 213"/>
                <a:gd name="T23" fmla="*/ 10 h 230"/>
                <a:gd name="T24" fmla="*/ 26 w 213"/>
                <a:gd name="T25" fmla="*/ 10 h 230"/>
                <a:gd name="T26" fmla="*/ 28 w 213"/>
                <a:gd name="T27" fmla="*/ 10 h 230"/>
                <a:gd name="T28" fmla="*/ 29 w 213"/>
                <a:gd name="T29" fmla="*/ 10 h 230"/>
                <a:gd name="T30" fmla="*/ 29 w 213"/>
                <a:gd name="T31" fmla="*/ 11 h 230"/>
                <a:gd name="T32" fmla="*/ 31 w 213"/>
                <a:gd name="T33" fmla="*/ 11 h 230"/>
                <a:gd name="T34" fmla="*/ 33 w 213"/>
                <a:gd name="T35" fmla="*/ 12 h 230"/>
                <a:gd name="T36" fmla="*/ 38 w 213"/>
                <a:gd name="T37" fmla="*/ 22 h 230"/>
                <a:gd name="T38" fmla="*/ 39 w 213"/>
                <a:gd name="T39" fmla="*/ 41 h 230"/>
                <a:gd name="T40" fmla="*/ 38 w 213"/>
                <a:gd name="T41" fmla="*/ 49 h 230"/>
                <a:gd name="T42" fmla="*/ 40 w 213"/>
                <a:gd name="T43" fmla="*/ 52 h 230"/>
                <a:gd name="T44" fmla="*/ 44 w 213"/>
                <a:gd name="T45" fmla="*/ 53 h 230"/>
                <a:gd name="T46" fmla="*/ 47 w 213"/>
                <a:gd name="T47" fmla="*/ 51 h 230"/>
                <a:gd name="T48" fmla="*/ 48 w 213"/>
                <a:gd name="T49" fmla="*/ 47 h 230"/>
                <a:gd name="T50" fmla="*/ 49 w 213"/>
                <a:gd name="T51" fmla="*/ 38 h 230"/>
                <a:gd name="T52" fmla="*/ 49 w 213"/>
                <a:gd name="T53" fmla="*/ 26 h 230"/>
                <a:gd name="T54" fmla="*/ 46 w 213"/>
                <a:gd name="T55" fmla="*/ 13 h 230"/>
                <a:gd name="T56" fmla="*/ 41 w 213"/>
                <a:gd name="T57" fmla="*/ 6 h 230"/>
                <a:gd name="T58" fmla="*/ 39 w 213"/>
                <a:gd name="T59" fmla="*/ 4 h 230"/>
                <a:gd name="T60" fmla="*/ 35 w 213"/>
                <a:gd name="T61" fmla="*/ 2 h 230"/>
                <a:gd name="T62" fmla="*/ 32 w 213"/>
                <a:gd name="T63" fmla="*/ 1 h 230"/>
                <a:gd name="T64" fmla="*/ 30 w 213"/>
                <a:gd name="T65" fmla="*/ 0 h 230"/>
                <a:gd name="T66" fmla="*/ 31 w 213"/>
                <a:gd name="T67" fmla="*/ 1 h 230"/>
                <a:gd name="T68" fmla="*/ 30 w 213"/>
                <a:gd name="T69" fmla="*/ 0 h 230"/>
                <a:gd name="T70" fmla="*/ 27 w 213"/>
                <a:gd name="T71" fmla="*/ 0 h 230"/>
                <a:gd name="T72" fmla="*/ 21 w 213"/>
                <a:gd name="T73" fmla="*/ 0 h 230"/>
                <a:gd name="T74" fmla="*/ 14 w 213"/>
                <a:gd name="T75" fmla="*/ 2 h 23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3"/>
                <a:gd name="T115" fmla="*/ 0 h 230"/>
                <a:gd name="T116" fmla="*/ 213 w 213"/>
                <a:gd name="T117" fmla="*/ 230 h 23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3" h="230">
                  <a:moveTo>
                    <a:pt x="46" y="21"/>
                  </a:moveTo>
                  <a:lnTo>
                    <a:pt x="33" y="34"/>
                  </a:lnTo>
                  <a:lnTo>
                    <a:pt x="22" y="49"/>
                  </a:lnTo>
                  <a:lnTo>
                    <a:pt x="13" y="67"/>
                  </a:lnTo>
                  <a:lnTo>
                    <a:pt x="6" y="88"/>
                  </a:lnTo>
                  <a:lnTo>
                    <a:pt x="2" y="113"/>
                  </a:lnTo>
                  <a:lnTo>
                    <a:pt x="0" y="139"/>
                  </a:lnTo>
                  <a:lnTo>
                    <a:pt x="0" y="169"/>
                  </a:lnTo>
                  <a:lnTo>
                    <a:pt x="1" y="200"/>
                  </a:lnTo>
                  <a:lnTo>
                    <a:pt x="3" y="209"/>
                  </a:lnTo>
                  <a:lnTo>
                    <a:pt x="9" y="216"/>
                  </a:lnTo>
                  <a:lnTo>
                    <a:pt x="16" y="220"/>
                  </a:lnTo>
                  <a:lnTo>
                    <a:pt x="24" y="221"/>
                  </a:lnTo>
                  <a:lnTo>
                    <a:pt x="33" y="218"/>
                  </a:lnTo>
                  <a:lnTo>
                    <a:pt x="40" y="213"/>
                  </a:lnTo>
                  <a:lnTo>
                    <a:pt x="44" y="205"/>
                  </a:lnTo>
                  <a:lnTo>
                    <a:pt x="45" y="196"/>
                  </a:lnTo>
                  <a:lnTo>
                    <a:pt x="44" y="139"/>
                  </a:lnTo>
                  <a:lnTo>
                    <a:pt x="49" y="97"/>
                  </a:lnTo>
                  <a:lnTo>
                    <a:pt x="61" y="71"/>
                  </a:lnTo>
                  <a:lnTo>
                    <a:pt x="74" y="56"/>
                  </a:lnTo>
                  <a:lnTo>
                    <a:pt x="81" y="51"/>
                  </a:lnTo>
                  <a:lnTo>
                    <a:pt x="91" y="47"/>
                  </a:lnTo>
                  <a:lnTo>
                    <a:pt x="98" y="44"/>
                  </a:lnTo>
                  <a:lnTo>
                    <a:pt x="106" y="44"/>
                  </a:lnTo>
                  <a:lnTo>
                    <a:pt x="113" y="44"/>
                  </a:lnTo>
                  <a:lnTo>
                    <a:pt x="118" y="44"/>
                  </a:lnTo>
                  <a:lnTo>
                    <a:pt x="122" y="45"/>
                  </a:lnTo>
                  <a:lnTo>
                    <a:pt x="123" y="45"/>
                  </a:lnTo>
                  <a:lnTo>
                    <a:pt x="124" y="45"/>
                  </a:lnTo>
                  <a:lnTo>
                    <a:pt x="126" y="45"/>
                  </a:lnTo>
                  <a:lnTo>
                    <a:pt x="126" y="47"/>
                  </a:lnTo>
                  <a:lnTo>
                    <a:pt x="127" y="47"/>
                  </a:lnTo>
                  <a:lnTo>
                    <a:pt x="133" y="48"/>
                  </a:lnTo>
                  <a:lnTo>
                    <a:pt x="140" y="51"/>
                  </a:lnTo>
                  <a:lnTo>
                    <a:pt x="145" y="54"/>
                  </a:lnTo>
                  <a:lnTo>
                    <a:pt x="150" y="60"/>
                  </a:lnTo>
                  <a:lnTo>
                    <a:pt x="165" y="94"/>
                  </a:lnTo>
                  <a:lnTo>
                    <a:pt x="170" y="135"/>
                  </a:lnTo>
                  <a:lnTo>
                    <a:pt x="169" y="176"/>
                  </a:lnTo>
                  <a:lnTo>
                    <a:pt x="166" y="204"/>
                  </a:lnTo>
                  <a:lnTo>
                    <a:pt x="166" y="213"/>
                  </a:lnTo>
                  <a:lnTo>
                    <a:pt x="169" y="221"/>
                  </a:lnTo>
                  <a:lnTo>
                    <a:pt x="175" y="226"/>
                  </a:lnTo>
                  <a:lnTo>
                    <a:pt x="183" y="230"/>
                  </a:lnTo>
                  <a:lnTo>
                    <a:pt x="192" y="229"/>
                  </a:lnTo>
                  <a:lnTo>
                    <a:pt x="200" y="226"/>
                  </a:lnTo>
                  <a:lnTo>
                    <a:pt x="205" y="220"/>
                  </a:lnTo>
                  <a:lnTo>
                    <a:pt x="209" y="212"/>
                  </a:lnTo>
                  <a:lnTo>
                    <a:pt x="210" y="203"/>
                  </a:lnTo>
                  <a:lnTo>
                    <a:pt x="211" y="186"/>
                  </a:lnTo>
                  <a:lnTo>
                    <a:pt x="213" y="165"/>
                  </a:lnTo>
                  <a:lnTo>
                    <a:pt x="213" y="139"/>
                  </a:lnTo>
                  <a:lnTo>
                    <a:pt x="211" y="112"/>
                  </a:lnTo>
                  <a:lnTo>
                    <a:pt x="206" y="83"/>
                  </a:lnTo>
                  <a:lnTo>
                    <a:pt x="198" y="57"/>
                  </a:lnTo>
                  <a:lnTo>
                    <a:pt x="185" y="34"/>
                  </a:lnTo>
                  <a:lnTo>
                    <a:pt x="180" y="27"/>
                  </a:lnTo>
                  <a:lnTo>
                    <a:pt x="175" y="22"/>
                  </a:lnTo>
                  <a:lnTo>
                    <a:pt x="169" y="17"/>
                  </a:lnTo>
                  <a:lnTo>
                    <a:pt x="162" y="12"/>
                  </a:lnTo>
                  <a:lnTo>
                    <a:pt x="154" y="9"/>
                  </a:lnTo>
                  <a:lnTo>
                    <a:pt x="146" y="6"/>
                  </a:lnTo>
                  <a:lnTo>
                    <a:pt x="139" y="4"/>
                  </a:lnTo>
                  <a:lnTo>
                    <a:pt x="131" y="2"/>
                  </a:lnTo>
                  <a:lnTo>
                    <a:pt x="132" y="2"/>
                  </a:lnTo>
                  <a:lnTo>
                    <a:pt x="133" y="2"/>
                  </a:lnTo>
                  <a:lnTo>
                    <a:pt x="133" y="4"/>
                  </a:lnTo>
                  <a:lnTo>
                    <a:pt x="135" y="4"/>
                  </a:lnTo>
                  <a:lnTo>
                    <a:pt x="132" y="2"/>
                  </a:lnTo>
                  <a:lnTo>
                    <a:pt x="126" y="1"/>
                  </a:lnTo>
                  <a:lnTo>
                    <a:pt x="117" y="0"/>
                  </a:lnTo>
                  <a:lnTo>
                    <a:pt x="105" y="0"/>
                  </a:lnTo>
                  <a:lnTo>
                    <a:pt x="91" y="1"/>
                  </a:lnTo>
                  <a:lnTo>
                    <a:pt x="76" y="4"/>
                  </a:lnTo>
                  <a:lnTo>
                    <a:pt x="61" y="10"/>
                  </a:lnTo>
                  <a:lnTo>
                    <a:pt x="46" y="21"/>
                  </a:lnTo>
                  <a:close/>
                </a:path>
              </a:pathLst>
            </a:custGeom>
            <a:solidFill>
              <a:srgbClr val="000000"/>
            </a:solidFill>
            <a:ln w="9525">
              <a:noFill/>
              <a:round/>
              <a:headEnd/>
              <a:tailEnd/>
            </a:ln>
          </p:spPr>
          <p:txBody>
            <a:bodyPr/>
            <a:lstStyle/>
            <a:p>
              <a:pPr rtl="0"/>
              <a:endParaRPr lang="en-US" sz="3800"/>
            </a:p>
          </p:txBody>
        </p:sp>
        <p:sp>
          <p:nvSpPr>
            <p:cNvPr id="41698" name="Freeform 738"/>
            <p:cNvSpPr>
              <a:spLocks/>
            </p:cNvSpPr>
            <p:nvPr/>
          </p:nvSpPr>
          <p:spPr bwMode="auto">
            <a:xfrm flipH="1">
              <a:off x="541" y="1408"/>
              <a:ext cx="179" cy="66"/>
            </a:xfrm>
            <a:custGeom>
              <a:avLst/>
              <a:gdLst>
                <a:gd name="T0" fmla="*/ 1 w 778"/>
                <a:gd name="T1" fmla="*/ 60 h 286"/>
                <a:gd name="T2" fmla="*/ 0 w 778"/>
                <a:gd name="T3" fmla="*/ 66 h 286"/>
                <a:gd name="T4" fmla="*/ 179 w 778"/>
                <a:gd name="T5" fmla="*/ 66 h 286"/>
                <a:gd name="T6" fmla="*/ 178 w 778"/>
                <a:gd name="T7" fmla="*/ 60 h 286"/>
                <a:gd name="T8" fmla="*/ 176 w 778"/>
                <a:gd name="T9" fmla="*/ 54 h 286"/>
                <a:gd name="T10" fmla="*/ 174 w 778"/>
                <a:gd name="T11" fmla="*/ 47 h 286"/>
                <a:gd name="T12" fmla="*/ 171 w 778"/>
                <a:gd name="T13" fmla="*/ 41 h 286"/>
                <a:gd name="T14" fmla="*/ 168 w 778"/>
                <a:gd name="T15" fmla="*/ 36 h 286"/>
                <a:gd name="T16" fmla="*/ 164 w 778"/>
                <a:gd name="T17" fmla="*/ 31 h 286"/>
                <a:gd name="T18" fmla="*/ 159 w 778"/>
                <a:gd name="T19" fmla="*/ 26 h 286"/>
                <a:gd name="T20" fmla="*/ 154 w 778"/>
                <a:gd name="T21" fmla="*/ 21 h 286"/>
                <a:gd name="T22" fmla="*/ 148 w 778"/>
                <a:gd name="T23" fmla="*/ 17 h 286"/>
                <a:gd name="T24" fmla="*/ 142 w 778"/>
                <a:gd name="T25" fmla="*/ 13 h 286"/>
                <a:gd name="T26" fmla="*/ 136 w 778"/>
                <a:gd name="T27" fmla="*/ 10 h 286"/>
                <a:gd name="T28" fmla="*/ 129 w 778"/>
                <a:gd name="T29" fmla="*/ 7 h 286"/>
                <a:gd name="T30" fmla="*/ 121 w 778"/>
                <a:gd name="T31" fmla="*/ 4 h 286"/>
                <a:gd name="T32" fmla="*/ 114 w 778"/>
                <a:gd name="T33" fmla="*/ 3 h 286"/>
                <a:gd name="T34" fmla="*/ 106 w 778"/>
                <a:gd name="T35" fmla="*/ 1 h 286"/>
                <a:gd name="T36" fmla="*/ 98 w 778"/>
                <a:gd name="T37" fmla="*/ 0 h 286"/>
                <a:gd name="T38" fmla="*/ 90 w 778"/>
                <a:gd name="T39" fmla="*/ 0 h 286"/>
                <a:gd name="T40" fmla="*/ 82 w 778"/>
                <a:gd name="T41" fmla="*/ 0 h 286"/>
                <a:gd name="T42" fmla="*/ 74 w 778"/>
                <a:gd name="T43" fmla="*/ 1 h 286"/>
                <a:gd name="T44" fmla="*/ 66 w 778"/>
                <a:gd name="T45" fmla="*/ 3 h 286"/>
                <a:gd name="T46" fmla="*/ 58 w 778"/>
                <a:gd name="T47" fmla="*/ 4 h 286"/>
                <a:gd name="T48" fmla="*/ 51 w 778"/>
                <a:gd name="T49" fmla="*/ 7 h 286"/>
                <a:gd name="T50" fmla="*/ 44 w 778"/>
                <a:gd name="T51" fmla="*/ 10 h 286"/>
                <a:gd name="T52" fmla="*/ 38 w 778"/>
                <a:gd name="T53" fmla="*/ 13 h 286"/>
                <a:gd name="T54" fmla="*/ 31 w 778"/>
                <a:gd name="T55" fmla="*/ 17 h 286"/>
                <a:gd name="T56" fmla="*/ 26 w 778"/>
                <a:gd name="T57" fmla="*/ 21 h 286"/>
                <a:gd name="T58" fmla="*/ 20 w 778"/>
                <a:gd name="T59" fmla="*/ 26 h 286"/>
                <a:gd name="T60" fmla="*/ 15 w 778"/>
                <a:gd name="T61" fmla="*/ 31 h 286"/>
                <a:gd name="T62" fmla="*/ 11 w 778"/>
                <a:gd name="T63" fmla="*/ 36 h 286"/>
                <a:gd name="T64" fmla="*/ 8 w 778"/>
                <a:gd name="T65" fmla="*/ 42 h 286"/>
                <a:gd name="T66" fmla="*/ 5 w 778"/>
                <a:gd name="T67" fmla="*/ 48 h 286"/>
                <a:gd name="T68" fmla="*/ 3 w 778"/>
                <a:gd name="T69" fmla="*/ 54 h 286"/>
                <a:gd name="T70" fmla="*/ 1 w 778"/>
                <a:gd name="T71" fmla="*/ 60 h 2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78"/>
                <a:gd name="T109" fmla="*/ 0 h 286"/>
                <a:gd name="T110" fmla="*/ 778 w 778"/>
                <a:gd name="T111" fmla="*/ 286 h 28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78" h="286">
                  <a:moveTo>
                    <a:pt x="4" y="260"/>
                  </a:moveTo>
                  <a:lnTo>
                    <a:pt x="0" y="286"/>
                  </a:lnTo>
                  <a:lnTo>
                    <a:pt x="778" y="286"/>
                  </a:lnTo>
                  <a:lnTo>
                    <a:pt x="774" y="260"/>
                  </a:lnTo>
                  <a:lnTo>
                    <a:pt x="767" y="233"/>
                  </a:lnTo>
                  <a:lnTo>
                    <a:pt x="757" y="205"/>
                  </a:lnTo>
                  <a:lnTo>
                    <a:pt x="744" y="179"/>
                  </a:lnTo>
                  <a:lnTo>
                    <a:pt x="730" y="156"/>
                  </a:lnTo>
                  <a:lnTo>
                    <a:pt x="711" y="133"/>
                  </a:lnTo>
                  <a:lnTo>
                    <a:pt x="691" y="112"/>
                  </a:lnTo>
                  <a:lnTo>
                    <a:pt x="669" y="91"/>
                  </a:lnTo>
                  <a:lnTo>
                    <a:pt x="644" y="73"/>
                  </a:lnTo>
                  <a:lnTo>
                    <a:pt x="618" y="57"/>
                  </a:lnTo>
                  <a:lnTo>
                    <a:pt x="589" y="43"/>
                  </a:lnTo>
                  <a:lnTo>
                    <a:pt x="559" y="30"/>
                  </a:lnTo>
                  <a:lnTo>
                    <a:pt x="528" y="19"/>
                  </a:lnTo>
                  <a:lnTo>
                    <a:pt x="496" y="12"/>
                  </a:lnTo>
                  <a:lnTo>
                    <a:pt x="462" y="5"/>
                  </a:lnTo>
                  <a:lnTo>
                    <a:pt x="427" y="1"/>
                  </a:lnTo>
                  <a:lnTo>
                    <a:pt x="390" y="0"/>
                  </a:lnTo>
                  <a:lnTo>
                    <a:pt x="355" y="1"/>
                  </a:lnTo>
                  <a:lnTo>
                    <a:pt x="320" y="5"/>
                  </a:lnTo>
                  <a:lnTo>
                    <a:pt x="285" y="12"/>
                  </a:lnTo>
                  <a:lnTo>
                    <a:pt x="253" y="19"/>
                  </a:lnTo>
                  <a:lnTo>
                    <a:pt x="221" y="30"/>
                  </a:lnTo>
                  <a:lnTo>
                    <a:pt x="191" y="43"/>
                  </a:lnTo>
                  <a:lnTo>
                    <a:pt x="163" y="58"/>
                  </a:lnTo>
                  <a:lnTo>
                    <a:pt x="136" y="74"/>
                  </a:lnTo>
                  <a:lnTo>
                    <a:pt x="111" y="92"/>
                  </a:lnTo>
                  <a:lnTo>
                    <a:pt x="87" y="113"/>
                  </a:lnTo>
                  <a:lnTo>
                    <a:pt x="67" y="134"/>
                  </a:lnTo>
                  <a:lnTo>
                    <a:pt x="48" y="157"/>
                  </a:lnTo>
                  <a:lnTo>
                    <a:pt x="34" y="181"/>
                  </a:lnTo>
                  <a:lnTo>
                    <a:pt x="21" y="207"/>
                  </a:lnTo>
                  <a:lnTo>
                    <a:pt x="11" y="233"/>
                  </a:lnTo>
                  <a:lnTo>
                    <a:pt x="4" y="260"/>
                  </a:lnTo>
                  <a:close/>
                </a:path>
              </a:pathLst>
            </a:custGeom>
            <a:solidFill>
              <a:srgbClr val="000000"/>
            </a:solidFill>
            <a:ln w="9525">
              <a:noFill/>
              <a:round/>
              <a:headEnd/>
              <a:tailEnd/>
            </a:ln>
          </p:spPr>
          <p:txBody>
            <a:bodyPr/>
            <a:lstStyle/>
            <a:p>
              <a:pPr rtl="0"/>
              <a:endParaRPr lang="en-US" sz="3800"/>
            </a:p>
          </p:txBody>
        </p:sp>
        <p:sp>
          <p:nvSpPr>
            <p:cNvPr id="41699" name="Freeform 739"/>
            <p:cNvSpPr>
              <a:spLocks/>
            </p:cNvSpPr>
            <p:nvPr/>
          </p:nvSpPr>
          <p:spPr bwMode="auto">
            <a:xfrm flipH="1">
              <a:off x="554" y="1418"/>
              <a:ext cx="153" cy="45"/>
            </a:xfrm>
            <a:custGeom>
              <a:avLst/>
              <a:gdLst>
                <a:gd name="T0" fmla="*/ 77 w 666"/>
                <a:gd name="T1" fmla="*/ 0 h 198"/>
                <a:gd name="T2" fmla="*/ 83 w 666"/>
                <a:gd name="T3" fmla="*/ 0 h 198"/>
                <a:gd name="T4" fmla="*/ 90 w 666"/>
                <a:gd name="T5" fmla="*/ 1 h 198"/>
                <a:gd name="T6" fmla="*/ 96 w 666"/>
                <a:gd name="T7" fmla="*/ 2 h 198"/>
                <a:gd name="T8" fmla="*/ 103 w 666"/>
                <a:gd name="T9" fmla="*/ 3 h 198"/>
                <a:gd name="T10" fmla="*/ 109 w 666"/>
                <a:gd name="T11" fmla="*/ 5 h 198"/>
                <a:gd name="T12" fmla="*/ 114 w 666"/>
                <a:gd name="T13" fmla="*/ 8 h 198"/>
                <a:gd name="T14" fmla="*/ 120 w 666"/>
                <a:gd name="T15" fmla="*/ 10 h 198"/>
                <a:gd name="T16" fmla="*/ 125 w 666"/>
                <a:gd name="T17" fmla="*/ 13 h 198"/>
                <a:gd name="T18" fmla="*/ 130 w 666"/>
                <a:gd name="T19" fmla="*/ 16 h 198"/>
                <a:gd name="T20" fmla="*/ 135 w 666"/>
                <a:gd name="T21" fmla="*/ 19 h 198"/>
                <a:gd name="T22" fmla="*/ 139 w 666"/>
                <a:gd name="T23" fmla="*/ 23 h 198"/>
                <a:gd name="T24" fmla="*/ 142 w 666"/>
                <a:gd name="T25" fmla="*/ 27 h 198"/>
                <a:gd name="T26" fmla="*/ 146 w 666"/>
                <a:gd name="T27" fmla="*/ 31 h 198"/>
                <a:gd name="T28" fmla="*/ 149 w 666"/>
                <a:gd name="T29" fmla="*/ 35 h 198"/>
                <a:gd name="T30" fmla="*/ 151 w 666"/>
                <a:gd name="T31" fmla="*/ 40 h 198"/>
                <a:gd name="T32" fmla="*/ 153 w 666"/>
                <a:gd name="T33" fmla="*/ 45 h 198"/>
                <a:gd name="T34" fmla="*/ 149 w 666"/>
                <a:gd name="T35" fmla="*/ 45 h 198"/>
                <a:gd name="T36" fmla="*/ 143 w 666"/>
                <a:gd name="T37" fmla="*/ 45 h 198"/>
                <a:gd name="T38" fmla="*/ 135 w 666"/>
                <a:gd name="T39" fmla="*/ 45 h 198"/>
                <a:gd name="T40" fmla="*/ 126 w 666"/>
                <a:gd name="T41" fmla="*/ 45 h 198"/>
                <a:gd name="T42" fmla="*/ 115 w 666"/>
                <a:gd name="T43" fmla="*/ 45 h 198"/>
                <a:gd name="T44" fmla="*/ 102 w 666"/>
                <a:gd name="T45" fmla="*/ 45 h 198"/>
                <a:gd name="T46" fmla="*/ 90 w 666"/>
                <a:gd name="T47" fmla="*/ 45 h 198"/>
                <a:gd name="T48" fmla="*/ 77 w 666"/>
                <a:gd name="T49" fmla="*/ 45 h 198"/>
                <a:gd name="T50" fmla="*/ 63 w 666"/>
                <a:gd name="T51" fmla="*/ 45 h 198"/>
                <a:gd name="T52" fmla="*/ 51 w 666"/>
                <a:gd name="T53" fmla="*/ 45 h 198"/>
                <a:gd name="T54" fmla="*/ 38 w 666"/>
                <a:gd name="T55" fmla="*/ 45 h 198"/>
                <a:gd name="T56" fmla="*/ 27 w 666"/>
                <a:gd name="T57" fmla="*/ 45 h 198"/>
                <a:gd name="T58" fmla="*/ 18 w 666"/>
                <a:gd name="T59" fmla="*/ 45 h 198"/>
                <a:gd name="T60" fmla="*/ 10 w 666"/>
                <a:gd name="T61" fmla="*/ 45 h 198"/>
                <a:gd name="T62" fmla="*/ 4 w 666"/>
                <a:gd name="T63" fmla="*/ 45 h 198"/>
                <a:gd name="T64" fmla="*/ 0 w 666"/>
                <a:gd name="T65" fmla="*/ 45 h 198"/>
                <a:gd name="T66" fmla="*/ 2 w 666"/>
                <a:gd name="T67" fmla="*/ 40 h 198"/>
                <a:gd name="T68" fmla="*/ 4 w 666"/>
                <a:gd name="T69" fmla="*/ 35 h 198"/>
                <a:gd name="T70" fmla="*/ 7 w 666"/>
                <a:gd name="T71" fmla="*/ 31 h 198"/>
                <a:gd name="T72" fmla="*/ 11 w 666"/>
                <a:gd name="T73" fmla="*/ 27 h 198"/>
                <a:gd name="T74" fmla="*/ 14 w 666"/>
                <a:gd name="T75" fmla="*/ 23 h 198"/>
                <a:gd name="T76" fmla="*/ 19 w 666"/>
                <a:gd name="T77" fmla="*/ 19 h 198"/>
                <a:gd name="T78" fmla="*/ 23 w 666"/>
                <a:gd name="T79" fmla="*/ 16 h 198"/>
                <a:gd name="T80" fmla="*/ 28 w 666"/>
                <a:gd name="T81" fmla="*/ 13 h 198"/>
                <a:gd name="T82" fmla="*/ 33 w 666"/>
                <a:gd name="T83" fmla="*/ 10 h 198"/>
                <a:gd name="T84" fmla="*/ 39 w 666"/>
                <a:gd name="T85" fmla="*/ 8 h 198"/>
                <a:gd name="T86" fmla="*/ 45 w 666"/>
                <a:gd name="T87" fmla="*/ 5 h 198"/>
                <a:gd name="T88" fmla="*/ 51 w 666"/>
                <a:gd name="T89" fmla="*/ 3 h 198"/>
                <a:gd name="T90" fmla="*/ 57 w 666"/>
                <a:gd name="T91" fmla="*/ 2 h 198"/>
                <a:gd name="T92" fmla="*/ 63 w 666"/>
                <a:gd name="T93" fmla="*/ 1 h 198"/>
                <a:gd name="T94" fmla="*/ 70 w 666"/>
                <a:gd name="T95" fmla="*/ 0 h 198"/>
                <a:gd name="T96" fmla="*/ 77 w 666"/>
                <a:gd name="T97" fmla="*/ 0 h 19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66"/>
                <a:gd name="T148" fmla="*/ 0 h 198"/>
                <a:gd name="T149" fmla="*/ 666 w 666"/>
                <a:gd name="T150" fmla="*/ 198 h 19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66" h="198">
                  <a:moveTo>
                    <a:pt x="334" y="0"/>
                  </a:moveTo>
                  <a:lnTo>
                    <a:pt x="363" y="1"/>
                  </a:lnTo>
                  <a:lnTo>
                    <a:pt x="393" y="4"/>
                  </a:lnTo>
                  <a:lnTo>
                    <a:pt x="420" y="8"/>
                  </a:lnTo>
                  <a:lnTo>
                    <a:pt x="447" y="14"/>
                  </a:lnTo>
                  <a:lnTo>
                    <a:pt x="473" y="24"/>
                  </a:lnTo>
                  <a:lnTo>
                    <a:pt x="498" y="33"/>
                  </a:lnTo>
                  <a:lnTo>
                    <a:pt x="523" y="43"/>
                  </a:lnTo>
                  <a:lnTo>
                    <a:pt x="545" y="56"/>
                  </a:lnTo>
                  <a:lnTo>
                    <a:pt x="567" y="70"/>
                  </a:lnTo>
                  <a:lnTo>
                    <a:pt x="587" y="85"/>
                  </a:lnTo>
                  <a:lnTo>
                    <a:pt x="605" y="102"/>
                  </a:lnTo>
                  <a:lnTo>
                    <a:pt x="620" y="119"/>
                  </a:lnTo>
                  <a:lnTo>
                    <a:pt x="635" y="137"/>
                  </a:lnTo>
                  <a:lnTo>
                    <a:pt x="648" y="156"/>
                  </a:lnTo>
                  <a:lnTo>
                    <a:pt x="658" y="177"/>
                  </a:lnTo>
                  <a:lnTo>
                    <a:pt x="666" y="198"/>
                  </a:lnTo>
                  <a:lnTo>
                    <a:pt x="650" y="198"/>
                  </a:lnTo>
                  <a:lnTo>
                    <a:pt x="624" y="198"/>
                  </a:lnTo>
                  <a:lnTo>
                    <a:pt x="589" y="198"/>
                  </a:lnTo>
                  <a:lnTo>
                    <a:pt x="548" y="198"/>
                  </a:lnTo>
                  <a:lnTo>
                    <a:pt x="499" y="198"/>
                  </a:lnTo>
                  <a:lnTo>
                    <a:pt x="446" y="198"/>
                  </a:lnTo>
                  <a:lnTo>
                    <a:pt x="390" y="198"/>
                  </a:lnTo>
                  <a:lnTo>
                    <a:pt x="333" y="198"/>
                  </a:lnTo>
                  <a:lnTo>
                    <a:pt x="276" y="198"/>
                  </a:lnTo>
                  <a:lnTo>
                    <a:pt x="220" y="198"/>
                  </a:lnTo>
                  <a:lnTo>
                    <a:pt x="167" y="198"/>
                  </a:lnTo>
                  <a:lnTo>
                    <a:pt x="119" y="198"/>
                  </a:lnTo>
                  <a:lnTo>
                    <a:pt x="77" y="198"/>
                  </a:lnTo>
                  <a:lnTo>
                    <a:pt x="42" y="198"/>
                  </a:lnTo>
                  <a:lnTo>
                    <a:pt x="16" y="198"/>
                  </a:lnTo>
                  <a:lnTo>
                    <a:pt x="0" y="198"/>
                  </a:lnTo>
                  <a:lnTo>
                    <a:pt x="8" y="177"/>
                  </a:lnTo>
                  <a:lnTo>
                    <a:pt x="18" y="156"/>
                  </a:lnTo>
                  <a:lnTo>
                    <a:pt x="31" y="137"/>
                  </a:lnTo>
                  <a:lnTo>
                    <a:pt x="46" y="119"/>
                  </a:lnTo>
                  <a:lnTo>
                    <a:pt x="63" y="102"/>
                  </a:lnTo>
                  <a:lnTo>
                    <a:pt x="81" y="85"/>
                  </a:lnTo>
                  <a:lnTo>
                    <a:pt x="100" y="70"/>
                  </a:lnTo>
                  <a:lnTo>
                    <a:pt x="121" y="56"/>
                  </a:lnTo>
                  <a:lnTo>
                    <a:pt x="145" y="43"/>
                  </a:lnTo>
                  <a:lnTo>
                    <a:pt x="168" y="33"/>
                  </a:lnTo>
                  <a:lnTo>
                    <a:pt x="194" y="24"/>
                  </a:lnTo>
                  <a:lnTo>
                    <a:pt x="220" y="14"/>
                  </a:lnTo>
                  <a:lnTo>
                    <a:pt x="247" y="8"/>
                  </a:lnTo>
                  <a:lnTo>
                    <a:pt x="276" y="4"/>
                  </a:lnTo>
                  <a:lnTo>
                    <a:pt x="304" y="1"/>
                  </a:lnTo>
                  <a:lnTo>
                    <a:pt x="334" y="0"/>
                  </a:lnTo>
                  <a:close/>
                </a:path>
              </a:pathLst>
            </a:custGeom>
            <a:solidFill>
              <a:srgbClr val="C0C0C0"/>
            </a:solidFill>
            <a:ln w="9525">
              <a:noFill/>
              <a:round/>
              <a:headEnd/>
              <a:tailEnd/>
            </a:ln>
          </p:spPr>
          <p:txBody>
            <a:bodyPr/>
            <a:lstStyle/>
            <a:p>
              <a:pPr rtl="0"/>
              <a:endParaRPr lang="en-US" sz="3800"/>
            </a:p>
          </p:txBody>
        </p:sp>
        <p:sp>
          <p:nvSpPr>
            <p:cNvPr id="41700" name="Freeform 740"/>
            <p:cNvSpPr>
              <a:spLocks/>
            </p:cNvSpPr>
            <p:nvPr/>
          </p:nvSpPr>
          <p:spPr bwMode="auto">
            <a:xfrm flipH="1">
              <a:off x="541" y="1463"/>
              <a:ext cx="179" cy="31"/>
            </a:xfrm>
            <a:custGeom>
              <a:avLst/>
              <a:gdLst>
                <a:gd name="T0" fmla="*/ 173 w 778"/>
                <a:gd name="T1" fmla="*/ 0 h 135"/>
                <a:gd name="T2" fmla="*/ 2 w 778"/>
                <a:gd name="T3" fmla="*/ 0 h 135"/>
                <a:gd name="T4" fmla="*/ 1 w 778"/>
                <a:gd name="T5" fmla="*/ 4 h 135"/>
                <a:gd name="T6" fmla="*/ 0 w 778"/>
                <a:gd name="T7" fmla="*/ 14 h 135"/>
                <a:gd name="T8" fmla="*/ 0 w 778"/>
                <a:gd name="T9" fmla="*/ 17 h 135"/>
                <a:gd name="T10" fmla="*/ 0 w 778"/>
                <a:gd name="T11" fmla="*/ 20 h 135"/>
                <a:gd name="T12" fmla="*/ 1 w 778"/>
                <a:gd name="T13" fmla="*/ 24 h 135"/>
                <a:gd name="T14" fmla="*/ 2 w 778"/>
                <a:gd name="T15" fmla="*/ 27 h 135"/>
                <a:gd name="T16" fmla="*/ 3 w 778"/>
                <a:gd name="T17" fmla="*/ 31 h 135"/>
                <a:gd name="T18" fmla="*/ 176 w 778"/>
                <a:gd name="T19" fmla="*/ 31 h 135"/>
                <a:gd name="T20" fmla="*/ 177 w 778"/>
                <a:gd name="T21" fmla="*/ 27 h 135"/>
                <a:gd name="T22" fmla="*/ 178 w 778"/>
                <a:gd name="T23" fmla="*/ 24 h 135"/>
                <a:gd name="T24" fmla="*/ 179 w 778"/>
                <a:gd name="T25" fmla="*/ 20 h 135"/>
                <a:gd name="T26" fmla="*/ 179 w 778"/>
                <a:gd name="T27" fmla="*/ 17 h 135"/>
                <a:gd name="T28" fmla="*/ 179 w 778"/>
                <a:gd name="T29" fmla="*/ 14 h 135"/>
                <a:gd name="T30" fmla="*/ 177 w 778"/>
                <a:gd name="T31" fmla="*/ 0 h 135"/>
                <a:gd name="T32" fmla="*/ 173 w 778"/>
                <a:gd name="T33" fmla="*/ 0 h 1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78"/>
                <a:gd name="T52" fmla="*/ 0 h 135"/>
                <a:gd name="T53" fmla="*/ 778 w 778"/>
                <a:gd name="T54" fmla="*/ 135 h 1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78" h="135">
                  <a:moveTo>
                    <a:pt x="752" y="1"/>
                  </a:moveTo>
                  <a:lnTo>
                    <a:pt x="7" y="1"/>
                  </a:lnTo>
                  <a:lnTo>
                    <a:pt x="4" y="19"/>
                  </a:lnTo>
                  <a:lnTo>
                    <a:pt x="0" y="62"/>
                  </a:lnTo>
                  <a:lnTo>
                    <a:pt x="0" y="76"/>
                  </a:lnTo>
                  <a:lnTo>
                    <a:pt x="2" y="89"/>
                  </a:lnTo>
                  <a:lnTo>
                    <a:pt x="4" y="104"/>
                  </a:lnTo>
                  <a:lnTo>
                    <a:pt x="7" y="118"/>
                  </a:lnTo>
                  <a:lnTo>
                    <a:pt x="11" y="135"/>
                  </a:lnTo>
                  <a:lnTo>
                    <a:pt x="767" y="135"/>
                  </a:lnTo>
                  <a:lnTo>
                    <a:pt x="771" y="118"/>
                  </a:lnTo>
                  <a:lnTo>
                    <a:pt x="774" y="104"/>
                  </a:lnTo>
                  <a:lnTo>
                    <a:pt x="776" y="89"/>
                  </a:lnTo>
                  <a:lnTo>
                    <a:pt x="778" y="76"/>
                  </a:lnTo>
                  <a:lnTo>
                    <a:pt x="778" y="62"/>
                  </a:lnTo>
                  <a:lnTo>
                    <a:pt x="771" y="0"/>
                  </a:lnTo>
                  <a:lnTo>
                    <a:pt x="752" y="1"/>
                  </a:lnTo>
                  <a:close/>
                </a:path>
              </a:pathLst>
            </a:custGeom>
            <a:solidFill>
              <a:srgbClr val="000000"/>
            </a:solidFill>
            <a:ln w="9525">
              <a:noFill/>
              <a:round/>
              <a:headEnd/>
              <a:tailEnd/>
            </a:ln>
          </p:spPr>
          <p:txBody>
            <a:bodyPr/>
            <a:lstStyle/>
            <a:p>
              <a:pPr rtl="0"/>
              <a:endParaRPr lang="en-US" sz="3800"/>
            </a:p>
          </p:txBody>
        </p:sp>
        <p:sp>
          <p:nvSpPr>
            <p:cNvPr id="41701" name="Freeform 741"/>
            <p:cNvSpPr>
              <a:spLocks/>
            </p:cNvSpPr>
            <p:nvPr/>
          </p:nvSpPr>
          <p:spPr bwMode="auto">
            <a:xfrm flipH="1">
              <a:off x="551" y="1474"/>
              <a:ext cx="159" cy="10"/>
            </a:xfrm>
            <a:custGeom>
              <a:avLst/>
              <a:gdLst>
                <a:gd name="T0" fmla="*/ 159 w 689"/>
                <a:gd name="T1" fmla="*/ 0 h 46"/>
                <a:gd name="T2" fmla="*/ 159 w 689"/>
                <a:gd name="T3" fmla="*/ 2 h 46"/>
                <a:gd name="T4" fmla="*/ 159 w 689"/>
                <a:gd name="T5" fmla="*/ 3 h 46"/>
                <a:gd name="T6" fmla="*/ 159 w 689"/>
                <a:gd name="T7" fmla="*/ 3 h 46"/>
                <a:gd name="T8" fmla="*/ 159 w 689"/>
                <a:gd name="T9" fmla="*/ 4 h 46"/>
                <a:gd name="T10" fmla="*/ 159 w 689"/>
                <a:gd name="T11" fmla="*/ 5 h 46"/>
                <a:gd name="T12" fmla="*/ 159 w 689"/>
                <a:gd name="T13" fmla="*/ 7 h 46"/>
                <a:gd name="T14" fmla="*/ 159 w 689"/>
                <a:gd name="T15" fmla="*/ 8 h 46"/>
                <a:gd name="T16" fmla="*/ 158 w 689"/>
                <a:gd name="T17" fmla="*/ 10 h 46"/>
                <a:gd name="T18" fmla="*/ 155 w 689"/>
                <a:gd name="T19" fmla="*/ 10 h 46"/>
                <a:gd name="T20" fmla="*/ 150 w 689"/>
                <a:gd name="T21" fmla="*/ 10 h 46"/>
                <a:gd name="T22" fmla="*/ 141 w 689"/>
                <a:gd name="T23" fmla="*/ 10 h 46"/>
                <a:gd name="T24" fmla="*/ 131 w 689"/>
                <a:gd name="T25" fmla="*/ 10 h 46"/>
                <a:gd name="T26" fmla="*/ 120 w 689"/>
                <a:gd name="T27" fmla="*/ 10 h 46"/>
                <a:gd name="T28" fmla="*/ 107 w 689"/>
                <a:gd name="T29" fmla="*/ 10 h 46"/>
                <a:gd name="T30" fmla="*/ 93 w 689"/>
                <a:gd name="T31" fmla="*/ 10 h 46"/>
                <a:gd name="T32" fmla="*/ 79 w 689"/>
                <a:gd name="T33" fmla="*/ 10 h 46"/>
                <a:gd name="T34" fmla="*/ 66 w 689"/>
                <a:gd name="T35" fmla="*/ 10 h 46"/>
                <a:gd name="T36" fmla="*/ 52 w 689"/>
                <a:gd name="T37" fmla="*/ 10 h 46"/>
                <a:gd name="T38" fmla="*/ 39 w 689"/>
                <a:gd name="T39" fmla="*/ 10 h 46"/>
                <a:gd name="T40" fmla="*/ 27 w 689"/>
                <a:gd name="T41" fmla="*/ 10 h 46"/>
                <a:gd name="T42" fmla="*/ 18 w 689"/>
                <a:gd name="T43" fmla="*/ 10 h 46"/>
                <a:gd name="T44" fmla="*/ 9 w 689"/>
                <a:gd name="T45" fmla="*/ 10 h 46"/>
                <a:gd name="T46" fmla="*/ 3 w 689"/>
                <a:gd name="T47" fmla="*/ 10 h 46"/>
                <a:gd name="T48" fmla="*/ 0 w 689"/>
                <a:gd name="T49" fmla="*/ 10 h 46"/>
                <a:gd name="T50" fmla="*/ 0 w 689"/>
                <a:gd name="T51" fmla="*/ 8 h 46"/>
                <a:gd name="T52" fmla="*/ 0 w 689"/>
                <a:gd name="T53" fmla="*/ 7 h 46"/>
                <a:gd name="T54" fmla="*/ 0 w 689"/>
                <a:gd name="T55" fmla="*/ 5 h 46"/>
                <a:gd name="T56" fmla="*/ 0 w 689"/>
                <a:gd name="T57" fmla="*/ 4 h 46"/>
                <a:gd name="T58" fmla="*/ 0 w 689"/>
                <a:gd name="T59" fmla="*/ 3 h 46"/>
                <a:gd name="T60" fmla="*/ 0 w 689"/>
                <a:gd name="T61" fmla="*/ 3 h 46"/>
                <a:gd name="T62" fmla="*/ 0 w 689"/>
                <a:gd name="T63" fmla="*/ 2 h 46"/>
                <a:gd name="T64" fmla="*/ 0 w 689"/>
                <a:gd name="T65" fmla="*/ 0 h 46"/>
                <a:gd name="T66" fmla="*/ 3 w 689"/>
                <a:gd name="T67" fmla="*/ 0 h 46"/>
                <a:gd name="T68" fmla="*/ 9 w 689"/>
                <a:gd name="T69" fmla="*/ 0 h 46"/>
                <a:gd name="T70" fmla="*/ 17 w 689"/>
                <a:gd name="T71" fmla="*/ 0 h 46"/>
                <a:gd name="T72" fmla="*/ 27 w 689"/>
                <a:gd name="T73" fmla="*/ 0 h 46"/>
                <a:gd name="T74" fmla="*/ 39 w 689"/>
                <a:gd name="T75" fmla="*/ 0 h 46"/>
                <a:gd name="T76" fmla="*/ 52 w 689"/>
                <a:gd name="T77" fmla="*/ 0 h 46"/>
                <a:gd name="T78" fmla="*/ 65 w 689"/>
                <a:gd name="T79" fmla="*/ 0 h 46"/>
                <a:gd name="T80" fmla="*/ 79 w 689"/>
                <a:gd name="T81" fmla="*/ 0 h 46"/>
                <a:gd name="T82" fmla="*/ 93 w 689"/>
                <a:gd name="T83" fmla="*/ 0 h 46"/>
                <a:gd name="T84" fmla="*/ 107 w 689"/>
                <a:gd name="T85" fmla="*/ 0 h 46"/>
                <a:gd name="T86" fmla="*/ 120 w 689"/>
                <a:gd name="T87" fmla="*/ 0 h 46"/>
                <a:gd name="T88" fmla="*/ 132 w 689"/>
                <a:gd name="T89" fmla="*/ 0 h 46"/>
                <a:gd name="T90" fmla="*/ 141 w 689"/>
                <a:gd name="T91" fmla="*/ 0 h 46"/>
                <a:gd name="T92" fmla="*/ 150 w 689"/>
                <a:gd name="T93" fmla="*/ 0 h 46"/>
                <a:gd name="T94" fmla="*/ 156 w 689"/>
                <a:gd name="T95" fmla="*/ 0 h 46"/>
                <a:gd name="T96" fmla="*/ 159 w 689"/>
                <a:gd name="T97" fmla="*/ 0 h 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89"/>
                <a:gd name="T148" fmla="*/ 0 h 46"/>
                <a:gd name="T149" fmla="*/ 689 w 689"/>
                <a:gd name="T150" fmla="*/ 46 h 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89" h="46">
                  <a:moveTo>
                    <a:pt x="687" y="0"/>
                  </a:moveTo>
                  <a:lnTo>
                    <a:pt x="689" y="7"/>
                  </a:lnTo>
                  <a:lnTo>
                    <a:pt x="689" y="12"/>
                  </a:lnTo>
                  <a:lnTo>
                    <a:pt x="689" y="16"/>
                  </a:lnTo>
                  <a:lnTo>
                    <a:pt x="689" y="17"/>
                  </a:lnTo>
                  <a:lnTo>
                    <a:pt x="689" y="25"/>
                  </a:lnTo>
                  <a:lnTo>
                    <a:pt x="687" y="31"/>
                  </a:lnTo>
                  <a:lnTo>
                    <a:pt x="687" y="39"/>
                  </a:lnTo>
                  <a:lnTo>
                    <a:pt x="686" y="46"/>
                  </a:lnTo>
                  <a:lnTo>
                    <a:pt x="673" y="46"/>
                  </a:lnTo>
                  <a:lnTo>
                    <a:pt x="648" y="46"/>
                  </a:lnTo>
                  <a:lnTo>
                    <a:pt x="612" y="46"/>
                  </a:lnTo>
                  <a:lnTo>
                    <a:pt x="569" y="46"/>
                  </a:lnTo>
                  <a:lnTo>
                    <a:pt x="518" y="46"/>
                  </a:lnTo>
                  <a:lnTo>
                    <a:pt x="464" y="46"/>
                  </a:lnTo>
                  <a:lnTo>
                    <a:pt x="404" y="46"/>
                  </a:lnTo>
                  <a:lnTo>
                    <a:pt x="344" y="46"/>
                  </a:lnTo>
                  <a:lnTo>
                    <a:pt x="284" y="46"/>
                  </a:lnTo>
                  <a:lnTo>
                    <a:pt x="224" y="46"/>
                  </a:lnTo>
                  <a:lnTo>
                    <a:pt x="170" y="46"/>
                  </a:lnTo>
                  <a:lnTo>
                    <a:pt x="119" y="46"/>
                  </a:lnTo>
                  <a:lnTo>
                    <a:pt x="76" y="46"/>
                  </a:lnTo>
                  <a:lnTo>
                    <a:pt x="40" y="46"/>
                  </a:lnTo>
                  <a:lnTo>
                    <a:pt x="15" y="46"/>
                  </a:lnTo>
                  <a:lnTo>
                    <a:pt x="2" y="46"/>
                  </a:lnTo>
                  <a:lnTo>
                    <a:pt x="1" y="39"/>
                  </a:lnTo>
                  <a:lnTo>
                    <a:pt x="1" y="31"/>
                  </a:lnTo>
                  <a:lnTo>
                    <a:pt x="0" y="24"/>
                  </a:lnTo>
                  <a:lnTo>
                    <a:pt x="0" y="17"/>
                  </a:lnTo>
                  <a:lnTo>
                    <a:pt x="0" y="16"/>
                  </a:lnTo>
                  <a:lnTo>
                    <a:pt x="0" y="12"/>
                  </a:lnTo>
                  <a:lnTo>
                    <a:pt x="0" y="7"/>
                  </a:lnTo>
                  <a:lnTo>
                    <a:pt x="1" y="0"/>
                  </a:lnTo>
                  <a:lnTo>
                    <a:pt x="14" y="0"/>
                  </a:lnTo>
                  <a:lnTo>
                    <a:pt x="40" y="0"/>
                  </a:lnTo>
                  <a:lnTo>
                    <a:pt x="75" y="0"/>
                  </a:lnTo>
                  <a:lnTo>
                    <a:pt x="118" y="0"/>
                  </a:lnTo>
                  <a:lnTo>
                    <a:pt x="169" y="0"/>
                  </a:lnTo>
                  <a:lnTo>
                    <a:pt x="224" y="0"/>
                  </a:lnTo>
                  <a:lnTo>
                    <a:pt x="283" y="0"/>
                  </a:lnTo>
                  <a:lnTo>
                    <a:pt x="344" y="0"/>
                  </a:lnTo>
                  <a:lnTo>
                    <a:pt x="405" y="0"/>
                  </a:lnTo>
                  <a:lnTo>
                    <a:pt x="464" y="0"/>
                  </a:lnTo>
                  <a:lnTo>
                    <a:pt x="520" y="0"/>
                  </a:lnTo>
                  <a:lnTo>
                    <a:pt x="570" y="0"/>
                  </a:lnTo>
                  <a:lnTo>
                    <a:pt x="613" y="0"/>
                  </a:lnTo>
                  <a:lnTo>
                    <a:pt x="648" y="0"/>
                  </a:lnTo>
                  <a:lnTo>
                    <a:pt x="674" y="0"/>
                  </a:lnTo>
                  <a:lnTo>
                    <a:pt x="687" y="0"/>
                  </a:lnTo>
                  <a:close/>
                </a:path>
              </a:pathLst>
            </a:custGeom>
            <a:solidFill>
              <a:srgbClr val="C0C0C0"/>
            </a:solidFill>
            <a:ln w="9525">
              <a:noFill/>
              <a:round/>
              <a:headEnd/>
              <a:tailEnd/>
            </a:ln>
          </p:spPr>
          <p:txBody>
            <a:bodyPr/>
            <a:lstStyle/>
            <a:p>
              <a:pPr rtl="0"/>
              <a:endParaRPr lang="en-US" sz="3800"/>
            </a:p>
          </p:txBody>
        </p:sp>
        <p:sp>
          <p:nvSpPr>
            <p:cNvPr id="41702" name="Freeform 742"/>
            <p:cNvSpPr>
              <a:spLocks/>
            </p:cNvSpPr>
            <p:nvPr/>
          </p:nvSpPr>
          <p:spPr bwMode="auto">
            <a:xfrm flipH="1">
              <a:off x="438" y="1241"/>
              <a:ext cx="231" cy="239"/>
            </a:xfrm>
            <a:custGeom>
              <a:avLst/>
              <a:gdLst>
                <a:gd name="T0" fmla="*/ 167 w 1007"/>
                <a:gd name="T1" fmla="*/ 2 h 1042"/>
                <a:gd name="T2" fmla="*/ 166 w 1007"/>
                <a:gd name="T3" fmla="*/ 5 h 1042"/>
                <a:gd name="T4" fmla="*/ 166 w 1007"/>
                <a:gd name="T5" fmla="*/ 17 h 1042"/>
                <a:gd name="T6" fmla="*/ 149 w 1007"/>
                <a:gd name="T7" fmla="*/ 19 h 1042"/>
                <a:gd name="T8" fmla="*/ 122 w 1007"/>
                <a:gd name="T9" fmla="*/ 21 h 1042"/>
                <a:gd name="T10" fmla="*/ 92 w 1007"/>
                <a:gd name="T11" fmla="*/ 25 h 1042"/>
                <a:gd name="T12" fmla="*/ 64 w 1007"/>
                <a:gd name="T13" fmla="*/ 27 h 1042"/>
                <a:gd name="T14" fmla="*/ 45 w 1007"/>
                <a:gd name="T15" fmla="*/ 29 h 1042"/>
                <a:gd name="T16" fmla="*/ 32 w 1007"/>
                <a:gd name="T17" fmla="*/ 31 h 1042"/>
                <a:gd name="T18" fmla="*/ 22 w 1007"/>
                <a:gd name="T19" fmla="*/ 40 h 1042"/>
                <a:gd name="T20" fmla="*/ 18 w 1007"/>
                <a:gd name="T21" fmla="*/ 53 h 1042"/>
                <a:gd name="T22" fmla="*/ 14 w 1007"/>
                <a:gd name="T23" fmla="*/ 86 h 1042"/>
                <a:gd name="T24" fmla="*/ 5 w 1007"/>
                <a:gd name="T25" fmla="*/ 143 h 1042"/>
                <a:gd name="T26" fmla="*/ 0 w 1007"/>
                <a:gd name="T27" fmla="*/ 174 h 1042"/>
                <a:gd name="T28" fmla="*/ 0 w 1007"/>
                <a:gd name="T29" fmla="*/ 174 h 1042"/>
                <a:gd name="T30" fmla="*/ 0 w 1007"/>
                <a:gd name="T31" fmla="*/ 176 h 1042"/>
                <a:gd name="T32" fmla="*/ 2 w 1007"/>
                <a:gd name="T33" fmla="*/ 178 h 1042"/>
                <a:gd name="T34" fmla="*/ 10 w 1007"/>
                <a:gd name="T35" fmla="*/ 178 h 1042"/>
                <a:gd name="T36" fmla="*/ 34 w 1007"/>
                <a:gd name="T37" fmla="*/ 187 h 1042"/>
                <a:gd name="T38" fmla="*/ 65 w 1007"/>
                <a:gd name="T39" fmla="*/ 202 h 1042"/>
                <a:gd name="T40" fmla="*/ 94 w 1007"/>
                <a:gd name="T41" fmla="*/ 219 h 1042"/>
                <a:gd name="T42" fmla="*/ 116 w 1007"/>
                <a:gd name="T43" fmla="*/ 233 h 1042"/>
                <a:gd name="T44" fmla="*/ 125 w 1007"/>
                <a:gd name="T45" fmla="*/ 239 h 1042"/>
                <a:gd name="T46" fmla="*/ 128 w 1007"/>
                <a:gd name="T47" fmla="*/ 239 h 1042"/>
                <a:gd name="T48" fmla="*/ 131 w 1007"/>
                <a:gd name="T49" fmla="*/ 237 h 1042"/>
                <a:gd name="T50" fmla="*/ 131 w 1007"/>
                <a:gd name="T51" fmla="*/ 235 h 1042"/>
                <a:gd name="T52" fmla="*/ 131 w 1007"/>
                <a:gd name="T53" fmla="*/ 235 h 1042"/>
                <a:gd name="T54" fmla="*/ 124 w 1007"/>
                <a:gd name="T55" fmla="*/ 203 h 1042"/>
                <a:gd name="T56" fmla="*/ 113 w 1007"/>
                <a:gd name="T57" fmla="*/ 168 h 1042"/>
                <a:gd name="T58" fmla="*/ 101 w 1007"/>
                <a:gd name="T59" fmla="*/ 135 h 1042"/>
                <a:gd name="T60" fmla="*/ 89 w 1007"/>
                <a:gd name="T61" fmla="*/ 105 h 1042"/>
                <a:gd name="T62" fmla="*/ 81 w 1007"/>
                <a:gd name="T63" fmla="*/ 84 h 1042"/>
                <a:gd name="T64" fmla="*/ 90 w 1007"/>
                <a:gd name="T65" fmla="*/ 79 h 1042"/>
                <a:gd name="T66" fmla="*/ 115 w 1007"/>
                <a:gd name="T67" fmla="*/ 77 h 1042"/>
                <a:gd name="T68" fmla="*/ 145 w 1007"/>
                <a:gd name="T69" fmla="*/ 74 h 1042"/>
                <a:gd name="T70" fmla="*/ 175 w 1007"/>
                <a:gd name="T71" fmla="*/ 71 h 1042"/>
                <a:gd name="T72" fmla="*/ 200 w 1007"/>
                <a:gd name="T73" fmla="*/ 66 h 1042"/>
                <a:gd name="T74" fmla="*/ 217 w 1007"/>
                <a:gd name="T75" fmla="*/ 60 h 1042"/>
                <a:gd name="T76" fmla="*/ 228 w 1007"/>
                <a:gd name="T77" fmla="*/ 44 h 1042"/>
                <a:gd name="T78" fmla="*/ 231 w 1007"/>
                <a:gd name="T79" fmla="*/ 25 h 1042"/>
                <a:gd name="T80" fmla="*/ 231 w 1007"/>
                <a:gd name="T81" fmla="*/ 9 h 1042"/>
                <a:gd name="T82" fmla="*/ 230 w 1007"/>
                <a:gd name="T83" fmla="*/ 3 h 1042"/>
                <a:gd name="T84" fmla="*/ 227 w 1007"/>
                <a:gd name="T85" fmla="*/ 2 h 1042"/>
                <a:gd name="T86" fmla="*/ 169 w 1007"/>
                <a:gd name="T87" fmla="*/ 0 h 10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07"/>
                <a:gd name="T133" fmla="*/ 0 h 1042"/>
                <a:gd name="T134" fmla="*/ 1007 w 1007"/>
                <a:gd name="T135" fmla="*/ 1042 h 10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07" h="1042">
                  <a:moveTo>
                    <a:pt x="730" y="3"/>
                  </a:moveTo>
                  <a:lnTo>
                    <a:pt x="729" y="6"/>
                  </a:lnTo>
                  <a:lnTo>
                    <a:pt x="726" y="9"/>
                  </a:lnTo>
                  <a:lnTo>
                    <a:pt x="725" y="13"/>
                  </a:lnTo>
                  <a:lnTo>
                    <a:pt x="725" y="15"/>
                  </a:lnTo>
                  <a:lnTo>
                    <a:pt x="725" y="22"/>
                  </a:lnTo>
                  <a:lnTo>
                    <a:pt x="725" y="37"/>
                  </a:lnTo>
                  <a:lnTo>
                    <a:pt x="725" y="57"/>
                  </a:lnTo>
                  <a:lnTo>
                    <a:pt x="725" y="74"/>
                  </a:lnTo>
                  <a:lnTo>
                    <a:pt x="707" y="75"/>
                  </a:lnTo>
                  <a:lnTo>
                    <a:pt x="681" y="78"/>
                  </a:lnTo>
                  <a:lnTo>
                    <a:pt x="650" y="82"/>
                  </a:lnTo>
                  <a:lnTo>
                    <a:pt x="615" y="85"/>
                  </a:lnTo>
                  <a:lnTo>
                    <a:pt x="574" y="89"/>
                  </a:lnTo>
                  <a:lnTo>
                    <a:pt x="533" y="93"/>
                  </a:lnTo>
                  <a:lnTo>
                    <a:pt x="488" y="98"/>
                  </a:lnTo>
                  <a:lnTo>
                    <a:pt x="443" y="102"/>
                  </a:lnTo>
                  <a:lnTo>
                    <a:pt x="399" y="108"/>
                  </a:lnTo>
                  <a:lnTo>
                    <a:pt x="356" y="111"/>
                  </a:lnTo>
                  <a:lnTo>
                    <a:pt x="316" y="115"/>
                  </a:lnTo>
                  <a:lnTo>
                    <a:pt x="278" y="119"/>
                  </a:lnTo>
                  <a:lnTo>
                    <a:pt x="245" y="122"/>
                  </a:lnTo>
                  <a:lnTo>
                    <a:pt x="218" y="125"/>
                  </a:lnTo>
                  <a:lnTo>
                    <a:pt x="196" y="126"/>
                  </a:lnTo>
                  <a:lnTo>
                    <a:pt x="183" y="126"/>
                  </a:lnTo>
                  <a:lnTo>
                    <a:pt x="160" y="128"/>
                  </a:lnTo>
                  <a:lnTo>
                    <a:pt x="139" y="135"/>
                  </a:lnTo>
                  <a:lnTo>
                    <a:pt x="121" y="145"/>
                  </a:lnTo>
                  <a:lnTo>
                    <a:pt x="106" y="158"/>
                  </a:lnTo>
                  <a:lnTo>
                    <a:pt x="95" y="174"/>
                  </a:lnTo>
                  <a:lnTo>
                    <a:pt x="85" y="192"/>
                  </a:lnTo>
                  <a:lnTo>
                    <a:pt x="80" y="210"/>
                  </a:lnTo>
                  <a:lnTo>
                    <a:pt x="79" y="230"/>
                  </a:lnTo>
                  <a:lnTo>
                    <a:pt x="76" y="257"/>
                  </a:lnTo>
                  <a:lnTo>
                    <a:pt x="70" y="308"/>
                  </a:lnTo>
                  <a:lnTo>
                    <a:pt x="59" y="377"/>
                  </a:lnTo>
                  <a:lnTo>
                    <a:pt x="48" y="456"/>
                  </a:lnTo>
                  <a:lnTo>
                    <a:pt x="35" y="540"/>
                  </a:lnTo>
                  <a:lnTo>
                    <a:pt x="22" y="623"/>
                  </a:lnTo>
                  <a:lnTo>
                    <a:pt x="10" y="697"/>
                  </a:lnTo>
                  <a:lnTo>
                    <a:pt x="0" y="757"/>
                  </a:lnTo>
                  <a:lnTo>
                    <a:pt x="0" y="758"/>
                  </a:lnTo>
                  <a:lnTo>
                    <a:pt x="0" y="760"/>
                  </a:lnTo>
                  <a:lnTo>
                    <a:pt x="0" y="762"/>
                  </a:lnTo>
                  <a:lnTo>
                    <a:pt x="1" y="765"/>
                  </a:lnTo>
                  <a:lnTo>
                    <a:pt x="2" y="767"/>
                  </a:lnTo>
                  <a:lnTo>
                    <a:pt x="4" y="770"/>
                  </a:lnTo>
                  <a:lnTo>
                    <a:pt x="6" y="771"/>
                  </a:lnTo>
                  <a:lnTo>
                    <a:pt x="9" y="774"/>
                  </a:lnTo>
                  <a:lnTo>
                    <a:pt x="13" y="775"/>
                  </a:lnTo>
                  <a:lnTo>
                    <a:pt x="15" y="775"/>
                  </a:lnTo>
                  <a:lnTo>
                    <a:pt x="43" y="778"/>
                  </a:lnTo>
                  <a:lnTo>
                    <a:pt x="74" y="787"/>
                  </a:lnTo>
                  <a:lnTo>
                    <a:pt x="110" y="800"/>
                  </a:lnTo>
                  <a:lnTo>
                    <a:pt x="150" y="816"/>
                  </a:lnTo>
                  <a:lnTo>
                    <a:pt x="193" y="836"/>
                  </a:lnTo>
                  <a:lnTo>
                    <a:pt x="238" y="859"/>
                  </a:lnTo>
                  <a:lnTo>
                    <a:pt x="282" y="882"/>
                  </a:lnTo>
                  <a:lnTo>
                    <a:pt x="326" y="907"/>
                  </a:lnTo>
                  <a:lnTo>
                    <a:pt x="369" y="931"/>
                  </a:lnTo>
                  <a:lnTo>
                    <a:pt x="409" y="955"/>
                  </a:lnTo>
                  <a:lnTo>
                    <a:pt x="447" y="977"/>
                  </a:lnTo>
                  <a:lnTo>
                    <a:pt x="479" y="997"/>
                  </a:lnTo>
                  <a:lnTo>
                    <a:pt x="507" y="1015"/>
                  </a:lnTo>
                  <a:lnTo>
                    <a:pt x="527" y="1028"/>
                  </a:lnTo>
                  <a:lnTo>
                    <a:pt x="540" y="1036"/>
                  </a:lnTo>
                  <a:lnTo>
                    <a:pt x="546" y="1040"/>
                  </a:lnTo>
                  <a:lnTo>
                    <a:pt x="550" y="1042"/>
                  </a:lnTo>
                  <a:lnTo>
                    <a:pt x="555" y="1042"/>
                  </a:lnTo>
                  <a:lnTo>
                    <a:pt x="560" y="1042"/>
                  </a:lnTo>
                  <a:lnTo>
                    <a:pt x="564" y="1040"/>
                  </a:lnTo>
                  <a:lnTo>
                    <a:pt x="566" y="1037"/>
                  </a:lnTo>
                  <a:lnTo>
                    <a:pt x="569" y="1034"/>
                  </a:lnTo>
                  <a:lnTo>
                    <a:pt x="570" y="1030"/>
                  </a:lnTo>
                  <a:lnTo>
                    <a:pt x="570" y="1027"/>
                  </a:lnTo>
                  <a:lnTo>
                    <a:pt x="570" y="1025"/>
                  </a:lnTo>
                  <a:lnTo>
                    <a:pt x="570" y="1024"/>
                  </a:lnTo>
                  <a:lnTo>
                    <a:pt x="563" y="980"/>
                  </a:lnTo>
                  <a:lnTo>
                    <a:pt x="551" y="933"/>
                  </a:lnTo>
                  <a:lnTo>
                    <a:pt x="539" y="883"/>
                  </a:lnTo>
                  <a:lnTo>
                    <a:pt x="524" y="834"/>
                  </a:lnTo>
                  <a:lnTo>
                    <a:pt x="508" y="783"/>
                  </a:lnTo>
                  <a:lnTo>
                    <a:pt x="491" y="732"/>
                  </a:lnTo>
                  <a:lnTo>
                    <a:pt x="474" y="683"/>
                  </a:lnTo>
                  <a:lnTo>
                    <a:pt x="456" y="633"/>
                  </a:lnTo>
                  <a:lnTo>
                    <a:pt x="439" y="587"/>
                  </a:lnTo>
                  <a:lnTo>
                    <a:pt x="421" y="541"/>
                  </a:lnTo>
                  <a:lnTo>
                    <a:pt x="404" y="498"/>
                  </a:lnTo>
                  <a:lnTo>
                    <a:pt x="388" y="459"/>
                  </a:lnTo>
                  <a:lnTo>
                    <a:pt x="374" y="424"/>
                  </a:lnTo>
                  <a:lnTo>
                    <a:pt x="361" y="394"/>
                  </a:lnTo>
                  <a:lnTo>
                    <a:pt x="351" y="368"/>
                  </a:lnTo>
                  <a:lnTo>
                    <a:pt x="342" y="348"/>
                  </a:lnTo>
                  <a:lnTo>
                    <a:pt x="364" y="347"/>
                  </a:lnTo>
                  <a:lnTo>
                    <a:pt x="391" y="344"/>
                  </a:lnTo>
                  <a:lnTo>
                    <a:pt x="423" y="342"/>
                  </a:lnTo>
                  <a:lnTo>
                    <a:pt x="461" y="339"/>
                  </a:lnTo>
                  <a:lnTo>
                    <a:pt x="501" y="337"/>
                  </a:lnTo>
                  <a:lnTo>
                    <a:pt x="544" y="333"/>
                  </a:lnTo>
                  <a:lnTo>
                    <a:pt x="589" y="328"/>
                  </a:lnTo>
                  <a:lnTo>
                    <a:pt x="634" y="324"/>
                  </a:lnTo>
                  <a:lnTo>
                    <a:pt x="678" y="318"/>
                  </a:lnTo>
                  <a:lnTo>
                    <a:pt x="722" y="313"/>
                  </a:lnTo>
                  <a:lnTo>
                    <a:pt x="765" y="308"/>
                  </a:lnTo>
                  <a:lnTo>
                    <a:pt x="806" y="302"/>
                  </a:lnTo>
                  <a:lnTo>
                    <a:pt x="841" y="295"/>
                  </a:lnTo>
                  <a:lnTo>
                    <a:pt x="873" y="289"/>
                  </a:lnTo>
                  <a:lnTo>
                    <a:pt x="899" y="282"/>
                  </a:lnTo>
                  <a:lnTo>
                    <a:pt x="920" y="274"/>
                  </a:lnTo>
                  <a:lnTo>
                    <a:pt x="945" y="260"/>
                  </a:lnTo>
                  <a:lnTo>
                    <a:pt x="966" y="240"/>
                  </a:lnTo>
                  <a:lnTo>
                    <a:pt x="980" y="217"/>
                  </a:lnTo>
                  <a:lnTo>
                    <a:pt x="992" y="191"/>
                  </a:lnTo>
                  <a:lnTo>
                    <a:pt x="999" y="164"/>
                  </a:lnTo>
                  <a:lnTo>
                    <a:pt x="1005" y="136"/>
                  </a:lnTo>
                  <a:lnTo>
                    <a:pt x="1006" y="109"/>
                  </a:lnTo>
                  <a:lnTo>
                    <a:pt x="1007" y="84"/>
                  </a:lnTo>
                  <a:lnTo>
                    <a:pt x="1007" y="59"/>
                  </a:lnTo>
                  <a:lnTo>
                    <a:pt x="1006" y="40"/>
                  </a:lnTo>
                  <a:lnTo>
                    <a:pt x="1003" y="27"/>
                  </a:lnTo>
                  <a:lnTo>
                    <a:pt x="1003" y="20"/>
                  </a:lnTo>
                  <a:lnTo>
                    <a:pt x="1002" y="15"/>
                  </a:lnTo>
                  <a:lnTo>
                    <a:pt x="998" y="11"/>
                  </a:lnTo>
                  <a:lnTo>
                    <a:pt x="993" y="9"/>
                  </a:lnTo>
                  <a:lnTo>
                    <a:pt x="988" y="7"/>
                  </a:lnTo>
                  <a:lnTo>
                    <a:pt x="742" y="0"/>
                  </a:lnTo>
                  <a:lnTo>
                    <a:pt x="739" y="0"/>
                  </a:lnTo>
                  <a:lnTo>
                    <a:pt x="737" y="1"/>
                  </a:lnTo>
                  <a:lnTo>
                    <a:pt x="733" y="2"/>
                  </a:lnTo>
                  <a:lnTo>
                    <a:pt x="730" y="3"/>
                  </a:lnTo>
                  <a:close/>
                </a:path>
              </a:pathLst>
            </a:custGeom>
            <a:solidFill>
              <a:srgbClr val="000000"/>
            </a:solidFill>
            <a:ln w="9525">
              <a:noFill/>
              <a:round/>
              <a:headEnd/>
              <a:tailEnd/>
            </a:ln>
          </p:spPr>
          <p:txBody>
            <a:bodyPr/>
            <a:lstStyle/>
            <a:p>
              <a:pPr rtl="0"/>
              <a:endParaRPr lang="en-US" sz="3800"/>
            </a:p>
          </p:txBody>
        </p:sp>
        <p:sp>
          <p:nvSpPr>
            <p:cNvPr id="41703" name="Freeform 743"/>
            <p:cNvSpPr>
              <a:spLocks/>
            </p:cNvSpPr>
            <p:nvPr/>
          </p:nvSpPr>
          <p:spPr bwMode="auto">
            <a:xfrm flipH="1">
              <a:off x="445" y="1249"/>
              <a:ext cx="215" cy="219"/>
            </a:xfrm>
            <a:custGeom>
              <a:avLst/>
              <a:gdLst>
                <a:gd name="T0" fmla="*/ 18 w 940"/>
                <a:gd name="T1" fmla="*/ 39 h 959"/>
                <a:gd name="T2" fmla="*/ 24 w 940"/>
                <a:gd name="T3" fmla="*/ 32 h 959"/>
                <a:gd name="T4" fmla="*/ 34 w 940"/>
                <a:gd name="T5" fmla="*/ 29 h 959"/>
                <a:gd name="T6" fmla="*/ 50 w 940"/>
                <a:gd name="T7" fmla="*/ 28 h 959"/>
                <a:gd name="T8" fmla="*/ 79 w 940"/>
                <a:gd name="T9" fmla="*/ 25 h 959"/>
                <a:gd name="T10" fmla="*/ 112 w 940"/>
                <a:gd name="T11" fmla="*/ 22 h 959"/>
                <a:gd name="T12" fmla="*/ 142 w 940"/>
                <a:gd name="T13" fmla="*/ 18 h 959"/>
                <a:gd name="T14" fmla="*/ 160 w 940"/>
                <a:gd name="T15" fmla="*/ 17 h 959"/>
                <a:gd name="T16" fmla="*/ 164 w 940"/>
                <a:gd name="T17" fmla="*/ 15 h 959"/>
                <a:gd name="T18" fmla="*/ 165 w 940"/>
                <a:gd name="T19" fmla="*/ 12 h 959"/>
                <a:gd name="T20" fmla="*/ 165 w 940"/>
                <a:gd name="T21" fmla="*/ 0 h 959"/>
                <a:gd name="T22" fmla="*/ 172 w 940"/>
                <a:gd name="T23" fmla="*/ 0 h 959"/>
                <a:gd name="T24" fmla="*/ 182 w 940"/>
                <a:gd name="T25" fmla="*/ 1 h 959"/>
                <a:gd name="T26" fmla="*/ 194 w 940"/>
                <a:gd name="T27" fmla="*/ 1 h 959"/>
                <a:gd name="T28" fmla="*/ 205 w 940"/>
                <a:gd name="T29" fmla="*/ 1 h 959"/>
                <a:gd name="T30" fmla="*/ 213 w 940"/>
                <a:gd name="T31" fmla="*/ 2 h 959"/>
                <a:gd name="T32" fmla="*/ 215 w 940"/>
                <a:gd name="T33" fmla="*/ 6 h 959"/>
                <a:gd name="T34" fmla="*/ 215 w 940"/>
                <a:gd name="T35" fmla="*/ 17 h 959"/>
                <a:gd name="T36" fmla="*/ 212 w 940"/>
                <a:gd name="T37" fmla="*/ 33 h 959"/>
                <a:gd name="T38" fmla="*/ 204 w 940"/>
                <a:gd name="T39" fmla="*/ 46 h 959"/>
                <a:gd name="T40" fmla="*/ 188 w 940"/>
                <a:gd name="T41" fmla="*/ 52 h 959"/>
                <a:gd name="T42" fmla="*/ 159 w 940"/>
                <a:gd name="T43" fmla="*/ 56 h 959"/>
                <a:gd name="T44" fmla="*/ 124 w 940"/>
                <a:gd name="T45" fmla="*/ 60 h 959"/>
                <a:gd name="T46" fmla="*/ 91 w 940"/>
                <a:gd name="T47" fmla="*/ 63 h 959"/>
                <a:gd name="T48" fmla="*/ 70 w 940"/>
                <a:gd name="T49" fmla="*/ 65 h 959"/>
                <a:gd name="T50" fmla="*/ 63 w 940"/>
                <a:gd name="T51" fmla="*/ 65 h 959"/>
                <a:gd name="T52" fmla="*/ 61 w 940"/>
                <a:gd name="T53" fmla="*/ 67 h 959"/>
                <a:gd name="T54" fmla="*/ 61 w 940"/>
                <a:gd name="T55" fmla="*/ 68 h 959"/>
                <a:gd name="T56" fmla="*/ 61 w 940"/>
                <a:gd name="T57" fmla="*/ 70 h 959"/>
                <a:gd name="T58" fmla="*/ 62 w 940"/>
                <a:gd name="T59" fmla="*/ 72 h 959"/>
                <a:gd name="T60" fmla="*/ 68 w 940"/>
                <a:gd name="T61" fmla="*/ 86 h 959"/>
                <a:gd name="T62" fmla="*/ 79 w 940"/>
                <a:gd name="T63" fmla="*/ 112 h 959"/>
                <a:gd name="T64" fmla="*/ 92 w 940"/>
                <a:gd name="T65" fmla="*/ 146 h 959"/>
                <a:gd name="T66" fmla="*/ 104 w 940"/>
                <a:gd name="T67" fmla="*/ 183 h 959"/>
                <a:gd name="T68" fmla="*/ 113 w 940"/>
                <a:gd name="T69" fmla="*/ 219 h 959"/>
                <a:gd name="T70" fmla="*/ 97 w 940"/>
                <a:gd name="T71" fmla="*/ 209 h 959"/>
                <a:gd name="T72" fmla="*/ 75 w 940"/>
                <a:gd name="T73" fmla="*/ 196 h 959"/>
                <a:gd name="T74" fmla="*/ 51 w 940"/>
                <a:gd name="T75" fmla="*/ 183 h 959"/>
                <a:gd name="T76" fmla="*/ 27 w 940"/>
                <a:gd name="T77" fmla="*/ 171 h 959"/>
                <a:gd name="T78" fmla="*/ 5 w 940"/>
                <a:gd name="T79" fmla="*/ 164 h 959"/>
                <a:gd name="T80" fmla="*/ 4 w 940"/>
                <a:gd name="T81" fmla="*/ 138 h 959"/>
                <a:gd name="T82" fmla="*/ 13 w 940"/>
                <a:gd name="T83" fmla="*/ 82 h 959"/>
                <a:gd name="T84" fmla="*/ 17 w 940"/>
                <a:gd name="T85" fmla="*/ 45 h 9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40"/>
                <a:gd name="T130" fmla="*/ 0 h 959"/>
                <a:gd name="T131" fmla="*/ 940 w 940"/>
                <a:gd name="T132" fmla="*/ 959 h 9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40" h="959">
                  <a:moveTo>
                    <a:pt x="76" y="198"/>
                  </a:moveTo>
                  <a:lnTo>
                    <a:pt x="78" y="185"/>
                  </a:lnTo>
                  <a:lnTo>
                    <a:pt x="80" y="172"/>
                  </a:lnTo>
                  <a:lnTo>
                    <a:pt x="86" y="159"/>
                  </a:lnTo>
                  <a:lnTo>
                    <a:pt x="93" y="148"/>
                  </a:lnTo>
                  <a:lnTo>
                    <a:pt x="104" y="139"/>
                  </a:lnTo>
                  <a:lnTo>
                    <a:pt x="115" y="133"/>
                  </a:lnTo>
                  <a:lnTo>
                    <a:pt x="131" y="128"/>
                  </a:lnTo>
                  <a:lnTo>
                    <a:pt x="148" y="126"/>
                  </a:lnTo>
                  <a:lnTo>
                    <a:pt x="164" y="126"/>
                  </a:lnTo>
                  <a:lnTo>
                    <a:pt x="188" y="124"/>
                  </a:lnTo>
                  <a:lnTo>
                    <a:pt x="219" y="121"/>
                  </a:lnTo>
                  <a:lnTo>
                    <a:pt x="257" y="119"/>
                  </a:lnTo>
                  <a:lnTo>
                    <a:pt x="300" y="115"/>
                  </a:lnTo>
                  <a:lnTo>
                    <a:pt x="346" y="109"/>
                  </a:lnTo>
                  <a:lnTo>
                    <a:pt x="394" y="106"/>
                  </a:lnTo>
                  <a:lnTo>
                    <a:pt x="443" y="100"/>
                  </a:lnTo>
                  <a:lnTo>
                    <a:pt x="491" y="95"/>
                  </a:lnTo>
                  <a:lnTo>
                    <a:pt x="538" y="90"/>
                  </a:lnTo>
                  <a:lnTo>
                    <a:pt x="581" y="86"/>
                  </a:lnTo>
                  <a:lnTo>
                    <a:pt x="621" y="81"/>
                  </a:lnTo>
                  <a:lnTo>
                    <a:pt x="655" y="78"/>
                  </a:lnTo>
                  <a:lnTo>
                    <a:pt x="681" y="74"/>
                  </a:lnTo>
                  <a:lnTo>
                    <a:pt x="699" y="73"/>
                  </a:lnTo>
                  <a:lnTo>
                    <a:pt x="708" y="72"/>
                  </a:lnTo>
                  <a:lnTo>
                    <a:pt x="715" y="70"/>
                  </a:lnTo>
                  <a:lnTo>
                    <a:pt x="719" y="66"/>
                  </a:lnTo>
                  <a:lnTo>
                    <a:pt x="721" y="61"/>
                  </a:lnTo>
                  <a:lnTo>
                    <a:pt x="723" y="56"/>
                  </a:lnTo>
                  <a:lnTo>
                    <a:pt x="723" y="51"/>
                  </a:lnTo>
                  <a:lnTo>
                    <a:pt x="723" y="35"/>
                  </a:lnTo>
                  <a:lnTo>
                    <a:pt x="723" y="17"/>
                  </a:lnTo>
                  <a:lnTo>
                    <a:pt x="723" y="0"/>
                  </a:lnTo>
                  <a:lnTo>
                    <a:pt x="729" y="0"/>
                  </a:lnTo>
                  <a:lnTo>
                    <a:pt x="738" y="1"/>
                  </a:lnTo>
                  <a:lnTo>
                    <a:pt x="751" y="1"/>
                  </a:lnTo>
                  <a:lnTo>
                    <a:pt x="764" y="1"/>
                  </a:lnTo>
                  <a:lnTo>
                    <a:pt x="780" y="3"/>
                  </a:lnTo>
                  <a:lnTo>
                    <a:pt x="797" y="3"/>
                  </a:lnTo>
                  <a:lnTo>
                    <a:pt x="814" y="3"/>
                  </a:lnTo>
                  <a:lnTo>
                    <a:pt x="832" y="4"/>
                  </a:lnTo>
                  <a:lnTo>
                    <a:pt x="850" y="4"/>
                  </a:lnTo>
                  <a:lnTo>
                    <a:pt x="867" y="5"/>
                  </a:lnTo>
                  <a:lnTo>
                    <a:pt x="882" y="5"/>
                  </a:lnTo>
                  <a:lnTo>
                    <a:pt x="898" y="5"/>
                  </a:lnTo>
                  <a:lnTo>
                    <a:pt x="911" y="7"/>
                  </a:lnTo>
                  <a:lnTo>
                    <a:pt x="923" y="7"/>
                  </a:lnTo>
                  <a:lnTo>
                    <a:pt x="932" y="7"/>
                  </a:lnTo>
                  <a:lnTo>
                    <a:pt x="937" y="7"/>
                  </a:lnTo>
                  <a:lnTo>
                    <a:pt x="938" y="16"/>
                  </a:lnTo>
                  <a:lnTo>
                    <a:pt x="938" y="26"/>
                  </a:lnTo>
                  <a:lnTo>
                    <a:pt x="940" y="38"/>
                  </a:lnTo>
                  <a:lnTo>
                    <a:pt x="940" y="52"/>
                  </a:lnTo>
                  <a:lnTo>
                    <a:pt x="940" y="74"/>
                  </a:lnTo>
                  <a:lnTo>
                    <a:pt x="937" y="98"/>
                  </a:lnTo>
                  <a:lnTo>
                    <a:pt x="933" y="121"/>
                  </a:lnTo>
                  <a:lnTo>
                    <a:pt x="928" y="143"/>
                  </a:lnTo>
                  <a:lnTo>
                    <a:pt x="919" y="165"/>
                  </a:lnTo>
                  <a:lnTo>
                    <a:pt x="907" y="185"/>
                  </a:lnTo>
                  <a:lnTo>
                    <a:pt x="893" y="201"/>
                  </a:lnTo>
                  <a:lnTo>
                    <a:pt x="873" y="212"/>
                  </a:lnTo>
                  <a:lnTo>
                    <a:pt x="850" y="220"/>
                  </a:lnTo>
                  <a:lnTo>
                    <a:pt x="820" y="228"/>
                  </a:lnTo>
                  <a:lnTo>
                    <a:pt x="782" y="234"/>
                  </a:lnTo>
                  <a:lnTo>
                    <a:pt x="739" y="241"/>
                  </a:lnTo>
                  <a:lnTo>
                    <a:pt x="693" y="247"/>
                  </a:lnTo>
                  <a:lnTo>
                    <a:pt x="643" y="254"/>
                  </a:lnTo>
                  <a:lnTo>
                    <a:pt x="593" y="259"/>
                  </a:lnTo>
                  <a:lnTo>
                    <a:pt x="542" y="264"/>
                  </a:lnTo>
                  <a:lnTo>
                    <a:pt x="492" y="270"/>
                  </a:lnTo>
                  <a:lnTo>
                    <a:pt x="444" y="273"/>
                  </a:lnTo>
                  <a:lnTo>
                    <a:pt x="400" y="276"/>
                  </a:lnTo>
                  <a:lnTo>
                    <a:pt x="361" y="280"/>
                  </a:lnTo>
                  <a:lnTo>
                    <a:pt x="329" y="283"/>
                  </a:lnTo>
                  <a:lnTo>
                    <a:pt x="304" y="284"/>
                  </a:lnTo>
                  <a:lnTo>
                    <a:pt x="287" y="285"/>
                  </a:lnTo>
                  <a:lnTo>
                    <a:pt x="281" y="285"/>
                  </a:lnTo>
                  <a:lnTo>
                    <a:pt x="277" y="285"/>
                  </a:lnTo>
                  <a:lnTo>
                    <a:pt x="273" y="286"/>
                  </a:lnTo>
                  <a:lnTo>
                    <a:pt x="270" y="289"/>
                  </a:lnTo>
                  <a:lnTo>
                    <a:pt x="268" y="293"/>
                  </a:lnTo>
                  <a:lnTo>
                    <a:pt x="266" y="294"/>
                  </a:lnTo>
                  <a:lnTo>
                    <a:pt x="266" y="297"/>
                  </a:lnTo>
                  <a:lnTo>
                    <a:pt x="265" y="298"/>
                  </a:lnTo>
                  <a:lnTo>
                    <a:pt x="265" y="301"/>
                  </a:lnTo>
                  <a:lnTo>
                    <a:pt x="265" y="302"/>
                  </a:lnTo>
                  <a:lnTo>
                    <a:pt x="266" y="305"/>
                  </a:lnTo>
                  <a:lnTo>
                    <a:pt x="266" y="306"/>
                  </a:lnTo>
                  <a:lnTo>
                    <a:pt x="266" y="309"/>
                  </a:lnTo>
                  <a:lnTo>
                    <a:pt x="269" y="314"/>
                  </a:lnTo>
                  <a:lnTo>
                    <a:pt x="274" y="327"/>
                  </a:lnTo>
                  <a:lnTo>
                    <a:pt x="284" y="348"/>
                  </a:lnTo>
                  <a:lnTo>
                    <a:pt x="296" y="375"/>
                  </a:lnTo>
                  <a:lnTo>
                    <a:pt x="310" y="409"/>
                  </a:lnTo>
                  <a:lnTo>
                    <a:pt x="326" y="448"/>
                  </a:lnTo>
                  <a:lnTo>
                    <a:pt x="344" y="491"/>
                  </a:lnTo>
                  <a:lnTo>
                    <a:pt x="362" y="538"/>
                  </a:lnTo>
                  <a:lnTo>
                    <a:pt x="382" y="588"/>
                  </a:lnTo>
                  <a:lnTo>
                    <a:pt x="401" y="640"/>
                  </a:lnTo>
                  <a:lnTo>
                    <a:pt x="420" y="694"/>
                  </a:lnTo>
                  <a:lnTo>
                    <a:pt x="438" y="749"/>
                  </a:lnTo>
                  <a:lnTo>
                    <a:pt x="456" y="803"/>
                  </a:lnTo>
                  <a:lnTo>
                    <a:pt x="472" y="857"/>
                  </a:lnTo>
                  <a:lnTo>
                    <a:pt x="485" y="909"/>
                  </a:lnTo>
                  <a:lnTo>
                    <a:pt x="496" y="959"/>
                  </a:lnTo>
                  <a:lnTo>
                    <a:pt x="477" y="946"/>
                  </a:lnTo>
                  <a:lnTo>
                    <a:pt x="453" y="932"/>
                  </a:lnTo>
                  <a:lnTo>
                    <a:pt x="426" y="916"/>
                  </a:lnTo>
                  <a:lnTo>
                    <a:pt x="396" y="898"/>
                  </a:lnTo>
                  <a:lnTo>
                    <a:pt x="364" y="879"/>
                  </a:lnTo>
                  <a:lnTo>
                    <a:pt x="330" y="859"/>
                  </a:lnTo>
                  <a:lnTo>
                    <a:pt x="295" y="840"/>
                  </a:lnTo>
                  <a:lnTo>
                    <a:pt x="260" y="820"/>
                  </a:lnTo>
                  <a:lnTo>
                    <a:pt x="223" y="801"/>
                  </a:lnTo>
                  <a:lnTo>
                    <a:pt x="187" y="782"/>
                  </a:lnTo>
                  <a:lnTo>
                    <a:pt x="151" y="765"/>
                  </a:lnTo>
                  <a:lnTo>
                    <a:pt x="117" y="750"/>
                  </a:lnTo>
                  <a:lnTo>
                    <a:pt x="84" y="737"/>
                  </a:lnTo>
                  <a:lnTo>
                    <a:pt x="53" y="726"/>
                  </a:lnTo>
                  <a:lnTo>
                    <a:pt x="24" y="719"/>
                  </a:lnTo>
                  <a:lnTo>
                    <a:pt x="0" y="713"/>
                  </a:lnTo>
                  <a:lnTo>
                    <a:pt x="6" y="668"/>
                  </a:lnTo>
                  <a:lnTo>
                    <a:pt x="17" y="603"/>
                  </a:lnTo>
                  <a:lnTo>
                    <a:pt x="30" y="523"/>
                  </a:lnTo>
                  <a:lnTo>
                    <a:pt x="43" y="439"/>
                  </a:lnTo>
                  <a:lnTo>
                    <a:pt x="56" y="357"/>
                  </a:lnTo>
                  <a:lnTo>
                    <a:pt x="66" y="284"/>
                  </a:lnTo>
                  <a:lnTo>
                    <a:pt x="74" y="228"/>
                  </a:lnTo>
                  <a:lnTo>
                    <a:pt x="76" y="198"/>
                  </a:lnTo>
                  <a:close/>
                </a:path>
              </a:pathLst>
            </a:custGeom>
            <a:solidFill>
              <a:srgbClr val="C0C0C0"/>
            </a:solidFill>
            <a:ln w="9525">
              <a:noFill/>
              <a:round/>
              <a:headEnd/>
              <a:tailEnd/>
            </a:ln>
          </p:spPr>
          <p:txBody>
            <a:bodyPr/>
            <a:lstStyle/>
            <a:p>
              <a:pPr rtl="0"/>
              <a:endParaRPr lang="en-US" sz="3800"/>
            </a:p>
          </p:txBody>
        </p:sp>
        <p:sp>
          <p:nvSpPr>
            <p:cNvPr id="41704" name="Freeform 744"/>
            <p:cNvSpPr>
              <a:spLocks/>
            </p:cNvSpPr>
            <p:nvPr/>
          </p:nvSpPr>
          <p:spPr bwMode="auto">
            <a:xfrm flipH="1">
              <a:off x="439" y="1069"/>
              <a:ext cx="82" cy="190"/>
            </a:xfrm>
            <a:custGeom>
              <a:avLst/>
              <a:gdLst>
                <a:gd name="T0" fmla="*/ 11 w 357"/>
                <a:gd name="T1" fmla="*/ 2 h 828"/>
                <a:gd name="T2" fmla="*/ 8 w 357"/>
                <a:gd name="T3" fmla="*/ 4 h 828"/>
                <a:gd name="T4" fmla="*/ 6 w 357"/>
                <a:gd name="T5" fmla="*/ 7 h 828"/>
                <a:gd name="T6" fmla="*/ 4 w 357"/>
                <a:gd name="T7" fmla="*/ 10 h 828"/>
                <a:gd name="T8" fmla="*/ 2 w 357"/>
                <a:gd name="T9" fmla="*/ 19 h 828"/>
                <a:gd name="T10" fmla="*/ 0 w 357"/>
                <a:gd name="T11" fmla="*/ 40 h 828"/>
                <a:gd name="T12" fmla="*/ 1 w 357"/>
                <a:gd name="T13" fmla="*/ 64 h 828"/>
                <a:gd name="T14" fmla="*/ 5 w 357"/>
                <a:gd name="T15" fmla="*/ 90 h 828"/>
                <a:gd name="T16" fmla="*/ 10 w 357"/>
                <a:gd name="T17" fmla="*/ 103 h 828"/>
                <a:gd name="T18" fmla="*/ 13 w 357"/>
                <a:gd name="T19" fmla="*/ 115 h 828"/>
                <a:gd name="T20" fmla="*/ 17 w 357"/>
                <a:gd name="T21" fmla="*/ 135 h 828"/>
                <a:gd name="T22" fmla="*/ 19 w 357"/>
                <a:gd name="T23" fmla="*/ 162 h 828"/>
                <a:gd name="T24" fmla="*/ 18 w 357"/>
                <a:gd name="T25" fmla="*/ 177 h 828"/>
                <a:gd name="T26" fmla="*/ 19 w 357"/>
                <a:gd name="T27" fmla="*/ 178 h 828"/>
                <a:gd name="T28" fmla="*/ 19 w 357"/>
                <a:gd name="T29" fmla="*/ 179 h 828"/>
                <a:gd name="T30" fmla="*/ 21 w 357"/>
                <a:gd name="T31" fmla="*/ 181 h 828"/>
                <a:gd name="T32" fmla="*/ 25 w 357"/>
                <a:gd name="T33" fmla="*/ 184 h 828"/>
                <a:gd name="T34" fmla="*/ 30 w 357"/>
                <a:gd name="T35" fmla="*/ 187 h 828"/>
                <a:gd name="T36" fmla="*/ 38 w 357"/>
                <a:gd name="T37" fmla="*/ 189 h 828"/>
                <a:gd name="T38" fmla="*/ 47 w 357"/>
                <a:gd name="T39" fmla="*/ 190 h 828"/>
                <a:gd name="T40" fmla="*/ 59 w 357"/>
                <a:gd name="T41" fmla="*/ 189 h 828"/>
                <a:gd name="T42" fmla="*/ 72 w 357"/>
                <a:gd name="T43" fmla="*/ 185 h 828"/>
                <a:gd name="T44" fmla="*/ 81 w 357"/>
                <a:gd name="T45" fmla="*/ 181 h 828"/>
                <a:gd name="T46" fmla="*/ 82 w 357"/>
                <a:gd name="T47" fmla="*/ 179 h 828"/>
                <a:gd name="T48" fmla="*/ 82 w 357"/>
                <a:gd name="T49" fmla="*/ 171 h 828"/>
                <a:gd name="T50" fmla="*/ 79 w 357"/>
                <a:gd name="T51" fmla="*/ 131 h 828"/>
                <a:gd name="T52" fmla="*/ 69 w 357"/>
                <a:gd name="T53" fmla="*/ 75 h 828"/>
                <a:gd name="T54" fmla="*/ 51 w 357"/>
                <a:gd name="T55" fmla="*/ 23 h 828"/>
                <a:gd name="T56" fmla="*/ 37 w 357"/>
                <a:gd name="T57" fmla="*/ 4 h 828"/>
                <a:gd name="T58" fmla="*/ 36 w 357"/>
                <a:gd name="T59" fmla="*/ 4 h 828"/>
                <a:gd name="T60" fmla="*/ 35 w 357"/>
                <a:gd name="T61" fmla="*/ 4 h 828"/>
                <a:gd name="T62" fmla="*/ 31 w 357"/>
                <a:gd name="T63" fmla="*/ 2 h 828"/>
                <a:gd name="T64" fmla="*/ 24 w 357"/>
                <a:gd name="T65" fmla="*/ 0 h 828"/>
                <a:gd name="T66" fmla="*/ 16 w 357"/>
                <a:gd name="T67" fmla="*/ 0 h 82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57"/>
                <a:gd name="T103" fmla="*/ 0 h 828"/>
                <a:gd name="T104" fmla="*/ 357 w 357"/>
                <a:gd name="T105" fmla="*/ 828 h 82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57" h="828">
                  <a:moveTo>
                    <a:pt x="54" y="6"/>
                  </a:moveTo>
                  <a:lnTo>
                    <a:pt x="48" y="10"/>
                  </a:lnTo>
                  <a:lnTo>
                    <a:pt x="41" y="14"/>
                  </a:lnTo>
                  <a:lnTo>
                    <a:pt x="36" y="18"/>
                  </a:lnTo>
                  <a:lnTo>
                    <a:pt x="31" y="23"/>
                  </a:lnTo>
                  <a:lnTo>
                    <a:pt x="26" y="30"/>
                  </a:lnTo>
                  <a:lnTo>
                    <a:pt x="22" y="36"/>
                  </a:lnTo>
                  <a:lnTo>
                    <a:pt x="18" y="43"/>
                  </a:lnTo>
                  <a:lnTo>
                    <a:pt x="15" y="51"/>
                  </a:lnTo>
                  <a:lnTo>
                    <a:pt x="8" y="83"/>
                  </a:lnTo>
                  <a:lnTo>
                    <a:pt x="2" y="124"/>
                  </a:lnTo>
                  <a:lnTo>
                    <a:pt x="0" y="173"/>
                  </a:lnTo>
                  <a:lnTo>
                    <a:pt x="0" y="225"/>
                  </a:lnTo>
                  <a:lnTo>
                    <a:pt x="4" y="281"/>
                  </a:lnTo>
                  <a:lnTo>
                    <a:pt x="11" y="337"/>
                  </a:lnTo>
                  <a:lnTo>
                    <a:pt x="23" y="392"/>
                  </a:lnTo>
                  <a:lnTo>
                    <a:pt x="40" y="442"/>
                  </a:lnTo>
                  <a:lnTo>
                    <a:pt x="43" y="449"/>
                  </a:lnTo>
                  <a:lnTo>
                    <a:pt x="49" y="469"/>
                  </a:lnTo>
                  <a:lnTo>
                    <a:pt x="57" y="500"/>
                  </a:lnTo>
                  <a:lnTo>
                    <a:pt x="66" y="540"/>
                  </a:lnTo>
                  <a:lnTo>
                    <a:pt x="74" y="588"/>
                  </a:lnTo>
                  <a:lnTo>
                    <a:pt x="80" y="644"/>
                  </a:lnTo>
                  <a:lnTo>
                    <a:pt x="82" y="704"/>
                  </a:lnTo>
                  <a:lnTo>
                    <a:pt x="79" y="768"/>
                  </a:lnTo>
                  <a:lnTo>
                    <a:pt x="79" y="770"/>
                  </a:lnTo>
                  <a:lnTo>
                    <a:pt x="80" y="774"/>
                  </a:lnTo>
                  <a:lnTo>
                    <a:pt x="82" y="777"/>
                  </a:lnTo>
                  <a:lnTo>
                    <a:pt x="83" y="780"/>
                  </a:lnTo>
                  <a:lnTo>
                    <a:pt x="84" y="781"/>
                  </a:lnTo>
                  <a:lnTo>
                    <a:pt x="88" y="785"/>
                  </a:lnTo>
                  <a:lnTo>
                    <a:pt x="93" y="790"/>
                  </a:lnTo>
                  <a:lnTo>
                    <a:pt x="100" y="795"/>
                  </a:lnTo>
                  <a:lnTo>
                    <a:pt x="109" y="802"/>
                  </a:lnTo>
                  <a:lnTo>
                    <a:pt x="119" y="808"/>
                  </a:lnTo>
                  <a:lnTo>
                    <a:pt x="132" y="815"/>
                  </a:lnTo>
                  <a:lnTo>
                    <a:pt x="148" y="820"/>
                  </a:lnTo>
                  <a:lnTo>
                    <a:pt x="165" y="824"/>
                  </a:lnTo>
                  <a:lnTo>
                    <a:pt x="184" y="826"/>
                  </a:lnTo>
                  <a:lnTo>
                    <a:pt x="205" y="828"/>
                  </a:lnTo>
                  <a:lnTo>
                    <a:pt x="230" y="826"/>
                  </a:lnTo>
                  <a:lnTo>
                    <a:pt x="256" y="823"/>
                  </a:lnTo>
                  <a:lnTo>
                    <a:pt x="284" y="816"/>
                  </a:lnTo>
                  <a:lnTo>
                    <a:pt x="314" y="806"/>
                  </a:lnTo>
                  <a:lnTo>
                    <a:pt x="348" y="791"/>
                  </a:lnTo>
                  <a:lnTo>
                    <a:pt x="352" y="789"/>
                  </a:lnTo>
                  <a:lnTo>
                    <a:pt x="355" y="786"/>
                  </a:lnTo>
                  <a:lnTo>
                    <a:pt x="356" y="782"/>
                  </a:lnTo>
                  <a:lnTo>
                    <a:pt x="357" y="777"/>
                  </a:lnTo>
                  <a:lnTo>
                    <a:pt x="356" y="744"/>
                  </a:lnTo>
                  <a:lnTo>
                    <a:pt x="352" y="672"/>
                  </a:lnTo>
                  <a:lnTo>
                    <a:pt x="343" y="571"/>
                  </a:lnTo>
                  <a:lnTo>
                    <a:pt x="326" y="453"/>
                  </a:lnTo>
                  <a:lnTo>
                    <a:pt x="301" y="328"/>
                  </a:lnTo>
                  <a:lnTo>
                    <a:pt x="268" y="207"/>
                  </a:lnTo>
                  <a:lnTo>
                    <a:pt x="221" y="100"/>
                  </a:lnTo>
                  <a:lnTo>
                    <a:pt x="161" y="21"/>
                  </a:lnTo>
                  <a:lnTo>
                    <a:pt x="160" y="19"/>
                  </a:lnTo>
                  <a:lnTo>
                    <a:pt x="158" y="18"/>
                  </a:lnTo>
                  <a:lnTo>
                    <a:pt x="157" y="18"/>
                  </a:lnTo>
                  <a:lnTo>
                    <a:pt x="153" y="17"/>
                  </a:lnTo>
                  <a:lnTo>
                    <a:pt x="145" y="13"/>
                  </a:lnTo>
                  <a:lnTo>
                    <a:pt x="135" y="9"/>
                  </a:lnTo>
                  <a:lnTo>
                    <a:pt x="121" y="5"/>
                  </a:lnTo>
                  <a:lnTo>
                    <a:pt x="105" y="1"/>
                  </a:lnTo>
                  <a:lnTo>
                    <a:pt x="88" y="0"/>
                  </a:lnTo>
                  <a:lnTo>
                    <a:pt x="71" y="1"/>
                  </a:lnTo>
                  <a:lnTo>
                    <a:pt x="54" y="6"/>
                  </a:lnTo>
                  <a:close/>
                </a:path>
              </a:pathLst>
            </a:custGeom>
            <a:solidFill>
              <a:srgbClr val="000000"/>
            </a:solidFill>
            <a:ln w="9525">
              <a:noFill/>
              <a:round/>
              <a:headEnd/>
              <a:tailEnd/>
            </a:ln>
          </p:spPr>
          <p:txBody>
            <a:bodyPr/>
            <a:lstStyle/>
            <a:p>
              <a:pPr rtl="0"/>
              <a:endParaRPr lang="en-US" sz="3800"/>
            </a:p>
          </p:txBody>
        </p:sp>
        <p:sp>
          <p:nvSpPr>
            <p:cNvPr id="41705" name="Freeform 745"/>
            <p:cNvSpPr>
              <a:spLocks/>
            </p:cNvSpPr>
            <p:nvPr/>
          </p:nvSpPr>
          <p:spPr bwMode="auto">
            <a:xfrm flipH="1">
              <a:off x="496" y="1245"/>
              <a:ext cx="0" cy="1"/>
            </a:xfrm>
            <a:custGeom>
              <a:avLst/>
              <a:gdLst>
                <a:gd name="T0" fmla="*/ 0 h 3"/>
                <a:gd name="T1" fmla="*/ 0 h 3"/>
                <a:gd name="T2" fmla="*/ 0 h 3"/>
                <a:gd name="T3" fmla="*/ 0 h 3"/>
                <a:gd name="T4" fmla="*/ 1 h 3"/>
                <a:gd name="T5" fmla="*/ 0 h 3"/>
                <a:gd name="T6" fmla="*/ 0 h 3"/>
                <a:gd name="T7" fmla="*/ 0 h 3"/>
                <a:gd name="T8" fmla="*/ 0 h 3"/>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 name="T18" fmla="*/ 0 h 3"/>
                <a:gd name="T19" fmla="*/ 3 h 3"/>
              </a:gdLst>
              <a:ahLst/>
              <a:cxnLst>
                <a:cxn ang="T9">
                  <a:pos x="0" y="T0"/>
                </a:cxn>
                <a:cxn ang="T10">
                  <a:pos x="0" y="T1"/>
                </a:cxn>
                <a:cxn ang="T11">
                  <a:pos x="0" y="T2"/>
                </a:cxn>
                <a:cxn ang="T12">
                  <a:pos x="0" y="T3"/>
                </a:cxn>
                <a:cxn ang="T13">
                  <a:pos x="0" y="T4"/>
                </a:cxn>
                <a:cxn ang="T14">
                  <a:pos x="0" y="T5"/>
                </a:cxn>
                <a:cxn ang="T15">
                  <a:pos x="0" y="T6"/>
                </a:cxn>
                <a:cxn ang="T16">
                  <a:pos x="0" y="T7"/>
                </a:cxn>
                <a:cxn ang="T17">
                  <a:pos x="0" y="T8"/>
                </a:cxn>
              </a:cxnLst>
              <a:rect l="0" t="T18" r="0" b="T19"/>
              <a:pathLst>
                <a:path h="3">
                  <a:moveTo>
                    <a:pt x="0" y="0"/>
                  </a:moveTo>
                  <a:lnTo>
                    <a:pt x="0" y="0"/>
                  </a:lnTo>
                  <a:lnTo>
                    <a:pt x="0" y="1"/>
                  </a:lnTo>
                  <a:lnTo>
                    <a:pt x="0" y="3"/>
                  </a:lnTo>
                  <a:lnTo>
                    <a:pt x="0" y="1"/>
                  </a:lnTo>
                  <a:lnTo>
                    <a:pt x="0" y="0"/>
                  </a:lnTo>
                  <a:close/>
                </a:path>
              </a:pathLst>
            </a:custGeom>
            <a:solidFill>
              <a:srgbClr val="000000"/>
            </a:solidFill>
            <a:ln w="9525">
              <a:noFill/>
              <a:round/>
              <a:headEnd/>
              <a:tailEnd/>
            </a:ln>
          </p:spPr>
          <p:txBody>
            <a:bodyPr/>
            <a:lstStyle/>
            <a:p>
              <a:pPr rtl="0"/>
              <a:endParaRPr lang="en-US" sz="3800"/>
            </a:p>
          </p:txBody>
        </p:sp>
        <p:sp>
          <p:nvSpPr>
            <p:cNvPr id="41706" name="Freeform 746"/>
            <p:cNvSpPr>
              <a:spLocks/>
            </p:cNvSpPr>
            <p:nvPr/>
          </p:nvSpPr>
          <p:spPr bwMode="auto">
            <a:xfrm flipH="1">
              <a:off x="446" y="1076"/>
              <a:ext cx="67" cy="175"/>
            </a:xfrm>
            <a:custGeom>
              <a:avLst/>
              <a:gdLst>
                <a:gd name="T0" fmla="*/ 19 w 293"/>
                <a:gd name="T1" fmla="*/ 154 h 763"/>
                <a:gd name="T2" fmla="*/ 19 w 293"/>
                <a:gd name="T3" fmla="*/ 141 h 763"/>
                <a:gd name="T4" fmla="*/ 18 w 293"/>
                <a:gd name="T5" fmla="*/ 130 h 763"/>
                <a:gd name="T6" fmla="*/ 16 w 293"/>
                <a:gd name="T7" fmla="*/ 119 h 763"/>
                <a:gd name="T8" fmla="*/ 14 w 293"/>
                <a:gd name="T9" fmla="*/ 110 h 763"/>
                <a:gd name="T10" fmla="*/ 12 w 293"/>
                <a:gd name="T11" fmla="*/ 103 h 763"/>
                <a:gd name="T12" fmla="*/ 11 w 293"/>
                <a:gd name="T13" fmla="*/ 97 h 763"/>
                <a:gd name="T14" fmla="*/ 9 w 293"/>
                <a:gd name="T15" fmla="*/ 93 h 763"/>
                <a:gd name="T16" fmla="*/ 9 w 293"/>
                <a:gd name="T17" fmla="*/ 92 h 763"/>
                <a:gd name="T18" fmla="*/ 5 w 293"/>
                <a:gd name="T19" fmla="*/ 79 h 763"/>
                <a:gd name="T20" fmla="*/ 2 w 293"/>
                <a:gd name="T21" fmla="*/ 65 h 763"/>
                <a:gd name="T22" fmla="*/ 1 w 293"/>
                <a:gd name="T23" fmla="*/ 50 h 763"/>
                <a:gd name="T24" fmla="*/ 0 w 293"/>
                <a:gd name="T25" fmla="*/ 37 h 763"/>
                <a:gd name="T26" fmla="*/ 0 w 293"/>
                <a:gd name="T27" fmla="*/ 28 h 763"/>
                <a:gd name="T28" fmla="*/ 1 w 293"/>
                <a:gd name="T29" fmla="*/ 19 h 763"/>
                <a:gd name="T30" fmla="*/ 2 w 293"/>
                <a:gd name="T31" fmla="*/ 12 h 763"/>
                <a:gd name="T32" fmla="*/ 3 w 293"/>
                <a:gd name="T33" fmla="*/ 7 h 763"/>
                <a:gd name="T34" fmla="*/ 4 w 293"/>
                <a:gd name="T35" fmla="*/ 5 h 763"/>
                <a:gd name="T36" fmla="*/ 5 w 293"/>
                <a:gd name="T37" fmla="*/ 3 h 763"/>
                <a:gd name="T38" fmla="*/ 7 w 293"/>
                <a:gd name="T39" fmla="*/ 2 h 763"/>
                <a:gd name="T40" fmla="*/ 8 w 293"/>
                <a:gd name="T41" fmla="*/ 1 h 763"/>
                <a:gd name="T42" fmla="*/ 10 w 293"/>
                <a:gd name="T43" fmla="*/ 0 h 763"/>
                <a:gd name="T44" fmla="*/ 13 w 293"/>
                <a:gd name="T45" fmla="*/ 0 h 763"/>
                <a:gd name="T46" fmla="*/ 15 w 293"/>
                <a:gd name="T47" fmla="*/ 0 h 763"/>
                <a:gd name="T48" fmla="*/ 17 w 293"/>
                <a:gd name="T49" fmla="*/ 1 h 763"/>
                <a:gd name="T50" fmla="*/ 19 w 293"/>
                <a:gd name="T51" fmla="*/ 1 h 763"/>
                <a:gd name="T52" fmla="*/ 21 w 293"/>
                <a:gd name="T53" fmla="*/ 2 h 763"/>
                <a:gd name="T54" fmla="*/ 23 w 293"/>
                <a:gd name="T55" fmla="*/ 3 h 763"/>
                <a:gd name="T56" fmla="*/ 25 w 293"/>
                <a:gd name="T57" fmla="*/ 3 h 763"/>
                <a:gd name="T58" fmla="*/ 37 w 293"/>
                <a:gd name="T59" fmla="*/ 19 h 763"/>
                <a:gd name="T60" fmla="*/ 46 w 293"/>
                <a:gd name="T61" fmla="*/ 41 h 763"/>
                <a:gd name="T62" fmla="*/ 54 w 293"/>
                <a:gd name="T63" fmla="*/ 66 h 763"/>
                <a:gd name="T64" fmla="*/ 59 w 293"/>
                <a:gd name="T65" fmla="*/ 92 h 763"/>
                <a:gd name="T66" fmla="*/ 62 w 293"/>
                <a:gd name="T67" fmla="*/ 117 h 763"/>
                <a:gd name="T68" fmla="*/ 65 w 293"/>
                <a:gd name="T69" fmla="*/ 140 h 763"/>
                <a:gd name="T70" fmla="*/ 66 w 293"/>
                <a:gd name="T71" fmla="*/ 158 h 763"/>
                <a:gd name="T72" fmla="*/ 67 w 293"/>
                <a:gd name="T73" fmla="*/ 169 h 763"/>
                <a:gd name="T74" fmla="*/ 61 w 293"/>
                <a:gd name="T75" fmla="*/ 171 h 763"/>
                <a:gd name="T76" fmla="*/ 56 w 293"/>
                <a:gd name="T77" fmla="*/ 173 h 763"/>
                <a:gd name="T78" fmla="*/ 51 w 293"/>
                <a:gd name="T79" fmla="*/ 174 h 763"/>
                <a:gd name="T80" fmla="*/ 47 w 293"/>
                <a:gd name="T81" fmla="*/ 175 h 763"/>
                <a:gd name="T82" fmla="*/ 43 w 293"/>
                <a:gd name="T83" fmla="*/ 175 h 763"/>
                <a:gd name="T84" fmla="*/ 39 w 293"/>
                <a:gd name="T85" fmla="*/ 175 h 763"/>
                <a:gd name="T86" fmla="*/ 35 w 293"/>
                <a:gd name="T87" fmla="*/ 175 h 763"/>
                <a:gd name="T88" fmla="*/ 32 w 293"/>
                <a:gd name="T89" fmla="*/ 175 h 763"/>
                <a:gd name="T90" fmla="*/ 30 w 293"/>
                <a:gd name="T91" fmla="*/ 174 h 763"/>
                <a:gd name="T92" fmla="*/ 27 w 293"/>
                <a:gd name="T93" fmla="*/ 173 h 763"/>
                <a:gd name="T94" fmla="*/ 25 w 293"/>
                <a:gd name="T95" fmla="*/ 172 h 763"/>
                <a:gd name="T96" fmla="*/ 23 w 293"/>
                <a:gd name="T97" fmla="*/ 171 h 763"/>
                <a:gd name="T98" fmla="*/ 21 w 293"/>
                <a:gd name="T99" fmla="*/ 170 h 763"/>
                <a:gd name="T100" fmla="*/ 20 w 293"/>
                <a:gd name="T101" fmla="*/ 169 h 763"/>
                <a:gd name="T102" fmla="*/ 19 w 293"/>
                <a:gd name="T103" fmla="*/ 169 h 763"/>
                <a:gd name="T104" fmla="*/ 19 w 293"/>
                <a:gd name="T105" fmla="*/ 168 h 763"/>
                <a:gd name="T106" fmla="*/ 19 w 293"/>
                <a:gd name="T107" fmla="*/ 164 h 763"/>
                <a:gd name="T108" fmla="*/ 19 w 293"/>
                <a:gd name="T109" fmla="*/ 161 h 763"/>
                <a:gd name="T110" fmla="*/ 19 w 293"/>
                <a:gd name="T111" fmla="*/ 157 h 763"/>
                <a:gd name="T112" fmla="*/ 19 w 293"/>
                <a:gd name="T113" fmla="*/ 154 h 76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3"/>
                <a:gd name="T172" fmla="*/ 0 h 763"/>
                <a:gd name="T173" fmla="*/ 293 w 293"/>
                <a:gd name="T174" fmla="*/ 763 h 76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3" h="763">
                  <a:moveTo>
                    <a:pt x="83" y="671"/>
                  </a:moveTo>
                  <a:lnTo>
                    <a:pt x="82" y="616"/>
                  </a:lnTo>
                  <a:lnTo>
                    <a:pt x="77" y="565"/>
                  </a:lnTo>
                  <a:lnTo>
                    <a:pt x="69" y="520"/>
                  </a:lnTo>
                  <a:lnTo>
                    <a:pt x="61" y="481"/>
                  </a:lnTo>
                  <a:lnTo>
                    <a:pt x="54" y="448"/>
                  </a:lnTo>
                  <a:lnTo>
                    <a:pt x="46" y="422"/>
                  </a:lnTo>
                  <a:lnTo>
                    <a:pt x="41" y="405"/>
                  </a:lnTo>
                  <a:lnTo>
                    <a:pt x="38" y="399"/>
                  </a:lnTo>
                  <a:lnTo>
                    <a:pt x="21" y="343"/>
                  </a:lnTo>
                  <a:lnTo>
                    <a:pt x="9" y="283"/>
                  </a:lnTo>
                  <a:lnTo>
                    <a:pt x="3" y="220"/>
                  </a:lnTo>
                  <a:lnTo>
                    <a:pt x="0" y="161"/>
                  </a:lnTo>
                  <a:lnTo>
                    <a:pt x="2" y="122"/>
                  </a:lnTo>
                  <a:lnTo>
                    <a:pt x="4" y="85"/>
                  </a:lnTo>
                  <a:lnTo>
                    <a:pt x="8" y="54"/>
                  </a:lnTo>
                  <a:lnTo>
                    <a:pt x="15" y="29"/>
                  </a:lnTo>
                  <a:lnTo>
                    <a:pt x="18" y="21"/>
                  </a:lnTo>
                  <a:lnTo>
                    <a:pt x="22" y="13"/>
                  </a:lnTo>
                  <a:lnTo>
                    <a:pt x="29" y="8"/>
                  </a:lnTo>
                  <a:lnTo>
                    <a:pt x="35" y="4"/>
                  </a:lnTo>
                  <a:lnTo>
                    <a:pt x="44" y="2"/>
                  </a:lnTo>
                  <a:lnTo>
                    <a:pt x="55" y="0"/>
                  </a:lnTo>
                  <a:lnTo>
                    <a:pt x="65" y="2"/>
                  </a:lnTo>
                  <a:lnTo>
                    <a:pt x="76" y="3"/>
                  </a:lnTo>
                  <a:lnTo>
                    <a:pt x="85" y="6"/>
                  </a:lnTo>
                  <a:lnTo>
                    <a:pt x="94" y="8"/>
                  </a:lnTo>
                  <a:lnTo>
                    <a:pt x="102" y="11"/>
                  </a:lnTo>
                  <a:lnTo>
                    <a:pt x="108" y="13"/>
                  </a:lnTo>
                  <a:lnTo>
                    <a:pt x="160" y="84"/>
                  </a:lnTo>
                  <a:lnTo>
                    <a:pt x="202" y="179"/>
                  </a:lnTo>
                  <a:lnTo>
                    <a:pt x="234" y="287"/>
                  </a:lnTo>
                  <a:lnTo>
                    <a:pt x="258" y="401"/>
                  </a:lnTo>
                  <a:lnTo>
                    <a:pt x="273" y="512"/>
                  </a:lnTo>
                  <a:lnTo>
                    <a:pt x="284" y="610"/>
                  </a:lnTo>
                  <a:lnTo>
                    <a:pt x="290" y="688"/>
                  </a:lnTo>
                  <a:lnTo>
                    <a:pt x="293" y="735"/>
                  </a:lnTo>
                  <a:lnTo>
                    <a:pt x="268" y="745"/>
                  </a:lnTo>
                  <a:lnTo>
                    <a:pt x="246" y="753"/>
                  </a:lnTo>
                  <a:lnTo>
                    <a:pt x="225" y="758"/>
                  </a:lnTo>
                  <a:lnTo>
                    <a:pt x="206" y="762"/>
                  </a:lnTo>
                  <a:lnTo>
                    <a:pt x="187" y="763"/>
                  </a:lnTo>
                  <a:lnTo>
                    <a:pt x="171" y="763"/>
                  </a:lnTo>
                  <a:lnTo>
                    <a:pt x="155" y="763"/>
                  </a:lnTo>
                  <a:lnTo>
                    <a:pt x="142" y="761"/>
                  </a:lnTo>
                  <a:lnTo>
                    <a:pt x="130" y="758"/>
                  </a:lnTo>
                  <a:lnTo>
                    <a:pt x="119" y="755"/>
                  </a:lnTo>
                  <a:lnTo>
                    <a:pt x="109" y="751"/>
                  </a:lnTo>
                  <a:lnTo>
                    <a:pt x="102" y="746"/>
                  </a:lnTo>
                  <a:lnTo>
                    <a:pt x="94" y="742"/>
                  </a:lnTo>
                  <a:lnTo>
                    <a:pt x="89" y="738"/>
                  </a:lnTo>
                  <a:lnTo>
                    <a:pt x="85" y="735"/>
                  </a:lnTo>
                  <a:lnTo>
                    <a:pt x="81" y="732"/>
                  </a:lnTo>
                  <a:lnTo>
                    <a:pt x="82" y="716"/>
                  </a:lnTo>
                  <a:lnTo>
                    <a:pt x="82" y="701"/>
                  </a:lnTo>
                  <a:lnTo>
                    <a:pt x="83" y="685"/>
                  </a:lnTo>
                  <a:lnTo>
                    <a:pt x="83" y="671"/>
                  </a:lnTo>
                  <a:close/>
                </a:path>
              </a:pathLst>
            </a:custGeom>
            <a:solidFill>
              <a:srgbClr val="C0C0C0"/>
            </a:solidFill>
            <a:ln w="9525">
              <a:noFill/>
              <a:round/>
              <a:headEnd/>
              <a:tailEnd/>
            </a:ln>
          </p:spPr>
          <p:txBody>
            <a:bodyPr/>
            <a:lstStyle/>
            <a:p>
              <a:pPr rtl="0"/>
              <a:endParaRPr lang="en-US" sz="3800"/>
            </a:p>
          </p:txBody>
        </p:sp>
        <p:sp>
          <p:nvSpPr>
            <p:cNvPr id="41707" name="Freeform 747"/>
            <p:cNvSpPr>
              <a:spLocks/>
            </p:cNvSpPr>
            <p:nvPr/>
          </p:nvSpPr>
          <p:spPr bwMode="auto">
            <a:xfrm flipH="1">
              <a:off x="494" y="1047"/>
              <a:ext cx="20" cy="27"/>
            </a:xfrm>
            <a:custGeom>
              <a:avLst/>
              <a:gdLst>
                <a:gd name="T0" fmla="*/ 0 w 90"/>
                <a:gd name="T1" fmla="*/ 8 h 118"/>
                <a:gd name="T2" fmla="*/ 1 w 90"/>
                <a:gd name="T3" fmla="*/ 9 h 118"/>
                <a:gd name="T4" fmla="*/ 2 w 90"/>
                <a:gd name="T5" fmla="*/ 11 h 118"/>
                <a:gd name="T6" fmla="*/ 4 w 90"/>
                <a:gd name="T7" fmla="*/ 13 h 118"/>
                <a:gd name="T8" fmla="*/ 5 w 90"/>
                <a:gd name="T9" fmla="*/ 16 h 118"/>
                <a:gd name="T10" fmla="*/ 7 w 90"/>
                <a:gd name="T11" fmla="*/ 19 h 118"/>
                <a:gd name="T12" fmla="*/ 8 w 90"/>
                <a:gd name="T13" fmla="*/ 21 h 118"/>
                <a:gd name="T14" fmla="*/ 10 w 90"/>
                <a:gd name="T15" fmla="*/ 24 h 118"/>
                <a:gd name="T16" fmla="*/ 11 w 90"/>
                <a:gd name="T17" fmla="*/ 27 h 118"/>
                <a:gd name="T18" fmla="*/ 20 w 90"/>
                <a:gd name="T19" fmla="*/ 23 h 118"/>
                <a:gd name="T20" fmla="*/ 19 w 90"/>
                <a:gd name="T21" fmla="*/ 21 h 118"/>
                <a:gd name="T22" fmla="*/ 18 w 90"/>
                <a:gd name="T23" fmla="*/ 19 h 118"/>
                <a:gd name="T24" fmla="*/ 16 w 90"/>
                <a:gd name="T25" fmla="*/ 16 h 118"/>
                <a:gd name="T26" fmla="*/ 15 w 90"/>
                <a:gd name="T27" fmla="*/ 12 h 118"/>
                <a:gd name="T28" fmla="*/ 12 w 90"/>
                <a:gd name="T29" fmla="*/ 8 h 118"/>
                <a:gd name="T30" fmla="*/ 10 w 90"/>
                <a:gd name="T31" fmla="*/ 5 h 118"/>
                <a:gd name="T32" fmla="*/ 8 w 90"/>
                <a:gd name="T33" fmla="*/ 2 h 118"/>
                <a:gd name="T34" fmla="*/ 6 w 90"/>
                <a:gd name="T35" fmla="*/ 0 h 118"/>
                <a:gd name="T36" fmla="*/ 0 w 90"/>
                <a:gd name="T37" fmla="*/ 8 h 1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0"/>
                <a:gd name="T58" fmla="*/ 0 h 118"/>
                <a:gd name="T59" fmla="*/ 90 w 90"/>
                <a:gd name="T60" fmla="*/ 118 h 1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0" h="118">
                  <a:moveTo>
                    <a:pt x="0" y="35"/>
                  </a:moveTo>
                  <a:lnTo>
                    <a:pt x="6" y="40"/>
                  </a:lnTo>
                  <a:lnTo>
                    <a:pt x="11" y="47"/>
                  </a:lnTo>
                  <a:lnTo>
                    <a:pt x="17" y="57"/>
                  </a:lnTo>
                  <a:lnTo>
                    <a:pt x="24" y="68"/>
                  </a:lnTo>
                  <a:lnTo>
                    <a:pt x="32" y="81"/>
                  </a:lnTo>
                  <a:lnTo>
                    <a:pt x="38" y="92"/>
                  </a:lnTo>
                  <a:lnTo>
                    <a:pt x="45" y="105"/>
                  </a:lnTo>
                  <a:lnTo>
                    <a:pt x="51" y="118"/>
                  </a:lnTo>
                  <a:lnTo>
                    <a:pt x="90" y="100"/>
                  </a:lnTo>
                  <a:lnTo>
                    <a:pt x="87" y="92"/>
                  </a:lnTo>
                  <a:lnTo>
                    <a:pt x="81" y="82"/>
                  </a:lnTo>
                  <a:lnTo>
                    <a:pt x="74" y="68"/>
                  </a:lnTo>
                  <a:lnTo>
                    <a:pt x="67" y="52"/>
                  </a:lnTo>
                  <a:lnTo>
                    <a:pt x="56" y="36"/>
                  </a:lnTo>
                  <a:lnTo>
                    <a:pt x="47" y="22"/>
                  </a:lnTo>
                  <a:lnTo>
                    <a:pt x="37" y="9"/>
                  </a:lnTo>
                  <a:lnTo>
                    <a:pt x="26" y="0"/>
                  </a:lnTo>
                  <a:lnTo>
                    <a:pt x="0" y="35"/>
                  </a:lnTo>
                  <a:close/>
                </a:path>
              </a:pathLst>
            </a:custGeom>
            <a:solidFill>
              <a:srgbClr val="000000"/>
            </a:solidFill>
            <a:ln w="9525">
              <a:noFill/>
              <a:round/>
              <a:headEnd/>
              <a:tailEnd/>
            </a:ln>
          </p:spPr>
          <p:txBody>
            <a:bodyPr/>
            <a:lstStyle/>
            <a:p>
              <a:pPr rtl="0"/>
              <a:endParaRPr lang="en-US" sz="3800"/>
            </a:p>
          </p:txBody>
        </p:sp>
        <p:sp>
          <p:nvSpPr>
            <p:cNvPr id="41708" name="Freeform 748"/>
            <p:cNvSpPr>
              <a:spLocks/>
            </p:cNvSpPr>
            <p:nvPr/>
          </p:nvSpPr>
          <p:spPr bwMode="auto">
            <a:xfrm flipH="1">
              <a:off x="611" y="1129"/>
              <a:ext cx="74" cy="73"/>
            </a:xfrm>
            <a:custGeom>
              <a:avLst/>
              <a:gdLst>
                <a:gd name="T0" fmla="*/ 64 w 322"/>
                <a:gd name="T1" fmla="*/ 2 h 315"/>
                <a:gd name="T2" fmla="*/ 2 w 322"/>
                <a:gd name="T3" fmla="*/ 63 h 315"/>
                <a:gd name="T4" fmla="*/ 0 w 322"/>
                <a:gd name="T5" fmla="*/ 65 h 315"/>
                <a:gd name="T6" fmla="*/ 0 w 322"/>
                <a:gd name="T7" fmla="*/ 67 h 315"/>
                <a:gd name="T8" fmla="*/ 0 w 322"/>
                <a:gd name="T9" fmla="*/ 69 h 315"/>
                <a:gd name="T10" fmla="*/ 2 w 322"/>
                <a:gd name="T11" fmla="*/ 71 h 315"/>
                <a:gd name="T12" fmla="*/ 4 w 322"/>
                <a:gd name="T13" fmla="*/ 73 h 315"/>
                <a:gd name="T14" fmla="*/ 6 w 322"/>
                <a:gd name="T15" fmla="*/ 73 h 315"/>
                <a:gd name="T16" fmla="*/ 8 w 322"/>
                <a:gd name="T17" fmla="*/ 73 h 315"/>
                <a:gd name="T18" fmla="*/ 10 w 322"/>
                <a:gd name="T19" fmla="*/ 71 h 315"/>
                <a:gd name="T20" fmla="*/ 72 w 322"/>
                <a:gd name="T21" fmla="*/ 11 h 315"/>
                <a:gd name="T22" fmla="*/ 74 w 322"/>
                <a:gd name="T23" fmla="*/ 9 h 315"/>
                <a:gd name="T24" fmla="*/ 74 w 322"/>
                <a:gd name="T25" fmla="*/ 6 h 315"/>
                <a:gd name="T26" fmla="*/ 74 w 322"/>
                <a:gd name="T27" fmla="*/ 4 h 315"/>
                <a:gd name="T28" fmla="*/ 72 w 322"/>
                <a:gd name="T29" fmla="*/ 2 h 315"/>
                <a:gd name="T30" fmla="*/ 70 w 322"/>
                <a:gd name="T31" fmla="*/ 0 h 315"/>
                <a:gd name="T32" fmla="*/ 68 w 322"/>
                <a:gd name="T33" fmla="*/ 0 h 315"/>
                <a:gd name="T34" fmla="*/ 66 w 322"/>
                <a:gd name="T35" fmla="*/ 0 h 315"/>
                <a:gd name="T36" fmla="*/ 64 w 322"/>
                <a:gd name="T37" fmla="*/ 2 h 3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2"/>
                <a:gd name="T58" fmla="*/ 0 h 315"/>
                <a:gd name="T59" fmla="*/ 322 w 322"/>
                <a:gd name="T60" fmla="*/ 315 h 3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2" h="315">
                  <a:moveTo>
                    <a:pt x="279" y="8"/>
                  </a:moveTo>
                  <a:lnTo>
                    <a:pt x="8" y="270"/>
                  </a:lnTo>
                  <a:lnTo>
                    <a:pt x="2" y="279"/>
                  </a:lnTo>
                  <a:lnTo>
                    <a:pt x="0" y="288"/>
                  </a:lnTo>
                  <a:lnTo>
                    <a:pt x="2" y="298"/>
                  </a:lnTo>
                  <a:lnTo>
                    <a:pt x="7" y="307"/>
                  </a:lnTo>
                  <a:lnTo>
                    <a:pt x="16" y="313"/>
                  </a:lnTo>
                  <a:lnTo>
                    <a:pt x="26" y="315"/>
                  </a:lnTo>
                  <a:lnTo>
                    <a:pt x="36" y="313"/>
                  </a:lnTo>
                  <a:lnTo>
                    <a:pt x="45" y="307"/>
                  </a:lnTo>
                  <a:lnTo>
                    <a:pt x="314" y="46"/>
                  </a:lnTo>
                  <a:lnTo>
                    <a:pt x="320" y="37"/>
                  </a:lnTo>
                  <a:lnTo>
                    <a:pt x="322" y="26"/>
                  </a:lnTo>
                  <a:lnTo>
                    <a:pt x="320" y="17"/>
                  </a:lnTo>
                  <a:lnTo>
                    <a:pt x="315" y="8"/>
                  </a:lnTo>
                  <a:lnTo>
                    <a:pt x="306" y="1"/>
                  </a:lnTo>
                  <a:lnTo>
                    <a:pt x="297" y="0"/>
                  </a:lnTo>
                  <a:lnTo>
                    <a:pt x="288" y="1"/>
                  </a:lnTo>
                  <a:lnTo>
                    <a:pt x="279" y="8"/>
                  </a:lnTo>
                  <a:close/>
                </a:path>
              </a:pathLst>
            </a:custGeom>
            <a:solidFill>
              <a:srgbClr val="000000"/>
            </a:solidFill>
            <a:ln w="9525">
              <a:noFill/>
              <a:round/>
              <a:headEnd/>
              <a:tailEnd/>
            </a:ln>
          </p:spPr>
          <p:txBody>
            <a:bodyPr/>
            <a:lstStyle/>
            <a:p>
              <a:pPr rtl="0"/>
              <a:endParaRPr lang="en-US" sz="3800"/>
            </a:p>
          </p:txBody>
        </p:sp>
        <p:sp>
          <p:nvSpPr>
            <p:cNvPr id="41709" name="Freeform 749"/>
            <p:cNvSpPr>
              <a:spLocks/>
            </p:cNvSpPr>
            <p:nvPr/>
          </p:nvSpPr>
          <p:spPr bwMode="auto">
            <a:xfrm flipH="1">
              <a:off x="490" y="1117"/>
              <a:ext cx="163" cy="91"/>
            </a:xfrm>
            <a:custGeom>
              <a:avLst/>
              <a:gdLst>
                <a:gd name="T0" fmla="*/ 153 w 708"/>
                <a:gd name="T1" fmla="*/ 4 h 397"/>
                <a:gd name="T2" fmla="*/ 151 w 708"/>
                <a:gd name="T3" fmla="*/ 8 h 397"/>
                <a:gd name="T4" fmla="*/ 148 w 708"/>
                <a:gd name="T5" fmla="*/ 15 h 397"/>
                <a:gd name="T6" fmla="*/ 144 w 708"/>
                <a:gd name="T7" fmla="*/ 24 h 397"/>
                <a:gd name="T8" fmla="*/ 137 w 708"/>
                <a:gd name="T9" fmla="*/ 35 h 397"/>
                <a:gd name="T10" fmla="*/ 129 w 708"/>
                <a:gd name="T11" fmla="*/ 46 h 397"/>
                <a:gd name="T12" fmla="*/ 118 w 708"/>
                <a:gd name="T13" fmla="*/ 56 h 397"/>
                <a:gd name="T14" fmla="*/ 105 w 708"/>
                <a:gd name="T15" fmla="*/ 66 h 397"/>
                <a:gd name="T16" fmla="*/ 93 w 708"/>
                <a:gd name="T17" fmla="*/ 73 h 397"/>
                <a:gd name="T18" fmla="*/ 83 w 708"/>
                <a:gd name="T19" fmla="*/ 77 h 397"/>
                <a:gd name="T20" fmla="*/ 72 w 708"/>
                <a:gd name="T21" fmla="*/ 79 h 397"/>
                <a:gd name="T22" fmla="*/ 61 w 708"/>
                <a:gd name="T23" fmla="*/ 81 h 397"/>
                <a:gd name="T24" fmla="*/ 50 w 708"/>
                <a:gd name="T25" fmla="*/ 81 h 397"/>
                <a:gd name="T26" fmla="*/ 38 w 708"/>
                <a:gd name="T27" fmla="*/ 80 h 397"/>
                <a:gd name="T28" fmla="*/ 26 w 708"/>
                <a:gd name="T29" fmla="*/ 78 h 397"/>
                <a:gd name="T30" fmla="*/ 13 w 708"/>
                <a:gd name="T31" fmla="*/ 75 h 397"/>
                <a:gd name="T32" fmla="*/ 4 w 708"/>
                <a:gd name="T33" fmla="*/ 73 h 397"/>
                <a:gd name="T34" fmla="*/ 1 w 708"/>
                <a:gd name="T35" fmla="*/ 75 h 397"/>
                <a:gd name="T36" fmla="*/ 0 w 708"/>
                <a:gd name="T37" fmla="*/ 78 h 397"/>
                <a:gd name="T38" fmla="*/ 2 w 708"/>
                <a:gd name="T39" fmla="*/ 82 h 397"/>
                <a:gd name="T40" fmla="*/ 10 w 708"/>
                <a:gd name="T41" fmla="*/ 85 h 397"/>
                <a:gd name="T42" fmla="*/ 24 w 708"/>
                <a:gd name="T43" fmla="*/ 88 h 397"/>
                <a:gd name="T44" fmla="*/ 37 w 708"/>
                <a:gd name="T45" fmla="*/ 90 h 397"/>
                <a:gd name="T46" fmla="*/ 50 w 708"/>
                <a:gd name="T47" fmla="*/ 91 h 397"/>
                <a:gd name="T48" fmla="*/ 63 w 708"/>
                <a:gd name="T49" fmla="*/ 91 h 397"/>
                <a:gd name="T50" fmla="*/ 75 w 708"/>
                <a:gd name="T51" fmla="*/ 89 h 397"/>
                <a:gd name="T52" fmla="*/ 86 w 708"/>
                <a:gd name="T53" fmla="*/ 86 h 397"/>
                <a:gd name="T54" fmla="*/ 97 w 708"/>
                <a:gd name="T55" fmla="*/ 82 h 397"/>
                <a:gd name="T56" fmla="*/ 111 w 708"/>
                <a:gd name="T57" fmla="*/ 75 h 397"/>
                <a:gd name="T58" fmla="*/ 125 w 708"/>
                <a:gd name="T59" fmla="*/ 64 h 397"/>
                <a:gd name="T60" fmla="*/ 136 w 708"/>
                <a:gd name="T61" fmla="*/ 53 h 397"/>
                <a:gd name="T62" fmla="*/ 146 w 708"/>
                <a:gd name="T63" fmla="*/ 41 h 397"/>
                <a:gd name="T64" fmla="*/ 153 w 708"/>
                <a:gd name="T65" fmla="*/ 30 h 397"/>
                <a:gd name="T66" fmla="*/ 158 w 708"/>
                <a:gd name="T67" fmla="*/ 19 h 397"/>
                <a:gd name="T68" fmla="*/ 161 w 708"/>
                <a:gd name="T69" fmla="*/ 12 h 397"/>
                <a:gd name="T70" fmla="*/ 163 w 708"/>
                <a:gd name="T71" fmla="*/ 7 h 397"/>
                <a:gd name="T72" fmla="*/ 163 w 708"/>
                <a:gd name="T73" fmla="*/ 4 h 397"/>
                <a:gd name="T74" fmla="*/ 161 w 708"/>
                <a:gd name="T75" fmla="*/ 1 h 397"/>
                <a:gd name="T76" fmla="*/ 157 w 708"/>
                <a:gd name="T77" fmla="*/ 0 h 397"/>
                <a:gd name="T78" fmla="*/ 154 w 708"/>
                <a:gd name="T79" fmla="*/ 2 h 39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08"/>
                <a:gd name="T121" fmla="*/ 0 h 397"/>
                <a:gd name="T122" fmla="*/ 708 w 708"/>
                <a:gd name="T123" fmla="*/ 397 h 39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08" h="397">
                  <a:moveTo>
                    <a:pt x="665" y="15"/>
                  </a:moveTo>
                  <a:lnTo>
                    <a:pt x="664" y="17"/>
                  </a:lnTo>
                  <a:lnTo>
                    <a:pt x="662" y="24"/>
                  </a:lnTo>
                  <a:lnTo>
                    <a:pt x="658" y="36"/>
                  </a:lnTo>
                  <a:lnTo>
                    <a:pt x="652" y="49"/>
                  </a:lnTo>
                  <a:lnTo>
                    <a:pt x="645" y="66"/>
                  </a:lnTo>
                  <a:lnTo>
                    <a:pt x="636" y="85"/>
                  </a:lnTo>
                  <a:lnTo>
                    <a:pt x="624" y="106"/>
                  </a:lnTo>
                  <a:lnTo>
                    <a:pt x="611" y="128"/>
                  </a:lnTo>
                  <a:lnTo>
                    <a:pt x="595" y="151"/>
                  </a:lnTo>
                  <a:lnTo>
                    <a:pt x="578" y="176"/>
                  </a:lnTo>
                  <a:lnTo>
                    <a:pt x="559" y="200"/>
                  </a:lnTo>
                  <a:lnTo>
                    <a:pt x="537" y="224"/>
                  </a:lnTo>
                  <a:lnTo>
                    <a:pt x="512" y="246"/>
                  </a:lnTo>
                  <a:lnTo>
                    <a:pt x="486" y="269"/>
                  </a:lnTo>
                  <a:lnTo>
                    <a:pt x="456" y="289"/>
                  </a:lnTo>
                  <a:lnTo>
                    <a:pt x="425" y="308"/>
                  </a:lnTo>
                  <a:lnTo>
                    <a:pt x="404" y="318"/>
                  </a:lnTo>
                  <a:lnTo>
                    <a:pt x="382" y="327"/>
                  </a:lnTo>
                  <a:lnTo>
                    <a:pt x="360" y="334"/>
                  </a:lnTo>
                  <a:lnTo>
                    <a:pt x="337" y="340"/>
                  </a:lnTo>
                  <a:lnTo>
                    <a:pt x="314" y="345"/>
                  </a:lnTo>
                  <a:lnTo>
                    <a:pt x="290" y="349"/>
                  </a:lnTo>
                  <a:lnTo>
                    <a:pt x="266" y="352"/>
                  </a:lnTo>
                  <a:lnTo>
                    <a:pt x="242" y="353"/>
                  </a:lnTo>
                  <a:lnTo>
                    <a:pt x="216" y="353"/>
                  </a:lnTo>
                  <a:lnTo>
                    <a:pt x="191" y="352"/>
                  </a:lnTo>
                  <a:lnTo>
                    <a:pt x="165" y="351"/>
                  </a:lnTo>
                  <a:lnTo>
                    <a:pt x="139" y="347"/>
                  </a:lnTo>
                  <a:lnTo>
                    <a:pt x="112" y="342"/>
                  </a:lnTo>
                  <a:lnTo>
                    <a:pt x="84" y="335"/>
                  </a:lnTo>
                  <a:lnTo>
                    <a:pt x="57" y="328"/>
                  </a:lnTo>
                  <a:lnTo>
                    <a:pt x="28" y="319"/>
                  </a:lnTo>
                  <a:lnTo>
                    <a:pt x="19" y="318"/>
                  </a:lnTo>
                  <a:lnTo>
                    <a:pt x="12" y="321"/>
                  </a:lnTo>
                  <a:lnTo>
                    <a:pt x="5" y="326"/>
                  </a:lnTo>
                  <a:lnTo>
                    <a:pt x="1" y="332"/>
                  </a:lnTo>
                  <a:lnTo>
                    <a:pt x="0" y="342"/>
                  </a:lnTo>
                  <a:lnTo>
                    <a:pt x="2" y="349"/>
                  </a:lnTo>
                  <a:lnTo>
                    <a:pt x="8" y="357"/>
                  </a:lnTo>
                  <a:lnTo>
                    <a:pt x="14" y="361"/>
                  </a:lnTo>
                  <a:lnTo>
                    <a:pt x="44" y="370"/>
                  </a:lnTo>
                  <a:lnTo>
                    <a:pt x="75" y="378"/>
                  </a:lnTo>
                  <a:lnTo>
                    <a:pt x="104" y="384"/>
                  </a:lnTo>
                  <a:lnTo>
                    <a:pt x="134" y="390"/>
                  </a:lnTo>
                  <a:lnTo>
                    <a:pt x="162" y="394"/>
                  </a:lnTo>
                  <a:lnTo>
                    <a:pt x="191" y="396"/>
                  </a:lnTo>
                  <a:lnTo>
                    <a:pt x="218" y="397"/>
                  </a:lnTo>
                  <a:lnTo>
                    <a:pt x="246" y="397"/>
                  </a:lnTo>
                  <a:lnTo>
                    <a:pt x="273" y="395"/>
                  </a:lnTo>
                  <a:lnTo>
                    <a:pt x="299" y="392"/>
                  </a:lnTo>
                  <a:lnTo>
                    <a:pt x="325" y="388"/>
                  </a:lnTo>
                  <a:lnTo>
                    <a:pt x="350" y="382"/>
                  </a:lnTo>
                  <a:lnTo>
                    <a:pt x="374" y="375"/>
                  </a:lnTo>
                  <a:lnTo>
                    <a:pt x="399" y="366"/>
                  </a:lnTo>
                  <a:lnTo>
                    <a:pt x="422" y="357"/>
                  </a:lnTo>
                  <a:lnTo>
                    <a:pt x="446" y="345"/>
                  </a:lnTo>
                  <a:lnTo>
                    <a:pt x="481" y="326"/>
                  </a:lnTo>
                  <a:lnTo>
                    <a:pt x="512" y="304"/>
                  </a:lnTo>
                  <a:lnTo>
                    <a:pt x="542" y="280"/>
                  </a:lnTo>
                  <a:lnTo>
                    <a:pt x="568" y="256"/>
                  </a:lnTo>
                  <a:lnTo>
                    <a:pt x="591" y="230"/>
                  </a:lnTo>
                  <a:lnTo>
                    <a:pt x="613" y="204"/>
                  </a:lnTo>
                  <a:lnTo>
                    <a:pt x="632" y="178"/>
                  </a:lnTo>
                  <a:lnTo>
                    <a:pt x="649" y="153"/>
                  </a:lnTo>
                  <a:lnTo>
                    <a:pt x="663" y="129"/>
                  </a:lnTo>
                  <a:lnTo>
                    <a:pt x="675" y="106"/>
                  </a:lnTo>
                  <a:lnTo>
                    <a:pt x="685" y="85"/>
                  </a:lnTo>
                  <a:lnTo>
                    <a:pt x="693" y="67"/>
                  </a:lnTo>
                  <a:lnTo>
                    <a:pt x="698" y="53"/>
                  </a:lnTo>
                  <a:lnTo>
                    <a:pt x="703" y="40"/>
                  </a:lnTo>
                  <a:lnTo>
                    <a:pt x="706" y="32"/>
                  </a:lnTo>
                  <a:lnTo>
                    <a:pt x="707" y="28"/>
                  </a:lnTo>
                  <a:lnTo>
                    <a:pt x="708" y="19"/>
                  </a:lnTo>
                  <a:lnTo>
                    <a:pt x="706" y="11"/>
                  </a:lnTo>
                  <a:lnTo>
                    <a:pt x="701" y="4"/>
                  </a:lnTo>
                  <a:lnTo>
                    <a:pt x="693" y="0"/>
                  </a:lnTo>
                  <a:lnTo>
                    <a:pt x="684" y="0"/>
                  </a:lnTo>
                  <a:lnTo>
                    <a:pt x="676" y="3"/>
                  </a:lnTo>
                  <a:lnTo>
                    <a:pt x="669" y="8"/>
                  </a:lnTo>
                  <a:lnTo>
                    <a:pt x="665" y="15"/>
                  </a:lnTo>
                  <a:close/>
                </a:path>
              </a:pathLst>
            </a:custGeom>
            <a:solidFill>
              <a:srgbClr val="000000"/>
            </a:solidFill>
            <a:ln w="9525">
              <a:noFill/>
              <a:round/>
              <a:headEnd/>
              <a:tailEnd/>
            </a:ln>
          </p:spPr>
          <p:txBody>
            <a:bodyPr/>
            <a:lstStyle/>
            <a:p>
              <a:pPr rtl="0"/>
              <a:endParaRPr lang="en-US" sz="3800"/>
            </a:p>
          </p:txBody>
        </p:sp>
        <p:sp>
          <p:nvSpPr>
            <p:cNvPr id="41710" name="Freeform 750"/>
            <p:cNvSpPr>
              <a:spLocks/>
            </p:cNvSpPr>
            <p:nvPr/>
          </p:nvSpPr>
          <p:spPr bwMode="auto">
            <a:xfrm flipH="1">
              <a:off x="635" y="1167"/>
              <a:ext cx="49" cy="41"/>
            </a:xfrm>
            <a:custGeom>
              <a:avLst/>
              <a:gdLst>
                <a:gd name="T0" fmla="*/ 1 w 215"/>
                <a:gd name="T1" fmla="*/ 11 h 181"/>
                <a:gd name="T2" fmla="*/ 1 w 215"/>
                <a:gd name="T3" fmla="*/ 12 h 181"/>
                <a:gd name="T4" fmla="*/ 0 w 215"/>
                <a:gd name="T5" fmla="*/ 13 h 181"/>
                <a:gd name="T6" fmla="*/ 0 w 215"/>
                <a:gd name="T7" fmla="*/ 14 h 181"/>
                <a:gd name="T8" fmla="*/ 0 w 215"/>
                <a:gd name="T9" fmla="*/ 15 h 181"/>
                <a:gd name="T10" fmla="*/ 0 w 215"/>
                <a:gd name="T11" fmla="*/ 16 h 181"/>
                <a:gd name="T12" fmla="*/ 0 w 215"/>
                <a:gd name="T13" fmla="*/ 17 h 181"/>
                <a:gd name="T14" fmla="*/ 1 w 215"/>
                <a:gd name="T15" fmla="*/ 19 h 181"/>
                <a:gd name="T16" fmla="*/ 1 w 215"/>
                <a:gd name="T17" fmla="*/ 20 h 181"/>
                <a:gd name="T18" fmla="*/ 2 w 215"/>
                <a:gd name="T19" fmla="*/ 21 h 181"/>
                <a:gd name="T20" fmla="*/ 4 w 215"/>
                <a:gd name="T21" fmla="*/ 22 h 181"/>
                <a:gd name="T22" fmla="*/ 5 w 215"/>
                <a:gd name="T23" fmla="*/ 23 h 181"/>
                <a:gd name="T24" fmla="*/ 7 w 215"/>
                <a:gd name="T25" fmla="*/ 24 h 181"/>
                <a:gd name="T26" fmla="*/ 7 w 215"/>
                <a:gd name="T27" fmla="*/ 25 h 181"/>
                <a:gd name="T28" fmla="*/ 7 w 215"/>
                <a:gd name="T29" fmla="*/ 26 h 181"/>
                <a:gd name="T30" fmla="*/ 6 w 215"/>
                <a:gd name="T31" fmla="*/ 27 h 181"/>
                <a:gd name="T32" fmla="*/ 6 w 215"/>
                <a:gd name="T33" fmla="*/ 28 h 181"/>
                <a:gd name="T34" fmla="*/ 7 w 215"/>
                <a:gd name="T35" fmla="*/ 31 h 181"/>
                <a:gd name="T36" fmla="*/ 8 w 215"/>
                <a:gd name="T37" fmla="*/ 33 h 181"/>
                <a:gd name="T38" fmla="*/ 9 w 215"/>
                <a:gd name="T39" fmla="*/ 35 h 181"/>
                <a:gd name="T40" fmla="*/ 11 w 215"/>
                <a:gd name="T41" fmla="*/ 37 h 181"/>
                <a:gd name="T42" fmla="*/ 11 w 215"/>
                <a:gd name="T43" fmla="*/ 37 h 181"/>
                <a:gd name="T44" fmla="*/ 12 w 215"/>
                <a:gd name="T45" fmla="*/ 38 h 181"/>
                <a:gd name="T46" fmla="*/ 12 w 215"/>
                <a:gd name="T47" fmla="*/ 38 h 181"/>
                <a:gd name="T48" fmla="*/ 13 w 215"/>
                <a:gd name="T49" fmla="*/ 38 h 181"/>
                <a:gd name="T50" fmla="*/ 15 w 215"/>
                <a:gd name="T51" fmla="*/ 39 h 181"/>
                <a:gd name="T52" fmla="*/ 18 w 215"/>
                <a:gd name="T53" fmla="*/ 40 h 181"/>
                <a:gd name="T54" fmla="*/ 22 w 215"/>
                <a:gd name="T55" fmla="*/ 40 h 181"/>
                <a:gd name="T56" fmla="*/ 27 w 215"/>
                <a:gd name="T57" fmla="*/ 41 h 181"/>
                <a:gd name="T58" fmla="*/ 32 w 215"/>
                <a:gd name="T59" fmla="*/ 41 h 181"/>
                <a:gd name="T60" fmla="*/ 37 w 215"/>
                <a:gd name="T61" fmla="*/ 40 h 181"/>
                <a:gd name="T62" fmla="*/ 41 w 215"/>
                <a:gd name="T63" fmla="*/ 38 h 181"/>
                <a:gd name="T64" fmla="*/ 45 w 215"/>
                <a:gd name="T65" fmla="*/ 35 h 181"/>
                <a:gd name="T66" fmla="*/ 45 w 215"/>
                <a:gd name="T67" fmla="*/ 35 h 181"/>
                <a:gd name="T68" fmla="*/ 45 w 215"/>
                <a:gd name="T69" fmla="*/ 34 h 181"/>
                <a:gd name="T70" fmla="*/ 45 w 215"/>
                <a:gd name="T71" fmla="*/ 34 h 181"/>
                <a:gd name="T72" fmla="*/ 45 w 215"/>
                <a:gd name="T73" fmla="*/ 34 h 181"/>
                <a:gd name="T74" fmla="*/ 46 w 215"/>
                <a:gd name="T75" fmla="*/ 33 h 181"/>
                <a:gd name="T76" fmla="*/ 47 w 215"/>
                <a:gd name="T77" fmla="*/ 30 h 181"/>
                <a:gd name="T78" fmla="*/ 48 w 215"/>
                <a:gd name="T79" fmla="*/ 26 h 181"/>
                <a:gd name="T80" fmla="*/ 49 w 215"/>
                <a:gd name="T81" fmla="*/ 21 h 181"/>
                <a:gd name="T82" fmla="*/ 49 w 215"/>
                <a:gd name="T83" fmla="*/ 19 h 181"/>
                <a:gd name="T84" fmla="*/ 49 w 215"/>
                <a:gd name="T85" fmla="*/ 17 h 181"/>
                <a:gd name="T86" fmla="*/ 48 w 215"/>
                <a:gd name="T87" fmla="*/ 15 h 181"/>
                <a:gd name="T88" fmla="*/ 47 w 215"/>
                <a:gd name="T89" fmla="*/ 13 h 181"/>
                <a:gd name="T90" fmla="*/ 46 w 215"/>
                <a:gd name="T91" fmla="*/ 11 h 181"/>
                <a:gd name="T92" fmla="*/ 44 w 215"/>
                <a:gd name="T93" fmla="*/ 9 h 181"/>
                <a:gd name="T94" fmla="*/ 42 w 215"/>
                <a:gd name="T95" fmla="*/ 7 h 181"/>
                <a:gd name="T96" fmla="*/ 40 w 215"/>
                <a:gd name="T97" fmla="*/ 5 h 181"/>
                <a:gd name="T98" fmla="*/ 37 w 215"/>
                <a:gd name="T99" fmla="*/ 4 h 181"/>
                <a:gd name="T100" fmla="*/ 34 w 215"/>
                <a:gd name="T101" fmla="*/ 3 h 181"/>
                <a:gd name="T102" fmla="*/ 31 w 215"/>
                <a:gd name="T103" fmla="*/ 2 h 181"/>
                <a:gd name="T104" fmla="*/ 27 w 215"/>
                <a:gd name="T105" fmla="*/ 1 h 181"/>
                <a:gd name="T106" fmla="*/ 24 w 215"/>
                <a:gd name="T107" fmla="*/ 1 h 181"/>
                <a:gd name="T108" fmla="*/ 21 w 215"/>
                <a:gd name="T109" fmla="*/ 0 h 181"/>
                <a:gd name="T110" fmla="*/ 18 w 215"/>
                <a:gd name="T111" fmla="*/ 0 h 181"/>
                <a:gd name="T112" fmla="*/ 14 w 215"/>
                <a:gd name="T113" fmla="*/ 1 h 181"/>
                <a:gd name="T114" fmla="*/ 10 w 215"/>
                <a:gd name="T115" fmla="*/ 2 h 181"/>
                <a:gd name="T116" fmla="*/ 7 w 215"/>
                <a:gd name="T117" fmla="*/ 4 h 181"/>
                <a:gd name="T118" fmla="*/ 4 w 215"/>
                <a:gd name="T119" fmla="*/ 7 h 181"/>
                <a:gd name="T120" fmla="*/ 1 w 215"/>
                <a:gd name="T121" fmla="*/ 11 h 18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5"/>
                <a:gd name="T184" fmla="*/ 0 h 181"/>
                <a:gd name="T185" fmla="*/ 215 w 215"/>
                <a:gd name="T186" fmla="*/ 181 h 18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5" h="181">
                  <a:moveTo>
                    <a:pt x="5" y="47"/>
                  </a:moveTo>
                  <a:lnTo>
                    <a:pt x="4" y="51"/>
                  </a:lnTo>
                  <a:lnTo>
                    <a:pt x="1" y="56"/>
                  </a:lnTo>
                  <a:lnTo>
                    <a:pt x="0" y="61"/>
                  </a:lnTo>
                  <a:lnTo>
                    <a:pt x="0" y="67"/>
                  </a:lnTo>
                  <a:lnTo>
                    <a:pt x="0" y="72"/>
                  </a:lnTo>
                  <a:lnTo>
                    <a:pt x="1" y="77"/>
                  </a:lnTo>
                  <a:lnTo>
                    <a:pt x="3" y="82"/>
                  </a:lnTo>
                  <a:lnTo>
                    <a:pt x="5" y="87"/>
                  </a:lnTo>
                  <a:lnTo>
                    <a:pt x="9" y="93"/>
                  </a:lnTo>
                  <a:lnTo>
                    <a:pt x="16" y="98"/>
                  </a:lnTo>
                  <a:lnTo>
                    <a:pt x="22" y="102"/>
                  </a:lnTo>
                  <a:lnTo>
                    <a:pt x="31" y="104"/>
                  </a:lnTo>
                  <a:lnTo>
                    <a:pt x="30" y="109"/>
                  </a:lnTo>
                  <a:lnTo>
                    <a:pt x="29" y="115"/>
                  </a:lnTo>
                  <a:lnTo>
                    <a:pt x="27" y="120"/>
                  </a:lnTo>
                  <a:lnTo>
                    <a:pt x="27" y="125"/>
                  </a:lnTo>
                  <a:lnTo>
                    <a:pt x="29" y="136"/>
                  </a:lnTo>
                  <a:lnTo>
                    <a:pt x="33" y="146"/>
                  </a:lnTo>
                  <a:lnTo>
                    <a:pt x="38" y="155"/>
                  </a:lnTo>
                  <a:lnTo>
                    <a:pt x="47" y="164"/>
                  </a:lnTo>
                  <a:lnTo>
                    <a:pt x="49" y="165"/>
                  </a:lnTo>
                  <a:lnTo>
                    <a:pt x="51" y="167"/>
                  </a:lnTo>
                  <a:lnTo>
                    <a:pt x="53" y="168"/>
                  </a:lnTo>
                  <a:lnTo>
                    <a:pt x="55" y="168"/>
                  </a:lnTo>
                  <a:lnTo>
                    <a:pt x="64" y="171"/>
                  </a:lnTo>
                  <a:lnTo>
                    <a:pt x="78" y="175"/>
                  </a:lnTo>
                  <a:lnTo>
                    <a:pt x="98" y="178"/>
                  </a:lnTo>
                  <a:lnTo>
                    <a:pt x="118" y="181"/>
                  </a:lnTo>
                  <a:lnTo>
                    <a:pt x="139" y="180"/>
                  </a:lnTo>
                  <a:lnTo>
                    <a:pt x="161" y="177"/>
                  </a:lnTo>
                  <a:lnTo>
                    <a:pt x="181" y="168"/>
                  </a:lnTo>
                  <a:lnTo>
                    <a:pt x="196" y="155"/>
                  </a:lnTo>
                  <a:lnTo>
                    <a:pt x="198" y="154"/>
                  </a:lnTo>
                  <a:lnTo>
                    <a:pt x="198" y="152"/>
                  </a:lnTo>
                  <a:lnTo>
                    <a:pt x="199" y="152"/>
                  </a:lnTo>
                  <a:lnTo>
                    <a:pt x="199" y="151"/>
                  </a:lnTo>
                  <a:lnTo>
                    <a:pt x="203" y="145"/>
                  </a:lnTo>
                  <a:lnTo>
                    <a:pt x="208" y="132"/>
                  </a:lnTo>
                  <a:lnTo>
                    <a:pt x="212" y="115"/>
                  </a:lnTo>
                  <a:lnTo>
                    <a:pt x="215" y="94"/>
                  </a:lnTo>
                  <a:lnTo>
                    <a:pt x="215" y="85"/>
                  </a:lnTo>
                  <a:lnTo>
                    <a:pt x="213" y="76"/>
                  </a:lnTo>
                  <a:lnTo>
                    <a:pt x="211" y="68"/>
                  </a:lnTo>
                  <a:lnTo>
                    <a:pt x="207" y="59"/>
                  </a:lnTo>
                  <a:lnTo>
                    <a:pt x="200" y="48"/>
                  </a:lnTo>
                  <a:lnTo>
                    <a:pt x="194" y="39"/>
                  </a:lnTo>
                  <a:lnTo>
                    <a:pt x="185" y="31"/>
                  </a:lnTo>
                  <a:lnTo>
                    <a:pt x="174" y="24"/>
                  </a:lnTo>
                  <a:lnTo>
                    <a:pt x="163" y="18"/>
                  </a:lnTo>
                  <a:lnTo>
                    <a:pt x="150" y="13"/>
                  </a:lnTo>
                  <a:lnTo>
                    <a:pt x="135" y="9"/>
                  </a:lnTo>
                  <a:lnTo>
                    <a:pt x="120" y="5"/>
                  </a:lnTo>
                  <a:lnTo>
                    <a:pt x="107" y="3"/>
                  </a:lnTo>
                  <a:lnTo>
                    <a:pt x="92" y="0"/>
                  </a:lnTo>
                  <a:lnTo>
                    <a:pt x="77" y="0"/>
                  </a:lnTo>
                  <a:lnTo>
                    <a:pt x="60" y="3"/>
                  </a:lnTo>
                  <a:lnTo>
                    <a:pt x="44" y="8"/>
                  </a:lnTo>
                  <a:lnTo>
                    <a:pt x="29" y="16"/>
                  </a:lnTo>
                  <a:lnTo>
                    <a:pt x="16" y="29"/>
                  </a:lnTo>
                  <a:lnTo>
                    <a:pt x="5" y="47"/>
                  </a:lnTo>
                  <a:close/>
                </a:path>
              </a:pathLst>
            </a:custGeom>
            <a:solidFill>
              <a:srgbClr val="000000"/>
            </a:solidFill>
            <a:ln w="9525">
              <a:noFill/>
              <a:round/>
              <a:headEnd/>
              <a:tailEnd/>
            </a:ln>
          </p:spPr>
          <p:txBody>
            <a:bodyPr/>
            <a:lstStyle/>
            <a:p>
              <a:pPr rtl="0"/>
              <a:endParaRPr lang="en-US" sz="3800"/>
            </a:p>
          </p:txBody>
        </p:sp>
        <p:sp>
          <p:nvSpPr>
            <p:cNvPr id="41711" name="Freeform 751"/>
            <p:cNvSpPr>
              <a:spLocks/>
            </p:cNvSpPr>
            <p:nvPr/>
          </p:nvSpPr>
          <p:spPr bwMode="auto">
            <a:xfrm flipH="1">
              <a:off x="648" y="1179"/>
              <a:ext cx="22" cy="17"/>
            </a:xfrm>
            <a:custGeom>
              <a:avLst/>
              <a:gdLst>
                <a:gd name="T0" fmla="*/ 10 w 99"/>
                <a:gd name="T1" fmla="*/ 0 h 74"/>
                <a:gd name="T2" fmla="*/ 10 w 99"/>
                <a:gd name="T3" fmla="*/ 1 h 74"/>
                <a:gd name="T4" fmla="*/ 10 w 99"/>
                <a:gd name="T5" fmla="*/ 1 h 74"/>
                <a:gd name="T6" fmla="*/ 10 w 99"/>
                <a:gd name="T7" fmla="*/ 1 h 74"/>
                <a:gd name="T8" fmla="*/ 10 w 99"/>
                <a:gd name="T9" fmla="*/ 1 h 74"/>
                <a:gd name="T10" fmla="*/ 12 w 99"/>
                <a:gd name="T11" fmla="*/ 1 h 74"/>
                <a:gd name="T12" fmla="*/ 14 w 99"/>
                <a:gd name="T13" fmla="*/ 1 h 74"/>
                <a:gd name="T14" fmla="*/ 15 w 99"/>
                <a:gd name="T15" fmla="*/ 2 h 74"/>
                <a:gd name="T16" fmla="*/ 17 w 99"/>
                <a:gd name="T17" fmla="*/ 2 h 74"/>
                <a:gd name="T18" fmla="*/ 18 w 99"/>
                <a:gd name="T19" fmla="*/ 3 h 74"/>
                <a:gd name="T20" fmla="*/ 20 w 99"/>
                <a:gd name="T21" fmla="*/ 4 h 74"/>
                <a:gd name="T22" fmla="*/ 21 w 99"/>
                <a:gd name="T23" fmla="*/ 5 h 74"/>
                <a:gd name="T24" fmla="*/ 22 w 99"/>
                <a:gd name="T25" fmla="*/ 6 h 74"/>
                <a:gd name="T26" fmla="*/ 22 w 99"/>
                <a:gd name="T27" fmla="*/ 7 h 74"/>
                <a:gd name="T28" fmla="*/ 22 w 99"/>
                <a:gd name="T29" fmla="*/ 8 h 74"/>
                <a:gd name="T30" fmla="*/ 22 w 99"/>
                <a:gd name="T31" fmla="*/ 9 h 74"/>
                <a:gd name="T32" fmla="*/ 22 w 99"/>
                <a:gd name="T33" fmla="*/ 9 h 74"/>
                <a:gd name="T34" fmla="*/ 22 w 99"/>
                <a:gd name="T35" fmla="*/ 11 h 74"/>
                <a:gd name="T36" fmla="*/ 22 w 99"/>
                <a:gd name="T37" fmla="*/ 13 h 74"/>
                <a:gd name="T38" fmla="*/ 21 w 99"/>
                <a:gd name="T39" fmla="*/ 14 h 74"/>
                <a:gd name="T40" fmla="*/ 21 w 99"/>
                <a:gd name="T41" fmla="*/ 15 h 74"/>
                <a:gd name="T42" fmla="*/ 20 w 99"/>
                <a:gd name="T43" fmla="*/ 16 h 74"/>
                <a:gd name="T44" fmla="*/ 18 w 99"/>
                <a:gd name="T45" fmla="*/ 17 h 74"/>
                <a:gd name="T46" fmla="*/ 16 w 99"/>
                <a:gd name="T47" fmla="*/ 17 h 74"/>
                <a:gd name="T48" fmla="*/ 14 w 99"/>
                <a:gd name="T49" fmla="*/ 17 h 74"/>
                <a:gd name="T50" fmla="*/ 12 w 99"/>
                <a:gd name="T51" fmla="*/ 17 h 74"/>
                <a:gd name="T52" fmla="*/ 9 w 99"/>
                <a:gd name="T53" fmla="*/ 17 h 74"/>
                <a:gd name="T54" fmla="*/ 7 w 99"/>
                <a:gd name="T55" fmla="*/ 16 h 74"/>
                <a:gd name="T56" fmla="*/ 4 w 99"/>
                <a:gd name="T57" fmla="*/ 15 h 74"/>
                <a:gd name="T58" fmla="*/ 5 w 99"/>
                <a:gd name="T59" fmla="*/ 14 h 74"/>
                <a:gd name="T60" fmla="*/ 5 w 99"/>
                <a:gd name="T61" fmla="*/ 13 h 74"/>
                <a:gd name="T62" fmla="*/ 6 w 99"/>
                <a:gd name="T63" fmla="*/ 12 h 74"/>
                <a:gd name="T64" fmla="*/ 6 w 99"/>
                <a:gd name="T65" fmla="*/ 11 h 74"/>
                <a:gd name="T66" fmla="*/ 7 w 99"/>
                <a:gd name="T67" fmla="*/ 10 h 74"/>
                <a:gd name="T68" fmla="*/ 7 w 99"/>
                <a:gd name="T69" fmla="*/ 9 h 74"/>
                <a:gd name="T70" fmla="*/ 7 w 99"/>
                <a:gd name="T71" fmla="*/ 9 h 74"/>
                <a:gd name="T72" fmla="*/ 7 w 99"/>
                <a:gd name="T73" fmla="*/ 7 h 74"/>
                <a:gd name="T74" fmla="*/ 7 w 99"/>
                <a:gd name="T75" fmla="*/ 7 h 74"/>
                <a:gd name="T76" fmla="*/ 7 w 99"/>
                <a:gd name="T77" fmla="*/ 6 h 74"/>
                <a:gd name="T78" fmla="*/ 7 w 99"/>
                <a:gd name="T79" fmla="*/ 6 h 74"/>
                <a:gd name="T80" fmla="*/ 7 w 99"/>
                <a:gd name="T81" fmla="*/ 6 h 74"/>
                <a:gd name="T82" fmla="*/ 6 w 99"/>
                <a:gd name="T83" fmla="*/ 4 h 74"/>
                <a:gd name="T84" fmla="*/ 6 w 99"/>
                <a:gd name="T85" fmla="*/ 3 h 74"/>
                <a:gd name="T86" fmla="*/ 4 w 99"/>
                <a:gd name="T87" fmla="*/ 2 h 74"/>
                <a:gd name="T88" fmla="*/ 3 w 99"/>
                <a:gd name="T89" fmla="*/ 2 h 74"/>
                <a:gd name="T90" fmla="*/ 3 w 99"/>
                <a:gd name="T91" fmla="*/ 2 h 74"/>
                <a:gd name="T92" fmla="*/ 2 w 99"/>
                <a:gd name="T93" fmla="*/ 1 h 74"/>
                <a:gd name="T94" fmla="*/ 1 w 99"/>
                <a:gd name="T95" fmla="*/ 1 h 74"/>
                <a:gd name="T96" fmla="*/ 0 w 99"/>
                <a:gd name="T97" fmla="*/ 1 h 74"/>
                <a:gd name="T98" fmla="*/ 2 w 99"/>
                <a:gd name="T99" fmla="*/ 0 h 74"/>
                <a:gd name="T100" fmla="*/ 3 w 99"/>
                <a:gd name="T101" fmla="*/ 0 h 74"/>
                <a:gd name="T102" fmla="*/ 4 w 99"/>
                <a:gd name="T103" fmla="*/ 0 h 74"/>
                <a:gd name="T104" fmla="*/ 6 w 99"/>
                <a:gd name="T105" fmla="*/ 0 h 74"/>
                <a:gd name="T106" fmla="*/ 7 w 99"/>
                <a:gd name="T107" fmla="*/ 0 h 74"/>
                <a:gd name="T108" fmla="*/ 8 w 99"/>
                <a:gd name="T109" fmla="*/ 0 h 74"/>
                <a:gd name="T110" fmla="*/ 9 w 99"/>
                <a:gd name="T111" fmla="*/ 0 h 74"/>
                <a:gd name="T112" fmla="*/ 10 w 99"/>
                <a:gd name="T113" fmla="*/ 0 h 7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9"/>
                <a:gd name="T172" fmla="*/ 0 h 74"/>
                <a:gd name="T173" fmla="*/ 99 w 99"/>
                <a:gd name="T174" fmla="*/ 74 h 7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9" h="74">
                  <a:moveTo>
                    <a:pt x="43" y="2"/>
                  </a:moveTo>
                  <a:lnTo>
                    <a:pt x="45" y="3"/>
                  </a:lnTo>
                  <a:lnTo>
                    <a:pt x="46" y="3"/>
                  </a:lnTo>
                  <a:lnTo>
                    <a:pt x="47" y="3"/>
                  </a:lnTo>
                  <a:lnTo>
                    <a:pt x="54" y="5"/>
                  </a:lnTo>
                  <a:lnTo>
                    <a:pt x="62" y="6"/>
                  </a:lnTo>
                  <a:lnTo>
                    <a:pt x="69" y="7"/>
                  </a:lnTo>
                  <a:lnTo>
                    <a:pt x="76" y="10"/>
                  </a:lnTo>
                  <a:lnTo>
                    <a:pt x="82" y="14"/>
                  </a:lnTo>
                  <a:lnTo>
                    <a:pt x="89" y="16"/>
                  </a:lnTo>
                  <a:lnTo>
                    <a:pt x="93" y="22"/>
                  </a:lnTo>
                  <a:lnTo>
                    <a:pt x="97" y="27"/>
                  </a:lnTo>
                  <a:lnTo>
                    <a:pt x="98" y="29"/>
                  </a:lnTo>
                  <a:lnTo>
                    <a:pt x="99" y="33"/>
                  </a:lnTo>
                  <a:lnTo>
                    <a:pt x="99" y="37"/>
                  </a:lnTo>
                  <a:lnTo>
                    <a:pt x="99" y="40"/>
                  </a:lnTo>
                  <a:lnTo>
                    <a:pt x="99" y="49"/>
                  </a:lnTo>
                  <a:lnTo>
                    <a:pt x="97" y="55"/>
                  </a:lnTo>
                  <a:lnTo>
                    <a:pt x="95" y="62"/>
                  </a:lnTo>
                  <a:lnTo>
                    <a:pt x="93" y="67"/>
                  </a:lnTo>
                  <a:lnTo>
                    <a:pt x="88" y="70"/>
                  </a:lnTo>
                  <a:lnTo>
                    <a:pt x="81" y="72"/>
                  </a:lnTo>
                  <a:lnTo>
                    <a:pt x="73" y="74"/>
                  </a:lnTo>
                  <a:lnTo>
                    <a:pt x="63" y="74"/>
                  </a:lnTo>
                  <a:lnTo>
                    <a:pt x="52" y="72"/>
                  </a:lnTo>
                  <a:lnTo>
                    <a:pt x="42" y="72"/>
                  </a:lnTo>
                  <a:lnTo>
                    <a:pt x="30" y="70"/>
                  </a:lnTo>
                  <a:lnTo>
                    <a:pt x="20" y="67"/>
                  </a:lnTo>
                  <a:lnTo>
                    <a:pt x="21" y="63"/>
                  </a:lnTo>
                  <a:lnTo>
                    <a:pt x="23" y="58"/>
                  </a:lnTo>
                  <a:lnTo>
                    <a:pt x="25" y="53"/>
                  </a:lnTo>
                  <a:lnTo>
                    <a:pt x="28" y="48"/>
                  </a:lnTo>
                  <a:lnTo>
                    <a:pt x="30" y="45"/>
                  </a:lnTo>
                  <a:lnTo>
                    <a:pt x="32" y="41"/>
                  </a:lnTo>
                  <a:lnTo>
                    <a:pt x="33" y="37"/>
                  </a:lnTo>
                  <a:lnTo>
                    <a:pt x="33" y="32"/>
                  </a:lnTo>
                  <a:lnTo>
                    <a:pt x="33" y="29"/>
                  </a:lnTo>
                  <a:lnTo>
                    <a:pt x="33" y="28"/>
                  </a:lnTo>
                  <a:lnTo>
                    <a:pt x="33" y="26"/>
                  </a:lnTo>
                  <a:lnTo>
                    <a:pt x="32" y="24"/>
                  </a:lnTo>
                  <a:lnTo>
                    <a:pt x="29" y="19"/>
                  </a:lnTo>
                  <a:lnTo>
                    <a:pt x="25" y="14"/>
                  </a:lnTo>
                  <a:lnTo>
                    <a:pt x="20" y="10"/>
                  </a:lnTo>
                  <a:lnTo>
                    <a:pt x="15" y="7"/>
                  </a:lnTo>
                  <a:lnTo>
                    <a:pt x="13" y="7"/>
                  </a:lnTo>
                  <a:lnTo>
                    <a:pt x="10" y="6"/>
                  </a:lnTo>
                  <a:lnTo>
                    <a:pt x="6" y="6"/>
                  </a:lnTo>
                  <a:lnTo>
                    <a:pt x="0" y="5"/>
                  </a:lnTo>
                  <a:lnTo>
                    <a:pt x="7" y="2"/>
                  </a:lnTo>
                  <a:lnTo>
                    <a:pt x="13" y="0"/>
                  </a:lnTo>
                  <a:lnTo>
                    <a:pt x="20" y="0"/>
                  </a:lnTo>
                  <a:lnTo>
                    <a:pt x="26" y="0"/>
                  </a:lnTo>
                  <a:lnTo>
                    <a:pt x="32" y="0"/>
                  </a:lnTo>
                  <a:lnTo>
                    <a:pt x="37" y="1"/>
                  </a:lnTo>
                  <a:lnTo>
                    <a:pt x="41" y="1"/>
                  </a:lnTo>
                  <a:lnTo>
                    <a:pt x="43" y="2"/>
                  </a:lnTo>
                  <a:close/>
                </a:path>
              </a:pathLst>
            </a:custGeom>
            <a:solidFill>
              <a:srgbClr val="C0C0C0"/>
            </a:solidFill>
            <a:ln w="9525">
              <a:noFill/>
              <a:round/>
              <a:headEnd/>
              <a:tailEnd/>
            </a:ln>
          </p:spPr>
          <p:txBody>
            <a:bodyPr/>
            <a:lstStyle/>
            <a:p>
              <a:pPr rtl="0"/>
              <a:endParaRPr lang="en-US" sz="3800"/>
            </a:p>
          </p:txBody>
        </p:sp>
        <p:sp>
          <p:nvSpPr>
            <p:cNvPr id="41712" name="Freeform 752"/>
            <p:cNvSpPr>
              <a:spLocks/>
            </p:cNvSpPr>
            <p:nvPr/>
          </p:nvSpPr>
          <p:spPr bwMode="auto">
            <a:xfrm flipH="1">
              <a:off x="472" y="1105"/>
              <a:ext cx="56" cy="58"/>
            </a:xfrm>
            <a:custGeom>
              <a:avLst/>
              <a:gdLst>
                <a:gd name="T0" fmla="*/ 27 w 245"/>
                <a:gd name="T1" fmla="*/ 0 h 256"/>
                <a:gd name="T2" fmla="*/ 0 w 245"/>
                <a:gd name="T3" fmla="*/ 36 h 256"/>
                <a:gd name="T4" fmla="*/ 29 w 245"/>
                <a:gd name="T5" fmla="*/ 58 h 256"/>
                <a:gd name="T6" fmla="*/ 56 w 245"/>
                <a:gd name="T7" fmla="*/ 20 h 256"/>
                <a:gd name="T8" fmla="*/ 27 w 245"/>
                <a:gd name="T9" fmla="*/ 0 h 256"/>
                <a:gd name="T10" fmla="*/ 0 60000 65536"/>
                <a:gd name="T11" fmla="*/ 0 60000 65536"/>
                <a:gd name="T12" fmla="*/ 0 60000 65536"/>
                <a:gd name="T13" fmla="*/ 0 60000 65536"/>
                <a:gd name="T14" fmla="*/ 0 60000 65536"/>
                <a:gd name="T15" fmla="*/ 0 w 245"/>
                <a:gd name="T16" fmla="*/ 0 h 256"/>
                <a:gd name="T17" fmla="*/ 245 w 245"/>
                <a:gd name="T18" fmla="*/ 256 h 256"/>
              </a:gdLst>
              <a:ahLst/>
              <a:cxnLst>
                <a:cxn ang="T10">
                  <a:pos x="T0" y="T1"/>
                </a:cxn>
                <a:cxn ang="T11">
                  <a:pos x="T2" y="T3"/>
                </a:cxn>
                <a:cxn ang="T12">
                  <a:pos x="T4" y="T5"/>
                </a:cxn>
                <a:cxn ang="T13">
                  <a:pos x="T6" y="T7"/>
                </a:cxn>
                <a:cxn ang="T14">
                  <a:pos x="T8" y="T9"/>
                </a:cxn>
              </a:cxnLst>
              <a:rect l="T15" t="T16" r="T17" b="T18"/>
              <a:pathLst>
                <a:path w="245" h="256">
                  <a:moveTo>
                    <a:pt x="117" y="0"/>
                  </a:moveTo>
                  <a:lnTo>
                    <a:pt x="0" y="157"/>
                  </a:lnTo>
                  <a:lnTo>
                    <a:pt x="128" y="256"/>
                  </a:lnTo>
                  <a:lnTo>
                    <a:pt x="245" y="89"/>
                  </a:lnTo>
                  <a:lnTo>
                    <a:pt x="117" y="0"/>
                  </a:lnTo>
                  <a:close/>
                </a:path>
              </a:pathLst>
            </a:custGeom>
            <a:solidFill>
              <a:srgbClr val="C0C0C0"/>
            </a:solidFill>
            <a:ln w="9525">
              <a:noFill/>
              <a:round/>
              <a:headEnd/>
              <a:tailEnd/>
            </a:ln>
          </p:spPr>
          <p:txBody>
            <a:bodyPr/>
            <a:lstStyle/>
            <a:p>
              <a:pPr rtl="0"/>
              <a:endParaRPr lang="en-US" sz="3800"/>
            </a:p>
          </p:txBody>
        </p:sp>
        <p:sp>
          <p:nvSpPr>
            <p:cNvPr id="41713" name="Freeform 753"/>
            <p:cNvSpPr>
              <a:spLocks/>
            </p:cNvSpPr>
            <p:nvPr/>
          </p:nvSpPr>
          <p:spPr bwMode="auto">
            <a:xfrm flipH="1">
              <a:off x="468" y="1101"/>
              <a:ext cx="63" cy="66"/>
            </a:xfrm>
            <a:custGeom>
              <a:avLst/>
              <a:gdLst>
                <a:gd name="T0" fmla="*/ 62 w 277"/>
                <a:gd name="T1" fmla="*/ 21 h 287"/>
                <a:gd name="T2" fmla="*/ 60 w 277"/>
                <a:gd name="T3" fmla="*/ 20 h 287"/>
                <a:gd name="T4" fmla="*/ 59 w 277"/>
                <a:gd name="T5" fmla="*/ 20 h 287"/>
                <a:gd name="T6" fmla="*/ 58 w 277"/>
                <a:gd name="T7" fmla="*/ 21 h 287"/>
                <a:gd name="T8" fmla="*/ 57 w 277"/>
                <a:gd name="T9" fmla="*/ 22 h 287"/>
                <a:gd name="T10" fmla="*/ 56 w 277"/>
                <a:gd name="T11" fmla="*/ 23 h 287"/>
                <a:gd name="T12" fmla="*/ 53 w 277"/>
                <a:gd name="T13" fmla="*/ 26 h 287"/>
                <a:gd name="T14" fmla="*/ 50 w 277"/>
                <a:gd name="T15" fmla="*/ 32 h 287"/>
                <a:gd name="T16" fmla="*/ 45 w 277"/>
                <a:gd name="T17" fmla="*/ 37 h 287"/>
                <a:gd name="T18" fmla="*/ 41 w 277"/>
                <a:gd name="T19" fmla="*/ 44 h 287"/>
                <a:gd name="T20" fmla="*/ 37 w 277"/>
                <a:gd name="T21" fmla="*/ 49 h 287"/>
                <a:gd name="T22" fmla="*/ 34 w 277"/>
                <a:gd name="T23" fmla="*/ 54 h 287"/>
                <a:gd name="T24" fmla="*/ 32 w 277"/>
                <a:gd name="T25" fmla="*/ 57 h 287"/>
                <a:gd name="T26" fmla="*/ 30 w 277"/>
                <a:gd name="T27" fmla="*/ 56 h 287"/>
                <a:gd name="T28" fmla="*/ 27 w 277"/>
                <a:gd name="T29" fmla="*/ 53 h 287"/>
                <a:gd name="T30" fmla="*/ 24 w 277"/>
                <a:gd name="T31" fmla="*/ 51 h 287"/>
                <a:gd name="T32" fmla="*/ 20 w 277"/>
                <a:gd name="T33" fmla="*/ 48 h 287"/>
                <a:gd name="T34" fmla="*/ 17 w 277"/>
                <a:gd name="T35" fmla="*/ 45 h 287"/>
                <a:gd name="T36" fmla="*/ 14 w 277"/>
                <a:gd name="T37" fmla="*/ 43 h 287"/>
                <a:gd name="T38" fmla="*/ 11 w 277"/>
                <a:gd name="T39" fmla="*/ 41 h 287"/>
                <a:gd name="T40" fmla="*/ 9 w 277"/>
                <a:gd name="T41" fmla="*/ 39 h 287"/>
                <a:gd name="T42" fmla="*/ 11 w 277"/>
                <a:gd name="T43" fmla="*/ 36 h 287"/>
                <a:gd name="T44" fmla="*/ 14 w 277"/>
                <a:gd name="T45" fmla="*/ 32 h 287"/>
                <a:gd name="T46" fmla="*/ 18 w 277"/>
                <a:gd name="T47" fmla="*/ 26 h 287"/>
                <a:gd name="T48" fmla="*/ 23 w 277"/>
                <a:gd name="T49" fmla="*/ 20 h 287"/>
                <a:gd name="T50" fmla="*/ 27 w 277"/>
                <a:gd name="T51" fmla="*/ 15 h 287"/>
                <a:gd name="T52" fmla="*/ 30 w 277"/>
                <a:gd name="T53" fmla="*/ 10 h 287"/>
                <a:gd name="T54" fmla="*/ 33 w 277"/>
                <a:gd name="T55" fmla="*/ 7 h 287"/>
                <a:gd name="T56" fmla="*/ 33 w 277"/>
                <a:gd name="T57" fmla="*/ 6 h 287"/>
                <a:gd name="T58" fmla="*/ 34 w 277"/>
                <a:gd name="T59" fmla="*/ 5 h 287"/>
                <a:gd name="T60" fmla="*/ 34 w 277"/>
                <a:gd name="T61" fmla="*/ 5 h 287"/>
                <a:gd name="T62" fmla="*/ 34 w 277"/>
                <a:gd name="T63" fmla="*/ 4 h 287"/>
                <a:gd name="T64" fmla="*/ 34 w 277"/>
                <a:gd name="T65" fmla="*/ 4 h 287"/>
                <a:gd name="T66" fmla="*/ 34 w 277"/>
                <a:gd name="T67" fmla="*/ 3 h 287"/>
                <a:gd name="T68" fmla="*/ 34 w 277"/>
                <a:gd name="T69" fmla="*/ 2 h 287"/>
                <a:gd name="T70" fmla="*/ 33 w 277"/>
                <a:gd name="T71" fmla="*/ 1 h 287"/>
                <a:gd name="T72" fmla="*/ 33 w 277"/>
                <a:gd name="T73" fmla="*/ 0 h 287"/>
                <a:gd name="T74" fmla="*/ 31 w 277"/>
                <a:gd name="T75" fmla="*/ 0 h 287"/>
                <a:gd name="T76" fmla="*/ 30 w 277"/>
                <a:gd name="T77" fmla="*/ 0 h 287"/>
                <a:gd name="T78" fmla="*/ 29 w 277"/>
                <a:gd name="T79" fmla="*/ 0 h 287"/>
                <a:gd name="T80" fmla="*/ 28 w 277"/>
                <a:gd name="T81" fmla="*/ 1 h 287"/>
                <a:gd name="T82" fmla="*/ 1 w 277"/>
                <a:gd name="T83" fmla="*/ 38 h 287"/>
                <a:gd name="T84" fmla="*/ 0 w 277"/>
                <a:gd name="T85" fmla="*/ 39 h 287"/>
                <a:gd name="T86" fmla="*/ 0 w 277"/>
                <a:gd name="T87" fmla="*/ 40 h 287"/>
                <a:gd name="T88" fmla="*/ 0 w 277"/>
                <a:gd name="T89" fmla="*/ 41 h 287"/>
                <a:gd name="T90" fmla="*/ 2 w 277"/>
                <a:gd name="T91" fmla="*/ 43 h 287"/>
                <a:gd name="T92" fmla="*/ 30 w 277"/>
                <a:gd name="T93" fmla="*/ 66 h 287"/>
                <a:gd name="T94" fmla="*/ 31 w 277"/>
                <a:gd name="T95" fmla="*/ 66 h 287"/>
                <a:gd name="T96" fmla="*/ 32 w 277"/>
                <a:gd name="T97" fmla="*/ 66 h 287"/>
                <a:gd name="T98" fmla="*/ 33 w 277"/>
                <a:gd name="T99" fmla="*/ 66 h 287"/>
                <a:gd name="T100" fmla="*/ 33 w 277"/>
                <a:gd name="T101" fmla="*/ 66 h 287"/>
                <a:gd name="T102" fmla="*/ 34 w 277"/>
                <a:gd name="T103" fmla="*/ 66 h 287"/>
                <a:gd name="T104" fmla="*/ 35 w 277"/>
                <a:gd name="T105" fmla="*/ 66 h 287"/>
                <a:gd name="T106" fmla="*/ 35 w 277"/>
                <a:gd name="T107" fmla="*/ 65 h 287"/>
                <a:gd name="T108" fmla="*/ 36 w 277"/>
                <a:gd name="T109" fmla="*/ 65 h 287"/>
                <a:gd name="T110" fmla="*/ 63 w 277"/>
                <a:gd name="T111" fmla="*/ 26 h 287"/>
                <a:gd name="T112" fmla="*/ 63 w 277"/>
                <a:gd name="T113" fmla="*/ 25 h 287"/>
                <a:gd name="T114" fmla="*/ 63 w 277"/>
                <a:gd name="T115" fmla="*/ 23 h 287"/>
                <a:gd name="T116" fmla="*/ 63 w 277"/>
                <a:gd name="T117" fmla="*/ 22 h 287"/>
                <a:gd name="T118" fmla="*/ 62 w 277"/>
                <a:gd name="T119" fmla="*/ 21 h 28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77"/>
                <a:gd name="T181" fmla="*/ 0 h 287"/>
                <a:gd name="T182" fmla="*/ 277 w 277"/>
                <a:gd name="T183" fmla="*/ 287 h 28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77" h="287">
                  <a:moveTo>
                    <a:pt x="272" y="91"/>
                  </a:moveTo>
                  <a:lnTo>
                    <a:pt x="265" y="88"/>
                  </a:lnTo>
                  <a:lnTo>
                    <a:pt x="259" y="88"/>
                  </a:lnTo>
                  <a:lnTo>
                    <a:pt x="254" y="91"/>
                  </a:lnTo>
                  <a:lnTo>
                    <a:pt x="249" y="95"/>
                  </a:lnTo>
                  <a:lnTo>
                    <a:pt x="245" y="100"/>
                  </a:lnTo>
                  <a:lnTo>
                    <a:pt x="234" y="115"/>
                  </a:lnTo>
                  <a:lnTo>
                    <a:pt x="219" y="137"/>
                  </a:lnTo>
                  <a:lnTo>
                    <a:pt x="200" y="162"/>
                  </a:lnTo>
                  <a:lnTo>
                    <a:pt x="182" y="190"/>
                  </a:lnTo>
                  <a:lnTo>
                    <a:pt x="164" y="214"/>
                  </a:lnTo>
                  <a:lnTo>
                    <a:pt x="150" y="235"/>
                  </a:lnTo>
                  <a:lnTo>
                    <a:pt x="141" y="248"/>
                  </a:lnTo>
                  <a:lnTo>
                    <a:pt x="132" y="242"/>
                  </a:lnTo>
                  <a:lnTo>
                    <a:pt x="119" y="232"/>
                  </a:lnTo>
                  <a:lnTo>
                    <a:pt x="104" y="221"/>
                  </a:lnTo>
                  <a:lnTo>
                    <a:pt x="90" y="209"/>
                  </a:lnTo>
                  <a:lnTo>
                    <a:pt x="74" y="197"/>
                  </a:lnTo>
                  <a:lnTo>
                    <a:pt x="60" y="186"/>
                  </a:lnTo>
                  <a:lnTo>
                    <a:pt x="48" y="177"/>
                  </a:lnTo>
                  <a:lnTo>
                    <a:pt x="39" y="170"/>
                  </a:lnTo>
                  <a:lnTo>
                    <a:pt x="48" y="157"/>
                  </a:lnTo>
                  <a:lnTo>
                    <a:pt x="63" y="137"/>
                  </a:lnTo>
                  <a:lnTo>
                    <a:pt x="81" y="114"/>
                  </a:lnTo>
                  <a:lnTo>
                    <a:pt x="99" y="89"/>
                  </a:lnTo>
                  <a:lnTo>
                    <a:pt x="117" y="66"/>
                  </a:lnTo>
                  <a:lnTo>
                    <a:pt x="133" y="45"/>
                  </a:lnTo>
                  <a:lnTo>
                    <a:pt x="143" y="31"/>
                  </a:lnTo>
                  <a:lnTo>
                    <a:pt x="147" y="26"/>
                  </a:lnTo>
                  <a:lnTo>
                    <a:pt x="148" y="23"/>
                  </a:lnTo>
                  <a:lnTo>
                    <a:pt x="150" y="20"/>
                  </a:lnTo>
                  <a:lnTo>
                    <a:pt x="151" y="19"/>
                  </a:lnTo>
                  <a:lnTo>
                    <a:pt x="151" y="16"/>
                  </a:lnTo>
                  <a:lnTo>
                    <a:pt x="151" y="13"/>
                  </a:lnTo>
                  <a:lnTo>
                    <a:pt x="150" y="9"/>
                  </a:lnTo>
                  <a:lnTo>
                    <a:pt x="147" y="5"/>
                  </a:lnTo>
                  <a:lnTo>
                    <a:pt x="145" y="2"/>
                  </a:lnTo>
                  <a:lnTo>
                    <a:pt x="138" y="0"/>
                  </a:lnTo>
                  <a:lnTo>
                    <a:pt x="132" y="0"/>
                  </a:lnTo>
                  <a:lnTo>
                    <a:pt x="126" y="2"/>
                  </a:lnTo>
                  <a:lnTo>
                    <a:pt x="121" y="6"/>
                  </a:lnTo>
                  <a:lnTo>
                    <a:pt x="3" y="164"/>
                  </a:lnTo>
                  <a:lnTo>
                    <a:pt x="0" y="169"/>
                  </a:lnTo>
                  <a:lnTo>
                    <a:pt x="0" y="175"/>
                  </a:lnTo>
                  <a:lnTo>
                    <a:pt x="2" y="180"/>
                  </a:lnTo>
                  <a:lnTo>
                    <a:pt x="7" y="186"/>
                  </a:lnTo>
                  <a:lnTo>
                    <a:pt x="134" y="285"/>
                  </a:lnTo>
                  <a:lnTo>
                    <a:pt x="137" y="286"/>
                  </a:lnTo>
                  <a:lnTo>
                    <a:pt x="141" y="287"/>
                  </a:lnTo>
                  <a:lnTo>
                    <a:pt x="143" y="287"/>
                  </a:lnTo>
                  <a:lnTo>
                    <a:pt x="147" y="287"/>
                  </a:lnTo>
                  <a:lnTo>
                    <a:pt x="150" y="287"/>
                  </a:lnTo>
                  <a:lnTo>
                    <a:pt x="152" y="286"/>
                  </a:lnTo>
                  <a:lnTo>
                    <a:pt x="155" y="283"/>
                  </a:lnTo>
                  <a:lnTo>
                    <a:pt x="158" y="281"/>
                  </a:lnTo>
                  <a:lnTo>
                    <a:pt x="275" y="114"/>
                  </a:lnTo>
                  <a:lnTo>
                    <a:pt x="277" y="108"/>
                  </a:lnTo>
                  <a:lnTo>
                    <a:pt x="277" y="101"/>
                  </a:lnTo>
                  <a:lnTo>
                    <a:pt x="276" y="96"/>
                  </a:lnTo>
                  <a:lnTo>
                    <a:pt x="272" y="91"/>
                  </a:lnTo>
                  <a:close/>
                </a:path>
              </a:pathLst>
            </a:custGeom>
            <a:solidFill>
              <a:srgbClr val="000000"/>
            </a:solidFill>
            <a:ln w="9525">
              <a:noFill/>
              <a:round/>
              <a:headEnd/>
              <a:tailEnd/>
            </a:ln>
          </p:spPr>
          <p:txBody>
            <a:bodyPr/>
            <a:lstStyle/>
            <a:p>
              <a:pPr rtl="0"/>
              <a:endParaRPr lang="en-US" sz="3800"/>
            </a:p>
          </p:txBody>
        </p:sp>
        <p:sp>
          <p:nvSpPr>
            <p:cNvPr id="41714" name="Freeform 754"/>
            <p:cNvSpPr>
              <a:spLocks/>
            </p:cNvSpPr>
            <p:nvPr/>
          </p:nvSpPr>
          <p:spPr bwMode="auto">
            <a:xfrm flipH="1">
              <a:off x="442" y="974"/>
              <a:ext cx="199" cy="140"/>
            </a:xfrm>
            <a:custGeom>
              <a:avLst/>
              <a:gdLst>
                <a:gd name="T0" fmla="*/ 172 w 867"/>
                <a:gd name="T1" fmla="*/ 3 h 610"/>
                <a:gd name="T2" fmla="*/ 165 w 867"/>
                <a:gd name="T3" fmla="*/ 7 h 610"/>
                <a:gd name="T4" fmla="*/ 155 w 867"/>
                <a:gd name="T5" fmla="*/ 12 h 610"/>
                <a:gd name="T6" fmla="*/ 147 w 867"/>
                <a:gd name="T7" fmla="*/ 16 h 610"/>
                <a:gd name="T8" fmla="*/ 145 w 867"/>
                <a:gd name="T9" fmla="*/ 18 h 610"/>
                <a:gd name="T10" fmla="*/ 144 w 867"/>
                <a:gd name="T11" fmla="*/ 19 h 610"/>
                <a:gd name="T12" fmla="*/ 144 w 867"/>
                <a:gd name="T13" fmla="*/ 23 h 610"/>
                <a:gd name="T14" fmla="*/ 144 w 867"/>
                <a:gd name="T15" fmla="*/ 33 h 610"/>
                <a:gd name="T16" fmla="*/ 143 w 867"/>
                <a:gd name="T17" fmla="*/ 38 h 610"/>
                <a:gd name="T18" fmla="*/ 139 w 867"/>
                <a:gd name="T19" fmla="*/ 41 h 610"/>
                <a:gd name="T20" fmla="*/ 136 w 867"/>
                <a:gd name="T21" fmla="*/ 40 h 610"/>
                <a:gd name="T22" fmla="*/ 133 w 867"/>
                <a:gd name="T23" fmla="*/ 33 h 610"/>
                <a:gd name="T24" fmla="*/ 130 w 867"/>
                <a:gd name="T25" fmla="*/ 26 h 610"/>
                <a:gd name="T26" fmla="*/ 128 w 867"/>
                <a:gd name="T27" fmla="*/ 22 h 610"/>
                <a:gd name="T28" fmla="*/ 127 w 867"/>
                <a:gd name="T29" fmla="*/ 21 h 610"/>
                <a:gd name="T30" fmla="*/ 125 w 867"/>
                <a:gd name="T31" fmla="*/ 19 h 610"/>
                <a:gd name="T32" fmla="*/ 98 w 867"/>
                <a:gd name="T33" fmla="*/ 14 h 610"/>
                <a:gd name="T34" fmla="*/ 98 w 867"/>
                <a:gd name="T35" fmla="*/ 14 h 610"/>
                <a:gd name="T36" fmla="*/ 97 w 867"/>
                <a:gd name="T37" fmla="*/ 14 h 610"/>
                <a:gd name="T38" fmla="*/ 86 w 867"/>
                <a:gd name="T39" fmla="*/ 16 h 610"/>
                <a:gd name="T40" fmla="*/ 73 w 867"/>
                <a:gd name="T41" fmla="*/ 20 h 610"/>
                <a:gd name="T42" fmla="*/ 61 w 867"/>
                <a:gd name="T43" fmla="*/ 26 h 610"/>
                <a:gd name="T44" fmla="*/ 49 w 867"/>
                <a:gd name="T45" fmla="*/ 32 h 610"/>
                <a:gd name="T46" fmla="*/ 38 w 867"/>
                <a:gd name="T47" fmla="*/ 38 h 610"/>
                <a:gd name="T48" fmla="*/ 29 w 867"/>
                <a:gd name="T49" fmla="*/ 44 h 610"/>
                <a:gd name="T50" fmla="*/ 23 w 867"/>
                <a:gd name="T51" fmla="*/ 48 h 610"/>
                <a:gd name="T52" fmla="*/ 20 w 867"/>
                <a:gd name="T53" fmla="*/ 50 h 610"/>
                <a:gd name="T54" fmla="*/ 21 w 867"/>
                <a:gd name="T55" fmla="*/ 50 h 610"/>
                <a:gd name="T56" fmla="*/ 21 w 867"/>
                <a:gd name="T57" fmla="*/ 50 h 610"/>
                <a:gd name="T58" fmla="*/ 12 w 867"/>
                <a:gd name="T59" fmla="*/ 56 h 610"/>
                <a:gd name="T60" fmla="*/ 6 w 867"/>
                <a:gd name="T61" fmla="*/ 64 h 610"/>
                <a:gd name="T62" fmla="*/ 2 w 867"/>
                <a:gd name="T63" fmla="*/ 72 h 610"/>
                <a:gd name="T64" fmla="*/ 0 w 867"/>
                <a:gd name="T65" fmla="*/ 76 h 610"/>
                <a:gd name="T66" fmla="*/ 0 w 867"/>
                <a:gd name="T67" fmla="*/ 78 h 610"/>
                <a:gd name="T68" fmla="*/ 1 w 867"/>
                <a:gd name="T69" fmla="*/ 80 h 610"/>
                <a:gd name="T70" fmla="*/ 45 w 867"/>
                <a:gd name="T71" fmla="*/ 139 h 610"/>
                <a:gd name="T72" fmla="*/ 48 w 867"/>
                <a:gd name="T73" fmla="*/ 140 h 610"/>
                <a:gd name="T74" fmla="*/ 50 w 867"/>
                <a:gd name="T75" fmla="*/ 139 h 610"/>
                <a:gd name="T76" fmla="*/ 59 w 867"/>
                <a:gd name="T77" fmla="*/ 137 h 610"/>
                <a:gd name="T78" fmla="*/ 72 w 867"/>
                <a:gd name="T79" fmla="*/ 131 h 610"/>
                <a:gd name="T80" fmla="*/ 89 w 867"/>
                <a:gd name="T81" fmla="*/ 123 h 610"/>
                <a:gd name="T82" fmla="*/ 108 w 867"/>
                <a:gd name="T83" fmla="*/ 111 h 610"/>
                <a:gd name="T84" fmla="*/ 127 w 867"/>
                <a:gd name="T85" fmla="*/ 97 h 610"/>
                <a:gd name="T86" fmla="*/ 145 w 867"/>
                <a:gd name="T87" fmla="*/ 79 h 610"/>
                <a:gd name="T88" fmla="*/ 160 w 867"/>
                <a:gd name="T89" fmla="*/ 58 h 610"/>
                <a:gd name="T90" fmla="*/ 167 w 867"/>
                <a:gd name="T91" fmla="*/ 45 h 610"/>
                <a:gd name="T92" fmla="*/ 173 w 867"/>
                <a:gd name="T93" fmla="*/ 41 h 610"/>
                <a:gd name="T94" fmla="*/ 181 w 867"/>
                <a:gd name="T95" fmla="*/ 36 h 610"/>
                <a:gd name="T96" fmla="*/ 187 w 867"/>
                <a:gd name="T97" fmla="*/ 33 h 610"/>
                <a:gd name="T98" fmla="*/ 190 w 867"/>
                <a:gd name="T99" fmla="*/ 31 h 610"/>
                <a:gd name="T100" fmla="*/ 193 w 867"/>
                <a:gd name="T101" fmla="*/ 27 h 610"/>
                <a:gd name="T102" fmla="*/ 197 w 867"/>
                <a:gd name="T103" fmla="*/ 23 h 610"/>
                <a:gd name="T104" fmla="*/ 199 w 867"/>
                <a:gd name="T105" fmla="*/ 18 h 610"/>
                <a:gd name="T106" fmla="*/ 199 w 867"/>
                <a:gd name="T107" fmla="*/ 13 h 610"/>
                <a:gd name="T108" fmla="*/ 198 w 867"/>
                <a:gd name="T109" fmla="*/ 10 h 610"/>
                <a:gd name="T110" fmla="*/ 196 w 867"/>
                <a:gd name="T111" fmla="*/ 6 h 610"/>
                <a:gd name="T112" fmla="*/ 192 w 867"/>
                <a:gd name="T113" fmla="*/ 3 h 610"/>
                <a:gd name="T114" fmla="*/ 186 w 867"/>
                <a:gd name="T115" fmla="*/ 0 h 610"/>
                <a:gd name="T116" fmla="*/ 178 w 867"/>
                <a:gd name="T117" fmla="*/ 0 h 61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67"/>
                <a:gd name="T178" fmla="*/ 0 h 610"/>
                <a:gd name="T179" fmla="*/ 867 w 867"/>
                <a:gd name="T180" fmla="*/ 610 h 61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67" h="610">
                  <a:moveTo>
                    <a:pt x="755" y="9"/>
                  </a:moveTo>
                  <a:lnTo>
                    <a:pt x="750" y="11"/>
                  </a:lnTo>
                  <a:lnTo>
                    <a:pt x="736" y="19"/>
                  </a:lnTo>
                  <a:lnTo>
                    <a:pt x="717" y="30"/>
                  </a:lnTo>
                  <a:lnTo>
                    <a:pt x="695" y="41"/>
                  </a:lnTo>
                  <a:lnTo>
                    <a:pt x="675" y="53"/>
                  </a:lnTo>
                  <a:lnTo>
                    <a:pt x="655" y="62"/>
                  </a:lnTo>
                  <a:lnTo>
                    <a:pt x="642" y="70"/>
                  </a:lnTo>
                  <a:lnTo>
                    <a:pt x="637" y="73"/>
                  </a:lnTo>
                  <a:lnTo>
                    <a:pt x="633" y="77"/>
                  </a:lnTo>
                  <a:lnTo>
                    <a:pt x="629" y="80"/>
                  </a:lnTo>
                  <a:lnTo>
                    <a:pt x="628" y="84"/>
                  </a:lnTo>
                  <a:lnTo>
                    <a:pt x="626" y="90"/>
                  </a:lnTo>
                  <a:lnTo>
                    <a:pt x="626" y="99"/>
                  </a:lnTo>
                  <a:lnTo>
                    <a:pt x="628" y="119"/>
                  </a:lnTo>
                  <a:lnTo>
                    <a:pt x="628" y="143"/>
                  </a:lnTo>
                  <a:lnTo>
                    <a:pt x="628" y="160"/>
                  </a:lnTo>
                  <a:lnTo>
                    <a:pt x="623" y="165"/>
                  </a:lnTo>
                  <a:lnTo>
                    <a:pt x="615" y="170"/>
                  </a:lnTo>
                  <a:lnTo>
                    <a:pt x="607" y="178"/>
                  </a:lnTo>
                  <a:lnTo>
                    <a:pt x="598" y="186"/>
                  </a:lnTo>
                  <a:lnTo>
                    <a:pt x="591" y="173"/>
                  </a:lnTo>
                  <a:lnTo>
                    <a:pt x="585" y="159"/>
                  </a:lnTo>
                  <a:lnTo>
                    <a:pt x="578" y="143"/>
                  </a:lnTo>
                  <a:lnTo>
                    <a:pt x="571" y="129"/>
                  </a:lnTo>
                  <a:lnTo>
                    <a:pt x="565" y="114"/>
                  </a:lnTo>
                  <a:lnTo>
                    <a:pt x="560" y="104"/>
                  </a:lnTo>
                  <a:lnTo>
                    <a:pt x="556" y="96"/>
                  </a:lnTo>
                  <a:lnTo>
                    <a:pt x="555" y="93"/>
                  </a:lnTo>
                  <a:lnTo>
                    <a:pt x="552" y="90"/>
                  </a:lnTo>
                  <a:lnTo>
                    <a:pt x="550" y="87"/>
                  </a:lnTo>
                  <a:lnTo>
                    <a:pt x="546" y="84"/>
                  </a:lnTo>
                  <a:lnTo>
                    <a:pt x="541" y="83"/>
                  </a:lnTo>
                  <a:lnTo>
                    <a:pt x="426" y="62"/>
                  </a:lnTo>
                  <a:lnTo>
                    <a:pt x="425" y="62"/>
                  </a:lnTo>
                  <a:lnTo>
                    <a:pt x="424" y="62"/>
                  </a:lnTo>
                  <a:lnTo>
                    <a:pt x="422" y="62"/>
                  </a:lnTo>
                  <a:lnTo>
                    <a:pt x="398" y="65"/>
                  </a:lnTo>
                  <a:lnTo>
                    <a:pt x="373" y="70"/>
                  </a:lnTo>
                  <a:lnTo>
                    <a:pt x="346" y="78"/>
                  </a:lnTo>
                  <a:lnTo>
                    <a:pt x="318" y="87"/>
                  </a:lnTo>
                  <a:lnTo>
                    <a:pt x="291" y="99"/>
                  </a:lnTo>
                  <a:lnTo>
                    <a:pt x="264" y="112"/>
                  </a:lnTo>
                  <a:lnTo>
                    <a:pt x="238" y="125"/>
                  </a:lnTo>
                  <a:lnTo>
                    <a:pt x="212" y="139"/>
                  </a:lnTo>
                  <a:lnTo>
                    <a:pt x="187" y="153"/>
                  </a:lnTo>
                  <a:lnTo>
                    <a:pt x="165" y="166"/>
                  </a:lnTo>
                  <a:lnTo>
                    <a:pt x="144" y="179"/>
                  </a:lnTo>
                  <a:lnTo>
                    <a:pt x="126" y="191"/>
                  </a:lnTo>
                  <a:lnTo>
                    <a:pt x="112" y="201"/>
                  </a:lnTo>
                  <a:lnTo>
                    <a:pt x="100" y="209"/>
                  </a:lnTo>
                  <a:lnTo>
                    <a:pt x="92" y="214"/>
                  </a:lnTo>
                  <a:lnTo>
                    <a:pt x="88" y="217"/>
                  </a:lnTo>
                  <a:lnTo>
                    <a:pt x="90" y="216"/>
                  </a:lnTo>
                  <a:lnTo>
                    <a:pt x="91" y="216"/>
                  </a:lnTo>
                  <a:lnTo>
                    <a:pt x="71" y="228"/>
                  </a:lnTo>
                  <a:lnTo>
                    <a:pt x="53" y="243"/>
                  </a:lnTo>
                  <a:lnTo>
                    <a:pt x="39" y="261"/>
                  </a:lnTo>
                  <a:lnTo>
                    <a:pt x="26" y="280"/>
                  </a:lnTo>
                  <a:lnTo>
                    <a:pt x="15" y="298"/>
                  </a:lnTo>
                  <a:lnTo>
                    <a:pt x="8" y="313"/>
                  </a:lnTo>
                  <a:lnTo>
                    <a:pt x="2" y="324"/>
                  </a:lnTo>
                  <a:lnTo>
                    <a:pt x="1" y="329"/>
                  </a:lnTo>
                  <a:lnTo>
                    <a:pt x="0" y="333"/>
                  </a:lnTo>
                  <a:lnTo>
                    <a:pt x="0" y="338"/>
                  </a:lnTo>
                  <a:lnTo>
                    <a:pt x="1" y="343"/>
                  </a:lnTo>
                  <a:lnTo>
                    <a:pt x="4" y="347"/>
                  </a:lnTo>
                  <a:lnTo>
                    <a:pt x="191" y="601"/>
                  </a:lnTo>
                  <a:lnTo>
                    <a:pt x="195" y="605"/>
                  </a:lnTo>
                  <a:lnTo>
                    <a:pt x="200" y="609"/>
                  </a:lnTo>
                  <a:lnTo>
                    <a:pt x="207" y="610"/>
                  </a:lnTo>
                  <a:lnTo>
                    <a:pt x="212" y="609"/>
                  </a:lnTo>
                  <a:lnTo>
                    <a:pt x="220" y="606"/>
                  </a:lnTo>
                  <a:lnTo>
                    <a:pt x="234" y="602"/>
                  </a:lnTo>
                  <a:lnTo>
                    <a:pt x="255" y="595"/>
                  </a:lnTo>
                  <a:lnTo>
                    <a:pt x="282" y="584"/>
                  </a:lnTo>
                  <a:lnTo>
                    <a:pt x="314" y="570"/>
                  </a:lnTo>
                  <a:lnTo>
                    <a:pt x="350" y="554"/>
                  </a:lnTo>
                  <a:lnTo>
                    <a:pt x="389" y="535"/>
                  </a:lnTo>
                  <a:lnTo>
                    <a:pt x="429" y="511"/>
                  </a:lnTo>
                  <a:lnTo>
                    <a:pt x="472" y="485"/>
                  </a:lnTo>
                  <a:lnTo>
                    <a:pt x="513" y="455"/>
                  </a:lnTo>
                  <a:lnTo>
                    <a:pt x="555" y="423"/>
                  </a:lnTo>
                  <a:lnTo>
                    <a:pt x="595" y="386"/>
                  </a:lnTo>
                  <a:lnTo>
                    <a:pt x="632" y="345"/>
                  </a:lnTo>
                  <a:lnTo>
                    <a:pt x="665" y="300"/>
                  </a:lnTo>
                  <a:lnTo>
                    <a:pt x="695" y="252"/>
                  </a:lnTo>
                  <a:lnTo>
                    <a:pt x="720" y="200"/>
                  </a:lnTo>
                  <a:lnTo>
                    <a:pt x="727" y="196"/>
                  </a:lnTo>
                  <a:lnTo>
                    <a:pt x="740" y="188"/>
                  </a:lnTo>
                  <a:lnTo>
                    <a:pt x="755" y="178"/>
                  </a:lnTo>
                  <a:lnTo>
                    <a:pt x="773" y="168"/>
                  </a:lnTo>
                  <a:lnTo>
                    <a:pt x="790" y="157"/>
                  </a:lnTo>
                  <a:lnTo>
                    <a:pt x="805" y="148"/>
                  </a:lnTo>
                  <a:lnTo>
                    <a:pt x="815" y="142"/>
                  </a:lnTo>
                  <a:lnTo>
                    <a:pt x="819" y="139"/>
                  </a:lnTo>
                  <a:lnTo>
                    <a:pt x="827" y="134"/>
                  </a:lnTo>
                  <a:lnTo>
                    <a:pt x="834" y="127"/>
                  </a:lnTo>
                  <a:lnTo>
                    <a:pt x="842" y="119"/>
                  </a:lnTo>
                  <a:lnTo>
                    <a:pt x="850" y="110"/>
                  </a:lnTo>
                  <a:lnTo>
                    <a:pt x="857" y="101"/>
                  </a:lnTo>
                  <a:lnTo>
                    <a:pt x="862" y="90"/>
                  </a:lnTo>
                  <a:lnTo>
                    <a:pt x="866" y="79"/>
                  </a:lnTo>
                  <a:lnTo>
                    <a:pt x="867" y="66"/>
                  </a:lnTo>
                  <a:lnTo>
                    <a:pt x="867" y="58"/>
                  </a:lnTo>
                  <a:lnTo>
                    <a:pt x="866" y="50"/>
                  </a:lnTo>
                  <a:lnTo>
                    <a:pt x="863" y="44"/>
                  </a:lnTo>
                  <a:lnTo>
                    <a:pt x="859" y="36"/>
                  </a:lnTo>
                  <a:lnTo>
                    <a:pt x="854" y="28"/>
                  </a:lnTo>
                  <a:lnTo>
                    <a:pt x="846" y="19"/>
                  </a:lnTo>
                  <a:lnTo>
                    <a:pt x="836" y="11"/>
                  </a:lnTo>
                  <a:lnTo>
                    <a:pt x="824" y="5"/>
                  </a:lnTo>
                  <a:lnTo>
                    <a:pt x="810" y="1"/>
                  </a:lnTo>
                  <a:lnTo>
                    <a:pt x="794" y="0"/>
                  </a:lnTo>
                  <a:lnTo>
                    <a:pt x="776" y="2"/>
                  </a:lnTo>
                  <a:lnTo>
                    <a:pt x="755" y="9"/>
                  </a:lnTo>
                  <a:close/>
                </a:path>
              </a:pathLst>
            </a:custGeom>
            <a:solidFill>
              <a:srgbClr val="000000"/>
            </a:solidFill>
            <a:ln w="9525">
              <a:noFill/>
              <a:round/>
              <a:headEnd/>
              <a:tailEnd/>
            </a:ln>
          </p:spPr>
          <p:txBody>
            <a:bodyPr/>
            <a:lstStyle/>
            <a:p>
              <a:pPr rtl="0"/>
              <a:endParaRPr lang="en-US" sz="3800"/>
            </a:p>
          </p:txBody>
        </p:sp>
        <p:sp>
          <p:nvSpPr>
            <p:cNvPr id="41715" name="Freeform 755"/>
            <p:cNvSpPr>
              <a:spLocks/>
            </p:cNvSpPr>
            <p:nvPr/>
          </p:nvSpPr>
          <p:spPr bwMode="auto">
            <a:xfrm flipH="1">
              <a:off x="452" y="983"/>
              <a:ext cx="179" cy="121"/>
            </a:xfrm>
            <a:custGeom>
              <a:avLst/>
              <a:gdLst>
                <a:gd name="T0" fmla="*/ 169 w 786"/>
                <a:gd name="T1" fmla="*/ 0 h 528"/>
                <a:gd name="T2" fmla="*/ 174 w 786"/>
                <a:gd name="T3" fmla="*/ 0 h 528"/>
                <a:gd name="T4" fmla="*/ 176 w 786"/>
                <a:gd name="T5" fmla="*/ 1 h 528"/>
                <a:gd name="T6" fmla="*/ 178 w 786"/>
                <a:gd name="T7" fmla="*/ 3 h 528"/>
                <a:gd name="T8" fmla="*/ 179 w 786"/>
                <a:gd name="T9" fmla="*/ 6 h 528"/>
                <a:gd name="T10" fmla="*/ 178 w 786"/>
                <a:gd name="T11" fmla="*/ 10 h 528"/>
                <a:gd name="T12" fmla="*/ 175 w 786"/>
                <a:gd name="T13" fmla="*/ 13 h 528"/>
                <a:gd name="T14" fmla="*/ 173 w 786"/>
                <a:gd name="T15" fmla="*/ 15 h 528"/>
                <a:gd name="T16" fmla="*/ 171 w 786"/>
                <a:gd name="T17" fmla="*/ 16 h 528"/>
                <a:gd name="T18" fmla="*/ 165 w 786"/>
                <a:gd name="T19" fmla="*/ 20 h 528"/>
                <a:gd name="T20" fmla="*/ 156 w 786"/>
                <a:gd name="T21" fmla="*/ 25 h 528"/>
                <a:gd name="T22" fmla="*/ 150 w 786"/>
                <a:gd name="T23" fmla="*/ 30 h 528"/>
                <a:gd name="T24" fmla="*/ 148 w 786"/>
                <a:gd name="T25" fmla="*/ 31 h 528"/>
                <a:gd name="T26" fmla="*/ 147 w 786"/>
                <a:gd name="T27" fmla="*/ 32 h 528"/>
                <a:gd name="T28" fmla="*/ 143 w 786"/>
                <a:gd name="T29" fmla="*/ 43 h 528"/>
                <a:gd name="T30" fmla="*/ 130 w 786"/>
                <a:gd name="T31" fmla="*/ 61 h 528"/>
                <a:gd name="T32" fmla="*/ 115 w 786"/>
                <a:gd name="T33" fmla="*/ 77 h 528"/>
                <a:gd name="T34" fmla="*/ 99 w 786"/>
                <a:gd name="T35" fmla="*/ 90 h 528"/>
                <a:gd name="T36" fmla="*/ 82 w 786"/>
                <a:gd name="T37" fmla="*/ 101 h 528"/>
                <a:gd name="T38" fmla="*/ 67 w 786"/>
                <a:gd name="T39" fmla="*/ 110 h 528"/>
                <a:gd name="T40" fmla="*/ 53 w 786"/>
                <a:gd name="T41" fmla="*/ 116 h 528"/>
                <a:gd name="T42" fmla="*/ 43 w 786"/>
                <a:gd name="T43" fmla="*/ 120 h 528"/>
                <a:gd name="T44" fmla="*/ 37 w 786"/>
                <a:gd name="T45" fmla="*/ 118 h 528"/>
                <a:gd name="T46" fmla="*/ 26 w 786"/>
                <a:gd name="T47" fmla="*/ 103 h 528"/>
                <a:gd name="T48" fmla="*/ 13 w 786"/>
                <a:gd name="T49" fmla="*/ 85 h 528"/>
                <a:gd name="T50" fmla="*/ 3 w 786"/>
                <a:gd name="T51" fmla="*/ 71 h 528"/>
                <a:gd name="T52" fmla="*/ 1 w 786"/>
                <a:gd name="T53" fmla="*/ 65 h 528"/>
                <a:gd name="T54" fmla="*/ 4 w 786"/>
                <a:gd name="T55" fmla="*/ 60 h 528"/>
                <a:gd name="T56" fmla="*/ 8 w 786"/>
                <a:gd name="T57" fmla="*/ 55 h 528"/>
                <a:gd name="T58" fmla="*/ 13 w 786"/>
                <a:gd name="T59" fmla="*/ 50 h 528"/>
                <a:gd name="T60" fmla="*/ 15 w 786"/>
                <a:gd name="T61" fmla="*/ 49 h 528"/>
                <a:gd name="T62" fmla="*/ 15 w 786"/>
                <a:gd name="T63" fmla="*/ 49 h 528"/>
                <a:gd name="T64" fmla="*/ 16 w 786"/>
                <a:gd name="T65" fmla="*/ 48 h 528"/>
                <a:gd name="T66" fmla="*/ 20 w 786"/>
                <a:gd name="T67" fmla="*/ 45 h 528"/>
                <a:gd name="T68" fmla="*/ 27 w 786"/>
                <a:gd name="T69" fmla="*/ 41 h 528"/>
                <a:gd name="T70" fmla="*/ 36 w 786"/>
                <a:gd name="T71" fmla="*/ 35 h 528"/>
                <a:gd name="T72" fmla="*/ 47 w 786"/>
                <a:gd name="T73" fmla="*/ 29 h 528"/>
                <a:gd name="T74" fmla="*/ 59 w 786"/>
                <a:gd name="T75" fmla="*/ 23 h 528"/>
                <a:gd name="T76" fmla="*/ 71 w 786"/>
                <a:gd name="T77" fmla="*/ 18 h 528"/>
                <a:gd name="T78" fmla="*/ 82 w 786"/>
                <a:gd name="T79" fmla="*/ 15 h 528"/>
                <a:gd name="T80" fmla="*/ 88 w 786"/>
                <a:gd name="T81" fmla="*/ 15 h 528"/>
                <a:gd name="T82" fmla="*/ 94 w 786"/>
                <a:gd name="T83" fmla="*/ 16 h 528"/>
                <a:gd name="T84" fmla="*/ 101 w 786"/>
                <a:gd name="T85" fmla="*/ 17 h 528"/>
                <a:gd name="T86" fmla="*/ 108 w 786"/>
                <a:gd name="T87" fmla="*/ 18 h 528"/>
                <a:gd name="T88" fmla="*/ 111 w 786"/>
                <a:gd name="T89" fmla="*/ 21 h 528"/>
                <a:gd name="T90" fmla="*/ 114 w 786"/>
                <a:gd name="T91" fmla="*/ 28 h 528"/>
                <a:gd name="T92" fmla="*/ 118 w 786"/>
                <a:gd name="T93" fmla="*/ 36 h 528"/>
                <a:gd name="T94" fmla="*/ 121 w 786"/>
                <a:gd name="T95" fmla="*/ 42 h 528"/>
                <a:gd name="T96" fmla="*/ 122 w 786"/>
                <a:gd name="T97" fmla="*/ 44 h 528"/>
                <a:gd name="T98" fmla="*/ 123 w 786"/>
                <a:gd name="T99" fmla="*/ 45 h 528"/>
                <a:gd name="T100" fmla="*/ 125 w 786"/>
                <a:gd name="T101" fmla="*/ 45 h 528"/>
                <a:gd name="T102" fmla="*/ 127 w 786"/>
                <a:gd name="T103" fmla="*/ 45 h 528"/>
                <a:gd name="T104" fmla="*/ 141 w 786"/>
                <a:gd name="T105" fmla="*/ 33 h 528"/>
                <a:gd name="T106" fmla="*/ 142 w 786"/>
                <a:gd name="T107" fmla="*/ 32 h 528"/>
                <a:gd name="T108" fmla="*/ 143 w 786"/>
                <a:gd name="T109" fmla="*/ 30 h 528"/>
                <a:gd name="T110" fmla="*/ 143 w 786"/>
                <a:gd name="T111" fmla="*/ 24 h 528"/>
                <a:gd name="T112" fmla="*/ 142 w 786"/>
                <a:gd name="T113" fmla="*/ 14 h 528"/>
                <a:gd name="T114" fmla="*/ 148 w 786"/>
                <a:gd name="T115" fmla="*/ 11 h 528"/>
                <a:gd name="T116" fmla="*/ 156 w 786"/>
                <a:gd name="T117" fmla="*/ 7 h 528"/>
                <a:gd name="T118" fmla="*/ 163 w 786"/>
                <a:gd name="T119" fmla="*/ 3 h 528"/>
                <a:gd name="T120" fmla="*/ 166 w 786"/>
                <a:gd name="T121" fmla="*/ 1 h 5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86"/>
                <a:gd name="T184" fmla="*/ 0 h 528"/>
                <a:gd name="T185" fmla="*/ 786 w 786"/>
                <a:gd name="T186" fmla="*/ 528 h 5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86" h="528">
                  <a:moveTo>
                    <a:pt x="731" y="5"/>
                  </a:moveTo>
                  <a:lnTo>
                    <a:pt x="743" y="1"/>
                  </a:lnTo>
                  <a:lnTo>
                    <a:pt x="754" y="0"/>
                  </a:lnTo>
                  <a:lnTo>
                    <a:pt x="762" y="1"/>
                  </a:lnTo>
                  <a:lnTo>
                    <a:pt x="770" y="4"/>
                  </a:lnTo>
                  <a:lnTo>
                    <a:pt x="775" y="6"/>
                  </a:lnTo>
                  <a:lnTo>
                    <a:pt x="779" y="10"/>
                  </a:lnTo>
                  <a:lnTo>
                    <a:pt x="782" y="14"/>
                  </a:lnTo>
                  <a:lnTo>
                    <a:pt x="783" y="17"/>
                  </a:lnTo>
                  <a:lnTo>
                    <a:pt x="786" y="26"/>
                  </a:lnTo>
                  <a:lnTo>
                    <a:pt x="786" y="35"/>
                  </a:lnTo>
                  <a:lnTo>
                    <a:pt x="782" y="44"/>
                  </a:lnTo>
                  <a:lnTo>
                    <a:pt x="775" y="52"/>
                  </a:lnTo>
                  <a:lnTo>
                    <a:pt x="769" y="58"/>
                  </a:lnTo>
                  <a:lnTo>
                    <a:pt x="764" y="64"/>
                  </a:lnTo>
                  <a:lnTo>
                    <a:pt x="758" y="66"/>
                  </a:lnTo>
                  <a:lnTo>
                    <a:pt x="757" y="67"/>
                  </a:lnTo>
                  <a:lnTo>
                    <a:pt x="753" y="70"/>
                  </a:lnTo>
                  <a:lnTo>
                    <a:pt x="741" y="78"/>
                  </a:lnTo>
                  <a:lnTo>
                    <a:pt x="725" y="88"/>
                  </a:lnTo>
                  <a:lnTo>
                    <a:pt x="705" y="99"/>
                  </a:lnTo>
                  <a:lnTo>
                    <a:pt x="686" y="110"/>
                  </a:lnTo>
                  <a:lnTo>
                    <a:pt x="670" y="121"/>
                  </a:lnTo>
                  <a:lnTo>
                    <a:pt x="657" y="129"/>
                  </a:lnTo>
                  <a:lnTo>
                    <a:pt x="653" y="131"/>
                  </a:lnTo>
                  <a:lnTo>
                    <a:pt x="650" y="134"/>
                  </a:lnTo>
                  <a:lnTo>
                    <a:pt x="648" y="135"/>
                  </a:lnTo>
                  <a:lnTo>
                    <a:pt x="647" y="138"/>
                  </a:lnTo>
                  <a:lnTo>
                    <a:pt x="645" y="140"/>
                  </a:lnTo>
                  <a:lnTo>
                    <a:pt x="626" y="186"/>
                  </a:lnTo>
                  <a:lnTo>
                    <a:pt x="601" y="228"/>
                  </a:lnTo>
                  <a:lnTo>
                    <a:pt x="572" y="267"/>
                  </a:lnTo>
                  <a:lnTo>
                    <a:pt x="541" y="303"/>
                  </a:lnTo>
                  <a:lnTo>
                    <a:pt x="507" y="336"/>
                  </a:lnTo>
                  <a:lnTo>
                    <a:pt x="472" y="367"/>
                  </a:lnTo>
                  <a:lnTo>
                    <a:pt x="436" y="394"/>
                  </a:lnTo>
                  <a:lnTo>
                    <a:pt x="398" y="419"/>
                  </a:lnTo>
                  <a:lnTo>
                    <a:pt x="362" y="441"/>
                  </a:lnTo>
                  <a:lnTo>
                    <a:pt x="327" y="462"/>
                  </a:lnTo>
                  <a:lnTo>
                    <a:pt x="293" y="479"/>
                  </a:lnTo>
                  <a:lnTo>
                    <a:pt x="262" y="493"/>
                  </a:lnTo>
                  <a:lnTo>
                    <a:pt x="233" y="506"/>
                  </a:lnTo>
                  <a:lnTo>
                    <a:pt x="208" y="515"/>
                  </a:lnTo>
                  <a:lnTo>
                    <a:pt x="189" y="523"/>
                  </a:lnTo>
                  <a:lnTo>
                    <a:pt x="173" y="528"/>
                  </a:lnTo>
                  <a:lnTo>
                    <a:pt x="162" y="513"/>
                  </a:lnTo>
                  <a:lnTo>
                    <a:pt x="142" y="485"/>
                  </a:lnTo>
                  <a:lnTo>
                    <a:pt x="115" y="449"/>
                  </a:lnTo>
                  <a:lnTo>
                    <a:pt x="86" y="410"/>
                  </a:lnTo>
                  <a:lnTo>
                    <a:pt x="56" y="369"/>
                  </a:lnTo>
                  <a:lnTo>
                    <a:pt x="30" y="334"/>
                  </a:lnTo>
                  <a:lnTo>
                    <a:pt x="11" y="308"/>
                  </a:lnTo>
                  <a:lnTo>
                    <a:pt x="0" y="294"/>
                  </a:lnTo>
                  <a:lnTo>
                    <a:pt x="6" y="285"/>
                  </a:lnTo>
                  <a:lnTo>
                    <a:pt x="11" y="273"/>
                  </a:lnTo>
                  <a:lnTo>
                    <a:pt x="19" y="261"/>
                  </a:lnTo>
                  <a:lnTo>
                    <a:pt x="26" y="250"/>
                  </a:lnTo>
                  <a:lnTo>
                    <a:pt x="36" y="238"/>
                  </a:lnTo>
                  <a:lnTo>
                    <a:pt x="45" y="228"/>
                  </a:lnTo>
                  <a:lnTo>
                    <a:pt x="55" y="218"/>
                  </a:lnTo>
                  <a:lnTo>
                    <a:pt x="67" y="212"/>
                  </a:lnTo>
                  <a:lnTo>
                    <a:pt x="68" y="212"/>
                  </a:lnTo>
                  <a:lnTo>
                    <a:pt x="68" y="211"/>
                  </a:lnTo>
                  <a:lnTo>
                    <a:pt x="71" y="209"/>
                  </a:lnTo>
                  <a:lnTo>
                    <a:pt x="77" y="204"/>
                  </a:lnTo>
                  <a:lnTo>
                    <a:pt x="89" y="196"/>
                  </a:lnTo>
                  <a:lnTo>
                    <a:pt x="102" y="187"/>
                  </a:lnTo>
                  <a:lnTo>
                    <a:pt x="119" y="177"/>
                  </a:lnTo>
                  <a:lnTo>
                    <a:pt x="138" y="165"/>
                  </a:lnTo>
                  <a:lnTo>
                    <a:pt x="160" y="152"/>
                  </a:lnTo>
                  <a:lnTo>
                    <a:pt x="184" y="138"/>
                  </a:lnTo>
                  <a:lnTo>
                    <a:pt x="207" y="125"/>
                  </a:lnTo>
                  <a:lnTo>
                    <a:pt x="233" y="112"/>
                  </a:lnTo>
                  <a:lnTo>
                    <a:pt x="259" y="99"/>
                  </a:lnTo>
                  <a:lnTo>
                    <a:pt x="285" y="88"/>
                  </a:lnTo>
                  <a:lnTo>
                    <a:pt x="311" y="78"/>
                  </a:lnTo>
                  <a:lnTo>
                    <a:pt x="336" y="71"/>
                  </a:lnTo>
                  <a:lnTo>
                    <a:pt x="359" y="66"/>
                  </a:lnTo>
                  <a:lnTo>
                    <a:pt x="381" y="64"/>
                  </a:lnTo>
                  <a:lnTo>
                    <a:pt x="387" y="64"/>
                  </a:lnTo>
                  <a:lnTo>
                    <a:pt x="397" y="66"/>
                  </a:lnTo>
                  <a:lnTo>
                    <a:pt x="411" y="69"/>
                  </a:lnTo>
                  <a:lnTo>
                    <a:pt x="427" y="71"/>
                  </a:lnTo>
                  <a:lnTo>
                    <a:pt x="444" y="74"/>
                  </a:lnTo>
                  <a:lnTo>
                    <a:pt x="461" y="77"/>
                  </a:lnTo>
                  <a:lnTo>
                    <a:pt x="474" y="79"/>
                  </a:lnTo>
                  <a:lnTo>
                    <a:pt x="483" y="80"/>
                  </a:lnTo>
                  <a:lnTo>
                    <a:pt x="487" y="90"/>
                  </a:lnTo>
                  <a:lnTo>
                    <a:pt x="493" y="104"/>
                  </a:lnTo>
                  <a:lnTo>
                    <a:pt x="502" y="121"/>
                  </a:lnTo>
                  <a:lnTo>
                    <a:pt x="510" y="139"/>
                  </a:lnTo>
                  <a:lnTo>
                    <a:pt x="519" y="157"/>
                  </a:lnTo>
                  <a:lnTo>
                    <a:pt x="526" y="172"/>
                  </a:lnTo>
                  <a:lnTo>
                    <a:pt x="531" y="182"/>
                  </a:lnTo>
                  <a:lnTo>
                    <a:pt x="532" y="186"/>
                  </a:lnTo>
                  <a:lnTo>
                    <a:pt x="535" y="190"/>
                  </a:lnTo>
                  <a:lnTo>
                    <a:pt x="537" y="194"/>
                  </a:lnTo>
                  <a:lnTo>
                    <a:pt x="541" y="196"/>
                  </a:lnTo>
                  <a:lnTo>
                    <a:pt x="546" y="198"/>
                  </a:lnTo>
                  <a:lnTo>
                    <a:pt x="550" y="198"/>
                  </a:lnTo>
                  <a:lnTo>
                    <a:pt x="556" y="198"/>
                  </a:lnTo>
                  <a:lnTo>
                    <a:pt x="559" y="196"/>
                  </a:lnTo>
                  <a:lnTo>
                    <a:pt x="563" y="194"/>
                  </a:lnTo>
                  <a:lnTo>
                    <a:pt x="619" y="146"/>
                  </a:lnTo>
                  <a:lnTo>
                    <a:pt x="622" y="143"/>
                  </a:lnTo>
                  <a:lnTo>
                    <a:pt x="624" y="139"/>
                  </a:lnTo>
                  <a:lnTo>
                    <a:pt x="626" y="135"/>
                  </a:lnTo>
                  <a:lnTo>
                    <a:pt x="626" y="130"/>
                  </a:lnTo>
                  <a:lnTo>
                    <a:pt x="626" y="122"/>
                  </a:lnTo>
                  <a:lnTo>
                    <a:pt x="626" y="103"/>
                  </a:lnTo>
                  <a:lnTo>
                    <a:pt x="624" y="80"/>
                  </a:lnTo>
                  <a:lnTo>
                    <a:pt x="624" y="62"/>
                  </a:lnTo>
                  <a:lnTo>
                    <a:pt x="635" y="57"/>
                  </a:lnTo>
                  <a:lnTo>
                    <a:pt x="649" y="49"/>
                  </a:lnTo>
                  <a:lnTo>
                    <a:pt x="666" y="40"/>
                  </a:lnTo>
                  <a:lnTo>
                    <a:pt x="684" y="30"/>
                  </a:lnTo>
                  <a:lnTo>
                    <a:pt x="702" y="21"/>
                  </a:lnTo>
                  <a:lnTo>
                    <a:pt x="717" y="13"/>
                  </a:lnTo>
                  <a:lnTo>
                    <a:pt x="727" y="8"/>
                  </a:lnTo>
                  <a:lnTo>
                    <a:pt x="731" y="5"/>
                  </a:lnTo>
                  <a:close/>
                </a:path>
              </a:pathLst>
            </a:custGeom>
            <a:solidFill>
              <a:srgbClr val="C0C0C0"/>
            </a:solidFill>
            <a:ln w="9525">
              <a:noFill/>
              <a:round/>
              <a:headEnd/>
              <a:tailEnd/>
            </a:ln>
          </p:spPr>
          <p:txBody>
            <a:bodyPr/>
            <a:lstStyle/>
            <a:p>
              <a:pPr rtl="0"/>
              <a:endParaRPr lang="en-US" sz="3800"/>
            </a:p>
          </p:txBody>
        </p:sp>
        <p:sp>
          <p:nvSpPr>
            <p:cNvPr id="41716" name="Freeform 756"/>
            <p:cNvSpPr>
              <a:spLocks/>
            </p:cNvSpPr>
            <p:nvPr/>
          </p:nvSpPr>
          <p:spPr bwMode="auto">
            <a:xfrm flipH="1">
              <a:off x="474" y="893"/>
              <a:ext cx="200" cy="167"/>
            </a:xfrm>
            <a:custGeom>
              <a:avLst/>
              <a:gdLst>
                <a:gd name="T0" fmla="*/ 196 w 872"/>
                <a:gd name="T1" fmla="*/ 91 h 726"/>
                <a:gd name="T2" fmla="*/ 199 w 872"/>
                <a:gd name="T3" fmla="*/ 82 h 726"/>
                <a:gd name="T4" fmla="*/ 197 w 872"/>
                <a:gd name="T5" fmla="*/ 66 h 726"/>
                <a:gd name="T6" fmla="*/ 193 w 872"/>
                <a:gd name="T7" fmla="*/ 41 h 726"/>
                <a:gd name="T8" fmla="*/ 192 w 872"/>
                <a:gd name="T9" fmla="*/ 41 h 726"/>
                <a:gd name="T10" fmla="*/ 186 w 872"/>
                <a:gd name="T11" fmla="*/ 50 h 726"/>
                <a:gd name="T12" fmla="*/ 181 w 872"/>
                <a:gd name="T13" fmla="*/ 62 h 726"/>
                <a:gd name="T14" fmla="*/ 179 w 872"/>
                <a:gd name="T15" fmla="*/ 49 h 726"/>
                <a:gd name="T16" fmla="*/ 179 w 872"/>
                <a:gd name="T17" fmla="*/ 32 h 726"/>
                <a:gd name="T18" fmla="*/ 175 w 872"/>
                <a:gd name="T19" fmla="*/ 20 h 726"/>
                <a:gd name="T20" fmla="*/ 172 w 872"/>
                <a:gd name="T21" fmla="*/ 14 h 726"/>
                <a:gd name="T22" fmla="*/ 172 w 872"/>
                <a:gd name="T23" fmla="*/ 20 h 726"/>
                <a:gd name="T24" fmla="*/ 167 w 872"/>
                <a:gd name="T25" fmla="*/ 31 h 726"/>
                <a:gd name="T26" fmla="*/ 156 w 872"/>
                <a:gd name="T27" fmla="*/ 39 h 726"/>
                <a:gd name="T28" fmla="*/ 149 w 872"/>
                <a:gd name="T29" fmla="*/ 43 h 726"/>
                <a:gd name="T30" fmla="*/ 148 w 872"/>
                <a:gd name="T31" fmla="*/ 44 h 726"/>
                <a:gd name="T32" fmla="*/ 148 w 872"/>
                <a:gd name="T33" fmla="*/ 39 h 726"/>
                <a:gd name="T34" fmla="*/ 144 w 872"/>
                <a:gd name="T35" fmla="*/ 20 h 726"/>
                <a:gd name="T36" fmla="*/ 135 w 872"/>
                <a:gd name="T37" fmla="*/ 0 h 726"/>
                <a:gd name="T38" fmla="*/ 134 w 872"/>
                <a:gd name="T39" fmla="*/ 10 h 726"/>
                <a:gd name="T40" fmla="*/ 130 w 872"/>
                <a:gd name="T41" fmla="*/ 27 h 726"/>
                <a:gd name="T42" fmla="*/ 120 w 872"/>
                <a:gd name="T43" fmla="*/ 37 h 726"/>
                <a:gd name="T44" fmla="*/ 117 w 872"/>
                <a:gd name="T45" fmla="*/ 41 h 726"/>
                <a:gd name="T46" fmla="*/ 113 w 872"/>
                <a:gd name="T47" fmla="*/ 14 h 726"/>
                <a:gd name="T48" fmla="*/ 108 w 872"/>
                <a:gd name="T49" fmla="*/ 12 h 726"/>
                <a:gd name="T50" fmla="*/ 103 w 872"/>
                <a:gd name="T51" fmla="*/ 29 h 726"/>
                <a:gd name="T52" fmla="*/ 94 w 872"/>
                <a:gd name="T53" fmla="*/ 42 h 726"/>
                <a:gd name="T54" fmla="*/ 86 w 872"/>
                <a:gd name="T55" fmla="*/ 52 h 726"/>
                <a:gd name="T56" fmla="*/ 83 w 872"/>
                <a:gd name="T57" fmla="*/ 46 h 726"/>
                <a:gd name="T58" fmla="*/ 81 w 872"/>
                <a:gd name="T59" fmla="*/ 25 h 726"/>
                <a:gd name="T60" fmla="*/ 83 w 872"/>
                <a:gd name="T61" fmla="*/ 16 h 726"/>
                <a:gd name="T62" fmla="*/ 74 w 872"/>
                <a:gd name="T63" fmla="*/ 25 h 726"/>
                <a:gd name="T64" fmla="*/ 58 w 872"/>
                <a:gd name="T65" fmla="*/ 44 h 726"/>
                <a:gd name="T66" fmla="*/ 51 w 872"/>
                <a:gd name="T67" fmla="*/ 66 h 726"/>
                <a:gd name="T68" fmla="*/ 50 w 872"/>
                <a:gd name="T69" fmla="*/ 75 h 726"/>
                <a:gd name="T70" fmla="*/ 46 w 872"/>
                <a:gd name="T71" fmla="*/ 72 h 726"/>
                <a:gd name="T72" fmla="*/ 39 w 872"/>
                <a:gd name="T73" fmla="*/ 62 h 726"/>
                <a:gd name="T74" fmla="*/ 36 w 872"/>
                <a:gd name="T75" fmla="*/ 53 h 726"/>
                <a:gd name="T76" fmla="*/ 27 w 872"/>
                <a:gd name="T77" fmla="*/ 64 h 726"/>
                <a:gd name="T78" fmla="*/ 19 w 872"/>
                <a:gd name="T79" fmla="*/ 82 h 726"/>
                <a:gd name="T80" fmla="*/ 18 w 872"/>
                <a:gd name="T81" fmla="*/ 104 h 726"/>
                <a:gd name="T82" fmla="*/ 17 w 872"/>
                <a:gd name="T83" fmla="*/ 108 h 726"/>
                <a:gd name="T84" fmla="*/ 11 w 872"/>
                <a:gd name="T85" fmla="*/ 94 h 726"/>
                <a:gd name="T86" fmla="*/ 4 w 872"/>
                <a:gd name="T87" fmla="*/ 77 h 726"/>
                <a:gd name="T88" fmla="*/ 2 w 872"/>
                <a:gd name="T89" fmla="*/ 81 h 726"/>
                <a:gd name="T90" fmla="*/ 0 w 872"/>
                <a:gd name="T91" fmla="*/ 108 h 726"/>
                <a:gd name="T92" fmla="*/ 5 w 872"/>
                <a:gd name="T93" fmla="*/ 135 h 726"/>
                <a:gd name="T94" fmla="*/ 12 w 872"/>
                <a:gd name="T95" fmla="*/ 146 h 726"/>
                <a:gd name="T96" fmla="*/ 21 w 872"/>
                <a:gd name="T97" fmla="*/ 155 h 726"/>
                <a:gd name="T98" fmla="*/ 30 w 872"/>
                <a:gd name="T99" fmla="*/ 160 h 726"/>
                <a:gd name="T100" fmla="*/ 39 w 872"/>
                <a:gd name="T101" fmla="*/ 164 h 726"/>
                <a:gd name="T102" fmla="*/ 43 w 872"/>
                <a:gd name="T103" fmla="*/ 167 h 726"/>
                <a:gd name="T104" fmla="*/ 167 w 872"/>
                <a:gd name="T105" fmla="*/ 131 h 726"/>
                <a:gd name="T106" fmla="*/ 194 w 872"/>
                <a:gd name="T107" fmla="*/ 93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72"/>
                <a:gd name="T163" fmla="*/ 0 h 726"/>
                <a:gd name="T164" fmla="*/ 872 w 872"/>
                <a:gd name="T165" fmla="*/ 726 h 72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72" h="726">
                  <a:moveTo>
                    <a:pt x="847" y="406"/>
                  </a:moveTo>
                  <a:lnTo>
                    <a:pt x="848" y="403"/>
                  </a:lnTo>
                  <a:lnTo>
                    <a:pt x="854" y="397"/>
                  </a:lnTo>
                  <a:lnTo>
                    <a:pt x="859" y="387"/>
                  </a:lnTo>
                  <a:lnTo>
                    <a:pt x="865" y="372"/>
                  </a:lnTo>
                  <a:lnTo>
                    <a:pt x="869" y="355"/>
                  </a:lnTo>
                  <a:lnTo>
                    <a:pt x="872" y="335"/>
                  </a:lnTo>
                  <a:lnTo>
                    <a:pt x="868" y="311"/>
                  </a:lnTo>
                  <a:lnTo>
                    <a:pt x="860" y="285"/>
                  </a:lnTo>
                  <a:lnTo>
                    <a:pt x="845" y="236"/>
                  </a:lnTo>
                  <a:lnTo>
                    <a:pt x="841" y="200"/>
                  </a:lnTo>
                  <a:lnTo>
                    <a:pt x="842" y="178"/>
                  </a:lnTo>
                  <a:lnTo>
                    <a:pt x="843" y="171"/>
                  </a:lnTo>
                  <a:lnTo>
                    <a:pt x="842" y="173"/>
                  </a:lnTo>
                  <a:lnTo>
                    <a:pt x="837" y="180"/>
                  </a:lnTo>
                  <a:lnTo>
                    <a:pt x="830" y="189"/>
                  </a:lnTo>
                  <a:lnTo>
                    <a:pt x="821" y="202"/>
                  </a:lnTo>
                  <a:lnTo>
                    <a:pt x="813" y="217"/>
                  </a:lnTo>
                  <a:lnTo>
                    <a:pt x="804" y="234"/>
                  </a:lnTo>
                  <a:lnTo>
                    <a:pt x="796" y="253"/>
                  </a:lnTo>
                  <a:lnTo>
                    <a:pt x="791" y="271"/>
                  </a:lnTo>
                  <a:lnTo>
                    <a:pt x="789" y="263"/>
                  </a:lnTo>
                  <a:lnTo>
                    <a:pt x="783" y="242"/>
                  </a:lnTo>
                  <a:lnTo>
                    <a:pt x="780" y="212"/>
                  </a:lnTo>
                  <a:lnTo>
                    <a:pt x="782" y="177"/>
                  </a:lnTo>
                  <a:lnTo>
                    <a:pt x="783" y="157"/>
                  </a:lnTo>
                  <a:lnTo>
                    <a:pt x="782" y="138"/>
                  </a:lnTo>
                  <a:lnTo>
                    <a:pt x="777" y="118"/>
                  </a:lnTo>
                  <a:lnTo>
                    <a:pt x="772" y="100"/>
                  </a:lnTo>
                  <a:lnTo>
                    <a:pt x="764" y="85"/>
                  </a:lnTo>
                  <a:lnTo>
                    <a:pt x="759" y="72"/>
                  </a:lnTo>
                  <a:lnTo>
                    <a:pt x="754" y="64"/>
                  </a:lnTo>
                  <a:lnTo>
                    <a:pt x="752" y="61"/>
                  </a:lnTo>
                  <a:lnTo>
                    <a:pt x="752" y="65"/>
                  </a:lnTo>
                  <a:lnTo>
                    <a:pt x="751" y="73"/>
                  </a:lnTo>
                  <a:lnTo>
                    <a:pt x="748" y="86"/>
                  </a:lnTo>
                  <a:lnTo>
                    <a:pt x="743" y="102"/>
                  </a:lnTo>
                  <a:lnTo>
                    <a:pt x="737" y="118"/>
                  </a:lnTo>
                  <a:lnTo>
                    <a:pt x="726" y="135"/>
                  </a:lnTo>
                  <a:lnTo>
                    <a:pt x="712" y="150"/>
                  </a:lnTo>
                  <a:lnTo>
                    <a:pt x="695" y="161"/>
                  </a:lnTo>
                  <a:lnTo>
                    <a:pt x="678" y="169"/>
                  </a:lnTo>
                  <a:lnTo>
                    <a:pt x="665" y="176"/>
                  </a:lnTo>
                  <a:lnTo>
                    <a:pt x="656" y="182"/>
                  </a:lnTo>
                  <a:lnTo>
                    <a:pt x="651" y="186"/>
                  </a:lnTo>
                  <a:lnTo>
                    <a:pt x="647" y="189"/>
                  </a:lnTo>
                  <a:lnTo>
                    <a:pt x="646" y="191"/>
                  </a:lnTo>
                  <a:lnTo>
                    <a:pt x="646" y="193"/>
                  </a:lnTo>
                  <a:lnTo>
                    <a:pt x="646" y="187"/>
                  </a:lnTo>
                  <a:lnTo>
                    <a:pt x="644" y="171"/>
                  </a:lnTo>
                  <a:lnTo>
                    <a:pt x="642" y="148"/>
                  </a:lnTo>
                  <a:lnTo>
                    <a:pt x="637" y="120"/>
                  </a:lnTo>
                  <a:lnTo>
                    <a:pt x="630" y="87"/>
                  </a:lnTo>
                  <a:lnTo>
                    <a:pt x="620" y="56"/>
                  </a:lnTo>
                  <a:lnTo>
                    <a:pt x="607" y="26"/>
                  </a:lnTo>
                  <a:lnTo>
                    <a:pt x="590" y="0"/>
                  </a:lnTo>
                  <a:lnTo>
                    <a:pt x="590" y="5"/>
                  </a:lnTo>
                  <a:lnTo>
                    <a:pt x="587" y="20"/>
                  </a:lnTo>
                  <a:lnTo>
                    <a:pt x="585" y="42"/>
                  </a:lnTo>
                  <a:lnTo>
                    <a:pt x="581" y="65"/>
                  </a:lnTo>
                  <a:lnTo>
                    <a:pt x="574" y="91"/>
                  </a:lnTo>
                  <a:lnTo>
                    <a:pt x="566" y="116"/>
                  </a:lnTo>
                  <a:lnTo>
                    <a:pt x="556" y="135"/>
                  </a:lnTo>
                  <a:lnTo>
                    <a:pt x="544" y="147"/>
                  </a:lnTo>
                  <a:lnTo>
                    <a:pt x="525" y="161"/>
                  </a:lnTo>
                  <a:lnTo>
                    <a:pt x="513" y="172"/>
                  </a:lnTo>
                  <a:lnTo>
                    <a:pt x="509" y="177"/>
                  </a:lnTo>
                  <a:lnTo>
                    <a:pt x="508" y="180"/>
                  </a:lnTo>
                  <a:lnTo>
                    <a:pt x="507" y="159"/>
                  </a:lnTo>
                  <a:lnTo>
                    <a:pt x="500" y="113"/>
                  </a:lnTo>
                  <a:lnTo>
                    <a:pt x="491" y="62"/>
                  </a:lnTo>
                  <a:lnTo>
                    <a:pt x="479" y="31"/>
                  </a:lnTo>
                  <a:lnTo>
                    <a:pt x="478" y="36"/>
                  </a:lnTo>
                  <a:lnTo>
                    <a:pt x="473" y="52"/>
                  </a:lnTo>
                  <a:lnTo>
                    <a:pt x="466" y="75"/>
                  </a:lnTo>
                  <a:lnTo>
                    <a:pt x="457" y="100"/>
                  </a:lnTo>
                  <a:lnTo>
                    <a:pt x="447" y="128"/>
                  </a:lnTo>
                  <a:lnTo>
                    <a:pt x="435" y="152"/>
                  </a:lnTo>
                  <a:lnTo>
                    <a:pt x="423" y="172"/>
                  </a:lnTo>
                  <a:lnTo>
                    <a:pt x="412" y="182"/>
                  </a:lnTo>
                  <a:lnTo>
                    <a:pt x="392" y="197"/>
                  </a:lnTo>
                  <a:lnTo>
                    <a:pt x="380" y="213"/>
                  </a:lnTo>
                  <a:lnTo>
                    <a:pt x="375" y="228"/>
                  </a:lnTo>
                  <a:lnTo>
                    <a:pt x="374" y="234"/>
                  </a:lnTo>
                  <a:lnTo>
                    <a:pt x="370" y="224"/>
                  </a:lnTo>
                  <a:lnTo>
                    <a:pt x="360" y="198"/>
                  </a:lnTo>
                  <a:lnTo>
                    <a:pt x="352" y="165"/>
                  </a:lnTo>
                  <a:lnTo>
                    <a:pt x="349" y="134"/>
                  </a:lnTo>
                  <a:lnTo>
                    <a:pt x="354" y="108"/>
                  </a:lnTo>
                  <a:lnTo>
                    <a:pt x="357" y="87"/>
                  </a:lnTo>
                  <a:lnTo>
                    <a:pt x="360" y="74"/>
                  </a:lnTo>
                  <a:lnTo>
                    <a:pt x="361" y="69"/>
                  </a:lnTo>
                  <a:lnTo>
                    <a:pt x="356" y="74"/>
                  </a:lnTo>
                  <a:lnTo>
                    <a:pt x="341" y="89"/>
                  </a:lnTo>
                  <a:lnTo>
                    <a:pt x="321" y="109"/>
                  </a:lnTo>
                  <a:lnTo>
                    <a:pt x="297" y="134"/>
                  </a:lnTo>
                  <a:lnTo>
                    <a:pt x="274" y="164"/>
                  </a:lnTo>
                  <a:lnTo>
                    <a:pt x="252" y="193"/>
                  </a:lnTo>
                  <a:lnTo>
                    <a:pt x="236" y="221"/>
                  </a:lnTo>
                  <a:lnTo>
                    <a:pt x="228" y="247"/>
                  </a:lnTo>
                  <a:lnTo>
                    <a:pt x="223" y="286"/>
                  </a:lnTo>
                  <a:lnTo>
                    <a:pt x="221" y="311"/>
                  </a:lnTo>
                  <a:lnTo>
                    <a:pt x="219" y="323"/>
                  </a:lnTo>
                  <a:lnTo>
                    <a:pt x="219" y="327"/>
                  </a:lnTo>
                  <a:lnTo>
                    <a:pt x="217" y="325"/>
                  </a:lnTo>
                  <a:lnTo>
                    <a:pt x="210" y="320"/>
                  </a:lnTo>
                  <a:lnTo>
                    <a:pt x="200" y="311"/>
                  </a:lnTo>
                  <a:lnTo>
                    <a:pt x="189" y="299"/>
                  </a:lnTo>
                  <a:lnTo>
                    <a:pt x="179" y="285"/>
                  </a:lnTo>
                  <a:lnTo>
                    <a:pt x="169" y="268"/>
                  </a:lnTo>
                  <a:lnTo>
                    <a:pt x="162" y="249"/>
                  </a:lnTo>
                  <a:lnTo>
                    <a:pt x="159" y="226"/>
                  </a:lnTo>
                  <a:lnTo>
                    <a:pt x="156" y="230"/>
                  </a:lnTo>
                  <a:lnTo>
                    <a:pt x="146" y="242"/>
                  </a:lnTo>
                  <a:lnTo>
                    <a:pt x="133" y="258"/>
                  </a:lnTo>
                  <a:lnTo>
                    <a:pt x="119" y="280"/>
                  </a:lnTo>
                  <a:lnTo>
                    <a:pt x="104" y="303"/>
                  </a:lnTo>
                  <a:lnTo>
                    <a:pt x="91" y="329"/>
                  </a:lnTo>
                  <a:lnTo>
                    <a:pt x="81" y="357"/>
                  </a:lnTo>
                  <a:lnTo>
                    <a:pt x="78" y="381"/>
                  </a:lnTo>
                  <a:lnTo>
                    <a:pt x="78" y="424"/>
                  </a:lnTo>
                  <a:lnTo>
                    <a:pt x="78" y="453"/>
                  </a:lnTo>
                  <a:lnTo>
                    <a:pt x="78" y="469"/>
                  </a:lnTo>
                  <a:lnTo>
                    <a:pt x="78" y="474"/>
                  </a:lnTo>
                  <a:lnTo>
                    <a:pt x="75" y="469"/>
                  </a:lnTo>
                  <a:lnTo>
                    <a:pt x="68" y="454"/>
                  </a:lnTo>
                  <a:lnTo>
                    <a:pt x="59" y="435"/>
                  </a:lnTo>
                  <a:lnTo>
                    <a:pt x="49" y="410"/>
                  </a:lnTo>
                  <a:lnTo>
                    <a:pt x="37" y="384"/>
                  </a:lnTo>
                  <a:lnTo>
                    <a:pt x="27" y="359"/>
                  </a:lnTo>
                  <a:lnTo>
                    <a:pt x="19" y="336"/>
                  </a:lnTo>
                  <a:lnTo>
                    <a:pt x="15" y="319"/>
                  </a:lnTo>
                  <a:lnTo>
                    <a:pt x="14" y="327"/>
                  </a:lnTo>
                  <a:lnTo>
                    <a:pt x="10" y="350"/>
                  </a:lnTo>
                  <a:lnTo>
                    <a:pt x="5" y="384"/>
                  </a:lnTo>
                  <a:lnTo>
                    <a:pt x="1" y="424"/>
                  </a:lnTo>
                  <a:lnTo>
                    <a:pt x="0" y="470"/>
                  </a:lnTo>
                  <a:lnTo>
                    <a:pt x="1" y="514"/>
                  </a:lnTo>
                  <a:lnTo>
                    <a:pt x="7" y="554"/>
                  </a:lnTo>
                  <a:lnTo>
                    <a:pt x="20" y="588"/>
                  </a:lnTo>
                  <a:lnTo>
                    <a:pt x="29" y="604"/>
                  </a:lnTo>
                  <a:lnTo>
                    <a:pt x="40" y="620"/>
                  </a:lnTo>
                  <a:lnTo>
                    <a:pt x="52" y="635"/>
                  </a:lnTo>
                  <a:lnTo>
                    <a:pt x="63" y="649"/>
                  </a:lnTo>
                  <a:lnTo>
                    <a:pt x="76" y="663"/>
                  </a:lnTo>
                  <a:lnTo>
                    <a:pt x="91" y="673"/>
                  </a:lnTo>
                  <a:lnTo>
                    <a:pt x="104" y="683"/>
                  </a:lnTo>
                  <a:lnTo>
                    <a:pt x="118" y="690"/>
                  </a:lnTo>
                  <a:lnTo>
                    <a:pt x="131" y="696"/>
                  </a:lnTo>
                  <a:lnTo>
                    <a:pt x="145" y="702"/>
                  </a:lnTo>
                  <a:lnTo>
                    <a:pt x="157" y="708"/>
                  </a:lnTo>
                  <a:lnTo>
                    <a:pt x="169" y="713"/>
                  </a:lnTo>
                  <a:lnTo>
                    <a:pt x="178" y="718"/>
                  </a:lnTo>
                  <a:lnTo>
                    <a:pt x="184" y="722"/>
                  </a:lnTo>
                  <a:lnTo>
                    <a:pt x="189" y="725"/>
                  </a:lnTo>
                  <a:lnTo>
                    <a:pt x="191" y="726"/>
                  </a:lnTo>
                  <a:lnTo>
                    <a:pt x="673" y="487"/>
                  </a:lnTo>
                  <a:lnTo>
                    <a:pt x="729" y="571"/>
                  </a:lnTo>
                  <a:lnTo>
                    <a:pt x="798" y="519"/>
                  </a:lnTo>
                  <a:lnTo>
                    <a:pt x="794" y="450"/>
                  </a:lnTo>
                  <a:lnTo>
                    <a:pt x="847" y="406"/>
                  </a:lnTo>
                  <a:close/>
                </a:path>
              </a:pathLst>
            </a:custGeom>
            <a:solidFill>
              <a:srgbClr val="C0C0C0"/>
            </a:solidFill>
            <a:ln w="12700">
              <a:solidFill>
                <a:srgbClr val="12121C"/>
              </a:solidFill>
              <a:round/>
              <a:headEnd/>
              <a:tailEnd/>
            </a:ln>
          </p:spPr>
          <p:txBody>
            <a:bodyPr/>
            <a:lstStyle/>
            <a:p>
              <a:pPr rtl="0"/>
              <a:endParaRPr lang="en-US" sz="3800"/>
            </a:p>
          </p:txBody>
        </p:sp>
        <p:sp>
          <p:nvSpPr>
            <p:cNvPr id="41717" name="Freeform 757"/>
            <p:cNvSpPr>
              <a:spLocks/>
            </p:cNvSpPr>
            <p:nvPr/>
          </p:nvSpPr>
          <p:spPr bwMode="auto">
            <a:xfrm flipH="1">
              <a:off x="462" y="988"/>
              <a:ext cx="23" cy="15"/>
            </a:xfrm>
            <a:custGeom>
              <a:avLst/>
              <a:gdLst>
                <a:gd name="T0" fmla="*/ 5 w 100"/>
                <a:gd name="T1" fmla="*/ 10 h 63"/>
                <a:gd name="T2" fmla="*/ 0 w 100"/>
                <a:gd name="T3" fmla="*/ 12 h 63"/>
                <a:gd name="T4" fmla="*/ 14 w 100"/>
                <a:gd name="T5" fmla="*/ 15 h 63"/>
                <a:gd name="T6" fmla="*/ 15 w 100"/>
                <a:gd name="T7" fmla="*/ 11 h 63"/>
                <a:gd name="T8" fmla="*/ 15 w 100"/>
                <a:gd name="T9" fmla="*/ 11 h 63"/>
                <a:gd name="T10" fmla="*/ 14 w 100"/>
                <a:gd name="T11" fmla="*/ 11 h 63"/>
                <a:gd name="T12" fmla="*/ 12 w 100"/>
                <a:gd name="T13" fmla="*/ 11 h 63"/>
                <a:gd name="T14" fmla="*/ 11 w 100"/>
                <a:gd name="T15" fmla="*/ 10 h 63"/>
                <a:gd name="T16" fmla="*/ 13 w 100"/>
                <a:gd name="T17" fmla="*/ 9 h 63"/>
                <a:gd name="T18" fmla="*/ 15 w 100"/>
                <a:gd name="T19" fmla="*/ 8 h 63"/>
                <a:gd name="T20" fmla="*/ 17 w 100"/>
                <a:gd name="T21" fmla="*/ 7 h 63"/>
                <a:gd name="T22" fmla="*/ 19 w 100"/>
                <a:gd name="T23" fmla="*/ 6 h 63"/>
                <a:gd name="T24" fmla="*/ 20 w 100"/>
                <a:gd name="T25" fmla="*/ 5 h 63"/>
                <a:gd name="T26" fmla="*/ 22 w 100"/>
                <a:gd name="T27" fmla="*/ 4 h 63"/>
                <a:gd name="T28" fmla="*/ 23 w 100"/>
                <a:gd name="T29" fmla="*/ 4 h 63"/>
                <a:gd name="T30" fmla="*/ 23 w 100"/>
                <a:gd name="T31" fmla="*/ 3 h 63"/>
                <a:gd name="T32" fmla="*/ 21 w 100"/>
                <a:gd name="T33" fmla="*/ 0 h 63"/>
                <a:gd name="T34" fmla="*/ 5 w 100"/>
                <a:gd name="T35" fmla="*/ 10 h 6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0"/>
                <a:gd name="T55" fmla="*/ 0 h 63"/>
                <a:gd name="T56" fmla="*/ 100 w 100"/>
                <a:gd name="T57" fmla="*/ 63 h 6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0" h="63">
                  <a:moveTo>
                    <a:pt x="20" y="40"/>
                  </a:moveTo>
                  <a:lnTo>
                    <a:pt x="0" y="52"/>
                  </a:lnTo>
                  <a:lnTo>
                    <a:pt x="63" y="63"/>
                  </a:lnTo>
                  <a:lnTo>
                    <a:pt x="65" y="48"/>
                  </a:lnTo>
                  <a:lnTo>
                    <a:pt x="64" y="48"/>
                  </a:lnTo>
                  <a:lnTo>
                    <a:pt x="60" y="46"/>
                  </a:lnTo>
                  <a:lnTo>
                    <a:pt x="54" y="45"/>
                  </a:lnTo>
                  <a:lnTo>
                    <a:pt x="47" y="44"/>
                  </a:lnTo>
                  <a:lnTo>
                    <a:pt x="55" y="39"/>
                  </a:lnTo>
                  <a:lnTo>
                    <a:pt x="64" y="35"/>
                  </a:lnTo>
                  <a:lnTo>
                    <a:pt x="73" y="29"/>
                  </a:lnTo>
                  <a:lnTo>
                    <a:pt x="82" y="24"/>
                  </a:lnTo>
                  <a:lnTo>
                    <a:pt x="89" y="20"/>
                  </a:lnTo>
                  <a:lnTo>
                    <a:pt x="95" y="16"/>
                  </a:lnTo>
                  <a:lnTo>
                    <a:pt x="99" y="15"/>
                  </a:lnTo>
                  <a:lnTo>
                    <a:pt x="100" y="14"/>
                  </a:lnTo>
                  <a:lnTo>
                    <a:pt x="93" y="0"/>
                  </a:lnTo>
                  <a:lnTo>
                    <a:pt x="20" y="40"/>
                  </a:lnTo>
                  <a:close/>
                </a:path>
              </a:pathLst>
            </a:custGeom>
            <a:solidFill>
              <a:srgbClr val="000000"/>
            </a:solidFill>
            <a:ln w="9525">
              <a:noFill/>
              <a:round/>
              <a:headEnd/>
              <a:tailEnd/>
            </a:ln>
          </p:spPr>
          <p:txBody>
            <a:bodyPr/>
            <a:lstStyle/>
            <a:p>
              <a:pPr rtl="0"/>
              <a:endParaRPr lang="en-US" sz="3800"/>
            </a:p>
          </p:txBody>
        </p:sp>
        <p:sp>
          <p:nvSpPr>
            <p:cNvPr id="41718" name="Freeform 758"/>
            <p:cNvSpPr>
              <a:spLocks/>
            </p:cNvSpPr>
            <p:nvPr/>
          </p:nvSpPr>
          <p:spPr bwMode="auto">
            <a:xfrm flipH="1">
              <a:off x="611" y="1425"/>
              <a:ext cx="36" cy="34"/>
            </a:xfrm>
            <a:custGeom>
              <a:avLst/>
              <a:gdLst>
                <a:gd name="T0" fmla="*/ 36 w 155"/>
                <a:gd name="T1" fmla="*/ 17 h 147"/>
                <a:gd name="T2" fmla="*/ 36 w 155"/>
                <a:gd name="T3" fmla="*/ 20 h 147"/>
                <a:gd name="T4" fmla="*/ 34 w 155"/>
                <a:gd name="T5" fmla="*/ 23 h 147"/>
                <a:gd name="T6" fmla="*/ 33 w 155"/>
                <a:gd name="T7" fmla="*/ 26 h 147"/>
                <a:gd name="T8" fmla="*/ 31 w 155"/>
                <a:gd name="T9" fmla="*/ 29 h 147"/>
                <a:gd name="T10" fmla="*/ 28 w 155"/>
                <a:gd name="T11" fmla="*/ 31 h 147"/>
                <a:gd name="T12" fmla="*/ 25 w 155"/>
                <a:gd name="T13" fmla="*/ 33 h 147"/>
                <a:gd name="T14" fmla="*/ 22 w 155"/>
                <a:gd name="T15" fmla="*/ 34 h 147"/>
                <a:gd name="T16" fmla="*/ 18 w 155"/>
                <a:gd name="T17" fmla="*/ 34 h 147"/>
                <a:gd name="T18" fmla="*/ 14 w 155"/>
                <a:gd name="T19" fmla="*/ 34 h 147"/>
                <a:gd name="T20" fmla="*/ 11 w 155"/>
                <a:gd name="T21" fmla="*/ 33 h 147"/>
                <a:gd name="T22" fmla="*/ 8 w 155"/>
                <a:gd name="T23" fmla="*/ 31 h 147"/>
                <a:gd name="T24" fmla="*/ 5 w 155"/>
                <a:gd name="T25" fmla="*/ 29 h 147"/>
                <a:gd name="T26" fmla="*/ 3 w 155"/>
                <a:gd name="T27" fmla="*/ 26 h 147"/>
                <a:gd name="T28" fmla="*/ 1 w 155"/>
                <a:gd name="T29" fmla="*/ 23 h 147"/>
                <a:gd name="T30" fmla="*/ 0 w 155"/>
                <a:gd name="T31" fmla="*/ 20 h 147"/>
                <a:gd name="T32" fmla="*/ 0 w 155"/>
                <a:gd name="T33" fmla="*/ 17 h 147"/>
                <a:gd name="T34" fmla="*/ 0 w 155"/>
                <a:gd name="T35" fmla="*/ 14 h 147"/>
                <a:gd name="T36" fmla="*/ 1 w 155"/>
                <a:gd name="T37" fmla="*/ 10 h 147"/>
                <a:gd name="T38" fmla="*/ 3 w 155"/>
                <a:gd name="T39" fmla="*/ 7 h 147"/>
                <a:gd name="T40" fmla="*/ 5 w 155"/>
                <a:gd name="T41" fmla="*/ 5 h 147"/>
                <a:gd name="T42" fmla="*/ 8 w 155"/>
                <a:gd name="T43" fmla="*/ 3 h 147"/>
                <a:gd name="T44" fmla="*/ 11 w 155"/>
                <a:gd name="T45" fmla="*/ 1 h 147"/>
                <a:gd name="T46" fmla="*/ 14 w 155"/>
                <a:gd name="T47" fmla="*/ 0 h 147"/>
                <a:gd name="T48" fmla="*/ 18 w 155"/>
                <a:gd name="T49" fmla="*/ 0 h 147"/>
                <a:gd name="T50" fmla="*/ 22 w 155"/>
                <a:gd name="T51" fmla="*/ 0 h 147"/>
                <a:gd name="T52" fmla="*/ 25 w 155"/>
                <a:gd name="T53" fmla="*/ 1 h 147"/>
                <a:gd name="T54" fmla="*/ 28 w 155"/>
                <a:gd name="T55" fmla="*/ 3 h 147"/>
                <a:gd name="T56" fmla="*/ 31 w 155"/>
                <a:gd name="T57" fmla="*/ 5 h 147"/>
                <a:gd name="T58" fmla="*/ 33 w 155"/>
                <a:gd name="T59" fmla="*/ 7 h 147"/>
                <a:gd name="T60" fmla="*/ 34 w 155"/>
                <a:gd name="T61" fmla="*/ 10 h 147"/>
                <a:gd name="T62" fmla="*/ 36 w 155"/>
                <a:gd name="T63" fmla="*/ 14 h 147"/>
                <a:gd name="T64" fmla="*/ 36 w 155"/>
                <a:gd name="T65" fmla="*/ 17 h 14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5"/>
                <a:gd name="T100" fmla="*/ 0 h 147"/>
                <a:gd name="T101" fmla="*/ 155 w 155"/>
                <a:gd name="T102" fmla="*/ 147 h 14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5" h="147">
                  <a:moveTo>
                    <a:pt x="155" y="73"/>
                  </a:moveTo>
                  <a:lnTo>
                    <a:pt x="153" y="87"/>
                  </a:lnTo>
                  <a:lnTo>
                    <a:pt x="148" y="101"/>
                  </a:lnTo>
                  <a:lnTo>
                    <a:pt x="142" y="114"/>
                  </a:lnTo>
                  <a:lnTo>
                    <a:pt x="132" y="125"/>
                  </a:lnTo>
                  <a:lnTo>
                    <a:pt x="121" y="134"/>
                  </a:lnTo>
                  <a:lnTo>
                    <a:pt x="108" y="141"/>
                  </a:lnTo>
                  <a:lnTo>
                    <a:pt x="93" y="146"/>
                  </a:lnTo>
                  <a:lnTo>
                    <a:pt x="78" y="147"/>
                  </a:lnTo>
                  <a:lnTo>
                    <a:pt x="62" y="146"/>
                  </a:lnTo>
                  <a:lnTo>
                    <a:pt x="48" y="141"/>
                  </a:lnTo>
                  <a:lnTo>
                    <a:pt x="35" y="134"/>
                  </a:lnTo>
                  <a:lnTo>
                    <a:pt x="23" y="125"/>
                  </a:lnTo>
                  <a:lnTo>
                    <a:pt x="13" y="114"/>
                  </a:lnTo>
                  <a:lnTo>
                    <a:pt x="6" y="101"/>
                  </a:lnTo>
                  <a:lnTo>
                    <a:pt x="1" y="87"/>
                  </a:lnTo>
                  <a:lnTo>
                    <a:pt x="0" y="73"/>
                  </a:lnTo>
                  <a:lnTo>
                    <a:pt x="1" y="59"/>
                  </a:lnTo>
                  <a:lnTo>
                    <a:pt x="6" y="44"/>
                  </a:lnTo>
                  <a:lnTo>
                    <a:pt x="13" y="32"/>
                  </a:lnTo>
                  <a:lnTo>
                    <a:pt x="23" y="21"/>
                  </a:lnTo>
                  <a:lnTo>
                    <a:pt x="35" y="13"/>
                  </a:lnTo>
                  <a:lnTo>
                    <a:pt x="48" y="5"/>
                  </a:lnTo>
                  <a:lnTo>
                    <a:pt x="62" y="1"/>
                  </a:lnTo>
                  <a:lnTo>
                    <a:pt x="78" y="0"/>
                  </a:lnTo>
                  <a:lnTo>
                    <a:pt x="93" y="1"/>
                  </a:lnTo>
                  <a:lnTo>
                    <a:pt x="108" y="5"/>
                  </a:lnTo>
                  <a:lnTo>
                    <a:pt x="121" y="13"/>
                  </a:lnTo>
                  <a:lnTo>
                    <a:pt x="132" y="21"/>
                  </a:lnTo>
                  <a:lnTo>
                    <a:pt x="142" y="32"/>
                  </a:lnTo>
                  <a:lnTo>
                    <a:pt x="148" y="44"/>
                  </a:lnTo>
                  <a:lnTo>
                    <a:pt x="153" y="59"/>
                  </a:lnTo>
                  <a:lnTo>
                    <a:pt x="155" y="73"/>
                  </a:lnTo>
                  <a:close/>
                </a:path>
              </a:pathLst>
            </a:custGeom>
            <a:solidFill>
              <a:srgbClr val="000000"/>
            </a:solidFill>
            <a:ln w="9525">
              <a:noFill/>
              <a:round/>
              <a:headEnd/>
              <a:tailEnd/>
            </a:ln>
          </p:spPr>
          <p:txBody>
            <a:bodyPr/>
            <a:lstStyle/>
            <a:p>
              <a:pPr rtl="0"/>
              <a:endParaRPr lang="en-US" sz="3800"/>
            </a:p>
          </p:txBody>
        </p:sp>
        <p:sp>
          <p:nvSpPr>
            <p:cNvPr id="41719" name="Freeform 759"/>
            <p:cNvSpPr>
              <a:spLocks/>
            </p:cNvSpPr>
            <p:nvPr/>
          </p:nvSpPr>
          <p:spPr bwMode="auto">
            <a:xfrm flipH="1">
              <a:off x="588" y="1056"/>
              <a:ext cx="17" cy="18"/>
            </a:xfrm>
            <a:custGeom>
              <a:avLst/>
              <a:gdLst>
                <a:gd name="T0" fmla="*/ 1 w 74"/>
                <a:gd name="T1" fmla="*/ 3 h 79"/>
                <a:gd name="T2" fmla="*/ 0 w 74"/>
                <a:gd name="T3" fmla="*/ 15 h 79"/>
                <a:gd name="T4" fmla="*/ 0 w 74"/>
                <a:gd name="T5" fmla="*/ 15 h 79"/>
                <a:gd name="T6" fmla="*/ 0 w 74"/>
                <a:gd name="T7" fmla="*/ 16 h 79"/>
                <a:gd name="T8" fmla="*/ 0 w 74"/>
                <a:gd name="T9" fmla="*/ 17 h 79"/>
                <a:gd name="T10" fmla="*/ 1 w 74"/>
                <a:gd name="T11" fmla="*/ 17 h 79"/>
                <a:gd name="T12" fmla="*/ 1 w 74"/>
                <a:gd name="T13" fmla="*/ 18 h 79"/>
                <a:gd name="T14" fmla="*/ 2 w 74"/>
                <a:gd name="T15" fmla="*/ 18 h 79"/>
                <a:gd name="T16" fmla="*/ 3 w 74"/>
                <a:gd name="T17" fmla="*/ 18 h 79"/>
                <a:gd name="T18" fmla="*/ 3 w 74"/>
                <a:gd name="T19" fmla="*/ 18 h 79"/>
                <a:gd name="T20" fmla="*/ 14 w 74"/>
                <a:gd name="T21" fmla="*/ 17 h 79"/>
                <a:gd name="T22" fmla="*/ 15 w 74"/>
                <a:gd name="T23" fmla="*/ 17 h 79"/>
                <a:gd name="T24" fmla="*/ 16 w 74"/>
                <a:gd name="T25" fmla="*/ 16 h 79"/>
                <a:gd name="T26" fmla="*/ 17 w 74"/>
                <a:gd name="T27" fmla="*/ 15 h 79"/>
                <a:gd name="T28" fmla="*/ 17 w 74"/>
                <a:gd name="T29" fmla="*/ 14 h 79"/>
                <a:gd name="T30" fmla="*/ 17 w 74"/>
                <a:gd name="T31" fmla="*/ 13 h 79"/>
                <a:gd name="T32" fmla="*/ 16 w 74"/>
                <a:gd name="T33" fmla="*/ 12 h 79"/>
                <a:gd name="T34" fmla="*/ 15 w 74"/>
                <a:gd name="T35" fmla="*/ 11 h 79"/>
                <a:gd name="T36" fmla="*/ 14 w 74"/>
                <a:gd name="T37" fmla="*/ 11 h 79"/>
                <a:gd name="T38" fmla="*/ 13 w 74"/>
                <a:gd name="T39" fmla="*/ 11 h 79"/>
                <a:gd name="T40" fmla="*/ 11 w 74"/>
                <a:gd name="T41" fmla="*/ 11 h 79"/>
                <a:gd name="T42" fmla="*/ 9 w 74"/>
                <a:gd name="T43" fmla="*/ 11 h 79"/>
                <a:gd name="T44" fmla="*/ 6 w 74"/>
                <a:gd name="T45" fmla="*/ 12 h 79"/>
                <a:gd name="T46" fmla="*/ 7 w 74"/>
                <a:gd name="T47" fmla="*/ 9 h 79"/>
                <a:gd name="T48" fmla="*/ 7 w 74"/>
                <a:gd name="T49" fmla="*/ 6 h 79"/>
                <a:gd name="T50" fmla="*/ 7 w 74"/>
                <a:gd name="T51" fmla="*/ 4 h 79"/>
                <a:gd name="T52" fmla="*/ 7 w 74"/>
                <a:gd name="T53" fmla="*/ 3 h 79"/>
                <a:gd name="T54" fmla="*/ 7 w 74"/>
                <a:gd name="T55" fmla="*/ 3 h 79"/>
                <a:gd name="T56" fmla="*/ 7 w 74"/>
                <a:gd name="T57" fmla="*/ 3 h 79"/>
                <a:gd name="T58" fmla="*/ 7 w 74"/>
                <a:gd name="T59" fmla="*/ 3 h 79"/>
                <a:gd name="T60" fmla="*/ 7 w 74"/>
                <a:gd name="T61" fmla="*/ 3 h 79"/>
                <a:gd name="T62" fmla="*/ 7 w 74"/>
                <a:gd name="T63" fmla="*/ 2 h 79"/>
                <a:gd name="T64" fmla="*/ 6 w 74"/>
                <a:gd name="T65" fmla="*/ 1 h 79"/>
                <a:gd name="T66" fmla="*/ 6 w 74"/>
                <a:gd name="T67" fmla="*/ 0 h 79"/>
                <a:gd name="T68" fmla="*/ 4 w 74"/>
                <a:gd name="T69" fmla="*/ 0 h 79"/>
                <a:gd name="T70" fmla="*/ 3 w 74"/>
                <a:gd name="T71" fmla="*/ 0 h 79"/>
                <a:gd name="T72" fmla="*/ 2 w 74"/>
                <a:gd name="T73" fmla="*/ 1 h 79"/>
                <a:gd name="T74" fmla="*/ 1 w 74"/>
                <a:gd name="T75" fmla="*/ 1 h 79"/>
                <a:gd name="T76" fmla="*/ 1 w 74"/>
                <a:gd name="T77" fmla="*/ 3 h 7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4"/>
                <a:gd name="T118" fmla="*/ 0 h 79"/>
                <a:gd name="T119" fmla="*/ 74 w 74"/>
                <a:gd name="T120" fmla="*/ 79 h 7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4" h="79">
                  <a:moveTo>
                    <a:pt x="3" y="12"/>
                  </a:moveTo>
                  <a:lnTo>
                    <a:pt x="0" y="64"/>
                  </a:lnTo>
                  <a:lnTo>
                    <a:pt x="0" y="66"/>
                  </a:lnTo>
                  <a:lnTo>
                    <a:pt x="0" y="69"/>
                  </a:lnTo>
                  <a:lnTo>
                    <a:pt x="2" y="73"/>
                  </a:lnTo>
                  <a:lnTo>
                    <a:pt x="3" y="75"/>
                  </a:lnTo>
                  <a:lnTo>
                    <a:pt x="6" y="77"/>
                  </a:lnTo>
                  <a:lnTo>
                    <a:pt x="9" y="78"/>
                  </a:lnTo>
                  <a:lnTo>
                    <a:pt x="11" y="79"/>
                  </a:lnTo>
                  <a:lnTo>
                    <a:pt x="14" y="79"/>
                  </a:lnTo>
                  <a:lnTo>
                    <a:pt x="62" y="74"/>
                  </a:lnTo>
                  <a:lnTo>
                    <a:pt x="67" y="73"/>
                  </a:lnTo>
                  <a:lnTo>
                    <a:pt x="71" y="69"/>
                  </a:lnTo>
                  <a:lnTo>
                    <a:pt x="74" y="65"/>
                  </a:lnTo>
                  <a:lnTo>
                    <a:pt x="74" y="60"/>
                  </a:lnTo>
                  <a:lnTo>
                    <a:pt x="72" y="55"/>
                  </a:lnTo>
                  <a:lnTo>
                    <a:pt x="68" y="51"/>
                  </a:lnTo>
                  <a:lnTo>
                    <a:pt x="65" y="48"/>
                  </a:lnTo>
                  <a:lnTo>
                    <a:pt x="59" y="47"/>
                  </a:lnTo>
                  <a:lnTo>
                    <a:pt x="57" y="47"/>
                  </a:lnTo>
                  <a:lnTo>
                    <a:pt x="49" y="48"/>
                  </a:lnTo>
                  <a:lnTo>
                    <a:pt x="39" y="49"/>
                  </a:lnTo>
                  <a:lnTo>
                    <a:pt x="28" y="51"/>
                  </a:lnTo>
                  <a:lnTo>
                    <a:pt x="29" y="39"/>
                  </a:lnTo>
                  <a:lnTo>
                    <a:pt x="29" y="26"/>
                  </a:lnTo>
                  <a:lnTo>
                    <a:pt x="31" y="18"/>
                  </a:lnTo>
                  <a:lnTo>
                    <a:pt x="31" y="14"/>
                  </a:lnTo>
                  <a:lnTo>
                    <a:pt x="31" y="13"/>
                  </a:lnTo>
                  <a:lnTo>
                    <a:pt x="29" y="8"/>
                  </a:lnTo>
                  <a:lnTo>
                    <a:pt x="27" y="4"/>
                  </a:lnTo>
                  <a:lnTo>
                    <a:pt x="24" y="1"/>
                  </a:lnTo>
                  <a:lnTo>
                    <a:pt x="19" y="0"/>
                  </a:lnTo>
                  <a:lnTo>
                    <a:pt x="14" y="0"/>
                  </a:lnTo>
                  <a:lnTo>
                    <a:pt x="9" y="3"/>
                  </a:lnTo>
                  <a:lnTo>
                    <a:pt x="5" y="6"/>
                  </a:lnTo>
                  <a:lnTo>
                    <a:pt x="3" y="12"/>
                  </a:lnTo>
                  <a:close/>
                </a:path>
              </a:pathLst>
            </a:custGeom>
            <a:solidFill>
              <a:srgbClr val="000000"/>
            </a:solidFill>
            <a:ln w="9525">
              <a:noFill/>
              <a:round/>
              <a:headEnd/>
              <a:tailEnd/>
            </a:ln>
          </p:spPr>
          <p:txBody>
            <a:bodyPr/>
            <a:lstStyle/>
            <a:p>
              <a:pPr rtl="0"/>
              <a:endParaRPr lang="en-US" sz="3800"/>
            </a:p>
          </p:txBody>
        </p:sp>
        <p:sp>
          <p:nvSpPr>
            <p:cNvPr id="41720" name="Freeform 760"/>
            <p:cNvSpPr>
              <a:spLocks/>
            </p:cNvSpPr>
            <p:nvPr/>
          </p:nvSpPr>
          <p:spPr bwMode="auto">
            <a:xfrm flipH="1">
              <a:off x="563" y="1072"/>
              <a:ext cx="20" cy="12"/>
            </a:xfrm>
            <a:custGeom>
              <a:avLst/>
              <a:gdLst>
                <a:gd name="T0" fmla="*/ 15 w 83"/>
                <a:gd name="T1" fmla="*/ 0 h 56"/>
                <a:gd name="T2" fmla="*/ 1 w 83"/>
                <a:gd name="T3" fmla="*/ 6 h 56"/>
                <a:gd name="T4" fmla="*/ 0 w 83"/>
                <a:gd name="T5" fmla="*/ 7 h 56"/>
                <a:gd name="T6" fmla="*/ 0 w 83"/>
                <a:gd name="T7" fmla="*/ 8 h 56"/>
                <a:gd name="T8" fmla="*/ 0 w 83"/>
                <a:gd name="T9" fmla="*/ 9 h 56"/>
                <a:gd name="T10" fmla="*/ 0 w 83"/>
                <a:gd name="T11" fmla="*/ 11 h 56"/>
                <a:gd name="T12" fmla="*/ 1 w 83"/>
                <a:gd name="T13" fmla="*/ 11 h 56"/>
                <a:gd name="T14" fmla="*/ 2 w 83"/>
                <a:gd name="T15" fmla="*/ 12 h 56"/>
                <a:gd name="T16" fmla="*/ 3 w 83"/>
                <a:gd name="T17" fmla="*/ 12 h 56"/>
                <a:gd name="T18" fmla="*/ 5 w 83"/>
                <a:gd name="T19" fmla="*/ 12 h 56"/>
                <a:gd name="T20" fmla="*/ 18 w 83"/>
                <a:gd name="T21" fmla="*/ 6 h 56"/>
                <a:gd name="T22" fmla="*/ 19 w 83"/>
                <a:gd name="T23" fmla="*/ 5 h 56"/>
                <a:gd name="T24" fmla="*/ 20 w 83"/>
                <a:gd name="T25" fmla="*/ 4 h 56"/>
                <a:gd name="T26" fmla="*/ 20 w 83"/>
                <a:gd name="T27" fmla="*/ 3 h 56"/>
                <a:gd name="T28" fmla="*/ 20 w 83"/>
                <a:gd name="T29" fmla="*/ 2 h 56"/>
                <a:gd name="T30" fmla="*/ 19 w 83"/>
                <a:gd name="T31" fmla="*/ 1 h 56"/>
                <a:gd name="T32" fmla="*/ 18 w 83"/>
                <a:gd name="T33" fmla="*/ 0 h 56"/>
                <a:gd name="T34" fmla="*/ 17 w 83"/>
                <a:gd name="T35" fmla="*/ 0 h 56"/>
                <a:gd name="T36" fmla="*/ 15 w 83"/>
                <a:gd name="T37" fmla="*/ 0 h 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3"/>
                <a:gd name="T58" fmla="*/ 0 h 56"/>
                <a:gd name="T59" fmla="*/ 83 w 83"/>
                <a:gd name="T60" fmla="*/ 56 h 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3" h="56">
                  <a:moveTo>
                    <a:pt x="63" y="2"/>
                  </a:moveTo>
                  <a:lnTo>
                    <a:pt x="6" y="30"/>
                  </a:lnTo>
                  <a:lnTo>
                    <a:pt x="2" y="33"/>
                  </a:lnTo>
                  <a:lnTo>
                    <a:pt x="0" y="38"/>
                  </a:lnTo>
                  <a:lnTo>
                    <a:pt x="0" y="43"/>
                  </a:lnTo>
                  <a:lnTo>
                    <a:pt x="1" y="49"/>
                  </a:lnTo>
                  <a:lnTo>
                    <a:pt x="4" y="52"/>
                  </a:lnTo>
                  <a:lnTo>
                    <a:pt x="9" y="55"/>
                  </a:lnTo>
                  <a:lnTo>
                    <a:pt x="14" y="56"/>
                  </a:lnTo>
                  <a:lnTo>
                    <a:pt x="19" y="55"/>
                  </a:lnTo>
                  <a:lnTo>
                    <a:pt x="76" y="26"/>
                  </a:lnTo>
                  <a:lnTo>
                    <a:pt x="80" y="22"/>
                  </a:lnTo>
                  <a:lnTo>
                    <a:pt x="83" y="19"/>
                  </a:lnTo>
                  <a:lnTo>
                    <a:pt x="83" y="13"/>
                  </a:lnTo>
                  <a:lnTo>
                    <a:pt x="82" y="8"/>
                  </a:lnTo>
                  <a:lnTo>
                    <a:pt x="79" y="3"/>
                  </a:lnTo>
                  <a:lnTo>
                    <a:pt x="74" y="0"/>
                  </a:lnTo>
                  <a:lnTo>
                    <a:pt x="69" y="0"/>
                  </a:lnTo>
                  <a:lnTo>
                    <a:pt x="63" y="2"/>
                  </a:lnTo>
                  <a:close/>
                </a:path>
              </a:pathLst>
            </a:custGeom>
            <a:solidFill>
              <a:srgbClr val="000000"/>
            </a:solidFill>
            <a:ln w="9525">
              <a:noFill/>
              <a:round/>
              <a:headEnd/>
              <a:tailEnd/>
            </a:ln>
          </p:spPr>
          <p:txBody>
            <a:bodyPr/>
            <a:lstStyle/>
            <a:p>
              <a:pPr rtl="0"/>
              <a:endParaRPr lang="en-US" sz="3800"/>
            </a:p>
          </p:txBody>
        </p:sp>
        <p:sp>
          <p:nvSpPr>
            <p:cNvPr id="41721" name="Freeform 761"/>
            <p:cNvSpPr>
              <a:spLocks/>
            </p:cNvSpPr>
            <p:nvPr/>
          </p:nvSpPr>
          <p:spPr bwMode="auto">
            <a:xfrm flipH="1">
              <a:off x="566" y="1045"/>
              <a:ext cx="11" cy="11"/>
            </a:xfrm>
            <a:custGeom>
              <a:avLst/>
              <a:gdLst>
                <a:gd name="T0" fmla="*/ 11 w 48"/>
                <a:gd name="T1" fmla="*/ 5 h 49"/>
                <a:gd name="T2" fmla="*/ 11 w 48"/>
                <a:gd name="T3" fmla="*/ 7 h 49"/>
                <a:gd name="T4" fmla="*/ 10 w 48"/>
                <a:gd name="T5" fmla="*/ 9 h 49"/>
                <a:gd name="T6" fmla="*/ 8 w 48"/>
                <a:gd name="T7" fmla="*/ 10 h 49"/>
                <a:gd name="T8" fmla="*/ 6 w 48"/>
                <a:gd name="T9" fmla="*/ 11 h 49"/>
                <a:gd name="T10" fmla="*/ 4 w 48"/>
                <a:gd name="T11" fmla="*/ 10 h 49"/>
                <a:gd name="T12" fmla="*/ 2 w 48"/>
                <a:gd name="T13" fmla="*/ 9 h 49"/>
                <a:gd name="T14" fmla="*/ 1 w 48"/>
                <a:gd name="T15" fmla="*/ 7 h 49"/>
                <a:gd name="T16" fmla="*/ 0 w 48"/>
                <a:gd name="T17" fmla="*/ 5 h 49"/>
                <a:gd name="T18" fmla="*/ 1 w 48"/>
                <a:gd name="T19" fmla="*/ 3 h 49"/>
                <a:gd name="T20" fmla="*/ 2 w 48"/>
                <a:gd name="T21" fmla="*/ 2 h 49"/>
                <a:gd name="T22" fmla="*/ 4 w 48"/>
                <a:gd name="T23" fmla="*/ 0 h 49"/>
                <a:gd name="T24" fmla="*/ 6 w 48"/>
                <a:gd name="T25" fmla="*/ 0 h 49"/>
                <a:gd name="T26" fmla="*/ 8 w 48"/>
                <a:gd name="T27" fmla="*/ 0 h 49"/>
                <a:gd name="T28" fmla="*/ 10 w 48"/>
                <a:gd name="T29" fmla="*/ 2 h 49"/>
                <a:gd name="T30" fmla="*/ 11 w 48"/>
                <a:gd name="T31" fmla="*/ 3 h 49"/>
                <a:gd name="T32" fmla="*/ 11 w 48"/>
                <a:gd name="T33" fmla="*/ 5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9"/>
                <a:gd name="T53" fmla="*/ 48 w 48"/>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9">
                  <a:moveTo>
                    <a:pt x="48" y="24"/>
                  </a:moveTo>
                  <a:lnTo>
                    <a:pt x="47" y="33"/>
                  </a:lnTo>
                  <a:lnTo>
                    <a:pt x="42" y="41"/>
                  </a:lnTo>
                  <a:lnTo>
                    <a:pt x="34" y="46"/>
                  </a:lnTo>
                  <a:lnTo>
                    <a:pt x="25" y="49"/>
                  </a:lnTo>
                  <a:lnTo>
                    <a:pt x="16" y="46"/>
                  </a:lnTo>
                  <a:lnTo>
                    <a:pt x="8" y="41"/>
                  </a:lnTo>
                  <a:lnTo>
                    <a:pt x="3" y="33"/>
                  </a:lnTo>
                  <a:lnTo>
                    <a:pt x="0" y="24"/>
                  </a:lnTo>
                  <a:lnTo>
                    <a:pt x="3" y="15"/>
                  </a:lnTo>
                  <a:lnTo>
                    <a:pt x="8" y="7"/>
                  </a:lnTo>
                  <a:lnTo>
                    <a:pt x="16" y="2"/>
                  </a:lnTo>
                  <a:lnTo>
                    <a:pt x="25" y="0"/>
                  </a:lnTo>
                  <a:lnTo>
                    <a:pt x="34" y="2"/>
                  </a:lnTo>
                  <a:lnTo>
                    <a:pt x="42" y="7"/>
                  </a:lnTo>
                  <a:lnTo>
                    <a:pt x="47" y="15"/>
                  </a:lnTo>
                  <a:lnTo>
                    <a:pt x="48" y="24"/>
                  </a:lnTo>
                  <a:close/>
                </a:path>
              </a:pathLst>
            </a:custGeom>
            <a:solidFill>
              <a:srgbClr val="000000"/>
            </a:solidFill>
            <a:ln w="9525">
              <a:noFill/>
              <a:round/>
              <a:headEnd/>
              <a:tailEnd/>
            </a:ln>
          </p:spPr>
          <p:txBody>
            <a:bodyPr/>
            <a:lstStyle/>
            <a:p>
              <a:pPr rtl="0"/>
              <a:endParaRPr lang="en-US" sz="3800"/>
            </a:p>
          </p:txBody>
        </p:sp>
      </p:grpSp>
      <p:grpSp>
        <p:nvGrpSpPr>
          <p:cNvPr id="20" name="Group 762"/>
          <p:cNvGrpSpPr>
            <a:grpSpLocks/>
          </p:cNvGrpSpPr>
          <p:nvPr/>
        </p:nvGrpSpPr>
        <p:grpSpPr bwMode="auto">
          <a:xfrm>
            <a:off x="1303338" y="1425575"/>
            <a:ext cx="7242175" cy="3373438"/>
            <a:chOff x="821" y="898"/>
            <a:chExt cx="4562" cy="2125"/>
          </a:xfrm>
        </p:grpSpPr>
        <p:grpSp>
          <p:nvGrpSpPr>
            <p:cNvPr id="21" name="Group 763"/>
            <p:cNvGrpSpPr>
              <a:grpSpLocks/>
            </p:cNvGrpSpPr>
            <p:nvPr/>
          </p:nvGrpSpPr>
          <p:grpSpPr bwMode="auto">
            <a:xfrm>
              <a:off x="821" y="2422"/>
              <a:ext cx="525" cy="601"/>
              <a:chOff x="337" y="893"/>
              <a:chExt cx="525" cy="601"/>
            </a:xfrm>
          </p:grpSpPr>
          <p:sp>
            <p:nvSpPr>
              <p:cNvPr id="41724" name="Freeform 764"/>
              <p:cNvSpPr>
                <a:spLocks/>
              </p:cNvSpPr>
              <p:nvPr/>
            </p:nvSpPr>
            <p:spPr bwMode="auto">
              <a:xfrm flipH="1">
                <a:off x="389" y="1329"/>
                <a:ext cx="158" cy="88"/>
              </a:xfrm>
              <a:custGeom>
                <a:avLst/>
                <a:gdLst>
                  <a:gd name="T0" fmla="*/ 130 w 692"/>
                  <a:gd name="T1" fmla="*/ 1 h 382"/>
                  <a:gd name="T2" fmla="*/ 128 w 692"/>
                  <a:gd name="T3" fmla="*/ 3 h 382"/>
                  <a:gd name="T4" fmla="*/ 128 w 692"/>
                  <a:gd name="T5" fmla="*/ 5 h 382"/>
                  <a:gd name="T6" fmla="*/ 128 w 692"/>
                  <a:gd name="T7" fmla="*/ 6 h 382"/>
                  <a:gd name="T8" fmla="*/ 129 w 692"/>
                  <a:gd name="T9" fmla="*/ 9 h 382"/>
                  <a:gd name="T10" fmla="*/ 134 w 692"/>
                  <a:gd name="T11" fmla="*/ 22 h 382"/>
                  <a:gd name="T12" fmla="*/ 141 w 692"/>
                  <a:gd name="T13" fmla="*/ 41 h 382"/>
                  <a:gd name="T14" fmla="*/ 146 w 692"/>
                  <a:gd name="T15" fmla="*/ 56 h 382"/>
                  <a:gd name="T16" fmla="*/ 147 w 692"/>
                  <a:gd name="T17" fmla="*/ 62 h 382"/>
                  <a:gd name="T18" fmla="*/ 144 w 692"/>
                  <a:gd name="T19" fmla="*/ 73 h 382"/>
                  <a:gd name="T20" fmla="*/ 140 w 692"/>
                  <a:gd name="T21" fmla="*/ 78 h 382"/>
                  <a:gd name="T22" fmla="*/ 129 w 692"/>
                  <a:gd name="T23" fmla="*/ 78 h 382"/>
                  <a:gd name="T24" fmla="*/ 111 w 692"/>
                  <a:gd name="T25" fmla="*/ 78 h 382"/>
                  <a:gd name="T26" fmla="*/ 90 w 692"/>
                  <a:gd name="T27" fmla="*/ 78 h 382"/>
                  <a:gd name="T28" fmla="*/ 68 w 692"/>
                  <a:gd name="T29" fmla="*/ 78 h 382"/>
                  <a:gd name="T30" fmla="*/ 47 w 692"/>
                  <a:gd name="T31" fmla="*/ 78 h 382"/>
                  <a:gd name="T32" fmla="*/ 29 w 692"/>
                  <a:gd name="T33" fmla="*/ 78 h 382"/>
                  <a:gd name="T34" fmla="*/ 18 w 692"/>
                  <a:gd name="T35" fmla="*/ 78 h 382"/>
                  <a:gd name="T36" fmla="*/ 14 w 692"/>
                  <a:gd name="T37" fmla="*/ 72 h 382"/>
                  <a:gd name="T38" fmla="*/ 11 w 692"/>
                  <a:gd name="T39" fmla="*/ 58 h 382"/>
                  <a:gd name="T40" fmla="*/ 11 w 692"/>
                  <a:gd name="T41" fmla="*/ 51 h 382"/>
                  <a:gd name="T42" fmla="*/ 14 w 692"/>
                  <a:gd name="T43" fmla="*/ 38 h 382"/>
                  <a:gd name="T44" fmla="*/ 19 w 692"/>
                  <a:gd name="T45" fmla="*/ 21 h 382"/>
                  <a:gd name="T46" fmla="*/ 22 w 692"/>
                  <a:gd name="T47" fmla="*/ 8 h 382"/>
                  <a:gd name="T48" fmla="*/ 23 w 692"/>
                  <a:gd name="T49" fmla="*/ 6 h 382"/>
                  <a:gd name="T50" fmla="*/ 23 w 692"/>
                  <a:gd name="T51" fmla="*/ 5 h 382"/>
                  <a:gd name="T52" fmla="*/ 23 w 692"/>
                  <a:gd name="T53" fmla="*/ 3 h 382"/>
                  <a:gd name="T54" fmla="*/ 21 w 692"/>
                  <a:gd name="T55" fmla="*/ 1 h 382"/>
                  <a:gd name="T56" fmla="*/ 18 w 692"/>
                  <a:gd name="T57" fmla="*/ 0 h 382"/>
                  <a:gd name="T58" fmla="*/ 14 w 692"/>
                  <a:gd name="T59" fmla="*/ 2 h 382"/>
                  <a:gd name="T60" fmla="*/ 0 w 692"/>
                  <a:gd name="T61" fmla="*/ 53 h 382"/>
                  <a:gd name="T62" fmla="*/ 0 w 692"/>
                  <a:gd name="T63" fmla="*/ 54 h 382"/>
                  <a:gd name="T64" fmla="*/ 0 w 692"/>
                  <a:gd name="T65" fmla="*/ 55 h 382"/>
                  <a:gd name="T66" fmla="*/ 8 w 692"/>
                  <a:gd name="T67" fmla="*/ 86 h 382"/>
                  <a:gd name="T68" fmla="*/ 10 w 692"/>
                  <a:gd name="T69" fmla="*/ 88 h 382"/>
                  <a:gd name="T70" fmla="*/ 146 w 692"/>
                  <a:gd name="T71" fmla="*/ 88 h 382"/>
                  <a:gd name="T72" fmla="*/ 149 w 692"/>
                  <a:gd name="T73" fmla="*/ 87 h 382"/>
                  <a:gd name="T74" fmla="*/ 151 w 692"/>
                  <a:gd name="T75" fmla="*/ 85 h 382"/>
                  <a:gd name="T76" fmla="*/ 158 w 692"/>
                  <a:gd name="T77" fmla="*/ 59 h 382"/>
                  <a:gd name="T78" fmla="*/ 158 w 692"/>
                  <a:gd name="T79" fmla="*/ 57 h 382"/>
                  <a:gd name="T80" fmla="*/ 138 w 692"/>
                  <a:gd name="T81" fmla="*/ 3 h 382"/>
                  <a:gd name="T82" fmla="*/ 135 w 692"/>
                  <a:gd name="T83" fmla="*/ 0 h 382"/>
                  <a:gd name="T84" fmla="*/ 131 w 692"/>
                  <a:gd name="T85" fmla="*/ 0 h 3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92"/>
                  <a:gd name="T130" fmla="*/ 0 h 382"/>
                  <a:gd name="T131" fmla="*/ 692 w 692"/>
                  <a:gd name="T132" fmla="*/ 382 h 38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92" h="382">
                    <a:moveTo>
                      <a:pt x="575" y="1"/>
                    </a:moveTo>
                    <a:lnTo>
                      <a:pt x="569" y="5"/>
                    </a:lnTo>
                    <a:lnTo>
                      <a:pt x="564" y="9"/>
                    </a:lnTo>
                    <a:lnTo>
                      <a:pt x="562" y="15"/>
                    </a:lnTo>
                    <a:lnTo>
                      <a:pt x="560" y="22"/>
                    </a:lnTo>
                    <a:lnTo>
                      <a:pt x="560" y="23"/>
                    </a:lnTo>
                    <a:lnTo>
                      <a:pt x="562" y="26"/>
                    </a:lnTo>
                    <a:lnTo>
                      <a:pt x="562" y="27"/>
                    </a:lnTo>
                    <a:lnTo>
                      <a:pt x="562" y="29"/>
                    </a:lnTo>
                    <a:lnTo>
                      <a:pt x="566" y="39"/>
                    </a:lnTo>
                    <a:lnTo>
                      <a:pt x="575" y="63"/>
                    </a:lnTo>
                    <a:lnTo>
                      <a:pt x="588" y="97"/>
                    </a:lnTo>
                    <a:lnTo>
                      <a:pt x="602" y="137"/>
                    </a:lnTo>
                    <a:lnTo>
                      <a:pt x="618" y="178"/>
                    </a:lnTo>
                    <a:lnTo>
                      <a:pt x="632" y="214"/>
                    </a:lnTo>
                    <a:lnTo>
                      <a:pt x="641" y="242"/>
                    </a:lnTo>
                    <a:lnTo>
                      <a:pt x="646" y="255"/>
                    </a:lnTo>
                    <a:lnTo>
                      <a:pt x="642" y="269"/>
                    </a:lnTo>
                    <a:lnTo>
                      <a:pt x="636" y="292"/>
                    </a:lnTo>
                    <a:lnTo>
                      <a:pt x="629" y="317"/>
                    </a:lnTo>
                    <a:lnTo>
                      <a:pt x="624" y="338"/>
                    </a:lnTo>
                    <a:lnTo>
                      <a:pt x="614" y="338"/>
                    </a:lnTo>
                    <a:lnTo>
                      <a:pt x="593" y="338"/>
                    </a:lnTo>
                    <a:lnTo>
                      <a:pt x="564" y="338"/>
                    </a:lnTo>
                    <a:lnTo>
                      <a:pt x="529" y="338"/>
                    </a:lnTo>
                    <a:lnTo>
                      <a:pt x="488" y="338"/>
                    </a:lnTo>
                    <a:lnTo>
                      <a:pt x="443" y="338"/>
                    </a:lnTo>
                    <a:lnTo>
                      <a:pt x="395" y="338"/>
                    </a:lnTo>
                    <a:lnTo>
                      <a:pt x="347" y="338"/>
                    </a:lnTo>
                    <a:lnTo>
                      <a:pt x="298" y="338"/>
                    </a:lnTo>
                    <a:lnTo>
                      <a:pt x="250" y="338"/>
                    </a:lnTo>
                    <a:lnTo>
                      <a:pt x="205" y="338"/>
                    </a:lnTo>
                    <a:lnTo>
                      <a:pt x="164" y="338"/>
                    </a:lnTo>
                    <a:lnTo>
                      <a:pt x="129" y="338"/>
                    </a:lnTo>
                    <a:lnTo>
                      <a:pt x="100" y="338"/>
                    </a:lnTo>
                    <a:lnTo>
                      <a:pt x="79" y="338"/>
                    </a:lnTo>
                    <a:lnTo>
                      <a:pt x="69" y="338"/>
                    </a:lnTo>
                    <a:lnTo>
                      <a:pt x="62" y="313"/>
                    </a:lnTo>
                    <a:lnTo>
                      <a:pt x="55" y="281"/>
                    </a:lnTo>
                    <a:lnTo>
                      <a:pt x="48" y="251"/>
                    </a:lnTo>
                    <a:lnTo>
                      <a:pt x="44" y="235"/>
                    </a:lnTo>
                    <a:lnTo>
                      <a:pt x="47" y="223"/>
                    </a:lnTo>
                    <a:lnTo>
                      <a:pt x="55" y="199"/>
                    </a:lnTo>
                    <a:lnTo>
                      <a:pt x="62" y="165"/>
                    </a:lnTo>
                    <a:lnTo>
                      <a:pt x="73" y="127"/>
                    </a:lnTo>
                    <a:lnTo>
                      <a:pt x="83" y="91"/>
                    </a:lnTo>
                    <a:lnTo>
                      <a:pt x="92" y="58"/>
                    </a:lnTo>
                    <a:lnTo>
                      <a:pt x="98" y="36"/>
                    </a:lnTo>
                    <a:lnTo>
                      <a:pt x="100" y="27"/>
                    </a:lnTo>
                    <a:lnTo>
                      <a:pt x="101" y="26"/>
                    </a:lnTo>
                    <a:lnTo>
                      <a:pt x="101" y="24"/>
                    </a:lnTo>
                    <a:lnTo>
                      <a:pt x="101" y="23"/>
                    </a:lnTo>
                    <a:lnTo>
                      <a:pt x="101" y="22"/>
                    </a:lnTo>
                    <a:lnTo>
                      <a:pt x="100" y="15"/>
                    </a:lnTo>
                    <a:lnTo>
                      <a:pt x="98" y="9"/>
                    </a:lnTo>
                    <a:lnTo>
                      <a:pt x="92" y="3"/>
                    </a:lnTo>
                    <a:lnTo>
                      <a:pt x="86" y="1"/>
                    </a:lnTo>
                    <a:lnTo>
                      <a:pt x="77" y="0"/>
                    </a:lnTo>
                    <a:lnTo>
                      <a:pt x="69" y="2"/>
                    </a:lnTo>
                    <a:lnTo>
                      <a:pt x="62" y="9"/>
                    </a:lnTo>
                    <a:lnTo>
                      <a:pt x="59" y="16"/>
                    </a:lnTo>
                    <a:lnTo>
                      <a:pt x="0" y="229"/>
                    </a:lnTo>
                    <a:lnTo>
                      <a:pt x="0" y="231"/>
                    </a:lnTo>
                    <a:lnTo>
                      <a:pt x="0" y="234"/>
                    </a:lnTo>
                    <a:lnTo>
                      <a:pt x="0" y="236"/>
                    </a:lnTo>
                    <a:lnTo>
                      <a:pt x="0" y="239"/>
                    </a:lnTo>
                    <a:lnTo>
                      <a:pt x="30" y="365"/>
                    </a:lnTo>
                    <a:lnTo>
                      <a:pt x="33" y="372"/>
                    </a:lnTo>
                    <a:lnTo>
                      <a:pt x="38" y="377"/>
                    </a:lnTo>
                    <a:lnTo>
                      <a:pt x="43" y="381"/>
                    </a:lnTo>
                    <a:lnTo>
                      <a:pt x="51" y="382"/>
                    </a:lnTo>
                    <a:lnTo>
                      <a:pt x="641" y="382"/>
                    </a:lnTo>
                    <a:lnTo>
                      <a:pt x="647" y="381"/>
                    </a:lnTo>
                    <a:lnTo>
                      <a:pt x="654" y="378"/>
                    </a:lnTo>
                    <a:lnTo>
                      <a:pt x="659" y="373"/>
                    </a:lnTo>
                    <a:lnTo>
                      <a:pt x="662" y="367"/>
                    </a:lnTo>
                    <a:lnTo>
                      <a:pt x="690" y="260"/>
                    </a:lnTo>
                    <a:lnTo>
                      <a:pt x="692" y="256"/>
                    </a:lnTo>
                    <a:lnTo>
                      <a:pt x="692" y="253"/>
                    </a:lnTo>
                    <a:lnTo>
                      <a:pt x="692" y="249"/>
                    </a:lnTo>
                    <a:lnTo>
                      <a:pt x="690" y="247"/>
                    </a:lnTo>
                    <a:lnTo>
                      <a:pt x="603" y="14"/>
                    </a:lnTo>
                    <a:lnTo>
                      <a:pt x="599" y="6"/>
                    </a:lnTo>
                    <a:lnTo>
                      <a:pt x="592" y="1"/>
                    </a:lnTo>
                    <a:lnTo>
                      <a:pt x="584" y="0"/>
                    </a:lnTo>
                    <a:lnTo>
                      <a:pt x="575" y="1"/>
                    </a:lnTo>
                    <a:close/>
                  </a:path>
                </a:pathLst>
              </a:custGeom>
              <a:solidFill>
                <a:srgbClr val="000000"/>
              </a:solidFill>
              <a:ln w="9525">
                <a:noFill/>
                <a:round/>
                <a:headEnd/>
                <a:tailEnd/>
              </a:ln>
            </p:spPr>
            <p:txBody>
              <a:bodyPr/>
              <a:lstStyle/>
              <a:p>
                <a:pPr rtl="0"/>
                <a:endParaRPr lang="en-US" sz="3800"/>
              </a:p>
            </p:txBody>
          </p:sp>
          <p:sp>
            <p:nvSpPr>
              <p:cNvPr id="41725" name="Freeform 765"/>
              <p:cNvSpPr>
                <a:spLocks/>
              </p:cNvSpPr>
              <p:nvPr/>
            </p:nvSpPr>
            <p:spPr bwMode="auto">
              <a:xfrm flipH="1">
                <a:off x="372" y="1468"/>
                <a:ext cx="30" cy="21"/>
              </a:xfrm>
              <a:custGeom>
                <a:avLst/>
                <a:gdLst>
                  <a:gd name="T0" fmla="*/ 0 w 130"/>
                  <a:gd name="T1" fmla="*/ 10 h 93"/>
                  <a:gd name="T2" fmla="*/ 0 w 130"/>
                  <a:gd name="T3" fmla="*/ 10 h 93"/>
                  <a:gd name="T4" fmla="*/ 0 w 130"/>
                  <a:gd name="T5" fmla="*/ 10 h 93"/>
                  <a:gd name="T6" fmla="*/ 0 w 130"/>
                  <a:gd name="T7" fmla="*/ 10 h 93"/>
                  <a:gd name="T8" fmla="*/ 0 w 130"/>
                  <a:gd name="T9" fmla="*/ 10 h 93"/>
                  <a:gd name="T10" fmla="*/ 0 w 130"/>
                  <a:gd name="T11" fmla="*/ 12 h 93"/>
                  <a:gd name="T12" fmla="*/ 1 w 130"/>
                  <a:gd name="T13" fmla="*/ 14 h 93"/>
                  <a:gd name="T14" fmla="*/ 2 w 130"/>
                  <a:gd name="T15" fmla="*/ 16 h 93"/>
                  <a:gd name="T16" fmla="*/ 4 w 130"/>
                  <a:gd name="T17" fmla="*/ 17 h 93"/>
                  <a:gd name="T18" fmla="*/ 6 w 130"/>
                  <a:gd name="T19" fmla="*/ 19 h 93"/>
                  <a:gd name="T20" fmla="*/ 9 w 130"/>
                  <a:gd name="T21" fmla="*/ 20 h 93"/>
                  <a:gd name="T22" fmla="*/ 12 w 130"/>
                  <a:gd name="T23" fmla="*/ 21 h 93"/>
                  <a:gd name="T24" fmla="*/ 15 w 130"/>
                  <a:gd name="T25" fmla="*/ 21 h 93"/>
                  <a:gd name="T26" fmla="*/ 18 w 130"/>
                  <a:gd name="T27" fmla="*/ 21 h 93"/>
                  <a:gd name="T28" fmla="*/ 21 w 130"/>
                  <a:gd name="T29" fmla="*/ 21 h 93"/>
                  <a:gd name="T30" fmla="*/ 23 w 130"/>
                  <a:gd name="T31" fmla="*/ 20 h 93"/>
                  <a:gd name="T32" fmla="*/ 25 w 130"/>
                  <a:gd name="T33" fmla="*/ 19 h 93"/>
                  <a:gd name="T34" fmla="*/ 27 w 130"/>
                  <a:gd name="T35" fmla="*/ 17 h 93"/>
                  <a:gd name="T36" fmla="*/ 29 w 130"/>
                  <a:gd name="T37" fmla="*/ 16 h 93"/>
                  <a:gd name="T38" fmla="*/ 30 w 130"/>
                  <a:gd name="T39" fmla="*/ 14 h 93"/>
                  <a:gd name="T40" fmla="*/ 30 w 130"/>
                  <a:gd name="T41" fmla="*/ 12 h 93"/>
                  <a:gd name="T42" fmla="*/ 30 w 130"/>
                  <a:gd name="T43" fmla="*/ 9 h 93"/>
                  <a:gd name="T44" fmla="*/ 29 w 130"/>
                  <a:gd name="T45" fmla="*/ 7 h 93"/>
                  <a:gd name="T46" fmla="*/ 28 w 130"/>
                  <a:gd name="T47" fmla="*/ 5 h 93"/>
                  <a:gd name="T48" fmla="*/ 27 w 130"/>
                  <a:gd name="T49" fmla="*/ 4 h 93"/>
                  <a:gd name="T50" fmla="*/ 24 w 130"/>
                  <a:gd name="T51" fmla="*/ 2 h 93"/>
                  <a:gd name="T52" fmla="*/ 22 w 130"/>
                  <a:gd name="T53" fmla="*/ 1 h 93"/>
                  <a:gd name="T54" fmla="*/ 19 w 130"/>
                  <a:gd name="T55" fmla="*/ 0 h 93"/>
                  <a:gd name="T56" fmla="*/ 16 w 130"/>
                  <a:gd name="T57" fmla="*/ 0 h 93"/>
                  <a:gd name="T58" fmla="*/ 13 w 130"/>
                  <a:gd name="T59" fmla="*/ 0 h 93"/>
                  <a:gd name="T60" fmla="*/ 10 w 130"/>
                  <a:gd name="T61" fmla="*/ 0 h 93"/>
                  <a:gd name="T62" fmla="*/ 7 w 130"/>
                  <a:gd name="T63" fmla="*/ 1 h 93"/>
                  <a:gd name="T64" fmla="*/ 5 w 130"/>
                  <a:gd name="T65" fmla="*/ 2 h 93"/>
                  <a:gd name="T66" fmla="*/ 3 w 130"/>
                  <a:gd name="T67" fmla="*/ 4 h 93"/>
                  <a:gd name="T68" fmla="*/ 2 w 130"/>
                  <a:gd name="T69" fmla="*/ 5 h 93"/>
                  <a:gd name="T70" fmla="*/ 1 w 130"/>
                  <a:gd name="T71" fmla="*/ 7 h 93"/>
                  <a:gd name="T72" fmla="*/ 0 w 130"/>
                  <a:gd name="T73" fmla="*/ 10 h 9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0"/>
                  <a:gd name="T112" fmla="*/ 0 h 93"/>
                  <a:gd name="T113" fmla="*/ 130 w 130"/>
                  <a:gd name="T114" fmla="*/ 93 h 9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0" h="93">
                    <a:moveTo>
                      <a:pt x="0" y="43"/>
                    </a:moveTo>
                    <a:lnTo>
                      <a:pt x="0" y="43"/>
                    </a:lnTo>
                    <a:lnTo>
                      <a:pt x="2" y="52"/>
                    </a:lnTo>
                    <a:lnTo>
                      <a:pt x="4" y="61"/>
                    </a:lnTo>
                    <a:lnTo>
                      <a:pt x="10" y="70"/>
                    </a:lnTo>
                    <a:lnTo>
                      <a:pt x="17" y="77"/>
                    </a:lnTo>
                    <a:lnTo>
                      <a:pt x="26" y="83"/>
                    </a:lnTo>
                    <a:lnTo>
                      <a:pt x="37" y="88"/>
                    </a:lnTo>
                    <a:lnTo>
                      <a:pt x="50" y="92"/>
                    </a:lnTo>
                    <a:lnTo>
                      <a:pt x="63" y="93"/>
                    </a:lnTo>
                    <a:lnTo>
                      <a:pt x="76" y="93"/>
                    </a:lnTo>
                    <a:lnTo>
                      <a:pt x="89" y="92"/>
                    </a:lnTo>
                    <a:lnTo>
                      <a:pt x="99" y="88"/>
                    </a:lnTo>
                    <a:lnTo>
                      <a:pt x="110" y="83"/>
                    </a:lnTo>
                    <a:lnTo>
                      <a:pt x="117" y="77"/>
                    </a:lnTo>
                    <a:lnTo>
                      <a:pt x="124" y="70"/>
                    </a:lnTo>
                    <a:lnTo>
                      <a:pt x="129" y="61"/>
                    </a:lnTo>
                    <a:lnTo>
                      <a:pt x="130" y="52"/>
                    </a:lnTo>
                    <a:lnTo>
                      <a:pt x="130" y="41"/>
                    </a:lnTo>
                    <a:lnTo>
                      <a:pt x="127" y="32"/>
                    </a:lnTo>
                    <a:lnTo>
                      <a:pt x="121" y="24"/>
                    </a:lnTo>
                    <a:lnTo>
                      <a:pt x="115" y="17"/>
                    </a:lnTo>
                    <a:lnTo>
                      <a:pt x="106" y="10"/>
                    </a:lnTo>
                    <a:lnTo>
                      <a:pt x="94" y="5"/>
                    </a:lnTo>
                    <a:lnTo>
                      <a:pt x="82" y="1"/>
                    </a:lnTo>
                    <a:lnTo>
                      <a:pt x="69" y="0"/>
                    </a:lnTo>
                    <a:lnTo>
                      <a:pt x="55" y="0"/>
                    </a:lnTo>
                    <a:lnTo>
                      <a:pt x="43" y="1"/>
                    </a:lnTo>
                    <a:lnTo>
                      <a:pt x="32" y="5"/>
                    </a:lnTo>
                    <a:lnTo>
                      <a:pt x="21" y="10"/>
                    </a:lnTo>
                    <a:lnTo>
                      <a:pt x="13" y="17"/>
                    </a:lnTo>
                    <a:lnTo>
                      <a:pt x="7" y="24"/>
                    </a:lnTo>
                    <a:lnTo>
                      <a:pt x="3" y="32"/>
                    </a:lnTo>
                    <a:lnTo>
                      <a:pt x="0" y="43"/>
                    </a:lnTo>
                    <a:close/>
                  </a:path>
                </a:pathLst>
              </a:custGeom>
              <a:solidFill>
                <a:srgbClr val="000000"/>
              </a:solidFill>
              <a:ln w="9525">
                <a:noFill/>
                <a:round/>
                <a:headEnd/>
                <a:tailEnd/>
              </a:ln>
            </p:spPr>
            <p:txBody>
              <a:bodyPr/>
              <a:lstStyle/>
              <a:p>
                <a:pPr rtl="0"/>
                <a:endParaRPr lang="en-US" sz="3800"/>
              </a:p>
            </p:txBody>
          </p:sp>
          <p:sp>
            <p:nvSpPr>
              <p:cNvPr id="41726" name="Freeform 766"/>
              <p:cNvSpPr>
                <a:spLocks/>
              </p:cNvSpPr>
              <p:nvPr/>
            </p:nvSpPr>
            <p:spPr bwMode="auto">
              <a:xfrm flipH="1">
                <a:off x="383" y="1332"/>
                <a:ext cx="43" cy="153"/>
              </a:xfrm>
              <a:custGeom>
                <a:avLst/>
                <a:gdLst>
                  <a:gd name="T0" fmla="*/ 4 w 184"/>
                  <a:gd name="T1" fmla="*/ 0 h 666"/>
                  <a:gd name="T2" fmla="*/ 2 w 184"/>
                  <a:gd name="T3" fmla="*/ 1 h 666"/>
                  <a:gd name="T4" fmla="*/ 0 w 184"/>
                  <a:gd name="T5" fmla="*/ 2 h 666"/>
                  <a:gd name="T6" fmla="*/ 0 w 184"/>
                  <a:gd name="T7" fmla="*/ 4 h 666"/>
                  <a:gd name="T8" fmla="*/ 0 w 184"/>
                  <a:gd name="T9" fmla="*/ 6 h 666"/>
                  <a:gd name="T10" fmla="*/ 33 w 184"/>
                  <a:gd name="T11" fmla="*/ 150 h 666"/>
                  <a:gd name="T12" fmla="*/ 34 w 184"/>
                  <a:gd name="T13" fmla="*/ 151 h 666"/>
                  <a:gd name="T14" fmla="*/ 36 w 184"/>
                  <a:gd name="T15" fmla="*/ 153 h 666"/>
                  <a:gd name="T16" fmla="*/ 37 w 184"/>
                  <a:gd name="T17" fmla="*/ 153 h 666"/>
                  <a:gd name="T18" fmla="*/ 39 w 184"/>
                  <a:gd name="T19" fmla="*/ 153 h 666"/>
                  <a:gd name="T20" fmla="*/ 41 w 184"/>
                  <a:gd name="T21" fmla="*/ 152 h 666"/>
                  <a:gd name="T22" fmla="*/ 43 w 184"/>
                  <a:gd name="T23" fmla="*/ 151 h 666"/>
                  <a:gd name="T24" fmla="*/ 43 w 184"/>
                  <a:gd name="T25" fmla="*/ 149 h 666"/>
                  <a:gd name="T26" fmla="*/ 43 w 184"/>
                  <a:gd name="T27" fmla="*/ 147 h 666"/>
                  <a:gd name="T28" fmla="*/ 10 w 184"/>
                  <a:gd name="T29" fmla="*/ 4 h 666"/>
                  <a:gd name="T30" fmla="*/ 9 w 184"/>
                  <a:gd name="T31" fmla="*/ 2 h 666"/>
                  <a:gd name="T32" fmla="*/ 8 w 184"/>
                  <a:gd name="T33" fmla="*/ 1 h 666"/>
                  <a:gd name="T34" fmla="*/ 6 w 184"/>
                  <a:gd name="T35" fmla="*/ 0 h 666"/>
                  <a:gd name="T36" fmla="*/ 4 w 184"/>
                  <a:gd name="T37" fmla="*/ 0 h 6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4"/>
                  <a:gd name="T58" fmla="*/ 0 h 666"/>
                  <a:gd name="T59" fmla="*/ 184 w 184"/>
                  <a:gd name="T60" fmla="*/ 666 h 66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4" h="666">
                    <a:moveTo>
                      <a:pt x="17" y="0"/>
                    </a:moveTo>
                    <a:lnTo>
                      <a:pt x="9" y="4"/>
                    </a:lnTo>
                    <a:lnTo>
                      <a:pt x="2" y="9"/>
                    </a:lnTo>
                    <a:lnTo>
                      <a:pt x="0" y="17"/>
                    </a:lnTo>
                    <a:lnTo>
                      <a:pt x="0" y="26"/>
                    </a:lnTo>
                    <a:lnTo>
                      <a:pt x="141" y="651"/>
                    </a:lnTo>
                    <a:lnTo>
                      <a:pt x="145" y="659"/>
                    </a:lnTo>
                    <a:lnTo>
                      <a:pt x="152" y="664"/>
                    </a:lnTo>
                    <a:lnTo>
                      <a:pt x="160" y="666"/>
                    </a:lnTo>
                    <a:lnTo>
                      <a:pt x="169" y="666"/>
                    </a:lnTo>
                    <a:lnTo>
                      <a:pt x="177" y="662"/>
                    </a:lnTo>
                    <a:lnTo>
                      <a:pt x="182" y="657"/>
                    </a:lnTo>
                    <a:lnTo>
                      <a:pt x="184" y="649"/>
                    </a:lnTo>
                    <a:lnTo>
                      <a:pt x="184" y="640"/>
                    </a:lnTo>
                    <a:lnTo>
                      <a:pt x="43" y="17"/>
                    </a:lnTo>
                    <a:lnTo>
                      <a:pt x="39" y="9"/>
                    </a:lnTo>
                    <a:lnTo>
                      <a:pt x="34" y="3"/>
                    </a:lnTo>
                    <a:lnTo>
                      <a:pt x="26" y="0"/>
                    </a:lnTo>
                    <a:lnTo>
                      <a:pt x="17" y="0"/>
                    </a:lnTo>
                    <a:close/>
                  </a:path>
                </a:pathLst>
              </a:custGeom>
              <a:solidFill>
                <a:srgbClr val="000000"/>
              </a:solidFill>
              <a:ln w="9525">
                <a:noFill/>
                <a:round/>
                <a:headEnd/>
                <a:tailEnd/>
              </a:ln>
            </p:spPr>
            <p:txBody>
              <a:bodyPr/>
              <a:lstStyle/>
              <a:p>
                <a:pPr rtl="0"/>
                <a:endParaRPr lang="en-US" sz="3800"/>
              </a:p>
            </p:txBody>
          </p:sp>
          <p:sp>
            <p:nvSpPr>
              <p:cNvPr id="41727" name="Freeform 767"/>
              <p:cNvSpPr>
                <a:spLocks/>
              </p:cNvSpPr>
              <p:nvPr/>
            </p:nvSpPr>
            <p:spPr bwMode="auto">
              <a:xfrm flipH="1">
                <a:off x="337" y="1115"/>
                <a:ext cx="224" cy="225"/>
              </a:xfrm>
              <a:custGeom>
                <a:avLst/>
                <a:gdLst>
                  <a:gd name="T0" fmla="*/ 201 w 983"/>
                  <a:gd name="T1" fmla="*/ 8 h 985"/>
                  <a:gd name="T2" fmla="*/ 201 w 983"/>
                  <a:gd name="T3" fmla="*/ 8 h 985"/>
                  <a:gd name="T4" fmla="*/ 199 w 983"/>
                  <a:gd name="T5" fmla="*/ 16 h 985"/>
                  <a:gd name="T6" fmla="*/ 188 w 983"/>
                  <a:gd name="T7" fmla="*/ 61 h 985"/>
                  <a:gd name="T8" fmla="*/ 173 w 983"/>
                  <a:gd name="T9" fmla="*/ 122 h 985"/>
                  <a:gd name="T10" fmla="*/ 161 w 983"/>
                  <a:gd name="T11" fmla="*/ 167 h 985"/>
                  <a:gd name="T12" fmla="*/ 158 w 983"/>
                  <a:gd name="T13" fmla="*/ 179 h 985"/>
                  <a:gd name="T14" fmla="*/ 154 w 983"/>
                  <a:gd name="T15" fmla="*/ 186 h 985"/>
                  <a:gd name="T16" fmla="*/ 151 w 983"/>
                  <a:gd name="T17" fmla="*/ 190 h 985"/>
                  <a:gd name="T18" fmla="*/ 149 w 983"/>
                  <a:gd name="T19" fmla="*/ 191 h 985"/>
                  <a:gd name="T20" fmla="*/ 147 w 983"/>
                  <a:gd name="T21" fmla="*/ 192 h 985"/>
                  <a:gd name="T22" fmla="*/ 147 w 983"/>
                  <a:gd name="T23" fmla="*/ 192 h 985"/>
                  <a:gd name="T24" fmla="*/ 146 w 983"/>
                  <a:gd name="T25" fmla="*/ 192 h 985"/>
                  <a:gd name="T26" fmla="*/ 144 w 983"/>
                  <a:gd name="T27" fmla="*/ 191 h 985"/>
                  <a:gd name="T28" fmla="*/ 139 w 983"/>
                  <a:gd name="T29" fmla="*/ 191 h 985"/>
                  <a:gd name="T30" fmla="*/ 124 w 983"/>
                  <a:gd name="T31" fmla="*/ 192 h 985"/>
                  <a:gd name="T32" fmla="*/ 105 w 983"/>
                  <a:gd name="T33" fmla="*/ 193 h 985"/>
                  <a:gd name="T34" fmla="*/ 84 w 983"/>
                  <a:gd name="T35" fmla="*/ 193 h 985"/>
                  <a:gd name="T36" fmla="*/ 61 w 983"/>
                  <a:gd name="T37" fmla="*/ 195 h 985"/>
                  <a:gd name="T38" fmla="*/ 40 w 983"/>
                  <a:gd name="T39" fmla="*/ 196 h 985"/>
                  <a:gd name="T40" fmla="*/ 23 w 983"/>
                  <a:gd name="T41" fmla="*/ 197 h 985"/>
                  <a:gd name="T42" fmla="*/ 12 w 983"/>
                  <a:gd name="T43" fmla="*/ 199 h 985"/>
                  <a:gd name="T44" fmla="*/ 5 w 983"/>
                  <a:gd name="T45" fmla="*/ 202 h 985"/>
                  <a:gd name="T46" fmla="*/ 1 w 983"/>
                  <a:gd name="T47" fmla="*/ 208 h 985"/>
                  <a:gd name="T48" fmla="*/ 0 w 983"/>
                  <a:gd name="T49" fmla="*/ 214 h 985"/>
                  <a:gd name="T50" fmla="*/ 1 w 983"/>
                  <a:gd name="T51" fmla="*/ 220 h 985"/>
                  <a:gd name="T52" fmla="*/ 3 w 983"/>
                  <a:gd name="T53" fmla="*/ 224 h 985"/>
                  <a:gd name="T54" fmla="*/ 5 w 983"/>
                  <a:gd name="T55" fmla="*/ 225 h 985"/>
                  <a:gd name="T56" fmla="*/ 160 w 983"/>
                  <a:gd name="T57" fmla="*/ 225 h 985"/>
                  <a:gd name="T58" fmla="*/ 161 w 983"/>
                  <a:gd name="T59" fmla="*/ 225 h 985"/>
                  <a:gd name="T60" fmla="*/ 161 w 983"/>
                  <a:gd name="T61" fmla="*/ 225 h 985"/>
                  <a:gd name="T62" fmla="*/ 176 w 983"/>
                  <a:gd name="T63" fmla="*/ 221 h 985"/>
                  <a:gd name="T64" fmla="*/ 185 w 983"/>
                  <a:gd name="T65" fmla="*/ 213 h 985"/>
                  <a:gd name="T66" fmla="*/ 190 w 983"/>
                  <a:gd name="T67" fmla="*/ 205 h 985"/>
                  <a:gd name="T68" fmla="*/ 191 w 983"/>
                  <a:gd name="T69" fmla="*/ 198 h 985"/>
                  <a:gd name="T70" fmla="*/ 191 w 983"/>
                  <a:gd name="T71" fmla="*/ 198 h 985"/>
                  <a:gd name="T72" fmla="*/ 191 w 983"/>
                  <a:gd name="T73" fmla="*/ 198 h 985"/>
                  <a:gd name="T74" fmla="*/ 224 w 983"/>
                  <a:gd name="T75" fmla="*/ 10 h 985"/>
                  <a:gd name="T76" fmla="*/ 224 w 983"/>
                  <a:gd name="T77" fmla="*/ 8 h 985"/>
                  <a:gd name="T78" fmla="*/ 222 w 983"/>
                  <a:gd name="T79" fmla="*/ 5 h 985"/>
                  <a:gd name="T80" fmla="*/ 220 w 983"/>
                  <a:gd name="T81" fmla="*/ 3 h 985"/>
                  <a:gd name="T82" fmla="*/ 217 w 983"/>
                  <a:gd name="T83" fmla="*/ 1 h 985"/>
                  <a:gd name="T84" fmla="*/ 215 w 983"/>
                  <a:gd name="T85" fmla="*/ 0 h 985"/>
                  <a:gd name="T86" fmla="*/ 211 w 983"/>
                  <a:gd name="T87" fmla="*/ 0 h 985"/>
                  <a:gd name="T88" fmla="*/ 206 w 983"/>
                  <a:gd name="T89" fmla="*/ 2 h 985"/>
                  <a:gd name="T90" fmla="*/ 203 w 983"/>
                  <a:gd name="T91" fmla="*/ 5 h 985"/>
                  <a:gd name="T92" fmla="*/ 201 w 983"/>
                  <a:gd name="T93" fmla="*/ 7 h 98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83"/>
                  <a:gd name="T142" fmla="*/ 0 h 985"/>
                  <a:gd name="T143" fmla="*/ 983 w 983"/>
                  <a:gd name="T144" fmla="*/ 985 h 98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83" h="985">
                    <a:moveTo>
                      <a:pt x="883" y="31"/>
                    </a:moveTo>
                    <a:lnTo>
                      <a:pt x="882" y="33"/>
                    </a:lnTo>
                    <a:lnTo>
                      <a:pt x="882" y="34"/>
                    </a:lnTo>
                    <a:lnTo>
                      <a:pt x="880" y="37"/>
                    </a:lnTo>
                    <a:lnTo>
                      <a:pt x="880" y="38"/>
                    </a:lnTo>
                    <a:lnTo>
                      <a:pt x="873" y="69"/>
                    </a:lnTo>
                    <a:lnTo>
                      <a:pt x="852" y="151"/>
                    </a:lnTo>
                    <a:lnTo>
                      <a:pt x="823" y="267"/>
                    </a:lnTo>
                    <a:lnTo>
                      <a:pt x="791" y="400"/>
                    </a:lnTo>
                    <a:lnTo>
                      <a:pt x="757" y="534"/>
                    </a:lnTo>
                    <a:lnTo>
                      <a:pt x="728" y="650"/>
                    </a:lnTo>
                    <a:lnTo>
                      <a:pt x="708" y="733"/>
                    </a:lnTo>
                    <a:lnTo>
                      <a:pt x="700" y="765"/>
                    </a:lnTo>
                    <a:lnTo>
                      <a:pt x="692" y="785"/>
                    </a:lnTo>
                    <a:lnTo>
                      <a:pt x="684" y="802"/>
                    </a:lnTo>
                    <a:lnTo>
                      <a:pt x="676" y="814"/>
                    </a:lnTo>
                    <a:lnTo>
                      <a:pt x="670" y="824"/>
                    </a:lnTo>
                    <a:lnTo>
                      <a:pt x="663" y="830"/>
                    </a:lnTo>
                    <a:lnTo>
                      <a:pt x="658" y="836"/>
                    </a:lnTo>
                    <a:lnTo>
                      <a:pt x="654" y="838"/>
                    </a:lnTo>
                    <a:lnTo>
                      <a:pt x="650" y="840"/>
                    </a:lnTo>
                    <a:lnTo>
                      <a:pt x="646" y="841"/>
                    </a:lnTo>
                    <a:lnTo>
                      <a:pt x="644" y="841"/>
                    </a:lnTo>
                    <a:lnTo>
                      <a:pt x="643" y="841"/>
                    </a:lnTo>
                    <a:lnTo>
                      <a:pt x="641" y="841"/>
                    </a:lnTo>
                    <a:lnTo>
                      <a:pt x="639" y="840"/>
                    </a:lnTo>
                    <a:lnTo>
                      <a:pt x="636" y="840"/>
                    </a:lnTo>
                    <a:lnTo>
                      <a:pt x="633" y="838"/>
                    </a:lnTo>
                    <a:lnTo>
                      <a:pt x="631" y="838"/>
                    </a:lnTo>
                    <a:lnTo>
                      <a:pt x="610" y="838"/>
                    </a:lnTo>
                    <a:lnTo>
                      <a:pt x="581" y="840"/>
                    </a:lnTo>
                    <a:lnTo>
                      <a:pt x="546" y="841"/>
                    </a:lnTo>
                    <a:lnTo>
                      <a:pt x="506" y="842"/>
                    </a:lnTo>
                    <a:lnTo>
                      <a:pt x="462" y="844"/>
                    </a:lnTo>
                    <a:lnTo>
                      <a:pt x="415" y="846"/>
                    </a:lnTo>
                    <a:lnTo>
                      <a:pt x="367" y="847"/>
                    </a:lnTo>
                    <a:lnTo>
                      <a:pt x="318" y="850"/>
                    </a:lnTo>
                    <a:lnTo>
                      <a:pt x="268" y="853"/>
                    </a:lnTo>
                    <a:lnTo>
                      <a:pt x="221" y="855"/>
                    </a:lnTo>
                    <a:lnTo>
                      <a:pt x="177" y="858"/>
                    </a:lnTo>
                    <a:lnTo>
                      <a:pt x="137" y="862"/>
                    </a:lnTo>
                    <a:lnTo>
                      <a:pt x="102" y="864"/>
                    </a:lnTo>
                    <a:lnTo>
                      <a:pt x="73" y="868"/>
                    </a:lnTo>
                    <a:lnTo>
                      <a:pt x="51" y="872"/>
                    </a:lnTo>
                    <a:lnTo>
                      <a:pt x="38" y="876"/>
                    </a:lnTo>
                    <a:lnTo>
                      <a:pt x="22" y="886"/>
                    </a:lnTo>
                    <a:lnTo>
                      <a:pt x="12" y="898"/>
                    </a:lnTo>
                    <a:lnTo>
                      <a:pt x="6" y="911"/>
                    </a:lnTo>
                    <a:lnTo>
                      <a:pt x="2" y="924"/>
                    </a:lnTo>
                    <a:lnTo>
                      <a:pt x="0" y="939"/>
                    </a:lnTo>
                    <a:lnTo>
                      <a:pt x="2" y="952"/>
                    </a:lnTo>
                    <a:lnTo>
                      <a:pt x="4" y="963"/>
                    </a:lnTo>
                    <a:lnTo>
                      <a:pt x="7" y="974"/>
                    </a:lnTo>
                    <a:lnTo>
                      <a:pt x="11" y="979"/>
                    </a:lnTo>
                    <a:lnTo>
                      <a:pt x="15" y="983"/>
                    </a:lnTo>
                    <a:lnTo>
                      <a:pt x="20" y="984"/>
                    </a:lnTo>
                    <a:lnTo>
                      <a:pt x="25" y="985"/>
                    </a:lnTo>
                    <a:lnTo>
                      <a:pt x="704" y="985"/>
                    </a:lnTo>
                    <a:lnTo>
                      <a:pt x="705" y="985"/>
                    </a:lnTo>
                    <a:lnTo>
                      <a:pt x="706" y="985"/>
                    </a:lnTo>
                    <a:lnTo>
                      <a:pt x="743" y="978"/>
                    </a:lnTo>
                    <a:lnTo>
                      <a:pt x="771" y="966"/>
                    </a:lnTo>
                    <a:lnTo>
                      <a:pt x="795" y="952"/>
                    </a:lnTo>
                    <a:lnTo>
                      <a:pt x="812" y="933"/>
                    </a:lnTo>
                    <a:lnTo>
                      <a:pt x="825" y="915"/>
                    </a:lnTo>
                    <a:lnTo>
                      <a:pt x="832" y="897"/>
                    </a:lnTo>
                    <a:lnTo>
                      <a:pt x="838" y="880"/>
                    </a:lnTo>
                    <a:lnTo>
                      <a:pt x="839" y="866"/>
                    </a:lnTo>
                    <a:lnTo>
                      <a:pt x="839" y="867"/>
                    </a:lnTo>
                    <a:lnTo>
                      <a:pt x="839" y="868"/>
                    </a:lnTo>
                    <a:lnTo>
                      <a:pt x="983" y="46"/>
                    </a:lnTo>
                    <a:lnTo>
                      <a:pt x="983" y="43"/>
                    </a:lnTo>
                    <a:lnTo>
                      <a:pt x="983" y="39"/>
                    </a:lnTo>
                    <a:lnTo>
                      <a:pt x="982" y="35"/>
                    </a:lnTo>
                    <a:lnTo>
                      <a:pt x="981" y="33"/>
                    </a:lnTo>
                    <a:lnTo>
                      <a:pt x="975" y="24"/>
                    </a:lnTo>
                    <a:lnTo>
                      <a:pt x="969" y="17"/>
                    </a:lnTo>
                    <a:lnTo>
                      <a:pt x="964" y="12"/>
                    </a:lnTo>
                    <a:lnTo>
                      <a:pt x="957" y="7"/>
                    </a:lnTo>
                    <a:lnTo>
                      <a:pt x="952" y="4"/>
                    </a:lnTo>
                    <a:lnTo>
                      <a:pt x="947" y="3"/>
                    </a:lnTo>
                    <a:lnTo>
                      <a:pt x="942" y="1"/>
                    </a:lnTo>
                    <a:lnTo>
                      <a:pt x="936" y="0"/>
                    </a:lnTo>
                    <a:lnTo>
                      <a:pt x="926" y="1"/>
                    </a:lnTo>
                    <a:lnTo>
                      <a:pt x="916" y="4"/>
                    </a:lnTo>
                    <a:lnTo>
                      <a:pt x="906" y="8"/>
                    </a:lnTo>
                    <a:lnTo>
                      <a:pt x="900" y="13"/>
                    </a:lnTo>
                    <a:lnTo>
                      <a:pt x="893" y="20"/>
                    </a:lnTo>
                    <a:lnTo>
                      <a:pt x="888" y="25"/>
                    </a:lnTo>
                    <a:lnTo>
                      <a:pt x="884" y="29"/>
                    </a:lnTo>
                    <a:lnTo>
                      <a:pt x="883" y="31"/>
                    </a:lnTo>
                    <a:close/>
                  </a:path>
                </a:pathLst>
              </a:custGeom>
              <a:solidFill>
                <a:srgbClr val="000000"/>
              </a:solidFill>
              <a:ln w="9525">
                <a:noFill/>
                <a:round/>
                <a:headEnd/>
                <a:tailEnd/>
              </a:ln>
            </p:spPr>
            <p:txBody>
              <a:bodyPr/>
              <a:lstStyle/>
              <a:p>
                <a:pPr rtl="0"/>
                <a:endParaRPr lang="en-US" sz="3800"/>
              </a:p>
            </p:txBody>
          </p:sp>
          <p:sp>
            <p:nvSpPr>
              <p:cNvPr id="41728" name="Freeform 768"/>
              <p:cNvSpPr>
                <a:spLocks/>
              </p:cNvSpPr>
              <p:nvPr/>
            </p:nvSpPr>
            <p:spPr bwMode="auto">
              <a:xfrm flipH="1">
                <a:off x="346" y="1124"/>
                <a:ext cx="207" cy="207"/>
              </a:xfrm>
              <a:custGeom>
                <a:avLst/>
                <a:gdLst>
                  <a:gd name="T0" fmla="*/ 205 w 904"/>
                  <a:gd name="T1" fmla="*/ 0 h 907"/>
                  <a:gd name="T2" fmla="*/ 206 w 904"/>
                  <a:gd name="T3" fmla="*/ 1 h 907"/>
                  <a:gd name="T4" fmla="*/ 205 w 904"/>
                  <a:gd name="T5" fmla="*/ 11 h 907"/>
                  <a:gd name="T6" fmla="*/ 196 w 904"/>
                  <a:gd name="T7" fmla="*/ 62 h 907"/>
                  <a:gd name="T8" fmla="*/ 184 w 904"/>
                  <a:gd name="T9" fmla="*/ 130 h 907"/>
                  <a:gd name="T10" fmla="*/ 176 w 904"/>
                  <a:gd name="T11" fmla="*/ 180 h 907"/>
                  <a:gd name="T12" fmla="*/ 174 w 904"/>
                  <a:gd name="T13" fmla="*/ 188 h 907"/>
                  <a:gd name="T14" fmla="*/ 174 w 904"/>
                  <a:gd name="T15" fmla="*/ 188 h 907"/>
                  <a:gd name="T16" fmla="*/ 174 w 904"/>
                  <a:gd name="T17" fmla="*/ 189 h 907"/>
                  <a:gd name="T18" fmla="*/ 173 w 904"/>
                  <a:gd name="T19" fmla="*/ 194 h 907"/>
                  <a:gd name="T20" fmla="*/ 169 w 904"/>
                  <a:gd name="T21" fmla="*/ 200 h 907"/>
                  <a:gd name="T22" fmla="*/ 159 w 904"/>
                  <a:gd name="T23" fmla="*/ 206 h 907"/>
                  <a:gd name="T24" fmla="*/ 150 w 904"/>
                  <a:gd name="T25" fmla="*/ 207 h 907"/>
                  <a:gd name="T26" fmla="*/ 138 w 904"/>
                  <a:gd name="T27" fmla="*/ 207 h 907"/>
                  <a:gd name="T28" fmla="*/ 118 w 904"/>
                  <a:gd name="T29" fmla="*/ 207 h 907"/>
                  <a:gd name="T30" fmla="*/ 92 w 904"/>
                  <a:gd name="T31" fmla="*/ 207 h 907"/>
                  <a:gd name="T32" fmla="*/ 64 w 904"/>
                  <a:gd name="T33" fmla="*/ 207 h 907"/>
                  <a:gd name="T34" fmla="*/ 38 w 904"/>
                  <a:gd name="T35" fmla="*/ 207 h 907"/>
                  <a:gd name="T36" fmla="*/ 17 w 904"/>
                  <a:gd name="T37" fmla="*/ 207 h 907"/>
                  <a:gd name="T38" fmla="*/ 3 w 904"/>
                  <a:gd name="T39" fmla="*/ 207 h 907"/>
                  <a:gd name="T40" fmla="*/ 0 w 904"/>
                  <a:gd name="T41" fmla="*/ 207 h 907"/>
                  <a:gd name="T42" fmla="*/ 0 w 904"/>
                  <a:gd name="T43" fmla="*/ 206 h 907"/>
                  <a:gd name="T44" fmla="*/ 0 w 904"/>
                  <a:gd name="T45" fmla="*/ 204 h 907"/>
                  <a:gd name="T46" fmla="*/ 2 w 904"/>
                  <a:gd name="T47" fmla="*/ 200 h 907"/>
                  <a:gd name="T48" fmla="*/ 6 w 904"/>
                  <a:gd name="T49" fmla="*/ 199 h 907"/>
                  <a:gd name="T50" fmla="*/ 13 w 904"/>
                  <a:gd name="T51" fmla="*/ 197 h 907"/>
                  <a:gd name="T52" fmla="*/ 25 w 904"/>
                  <a:gd name="T53" fmla="*/ 196 h 907"/>
                  <a:gd name="T54" fmla="*/ 41 w 904"/>
                  <a:gd name="T55" fmla="*/ 195 h 907"/>
                  <a:gd name="T56" fmla="*/ 59 w 904"/>
                  <a:gd name="T57" fmla="*/ 194 h 907"/>
                  <a:gd name="T58" fmla="*/ 79 w 904"/>
                  <a:gd name="T59" fmla="*/ 193 h 907"/>
                  <a:gd name="T60" fmla="*/ 102 w 904"/>
                  <a:gd name="T61" fmla="*/ 192 h 907"/>
                  <a:gd name="T62" fmla="*/ 124 w 904"/>
                  <a:gd name="T63" fmla="*/ 192 h 907"/>
                  <a:gd name="T64" fmla="*/ 136 w 904"/>
                  <a:gd name="T65" fmla="*/ 192 h 907"/>
                  <a:gd name="T66" fmla="*/ 140 w 904"/>
                  <a:gd name="T67" fmla="*/ 192 h 907"/>
                  <a:gd name="T68" fmla="*/ 145 w 904"/>
                  <a:gd name="T69" fmla="*/ 190 h 907"/>
                  <a:gd name="T70" fmla="*/ 150 w 904"/>
                  <a:gd name="T71" fmla="*/ 187 h 907"/>
                  <a:gd name="T72" fmla="*/ 154 w 904"/>
                  <a:gd name="T73" fmla="*/ 181 h 907"/>
                  <a:gd name="T74" fmla="*/ 158 w 904"/>
                  <a:gd name="T75" fmla="*/ 173 h 907"/>
                  <a:gd name="T76" fmla="*/ 160 w 904"/>
                  <a:gd name="T77" fmla="*/ 168 h 907"/>
                  <a:gd name="T78" fmla="*/ 160 w 904"/>
                  <a:gd name="T79" fmla="*/ 168 h 907"/>
                  <a:gd name="T80" fmla="*/ 162 w 904"/>
                  <a:gd name="T81" fmla="*/ 161 h 907"/>
                  <a:gd name="T82" fmla="*/ 173 w 904"/>
                  <a:gd name="T83" fmla="*/ 116 h 907"/>
                  <a:gd name="T84" fmla="*/ 188 w 904"/>
                  <a:gd name="T85" fmla="*/ 56 h 907"/>
                  <a:gd name="T86" fmla="*/ 199 w 904"/>
                  <a:gd name="T87" fmla="*/ 11 h 907"/>
                  <a:gd name="T88" fmla="*/ 202 w 904"/>
                  <a:gd name="T89" fmla="*/ 2 h 907"/>
                  <a:gd name="T90" fmla="*/ 204 w 904"/>
                  <a:gd name="T91" fmla="*/ 0 h 90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04"/>
                  <a:gd name="T139" fmla="*/ 0 h 907"/>
                  <a:gd name="T140" fmla="*/ 904 w 904"/>
                  <a:gd name="T141" fmla="*/ 907 h 90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04" h="907">
                    <a:moveTo>
                      <a:pt x="896" y="0"/>
                    </a:moveTo>
                    <a:lnTo>
                      <a:pt x="897" y="1"/>
                    </a:lnTo>
                    <a:lnTo>
                      <a:pt x="900" y="3"/>
                    </a:lnTo>
                    <a:lnTo>
                      <a:pt x="901" y="5"/>
                    </a:lnTo>
                    <a:lnTo>
                      <a:pt x="904" y="8"/>
                    </a:lnTo>
                    <a:lnTo>
                      <a:pt x="897" y="47"/>
                    </a:lnTo>
                    <a:lnTo>
                      <a:pt x="880" y="142"/>
                    </a:lnTo>
                    <a:lnTo>
                      <a:pt x="857" y="272"/>
                    </a:lnTo>
                    <a:lnTo>
                      <a:pt x="831" y="421"/>
                    </a:lnTo>
                    <a:lnTo>
                      <a:pt x="805" y="569"/>
                    </a:lnTo>
                    <a:lnTo>
                      <a:pt x="783" y="698"/>
                    </a:lnTo>
                    <a:lnTo>
                      <a:pt x="767" y="789"/>
                    </a:lnTo>
                    <a:lnTo>
                      <a:pt x="761" y="823"/>
                    </a:lnTo>
                    <a:lnTo>
                      <a:pt x="761" y="824"/>
                    </a:lnTo>
                    <a:lnTo>
                      <a:pt x="761" y="825"/>
                    </a:lnTo>
                    <a:lnTo>
                      <a:pt x="761" y="829"/>
                    </a:lnTo>
                    <a:lnTo>
                      <a:pt x="760" y="838"/>
                    </a:lnTo>
                    <a:lnTo>
                      <a:pt x="756" y="850"/>
                    </a:lnTo>
                    <a:lnTo>
                      <a:pt x="748" y="863"/>
                    </a:lnTo>
                    <a:lnTo>
                      <a:pt x="736" y="877"/>
                    </a:lnTo>
                    <a:lnTo>
                      <a:pt x="719" y="890"/>
                    </a:lnTo>
                    <a:lnTo>
                      <a:pt x="695" y="901"/>
                    </a:lnTo>
                    <a:lnTo>
                      <a:pt x="663" y="907"/>
                    </a:lnTo>
                    <a:lnTo>
                      <a:pt x="656" y="907"/>
                    </a:lnTo>
                    <a:lnTo>
                      <a:pt x="635" y="907"/>
                    </a:lnTo>
                    <a:lnTo>
                      <a:pt x="604" y="907"/>
                    </a:lnTo>
                    <a:lnTo>
                      <a:pt x="562" y="907"/>
                    </a:lnTo>
                    <a:lnTo>
                      <a:pt x="514" y="907"/>
                    </a:lnTo>
                    <a:lnTo>
                      <a:pt x="459" y="907"/>
                    </a:lnTo>
                    <a:lnTo>
                      <a:pt x="402" y="907"/>
                    </a:lnTo>
                    <a:lnTo>
                      <a:pt x="342" y="907"/>
                    </a:lnTo>
                    <a:lnTo>
                      <a:pt x="281" y="907"/>
                    </a:lnTo>
                    <a:lnTo>
                      <a:pt x="223" y="907"/>
                    </a:lnTo>
                    <a:lnTo>
                      <a:pt x="167" y="907"/>
                    </a:lnTo>
                    <a:lnTo>
                      <a:pt x="116" y="907"/>
                    </a:lnTo>
                    <a:lnTo>
                      <a:pt x="73" y="907"/>
                    </a:lnTo>
                    <a:lnTo>
                      <a:pt x="38" y="907"/>
                    </a:lnTo>
                    <a:lnTo>
                      <a:pt x="13" y="907"/>
                    </a:lnTo>
                    <a:lnTo>
                      <a:pt x="2" y="907"/>
                    </a:lnTo>
                    <a:lnTo>
                      <a:pt x="2" y="905"/>
                    </a:lnTo>
                    <a:lnTo>
                      <a:pt x="2" y="903"/>
                    </a:lnTo>
                    <a:lnTo>
                      <a:pt x="0" y="901"/>
                    </a:lnTo>
                    <a:lnTo>
                      <a:pt x="0" y="900"/>
                    </a:lnTo>
                    <a:lnTo>
                      <a:pt x="2" y="892"/>
                    </a:lnTo>
                    <a:lnTo>
                      <a:pt x="4" y="885"/>
                    </a:lnTo>
                    <a:lnTo>
                      <a:pt x="9" y="877"/>
                    </a:lnTo>
                    <a:lnTo>
                      <a:pt x="17" y="872"/>
                    </a:lnTo>
                    <a:lnTo>
                      <a:pt x="25" y="870"/>
                    </a:lnTo>
                    <a:lnTo>
                      <a:pt x="39" y="867"/>
                    </a:lnTo>
                    <a:lnTo>
                      <a:pt x="58" y="864"/>
                    </a:lnTo>
                    <a:lnTo>
                      <a:pt x="82" y="862"/>
                    </a:lnTo>
                    <a:lnTo>
                      <a:pt x="110" y="860"/>
                    </a:lnTo>
                    <a:lnTo>
                      <a:pt x="142" y="858"/>
                    </a:lnTo>
                    <a:lnTo>
                      <a:pt x="178" y="855"/>
                    </a:lnTo>
                    <a:lnTo>
                      <a:pt x="217" y="853"/>
                    </a:lnTo>
                    <a:lnTo>
                      <a:pt x="259" y="850"/>
                    </a:lnTo>
                    <a:lnTo>
                      <a:pt x="302" y="849"/>
                    </a:lnTo>
                    <a:lnTo>
                      <a:pt x="347" y="846"/>
                    </a:lnTo>
                    <a:lnTo>
                      <a:pt x="396" y="845"/>
                    </a:lnTo>
                    <a:lnTo>
                      <a:pt x="444" y="842"/>
                    </a:lnTo>
                    <a:lnTo>
                      <a:pt x="492" y="841"/>
                    </a:lnTo>
                    <a:lnTo>
                      <a:pt x="541" y="840"/>
                    </a:lnTo>
                    <a:lnTo>
                      <a:pt x="589" y="838"/>
                    </a:lnTo>
                    <a:lnTo>
                      <a:pt x="596" y="841"/>
                    </a:lnTo>
                    <a:lnTo>
                      <a:pt x="604" y="842"/>
                    </a:lnTo>
                    <a:lnTo>
                      <a:pt x="613" y="842"/>
                    </a:lnTo>
                    <a:lnTo>
                      <a:pt x="622" y="840"/>
                    </a:lnTo>
                    <a:lnTo>
                      <a:pt x="632" y="834"/>
                    </a:lnTo>
                    <a:lnTo>
                      <a:pt x="643" y="828"/>
                    </a:lnTo>
                    <a:lnTo>
                      <a:pt x="653" y="819"/>
                    </a:lnTo>
                    <a:lnTo>
                      <a:pt x="662" y="807"/>
                    </a:lnTo>
                    <a:lnTo>
                      <a:pt x="672" y="794"/>
                    </a:lnTo>
                    <a:lnTo>
                      <a:pt x="682" y="777"/>
                    </a:lnTo>
                    <a:lnTo>
                      <a:pt x="689" y="760"/>
                    </a:lnTo>
                    <a:lnTo>
                      <a:pt x="698" y="739"/>
                    </a:lnTo>
                    <a:lnTo>
                      <a:pt x="698" y="738"/>
                    </a:lnTo>
                    <a:lnTo>
                      <a:pt x="698" y="737"/>
                    </a:lnTo>
                    <a:lnTo>
                      <a:pt x="706" y="706"/>
                    </a:lnTo>
                    <a:lnTo>
                      <a:pt x="726" y="625"/>
                    </a:lnTo>
                    <a:lnTo>
                      <a:pt x="754" y="510"/>
                    </a:lnTo>
                    <a:lnTo>
                      <a:pt x="787" y="379"/>
                    </a:lnTo>
                    <a:lnTo>
                      <a:pt x="819" y="246"/>
                    </a:lnTo>
                    <a:lnTo>
                      <a:pt x="849" y="130"/>
                    </a:lnTo>
                    <a:lnTo>
                      <a:pt x="869" y="47"/>
                    </a:lnTo>
                    <a:lnTo>
                      <a:pt x="878" y="13"/>
                    </a:lnTo>
                    <a:lnTo>
                      <a:pt x="882" y="8"/>
                    </a:lnTo>
                    <a:lnTo>
                      <a:pt x="887" y="4"/>
                    </a:lnTo>
                    <a:lnTo>
                      <a:pt x="892" y="1"/>
                    </a:lnTo>
                    <a:lnTo>
                      <a:pt x="896" y="0"/>
                    </a:lnTo>
                    <a:close/>
                  </a:path>
                </a:pathLst>
              </a:custGeom>
              <a:solidFill>
                <a:srgbClr val="C0C0C0"/>
              </a:solidFill>
              <a:ln w="9525">
                <a:noFill/>
                <a:round/>
                <a:headEnd/>
                <a:tailEnd/>
              </a:ln>
            </p:spPr>
            <p:txBody>
              <a:bodyPr/>
              <a:lstStyle/>
              <a:p>
                <a:pPr rtl="0"/>
                <a:endParaRPr lang="en-US" sz="3800"/>
              </a:p>
            </p:txBody>
          </p:sp>
          <p:sp>
            <p:nvSpPr>
              <p:cNvPr id="41729" name="Freeform 769"/>
              <p:cNvSpPr>
                <a:spLocks/>
              </p:cNvSpPr>
              <p:nvPr/>
            </p:nvSpPr>
            <p:spPr bwMode="auto">
              <a:xfrm flipH="1">
                <a:off x="774" y="1193"/>
                <a:ext cx="77" cy="290"/>
              </a:xfrm>
              <a:custGeom>
                <a:avLst/>
                <a:gdLst>
                  <a:gd name="T0" fmla="*/ 70 w 338"/>
                  <a:gd name="T1" fmla="*/ 0 h 1268"/>
                  <a:gd name="T2" fmla="*/ 68 w 338"/>
                  <a:gd name="T3" fmla="*/ 1 h 1268"/>
                  <a:gd name="T4" fmla="*/ 64 w 338"/>
                  <a:gd name="T5" fmla="*/ 3 h 1268"/>
                  <a:gd name="T6" fmla="*/ 59 w 338"/>
                  <a:gd name="T7" fmla="*/ 5 h 1268"/>
                  <a:gd name="T8" fmla="*/ 53 w 338"/>
                  <a:gd name="T9" fmla="*/ 8 h 1268"/>
                  <a:gd name="T10" fmla="*/ 48 w 338"/>
                  <a:gd name="T11" fmla="*/ 11 h 1268"/>
                  <a:gd name="T12" fmla="*/ 43 w 338"/>
                  <a:gd name="T13" fmla="*/ 15 h 1268"/>
                  <a:gd name="T14" fmla="*/ 39 w 338"/>
                  <a:gd name="T15" fmla="*/ 19 h 1268"/>
                  <a:gd name="T16" fmla="*/ 37 w 338"/>
                  <a:gd name="T17" fmla="*/ 24 h 1268"/>
                  <a:gd name="T18" fmla="*/ 35 w 338"/>
                  <a:gd name="T19" fmla="*/ 37 h 1268"/>
                  <a:gd name="T20" fmla="*/ 31 w 338"/>
                  <a:gd name="T21" fmla="*/ 65 h 1268"/>
                  <a:gd name="T22" fmla="*/ 25 w 338"/>
                  <a:gd name="T23" fmla="*/ 104 h 1268"/>
                  <a:gd name="T24" fmla="*/ 19 w 338"/>
                  <a:gd name="T25" fmla="*/ 148 h 1268"/>
                  <a:gd name="T26" fmla="*/ 12 w 338"/>
                  <a:gd name="T27" fmla="*/ 193 h 1268"/>
                  <a:gd name="T28" fmla="*/ 7 w 338"/>
                  <a:gd name="T29" fmla="*/ 234 h 1268"/>
                  <a:gd name="T30" fmla="*/ 2 w 338"/>
                  <a:gd name="T31" fmla="*/ 266 h 1268"/>
                  <a:gd name="T32" fmla="*/ 0 w 338"/>
                  <a:gd name="T33" fmla="*/ 284 h 1268"/>
                  <a:gd name="T34" fmla="*/ 0 w 338"/>
                  <a:gd name="T35" fmla="*/ 286 h 1268"/>
                  <a:gd name="T36" fmla="*/ 1 w 338"/>
                  <a:gd name="T37" fmla="*/ 288 h 1268"/>
                  <a:gd name="T38" fmla="*/ 2 w 338"/>
                  <a:gd name="T39" fmla="*/ 289 h 1268"/>
                  <a:gd name="T40" fmla="*/ 4 w 338"/>
                  <a:gd name="T41" fmla="*/ 290 h 1268"/>
                  <a:gd name="T42" fmla="*/ 6 w 338"/>
                  <a:gd name="T43" fmla="*/ 290 h 1268"/>
                  <a:gd name="T44" fmla="*/ 8 w 338"/>
                  <a:gd name="T45" fmla="*/ 289 h 1268"/>
                  <a:gd name="T46" fmla="*/ 9 w 338"/>
                  <a:gd name="T47" fmla="*/ 287 h 1268"/>
                  <a:gd name="T48" fmla="*/ 10 w 338"/>
                  <a:gd name="T49" fmla="*/ 285 h 1268"/>
                  <a:gd name="T50" fmla="*/ 15 w 338"/>
                  <a:gd name="T51" fmla="*/ 246 h 1268"/>
                  <a:gd name="T52" fmla="*/ 21 w 338"/>
                  <a:gd name="T53" fmla="*/ 204 h 1268"/>
                  <a:gd name="T54" fmla="*/ 27 w 338"/>
                  <a:gd name="T55" fmla="*/ 162 h 1268"/>
                  <a:gd name="T56" fmla="*/ 33 w 338"/>
                  <a:gd name="T57" fmla="*/ 121 h 1268"/>
                  <a:gd name="T58" fmla="*/ 38 w 338"/>
                  <a:gd name="T59" fmla="*/ 85 h 1268"/>
                  <a:gd name="T60" fmla="*/ 42 w 338"/>
                  <a:gd name="T61" fmla="*/ 56 h 1268"/>
                  <a:gd name="T62" fmla="*/ 45 w 338"/>
                  <a:gd name="T63" fmla="*/ 35 h 1268"/>
                  <a:gd name="T64" fmla="*/ 46 w 338"/>
                  <a:gd name="T65" fmla="*/ 26 h 1268"/>
                  <a:gd name="T66" fmla="*/ 48 w 338"/>
                  <a:gd name="T67" fmla="*/ 24 h 1268"/>
                  <a:gd name="T68" fmla="*/ 50 w 338"/>
                  <a:gd name="T69" fmla="*/ 22 h 1268"/>
                  <a:gd name="T70" fmla="*/ 53 w 338"/>
                  <a:gd name="T71" fmla="*/ 19 h 1268"/>
                  <a:gd name="T72" fmla="*/ 57 w 338"/>
                  <a:gd name="T73" fmla="*/ 17 h 1268"/>
                  <a:gd name="T74" fmla="*/ 61 w 338"/>
                  <a:gd name="T75" fmla="*/ 15 h 1268"/>
                  <a:gd name="T76" fmla="*/ 65 w 338"/>
                  <a:gd name="T77" fmla="*/ 13 h 1268"/>
                  <a:gd name="T78" fmla="*/ 69 w 338"/>
                  <a:gd name="T79" fmla="*/ 11 h 1268"/>
                  <a:gd name="T80" fmla="*/ 73 w 338"/>
                  <a:gd name="T81" fmla="*/ 10 h 1268"/>
                  <a:gd name="T82" fmla="*/ 75 w 338"/>
                  <a:gd name="T83" fmla="*/ 9 h 1268"/>
                  <a:gd name="T84" fmla="*/ 76 w 338"/>
                  <a:gd name="T85" fmla="*/ 7 h 1268"/>
                  <a:gd name="T86" fmla="*/ 77 w 338"/>
                  <a:gd name="T87" fmla="*/ 6 h 1268"/>
                  <a:gd name="T88" fmla="*/ 77 w 338"/>
                  <a:gd name="T89" fmla="*/ 3 h 1268"/>
                  <a:gd name="T90" fmla="*/ 76 w 338"/>
                  <a:gd name="T91" fmla="*/ 2 h 1268"/>
                  <a:gd name="T92" fmla="*/ 74 w 338"/>
                  <a:gd name="T93" fmla="*/ 0 h 1268"/>
                  <a:gd name="T94" fmla="*/ 72 w 338"/>
                  <a:gd name="T95" fmla="*/ 0 h 1268"/>
                  <a:gd name="T96" fmla="*/ 70 w 338"/>
                  <a:gd name="T97" fmla="*/ 0 h 12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38"/>
                  <a:gd name="T148" fmla="*/ 0 h 1268"/>
                  <a:gd name="T149" fmla="*/ 338 w 338"/>
                  <a:gd name="T150" fmla="*/ 1268 h 12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38" h="1268">
                    <a:moveTo>
                      <a:pt x="309" y="1"/>
                    </a:moveTo>
                    <a:lnTo>
                      <a:pt x="297" y="5"/>
                    </a:lnTo>
                    <a:lnTo>
                      <a:pt x="279" y="12"/>
                    </a:lnTo>
                    <a:lnTo>
                      <a:pt x="257" y="22"/>
                    </a:lnTo>
                    <a:lnTo>
                      <a:pt x="234" y="34"/>
                    </a:lnTo>
                    <a:lnTo>
                      <a:pt x="210" y="48"/>
                    </a:lnTo>
                    <a:lnTo>
                      <a:pt x="188" y="64"/>
                    </a:lnTo>
                    <a:lnTo>
                      <a:pt x="173" y="83"/>
                    </a:lnTo>
                    <a:lnTo>
                      <a:pt x="162" y="103"/>
                    </a:lnTo>
                    <a:lnTo>
                      <a:pt x="152" y="160"/>
                    </a:lnTo>
                    <a:lnTo>
                      <a:pt x="134" y="285"/>
                    </a:lnTo>
                    <a:lnTo>
                      <a:pt x="109" y="454"/>
                    </a:lnTo>
                    <a:lnTo>
                      <a:pt x="82" y="648"/>
                    </a:lnTo>
                    <a:lnTo>
                      <a:pt x="54" y="846"/>
                    </a:lnTo>
                    <a:lnTo>
                      <a:pt x="30" y="1024"/>
                    </a:lnTo>
                    <a:lnTo>
                      <a:pt x="10" y="1163"/>
                    </a:lnTo>
                    <a:lnTo>
                      <a:pt x="0" y="1243"/>
                    </a:lnTo>
                    <a:lnTo>
                      <a:pt x="0" y="1251"/>
                    </a:lnTo>
                    <a:lnTo>
                      <a:pt x="4" y="1258"/>
                    </a:lnTo>
                    <a:lnTo>
                      <a:pt x="10" y="1264"/>
                    </a:lnTo>
                    <a:lnTo>
                      <a:pt x="18" y="1268"/>
                    </a:lnTo>
                    <a:lnTo>
                      <a:pt x="27" y="1266"/>
                    </a:lnTo>
                    <a:lnTo>
                      <a:pt x="35" y="1262"/>
                    </a:lnTo>
                    <a:lnTo>
                      <a:pt x="40" y="1256"/>
                    </a:lnTo>
                    <a:lnTo>
                      <a:pt x="43" y="1248"/>
                    </a:lnTo>
                    <a:lnTo>
                      <a:pt x="66" y="1075"/>
                    </a:lnTo>
                    <a:lnTo>
                      <a:pt x="92" y="891"/>
                    </a:lnTo>
                    <a:lnTo>
                      <a:pt x="118" y="707"/>
                    </a:lnTo>
                    <a:lnTo>
                      <a:pt x="143" y="530"/>
                    </a:lnTo>
                    <a:lnTo>
                      <a:pt x="165" y="372"/>
                    </a:lnTo>
                    <a:lnTo>
                      <a:pt x="183" y="244"/>
                    </a:lnTo>
                    <a:lnTo>
                      <a:pt x="197" y="155"/>
                    </a:lnTo>
                    <a:lnTo>
                      <a:pt x="204" y="114"/>
                    </a:lnTo>
                    <a:lnTo>
                      <a:pt x="209" y="105"/>
                    </a:lnTo>
                    <a:lnTo>
                      <a:pt x="219" y="95"/>
                    </a:lnTo>
                    <a:lnTo>
                      <a:pt x="234" y="84"/>
                    </a:lnTo>
                    <a:lnTo>
                      <a:pt x="249" y="74"/>
                    </a:lnTo>
                    <a:lnTo>
                      <a:pt x="268" y="65"/>
                    </a:lnTo>
                    <a:lnTo>
                      <a:pt x="287" y="57"/>
                    </a:lnTo>
                    <a:lnTo>
                      <a:pt x="305" y="49"/>
                    </a:lnTo>
                    <a:lnTo>
                      <a:pt x="322" y="43"/>
                    </a:lnTo>
                    <a:lnTo>
                      <a:pt x="330" y="39"/>
                    </a:lnTo>
                    <a:lnTo>
                      <a:pt x="335" y="32"/>
                    </a:lnTo>
                    <a:lnTo>
                      <a:pt x="338" y="25"/>
                    </a:lnTo>
                    <a:lnTo>
                      <a:pt x="336" y="15"/>
                    </a:lnTo>
                    <a:lnTo>
                      <a:pt x="333" y="8"/>
                    </a:lnTo>
                    <a:lnTo>
                      <a:pt x="326" y="2"/>
                    </a:lnTo>
                    <a:lnTo>
                      <a:pt x="318" y="0"/>
                    </a:lnTo>
                    <a:lnTo>
                      <a:pt x="309" y="1"/>
                    </a:lnTo>
                    <a:close/>
                  </a:path>
                </a:pathLst>
              </a:custGeom>
              <a:solidFill>
                <a:srgbClr val="000000"/>
              </a:solidFill>
              <a:ln w="9525">
                <a:noFill/>
                <a:round/>
                <a:headEnd/>
                <a:tailEnd/>
              </a:ln>
            </p:spPr>
            <p:txBody>
              <a:bodyPr/>
              <a:lstStyle/>
              <a:p>
                <a:pPr rtl="0"/>
                <a:endParaRPr lang="en-US" sz="3800"/>
              </a:p>
            </p:txBody>
          </p:sp>
          <p:sp>
            <p:nvSpPr>
              <p:cNvPr id="41730" name="Freeform 770"/>
              <p:cNvSpPr>
                <a:spLocks/>
              </p:cNvSpPr>
              <p:nvPr/>
            </p:nvSpPr>
            <p:spPr bwMode="auto">
              <a:xfrm flipH="1">
                <a:off x="713" y="1193"/>
                <a:ext cx="37" cy="288"/>
              </a:xfrm>
              <a:custGeom>
                <a:avLst/>
                <a:gdLst>
                  <a:gd name="T0" fmla="*/ 1 w 165"/>
                  <a:gd name="T1" fmla="*/ 3 h 1258"/>
                  <a:gd name="T2" fmla="*/ 0 w 165"/>
                  <a:gd name="T3" fmla="*/ 5 h 1258"/>
                  <a:gd name="T4" fmla="*/ 0 w 165"/>
                  <a:gd name="T5" fmla="*/ 7 h 1258"/>
                  <a:gd name="T6" fmla="*/ 1 w 165"/>
                  <a:gd name="T7" fmla="*/ 8 h 1258"/>
                  <a:gd name="T8" fmla="*/ 2 w 165"/>
                  <a:gd name="T9" fmla="*/ 10 h 1258"/>
                  <a:gd name="T10" fmla="*/ 6 w 165"/>
                  <a:gd name="T11" fmla="*/ 12 h 1258"/>
                  <a:gd name="T12" fmla="*/ 10 w 165"/>
                  <a:gd name="T13" fmla="*/ 14 h 1258"/>
                  <a:gd name="T14" fmla="*/ 13 w 165"/>
                  <a:gd name="T15" fmla="*/ 17 h 1258"/>
                  <a:gd name="T16" fmla="*/ 17 w 165"/>
                  <a:gd name="T17" fmla="*/ 20 h 1258"/>
                  <a:gd name="T18" fmla="*/ 20 w 165"/>
                  <a:gd name="T19" fmla="*/ 23 h 1258"/>
                  <a:gd name="T20" fmla="*/ 23 w 165"/>
                  <a:gd name="T21" fmla="*/ 25 h 1258"/>
                  <a:gd name="T22" fmla="*/ 25 w 165"/>
                  <a:gd name="T23" fmla="*/ 28 h 1258"/>
                  <a:gd name="T24" fmla="*/ 26 w 165"/>
                  <a:gd name="T25" fmla="*/ 30 h 1258"/>
                  <a:gd name="T26" fmla="*/ 26 w 165"/>
                  <a:gd name="T27" fmla="*/ 62 h 1258"/>
                  <a:gd name="T28" fmla="*/ 27 w 165"/>
                  <a:gd name="T29" fmla="*/ 128 h 1258"/>
                  <a:gd name="T30" fmla="*/ 27 w 165"/>
                  <a:gd name="T31" fmla="*/ 209 h 1258"/>
                  <a:gd name="T32" fmla="*/ 27 w 165"/>
                  <a:gd name="T33" fmla="*/ 283 h 1258"/>
                  <a:gd name="T34" fmla="*/ 27 w 165"/>
                  <a:gd name="T35" fmla="*/ 285 h 1258"/>
                  <a:gd name="T36" fmla="*/ 29 w 165"/>
                  <a:gd name="T37" fmla="*/ 286 h 1258"/>
                  <a:gd name="T38" fmla="*/ 30 w 165"/>
                  <a:gd name="T39" fmla="*/ 288 h 1258"/>
                  <a:gd name="T40" fmla="*/ 32 w 165"/>
                  <a:gd name="T41" fmla="*/ 288 h 1258"/>
                  <a:gd name="T42" fmla="*/ 34 w 165"/>
                  <a:gd name="T43" fmla="*/ 288 h 1258"/>
                  <a:gd name="T44" fmla="*/ 36 w 165"/>
                  <a:gd name="T45" fmla="*/ 286 h 1258"/>
                  <a:gd name="T46" fmla="*/ 37 w 165"/>
                  <a:gd name="T47" fmla="*/ 285 h 1258"/>
                  <a:gd name="T48" fmla="*/ 37 w 165"/>
                  <a:gd name="T49" fmla="*/ 283 h 1258"/>
                  <a:gd name="T50" fmla="*/ 37 w 165"/>
                  <a:gd name="T51" fmla="*/ 241 h 1258"/>
                  <a:gd name="T52" fmla="*/ 37 w 165"/>
                  <a:gd name="T53" fmla="*/ 157 h 1258"/>
                  <a:gd name="T54" fmla="*/ 36 w 165"/>
                  <a:gd name="T55" fmla="*/ 73 h 1258"/>
                  <a:gd name="T56" fmla="*/ 36 w 165"/>
                  <a:gd name="T57" fmla="*/ 30 h 1258"/>
                  <a:gd name="T58" fmla="*/ 34 w 165"/>
                  <a:gd name="T59" fmla="*/ 25 h 1258"/>
                  <a:gd name="T60" fmla="*/ 31 w 165"/>
                  <a:gd name="T61" fmla="*/ 20 h 1258"/>
                  <a:gd name="T62" fmla="*/ 27 w 165"/>
                  <a:gd name="T63" fmla="*/ 15 h 1258"/>
                  <a:gd name="T64" fmla="*/ 22 w 165"/>
                  <a:gd name="T65" fmla="*/ 11 h 1258"/>
                  <a:gd name="T66" fmla="*/ 18 w 165"/>
                  <a:gd name="T67" fmla="*/ 8 h 1258"/>
                  <a:gd name="T68" fmla="*/ 13 w 165"/>
                  <a:gd name="T69" fmla="*/ 5 h 1258"/>
                  <a:gd name="T70" fmla="*/ 10 w 165"/>
                  <a:gd name="T71" fmla="*/ 2 h 1258"/>
                  <a:gd name="T72" fmla="*/ 7 w 165"/>
                  <a:gd name="T73" fmla="*/ 1 h 1258"/>
                  <a:gd name="T74" fmla="*/ 5 w 165"/>
                  <a:gd name="T75" fmla="*/ 0 h 1258"/>
                  <a:gd name="T76" fmla="*/ 4 w 165"/>
                  <a:gd name="T77" fmla="*/ 0 h 1258"/>
                  <a:gd name="T78" fmla="*/ 2 w 165"/>
                  <a:gd name="T79" fmla="*/ 1 h 1258"/>
                  <a:gd name="T80" fmla="*/ 1 w 165"/>
                  <a:gd name="T81" fmla="*/ 3 h 125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5"/>
                  <a:gd name="T124" fmla="*/ 0 h 1258"/>
                  <a:gd name="T125" fmla="*/ 165 w 165"/>
                  <a:gd name="T126" fmla="*/ 1258 h 125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5" h="1258">
                    <a:moveTo>
                      <a:pt x="3" y="12"/>
                    </a:moveTo>
                    <a:lnTo>
                      <a:pt x="0" y="20"/>
                    </a:lnTo>
                    <a:lnTo>
                      <a:pt x="0" y="29"/>
                    </a:lnTo>
                    <a:lnTo>
                      <a:pt x="4" y="37"/>
                    </a:lnTo>
                    <a:lnTo>
                      <a:pt x="11" y="42"/>
                    </a:lnTo>
                    <a:lnTo>
                      <a:pt x="26" y="51"/>
                    </a:lnTo>
                    <a:lnTo>
                      <a:pt x="43" y="62"/>
                    </a:lnTo>
                    <a:lnTo>
                      <a:pt x="60" y="75"/>
                    </a:lnTo>
                    <a:lnTo>
                      <a:pt x="77" y="86"/>
                    </a:lnTo>
                    <a:lnTo>
                      <a:pt x="91" y="99"/>
                    </a:lnTo>
                    <a:lnTo>
                      <a:pt x="103" y="111"/>
                    </a:lnTo>
                    <a:lnTo>
                      <a:pt x="111" y="123"/>
                    </a:lnTo>
                    <a:lnTo>
                      <a:pt x="115" y="133"/>
                    </a:lnTo>
                    <a:lnTo>
                      <a:pt x="117" y="270"/>
                    </a:lnTo>
                    <a:lnTo>
                      <a:pt x="120" y="561"/>
                    </a:lnTo>
                    <a:lnTo>
                      <a:pt x="121" y="915"/>
                    </a:lnTo>
                    <a:lnTo>
                      <a:pt x="121" y="1236"/>
                    </a:lnTo>
                    <a:lnTo>
                      <a:pt x="122" y="1245"/>
                    </a:lnTo>
                    <a:lnTo>
                      <a:pt x="128" y="1251"/>
                    </a:lnTo>
                    <a:lnTo>
                      <a:pt x="135" y="1256"/>
                    </a:lnTo>
                    <a:lnTo>
                      <a:pt x="143" y="1258"/>
                    </a:lnTo>
                    <a:lnTo>
                      <a:pt x="151" y="1256"/>
                    </a:lnTo>
                    <a:lnTo>
                      <a:pt x="159" y="1251"/>
                    </a:lnTo>
                    <a:lnTo>
                      <a:pt x="164" y="1243"/>
                    </a:lnTo>
                    <a:lnTo>
                      <a:pt x="165" y="1236"/>
                    </a:lnTo>
                    <a:lnTo>
                      <a:pt x="165" y="1052"/>
                    </a:lnTo>
                    <a:lnTo>
                      <a:pt x="164" y="685"/>
                    </a:lnTo>
                    <a:lnTo>
                      <a:pt x="161" y="317"/>
                    </a:lnTo>
                    <a:lnTo>
                      <a:pt x="159" y="129"/>
                    </a:lnTo>
                    <a:lnTo>
                      <a:pt x="152" y="108"/>
                    </a:lnTo>
                    <a:lnTo>
                      <a:pt x="139" y="88"/>
                    </a:lnTo>
                    <a:lnTo>
                      <a:pt x="121" y="67"/>
                    </a:lnTo>
                    <a:lnTo>
                      <a:pt x="100" y="49"/>
                    </a:lnTo>
                    <a:lnTo>
                      <a:pt x="79" y="33"/>
                    </a:lnTo>
                    <a:lnTo>
                      <a:pt x="59" y="20"/>
                    </a:lnTo>
                    <a:lnTo>
                      <a:pt x="43" y="10"/>
                    </a:lnTo>
                    <a:lnTo>
                      <a:pt x="31" y="3"/>
                    </a:lnTo>
                    <a:lnTo>
                      <a:pt x="24" y="0"/>
                    </a:lnTo>
                    <a:lnTo>
                      <a:pt x="16" y="2"/>
                    </a:lnTo>
                    <a:lnTo>
                      <a:pt x="8" y="6"/>
                    </a:lnTo>
                    <a:lnTo>
                      <a:pt x="3" y="12"/>
                    </a:lnTo>
                    <a:close/>
                  </a:path>
                </a:pathLst>
              </a:custGeom>
              <a:solidFill>
                <a:srgbClr val="000000"/>
              </a:solidFill>
              <a:ln w="9525">
                <a:noFill/>
                <a:round/>
                <a:headEnd/>
                <a:tailEnd/>
              </a:ln>
            </p:spPr>
            <p:txBody>
              <a:bodyPr/>
              <a:lstStyle/>
              <a:p>
                <a:pPr rtl="0"/>
                <a:endParaRPr lang="en-US" sz="3800"/>
              </a:p>
            </p:txBody>
          </p:sp>
          <p:sp>
            <p:nvSpPr>
              <p:cNvPr id="41731" name="Freeform 771"/>
              <p:cNvSpPr>
                <a:spLocks/>
              </p:cNvSpPr>
              <p:nvPr/>
            </p:nvSpPr>
            <p:spPr bwMode="auto">
              <a:xfrm flipH="1">
                <a:off x="500" y="1173"/>
                <a:ext cx="346" cy="78"/>
              </a:xfrm>
              <a:custGeom>
                <a:avLst/>
                <a:gdLst>
                  <a:gd name="T0" fmla="*/ 12 w 1511"/>
                  <a:gd name="T1" fmla="*/ 0 h 341"/>
                  <a:gd name="T2" fmla="*/ 11 w 1511"/>
                  <a:gd name="T3" fmla="*/ 1 h 341"/>
                  <a:gd name="T4" fmla="*/ 10 w 1511"/>
                  <a:gd name="T5" fmla="*/ 1 h 341"/>
                  <a:gd name="T6" fmla="*/ 8 w 1511"/>
                  <a:gd name="T7" fmla="*/ 2 h 341"/>
                  <a:gd name="T8" fmla="*/ 7 w 1511"/>
                  <a:gd name="T9" fmla="*/ 3 h 341"/>
                  <a:gd name="T10" fmla="*/ 5 w 1511"/>
                  <a:gd name="T11" fmla="*/ 4 h 341"/>
                  <a:gd name="T12" fmla="*/ 3 w 1511"/>
                  <a:gd name="T13" fmla="*/ 6 h 341"/>
                  <a:gd name="T14" fmla="*/ 1 w 1511"/>
                  <a:gd name="T15" fmla="*/ 8 h 341"/>
                  <a:gd name="T16" fmla="*/ 0 w 1511"/>
                  <a:gd name="T17" fmla="*/ 10 h 341"/>
                  <a:gd name="T18" fmla="*/ 0 w 1511"/>
                  <a:gd name="T19" fmla="*/ 13 h 341"/>
                  <a:gd name="T20" fmla="*/ 1 w 1511"/>
                  <a:gd name="T21" fmla="*/ 17 h 341"/>
                  <a:gd name="T22" fmla="*/ 3 w 1511"/>
                  <a:gd name="T23" fmla="*/ 20 h 341"/>
                  <a:gd name="T24" fmla="*/ 6 w 1511"/>
                  <a:gd name="T25" fmla="*/ 24 h 341"/>
                  <a:gd name="T26" fmla="*/ 6 w 1511"/>
                  <a:gd name="T27" fmla="*/ 24 h 341"/>
                  <a:gd name="T28" fmla="*/ 7 w 1511"/>
                  <a:gd name="T29" fmla="*/ 24 h 341"/>
                  <a:gd name="T30" fmla="*/ 8 w 1511"/>
                  <a:gd name="T31" fmla="*/ 25 h 341"/>
                  <a:gd name="T32" fmla="*/ 8 w 1511"/>
                  <a:gd name="T33" fmla="*/ 25 h 341"/>
                  <a:gd name="T34" fmla="*/ 330 w 1511"/>
                  <a:gd name="T35" fmla="*/ 78 h 341"/>
                  <a:gd name="T36" fmla="*/ 330 w 1511"/>
                  <a:gd name="T37" fmla="*/ 78 h 341"/>
                  <a:gd name="T38" fmla="*/ 330 w 1511"/>
                  <a:gd name="T39" fmla="*/ 78 h 341"/>
                  <a:gd name="T40" fmla="*/ 331 w 1511"/>
                  <a:gd name="T41" fmla="*/ 78 h 341"/>
                  <a:gd name="T42" fmla="*/ 331 w 1511"/>
                  <a:gd name="T43" fmla="*/ 78 h 341"/>
                  <a:gd name="T44" fmla="*/ 332 w 1511"/>
                  <a:gd name="T45" fmla="*/ 78 h 341"/>
                  <a:gd name="T46" fmla="*/ 333 w 1511"/>
                  <a:gd name="T47" fmla="*/ 78 h 341"/>
                  <a:gd name="T48" fmla="*/ 335 w 1511"/>
                  <a:gd name="T49" fmla="*/ 77 h 341"/>
                  <a:gd name="T50" fmla="*/ 338 w 1511"/>
                  <a:gd name="T51" fmla="*/ 76 h 341"/>
                  <a:gd name="T52" fmla="*/ 340 w 1511"/>
                  <a:gd name="T53" fmla="*/ 75 h 341"/>
                  <a:gd name="T54" fmla="*/ 342 w 1511"/>
                  <a:gd name="T55" fmla="*/ 74 h 341"/>
                  <a:gd name="T56" fmla="*/ 344 w 1511"/>
                  <a:gd name="T57" fmla="*/ 72 h 341"/>
                  <a:gd name="T58" fmla="*/ 345 w 1511"/>
                  <a:gd name="T59" fmla="*/ 69 h 341"/>
                  <a:gd name="T60" fmla="*/ 346 w 1511"/>
                  <a:gd name="T61" fmla="*/ 65 h 341"/>
                  <a:gd name="T62" fmla="*/ 345 w 1511"/>
                  <a:gd name="T63" fmla="*/ 61 h 341"/>
                  <a:gd name="T64" fmla="*/ 342 w 1511"/>
                  <a:gd name="T65" fmla="*/ 56 h 341"/>
                  <a:gd name="T66" fmla="*/ 338 w 1511"/>
                  <a:gd name="T67" fmla="*/ 52 h 341"/>
                  <a:gd name="T68" fmla="*/ 338 w 1511"/>
                  <a:gd name="T69" fmla="*/ 51 h 341"/>
                  <a:gd name="T70" fmla="*/ 337 w 1511"/>
                  <a:gd name="T71" fmla="*/ 51 h 341"/>
                  <a:gd name="T72" fmla="*/ 336 w 1511"/>
                  <a:gd name="T73" fmla="*/ 51 h 341"/>
                  <a:gd name="T74" fmla="*/ 336 w 1511"/>
                  <a:gd name="T75" fmla="*/ 50 h 341"/>
                  <a:gd name="T76" fmla="*/ 14 w 1511"/>
                  <a:gd name="T77" fmla="*/ 0 h 341"/>
                  <a:gd name="T78" fmla="*/ 14 w 1511"/>
                  <a:gd name="T79" fmla="*/ 0 h 341"/>
                  <a:gd name="T80" fmla="*/ 13 w 1511"/>
                  <a:gd name="T81" fmla="*/ 0 h 341"/>
                  <a:gd name="T82" fmla="*/ 13 w 1511"/>
                  <a:gd name="T83" fmla="*/ 0 h 341"/>
                  <a:gd name="T84" fmla="*/ 12 w 1511"/>
                  <a:gd name="T85" fmla="*/ 0 h 34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11"/>
                  <a:gd name="T130" fmla="*/ 0 h 341"/>
                  <a:gd name="T131" fmla="*/ 1511 w 1511"/>
                  <a:gd name="T132" fmla="*/ 341 h 34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11" h="341">
                    <a:moveTo>
                      <a:pt x="53" y="1"/>
                    </a:moveTo>
                    <a:lnTo>
                      <a:pt x="50" y="3"/>
                    </a:lnTo>
                    <a:lnTo>
                      <a:pt x="44" y="4"/>
                    </a:lnTo>
                    <a:lnTo>
                      <a:pt x="37" y="8"/>
                    </a:lnTo>
                    <a:lnTo>
                      <a:pt x="29" y="12"/>
                    </a:lnTo>
                    <a:lnTo>
                      <a:pt x="20" y="18"/>
                    </a:lnTo>
                    <a:lnTo>
                      <a:pt x="12" y="25"/>
                    </a:lnTo>
                    <a:lnTo>
                      <a:pt x="5" y="34"/>
                    </a:lnTo>
                    <a:lnTo>
                      <a:pt x="1" y="44"/>
                    </a:lnTo>
                    <a:lnTo>
                      <a:pt x="0" y="59"/>
                    </a:lnTo>
                    <a:lnTo>
                      <a:pt x="4" y="73"/>
                    </a:lnTo>
                    <a:lnTo>
                      <a:pt x="12" y="89"/>
                    </a:lnTo>
                    <a:lnTo>
                      <a:pt x="25" y="103"/>
                    </a:lnTo>
                    <a:lnTo>
                      <a:pt x="27" y="104"/>
                    </a:lnTo>
                    <a:lnTo>
                      <a:pt x="30" y="107"/>
                    </a:lnTo>
                    <a:lnTo>
                      <a:pt x="33" y="108"/>
                    </a:lnTo>
                    <a:lnTo>
                      <a:pt x="37" y="110"/>
                    </a:lnTo>
                    <a:lnTo>
                      <a:pt x="1439" y="341"/>
                    </a:lnTo>
                    <a:lnTo>
                      <a:pt x="1441" y="341"/>
                    </a:lnTo>
                    <a:lnTo>
                      <a:pt x="1443" y="341"/>
                    </a:lnTo>
                    <a:lnTo>
                      <a:pt x="1444" y="341"/>
                    </a:lnTo>
                    <a:lnTo>
                      <a:pt x="1446" y="341"/>
                    </a:lnTo>
                    <a:lnTo>
                      <a:pt x="1450" y="340"/>
                    </a:lnTo>
                    <a:lnTo>
                      <a:pt x="1456" y="339"/>
                    </a:lnTo>
                    <a:lnTo>
                      <a:pt x="1465" y="337"/>
                    </a:lnTo>
                    <a:lnTo>
                      <a:pt x="1474" y="333"/>
                    </a:lnTo>
                    <a:lnTo>
                      <a:pt x="1485" y="328"/>
                    </a:lnTo>
                    <a:lnTo>
                      <a:pt x="1494" y="322"/>
                    </a:lnTo>
                    <a:lnTo>
                      <a:pt x="1503" y="313"/>
                    </a:lnTo>
                    <a:lnTo>
                      <a:pt x="1508" y="301"/>
                    </a:lnTo>
                    <a:lnTo>
                      <a:pt x="1511" y="284"/>
                    </a:lnTo>
                    <a:lnTo>
                      <a:pt x="1507" y="266"/>
                    </a:lnTo>
                    <a:lnTo>
                      <a:pt x="1495" y="246"/>
                    </a:lnTo>
                    <a:lnTo>
                      <a:pt x="1478" y="227"/>
                    </a:lnTo>
                    <a:lnTo>
                      <a:pt x="1476" y="224"/>
                    </a:lnTo>
                    <a:lnTo>
                      <a:pt x="1473" y="223"/>
                    </a:lnTo>
                    <a:lnTo>
                      <a:pt x="1469" y="221"/>
                    </a:lnTo>
                    <a:lnTo>
                      <a:pt x="1467" y="220"/>
                    </a:lnTo>
                    <a:lnTo>
                      <a:pt x="63" y="1"/>
                    </a:lnTo>
                    <a:lnTo>
                      <a:pt x="60" y="0"/>
                    </a:lnTo>
                    <a:lnTo>
                      <a:pt x="57" y="0"/>
                    </a:lnTo>
                    <a:lnTo>
                      <a:pt x="56" y="0"/>
                    </a:lnTo>
                    <a:lnTo>
                      <a:pt x="53" y="1"/>
                    </a:lnTo>
                    <a:close/>
                  </a:path>
                </a:pathLst>
              </a:custGeom>
              <a:solidFill>
                <a:srgbClr val="000000"/>
              </a:solidFill>
              <a:ln w="9525">
                <a:noFill/>
                <a:round/>
                <a:headEnd/>
                <a:tailEnd/>
              </a:ln>
            </p:spPr>
            <p:txBody>
              <a:bodyPr/>
              <a:lstStyle/>
              <a:p>
                <a:pPr rtl="0"/>
                <a:endParaRPr lang="en-US" sz="3800"/>
              </a:p>
            </p:txBody>
          </p:sp>
          <p:sp>
            <p:nvSpPr>
              <p:cNvPr id="41732" name="Freeform 772"/>
              <p:cNvSpPr>
                <a:spLocks/>
              </p:cNvSpPr>
              <p:nvPr/>
            </p:nvSpPr>
            <p:spPr bwMode="auto">
              <a:xfrm flipH="1">
                <a:off x="510" y="1183"/>
                <a:ext cx="325" cy="58"/>
              </a:xfrm>
              <a:custGeom>
                <a:avLst/>
                <a:gdLst>
                  <a:gd name="T0" fmla="*/ 0 w 1423"/>
                  <a:gd name="T1" fmla="*/ 3 h 253"/>
                  <a:gd name="T2" fmla="*/ 0 w 1423"/>
                  <a:gd name="T3" fmla="*/ 3 h 253"/>
                  <a:gd name="T4" fmla="*/ 0 w 1423"/>
                  <a:gd name="T5" fmla="*/ 2 h 253"/>
                  <a:gd name="T6" fmla="*/ 3 w 1423"/>
                  <a:gd name="T7" fmla="*/ 1 h 253"/>
                  <a:gd name="T8" fmla="*/ 5 w 1423"/>
                  <a:gd name="T9" fmla="*/ 0 h 253"/>
                  <a:gd name="T10" fmla="*/ 12 w 1423"/>
                  <a:gd name="T11" fmla="*/ 1 h 253"/>
                  <a:gd name="T12" fmla="*/ 25 w 1423"/>
                  <a:gd name="T13" fmla="*/ 3 h 253"/>
                  <a:gd name="T14" fmla="*/ 43 w 1423"/>
                  <a:gd name="T15" fmla="*/ 6 h 253"/>
                  <a:gd name="T16" fmla="*/ 66 w 1423"/>
                  <a:gd name="T17" fmla="*/ 10 h 253"/>
                  <a:gd name="T18" fmla="*/ 91 w 1423"/>
                  <a:gd name="T19" fmla="*/ 14 h 253"/>
                  <a:gd name="T20" fmla="*/ 119 w 1423"/>
                  <a:gd name="T21" fmla="*/ 18 h 253"/>
                  <a:gd name="T22" fmla="*/ 148 w 1423"/>
                  <a:gd name="T23" fmla="*/ 23 h 253"/>
                  <a:gd name="T24" fmla="*/ 177 w 1423"/>
                  <a:gd name="T25" fmla="*/ 27 h 253"/>
                  <a:gd name="T26" fmla="*/ 206 w 1423"/>
                  <a:gd name="T27" fmla="*/ 32 h 253"/>
                  <a:gd name="T28" fmla="*/ 234 w 1423"/>
                  <a:gd name="T29" fmla="*/ 36 h 253"/>
                  <a:gd name="T30" fmla="*/ 259 w 1423"/>
                  <a:gd name="T31" fmla="*/ 40 h 253"/>
                  <a:gd name="T32" fmla="*/ 282 w 1423"/>
                  <a:gd name="T33" fmla="*/ 44 h 253"/>
                  <a:gd name="T34" fmla="*/ 300 w 1423"/>
                  <a:gd name="T35" fmla="*/ 47 h 253"/>
                  <a:gd name="T36" fmla="*/ 313 w 1423"/>
                  <a:gd name="T37" fmla="*/ 49 h 253"/>
                  <a:gd name="T38" fmla="*/ 320 w 1423"/>
                  <a:gd name="T39" fmla="*/ 50 h 253"/>
                  <a:gd name="T40" fmla="*/ 323 w 1423"/>
                  <a:gd name="T41" fmla="*/ 52 h 253"/>
                  <a:gd name="T42" fmla="*/ 325 w 1423"/>
                  <a:gd name="T43" fmla="*/ 55 h 253"/>
                  <a:gd name="T44" fmla="*/ 325 w 1423"/>
                  <a:gd name="T45" fmla="*/ 56 h 253"/>
                  <a:gd name="T46" fmla="*/ 325 w 1423"/>
                  <a:gd name="T47" fmla="*/ 56 h 253"/>
                  <a:gd name="T48" fmla="*/ 324 w 1423"/>
                  <a:gd name="T49" fmla="*/ 56 h 253"/>
                  <a:gd name="T50" fmla="*/ 321 w 1423"/>
                  <a:gd name="T51" fmla="*/ 57 h 253"/>
                  <a:gd name="T52" fmla="*/ 318 w 1423"/>
                  <a:gd name="T53" fmla="*/ 58 h 253"/>
                  <a:gd name="T54" fmla="*/ 311 w 1423"/>
                  <a:gd name="T55" fmla="*/ 56 h 253"/>
                  <a:gd name="T56" fmla="*/ 298 w 1423"/>
                  <a:gd name="T57" fmla="*/ 54 h 253"/>
                  <a:gd name="T58" fmla="*/ 280 w 1423"/>
                  <a:gd name="T59" fmla="*/ 51 h 253"/>
                  <a:gd name="T60" fmla="*/ 258 w 1423"/>
                  <a:gd name="T61" fmla="*/ 48 h 253"/>
                  <a:gd name="T62" fmla="*/ 233 w 1423"/>
                  <a:gd name="T63" fmla="*/ 44 h 253"/>
                  <a:gd name="T64" fmla="*/ 205 w 1423"/>
                  <a:gd name="T65" fmla="*/ 39 h 253"/>
                  <a:gd name="T66" fmla="*/ 176 w 1423"/>
                  <a:gd name="T67" fmla="*/ 34 h 253"/>
                  <a:gd name="T68" fmla="*/ 146 w 1423"/>
                  <a:gd name="T69" fmla="*/ 29 h 253"/>
                  <a:gd name="T70" fmla="*/ 117 w 1423"/>
                  <a:gd name="T71" fmla="*/ 24 h 253"/>
                  <a:gd name="T72" fmla="*/ 90 w 1423"/>
                  <a:gd name="T73" fmla="*/ 20 h 253"/>
                  <a:gd name="T74" fmla="*/ 64 w 1423"/>
                  <a:gd name="T75" fmla="*/ 16 h 253"/>
                  <a:gd name="T76" fmla="*/ 42 w 1423"/>
                  <a:gd name="T77" fmla="*/ 12 h 253"/>
                  <a:gd name="T78" fmla="*/ 24 w 1423"/>
                  <a:gd name="T79" fmla="*/ 9 h 253"/>
                  <a:gd name="T80" fmla="*/ 10 w 1423"/>
                  <a:gd name="T81" fmla="*/ 7 h 253"/>
                  <a:gd name="T82" fmla="*/ 3 w 1423"/>
                  <a:gd name="T83" fmla="*/ 6 h 253"/>
                  <a:gd name="T84" fmla="*/ 1 w 1423"/>
                  <a:gd name="T85" fmla="*/ 4 h 253"/>
                  <a:gd name="T86" fmla="*/ 0 w 1423"/>
                  <a:gd name="T87" fmla="*/ 3 h 2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23"/>
                  <a:gd name="T133" fmla="*/ 0 h 253"/>
                  <a:gd name="T134" fmla="*/ 1423 w 1423"/>
                  <a:gd name="T135" fmla="*/ 253 h 2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23" h="253">
                    <a:moveTo>
                      <a:pt x="0" y="12"/>
                    </a:moveTo>
                    <a:lnTo>
                      <a:pt x="0" y="12"/>
                    </a:lnTo>
                    <a:lnTo>
                      <a:pt x="0" y="11"/>
                    </a:lnTo>
                    <a:lnTo>
                      <a:pt x="2" y="8"/>
                    </a:lnTo>
                    <a:lnTo>
                      <a:pt x="6" y="6"/>
                    </a:lnTo>
                    <a:lnTo>
                      <a:pt x="11" y="3"/>
                    </a:lnTo>
                    <a:lnTo>
                      <a:pt x="17" y="0"/>
                    </a:lnTo>
                    <a:lnTo>
                      <a:pt x="22" y="2"/>
                    </a:lnTo>
                    <a:lnTo>
                      <a:pt x="34" y="3"/>
                    </a:lnTo>
                    <a:lnTo>
                      <a:pt x="54" y="6"/>
                    </a:lnTo>
                    <a:lnTo>
                      <a:pt x="80" y="10"/>
                    </a:lnTo>
                    <a:lnTo>
                      <a:pt x="111" y="15"/>
                    </a:lnTo>
                    <a:lnTo>
                      <a:pt x="149" y="21"/>
                    </a:lnTo>
                    <a:lnTo>
                      <a:pt x="190" y="28"/>
                    </a:lnTo>
                    <a:lnTo>
                      <a:pt x="237" y="34"/>
                    </a:lnTo>
                    <a:lnTo>
                      <a:pt x="288" y="42"/>
                    </a:lnTo>
                    <a:lnTo>
                      <a:pt x="342" y="51"/>
                    </a:lnTo>
                    <a:lnTo>
                      <a:pt x="399" y="60"/>
                    </a:lnTo>
                    <a:lnTo>
                      <a:pt x="458" y="69"/>
                    </a:lnTo>
                    <a:lnTo>
                      <a:pt x="520" y="79"/>
                    </a:lnTo>
                    <a:lnTo>
                      <a:pt x="583" y="89"/>
                    </a:lnTo>
                    <a:lnTo>
                      <a:pt x="646" y="99"/>
                    </a:lnTo>
                    <a:lnTo>
                      <a:pt x="711" y="108"/>
                    </a:lnTo>
                    <a:lnTo>
                      <a:pt x="775" y="119"/>
                    </a:lnTo>
                    <a:lnTo>
                      <a:pt x="840" y="129"/>
                    </a:lnTo>
                    <a:lnTo>
                      <a:pt x="903" y="140"/>
                    </a:lnTo>
                    <a:lnTo>
                      <a:pt x="965" y="149"/>
                    </a:lnTo>
                    <a:lnTo>
                      <a:pt x="1023" y="158"/>
                    </a:lnTo>
                    <a:lnTo>
                      <a:pt x="1081" y="167"/>
                    </a:lnTo>
                    <a:lnTo>
                      <a:pt x="1135" y="176"/>
                    </a:lnTo>
                    <a:lnTo>
                      <a:pt x="1186" y="184"/>
                    </a:lnTo>
                    <a:lnTo>
                      <a:pt x="1233" y="190"/>
                    </a:lnTo>
                    <a:lnTo>
                      <a:pt x="1276" y="197"/>
                    </a:lnTo>
                    <a:lnTo>
                      <a:pt x="1312" y="203"/>
                    </a:lnTo>
                    <a:lnTo>
                      <a:pt x="1345" y="209"/>
                    </a:lnTo>
                    <a:lnTo>
                      <a:pt x="1371" y="213"/>
                    </a:lnTo>
                    <a:lnTo>
                      <a:pt x="1390" y="215"/>
                    </a:lnTo>
                    <a:lnTo>
                      <a:pt x="1403" y="217"/>
                    </a:lnTo>
                    <a:lnTo>
                      <a:pt x="1408" y="218"/>
                    </a:lnTo>
                    <a:lnTo>
                      <a:pt x="1416" y="227"/>
                    </a:lnTo>
                    <a:lnTo>
                      <a:pt x="1420" y="233"/>
                    </a:lnTo>
                    <a:lnTo>
                      <a:pt x="1423" y="240"/>
                    </a:lnTo>
                    <a:lnTo>
                      <a:pt x="1423" y="243"/>
                    </a:lnTo>
                    <a:lnTo>
                      <a:pt x="1420" y="245"/>
                    </a:lnTo>
                    <a:lnTo>
                      <a:pt x="1415" y="248"/>
                    </a:lnTo>
                    <a:lnTo>
                      <a:pt x="1407" y="250"/>
                    </a:lnTo>
                    <a:lnTo>
                      <a:pt x="1399" y="253"/>
                    </a:lnTo>
                    <a:lnTo>
                      <a:pt x="1394" y="252"/>
                    </a:lnTo>
                    <a:lnTo>
                      <a:pt x="1382" y="250"/>
                    </a:lnTo>
                    <a:lnTo>
                      <a:pt x="1363" y="246"/>
                    </a:lnTo>
                    <a:lnTo>
                      <a:pt x="1338" y="243"/>
                    </a:lnTo>
                    <a:lnTo>
                      <a:pt x="1306" y="237"/>
                    </a:lnTo>
                    <a:lnTo>
                      <a:pt x="1269" y="231"/>
                    </a:lnTo>
                    <a:lnTo>
                      <a:pt x="1228" y="224"/>
                    </a:lnTo>
                    <a:lnTo>
                      <a:pt x="1181" y="217"/>
                    </a:lnTo>
                    <a:lnTo>
                      <a:pt x="1130" y="209"/>
                    </a:lnTo>
                    <a:lnTo>
                      <a:pt x="1075" y="200"/>
                    </a:lnTo>
                    <a:lnTo>
                      <a:pt x="1018" y="190"/>
                    </a:lnTo>
                    <a:lnTo>
                      <a:pt x="960" y="180"/>
                    </a:lnTo>
                    <a:lnTo>
                      <a:pt x="897" y="170"/>
                    </a:lnTo>
                    <a:lnTo>
                      <a:pt x="835" y="159"/>
                    </a:lnTo>
                    <a:lnTo>
                      <a:pt x="770" y="149"/>
                    </a:lnTo>
                    <a:lnTo>
                      <a:pt x="706" y="138"/>
                    </a:lnTo>
                    <a:lnTo>
                      <a:pt x="641" y="128"/>
                    </a:lnTo>
                    <a:lnTo>
                      <a:pt x="578" y="118"/>
                    </a:lnTo>
                    <a:lnTo>
                      <a:pt x="514" y="106"/>
                    </a:lnTo>
                    <a:lnTo>
                      <a:pt x="453" y="97"/>
                    </a:lnTo>
                    <a:lnTo>
                      <a:pt x="393" y="86"/>
                    </a:lnTo>
                    <a:lnTo>
                      <a:pt x="336" y="77"/>
                    </a:lnTo>
                    <a:lnTo>
                      <a:pt x="281" y="68"/>
                    </a:lnTo>
                    <a:lnTo>
                      <a:pt x="230" y="59"/>
                    </a:lnTo>
                    <a:lnTo>
                      <a:pt x="182" y="51"/>
                    </a:lnTo>
                    <a:lnTo>
                      <a:pt x="141" y="45"/>
                    </a:lnTo>
                    <a:lnTo>
                      <a:pt x="103" y="38"/>
                    </a:lnTo>
                    <a:lnTo>
                      <a:pt x="71" y="33"/>
                    </a:lnTo>
                    <a:lnTo>
                      <a:pt x="45" y="29"/>
                    </a:lnTo>
                    <a:lnTo>
                      <a:pt x="25" y="25"/>
                    </a:lnTo>
                    <a:lnTo>
                      <a:pt x="12" y="24"/>
                    </a:lnTo>
                    <a:lnTo>
                      <a:pt x="7" y="23"/>
                    </a:lnTo>
                    <a:lnTo>
                      <a:pt x="4" y="19"/>
                    </a:lnTo>
                    <a:lnTo>
                      <a:pt x="2" y="16"/>
                    </a:lnTo>
                    <a:lnTo>
                      <a:pt x="0" y="13"/>
                    </a:lnTo>
                    <a:lnTo>
                      <a:pt x="0" y="12"/>
                    </a:lnTo>
                    <a:close/>
                  </a:path>
                </a:pathLst>
              </a:custGeom>
              <a:solidFill>
                <a:srgbClr val="C0C0C0"/>
              </a:solidFill>
              <a:ln w="9525">
                <a:noFill/>
                <a:round/>
                <a:headEnd/>
                <a:tailEnd/>
              </a:ln>
            </p:spPr>
            <p:txBody>
              <a:bodyPr/>
              <a:lstStyle/>
              <a:p>
                <a:pPr rtl="0"/>
                <a:endParaRPr lang="en-US" sz="3800"/>
              </a:p>
            </p:txBody>
          </p:sp>
          <p:sp>
            <p:nvSpPr>
              <p:cNvPr id="41733" name="Freeform 773"/>
              <p:cNvSpPr>
                <a:spLocks/>
              </p:cNvSpPr>
              <p:nvPr/>
            </p:nvSpPr>
            <p:spPr bwMode="auto">
              <a:xfrm flipH="1">
                <a:off x="502" y="1222"/>
                <a:ext cx="85" cy="120"/>
              </a:xfrm>
              <a:custGeom>
                <a:avLst/>
                <a:gdLst>
                  <a:gd name="T0" fmla="*/ 2 w 372"/>
                  <a:gd name="T1" fmla="*/ 1 h 522"/>
                  <a:gd name="T2" fmla="*/ 0 w 372"/>
                  <a:gd name="T3" fmla="*/ 2 h 522"/>
                  <a:gd name="T4" fmla="*/ 0 w 372"/>
                  <a:gd name="T5" fmla="*/ 4 h 522"/>
                  <a:gd name="T6" fmla="*/ 0 w 372"/>
                  <a:gd name="T7" fmla="*/ 6 h 522"/>
                  <a:gd name="T8" fmla="*/ 1 w 372"/>
                  <a:gd name="T9" fmla="*/ 8 h 522"/>
                  <a:gd name="T10" fmla="*/ 76 w 372"/>
                  <a:gd name="T11" fmla="*/ 118 h 522"/>
                  <a:gd name="T12" fmla="*/ 77 w 372"/>
                  <a:gd name="T13" fmla="*/ 119 h 522"/>
                  <a:gd name="T14" fmla="*/ 79 w 372"/>
                  <a:gd name="T15" fmla="*/ 120 h 522"/>
                  <a:gd name="T16" fmla="*/ 81 w 372"/>
                  <a:gd name="T17" fmla="*/ 120 h 522"/>
                  <a:gd name="T18" fmla="*/ 83 w 372"/>
                  <a:gd name="T19" fmla="*/ 119 h 522"/>
                  <a:gd name="T20" fmla="*/ 84 w 372"/>
                  <a:gd name="T21" fmla="*/ 117 h 522"/>
                  <a:gd name="T22" fmla="*/ 85 w 372"/>
                  <a:gd name="T23" fmla="*/ 116 h 522"/>
                  <a:gd name="T24" fmla="*/ 85 w 372"/>
                  <a:gd name="T25" fmla="*/ 114 h 522"/>
                  <a:gd name="T26" fmla="*/ 84 w 372"/>
                  <a:gd name="T27" fmla="*/ 112 h 522"/>
                  <a:gd name="T28" fmla="*/ 9 w 372"/>
                  <a:gd name="T29" fmla="*/ 2 h 522"/>
                  <a:gd name="T30" fmla="*/ 7 w 372"/>
                  <a:gd name="T31" fmla="*/ 1 h 522"/>
                  <a:gd name="T32" fmla="*/ 6 w 372"/>
                  <a:gd name="T33" fmla="*/ 0 h 522"/>
                  <a:gd name="T34" fmla="*/ 4 w 372"/>
                  <a:gd name="T35" fmla="*/ 0 h 522"/>
                  <a:gd name="T36" fmla="*/ 2 w 372"/>
                  <a:gd name="T37" fmla="*/ 1 h 5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72"/>
                  <a:gd name="T58" fmla="*/ 0 h 522"/>
                  <a:gd name="T59" fmla="*/ 372 w 372"/>
                  <a:gd name="T60" fmla="*/ 522 h 5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72" h="522">
                    <a:moveTo>
                      <a:pt x="9" y="4"/>
                    </a:moveTo>
                    <a:lnTo>
                      <a:pt x="2" y="10"/>
                    </a:lnTo>
                    <a:lnTo>
                      <a:pt x="0" y="17"/>
                    </a:lnTo>
                    <a:lnTo>
                      <a:pt x="0" y="26"/>
                    </a:lnTo>
                    <a:lnTo>
                      <a:pt x="4" y="34"/>
                    </a:lnTo>
                    <a:lnTo>
                      <a:pt x="333" y="513"/>
                    </a:lnTo>
                    <a:lnTo>
                      <a:pt x="339" y="519"/>
                    </a:lnTo>
                    <a:lnTo>
                      <a:pt x="347" y="522"/>
                    </a:lnTo>
                    <a:lnTo>
                      <a:pt x="355" y="522"/>
                    </a:lnTo>
                    <a:lnTo>
                      <a:pt x="363" y="518"/>
                    </a:lnTo>
                    <a:lnTo>
                      <a:pt x="369" y="511"/>
                    </a:lnTo>
                    <a:lnTo>
                      <a:pt x="372" y="504"/>
                    </a:lnTo>
                    <a:lnTo>
                      <a:pt x="372" y="496"/>
                    </a:lnTo>
                    <a:lnTo>
                      <a:pt x="369" y="488"/>
                    </a:lnTo>
                    <a:lnTo>
                      <a:pt x="39" y="9"/>
                    </a:lnTo>
                    <a:lnTo>
                      <a:pt x="32" y="3"/>
                    </a:lnTo>
                    <a:lnTo>
                      <a:pt x="26" y="0"/>
                    </a:lnTo>
                    <a:lnTo>
                      <a:pt x="17" y="0"/>
                    </a:lnTo>
                    <a:lnTo>
                      <a:pt x="9" y="4"/>
                    </a:lnTo>
                    <a:close/>
                  </a:path>
                </a:pathLst>
              </a:custGeom>
              <a:solidFill>
                <a:srgbClr val="000000"/>
              </a:solidFill>
              <a:ln w="9525">
                <a:noFill/>
                <a:round/>
                <a:headEnd/>
                <a:tailEnd/>
              </a:ln>
            </p:spPr>
            <p:txBody>
              <a:bodyPr/>
              <a:lstStyle/>
              <a:p>
                <a:pPr rtl="0"/>
                <a:endParaRPr lang="en-US" sz="3800"/>
              </a:p>
            </p:txBody>
          </p:sp>
          <p:sp>
            <p:nvSpPr>
              <p:cNvPr id="41734" name="Freeform 774"/>
              <p:cNvSpPr>
                <a:spLocks/>
              </p:cNvSpPr>
              <p:nvPr/>
            </p:nvSpPr>
            <p:spPr bwMode="auto">
              <a:xfrm flipH="1">
                <a:off x="703" y="1467"/>
                <a:ext cx="30" cy="22"/>
              </a:xfrm>
              <a:custGeom>
                <a:avLst/>
                <a:gdLst>
                  <a:gd name="T0" fmla="*/ 0 w 130"/>
                  <a:gd name="T1" fmla="*/ 11 h 95"/>
                  <a:gd name="T2" fmla="*/ 0 w 130"/>
                  <a:gd name="T3" fmla="*/ 13 h 95"/>
                  <a:gd name="T4" fmla="*/ 1 w 130"/>
                  <a:gd name="T5" fmla="*/ 15 h 95"/>
                  <a:gd name="T6" fmla="*/ 2 w 130"/>
                  <a:gd name="T7" fmla="*/ 17 h 95"/>
                  <a:gd name="T8" fmla="*/ 4 w 130"/>
                  <a:gd name="T9" fmla="*/ 19 h 95"/>
                  <a:gd name="T10" fmla="*/ 6 w 130"/>
                  <a:gd name="T11" fmla="*/ 20 h 95"/>
                  <a:gd name="T12" fmla="*/ 9 w 130"/>
                  <a:gd name="T13" fmla="*/ 21 h 95"/>
                  <a:gd name="T14" fmla="*/ 12 w 130"/>
                  <a:gd name="T15" fmla="*/ 22 h 95"/>
                  <a:gd name="T16" fmla="*/ 15 w 130"/>
                  <a:gd name="T17" fmla="*/ 22 h 95"/>
                  <a:gd name="T18" fmla="*/ 18 w 130"/>
                  <a:gd name="T19" fmla="*/ 22 h 95"/>
                  <a:gd name="T20" fmla="*/ 21 w 130"/>
                  <a:gd name="T21" fmla="*/ 21 h 95"/>
                  <a:gd name="T22" fmla="*/ 24 w 130"/>
                  <a:gd name="T23" fmla="*/ 20 h 95"/>
                  <a:gd name="T24" fmla="*/ 26 w 130"/>
                  <a:gd name="T25" fmla="*/ 19 h 95"/>
                  <a:gd name="T26" fmla="*/ 27 w 130"/>
                  <a:gd name="T27" fmla="*/ 17 h 95"/>
                  <a:gd name="T28" fmla="*/ 29 w 130"/>
                  <a:gd name="T29" fmla="*/ 15 h 95"/>
                  <a:gd name="T30" fmla="*/ 30 w 130"/>
                  <a:gd name="T31" fmla="*/ 13 h 95"/>
                  <a:gd name="T32" fmla="*/ 30 w 130"/>
                  <a:gd name="T33" fmla="*/ 11 h 95"/>
                  <a:gd name="T34" fmla="*/ 30 w 130"/>
                  <a:gd name="T35" fmla="*/ 9 h 95"/>
                  <a:gd name="T36" fmla="*/ 29 w 130"/>
                  <a:gd name="T37" fmla="*/ 6 h 95"/>
                  <a:gd name="T38" fmla="*/ 27 w 130"/>
                  <a:gd name="T39" fmla="*/ 5 h 95"/>
                  <a:gd name="T40" fmla="*/ 26 w 130"/>
                  <a:gd name="T41" fmla="*/ 3 h 95"/>
                  <a:gd name="T42" fmla="*/ 24 w 130"/>
                  <a:gd name="T43" fmla="*/ 2 h 95"/>
                  <a:gd name="T44" fmla="*/ 21 w 130"/>
                  <a:gd name="T45" fmla="*/ 1 h 95"/>
                  <a:gd name="T46" fmla="*/ 18 w 130"/>
                  <a:gd name="T47" fmla="*/ 0 h 95"/>
                  <a:gd name="T48" fmla="*/ 15 w 130"/>
                  <a:gd name="T49" fmla="*/ 0 h 95"/>
                  <a:gd name="T50" fmla="*/ 12 w 130"/>
                  <a:gd name="T51" fmla="*/ 0 h 95"/>
                  <a:gd name="T52" fmla="*/ 9 w 130"/>
                  <a:gd name="T53" fmla="*/ 1 h 95"/>
                  <a:gd name="T54" fmla="*/ 6 w 130"/>
                  <a:gd name="T55" fmla="*/ 2 h 95"/>
                  <a:gd name="T56" fmla="*/ 4 w 130"/>
                  <a:gd name="T57" fmla="*/ 3 h 95"/>
                  <a:gd name="T58" fmla="*/ 2 w 130"/>
                  <a:gd name="T59" fmla="*/ 5 h 95"/>
                  <a:gd name="T60" fmla="*/ 1 w 130"/>
                  <a:gd name="T61" fmla="*/ 6 h 95"/>
                  <a:gd name="T62" fmla="*/ 0 w 130"/>
                  <a:gd name="T63" fmla="*/ 9 h 95"/>
                  <a:gd name="T64" fmla="*/ 0 w 130"/>
                  <a:gd name="T65" fmla="*/ 11 h 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0"/>
                  <a:gd name="T100" fmla="*/ 0 h 95"/>
                  <a:gd name="T101" fmla="*/ 130 w 130"/>
                  <a:gd name="T102" fmla="*/ 95 h 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0" h="95">
                    <a:moveTo>
                      <a:pt x="0" y="48"/>
                    </a:moveTo>
                    <a:lnTo>
                      <a:pt x="1" y="57"/>
                    </a:lnTo>
                    <a:lnTo>
                      <a:pt x="5" y="66"/>
                    </a:lnTo>
                    <a:lnTo>
                      <a:pt x="10" y="74"/>
                    </a:lnTo>
                    <a:lnTo>
                      <a:pt x="18" y="81"/>
                    </a:lnTo>
                    <a:lnTo>
                      <a:pt x="27" y="87"/>
                    </a:lnTo>
                    <a:lnTo>
                      <a:pt x="39" y="91"/>
                    </a:lnTo>
                    <a:lnTo>
                      <a:pt x="52" y="94"/>
                    </a:lnTo>
                    <a:lnTo>
                      <a:pt x="65" y="95"/>
                    </a:lnTo>
                    <a:lnTo>
                      <a:pt x="78" y="94"/>
                    </a:lnTo>
                    <a:lnTo>
                      <a:pt x="91" y="91"/>
                    </a:lnTo>
                    <a:lnTo>
                      <a:pt x="103" y="87"/>
                    </a:lnTo>
                    <a:lnTo>
                      <a:pt x="112" y="81"/>
                    </a:lnTo>
                    <a:lnTo>
                      <a:pt x="119" y="74"/>
                    </a:lnTo>
                    <a:lnTo>
                      <a:pt x="125" y="66"/>
                    </a:lnTo>
                    <a:lnTo>
                      <a:pt x="129" y="57"/>
                    </a:lnTo>
                    <a:lnTo>
                      <a:pt x="130" y="48"/>
                    </a:lnTo>
                    <a:lnTo>
                      <a:pt x="129" y="38"/>
                    </a:lnTo>
                    <a:lnTo>
                      <a:pt x="125" y="28"/>
                    </a:lnTo>
                    <a:lnTo>
                      <a:pt x="119" y="21"/>
                    </a:lnTo>
                    <a:lnTo>
                      <a:pt x="112" y="14"/>
                    </a:lnTo>
                    <a:lnTo>
                      <a:pt x="103" y="8"/>
                    </a:lnTo>
                    <a:lnTo>
                      <a:pt x="91" y="4"/>
                    </a:lnTo>
                    <a:lnTo>
                      <a:pt x="78" y="1"/>
                    </a:lnTo>
                    <a:lnTo>
                      <a:pt x="65" y="0"/>
                    </a:lnTo>
                    <a:lnTo>
                      <a:pt x="52" y="1"/>
                    </a:lnTo>
                    <a:lnTo>
                      <a:pt x="39" y="4"/>
                    </a:lnTo>
                    <a:lnTo>
                      <a:pt x="27" y="8"/>
                    </a:lnTo>
                    <a:lnTo>
                      <a:pt x="18" y="14"/>
                    </a:lnTo>
                    <a:lnTo>
                      <a:pt x="10" y="21"/>
                    </a:lnTo>
                    <a:lnTo>
                      <a:pt x="5" y="28"/>
                    </a:lnTo>
                    <a:lnTo>
                      <a:pt x="1" y="38"/>
                    </a:lnTo>
                    <a:lnTo>
                      <a:pt x="0" y="48"/>
                    </a:lnTo>
                    <a:close/>
                  </a:path>
                </a:pathLst>
              </a:custGeom>
              <a:solidFill>
                <a:srgbClr val="000000"/>
              </a:solidFill>
              <a:ln w="9525">
                <a:noFill/>
                <a:round/>
                <a:headEnd/>
                <a:tailEnd/>
              </a:ln>
            </p:spPr>
            <p:txBody>
              <a:bodyPr/>
              <a:lstStyle/>
              <a:p>
                <a:pPr rtl="0"/>
                <a:endParaRPr lang="en-US" sz="3800"/>
              </a:p>
            </p:txBody>
          </p:sp>
          <p:sp>
            <p:nvSpPr>
              <p:cNvPr id="41735" name="Freeform 775"/>
              <p:cNvSpPr>
                <a:spLocks/>
              </p:cNvSpPr>
              <p:nvPr/>
            </p:nvSpPr>
            <p:spPr bwMode="auto">
              <a:xfrm flipH="1">
                <a:off x="352" y="1467"/>
                <a:ext cx="29" cy="22"/>
              </a:xfrm>
              <a:custGeom>
                <a:avLst/>
                <a:gdLst>
                  <a:gd name="T0" fmla="*/ 0 w 130"/>
                  <a:gd name="T1" fmla="*/ 11 h 94"/>
                  <a:gd name="T2" fmla="*/ 0 w 130"/>
                  <a:gd name="T3" fmla="*/ 13 h 94"/>
                  <a:gd name="T4" fmla="*/ 1 w 130"/>
                  <a:gd name="T5" fmla="*/ 15 h 94"/>
                  <a:gd name="T6" fmla="*/ 2 w 130"/>
                  <a:gd name="T7" fmla="*/ 17 h 94"/>
                  <a:gd name="T8" fmla="*/ 4 w 130"/>
                  <a:gd name="T9" fmla="*/ 19 h 94"/>
                  <a:gd name="T10" fmla="*/ 6 w 130"/>
                  <a:gd name="T11" fmla="*/ 20 h 94"/>
                  <a:gd name="T12" fmla="*/ 9 w 130"/>
                  <a:gd name="T13" fmla="*/ 21 h 94"/>
                  <a:gd name="T14" fmla="*/ 12 w 130"/>
                  <a:gd name="T15" fmla="*/ 22 h 94"/>
                  <a:gd name="T16" fmla="*/ 15 w 130"/>
                  <a:gd name="T17" fmla="*/ 22 h 94"/>
                  <a:gd name="T18" fmla="*/ 17 w 130"/>
                  <a:gd name="T19" fmla="*/ 22 h 94"/>
                  <a:gd name="T20" fmla="*/ 20 w 130"/>
                  <a:gd name="T21" fmla="*/ 21 h 94"/>
                  <a:gd name="T22" fmla="*/ 23 w 130"/>
                  <a:gd name="T23" fmla="*/ 20 h 94"/>
                  <a:gd name="T24" fmla="*/ 25 w 130"/>
                  <a:gd name="T25" fmla="*/ 19 h 94"/>
                  <a:gd name="T26" fmla="*/ 27 w 130"/>
                  <a:gd name="T27" fmla="*/ 17 h 94"/>
                  <a:gd name="T28" fmla="*/ 28 w 130"/>
                  <a:gd name="T29" fmla="*/ 15 h 94"/>
                  <a:gd name="T30" fmla="*/ 29 w 130"/>
                  <a:gd name="T31" fmla="*/ 13 h 94"/>
                  <a:gd name="T32" fmla="*/ 29 w 130"/>
                  <a:gd name="T33" fmla="*/ 11 h 94"/>
                  <a:gd name="T34" fmla="*/ 29 w 130"/>
                  <a:gd name="T35" fmla="*/ 8 h 94"/>
                  <a:gd name="T36" fmla="*/ 28 w 130"/>
                  <a:gd name="T37" fmla="*/ 7 h 94"/>
                  <a:gd name="T38" fmla="*/ 27 w 130"/>
                  <a:gd name="T39" fmla="*/ 4 h 94"/>
                  <a:gd name="T40" fmla="*/ 25 w 130"/>
                  <a:gd name="T41" fmla="*/ 3 h 94"/>
                  <a:gd name="T42" fmla="*/ 23 w 130"/>
                  <a:gd name="T43" fmla="*/ 2 h 94"/>
                  <a:gd name="T44" fmla="*/ 20 w 130"/>
                  <a:gd name="T45" fmla="*/ 1 h 94"/>
                  <a:gd name="T46" fmla="*/ 17 w 130"/>
                  <a:gd name="T47" fmla="*/ 0 h 94"/>
                  <a:gd name="T48" fmla="*/ 15 w 130"/>
                  <a:gd name="T49" fmla="*/ 0 h 94"/>
                  <a:gd name="T50" fmla="*/ 12 w 130"/>
                  <a:gd name="T51" fmla="*/ 0 h 94"/>
                  <a:gd name="T52" fmla="*/ 9 w 130"/>
                  <a:gd name="T53" fmla="*/ 1 h 94"/>
                  <a:gd name="T54" fmla="*/ 6 w 130"/>
                  <a:gd name="T55" fmla="*/ 2 h 94"/>
                  <a:gd name="T56" fmla="*/ 4 w 130"/>
                  <a:gd name="T57" fmla="*/ 3 h 94"/>
                  <a:gd name="T58" fmla="*/ 2 w 130"/>
                  <a:gd name="T59" fmla="*/ 4 h 94"/>
                  <a:gd name="T60" fmla="*/ 1 w 130"/>
                  <a:gd name="T61" fmla="*/ 7 h 94"/>
                  <a:gd name="T62" fmla="*/ 0 w 130"/>
                  <a:gd name="T63" fmla="*/ 8 h 94"/>
                  <a:gd name="T64" fmla="*/ 0 w 130"/>
                  <a:gd name="T65" fmla="*/ 11 h 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0"/>
                  <a:gd name="T100" fmla="*/ 0 h 94"/>
                  <a:gd name="T101" fmla="*/ 130 w 130"/>
                  <a:gd name="T102" fmla="*/ 94 h 9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0" h="94">
                    <a:moveTo>
                      <a:pt x="0" y="47"/>
                    </a:moveTo>
                    <a:lnTo>
                      <a:pt x="2" y="57"/>
                    </a:lnTo>
                    <a:lnTo>
                      <a:pt x="6" y="65"/>
                    </a:lnTo>
                    <a:lnTo>
                      <a:pt x="11" y="74"/>
                    </a:lnTo>
                    <a:lnTo>
                      <a:pt x="19" y="81"/>
                    </a:lnTo>
                    <a:lnTo>
                      <a:pt x="28" y="86"/>
                    </a:lnTo>
                    <a:lnTo>
                      <a:pt x="39" y="90"/>
                    </a:lnTo>
                    <a:lnTo>
                      <a:pt x="52" y="92"/>
                    </a:lnTo>
                    <a:lnTo>
                      <a:pt x="65" y="94"/>
                    </a:lnTo>
                    <a:lnTo>
                      <a:pt x="78" y="92"/>
                    </a:lnTo>
                    <a:lnTo>
                      <a:pt x="91" y="90"/>
                    </a:lnTo>
                    <a:lnTo>
                      <a:pt x="102" y="86"/>
                    </a:lnTo>
                    <a:lnTo>
                      <a:pt x="112" y="81"/>
                    </a:lnTo>
                    <a:lnTo>
                      <a:pt x="120" y="74"/>
                    </a:lnTo>
                    <a:lnTo>
                      <a:pt x="125" y="65"/>
                    </a:lnTo>
                    <a:lnTo>
                      <a:pt x="129" y="57"/>
                    </a:lnTo>
                    <a:lnTo>
                      <a:pt x="130" y="47"/>
                    </a:lnTo>
                    <a:lnTo>
                      <a:pt x="129" y="36"/>
                    </a:lnTo>
                    <a:lnTo>
                      <a:pt x="125" y="28"/>
                    </a:lnTo>
                    <a:lnTo>
                      <a:pt x="120" y="19"/>
                    </a:lnTo>
                    <a:lnTo>
                      <a:pt x="112" y="13"/>
                    </a:lnTo>
                    <a:lnTo>
                      <a:pt x="102" y="8"/>
                    </a:lnTo>
                    <a:lnTo>
                      <a:pt x="91" y="4"/>
                    </a:lnTo>
                    <a:lnTo>
                      <a:pt x="78" y="1"/>
                    </a:lnTo>
                    <a:lnTo>
                      <a:pt x="65" y="0"/>
                    </a:lnTo>
                    <a:lnTo>
                      <a:pt x="52" y="1"/>
                    </a:lnTo>
                    <a:lnTo>
                      <a:pt x="39" y="4"/>
                    </a:lnTo>
                    <a:lnTo>
                      <a:pt x="28" y="8"/>
                    </a:lnTo>
                    <a:lnTo>
                      <a:pt x="19" y="13"/>
                    </a:lnTo>
                    <a:lnTo>
                      <a:pt x="11" y="19"/>
                    </a:lnTo>
                    <a:lnTo>
                      <a:pt x="6" y="28"/>
                    </a:lnTo>
                    <a:lnTo>
                      <a:pt x="2" y="36"/>
                    </a:lnTo>
                    <a:lnTo>
                      <a:pt x="0" y="47"/>
                    </a:lnTo>
                    <a:close/>
                  </a:path>
                </a:pathLst>
              </a:custGeom>
              <a:solidFill>
                <a:srgbClr val="000000"/>
              </a:solidFill>
              <a:ln w="9525">
                <a:noFill/>
                <a:round/>
                <a:headEnd/>
                <a:tailEnd/>
              </a:ln>
            </p:spPr>
            <p:txBody>
              <a:bodyPr/>
              <a:lstStyle/>
              <a:p>
                <a:pPr rtl="0"/>
                <a:endParaRPr lang="en-US" sz="3800"/>
              </a:p>
            </p:txBody>
          </p:sp>
          <p:sp>
            <p:nvSpPr>
              <p:cNvPr id="41736" name="Freeform 776"/>
              <p:cNvSpPr>
                <a:spLocks/>
              </p:cNvSpPr>
              <p:nvPr/>
            </p:nvSpPr>
            <p:spPr bwMode="auto">
              <a:xfrm flipH="1">
                <a:off x="833" y="1468"/>
                <a:ext cx="29" cy="21"/>
              </a:xfrm>
              <a:custGeom>
                <a:avLst/>
                <a:gdLst>
                  <a:gd name="T0" fmla="*/ 0 w 130"/>
                  <a:gd name="T1" fmla="*/ 10 h 95"/>
                  <a:gd name="T2" fmla="*/ 0 w 130"/>
                  <a:gd name="T3" fmla="*/ 13 h 95"/>
                  <a:gd name="T4" fmla="*/ 1 w 130"/>
                  <a:gd name="T5" fmla="*/ 15 h 95"/>
                  <a:gd name="T6" fmla="*/ 2 w 130"/>
                  <a:gd name="T7" fmla="*/ 16 h 95"/>
                  <a:gd name="T8" fmla="*/ 4 w 130"/>
                  <a:gd name="T9" fmla="*/ 18 h 95"/>
                  <a:gd name="T10" fmla="*/ 6 w 130"/>
                  <a:gd name="T11" fmla="*/ 19 h 95"/>
                  <a:gd name="T12" fmla="*/ 9 w 130"/>
                  <a:gd name="T13" fmla="*/ 20 h 95"/>
                  <a:gd name="T14" fmla="*/ 12 w 130"/>
                  <a:gd name="T15" fmla="*/ 21 h 95"/>
                  <a:gd name="T16" fmla="*/ 15 w 130"/>
                  <a:gd name="T17" fmla="*/ 21 h 95"/>
                  <a:gd name="T18" fmla="*/ 17 w 130"/>
                  <a:gd name="T19" fmla="*/ 21 h 95"/>
                  <a:gd name="T20" fmla="*/ 20 w 130"/>
                  <a:gd name="T21" fmla="*/ 20 h 95"/>
                  <a:gd name="T22" fmla="*/ 23 w 130"/>
                  <a:gd name="T23" fmla="*/ 19 h 95"/>
                  <a:gd name="T24" fmla="*/ 25 w 130"/>
                  <a:gd name="T25" fmla="*/ 18 h 95"/>
                  <a:gd name="T26" fmla="*/ 27 w 130"/>
                  <a:gd name="T27" fmla="*/ 16 h 95"/>
                  <a:gd name="T28" fmla="*/ 28 w 130"/>
                  <a:gd name="T29" fmla="*/ 15 h 95"/>
                  <a:gd name="T30" fmla="*/ 29 w 130"/>
                  <a:gd name="T31" fmla="*/ 13 h 95"/>
                  <a:gd name="T32" fmla="*/ 29 w 130"/>
                  <a:gd name="T33" fmla="*/ 10 h 95"/>
                  <a:gd name="T34" fmla="*/ 29 w 130"/>
                  <a:gd name="T35" fmla="*/ 8 h 95"/>
                  <a:gd name="T36" fmla="*/ 28 w 130"/>
                  <a:gd name="T37" fmla="*/ 6 h 95"/>
                  <a:gd name="T38" fmla="*/ 27 w 130"/>
                  <a:gd name="T39" fmla="*/ 5 h 95"/>
                  <a:gd name="T40" fmla="*/ 25 w 130"/>
                  <a:gd name="T41" fmla="*/ 3 h 95"/>
                  <a:gd name="T42" fmla="*/ 23 w 130"/>
                  <a:gd name="T43" fmla="*/ 2 h 95"/>
                  <a:gd name="T44" fmla="*/ 20 w 130"/>
                  <a:gd name="T45" fmla="*/ 1 h 95"/>
                  <a:gd name="T46" fmla="*/ 17 w 130"/>
                  <a:gd name="T47" fmla="*/ 0 h 95"/>
                  <a:gd name="T48" fmla="*/ 15 w 130"/>
                  <a:gd name="T49" fmla="*/ 0 h 95"/>
                  <a:gd name="T50" fmla="*/ 12 w 130"/>
                  <a:gd name="T51" fmla="*/ 0 h 95"/>
                  <a:gd name="T52" fmla="*/ 9 w 130"/>
                  <a:gd name="T53" fmla="*/ 1 h 95"/>
                  <a:gd name="T54" fmla="*/ 6 w 130"/>
                  <a:gd name="T55" fmla="*/ 2 h 95"/>
                  <a:gd name="T56" fmla="*/ 4 w 130"/>
                  <a:gd name="T57" fmla="*/ 3 h 95"/>
                  <a:gd name="T58" fmla="*/ 2 w 130"/>
                  <a:gd name="T59" fmla="*/ 5 h 95"/>
                  <a:gd name="T60" fmla="*/ 1 w 130"/>
                  <a:gd name="T61" fmla="*/ 6 h 95"/>
                  <a:gd name="T62" fmla="*/ 0 w 130"/>
                  <a:gd name="T63" fmla="*/ 8 h 95"/>
                  <a:gd name="T64" fmla="*/ 0 w 130"/>
                  <a:gd name="T65" fmla="*/ 10 h 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0"/>
                  <a:gd name="T100" fmla="*/ 0 h 95"/>
                  <a:gd name="T101" fmla="*/ 130 w 130"/>
                  <a:gd name="T102" fmla="*/ 95 h 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0" h="95">
                    <a:moveTo>
                      <a:pt x="0" y="47"/>
                    </a:moveTo>
                    <a:lnTo>
                      <a:pt x="1" y="57"/>
                    </a:lnTo>
                    <a:lnTo>
                      <a:pt x="5" y="66"/>
                    </a:lnTo>
                    <a:lnTo>
                      <a:pt x="10" y="74"/>
                    </a:lnTo>
                    <a:lnTo>
                      <a:pt x="18" y="80"/>
                    </a:lnTo>
                    <a:lnTo>
                      <a:pt x="27" y="87"/>
                    </a:lnTo>
                    <a:lnTo>
                      <a:pt x="39" y="91"/>
                    </a:lnTo>
                    <a:lnTo>
                      <a:pt x="52" y="93"/>
                    </a:lnTo>
                    <a:lnTo>
                      <a:pt x="65" y="95"/>
                    </a:lnTo>
                    <a:lnTo>
                      <a:pt x="78" y="93"/>
                    </a:lnTo>
                    <a:lnTo>
                      <a:pt x="91" y="91"/>
                    </a:lnTo>
                    <a:lnTo>
                      <a:pt x="101" y="87"/>
                    </a:lnTo>
                    <a:lnTo>
                      <a:pt x="112" y="80"/>
                    </a:lnTo>
                    <a:lnTo>
                      <a:pt x="120" y="74"/>
                    </a:lnTo>
                    <a:lnTo>
                      <a:pt x="125" y="66"/>
                    </a:lnTo>
                    <a:lnTo>
                      <a:pt x="129" y="57"/>
                    </a:lnTo>
                    <a:lnTo>
                      <a:pt x="130" y="47"/>
                    </a:lnTo>
                    <a:lnTo>
                      <a:pt x="129" y="38"/>
                    </a:lnTo>
                    <a:lnTo>
                      <a:pt x="125" y="28"/>
                    </a:lnTo>
                    <a:lnTo>
                      <a:pt x="120" y="21"/>
                    </a:lnTo>
                    <a:lnTo>
                      <a:pt x="112" y="13"/>
                    </a:lnTo>
                    <a:lnTo>
                      <a:pt x="101" y="8"/>
                    </a:lnTo>
                    <a:lnTo>
                      <a:pt x="91" y="4"/>
                    </a:lnTo>
                    <a:lnTo>
                      <a:pt x="78" y="1"/>
                    </a:lnTo>
                    <a:lnTo>
                      <a:pt x="65" y="0"/>
                    </a:lnTo>
                    <a:lnTo>
                      <a:pt x="52" y="1"/>
                    </a:lnTo>
                    <a:lnTo>
                      <a:pt x="39" y="4"/>
                    </a:lnTo>
                    <a:lnTo>
                      <a:pt x="27" y="8"/>
                    </a:lnTo>
                    <a:lnTo>
                      <a:pt x="18" y="13"/>
                    </a:lnTo>
                    <a:lnTo>
                      <a:pt x="10" y="21"/>
                    </a:lnTo>
                    <a:lnTo>
                      <a:pt x="5" y="28"/>
                    </a:lnTo>
                    <a:lnTo>
                      <a:pt x="1" y="38"/>
                    </a:lnTo>
                    <a:lnTo>
                      <a:pt x="0" y="47"/>
                    </a:lnTo>
                    <a:close/>
                  </a:path>
                </a:pathLst>
              </a:custGeom>
              <a:solidFill>
                <a:srgbClr val="000000"/>
              </a:solidFill>
              <a:ln w="9525">
                <a:noFill/>
                <a:round/>
                <a:headEnd/>
                <a:tailEnd/>
              </a:ln>
            </p:spPr>
            <p:txBody>
              <a:bodyPr/>
              <a:lstStyle/>
              <a:p>
                <a:pPr rtl="0"/>
                <a:endParaRPr lang="en-US" sz="3800"/>
              </a:p>
            </p:txBody>
          </p:sp>
          <p:sp>
            <p:nvSpPr>
              <p:cNvPr id="41737" name="Freeform 777"/>
              <p:cNvSpPr>
                <a:spLocks/>
              </p:cNvSpPr>
              <p:nvPr/>
            </p:nvSpPr>
            <p:spPr bwMode="auto">
              <a:xfrm flipH="1">
                <a:off x="363" y="1350"/>
                <a:ext cx="49" cy="134"/>
              </a:xfrm>
              <a:custGeom>
                <a:avLst/>
                <a:gdLst>
                  <a:gd name="T0" fmla="*/ 4 w 218"/>
                  <a:gd name="T1" fmla="*/ 0 h 582"/>
                  <a:gd name="T2" fmla="*/ 2 w 218"/>
                  <a:gd name="T3" fmla="*/ 1 h 582"/>
                  <a:gd name="T4" fmla="*/ 1 w 218"/>
                  <a:gd name="T5" fmla="*/ 3 h 582"/>
                  <a:gd name="T6" fmla="*/ 0 w 218"/>
                  <a:gd name="T7" fmla="*/ 5 h 582"/>
                  <a:gd name="T8" fmla="*/ 0 w 218"/>
                  <a:gd name="T9" fmla="*/ 7 h 582"/>
                  <a:gd name="T10" fmla="*/ 39 w 218"/>
                  <a:gd name="T11" fmla="*/ 130 h 582"/>
                  <a:gd name="T12" fmla="*/ 40 w 218"/>
                  <a:gd name="T13" fmla="*/ 132 h 582"/>
                  <a:gd name="T14" fmla="*/ 42 w 218"/>
                  <a:gd name="T15" fmla="*/ 133 h 582"/>
                  <a:gd name="T16" fmla="*/ 44 w 218"/>
                  <a:gd name="T17" fmla="*/ 134 h 582"/>
                  <a:gd name="T18" fmla="*/ 46 w 218"/>
                  <a:gd name="T19" fmla="*/ 134 h 582"/>
                  <a:gd name="T20" fmla="*/ 47 w 218"/>
                  <a:gd name="T21" fmla="*/ 133 h 582"/>
                  <a:gd name="T22" fmla="*/ 49 w 218"/>
                  <a:gd name="T23" fmla="*/ 131 h 582"/>
                  <a:gd name="T24" fmla="*/ 49 w 218"/>
                  <a:gd name="T25" fmla="*/ 129 h 582"/>
                  <a:gd name="T26" fmla="*/ 49 w 218"/>
                  <a:gd name="T27" fmla="*/ 127 h 582"/>
                  <a:gd name="T28" fmla="*/ 10 w 218"/>
                  <a:gd name="T29" fmla="*/ 4 h 582"/>
                  <a:gd name="T30" fmla="*/ 9 w 218"/>
                  <a:gd name="T31" fmla="*/ 2 h 582"/>
                  <a:gd name="T32" fmla="*/ 7 w 218"/>
                  <a:gd name="T33" fmla="*/ 1 h 582"/>
                  <a:gd name="T34" fmla="*/ 6 w 218"/>
                  <a:gd name="T35" fmla="*/ 0 h 582"/>
                  <a:gd name="T36" fmla="*/ 4 w 218"/>
                  <a:gd name="T37" fmla="*/ 0 h 58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582"/>
                  <a:gd name="T59" fmla="*/ 218 w 218"/>
                  <a:gd name="T60" fmla="*/ 582 h 58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582">
                    <a:moveTo>
                      <a:pt x="16" y="1"/>
                    </a:moveTo>
                    <a:lnTo>
                      <a:pt x="8" y="5"/>
                    </a:lnTo>
                    <a:lnTo>
                      <a:pt x="3" y="13"/>
                    </a:lnTo>
                    <a:lnTo>
                      <a:pt x="0" y="21"/>
                    </a:lnTo>
                    <a:lnTo>
                      <a:pt x="1" y="29"/>
                    </a:lnTo>
                    <a:lnTo>
                      <a:pt x="175" y="566"/>
                    </a:lnTo>
                    <a:lnTo>
                      <a:pt x="179" y="574"/>
                    </a:lnTo>
                    <a:lnTo>
                      <a:pt x="187" y="579"/>
                    </a:lnTo>
                    <a:lnTo>
                      <a:pt x="195" y="582"/>
                    </a:lnTo>
                    <a:lnTo>
                      <a:pt x="204" y="580"/>
                    </a:lnTo>
                    <a:lnTo>
                      <a:pt x="211" y="577"/>
                    </a:lnTo>
                    <a:lnTo>
                      <a:pt x="216" y="570"/>
                    </a:lnTo>
                    <a:lnTo>
                      <a:pt x="218" y="562"/>
                    </a:lnTo>
                    <a:lnTo>
                      <a:pt x="217" y="553"/>
                    </a:lnTo>
                    <a:lnTo>
                      <a:pt x="43" y="16"/>
                    </a:lnTo>
                    <a:lnTo>
                      <a:pt x="39" y="8"/>
                    </a:lnTo>
                    <a:lnTo>
                      <a:pt x="32" y="3"/>
                    </a:lnTo>
                    <a:lnTo>
                      <a:pt x="25" y="0"/>
                    </a:lnTo>
                    <a:lnTo>
                      <a:pt x="16" y="1"/>
                    </a:lnTo>
                    <a:close/>
                  </a:path>
                </a:pathLst>
              </a:custGeom>
              <a:solidFill>
                <a:srgbClr val="000000"/>
              </a:solidFill>
              <a:ln w="9525">
                <a:noFill/>
                <a:round/>
                <a:headEnd/>
                <a:tailEnd/>
              </a:ln>
            </p:spPr>
            <p:txBody>
              <a:bodyPr/>
              <a:lstStyle/>
              <a:p>
                <a:pPr rtl="0"/>
                <a:endParaRPr lang="en-US" sz="3800"/>
              </a:p>
            </p:txBody>
          </p:sp>
          <p:sp>
            <p:nvSpPr>
              <p:cNvPr id="41738" name="Freeform 778"/>
              <p:cNvSpPr>
                <a:spLocks/>
              </p:cNvSpPr>
              <p:nvPr/>
            </p:nvSpPr>
            <p:spPr bwMode="auto">
              <a:xfrm flipH="1">
                <a:off x="443" y="1364"/>
                <a:ext cx="49" cy="53"/>
              </a:xfrm>
              <a:custGeom>
                <a:avLst/>
                <a:gdLst>
                  <a:gd name="T0" fmla="*/ 8 w 213"/>
                  <a:gd name="T1" fmla="*/ 8 h 230"/>
                  <a:gd name="T2" fmla="*/ 3 w 213"/>
                  <a:gd name="T3" fmla="*/ 15 h 230"/>
                  <a:gd name="T4" fmla="*/ 0 w 213"/>
                  <a:gd name="T5" fmla="*/ 26 h 230"/>
                  <a:gd name="T6" fmla="*/ 0 w 213"/>
                  <a:gd name="T7" fmla="*/ 39 h 230"/>
                  <a:gd name="T8" fmla="*/ 1 w 213"/>
                  <a:gd name="T9" fmla="*/ 48 h 230"/>
                  <a:gd name="T10" fmla="*/ 4 w 213"/>
                  <a:gd name="T11" fmla="*/ 51 h 230"/>
                  <a:gd name="T12" fmla="*/ 8 w 213"/>
                  <a:gd name="T13" fmla="*/ 50 h 230"/>
                  <a:gd name="T14" fmla="*/ 10 w 213"/>
                  <a:gd name="T15" fmla="*/ 47 h 230"/>
                  <a:gd name="T16" fmla="*/ 10 w 213"/>
                  <a:gd name="T17" fmla="*/ 32 h 230"/>
                  <a:gd name="T18" fmla="*/ 14 w 213"/>
                  <a:gd name="T19" fmla="*/ 16 h 230"/>
                  <a:gd name="T20" fmla="*/ 19 w 213"/>
                  <a:gd name="T21" fmla="*/ 12 h 230"/>
                  <a:gd name="T22" fmla="*/ 23 w 213"/>
                  <a:gd name="T23" fmla="*/ 10 h 230"/>
                  <a:gd name="T24" fmla="*/ 26 w 213"/>
                  <a:gd name="T25" fmla="*/ 10 h 230"/>
                  <a:gd name="T26" fmla="*/ 28 w 213"/>
                  <a:gd name="T27" fmla="*/ 10 h 230"/>
                  <a:gd name="T28" fmla="*/ 29 w 213"/>
                  <a:gd name="T29" fmla="*/ 10 h 230"/>
                  <a:gd name="T30" fmla="*/ 29 w 213"/>
                  <a:gd name="T31" fmla="*/ 11 h 230"/>
                  <a:gd name="T32" fmla="*/ 31 w 213"/>
                  <a:gd name="T33" fmla="*/ 11 h 230"/>
                  <a:gd name="T34" fmla="*/ 33 w 213"/>
                  <a:gd name="T35" fmla="*/ 12 h 230"/>
                  <a:gd name="T36" fmla="*/ 38 w 213"/>
                  <a:gd name="T37" fmla="*/ 22 h 230"/>
                  <a:gd name="T38" fmla="*/ 39 w 213"/>
                  <a:gd name="T39" fmla="*/ 41 h 230"/>
                  <a:gd name="T40" fmla="*/ 38 w 213"/>
                  <a:gd name="T41" fmla="*/ 49 h 230"/>
                  <a:gd name="T42" fmla="*/ 40 w 213"/>
                  <a:gd name="T43" fmla="*/ 52 h 230"/>
                  <a:gd name="T44" fmla="*/ 44 w 213"/>
                  <a:gd name="T45" fmla="*/ 53 h 230"/>
                  <a:gd name="T46" fmla="*/ 47 w 213"/>
                  <a:gd name="T47" fmla="*/ 51 h 230"/>
                  <a:gd name="T48" fmla="*/ 48 w 213"/>
                  <a:gd name="T49" fmla="*/ 47 h 230"/>
                  <a:gd name="T50" fmla="*/ 49 w 213"/>
                  <a:gd name="T51" fmla="*/ 38 h 230"/>
                  <a:gd name="T52" fmla="*/ 49 w 213"/>
                  <a:gd name="T53" fmla="*/ 26 h 230"/>
                  <a:gd name="T54" fmla="*/ 46 w 213"/>
                  <a:gd name="T55" fmla="*/ 13 h 230"/>
                  <a:gd name="T56" fmla="*/ 41 w 213"/>
                  <a:gd name="T57" fmla="*/ 6 h 230"/>
                  <a:gd name="T58" fmla="*/ 39 w 213"/>
                  <a:gd name="T59" fmla="*/ 4 h 230"/>
                  <a:gd name="T60" fmla="*/ 35 w 213"/>
                  <a:gd name="T61" fmla="*/ 2 h 230"/>
                  <a:gd name="T62" fmla="*/ 32 w 213"/>
                  <a:gd name="T63" fmla="*/ 1 h 230"/>
                  <a:gd name="T64" fmla="*/ 30 w 213"/>
                  <a:gd name="T65" fmla="*/ 0 h 230"/>
                  <a:gd name="T66" fmla="*/ 31 w 213"/>
                  <a:gd name="T67" fmla="*/ 1 h 230"/>
                  <a:gd name="T68" fmla="*/ 30 w 213"/>
                  <a:gd name="T69" fmla="*/ 0 h 230"/>
                  <a:gd name="T70" fmla="*/ 27 w 213"/>
                  <a:gd name="T71" fmla="*/ 0 h 230"/>
                  <a:gd name="T72" fmla="*/ 21 w 213"/>
                  <a:gd name="T73" fmla="*/ 0 h 230"/>
                  <a:gd name="T74" fmla="*/ 14 w 213"/>
                  <a:gd name="T75" fmla="*/ 2 h 23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3"/>
                  <a:gd name="T115" fmla="*/ 0 h 230"/>
                  <a:gd name="T116" fmla="*/ 213 w 213"/>
                  <a:gd name="T117" fmla="*/ 230 h 23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3" h="230">
                    <a:moveTo>
                      <a:pt x="46" y="21"/>
                    </a:moveTo>
                    <a:lnTo>
                      <a:pt x="33" y="34"/>
                    </a:lnTo>
                    <a:lnTo>
                      <a:pt x="22" y="49"/>
                    </a:lnTo>
                    <a:lnTo>
                      <a:pt x="13" y="67"/>
                    </a:lnTo>
                    <a:lnTo>
                      <a:pt x="6" y="88"/>
                    </a:lnTo>
                    <a:lnTo>
                      <a:pt x="2" y="113"/>
                    </a:lnTo>
                    <a:lnTo>
                      <a:pt x="0" y="139"/>
                    </a:lnTo>
                    <a:lnTo>
                      <a:pt x="0" y="169"/>
                    </a:lnTo>
                    <a:lnTo>
                      <a:pt x="1" y="200"/>
                    </a:lnTo>
                    <a:lnTo>
                      <a:pt x="3" y="209"/>
                    </a:lnTo>
                    <a:lnTo>
                      <a:pt x="9" y="216"/>
                    </a:lnTo>
                    <a:lnTo>
                      <a:pt x="16" y="220"/>
                    </a:lnTo>
                    <a:lnTo>
                      <a:pt x="24" y="221"/>
                    </a:lnTo>
                    <a:lnTo>
                      <a:pt x="33" y="218"/>
                    </a:lnTo>
                    <a:lnTo>
                      <a:pt x="40" y="213"/>
                    </a:lnTo>
                    <a:lnTo>
                      <a:pt x="44" y="205"/>
                    </a:lnTo>
                    <a:lnTo>
                      <a:pt x="45" y="196"/>
                    </a:lnTo>
                    <a:lnTo>
                      <a:pt x="44" y="139"/>
                    </a:lnTo>
                    <a:lnTo>
                      <a:pt x="49" y="97"/>
                    </a:lnTo>
                    <a:lnTo>
                      <a:pt x="61" y="71"/>
                    </a:lnTo>
                    <a:lnTo>
                      <a:pt x="74" y="56"/>
                    </a:lnTo>
                    <a:lnTo>
                      <a:pt x="81" y="51"/>
                    </a:lnTo>
                    <a:lnTo>
                      <a:pt x="91" y="47"/>
                    </a:lnTo>
                    <a:lnTo>
                      <a:pt x="98" y="44"/>
                    </a:lnTo>
                    <a:lnTo>
                      <a:pt x="106" y="44"/>
                    </a:lnTo>
                    <a:lnTo>
                      <a:pt x="113" y="44"/>
                    </a:lnTo>
                    <a:lnTo>
                      <a:pt x="118" y="44"/>
                    </a:lnTo>
                    <a:lnTo>
                      <a:pt x="122" y="45"/>
                    </a:lnTo>
                    <a:lnTo>
                      <a:pt x="123" y="45"/>
                    </a:lnTo>
                    <a:lnTo>
                      <a:pt x="124" y="45"/>
                    </a:lnTo>
                    <a:lnTo>
                      <a:pt x="126" y="45"/>
                    </a:lnTo>
                    <a:lnTo>
                      <a:pt x="126" y="47"/>
                    </a:lnTo>
                    <a:lnTo>
                      <a:pt x="127" y="47"/>
                    </a:lnTo>
                    <a:lnTo>
                      <a:pt x="133" y="48"/>
                    </a:lnTo>
                    <a:lnTo>
                      <a:pt x="140" y="51"/>
                    </a:lnTo>
                    <a:lnTo>
                      <a:pt x="145" y="54"/>
                    </a:lnTo>
                    <a:lnTo>
                      <a:pt x="150" y="60"/>
                    </a:lnTo>
                    <a:lnTo>
                      <a:pt x="165" y="94"/>
                    </a:lnTo>
                    <a:lnTo>
                      <a:pt x="170" y="135"/>
                    </a:lnTo>
                    <a:lnTo>
                      <a:pt x="169" y="176"/>
                    </a:lnTo>
                    <a:lnTo>
                      <a:pt x="166" y="204"/>
                    </a:lnTo>
                    <a:lnTo>
                      <a:pt x="166" y="213"/>
                    </a:lnTo>
                    <a:lnTo>
                      <a:pt x="169" y="221"/>
                    </a:lnTo>
                    <a:lnTo>
                      <a:pt x="175" y="226"/>
                    </a:lnTo>
                    <a:lnTo>
                      <a:pt x="183" y="230"/>
                    </a:lnTo>
                    <a:lnTo>
                      <a:pt x="192" y="229"/>
                    </a:lnTo>
                    <a:lnTo>
                      <a:pt x="200" y="226"/>
                    </a:lnTo>
                    <a:lnTo>
                      <a:pt x="205" y="220"/>
                    </a:lnTo>
                    <a:lnTo>
                      <a:pt x="209" y="212"/>
                    </a:lnTo>
                    <a:lnTo>
                      <a:pt x="210" y="203"/>
                    </a:lnTo>
                    <a:lnTo>
                      <a:pt x="211" y="186"/>
                    </a:lnTo>
                    <a:lnTo>
                      <a:pt x="213" y="165"/>
                    </a:lnTo>
                    <a:lnTo>
                      <a:pt x="213" y="139"/>
                    </a:lnTo>
                    <a:lnTo>
                      <a:pt x="211" y="112"/>
                    </a:lnTo>
                    <a:lnTo>
                      <a:pt x="206" y="83"/>
                    </a:lnTo>
                    <a:lnTo>
                      <a:pt x="198" y="57"/>
                    </a:lnTo>
                    <a:lnTo>
                      <a:pt x="185" y="34"/>
                    </a:lnTo>
                    <a:lnTo>
                      <a:pt x="180" y="27"/>
                    </a:lnTo>
                    <a:lnTo>
                      <a:pt x="175" y="22"/>
                    </a:lnTo>
                    <a:lnTo>
                      <a:pt x="169" y="17"/>
                    </a:lnTo>
                    <a:lnTo>
                      <a:pt x="162" y="12"/>
                    </a:lnTo>
                    <a:lnTo>
                      <a:pt x="154" y="9"/>
                    </a:lnTo>
                    <a:lnTo>
                      <a:pt x="146" y="6"/>
                    </a:lnTo>
                    <a:lnTo>
                      <a:pt x="139" y="4"/>
                    </a:lnTo>
                    <a:lnTo>
                      <a:pt x="131" y="2"/>
                    </a:lnTo>
                    <a:lnTo>
                      <a:pt x="132" y="2"/>
                    </a:lnTo>
                    <a:lnTo>
                      <a:pt x="133" y="2"/>
                    </a:lnTo>
                    <a:lnTo>
                      <a:pt x="133" y="4"/>
                    </a:lnTo>
                    <a:lnTo>
                      <a:pt x="135" y="4"/>
                    </a:lnTo>
                    <a:lnTo>
                      <a:pt x="132" y="2"/>
                    </a:lnTo>
                    <a:lnTo>
                      <a:pt x="126" y="1"/>
                    </a:lnTo>
                    <a:lnTo>
                      <a:pt x="117" y="0"/>
                    </a:lnTo>
                    <a:lnTo>
                      <a:pt x="105" y="0"/>
                    </a:lnTo>
                    <a:lnTo>
                      <a:pt x="91" y="1"/>
                    </a:lnTo>
                    <a:lnTo>
                      <a:pt x="76" y="4"/>
                    </a:lnTo>
                    <a:lnTo>
                      <a:pt x="61" y="10"/>
                    </a:lnTo>
                    <a:lnTo>
                      <a:pt x="46" y="21"/>
                    </a:lnTo>
                    <a:close/>
                  </a:path>
                </a:pathLst>
              </a:custGeom>
              <a:solidFill>
                <a:srgbClr val="000000"/>
              </a:solidFill>
              <a:ln w="9525">
                <a:noFill/>
                <a:round/>
                <a:headEnd/>
                <a:tailEnd/>
              </a:ln>
            </p:spPr>
            <p:txBody>
              <a:bodyPr/>
              <a:lstStyle/>
              <a:p>
                <a:pPr rtl="0"/>
                <a:endParaRPr lang="en-US" sz="3800"/>
              </a:p>
            </p:txBody>
          </p:sp>
          <p:sp>
            <p:nvSpPr>
              <p:cNvPr id="41739" name="Freeform 779"/>
              <p:cNvSpPr>
                <a:spLocks/>
              </p:cNvSpPr>
              <p:nvPr/>
            </p:nvSpPr>
            <p:spPr bwMode="auto">
              <a:xfrm flipH="1">
                <a:off x="541" y="1408"/>
                <a:ext cx="179" cy="66"/>
              </a:xfrm>
              <a:custGeom>
                <a:avLst/>
                <a:gdLst>
                  <a:gd name="T0" fmla="*/ 1 w 778"/>
                  <a:gd name="T1" fmla="*/ 60 h 286"/>
                  <a:gd name="T2" fmla="*/ 0 w 778"/>
                  <a:gd name="T3" fmla="*/ 66 h 286"/>
                  <a:gd name="T4" fmla="*/ 179 w 778"/>
                  <a:gd name="T5" fmla="*/ 66 h 286"/>
                  <a:gd name="T6" fmla="*/ 178 w 778"/>
                  <a:gd name="T7" fmla="*/ 60 h 286"/>
                  <a:gd name="T8" fmla="*/ 176 w 778"/>
                  <a:gd name="T9" fmla="*/ 54 h 286"/>
                  <a:gd name="T10" fmla="*/ 174 w 778"/>
                  <a:gd name="T11" fmla="*/ 47 h 286"/>
                  <a:gd name="T12" fmla="*/ 171 w 778"/>
                  <a:gd name="T13" fmla="*/ 41 h 286"/>
                  <a:gd name="T14" fmla="*/ 168 w 778"/>
                  <a:gd name="T15" fmla="*/ 36 h 286"/>
                  <a:gd name="T16" fmla="*/ 164 w 778"/>
                  <a:gd name="T17" fmla="*/ 31 h 286"/>
                  <a:gd name="T18" fmla="*/ 159 w 778"/>
                  <a:gd name="T19" fmla="*/ 26 h 286"/>
                  <a:gd name="T20" fmla="*/ 154 w 778"/>
                  <a:gd name="T21" fmla="*/ 21 h 286"/>
                  <a:gd name="T22" fmla="*/ 148 w 778"/>
                  <a:gd name="T23" fmla="*/ 17 h 286"/>
                  <a:gd name="T24" fmla="*/ 142 w 778"/>
                  <a:gd name="T25" fmla="*/ 13 h 286"/>
                  <a:gd name="T26" fmla="*/ 136 w 778"/>
                  <a:gd name="T27" fmla="*/ 10 h 286"/>
                  <a:gd name="T28" fmla="*/ 129 w 778"/>
                  <a:gd name="T29" fmla="*/ 7 h 286"/>
                  <a:gd name="T30" fmla="*/ 121 w 778"/>
                  <a:gd name="T31" fmla="*/ 4 h 286"/>
                  <a:gd name="T32" fmla="*/ 114 w 778"/>
                  <a:gd name="T33" fmla="*/ 3 h 286"/>
                  <a:gd name="T34" fmla="*/ 106 w 778"/>
                  <a:gd name="T35" fmla="*/ 1 h 286"/>
                  <a:gd name="T36" fmla="*/ 98 w 778"/>
                  <a:gd name="T37" fmla="*/ 0 h 286"/>
                  <a:gd name="T38" fmla="*/ 90 w 778"/>
                  <a:gd name="T39" fmla="*/ 0 h 286"/>
                  <a:gd name="T40" fmla="*/ 82 w 778"/>
                  <a:gd name="T41" fmla="*/ 0 h 286"/>
                  <a:gd name="T42" fmla="*/ 74 w 778"/>
                  <a:gd name="T43" fmla="*/ 1 h 286"/>
                  <a:gd name="T44" fmla="*/ 66 w 778"/>
                  <a:gd name="T45" fmla="*/ 3 h 286"/>
                  <a:gd name="T46" fmla="*/ 58 w 778"/>
                  <a:gd name="T47" fmla="*/ 4 h 286"/>
                  <a:gd name="T48" fmla="*/ 51 w 778"/>
                  <a:gd name="T49" fmla="*/ 7 h 286"/>
                  <a:gd name="T50" fmla="*/ 44 w 778"/>
                  <a:gd name="T51" fmla="*/ 10 h 286"/>
                  <a:gd name="T52" fmla="*/ 38 w 778"/>
                  <a:gd name="T53" fmla="*/ 13 h 286"/>
                  <a:gd name="T54" fmla="*/ 31 w 778"/>
                  <a:gd name="T55" fmla="*/ 17 h 286"/>
                  <a:gd name="T56" fmla="*/ 26 w 778"/>
                  <a:gd name="T57" fmla="*/ 21 h 286"/>
                  <a:gd name="T58" fmla="*/ 20 w 778"/>
                  <a:gd name="T59" fmla="*/ 26 h 286"/>
                  <a:gd name="T60" fmla="*/ 15 w 778"/>
                  <a:gd name="T61" fmla="*/ 31 h 286"/>
                  <a:gd name="T62" fmla="*/ 11 w 778"/>
                  <a:gd name="T63" fmla="*/ 36 h 286"/>
                  <a:gd name="T64" fmla="*/ 8 w 778"/>
                  <a:gd name="T65" fmla="*/ 42 h 286"/>
                  <a:gd name="T66" fmla="*/ 5 w 778"/>
                  <a:gd name="T67" fmla="*/ 48 h 286"/>
                  <a:gd name="T68" fmla="*/ 3 w 778"/>
                  <a:gd name="T69" fmla="*/ 54 h 286"/>
                  <a:gd name="T70" fmla="*/ 1 w 778"/>
                  <a:gd name="T71" fmla="*/ 60 h 2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78"/>
                  <a:gd name="T109" fmla="*/ 0 h 286"/>
                  <a:gd name="T110" fmla="*/ 778 w 778"/>
                  <a:gd name="T111" fmla="*/ 286 h 28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78" h="286">
                    <a:moveTo>
                      <a:pt x="4" y="260"/>
                    </a:moveTo>
                    <a:lnTo>
                      <a:pt x="0" y="286"/>
                    </a:lnTo>
                    <a:lnTo>
                      <a:pt x="778" y="286"/>
                    </a:lnTo>
                    <a:lnTo>
                      <a:pt x="774" y="260"/>
                    </a:lnTo>
                    <a:lnTo>
                      <a:pt x="767" y="233"/>
                    </a:lnTo>
                    <a:lnTo>
                      <a:pt x="757" y="205"/>
                    </a:lnTo>
                    <a:lnTo>
                      <a:pt x="744" y="179"/>
                    </a:lnTo>
                    <a:lnTo>
                      <a:pt x="730" y="156"/>
                    </a:lnTo>
                    <a:lnTo>
                      <a:pt x="711" y="133"/>
                    </a:lnTo>
                    <a:lnTo>
                      <a:pt x="691" y="112"/>
                    </a:lnTo>
                    <a:lnTo>
                      <a:pt x="669" y="91"/>
                    </a:lnTo>
                    <a:lnTo>
                      <a:pt x="644" y="73"/>
                    </a:lnTo>
                    <a:lnTo>
                      <a:pt x="618" y="57"/>
                    </a:lnTo>
                    <a:lnTo>
                      <a:pt x="589" y="43"/>
                    </a:lnTo>
                    <a:lnTo>
                      <a:pt x="559" y="30"/>
                    </a:lnTo>
                    <a:lnTo>
                      <a:pt x="528" y="19"/>
                    </a:lnTo>
                    <a:lnTo>
                      <a:pt x="496" y="12"/>
                    </a:lnTo>
                    <a:lnTo>
                      <a:pt x="462" y="5"/>
                    </a:lnTo>
                    <a:lnTo>
                      <a:pt x="427" y="1"/>
                    </a:lnTo>
                    <a:lnTo>
                      <a:pt x="390" y="0"/>
                    </a:lnTo>
                    <a:lnTo>
                      <a:pt x="355" y="1"/>
                    </a:lnTo>
                    <a:lnTo>
                      <a:pt x="320" y="5"/>
                    </a:lnTo>
                    <a:lnTo>
                      <a:pt x="285" y="12"/>
                    </a:lnTo>
                    <a:lnTo>
                      <a:pt x="253" y="19"/>
                    </a:lnTo>
                    <a:lnTo>
                      <a:pt x="221" y="30"/>
                    </a:lnTo>
                    <a:lnTo>
                      <a:pt x="191" y="43"/>
                    </a:lnTo>
                    <a:lnTo>
                      <a:pt x="163" y="58"/>
                    </a:lnTo>
                    <a:lnTo>
                      <a:pt x="136" y="74"/>
                    </a:lnTo>
                    <a:lnTo>
                      <a:pt x="111" y="92"/>
                    </a:lnTo>
                    <a:lnTo>
                      <a:pt x="87" y="113"/>
                    </a:lnTo>
                    <a:lnTo>
                      <a:pt x="67" y="134"/>
                    </a:lnTo>
                    <a:lnTo>
                      <a:pt x="48" y="157"/>
                    </a:lnTo>
                    <a:lnTo>
                      <a:pt x="34" y="181"/>
                    </a:lnTo>
                    <a:lnTo>
                      <a:pt x="21" y="207"/>
                    </a:lnTo>
                    <a:lnTo>
                      <a:pt x="11" y="233"/>
                    </a:lnTo>
                    <a:lnTo>
                      <a:pt x="4" y="260"/>
                    </a:lnTo>
                    <a:close/>
                  </a:path>
                </a:pathLst>
              </a:custGeom>
              <a:solidFill>
                <a:srgbClr val="000000"/>
              </a:solidFill>
              <a:ln w="9525">
                <a:noFill/>
                <a:round/>
                <a:headEnd/>
                <a:tailEnd/>
              </a:ln>
            </p:spPr>
            <p:txBody>
              <a:bodyPr/>
              <a:lstStyle/>
              <a:p>
                <a:pPr rtl="0"/>
                <a:endParaRPr lang="en-US" sz="3800"/>
              </a:p>
            </p:txBody>
          </p:sp>
          <p:sp>
            <p:nvSpPr>
              <p:cNvPr id="41740" name="Freeform 780"/>
              <p:cNvSpPr>
                <a:spLocks/>
              </p:cNvSpPr>
              <p:nvPr/>
            </p:nvSpPr>
            <p:spPr bwMode="auto">
              <a:xfrm flipH="1">
                <a:off x="554" y="1418"/>
                <a:ext cx="153" cy="45"/>
              </a:xfrm>
              <a:custGeom>
                <a:avLst/>
                <a:gdLst>
                  <a:gd name="T0" fmla="*/ 77 w 666"/>
                  <a:gd name="T1" fmla="*/ 0 h 198"/>
                  <a:gd name="T2" fmla="*/ 83 w 666"/>
                  <a:gd name="T3" fmla="*/ 0 h 198"/>
                  <a:gd name="T4" fmla="*/ 90 w 666"/>
                  <a:gd name="T5" fmla="*/ 1 h 198"/>
                  <a:gd name="T6" fmla="*/ 96 w 666"/>
                  <a:gd name="T7" fmla="*/ 2 h 198"/>
                  <a:gd name="T8" fmla="*/ 103 w 666"/>
                  <a:gd name="T9" fmla="*/ 3 h 198"/>
                  <a:gd name="T10" fmla="*/ 109 w 666"/>
                  <a:gd name="T11" fmla="*/ 5 h 198"/>
                  <a:gd name="T12" fmla="*/ 114 w 666"/>
                  <a:gd name="T13" fmla="*/ 8 h 198"/>
                  <a:gd name="T14" fmla="*/ 120 w 666"/>
                  <a:gd name="T15" fmla="*/ 10 h 198"/>
                  <a:gd name="T16" fmla="*/ 125 w 666"/>
                  <a:gd name="T17" fmla="*/ 13 h 198"/>
                  <a:gd name="T18" fmla="*/ 130 w 666"/>
                  <a:gd name="T19" fmla="*/ 16 h 198"/>
                  <a:gd name="T20" fmla="*/ 135 w 666"/>
                  <a:gd name="T21" fmla="*/ 19 h 198"/>
                  <a:gd name="T22" fmla="*/ 139 w 666"/>
                  <a:gd name="T23" fmla="*/ 23 h 198"/>
                  <a:gd name="T24" fmla="*/ 142 w 666"/>
                  <a:gd name="T25" fmla="*/ 27 h 198"/>
                  <a:gd name="T26" fmla="*/ 146 w 666"/>
                  <a:gd name="T27" fmla="*/ 31 h 198"/>
                  <a:gd name="T28" fmla="*/ 149 w 666"/>
                  <a:gd name="T29" fmla="*/ 35 h 198"/>
                  <a:gd name="T30" fmla="*/ 151 w 666"/>
                  <a:gd name="T31" fmla="*/ 40 h 198"/>
                  <a:gd name="T32" fmla="*/ 153 w 666"/>
                  <a:gd name="T33" fmla="*/ 45 h 198"/>
                  <a:gd name="T34" fmla="*/ 149 w 666"/>
                  <a:gd name="T35" fmla="*/ 45 h 198"/>
                  <a:gd name="T36" fmla="*/ 143 w 666"/>
                  <a:gd name="T37" fmla="*/ 45 h 198"/>
                  <a:gd name="T38" fmla="*/ 135 w 666"/>
                  <a:gd name="T39" fmla="*/ 45 h 198"/>
                  <a:gd name="T40" fmla="*/ 126 w 666"/>
                  <a:gd name="T41" fmla="*/ 45 h 198"/>
                  <a:gd name="T42" fmla="*/ 115 w 666"/>
                  <a:gd name="T43" fmla="*/ 45 h 198"/>
                  <a:gd name="T44" fmla="*/ 102 w 666"/>
                  <a:gd name="T45" fmla="*/ 45 h 198"/>
                  <a:gd name="T46" fmla="*/ 90 w 666"/>
                  <a:gd name="T47" fmla="*/ 45 h 198"/>
                  <a:gd name="T48" fmla="*/ 77 w 666"/>
                  <a:gd name="T49" fmla="*/ 45 h 198"/>
                  <a:gd name="T50" fmla="*/ 63 w 666"/>
                  <a:gd name="T51" fmla="*/ 45 h 198"/>
                  <a:gd name="T52" fmla="*/ 51 w 666"/>
                  <a:gd name="T53" fmla="*/ 45 h 198"/>
                  <a:gd name="T54" fmla="*/ 38 w 666"/>
                  <a:gd name="T55" fmla="*/ 45 h 198"/>
                  <a:gd name="T56" fmla="*/ 27 w 666"/>
                  <a:gd name="T57" fmla="*/ 45 h 198"/>
                  <a:gd name="T58" fmla="*/ 18 w 666"/>
                  <a:gd name="T59" fmla="*/ 45 h 198"/>
                  <a:gd name="T60" fmla="*/ 10 w 666"/>
                  <a:gd name="T61" fmla="*/ 45 h 198"/>
                  <a:gd name="T62" fmla="*/ 4 w 666"/>
                  <a:gd name="T63" fmla="*/ 45 h 198"/>
                  <a:gd name="T64" fmla="*/ 0 w 666"/>
                  <a:gd name="T65" fmla="*/ 45 h 198"/>
                  <a:gd name="T66" fmla="*/ 2 w 666"/>
                  <a:gd name="T67" fmla="*/ 40 h 198"/>
                  <a:gd name="T68" fmla="*/ 4 w 666"/>
                  <a:gd name="T69" fmla="*/ 35 h 198"/>
                  <a:gd name="T70" fmla="*/ 7 w 666"/>
                  <a:gd name="T71" fmla="*/ 31 h 198"/>
                  <a:gd name="T72" fmla="*/ 11 w 666"/>
                  <a:gd name="T73" fmla="*/ 27 h 198"/>
                  <a:gd name="T74" fmla="*/ 14 w 666"/>
                  <a:gd name="T75" fmla="*/ 23 h 198"/>
                  <a:gd name="T76" fmla="*/ 19 w 666"/>
                  <a:gd name="T77" fmla="*/ 19 h 198"/>
                  <a:gd name="T78" fmla="*/ 23 w 666"/>
                  <a:gd name="T79" fmla="*/ 16 h 198"/>
                  <a:gd name="T80" fmla="*/ 28 w 666"/>
                  <a:gd name="T81" fmla="*/ 13 h 198"/>
                  <a:gd name="T82" fmla="*/ 33 w 666"/>
                  <a:gd name="T83" fmla="*/ 10 h 198"/>
                  <a:gd name="T84" fmla="*/ 39 w 666"/>
                  <a:gd name="T85" fmla="*/ 8 h 198"/>
                  <a:gd name="T86" fmla="*/ 45 w 666"/>
                  <a:gd name="T87" fmla="*/ 5 h 198"/>
                  <a:gd name="T88" fmla="*/ 51 w 666"/>
                  <a:gd name="T89" fmla="*/ 3 h 198"/>
                  <a:gd name="T90" fmla="*/ 57 w 666"/>
                  <a:gd name="T91" fmla="*/ 2 h 198"/>
                  <a:gd name="T92" fmla="*/ 63 w 666"/>
                  <a:gd name="T93" fmla="*/ 1 h 198"/>
                  <a:gd name="T94" fmla="*/ 70 w 666"/>
                  <a:gd name="T95" fmla="*/ 0 h 198"/>
                  <a:gd name="T96" fmla="*/ 77 w 666"/>
                  <a:gd name="T97" fmla="*/ 0 h 19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66"/>
                  <a:gd name="T148" fmla="*/ 0 h 198"/>
                  <a:gd name="T149" fmla="*/ 666 w 666"/>
                  <a:gd name="T150" fmla="*/ 198 h 19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66" h="198">
                    <a:moveTo>
                      <a:pt x="334" y="0"/>
                    </a:moveTo>
                    <a:lnTo>
                      <a:pt x="363" y="1"/>
                    </a:lnTo>
                    <a:lnTo>
                      <a:pt x="393" y="4"/>
                    </a:lnTo>
                    <a:lnTo>
                      <a:pt x="420" y="8"/>
                    </a:lnTo>
                    <a:lnTo>
                      <a:pt x="447" y="14"/>
                    </a:lnTo>
                    <a:lnTo>
                      <a:pt x="473" y="24"/>
                    </a:lnTo>
                    <a:lnTo>
                      <a:pt x="498" y="33"/>
                    </a:lnTo>
                    <a:lnTo>
                      <a:pt x="523" y="43"/>
                    </a:lnTo>
                    <a:lnTo>
                      <a:pt x="545" y="56"/>
                    </a:lnTo>
                    <a:lnTo>
                      <a:pt x="567" y="70"/>
                    </a:lnTo>
                    <a:lnTo>
                      <a:pt x="587" y="85"/>
                    </a:lnTo>
                    <a:lnTo>
                      <a:pt x="605" y="102"/>
                    </a:lnTo>
                    <a:lnTo>
                      <a:pt x="620" y="119"/>
                    </a:lnTo>
                    <a:lnTo>
                      <a:pt x="635" y="137"/>
                    </a:lnTo>
                    <a:lnTo>
                      <a:pt x="648" y="156"/>
                    </a:lnTo>
                    <a:lnTo>
                      <a:pt x="658" y="177"/>
                    </a:lnTo>
                    <a:lnTo>
                      <a:pt x="666" y="198"/>
                    </a:lnTo>
                    <a:lnTo>
                      <a:pt x="650" y="198"/>
                    </a:lnTo>
                    <a:lnTo>
                      <a:pt x="624" y="198"/>
                    </a:lnTo>
                    <a:lnTo>
                      <a:pt x="589" y="198"/>
                    </a:lnTo>
                    <a:lnTo>
                      <a:pt x="548" y="198"/>
                    </a:lnTo>
                    <a:lnTo>
                      <a:pt x="499" y="198"/>
                    </a:lnTo>
                    <a:lnTo>
                      <a:pt x="446" y="198"/>
                    </a:lnTo>
                    <a:lnTo>
                      <a:pt x="390" y="198"/>
                    </a:lnTo>
                    <a:lnTo>
                      <a:pt x="333" y="198"/>
                    </a:lnTo>
                    <a:lnTo>
                      <a:pt x="276" y="198"/>
                    </a:lnTo>
                    <a:lnTo>
                      <a:pt x="220" y="198"/>
                    </a:lnTo>
                    <a:lnTo>
                      <a:pt x="167" y="198"/>
                    </a:lnTo>
                    <a:lnTo>
                      <a:pt x="119" y="198"/>
                    </a:lnTo>
                    <a:lnTo>
                      <a:pt x="77" y="198"/>
                    </a:lnTo>
                    <a:lnTo>
                      <a:pt x="42" y="198"/>
                    </a:lnTo>
                    <a:lnTo>
                      <a:pt x="16" y="198"/>
                    </a:lnTo>
                    <a:lnTo>
                      <a:pt x="0" y="198"/>
                    </a:lnTo>
                    <a:lnTo>
                      <a:pt x="8" y="177"/>
                    </a:lnTo>
                    <a:lnTo>
                      <a:pt x="18" y="156"/>
                    </a:lnTo>
                    <a:lnTo>
                      <a:pt x="31" y="137"/>
                    </a:lnTo>
                    <a:lnTo>
                      <a:pt x="46" y="119"/>
                    </a:lnTo>
                    <a:lnTo>
                      <a:pt x="63" y="102"/>
                    </a:lnTo>
                    <a:lnTo>
                      <a:pt x="81" y="85"/>
                    </a:lnTo>
                    <a:lnTo>
                      <a:pt x="100" y="70"/>
                    </a:lnTo>
                    <a:lnTo>
                      <a:pt x="121" y="56"/>
                    </a:lnTo>
                    <a:lnTo>
                      <a:pt x="145" y="43"/>
                    </a:lnTo>
                    <a:lnTo>
                      <a:pt x="168" y="33"/>
                    </a:lnTo>
                    <a:lnTo>
                      <a:pt x="194" y="24"/>
                    </a:lnTo>
                    <a:lnTo>
                      <a:pt x="220" y="14"/>
                    </a:lnTo>
                    <a:lnTo>
                      <a:pt x="247" y="8"/>
                    </a:lnTo>
                    <a:lnTo>
                      <a:pt x="276" y="4"/>
                    </a:lnTo>
                    <a:lnTo>
                      <a:pt x="304" y="1"/>
                    </a:lnTo>
                    <a:lnTo>
                      <a:pt x="334" y="0"/>
                    </a:lnTo>
                    <a:close/>
                  </a:path>
                </a:pathLst>
              </a:custGeom>
              <a:solidFill>
                <a:srgbClr val="C0C0C0"/>
              </a:solidFill>
              <a:ln w="9525">
                <a:noFill/>
                <a:round/>
                <a:headEnd/>
                <a:tailEnd/>
              </a:ln>
            </p:spPr>
            <p:txBody>
              <a:bodyPr/>
              <a:lstStyle/>
              <a:p>
                <a:pPr rtl="0"/>
                <a:endParaRPr lang="en-US" sz="3800"/>
              </a:p>
            </p:txBody>
          </p:sp>
          <p:sp>
            <p:nvSpPr>
              <p:cNvPr id="41741" name="Freeform 781"/>
              <p:cNvSpPr>
                <a:spLocks/>
              </p:cNvSpPr>
              <p:nvPr/>
            </p:nvSpPr>
            <p:spPr bwMode="auto">
              <a:xfrm flipH="1">
                <a:off x="541" y="1463"/>
                <a:ext cx="179" cy="31"/>
              </a:xfrm>
              <a:custGeom>
                <a:avLst/>
                <a:gdLst>
                  <a:gd name="T0" fmla="*/ 173 w 778"/>
                  <a:gd name="T1" fmla="*/ 0 h 135"/>
                  <a:gd name="T2" fmla="*/ 2 w 778"/>
                  <a:gd name="T3" fmla="*/ 0 h 135"/>
                  <a:gd name="T4" fmla="*/ 1 w 778"/>
                  <a:gd name="T5" fmla="*/ 4 h 135"/>
                  <a:gd name="T6" fmla="*/ 0 w 778"/>
                  <a:gd name="T7" fmla="*/ 14 h 135"/>
                  <a:gd name="T8" fmla="*/ 0 w 778"/>
                  <a:gd name="T9" fmla="*/ 17 h 135"/>
                  <a:gd name="T10" fmla="*/ 0 w 778"/>
                  <a:gd name="T11" fmla="*/ 20 h 135"/>
                  <a:gd name="T12" fmla="*/ 1 w 778"/>
                  <a:gd name="T13" fmla="*/ 24 h 135"/>
                  <a:gd name="T14" fmla="*/ 2 w 778"/>
                  <a:gd name="T15" fmla="*/ 27 h 135"/>
                  <a:gd name="T16" fmla="*/ 3 w 778"/>
                  <a:gd name="T17" fmla="*/ 31 h 135"/>
                  <a:gd name="T18" fmla="*/ 176 w 778"/>
                  <a:gd name="T19" fmla="*/ 31 h 135"/>
                  <a:gd name="T20" fmla="*/ 177 w 778"/>
                  <a:gd name="T21" fmla="*/ 27 h 135"/>
                  <a:gd name="T22" fmla="*/ 178 w 778"/>
                  <a:gd name="T23" fmla="*/ 24 h 135"/>
                  <a:gd name="T24" fmla="*/ 179 w 778"/>
                  <a:gd name="T25" fmla="*/ 20 h 135"/>
                  <a:gd name="T26" fmla="*/ 179 w 778"/>
                  <a:gd name="T27" fmla="*/ 17 h 135"/>
                  <a:gd name="T28" fmla="*/ 179 w 778"/>
                  <a:gd name="T29" fmla="*/ 14 h 135"/>
                  <a:gd name="T30" fmla="*/ 177 w 778"/>
                  <a:gd name="T31" fmla="*/ 0 h 135"/>
                  <a:gd name="T32" fmla="*/ 173 w 778"/>
                  <a:gd name="T33" fmla="*/ 0 h 1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78"/>
                  <a:gd name="T52" fmla="*/ 0 h 135"/>
                  <a:gd name="T53" fmla="*/ 778 w 778"/>
                  <a:gd name="T54" fmla="*/ 135 h 1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78" h="135">
                    <a:moveTo>
                      <a:pt x="752" y="1"/>
                    </a:moveTo>
                    <a:lnTo>
                      <a:pt x="7" y="1"/>
                    </a:lnTo>
                    <a:lnTo>
                      <a:pt x="4" y="19"/>
                    </a:lnTo>
                    <a:lnTo>
                      <a:pt x="0" y="62"/>
                    </a:lnTo>
                    <a:lnTo>
                      <a:pt x="0" y="76"/>
                    </a:lnTo>
                    <a:lnTo>
                      <a:pt x="2" y="89"/>
                    </a:lnTo>
                    <a:lnTo>
                      <a:pt x="4" y="104"/>
                    </a:lnTo>
                    <a:lnTo>
                      <a:pt x="7" y="118"/>
                    </a:lnTo>
                    <a:lnTo>
                      <a:pt x="11" y="135"/>
                    </a:lnTo>
                    <a:lnTo>
                      <a:pt x="767" y="135"/>
                    </a:lnTo>
                    <a:lnTo>
                      <a:pt x="771" y="118"/>
                    </a:lnTo>
                    <a:lnTo>
                      <a:pt x="774" y="104"/>
                    </a:lnTo>
                    <a:lnTo>
                      <a:pt x="776" y="89"/>
                    </a:lnTo>
                    <a:lnTo>
                      <a:pt x="778" y="76"/>
                    </a:lnTo>
                    <a:lnTo>
                      <a:pt x="778" y="62"/>
                    </a:lnTo>
                    <a:lnTo>
                      <a:pt x="771" y="0"/>
                    </a:lnTo>
                    <a:lnTo>
                      <a:pt x="752" y="1"/>
                    </a:lnTo>
                    <a:close/>
                  </a:path>
                </a:pathLst>
              </a:custGeom>
              <a:solidFill>
                <a:srgbClr val="000000"/>
              </a:solidFill>
              <a:ln w="9525">
                <a:noFill/>
                <a:round/>
                <a:headEnd/>
                <a:tailEnd/>
              </a:ln>
            </p:spPr>
            <p:txBody>
              <a:bodyPr/>
              <a:lstStyle/>
              <a:p>
                <a:pPr rtl="0"/>
                <a:endParaRPr lang="en-US" sz="3800"/>
              </a:p>
            </p:txBody>
          </p:sp>
          <p:sp>
            <p:nvSpPr>
              <p:cNvPr id="41742" name="Freeform 782"/>
              <p:cNvSpPr>
                <a:spLocks/>
              </p:cNvSpPr>
              <p:nvPr/>
            </p:nvSpPr>
            <p:spPr bwMode="auto">
              <a:xfrm flipH="1">
                <a:off x="551" y="1474"/>
                <a:ext cx="159" cy="10"/>
              </a:xfrm>
              <a:custGeom>
                <a:avLst/>
                <a:gdLst>
                  <a:gd name="T0" fmla="*/ 159 w 689"/>
                  <a:gd name="T1" fmla="*/ 0 h 46"/>
                  <a:gd name="T2" fmla="*/ 159 w 689"/>
                  <a:gd name="T3" fmla="*/ 2 h 46"/>
                  <a:gd name="T4" fmla="*/ 159 w 689"/>
                  <a:gd name="T5" fmla="*/ 3 h 46"/>
                  <a:gd name="T6" fmla="*/ 159 w 689"/>
                  <a:gd name="T7" fmla="*/ 3 h 46"/>
                  <a:gd name="T8" fmla="*/ 159 w 689"/>
                  <a:gd name="T9" fmla="*/ 4 h 46"/>
                  <a:gd name="T10" fmla="*/ 159 w 689"/>
                  <a:gd name="T11" fmla="*/ 5 h 46"/>
                  <a:gd name="T12" fmla="*/ 159 w 689"/>
                  <a:gd name="T13" fmla="*/ 7 h 46"/>
                  <a:gd name="T14" fmla="*/ 159 w 689"/>
                  <a:gd name="T15" fmla="*/ 8 h 46"/>
                  <a:gd name="T16" fmla="*/ 158 w 689"/>
                  <a:gd name="T17" fmla="*/ 10 h 46"/>
                  <a:gd name="T18" fmla="*/ 155 w 689"/>
                  <a:gd name="T19" fmla="*/ 10 h 46"/>
                  <a:gd name="T20" fmla="*/ 150 w 689"/>
                  <a:gd name="T21" fmla="*/ 10 h 46"/>
                  <a:gd name="T22" fmla="*/ 141 w 689"/>
                  <a:gd name="T23" fmla="*/ 10 h 46"/>
                  <a:gd name="T24" fmla="*/ 131 w 689"/>
                  <a:gd name="T25" fmla="*/ 10 h 46"/>
                  <a:gd name="T26" fmla="*/ 120 w 689"/>
                  <a:gd name="T27" fmla="*/ 10 h 46"/>
                  <a:gd name="T28" fmla="*/ 107 w 689"/>
                  <a:gd name="T29" fmla="*/ 10 h 46"/>
                  <a:gd name="T30" fmla="*/ 93 w 689"/>
                  <a:gd name="T31" fmla="*/ 10 h 46"/>
                  <a:gd name="T32" fmla="*/ 79 w 689"/>
                  <a:gd name="T33" fmla="*/ 10 h 46"/>
                  <a:gd name="T34" fmla="*/ 66 w 689"/>
                  <a:gd name="T35" fmla="*/ 10 h 46"/>
                  <a:gd name="T36" fmla="*/ 52 w 689"/>
                  <a:gd name="T37" fmla="*/ 10 h 46"/>
                  <a:gd name="T38" fmla="*/ 39 w 689"/>
                  <a:gd name="T39" fmla="*/ 10 h 46"/>
                  <a:gd name="T40" fmla="*/ 27 w 689"/>
                  <a:gd name="T41" fmla="*/ 10 h 46"/>
                  <a:gd name="T42" fmla="*/ 18 w 689"/>
                  <a:gd name="T43" fmla="*/ 10 h 46"/>
                  <a:gd name="T44" fmla="*/ 9 w 689"/>
                  <a:gd name="T45" fmla="*/ 10 h 46"/>
                  <a:gd name="T46" fmla="*/ 3 w 689"/>
                  <a:gd name="T47" fmla="*/ 10 h 46"/>
                  <a:gd name="T48" fmla="*/ 0 w 689"/>
                  <a:gd name="T49" fmla="*/ 10 h 46"/>
                  <a:gd name="T50" fmla="*/ 0 w 689"/>
                  <a:gd name="T51" fmla="*/ 8 h 46"/>
                  <a:gd name="T52" fmla="*/ 0 w 689"/>
                  <a:gd name="T53" fmla="*/ 7 h 46"/>
                  <a:gd name="T54" fmla="*/ 0 w 689"/>
                  <a:gd name="T55" fmla="*/ 5 h 46"/>
                  <a:gd name="T56" fmla="*/ 0 w 689"/>
                  <a:gd name="T57" fmla="*/ 4 h 46"/>
                  <a:gd name="T58" fmla="*/ 0 w 689"/>
                  <a:gd name="T59" fmla="*/ 3 h 46"/>
                  <a:gd name="T60" fmla="*/ 0 w 689"/>
                  <a:gd name="T61" fmla="*/ 3 h 46"/>
                  <a:gd name="T62" fmla="*/ 0 w 689"/>
                  <a:gd name="T63" fmla="*/ 2 h 46"/>
                  <a:gd name="T64" fmla="*/ 0 w 689"/>
                  <a:gd name="T65" fmla="*/ 0 h 46"/>
                  <a:gd name="T66" fmla="*/ 3 w 689"/>
                  <a:gd name="T67" fmla="*/ 0 h 46"/>
                  <a:gd name="T68" fmla="*/ 9 w 689"/>
                  <a:gd name="T69" fmla="*/ 0 h 46"/>
                  <a:gd name="T70" fmla="*/ 17 w 689"/>
                  <a:gd name="T71" fmla="*/ 0 h 46"/>
                  <a:gd name="T72" fmla="*/ 27 w 689"/>
                  <a:gd name="T73" fmla="*/ 0 h 46"/>
                  <a:gd name="T74" fmla="*/ 39 w 689"/>
                  <a:gd name="T75" fmla="*/ 0 h 46"/>
                  <a:gd name="T76" fmla="*/ 52 w 689"/>
                  <a:gd name="T77" fmla="*/ 0 h 46"/>
                  <a:gd name="T78" fmla="*/ 65 w 689"/>
                  <a:gd name="T79" fmla="*/ 0 h 46"/>
                  <a:gd name="T80" fmla="*/ 79 w 689"/>
                  <a:gd name="T81" fmla="*/ 0 h 46"/>
                  <a:gd name="T82" fmla="*/ 93 w 689"/>
                  <a:gd name="T83" fmla="*/ 0 h 46"/>
                  <a:gd name="T84" fmla="*/ 107 w 689"/>
                  <a:gd name="T85" fmla="*/ 0 h 46"/>
                  <a:gd name="T86" fmla="*/ 120 w 689"/>
                  <a:gd name="T87" fmla="*/ 0 h 46"/>
                  <a:gd name="T88" fmla="*/ 132 w 689"/>
                  <a:gd name="T89" fmla="*/ 0 h 46"/>
                  <a:gd name="T90" fmla="*/ 141 w 689"/>
                  <a:gd name="T91" fmla="*/ 0 h 46"/>
                  <a:gd name="T92" fmla="*/ 150 w 689"/>
                  <a:gd name="T93" fmla="*/ 0 h 46"/>
                  <a:gd name="T94" fmla="*/ 156 w 689"/>
                  <a:gd name="T95" fmla="*/ 0 h 46"/>
                  <a:gd name="T96" fmla="*/ 159 w 689"/>
                  <a:gd name="T97" fmla="*/ 0 h 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89"/>
                  <a:gd name="T148" fmla="*/ 0 h 46"/>
                  <a:gd name="T149" fmla="*/ 689 w 689"/>
                  <a:gd name="T150" fmla="*/ 46 h 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89" h="46">
                    <a:moveTo>
                      <a:pt x="687" y="0"/>
                    </a:moveTo>
                    <a:lnTo>
                      <a:pt x="689" y="7"/>
                    </a:lnTo>
                    <a:lnTo>
                      <a:pt x="689" y="12"/>
                    </a:lnTo>
                    <a:lnTo>
                      <a:pt x="689" y="16"/>
                    </a:lnTo>
                    <a:lnTo>
                      <a:pt x="689" y="17"/>
                    </a:lnTo>
                    <a:lnTo>
                      <a:pt x="689" y="25"/>
                    </a:lnTo>
                    <a:lnTo>
                      <a:pt x="687" y="31"/>
                    </a:lnTo>
                    <a:lnTo>
                      <a:pt x="687" y="39"/>
                    </a:lnTo>
                    <a:lnTo>
                      <a:pt x="686" y="46"/>
                    </a:lnTo>
                    <a:lnTo>
                      <a:pt x="673" y="46"/>
                    </a:lnTo>
                    <a:lnTo>
                      <a:pt x="648" y="46"/>
                    </a:lnTo>
                    <a:lnTo>
                      <a:pt x="612" y="46"/>
                    </a:lnTo>
                    <a:lnTo>
                      <a:pt x="569" y="46"/>
                    </a:lnTo>
                    <a:lnTo>
                      <a:pt x="518" y="46"/>
                    </a:lnTo>
                    <a:lnTo>
                      <a:pt x="464" y="46"/>
                    </a:lnTo>
                    <a:lnTo>
                      <a:pt x="404" y="46"/>
                    </a:lnTo>
                    <a:lnTo>
                      <a:pt x="344" y="46"/>
                    </a:lnTo>
                    <a:lnTo>
                      <a:pt x="284" y="46"/>
                    </a:lnTo>
                    <a:lnTo>
                      <a:pt x="224" y="46"/>
                    </a:lnTo>
                    <a:lnTo>
                      <a:pt x="170" y="46"/>
                    </a:lnTo>
                    <a:lnTo>
                      <a:pt x="119" y="46"/>
                    </a:lnTo>
                    <a:lnTo>
                      <a:pt x="76" y="46"/>
                    </a:lnTo>
                    <a:lnTo>
                      <a:pt x="40" y="46"/>
                    </a:lnTo>
                    <a:lnTo>
                      <a:pt x="15" y="46"/>
                    </a:lnTo>
                    <a:lnTo>
                      <a:pt x="2" y="46"/>
                    </a:lnTo>
                    <a:lnTo>
                      <a:pt x="1" y="39"/>
                    </a:lnTo>
                    <a:lnTo>
                      <a:pt x="1" y="31"/>
                    </a:lnTo>
                    <a:lnTo>
                      <a:pt x="0" y="24"/>
                    </a:lnTo>
                    <a:lnTo>
                      <a:pt x="0" y="17"/>
                    </a:lnTo>
                    <a:lnTo>
                      <a:pt x="0" y="16"/>
                    </a:lnTo>
                    <a:lnTo>
                      <a:pt x="0" y="12"/>
                    </a:lnTo>
                    <a:lnTo>
                      <a:pt x="0" y="7"/>
                    </a:lnTo>
                    <a:lnTo>
                      <a:pt x="1" y="0"/>
                    </a:lnTo>
                    <a:lnTo>
                      <a:pt x="14" y="0"/>
                    </a:lnTo>
                    <a:lnTo>
                      <a:pt x="40" y="0"/>
                    </a:lnTo>
                    <a:lnTo>
                      <a:pt x="75" y="0"/>
                    </a:lnTo>
                    <a:lnTo>
                      <a:pt x="118" y="0"/>
                    </a:lnTo>
                    <a:lnTo>
                      <a:pt x="169" y="0"/>
                    </a:lnTo>
                    <a:lnTo>
                      <a:pt x="224" y="0"/>
                    </a:lnTo>
                    <a:lnTo>
                      <a:pt x="283" y="0"/>
                    </a:lnTo>
                    <a:lnTo>
                      <a:pt x="344" y="0"/>
                    </a:lnTo>
                    <a:lnTo>
                      <a:pt x="405" y="0"/>
                    </a:lnTo>
                    <a:lnTo>
                      <a:pt x="464" y="0"/>
                    </a:lnTo>
                    <a:lnTo>
                      <a:pt x="520" y="0"/>
                    </a:lnTo>
                    <a:lnTo>
                      <a:pt x="570" y="0"/>
                    </a:lnTo>
                    <a:lnTo>
                      <a:pt x="613" y="0"/>
                    </a:lnTo>
                    <a:lnTo>
                      <a:pt x="648" y="0"/>
                    </a:lnTo>
                    <a:lnTo>
                      <a:pt x="674" y="0"/>
                    </a:lnTo>
                    <a:lnTo>
                      <a:pt x="687" y="0"/>
                    </a:lnTo>
                    <a:close/>
                  </a:path>
                </a:pathLst>
              </a:custGeom>
              <a:solidFill>
                <a:srgbClr val="C0C0C0"/>
              </a:solidFill>
              <a:ln w="9525">
                <a:noFill/>
                <a:round/>
                <a:headEnd/>
                <a:tailEnd/>
              </a:ln>
            </p:spPr>
            <p:txBody>
              <a:bodyPr/>
              <a:lstStyle/>
              <a:p>
                <a:pPr rtl="0"/>
                <a:endParaRPr lang="en-US" sz="3800"/>
              </a:p>
            </p:txBody>
          </p:sp>
          <p:sp>
            <p:nvSpPr>
              <p:cNvPr id="41743" name="Freeform 783"/>
              <p:cNvSpPr>
                <a:spLocks/>
              </p:cNvSpPr>
              <p:nvPr/>
            </p:nvSpPr>
            <p:spPr bwMode="auto">
              <a:xfrm flipH="1">
                <a:off x="438" y="1241"/>
                <a:ext cx="231" cy="239"/>
              </a:xfrm>
              <a:custGeom>
                <a:avLst/>
                <a:gdLst>
                  <a:gd name="T0" fmla="*/ 167 w 1007"/>
                  <a:gd name="T1" fmla="*/ 2 h 1042"/>
                  <a:gd name="T2" fmla="*/ 166 w 1007"/>
                  <a:gd name="T3" fmla="*/ 5 h 1042"/>
                  <a:gd name="T4" fmla="*/ 166 w 1007"/>
                  <a:gd name="T5" fmla="*/ 17 h 1042"/>
                  <a:gd name="T6" fmla="*/ 149 w 1007"/>
                  <a:gd name="T7" fmla="*/ 19 h 1042"/>
                  <a:gd name="T8" fmla="*/ 122 w 1007"/>
                  <a:gd name="T9" fmla="*/ 21 h 1042"/>
                  <a:gd name="T10" fmla="*/ 92 w 1007"/>
                  <a:gd name="T11" fmla="*/ 25 h 1042"/>
                  <a:gd name="T12" fmla="*/ 64 w 1007"/>
                  <a:gd name="T13" fmla="*/ 27 h 1042"/>
                  <a:gd name="T14" fmla="*/ 45 w 1007"/>
                  <a:gd name="T15" fmla="*/ 29 h 1042"/>
                  <a:gd name="T16" fmla="*/ 32 w 1007"/>
                  <a:gd name="T17" fmla="*/ 31 h 1042"/>
                  <a:gd name="T18" fmla="*/ 22 w 1007"/>
                  <a:gd name="T19" fmla="*/ 40 h 1042"/>
                  <a:gd name="T20" fmla="*/ 18 w 1007"/>
                  <a:gd name="T21" fmla="*/ 53 h 1042"/>
                  <a:gd name="T22" fmla="*/ 14 w 1007"/>
                  <a:gd name="T23" fmla="*/ 86 h 1042"/>
                  <a:gd name="T24" fmla="*/ 5 w 1007"/>
                  <a:gd name="T25" fmla="*/ 143 h 1042"/>
                  <a:gd name="T26" fmla="*/ 0 w 1007"/>
                  <a:gd name="T27" fmla="*/ 174 h 1042"/>
                  <a:gd name="T28" fmla="*/ 0 w 1007"/>
                  <a:gd name="T29" fmla="*/ 174 h 1042"/>
                  <a:gd name="T30" fmla="*/ 0 w 1007"/>
                  <a:gd name="T31" fmla="*/ 176 h 1042"/>
                  <a:gd name="T32" fmla="*/ 2 w 1007"/>
                  <a:gd name="T33" fmla="*/ 178 h 1042"/>
                  <a:gd name="T34" fmla="*/ 10 w 1007"/>
                  <a:gd name="T35" fmla="*/ 178 h 1042"/>
                  <a:gd name="T36" fmla="*/ 34 w 1007"/>
                  <a:gd name="T37" fmla="*/ 187 h 1042"/>
                  <a:gd name="T38" fmla="*/ 65 w 1007"/>
                  <a:gd name="T39" fmla="*/ 202 h 1042"/>
                  <a:gd name="T40" fmla="*/ 94 w 1007"/>
                  <a:gd name="T41" fmla="*/ 219 h 1042"/>
                  <a:gd name="T42" fmla="*/ 116 w 1007"/>
                  <a:gd name="T43" fmla="*/ 233 h 1042"/>
                  <a:gd name="T44" fmla="*/ 125 w 1007"/>
                  <a:gd name="T45" fmla="*/ 239 h 1042"/>
                  <a:gd name="T46" fmla="*/ 128 w 1007"/>
                  <a:gd name="T47" fmla="*/ 239 h 1042"/>
                  <a:gd name="T48" fmla="*/ 131 w 1007"/>
                  <a:gd name="T49" fmla="*/ 237 h 1042"/>
                  <a:gd name="T50" fmla="*/ 131 w 1007"/>
                  <a:gd name="T51" fmla="*/ 235 h 1042"/>
                  <a:gd name="T52" fmla="*/ 131 w 1007"/>
                  <a:gd name="T53" fmla="*/ 235 h 1042"/>
                  <a:gd name="T54" fmla="*/ 124 w 1007"/>
                  <a:gd name="T55" fmla="*/ 203 h 1042"/>
                  <a:gd name="T56" fmla="*/ 113 w 1007"/>
                  <a:gd name="T57" fmla="*/ 168 h 1042"/>
                  <a:gd name="T58" fmla="*/ 101 w 1007"/>
                  <a:gd name="T59" fmla="*/ 135 h 1042"/>
                  <a:gd name="T60" fmla="*/ 89 w 1007"/>
                  <a:gd name="T61" fmla="*/ 105 h 1042"/>
                  <a:gd name="T62" fmla="*/ 81 w 1007"/>
                  <a:gd name="T63" fmla="*/ 84 h 1042"/>
                  <a:gd name="T64" fmla="*/ 90 w 1007"/>
                  <a:gd name="T65" fmla="*/ 79 h 1042"/>
                  <a:gd name="T66" fmla="*/ 115 w 1007"/>
                  <a:gd name="T67" fmla="*/ 77 h 1042"/>
                  <a:gd name="T68" fmla="*/ 145 w 1007"/>
                  <a:gd name="T69" fmla="*/ 74 h 1042"/>
                  <a:gd name="T70" fmla="*/ 175 w 1007"/>
                  <a:gd name="T71" fmla="*/ 71 h 1042"/>
                  <a:gd name="T72" fmla="*/ 200 w 1007"/>
                  <a:gd name="T73" fmla="*/ 66 h 1042"/>
                  <a:gd name="T74" fmla="*/ 217 w 1007"/>
                  <a:gd name="T75" fmla="*/ 60 h 1042"/>
                  <a:gd name="T76" fmla="*/ 228 w 1007"/>
                  <a:gd name="T77" fmla="*/ 44 h 1042"/>
                  <a:gd name="T78" fmla="*/ 231 w 1007"/>
                  <a:gd name="T79" fmla="*/ 25 h 1042"/>
                  <a:gd name="T80" fmla="*/ 231 w 1007"/>
                  <a:gd name="T81" fmla="*/ 9 h 1042"/>
                  <a:gd name="T82" fmla="*/ 230 w 1007"/>
                  <a:gd name="T83" fmla="*/ 3 h 1042"/>
                  <a:gd name="T84" fmla="*/ 227 w 1007"/>
                  <a:gd name="T85" fmla="*/ 2 h 1042"/>
                  <a:gd name="T86" fmla="*/ 169 w 1007"/>
                  <a:gd name="T87" fmla="*/ 0 h 10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07"/>
                  <a:gd name="T133" fmla="*/ 0 h 1042"/>
                  <a:gd name="T134" fmla="*/ 1007 w 1007"/>
                  <a:gd name="T135" fmla="*/ 1042 h 10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07" h="1042">
                    <a:moveTo>
                      <a:pt x="730" y="3"/>
                    </a:moveTo>
                    <a:lnTo>
                      <a:pt x="729" y="6"/>
                    </a:lnTo>
                    <a:lnTo>
                      <a:pt x="726" y="9"/>
                    </a:lnTo>
                    <a:lnTo>
                      <a:pt x="725" y="13"/>
                    </a:lnTo>
                    <a:lnTo>
                      <a:pt x="725" y="15"/>
                    </a:lnTo>
                    <a:lnTo>
                      <a:pt x="725" y="22"/>
                    </a:lnTo>
                    <a:lnTo>
                      <a:pt x="725" y="37"/>
                    </a:lnTo>
                    <a:lnTo>
                      <a:pt x="725" y="57"/>
                    </a:lnTo>
                    <a:lnTo>
                      <a:pt x="725" y="74"/>
                    </a:lnTo>
                    <a:lnTo>
                      <a:pt x="707" y="75"/>
                    </a:lnTo>
                    <a:lnTo>
                      <a:pt x="681" y="78"/>
                    </a:lnTo>
                    <a:lnTo>
                      <a:pt x="650" y="82"/>
                    </a:lnTo>
                    <a:lnTo>
                      <a:pt x="615" y="85"/>
                    </a:lnTo>
                    <a:lnTo>
                      <a:pt x="574" y="89"/>
                    </a:lnTo>
                    <a:lnTo>
                      <a:pt x="533" y="93"/>
                    </a:lnTo>
                    <a:lnTo>
                      <a:pt x="488" y="98"/>
                    </a:lnTo>
                    <a:lnTo>
                      <a:pt x="443" y="102"/>
                    </a:lnTo>
                    <a:lnTo>
                      <a:pt x="399" y="108"/>
                    </a:lnTo>
                    <a:lnTo>
                      <a:pt x="356" y="111"/>
                    </a:lnTo>
                    <a:lnTo>
                      <a:pt x="316" y="115"/>
                    </a:lnTo>
                    <a:lnTo>
                      <a:pt x="278" y="119"/>
                    </a:lnTo>
                    <a:lnTo>
                      <a:pt x="245" y="122"/>
                    </a:lnTo>
                    <a:lnTo>
                      <a:pt x="218" y="125"/>
                    </a:lnTo>
                    <a:lnTo>
                      <a:pt x="196" y="126"/>
                    </a:lnTo>
                    <a:lnTo>
                      <a:pt x="183" y="126"/>
                    </a:lnTo>
                    <a:lnTo>
                      <a:pt x="160" y="128"/>
                    </a:lnTo>
                    <a:lnTo>
                      <a:pt x="139" y="135"/>
                    </a:lnTo>
                    <a:lnTo>
                      <a:pt x="121" y="145"/>
                    </a:lnTo>
                    <a:lnTo>
                      <a:pt x="106" y="158"/>
                    </a:lnTo>
                    <a:lnTo>
                      <a:pt x="95" y="174"/>
                    </a:lnTo>
                    <a:lnTo>
                      <a:pt x="85" y="192"/>
                    </a:lnTo>
                    <a:lnTo>
                      <a:pt x="80" y="210"/>
                    </a:lnTo>
                    <a:lnTo>
                      <a:pt x="79" y="230"/>
                    </a:lnTo>
                    <a:lnTo>
                      <a:pt x="76" y="257"/>
                    </a:lnTo>
                    <a:lnTo>
                      <a:pt x="70" y="308"/>
                    </a:lnTo>
                    <a:lnTo>
                      <a:pt x="59" y="377"/>
                    </a:lnTo>
                    <a:lnTo>
                      <a:pt x="48" y="456"/>
                    </a:lnTo>
                    <a:lnTo>
                      <a:pt x="35" y="540"/>
                    </a:lnTo>
                    <a:lnTo>
                      <a:pt x="22" y="623"/>
                    </a:lnTo>
                    <a:lnTo>
                      <a:pt x="10" y="697"/>
                    </a:lnTo>
                    <a:lnTo>
                      <a:pt x="0" y="757"/>
                    </a:lnTo>
                    <a:lnTo>
                      <a:pt x="0" y="758"/>
                    </a:lnTo>
                    <a:lnTo>
                      <a:pt x="0" y="760"/>
                    </a:lnTo>
                    <a:lnTo>
                      <a:pt x="0" y="762"/>
                    </a:lnTo>
                    <a:lnTo>
                      <a:pt x="1" y="765"/>
                    </a:lnTo>
                    <a:lnTo>
                      <a:pt x="2" y="767"/>
                    </a:lnTo>
                    <a:lnTo>
                      <a:pt x="4" y="770"/>
                    </a:lnTo>
                    <a:lnTo>
                      <a:pt x="6" y="771"/>
                    </a:lnTo>
                    <a:lnTo>
                      <a:pt x="9" y="774"/>
                    </a:lnTo>
                    <a:lnTo>
                      <a:pt x="13" y="775"/>
                    </a:lnTo>
                    <a:lnTo>
                      <a:pt x="15" y="775"/>
                    </a:lnTo>
                    <a:lnTo>
                      <a:pt x="43" y="778"/>
                    </a:lnTo>
                    <a:lnTo>
                      <a:pt x="74" y="787"/>
                    </a:lnTo>
                    <a:lnTo>
                      <a:pt x="110" y="800"/>
                    </a:lnTo>
                    <a:lnTo>
                      <a:pt x="150" y="816"/>
                    </a:lnTo>
                    <a:lnTo>
                      <a:pt x="193" y="836"/>
                    </a:lnTo>
                    <a:lnTo>
                      <a:pt x="238" y="859"/>
                    </a:lnTo>
                    <a:lnTo>
                      <a:pt x="282" y="882"/>
                    </a:lnTo>
                    <a:lnTo>
                      <a:pt x="326" y="907"/>
                    </a:lnTo>
                    <a:lnTo>
                      <a:pt x="369" y="931"/>
                    </a:lnTo>
                    <a:lnTo>
                      <a:pt x="409" y="955"/>
                    </a:lnTo>
                    <a:lnTo>
                      <a:pt x="447" y="977"/>
                    </a:lnTo>
                    <a:lnTo>
                      <a:pt x="479" y="997"/>
                    </a:lnTo>
                    <a:lnTo>
                      <a:pt x="507" y="1015"/>
                    </a:lnTo>
                    <a:lnTo>
                      <a:pt x="527" y="1028"/>
                    </a:lnTo>
                    <a:lnTo>
                      <a:pt x="540" y="1036"/>
                    </a:lnTo>
                    <a:lnTo>
                      <a:pt x="546" y="1040"/>
                    </a:lnTo>
                    <a:lnTo>
                      <a:pt x="550" y="1042"/>
                    </a:lnTo>
                    <a:lnTo>
                      <a:pt x="555" y="1042"/>
                    </a:lnTo>
                    <a:lnTo>
                      <a:pt x="560" y="1042"/>
                    </a:lnTo>
                    <a:lnTo>
                      <a:pt x="564" y="1040"/>
                    </a:lnTo>
                    <a:lnTo>
                      <a:pt x="566" y="1037"/>
                    </a:lnTo>
                    <a:lnTo>
                      <a:pt x="569" y="1034"/>
                    </a:lnTo>
                    <a:lnTo>
                      <a:pt x="570" y="1030"/>
                    </a:lnTo>
                    <a:lnTo>
                      <a:pt x="570" y="1027"/>
                    </a:lnTo>
                    <a:lnTo>
                      <a:pt x="570" y="1025"/>
                    </a:lnTo>
                    <a:lnTo>
                      <a:pt x="570" y="1024"/>
                    </a:lnTo>
                    <a:lnTo>
                      <a:pt x="563" y="980"/>
                    </a:lnTo>
                    <a:lnTo>
                      <a:pt x="551" y="933"/>
                    </a:lnTo>
                    <a:lnTo>
                      <a:pt x="539" y="883"/>
                    </a:lnTo>
                    <a:lnTo>
                      <a:pt x="524" y="834"/>
                    </a:lnTo>
                    <a:lnTo>
                      <a:pt x="508" y="783"/>
                    </a:lnTo>
                    <a:lnTo>
                      <a:pt x="491" y="732"/>
                    </a:lnTo>
                    <a:lnTo>
                      <a:pt x="474" y="683"/>
                    </a:lnTo>
                    <a:lnTo>
                      <a:pt x="456" y="633"/>
                    </a:lnTo>
                    <a:lnTo>
                      <a:pt x="439" y="587"/>
                    </a:lnTo>
                    <a:lnTo>
                      <a:pt x="421" y="541"/>
                    </a:lnTo>
                    <a:lnTo>
                      <a:pt x="404" y="498"/>
                    </a:lnTo>
                    <a:lnTo>
                      <a:pt x="388" y="459"/>
                    </a:lnTo>
                    <a:lnTo>
                      <a:pt x="374" y="424"/>
                    </a:lnTo>
                    <a:lnTo>
                      <a:pt x="361" y="394"/>
                    </a:lnTo>
                    <a:lnTo>
                      <a:pt x="351" y="368"/>
                    </a:lnTo>
                    <a:lnTo>
                      <a:pt x="342" y="348"/>
                    </a:lnTo>
                    <a:lnTo>
                      <a:pt x="364" y="347"/>
                    </a:lnTo>
                    <a:lnTo>
                      <a:pt x="391" y="344"/>
                    </a:lnTo>
                    <a:lnTo>
                      <a:pt x="423" y="342"/>
                    </a:lnTo>
                    <a:lnTo>
                      <a:pt x="461" y="339"/>
                    </a:lnTo>
                    <a:lnTo>
                      <a:pt x="501" y="337"/>
                    </a:lnTo>
                    <a:lnTo>
                      <a:pt x="544" y="333"/>
                    </a:lnTo>
                    <a:lnTo>
                      <a:pt x="589" y="328"/>
                    </a:lnTo>
                    <a:lnTo>
                      <a:pt x="634" y="324"/>
                    </a:lnTo>
                    <a:lnTo>
                      <a:pt x="678" y="318"/>
                    </a:lnTo>
                    <a:lnTo>
                      <a:pt x="722" y="313"/>
                    </a:lnTo>
                    <a:lnTo>
                      <a:pt x="765" y="308"/>
                    </a:lnTo>
                    <a:lnTo>
                      <a:pt x="806" y="302"/>
                    </a:lnTo>
                    <a:lnTo>
                      <a:pt x="841" y="295"/>
                    </a:lnTo>
                    <a:lnTo>
                      <a:pt x="873" y="289"/>
                    </a:lnTo>
                    <a:lnTo>
                      <a:pt x="899" y="282"/>
                    </a:lnTo>
                    <a:lnTo>
                      <a:pt x="920" y="274"/>
                    </a:lnTo>
                    <a:lnTo>
                      <a:pt x="945" y="260"/>
                    </a:lnTo>
                    <a:lnTo>
                      <a:pt x="966" y="240"/>
                    </a:lnTo>
                    <a:lnTo>
                      <a:pt x="980" y="217"/>
                    </a:lnTo>
                    <a:lnTo>
                      <a:pt x="992" y="191"/>
                    </a:lnTo>
                    <a:lnTo>
                      <a:pt x="999" y="164"/>
                    </a:lnTo>
                    <a:lnTo>
                      <a:pt x="1005" y="136"/>
                    </a:lnTo>
                    <a:lnTo>
                      <a:pt x="1006" y="109"/>
                    </a:lnTo>
                    <a:lnTo>
                      <a:pt x="1007" y="84"/>
                    </a:lnTo>
                    <a:lnTo>
                      <a:pt x="1007" y="59"/>
                    </a:lnTo>
                    <a:lnTo>
                      <a:pt x="1006" y="40"/>
                    </a:lnTo>
                    <a:lnTo>
                      <a:pt x="1003" y="27"/>
                    </a:lnTo>
                    <a:lnTo>
                      <a:pt x="1003" y="20"/>
                    </a:lnTo>
                    <a:lnTo>
                      <a:pt x="1002" y="15"/>
                    </a:lnTo>
                    <a:lnTo>
                      <a:pt x="998" y="11"/>
                    </a:lnTo>
                    <a:lnTo>
                      <a:pt x="993" y="9"/>
                    </a:lnTo>
                    <a:lnTo>
                      <a:pt x="988" y="7"/>
                    </a:lnTo>
                    <a:lnTo>
                      <a:pt x="742" y="0"/>
                    </a:lnTo>
                    <a:lnTo>
                      <a:pt x="739" y="0"/>
                    </a:lnTo>
                    <a:lnTo>
                      <a:pt x="737" y="1"/>
                    </a:lnTo>
                    <a:lnTo>
                      <a:pt x="733" y="2"/>
                    </a:lnTo>
                    <a:lnTo>
                      <a:pt x="730" y="3"/>
                    </a:lnTo>
                    <a:close/>
                  </a:path>
                </a:pathLst>
              </a:custGeom>
              <a:solidFill>
                <a:srgbClr val="000000"/>
              </a:solidFill>
              <a:ln w="9525">
                <a:noFill/>
                <a:round/>
                <a:headEnd/>
                <a:tailEnd/>
              </a:ln>
            </p:spPr>
            <p:txBody>
              <a:bodyPr/>
              <a:lstStyle/>
              <a:p>
                <a:pPr rtl="0"/>
                <a:endParaRPr lang="en-US" sz="3800"/>
              </a:p>
            </p:txBody>
          </p:sp>
          <p:sp>
            <p:nvSpPr>
              <p:cNvPr id="41744" name="Freeform 784"/>
              <p:cNvSpPr>
                <a:spLocks/>
              </p:cNvSpPr>
              <p:nvPr/>
            </p:nvSpPr>
            <p:spPr bwMode="auto">
              <a:xfrm flipH="1">
                <a:off x="445" y="1249"/>
                <a:ext cx="215" cy="219"/>
              </a:xfrm>
              <a:custGeom>
                <a:avLst/>
                <a:gdLst>
                  <a:gd name="T0" fmla="*/ 18 w 940"/>
                  <a:gd name="T1" fmla="*/ 39 h 959"/>
                  <a:gd name="T2" fmla="*/ 24 w 940"/>
                  <a:gd name="T3" fmla="*/ 32 h 959"/>
                  <a:gd name="T4" fmla="*/ 34 w 940"/>
                  <a:gd name="T5" fmla="*/ 29 h 959"/>
                  <a:gd name="T6" fmla="*/ 50 w 940"/>
                  <a:gd name="T7" fmla="*/ 28 h 959"/>
                  <a:gd name="T8" fmla="*/ 79 w 940"/>
                  <a:gd name="T9" fmla="*/ 25 h 959"/>
                  <a:gd name="T10" fmla="*/ 112 w 940"/>
                  <a:gd name="T11" fmla="*/ 22 h 959"/>
                  <a:gd name="T12" fmla="*/ 142 w 940"/>
                  <a:gd name="T13" fmla="*/ 18 h 959"/>
                  <a:gd name="T14" fmla="*/ 160 w 940"/>
                  <a:gd name="T15" fmla="*/ 17 h 959"/>
                  <a:gd name="T16" fmla="*/ 164 w 940"/>
                  <a:gd name="T17" fmla="*/ 15 h 959"/>
                  <a:gd name="T18" fmla="*/ 165 w 940"/>
                  <a:gd name="T19" fmla="*/ 12 h 959"/>
                  <a:gd name="T20" fmla="*/ 165 w 940"/>
                  <a:gd name="T21" fmla="*/ 0 h 959"/>
                  <a:gd name="T22" fmla="*/ 172 w 940"/>
                  <a:gd name="T23" fmla="*/ 0 h 959"/>
                  <a:gd name="T24" fmla="*/ 182 w 940"/>
                  <a:gd name="T25" fmla="*/ 1 h 959"/>
                  <a:gd name="T26" fmla="*/ 194 w 940"/>
                  <a:gd name="T27" fmla="*/ 1 h 959"/>
                  <a:gd name="T28" fmla="*/ 205 w 940"/>
                  <a:gd name="T29" fmla="*/ 1 h 959"/>
                  <a:gd name="T30" fmla="*/ 213 w 940"/>
                  <a:gd name="T31" fmla="*/ 2 h 959"/>
                  <a:gd name="T32" fmla="*/ 215 w 940"/>
                  <a:gd name="T33" fmla="*/ 6 h 959"/>
                  <a:gd name="T34" fmla="*/ 215 w 940"/>
                  <a:gd name="T35" fmla="*/ 17 h 959"/>
                  <a:gd name="T36" fmla="*/ 212 w 940"/>
                  <a:gd name="T37" fmla="*/ 33 h 959"/>
                  <a:gd name="T38" fmla="*/ 204 w 940"/>
                  <a:gd name="T39" fmla="*/ 46 h 959"/>
                  <a:gd name="T40" fmla="*/ 188 w 940"/>
                  <a:gd name="T41" fmla="*/ 52 h 959"/>
                  <a:gd name="T42" fmla="*/ 159 w 940"/>
                  <a:gd name="T43" fmla="*/ 56 h 959"/>
                  <a:gd name="T44" fmla="*/ 124 w 940"/>
                  <a:gd name="T45" fmla="*/ 60 h 959"/>
                  <a:gd name="T46" fmla="*/ 91 w 940"/>
                  <a:gd name="T47" fmla="*/ 63 h 959"/>
                  <a:gd name="T48" fmla="*/ 70 w 940"/>
                  <a:gd name="T49" fmla="*/ 65 h 959"/>
                  <a:gd name="T50" fmla="*/ 63 w 940"/>
                  <a:gd name="T51" fmla="*/ 65 h 959"/>
                  <a:gd name="T52" fmla="*/ 61 w 940"/>
                  <a:gd name="T53" fmla="*/ 67 h 959"/>
                  <a:gd name="T54" fmla="*/ 61 w 940"/>
                  <a:gd name="T55" fmla="*/ 68 h 959"/>
                  <a:gd name="T56" fmla="*/ 61 w 940"/>
                  <a:gd name="T57" fmla="*/ 70 h 959"/>
                  <a:gd name="T58" fmla="*/ 62 w 940"/>
                  <a:gd name="T59" fmla="*/ 72 h 959"/>
                  <a:gd name="T60" fmla="*/ 68 w 940"/>
                  <a:gd name="T61" fmla="*/ 86 h 959"/>
                  <a:gd name="T62" fmla="*/ 79 w 940"/>
                  <a:gd name="T63" fmla="*/ 112 h 959"/>
                  <a:gd name="T64" fmla="*/ 92 w 940"/>
                  <a:gd name="T65" fmla="*/ 146 h 959"/>
                  <a:gd name="T66" fmla="*/ 104 w 940"/>
                  <a:gd name="T67" fmla="*/ 183 h 959"/>
                  <a:gd name="T68" fmla="*/ 113 w 940"/>
                  <a:gd name="T69" fmla="*/ 219 h 959"/>
                  <a:gd name="T70" fmla="*/ 97 w 940"/>
                  <a:gd name="T71" fmla="*/ 209 h 959"/>
                  <a:gd name="T72" fmla="*/ 75 w 940"/>
                  <a:gd name="T73" fmla="*/ 196 h 959"/>
                  <a:gd name="T74" fmla="*/ 51 w 940"/>
                  <a:gd name="T75" fmla="*/ 183 h 959"/>
                  <a:gd name="T76" fmla="*/ 27 w 940"/>
                  <a:gd name="T77" fmla="*/ 171 h 959"/>
                  <a:gd name="T78" fmla="*/ 5 w 940"/>
                  <a:gd name="T79" fmla="*/ 164 h 959"/>
                  <a:gd name="T80" fmla="*/ 4 w 940"/>
                  <a:gd name="T81" fmla="*/ 138 h 959"/>
                  <a:gd name="T82" fmla="*/ 13 w 940"/>
                  <a:gd name="T83" fmla="*/ 82 h 959"/>
                  <a:gd name="T84" fmla="*/ 17 w 940"/>
                  <a:gd name="T85" fmla="*/ 45 h 9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40"/>
                  <a:gd name="T130" fmla="*/ 0 h 959"/>
                  <a:gd name="T131" fmla="*/ 940 w 940"/>
                  <a:gd name="T132" fmla="*/ 959 h 9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40" h="959">
                    <a:moveTo>
                      <a:pt x="76" y="198"/>
                    </a:moveTo>
                    <a:lnTo>
                      <a:pt x="78" y="185"/>
                    </a:lnTo>
                    <a:lnTo>
                      <a:pt x="80" y="172"/>
                    </a:lnTo>
                    <a:lnTo>
                      <a:pt x="86" y="159"/>
                    </a:lnTo>
                    <a:lnTo>
                      <a:pt x="93" y="148"/>
                    </a:lnTo>
                    <a:lnTo>
                      <a:pt x="104" y="139"/>
                    </a:lnTo>
                    <a:lnTo>
                      <a:pt x="115" y="133"/>
                    </a:lnTo>
                    <a:lnTo>
                      <a:pt x="131" y="128"/>
                    </a:lnTo>
                    <a:lnTo>
                      <a:pt x="148" y="126"/>
                    </a:lnTo>
                    <a:lnTo>
                      <a:pt x="164" y="126"/>
                    </a:lnTo>
                    <a:lnTo>
                      <a:pt x="188" y="124"/>
                    </a:lnTo>
                    <a:lnTo>
                      <a:pt x="219" y="121"/>
                    </a:lnTo>
                    <a:lnTo>
                      <a:pt x="257" y="119"/>
                    </a:lnTo>
                    <a:lnTo>
                      <a:pt x="300" y="115"/>
                    </a:lnTo>
                    <a:lnTo>
                      <a:pt x="346" y="109"/>
                    </a:lnTo>
                    <a:lnTo>
                      <a:pt x="394" y="106"/>
                    </a:lnTo>
                    <a:lnTo>
                      <a:pt x="443" y="100"/>
                    </a:lnTo>
                    <a:lnTo>
                      <a:pt x="491" y="95"/>
                    </a:lnTo>
                    <a:lnTo>
                      <a:pt x="538" y="90"/>
                    </a:lnTo>
                    <a:lnTo>
                      <a:pt x="581" y="86"/>
                    </a:lnTo>
                    <a:lnTo>
                      <a:pt x="621" y="81"/>
                    </a:lnTo>
                    <a:lnTo>
                      <a:pt x="655" y="78"/>
                    </a:lnTo>
                    <a:lnTo>
                      <a:pt x="681" y="74"/>
                    </a:lnTo>
                    <a:lnTo>
                      <a:pt x="699" y="73"/>
                    </a:lnTo>
                    <a:lnTo>
                      <a:pt x="708" y="72"/>
                    </a:lnTo>
                    <a:lnTo>
                      <a:pt x="715" y="70"/>
                    </a:lnTo>
                    <a:lnTo>
                      <a:pt x="719" y="66"/>
                    </a:lnTo>
                    <a:lnTo>
                      <a:pt x="721" y="61"/>
                    </a:lnTo>
                    <a:lnTo>
                      <a:pt x="723" y="56"/>
                    </a:lnTo>
                    <a:lnTo>
                      <a:pt x="723" y="51"/>
                    </a:lnTo>
                    <a:lnTo>
                      <a:pt x="723" y="35"/>
                    </a:lnTo>
                    <a:lnTo>
                      <a:pt x="723" y="17"/>
                    </a:lnTo>
                    <a:lnTo>
                      <a:pt x="723" y="0"/>
                    </a:lnTo>
                    <a:lnTo>
                      <a:pt x="729" y="0"/>
                    </a:lnTo>
                    <a:lnTo>
                      <a:pt x="738" y="1"/>
                    </a:lnTo>
                    <a:lnTo>
                      <a:pt x="751" y="1"/>
                    </a:lnTo>
                    <a:lnTo>
                      <a:pt x="764" y="1"/>
                    </a:lnTo>
                    <a:lnTo>
                      <a:pt x="780" y="3"/>
                    </a:lnTo>
                    <a:lnTo>
                      <a:pt x="797" y="3"/>
                    </a:lnTo>
                    <a:lnTo>
                      <a:pt x="814" y="3"/>
                    </a:lnTo>
                    <a:lnTo>
                      <a:pt x="832" y="4"/>
                    </a:lnTo>
                    <a:lnTo>
                      <a:pt x="850" y="4"/>
                    </a:lnTo>
                    <a:lnTo>
                      <a:pt x="867" y="5"/>
                    </a:lnTo>
                    <a:lnTo>
                      <a:pt x="882" y="5"/>
                    </a:lnTo>
                    <a:lnTo>
                      <a:pt x="898" y="5"/>
                    </a:lnTo>
                    <a:lnTo>
                      <a:pt x="911" y="7"/>
                    </a:lnTo>
                    <a:lnTo>
                      <a:pt x="923" y="7"/>
                    </a:lnTo>
                    <a:lnTo>
                      <a:pt x="932" y="7"/>
                    </a:lnTo>
                    <a:lnTo>
                      <a:pt x="937" y="7"/>
                    </a:lnTo>
                    <a:lnTo>
                      <a:pt x="938" y="16"/>
                    </a:lnTo>
                    <a:lnTo>
                      <a:pt x="938" y="26"/>
                    </a:lnTo>
                    <a:lnTo>
                      <a:pt x="940" y="38"/>
                    </a:lnTo>
                    <a:lnTo>
                      <a:pt x="940" y="52"/>
                    </a:lnTo>
                    <a:lnTo>
                      <a:pt x="940" y="74"/>
                    </a:lnTo>
                    <a:lnTo>
                      <a:pt x="937" y="98"/>
                    </a:lnTo>
                    <a:lnTo>
                      <a:pt x="933" y="121"/>
                    </a:lnTo>
                    <a:lnTo>
                      <a:pt x="928" y="143"/>
                    </a:lnTo>
                    <a:lnTo>
                      <a:pt x="919" y="165"/>
                    </a:lnTo>
                    <a:lnTo>
                      <a:pt x="907" y="185"/>
                    </a:lnTo>
                    <a:lnTo>
                      <a:pt x="893" y="201"/>
                    </a:lnTo>
                    <a:lnTo>
                      <a:pt x="873" y="212"/>
                    </a:lnTo>
                    <a:lnTo>
                      <a:pt x="850" y="220"/>
                    </a:lnTo>
                    <a:lnTo>
                      <a:pt x="820" y="228"/>
                    </a:lnTo>
                    <a:lnTo>
                      <a:pt x="782" y="234"/>
                    </a:lnTo>
                    <a:lnTo>
                      <a:pt x="739" y="241"/>
                    </a:lnTo>
                    <a:lnTo>
                      <a:pt x="693" y="247"/>
                    </a:lnTo>
                    <a:lnTo>
                      <a:pt x="643" y="254"/>
                    </a:lnTo>
                    <a:lnTo>
                      <a:pt x="593" y="259"/>
                    </a:lnTo>
                    <a:lnTo>
                      <a:pt x="542" y="264"/>
                    </a:lnTo>
                    <a:lnTo>
                      <a:pt x="492" y="270"/>
                    </a:lnTo>
                    <a:lnTo>
                      <a:pt x="444" y="273"/>
                    </a:lnTo>
                    <a:lnTo>
                      <a:pt x="400" y="276"/>
                    </a:lnTo>
                    <a:lnTo>
                      <a:pt x="361" y="280"/>
                    </a:lnTo>
                    <a:lnTo>
                      <a:pt x="329" y="283"/>
                    </a:lnTo>
                    <a:lnTo>
                      <a:pt x="304" y="284"/>
                    </a:lnTo>
                    <a:lnTo>
                      <a:pt x="287" y="285"/>
                    </a:lnTo>
                    <a:lnTo>
                      <a:pt x="281" y="285"/>
                    </a:lnTo>
                    <a:lnTo>
                      <a:pt x="277" y="285"/>
                    </a:lnTo>
                    <a:lnTo>
                      <a:pt x="273" y="286"/>
                    </a:lnTo>
                    <a:lnTo>
                      <a:pt x="270" y="289"/>
                    </a:lnTo>
                    <a:lnTo>
                      <a:pt x="268" y="293"/>
                    </a:lnTo>
                    <a:lnTo>
                      <a:pt x="266" y="294"/>
                    </a:lnTo>
                    <a:lnTo>
                      <a:pt x="266" y="297"/>
                    </a:lnTo>
                    <a:lnTo>
                      <a:pt x="265" y="298"/>
                    </a:lnTo>
                    <a:lnTo>
                      <a:pt x="265" y="301"/>
                    </a:lnTo>
                    <a:lnTo>
                      <a:pt x="265" y="302"/>
                    </a:lnTo>
                    <a:lnTo>
                      <a:pt x="266" y="305"/>
                    </a:lnTo>
                    <a:lnTo>
                      <a:pt x="266" y="306"/>
                    </a:lnTo>
                    <a:lnTo>
                      <a:pt x="266" y="309"/>
                    </a:lnTo>
                    <a:lnTo>
                      <a:pt x="269" y="314"/>
                    </a:lnTo>
                    <a:lnTo>
                      <a:pt x="274" y="327"/>
                    </a:lnTo>
                    <a:lnTo>
                      <a:pt x="284" y="348"/>
                    </a:lnTo>
                    <a:lnTo>
                      <a:pt x="296" y="375"/>
                    </a:lnTo>
                    <a:lnTo>
                      <a:pt x="310" y="409"/>
                    </a:lnTo>
                    <a:lnTo>
                      <a:pt x="326" y="448"/>
                    </a:lnTo>
                    <a:lnTo>
                      <a:pt x="344" y="491"/>
                    </a:lnTo>
                    <a:lnTo>
                      <a:pt x="362" y="538"/>
                    </a:lnTo>
                    <a:lnTo>
                      <a:pt x="382" y="588"/>
                    </a:lnTo>
                    <a:lnTo>
                      <a:pt x="401" y="640"/>
                    </a:lnTo>
                    <a:lnTo>
                      <a:pt x="420" y="694"/>
                    </a:lnTo>
                    <a:lnTo>
                      <a:pt x="438" y="749"/>
                    </a:lnTo>
                    <a:lnTo>
                      <a:pt x="456" y="803"/>
                    </a:lnTo>
                    <a:lnTo>
                      <a:pt x="472" y="857"/>
                    </a:lnTo>
                    <a:lnTo>
                      <a:pt x="485" y="909"/>
                    </a:lnTo>
                    <a:lnTo>
                      <a:pt x="496" y="959"/>
                    </a:lnTo>
                    <a:lnTo>
                      <a:pt x="477" y="946"/>
                    </a:lnTo>
                    <a:lnTo>
                      <a:pt x="453" y="932"/>
                    </a:lnTo>
                    <a:lnTo>
                      <a:pt x="426" y="916"/>
                    </a:lnTo>
                    <a:lnTo>
                      <a:pt x="396" y="898"/>
                    </a:lnTo>
                    <a:lnTo>
                      <a:pt x="364" y="879"/>
                    </a:lnTo>
                    <a:lnTo>
                      <a:pt x="330" y="859"/>
                    </a:lnTo>
                    <a:lnTo>
                      <a:pt x="295" y="840"/>
                    </a:lnTo>
                    <a:lnTo>
                      <a:pt x="260" y="820"/>
                    </a:lnTo>
                    <a:lnTo>
                      <a:pt x="223" y="801"/>
                    </a:lnTo>
                    <a:lnTo>
                      <a:pt x="187" y="782"/>
                    </a:lnTo>
                    <a:lnTo>
                      <a:pt x="151" y="765"/>
                    </a:lnTo>
                    <a:lnTo>
                      <a:pt x="117" y="750"/>
                    </a:lnTo>
                    <a:lnTo>
                      <a:pt x="84" y="737"/>
                    </a:lnTo>
                    <a:lnTo>
                      <a:pt x="53" y="726"/>
                    </a:lnTo>
                    <a:lnTo>
                      <a:pt x="24" y="719"/>
                    </a:lnTo>
                    <a:lnTo>
                      <a:pt x="0" y="713"/>
                    </a:lnTo>
                    <a:lnTo>
                      <a:pt x="6" y="668"/>
                    </a:lnTo>
                    <a:lnTo>
                      <a:pt x="17" y="603"/>
                    </a:lnTo>
                    <a:lnTo>
                      <a:pt x="30" y="523"/>
                    </a:lnTo>
                    <a:lnTo>
                      <a:pt x="43" y="439"/>
                    </a:lnTo>
                    <a:lnTo>
                      <a:pt x="56" y="357"/>
                    </a:lnTo>
                    <a:lnTo>
                      <a:pt x="66" y="284"/>
                    </a:lnTo>
                    <a:lnTo>
                      <a:pt x="74" y="228"/>
                    </a:lnTo>
                    <a:lnTo>
                      <a:pt x="76" y="198"/>
                    </a:lnTo>
                    <a:close/>
                  </a:path>
                </a:pathLst>
              </a:custGeom>
              <a:solidFill>
                <a:srgbClr val="C0C0C0"/>
              </a:solidFill>
              <a:ln w="9525">
                <a:noFill/>
                <a:round/>
                <a:headEnd/>
                <a:tailEnd/>
              </a:ln>
            </p:spPr>
            <p:txBody>
              <a:bodyPr/>
              <a:lstStyle/>
              <a:p>
                <a:pPr rtl="0"/>
                <a:endParaRPr lang="en-US" sz="3800"/>
              </a:p>
            </p:txBody>
          </p:sp>
          <p:sp>
            <p:nvSpPr>
              <p:cNvPr id="41745" name="Freeform 785"/>
              <p:cNvSpPr>
                <a:spLocks/>
              </p:cNvSpPr>
              <p:nvPr/>
            </p:nvSpPr>
            <p:spPr bwMode="auto">
              <a:xfrm flipH="1">
                <a:off x="439" y="1069"/>
                <a:ext cx="82" cy="190"/>
              </a:xfrm>
              <a:custGeom>
                <a:avLst/>
                <a:gdLst>
                  <a:gd name="T0" fmla="*/ 11 w 357"/>
                  <a:gd name="T1" fmla="*/ 2 h 828"/>
                  <a:gd name="T2" fmla="*/ 8 w 357"/>
                  <a:gd name="T3" fmla="*/ 4 h 828"/>
                  <a:gd name="T4" fmla="*/ 6 w 357"/>
                  <a:gd name="T5" fmla="*/ 7 h 828"/>
                  <a:gd name="T6" fmla="*/ 4 w 357"/>
                  <a:gd name="T7" fmla="*/ 10 h 828"/>
                  <a:gd name="T8" fmla="*/ 2 w 357"/>
                  <a:gd name="T9" fmla="*/ 19 h 828"/>
                  <a:gd name="T10" fmla="*/ 0 w 357"/>
                  <a:gd name="T11" fmla="*/ 40 h 828"/>
                  <a:gd name="T12" fmla="*/ 1 w 357"/>
                  <a:gd name="T13" fmla="*/ 64 h 828"/>
                  <a:gd name="T14" fmla="*/ 5 w 357"/>
                  <a:gd name="T15" fmla="*/ 90 h 828"/>
                  <a:gd name="T16" fmla="*/ 10 w 357"/>
                  <a:gd name="T17" fmla="*/ 103 h 828"/>
                  <a:gd name="T18" fmla="*/ 13 w 357"/>
                  <a:gd name="T19" fmla="*/ 115 h 828"/>
                  <a:gd name="T20" fmla="*/ 17 w 357"/>
                  <a:gd name="T21" fmla="*/ 135 h 828"/>
                  <a:gd name="T22" fmla="*/ 19 w 357"/>
                  <a:gd name="T23" fmla="*/ 162 h 828"/>
                  <a:gd name="T24" fmla="*/ 18 w 357"/>
                  <a:gd name="T25" fmla="*/ 177 h 828"/>
                  <a:gd name="T26" fmla="*/ 19 w 357"/>
                  <a:gd name="T27" fmla="*/ 178 h 828"/>
                  <a:gd name="T28" fmla="*/ 19 w 357"/>
                  <a:gd name="T29" fmla="*/ 179 h 828"/>
                  <a:gd name="T30" fmla="*/ 21 w 357"/>
                  <a:gd name="T31" fmla="*/ 181 h 828"/>
                  <a:gd name="T32" fmla="*/ 25 w 357"/>
                  <a:gd name="T33" fmla="*/ 184 h 828"/>
                  <a:gd name="T34" fmla="*/ 30 w 357"/>
                  <a:gd name="T35" fmla="*/ 187 h 828"/>
                  <a:gd name="T36" fmla="*/ 38 w 357"/>
                  <a:gd name="T37" fmla="*/ 189 h 828"/>
                  <a:gd name="T38" fmla="*/ 47 w 357"/>
                  <a:gd name="T39" fmla="*/ 190 h 828"/>
                  <a:gd name="T40" fmla="*/ 59 w 357"/>
                  <a:gd name="T41" fmla="*/ 189 h 828"/>
                  <a:gd name="T42" fmla="*/ 72 w 357"/>
                  <a:gd name="T43" fmla="*/ 185 h 828"/>
                  <a:gd name="T44" fmla="*/ 81 w 357"/>
                  <a:gd name="T45" fmla="*/ 181 h 828"/>
                  <a:gd name="T46" fmla="*/ 82 w 357"/>
                  <a:gd name="T47" fmla="*/ 179 h 828"/>
                  <a:gd name="T48" fmla="*/ 82 w 357"/>
                  <a:gd name="T49" fmla="*/ 171 h 828"/>
                  <a:gd name="T50" fmla="*/ 79 w 357"/>
                  <a:gd name="T51" fmla="*/ 131 h 828"/>
                  <a:gd name="T52" fmla="*/ 69 w 357"/>
                  <a:gd name="T53" fmla="*/ 75 h 828"/>
                  <a:gd name="T54" fmla="*/ 51 w 357"/>
                  <a:gd name="T55" fmla="*/ 23 h 828"/>
                  <a:gd name="T56" fmla="*/ 37 w 357"/>
                  <a:gd name="T57" fmla="*/ 4 h 828"/>
                  <a:gd name="T58" fmla="*/ 36 w 357"/>
                  <a:gd name="T59" fmla="*/ 4 h 828"/>
                  <a:gd name="T60" fmla="*/ 35 w 357"/>
                  <a:gd name="T61" fmla="*/ 4 h 828"/>
                  <a:gd name="T62" fmla="*/ 31 w 357"/>
                  <a:gd name="T63" fmla="*/ 2 h 828"/>
                  <a:gd name="T64" fmla="*/ 24 w 357"/>
                  <a:gd name="T65" fmla="*/ 0 h 828"/>
                  <a:gd name="T66" fmla="*/ 16 w 357"/>
                  <a:gd name="T67" fmla="*/ 0 h 82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57"/>
                  <a:gd name="T103" fmla="*/ 0 h 828"/>
                  <a:gd name="T104" fmla="*/ 357 w 357"/>
                  <a:gd name="T105" fmla="*/ 828 h 82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57" h="828">
                    <a:moveTo>
                      <a:pt x="54" y="6"/>
                    </a:moveTo>
                    <a:lnTo>
                      <a:pt x="48" y="10"/>
                    </a:lnTo>
                    <a:lnTo>
                      <a:pt x="41" y="14"/>
                    </a:lnTo>
                    <a:lnTo>
                      <a:pt x="36" y="18"/>
                    </a:lnTo>
                    <a:lnTo>
                      <a:pt x="31" y="23"/>
                    </a:lnTo>
                    <a:lnTo>
                      <a:pt x="26" y="30"/>
                    </a:lnTo>
                    <a:lnTo>
                      <a:pt x="22" y="36"/>
                    </a:lnTo>
                    <a:lnTo>
                      <a:pt x="18" y="43"/>
                    </a:lnTo>
                    <a:lnTo>
                      <a:pt x="15" y="51"/>
                    </a:lnTo>
                    <a:lnTo>
                      <a:pt x="8" y="83"/>
                    </a:lnTo>
                    <a:lnTo>
                      <a:pt x="2" y="124"/>
                    </a:lnTo>
                    <a:lnTo>
                      <a:pt x="0" y="173"/>
                    </a:lnTo>
                    <a:lnTo>
                      <a:pt x="0" y="225"/>
                    </a:lnTo>
                    <a:lnTo>
                      <a:pt x="4" y="281"/>
                    </a:lnTo>
                    <a:lnTo>
                      <a:pt x="11" y="337"/>
                    </a:lnTo>
                    <a:lnTo>
                      <a:pt x="23" y="392"/>
                    </a:lnTo>
                    <a:lnTo>
                      <a:pt x="40" y="442"/>
                    </a:lnTo>
                    <a:lnTo>
                      <a:pt x="43" y="449"/>
                    </a:lnTo>
                    <a:lnTo>
                      <a:pt x="49" y="469"/>
                    </a:lnTo>
                    <a:lnTo>
                      <a:pt x="57" y="500"/>
                    </a:lnTo>
                    <a:lnTo>
                      <a:pt x="66" y="540"/>
                    </a:lnTo>
                    <a:lnTo>
                      <a:pt x="74" y="588"/>
                    </a:lnTo>
                    <a:lnTo>
                      <a:pt x="80" y="644"/>
                    </a:lnTo>
                    <a:lnTo>
                      <a:pt x="82" y="704"/>
                    </a:lnTo>
                    <a:lnTo>
                      <a:pt x="79" y="768"/>
                    </a:lnTo>
                    <a:lnTo>
                      <a:pt x="79" y="770"/>
                    </a:lnTo>
                    <a:lnTo>
                      <a:pt x="80" y="774"/>
                    </a:lnTo>
                    <a:lnTo>
                      <a:pt x="82" y="777"/>
                    </a:lnTo>
                    <a:lnTo>
                      <a:pt x="83" y="780"/>
                    </a:lnTo>
                    <a:lnTo>
                      <a:pt x="84" y="781"/>
                    </a:lnTo>
                    <a:lnTo>
                      <a:pt x="88" y="785"/>
                    </a:lnTo>
                    <a:lnTo>
                      <a:pt x="93" y="790"/>
                    </a:lnTo>
                    <a:lnTo>
                      <a:pt x="100" y="795"/>
                    </a:lnTo>
                    <a:lnTo>
                      <a:pt x="109" y="802"/>
                    </a:lnTo>
                    <a:lnTo>
                      <a:pt x="119" y="808"/>
                    </a:lnTo>
                    <a:lnTo>
                      <a:pt x="132" y="815"/>
                    </a:lnTo>
                    <a:lnTo>
                      <a:pt x="148" y="820"/>
                    </a:lnTo>
                    <a:lnTo>
                      <a:pt x="165" y="824"/>
                    </a:lnTo>
                    <a:lnTo>
                      <a:pt x="184" y="826"/>
                    </a:lnTo>
                    <a:lnTo>
                      <a:pt x="205" y="828"/>
                    </a:lnTo>
                    <a:lnTo>
                      <a:pt x="230" y="826"/>
                    </a:lnTo>
                    <a:lnTo>
                      <a:pt x="256" y="823"/>
                    </a:lnTo>
                    <a:lnTo>
                      <a:pt x="284" y="816"/>
                    </a:lnTo>
                    <a:lnTo>
                      <a:pt x="314" y="806"/>
                    </a:lnTo>
                    <a:lnTo>
                      <a:pt x="348" y="791"/>
                    </a:lnTo>
                    <a:lnTo>
                      <a:pt x="352" y="789"/>
                    </a:lnTo>
                    <a:lnTo>
                      <a:pt x="355" y="786"/>
                    </a:lnTo>
                    <a:lnTo>
                      <a:pt x="356" y="782"/>
                    </a:lnTo>
                    <a:lnTo>
                      <a:pt x="357" y="777"/>
                    </a:lnTo>
                    <a:lnTo>
                      <a:pt x="356" y="744"/>
                    </a:lnTo>
                    <a:lnTo>
                      <a:pt x="352" y="672"/>
                    </a:lnTo>
                    <a:lnTo>
                      <a:pt x="343" y="571"/>
                    </a:lnTo>
                    <a:lnTo>
                      <a:pt x="326" y="453"/>
                    </a:lnTo>
                    <a:lnTo>
                      <a:pt x="301" y="328"/>
                    </a:lnTo>
                    <a:lnTo>
                      <a:pt x="268" y="207"/>
                    </a:lnTo>
                    <a:lnTo>
                      <a:pt x="221" y="100"/>
                    </a:lnTo>
                    <a:lnTo>
                      <a:pt x="161" y="21"/>
                    </a:lnTo>
                    <a:lnTo>
                      <a:pt x="160" y="19"/>
                    </a:lnTo>
                    <a:lnTo>
                      <a:pt x="158" y="18"/>
                    </a:lnTo>
                    <a:lnTo>
                      <a:pt x="157" y="18"/>
                    </a:lnTo>
                    <a:lnTo>
                      <a:pt x="153" y="17"/>
                    </a:lnTo>
                    <a:lnTo>
                      <a:pt x="145" y="13"/>
                    </a:lnTo>
                    <a:lnTo>
                      <a:pt x="135" y="9"/>
                    </a:lnTo>
                    <a:lnTo>
                      <a:pt x="121" y="5"/>
                    </a:lnTo>
                    <a:lnTo>
                      <a:pt x="105" y="1"/>
                    </a:lnTo>
                    <a:lnTo>
                      <a:pt x="88" y="0"/>
                    </a:lnTo>
                    <a:lnTo>
                      <a:pt x="71" y="1"/>
                    </a:lnTo>
                    <a:lnTo>
                      <a:pt x="54" y="6"/>
                    </a:lnTo>
                    <a:close/>
                  </a:path>
                </a:pathLst>
              </a:custGeom>
              <a:solidFill>
                <a:srgbClr val="000000"/>
              </a:solidFill>
              <a:ln w="9525">
                <a:noFill/>
                <a:round/>
                <a:headEnd/>
                <a:tailEnd/>
              </a:ln>
            </p:spPr>
            <p:txBody>
              <a:bodyPr/>
              <a:lstStyle/>
              <a:p>
                <a:pPr rtl="0"/>
                <a:endParaRPr lang="en-US" sz="3800"/>
              </a:p>
            </p:txBody>
          </p:sp>
          <p:sp>
            <p:nvSpPr>
              <p:cNvPr id="41746" name="Freeform 786"/>
              <p:cNvSpPr>
                <a:spLocks/>
              </p:cNvSpPr>
              <p:nvPr/>
            </p:nvSpPr>
            <p:spPr bwMode="auto">
              <a:xfrm flipH="1">
                <a:off x="496" y="1245"/>
                <a:ext cx="0" cy="1"/>
              </a:xfrm>
              <a:custGeom>
                <a:avLst/>
                <a:gdLst>
                  <a:gd name="T0" fmla="*/ 0 h 3"/>
                  <a:gd name="T1" fmla="*/ 0 h 3"/>
                  <a:gd name="T2" fmla="*/ 0 h 3"/>
                  <a:gd name="T3" fmla="*/ 0 h 3"/>
                  <a:gd name="T4" fmla="*/ 1 h 3"/>
                  <a:gd name="T5" fmla="*/ 0 h 3"/>
                  <a:gd name="T6" fmla="*/ 0 h 3"/>
                  <a:gd name="T7" fmla="*/ 0 h 3"/>
                  <a:gd name="T8" fmla="*/ 0 h 3"/>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 name="T18" fmla="*/ 0 h 3"/>
                  <a:gd name="T19" fmla="*/ 3 h 3"/>
                </a:gdLst>
                <a:ahLst/>
                <a:cxnLst>
                  <a:cxn ang="T9">
                    <a:pos x="0" y="T0"/>
                  </a:cxn>
                  <a:cxn ang="T10">
                    <a:pos x="0" y="T1"/>
                  </a:cxn>
                  <a:cxn ang="T11">
                    <a:pos x="0" y="T2"/>
                  </a:cxn>
                  <a:cxn ang="T12">
                    <a:pos x="0" y="T3"/>
                  </a:cxn>
                  <a:cxn ang="T13">
                    <a:pos x="0" y="T4"/>
                  </a:cxn>
                  <a:cxn ang="T14">
                    <a:pos x="0" y="T5"/>
                  </a:cxn>
                  <a:cxn ang="T15">
                    <a:pos x="0" y="T6"/>
                  </a:cxn>
                  <a:cxn ang="T16">
                    <a:pos x="0" y="T7"/>
                  </a:cxn>
                  <a:cxn ang="T17">
                    <a:pos x="0" y="T8"/>
                  </a:cxn>
                </a:cxnLst>
                <a:rect l="0" t="T18" r="0" b="T19"/>
                <a:pathLst>
                  <a:path h="3">
                    <a:moveTo>
                      <a:pt x="0" y="0"/>
                    </a:moveTo>
                    <a:lnTo>
                      <a:pt x="0" y="0"/>
                    </a:lnTo>
                    <a:lnTo>
                      <a:pt x="0" y="1"/>
                    </a:lnTo>
                    <a:lnTo>
                      <a:pt x="0" y="3"/>
                    </a:lnTo>
                    <a:lnTo>
                      <a:pt x="0" y="1"/>
                    </a:lnTo>
                    <a:lnTo>
                      <a:pt x="0" y="0"/>
                    </a:lnTo>
                    <a:close/>
                  </a:path>
                </a:pathLst>
              </a:custGeom>
              <a:solidFill>
                <a:srgbClr val="000000"/>
              </a:solidFill>
              <a:ln w="9525">
                <a:noFill/>
                <a:round/>
                <a:headEnd/>
                <a:tailEnd/>
              </a:ln>
            </p:spPr>
            <p:txBody>
              <a:bodyPr/>
              <a:lstStyle/>
              <a:p>
                <a:pPr rtl="0"/>
                <a:endParaRPr lang="en-US" sz="3800"/>
              </a:p>
            </p:txBody>
          </p:sp>
          <p:sp>
            <p:nvSpPr>
              <p:cNvPr id="41747" name="Freeform 787"/>
              <p:cNvSpPr>
                <a:spLocks/>
              </p:cNvSpPr>
              <p:nvPr/>
            </p:nvSpPr>
            <p:spPr bwMode="auto">
              <a:xfrm flipH="1">
                <a:off x="446" y="1076"/>
                <a:ext cx="67" cy="175"/>
              </a:xfrm>
              <a:custGeom>
                <a:avLst/>
                <a:gdLst>
                  <a:gd name="T0" fmla="*/ 19 w 293"/>
                  <a:gd name="T1" fmla="*/ 154 h 763"/>
                  <a:gd name="T2" fmla="*/ 19 w 293"/>
                  <a:gd name="T3" fmla="*/ 141 h 763"/>
                  <a:gd name="T4" fmla="*/ 18 w 293"/>
                  <a:gd name="T5" fmla="*/ 130 h 763"/>
                  <a:gd name="T6" fmla="*/ 16 w 293"/>
                  <a:gd name="T7" fmla="*/ 119 h 763"/>
                  <a:gd name="T8" fmla="*/ 14 w 293"/>
                  <a:gd name="T9" fmla="*/ 110 h 763"/>
                  <a:gd name="T10" fmla="*/ 12 w 293"/>
                  <a:gd name="T11" fmla="*/ 103 h 763"/>
                  <a:gd name="T12" fmla="*/ 11 w 293"/>
                  <a:gd name="T13" fmla="*/ 97 h 763"/>
                  <a:gd name="T14" fmla="*/ 9 w 293"/>
                  <a:gd name="T15" fmla="*/ 93 h 763"/>
                  <a:gd name="T16" fmla="*/ 9 w 293"/>
                  <a:gd name="T17" fmla="*/ 92 h 763"/>
                  <a:gd name="T18" fmla="*/ 5 w 293"/>
                  <a:gd name="T19" fmla="*/ 79 h 763"/>
                  <a:gd name="T20" fmla="*/ 2 w 293"/>
                  <a:gd name="T21" fmla="*/ 65 h 763"/>
                  <a:gd name="T22" fmla="*/ 1 w 293"/>
                  <a:gd name="T23" fmla="*/ 50 h 763"/>
                  <a:gd name="T24" fmla="*/ 0 w 293"/>
                  <a:gd name="T25" fmla="*/ 37 h 763"/>
                  <a:gd name="T26" fmla="*/ 0 w 293"/>
                  <a:gd name="T27" fmla="*/ 28 h 763"/>
                  <a:gd name="T28" fmla="*/ 1 w 293"/>
                  <a:gd name="T29" fmla="*/ 19 h 763"/>
                  <a:gd name="T30" fmla="*/ 2 w 293"/>
                  <a:gd name="T31" fmla="*/ 12 h 763"/>
                  <a:gd name="T32" fmla="*/ 3 w 293"/>
                  <a:gd name="T33" fmla="*/ 7 h 763"/>
                  <a:gd name="T34" fmla="*/ 4 w 293"/>
                  <a:gd name="T35" fmla="*/ 5 h 763"/>
                  <a:gd name="T36" fmla="*/ 5 w 293"/>
                  <a:gd name="T37" fmla="*/ 3 h 763"/>
                  <a:gd name="T38" fmla="*/ 7 w 293"/>
                  <a:gd name="T39" fmla="*/ 2 h 763"/>
                  <a:gd name="T40" fmla="*/ 8 w 293"/>
                  <a:gd name="T41" fmla="*/ 1 h 763"/>
                  <a:gd name="T42" fmla="*/ 10 w 293"/>
                  <a:gd name="T43" fmla="*/ 0 h 763"/>
                  <a:gd name="T44" fmla="*/ 13 w 293"/>
                  <a:gd name="T45" fmla="*/ 0 h 763"/>
                  <a:gd name="T46" fmla="*/ 15 w 293"/>
                  <a:gd name="T47" fmla="*/ 0 h 763"/>
                  <a:gd name="T48" fmla="*/ 17 w 293"/>
                  <a:gd name="T49" fmla="*/ 1 h 763"/>
                  <a:gd name="T50" fmla="*/ 19 w 293"/>
                  <a:gd name="T51" fmla="*/ 1 h 763"/>
                  <a:gd name="T52" fmla="*/ 21 w 293"/>
                  <a:gd name="T53" fmla="*/ 2 h 763"/>
                  <a:gd name="T54" fmla="*/ 23 w 293"/>
                  <a:gd name="T55" fmla="*/ 3 h 763"/>
                  <a:gd name="T56" fmla="*/ 25 w 293"/>
                  <a:gd name="T57" fmla="*/ 3 h 763"/>
                  <a:gd name="T58" fmla="*/ 37 w 293"/>
                  <a:gd name="T59" fmla="*/ 19 h 763"/>
                  <a:gd name="T60" fmla="*/ 46 w 293"/>
                  <a:gd name="T61" fmla="*/ 41 h 763"/>
                  <a:gd name="T62" fmla="*/ 54 w 293"/>
                  <a:gd name="T63" fmla="*/ 66 h 763"/>
                  <a:gd name="T64" fmla="*/ 59 w 293"/>
                  <a:gd name="T65" fmla="*/ 92 h 763"/>
                  <a:gd name="T66" fmla="*/ 62 w 293"/>
                  <a:gd name="T67" fmla="*/ 117 h 763"/>
                  <a:gd name="T68" fmla="*/ 65 w 293"/>
                  <a:gd name="T69" fmla="*/ 140 h 763"/>
                  <a:gd name="T70" fmla="*/ 66 w 293"/>
                  <a:gd name="T71" fmla="*/ 158 h 763"/>
                  <a:gd name="T72" fmla="*/ 67 w 293"/>
                  <a:gd name="T73" fmla="*/ 169 h 763"/>
                  <a:gd name="T74" fmla="*/ 61 w 293"/>
                  <a:gd name="T75" fmla="*/ 171 h 763"/>
                  <a:gd name="T76" fmla="*/ 56 w 293"/>
                  <a:gd name="T77" fmla="*/ 173 h 763"/>
                  <a:gd name="T78" fmla="*/ 51 w 293"/>
                  <a:gd name="T79" fmla="*/ 174 h 763"/>
                  <a:gd name="T80" fmla="*/ 47 w 293"/>
                  <a:gd name="T81" fmla="*/ 175 h 763"/>
                  <a:gd name="T82" fmla="*/ 43 w 293"/>
                  <a:gd name="T83" fmla="*/ 175 h 763"/>
                  <a:gd name="T84" fmla="*/ 39 w 293"/>
                  <a:gd name="T85" fmla="*/ 175 h 763"/>
                  <a:gd name="T86" fmla="*/ 35 w 293"/>
                  <a:gd name="T87" fmla="*/ 175 h 763"/>
                  <a:gd name="T88" fmla="*/ 32 w 293"/>
                  <a:gd name="T89" fmla="*/ 175 h 763"/>
                  <a:gd name="T90" fmla="*/ 30 w 293"/>
                  <a:gd name="T91" fmla="*/ 174 h 763"/>
                  <a:gd name="T92" fmla="*/ 27 w 293"/>
                  <a:gd name="T93" fmla="*/ 173 h 763"/>
                  <a:gd name="T94" fmla="*/ 25 w 293"/>
                  <a:gd name="T95" fmla="*/ 172 h 763"/>
                  <a:gd name="T96" fmla="*/ 23 w 293"/>
                  <a:gd name="T97" fmla="*/ 171 h 763"/>
                  <a:gd name="T98" fmla="*/ 21 w 293"/>
                  <a:gd name="T99" fmla="*/ 170 h 763"/>
                  <a:gd name="T100" fmla="*/ 20 w 293"/>
                  <a:gd name="T101" fmla="*/ 169 h 763"/>
                  <a:gd name="T102" fmla="*/ 19 w 293"/>
                  <a:gd name="T103" fmla="*/ 169 h 763"/>
                  <a:gd name="T104" fmla="*/ 19 w 293"/>
                  <a:gd name="T105" fmla="*/ 168 h 763"/>
                  <a:gd name="T106" fmla="*/ 19 w 293"/>
                  <a:gd name="T107" fmla="*/ 164 h 763"/>
                  <a:gd name="T108" fmla="*/ 19 w 293"/>
                  <a:gd name="T109" fmla="*/ 161 h 763"/>
                  <a:gd name="T110" fmla="*/ 19 w 293"/>
                  <a:gd name="T111" fmla="*/ 157 h 763"/>
                  <a:gd name="T112" fmla="*/ 19 w 293"/>
                  <a:gd name="T113" fmla="*/ 154 h 76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3"/>
                  <a:gd name="T172" fmla="*/ 0 h 763"/>
                  <a:gd name="T173" fmla="*/ 293 w 293"/>
                  <a:gd name="T174" fmla="*/ 763 h 76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3" h="763">
                    <a:moveTo>
                      <a:pt x="83" y="671"/>
                    </a:moveTo>
                    <a:lnTo>
                      <a:pt x="82" y="616"/>
                    </a:lnTo>
                    <a:lnTo>
                      <a:pt x="77" y="565"/>
                    </a:lnTo>
                    <a:lnTo>
                      <a:pt x="69" y="520"/>
                    </a:lnTo>
                    <a:lnTo>
                      <a:pt x="61" y="481"/>
                    </a:lnTo>
                    <a:lnTo>
                      <a:pt x="54" y="448"/>
                    </a:lnTo>
                    <a:lnTo>
                      <a:pt x="46" y="422"/>
                    </a:lnTo>
                    <a:lnTo>
                      <a:pt x="41" y="405"/>
                    </a:lnTo>
                    <a:lnTo>
                      <a:pt x="38" y="399"/>
                    </a:lnTo>
                    <a:lnTo>
                      <a:pt x="21" y="343"/>
                    </a:lnTo>
                    <a:lnTo>
                      <a:pt x="9" y="283"/>
                    </a:lnTo>
                    <a:lnTo>
                      <a:pt x="3" y="220"/>
                    </a:lnTo>
                    <a:lnTo>
                      <a:pt x="0" y="161"/>
                    </a:lnTo>
                    <a:lnTo>
                      <a:pt x="2" y="122"/>
                    </a:lnTo>
                    <a:lnTo>
                      <a:pt x="4" y="85"/>
                    </a:lnTo>
                    <a:lnTo>
                      <a:pt x="8" y="54"/>
                    </a:lnTo>
                    <a:lnTo>
                      <a:pt x="15" y="29"/>
                    </a:lnTo>
                    <a:lnTo>
                      <a:pt x="18" y="21"/>
                    </a:lnTo>
                    <a:lnTo>
                      <a:pt x="22" y="13"/>
                    </a:lnTo>
                    <a:lnTo>
                      <a:pt x="29" y="8"/>
                    </a:lnTo>
                    <a:lnTo>
                      <a:pt x="35" y="4"/>
                    </a:lnTo>
                    <a:lnTo>
                      <a:pt x="44" y="2"/>
                    </a:lnTo>
                    <a:lnTo>
                      <a:pt x="55" y="0"/>
                    </a:lnTo>
                    <a:lnTo>
                      <a:pt x="65" y="2"/>
                    </a:lnTo>
                    <a:lnTo>
                      <a:pt x="76" y="3"/>
                    </a:lnTo>
                    <a:lnTo>
                      <a:pt x="85" y="6"/>
                    </a:lnTo>
                    <a:lnTo>
                      <a:pt x="94" y="8"/>
                    </a:lnTo>
                    <a:lnTo>
                      <a:pt x="102" y="11"/>
                    </a:lnTo>
                    <a:lnTo>
                      <a:pt x="108" y="13"/>
                    </a:lnTo>
                    <a:lnTo>
                      <a:pt x="160" y="84"/>
                    </a:lnTo>
                    <a:lnTo>
                      <a:pt x="202" y="179"/>
                    </a:lnTo>
                    <a:lnTo>
                      <a:pt x="234" y="287"/>
                    </a:lnTo>
                    <a:lnTo>
                      <a:pt x="258" y="401"/>
                    </a:lnTo>
                    <a:lnTo>
                      <a:pt x="273" y="512"/>
                    </a:lnTo>
                    <a:lnTo>
                      <a:pt x="284" y="610"/>
                    </a:lnTo>
                    <a:lnTo>
                      <a:pt x="290" y="688"/>
                    </a:lnTo>
                    <a:lnTo>
                      <a:pt x="293" y="735"/>
                    </a:lnTo>
                    <a:lnTo>
                      <a:pt x="268" y="745"/>
                    </a:lnTo>
                    <a:lnTo>
                      <a:pt x="246" y="753"/>
                    </a:lnTo>
                    <a:lnTo>
                      <a:pt x="225" y="758"/>
                    </a:lnTo>
                    <a:lnTo>
                      <a:pt x="206" y="762"/>
                    </a:lnTo>
                    <a:lnTo>
                      <a:pt x="187" y="763"/>
                    </a:lnTo>
                    <a:lnTo>
                      <a:pt x="171" y="763"/>
                    </a:lnTo>
                    <a:lnTo>
                      <a:pt x="155" y="763"/>
                    </a:lnTo>
                    <a:lnTo>
                      <a:pt x="142" y="761"/>
                    </a:lnTo>
                    <a:lnTo>
                      <a:pt x="130" y="758"/>
                    </a:lnTo>
                    <a:lnTo>
                      <a:pt x="119" y="755"/>
                    </a:lnTo>
                    <a:lnTo>
                      <a:pt x="109" y="751"/>
                    </a:lnTo>
                    <a:lnTo>
                      <a:pt x="102" y="746"/>
                    </a:lnTo>
                    <a:lnTo>
                      <a:pt x="94" y="742"/>
                    </a:lnTo>
                    <a:lnTo>
                      <a:pt x="89" y="738"/>
                    </a:lnTo>
                    <a:lnTo>
                      <a:pt x="85" y="735"/>
                    </a:lnTo>
                    <a:lnTo>
                      <a:pt x="81" y="732"/>
                    </a:lnTo>
                    <a:lnTo>
                      <a:pt x="82" y="716"/>
                    </a:lnTo>
                    <a:lnTo>
                      <a:pt x="82" y="701"/>
                    </a:lnTo>
                    <a:lnTo>
                      <a:pt x="83" y="685"/>
                    </a:lnTo>
                    <a:lnTo>
                      <a:pt x="83" y="671"/>
                    </a:lnTo>
                    <a:close/>
                  </a:path>
                </a:pathLst>
              </a:custGeom>
              <a:solidFill>
                <a:srgbClr val="C0C0C0"/>
              </a:solidFill>
              <a:ln w="9525">
                <a:noFill/>
                <a:round/>
                <a:headEnd/>
                <a:tailEnd/>
              </a:ln>
            </p:spPr>
            <p:txBody>
              <a:bodyPr/>
              <a:lstStyle/>
              <a:p>
                <a:pPr rtl="0"/>
                <a:endParaRPr lang="en-US" sz="3800"/>
              </a:p>
            </p:txBody>
          </p:sp>
          <p:sp>
            <p:nvSpPr>
              <p:cNvPr id="41748" name="Freeform 788"/>
              <p:cNvSpPr>
                <a:spLocks/>
              </p:cNvSpPr>
              <p:nvPr/>
            </p:nvSpPr>
            <p:spPr bwMode="auto">
              <a:xfrm flipH="1">
                <a:off x="494" y="1047"/>
                <a:ext cx="20" cy="27"/>
              </a:xfrm>
              <a:custGeom>
                <a:avLst/>
                <a:gdLst>
                  <a:gd name="T0" fmla="*/ 0 w 90"/>
                  <a:gd name="T1" fmla="*/ 8 h 118"/>
                  <a:gd name="T2" fmla="*/ 1 w 90"/>
                  <a:gd name="T3" fmla="*/ 9 h 118"/>
                  <a:gd name="T4" fmla="*/ 2 w 90"/>
                  <a:gd name="T5" fmla="*/ 11 h 118"/>
                  <a:gd name="T6" fmla="*/ 4 w 90"/>
                  <a:gd name="T7" fmla="*/ 13 h 118"/>
                  <a:gd name="T8" fmla="*/ 5 w 90"/>
                  <a:gd name="T9" fmla="*/ 16 h 118"/>
                  <a:gd name="T10" fmla="*/ 7 w 90"/>
                  <a:gd name="T11" fmla="*/ 19 h 118"/>
                  <a:gd name="T12" fmla="*/ 8 w 90"/>
                  <a:gd name="T13" fmla="*/ 21 h 118"/>
                  <a:gd name="T14" fmla="*/ 10 w 90"/>
                  <a:gd name="T15" fmla="*/ 24 h 118"/>
                  <a:gd name="T16" fmla="*/ 11 w 90"/>
                  <a:gd name="T17" fmla="*/ 27 h 118"/>
                  <a:gd name="T18" fmla="*/ 20 w 90"/>
                  <a:gd name="T19" fmla="*/ 23 h 118"/>
                  <a:gd name="T20" fmla="*/ 19 w 90"/>
                  <a:gd name="T21" fmla="*/ 21 h 118"/>
                  <a:gd name="T22" fmla="*/ 18 w 90"/>
                  <a:gd name="T23" fmla="*/ 19 h 118"/>
                  <a:gd name="T24" fmla="*/ 16 w 90"/>
                  <a:gd name="T25" fmla="*/ 16 h 118"/>
                  <a:gd name="T26" fmla="*/ 15 w 90"/>
                  <a:gd name="T27" fmla="*/ 12 h 118"/>
                  <a:gd name="T28" fmla="*/ 12 w 90"/>
                  <a:gd name="T29" fmla="*/ 8 h 118"/>
                  <a:gd name="T30" fmla="*/ 10 w 90"/>
                  <a:gd name="T31" fmla="*/ 5 h 118"/>
                  <a:gd name="T32" fmla="*/ 8 w 90"/>
                  <a:gd name="T33" fmla="*/ 2 h 118"/>
                  <a:gd name="T34" fmla="*/ 6 w 90"/>
                  <a:gd name="T35" fmla="*/ 0 h 118"/>
                  <a:gd name="T36" fmla="*/ 0 w 90"/>
                  <a:gd name="T37" fmla="*/ 8 h 1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0"/>
                  <a:gd name="T58" fmla="*/ 0 h 118"/>
                  <a:gd name="T59" fmla="*/ 90 w 90"/>
                  <a:gd name="T60" fmla="*/ 118 h 1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0" h="118">
                    <a:moveTo>
                      <a:pt x="0" y="35"/>
                    </a:moveTo>
                    <a:lnTo>
                      <a:pt x="6" y="40"/>
                    </a:lnTo>
                    <a:lnTo>
                      <a:pt x="11" y="47"/>
                    </a:lnTo>
                    <a:lnTo>
                      <a:pt x="17" y="57"/>
                    </a:lnTo>
                    <a:lnTo>
                      <a:pt x="24" y="68"/>
                    </a:lnTo>
                    <a:lnTo>
                      <a:pt x="32" y="81"/>
                    </a:lnTo>
                    <a:lnTo>
                      <a:pt x="38" y="92"/>
                    </a:lnTo>
                    <a:lnTo>
                      <a:pt x="45" y="105"/>
                    </a:lnTo>
                    <a:lnTo>
                      <a:pt x="51" y="118"/>
                    </a:lnTo>
                    <a:lnTo>
                      <a:pt x="90" y="100"/>
                    </a:lnTo>
                    <a:lnTo>
                      <a:pt x="87" y="92"/>
                    </a:lnTo>
                    <a:lnTo>
                      <a:pt x="81" y="82"/>
                    </a:lnTo>
                    <a:lnTo>
                      <a:pt x="74" y="68"/>
                    </a:lnTo>
                    <a:lnTo>
                      <a:pt x="67" y="52"/>
                    </a:lnTo>
                    <a:lnTo>
                      <a:pt x="56" y="36"/>
                    </a:lnTo>
                    <a:lnTo>
                      <a:pt x="47" y="22"/>
                    </a:lnTo>
                    <a:lnTo>
                      <a:pt x="37" y="9"/>
                    </a:lnTo>
                    <a:lnTo>
                      <a:pt x="26" y="0"/>
                    </a:lnTo>
                    <a:lnTo>
                      <a:pt x="0" y="35"/>
                    </a:lnTo>
                    <a:close/>
                  </a:path>
                </a:pathLst>
              </a:custGeom>
              <a:solidFill>
                <a:srgbClr val="000000"/>
              </a:solidFill>
              <a:ln w="9525">
                <a:noFill/>
                <a:round/>
                <a:headEnd/>
                <a:tailEnd/>
              </a:ln>
            </p:spPr>
            <p:txBody>
              <a:bodyPr/>
              <a:lstStyle/>
              <a:p>
                <a:pPr rtl="0"/>
                <a:endParaRPr lang="en-US" sz="3800"/>
              </a:p>
            </p:txBody>
          </p:sp>
          <p:sp>
            <p:nvSpPr>
              <p:cNvPr id="41749" name="Freeform 789"/>
              <p:cNvSpPr>
                <a:spLocks/>
              </p:cNvSpPr>
              <p:nvPr/>
            </p:nvSpPr>
            <p:spPr bwMode="auto">
              <a:xfrm flipH="1">
                <a:off x="611" y="1129"/>
                <a:ext cx="74" cy="73"/>
              </a:xfrm>
              <a:custGeom>
                <a:avLst/>
                <a:gdLst>
                  <a:gd name="T0" fmla="*/ 64 w 322"/>
                  <a:gd name="T1" fmla="*/ 2 h 315"/>
                  <a:gd name="T2" fmla="*/ 2 w 322"/>
                  <a:gd name="T3" fmla="*/ 63 h 315"/>
                  <a:gd name="T4" fmla="*/ 0 w 322"/>
                  <a:gd name="T5" fmla="*/ 65 h 315"/>
                  <a:gd name="T6" fmla="*/ 0 w 322"/>
                  <a:gd name="T7" fmla="*/ 67 h 315"/>
                  <a:gd name="T8" fmla="*/ 0 w 322"/>
                  <a:gd name="T9" fmla="*/ 69 h 315"/>
                  <a:gd name="T10" fmla="*/ 2 w 322"/>
                  <a:gd name="T11" fmla="*/ 71 h 315"/>
                  <a:gd name="T12" fmla="*/ 4 w 322"/>
                  <a:gd name="T13" fmla="*/ 73 h 315"/>
                  <a:gd name="T14" fmla="*/ 6 w 322"/>
                  <a:gd name="T15" fmla="*/ 73 h 315"/>
                  <a:gd name="T16" fmla="*/ 8 w 322"/>
                  <a:gd name="T17" fmla="*/ 73 h 315"/>
                  <a:gd name="T18" fmla="*/ 10 w 322"/>
                  <a:gd name="T19" fmla="*/ 71 h 315"/>
                  <a:gd name="T20" fmla="*/ 72 w 322"/>
                  <a:gd name="T21" fmla="*/ 11 h 315"/>
                  <a:gd name="T22" fmla="*/ 74 w 322"/>
                  <a:gd name="T23" fmla="*/ 9 h 315"/>
                  <a:gd name="T24" fmla="*/ 74 w 322"/>
                  <a:gd name="T25" fmla="*/ 6 h 315"/>
                  <a:gd name="T26" fmla="*/ 74 w 322"/>
                  <a:gd name="T27" fmla="*/ 4 h 315"/>
                  <a:gd name="T28" fmla="*/ 72 w 322"/>
                  <a:gd name="T29" fmla="*/ 2 h 315"/>
                  <a:gd name="T30" fmla="*/ 70 w 322"/>
                  <a:gd name="T31" fmla="*/ 0 h 315"/>
                  <a:gd name="T32" fmla="*/ 68 w 322"/>
                  <a:gd name="T33" fmla="*/ 0 h 315"/>
                  <a:gd name="T34" fmla="*/ 66 w 322"/>
                  <a:gd name="T35" fmla="*/ 0 h 315"/>
                  <a:gd name="T36" fmla="*/ 64 w 322"/>
                  <a:gd name="T37" fmla="*/ 2 h 3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2"/>
                  <a:gd name="T58" fmla="*/ 0 h 315"/>
                  <a:gd name="T59" fmla="*/ 322 w 322"/>
                  <a:gd name="T60" fmla="*/ 315 h 3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2" h="315">
                    <a:moveTo>
                      <a:pt x="279" y="8"/>
                    </a:moveTo>
                    <a:lnTo>
                      <a:pt x="8" y="270"/>
                    </a:lnTo>
                    <a:lnTo>
                      <a:pt x="2" y="279"/>
                    </a:lnTo>
                    <a:lnTo>
                      <a:pt x="0" y="288"/>
                    </a:lnTo>
                    <a:lnTo>
                      <a:pt x="2" y="298"/>
                    </a:lnTo>
                    <a:lnTo>
                      <a:pt x="7" y="307"/>
                    </a:lnTo>
                    <a:lnTo>
                      <a:pt x="16" y="313"/>
                    </a:lnTo>
                    <a:lnTo>
                      <a:pt x="26" y="315"/>
                    </a:lnTo>
                    <a:lnTo>
                      <a:pt x="36" y="313"/>
                    </a:lnTo>
                    <a:lnTo>
                      <a:pt x="45" y="307"/>
                    </a:lnTo>
                    <a:lnTo>
                      <a:pt x="314" y="46"/>
                    </a:lnTo>
                    <a:lnTo>
                      <a:pt x="320" y="37"/>
                    </a:lnTo>
                    <a:lnTo>
                      <a:pt x="322" y="26"/>
                    </a:lnTo>
                    <a:lnTo>
                      <a:pt x="320" y="17"/>
                    </a:lnTo>
                    <a:lnTo>
                      <a:pt x="315" y="8"/>
                    </a:lnTo>
                    <a:lnTo>
                      <a:pt x="306" y="1"/>
                    </a:lnTo>
                    <a:lnTo>
                      <a:pt x="297" y="0"/>
                    </a:lnTo>
                    <a:lnTo>
                      <a:pt x="288" y="1"/>
                    </a:lnTo>
                    <a:lnTo>
                      <a:pt x="279" y="8"/>
                    </a:lnTo>
                    <a:close/>
                  </a:path>
                </a:pathLst>
              </a:custGeom>
              <a:solidFill>
                <a:srgbClr val="000000"/>
              </a:solidFill>
              <a:ln w="9525">
                <a:noFill/>
                <a:round/>
                <a:headEnd/>
                <a:tailEnd/>
              </a:ln>
            </p:spPr>
            <p:txBody>
              <a:bodyPr/>
              <a:lstStyle/>
              <a:p>
                <a:pPr rtl="0"/>
                <a:endParaRPr lang="en-US" sz="3800"/>
              </a:p>
            </p:txBody>
          </p:sp>
          <p:sp>
            <p:nvSpPr>
              <p:cNvPr id="41750" name="Freeform 790"/>
              <p:cNvSpPr>
                <a:spLocks/>
              </p:cNvSpPr>
              <p:nvPr/>
            </p:nvSpPr>
            <p:spPr bwMode="auto">
              <a:xfrm flipH="1">
                <a:off x="490" y="1117"/>
                <a:ext cx="163" cy="91"/>
              </a:xfrm>
              <a:custGeom>
                <a:avLst/>
                <a:gdLst>
                  <a:gd name="T0" fmla="*/ 153 w 708"/>
                  <a:gd name="T1" fmla="*/ 4 h 397"/>
                  <a:gd name="T2" fmla="*/ 151 w 708"/>
                  <a:gd name="T3" fmla="*/ 8 h 397"/>
                  <a:gd name="T4" fmla="*/ 148 w 708"/>
                  <a:gd name="T5" fmla="*/ 15 h 397"/>
                  <a:gd name="T6" fmla="*/ 144 w 708"/>
                  <a:gd name="T7" fmla="*/ 24 h 397"/>
                  <a:gd name="T8" fmla="*/ 137 w 708"/>
                  <a:gd name="T9" fmla="*/ 35 h 397"/>
                  <a:gd name="T10" fmla="*/ 129 w 708"/>
                  <a:gd name="T11" fmla="*/ 46 h 397"/>
                  <a:gd name="T12" fmla="*/ 118 w 708"/>
                  <a:gd name="T13" fmla="*/ 56 h 397"/>
                  <a:gd name="T14" fmla="*/ 105 w 708"/>
                  <a:gd name="T15" fmla="*/ 66 h 397"/>
                  <a:gd name="T16" fmla="*/ 93 w 708"/>
                  <a:gd name="T17" fmla="*/ 73 h 397"/>
                  <a:gd name="T18" fmla="*/ 83 w 708"/>
                  <a:gd name="T19" fmla="*/ 77 h 397"/>
                  <a:gd name="T20" fmla="*/ 72 w 708"/>
                  <a:gd name="T21" fmla="*/ 79 h 397"/>
                  <a:gd name="T22" fmla="*/ 61 w 708"/>
                  <a:gd name="T23" fmla="*/ 81 h 397"/>
                  <a:gd name="T24" fmla="*/ 50 w 708"/>
                  <a:gd name="T25" fmla="*/ 81 h 397"/>
                  <a:gd name="T26" fmla="*/ 38 w 708"/>
                  <a:gd name="T27" fmla="*/ 80 h 397"/>
                  <a:gd name="T28" fmla="*/ 26 w 708"/>
                  <a:gd name="T29" fmla="*/ 78 h 397"/>
                  <a:gd name="T30" fmla="*/ 13 w 708"/>
                  <a:gd name="T31" fmla="*/ 75 h 397"/>
                  <a:gd name="T32" fmla="*/ 4 w 708"/>
                  <a:gd name="T33" fmla="*/ 73 h 397"/>
                  <a:gd name="T34" fmla="*/ 1 w 708"/>
                  <a:gd name="T35" fmla="*/ 75 h 397"/>
                  <a:gd name="T36" fmla="*/ 0 w 708"/>
                  <a:gd name="T37" fmla="*/ 78 h 397"/>
                  <a:gd name="T38" fmla="*/ 2 w 708"/>
                  <a:gd name="T39" fmla="*/ 82 h 397"/>
                  <a:gd name="T40" fmla="*/ 10 w 708"/>
                  <a:gd name="T41" fmla="*/ 85 h 397"/>
                  <a:gd name="T42" fmla="*/ 24 w 708"/>
                  <a:gd name="T43" fmla="*/ 88 h 397"/>
                  <a:gd name="T44" fmla="*/ 37 w 708"/>
                  <a:gd name="T45" fmla="*/ 90 h 397"/>
                  <a:gd name="T46" fmla="*/ 50 w 708"/>
                  <a:gd name="T47" fmla="*/ 91 h 397"/>
                  <a:gd name="T48" fmla="*/ 63 w 708"/>
                  <a:gd name="T49" fmla="*/ 91 h 397"/>
                  <a:gd name="T50" fmla="*/ 75 w 708"/>
                  <a:gd name="T51" fmla="*/ 89 h 397"/>
                  <a:gd name="T52" fmla="*/ 86 w 708"/>
                  <a:gd name="T53" fmla="*/ 86 h 397"/>
                  <a:gd name="T54" fmla="*/ 97 w 708"/>
                  <a:gd name="T55" fmla="*/ 82 h 397"/>
                  <a:gd name="T56" fmla="*/ 111 w 708"/>
                  <a:gd name="T57" fmla="*/ 75 h 397"/>
                  <a:gd name="T58" fmla="*/ 125 w 708"/>
                  <a:gd name="T59" fmla="*/ 64 h 397"/>
                  <a:gd name="T60" fmla="*/ 136 w 708"/>
                  <a:gd name="T61" fmla="*/ 53 h 397"/>
                  <a:gd name="T62" fmla="*/ 146 w 708"/>
                  <a:gd name="T63" fmla="*/ 41 h 397"/>
                  <a:gd name="T64" fmla="*/ 153 w 708"/>
                  <a:gd name="T65" fmla="*/ 30 h 397"/>
                  <a:gd name="T66" fmla="*/ 158 w 708"/>
                  <a:gd name="T67" fmla="*/ 19 h 397"/>
                  <a:gd name="T68" fmla="*/ 161 w 708"/>
                  <a:gd name="T69" fmla="*/ 12 h 397"/>
                  <a:gd name="T70" fmla="*/ 163 w 708"/>
                  <a:gd name="T71" fmla="*/ 7 h 397"/>
                  <a:gd name="T72" fmla="*/ 163 w 708"/>
                  <a:gd name="T73" fmla="*/ 4 h 397"/>
                  <a:gd name="T74" fmla="*/ 161 w 708"/>
                  <a:gd name="T75" fmla="*/ 1 h 397"/>
                  <a:gd name="T76" fmla="*/ 157 w 708"/>
                  <a:gd name="T77" fmla="*/ 0 h 397"/>
                  <a:gd name="T78" fmla="*/ 154 w 708"/>
                  <a:gd name="T79" fmla="*/ 2 h 39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08"/>
                  <a:gd name="T121" fmla="*/ 0 h 397"/>
                  <a:gd name="T122" fmla="*/ 708 w 708"/>
                  <a:gd name="T123" fmla="*/ 397 h 39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08" h="397">
                    <a:moveTo>
                      <a:pt x="665" y="15"/>
                    </a:moveTo>
                    <a:lnTo>
                      <a:pt x="664" y="17"/>
                    </a:lnTo>
                    <a:lnTo>
                      <a:pt x="662" y="24"/>
                    </a:lnTo>
                    <a:lnTo>
                      <a:pt x="658" y="36"/>
                    </a:lnTo>
                    <a:lnTo>
                      <a:pt x="652" y="49"/>
                    </a:lnTo>
                    <a:lnTo>
                      <a:pt x="645" y="66"/>
                    </a:lnTo>
                    <a:lnTo>
                      <a:pt x="636" y="85"/>
                    </a:lnTo>
                    <a:lnTo>
                      <a:pt x="624" y="106"/>
                    </a:lnTo>
                    <a:lnTo>
                      <a:pt x="611" y="128"/>
                    </a:lnTo>
                    <a:lnTo>
                      <a:pt x="595" y="151"/>
                    </a:lnTo>
                    <a:lnTo>
                      <a:pt x="578" y="176"/>
                    </a:lnTo>
                    <a:lnTo>
                      <a:pt x="559" y="200"/>
                    </a:lnTo>
                    <a:lnTo>
                      <a:pt x="537" y="224"/>
                    </a:lnTo>
                    <a:lnTo>
                      <a:pt x="512" y="246"/>
                    </a:lnTo>
                    <a:lnTo>
                      <a:pt x="486" y="269"/>
                    </a:lnTo>
                    <a:lnTo>
                      <a:pt x="456" y="289"/>
                    </a:lnTo>
                    <a:lnTo>
                      <a:pt x="425" y="308"/>
                    </a:lnTo>
                    <a:lnTo>
                      <a:pt x="404" y="318"/>
                    </a:lnTo>
                    <a:lnTo>
                      <a:pt x="382" y="327"/>
                    </a:lnTo>
                    <a:lnTo>
                      <a:pt x="360" y="334"/>
                    </a:lnTo>
                    <a:lnTo>
                      <a:pt x="337" y="340"/>
                    </a:lnTo>
                    <a:lnTo>
                      <a:pt x="314" y="345"/>
                    </a:lnTo>
                    <a:lnTo>
                      <a:pt x="290" y="349"/>
                    </a:lnTo>
                    <a:lnTo>
                      <a:pt x="266" y="352"/>
                    </a:lnTo>
                    <a:lnTo>
                      <a:pt x="242" y="353"/>
                    </a:lnTo>
                    <a:lnTo>
                      <a:pt x="216" y="353"/>
                    </a:lnTo>
                    <a:lnTo>
                      <a:pt x="191" y="352"/>
                    </a:lnTo>
                    <a:lnTo>
                      <a:pt x="165" y="351"/>
                    </a:lnTo>
                    <a:lnTo>
                      <a:pt x="139" y="347"/>
                    </a:lnTo>
                    <a:lnTo>
                      <a:pt x="112" y="342"/>
                    </a:lnTo>
                    <a:lnTo>
                      <a:pt x="84" y="335"/>
                    </a:lnTo>
                    <a:lnTo>
                      <a:pt x="57" y="328"/>
                    </a:lnTo>
                    <a:lnTo>
                      <a:pt x="28" y="319"/>
                    </a:lnTo>
                    <a:lnTo>
                      <a:pt x="19" y="318"/>
                    </a:lnTo>
                    <a:lnTo>
                      <a:pt x="12" y="321"/>
                    </a:lnTo>
                    <a:lnTo>
                      <a:pt x="5" y="326"/>
                    </a:lnTo>
                    <a:lnTo>
                      <a:pt x="1" y="332"/>
                    </a:lnTo>
                    <a:lnTo>
                      <a:pt x="0" y="342"/>
                    </a:lnTo>
                    <a:lnTo>
                      <a:pt x="2" y="349"/>
                    </a:lnTo>
                    <a:lnTo>
                      <a:pt x="8" y="357"/>
                    </a:lnTo>
                    <a:lnTo>
                      <a:pt x="14" y="361"/>
                    </a:lnTo>
                    <a:lnTo>
                      <a:pt x="44" y="370"/>
                    </a:lnTo>
                    <a:lnTo>
                      <a:pt x="75" y="378"/>
                    </a:lnTo>
                    <a:lnTo>
                      <a:pt x="104" y="384"/>
                    </a:lnTo>
                    <a:lnTo>
                      <a:pt x="134" y="390"/>
                    </a:lnTo>
                    <a:lnTo>
                      <a:pt x="162" y="394"/>
                    </a:lnTo>
                    <a:lnTo>
                      <a:pt x="191" y="396"/>
                    </a:lnTo>
                    <a:lnTo>
                      <a:pt x="218" y="397"/>
                    </a:lnTo>
                    <a:lnTo>
                      <a:pt x="246" y="397"/>
                    </a:lnTo>
                    <a:lnTo>
                      <a:pt x="273" y="395"/>
                    </a:lnTo>
                    <a:lnTo>
                      <a:pt x="299" y="392"/>
                    </a:lnTo>
                    <a:lnTo>
                      <a:pt x="325" y="388"/>
                    </a:lnTo>
                    <a:lnTo>
                      <a:pt x="350" y="382"/>
                    </a:lnTo>
                    <a:lnTo>
                      <a:pt x="374" y="375"/>
                    </a:lnTo>
                    <a:lnTo>
                      <a:pt x="399" y="366"/>
                    </a:lnTo>
                    <a:lnTo>
                      <a:pt x="422" y="357"/>
                    </a:lnTo>
                    <a:lnTo>
                      <a:pt x="446" y="345"/>
                    </a:lnTo>
                    <a:lnTo>
                      <a:pt x="481" y="326"/>
                    </a:lnTo>
                    <a:lnTo>
                      <a:pt x="512" y="304"/>
                    </a:lnTo>
                    <a:lnTo>
                      <a:pt x="542" y="280"/>
                    </a:lnTo>
                    <a:lnTo>
                      <a:pt x="568" y="256"/>
                    </a:lnTo>
                    <a:lnTo>
                      <a:pt x="591" y="230"/>
                    </a:lnTo>
                    <a:lnTo>
                      <a:pt x="613" y="204"/>
                    </a:lnTo>
                    <a:lnTo>
                      <a:pt x="632" y="178"/>
                    </a:lnTo>
                    <a:lnTo>
                      <a:pt x="649" y="153"/>
                    </a:lnTo>
                    <a:lnTo>
                      <a:pt x="663" y="129"/>
                    </a:lnTo>
                    <a:lnTo>
                      <a:pt x="675" y="106"/>
                    </a:lnTo>
                    <a:lnTo>
                      <a:pt x="685" y="85"/>
                    </a:lnTo>
                    <a:lnTo>
                      <a:pt x="693" y="67"/>
                    </a:lnTo>
                    <a:lnTo>
                      <a:pt x="698" y="53"/>
                    </a:lnTo>
                    <a:lnTo>
                      <a:pt x="703" y="40"/>
                    </a:lnTo>
                    <a:lnTo>
                      <a:pt x="706" y="32"/>
                    </a:lnTo>
                    <a:lnTo>
                      <a:pt x="707" y="28"/>
                    </a:lnTo>
                    <a:lnTo>
                      <a:pt x="708" y="19"/>
                    </a:lnTo>
                    <a:lnTo>
                      <a:pt x="706" y="11"/>
                    </a:lnTo>
                    <a:lnTo>
                      <a:pt x="701" y="4"/>
                    </a:lnTo>
                    <a:lnTo>
                      <a:pt x="693" y="0"/>
                    </a:lnTo>
                    <a:lnTo>
                      <a:pt x="684" y="0"/>
                    </a:lnTo>
                    <a:lnTo>
                      <a:pt x="676" y="3"/>
                    </a:lnTo>
                    <a:lnTo>
                      <a:pt x="669" y="8"/>
                    </a:lnTo>
                    <a:lnTo>
                      <a:pt x="665" y="15"/>
                    </a:lnTo>
                    <a:close/>
                  </a:path>
                </a:pathLst>
              </a:custGeom>
              <a:solidFill>
                <a:srgbClr val="000000"/>
              </a:solidFill>
              <a:ln w="9525">
                <a:noFill/>
                <a:round/>
                <a:headEnd/>
                <a:tailEnd/>
              </a:ln>
            </p:spPr>
            <p:txBody>
              <a:bodyPr/>
              <a:lstStyle/>
              <a:p>
                <a:pPr rtl="0"/>
                <a:endParaRPr lang="en-US" sz="3800"/>
              </a:p>
            </p:txBody>
          </p:sp>
          <p:sp>
            <p:nvSpPr>
              <p:cNvPr id="41751" name="Freeform 791"/>
              <p:cNvSpPr>
                <a:spLocks/>
              </p:cNvSpPr>
              <p:nvPr/>
            </p:nvSpPr>
            <p:spPr bwMode="auto">
              <a:xfrm flipH="1">
                <a:off x="635" y="1167"/>
                <a:ext cx="49" cy="41"/>
              </a:xfrm>
              <a:custGeom>
                <a:avLst/>
                <a:gdLst>
                  <a:gd name="T0" fmla="*/ 1 w 215"/>
                  <a:gd name="T1" fmla="*/ 11 h 181"/>
                  <a:gd name="T2" fmla="*/ 1 w 215"/>
                  <a:gd name="T3" fmla="*/ 12 h 181"/>
                  <a:gd name="T4" fmla="*/ 0 w 215"/>
                  <a:gd name="T5" fmla="*/ 13 h 181"/>
                  <a:gd name="T6" fmla="*/ 0 w 215"/>
                  <a:gd name="T7" fmla="*/ 14 h 181"/>
                  <a:gd name="T8" fmla="*/ 0 w 215"/>
                  <a:gd name="T9" fmla="*/ 15 h 181"/>
                  <a:gd name="T10" fmla="*/ 0 w 215"/>
                  <a:gd name="T11" fmla="*/ 16 h 181"/>
                  <a:gd name="T12" fmla="*/ 0 w 215"/>
                  <a:gd name="T13" fmla="*/ 17 h 181"/>
                  <a:gd name="T14" fmla="*/ 1 w 215"/>
                  <a:gd name="T15" fmla="*/ 19 h 181"/>
                  <a:gd name="T16" fmla="*/ 1 w 215"/>
                  <a:gd name="T17" fmla="*/ 20 h 181"/>
                  <a:gd name="T18" fmla="*/ 2 w 215"/>
                  <a:gd name="T19" fmla="*/ 21 h 181"/>
                  <a:gd name="T20" fmla="*/ 4 w 215"/>
                  <a:gd name="T21" fmla="*/ 22 h 181"/>
                  <a:gd name="T22" fmla="*/ 5 w 215"/>
                  <a:gd name="T23" fmla="*/ 23 h 181"/>
                  <a:gd name="T24" fmla="*/ 7 w 215"/>
                  <a:gd name="T25" fmla="*/ 24 h 181"/>
                  <a:gd name="T26" fmla="*/ 7 w 215"/>
                  <a:gd name="T27" fmla="*/ 25 h 181"/>
                  <a:gd name="T28" fmla="*/ 7 w 215"/>
                  <a:gd name="T29" fmla="*/ 26 h 181"/>
                  <a:gd name="T30" fmla="*/ 6 w 215"/>
                  <a:gd name="T31" fmla="*/ 27 h 181"/>
                  <a:gd name="T32" fmla="*/ 6 w 215"/>
                  <a:gd name="T33" fmla="*/ 28 h 181"/>
                  <a:gd name="T34" fmla="*/ 7 w 215"/>
                  <a:gd name="T35" fmla="*/ 31 h 181"/>
                  <a:gd name="T36" fmla="*/ 8 w 215"/>
                  <a:gd name="T37" fmla="*/ 33 h 181"/>
                  <a:gd name="T38" fmla="*/ 9 w 215"/>
                  <a:gd name="T39" fmla="*/ 35 h 181"/>
                  <a:gd name="T40" fmla="*/ 11 w 215"/>
                  <a:gd name="T41" fmla="*/ 37 h 181"/>
                  <a:gd name="T42" fmla="*/ 11 w 215"/>
                  <a:gd name="T43" fmla="*/ 37 h 181"/>
                  <a:gd name="T44" fmla="*/ 12 w 215"/>
                  <a:gd name="T45" fmla="*/ 38 h 181"/>
                  <a:gd name="T46" fmla="*/ 12 w 215"/>
                  <a:gd name="T47" fmla="*/ 38 h 181"/>
                  <a:gd name="T48" fmla="*/ 13 w 215"/>
                  <a:gd name="T49" fmla="*/ 38 h 181"/>
                  <a:gd name="T50" fmla="*/ 15 w 215"/>
                  <a:gd name="T51" fmla="*/ 39 h 181"/>
                  <a:gd name="T52" fmla="*/ 18 w 215"/>
                  <a:gd name="T53" fmla="*/ 40 h 181"/>
                  <a:gd name="T54" fmla="*/ 22 w 215"/>
                  <a:gd name="T55" fmla="*/ 40 h 181"/>
                  <a:gd name="T56" fmla="*/ 27 w 215"/>
                  <a:gd name="T57" fmla="*/ 41 h 181"/>
                  <a:gd name="T58" fmla="*/ 32 w 215"/>
                  <a:gd name="T59" fmla="*/ 41 h 181"/>
                  <a:gd name="T60" fmla="*/ 37 w 215"/>
                  <a:gd name="T61" fmla="*/ 40 h 181"/>
                  <a:gd name="T62" fmla="*/ 41 w 215"/>
                  <a:gd name="T63" fmla="*/ 38 h 181"/>
                  <a:gd name="T64" fmla="*/ 45 w 215"/>
                  <a:gd name="T65" fmla="*/ 35 h 181"/>
                  <a:gd name="T66" fmla="*/ 45 w 215"/>
                  <a:gd name="T67" fmla="*/ 35 h 181"/>
                  <a:gd name="T68" fmla="*/ 45 w 215"/>
                  <a:gd name="T69" fmla="*/ 34 h 181"/>
                  <a:gd name="T70" fmla="*/ 45 w 215"/>
                  <a:gd name="T71" fmla="*/ 34 h 181"/>
                  <a:gd name="T72" fmla="*/ 45 w 215"/>
                  <a:gd name="T73" fmla="*/ 34 h 181"/>
                  <a:gd name="T74" fmla="*/ 46 w 215"/>
                  <a:gd name="T75" fmla="*/ 33 h 181"/>
                  <a:gd name="T76" fmla="*/ 47 w 215"/>
                  <a:gd name="T77" fmla="*/ 30 h 181"/>
                  <a:gd name="T78" fmla="*/ 48 w 215"/>
                  <a:gd name="T79" fmla="*/ 26 h 181"/>
                  <a:gd name="T80" fmla="*/ 49 w 215"/>
                  <a:gd name="T81" fmla="*/ 21 h 181"/>
                  <a:gd name="T82" fmla="*/ 49 w 215"/>
                  <a:gd name="T83" fmla="*/ 19 h 181"/>
                  <a:gd name="T84" fmla="*/ 49 w 215"/>
                  <a:gd name="T85" fmla="*/ 17 h 181"/>
                  <a:gd name="T86" fmla="*/ 48 w 215"/>
                  <a:gd name="T87" fmla="*/ 15 h 181"/>
                  <a:gd name="T88" fmla="*/ 47 w 215"/>
                  <a:gd name="T89" fmla="*/ 13 h 181"/>
                  <a:gd name="T90" fmla="*/ 46 w 215"/>
                  <a:gd name="T91" fmla="*/ 11 h 181"/>
                  <a:gd name="T92" fmla="*/ 44 w 215"/>
                  <a:gd name="T93" fmla="*/ 9 h 181"/>
                  <a:gd name="T94" fmla="*/ 42 w 215"/>
                  <a:gd name="T95" fmla="*/ 7 h 181"/>
                  <a:gd name="T96" fmla="*/ 40 w 215"/>
                  <a:gd name="T97" fmla="*/ 5 h 181"/>
                  <a:gd name="T98" fmla="*/ 37 w 215"/>
                  <a:gd name="T99" fmla="*/ 4 h 181"/>
                  <a:gd name="T100" fmla="*/ 34 w 215"/>
                  <a:gd name="T101" fmla="*/ 3 h 181"/>
                  <a:gd name="T102" fmla="*/ 31 w 215"/>
                  <a:gd name="T103" fmla="*/ 2 h 181"/>
                  <a:gd name="T104" fmla="*/ 27 w 215"/>
                  <a:gd name="T105" fmla="*/ 1 h 181"/>
                  <a:gd name="T106" fmla="*/ 24 w 215"/>
                  <a:gd name="T107" fmla="*/ 1 h 181"/>
                  <a:gd name="T108" fmla="*/ 21 w 215"/>
                  <a:gd name="T109" fmla="*/ 0 h 181"/>
                  <a:gd name="T110" fmla="*/ 18 w 215"/>
                  <a:gd name="T111" fmla="*/ 0 h 181"/>
                  <a:gd name="T112" fmla="*/ 14 w 215"/>
                  <a:gd name="T113" fmla="*/ 1 h 181"/>
                  <a:gd name="T114" fmla="*/ 10 w 215"/>
                  <a:gd name="T115" fmla="*/ 2 h 181"/>
                  <a:gd name="T116" fmla="*/ 7 w 215"/>
                  <a:gd name="T117" fmla="*/ 4 h 181"/>
                  <a:gd name="T118" fmla="*/ 4 w 215"/>
                  <a:gd name="T119" fmla="*/ 7 h 181"/>
                  <a:gd name="T120" fmla="*/ 1 w 215"/>
                  <a:gd name="T121" fmla="*/ 11 h 18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5"/>
                  <a:gd name="T184" fmla="*/ 0 h 181"/>
                  <a:gd name="T185" fmla="*/ 215 w 215"/>
                  <a:gd name="T186" fmla="*/ 181 h 18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5" h="181">
                    <a:moveTo>
                      <a:pt x="5" y="47"/>
                    </a:moveTo>
                    <a:lnTo>
                      <a:pt x="4" y="51"/>
                    </a:lnTo>
                    <a:lnTo>
                      <a:pt x="1" y="56"/>
                    </a:lnTo>
                    <a:lnTo>
                      <a:pt x="0" y="61"/>
                    </a:lnTo>
                    <a:lnTo>
                      <a:pt x="0" y="67"/>
                    </a:lnTo>
                    <a:lnTo>
                      <a:pt x="0" y="72"/>
                    </a:lnTo>
                    <a:lnTo>
                      <a:pt x="1" y="77"/>
                    </a:lnTo>
                    <a:lnTo>
                      <a:pt x="3" y="82"/>
                    </a:lnTo>
                    <a:lnTo>
                      <a:pt x="5" y="87"/>
                    </a:lnTo>
                    <a:lnTo>
                      <a:pt x="9" y="93"/>
                    </a:lnTo>
                    <a:lnTo>
                      <a:pt x="16" y="98"/>
                    </a:lnTo>
                    <a:lnTo>
                      <a:pt x="22" y="102"/>
                    </a:lnTo>
                    <a:lnTo>
                      <a:pt x="31" y="104"/>
                    </a:lnTo>
                    <a:lnTo>
                      <a:pt x="30" y="109"/>
                    </a:lnTo>
                    <a:lnTo>
                      <a:pt x="29" y="115"/>
                    </a:lnTo>
                    <a:lnTo>
                      <a:pt x="27" y="120"/>
                    </a:lnTo>
                    <a:lnTo>
                      <a:pt x="27" y="125"/>
                    </a:lnTo>
                    <a:lnTo>
                      <a:pt x="29" y="136"/>
                    </a:lnTo>
                    <a:lnTo>
                      <a:pt x="33" y="146"/>
                    </a:lnTo>
                    <a:lnTo>
                      <a:pt x="38" y="155"/>
                    </a:lnTo>
                    <a:lnTo>
                      <a:pt x="47" y="164"/>
                    </a:lnTo>
                    <a:lnTo>
                      <a:pt x="49" y="165"/>
                    </a:lnTo>
                    <a:lnTo>
                      <a:pt x="51" y="167"/>
                    </a:lnTo>
                    <a:lnTo>
                      <a:pt x="53" y="168"/>
                    </a:lnTo>
                    <a:lnTo>
                      <a:pt x="55" y="168"/>
                    </a:lnTo>
                    <a:lnTo>
                      <a:pt x="64" y="171"/>
                    </a:lnTo>
                    <a:lnTo>
                      <a:pt x="78" y="175"/>
                    </a:lnTo>
                    <a:lnTo>
                      <a:pt x="98" y="178"/>
                    </a:lnTo>
                    <a:lnTo>
                      <a:pt x="118" y="181"/>
                    </a:lnTo>
                    <a:lnTo>
                      <a:pt x="139" y="180"/>
                    </a:lnTo>
                    <a:lnTo>
                      <a:pt x="161" y="177"/>
                    </a:lnTo>
                    <a:lnTo>
                      <a:pt x="181" y="168"/>
                    </a:lnTo>
                    <a:lnTo>
                      <a:pt x="196" y="155"/>
                    </a:lnTo>
                    <a:lnTo>
                      <a:pt x="198" y="154"/>
                    </a:lnTo>
                    <a:lnTo>
                      <a:pt x="198" y="152"/>
                    </a:lnTo>
                    <a:lnTo>
                      <a:pt x="199" y="152"/>
                    </a:lnTo>
                    <a:lnTo>
                      <a:pt x="199" y="151"/>
                    </a:lnTo>
                    <a:lnTo>
                      <a:pt x="203" y="145"/>
                    </a:lnTo>
                    <a:lnTo>
                      <a:pt x="208" y="132"/>
                    </a:lnTo>
                    <a:lnTo>
                      <a:pt x="212" y="115"/>
                    </a:lnTo>
                    <a:lnTo>
                      <a:pt x="215" y="94"/>
                    </a:lnTo>
                    <a:lnTo>
                      <a:pt x="215" y="85"/>
                    </a:lnTo>
                    <a:lnTo>
                      <a:pt x="213" y="76"/>
                    </a:lnTo>
                    <a:lnTo>
                      <a:pt x="211" y="68"/>
                    </a:lnTo>
                    <a:lnTo>
                      <a:pt x="207" y="59"/>
                    </a:lnTo>
                    <a:lnTo>
                      <a:pt x="200" y="48"/>
                    </a:lnTo>
                    <a:lnTo>
                      <a:pt x="194" y="39"/>
                    </a:lnTo>
                    <a:lnTo>
                      <a:pt x="185" y="31"/>
                    </a:lnTo>
                    <a:lnTo>
                      <a:pt x="174" y="24"/>
                    </a:lnTo>
                    <a:lnTo>
                      <a:pt x="163" y="18"/>
                    </a:lnTo>
                    <a:lnTo>
                      <a:pt x="150" y="13"/>
                    </a:lnTo>
                    <a:lnTo>
                      <a:pt x="135" y="9"/>
                    </a:lnTo>
                    <a:lnTo>
                      <a:pt x="120" y="5"/>
                    </a:lnTo>
                    <a:lnTo>
                      <a:pt x="107" y="3"/>
                    </a:lnTo>
                    <a:lnTo>
                      <a:pt x="92" y="0"/>
                    </a:lnTo>
                    <a:lnTo>
                      <a:pt x="77" y="0"/>
                    </a:lnTo>
                    <a:lnTo>
                      <a:pt x="60" y="3"/>
                    </a:lnTo>
                    <a:lnTo>
                      <a:pt x="44" y="8"/>
                    </a:lnTo>
                    <a:lnTo>
                      <a:pt x="29" y="16"/>
                    </a:lnTo>
                    <a:lnTo>
                      <a:pt x="16" y="29"/>
                    </a:lnTo>
                    <a:lnTo>
                      <a:pt x="5" y="47"/>
                    </a:lnTo>
                    <a:close/>
                  </a:path>
                </a:pathLst>
              </a:custGeom>
              <a:solidFill>
                <a:srgbClr val="000000"/>
              </a:solidFill>
              <a:ln w="9525">
                <a:noFill/>
                <a:round/>
                <a:headEnd/>
                <a:tailEnd/>
              </a:ln>
            </p:spPr>
            <p:txBody>
              <a:bodyPr/>
              <a:lstStyle/>
              <a:p>
                <a:pPr rtl="0"/>
                <a:endParaRPr lang="en-US" sz="3800"/>
              </a:p>
            </p:txBody>
          </p:sp>
          <p:sp>
            <p:nvSpPr>
              <p:cNvPr id="41752" name="Freeform 792"/>
              <p:cNvSpPr>
                <a:spLocks/>
              </p:cNvSpPr>
              <p:nvPr/>
            </p:nvSpPr>
            <p:spPr bwMode="auto">
              <a:xfrm flipH="1">
                <a:off x="648" y="1179"/>
                <a:ext cx="22" cy="17"/>
              </a:xfrm>
              <a:custGeom>
                <a:avLst/>
                <a:gdLst>
                  <a:gd name="T0" fmla="*/ 10 w 99"/>
                  <a:gd name="T1" fmla="*/ 0 h 74"/>
                  <a:gd name="T2" fmla="*/ 10 w 99"/>
                  <a:gd name="T3" fmla="*/ 1 h 74"/>
                  <a:gd name="T4" fmla="*/ 10 w 99"/>
                  <a:gd name="T5" fmla="*/ 1 h 74"/>
                  <a:gd name="T6" fmla="*/ 10 w 99"/>
                  <a:gd name="T7" fmla="*/ 1 h 74"/>
                  <a:gd name="T8" fmla="*/ 10 w 99"/>
                  <a:gd name="T9" fmla="*/ 1 h 74"/>
                  <a:gd name="T10" fmla="*/ 12 w 99"/>
                  <a:gd name="T11" fmla="*/ 1 h 74"/>
                  <a:gd name="T12" fmla="*/ 14 w 99"/>
                  <a:gd name="T13" fmla="*/ 1 h 74"/>
                  <a:gd name="T14" fmla="*/ 15 w 99"/>
                  <a:gd name="T15" fmla="*/ 2 h 74"/>
                  <a:gd name="T16" fmla="*/ 17 w 99"/>
                  <a:gd name="T17" fmla="*/ 2 h 74"/>
                  <a:gd name="T18" fmla="*/ 18 w 99"/>
                  <a:gd name="T19" fmla="*/ 3 h 74"/>
                  <a:gd name="T20" fmla="*/ 20 w 99"/>
                  <a:gd name="T21" fmla="*/ 4 h 74"/>
                  <a:gd name="T22" fmla="*/ 21 w 99"/>
                  <a:gd name="T23" fmla="*/ 5 h 74"/>
                  <a:gd name="T24" fmla="*/ 22 w 99"/>
                  <a:gd name="T25" fmla="*/ 6 h 74"/>
                  <a:gd name="T26" fmla="*/ 22 w 99"/>
                  <a:gd name="T27" fmla="*/ 7 h 74"/>
                  <a:gd name="T28" fmla="*/ 22 w 99"/>
                  <a:gd name="T29" fmla="*/ 8 h 74"/>
                  <a:gd name="T30" fmla="*/ 22 w 99"/>
                  <a:gd name="T31" fmla="*/ 9 h 74"/>
                  <a:gd name="T32" fmla="*/ 22 w 99"/>
                  <a:gd name="T33" fmla="*/ 9 h 74"/>
                  <a:gd name="T34" fmla="*/ 22 w 99"/>
                  <a:gd name="T35" fmla="*/ 11 h 74"/>
                  <a:gd name="T36" fmla="*/ 22 w 99"/>
                  <a:gd name="T37" fmla="*/ 13 h 74"/>
                  <a:gd name="T38" fmla="*/ 21 w 99"/>
                  <a:gd name="T39" fmla="*/ 14 h 74"/>
                  <a:gd name="T40" fmla="*/ 21 w 99"/>
                  <a:gd name="T41" fmla="*/ 15 h 74"/>
                  <a:gd name="T42" fmla="*/ 20 w 99"/>
                  <a:gd name="T43" fmla="*/ 16 h 74"/>
                  <a:gd name="T44" fmla="*/ 18 w 99"/>
                  <a:gd name="T45" fmla="*/ 17 h 74"/>
                  <a:gd name="T46" fmla="*/ 16 w 99"/>
                  <a:gd name="T47" fmla="*/ 17 h 74"/>
                  <a:gd name="T48" fmla="*/ 14 w 99"/>
                  <a:gd name="T49" fmla="*/ 17 h 74"/>
                  <a:gd name="T50" fmla="*/ 12 w 99"/>
                  <a:gd name="T51" fmla="*/ 17 h 74"/>
                  <a:gd name="T52" fmla="*/ 9 w 99"/>
                  <a:gd name="T53" fmla="*/ 17 h 74"/>
                  <a:gd name="T54" fmla="*/ 7 w 99"/>
                  <a:gd name="T55" fmla="*/ 16 h 74"/>
                  <a:gd name="T56" fmla="*/ 4 w 99"/>
                  <a:gd name="T57" fmla="*/ 15 h 74"/>
                  <a:gd name="T58" fmla="*/ 5 w 99"/>
                  <a:gd name="T59" fmla="*/ 14 h 74"/>
                  <a:gd name="T60" fmla="*/ 5 w 99"/>
                  <a:gd name="T61" fmla="*/ 13 h 74"/>
                  <a:gd name="T62" fmla="*/ 6 w 99"/>
                  <a:gd name="T63" fmla="*/ 12 h 74"/>
                  <a:gd name="T64" fmla="*/ 6 w 99"/>
                  <a:gd name="T65" fmla="*/ 11 h 74"/>
                  <a:gd name="T66" fmla="*/ 7 w 99"/>
                  <a:gd name="T67" fmla="*/ 10 h 74"/>
                  <a:gd name="T68" fmla="*/ 7 w 99"/>
                  <a:gd name="T69" fmla="*/ 9 h 74"/>
                  <a:gd name="T70" fmla="*/ 7 w 99"/>
                  <a:gd name="T71" fmla="*/ 9 h 74"/>
                  <a:gd name="T72" fmla="*/ 7 w 99"/>
                  <a:gd name="T73" fmla="*/ 7 h 74"/>
                  <a:gd name="T74" fmla="*/ 7 w 99"/>
                  <a:gd name="T75" fmla="*/ 7 h 74"/>
                  <a:gd name="T76" fmla="*/ 7 w 99"/>
                  <a:gd name="T77" fmla="*/ 6 h 74"/>
                  <a:gd name="T78" fmla="*/ 7 w 99"/>
                  <a:gd name="T79" fmla="*/ 6 h 74"/>
                  <a:gd name="T80" fmla="*/ 7 w 99"/>
                  <a:gd name="T81" fmla="*/ 6 h 74"/>
                  <a:gd name="T82" fmla="*/ 6 w 99"/>
                  <a:gd name="T83" fmla="*/ 4 h 74"/>
                  <a:gd name="T84" fmla="*/ 6 w 99"/>
                  <a:gd name="T85" fmla="*/ 3 h 74"/>
                  <a:gd name="T86" fmla="*/ 4 w 99"/>
                  <a:gd name="T87" fmla="*/ 2 h 74"/>
                  <a:gd name="T88" fmla="*/ 3 w 99"/>
                  <a:gd name="T89" fmla="*/ 2 h 74"/>
                  <a:gd name="T90" fmla="*/ 3 w 99"/>
                  <a:gd name="T91" fmla="*/ 2 h 74"/>
                  <a:gd name="T92" fmla="*/ 2 w 99"/>
                  <a:gd name="T93" fmla="*/ 1 h 74"/>
                  <a:gd name="T94" fmla="*/ 1 w 99"/>
                  <a:gd name="T95" fmla="*/ 1 h 74"/>
                  <a:gd name="T96" fmla="*/ 0 w 99"/>
                  <a:gd name="T97" fmla="*/ 1 h 74"/>
                  <a:gd name="T98" fmla="*/ 2 w 99"/>
                  <a:gd name="T99" fmla="*/ 0 h 74"/>
                  <a:gd name="T100" fmla="*/ 3 w 99"/>
                  <a:gd name="T101" fmla="*/ 0 h 74"/>
                  <a:gd name="T102" fmla="*/ 4 w 99"/>
                  <a:gd name="T103" fmla="*/ 0 h 74"/>
                  <a:gd name="T104" fmla="*/ 6 w 99"/>
                  <a:gd name="T105" fmla="*/ 0 h 74"/>
                  <a:gd name="T106" fmla="*/ 7 w 99"/>
                  <a:gd name="T107" fmla="*/ 0 h 74"/>
                  <a:gd name="T108" fmla="*/ 8 w 99"/>
                  <a:gd name="T109" fmla="*/ 0 h 74"/>
                  <a:gd name="T110" fmla="*/ 9 w 99"/>
                  <a:gd name="T111" fmla="*/ 0 h 74"/>
                  <a:gd name="T112" fmla="*/ 10 w 99"/>
                  <a:gd name="T113" fmla="*/ 0 h 7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9"/>
                  <a:gd name="T172" fmla="*/ 0 h 74"/>
                  <a:gd name="T173" fmla="*/ 99 w 99"/>
                  <a:gd name="T174" fmla="*/ 74 h 7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9" h="74">
                    <a:moveTo>
                      <a:pt x="43" y="2"/>
                    </a:moveTo>
                    <a:lnTo>
                      <a:pt x="45" y="3"/>
                    </a:lnTo>
                    <a:lnTo>
                      <a:pt x="46" y="3"/>
                    </a:lnTo>
                    <a:lnTo>
                      <a:pt x="47" y="3"/>
                    </a:lnTo>
                    <a:lnTo>
                      <a:pt x="54" y="5"/>
                    </a:lnTo>
                    <a:lnTo>
                      <a:pt x="62" y="6"/>
                    </a:lnTo>
                    <a:lnTo>
                      <a:pt x="69" y="7"/>
                    </a:lnTo>
                    <a:lnTo>
                      <a:pt x="76" y="10"/>
                    </a:lnTo>
                    <a:lnTo>
                      <a:pt x="82" y="14"/>
                    </a:lnTo>
                    <a:lnTo>
                      <a:pt x="89" y="16"/>
                    </a:lnTo>
                    <a:lnTo>
                      <a:pt x="93" y="22"/>
                    </a:lnTo>
                    <a:lnTo>
                      <a:pt x="97" y="27"/>
                    </a:lnTo>
                    <a:lnTo>
                      <a:pt x="98" y="29"/>
                    </a:lnTo>
                    <a:lnTo>
                      <a:pt x="99" y="33"/>
                    </a:lnTo>
                    <a:lnTo>
                      <a:pt x="99" y="37"/>
                    </a:lnTo>
                    <a:lnTo>
                      <a:pt x="99" y="40"/>
                    </a:lnTo>
                    <a:lnTo>
                      <a:pt x="99" y="49"/>
                    </a:lnTo>
                    <a:lnTo>
                      <a:pt x="97" y="55"/>
                    </a:lnTo>
                    <a:lnTo>
                      <a:pt x="95" y="62"/>
                    </a:lnTo>
                    <a:lnTo>
                      <a:pt x="93" y="67"/>
                    </a:lnTo>
                    <a:lnTo>
                      <a:pt x="88" y="70"/>
                    </a:lnTo>
                    <a:lnTo>
                      <a:pt x="81" y="72"/>
                    </a:lnTo>
                    <a:lnTo>
                      <a:pt x="73" y="74"/>
                    </a:lnTo>
                    <a:lnTo>
                      <a:pt x="63" y="74"/>
                    </a:lnTo>
                    <a:lnTo>
                      <a:pt x="52" y="72"/>
                    </a:lnTo>
                    <a:lnTo>
                      <a:pt x="42" y="72"/>
                    </a:lnTo>
                    <a:lnTo>
                      <a:pt x="30" y="70"/>
                    </a:lnTo>
                    <a:lnTo>
                      <a:pt x="20" y="67"/>
                    </a:lnTo>
                    <a:lnTo>
                      <a:pt x="21" y="63"/>
                    </a:lnTo>
                    <a:lnTo>
                      <a:pt x="23" y="58"/>
                    </a:lnTo>
                    <a:lnTo>
                      <a:pt x="25" y="53"/>
                    </a:lnTo>
                    <a:lnTo>
                      <a:pt x="28" y="48"/>
                    </a:lnTo>
                    <a:lnTo>
                      <a:pt x="30" y="45"/>
                    </a:lnTo>
                    <a:lnTo>
                      <a:pt x="32" y="41"/>
                    </a:lnTo>
                    <a:lnTo>
                      <a:pt x="33" y="37"/>
                    </a:lnTo>
                    <a:lnTo>
                      <a:pt x="33" y="32"/>
                    </a:lnTo>
                    <a:lnTo>
                      <a:pt x="33" y="29"/>
                    </a:lnTo>
                    <a:lnTo>
                      <a:pt x="33" y="28"/>
                    </a:lnTo>
                    <a:lnTo>
                      <a:pt x="33" y="26"/>
                    </a:lnTo>
                    <a:lnTo>
                      <a:pt x="32" y="24"/>
                    </a:lnTo>
                    <a:lnTo>
                      <a:pt x="29" y="19"/>
                    </a:lnTo>
                    <a:lnTo>
                      <a:pt x="25" y="14"/>
                    </a:lnTo>
                    <a:lnTo>
                      <a:pt x="20" y="10"/>
                    </a:lnTo>
                    <a:lnTo>
                      <a:pt x="15" y="7"/>
                    </a:lnTo>
                    <a:lnTo>
                      <a:pt x="13" y="7"/>
                    </a:lnTo>
                    <a:lnTo>
                      <a:pt x="10" y="6"/>
                    </a:lnTo>
                    <a:lnTo>
                      <a:pt x="6" y="6"/>
                    </a:lnTo>
                    <a:lnTo>
                      <a:pt x="0" y="5"/>
                    </a:lnTo>
                    <a:lnTo>
                      <a:pt x="7" y="2"/>
                    </a:lnTo>
                    <a:lnTo>
                      <a:pt x="13" y="0"/>
                    </a:lnTo>
                    <a:lnTo>
                      <a:pt x="20" y="0"/>
                    </a:lnTo>
                    <a:lnTo>
                      <a:pt x="26" y="0"/>
                    </a:lnTo>
                    <a:lnTo>
                      <a:pt x="32" y="0"/>
                    </a:lnTo>
                    <a:lnTo>
                      <a:pt x="37" y="1"/>
                    </a:lnTo>
                    <a:lnTo>
                      <a:pt x="41" y="1"/>
                    </a:lnTo>
                    <a:lnTo>
                      <a:pt x="43" y="2"/>
                    </a:lnTo>
                    <a:close/>
                  </a:path>
                </a:pathLst>
              </a:custGeom>
              <a:solidFill>
                <a:srgbClr val="C0C0C0"/>
              </a:solidFill>
              <a:ln w="9525">
                <a:noFill/>
                <a:round/>
                <a:headEnd/>
                <a:tailEnd/>
              </a:ln>
            </p:spPr>
            <p:txBody>
              <a:bodyPr/>
              <a:lstStyle/>
              <a:p>
                <a:pPr rtl="0"/>
                <a:endParaRPr lang="en-US" sz="3800"/>
              </a:p>
            </p:txBody>
          </p:sp>
          <p:sp>
            <p:nvSpPr>
              <p:cNvPr id="41753" name="Freeform 793"/>
              <p:cNvSpPr>
                <a:spLocks/>
              </p:cNvSpPr>
              <p:nvPr/>
            </p:nvSpPr>
            <p:spPr bwMode="auto">
              <a:xfrm flipH="1">
                <a:off x="472" y="1105"/>
                <a:ext cx="56" cy="58"/>
              </a:xfrm>
              <a:custGeom>
                <a:avLst/>
                <a:gdLst>
                  <a:gd name="T0" fmla="*/ 27 w 245"/>
                  <a:gd name="T1" fmla="*/ 0 h 256"/>
                  <a:gd name="T2" fmla="*/ 0 w 245"/>
                  <a:gd name="T3" fmla="*/ 36 h 256"/>
                  <a:gd name="T4" fmla="*/ 29 w 245"/>
                  <a:gd name="T5" fmla="*/ 58 h 256"/>
                  <a:gd name="T6" fmla="*/ 56 w 245"/>
                  <a:gd name="T7" fmla="*/ 20 h 256"/>
                  <a:gd name="T8" fmla="*/ 27 w 245"/>
                  <a:gd name="T9" fmla="*/ 0 h 256"/>
                  <a:gd name="T10" fmla="*/ 0 60000 65536"/>
                  <a:gd name="T11" fmla="*/ 0 60000 65536"/>
                  <a:gd name="T12" fmla="*/ 0 60000 65536"/>
                  <a:gd name="T13" fmla="*/ 0 60000 65536"/>
                  <a:gd name="T14" fmla="*/ 0 60000 65536"/>
                  <a:gd name="T15" fmla="*/ 0 w 245"/>
                  <a:gd name="T16" fmla="*/ 0 h 256"/>
                  <a:gd name="T17" fmla="*/ 245 w 245"/>
                  <a:gd name="T18" fmla="*/ 256 h 256"/>
                </a:gdLst>
                <a:ahLst/>
                <a:cxnLst>
                  <a:cxn ang="T10">
                    <a:pos x="T0" y="T1"/>
                  </a:cxn>
                  <a:cxn ang="T11">
                    <a:pos x="T2" y="T3"/>
                  </a:cxn>
                  <a:cxn ang="T12">
                    <a:pos x="T4" y="T5"/>
                  </a:cxn>
                  <a:cxn ang="T13">
                    <a:pos x="T6" y="T7"/>
                  </a:cxn>
                  <a:cxn ang="T14">
                    <a:pos x="T8" y="T9"/>
                  </a:cxn>
                </a:cxnLst>
                <a:rect l="T15" t="T16" r="T17" b="T18"/>
                <a:pathLst>
                  <a:path w="245" h="256">
                    <a:moveTo>
                      <a:pt x="117" y="0"/>
                    </a:moveTo>
                    <a:lnTo>
                      <a:pt x="0" y="157"/>
                    </a:lnTo>
                    <a:lnTo>
                      <a:pt x="128" y="256"/>
                    </a:lnTo>
                    <a:lnTo>
                      <a:pt x="245" y="89"/>
                    </a:lnTo>
                    <a:lnTo>
                      <a:pt x="117" y="0"/>
                    </a:lnTo>
                    <a:close/>
                  </a:path>
                </a:pathLst>
              </a:custGeom>
              <a:solidFill>
                <a:srgbClr val="C0C0C0"/>
              </a:solidFill>
              <a:ln w="9525">
                <a:noFill/>
                <a:round/>
                <a:headEnd/>
                <a:tailEnd/>
              </a:ln>
            </p:spPr>
            <p:txBody>
              <a:bodyPr/>
              <a:lstStyle/>
              <a:p>
                <a:pPr rtl="0"/>
                <a:endParaRPr lang="en-US" sz="3800"/>
              </a:p>
            </p:txBody>
          </p:sp>
          <p:sp>
            <p:nvSpPr>
              <p:cNvPr id="41754" name="Freeform 794"/>
              <p:cNvSpPr>
                <a:spLocks/>
              </p:cNvSpPr>
              <p:nvPr/>
            </p:nvSpPr>
            <p:spPr bwMode="auto">
              <a:xfrm flipH="1">
                <a:off x="468" y="1101"/>
                <a:ext cx="63" cy="66"/>
              </a:xfrm>
              <a:custGeom>
                <a:avLst/>
                <a:gdLst>
                  <a:gd name="T0" fmla="*/ 62 w 277"/>
                  <a:gd name="T1" fmla="*/ 21 h 287"/>
                  <a:gd name="T2" fmla="*/ 60 w 277"/>
                  <a:gd name="T3" fmla="*/ 20 h 287"/>
                  <a:gd name="T4" fmla="*/ 59 w 277"/>
                  <a:gd name="T5" fmla="*/ 20 h 287"/>
                  <a:gd name="T6" fmla="*/ 58 w 277"/>
                  <a:gd name="T7" fmla="*/ 21 h 287"/>
                  <a:gd name="T8" fmla="*/ 57 w 277"/>
                  <a:gd name="T9" fmla="*/ 22 h 287"/>
                  <a:gd name="T10" fmla="*/ 56 w 277"/>
                  <a:gd name="T11" fmla="*/ 23 h 287"/>
                  <a:gd name="T12" fmla="*/ 53 w 277"/>
                  <a:gd name="T13" fmla="*/ 26 h 287"/>
                  <a:gd name="T14" fmla="*/ 50 w 277"/>
                  <a:gd name="T15" fmla="*/ 32 h 287"/>
                  <a:gd name="T16" fmla="*/ 45 w 277"/>
                  <a:gd name="T17" fmla="*/ 37 h 287"/>
                  <a:gd name="T18" fmla="*/ 41 w 277"/>
                  <a:gd name="T19" fmla="*/ 44 h 287"/>
                  <a:gd name="T20" fmla="*/ 37 w 277"/>
                  <a:gd name="T21" fmla="*/ 49 h 287"/>
                  <a:gd name="T22" fmla="*/ 34 w 277"/>
                  <a:gd name="T23" fmla="*/ 54 h 287"/>
                  <a:gd name="T24" fmla="*/ 32 w 277"/>
                  <a:gd name="T25" fmla="*/ 57 h 287"/>
                  <a:gd name="T26" fmla="*/ 30 w 277"/>
                  <a:gd name="T27" fmla="*/ 56 h 287"/>
                  <a:gd name="T28" fmla="*/ 27 w 277"/>
                  <a:gd name="T29" fmla="*/ 53 h 287"/>
                  <a:gd name="T30" fmla="*/ 24 w 277"/>
                  <a:gd name="T31" fmla="*/ 51 h 287"/>
                  <a:gd name="T32" fmla="*/ 20 w 277"/>
                  <a:gd name="T33" fmla="*/ 48 h 287"/>
                  <a:gd name="T34" fmla="*/ 17 w 277"/>
                  <a:gd name="T35" fmla="*/ 45 h 287"/>
                  <a:gd name="T36" fmla="*/ 14 w 277"/>
                  <a:gd name="T37" fmla="*/ 43 h 287"/>
                  <a:gd name="T38" fmla="*/ 11 w 277"/>
                  <a:gd name="T39" fmla="*/ 41 h 287"/>
                  <a:gd name="T40" fmla="*/ 9 w 277"/>
                  <a:gd name="T41" fmla="*/ 39 h 287"/>
                  <a:gd name="T42" fmla="*/ 11 w 277"/>
                  <a:gd name="T43" fmla="*/ 36 h 287"/>
                  <a:gd name="T44" fmla="*/ 14 w 277"/>
                  <a:gd name="T45" fmla="*/ 32 h 287"/>
                  <a:gd name="T46" fmla="*/ 18 w 277"/>
                  <a:gd name="T47" fmla="*/ 26 h 287"/>
                  <a:gd name="T48" fmla="*/ 23 w 277"/>
                  <a:gd name="T49" fmla="*/ 20 h 287"/>
                  <a:gd name="T50" fmla="*/ 27 w 277"/>
                  <a:gd name="T51" fmla="*/ 15 h 287"/>
                  <a:gd name="T52" fmla="*/ 30 w 277"/>
                  <a:gd name="T53" fmla="*/ 10 h 287"/>
                  <a:gd name="T54" fmla="*/ 33 w 277"/>
                  <a:gd name="T55" fmla="*/ 7 h 287"/>
                  <a:gd name="T56" fmla="*/ 33 w 277"/>
                  <a:gd name="T57" fmla="*/ 6 h 287"/>
                  <a:gd name="T58" fmla="*/ 34 w 277"/>
                  <a:gd name="T59" fmla="*/ 5 h 287"/>
                  <a:gd name="T60" fmla="*/ 34 w 277"/>
                  <a:gd name="T61" fmla="*/ 5 h 287"/>
                  <a:gd name="T62" fmla="*/ 34 w 277"/>
                  <a:gd name="T63" fmla="*/ 4 h 287"/>
                  <a:gd name="T64" fmla="*/ 34 w 277"/>
                  <a:gd name="T65" fmla="*/ 4 h 287"/>
                  <a:gd name="T66" fmla="*/ 34 w 277"/>
                  <a:gd name="T67" fmla="*/ 3 h 287"/>
                  <a:gd name="T68" fmla="*/ 34 w 277"/>
                  <a:gd name="T69" fmla="*/ 2 h 287"/>
                  <a:gd name="T70" fmla="*/ 33 w 277"/>
                  <a:gd name="T71" fmla="*/ 1 h 287"/>
                  <a:gd name="T72" fmla="*/ 33 w 277"/>
                  <a:gd name="T73" fmla="*/ 0 h 287"/>
                  <a:gd name="T74" fmla="*/ 31 w 277"/>
                  <a:gd name="T75" fmla="*/ 0 h 287"/>
                  <a:gd name="T76" fmla="*/ 30 w 277"/>
                  <a:gd name="T77" fmla="*/ 0 h 287"/>
                  <a:gd name="T78" fmla="*/ 29 w 277"/>
                  <a:gd name="T79" fmla="*/ 0 h 287"/>
                  <a:gd name="T80" fmla="*/ 28 w 277"/>
                  <a:gd name="T81" fmla="*/ 1 h 287"/>
                  <a:gd name="T82" fmla="*/ 1 w 277"/>
                  <a:gd name="T83" fmla="*/ 38 h 287"/>
                  <a:gd name="T84" fmla="*/ 0 w 277"/>
                  <a:gd name="T85" fmla="*/ 39 h 287"/>
                  <a:gd name="T86" fmla="*/ 0 w 277"/>
                  <a:gd name="T87" fmla="*/ 40 h 287"/>
                  <a:gd name="T88" fmla="*/ 0 w 277"/>
                  <a:gd name="T89" fmla="*/ 41 h 287"/>
                  <a:gd name="T90" fmla="*/ 2 w 277"/>
                  <a:gd name="T91" fmla="*/ 43 h 287"/>
                  <a:gd name="T92" fmla="*/ 30 w 277"/>
                  <a:gd name="T93" fmla="*/ 66 h 287"/>
                  <a:gd name="T94" fmla="*/ 31 w 277"/>
                  <a:gd name="T95" fmla="*/ 66 h 287"/>
                  <a:gd name="T96" fmla="*/ 32 w 277"/>
                  <a:gd name="T97" fmla="*/ 66 h 287"/>
                  <a:gd name="T98" fmla="*/ 33 w 277"/>
                  <a:gd name="T99" fmla="*/ 66 h 287"/>
                  <a:gd name="T100" fmla="*/ 33 w 277"/>
                  <a:gd name="T101" fmla="*/ 66 h 287"/>
                  <a:gd name="T102" fmla="*/ 34 w 277"/>
                  <a:gd name="T103" fmla="*/ 66 h 287"/>
                  <a:gd name="T104" fmla="*/ 35 w 277"/>
                  <a:gd name="T105" fmla="*/ 66 h 287"/>
                  <a:gd name="T106" fmla="*/ 35 w 277"/>
                  <a:gd name="T107" fmla="*/ 65 h 287"/>
                  <a:gd name="T108" fmla="*/ 36 w 277"/>
                  <a:gd name="T109" fmla="*/ 65 h 287"/>
                  <a:gd name="T110" fmla="*/ 63 w 277"/>
                  <a:gd name="T111" fmla="*/ 26 h 287"/>
                  <a:gd name="T112" fmla="*/ 63 w 277"/>
                  <a:gd name="T113" fmla="*/ 25 h 287"/>
                  <a:gd name="T114" fmla="*/ 63 w 277"/>
                  <a:gd name="T115" fmla="*/ 23 h 287"/>
                  <a:gd name="T116" fmla="*/ 63 w 277"/>
                  <a:gd name="T117" fmla="*/ 22 h 287"/>
                  <a:gd name="T118" fmla="*/ 62 w 277"/>
                  <a:gd name="T119" fmla="*/ 21 h 28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77"/>
                  <a:gd name="T181" fmla="*/ 0 h 287"/>
                  <a:gd name="T182" fmla="*/ 277 w 277"/>
                  <a:gd name="T183" fmla="*/ 287 h 28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77" h="287">
                    <a:moveTo>
                      <a:pt x="272" y="91"/>
                    </a:moveTo>
                    <a:lnTo>
                      <a:pt x="265" y="88"/>
                    </a:lnTo>
                    <a:lnTo>
                      <a:pt x="259" y="88"/>
                    </a:lnTo>
                    <a:lnTo>
                      <a:pt x="254" y="91"/>
                    </a:lnTo>
                    <a:lnTo>
                      <a:pt x="249" y="95"/>
                    </a:lnTo>
                    <a:lnTo>
                      <a:pt x="245" y="100"/>
                    </a:lnTo>
                    <a:lnTo>
                      <a:pt x="234" y="115"/>
                    </a:lnTo>
                    <a:lnTo>
                      <a:pt x="219" y="137"/>
                    </a:lnTo>
                    <a:lnTo>
                      <a:pt x="200" y="162"/>
                    </a:lnTo>
                    <a:lnTo>
                      <a:pt x="182" y="190"/>
                    </a:lnTo>
                    <a:lnTo>
                      <a:pt x="164" y="214"/>
                    </a:lnTo>
                    <a:lnTo>
                      <a:pt x="150" y="235"/>
                    </a:lnTo>
                    <a:lnTo>
                      <a:pt x="141" y="248"/>
                    </a:lnTo>
                    <a:lnTo>
                      <a:pt x="132" y="242"/>
                    </a:lnTo>
                    <a:lnTo>
                      <a:pt x="119" y="232"/>
                    </a:lnTo>
                    <a:lnTo>
                      <a:pt x="104" y="221"/>
                    </a:lnTo>
                    <a:lnTo>
                      <a:pt x="90" y="209"/>
                    </a:lnTo>
                    <a:lnTo>
                      <a:pt x="74" y="197"/>
                    </a:lnTo>
                    <a:lnTo>
                      <a:pt x="60" y="186"/>
                    </a:lnTo>
                    <a:lnTo>
                      <a:pt x="48" y="177"/>
                    </a:lnTo>
                    <a:lnTo>
                      <a:pt x="39" y="170"/>
                    </a:lnTo>
                    <a:lnTo>
                      <a:pt x="48" y="157"/>
                    </a:lnTo>
                    <a:lnTo>
                      <a:pt x="63" y="137"/>
                    </a:lnTo>
                    <a:lnTo>
                      <a:pt x="81" y="114"/>
                    </a:lnTo>
                    <a:lnTo>
                      <a:pt x="99" y="89"/>
                    </a:lnTo>
                    <a:lnTo>
                      <a:pt x="117" y="66"/>
                    </a:lnTo>
                    <a:lnTo>
                      <a:pt x="133" y="45"/>
                    </a:lnTo>
                    <a:lnTo>
                      <a:pt x="143" y="31"/>
                    </a:lnTo>
                    <a:lnTo>
                      <a:pt x="147" y="26"/>
                    </a:lnTo>
                    <a:lnTo>
                      <a:pt x="148" y="23"/>
                    </a:lnTo>
                    <a:lnTo>
                      <a:pt x="150" y="20"/>
                    </a:lnTo>
                    <a:lnTo>
                      <a:pt x="151" y="19"/>
                    </a:lnTo>
                    <a:lnTo>
                      <a:pt x="151" y="16"/>
                    </a:lnTo>
                    <a:lnTo>
                      <a:pt x="151" y="13"/>
                    </a:lnTo>
                    <a:lnTo>
                      <a:pt x="150" y="9"/>
                    </a:lnTo>
                    <a:lnTo>
                      <a:pt x="147" y="5"/>
                    </a:lnTo>
                    <a:lnTo>
                      <a:pt x="145" y="2"/>
                    </a:lnTo>
                    <a:lnTo>
                      <a:pt x="138" y="0"/>
                    </a:lnTo>
                    <a:lnTo>
                      <a:pt x="132" y="0"/>
                    </a:lnTo>
                    <a:lnTo>
                      <a:pt x="126" y="2"/>
                    </a:lnTo>
                    <a:lnTo>
                      <a:pt x="121" y="6"/>
                    </a:lnTo>
                    <a:lnTo>
                      <a:pt x="3" y="164"/>
                    </a:lnTo>
                    <a:lnTo>
                      <a:pt x="0" y="169"/>
                    </a:lnTo>
                    <a:lnTo>
                      <a:pt x="0" y="175"/>
                    </a:lnTo>
                    <a:lnTo>
                      <a:pt x="2" y="180"/>
                    </a:lnTo>
                    <a:lnTo>
                      <a:pt x="7" y="186"/>
                    </a:lnTo>
                    <a:lnTo>
                      <a:pt x="134" y="285"/>
                    </a:lnTo>
                    <a:lnTo>
                      <a:pt x="137" y="286"/>
                    </a:lnTo>
                    <a:lnTo>
                      <a:pt x="141" y="287"/>
                    </a:lnTo>
                    <a:lnTo>
                      <a:pt x="143" y="287"/>
                    </a:lnTo>
                    <a:lnTo>
                      <a:pt x="147" y="287"/>
                    </a:lnTo>
                    <a:lnTo>
                      <a:pt x="150" y="287"/>
                    </a:lnTo>
                    <a:lnTo>
                      <a:pt x="152" y="286"/>
                    </a:lnTo>
                    <a:lnTo>
                      <a:pt x="155" y="283"/>
                    </a:lnTo>
                    <a:lnTo>
                      <a:pt x="158" y="281"/>
                    </a:lnTo>
                    <a:lnTo>
                      <a:pt x="275" y="114"/>
                    </a:lnTo>
                    <a:lnTo>
                      <a:pt x="277" y="108"/>
                    </a:lnTo>
                    <a:lnTo>
                      <a:pt x="277" y="101"/>
                    </a:lnTo>
                    <a:lnTo>
                      <a:pt x="276" y="96"/>
                    </a:lnTo>
                    <a:lnTo>
                      <a:pt x="272" y="91"/>
                    </a:lnTo>
                    <a:close/>
                  </a:path>
                </a:pathLst>
              </a:custGeom>
              <a:solidFill>
                <a:srgbClr val="000000"/>
              </a:solidFill>
              <a:ln w="9525">
                <a:noFill/>
                <a:round/>
                <a:headEnd/>
                <a:tailEnd/>
              </a:ln>
            </p:spPr>
            <p:txBody>
              <a:bodyPr/>
              <a:lstStyle/>
              <a:p>
                <a:pPr rtl="0"/>
                <a:endParaRPr lang="en-US" sz="3800"/>
              </a:p>
            </p:txBody>
          </p:sp>
          <p:sp>
            <p:nvSpPr>
              <p:cNvPr id="41755" name="Freeform 795"/>
              <p:cNvSpPr>
                <a:spLocks/>
              </p:cNvSpPr>
              <p:nvPr/>
            </p:nvSpPr>
            <p:spPr bwMode="auto">
              <a:xfrm flipH="1">
                <a:off x="442" y="974"/>
                <a:ext cx="199" cy="140"/>
              </a:xfrm>
              <a:custGeom>
                <a:avLst/>
                <a:gdLst>
                  <a:gd name="T0" fmla="*/ 172 w 867"/>
                  <a:gd name="T1" fmla="*/ 3 h 610"/>
                  <a:gd name="T2" fmla="*/ 165 w 867"/>
                  <a:gd name="T3" fmla="*/ 7 h 610"/>
                  <a:gd name="T4" fmla="*/ 155 w 867"/>
                  <a:gd name="T5" fmla="*/ 12 h 610"/>
                  <a:gd name="T6" fmla="*/ 147 w 867"/>
                  <a:gd name="T7" fmla="*/ 16 h 610"/>
                  <a:gd name="T8" fmla="*/ 145 w 867"/>
                  <a:gd name="T9" fmla="*/ 18 h 610"/>
                  <a:gd name="T10" fmla="*/ 144 w 867"/>
                  <a:gd name="T11" fmla="*/ 19 h 610"/>
                  <a:gd name="T12" fmla="*/ 144 w 867"/>
                  <a:gd name="T13" fmla="*/ 23 h 610"/>
                  <a:gd name="T14" fmla="*/ 144 w 867"/>
                  <a:gd name="T15" fmla="*/ 33 h 610"/>
                  <a:gd name="T16" fmla="*/ 143 w 867"/>
                  <a:gd name="T17" fmla="*/ 38 h 610"/>
                  <a:gd name="T18" fmla="*/ 139 w 867"/>
                  <a:gd name="T19" fmla="*/ 41 h 610"/>
                  <a:gd name="T20" fmla="*/ 136 w 867"/>
                  <a:gd name="T21" fmla="*/ 40 h 610"/>
                  <a:gd name="T22" fmla="*/ 133 w 867"/>
                  <a:gd name="T23" fmla="*/ 33 h 610"/>
                  <a:gd name="T24" fmla="*/ 130 w 867"/>
                  <a:gd name="T25" fmla="*/ 26 h 610"/>
                  <a:gd name="T26" fmla="*/ 128 w 867"/>
                  <a:gd name="T27" fmla="*/ 22 h 610"/>
                  <a:gd name="T28" fmla="*/ 127 w 867"/>
                  <a:gd name="T29" fmla="*/ 21 h 610"/>
                  <a:gd name="T30" fmla="*/ 125 w 867"/>
                  <a:gd name="T31" fmla="*/ 19 h 610"/>
                  <a:gd name="T32" fmla="*/ 98 w 867"/>
                  <a:gd name="T33" fmla="*/ 14 h 610"/>
                  <a:gd name="T34" fmla="*/ 98 w 867"/>
                  <a:gd name="T35" fmla="*/ 14 h 610"/>
                  <a:gd name="T36" fmla="*/ 97 w 867"/>
                  <a:gd name="T37" fmla="*/ 14 h 610"/>
                  <a:gd name="T38" fmla="*/ 86 w 867"/>
                  <a:gd name="T39" fmla="*/ 16 h 610"/>
                  <a:gd name="T40" fmla="*/ 73 w 867"/>
                  <a:gd name="T41" fmla="*/ 20 h 610"/>
                  <a:gd name="T42" fmla="*/ 61 w 867"/>
                  <a:gd name="T43" fmla="*/ 26 h 610"/>
                  <a:gd name="T44" fmla="*/ 49 w 867"/>
                  <a:gd name="T45" fmla="*/ 32 h 610"/>
                  <a:gd name="T46" fmla="*/ 38 w 867"/>
                  <a:gd name="T47" fmla="*/ 38 h 610"/>
                  <a:gd name="T48" fmla="*/ 29 w 867"/>
                  <a:gd name="T49" fmla="*/ 44 h 610"/>
                  <a:gd name="T50" fmla="*/ 23 w 867"/>
                  <a:gd name="T51" fmla="*/ 48 h 610"/>
                  <a:gd name="T52" fmla="*/ 20 w 867"/>
                  <a:gd name="T53" fmla="*/ 50 h 610"/>
                  <a:gd name="T54" fmla="*/ 21 w 867"/>
                  <a:gd name="T55" fmla="*/ 50 h 610"/>
                  <a:gd name="T56" fmla="*/ 21 w 867"/>
                  <a:gd name="T57" fmla="*/ 50 h 610"/>
                  <a:gd name="T58" fmla="*/ 12 w 867"/>
                  <a:gd name="T59" fmla="*/ 56 h 610"/>
                  <a:gd name="T60" fmla="*/ 6 w 867"/>
                  <a:gd name="T61" fmla="*/ 64 h 610"/>
                  <a:gd name="T62" fmla="*/ 2 w 867"/>
                  <a:gd name="T63" fmla="*/ 72 h 610"/>
                  <a:gd name="T64" fmla="*/ 0 w 867"/>
                  <a:gd name="T65" fmla="*/ 76 h 610"/>
                  <a:gd name="T66" fmla="*/ 0 w 867"/>
                  <a:gd name="T67" fmla="*/ 78 h 610"/>
                  <a:gd name="T68" fmla="*/ 1 w 867"/>
                  <a:gd name="T69" fmla="*/ 80 h 610"/>
                  <a:gd name="T70" fmla="*/ 45 w 867"/>
                  <a:gd name="T71" fmla="*/ 139 h 610"/>
                  <a:gd name="T72" fmla="*/ 48 w 867"/>
                  <a:gd name="T73" fmla="*/ 140 h 610"/>
                  <a:gd name="T74" fmla="*/ 50 w 867"/>
                  <a:gd name="T75" fmla="*/ 139 h 610"/>
                  <a:gd name="T76" fmla="*/ 59 w 867"/>
                  <a:gd name="T77" fmla="*/ 137 h 610"/>
                  <a:gd name="T78" fmla="*/ 72 w 867"/>
                  <a:gd name="T79" fmla="*/ 131 h 610"/>
                  <a:gd name="T80" fmla="*/ 89 w 867"/>
                  <a:gd name="T81" fmla="*/ 123 h 610"/>
                  <a:gd name="T82" fmla="*/ 108 w 867"/>
                  <a:gd name="T83" fmla="*/ 111 h 610"/>
                  <a:gd name="T84" fmla="*/ 127 w 867"/>
                  <a:gd name="T85" fmla="*/ 97 h 610"/>
                  <a:gd name="T86" fmla="*/ 145 w 867"/>
                  <a:gd name="T87" fmla="*/ 79 h 610"/>
                  <a:gd name="T88" fmla="*/ 160 w 867"/>
                  <a:gd name="T89" fmla="*/ 58 h 610"/>
                  <a:gd name="T90" fmla="*/ 167 w 867"/>
                  <a:gd name="T91" fmla="*/ 45 h 610"/>
                  <a:gd name="T92" fmla="*/ 173 w 867"/>
                  <a:gd name="T93" fmla="*/ 41 h 610"/>
                  <a:gd name="T94" fmla="*/ 181 w 867"/>
                  <a:gd name="T95" fmla="*/ 36 h 610"/>
                  <a:gd name="T96" fmla="*/ 187 w 867"/>
                  <a:gd name="T97" fmla="*/ 33 h 610"/>
                  <a:gd name="T98" fmla="*/ 190 w 867"/>
                  <a:gd name="T99" fmla="*/ 31 h 610"/>
                  <a:gd name="T100" fmla="*/ 193 w 867"/>
                  <a:gd name="T101" fmla="*/ 27 h 610"/>
                  <a:gd name="T102" fmla="*/ 197 w 867"/>
                  <a:gd name="T103" fmla="*/ 23 h 610"/>
                  <a:gd name="T104" fmla="*/ 199 w 867"/>
                  <a:gd name="T105" fmla="*/ 18 h 610"/>
                  <a:gd name="T106" fmla="*/ 199 w 867"/>
                  <a:gd name="T107" fmla="*/ 13 h 610"/>
                  <a:gd name="T108" fmla="*/ 198 w 867"/>
                  <a:gd name="T109" fmla="*/ 10 h 610"/>
                  <a:gd name="T110" fmla="*/ 196 w 867"/>
                  <a:gd name="T111" fmla="*/ 6 h 610"/>
                  <a:gd name="T112" fmla="*/ 192 w 867"/>
                  <a:gd name="T113" fmla="*/ 3 h 610"/>
                  <a:gd name="T114" fmla="*/ 186 w 867"/>
                  <a:gd name="T115" fmla="*/ 0 h 610"/>
                  <a:gd name="T116" fmla="*/ 178 w 867"/>
                  <a:gd name="T117" fmla="*/ 0 h 61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67"/>
                  <a:gd name="T178" fmla="*/ 0 h 610"/>
                  <a:gd name="T179" fmla="*/ 867 w 867"/>
                  <a:gd name="T180" fmla="*/ 610 h 61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67" h="610">
                    <a:moveTo>
                      <a:pt x="755" y="9"/>
                    </a:moveTo>
                    <a:lnTo>
                      <a:pt x="750" y="11"/>
                    </a:lnTo>
                    <a:lnTo>
                      <a:pt x="736" y="19"/>
                    </a:lnTo>
                    <a:lnTo>
                      <a:pt x="717" y="30"/>
                    </a:lnTo>
                    <a:lnTo>
                      <a:pt x="695" y="41"/>
                    </a:lnTo>
                    <a:lnTo>
                      <a:pt x="675" y="53"/>
                    </a:lnTo>
                    <a:lnTo>
                      <a:pt x="655" y="62"/>
                    </a:lnTo>
                    <a:lnTo>
                      <a:pt x="642" y="70"/>
                    </a:lnTo>
                    <a:lnTo>
                      <a:pt x="637" y="73"/>
                    </a:lnTo>
                    <a:lnTo>
                      <a:pt x="633" y="77"/>
                    </a:lnTo>
                    <a:lnTo>
                      <a:pt x="629" y="80"/>
                    </a:lnTo>
                    <a:lnTo>
                      <a:pt x="628" y="84"/>
                    </a:lnTo>
                    <a:lnTo>
                      <a:pt x="626" y="90"/>
                    </a:lnTo>
                    <a:lnTo>
                      <a:pt x="626" y="99"/>
                    </a:lnTo>
                    <a:lnTo>
                      <a:pt x="628" y="119"/>
                    </a:lnTo>
                    <a:lnTo>
                      <a:pt x="628" y="143"/>
                    </a:lnTo>
                    <a:lnTo>
                      <a:pt x="628" y="160"/>
                    </a:lnTo>
                    <a:lnTo>
                      <a:pt x="623" y="165"/>
                    </a:lnTo>
                    <a:lnTo>
                      <a:pt x="615" y="170"/>
                    </a:lnTo>
                    <a:lnTo>
                      <a:pt x="607" y="178"/>
                    </a:lnTo>
                    <a:lnTo>
                      <a:pt x="598" y="186"/>
                    </a:lnTo>
                    <a:lnTo>
                      <a:pt x="591" y="173"/>
                    </a:lnTo>
                    <a:lnTo>
                      <a:pt x="585" y="159"/>
                    </a:lnTo>
                    <a:lnTo>
                      <a:pt x="578" y="143"/>
                    </a:lnTo>
                    <a:lnTo>
                      <a:pt x="571" y="129"/>
                    </a:lnTo>
                    <a:lnTo>
                      <a:pt x="565" y="114"/>
                    </a:lnTo>
                    <a:lnTo>
                      <a:pt x="560" y="104"/>
                    </a:lnTo>
                    <a:lnTo>
                      <a:pt x="556" y="96"/>
                    </a:lnTo>
                    <a:lnTo>
                      <a:pt x="555" y="93"/>
                    </a:lnTo>
                    <a:lnTo>
                      <a:pt x="552" y="90"/>
                    </a:lnTo>
                    <a:lnTo>
                      <a:pt x="550" y="87"/>
                    </a:lnTo>
                    <a:lnTo>
                      <a:pt x="546" y="84"/>
                    </a:lnTo>
                    <a:lnTo>
                      <a:pt x="541" y="83"/>
                    </a:lnTo>
                    <a:lnTo>
                      <a:pt x="426" y="62"/>
                    </a:lnTo>
                    <a:lnTo>
                      <a:pt x="425" y="62"/>
                    </a:lnTo>
                    <a:lnTo>
                      <a:pt x="424" y="62"/>
                    </a:lnTo>
                    <a:lnTo>
                      <a:pt x="422" y="62"/>
                    </a:lnTo>
                    <a:lnTo>
                      <a:pt x="398" y="65"/>
                    </a:lnTo>
                    <a:lnTo>
                      <a:pt x="373" y="70"/>
                    </a:lnTo>
                    <a:lnTo>
                      <a:pt x="346" y="78"/>
                    </a:lnTo>
                    <a:lnTo>
                      <a:pt x="318" y="87"/>
                    </a:lnTo>
                    <a:lnTo>
                      <a:pt x="291" y="99"/>
                    </a:lnTo>
                    <a:lnTo>
                      <a:pt x="264" y="112"/>
                    </a:lnTo>
                    <a:lnTo>
                      <a:pt x="238" y="125"/>
                    </a:lnTo>
                    <a:lnTo>
                      <a:pt x="212" y="139"/>
                    </a:lnTo>
                    <a:lnTo>
                      <a:pt x="187" y="153"/>
                    </a:lnTo>
                    <a:lnTo>
                      <a:pt x="165" y="166"/>
                    </a:lnTo>
                    <a:lnTo>
                      <a:pt x="144" y="179"/>
                    </a:lnTo>
                    <a:lnTo>
                      <a:pt x="126" y="191"/>
                    </a:lnTo>
                    <a:lnTo>
                      <a:pt x="112" y="201"/>
                    </a:lnTo>
                    <a:lnTo>
                      <a:pt x="100" y="209"/>
                    </a:lnTo>
                    <a:lnTo>
                      <a:pt x="92" y="214"/>
                    </a:lnTo>
                    <a:lnTo>
                      <a:pt x="88" y="217"/>
                    </a:lnTo>
                    <a:lnTo>
                      <a:pt x="90" y="216"/>
                    </a:lnTo>
                    <a:lnTo>
                      <a:pt x="91" y="216"/>
                    </a:lnTo>
                    <a:lnTo>
                      <a:pt x="71" y="228"/>
                    </a:lnTo>
                    <a:lnTo>
                      <a:pt x="53" y="243"/>
                    </a:lnTo>
                    <a:lnTo>
                      <a:pt x="39" y="261"/>
                    </a:lnTo>
                    <a:lnTo>
                      <a:pt x="26" y="280"/>
                    </a:lnTo>
                    <a:lnTo>
                      <a:pt x="15" y="298"/>
                    </a:lnTo>
                    <a:lnTo>
                      <a:pt x="8" y="313"/>
                    </a:lnTo>
                    <a:lnTo>
                      <a:pt x="2" y="324"/>
                    </a:lnTo>
                    <a:lnTo>
                      <a:pt x="1" y="329"/>
                    </a:lnTo>
                    <a:lnTo>
                      <a:pt x="0" y="333"/>
                    </a:lnTo>
                    <a:lnTo>
                      <a:pt x="0" y="338"/>
                    </a:lnTo>
                    <a:lnTo>
                      <a:pt x="1" y="343"/>
                    </a:lnTo>
                    <a:lnTo>
                      <a:pt x="4" y="347"/>
                    </a:lnTo>
                    <a:lnTo>
                      <a:pt x="191" y="601"/>
                    </a:lnTo>
                    <a:lnTo>
                      <a:pt x="195" y="605"/>
                    </a:lnTo>
                    <a:lnTo>
                      <a:pt x="200" y="609"/>
                    </a:lnTo>
                    <a:lnTo>
                      <a:pt x="207" y="610"/>
                    </a:lnTo>
                    <a:lnTo>
                      <a:pt x="212" y="609"/>
                    </a:lnTo>
                    <a:lnTo>
                      <a:pt x="220" y="606"/>
                    </a:lnTo>
                    <a:lnTo>
                      <a:pt x="234" y="602"/>
                    </a:lnTo>
                    <a:lnTo>
                      <a:pt x="255" y="595"/>
                    </a:lnTo>
                    <a:lnTo>
                      <a:pt x="282" y="584"/>
                    </a:lnTo>
                    <a:lnTo>
                      <a:pt x="314" y="570"/>
                    </a:lnTo>
                    <a:lnTo>
                      <a:pt x="350" y="554"/>
                    </a:lnTo>
                    <a:lnTo>
                      <a:pt x="389" y="535"/>
                    </a:lnTo>
                    <a:lnTo>
                      <a:pt x="429" y="511"/>
                    </a:lnTo>
                    <a:lnTo>
                      <a:pt x="472" y="485"/>
                    </a:lnTo>
                    <a:lnTo>
                      <a:pt x="513" y="455"/>
                    </a:lnTo>
                    <a:lnTo>
                      <a:pt x="555" y="423"/>
                    </a:lnTo>
                    <a:lnTo>
                      <a:pt x="595" y="386"/>
                    </a:lnTo>
                    <a:lnTo>
                      <a:pt x="632" y="345"/>
                    </a:lnTo>
                    <a:lnTo>
                      <a:pt x="665" y="300"/>
                    </a:lnTo>
                    <a:lnTo>
                      <a:pt x="695" y="252"/>
                    </a:lnTo>
                    <a:lnTo>
                      <a:pt x="720" y="200"/>
                    </a:lnTo>
                    <a:lnTo>
                      <a:pt x="727" y="196"/>
                    </a:lnTo>
                    <a:lnTo>
                      <a:pt x="740" y="188"/>
                    </a:lnTo>
                    <a:lnTo>
                      <a:pt x="755" y="178"/>
                    </a:lnTo>
                    <a:lnTo>
                      <a:pt x="773" y="168"/>
                    </a:lnTo>
                    <a:lnTo>
                      <a:pt x="790" y="157"/>
                    </a:lnTo>
                    <a:lnTo>
                      <a:pt x="805" y="148"/>
                    </a:lnTo>
                    <a:lnTo>
                      <a:pt x="815" y="142"/>
                    </a:lnTo>
                    <a:lnTo>
                      <a:pt x="819" y="139"/>
                    </a:lnTo>
                    <a:lnTo>
                      <a:pt x="827" y="134"/>
                    </a:lnTo>
                    <a:lnTo>
                      <a:pt x="834" y="127"/>
                    </a:lnTo>
                    <a:lnTo>
                      <a:pt x="842" y="119"/>
                    </a:lnTo>
                    <a:lnTo>
                      <a:pt x="850" y="110"/>
                    </a:lnTo>
                    <a:lnTo>
                      <a:pt x="857" y="101"/>
                    </a:lnTo>
                    <a:lnTo>
                      <a:pt x="862" y="90"/>
                    </a:lnTo>
                    <a:lnTo>
                      <a:pt x="866" y="79"/>
                    </a:lnTo>
                    <a:lnTo>
                      <a:pt x="867" y="66"/>
                    </a:lnTo>
                    <a:lnTo>
                      <a:pt x="867" y="58"/>
                    </a:lnTo>
                    <a:lnTo>
                      <a:pt x="866" y="50"/>
                    </a:lnTo>
                    <a:lnTo>
                      <a:pt x="863" y="44"/>
                    </a:lnTo>
                    <a:lnTo>
                      <a:pt x="859" y="36"/>
                    </a:lnTo>
                    <a:lnTo>
                      <a:pt x="854" y="28"/>
                    </a:lnTo>
                    <a:lnTo>
                      <a:pt x="846" y="19"/>
                    </a:lnTo>
                    <a:lnTo>
                      <a:pt x="836" y="11"/>
                    </a:lnTo>
                    <a:lnTo>
                      <a:pt x="824" y="5"/>
                    </a:lnTo>
                    <a:lnTo>
                      <a:pt x="810" y="1"/>
                    </a:lnTo>
                    <a:lnTo>
                      <a:pt x="794" y="0"/>
                    </a:lnTo>
                    <a:lnTo>
                      <a:pt x="776" y="2"/>
                    </a:lnTo>
                    <a:lnTo>
                      <a:pt x="755" y="9"/>
                    </a:lnTo>
                    <a:close/>
                  </a:path>
                </a:pathLst>
              </a:custGeom>
              <a:solidFill>
                <a:srgbClr val="000000"/>
              </a:solidFill>
              <a:ln w="9525">
                <a:noFill/>
                <a:round/>
                <a:headEnd/>
                <a:tailEnd/>
              </a:ln>
            </p:spPr>
            <p:txBody>
              <a:bodyPr/>
              <a:lstStyle/>
              <a:p>
                <a:pPr rtl="0"/>
                <a:endParaRPr lang="en-US" sz="3800"/>
              </a:p>
            </p:txBody>
          </p:sp>
          <p:sp>
            <p:nvSpPr>
              <p:cNvPr id="41756" name="Freeform 796"/>
              <p:cNvSpPr>
                <a:spLocks/>
              </p:cNvSpPr>
              <p:nvPr/>
            </p:nvSpPr>
            <p:spPr bwMode="auto">
              <a:xfrm flipH="1">
                <a:off x="452" y="983"/>
                <a:ext cx="179" cy="121"/>
              </a:xfrm>
              <a:custGeom>
                <a:avLst/>
                <a:gdLst>
                  <a:gd name="T0" fmla="*/ 169 w 786"/>
                  <a:gd name="T1" fmla="*/ 0 h 528"/>
                  <a:gd name="T2" fmla="*/ 174 w 786"/>
                  <a:gd name="T3" fmla="*/ 0 h 528"/>
                  <a:gd name="T4" fmla="*/ 176 w 786"/>
                  <a:gd name="T5" fmla="*/ 1 h 528"/>
                  <a:gd name="T6" fmla="*/ 178 w 786"/>
                  <a:gd name="T7" fmla="*/ 3 h 528"/>
                  <a:gd name="T8" fmla="*/ 179 w 786"/>
                  <a:gd name="T9" fmla="*/ 6 h 528"/>
                  <a:gd name="T10" fmla="*/ 178 w 786"/>
                  <a:gd name="T11" fmla="*/ 10 h 528"/>
                  <a:gd name="T12" fmla="*/ 175 w 786"/>
                  <a:gd name="T13" fmla="*/ 13 h 528"/>
                  <a:gd name="T14" fmla="*/ 173 w 786"/>
                  <a:gd name="T15" fmla="*/ 15 h 528"/>
                  <a:gd name="T16" fmla="*/ 171 w 786"/>
                  <a:gd name="T17" fmla="*/ 16 h 528"/>
                  <a:gd name="T18" fmla="*/ 165 w 786"/>
                  <a:gd name="T19" fmla="*/ 20 h 528"/>
                  <a:gd name="T20" fmla="*/ 156 w 786"/>
                  <a:gd name="T21" fmla="*/ 25 h 528"/>
                  <a:gd name="T22" fmla="*/ 150 w 786"/>
                  <a:gd name="T23" fmla="*/ 30 h 528"/>
                  <a:gd name="T24" fmla="*/ 148 w 786"/>
                  <a:gd name="T25" fmla="*/ 31 h 528"/>
                  <a:gd name="T26" fmla="*/ 147 w 786"/>
                  <a:gd name="T27" fmla="*/ 32 h 528"/>
                  <a:gd name="T28" fmla="*/ 143 w 786"/>
                  <a:gd name="T29" fmla="*/ 43 h 528"/>
                  <a:gd name="T30" fmla="*/ 130 w 786"/>
                  <a:gd name="T31" fmla="*/ 61 h 528"/>
                  <a:gd name="T32" fmla="*/ 115 w 786"/>
                  <a:gd name="T33" fmla="*/ 77 h 528"/>
                  <a:gd name="T34" fmla="*/ 99 w 786"/>
                  <a:gd name="T35" fmla="*/ 90 h 528"/>
                  <a:gd name="T36" fmla="*/ 82 w 786"/>
                  <a:gd name="T37" fmla="*/ 101 h 528"/>
                  <a:gd name="T38" fmla="*/ 67 w 786"/>
                  <a:gd name="T39" fmla="*/ 110 h 528"/>
                  <a:gd name="T40" fmla="*/ 53 w 786"/>
                  <a:gd name="T41" fmla="*/ 116 h 528"/>
                  <a:gd name="T42" fmla="*/ 43 w 786"/>
                  <a:gd name="T43" fmla="*/ 120 h 528"/>
                  <a:gd name="T44" fmla="*/ 37 w 786"/>
                  <a:gd name="T45" fmla="*/ 118 h 528"/>
                  <a:gd name="T46" fmla="*/ 26 w 786"/>
                  <a:gd name="T47" fmla="*/ 103 h 528"/>
                  <a:gd name="T48" fmla="*/ 13 w 786"/>
                  <a:gd name="T49" fmla="*/ 85 h 528"/>
                  <a:gd name="T50" fmla="*/ 3 w 786"/>
                  <a:gd name="T51" fmla="*/ 71 h 528"/>
                  <a:gd name="T52" fmla="*/ 1 w 786"/>
                  <a:gd name="T53" fmla="*/ 65 h 528"/>
                  <a:gd name="T54" fmla="*/ 4 w 786"/>
                  <a:gd name="T55" fmla="*/ 60 h 528"/>
                  <a:gd name="T56" fmla="*/ 8 w 786"/>
                  <a:gd name="T57" fmla="*/ 55 h 528"/>
                  <a:gd name="T58" fmla="*/ 13 w 786"/>
                  <a:gd name="T59" fmla="*/ 50 h 528"/>
                  <a:gd name="T60" fmla="*/ 15 w 786"/>
                  <a:gd name="T61" fmla="*/ 49 h 528"/>
                  <a:gd name="T62" fmla="*/ 15 w 786"/>
                  <a:gd name="T63" fmla="*/ 49 h 528"/>
                  <a:gd name="T64" fmla="*/ 16 w 786"/>
                  <a:gd name="T65" fmla="*/ 48 h 528"/>
                  <a:gd name="T66" fmla="*/ 20 w 786"/>
                  <a:gd name="T67" fmla="*/ 45 h 528"/>
                  <a:gd name="T68" fmla="*/ 27 w 786"/>
                  <a:gd name="T69" fmla="*/ 41 h 528"/>
                  <a:gd name="T70" fmla="*/ 36 w 786"/>
                  <a:gd name="T71" fmla="*/ 35 h 528"/>
                  <a:gd name="T72" fmla="*/ 47 w 786"/>
                  <a:gd name="T73" fmla="*/ 29 h 528"/>
                  <a:gd name="T74" fmla="*/ 59 w 786"/>
                  <a:gd name="T75" fmla="*/ 23 h 528"/>
                  <a:gd name="T76" fmla="*/ 71 w 786"/>
                  <a:gd name="T77" fmla="*/ 18 h 528"/>
                  <a:gd name="T78" fmla="*/ 82 w 786"/>
                  <a:gd name="T79" fmla="*/ 15 h 528"/>
                  <a:gd name="T80" fmla="*/ 88 w 786"/>
                  <a:gd name="T81" fmla="*/ 15 h 528"/>
                  <a:gd name="T82" fmla="*/ 94 w 786"/>
                  <a:gd name="T83" fmla="*/ 16 h 528"/>
                  <a:gd name="T84" fmla="*/ 101 w 786"/>
                  <a:gd name="T85" fmla="*/ 17 h 528"/>
                  <a:gd name="T86" fmla="*/ 108 w 786"/>
                  <a:gd name="T87" fmla="*/ 18 h 528"/>
                  <a:gd name="T88" fmla="*/ 111 w 786"/>
                  <a:gd name="T89" fmla="*/ 21 h 528"/>
                  <a:gd name="T90" fmla="*/ 114 w 786"/>
                  <a:gd name="T91" fmla="*/ 28 h 528"/>
                  <a:gd name="T92" fmla="*/ 118 w 786"/>
                  <a:gd name="T93" fmla="*/ 36 h 528"/>
                  <a:gd name="T94" fmla="*/ 121 w 786"/>
                  <a:gd name="T95" fmla="*/ 42 h 528"/>
                  <a:gd name="T96" fmla="*/ 122 w 786"/>
                  <a:gd name="T97" fmla="*/ 44 h 528"/>
                  <a:gd name="T98" fmla="*/ 123 w 786"/>
                  <a:gd name="T99" fmla="*/ 45 h 528"/>
                  <a:gd name="T100" fmla="*/ 125 w 786"/>
                  <a:gd name="T101" fmla="*/ 45 h 528"/>
                  <a:gd name="T102" fmla="*/ 127 w 786"/>
                  <a:gd name="T103" fmla="*/ 45 h 528"/>
                  <a:gd name="T104" fmla="*/ 141 w 786"/>
                  <a:gd name="T105" fmla="*/ 33 h 528"/>
                  <a:gd name="T106" fmla="*/ 142 w 786"/>
                  <a:gd name="T107" fmla="*/ 32 h 528"/>
                  <a:gd name="T108" fmla="*/ 143 w 786"/>
                  <a:gd name="T109" fmla="*/ 30 h 528"/>
                  <a:gd name="T110" fmla="*/ 143 w 786"/>
                  <a:gd name="T111" fmla="*/ 24 h 528"/>
                  <a:gd name="T112" fmla="*/ 142 w 786"/>
                  <a:gd name="T113" fmla="*/ 14 h 528"/>
                  <a:gd name="T114" fmla="*/ 148 w 786"/>
                  <a:gd name="T115" fmla="*/ 11 h 528"/>
                  <a:gd name="T116" fmla="*/ 156 w 786"/>
                  <a:gd name="T117" fmla="*/ 7 h 528"/>
                  <a:gd name="T118" fmla="*/ 163 w 786"/>
                  <a:gd name="T119" fmla="*/ 3 h 528"/>
                  <a:gd name="T120" fmla="*/ 166 w 786"/>
                  <a:gd name="T121" fmla="*/ 1 h 5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86"/>
                  <a:gd name="T184" fmla="*/ 0 h 528"/>
                  <a:gd name="T185" fmla="*/ 786 w 786"/>
                  <a:gd name="T186" fmla="*/ 528 h 5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86" h="528">
                    <a:moveTo>
                      <a:pt x="731" y="5"/>
                    </a:moveTo>
                    <a:lnTo>
                      <a:pt x="743" y="1"/>
                    </a:lnTo>
                    <a:lnTo>
                      <a:pt x="754" y="0"/>
                    </a:lnTo>
                    <a:lnTo>
                      <a:pt x="762" y="1"/>
                    </a:lnTo>
                    <a:lnTo>
                      <a:pt x="770" y="4"/>
                    </a:lnTo>
                    <a:lnTo>
                      <a:pt x="775" y="6"/>
                    </a:lnTo>
                    <a:lnTo>
                      <a:pt x="779" y="10"/>
                    </a:lnTo>
                    <a:lnTo>
                      <a:pt x="782" y="14"/>
                    </a:lnTo>
                    <a:lnTo>
                      <a:pt x="783" y="17"/>
                    </a:lnTo>
                    <a:lnTo>
                      <a:pt x="786" y="26"/>
                    </a:lnTo>
                    <a:lnTo>
                      <a:pt x="786" y="35"/>
                    </a:lnTo>
                    <a:lnTo>
                      <a:pt x="782" y="44"/>
                    </a:lnTo>
                    <a:lnTo>
                      <a:pt x="775" y="52"/>
                    </a:lnTo>
                    <a:lnTo>
                      <a:pt x="769" y="58"/>
                    </a:lnTo>
                    <a:lnTo>
                      <a:pt x="764" y="64"/>
                    </a:lnTo>
                    <a:lnTo>
                      <a:pt x="758" y="66"/>
                    </a:lnTo>
                    <a:lnTo>
                      <a:pt x="757" y="67"/>
                    </a:lnTo>
                    <a:lnTo>
                      <a:pt x="753" y="70"/>
                    </a:lnTo>
                    <a:lnTo>
                      <a:pt x="741" y="78"/>
                    </a:lnTo>
                    <a:lnTo>
                      <a:pt x="725" y="88"/>
                    </a:lnTo>
                    <a:lnTo>
                      <a:pt x="705" y="99"/>
                    </a:lnTo>
                    <a:lnTo>
                      <a:pt x="686" y="110"/>
                    </a:lnTo>
                    <a:lnTo>
                      <a:pt x="670" y="121"/>
                    </a:lnTo>
                    <a:lnTo>
                      <a:pt x="657" y="129"/>
                    </a:lnTo>
                    <a:lnTo>
                      <a:pt x="653" y="131"/>
                    </a:lnTo>
                    <a:lnTo>
                      <a:pt x="650" y="134"/>
                    </a:lnTo>
                    <a:lnTo>
                      <a:pt x="648" y="135"/>
                    </a:lnTo>
                    <a:lnTo>
                      <a:pt x="647" y="138"/>
                    </a:lnTo>
                    <a:lnTo>
                      <a:pt x="645" y="140"/>
                    </a:lnTo>
                    <a:lnTo>
                      <a:pt x="626" y="186"/>
                    </a:lnTo>
                    <a:lnTo>
                      <a:pt x="601" y="228"/>
                    </a:lnTo>
                    <a:lnTo>
                      <a:pt x="572" y="267"/>
                    </a:lnTo>
                    <a:lnTo>
                      <a:pt x="541" y="303"/>
                    </a:lnTo>
                    <a:lnTo>
                      <a:pt x="507" y="336"/>
                    </a:lnTo>
                    <a:lnTo>
                      <a:pt x="472" y="367"/>
                    </a:lnTo>
                    <a:lnTo>
                      <a:pt x="436" y="394"/>
                    </a:lnTo>
                    <a:lnTo>
                      <a:pt x="398" y="419"/>
                    </a:lnTo>
                    <a:lnTo>
                      <a:pt x="362" y="441"/>
                    </a:lnTo>
                    <a:lnTo>
                      <a:pt x="327" y="462"/>
                    </a:lnTo>
                    <a:lnTo>
                      <a:pt x="293" y="479"/>
                    </a:lnTo>
                    <a:lnTo>
                      <a:pt x="262" y="493"/>
                    </a:lnTo>
                    <a:lnTo>
                      <a:pt x="233" y="506"/>
                    </a:lnTo>
                    <a:lnTo>
                      <a:pt x="208" y="515"/>
                    </a:lnTo>
                    <a:lnTo>
                      <a:pt x="189" y="523"/>
                    </a:lnTo>
                    <a:lnTo>
                      <a:pt x="173" y="528"/>
                    </a:lnTo>
                    <a:lnTo>
                      <a:pt x="162" y="513"/>
                    </a:lnTo>
                    <a:lnTo>
                      <a:pt x="142" y="485"/>
                    </a:lnTo>
                    <a:lnTo>
                      <a:pt x="115" y="449"/>
                    </a:lnTo>
                    <a:lnTo>
                      <a:pt x="86" y="410"/>
                    </a:lnTo>
                    <a:lnTo>
                      <a:pt x="56" y="369"/>
                    </a:lnTo>
                    <a:lnTo>
                      <a:pt x="30" y="334"/>
                    </a:lnTo>
                    <a:lnTo>
                      <a:pt x="11" y="308"/>
                    </a:lnTo>
                    <a:lnTo>
                      <a:pt x="0" y="294"/>
                    </a:lnTo>
                    <a:lnTo>
                      <a:pt x="6" y="285"/>
                    </a:lnTo>
                    <a:lnTo>
                      <a:pt x="11" y="273"/>
                    </a:lnTo>
                    <a:lnTo>
                      <a:pt x="19" y="261"/>
                    </a:lnTo>
                    <a:lnTo>
                      <a:pt x="26" y="250"/>
                    </a:lnTo>
                    <a:lnTo>
                      <a:pt x="36" y="238"/>
                    </a:lnTo>
                    <a:lnTo>
                      <a:pt x="45" y="228"/>
                    </a:lnTo>
                    <a:lnTo>
                      <a:pt x="55" y="218"/>
                    </a:lnTo>
                    <a:lnTo>
                      <a:pt x="67" y="212"/>
                    </a:lnTo>
                    <a:lnTo>
                      <a:pt x="68" y="212"/>
                    </a:lnTo>
                    <a:lnTo>
                      <a:pt x="68" y="211"/>
                    </a:lnTo>
                    <a:lnTo>
                      <a:pt x="71" y="209"/>
                    </a:lnTo>
                    <a:lnTo>
                      <a:pt x="77" y="204"/>
                    </a:lnTo>
                    <a:lnTo>
                      <a:pt x="89" y="196"/>
                    </a:lnTo>
                    <a:lnTo>
                      <a:pt x="102" y="187"/>
                    </a:lnTo>
                    <a:lnTo>
                      <a:pt x="119" y="177"/>
                    </a:lnTo>
                    <a:lnTo>
                      <a:pt x="138" y="165"/>
                    </a:lnTo>
                    <a:lnTo>
                      <a:pt x="160" y="152"/>
                    </a:lnTo>
                    <a:lnTo>
                      <a:pt x="184" y="138"/>
                    </a:lnTo>
                    <a:lnTo>
                      <a:pt x="207" y="125"/>
                    </a:lnTo>
                    <a:lnTo>
                      <a:pt x="233" y="112"/>
                    </a:lnTo>
                    <a:lnTo>
                      <a:pt x="259" y="99"/>
                    </a:lnTo>
                    <a:lnTo>
                      <a:pt x="285" y="88"/>
                    </a:lnTo>
                    <a:lnTo>
                      <a:pt x="311" y="78"/>
                    </a:lnTo>
                    <a:lnTo>
                      <a:pt x="336" y="71"/>
                    </a:lnTo>
                    <a:lnTo>
                      <a:pt x="359" y="66"/>
                    </a:lnTo>
                    <a:lnTo>
                      <a:pt x="381" y="64"/>
                    </a:lnTo>
                    <a:lnTo>
                      <a:pt x="387" y="64"/>
                    </a:lnTo>
                    <a:lnTo>
                      <a:pt x="397" y="66"/>
                    </a:lnTo>
                    <a:lnTo>
                      <a:pt x="411" y="69"/>
                    </a:lnTo>
                    <a:lnTo>
                      <a:pt x="427" y="71"/>
                    </a:lnTo>
                    <a:lnTo>
                      <a:pt x="444" y="74"/>
                    </a:lnTo>
                    <a:lnTo>
                      <a:pt x="461" y="77"/>
                    </a:lnTo>
                    <a:lnTo>
                      <a:pt x="474" y="79"/>
                    </a:lnTo>
                    <a:lnTo>
                      <a:pt x="483" y="80"/>
                    </a:lnTo>
                    <a:lnTo>
                      <a:pt x="487" y="90"/>
                    </a:lnTo>
                    <a:lnTo>
                      <a:pt x="493" y="104"/>
                    </a:lnTo>
                    <a:lnTo>
                      <a:pt x="502" y="121"/>
                    </a:lnTo>
                    <a:lnTo>
                      <a:pt x="510" y="139"/>
                    </a:lnTo>
                    <a:lnTo>
                      <a:pt x="519" y="157"/>
                    </a:lnTo>
                    <a:lnTo>
                      <a:pt x="526" y="172"/>
                    </a:lnTo>
                    <a:lnTo>
                      <a:pt x="531" y="182"/>
                    </a:lnTo>
                    <a:lnTo>
                      <a:pt x="532" y="186"/>
                    </a:lnTo>
                    <a:lnTo>
                      <a:pt x="535" y="190"/>
                    </a:lnTo>
                    <a:lnTo>
                      <a:pt x="537" y="194"/>
                    </a:lnTo>
                    <a:lnTo>
                      <a:pt x="541" y="196"/>
                    </a:lnTo>
                    <a:lnTo>
                      <a:pt x="546" y="198"/>
                    </a:lnTo>
                    <a:lnTo>
                      <a:pt x="550" y="198"/>
                    </a:lnTo>
                    <a:lnTo>
                      <a:pt x="556" y="198"/>
                    </a:lnTo>
                    <a:lnTo>
                      <a:pt x="559" y="196"/>
                    </a:lnTo>
                    <a:lnTo>
                      <a:pt x="563" y="194"/>
                    </a:lnTo>
                    <a:lnTo>
                      <a:pt x="619" y="146"/>
                    </a:lnTo>
                    <a:lnTo>
                      <a:pt x="622" y="143"/>
                    </a:lnTo>
                    <a:lnTo>
                      <a:pt x="624" y="139"/>
                    </a:lnTo>
                    <a:lnTo>
                      <a:pt x="626" y="135"/>
                    </a:lnTo>
                    <a:lnTo>
                      <a:pt x="626" y="130"/>
                    </a:lnTo>
                    <a:lnTo>
                      <a:pt x="626" y="122"/>
                    </a:lnTo>
                    <a:lnTo>
                      <a:pt x="626" y="103"/>
                    </a:lnTo>
                    <a:lnTo>
                      <a:pt x="624" y="80"/>
                    </a:lnTo>
                    <a:lnTo>
                      <a:pt x="624" y="62"/>
                    </a:lnTo>
                    <a:lnTo>
                      <a:pt x="635" y="57"/>
                    </a:lnTo>
                    <a:lnTo>
                      <a:pt x="649" y="49"/>
                    </a:lnTo>
                    <a:lnTo>
                      <a:pt x="666" y="40"/>
                    </a:lnTo>
                    <a:lnTo>
                      <a:pt x="684" y="30"/>
                    </a:lnTo>
                    <a:lnTo>
                      <a:pt x="702" y="21"/>
                    </a:lnTo>
                    <a:lnTo>
                      <a:pt x="717" y="13"/>
                    </a:lnTo>
                    <a:lnTo>
                      <a:pt x="727" y="8"/>
                    </a:lnTo>
                    <a:lnTo>
                      <a:pt x="731" y="5"/>
                    </a:lnTo>
                    <a:close/>
                  </a:path>
                </a:pathLst>
              </a:custGeom>
              <a:solidFill>
                <a:srgbClr val="C0C0C0"/>
              </a:solidFill>
              <a:ln w="9525">
                <a:noFill/>
                <a:round/>
                <a:headEnd/>
                <a:tailEnd/>
              </a:ln>
            </p:spPr>
            <p:txBody>
              <a:bodyPr/>
              <a:lstStyle/>
              <a:p>
                <a:pPr rtl="0"/>
                <a:endParaRPr lang="en-US" sz="3800"/>
              </a:p>
            </p:txBody>
          </p:sp>
          <p:sp>
            <p:nvSpPr>
              <p:cNvPr id="41757" name="Freeform 797"/>
              <p:cNvSpPr>
                <a:spLocks/>
              </p:cNvSpPr>
              <p:nvPr/>
            </p:nvSpPr>
            <p:spPr bwMode="auto">
              <a:xfrm flipH="1">
                <a:off x="474" y="893"/>
                <a:ext cx="200" cy="167"/>
              </a:xfrm>
              <a:custGeom>
                <a:avLst/>
                <a:gdLst>
                  <a:gd name="T0" fmla="*/ 196 w 872"/>
                  <a:gd name="T1" fmla="*/ 91 h 726"/>
                  <a:gd name="T2" fmla="*/ 199 w 872"/>
                  <a:gd name="T3" fmla="*/ 82 h 726"/>
                  <a:gd name="T4" fmla="*/ 197 w 872"/>
                  <a:gd name="T5" fmla="*/ 66 h 726"/>
                  <a:gd name="T6" fmla="*/ 193 w 872"/>
                  <a:gd name="T7" fmla="*/ 41 h 726"/>
                  <a:gd name="T8" fmla="*/ 192 w 872"/>
                  <a:gd name="T9" fmla="*/ 41 h 726"/>
                  <a:gd name="T10" fmla="*/ 186 w 872"/>
                  <a:gd name="T11" fmla="*/ 50 h 726"/>
                  <a:gd name="T12" fmla="*/ 181 w 872"/>
                  <a:gd name="T13" fmla="*/ 62 h 726"/>
                  <a:gd name="T14" fmla="*/ 179 w 872"/>
                  <a:gd name="T15" fmla="*/ 49 h 726"/>
                  <a:gd name="T16" fmla="*/ 179 w 872"/>
                  <a:gd name="T17" fmla="*/ 32 h 726"/>
                  <a:gd name="T18" fmla="*/ 175 w 872"/>
                  <a:gd name="T19" fmla="*/ 20 h 726"/>
                  <a:gd name="T20" fmla="*/ 172 w 872"/>
                  <a:gd name="T21" fmla="*/ 14 h 726"/>
                  <a:gd name="T22" fmla="*/ 172 w 872"/>
                  <a:gd name="T23" fmla="*/ 20 h 726"/>
                  <a:gd name="T24" fmla="*/ 167 w 872"/>
                  <a:gd name="T25" fmla="*/ 31 h 726"/>
                  <a:gd name="T26" fmla="*/ 156 w 872"/>
                  <a:gd name="T27" fmla="*/ 39 h 726"/>
                  <a:gd name="T28" fmla="*/ 149 w 872"/>
                  <a:gd name="T29" fmla="*/ 43 h 726"/>
                  <a:gd name="T30" fmla="*/ 148 w 872"/>
                  <a:gd name="T31" fmla="*/ 44 h 726"/>
                  <a:gd name="T32" fmla="*/ 148 w 872"/>
                  <a:gd name="T33" fmla="*/ 39 h 726"/>
                  <a:gd name="T34" fmla="*/ 144 w 872"/>
                  <a:gd name="T35" fmla="*/ 20 h 726"/>
                  <a:gd name="T36" fmla="*/ 135 w 872"/>
                  <a:gd name="T37" fmla="*/ 0 h 726"/>
                  <a:gd name="T38" fmla="*/ 134 w 872"/>
                  <a:gd name="T39" fmla="*/ 10 h 726"/>
                  <a:gd name="T40" fmla="*/ 130 w 872"/>
                  <a:gd name="T41" fmla="*/ 27 h 726"/>
                  <a:gd name="T42" fmla="*/ 120 w 872"/>
                  <a:gd name="T43" fmla="*/ 37 h 726"/>
                  <a:gd name="T44" fmla="*/ 117 w 872"/>
                  <a:gd name="T45" fmla="*/ 41 h 726"/>
                  <a:gd name="T46" fmla="*/ 113 w 872"/>
                  <a:gd name="T47" fmla="*/ 14 h 726"/>
                  <a:gd name="T48" fmla="*/ 108 w 872"/>
                  <a:gd name="T49" fmla="*/ 12 h 726"/>
                  <a:gd name="T50" fmla="*/ 103 w 872"/>
                  <a:gd name="T51" fmla="*/ 29 h 726"/>
                  <a:gd name="T52" fmla="*/ 94 w 872"/>
                  <a:gd name="T53" fmla="*/ 42 h 726"/>
                  <a:gd name="T54" fmla="*/ 86 w 872"/>
                  <a:gd name="T55" fmla="*/ 52 h 726"/>
                  <a:gd name="T56" fmla="*/ 83 w 872"/>
                  <a:gd name="T57" fmla="*/ 46 h 726"/>
                  <a:gd name="T58" fmla="*/ 81 w 872"/>
                  <a:gd name="T59" fmla="*/ 25 h 726"/>
                  <a:gd name="T60" fmla="*/ 83 w 872"/>
                  <a:gd name="T61" fmla="*/ 16 h 726"/>
                  <a:gd name="T62" fmla="*/ 74 w 872"/>
                  <a:gd name="T63" fmla="*/ 25 h 726"/>
                  <a:gd name="T64" fmla="*/ 58 w 872"/>
                  <a:gd name="T65" fmla="*/ 44 h 726"/>
                  <a:gd name="T66" fmla="*/ 51 w 872"/>
                  <a:gd name="T67" fmla="*/ 66 h 726"/>
                  <a:gd name="T68" fmla="*/ 50 w 872"/>
                  <a:gd name="T69" fmla="*/ 75 h 726"/>
                  <a:gd name="T70" fmla="*/ 46 w 872"/>
                  <a:gd name="T71" fmla="*/ 72 h 726"/>
                  <a:gd name="T72" fmla="*/ 39 w 872"/>
                  <a:gd name="T73" fmla="*/ 62 h 726"/>
                  <a:gd name="T74" fmla="*/ 36 w 872"/>
                  <a:gd name="T75" fmla="*/ 53 h 726"/>
                  <a:gd name="T76" fmla="*/ 27 w 872"/>
                  <a:gd name="T77" fmla="*/ 64 h 726"/>
                  <a:gd name="T78" fmla="*/ 19 w 872"/>
                  <a:gd name="T79" fmla="*/ 82 h 726"/>
                  <a:gd name="T80" fmla="*/ 18 w 872"/>
                  <a:gd name="T81" fmla="*/ 104 h 726"/>
                  <a:gd name="T82" fmla="*/ 17 w 872"/>
                  <a:gd name="T83" fmla="*/ 108 h 726"/>
                  <a:gd name="T84" fmla="*/ 11 w 872"/>
                  <a:gd name="T85" fmla="*/ 94 h 726"/>
                  <a:gd name="T86" fmla="*/ 4 w 872"/>
                  <a:gd name="T87" fmla="*/ 77 h 726"/>
                  <a:gd name="T88" fmla="*/ 2 w 872"/>
                  <a:gd name="T89" fmla="*/ 81 h 726"/>
                  <a:gd name="T90" fmla="*/ 0 w 872"/>
                  <a:gd name="T91" fmla="*/ 108 h 726"/>
                  <a:gd name="T92" fmla="*/ 5 w 872"/>
                  <a:gd name="T93" fmla="*/ 135 h 726"/>
                  <a:gd name="T94" fmla="*/ 12 w 872"/>
                  <a:gd name="T95" fmla="*/ 146 h 726"/>
                  <a:gd name="T96" fmla="*/ 21 w 872"/>
                  <a:gd name="T97" fmla="*/ 155 h 726"/>
                  <a:gd name="T98" fmla="*/ 30 w 872"/>
                  <a:gd name="T99" fmla="*/ 160 h 726"/>
                  <a:gd name="T100" fmla="*/ 39 w 872"/>
                  <a:gd name="T101" fmla="*/ 164 h 726"/>
                  <a:gd name="T102" fmla="*/ 43 w 872"/>
                  <a:gd name="T103" fmla="*/ 167 h 726"/>
                  <a:gd name="T104" fmla="*/ 167 w 872"/>
                  <a:gd name="T105" fmla="*/ 131 h 726"/>
                  <a:gd name="T106" fmla="*/ 194 w 872"/>
                  <a:gd name="T107" fmla="*/ 93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72"/>
                  <a:gd name="T163" fmla="*/ 0 h 726"/>
                  <a:gd name="T164" fmla="*/ 872 w 872"/>
                  <a:gd name="T165" fmla="*/ 726 h 72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72" h="726">
                    <a:moveTo>
                      <a:pt x="847" y="406"/>
                    </a:moveTo>
                    <a:lnTo>
                      <a:pt x="848" y="403"/>
                    </a:lnTo>
                    <a:lnTo>
                      <a:pt x="854" y="397"/>
                    </a:lnTo>
                    <a:lnTo>
                      <a:pt x="859" y="387"/>
                    </a:lnTo>
                    <a:lnTo>
                      <a:pt x="865" y="372"/>
                    </a:lnTo>
                    <a:lnTo>
                      <a:pt x="869" y="355"/>
                    </a:lnTo>
                    <a:lnTo>
                      <a:pt x="872" y="335"/>
                    </a:lnTo>
                    <a:lnTo>
                      <a:pt x="868" y="311"/>
                    </a:lnTo>
                    <a:lnTo>
                      <a:pt x="860" y="285"/>
                    </a:lnTo>
                    <a:lnTo>
                      <a:pt x="845" y="236"/>
                    </a:lnTo>
                    <a:lnTo>
                      <a:pt x="841" y="200"/>
                    </a:lnTo>
                    <a:lnTo>
                      <a:pt x="842" y="178"/>
                    </a:lnTo>
                    <a:lnTo>
                      <a:pt x="843" y="171"/>
                    </a:lnTo>
                    <a:lnTo>
                      <a:pt x="842" y="173"/>
                    </a:lnTo>
                    <a:lnTo>
                      <a:pt x="837" y="180"/>
                    </a:lnTo>
                    <a:lnTo>
                      <a:pt x="830" y="189"/>
                    </a:lnTo>
                    <a:lnTo>
                      <a:pt x="821" y="202"/>
                    </a:lnTo>
                    <a:lnTo>
                      <a:pt x="813" y="217"/>
                    </a:lnTo>
                    <a:lnTo>
                      <a:pt x="804" y="234"/>
                    </a:lnTo>
                    <a:lnTo>
                      <a:pt x="796" y="253"/>
                    </a:lnTo>
                    <a:lnTo>
                      <a:pt x="791" y="271"/>
                    </a:lnTo>
                    <a:lnTo>
                      <a:pt x="789" y="263"/>
                    </a:lnTo>
                    <a:lnTo>
                      <a:pt x="783" y="242"/>
                    </a:lnTo>
                    <a:lnTo>
                      <a:pt x="780" y="212"/>
                    </a:lnTo>
                    <a:lnTo>
                      <a:pt x="782" y="177"/>
                    </a:lnTo>
                    <a:lnTo>
                      <a:pt x="783" y="157"/>
                    </a:lnTo>
                    <a:lnTo>
                      <a:pt x="782" y="138"/>
                    </a:lnTo>
                    <a:lnTo>
                      <a:pt x="777" y="118"/>
                    </a:lnTo>
                    <a:lnTo>
                      <a:pt x="772" y="100"/>
                    </a:lnTo>
                    <a:lnTo>
                      <a:pt x="764" y="85"/>
                    </a:lnTo>
                    <a:lnTo>
                      <a:pt x="759" y="72"/>
                    </a:lnTo>
                    <a:lnTo>
                      <a:pt x="754" y="64"/>
                    </a:lnTo>
                    <a:lnTo>
                      <a:pt x="752" y="61"/>
                    </a:lnTo>
                    <a:lnTo>
                      <a:pt x="752" y="65"/>
                    </a:lnTo>
                    <a:lnTo>
                      <a:pt x="751" y="73"/>
                    </a:lnTo>
                    <a:lnTo>
                      <a:pt x="748" y="86"/>
                    </a:lnTo>
                    <a:lnTo>
                      <a:pt x="743" y="102"/>
                    </a:lnTo>
                    <a:lnTo>
                      <a:pt x="737" y="118"/>
                    </a:lnTo>
                    <a:lnTo>
                      <a:pt x="726" y="135"/>
                    </a:lnTo>
                    <a:lnTo>
                      <a:pt x="712" y="150"/>
                    </a:lnTo>
                    <a:lnTo>
                      <a:pt x="695" y="161"/>
                    </a:lnTo>
                    <a:lnTo>
                      <a:pt x="678" y="169"/>
                    </a:lnTo>
                    <a:lnTo>
                      <a:pt x="665" y="176"/>
                    </a:lnTo>
                    <a:lnTo>
                      <a:pt x="656" y="182"/>
                    </a:lnTo>
                    <a:lnTo>
                      <a:pt x="651" y="186"/>
                    </a:lnTo>
                    <a:lnTo>
                      <a:pt x="647" y="189"/>
                    </a:lnTo>
                    <a:lnTo>
                      <a:pt x="646" y="191"/>
                    </a:lnTo>
                    <a:lnTo>
                      <a:pt x="646" y="193"/>
                    </a:lnTo>
                    <a:lnTo>
                      <a:pt x="646" y="187"/>
                    </a:lnTo>
                    <a:lnTo>
                      <a:pt x="644" y="171"/>
                    </a:lnTo>
                    <a:lnTo>
                      <a:pt x="642" y="148"/>
                    </a:lnTo>
                    <a:lnTo>
                      <a:pt x="637" y="120"/>
                    </a:lnTo>
                    <a:lnTo>
                      <a:pt x="630" y="87"/>
                    </a:lnTo>
                    <a:lnTo>
                      <a:pt x="620" y="56"/>
                    </a:lnTo>
                    <a:lnTo>
                      <a:pt x="607" y="26"/>
                    </a:lnTo>
                    <a:lnTo>
                      <a:pt x="590" y="0"/>
                    </a:lnTo>
                    <a:lnTo>
                      <a:pt x="590" y="5"/>
                    </a:lnTo>
                    <a:lnTo>
                      <a:pt x="587" y="20"/>
                    </a:lnTo>
                    <a:lnTo>
                      <a:pt x="585" y="42"/>
                    </a:lnTo>
                    <a:lnTo>
                      <a:pt x="581" y="65"/>
                    </a:lnTo>
                    <a:lnTo>
                      <a:pt x="574" y="91"/>
                    </a:lnTo>
                    <a:lnTo>
                      <a:pt x="566" y="116"/>
                    </a:lnTo>
                    <a:lnTo>
                      <a:pt x="556" y="135"/>
                    </a:lnTo>
                    <a:lnTo>
                      <a:pt x="544" y="147"/>
                    </a:lnTo>
                    <a:lnTo>
                      <a:pt x="525" y="161"/>
                    </a:lnTo>
                    <a:lnTo>
                      <a:pt x="513" y="172"/>
                    </a:lnTo>
                    <a:lnTo>
                      <a:pt x="509" y="177"/>
                    </a:lnTo>
                    <a:lnTo>
                      <a:pt x="508" y="180"/>
                    </a:lnTo>
                    <a:lnTo>
                      <a:pt x="507" y="159"/>
                    </a:lnTo>
                    <a:lnTo>
                      <a:pt x="500" y="113"/>
                    </a:lnTo>
                    <a:lnTo>
                      <a:pt x="491" y="62"/>
                    </a:lnTo>
                    <a:lnTo>
                      <a:pt x="479" y="31"/>
                    </a:lnTo>
                    <a:lnTo>
                      <a:pt x="478" y="36"/>
                    </a:lnTo>
                    <a:lnTo>
                      <a:pt x="473" y="52"/>
                    </a:lnTo>
                    <a:lnTo>
                      <a:pt x="466" y="75"/>
                    </a:lnTo>
                    <a:lnTo>
                      <a:pt x="457" y="100"/>
                    </a:lnTo>
                    <a:lnTo>
                      <a:pt x="447" y="128"/>
                    </a:lnTo>
                    <a:lnTo>
                      <a:pt x="435" y="152"/>
                    </a:lnTo>
                    <a:lnTo>
                      <a:pt x="423" y="172"/>
                    </a:lnTo>
                    <a:lnTo>
                      <a:pt x="412" y="182"/>
                    </a:lnTo>
                    <a:lnTo>
                      <a:pt x="392" y="197"/>
                    </a:lnTo>
                    <a:lnTo>
                      <a:pt x="380" y="213"/>
                    </a:lnTo>
                    <a:lnTo>
                      <a:pt x="375" y="228"/>
                    </a:lnTo>
                    <a:lnTo>
                      <a:pt x="374" y="234"/>
                    </a:lnTo>
                    <a:lnTo>
                      <a:pt x="370" y="224"/>
                    </a:lnTo>
                    <a:lnTo>
                      <a:pt x="360" y="198"/>
                    </a:lnTo>
                    <a:lnTo>
                      <a:pt x="352" y="165"/>
                    </a:lnTo>
                    <a:lnTo>
                      <a:pt x="349" y="134"/>
                    </a:lnTo>
                    <a:lnTo>
                      <a:pt x="354" y="108"/>
                    </a:lnTo>
                    <a:lnTo>
                      <a:pt x="357" y="87"/>
                    </a:lnTo>
                    <a:lnTo>
                      <a:pt x="360" y="74"/>
                    </a:lnTo>
                    <a:lnTo>
                      <a:pt x="361" y="69"/>
                    </a:lnTo>
                    <a:lnTo>
                      <a:pt x="356" y="74"/>
                    </a:lnTo>
                    <a:lnTo>
                      <a:pt x="341" y="89"/>
                    </a:lnTo>
                    <a:lnTo>
                      <a:pt x="321" y="109"/>
                    </a:lnTo>
                    <a:lnTo>
                      <a:pt x="297" y="134"/>
                    </a:lnTo>
                    <a:lnTo>
                      <a:pt x="274" y="164"/>
                    </a:lnTo>
                    <a:lnTo>
                      <a:pt x="252" y="193"/>
                    </a:lnTo>
                    <a:lnTo>
                      <a:pt x="236" y="221"/>
                    </a:lnTo>
                    <a:lnTo>
                      <a:pt x="228" y="247"/>
                    </a:lnTo>
                    <a:lnTo>
                      <a:pt x="223" y="286"/>
                    </a:lnTo>
                    <a:lnTo>
                      <a:pt x="221" y="311"/>
                    </a:lnTo>
                    <a:lnTo>
                      <a:pt x="219" y="323"/>
                    </a:lnTo>
                    <a:lnTo>
                      <a:pt x="219" y="327"/>
                    </a:lnTo>
                    <a:lnTo>
                      <a:pt x="217" y="325"/>
                    </a:lnTo>
                    <a:lnTo>
                      <a:pt x="210" y="320"/>
                    </a:lnTo>
                    <a:lnTo>
                      <a:pt x="200" y="311"/>
                    </a:lnTo>
                    <a:lnTo>
                      <a:pt x="189" y="299"/>
                    </a:lnTo>
                    <a:lnTo>
                      <a:pt x="179" y="285"/>
                    </a:lnTo>
                    <a:lnTo>
                      <a:pt x="169" y="268"/>
                    </a:lnTo>
                    <a:lnTo>
                      <a:pt x="162" y="249"/>
                    </a:lnTo>
                    <a:lnTo>
                      <a:pt x="159" y="226"/>
                    </a:lnTo>
                    <a:lnTo>
                      <a:pt x="156" y="230"/>
                    </a:lnTo>
                    <a:lnTo>
                      <a:pt x="146" y="242"/>
                    </a:lnTo>
                    <a:lnTo>
                      <a:pt x="133" y="258"/>
                    </a:lnTo>
                    <a:lnTo>
                      <a:pt x="119" y="280"/>
                    </a:lnTo>
                    <a:lnTo>
                      <a:pt x="104" y="303"/>
                    </a:lnTo>
                    <a:lnTo>
                      <a:pt x="91" y="329"/>
                    </a:lnTo>
                    <a:lnTo>
                      <a:pt x="81" y="357"/>
                    </a:lnTo>
                    <a:lnTo>
                      <a:pt x="78" y="381"/>
                    </a:lnTo>
                    <a:lnTo>
                      <a:pt x="78" y="424"/>
                    </a:lnTo>
                    <a:lnTo>
                      <a:pt x="78" y="453"/>
                    </a:lnTo>
                    <a:lnTo>
                      <a:pt x="78" y="469"/>
                    </a:lnTo>
                    <a:lnTo>
                      <a:pt x="78" y="474"/>
                    </a:lnTo>
                    <a:lnTo>
                      <a:pt x="75" y="469"/>
                    </a:lnTo>
                    <a:lnTo>
                      <a:pt x="68" y="454"/>
                    </a:lnTo>
                    <a:lnTo>
                      <a:pt x="59" y="435"/>
                    </a:lnTo>
                    <a:lnTo>
                      <a:pt x="49" y="410"/>
                    </a:lnTo>
                    <a:lnTo>
                      <a:pt x="37" y="384"/>
                    </a:lnTo>
                    <a:lnTo>
                      <a:pt x="27" y="359"/>
                    </a:lnTo>
                    <a:lnTo>
                      <a:pt x="19" y="336"/>
                    </a:lnTo>
                    <a:lnTo>
                      <a:pt x="15" y="319"/>
                    </a:lnTo>
                    <a:lnTo>
                      <a:pt x="14" y="327"/>
                    </a:lnTo>
                    <a:lnTo>
                      <a:pt x="10" y="350"/>
                    </a:lnTo>
                    <a:lnTo>
                      <a:pt x="5" y="384"/>
                    </a:lnTo>
                    <a:lnTo>
                      <a:pt x="1" y="424"/>
                    </a:lnTo>
                    <a:lnTo>
                      <a:pt x="0" y="470"/>
                    </a:lnTo>
                    <a:lnTo>
                      <a:pt x="1" y="514"/>
                    </a:lnTo>
                    <a:lnTo>
                      <a:pt x="7" y="554"/>
                    </a:lnTo>
                    <a:lnTo>
                      <a:pt x="20" y="588"/>
                    </a:lnTo>
                    <a:lnTo>
                      <a:pt x="29" y="604"/>
                    </a:lnTo>
                    <a:lnTo>
                      <a:pt x="40" y="620"/>
                    </a:lnTo>
                    <a:lnTo>
                      <a:pt x="52" y="635"/>
                    </a:lnTo>
                    <a:lnTo>
                      <a:pt x="63" y="649"/>
                    </a:lnTo>
                    <a:lnTo>
                      <a:pt x="76" y="663"/>
                    </a:lnTo>
                    <a:lnTo>
                      <a:pt x="91" y="673"/>
                    </a:lnTo>
                    <a:lnTo>
                      <a:pt x="104" y="683"/>
                    </a:lnTo>
                    <a:lnTo>
                      <a:pt x="118" y="690"/>
                    </a:lnTo>
                    <a:lnTo>
                      <a:pt x="131" y="696"/>
                    </a:lnTo>
                    <a:lnTo>
                      <a:pt x="145" y="702"/>
                    </a:lnTo>
                    <a:lnTo>
                      <a:pt x="157" y="708"/>
                    </a:lnTo>
                    <a:lnTo>
                      <a:pt x="169" y="713"/>
                    </a:lnTo>
                    <a:lnTo>
                      <a:pt x="178" y="718"/>
                    </a:lnTo>
                    <a:lnTo>
                      <a:pt x="184" y="722"/>
                    </a:lnTo>
                    <a:lnTo>
                      <a:pt x="189" y="725"/>
                    </a:lnTo>
                    <a:lnTo>
                      <a:pt x="191" y="726"/>
                    </a:lnTo>
                    <a:lnTo>
                      <a:pt x="673" y="487"/>
                    </a:lnTo>
                    <a:lnTo>
                      <a:pt x="729" y="571"/>
                    </a:lnTo>
                    <a:lnTo>
                      <a:pt x="798" y="519"/>
                    </a:lnTo>
                    <a:lnTo>
                      <a:pt x="794" y="450"/>
                    </a:lnTo>
                    <a:lnTo>
                      <a:pt x="847" y="406"/>
                    </a:lnTo>
                    <a:close/>
                  </a:path>
                </a:pathLst>
              </a:custGeom>
              <a:solidFill>
                <a:srgbClr val="C0C0C0"/>
              </a:solidFill>
              <a:ln w="12700">
                <a:solidFill>
                  <a:srgbClr val="12121C"/>
                </a:solidFill>
                <a:round/>
                <a:headEnd/>
                <a:tailEnd/>
              </a:ln>
            </p:spPr>
            <p:txBody>
              <a:bodyPr/>
              <a:lstStyle/>
              <a:p>
                <a:pPr rtl="0"/>
                <a:endParaRPr lang="en-US" sz="3800"/>
              </a:p>
            </p:txBody>
          </p:sp>
          <p:sp>
            <p:nvSpPr>
              <p:cNvPr id="41758" name="Freeform 798"/>
              <p:cNvSpPr>
                <a:spLocks/>
              </p:cNvSpPr>
              <p:nvPr/>
            </p:nvSpPr>
            <p:spPr bwMode="auto">
              <a:xfrm flipH="1">
                <a:off x="462" y="988"/>
                <a:ext cx="23" cy="15"/>
              </a:xfrm>
              <a:custGeom>
                <a:avLst/>
                <a:gdLst>
                  <a:gd name="T0" fmla="*/ 5 w 100"/>
                  <a:gd name="T1" fmla="*/ 10 h 63"/>
                  <a:gd name="T2" fmla="*/ 0 w 100"/>
                  <a:gd name="T3" fmla="*/ 12 h 63"/>
                  <a:gd name="T4" fmla="*/ 14 w 100"/>
                  <a:gd name="T5" fmla="*/ 15 h 63"/>
                  <a:gd name="T6" fmla="*/ 15 w 100"/>
                  <a:gd name="T7" fmla="*/ 11 h 63"/>
                  <a:gd name="T8" fmla="*/ 15 w 100"/>
                  <a:gd name="T9" fmla="*/ 11 h 63"/>
                  <a:gd name="T10" fmla="*/ 14 w 100"/>
                  <a:gd name="T11" fmla="*/ 11 h 63"/>
                  <a:gd name="T12" fmla="*/ 12 w 100"/>
                  <a:gd name="T13" fmla="*/ 11 h 63"/>
                  <a:gd name="T14" fmla="*/ 11 w 100"/>
                  <a:gd name="T15" fmla="*/ 10 h 63"/>
                  <a:gd name="T16" fmla="*/ 13 w 100"/>
                  <a:gd name="T17" fmla="*/ 9 h 63"/>
                  <a:gd name="T18" fmla="*/ 15 w 100"/>
                  <a:gd name="T19" fmla="*/ 8 h 63"/>
                  <a:gd name="T20" fmla="*/ 17 w 100"/>
                  <a:gd name="T21" fmla="*/ 7 h 63"/>
                  <a:gd name="T22" fmla="*/ 19 w 100"/>
                  <a:gd name="T23" fmla="*/ 6 h 63"/>
                  <a:gd name="T24" fmla="*/ 20 w 100"/>
                  <a:gd name="T25" fmla="*/ 5 h 63"/>
                  <a:gd name="T26" fmla="*/ 22 w 100"/>
                  <a:gd name="T27" fmla="*/ 4 h 63"/>
                  <a:gd name="T28" fmla="*/ 23 w 100"/>
                  <a:gd name="T29" fmla="*/ 4 h 63"/>
                  <a:gd name="T30" fmla="*/ 23 w 100"/>
                  <a:gd name="T31" fmla="*/ 3 h 63"/>
                  <a:gd name="T32" fmla="*/ 21 w 100"/>
                  <a:gd name="T33" fmla="*/ 0 h 63"/>
                  <a:gd name="T34" fmla="*/ 5 w 100"/>
                  <a:gd name="T35" fmla="*/ 10 h 6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0"/>
                  <a:gd name="T55" fmla="*/ 0 h 63"/>
                  <a:gd name="T56" fmla="*/ 100 w 100"/>
                  <a:gd name="T57" fmla="*/ 63 h 6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0" h="63">
                    <a:moveTo>
                      <a:pt x="20" y="40"/>
                    </a:moveTo>
                    <a:lnTo>
                      <a:pt x="0" y="52"/>
                    </a:lnTo>
                    <a:lnTo>
                      <a:pt x="63" y="63"/>
                    </a:lnTo>
                    <a:lnTo>
                      <a:pt x="65" y="48"/>
                    </a:lnTo>
                    <a:lnTo>
                      <a:pt x="64" y="48"/>
                    </a:lnTo>
                    <a:lnTo>
                      <a:pt x="60" y="46"/>
                    </a:lnTo>
                    <a:lnTo>
                      <a:pt x="54" y="45"/>
                    </a:lnTo>
                    <a:lnTo>
                      <a:pt x="47" y="44"/>
                    </a:lnTo>
                    <a:lnTo>
                      <a:pt x="55" y="39"/>
                    </a:lnTo>
                    <a:lnTo>
                      <a:pt x="64" y="35"/>
                    </a:lnTo>
                    <a:lnTo>
                      <a:pt x="73" y="29"/>
                    </a:lnTo>
                    <a:lnTo>
                      <a:pt x="82" y="24"/>
                    </a:lnTo>
                    <a:lnTo>
                      <a:pt x="89" y="20"/>
                    </a:lnTo>
                    <a:lnTo>
                      <a:pt x="95" y="16"/>
                    </a:lnTo>
                    <a:lnTo>
                      <a:pt x="99" y="15"/>
                    </a:lnTo>
                    <a:lnTo>
                      <a:pt x="100" y="14"/>
                    </a:lnTo>
                    <a:lnTo>
                      <a:pt x="93" y="0"/>
                    </a:lnTo>
                    <a:lnTo>
                      <a:pt x="20" y="40"/>
                    </a:lnTo>
                    <a:close/>
                  </a:path>
                </a:pathLst>
              </a:custGeom>
              <a:solidFill>
                <a:srgbClr val="000000"/>
              </a:solidFill>
              <a:ln w="9525">
                <a:noFill/>
                <a:round/>
                <a:headEnd/>
                <a:tailEnd/>
              </a:ln>
            </p:spPr>
            <p:txBody>
              <a:bodyPr/>
              <a:lstStyle/>
              <a:p>
                <a:pPr rtl="0"/>
                <a:endParaRPr lang="en-US" sz="3800"/>
              </a:p>
            </p:txBody>
          </p:sp>
          <p:sp>
            <p:nvSpPr>
              <p:cNvPr id="41759" name="Freeform 799"/>
              <p:cNvSpPr>
                <a:spLocks/>
              </p:cNvSpPr>
              <p:nvPr/>
            </p:nvSpPr>
            <p:spPr bwMode="auto">
              <a:xfrm flipH="1">
                <a:off x="611" y="1425"/>
                <a:ext cx="36" cy="34"/>
              </a:xfrm>
              <a:custGeom>
                <a:avLst/>
                <a:gdLst>
                  <a:gd name="T0" fmla="*/ 36 w 155"/>
                  <a:gd name="T1" fmla="*/ 17 h 147"/>
                  <a:gd name="T2" fmla="*/ 36 w 155"/>
                  <a:gd name="T3" fmla="*/ 20 h 147"/>
                  <a:gd name="T4" fmla="*/ 34 w 155"/>
                  <a:gd name="T5" fmla="*/ 23 h 147"/>
                  <a:gd name="T6" fmla="*/ 33 w 155"/>
                  <a:gd name="T7" fmla="*/ 26 h 147"/>
                  <a:gd name="T8" fmla="*/ 31 w 155"/>
                  <a:gd name="T9" fmla="*/ 29 h 147"/>
                  <a:gd name="T10" fmla="*/ 28 w 155"/>
                  <a:gd name="T11" fmla="*/ 31 h 147"/>
                  <a:gd name="T12" fmla="*/ 25 w 155"/>
                  <a:gd name="T13" fmla="*/ 33 h 147"/>
                  <a:gd name="T14" fmla="*/ 22 w 155"/>
                  <a:gd name="T15" fmla="*/ 34 h 147"/>
                  <a:gd name="T16" fmla="*/ 18 w 155"/>
                  <a:gd name="T17" fmla="*/ 34 h 147"/>
                  <a:gd name="T18" fmla="*/ 14 w 155"/>
                  <a:gd name="T19" fmla="*/ 34 h 147"/>
                  <a:gd name="T20" fmla="*/ 11 w 155"/>
                  <a:gd name="T21" fmla="*/ 33 h 147"/>
                  <a:gd name="T22" fmla="*/ 8 w 155"/>
                  <a:gd name="T23" fmla="*/ 31 h 147"/>
                  <a:gd name="T24" fmla="*/ 5 w 155"/>
                  <a:gd name="T25" fmla="*/ 29 h 147"/>
                  <a:gd name="T26" fmla="*/ 3 w 155"/>
                  <a:gd name="T27" fmla="*/ 26 h 147"/>
                  <a:gd name="T28" fmla="*/ 1 w 155"/>
                  <a:gd name="T29" fmla="*/ 23 h 147"/>
                  <a:gd name="T30" fmla="*/ 0 w 155"/>
                  <a:gd name="T31" fmla="*/ 20 h 147"/>
                  <a:gd name="T32" fmla="*/ 0 w 155"/>
                  <a:gd name="T33" fmla="*/ 17 h 147"/>
                  <a:gd name="T34" fmla="*/ 0 w 155"/>
                  <a:gd name="T35" fmla="*/ 14 h 147"/>
                  <a:gd name="T36" fmla="*/ 1 w 155"/>
                  <a:gd name="T37" fmla="*/ 10 h 147"/>
                  <a:gd name="T38" fmla="*/ 3 w 155"/>
                  <a:gd name="T39" fmla="*/ 7 h 147"/>
                  <a:gd name="T40" fmla="*/ 5 w 155"/>
                  <a:gd name="T41" fmla="*/ 5 h 147"/>
                  <a:gd name="T42" fmla="*/ 8 w 155"/>
                  <a:gd name="T43" fmla="*/ 3 h 147"/>
                  <a:gd name="T44" fmla="*/ 11 w 155"/>
                  <a:gd name="T45" fmla="*/ 1 h 147"/>
                  <a:gd name="T46" fmla="*/ 14 w 155"/>
                  <a:gd name="T47" fmla="*/ 0 h 147"/>
                  <a:gd name="T48" fmla="*/ 18 w 155"/>
                  <a:gd name="T49" fmla="*/ 0 h 147"/>
                  <a:gd name="T50" fmla="*/ 22 w 155"/>
                  <a:gd name="T51" fmla="*/ 0 h 147"/>
                  <a:gd name="T52" fmla="*/ 25 w 155"/>
                  <a:gd name="T53" fmla="*/ 1 h 147"/>
                  <a:gd name="T54" fmla="*/ 28 w 155"/>
                  <a:gd name="T55" fmla="*/ 3 h 147"/>
                  <a:gd name="T56" fmla="*/ 31 w 155"/>
                  <a:gd name="T57" fmla="*/ 5 h 147"/>
                  <a:gd name="T58" fmla="*/ 33 w 155"/>
                  <a:gd name="T59" fmla="*/ 7 h 147"/>
                  <a:gd name="T60" fmla="*/ 34 w 155"/>
                  <a:gd name="T61" fmla="*/ 10 h 147"/>
                  <a:gd name="T62" fmla="*/ 36 w 155"/>
                  <a:gd name="T63" fmla="*/ 14 h 147"/>
                  <a:gd name="T64" fmla="*/ 36 w 155"/>
                  <a:gd name="T65" fmla="*/ 17 h 14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5"/>
                  <a:gd name="T100" fmla="*/ 0 h 147"/>
                  <a:gd name="T101" fmla="*/ 155 w 155"/>
                  <a:gd name="T102" fmla="*/ 147 h 14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5" h="147">
                    <a:moveTo>
                      <a:pt x="155" y="73"/>
                    </a:moveTo>
                    <a:lnTo>
                      <a:pt x="153" y="87"/>
                    </a:lnTo>
                    <a:lnTo>
                      <a:pt x="148" y="101"/>
                    </a:lnTo>
                    <a:lnTo>
                      <a:pt x="142" y="114"/>
                    </a:lnTo>
                    <a:lnTo>
                      <a:pt x="132" y="125"/>
                    </a:lnTo>
                    <a:lnTo>
                      <a:pt x="121" y="134"/>
                    </a:lnTo>
                    <a:lnTo>
                      <a:pt x="108" y="141"/>
                    </a:lnTo>
                    <a:lnTo>
                      <a:pt x="93" y="146"/>
                    </a:lnTo>
                    <a:lnTo>
                      <a:pt x="78" y="147"/>
                    </a:lnTo>
                    <a:lnTo>
                      <a:pt x="62" y="146"/>
                    </a:lnTo>
                    <a:lnTo>
                      <a:pt x="48" y="141"/>
                    </a:lnTo>
                    <a:lnTo>
                      <a:pt x="35" y="134"/>
                    </a:lnTo>
                    <a:lnTo>
                      <a:pt x="23" y="125"/>
                    </a:lnTo>
                    <a:lnTo>
                      <a:pt x="13" y="114"/>
                    </a:lnTo>
                    <a:lnTo>
                      <a:pt x="6" y="101"/>
                    </a:lnTo>
                    <a:lnTo>
                      <a:pt x="1" y="87"/>
                    </a:lnTo>
                    <a:lnTo>
                      <a:pt x="0" y="73"/>
                    </a:lnTo>
                    <a:lnTo>
                      <a:pt x="1" y="59"/>
                    </a:lnTo>
                    <a:lnTo>
                      <a:pt x="6" y="44"/>
                    </a:lnTo>
                    <a:lnTo>
                      <a:pt x="13" y="32"/>
                    </a:lnTo>
                    <a:lnTo>
                      <a:pt x="23" y="21"/>
                    </a:lnTo>
                    <a:lnTo>
                      <a:pt x="35" y="13"/>
                    </a:lnTo>
                    <a:lnTo>
                      <a:pt x="48" y="5"/>
                    </a:lnTo>
                    <a:lnTo>
                      <a:pt x="62" y="1"/>
                    </a:lnTo>
                    <a:lnTo>
                      <a:pt x="78" y="0"/>
                    </a:lnTo>
                    <a:lnTo>
                      <a:pt x="93" y="1"/>
                    </a:lnTo>
                    <a:lnTo>
                      <a:pt x="108" y="5"/>
                    </a:lnTo>
                    <a:lnTo>
                      <a:pt x="121" y="13"/>
                    </a:lnTo>
                    <a:lnTo>
                      <a:pt x="132" y="21"/>
                    </a:lnTo>
                    <a:lnTo>
                      <a:pt x="142" y="32"/>
                    </a:lnTo>
                    <a:lnTo>
                      <a:pt x="148" y="44"/>
                    </a:lnTo>
                    <a:lnTo>
                      <a:pt x="153" y="59"/>
                    </a:lnTo>
                    <a:lnTo>
                      <a:pt x="155" y="73"/>
                    </a:lnTo>
                    <a:close/>
                  </a:path>
                </a:pathLst>
              </a:custGeom>
              <a:solidFill>
                <a:srgbClr val="000000"/>
              </a:solidFill>
              <a:ln w="9525">
                <a:noFill/>
                <a:round/>
                <a:headEnd/>
                <a:tailEnd/>
              </a:ln>
            </p:spPr>
            <p:txBody>
              <a:bodyPr/>
              <a:lstStyle/>
              <a:p>
                <a:pPr rtl="0"/>
                <a:endParaRPr lang="en-US" sz="3800"/>
              </a:p>
            </p:txBody>
          </p:sp>
          <p:sp>
            <p:nvSpPr>
              <p:cNvPr id="41760" name="Freeform 800"/>
              <p:cNvSpPr>
                <a:spLocks/>
              </p:cNvSpPr>
              <p:nvPr/>
            </p:nvSpPr>
            <p:spPr bwMode="auto">
              <a:xfrm flipH="1">
                <a:off x="588" y="1056"/>
                <a:ext cx="17" cy="18"/>
              </a:xfrm>
              <a:custGeom>
                <a:avLst/>
                <a:gdLst>
                  <a:gd name="T0" fmla="*/ 1 w 74"/>
                  <a:gd name="T1" fmla="*/ 3 h 79"/>
                  <a:gd name="T2" fmla="*/ 0 w 74"/>
                  <a:gd name="T3" fmla="*/ 15 h 79"/>
                  <a:gd name="T4" fmla="*/ 0 w 74"/>
                  <a:gd name="T5" fmla="*/ 15 h 79"/>
                  <a:gd name="T6" fmla="*/ 0 w 74"/>
                  <a:gd name="T7" fmla="*/ 16 h 79"/>
                  <a:gd name="T8" fmla="*/ 0 w 74"/>
                  <a:gd name="T9" fmla="*/ 17 h 79"/>
                  <a:gd name="T10" fmla="*/ 1 w 74"/>
                  <a:gd name="T11" fmla="*/ 17 h 79"/>
                  <a:gd name="T12" fmla="*/ 1 w 74"/>
                  <a:gd name="T13" fmla="*/ 18 h 79"/>
                  <a:gd name="T14" fmla="*/ 2 w 74"/>
                  <a:gd name="T15" fmla="*/ 18 h 79"/>
                  <a:gd name="T16" fmla="*/ 3 w 74"/>
                  <a:gd name="T17" fmla="*/ 18 h 79"/>
                  <a:gd name="T18" fmla="*/ 3 w 74"/>
                  <a:gd name="T19" fmla="*/ 18 h 79"/>
                  <a:gd name="T20" fmla="*/ 14 w 74"/>
                  <a:gd name="T21" fmla="*/ 17 h 79"/>
                  <a:gd name="T22" fmla="*/ 15 w 74"/>
                  <a:gd name="T23" fmla="*/ 17 h 79"/>
                  <a:gd name="T24" fmla="*/ 16 w 74"/>
                  <a:gd name="T25" fmla="*/ 16 h 79"/>
                  <a:gd name="T26" fmla="*/ 17 w 74"/>
                  <a:gd name="T27" fmla="*/ 15 h 79"/>
                  <a:gd name="T28" fmla="*/ 17 w 74"/>
                  <a:gd name="T29" fmla="*/ 14 h 79"/>
                  <a:gd name="T30" fmla="*/ 17 w 74"/>
                  <a:gd name="T31" fmla="*/ 13 h 79"/>
                  <a:gd name="T32" fmla="*/ 16 w 74"/>
                  <a:gd name="T33" fmla="*/ 12 h 79"/>
                  <a:gd name="T34" fmla="*/ 15 w 74"/>
                  <a:gd name="T35" fmla="*/ 11 h 79"/>
                  <a:gd name="T36" fmla="*/ 14 w 74"/>
                  <a:gd name="T37" fmla="*/ 11 h 79"/>
                  <a:gd name="T38" fmla="*/ 13 w 74"/>
                  <a:gd name="T39" fmla="*/ 11 h 79"/>
                  <a:gd name="T40" fmla="*/ 11 w 74"/>
                  <a:gd name="T41" fmla="*/ 11 h 79"/>
                  <a:gd name="T42" fmla="*/ 9 w 74"/>
                  <a:gd name="T43" fmla="*/ 11 h 79"/>
                  <a:gd name="T44" fmla="*/ 6 w 74"/>
                  <a:gd name="T45" fmla="*/ 12 h 79"/>
                  <a:gd name="T46" fmla="*/ 7 w 74"/>
                  <a:gd name="T47" fmla="*/ 9 h 79"/>
                  <a:gd name="T48" fmla="*/ 7 w 74"/>
                  <a:gd name="T49" fmla="*/ 6 h 79"/>
                  <a:gd name="T50" fmla="*/ 7 w 74"/>
                  <a:gd name="T51" fmla="*/ 4 h 79"/>
                  <a:gd name="T52" fmla="*/ 7 w 74"/>
                  <a:gd name="T53" fmla="*/ 3 h 79"/>
                  <a:gd name="T54" fmla="*/ 7 w 74"/>
                  <a:gd name="T55" fmla="*/ 3 h 79"/>
                  <a:gd name="T56" fmla="*/ 7 w 74"/>
                  <a:gd name="T57" fmla="*/ 3 h 79"/>
                  <a:gd name="T58" fmla="*/ 7 w 74"/>
                  <a:gd name="T59" fmla="*/ 3 h 79"/>
                  <a:gd name="T60" fmla="*/ 7 w 74"/>
                  <a:gd name="T61" fmla="*/ 3 h 79"/>
                  <a:gd name="T62" fmla="*/ 7 w 74"/>
                  <a:gd name="T63" fmla="*/ 2 h 79"/>
                  <a:gd name="T64" fmla="*/ 6 w 74"/>
                  <a:gd name="T65" fmla="*/ 1 h 79"/>
                  <a:gd name="T66" fmla="*/ 6 w 74"/>
                  <a:gd name="T67" fmla="*/ 0 h 79"/>
                  <a:gd name="T68" fmla="*/ 4 w 74"/>
                  <a:gd name="T69" fmla="*/ 0 h 79"/>
                  <a:gd name="T70" fmla="*/ 3 w 74"/>
                  <a:gd name="T71" fmla="*/ 0 h 79"/>
                  <a:gd name="T72" fmla="*/ 2 w 74"/>
                  <a:gd name="T73" fmla="*/ 1 h 79"/>
                  <a:gd name="T74" fmla="*/ 1 w 74"/>
                  <a:gd name="T75" fmla="*/ 1 h 79"/>
                  <a:gd name="T76" fmla="*/ 1 w 74"/>
                  <a:gd name="T77" fmla="*/ 3 h 7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4"/>
                  <a:gd name="T118" fmla="*/ 0 h 79"/>
                  <a:gd name="T119" fmla="*/ 74 w 74"/>
                  <a:gd name="T120" fmla="*/ 79 h 7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4" h="79">
                    <a:moveTo>
                      <a:pt x="3" y="12"/>
                    </a:moveTo>
                    <a:lnTo>
                      <a:pt x="0" y="64"/>
                    </a:lnTo>
                    <a:lnTo>
                      <a:pt x="0" y="66"/>
                    </a:lnTo>
                    <a:lnTo>
                      <a:pt x="0" y="69"/>
                    </a:lnTo>
                    <a:lnTo>
                      <a:pt x="2" y="73"/>
                    </a:lnTo>
                    <a:lnTo>
                      <a:pt x="3" y="75"/>
                    </a:lnTo>
                    <a:lnTo>
                      <a:pt x="6" y="77"/>
                    </a:lnTo>
                    <a:lnTo>
                      <a:pt x="9" y="78"/>
                    </a:lnTo>
                    <a:lnTo>
                      <a:pt x="11" y="79"/>
                    </a:lnTo>
                    <a:lnTo>
                      <a:pt x="14" y="79"/>
                    </a:lnTo>
                    <a:lnTo>
                      <a:pt x="62" y="74"/>
                    </a:lnTo>
                    <a:lnTo>
                      <a:pt x="67" y="73"/>
                    </a:lnTo>
                    <a:lnTo>
                      <a:pt x="71" y="69"/>
                    </a:lnTo>
                    <a:lnTo>
                      <a:pt x="74" y="65"/>
                    </a:lnTo>
                    <a:lnTo>
                      <a:pt x="74" y="60"/>
                    </a:lnTo>
                    <a:lnTo>
                      <a:pt x="72" y="55"/>
                    </a:lnTo>
                    <a:lnTo>
                      <a:pt x="68" y="51"/>
                    </a:lnTo>
                    <a:lnTo>
                      <a:pt x="65" y="48"/>
                    </a:lnTo>
                    <a:lnTo>
                      <a:pt x="59" y="47"/>
                    </a:lnTo>
                    <a:lnTo>
                      <a:pt x="57" y="47"/>
                    </a:lnTo>
                    <a:lnTo>
                      <a:pt x="49" y="48"/>
                    </a:lnTo>
                    <a:lnTo>
                      <a:pt x="39" y="49"/>
                    </a:lnTo>
                    <a:lnTo>
                      <a:pt x="28" y="51"/>
                    </a:lnTo>
                    <a:lnTo>
                      <a:pt x="29" y="39"/>
                    </a:lnTo>
                    <a:lnTo>
                      <a:pt x="29" y="26"/>
                    </a:lnTo>
                    <a:lnTo>
                      <a:pt x="31" y="18"/>
                    </a:lnTo>
                    <a:lnTo>
                      <a:pt x="31" y="14"/>
                    </a:lnTo>
                    <a:lnTo>
                      <a:pt x="31" y="13"/>
                    </a:lnTo>
                    <a:lnTo>
                      <a:pt x="29" y="8"/>
                    </a:lnTo>
                    <a:lnTo>
                      <a:pt x="27" y="4"/>
                    </a:lnTo>
                    <a:lnTo>
                      <a:pt x="24" y="1"/>
                    </a:lnTo>
                    <a:lnTo>
                      <a:pt x="19" y="0"/>
                    </a:lnTo>
                    <a:lnTo>
                      <a:pt x="14" y="0"/>
                    </a:lnTo>
                    <a:lnTo>
                      <a:pt x="9" y="3"/>
                    </a:lnTo>
                    <a:lnTo>
                      <a:pt x="5" y="6"/>
                    </a:lnTo>
                    <a:lnTo>
                      <a:pt x="3" y="12"/>
                    </a:lnTo>
                    <a:close/>
                  </a:path>
                </a:pathLst>
              </a:custGeom>
              <a:solidFill>
                <a:srgbClr val="000000"/>
              </a:solidFill>
              <a:ln w="9525">
                <a:noFill/>
                <a:round/>
                <a:headEnd/>
                <a:tailEnd/>
              </a:ln>
            </p:spPr>
            <p:txBody>
              <a:bodyPr/>
              <a:lstStyle/>
              <a:p>
                <a:pPr rtl="0"/>
                <a:endParaRPr lang="en-US" sz="3800"/>
              </a:p>
            </p:txBody>
          </p:sp>
          <p:sp>
            <p:nvSpPr>
              <p:cNvPr id="41761" name="Freeform 801"/>
              <p:cNvSpPr>
                <a:spLocks/>
              </p:cNvSpPr>
              <p:nvPr/>
            </p:nvSpPr>
            <p:spPr bwMode="auto">
              <a:xfrm flipH="1">
                <a:off x="563" y="1072"/>
                <a:ext cx="20" cy="12"/>
              </a:xfrm>
              <a:custGeom>
                <a:avLst/>
                <a:gdLst>
                  <a:gd name="T0" fmla="*/ 15 w 83"/>
                  <a:gd name="T1" fmla="*/ 0 h 56"/>
                  <a:gd name="T2" fmla="*/ 1 w 83"/>
                  <a:gd name="T3" fmla="*/ 6 h 56"/>
                  <a:gd name="T4" fmla="*/ 0 w 83"/>
                  <a:gd name="T5" fmla="*/ 7 h 56"/>
                  <a:gd name="T6" fmla="*/ 0 w 83"/>
                  <a:gd name="T7" fmla="*/ 8 h 56"/>
                  <a:gd name="T8" fmla="*/ 0 w 83"/>
                  <a:gd name="T9" fmla="*/ 9 h 56"/>
                  <a:gd name="T10" fmla="*/ 0 w 83"/>
                  <a:gd name="T11" fmla="*/ 11 h 56"/>
                  <a:gd name="T12" fmla="*/ 1 w 83"/>
                  <a:gd name="T13" fmla="*/ 11 h 56"/>
                  <a:gd name="T14" fmla="*/ 2 w 83"/>
                  <a:gd name="T15" fmla="*/ 12 h 56"/>
                  <a:gd name="T16" fmla="*/ 3 w 83"/>
                  <a:gd name="T17" fmla="*/ 12 h 56"/>
                  <a:gd name="T18" fmla="*/ 5 w 83"/>
                  <a:gd name="T19" fmla="*/ 12 h 56"/>
                  <a:gd name="T20" fmla="*/ 18 w 83"/>
                  <a:gd name="T21" fmla="*/ 6 h 56"/>
                  <a:gd name="T22" fmla="*/ 19 w 83"/>
                  <a:gd name="T23" fmla="*/ 5 h 56"/>
                  <a:gd name="T24" fmla="*/ 20 w 83"/>
                  <a:gd name="T25" fmla="*/ 4 h 56"/>
                  <a:gd name="T26" fmla="*/ 20 w 83"/>
                  <a:gd name="T27" fmla="*/ 3 h 56"/>
                  <a:gd name="T28" fmla="*/ 20 w 83"/>
                  <a:gd name="T29" fmla="*/ 2 h 56"/>
                  <a:gd name="T30" fmla="*/ 19 w 83"/>
                  <a:gd name="T31" fmla="*/ 1 h 56"/>
                  <a:gd name="T32" fmla="*/ 18 w 83"/>
                  <a:gd name="T33" fmla="*/ 0 h 56"/>
                  <a:gd name="T34" fmla="*/ 17 w 83"/>
                  <a:gd name="T35" fmla="*/ 0 h 56"/>
                  <a:gd name="T36" fmla="*/ 15 w 83"/>
                  <a:gd name="T37" fmla="*/ 0 h 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3"/>
                  <a:gd name="T58" fmla="*/ 0 h 56"/>
                  <a:gd name="T59" fmla="*/ 83 w 83"/>
                  <a:gd name="T60" fmla="*/ 56 h 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3" h="56">
                    <a:moveTo>
                      <a:pt x="63" y="2"/>
                    </a:moveTo>
                    <a:lnTo>
                      <a:pt x="6" y="30"/>
                    </a:lnTo>
                    <a:lnTo>
                      <a:pt x="2" y="33"/>
                    </a:lnTo>
                    <a:lnTo>
                      <a:pt x="0" y="38"/>
                    </a:lnTo>
                    <a:lnTo>
                      <a:pt x="0" y="43"/>
                    </a:lnTo>
                    <a:lnTo>
                      <a:pt x="1" y="49"/>
                    </a:lnTo>
                    <a:lnTo>
                      <a:pt x="4" y="52"/>
                    </a:lnTo>
                    <a:lnTo>
                      <a:pt x="9" y="55"/>
                    </a:lnTo>
                    <a:lnTo>
                      <a:pt x="14" y="56"/>
                    </a:lnTo>
                    <a:lnTo>
                      <a:pt x="19" y="55"/>
                    </a:lnTo>
                    <a:lnTo>
                      <a:pt x="76" y="26"/>
                    </a:lnTo>
                    <a:lnTo>
                      <a:pt x="80" y="22"/>
                    </a:lnTo>
                    <a:lnTo>
                      <a:pt x="83" y="19"/>
                    </a:lnTo>
                    <a:lnTo>
                      <a:pt x="83" y="13"/>
                    </a:lnTo>
                    <a:lnTo>
                      <a:pt x="82" y="8"/>
                    </a:lnTo>
                    <a:lnTo>
                      <a:pt x="79" y="3"/>
                    </a:lnTo>
                    <a:lnTo>
                      <a:pt x="74" y="0"/>
                    </a:lnTo>
                    <a:lnTo>
                      <a:pt x="69" y="0"/>
                    </a:lnTo>
                    <a:lnTo>
                      <a:pt x="63" y="2"/>
                    </a:lnTo>
                    <a:close/>
                  </a:path>
                </a:pathLst>
              </a:custGeom>
              <a:solidFill>
                <a:srgbClr val="000000"/>
              </a:solidFill>
              <a:ln w="9525">
                <a:noFill/>
                <a:round/>
                <a:headEnd/>
                <a:tailEnd/>
              </a:ln>
            </p:spPr>
            <p:txBody>
              <a:bodyPr/>
              <a:lstStyle/>
              <a:p>
                <a:pPr rtl="0"/>
                <a:endParaRPr lang="en-US" sz="3800"/>
              </a:p>
            </p:txBody>
          </p:sp>
          <p:sp>
            <p:nvSpPr>
              <p:cNvPr id="41762" name="Freeform 802"/>
              <p:cNvSpPr>
                <a:spLocks/>
              </p:cNvSpPr>
              <p:nvPr/>
            </p:nvSpPr>
            <p:spPr bwMode="auto">
              <a:xfrm flipH="1">
                <a:off x="566" y="1045"/>
                <a:ext cx="11" cy="11"/>
              </a:xfrm>
              <a:custGeom>
                <a:avLst/>
                <a:gdLst>
                  <a:gd name="T0" fmla="*/ 11 w 48"/>
                  <a:gd name="T1" fmla="*/ 5 h 49"/>
                  <a:gd name="T2" fmla="*/ 11 w 48"/>
                  <a:gd name="T3" fmla="*/ 7 h 49"/>
                  <a:gd name="T4" fmla="*/ 10 w 48"/>
                  <a:gd name="T5" fmla="*/ 9 h 49"/>
                  <a:gd name="T6" fmla="*/ 8 w 48"/>
                  <a:gd name="T7" fmla="*/ 10 h 49"/>
                  <a:gd name="T8" fmla="*/ 6 w 48"/>
                  <a:gd name="T9" fmla="*/ 11 h 49"/>
                  <a:gd name="T10" fmla="*/ 4 w 48"/>
                  <a:gd name="T11" fmla="*/ 10 h 49"/>
                  <a:gd name="T12" fmla="*/ 2 w 48"/>
                  <a:gd name="T13" fmla="*/ 9 h 49"/>
                  <a:gd name="T14" fmla="*/ 1 w 48"/>
                  <a:gd name="T15" fmla="*/ 7 h 49"/>
                  <a:gd name="T16" fmla="*/ 0 w 48"/>
                  <a:gd name="T17" fmla="*/ 5 h 49"/>
                  <a:gd name="T18" fmla="*/ 1 w 48"/>
                  <a:gd name="T19" fmla="*/ 3 h 49"/>
                  <a:gd name="T20" fmla="*/ 2 w 48"/>
                  <a:gd name="T21" fmla="*/ 2 h 49"/>
                  <a:gd name="T22" fmla="*/ 4 w 48"/>
                  <a:gd name="T23" fmla="*/ 0 h 49"/>
                  <a:gd name="T24" fmla="*/ 6 w 48"/>
                  <a:gd name="T25" fmla="*/ 0 h 49"/>
                  <a:gd name="T26" fmla="*/ 8 w 48"/>
                  <a:gd name="T27" fmla="*/ 0 h 49"/>
                  <a:gd name="T28" fmla="*/ 10 w 48"/>
                  <a:gd name="T29" fmla="*/ 2 h 49"/>
                  <a:gd name="T30" fmla="*/ 11 w 48"/>
                  <a:gd name="T31" fmla="*/ 3 h 49"/>
                  <a:gd name="T32" fmla="*/ 11 w 48"/>
                  <a:gd name="T33" fmla="*/ 5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9"/>
                  <a:gd name="T53" fmla="*/ 48 w 48"/>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9">
                    <a:moveTo>
                      <a:pt x="48" y="24"/>
                    </a:moveTo>
                    <a:lnTo>
                      <a:pt x="47" y="33"/>
                    </a:lnTo>
                    <a:lnTo>
                      <a:pt x="42" y="41"/>
                    </a:lnTo>
                    <a:lnTo>
                      <a:pt x="34" y="46"/>
                    </a:lnTo>
                    <a:lnTo>
                      <a:pt x="25" y="49"/>
                    </a:lnTo>
                    <a:lnTo>
                      <a:pt x="16" y="46"/>
                    </a:lnTo>
                    <a:lnTo>
                      <a:pt x="8" y="41"/>
                    </a:lnTo>
                    <a:lnTo>
                      <a:pt x="3" y="33"/>
                    </a:lnTo>
                    <a:lnTo>
                      <a:pt x="0" y="24"/>
                    </a:lnTo>
                    <a:lnTo>
                      <a:pt x="3" y="15"/>
                    </a:lnTo>
                    <a:lnTo>
                      <a:pt x="8" y="7"/>
                    </a:lnTo>
                    <a:lnTo>
                      <a:pt x="16" y="2"/>
                    </a:lnTo>
                    <a:lnTo>
                      <a:pt x="25" y="0"/>
                    </a:lnTo>
                    <a:lnTo>
                      <a:pt x="34" y="2"/>
                    </a:lnTo>
                    <a:lnTo>
                      <a:pt x="42" y="7"/>
                    </a:lnTo>
                    <a:lnTo>
                      <a:pt x="47" y="15"/>
                    </a:lnTo>
                    <a:lnTo>
                      <a:pt x="48" y="24"/>
                    </a:lnTo>
                    <a:close/>
                  </a:path>
                </a:pathLst>
              </a:custGeom>
              <a:solidFill>
                <a:srgbClr val="000000"/>
              </a:solidFill>
              <a:ln w="9525">
                <a:noFill/>
                <a:round/>
                <a:headEnd/>
                <a:tailEnd/>
              </a:ln>
            </p:spPr>
            <p:txBody>
              <a:bodyPr/>
              <a:lstStyle/>
              <a:p>
                <a:pPr rtl="0"/>
                <a:endParaRPr lang="en-US" sz="3800"/>
              </a:p>
            </p:txBody>
          </p:sp>
        </p:grpSp>
        <p:grpSp>
          <p:nvGrpSpPr>
            <p:cNvPr id="22" name="Group 803"/>
            <p:cNvGrpSpPr>
              <a:grpSpLocks/>
            </p:cNvGrpSpPr>
            <p:nvPr/>
          </p:nvGrpSpPr>
          <p:grpSpPr bwMode="auto">
            <a:xfrm>
              <a:off x="4858" y="1675"/>
              <a:ext cx="525" cy="601"/>
              <a:chOff x="337" y="893"/>
              <a:chExt cx="525" cy="601"/>
            </a:xfrm>
          </p:grpSpPr>
          <p:sp>
            <p:nvSpPr>
              <p:cNvPr id="41764" name="Freeform 804"/>
              <p:cNvSpPr>
                <a:spLocks/>
              </p:cNvSpPr>
              <p:nvPr/>
            </p:nvSpPr>
            <p:spPr bwMode="auto">
              <a:xfrm flipH="1">
                <a:off x="389" y="1329"/>
                <a:ext cx="158" cy="88"/>
              </a:xfrm>
              <a:custGeom>
                <a:avLst/>
                <a:gdLst>
                  <a:gd name="T0" fmla="*/ 130 w 692"/>
                  <a:gd name="T1" fmla="*/ 1 h 382"/>
                  <a:gd name="T2" fmla="*/ 128 w 692"/>
                  <a:gd name="T3" fmla="*/ 3 h 382"/>
                  <a:gd name="T4" fmla="*/ 128 w 692"/>
                  <a:gd name="T5" fmla="*/ 5 h 382"/>
                  <a:gd name="T6" fmla="*/ 128 w 692"/>
                  <a:gd name="T7" fmla="*/ 6 h 382"/>
                  <a:gd name="T8" fmla="*/ 129 w 692"/>
                  <a:gd name="T9" fmla="*/ 9 h 382"/>
                  <a:gd name="T10" fmla="*/ 134 w 692"/>
                  <a:gd name="T11" fmla="*/ 22 h 382"/>
                  <a:gd name="T12" fmla="*/ 141 w 692"/>
                  <a:gd name="T13" fmla="*/ 41 h 382"/>
                  <a:gd name="T14" fmla="*/ 146 w 692"/>
                  <a:gd name="T15" fmla="*/ 56 h 382"/>
                  <a:gd name="T16" fmla="*/ 147 w 692"/>
                  <a:gd name="T17" fmla="*/ 62 h 382"/>
                  <a:gd name="T18" fmla="*/ 144 w 692"/>
                  <a:gd name="T19" fmla="*/ 73 h 382"/>
                  <a:gd name="T20" fmla="*/ 140 w 692"/>
                  <a:gd name="T21" fmla="*/ 78 h 382"/>
                  <a:gd name="T22" fmla="*/ 129 w 692"/>
                  <a:gd name="T23" fmla="*/ 78 h 382"/>
                  <a:gd name="T24" fmla="*/ 111 w 692"/>
                  <a:gd name="T25" fmla="*/ 78 h 382"/>
                  <a:gd name="T26" fmla="*/ 90 w 692"/>
                  <a:gd name="T27" fmla="*/ 78 h 382"/>
                  <a:gd name="T28" fmla="*/ 68 w 692"/>
                  <a:gd name="T29" fmla="*/ 78 h 382"/>
                  <a:gd name="T30" fmla="*/ 47 w 692"/>
                  <a:gd name="T31" fmla="*/ 78 h 382"/>
                  <a:gd name="T32" fmla="*/ 29 w 692"/>
                  <a:gd name="T33" fmla="*/ 78 h 382"/>
                  <a:gd name="T34" fmla="*/ 18 w 692"/>
                  <a:gd name="T35" fmla="*/ 78 h 382"/>
                  <a:gd name="T36" fmla="*/ 14 w 692"/>
                  <a:gd name="T37" fmla="*/ 72 h 382"/>
                  <a:gd name="T38" fmla="*/ 11 w 692"/>
                  <a:gd name="T39" fmla="*/ 58 h 382"/>
                  <a:gd name="T40" fmla="*/ 11 w 692"/>
                  <a:gd name="T41" fmla="*/ 51 h 382"/>
                  <a:gd name="T42" fmla="*/ 14 w 692"/>
                  <a:gd name="T43" fmla="*/ 38 h 382"/>
                  <a:gd name="T44" fmla="*/ 19 w 692"/>
                  <a:gd name="T45" fmla="*/ 21 h 382"/>
                  <a:gd name="T46" fmla="*/ 22 w 692"/>
                  <a:gd name="T47" fmla="*/ 8 h 382"/>
                  <a:gd name="T48" fmla="*/ 23 w 692"/>
                  <a:gd name="T49" fmla="*/ 6 h 382"/>
                  <a:gd name="T50" fmla="*/ 23 w 692"/>
                  <a:gd name="T51" fmla="*/ 5 h 382"/>
                  <a:gd name="T52" fmla="*/ 23 w 692"/>
                  <a:gd name="T53" fmla="*/ 3 h 382"/>
                  <a:gd name="T54" fmla="*/ 21 w 692"/>
                  <a:gd name="T55" fmla="*/ 1 h 382"/>
                  <a:gd name="T56" fmla="*/ 18 w 692"/>
                  <a:gd name="T57" fmla="*/ 0 h 382"/>
                  <a:gd name="T58" fmla="*/ 14 w 692"/>
                  <a:gd name="T59" fmla="*/ 2 h 382"/>
                  <a:gd name="T60" fmla="*/ 0 w 692"/>
                  <a:gd name="T61" fmla="*/ 53 h 382"/>
                  <a:gd name="T62" fmla="*/ 0 w 692"/>
                  <a:gd name="T63" fmla="*/ 54 h 382"/>
                  <a:gd name="T64" fmla="*/ 0 w 692"/>
                  <a:gd name="T65" fmla="*/ 55 h 382"/>
                  <a:gd name="T66" fmla="*/ 8 w 692"/>
                  <a:gd name="T67" fmla="*/ 86 h 382"/>
                  <a:gd name="T68" fmla="*/ 10 w 692"/>
                  <a:gd name="T69" fmla="*/ 88 h 382"/>
                  <a:gd name="T70" fmla="*/ 146 w 692"/>
                  <a:gd name="T71" fmla="*/ 88 h 382"/>
                  <a:gd name="T72" fmla="*/ 149 w 692"/>
                  <a:gd name="T73" fmla="*/ 87 h 382"/>
                  <a:gd name="T74" fmla="*/ 151 w 692"/>
                  <a:gd name="T75" fmla="*/ 85 h 382"/>
                  <a:gd name="T76" fmla="*/ 158 w 692"/>
                  <a:gd name="T77" fmla="*/ 59 h 382"/>
                  <a:gd name="T78" fmla="*/ 158 w 692"/>
                  <a:gd name="T79" fmla="*/ 57 h 382"/>
                  <a:gd name="T80" fmla="*/ 138 w 692"/>
                  <a:gd name="T81" fmla="*/ 3 h 382"/>
                  <a:gd name="T82" fmla="*/ 135 w 692"/>
                  <a:gd name="T83" fmla="*/ 0 h 382"/>
                  <a:gd name="T84" fmla="*/ 131 w 692"/>
                  <a:gd name="T85" fmla="*/ 0 h 3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92"/>
                  <a:gd name="T130" fmla="*/ 0 h 382"/>
                  <a:gd name="T131" fmla="*/ 692 w 692"/>
                  <a:gd name="T132" fmla="*/ 382 h 38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92" h="382">
                    <a:moveTo>
                      <a:pt x="575" y="1"/>
                    </a:moveTo>
                    <a:lnTo>
                      <a:pt x="569" y="5"/>
                    </a:lnTo>
                    <a:lnTo>
                      <a:pt x="564" y="9"/>
                    </a:lnTo>
                    <a:lnTo>
                      <a:pt x="562" y="15"/>
                    </a:lnTo>
                    <a:lnTo>
                      <a:pt x="560" y="22"/>
                    </a:lnTo>
                    <a:lnTo>
                      <a:pt x="560" y="23"/>
                    </a:lnTo>
                    <a:lnTo>
                      <a:pt x="562" y="26"/>
                    </a:lnTo>
                    <a:lnTo>
                      <a:pt x="562" y="27"/>
                    </a:lnTo>
                    <a:lnTo>
                      <a:pt x="562" y="29"/>
                    </a:lnTo>
                    <a:lnTo>
                      <a:pt x="566" y="39"/>
                    </a:lnTo>
                    <a:lnTo>
                      <a:pt x="575" y="63"/>
                    </a:lnTo>
                    <a:lnTo>
                      <a:pt x="588" y="97"/>
                    </a:lnTo>
                    <a:lnTo>
                      <a:pt x="602" y="137"/>
                    </a:lnTo>
                    <a:lnTo>
                      <a:pt x="618" y="178"/>
                    </a:lnTo>
                    <a:lnTo>
                      <a:pt x="632" y="214"/>
                    </a:lnTo>
                    <a:lnTo>
                      <a:pt x="641" y="242"/>
                    </a:lnTo>
                    <a:lnTo>
                      <a:pt x="646" y="255"/>
                    </a:lnTo>
                    <a:lnTo>
                      <a:pt x="642" y="269"/>
                    </a:lnTo>
                    <a:lnTo>
                      <a:pt x="636" y="292"/>
                    </a:lnTo>
                    <a:lnTo>
                      <a:pt x="629" y="317"/>
                    </a:lnTo>
                    <a:lnTo>
                      <a:pt x="624" y="338"/>
                    </a:lnTo>
                    <a:lnTo>
                      <a:pt x="614" y="338"/>
                    </a:lnTo>
                    <a:lnTo>
                      <a:pt x="593" y="338"/>
                    </a:lnTo>
                    <a:lnTo>
                      <a:pt x="564" y="338"/>
                    </a:lnTo>
                    <a:lnTo>
                      <a:pt x="529" y="338"/>
                    </a:lnTo>
                    <a:lnTo>
                      <a:pt x="488" y="338"/>
                    </a:lnTo>
                    <a:lnTo>
                      <a:pt x="443" y="338"/>
                    </a:lnTo>
                    <a:lnTo>
                      <a:pt x="395" y="338"/>
                    </a:lnTo>
                    <a:lnTo>
                      <a:pt x="347" y="338"/>
                    </a:lnTo>
                    <a:lnTo>
                      <a:pt x="298" y="338"/>
                    </a:lnTo>
                    <a:lnTo>
                      <a:pt x="250" y="338"/>
                    </a:lnTo>
                    <a:lnTo>
                      <a:pt x="205" y="338"/>
                    </a:lnTo>
                    <a:lnTo>
                      <a:pt x="164" y="338"/>
                    </a:lnTo>
                    <a:lnTo>
                      <a:pt x="129" y="338"/>
                    </a:lnTo>
                    <a:lnTo>
                      <a:pt x="100" y="338"/>
                    </a:lnTo>
                    <a:lnTo>
                      <a:pt x="79" y="338"/>
                    </a:lnTo>
                    <a:lnTo>
                      <a:pt x="69" y="338"/>
                    </a:lnTo>
                    <a:lnTo>
                      <a:pt x="62" y="313"/>
                    </a:lnTo>
                    <a:lnTo>
                      <a:pt x="55" y="281"/>
                    </a:lnTo>
                    <a:lnTo>
                      <a:pt x="48" y="251"/>
                    </a:lnTo>
                    <a:lnTo>
                      <a:pt x="44" y="235"/>
                    </a:lnTo>
                    <a:lnTo>
                      <a:pt x="47" y="223"/>
                    </a:lnTo>
                    <a:lnTo>
                      <a:pt x="55" y="199"/>
                    </a:lnTo>
                    <a:lnTo>
                      <a:pt x="62" y="165"/>
                    </a:lnTo>
                    <a:lnTo>
                      <a:pt x="73" y="127"/>
                    </a:lnTo>
                    <a:lnTo>
                      <a:pt x="83" y="91"/>
                    </a:lnTo>
                    <a:lnTo>
                      <a:pt x="92" y="58"/>
                    </a:lnTo>
                    <a:lnTo>
                      <a:pt x="98" y="36"/>
                    </a:lnTo>
                    <a:lnTo>
                      <a:pt x="100" y="27"/>
                    </a:lnTo>
                    <a:lnTo>
                      <a:pt x="101" y="26"/>
                    </a:lnTo>
                    <a:lnTo>
                      <a:pt x="101" y="24"/>
                    </a:lnTo>
                    <a:lnTo>
                      <a:pt x="101" y="23"/>
                    </a:lnTo>
                    <a:lnTo>
                      <a:pt x="101" y="22"/>
                    </a:lnTo>
                    <a:lnTo>
                      <a:pt x="100" y="15"/>
                    </a:lnTo>
                    <a:lnTo>
                      <a:pt x="98" y="9"/>
                    </a:lnTo>
                    <a:lnTo>
                      <a:pt x="92" y="3"/>
                    </a:lnTo>
                    <a:lnTo>
                      <a:pt x="86" y="1"/>
                    </a:lnTo>
                    <a:lnTo>
                      <a:pt x="77" y="0"/>
                    </a:lnTo>
                    <a:lnTo>
                      <a:pt x="69" y="2"/>
                    </a:lnTo>
                    <a:lnTo>
                      <a:pt x="62" y="9"/>
                    </a:lnTo>
                    <a:lnTo>
                      <a:pt x="59" y="16"/>
                    </a:lnTo>
                    <a:lnTo>
                      <a:pt x="0" y="229"/>
                    </a:lnTo>
                    <a:lnTo>
                      <a:pt x="0" y="231"/>
                    </a:lnTo>
                    <a:lnTo>
                      <a:pt x="0" y="234"/>
                    </a:lnTo>
                    <a:lnTo>
                      <a:pt x="0" y="236"/>
                    </a:lnTo>
                    <a:lnTo>
                      <a:pt x="0" y="239"/>
                    </a:lnTo>
                    <a:lnTo>
                      <a:pt x="30" y="365"/>
                    </a:lnTo>
                    <a:lnTo>
                      <a:pt x="33" y="372"/>
                    </a:lnTo>
                    <a:lnTo>
                      <a:pt x="38" y="377"/>
                    </a:lnTo>
                    <a:lnTo>
                      <a:pt x="43" y="381"/>
                    </a:lnTo>
                    <a:lnTo>
                      <a:pt x="51" y="382"/>
                    </a:lnTo>
                    <a:lnTo>
                      <a:pt x="641" y="382"/>
                    </a:lnTo>
                    <a:lnTo>
                      <a:pt x="647" y="381"/>
                    </a:lnTo>
                    <a:lnTo>
                      <a:pt x="654" y="378"/>
                    </a:lnTo>
                    <a:lnTo>
                      <a:pt x="659" y="373"/>
                    </a:lnTo>
                    <a:lnTo>
                      <a:pt x="662" y="367"/>
                    </a:lnTo>
                    <a:lnTo>
                      <a:pt x="690" y="260"/>
                    </a:lnTo>
                    <a:lnTo>
                      <a:pt x="692" y="256"/>
                    </a:lnTo>
                    <a:lnTo>
                      <a:pt x="692" y="253"/>
                    </a:lnTo>
                    <a:lnTo>
                      <a:pt x="692" y="249"/>
                    </a:lnTo>
                    <a:lnTo>
                      <a:pt x="690" y="247"/>
                    </a:lnTo>
                    <a:lnTo>
                      <a:pt x="603" y="14"/>
                    </a:lnTo>
                    <a:lnTo>
                      <a:pt x="599" y="6"/>
                    </a:lnTo>
                    <a:lnTo>
                      <a:pt x="592" y="1"/>
                    </a:lnTo>
                    <a:lnTo>
                      <a:pt x="584" y="0"/>
                    </a:lnTo>
                    <a:lnTo>
                      <a:pt x="575" y="1"/>
                    </a:lnTo>
                    <a:close/>
                  </a:path>
                </a:pathLst>
              </a:custGeom>
              <a:solidFill>
                <a:srgbClr val="000000"/>
              </a:solidFill>
              <a:ln w="9525">
                <a:noFill/>
                <a:round/>
                <a:headEnd/>
                <a:tailEnd/>
              </a:ln>
            </p:spPr>
            <p:txBody>
              <a:bodyPr/>
              <a:lstStyle/>
              <a:p>
                <a:pPr rtl="0"/>
                <a:endParaRPr lang="en-US" sz="3800"/>
              </a:p>
            </p:txBody>
          </p:sp>
          <p:sp>
            <p:nvSpPr>
              <p:cNvPr id="41765" name="Freeform 805"/>
              <p:cNvSpPr>
                <a:spLocks/>
              </p:cNvSpPr>
              <p:nvPr/>
            </p:nvSpPr>
            <p:spPr bwMode="auto">
              <a:xfrm flipH="1">
                <a:off x="372" y="1468"/>
                <a:ext cx="30" cy="21"/>
              </a:xfrm>
              <a:custGeom>
                <a:avLst/>
                <a:gdLst>
                  <a:gd name="T0" fmla="*/ 0 w 130"/>
                  <a:gd name="T1" fmla="*/ 10 h 93"/>
                  <a:gd name="T2" fmla="*/ 0 w 130"/>
                  <a:gd name="T3" fmla="*/ 10 h 93"/>
                  <a:gd name="T4" fmla="*/ 0 w 130"/>
                  <a:gd name="T5" fmla="*/ 10 h 93"/>
                  <a:gd name="T6" fmla="*/ 0 w 130"/>
                  <a:gd name="T7" fmla="*/ 10 h 93"/>
                  <a:gd name="T8" fmla="*/ 0 w 130"/>
                  <a:gd name="T9" fmla="*/ 10 h 93"/>
                  <a:gd name="T10" fmla="*/ 0 w 130"/>
                  <a:gd name="T11" fmla="*/ 12 h 93"/>
                  <a:gd name="T12" fmla="*/ 1 w 130"/>
                  <a:gd name="T13" fmla="*/ 14 h 93"/>
                  <a:gd name="T14" fmla="*/ 2 w 130"/>
                  <a:gd name="T15" fmla="*/ 16 h 93"/>
                  <a:gd name="T16" fmla="*/ 4 w 130"/>
                  <a:gd name="T17" fmla="*/ 17 h 93"/>
                  <a:gd name="T18" fmla="*/ 6 w 130"/>
                  <a:gd name="T19" fmla="*/ 19 h 93"/>
                  <a:gd name="T20" fmla="*/ 9 w 130"/>
                  <a:gd name="T21" fmla="*/ 20 h 93"/>
                  <a:gd name="T22" fmla="*/ 12 w 130"/>
                  <a:gd name="T23" fmla="*/ 21 h 93"/>
                  <a:gd name="T24" fmla="*/ 15 w 130"/>
                  <a:gd name="T25" fmla="*/ 21 h 93"/>
                  <a:gd name="T26" fmla="*/ 18 w 130"/>
                  <a:gd name="T27" fmla="*/ 21 h 93"/>
                  <a:gd name="T28" fmla="*/ 21 w 130"/>
                  <a:gd name="T29" fmla="*/ 21 h 93"/>
                  <a:gd name="T30" fmla="*/ 23 w 130"/>
                  <a:gd name="T31" fmla="*/ 20 h 93"/>
                  <a:gd name="T32" fmla="*/ 25 w 130"/>
                  <a:gd name="T33" fmla="*/ 19 h 93"/>
                  <a:gd name="T34" fmla="*/ 27 w 130"/>
                  <a:gd name="T35" fmla="*/ 17 h 93"/>
                  <a:gd name="T36" fmla="*/ 29 w 130"/>
                  <a:gd name="T37" fmla="*/ 16 h 93"/>
                  <a:gd name="T38" fmla="*/ 30 w 130"/>
                  <a:gd name="T39" fmla="*/ 14 h 93"/>
                  <a:gd name="T40" fmla="*/ 30 w 130"/>
                  <a:gd name="T41" fmla="*/ 12 h 93"/>
                  <a:gd name="T42" fmla="*/ 30 w 130"/>
                  <a:gd name="T43" fmla="*/ 9 h 93"/>
                  <a:gd name="T44" fmla="*/ 29 w 130"/>
                  <a:gd name="T45" fmla="*/ 7 h 93"/>
                  <a:gd name="T46" fmla="*/ 28 w 130"/>
                  <a:gd name="T47" fmla="*/ 5 h 93"/>
                  <a:gd name="T48" fmla="*/ 27 w 130"/>
                  <a:gd name="T49" fmla="*/ 4 h 93"/>
                  <a:gd name="T50" fmla="*/ 24 w 130"/>
                  <a:gd name="T51" fmla="*/ 2 h 93"/>
                  <a:gd name="T52" fmla="*/ 22 w 130"/>
                  <a:gd name="T53" fmla="*/ 1 h 93"/>
                  <a:gd name="T54" fmla="*/ 19 w 130"/>
                  <a:gd name="T55" fmla="*/ 0 h 93"/>
                  <a:gd name="T56" fmla="*/ 16 w 130"/>
                  <a:gd name="T57" fmla="*/ 0 h 93"/>
                  <a:gd name="T58" fmla="*/ 13 w 130"/>
                  <a:gd name="T59" fmla="*/ 0 h 93"/>
                  <a:gd name="T60" fmla="*/ 10 w 130"/>
                  <a:gd name="T61" fmla="*/ 0 h 93"/>
                  <a:gd name="T62" fmla="*/ 7 w 130"/>
                  <a:gd name="T63" fmla="*/ 1 h 93"/>
                  <a:gd name="T64" fmla="*/ 5 w 130"/>
                  <a:gd name="T65" fmla="*/ 2 h 93"/>
                  <a:gd name="T66" fmla="*/ 3 w 130"/>
                  <a:gd name="T67" fmla="*/ 4 h 93"/>
                  <a:gd name="T68" fmla="*/ 2 w 130"/>
                  <a:gd name="T69" fmla="*/ 5 h 93"/>
                  <a:gd name="T70" fmla="*/ 1 w 130"/>
                  <a:gd name="T71" fmla="*/ 7 h 93"/>
                  <a:gd name="T72" fmla="*/ 0 w 130"/>
                  <a:gd name="T73" fmla="*/ 10 h 9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0"/>
                  <a:gd name="T112" fmla="*/ 0 h 93"/>
                  <a:gd name="T113" fmla="*/ 130 w 130"/>
                  <a:gd name="T114" fmla="*/ 93 h 9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0" h="93">
                    <a:moveTo>
                      <a:pt x="0" y="43"/>
                    </a:moveTo>
                    <a:lnTo>
                      <a:pt x="0" y="43"/>
                    </a:lnTo>
                    <a:lnTo>
                      <a:pt x="2" y="52"/>
                    </a:lnTo>
                    <a:lnTo>
                      <a:pt x="4" y="61"/>
                    </a:lnTo>
                    <a:lnTo>
                      <a:pt x="10" y="70"/>
                    </a:lnTo>
                    <a:lnTo>
                      <a:pt x="17" y="77"/>
                    </a:lnTo>
                    <a:lnTo>
                      <a:pt x="26" y="83"/>
                    </a:lnTo>
                    <a:lnTo>
                      <a:pt x="37" y="88"/>
                    </a:lnTo>
                    <a:lnTo>
                      <a:pt x="50" y="92"/>
                    </a:lnTo>
                    <a:lnTo>
                      <a:pt x="63" y="93"/>
                    </a:lnTo>
                    <a:lnTo>
                      <a:pt x="76" y="93"/>
                    </a:lnTo>
                    <a:lnTo>
                      <a:pt x="89" y="92"/>
                    </a:lnTo>
                    <a:lnTo>
                      <a:pt x="99" y="88"/>
                    </a:lnTo>
                    <a:lnTo>
                      <a:pt x="110" y="83"/>
                    </a:lnTo>
                    <a:lnTo>
                      <a:pt x="117" y="77"/>
                    </a:lnTo>
                    <a:lnTo>
                      <a:pt x="124" y="70"/>
                    </a:lnTo>
                    <a:lnTo>
                      <a:pt x="129" y="61"/>
                    </a:lnTo>
                    <a:lnTo>
                      <a:pt x="130" y="52"/>
                    </a:lnTo>
                    <a:lnTo>
                      <a:pt x="130" y="41"/>
                    </a:lnTo>
                    <a:lnTo>
                      <a:pt x="127" y="32"/>
                    </a:lnTo>
                    <a:lnTo>
                      <a:pt x="121" y="24"/>
                    </a:lnTo>
                    <a:lnTo>
                      <a:pt x="115" y="17"/>
                    </a:lnTo>
                    <a:lnTo>
                      <a:pt x="106" y="10"/>
                    </a:lnTo>
                    <a:lnTo>
                      <a:pt x="94" y="5"/>
                    </a:lnTo>
                    <a:lnTo>
                      <a:pt x="82" y="1"/>
                    </a:lnTo>
                    <a:lnTo>
                      <a:pt x="69" y="0"/>
                    </a:lnTo>
                    <a:lnTo>
                      <a:pt x="55" y="0"/>
                    </a:lnTo>
                    <a:lnTo>
                      <a:pt x="43" y="1"/>
                    </a:lnTo>
                    <a:lnTo>
                      <a:pt x="32" y="5"/>
                    </a:lnTo>
                    <a:lnTo>
                      <a:pt x="21" y="10"/>
                    </a:lnTo>
                    <a:lnTo>
                      <a:pt x="13" y="17"/>
                    </a:lnTo>
                    <a:lnTo>
                      <a:pt x="7" y="24"/>
                    </a:lnTo>
                    <a:lnTo>
                      <a:pt x="3" y="32"/>
                    </a:lnTo>
                    <a:lnTo>
                      <a:pt x="0" y="43"/>
                    </a:lnTo>
                    <a:close/>
                  </a:path>
                </a:pathLst>
              </a:custGeom>
              <a:solidFill>
                <a:srgbClr val="000000"/>
              </a:solidFill>
              <a:ln w="9525">
                <a:noFill/>
                <a:round/>
                <a:headEnd/>
                <a:tailEnd/>
              </a:ln>
            </p:spPr>
            <p:txBody>
              <a:bodyPr/>
              <a:lstStyle/>
              <a:p>
                <a:pPr rtl="0"/>
                <a:endParaRPr lang="en-US" sz="3800"/>
              </a:p>
            </p:txBody>
          </p:sp>
          <p:sp>
            <p:nvSpPr>
              <p:cNvPr id="41766" name="Freeform 806"/>
              <p:cNvSpPr>
                <a:spLocks/>
              </p:cNvSpPr>
              <p:nvPr/>
            </p:nvSpPr>
            <p:spPr bwMode="auto">
              <a:xfrm flipH="1">
                <a:off x="383" y="1332"/>
                <a:ext cx="43" cy="153"/>
              </a:xfrm>
              <a:custGeom>
                <a:avLst/>
                <a:gdLst>
                  <a:gd name="T0" fmla="*/ 4 w 184"/>
                  <a:gd name="T1" fmla="*/ 0 h 666"/>
                  <a:gd name="T2" fmla="*/ 2 w 184"/>
                  <a:gd name="T3" fmla="*/ 1 h 666"/>
                  <a:gd name="T4" fmla="*/ 0 w 184"/>
                  <a:gd name="T5" fmla="*/ 2 h 666"/>
                  <a:gd name="T6" fmla="*/ 0 w 184"/>
                  <a:gd name="T7" fmla="*/ 4 h 666"/>
                  <a:gd name="T8" fmla="*/ 0 w 184"/>
                  <a:gd name="T9" fmla="*/ 6 h 666"/>
                  <a:gd name="T10" fmla="*/ 33 w 184"/>
                  <a:gd name="T11" fmla="*/ 150 h 666"/>
                  <a:gd name="T12" fmla="*/ 34 w 184"/>
                  <a:gd name="T13" fmla="*/ 151 h 666"/>
                  <a:gd name="T14" fmla="*/ 36 w 184"/>
                  <a:gd name="T15" fmla="*/ 153 h 666"/>
                  <a:gd name="T16" fmla="*/ 37 w 184"/>
                  <a:gd name="T17" fmla="*/ 153 h 666"/>
                  <a:gd name="T18" fmla="*/ 39 w 184"/>
                  <a:gd name="T19" fmla="*/ 153 h 666"/>
                  <a:gd name="T20" fmla="*/ 41 w 184"/>
                  <a:gd name="T21" fmla="*/ 152 h 666"/>
                  <a:gd name="T22" fmla="*/ 43 w 184"/>
                  <a:gd name="T23" fmla="*/ 151 h 666"/>
                  <a:gd name="T24" fmla="*/ 43 w 184"/>
                  <a:gd name="T25" fmla="*/ 149 h 666"/>
                  <a:gd name="T26" fmla="*/ 43 w 184"/>
                  <a:gd name="T27" fmla="*/ 147 h 666"/>
                  <a:gd name="T28" fmla="*/ 10 w 184"/>
                  <a:gd name="T29" fmla="*/ 4 h 666"/>
                  <a:gd name="T30" fmla="*/ 9 w 184"/>
                  <a:gd name="T31" fmla="*/ 2 h 666"/>
                  <a:gd name="T32" fmla="*/ 8 w 184"/>
                  <a:gd name="T33" fmla="*/ 1 h 666"/>
                  <a:gd name="T34" fmla="*/ 6 w 184"/>
                  <a:gd name="T35" fmla="*/ 0 h 666"/>
                  <a:gd name="T36" fmla="*/ 4 w 184"/>
                  <a:gd name="T37" fmla="*/ 0 h 6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4"/>
                  <a:gd name="T58" fmla="*/ 0 h 666"/>
                  <a:gd name="T59" fmla="*/ 184 w 184"/>
                  <a:gd name="T60" fmla="*/ 666 h 66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4" h="666">
                    <a:moveTo>
                      <a:pt x="17" y="0"/>
                    </a:moveTo>
                    <a:lnTo>
                      <a:pt x="9" y="4"/>
                    </a:lnTo>
                    <a:lnTo>
                      <a:pt x="2" y="9"/>
                    </a:lnTo>
                    <a:lnTo>
                      <a:pt x="0" y="17"/>
                    </a:lnTo>
                    <a:lnTo>
                      <a:pt x="0" y="26"/>
                    </a:lnTo>
                    <a:lnTo>
                      <a:pt x="141" y="651"/>
                    </a:lnTo>
                    <a:lnTo>
                      <a:pt x="145" y="659"/>
                    </a:lnTo>
                    <a:lnTo>
                      <a:pt x="152" y="664"/>
                    </a:lnTo>
                    <a:lnTo>
                      <a:pt x="160" y="666"/>
                    </a:lnTo>
                    <a:lnTo>
                      <a:pt x="169" y="666"/>
                    </a:lnTo>
                    <a:lnTo>
                      <a:pt x="177" y="662"/>
                    </a:lnTo>
                    <a:lnTo>
                      <a:pt x="182" y="657"/>
                    </a:lnTo>
                    <a:lnTo>
                      <a:pt x="184" y="649"/>
                    </a:lnTo>
                    <a:lnTo>
                      <a:pt x="184" y="640"/>
                    </a:lnTo>
                    <a:lnTo>
                      <a:pt x="43" y="17"/>
                    </a:lnTo>
                    <a:lnTo>
                      <a:pt x="39" y="9"/>
                    </a:lnTo>
                    <a:lnTo>
                      <a:pt x="34" y="3"/>
                    </a:lnTo>
                    <a:lnTo>
                      <a:pt x="26" y="0"/>
                    </a:lnTo>
                    <a:lnTo>
                      <a:pt x="17" y="0"/>
                    </a:lnTo>
                    <a:close/>
                  </a:path>
                </a:pathLst>
              </a:custGeom>
              <a:solidFill>
                <a:srgbClr val="000000"/>
              </a:solidFill>
              <a:ln w="9525">
                <a:noFill/>
                <a:round/>
                <a:headEnd/>
                <a:tailEnd/>
              </a:ln>
            </p:spPr>
            <p:txBody>
              <a:bodyPr/>
              <a:lstStyle/>
              <a:p>
                <a:pPr rtl="0"/>
                <a:endParaRPr lang="en-US" sz="3800"/>
              </a:p>
            </p:txBody>
          </p:sp>
          <p:sp>
            <p:nvSpPr>
              <p:cNvPr id="41767" name="Freeform 807"/>
              <p:cNvSpPr>
                <a:spLocks/>
              </p:cNvSpPr>
              <p:nvPr/>
            </p:nvSpPr>
            <p:spPr bwMode="auto">
              <a:xfrm flipH="1">
                <a:off x="337" y="1115"/>
                <a:ext cx="224" cy="225"/>
              </a:xfrm>
              <a:custGeom>
                <a:avLst/>
                <a:gdLst>
                  <a:gd name="T0" fmla="*/ 201 w 983"/>
                  <a:gd name="T1" fmla="*/ 8 h 985"/>
                  <a:gd name="T2" fmla="*/ 201 w 983"/>
                  <a:gd name="T3" fmla="*/ 8 h 985"/>
                  <a:gd name="T4" fmla="*/ 199 w 983"/>
                  <a:gd name="T5" fmla="*/ 16 h 985"/>
                  <a:gd name="T6" fmla="*/ 188 w 983"/>
                  <a:gd name="T7" fmla="*/ 61 h 985"/>
                  <a:gd name="T8" fmla="*/ 173 w 983"/>
                  <a:gd name="T9" fmla="*/ 122 h 985"/>
                  <a:gd name="T10" fmla="*/ 161 w 983"/>
                  <a:gd name="T11" fmla="*/ 167 h 985"/>
                  <a:gd name="T12" fmla="*/ 158 w 983"/>
                  <a:gd name="T13" fmla="*/ 179 h 985"/>
                  <a:gd name="T14" fmla="*/ 154 w 983"/>
                  <a:gd name="T15" fmla="*/ 186 h 985"/>
                  <a:gd name="T16" fmla="*/ 151 w 983"/>
                  <a:gd name="T17" fmla="*/ 190 h 985"/>
                  <a:gd name="T18" fmla="*/ 149 w 983"/>
                  <a:gd name="T19" fmla="*/ 191 h 985"/>
                  <a:gd name="T20" fmla="*/ 147 w 983"/>
                  <a:gd name="T21" fmla="*/ 192 h 985"/>
                  <a:gd name="T22" fmla="*/ 147 w 983"/>
                  <a:gd name="T23" fmla="*/ 192 h 985"/>
                  <a:gd name="T24" fmla="*/ 146 w 983"/>
                  <a:gd name="T25" fmla="*/ 192 h 985"/>
                  <a:gd name="T26" fmla="*/ 144 w 983"/>
                  <a:gd name="T27" fmla="*/ 191 h 985"/>
                  <a:gd name="T28" fmla="*/ 139 w 983"/>
                  <a:gd name="T29" fmla="*/ 191 h 985"/>
                  <a:gd name="T30" fmla="*/ 124 w 983"/>
                  <a:gd name="T31" fmla="*/ 192 h 985"/>
                  <a:gd name="T32" fmla="*/ 105 w 983"/>
                  <a:gd name="T33" fmla="*/ 193 h 985"/>
                  <a:gd name="T34" fmla="*/ 84 w 983"/>
                  <a:gd name="T35" fmla="*/ 193 h 985"/>
                  <a:gd name="T36" fmla="*/ 61 w 983"/>
                  <a:gd name="T37" fmla="*/ 195 h 985"/>
                  <a:gd name="T38" fmla="*/ 40 w 983"/>
                  <a:gd name="T39" fmla="*/ 196 h 985"/>
                  <a:gd name="T40" fmla="*/ 23 w 983"/>
                  <a:gd name="T41" fmla="*/ 197 h 985"/>
                  <a:gd name="T42" fmla="*/ 12 w 983"/>
                  <a:gd name="T43" fmla="*/ 199 h 985"/>
                  <a:gd name="T44" fmla="*/ 5 w 983"/>
                  <a:gd name="T45" fmla="*/ 202 h 985"/>
                  <a:gd name="T46" fmla="*/ 1 w 983"/>
                  <a:gd name="T47" fmla="*/ 208 h 985"/>
                  <a:gd name="T48" fmla="*/ 0 w 983"/>
                  <a:gd name="T49" fmla="*/ 214 h 985"/>
                  <a:gd name="T50" fmla="*/ 1 w 983"/>
                  <a:gd name="T51" fmla="*/ 220 h 985"/>
                  <a:gd name="T52" fmla="*/ 3 w 983"/>
                  <a:gd name="T53" fmla="*/ 224 h 985"/>
                  <a:gd name="T54" fmla="*/ 5 w 983"/>
                  <a:gd name="T55" fmla="*/ 225 h 985"/>
                  <a:gd name="T56" fmla="*/ 160 w 983"/>
                  <a:gd name="T57" fmla="*/ 225 h 985"/>
                  <a:gd name="T58" fmla="*/ 161 w 983"/>
                  <a:gd name="T59" fmla="*/ 225 h 985"/>
                  <a:gd name="T60" fmla="*/ 161 w 983"/>
                  <a:gd name="T61" fmla="*/ 225 h 985"/>
                  <a:gd name="T62" fmla="*/ 176 w 983"/>
                  <a:gd name="T63" fmla="*/ 221 h 985"/>
                  <a:gd name="T64" fmla="*/ 185 w 983"/>
                  <a:gd name="T65" fmla="*/ 213 h 985"/>
                  <a:gd name="T66" fmla="*/ 190 w 983"/>
                  <a:gd name="T67" fmla="*/ 205 h 985"/>
                  <a:gd name="T68" fmla="*/ 191 w 983"/>
                  <a:gd name="T69" fmla="*/ 198 h 985"/>
                  <a:gd name="T70" fmla="*/ 191 w 983"/>
                  <a:gd name="T71" fmla="*/ 198 h 985"/>
                  <a:gd name="T72" fmla="*/ 191 w 983"/>
                  <a:gd name="T73" fmla="*/ 198 h 985"/>
                  <a:gd name="T74" fmla="*/ 224 w 983"/>
                  <a:gd name="T75" fmla="*/ 10 h 985"/>
                  <a:gd name="T76" fmla="*/ 224 w 983"/>
                  <a:gd name="T77" fmla="*/ 8 h 985"/>
                  <a:gd name="T78" fmla="*/ 222 w 983"/>
                  <a:gd name="T79" fmla="*/ 5 h 985"/>
                  <a:gd name="T80" fmla="*/ 220 w 983"/>
                  <a:gd name="T81" fmla="*/ 3 h 985"/>
                  <a:gd name="T82" fmla="*/ 217 w 983"/>
                  <a:gd name="T83" fmla="*/ 1 h 985"/>
                  <a:gd name="T84" fmla="*/ 215 w 983"/>
                  <a:gd name="T85" fmla="*/ 0 h 985"/>
                  <a:gd name="T86" fmla="*/ 211 w 983"/>
                  <a:gd name="T87" fmla="*/ 0 h 985"/>
                  <a:gd name="T88" fmla="*/ 206 w 983"/>
                  <a:gd name="T89" fmla="*/ 2 h 985"/>
                  <a:gd name="T90" fmla="*/ 203 w 983"/>
                  <a:gd name="T91" fmla="*/ 5 h 985"/>
                  <a:gd name="T92" fmla="*/ 201 w 983"/>
                  <a:gd name="T93" fmla="*/ 7 h 98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83"/>
                  <a:gd name="T142" fmla="*/ 0 h 985"/>
                  <a:gd name="T143" fmla="*/ 983 w 983"/>
                  <a:gd name="T144" fmla="*/ 985 h 98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83" h="985">
                    <a:moveTo>
                      <a:pt x="883" y="31"/>
                    </a:moveTo>
                    <a:lnTo>
                      <a:pt x="882" y="33"/>
                    </a:lnTo>
                    <a:lnTo>
                      <a:pt x="882" y="34"/>
                    </a:lnTo>
                    <a:lnTo>
                      <a:pt x="880" y="37"/>
                    </a:lnTo>
                    <a:lnTo>
                      <a:pt x="880" y="38"/>
                    </a:lnTo>
                    <a:lnTo>
                      <a:pt x="873" y="69"/>
                    </a:lnTo>
                    <a:lnTo>
                      <a:pt x="852" y="151"/>
                    </a:lnTo>
                    <a:lnTo>
                      <a:pt x="823" y="267"/>
                    </a:lnTo>
                    <a:lnTo>
                      <a:pt x="791" y="400"/>
                    </a:lnTo>
                    <a:lnTo>
                      <a:pt x="757" y="534"/>
                    </a:lnTo>
                    <a:lnTo>
                      <a:pt x="728" y="650"/>
                    </a:lnTo>
                    <a:lnTo>
                      <a:pt x="708" y="733"/>
                    </a:lnTo>
                    <a:lnTo>
                      <a:pt x="700" y="765"/>
                    </a:lnTo>
                    <a:lnTo>
                      <a:pt x="692" y="785"/>
                    </a:lnTo>
                    <a:lnTo>
                      <a:pt x="684" y="802"/>
                    </a:lnTo>
                    <a:lnTo>
                      <a:pt x="676" y="814"/>
                    </a:lnTo>
                    <a:lnTo>
                      <a:pt x="670" y="824"/>
                    </a:lnTo>
                    <a:lnTo>
                      <a:pt x="663" y="830"/>
                    </a:lnTo>
                    <a:lnTo>
                      <a:pt x="658" y="836"/>
                    </a:lnTo>
                    <a:lnTo>
                      <a:pt x="654" y="838"/>
                    </a:lnTo>
                    <a:lnTo>
                      <a:pt x="650" y="840"/>
                    </a:lnTo>
                    <a:lnTo>
                      <a:pt x="646" y="841"/>
                    </a:lnTo>
                    <a:lnTo>
                      <a:pt x="644" y="841"/>
                    </a:lnTo>
                    <a:lnTo>
                      <a:pt x="643" y="841"/>
                    </a:lnTo>
                    <a:lnTo>
                      <a:pt x="641" y="841"/>
                    </a:lnTo>
                    <a:lnTo>
                      <a:pt x="639" y="840"/>
                    </a:lnTo>
                    <a:lnTo>
                      <a:pt x="636" y="840"/>
                    </a:lnTo>
                    <a:lnTo>
                      <a:pt x="633" y="838"/>
                    </a:lnTo>
                    <a:lnTo>
                      <a:pt x="631" y="838"/>
                    </a:lnTo>
                    <a:lnTo>
                      <a:pt x="610" y="838"/>
                    </a:lnTo>
                    <a:lnTo>
                      <a:pt x="581" y="840"/>
                    </a:lnTo>
                    <a:lnTo>
                      <a:pt x="546" y="841"/>
                    </a:lnTo>
                    <a:lnTo>
                      <a:pt x="506" y="842"/>
                    </a:lnTo>
                    <a:lnTo>
                      <a:pt x="462" y="844"/>
                    </a:lnTo>
                    <a:lnTo>
                      <a:pt x="415" y="846"/>
                    </a:lnTo>
                    <a:lnTo>
                      <a:pt x="367" y="847"/>
                    </a:lnTo>
                    <a:lnTo>
                      <a:pt x="318" y="850"/>
                    </a:lnTo>
                    <a:lnTo>
                      <a:pt x="268" y="853"/>
                    </a:lnTo>
                    <a:lnTo>
                      <a:pt x="221" y="855"/>
                    </a:lnTo>
                    <a:lnTo>
                      <a:pt x="177" y="858"/>
                    </a:lnTo>
                    <a:lnTo>
                      <a:pt x="137" y="862"/>
                    </a:lnTo>
                    <a:lnTo>
                      <a:pt x="102" y="864"/>
                    </a:lnTo>
                    <a:lnTo>
                      <a:pt x="73" y="868"/>
                    </a:lnTo>
                    <a:lnTo>
                      <a:pt x="51" y="872"/>
                    </a:lnTo>
                    <a:lnTo>
                      <a:pt x="38" y="876"/>
                    </a:lnTo>
                    <a:lnTo>
                      <a:pt x="22" y="886"/>
                    </a:lnTo>
                    <a:lnTo>
                      <a:pt x="12" y="898"/>
                    </a:lnTo>
                    <a:lnTo>
                      <a:pt x="6" y="911"/>
                    </a:lnTo>
                    <a:lnTo>
                      <a:pt x="2" y="924"/>
                    </a:lnTo>
                    <a:lnTo>
                      <a:pt x="0" y="939"/>
                    </a:lnTo>
                    <a:lnTo>
                      <a:pt x="2" y="952"/>
                    </a:lnTo>
                    <a:lnTo>
                      <a:pt x="4" y="963"/>
                    </a:lnTo>
                    <a:lnTo>
                      <a:pt x="7" y="974"/>
                    </a:lnTo>
                    <a:lnTo>
                      <a:pt x="11" y="979"/>
                    </a:lnTo>
                    <a:lnTo>
                      <a:pt x="15" y="983"/>
                    </a:lnTo>
                    <a:lnTo>
                      <a:pt x="20" y="984"/>
                    </a:lnTo>
                    <a:lnTo>
                      <a:pt x="25" y="985"/>
                    </a:lnTo>
                    <a:lnTo>
                      <a:pt x="704" y="985"/>
                    </a:lnTo>
                    <a:lnTo>
                      <a:pt x="705" y="985"/>
                    </a:lnTo>
                    <a:lnTo>
                      <a:pt x="706" y="985"/>
                    </a:lnTo>
                    <a:lnTo>
                      <a:pt x="743" y="978"/>
                    </a:lnTo>
                    <a:lnTo>
                      <a:pt x="771" y="966"/>
                    </a:lnTo>
                    <a:lnTo>
                      <a:pt x="795" y="952"/>
                    </a:lnTo>
                    <a:lnTo>
                      <a:pt x="812" y="933"/>
                    </a:lnTo>
                    <a:lnTo>
                      <a:pt x="825" y="915"/>
                    </a:lnTo>
                    <a:lnTo>
                      <a:pt x="832" y="897"/>
                    </a:lnTo>
                    <a:lnTo>
                      <a:pt x="838" y="880"/>
                    </a:lnTo>
                    <a:lnTo>
                      <a:pt x="839" y="866"/>
                    </a:lnTo>
                    <a:lnTo>
                      <a:pt x="839" y="867"/>
                    </a:lnTo>
                    <a:lnTo>
                      <a:pt x="839" y="868"/>
                    </a:lnTo>
                    <a:lnTo>
                      <a:pt x="983" y="46"/>
                    </a:lnTo>
                    <a:lnTo>
                      <a:pt x="983" y="43"/>
                    </a:lnTo>
                    <a:lnTo>
                      <a:pt x="983" y="39"/>
                    </a:lnTo>
                    <a:lnTo>
                      <a:pt x="982" y="35"/>
                    </a:lnTo>
                    <a:lnTo>
                      <a:pt x="981" y="33"/>
                    </a:lnTo>
                    <a:lnTo>
                      <a:pt x="975" y="24"/>
                    </a:lnTo>
                    <a:lnTo>
                      <a:pt x="969" y="17"/>
                    </a:lnTo>
                    <a:lnTo>
                      <a:pt x="964" y="12"/>
                    </a:lnTo>
                    <a:lnTo>
                      <a:pt x="957" y="7"/>
                    </a:lnTo>
                    <a:lnTo>
                      <a:pt x="952" y="4"/>
                    </a:lnTo>
                    <a:lnTo>
                      <a:pt x="947" y="3"/>
                    </a:lnTo>
                    <a:lnTo>
                      <a:pt x="942" y="1"/>
                    </a:lnTo>
                    <a:lnTo>
                      <a:pt x="936" y="0"/>
                    </a:lnTo>
                    <a:lnTo>
                      <a:pt x="926" y="1"/>
                    </a:lnTo>
                    <a:lnTo>
                      <a:pt x="916" y="4"/>
                    </a:lnTo>
                    <a:lnTo>
                      <a:pt x="906" y="8"/>
                    </a:lnTo>
                    <a:lnTo>
                      <a:pt x="900" y="13"/>
                    </a:lnTo>
                    <a:lnTo>
                      <a:pt x="893" y="20"/>
                    </a:lnTo>
                    <a:lnTo>
                      <a:pt x="888" y="25"/>
                    </a:lnTo>
                    <a:lnTo>
                      <a:pt x="884" y="29"/>
                    </a:lnTo>
                    <a:lnTo>
                      <a:pt x="883" y="31"/>
                    </a:lnTo>
                    <a:close/>
                  </a:path>
                </a:pathLst>
              </a:custGeom>
              <a:solidFill>
                <a:srgbClr val="000000"/>
              </a:solidFill>
              <a:ln w="9525">
                <a:noFill/>
                <a:round/>
                <a:headEnd/>
                <a:tailEnd/>
              </a:ln>
            </p:spPr>
            <p:txBody>
              <a:bodyPr/>
              <a:lstStyle/>
              <a:p>
                <a:pPr rtl="0"/>
                <a:endParaRPr lang="en-US" sz="3800"/>
              </a:p>
            </p:txBody>
          </p:sp>
          <p:sp>
            <p:nvSpPr>
              <p:cNvPr id="41768" name="Freeform 808"/>
              <p:cNvSpPr>
                <a:spLocks/>
              </p:cNvSpPr>
              <p:nvPr/>
            </p:nvSpPr>
            <p:spPr bwMode="auto">
              <a:xfrm flipH="1">
                <a:off x="346" y="1124"/>
                <a:ext cx="207" cy="207"/>
              </a:xfrm>
              <a:custGeom>
                <a:avLst/>
                <a:gdLst>
                  <a:gd name="T0" fmla="*/ 205 w 904"/>
                  <a:gd name="T1" fmla="*/ 0 h 907"/>
                  <a:gd name="T2" fmla="*/ 206 w 904"/>
                  <a:gd name="T3" fmla="*/ 1 h 907"/>
                  <a:gd name="T4" fmla="*/ 205 w 904"/>
                  <a:gd name="T5" fmla="*/ 11 h 907"/>
                  <a:gd name="T6" fmla="*/ 196 w 904"/>
                  <a:gd name="T7" fmla="*/ 62 h 907"/>
                  <a:gd name="T8" fmla="*/ 184 w 904"/>
                  <a:gd name="T9" fmla="*/ 130 h 907"/>
                  <a:gd name="T10" fmla="*/ 176 w 904"/>
                  <a:gd name="T11" fmla="*/ 180 h 907"/>
                  <a:gd name="T12" fmla="*/ 174 w 904"/>
                  <a:gd name="T13" fmla="*/ 188 h 907"/>
                  <a:gd name="T14" fmla="*/ 174 w 904"/>
                  <a:gd name="T15" fmla="*/ 188 h 907"/>
                  <a:gd name="T16" fmla="*/ 174 w 904"/>
                  <a:gd name="T17" fmla="*/ 189 h 907"/>
                  <a:gd name="T18" fmla="*/ 173 w 904"/>
                  <a:gd name="T19" fmla="*/ 194 h 907"/>
                  <a:gd name="T20" fmla="*/ 169 w 904"/>
                  <a:gd name="T21" fmla="*/ 200 h 907"/>
                  <a:gd name="T22" fmla="*/ 159 w 904"/>
                  <a:gd name="T23" fmla="*/ 206 h 907"/>
                  <a:gd name="T24" fmla="*/ 150 w 904"/>
                  <a:gd name="T25" fmla="*/ 207 h 907"/>
                  <a:gd name="T26" fmla="*/ 138 w 904"/>
                  <a:gd name="T27" fmla="*/ 207 h 907"/>
                  <a:gd name="T28" fmla="*/ 118 w 904"/>
                  <a:gd name="T29" fmla="*/ 207 h 907"/>
                  <a:gd name="T30" fmla="*/ 92 w 904"/>
                  <a:gd name="T31" fmla="*/ 207 h 907"/>
                  <a:gd name="T32" fmla="*/ 64 w 904"/>
                  <a:gd name="T33" fmla="*/ 207 h 907"/>
                  <a:gd name="T34" fmla="*/ 38 w 904"/>
                  <a:gd name="T35" fmla="*/ 207 h 907"/>
                  <a:gd name="T36" fmla="*/ 17 w 904"/>
                  <a:gd name="T37" fmla="*/ 207 h 907"/>
                  <a:gd name="T38" fmla="*/ 3 w 904"/>
                  <a:gd name="T39" fmla="*/ 207 h 907"/>
                  <a:gd name="T40" fmla="*/ 0 w 904"/>
                  <a:gd name="T41" fmla="*/ 207 h 907"/>
                  <a:gd name="T42" fmla="*/ 0 w 904"/>
                  <a:gd name="T43" fmla="*/ 206 h 907"/>
                  <a:gd name="T44" fmla="*/ 0 w 904"/>
                  <a:gd name="T45" fmla="*/ 204 h 907"/>
                  <a:gd name="T46" fmla="*/ 2 w 904"/>
                  <a:gd name="T47" fmla="*/ 200 h 907"/>
                  <a:gd name="T48" fmla="*/ 6 w 904"/>
                  <a:gd name="T49" fmla="*/ 199 h 907"/>
                  <a:gd name="T50" fmla="*/ 13 w 904"/>
                  <a:gd name="T51" fmla="*/ 197 h 907"/>
                  <a:gd name="T52" fmla="*/ 25 w 904"/>
                  <a:gd name="T53" fmla="*/ 196 h 907"/>
                  <a:gd name="T54" fmla="*/ 41 w 904"/>
                  <a:gd name="T55" fmla="*/ 195 h 907"/>
                  <a:gd name="T56" fmla="*/ 59 w 904"/>
                  <a:gd name="T57" fmla="*/ 194 h 907"/>
                  <a:gd name="T58" fmla="*/ 79 w 904"/>
                  <a:gd name="T59" fmla="*/ 193 h 907"/>
                  <a:gd name="T60" fmla="*/ 102 w 904"/>
                  <a:gd name="T61" fmla="*/ 192 h 907"/>
                  <a:gd name="T62" fmla="*/ 124 w 904"/>
                  <a:gd name="T63" fmla="*/ 192 h 907"/>
                  <a:gd name="T64" fmla="*/ 136 w 904"/>
                  <a:gd name="T65" fmla="*/ 192 h 907"/>
                  <a:gd name="T66" fmla="*/ 140 w 904"/>
                  <a:gd name="T67" fmla="*/ 192 h 907"/>
                  <a:gd name="T68" fmla="*/ 145 w 904"/>
                  <a:gd name="T69" fmla="*/ 190 h 907"/>
                  <a:gd name="T70" fmla="*/ 150 w 904"/>
                  <a:gd name="T71" fmla="*/ 187 h 907"/>
                  <a:gd name="T72" fmla="*/ 154 w 904"/>
                  <a:gd name="T73" fmla="*/ 181 h 907"/>
                  <a:gd name="T74" fmla="*/ 158 w 904"/>
                  <a:gd name="T75" fmla="*/ 173 h 907"/>
                  <a:gd name="T76" fmla="*/ 160 w 904"/>
                  <a:gd name="T77" fmla="*/ 168 h 907"/>
                  <a:gd name="T78" fmla="*/ 160 w 904"/>
                  <a:gd name="T79" fmla="*/ 168 h 907"/>
                  <a:gd name="T80" fmla="*/ 162 w 904"/>
                  <a:gd name="T81" fmla="*/ 161 h 907"/>
                  <a:gd name="T82" fmla="*/ 173 w 904"/>
                  <a:gd name="T83" fmla="*/ 116 h 907"/>
                  <a:gd name="T84" fmla="*/ 188 w 904"/>
                  <a:gd name="T85" fmla="*/ 56 h 907"/>
                  <a:gd name="T86" fmla="*/ 199 w 904"/>
                  <a:gd name="T87" fmla="*/ 11 h 907"/>
                  <a:gd name="T88" fmla="*/ 202 w 904"/>
                  <a:gd name="T89" fmla="*/ 2 h 907"/>
                  <a:gd name="T90" fmla="*/ 204 w 904"/>
                  <a:gd name="T91" fmla="*/ 0 h 90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04"/>
                  <a:gd name="T139" fmla="*/ 0 h 907"/>
                  <a:gd name="T140" fmla="*/ 904 w 904"/>
                  <a:gd name="T141" fmla="*/ 907 h 90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04" h="907">
                    <a:moveTo>
                      <a:pt x="896" y="0"/>
                    </a:moveTo>
                    <a:lnTo>
                      <a:pt x="897" y="1"/>
                    </a:lnTo>
                    <a:lnTo>
                      <a:pt x="900" y="3"/>
                    </a:lnTo>
                    <a:lnTo>
                      <a:pt x="901" y="5"/>
                    </a:lnTo>
                    <a:lnTo>
                      <a:pt x="904" y="8"/>
                    </a:lnTo>
                    <a:lnTo>
                      <a:pt x="897" y="47"/>
                    </a:lnTo>
                    <a:lnTo>
                      <a:pt x="880" y="142"/>
                    </a:lnTo>
                    <a:lnTo>
                      <a:pt x="857" y="272"/>
                    </a:lnTo>
                    <a:lnTo>
                      <a:pt x="831" y="421"/>
                    </a:lnTo>
                    <a:lnTo>
                      <a:pt x="805" y="569"/>
                    </a:lnTo>
                    <a:lnTo>
                      <a:pt x="783" y="698"/>
                    </a:lnTo>
                    <a:lnTo>
                      <a:pt x="767" y="789"/>
                    </a:lnTo>
                    <a:lnTo>
                      <a:pt x="761" y="823"/>
                    </a:lnTo>
                    <a:lnTo>
                      <a:pt x="761" y="824"/>
                    </a:lnTo>
                    <a:lnTo>
                      <a:pt x="761" y="825"/>
                    </a:lnTo>
                    <a:lnTo>
                      <a:pt x="761" y="829"/>
                    </a:lnTo>
                    <a:lnTo>
                      <a:pt x="760" y="838"/>
                    </a:lnTo>
                    <a:lnTo>
                      <a:pt x="756" y="850"/>
                    </a:lnTo>
                    <a:lnTo>
                      <a:pt x="748" y="863"/>
                    </a:lnTo>
                    <a:lnTo>
                      <a:pt x="736" y="877"/>
                    </a:lnTo>
                    <a:lnTo>
                      <a:pt x="719" y="890"/>
                    </a:lnTo>
                    <a:lnTo>
                      <a:pt x="695" y="901"/>
                    </a:lnTo>
                    <a:lnTo>
                      <a:pt x="663" y="907"/>
                    </a:lnTo>
                    <a:lnTo>
                      <a:pt x="656" y="907"/>
                    </a:lnTo>
                    <a:lnTo>
                      <a:pt x="635" y="907"/>
                    </a:lnTo>
                    <a:lnTo>
                      <a:pt x="604" y="907"/>
                    </a:lnTo>
                    <a:lnTo>
                      <a:pt x="562" y="907"/>
                    </a:lnTo>
                    <a:lnTo>
                      <a:pt x="514" y="907"/>
                    </a:lnTo>
                    <a:lnTo>
                      <a:pt x="459" y="907"/>
                    </a:lnTo>
                    <a:lnTo>
                      <a:pt x="402" y="907"/>
                    </a:lnTo>
                    <a:lnTo>
                      <a:pt x="342" y="907"/>
                    </a:lnTo>
                    <a:lnTo>
                      <a:pt x="281" y="907"/>
                    </a:lnTo>
                    <a:lnTo>
                      <a:pt x="223" y="907"/>
                    </a:lnTo>
                    <a:lnTo>
                      <a:pt x="167" y="907"/>
                    </a:lnTo>
                    <a:lnTo>
                      <a:pt x="116" y="907"/>
                    </a:lnTo>
                    <a:lnTo>
                      <a:pt x="73" y="907"/>
                    </a:lnTo>
                    <a:lnTo>
                      <a:pt x="38" y="907"/>
                    </a:lnTo>
                    <a:lnTo>
                      <a:pt x="13" y="907"/>
                    </a:lnTo>
                    <a:lnTo>
                      <a:pt x="2" y="907"/>
                    </a:lnTo>
                    <a:lnTo>
                      <a:pt x="2" y="905"/>
                    </a:lnTo>
                    <a:lnTo>
                      <a:pt x="2" y="903"/>
                    </a:lnTo>
                    <a:lnTo>
                      <a:pt x="0" y="901"/>
                    </a:lnTo>
                    <a:lnTo>
                      <a:pt x="0" y="900"/>
                    </a:lnTo>
                    <a:lnTo>
                      <a:pt x="2" y="892"/>
                    </a:lnTo>
                    <a:lnTo>
                      <a:pt x="4" y="885"/>
                    </a:lnTo>
                    <a:lnTo>
                      <a:pt x="9" y="877"/>
                    </a:lnTo>
                    <a:lnTo>
                      <a:pt x="17" y="872"/>
                    </a:lnTo>
                    <a:lnTo>
                      <a:pt x="25" y="870"/>
                    </a:lnTo>
                    <a:lnTo>
                      <a:pt x="39" y="867"/>
                    </a:lnTo>
                    <a:lnTo>
                      <a:pt x="58" y="864"/>
                    </a:lnTo>
                    <a:lnTo>
                      <a:pt x="82" y="862"/>
                    </a:lnTo>
                    <a:lnTo>
                      <a:pt x="110" y="860"/>
                    </a:lnTo>
                    <a:lnTo>
                      <a:pt x="142" y="858"/>
                    </a:lnTo>
                    <a:lnTo>
                      <a:pt x="178" y="855"/>
                    </a:lnTo>
                    <a:lnTo>
                      <a:pt x="217" y="853"/>
                    </a:lnTo>
                    <a:lnTo>
                      <a:pt x="259" y="850"/>
                    </a:lnTo>
                    <a:lnTo>
                      <a:pt x="302" y="849"/>
                    </a:lnTo>
                    <a:lnTo>
                      <a:pt x="347" y="846"/>
                    </a:lnTo>
                    <a:lnTo>
                      <a:pt x="396" y="845"/>
                    </a:lnTo>
                    <a:lnTo>
                      <a:pt x="444" y="842"/>
                    </a:lnTo>
                    <a:lnTo>
                      <a:pt x="492" y="841"/>
                    </a:lnTo>
                    <a:lnTo>
                      <a:pt x="541" y="840"/>
                    </a:lnTo>
                    <a:lnTo>
                      <a:pt x="589" y="838"/>
                    </a:lnTo>
                    <a:lnTo>
                      <a:pt x="596" y="841"/>
                    </a:lnTo>
                    <a:lnTo>
                      <a:pt x="604" y="842"/>
                    </a:lnTo>
                    <a:lnTo>
                      <a:pt x="613" y="842"/>
                    </a:lnTo>
                    <a:lnTo>
                      <a:pt x="622" y="840"/>
                    </a:lnTo>
                    <a:lnTo>
                      <a:pt x="632" y="834"/>
                    </a:lnTo>
                    <a:lnTo>
                      <a:pt x="643" y="828"/>
                    </a:lnTo>
                    <a:lnTo>
                      <a:pt x="653" y="819"/>
                    </a:lnTo>
                    <a:lnTo>
                      <a:pt x="662" y="807"/>
                    </a:lnTo>
                    <a:lnTo>
                      <a:pt x="672" y="794"/>
                    </a:lnTo>
                    <a:lnTo>
                      <a:pt x="682" y="777"/>
                    </a:lnTo>
                    <a:lnTo>
                      <a:pt x="689" y="760"/>
                    </a:lnTo>
                    <a:lnTo>
                      <a:pt x="698" y="739"/>
                    </a:lnTo>
                    <a:lnTo>
                      <a:pt x="698" y="738"/>
                    </a:lnTo>
                    <a:lnTo>
                      <a:pt x="698" y="737"/>
                    </a:lnTo>
                    <a:lnTo>
                      <a:pt x="706" y="706"/>
                    </a:lnTo>
                    <a:lnTo>
                      <a:pt x="726" y="625"/>
                    </a:lnTo>
                    <a:lnTo>
                      <a:pt x="754" y="510"/>
                    </a:lnTo>
                    <a:lnTo>
                      <a:pt x="787" y="379"/>
                    </a:lnTo>
                    <a:lnTo>
                      <a:pt x="819" y="246"/>
                    </a:lnTo>
                    <a:lnTo>
                      <a:pt x="849" y="130"/>
                    </a:lnTo>
                    <a:lnTo>
                      <a:pt x="869" y="47"/>
                    </a:lnTo>
                    <a:lnTo>
                      <a:pt x="878" y="13"/>
                    </a:lnTo>
                    <a:lnTo>
                      <a:pt x="882" y="8"/>
                    </a:lnTo>
                    <a:lnTo>
                      <a:pt x="887" y="4"/>
                    </a:lnTo>
                    <a:lnTo>
                      <a:pt x="892" y="1"/>
                    </a:lnTo>
                    <a:lnTo>
                      <a:pt x="896" y="0"/>
                    </a:lnTo>
                    <a:close/>
                  </a:path>
                </a:pathLst>
              </a:custGeom>
              <a:solidFill>
                <a:srgbClr val="C0C0C0"/>
              </a:solidFill>
              <a:ln w="9525">
                <a:noFill/>
                <a:round/>
                <a:headEnd/>
                <a:tailEnd/>
              </a:ln>
            </p:spPr>
            <p:txBody>
              <a:bodyPr/>
              <a:lstStyle/>
              <a:p>
                <a:pPr rtl="0"/>
                <a:endParaRPr lang="en-US" sz="3800"/>
              </a:p>
            </p:txBody>
          </p:sp>
          <p:sp>
            <p:nvSpPr>
              <p:cNvPr id="41769" name="Freeform 809"/>
              <p:cNvSpPr>
                <a:spLocks/>
              </p:cNvSpPr>
              <p:nvPr/>
            </p:nvSpPr>
            <p:spPr bwMode="auto">
              <a:xfrm flipH="1">
                <a:off x="774" y="1193"/>
                <a:ext cx="77" cy="290"/>
              </a:xfrm>
              <a:custGeom>
                <a:avLst/>
                <a:gdLst>
                  <a:gd name="T0" fmla="*/ 70 w 338"/>
                  <a:gd name="T1" fmla="*/ 0 h 1268"/>
                  <a:gd name="T2" fmla="*/ 68 w 338"/>
                  <a:gd name="T3" fmla="*/ 1 h 1268"/>
                  <a:gd name="T4" fmla="*/ 64 w 338"/>
                  <a:gd name="T5" fmla="*/ 3 h 1268"/>
                  <a:gd name="T6" fmla="*/ 59 w 338"/>
                  <a:gd name="T7" fmla="*/ 5 h 1268"/>
                  <a:gd name="T8" fmla="*/ 53 w 338"/>
                  <a:gd name="T9" fmla="*/ 8 h 1268"/>
                  <a:gd name="T10" fmla="*/ 48 w 338"/>
                  <a:gd name="T11" fmla="*/ 11 h 1268"/>
                  <a:gd name="T12" fmla="*/ 43 w 338"/>
                  <a:gd name="T13" fmla="*/ 15 h 1268"/>
                  <a:gd name="T14" fmla="*/ 39 w 338"/>
                  <a:gd name="T15" fmla="*/ 19 h 1268"/>
                  <a:gd name="T16" fmla="*/ 37 w 338"/>
                  <a:gd name="T17" fmla="*/ 24 h 1268"/>
                  <a:gd name="T18" fmla="*/ 35 w 338"/>
                  <a:gd name="T19" fmla="*/ 37 h 1268"/>
                  <a:gd name="T20" fmla="*/ 31 w 338"/>
                  <a:gd name="T21" fmla="*/ 65 h 1268"/>
                  <a:gd name="T22" fmla="*/ 25 w 338"/>
                  <a:gd name="T23" fmla="*/ 104 h 1268"/>
                  <a:gd name="T24" fmla="*/ 19 w 338"/>
                  <a:gd name="T25" fmla="*/ 148 h 1268"/>
                  <a:gd name="T26" fmla="*/ 12 w 338"/>
                  <a:gd name="T27" fmla="*/ 193 h 1268"/>
                  <a:gd name="T28" fmla="*/ 7 w 338"/>
                  <a:gd name="T29" fmla="*/ 234 h 1268"/>
                  <a:gd name="T30" fmla="*/ 2 w 338"/>
                  <a:gd name="T31" fmla="*/ 266 h 1268"/>
                  <a:gd name="T32" fmla="*/ 0 w 338"/>
                  <a:gd name="T33" fmla="*/ 284 h 1268"/>
                  <a:gd name="T34" fmla="*/ 0 w 338"/>
                  <a:gd name="T35" fmla="*/ 286 h 1268"/>
                  <a:gd name="T36" fmla="*/ 1 w 338"/>
                  <a:gd name="T37" fmla="*/ 288 h 1268"/>
                  <a:gd name="T38" fmla="*/ 2 w 338"/>
                  <a:gd name="T39" fmla="*/ 289 h 1268"/>
                  <a:gd name="T40" fmla="*/ 4 w 338"/>
                  <a:gd name="T41" fmla="*/ 290 h 1268"/>
                  <a:gd name="T42" fmla="*/ 6 w 338"/>
                  <a:gd name="T43" fmla="*/ 290 h 1268"/>
                  <a:gd name="T44" fmla="*/ 8 w 338"/>
                  <a:gd name="T45" fmla="*/ 289 h 1268"/>
                  <a:gd name="T46" fmla="*/ 9 w 338"/>
                  <a:gd name="T47" fmla="*/ 287 h 1268"/>
                  <a:gd name="T48" fmla="*/ 10 w 338"/>
                  <a:gd name="T49" fmla="*/ 285 h 1268"/>
                  <a:gd name="T50" fmla="*/ 15 w 338"/>
                  <a:gd name="T51" fmla="*/ 246 h 1268"/>
                  <a:gd name="T52" fmla="*/ 21 w 338"/>
                  <a:gd name="T53" fmla="*/ 204 h 1268"/>
                  <a:gd name="T54" fmla="*/ 27 w 338"/>
                  <a:gd name="T55" fmla="*/ 162 h 1268"/>
                  <a:gd name="T56" fmla="*/ 33 w 338"/>
                  <a:gd name="T57" fmla="*/ 121 h 1268"/>
                  <a:gd name="T58" fmla="*/ 38 w 338"/>
                  <a:gd name="T59" fmla="*/ 85 h 1268"/>
                  <a:gd name="T60" fmla="*/ 42 w 338"/>
                  <a:gd name="T61" fmla="*/ 56 h 1268"/>
                  <a:gd name="T62" fmla="*/ 45 w 338"/>
                  <a:gd name="T63" fmla="*/ 35 h 1268"/>
                  <a:gd name="T64" fmla="*/ 46 w 338"/>
                  <a:gd name="T65" fmla="*/ 26 h 1268"/>
                  <a:gd name="T66" fmla="*/ 48 w 338"/>
                  <a:gd name="T67" fmla="*/ 24 h 1268"/>
                  <a:gd name="T68" fmla="*/ 50 w 338"/>
                  <a:gd name="T69" fmla="*/ 22 h 1268"/>
                  <a:gd name="T70" fmla="*/ 53 w 338"/>
                  <a:gd name="T71" fmla="*/ 19 h 1268"/>
                  <a:gd name="T72" fmla="*/ 57 w 338"/>
                  <a:gd name="T73" fmla="*/ 17 h 1268"/>
                  <a:gd name="T74" fmla="*/ 61 w 338"/>
                  <a:gd name="T75" fmla="*/ 15 h 1268"/>
                  <a:gd name="T76" fmla="*/ 65 w 338"/>
                  <a:gd name="T77" fmla="*/ 13 h 1268"/>
                  <a:gd name="T78" fmla="*/ 69 w 338"/>
                  <a:gd name="T79" fmla="*/ 11 h 1268"/>
                  <a:gd name="T80" fmla="*/ 73 w 338"/>
                  <a:gd name="T81" fmla="*/ 10 h 1268"/>
                  <a:gd name="T82" fmla="*/ 75 w 338"/>
                  <a:gd name="T83" fmla="*/ 9 h 1268"/>
                  <a:gd name="T84" fmla="*/ 76 w 338"/>
                  <a:gd name="T85" fmla="*/ 7 h 1268"/>
                  <a:gd name="T86" fmla="*/ 77 w 338"/>
                  <a:gd name="T87" fmla="*/ 6 h 1268"/>
                  <a:gd name="T88" fmla="*/ 77 w 338"/>
                  <a:gd name="T89" fmla="*/ 3 h 1268"/>
                  <a:gd name="T90" fmla="*/ 76 w 338"/>
                  <a:gd name="T91" fmla="*/ 2 h 1268"/>
                  <a:gd name="T92" fmla="*/ 74 w 338"/>
                  <a:gd name="T93" fmla="*/ 0 h 1268"/>
                  <a:gd name="T94" fmla="*/ 72 w 338"/>
                  <a:gd name="T95" fmla="*/ 0 h 1268"/>
                  <a:gd name="T96" fmla="*/ 70 w 338"/>
                  <a:gd name="T97" fmla="*/ 0 h 12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38"/>
                  <a:gd name="T148" fmla="*/ 0 h 1268"/>
                  <a:gd name="T149" fmla="*/ 338 w 338"/>
                  <a:gd name="T150" fmla="*/ 1268 h 12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38" h="1268">
                    <a:moveTo>
                      <a:pt x="309" y="1"/>
                    </a:moveTo>
                    <a:lnTo>
                      <a:pt x="297" y="5"/>
                    </a:lnTo>
                    <a:lnTo>
                      <a:pt x="279" y="12"/>
                    </a:lnTo>
                    <a:lnTo>
                      <a:pt x="257" y="22"/>
                    </a:lnTo>
                    <a:lnTo>
                      <a:pt x="234" y="34"/>
                    </a:lnTo>
                    <a:lnTo>
                      <a:pt x="210" y="48"/>
                    </a:lnTo>
                    <a:lnTo>
                      <a:pt x="188" y="64"/>
                    </a:lnTo>
                    <a:lnTo>
                      <a:pt x="173" y="83"/>
                    </a:lnTo>
                    <a:lnTo>
                      <a:pt x="162" y="103"/>
                    </a:lnTo>
                    <a:lnTo>
                      <a:pt x="152" y="160"/>
                    </a:lnTo>
                    <a:lnTo>
                      <a:pt x="134" y="285"/>
                    </a:lnTo>
                    <a:lnTo>
                      <a:pt x="109" y="454"/>
                    </a:lnTo>
                    <a:lnTo>
                      <a:pt x="82" y="648"/>
                    </a:lnTo>
                    <a:lnTo>
                      <a:pt x="54" y="846"/>
                    </a:lnTo>
                    <a:lnTo>
                      <a:pt x="30" y="1024"/>
                    </a:lnTo>
                    <a:lnTo>
                      <a:pt x="10" y="1163"/>
                    </a:lnTo>
                    <a:lnTo>
                      <a:pt x="0" y="1243"/>
                    </a:lnTo>
                    <a:lnTo>
                      <a:pt x="0" y="1251"/>
                    </a:lnTo>
                    <a:lnTo>
                      <a:pt x="4" y="1258"/>
                    </a:lnTo>
                    <a:lnTo>
                      <a:pt x="10" y="1264"/>
                    </a:lnTo>
                    <a:lnTo>
                      <a:pt x="18" y="1268"/>
                    </a:lnTo>
                    <a:lnTo>
                      <a:pt x="27" y="1266"/>
                    </a:lnTo>
                    <a:lnTo>
                      <a:pt x="35" y="1262"/>
                    </a:lnTo>
                    <a:lnTo>
                      <a:pt x="40" y="1256"/>
                    </a:lnTo>
                    <a:lnTo>
                      <a:pt x="43" y="1248"/>
                    </a:lnTo>
                    <a:lnTo>
                      <a:pt x="66" y="1075"/>
                    </a:lnTo>
                    <a:lnTo>
                      <a:pt x="92" y="891"/>
                    </a:lnTo>
                    <a:lnTo>
                      <a:pt x="118" y="707"/>
                    </a:lnTo>
                    <a:lnTo>
                      <a:pt x="143" y="530"/>
                    </a:lnTo>
                    <a:lnTo>
                      <a:pt x="165" y="372"/>
                    </a:lnTo>
                    <a:lnTo>
                      <a:pt x="183" y="244"/>
                    </a:lnTo>
                    <a:lnTo>
                      <a:pt x="197" y="155"/>
                    </a:lnTo>
                    <a:lnTo>
                      <a:pt x="204" y="114"/>
                    </a:lnTo>
                    <a:lnTo>
                      <a:pt x="209" y="105"/>
                    </a:lnTo>
                    <a:lnTo>
                      <a:pt x="219" y="95"/>
                    </a:lnTo>
                    <a:lnTo>
                      <a:pt x="234" y="84"/>
                    </a:lnTo>
                    <a:lnTo>
                      <a:pt x="249" y="74"/>
                    </a:lnTo>
                    <a:lnTo>
                      <a:pt x="268" y="65"/>
                    </a:lnTo>
                    <a:lnTo>
                      <a:pt x="287" y="57"/>
                    </a:lnTo>
                    <a:lnTo>
                      <a:pt x="305" y="49"/>
                    </a:lnTo>
                    <a:lnTo>
                      <a:pt x="322" y="43"/>
                    </a:lnTo>
                    <a:lnTo>
                      <a:pt x="330" y="39"/>
                    </a:lnTo>
                    <a:lnTo>
                      <a:pt x="335" y="32"/>
                    </a:lnTo>
                    <a:lnTo>
                      <a:pt x="338" y="25"/>
                    </a:lnTo>
                    <a:lnTo>
                      <a:pt x="336" y="15"/>
                    </a:lnTo>
                    <a:lnTo>
                      <a:pt x="333" y="8"/>
                    </a:lnTo>
                    <a:lnTo>
                      <a:pt x="326" y="2"/>
                    </a:lnTo>
                    <a:lnTo>
                      <a:pt x="318" y="0"/>
                    </a:lnTo>
                    <a:lnTo>
                      <a:pt x="309" y="1"/>
                    </a:lnTo>
                    <a:close/>
                  </a:path>
                </a:pathLst>
              </a:custGeom>
              <a:solidFill>
                <a:srgbClr val="000000"/>
              </a:solidFill>
              <a:ln w="9525">
                <a:noFill/>
                <a:round/>
                <a:headEnd/>
                <a:tailEnd/>
              </a:ln>
            </p:spPr>
            <p:txBody>
              <a:bodyPr/>
              <a:lstStyle/>
              <a:p>
                <a:pPr rtl="0"/>
                <a:endParaRPr lang="en-US" sz="3800"/>
              </a:p>
            </p:txBody>
          </p:sp>
          <p:sp>
            <p:nvSpPr>
              <p:cNvPr id="41770" name="Freeform 810"/>
              <p:cNvSpPr>
                <a:spLocks/>
              </p:cNvSpPr>
              <p:nvPr/>
            </p:nvSpPr>
            <p:spPr bwMode="auto">
              <a:xfrm flipH="1">
                <a:off x="713" y="1193"/>
                <a:ext cx="37" cy="288"/>
              </a:xfrm>
              <a:custGeom>
                <a:avLst/>
                <a:gdLst>
                  <a:gd name="T0" fmla="*/ 1 w 165"/>
                  <a:gd name="T1" fmla="*/ 3 h 1258"/>
                  <a:gd name="T2" fmla="*/ 0 w 165"/>
                  <a:gd name="T3" fmla="*/ 5 h 1258"/>
                  <a:gd name="T4" fmla="*/ 0 w 165"/>
                  <a:gd name="T5" fmla="*/ 7 h 1258"/>
                  <a:gd name="T6" fmla="*/ 1 w 165"/>
                  <a:gd name="T7" fmla="*/ 8 h 1258"/>
                  <a:gd name="T8" fmla="*/ 2 w 165"/>
                  <a:gd name="T9" fmla="*/ 10 h 1258"/>
                  <a:gd name="T10" fmla="*/ 6 w 165"/>
                  <a:gd name="T11" fmla="*/ 12 h 1258"/>
                  <a:gd name="T12" fmla="*/ 10 w 165"/>
                  <a:gd name="T13" fmla="*/ 14 h 1258"/>
                  <a:gd name="T14" fmla="*/ 13 w 165"/>
                  <a:gd name="T15" fmla="*/ 17 h 1258"/>
                  <a:gd name="T16" fmla="*/ 17 w 165"/>
                  <a:gd name="T17" fmla="*/ 20 h 1258"/>
                  <a:gd name="T18" fmla="*/ 20 w 165"/>
                  <a:gd name="T19" fmla="*/ 23 h 1258"/>
                  <a:gd name="T20" fmla="*/ 23 w 165"/>
                  <a:gd name="T21" fmla="*/ 25 h 1258"/>
                  <a:gd name="T22" fmla="*/ 25 w 165"/>
                  <a:gd name="T23" fmla="*/ 28 h 1258"/>
                  <a:gd name="T24" fmla="*/ 26 w 165"/>
                  <a:gd name="T25" fmla="*/ 30 h 1258"/>
                  <a:gd name="T26" fmla="*/ 26 w 165"/>
                  <a:gd name="T27" fmla="*/ 62 h 1258"/>
                  <a:gd name="T28" fmla="*/ 27 w 165"/>
                  <a:gd name="T29" fmla="*/ 128 h 1258"/>
                  <a:gd name="T30" fmla="*/ 27 w 165"/>
                  <a:gd name="T31" fmla="*/ 209 h 1258"/>
                  <a:gd name="T32" fmla="*/ 27 w 165"/>
                  <a:gd name="T33" fmla="*/ 283 h 1258"/>
                  <a:gd name="T34" fmla="*/ 27 w 165"/>
                  <a:gd name="T35" fmla="*/ 285 h 1258"/>
                  <a:gd name="T36" fmla="*/ 29 w 165"/>
                  <a:gd name="T37" fmla="*/ 286 h 1258"/>
                  <a:gd name="T38" fmla="*/ 30 w 165"/>
                  <a:gd name="T39" fmla="*/ 288 h 1258"/>
                  <a:gd name="T40" fmla="*/ 32 w 165"/>
                  <a:gd name="T41" fmla="*/ 288 h 1258"/>
                  <a:gd name="T42" fmla="*/ 34 w 165"/>
                  <a:gd name="T43" fmla="*/ 288 h 1258"/>
                  <a:gd name="T44" fmla="*/ 36 w 165"/>
                  <a:gd name="T45" fmla="*/ 286 h 1258"/>
                  <a:gd name="T46" fmla="*/ 37 w 165"/>
                  <a:gd name="T47" fmla="*/ 285 h 1258"/>
                  <a:gd name="T48" fmla="*/ 37 w 165"/>
                  <a:gd name="T49" fmla="*/ 283 h 1258"/>
                  <a:gd name="T50" fmla="*/ 37 w 165"/>
                  <a:gd name="T51" fmla="*/ 241 h 1258"/>
                  <a:gd name="T52" fmla="*/ 37 w 165"/>
                  <a:gd name="T53" fmla="*/ 157 h 1258"/>
                  <a:gd name="T54" fmla="*/ 36 w 165"/>
                  <a:gd name="T55" fmla="*/ 73 h 1258"/>
                  <a:gd name="T56" fmla="*/ 36 w 165"/>
                  <a:gd name="T57" fmla="*/ 30 h 1258"/>
                  <a:gd name="T58" fmla="*/ 34 w 165"/>
                  <a:gd name="T59" fmla="*/ 25 h 1258"/>
                  <a:gd name="T60" fmla="*/ 31 w 165"/>
                  <a:gd name="T61" fmla="*/ 20 h 1258"/>
                  <a:gd name="T62" fmla="*/ 27 w 165"/>
                  <a:gd name="T63" fmla="*/ 15 h 1258"/>
                  <a:gd name="T64" fmla="*/ 22 w 165"/>
                  <a:gd name="T65" fmla="*/ 11 h 1258"/>
                  <a:gd name="T66" fmla="*/ 18 w 165"/>
                  <a:gd name="T67" fmla="*/ 8 h 1258"/>
                  <a:gd name="T68" fmla="*/ 13 w 165"/>
                  <a:gd name="T69" fmla="*/ 5 h 1258"/>
                  <a:gd name="T70" fmla="*/ 10 w 165"/>
                  <a:gd name="T71" fmla="*/ 2 h 1258"/>
                  <a:gd name="T72" fmla="*/ 7 w 165"/>
                  <a:gd name="T73" fmla="*/ 1 h 1258"/>
                  <a:gd name="T74" fmla="*/ 5 w 165"/>
                  <a:gd name="T75" fmla="*/ 0 h 1258"/>
                  <a:gd name="T76" fmla="*/ 4 w 165"/>
                  <a:gd name="T77" fmla="*/ 0 h 1258"/>
                  <a:gd name="T78" fmla="*/ 2 w 165"/>
                  <a:gd name="T79" fmla="*/ 1 h 1258"/>
                  <a:gd name="T80" fmla="*/ 1 w 165"/>
                  <a:gd name="T81" fmla="*/ 3 h 125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5"/>
                  <a:gd name="T124" fmla="*/ 0 h 1258"/>
                  <a:gd name="T125" fmla="*/ 165 w 165"/>
                  <a:gd name="T126" fmla="*/ 1258 h 125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5" h="1258">
                    <a:moveTo>
                      <a:pt x="3" y="12"/>
                    </a:moveTo>
                    <a:lnTo>
                      <a:pt x="0" y="20"/>
                    </a:lnTo>
                    <a:lnTo>
                      <a:pt x="0" y="29"/>
                    </a:lnTo>
                    <a:lnTo>
                      <a:pt x="4" y="37"/>
                    </a:lnTo>
                    <a:lnTo>
                      <a:pt x="11" y="42"/>
                    </a:lnTo>
                    <a:lnTo>
                      <a:pt x="26" y="51"/>
                    </a:lnTo>
                    <a:lnTo>
                      <a:pt x="43" y="62"/>
                    </a:lnTo>
                    <a:lnTo>
                      <a:pt x="60" y="75"/>
                    </a:lnTo>
                    <a:lnTo>
                      <a:pt x="77" y="86"/>
                    </a:lnTo>
                    <a:lnTo>
                      <a:pt x="91" y="99"/>
                    </a:lnTo>
                    <a:lnTo>
                      <a:pt x="103" y="111"/>
                    </a:lnTo>
                    <a:lnTo>
                      <a:pt x="111" y="123"/>
                    </a:lnTo>
                    <a:lnTo>
                      <a:pt x="115" y="133"/>
                    </a:lnTo>
                    <a:lnTo>
                      <a:pt x="117" y="270"/>
                    </a:lnTo>
                    <a:lnTo>
                      <a:pt x="120" y="561"/>
                    </a:lnTo>
                    <a:lnTo>
                      <a:pt x="121" y="915"/>
                    </a:lnTo>
                    <a:lnTo>
                      <a:pt x="121" y="1236"/>
                    </a:lnTo>
                    <a:lnTo>
                      <a:pt x="122" y="1245"/>
                    </a:lnTo>
                    <a:lnTo>
                      <a:pt x="128" y="1251"/>
                    </a:lnTo>
                    <a:lnTo>
                      <a:pt x="135" y="1256"/>
                    </a:lnTo>
                    <a:lnTo>
                      <a:pt x="143" y="1258"/>
                    </a:lnTo>
                    <a:lnTo>
                      <a:pt x="151" y="1256"/>
                    </a:lnTo>
                    <a:lnTo>
                      <a:pt x="159" y="1251"/>
                    </a:lnTo>
                    <a:lnTo>
                      <a:pt x="164" y="1243"/>
                    </a:lnTo>
                    <a:lnTo>
                      <a:pt x="165" y="1236"/>
                    </a:lnTo>
                    <a:lnTo>
                      <a:pt x="165" y="1052"/>
                    </a:lnTo>
                    <a:lnTo>
                      <a:pt x="164" y="685"/>
                    </a:lnTo>
                    <a:lnTo>
                      <a:pt x="161" y="317"/>
                    </a:lnTo>
                    <a:lnTo>
                      <a:pt x="159" y="129"/>
                    </a:lnTo>
                    <a:lnTo>
                      <a:pt x="152" y="108"/>
                    </a:lnTo>
                    <a:lnTo>
                      <a:pt x="139" y="88"/>
                    </a:lnTo>
                    <a:lnTo>
                      <a:pt x="121" y="67"/>
                    </a:lnTo>
                    <a:lnTo>
                      <a:pt x="100" y="49"/>
                    </a:lnTo>
                    <a:lnTo>
                      <a:pt x="79" y="33"/>
                    </a:lnTo>
                    <a:lnTo>
                      <a:pt x="59" y="20"/>
                    </a:lnTo>
                    <a:lnTo>
                      <a:pt x="43" y="10"/>
                    </a:lnTo>
                    <a:lnTo>
                      <a:pt x="31" y="3"/>
                    </a:lnTo>
                    <a:lnTo>
                      <a:pt x="24" y="0"/>
                    </a:lnTo>
                    <a:lnTo>
                      <a:pt x="16" y="2"/>
                    </a:lnTo>
                    <a:lnTo>
                      <a:pt x="8" y="6"/>
                    </a:lnTo>
                    <a:lnTo>
                      <a:pt x="3" y="12"/>
                    </a:lnTo>
                    <a:close/>
                  </a:path>
                </a:pathLst>
              </a:custGeom>
              <a:solidFill>
                <a:srgbClr val="000000"/>
              </a:solidFill>
              <a:ln w="9525">
                <a:noFill/>
                <a:round/>
                <a:headEnd/>
                <a:tailEnd/>
              </a:ln>
            </p:spPr>
            <p:txBody>
              <a:bodyPr/>
              <a:lstStyle/>
              <a:p>
                <a:pPr rtl="0"/>
                <a:endParaRPr lang="en-US" sz="3800"/>
              </a:p>
            </p:txBody>
          </p:sp>
          <p:sp>
            <p:nvSpPr>
              <p:cNvPr id="41771" name="Freeform 811"/>
              <p:cNvSpPr>
                <a:spLocks/>
              </p:cNvSpPr>
              <p:nvPr/>
            </p:nvSpPr>
            <p:spPr bwMode="auto">
              <a:xfrm flipH="1">
                <a:off x="500" y="1173"/>
                <a:ext cx="346" cy="78"/>
              </a:xfrm>
              <a:custGeom>
                <a:avLst/>
                <a:gdLst>
                  <a:gd name="T0" fmla="*/ 12 w 1511"/>
                  <a:gd name="T1" fmla="*/ 0 h 341"/>
                  <a:gd name="T2" fmla="*/ 11 w 1511"/>
                  <a:gd name="T3" fmla="*/ 1 h 341"/>
                  <a:gd name="T4" fmla="*/ 10 w 1511"/>
                  <a:gd name="T5" fmla="*/ 1 h 341"/>
                  <a:gd name="T6" fmla="*/ 8 w 1511"/>
                  <a:gd name="T7" fmla="*/ 2 h 341"/>
                  <a:gd name="T8" fmla="*/ 7 w 1511"/>
                  <a:gd name="T9" fmla="*/ 3 h 341"/>
                  <a:gd name="T10" fmla="*/ 5 w 1511"/>
                  <a:gd name="T11" fmla="*/ 4 h 341"/>
                  <a:gd name="T12" fmla="*/ 3 w 1511"/>
                  <a:gd name="T13" fmla="*/ 6 h 341"/>
                  <a:gd name="T14" fmla="*/ 1 w 1511"/>
                  <a:gd name="T15" fmla="*/ 8 h 341"/>
                  <a:gd name="T16" fmla="*/ 0 w 1511"/>
                  <a:gd name="T17" fmla="*/ 10 h 341"/>
                  <a:gd name="T18" fmla="*/ 0 w 1511"/>
                  <a:gd name="T19" fmla="*/ 13 h 341"/>
                  <a:gd name="T20" fmla="*/ 1 w 1511"/>
                  <a:gd name="T21" fmla="*/ 17 h 341"/>
                  <a:gd name="T22" fmla="*/ 3 w 1511"/>
                  <a:gd name="T23" fmla="*/ 20 h 341"/>
                  <a:gd name="T24" fmla="*/ 6 w 1511"/>
                  <a:gd name="T25" fmla="*/ 24 h 341"/>
                  <a:gd name="T26" fmla="*/ 6 w 1511"/>
                  <a:gd name="T27" fmla="*/ 24 h 341"/>
                  <a:gd name="T28" fmla="*/ 7 w 1511"/>
                  <a:gd name="T29" fmla="*/ 24 h 341"/>
                  <a:gd name="T30" fmla="*/ 8 w 1511"/>
                  <a:gd name="T31" fmla="*/ 25 h 341"/>
                  <a:gd name="T32" fmla="*/ 8 w 1511"/>
                  <a:gd name="T33" fmla="*/ 25 h 341"/>
                  <a:gd name="T34" fmla="*/ 330 w 1511"/>
                  <a:gd name="T35" fmla="*/ 78 h 341"/>
                  <a:gd name="T36" fmla="*/ 330 w 1511"/>
                  <a:gd name="T37" fmla="*/ 78 h 341"/>
                  <a:gd name="T38" fmla="*/ 330 w 1511"/>
                  <a:gd name="T39" fmla="*/ 78 h 341"/>
                  <a:gd name="T40" fmla="*/ 331 w 1511"/>
                  <a:gd name="T41" fmla="*/ 78 h 341"/>
                  <a:gd name="T42" fmla="*/ 331 w 1511"/>
                  <a:gd name="T43" fmla="*/ 78 h 341"/>
                  <a:gd name="T44" fmla="*/ 332 w 1511"/>
                  <a:gd name="T45" fmla="*/ 78 h 341"/>
                  <a:gd name="T46" fmla="*/ 333 w 1511"/>
                  <a:gd name="T47" fmla="*/ 78 h 341"/>
                  <a:gd name="T48" fmla="*/ 335 w 1511"/>
                  <a:gd name="T49" fmla="*/ 77 h 341"/>
                  <a:gd name="T50" fmla="*/ 338 w 1511"/>
                  <a:gd name="T51" fmla="*/ 76 h 341"/>
                  <a:gd name="T52" fmla="*/ 340 w 1511"/>
                  <a:gd name="T53" fmla="*/ 75 h 341"/>
                  <a:gd name="T54" fmla="*/ 342 w 1511"/>
                  <a:gd name="T55" fmla="*/ 74 h 341"/>
                  <a:gd name="T56" fmla="*/ 344 w 1511"/>
                  <a:gd name="T57" fmla="*/ 72 h 341"/>
                  <a:gd name="T58" fmla="*/ 345 w 1511"/>
                  <a:gd name="T59" fmla="*/ 69 h 341"/>
                  <a:gd name="T60" fmla="*/ 346 w 1511"/>
                  <a:gd name="T61" fmla="*/ 65 h 341"/>
                  <a:gd name="T62" fmla="*/ 345 w 1511"/>
                  <a:gd name="T63" fmla="*/ 61 h 341"/>
                  <a:gd name="T64" fmla="*/ 342 w 1511"/>
                  <a:gd name="T65" fmla="*/ 56 h 341"/>
                  <a:gd name="T66" fmla="*/ 338 w 1511"/>
                  <a:gd name="T67" fmla="*/ 52 h 341"/>
                  <a:gd name="T68" fmla="*/ 338 w 1511"/>
                  <a:gd name="T69" fmla="*/ 51 h 341"/>
                  <a:gd name="T70" fmla="*/ 337 w 1511"/>
                  <a:gd name="T71" fmla="*/ 51 h 341"/>
                  <a:gd name="T72" fmla="*/ 336 w 1511"/>
                  <a:gd name="T73" fmla="*/ 51 h 341"/>
                  <a:gd name="T74" fmla="*/ 336 w 1511"/>
                  <a:gd name="T75" fmla="*/ 50 h 341"/>
                  <a:gd name="T76" fmla="*/ 14 w 1511"/>
                  <a:gd name="T77" fmla="*/ 0 h 341"/>
                  <a:gd name="T78" fmla="*/ 14 w 1511"/>
                  <a:gd name="T79" fmla="*/ 0 h 341"/>
                  <a:gd name="T80" fmla="*/ 13 w 1511"/>
                  <a:gd name="T81" fmla="*/ 0 h 341"/>
                  <a:gd name="T82" fmla="*/ 13 w 1511"/>
                  <a:gd name="T83" fmla="*/ 0 h 341"/>
                  <a:gd name="T84" fmla="*/ 12 w 1511"/>
                  <a:gd name="T85" fmla="*/ 0 h 34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11"/>
                  <a:gd name="T130" fmla="*/ 0 h 341"/>
                  <a:gd name="T131" fmla="*/ 1511 w 1511"/>
                  <a:gd name="T132" fmla="*/ 341 h 34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11" h="341">
                    <a:moveTo>
                      <a:pt x="53" y="1"/>
                    </a:moveTo>
                    <a:lnTo>
                      <a:pt x="50" y="3"/>
                    </a:lnTo>
                    <a:lnTo>
                      <a:pt x="44" y="4"/>
                    </a:lnTo>
                    <a:lnTo>
                      <a:pt x="37" y="8"/>
                    </a:lnTo>
                    <a:lnTo>
                      <a:pt x="29" y="12"/>
                    </a:lnTo>
                    <a:lnTo>
                      <a:pt x="20" y="18"/>
                    </a:lnTo>
                    <a:lnTo>
                      <a:pt x="12" y="25"/>
                    </a:lnTo>
                    <a:lnTo>
                      <a:pt x="5" y="34"/>
                    </a:lnTo>
                    <a:lnTo>
                      <a:pt x="1" y="44"/>
                    </a:lnTo>
                    <a:lnTo>
                      <a:pt x="0" y="59"/>
                    </a:lnTo>
                    <a:lnTo>
                      <a:pt x="4" y="73"/>
                    </a:lnTo>
                    <a:lnTo>
                      <a:pt x="12" y="89"/>
                    </a:lnTo>
                    <a:lnTo>
                      <a:pt x="25" y="103"/>
                    </a:lnTo>
                    <a:lnTo>
                      <a:pt x="27" y="104"/>
                    </a:lnTo>
                    <a:lnTo>
                      <a:pt x="30" y="107"/>
                    </a:lnTo>
                    <a:lnTo>
                      <a:pt x="33" y="108"/>
                    </a:lnTo>
                    <a:lnTo>
                      <a:pt x="37" y="110"/>
                    </a:lnTo>
                    <a:lnTo>
                      <a:pt x="1439" y="341"/>
                    </a:lnTo>
                    <a:lnTo>
                      <a:pt x="1441" y="341"/>
                    </a:lnTo>
                    <a:lnTo>
                      <a:pt x="1443" y="341"/>
                    </a:lnTo>
                    <a:lnTo>
                      <a:pt x="1444" y="341"/>
                    </a:lnTo>
                    <a:lnTo>
                      <a:pt x="1446" y="341"/>
                    </a:lnTo>
                    <a:lnTo>
                      <a:pt x="1450" y="340"/>
                    </a:lnTo>
                    <a:lnTo>
                      <a:pt x="1456" y="339"/>
                    </a:lnTo>
                    <a:lnTo>
                      <a:pt x="1465" y="337"/>
                    </a:lnTo>
                    <a:lnTo>
                      <a:pt x="1474" y="333"/>
                    </a:lnTo>
                    <a:lnTo>
                      <a:pt x="1485" y="328"/>
                    </a:lnTo>
                    <a:lnTo>
                      <a:pt x="1494" y="322"/>
                    </a:lnTo>
                    <a:lnTo>
                      <a:pt x="1503" y="313"/>
                    </a:lnTo>
                    <a:lnTo>
                      <a:pt x="1508" y="301"/>
                    </a:lnTo>
                    <a:lnTo>
                      <a:pt x="1511" y="284"/>
                    </a:lnTo>
                    <a:lnTo>
                      <a:pt x="1507" y="266"/>
                    </a:lnTo>
                    <a:lnTo>
                      <a:pt x="1495" y="246"/>
                    </a:lnTo>
                    <a:lnTo>
                      <a:pt x="1478" y="227"/>
                    </a:lnTo>
                    <a:lnTo>
                      <a:pt x="1476" y="224"/>
                    </a:lnTo>
                    <a:lnTo>
                      <a:pt x="1473" y="223"/>
                    </a:lnTo>
                    <a:lnTo>
                      <a:pt x="1469" y="221"/>
                    </a:lnTo>
                    <a:lnTo>
                      <a:pt x="1467" y="220"/>
                    </a:lnTo>
                    <a:lnTo>
                      <a:pt x="63" y="1"/>
                    </a:lnTo>
                    <a:lnTo>
                      <a:pt x="60" y="0"/>
                    </a:lnTo>
                    <a:lnTo>
                      <a:pt x="57" y="0"/>
                    </a:lnTo>
                    <a:lnTo>
                      <a:pt x="56" y="0"/>
                    </a:lnTo>
                    <a:lnTo>
                      <a:pt x="53" y="1"/>
                    </a:lnTo>
                    <a:close/>
                  </a:path>
                </a:pathLst>
              </a:custGeom>
              <a:solidFill>
                <a:srgbClr val="000000"/>
              </a:solidFill>
              <a:ln w="9525">
                <a:noFill/>
                <a:round/>
                <a:headEnd/>
                <a:tailEnd/>
              </a:ln>
            </p:spPr>
            <p:txBody>
              <a:bodyPr/>
              <a:lstStyle/>
              <a:p>
                <a:pPr rtl="0"/>
                <a:endParaRPr lang="en-US" sz="3800"/>
              </a:p>
            </p:txBody>
          </p:sp>
          <p:sp>
            <p:nvSpPr>
              <p:cNvPr id="41772" name="Freeform 812"/>
              <p:cNvSpPr>
                <a:spLocks/>
              </p:cNvSpPr>
              <p:nvPr/>
            </p:nvSpPr>
            <p:spPr bwMode="auto">
              <a:xfrm flipH="1">
                <a:off x="510" y="1183"/>
                <a:ext cx="325" cy="58"/>
              </a:xfrm>
              <a:custGeom>
                <a:avLst/>
                <a:gdLst>
                  <a:gd name="T0" fmla="*/ 0 w 1423"/>
                  <a:gd name="T1" fmla="*/ 3 h 253"/>
                  <a:gd name="T2" fmla="*/ 0 w 1423"/>
                  <a:gd name="T3" fmla="*/ 3 h 253"/>
                  <a:gd name="T4" fmla="*/ 0 w 1423"/>
                  <a:gd name="T5" fmla="*/ 2 h 253"/>
                  <a:gd name="T6" fmla="*/ 3 w 1423"/>
                  <a:gd name="T7" fmla="*/ 1 h 253"/>
                  <a:gd name="T8" fmla="*/ 5 w 1423"/>
                  <a:gd name="T9" fmla="*/ 0 h 253"/>
                  <a:gd name="T10" fmla="*/ 12 w 1423"/>
                  <a:gd name="T11" fmla="*/ 1 h 253"/>
                  <a:gd name="T12" fmla="*/ 25 w 1423"/>
                  <a:gd name="T13" fmla="*/ 3 h 253"/>
                  <a:gd name="T14" fmla="*/ 43 w 1423"/>
                  <a:gd name="T15" fmla="*/ 6 h 253"/>
                  <a:gd name="T16" fmla="*/ 66 w 1423"/>
                  <a:gd name="T17" fmla="*/ 10 h 253"/>
                  <a:gd name="T18" fmla="*/ 91 w 1423"/>
                  <a:gd name="T19" fmla="*/ 14 h 253"/>
                  <a:gd name="T20" fmla="*/ 119 w 1423"/>
                  <a:gd name="T21" fmla="*/ 18 h 253"/>
                  <a:gd name="T22" fmla="*/ 148 w 1423"/>
                  <a:gd name="T23" fmla="*/ 23 h 253"/>
                  <a:gd name="T24" fmla="*/ 177 w 1423"/>
                  <a:gd name="T25" fmla="*/ 27 h 253"/>
                  <a:gd name="T26" fmla="*/ 206 w 1423"/>
                  <a:gd name="T27" fmla="*/ 32 h 253"/>
                  <a:gd name="T28" fmla="*/ 234 w 1423"/>
                  <a:gd name="T29" fmla="*/ 36 h 253"/>
                  <a:gd name="T30" fmla="*/ 259 w 1423"/>
                  <a:gd name="T31" fmla="*/ 40 h 253"/>
                  <a:gd name="T32" fmla="*/ 282 w 1423"/>
                  <a:gd name="T33" fmla="*/ 44 h 253"/>
                  <a:gd name="T34" fmla="*/ 300 w 1423"/>
                  <a:gd name="T35" fmla="*/ 47 h 253"/>
                  <a:gd name="T36" fmla="*/ 313 w 1423"/>
                  <a:gd name="T37" fmla="*/ 49 h 253"/>
                  <a:gd name="T38" fmla="*/ 320 w 1423"/>
                  <a:gd name="T39" fmla="*/ 50 h 253"/>
                  <a:gd name="T40" fmla="*/ 323 w 1423"/>
                  <a:gd name="T41" fmla="*/ 52 h 253"/>
                  <a:gd name="T42" fmla="*/ 325 w 1423"/>
                  <a:gd name="T43" fmla="*/ 55 h 253"/>
                  <a:gd name="T44" fmla="*/ 325 w 1423"/>
                  <a:gd name="T45" fmla="*/ 56 h 253"/>
                  <a:gd name="T46" fmla="*/ 325 w 1423"/>
                  <a:gd name="T47" fmla="*/ 56 h 253"/>
                  <a:gd name="T48" fmla="*/ 324 w 1423"/>
                  <a:gd name="T49" fmla="*/ 56 h 253"/>
                  <a:gd name="T50" fmla="*/ 321 w 1423"/>
                  <a:gd name="T51" fmla="*/ 57 h 253"/>
                  <a:gd name="T52" fmla="*/ 318 w 1423"/>
                  <a:gd name="T53" fmla="*/ 58 h 253"/>
                  <a:gd name="T54" fmla="*/ 311 w 1423"/>
                  <a:gd name="T55" fmla="*/ 56 h 253"/>
                  <a:gd name="T56" fmla="*/ 298 w 1423"/>
                  <a:gd name="T57" fmla="*/ 54 h 253"/>
                  <a:gd name="T58" fmla="*/ 280 w 1423"/>
                  <a:gd name="T59" fmla="*/ 51 h 253"/>
                  <a:gd name="T60" fmla="*/ 258 w 1423"/>
                  <a:gd name="T61" fmla="*/ 48 h 253"/>
                  <a:gd name="T62" fmla="*/ 233 w 1423"/>
                  <a:gd name="T63" fmla="*/ 44 h 253"/>
                  <a:gd name="T64" fmla="*/ 205 w 1423"/>
                  <a:gd name="T65" fmla="*/ 39 h 253"/>
                  <a:gd name="T66" fmla="*/ 176 w 1423"/>
                  <a:gd name="T67" fmla="*/ 34 h 253"/>
                  <a:gd name="T68" fmla="*/ 146 w 1423"/>
                  <a:gd name="T69" fmla="*/ 29 h 253"/>
                  <a:gd name="T70" fmla="*/ 117 w 1423"/>
                  <a:gd name="T71" fmla="*/ 24 h 253"/>
                  <a:gd name="T72" fmla="*/ 90 w 1423"/>
                  <a:gd name="T73" fmla="*/ 20 h 253"/>
                  <a:gd name="T74" fmla="*/ 64 w 1423"/>
                  <a:gd name="T75" fmla="*/ 16 h 253"/>
                  <a:gd name="T76" fmla="*/ 42 w 1423"/>
                  <a:gd name="T77" fmla="*/ 12 h 253"/>
                  <a:gd name="T78" fmla="*/ 24 w 1423"/>
                  <a:gd name="T79" fmla="*/ 9 h 253"/>
                  <a:gd name="T80" fmla="*/ 10 w 1423"/>
                  <a:gd name="T81" fmla="*/ 7 h 253"/>
                  <a:gd name="T82" fmla="*/ 3 w 1423"/>
                  <a:gd name="T83" fmla="*/ 6 h 253"/>
                  <a:gd name="T84" fmla="*/ 1 w 1423"/>
                  <a:gd name="T85" fmla="*/ 4 h 253"/>
                  <a:gd name="T86" fmla="*/ 0 w 1423"/>
                  <a:gd name="T87" fmla="*/ 3 h 2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23"/>
                  <a:gd name="T133" fmla="*/ 0 h 253"/>
                  <a:gd name="T134" fmla="*/ 1423 w 1423"/>
                  <a:gd name="T135" fmla="*/ 253 h 2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23" h="253">
                    <a:moveTo>
                      <a:pt x="0" y="12"/>
                    </a:moveTo>
                    <a:lnTo>
                      <a:pt x="0" y="12"/>
                    </a:lnTo>
                    <a:lnTo>
                      <a:pt x="0" y="11"/>
                    </a:lnTo>
                    <a:lnTo>
                      <a:pt x="2" y="8"/>
                    </a:lnTo>
                    <a:lnTo>
                      <a:pt x="6" y="6"/>
                    </a:lnTo>
                    <a:lnTo>
                      <a:pt x="11" y="3"/>
                    </a:lnTo>
                    <a:lnTo>
                      <a:pt x="17" y="0"/>
                    </a:lnTo>
                    <a:lnTo>
                      <a:pt x="22" y="2"/>
                    </a:lnTo>
                    <a:lnTo>
                      <a:pt x="34" y="3"/>
                    </a:lnTo>
                    <a:lnTo>
                      <a:pt x="54" y="6"/>
                    </a:lnTo>
                    <a:lnTo>
                      <a:pt x="80" y="10"/>
                    </a:lnTo>
                    <a:lnTo>
                      <a:pt x="111" y="15"/>
                    </a:lnTo>
                    <a:lnTo>
                      <a:pt x="149" y="21"/>
                    </a:lnTo>
                    <a:lnTo>
                      <a:pt x="190" y="28"/>
                    </a:lnTo>
                    <a:lnTo>
                      <a:pt x="237" y="34"/>
                    </a:lnTo>
                    <a:lnTo>
                      <a:pt x="288" y="42"/>
                    </a:lnTo>
                    <a:lnTo>
                      <a:pt x="342" y="51"/>
                    </a:lnTo>
                    <a:lnTo>
                      <a:pt x="399" y="60"/>
                    </a:lnTo>
                    <a:lnTo>
                      <a:pt x="458" y="69"/>
                    </a:lnTo>
                    <a:lnTo>
                      <a:pt x="520" y="79"/>
                    </a:lnTo>
                    <a:lnTo>
                      <a:pt x="583" y="89"/>
                    </a:lnTo>
                    <a:lnTo>
                      <a:pt x="646" y="99"/>
                    </a:lnTo>
                    <a:lnTo>
                      <a:pt x="711" y="108"/>
                    </a:lnTo>
                    <a:lnTo>
                      <a:pt x="775" y="119"/>
                    </a:lnTo>
                    <a:lnTo>
                      <a:pt x="840" y="129"/>
                    </a:lnTo>
                    <a:lnTo>
                      <a:pt x="903" y="140"/>
                    </a:lnTo>
                    <a:lnTo>
                      <a:pt x="965" y="149"/>
                    </a:lnTo>
                    <a:lnTo>
                      <a:pt x="1023" y="158"/>
                    </a:lnTo>
                    <a:lnTo>
                      <a:pt x="1081" y="167"/>
                    </a:lnTo>
                    <a:lnTo>
                      <a:pt x="1135" y="176"/>
                    </a:lnTo>
                    <a:lnTo>
                      <a:pt x="1186" y="184"/>
                    </a:lnTo>
                    <a:lnTo>
                      <a:pt x="1233" y="190"/>
                    </a:lnTo>
                    <a:lnTo>
                      <a:pt x="1276" y="197"/>
                    </a:lnTo>
                    <a:lnTo>
                      <a:pt x="1312" y="203"/>
                    </a:lnTo>
                    <a:lnTo>
                      <a:pt x="1345" y="209"/>
                    </a:lnTo>
                    <a:lnTo>
                      <a:pt x="1371" y="213"/>
                    </a:lnTo>
                    <a:lnTo>
                      <a:pt x="1390" y="215"/>
                    </a:lnTo>
                    <a:lnTo>
                      <a:pt x="1403" y="217"/>
                    </a:lnTo>
                    <a:lnTo>
                      <a:pt x="1408" y="218"/>
                    </a:lnTo>
                    <a:lnTo>
                      <a:pt x="1416" y="227"/>
                    </a:lnTo>
                    <a:lnTo>
                      <a:pt x="1420" y="233"/>
                    </a:lnTo>
                    <a:lnTo>
                      <a:pt x="1423" y="240"/>
                    </a:lnTo>
                    <a:lnTo>
                      <a:pt x="1423" y="243"/>
                    </a:lnTo>
                    <a:lnTo>
                      <a:pt x="1420" y="245"/>
                    </a:lnTo>
                    <a:lnTo>
                      <a:pt x="1415" y="248"/>
                    </a:lnTo>
                    <a:lnTo>
                      <a:pt x="1407" y="250"/>
                    </a:lnTo>
                    <a:lnTo>
                      <a:pt x="1399" y="253"/>
                    </a:lnTo>
                    <a:lnTo>
                      <a:pt x="1394" y="252"/>
                    </a:lnTo>
                    <a:lnTo>
                      <a:pt x="1382" y="250"/>
                    </a:lnTo>
                    <a:lnTo>
                      <a:pt x="1363" y="246"/>
                    </a:lnTo>
                    <a:lnTo>
                      <a:pt x="1338" y="243"/>
                    </a:lnTo>
                    <a:lnTo>
                      <a:pt x="1306" y="237"/>
                    </a:lnTo>
                    <a:lnTo>
                      <a:pt x="1269" y="231"/>
                    </a:lnTo>
                    <a:lnTo>
                      <a:pt x="1228" y="224"/>
                    </a:lnTo>
                    <a:lnTo>
                      <a:pt x="1181" y="217"/>
                    </a:lnTo>
                    <a:lnTo>
                      <a:pt x="1130" y="209"/>
                    </a:lnTo>
                    <a:lnTo>
                      <a:pt x="1075" y="200"/>
                    </a:lnTo>
                    <a:lnTo>
                      <a:pt x="1018" y="190"/>
                    </a:lnTo>
                    <a:lnTo>
                      <a:pt x="960" y="180"/>
                    </a:lnTo>
                    <a:lnTo>
                      <a:pt x="897" y="170"/>
                    </a:lnTo>
                    <a:lnTo>
                      <a:pt x="835" y="159"/>
                    </a:lnTo>
                    <a:lnTo>
                      <a:pt x="770" y="149"/>
                    </a:lnTo>
                    <a:lnTo>
                      <a:pt x="706" y="138"/>
                    </a:lnTo>
                    <a:lnTo>
                      <a:pt x="641" y="128"/>
                    </a:lnTo>
                    <a:lnTo>
                      <a:pt x="578" y="118"/>
                    </a:lnTo>
                    <a:lnTo>
                      <a:pt x="514" y="106"/>
                    </a:lnTo>
                    <a:lnTo>
                      <a:pt x="453" y="97"/>
                    </a:lnTo>
                    <a:lnTo>
                      <a:pt x="393" y="86"/>
                    </a:lnTo>
                    <a:lnTo>
                      <a:pt x="336" y="77"/>
                    </a:lnTo>
                    <a:lnTo>
                      <a:pt x="281" y="68"/>
                    </a:lnTo>
                    <a:lnTo>
                      <a:pt x="230" y="59"/>
                    </a:lnTo>
                    <a:lnTo>
                      <a:pt x="182" y="51"/>
                    </a:lnTo>
                    <a:lnTo>
                      <a:pt x="141" y="45"/>
                    </a:lnTo>
                    <a:lnTo>
                      <a:pt x="103" y="38"/>
                    </a:lnTo>
                    <a:lnTo>
                      <a:pt x="71" y="33"/>
                    </a:lnTo>
                    <a:lnTo>
                      <a:pt x="45" y="29"/>
                    </a:lnTo>
                    <a:lnTo>
                      <a:pt x="25" y="25"/>
                    </a:lnTo>
                    <a:lnTo>
                      <a:pt x="12" y="24"/>
                    </a:lnTo>
                    <a:lnTo>
                      <a:pt x="7" y="23"/>
                    </a:lnTo>
                    <a:lnTo>
                      <a:pt x="4" y="19"/>
                    </a:lnTo>
                    <a:lnTo>
                      <a:pt x="2" y="16"/>
                    </a:lnTo>
                    <a:lnTo>
                      <a:pt x="0" y="13"/>
                    </a:lnTo>
                    <a:lnTo>
                      <a:pt x="0" y="12"/>
                    </a:lnTo>
                    <a:close/>
                  </a:path>
                </a:pathLst>
              </a:custGeom>
              <a:solidFill>
                <a:srgbClr val="C0C0C0"/>
              </a:solidFill>
              <a:ln w="9525">
                <a:noFill/>
                <a:round/>
                <a:headEnd/>
                <a:tailEnd/>
              </a:ln>
            </p:spPr>
            <p:txBody>
              <a:bodyPr/>
              <a:lstStyle/>
              <a:p>
                <a:pPr rtl="0"/>
                <a:endParaRPr lang="en-US" sz="3800"/>
              </a:p>
            </p:txBody>
          </p:sp>
          <p:sp>
            <p:nvSpPr>
              <p:cNvPr id="41773" name="Freeform 813"/>
              <p:cNvSpPr>
                <a:spLocks/>
              </p:cNvSpPr>
              <p:nvPr/>
            </p:nvSpPr>
            <p:spPr bwMode="auto">
              <a:xfrm flipH="1">
                <a:off x="502" y="1222"/>
                <a:ext cx="85" cy="120"/>
              </a:xfrm>
              <a:custGeom>
                <a:avLst/>
                <a:gdLst>
                  <a:gd name="T0" fmla="*/ 2 w 372"/>
                  <a:gd name="T1" fmla="*/ 1 h 522"/>
                  <a:gd name="T2" fmla="*/ 0 w 372"/>
                  <a:gd name="T3" fmla="*/ 2 h 522"/>
                  <a:gd name="T4" fmla="*/ 0 w 372"/>
                  <a:gd name="T5" fmla="*/ 4 h 522"/>
                  <a:gd name="T6" fmla="*/ 0 w 372"/>
                  <a:gd name="T7" fmla="*/ 6 h 522"/>
                  <a:gd name="T8" fmla="*/ 1 w 372"/>
                  <a:gd name="T9" fmla="*/ 8 h 522"/>
                  <a:gd name="T10" fmla="*/ 76 w 372"/>
                  <a:gd name="T11" fmla="*/ 118 h 522"/>
                  <a:gd name="T12" fmla="*/ 77 w 372"/>
                  <a:gd name="T13" fmla="*/ 119 h 522"/>
                  <a:gd name="T14" fmla="*/ 79 w 372"/>
                  <a:gd name="T15" fmla="*/ 120 h 522"/>
                  <a:gd name="T16" fmla="*/ 81 w 372"/>
                  <a:gd name="T17" fmla="*/ 120 h 522"/>
                  <a:gd name="T18" fmla="*/ 83 w 372"/>
                  <a:gd name="T19" fmla="*/ 119 h 522"/>
                  <a:gd name="T20" fmla="*/ 84 w 372"/>
                  <a:gd name="T21" fmla="*/ 117 h 522"/>
                  <a:gd name="T22" fmla="*/ 85 w 372"/>
                  <a:gd name="T23" fmla="*/ 116 h 522"/>
                  <a:gd name="T24" fmla="*/ 85 w 372"/>
                  <a:gd name="T25" fmla="*/ 114 h 522"/>
                  <a:gd name="T26" fmla="*/ 84 w 372"/>
                  <a:gd name="T27" fmla="*/ 112 h 522"/>
                  <a:gd name="T28" fmla="*/ 9 w 372"/>
                  <a:gd name="T29" fmla="*/ 2 h 522"/>
                  <a:gd name="T30" fmla="*/ 7 w 372"/>
                  <a:gd name="T31" fmla="*/ 1 h 522"/>
                  <a:gd name="T32" fmla="*/ 6 w 372"/>
                  <a:gd name="T33" fmla="*/ 0 h 522"/>
                  <a:gd name="T34" fmla="*/ 4 w 372"/>
                  <a:gd name="T35" fmla="*/ 0 h 522"/>
                  <a:gd name="T36" fmla="*/ 2 w 372"/>
                  <a:gd name="T37" fmla="*/ 1 h 5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72"/>
                  <a:gd name="T58" fmla="*/ 0 h 522"/>
                  <a:gd name="T59" fmla="*/ 372 w 372"/>
                  <a:gd name="T60" fmla="*/ 522 h 5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72" h="522">
                    <a:moveTo>
                      <a:pt x="9" y="4"/>
                    </a:moveTo>
                    <a:lnTo>
                      <a:pt x="2" y="10"/>
                    </a:lnTo>
                    <a:lnTo>
                      <a:pt x="0" y="17"/>
                    </a:lnTo>
                    <a:lnTo>
                      <a:pt x="0" y="26"/>
                    </a:lnTo>
                    <a:lnTo>
                      <a:pt x="4" y="34"/>
                    </a:lnTo>
                    <a:lnTo>
                      <a:pt x="333" y="513"/>
                    </a:lnTo>
                    <a:lnTo>
                      <a:pt x="339" y="519"/>
                    </a:lnTo>
                    <a:lnTo>
                      <a:pt x="347" y="522"/>
                    </a:lnTo>
                    <a:lnTo>
                      <a:pt x="355" y="522"/>
                    </a:lnTo>
                    <a:lnTo>
                      <a:pt x="363" y="518"/>
                    </a:lnTo>
                    <a:lnTo>
                      <a:pt x="369" y="511"/>
                    </a:lnTo>
                    <a:lnTo>
                      <a:pt x="372" y="504"/>
                    </a:lnTo>
                    <a:lnTo>
                      <a:pt x="372" y="496"/>
                    </a:lnTo>
                    <a:lnTo>
                      <a:pt x="369" y="488"/>
                    </a:lnTo>
                    <a:lnTo>
                      <a:pt x="39" y="9"/>
                    </a:lnTo>
                    <a:lnTo>
                      <a:pt x="32" y="3"/>
                    </a:lnTo>
                    <a:lnTo>
                      <a:pt x="26" y="0"/>
                    </a:lnTo>
                    <a:lnTo>
                      <a:pt x="17" y="0"/>
                    </a:lnTo>
                    <a:lnTo>
                      <a:pt x="9" y="4"/>
                    </a:lnTo>
                    <a:close/>
                  </a:path>
                </a:pathLst>
              </a:custGeom>
              <a:solidFill>
                <a:srgbClr val="000000"/>
              </a:solidFill>
              <a:ln w="9525">
                <a:noFill/>
                <a:round/>
                <a:headEnd/>
                <a:tailEnd/>
              </a:ln>
            </p:spPr>
            <p:txBody>
              <a:bodyPr/>
              <a:lstStyle/>
              <a:p>
                <a:pPr rtl="0"/>
                <a:endParaRPr lang="en-US" sz="3800"/>
              </a:p>
            </p:txBody>
          </p:sp>
          <p:sp>
            <p:nvSpPr>
              <p:cNvPr id="41774" name="Freeform 814"/>
              <p:cNvSpPr>
                <a:spLocks/>
              </p:cNvSpPr>
              <p:nvPr/>
            </p:nvSpPr>
            <p:spPr bwMode="auto">
              <a:xfrm flipH="1">
                <a:off x="703" y="1467"/>
                <a:ext cx="30" cy="22"/>
              </a:xfrm>
              <a:custGeom>
                <a:avLst/>
                <a:gdLst>
                  <a:gd name="T0" fmla="*/ 0 w 130"/>
                  <a:gd name="T1" fmla="*/ 11 h 95"/>
                  <a:gd name="T2" fmla="*/ 0 w 130"/>
                  <a:gd name="T3" fmla="*/ 13 h 95"/>
                  <a:gd name="T4" fmla="*/ 1 w 130"/>
                  <a:gd name="T5" fmla="*/ 15 h 95"/>
                  <a:gd name="T6" fmla="*/ 2 w 130"/>
                  <a:gd name="T7" fmla="*/ 17 h 95"/>
                  <a:gd name="T8" fmla="*/ 4 w 130"/>
                  <a:gd name="T9" fmla="*/ 19 h 95"/>
                  <a:gd name="T10" fmla="*/ 6 w 130"/>
                  <a:gd name="T11" fmla="*/ 20 h 95"/>
                  <a:gd name="T12" fmla="*/ 9 w 130"/>
                  <a:gd name="T13" fmla="*/ 21 h 95"/>
                  <a:gd name="T14" fmla="*/ 12 w 130"/>
                  <a:gd name="T15" fmla="*/ 22 h 95"/>
                  <a:gd name="T16" fmla="*/ 15 w 130"/>
                  <a:gd name="T17" fmla="*/ 22 h 95"/>
                  <a:gd name="T18" fmla="*/ 18 w 130"/>
                  <a:gd name="T19" fmla="*/ 22 h 95"/>
                  <a:gd name="T20" fmla="*/ 21 w 130"/>
                  <a:gd name="T21" fmla="*/ 21 h 95"/>
                  <a:gd name="T22" fmla="*/ 24 w 130"/>
                  <a:gd name="T23" fmla="*/ 20 h 95"/>
                  <a:gd name="T24" fmla="*/ 26 w 130"/>
                  <a:gd name="T25" fmla="*/ 19 h 95"/>
                  <a:gd name="T26" fmla="*/ 27 w 130"/>
                  <a:gd name="T27" fmla="*/ 17 h 95"/>
                  <a:gd name="T28" fmla="*/ 29 w 130"/>
                  <a:gd name="T29" fmla="*/ 15 h 95"/>
                  <a:gd name="T30" fmla="*/ 30 w 130"/>
                  <a:gd name="T31" fmla="*/ 13 h 95"/>
                  <a:gd name="T32" fmla="*/ 30 w 130"/>
                  <a:gd name="T33" fmla="*/ 11 h 95"/>
                  <a:gd name="T34" fmla="*/ 30 w 130"/>
                  <a:gd name="T35" fmla="*/ 9 h 95"/>
                  <a:gd name="T36" fmla="*/ 29 w 130"/>
                  <a:gd name="T37" fmla="*/ 6 h 95"/>
                  <a:gd name="T38" fmla="*/ 27 w 130"/>
                  <a:gd name="T39" fmla="*/ 5 h 95"/>
                  <a:gd name="T40" fmla="*/ 26 w 130"/>
                  <a:gd name="T41" fmla="*/ 3 h 95"/>
                  <a:gd name="T42" fmla="*/ 24 w 130"/>
                  <a:gd name="T43" fmla="*/ 2 h 95"/>
                  <a:gd name="T44" fmla="*/ 21 w 130"/>
                  <a:gd name="T45" fmla="*/ 1 h 95"/>
                  <a:gd name="T46" fmla="*/ 18 w 130"/>
                  <a:gd name="T47" fmla="*/ 0 h 95"/>
                  <a:gd name="T48" fmla="*/ 15 w 130"/>
                  <a:gd name="T49" fmla="*/ 0 h 95"/>
                  <a:gd name="T50" fmla="*/ 12 w 130"/>
                  <a:gd name="T51" fmla="*/ 0 h 95"/>
                  <a:gd name="T52" fmla="*/ 9 w 130"/>
                  <a:gd name="T53" fmla="*/ 1 h 95"/>
                  <a:gd name="T54" fmla="*/ 6 w 130"/>
                  <a:gd name="T55" fmla="*/ 2 h 95"/>
                  <a:gd name="T56" fmla="*/ 4 w 130"/>
                  <a:gd name="T57" fmla="*/ 3 h 95"/>
                  <a:gd name="T58" fmla="*/ 2 w 130"/>
                  <a:gd name="T59" fmla="*/ 5 h 95"/>
                  <a:gd name="T60" fmla="*/ 1 w 130"/>
                  <a:gd name="T61" fmla="*/ 6 h 95"/>
                  <a:gd name="T62" fmla="*/ 0 w 130"/>
                  <a:gd name="T63" fmla="*/ 9 h 95"/>
                  <a:gd name="T64" fmla="*/ 0 w 130"/>
                  <a:gd name="T65" fmla="*/ 11 h 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0"/>
                  <a:gd name="T100" fmla="*/ 0 h 95"/>
                  <a:gd name="T101" fmla="*/ 130 w 130"/>
                  <a:gd name="T102" fmla="*/ 95 h 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0" h="95">
                    <a:moveTo>
                      <a:pt x="0" y="48"/>
                    </a:moveTo>
                    <a:lnTo>
                      <a:pt x="1" y="57"/>
                    </a:lnTo>
                    <a:lnTo>
                      <a:pt x="5" y="66"/>
                    </a:lnTo>
                    <a:lnTo>
                      <a:pt x="10" y="74"/>
                    </a:lnTo>
                    <a:lnTo>
                      <a:pt x="18" y="81"/>
                    </a:lnTo>
                    <a:lnTo>
                      <a:pt x="27" y="87"/>
                    </a:lnTo>
                    <a:lnTo>
                      <a:pt x="39" y="91"/>
                    </a:lnTo>
                    <a:lnTo>
                      <a:pt x="52" y="94"/>
                    </a:lnTo>
                    <a:lnTo>
                      <a:pt x="65" y="95"/>
                    </a:lnTo>
                    <a:lnTo>
                      <a:pt x="78" y="94"/>
                    </a:lnTo>
                    <a:lnTo>
                      <a:pt x="91" y="91"/>
                    </a:lnTo>
                    <a:lnTo>
                      <a:pt x="103" y="87"/>
                    </a:lnTo>
                    <a:lnTo>
                      <a:pt x="112" y="81"/>
                    </a:lnTo>
                    <a:lnTo>
                      <a:pt x="119" y="74"/>
                    </a:lnTo>
                    <a:lnTo>
                      <a:pt x="125" y="66"/>
                    </a:lnTo>
                    <a:lnTo>
                      <a:pt x="129" y="57"/>
                    </a:lnTo>
                    <a:lnTo>
                      <a:pt x="130" y="48"/>
                    </a:lnTo>
                    <a:lnTo>
                      <a:pt x="129" y="38"/>
                    </a:lnTo>
                    <a:lnTo>
                      <a:pt x="125" y="28"/>
                    </a:lnTo>
                    <a:lnTo>
                      <a:pt x="119" y="21"/>
                    </a:lnTo>
                    <a:lnTo>
                      <a:pt x="112" y="14"/>
                    </a:lnTo>
                    <a:lnTo>
                      <a:pt x="103" y="8"/>
                    </a:lnTo>
                    <a:lnTo>
                      <a:pt x="91" y="4"/>
                    </a:lnTo>
                    <a:lnTo>
                      <a:pt x="78" y="1"/>
                    </a:lnTo>
                    <a:lnTo>
                      <a:pt x="65" y="0"/>
                    </a:lnTo>
                    <a:lnTo>
                      <a:pt x="52" y="1"/>
                    </a:lnTo>
                    <a:lnTo>
                      <a:pt x="39" y="4"/>
                    </a:lnTo>
                    <a:lnTo>
                      <a:pt x="27" y="8"/>
                    </a:lnTo>
                    <a:lnTo>
                      <a:pt x="18" y="14"/>
                    </a:lnTo>
                    <a:lnTo>
                      <a:pt x="10" y="21"/>
                    </a:lnTo>
                    <a:lnTo>
                      <a:pt x="5" y="28"/>
                    </a:lnTo>
                    <a:lnTo>
                      <a:pt x="1" y="38"/>
                    </a:lnTo>
                    <a:lnTo>
                      <a:pt x="0" y="48"/>
                    </a:lnTo>
                    <a:close/>
                  </a:path>
                </a:pathLst>
              </a:custGeom>
              <a:solidFill>
                <a:srgbClr val="000000"/>
              </a:solidFill>
              <a:ln w="9525">
                <a:noFill/>
                <a:round/>
                <a:headEnd/>
                <a:tailEnd/>
              </a:ln>
            </p:spPr>
            <p:txBody>
              <a:bodyPr/>
              <a:lstStyle/>
              <a:p>
                <a:pPr rtl="0"/>
                <a:endParaRPr lang="en-US" sz="3800"/>
              </a:p>
            </p:txBody>
          </p:sp>
          <p:sp>
            <p:nvSpPr>
              <p:cNvPr id="41775" name="Freeform 815"/>
              <p:cNvSpPr>
                <a:spLocks/>
              </p:cNvSpPr>
              <p:nvPr/>
            </p:nvSpPr>
            <p:spPr bwMode="auto">
              <a:xfrm flipH="1">
                <a:off x="352" y="1467"/>
                <a:ext cx="29" cy="22"/>
              </a:xfrm>
              <a:custGeom>
                <a:avLst/>
                <a:gdLst>
                  <a:gd name="T0" fmla="*/ 0 w 130"/>
                  <a:gd name="T1" fmla="*/ 11 h 94"/>
                  <a:gd name="T2" fmla="*/ 0 w 130"/>
                  <a:gd name="T3" fmla="*/ 13 h 94"/>
                  <a:gd name="T4" fmla="*/ 1 w 130"/>
                  <a:gd name="T5" fmla="*/ 15 h 94"/>
                  <a:gd name="T6" fmla="*/ 2 w 130"/>
                  <a:gd name="T7" fmla="*/ 17 h 94"/>
                  <a:gd name="T8" fmla="*/ 4 w 130"/>
                  <a:gd name="T9" fmla="*/ 19 h 94"/>
                  <a:gd name="T10" fmla="*/ 6 w 130"/>
                  <a:gd name="T11" fmla="*/ 20 h 94"/>
                  <a:gd name="T12" fmla="*/ 9 w 130"/>
                  <a:gd name="T13" fmla="*/ 21 h 94"/>
                  <a:gd name="T14" fmla="*/ 12 w 130"/>
                  <a:gd name="T15" fmla="*/ 22 h 94"/>
                  <a:gd name="T16" fmla="*/ 15 w 130"/>
                  <a:gd name="T17" fmla="*/ 22 h 94"/>
                  <a:gd name="T18" fmla="*/ 17 w 130"/>
                  <a:gd name="T19" fmla="*/ 22 h 94"/>
                  <a:gd name="T20" fmla="*/ 20 w 130"/>
                  <a:gd name="T21" fmla="*/ 21 h 94"/>
                  <a:gd name="T22" fmla="*/ 23 w 130"/>
                  <a:gd name="T23" fmla="*/ 20 h 94"/>
                  <a:gd name="T24" fmla="*/ 25 w 130"/>
                  <a:gd name="T25" fmla="*/ 19 h 94"/>
                  <a:gd name="T26" fmla="*/ 27 w 130"/>
                  <a:gd name="T27" fmla="*/ 17 h 94"/>
                  <a:gd name="T28" fmla="*/ 28 w 130"/>
                  <a:gd name="T29" fmla="*/ 15 h 94"/>
                  <a:gd name="T30" fmla="*/ 29 w 130"/>
                  <a:gd name="T31" fmla="*/ 13 h 94"/>
                  <a:gd name="T32" fmla="*/ 29 w 130"/>
                  <a:gd name="T33" fmla="*/ 11 h 94"/>
                  <a:gd name="T34" fmla="*/ 29 w 130"/>
                  <a:gd name="T35" fmla="*/ 8 h 94"/>
                  <a:gd name="T36" fmla="*/ 28 w 130"/>
                  <a:gd name="T37" fmla="*/ 7 h 94"/>
                  <a:gd name="T38" fmla="*/ 27 w 130"/>
                  <a:gd name="T39" fmla="*/ 4 h 94"/>
                  <a:gd name="T40" fmla="*/ 25 w 130"/>
                  <a:gd name="T41" fmla="*/ 3 h 94"/>
                  <a:gd name="T42" fmla="*/ 23 w 130"/>
                  <a:gd name="T43" fmla="*/ 2 h 94"/>
                  <a:gd name="T44" fmla="*/ 20 w 130"/>
                  <a:gd name="T45" fmla="*/ 1 h 94"/>
                  <a:gd name="T46" fmla="*/ 17 w 130"/>
                  <a:gd name="T47" fmla="*/ 0 h 94"/>
                  <a:gd name="T48" fmla="*/ 15 w 130"/>
                  <a:gd name="T49" fmla="*/ 0 h 94"/>
                  <a:gd name="T50" fmla="*/ 12 w 130"/>
                  <a:gd name="T51" fmla="*/ 0 h 94"/>
                  <a:gd name="T52" fmla="*/ 9 w 130"/>
                  <a:gd name="T53" fmla="*/ 1 h 94"/>
                  <a:gd name="T54" fmla="*/ 6 w 130"/>
                  <a:gd name="T55" fmla="*/ 2 h 94"/>
                  <a:gd name="T56" fmla="*/ 4 w 130"/>
                  <a:gd name="T57" fmla="*/ 3 h 94"/>
                  <a:gd name="T58" fmla="*/ 2 w 130"/>
                  <a:gd name="T59" fmla="*/ 4 h 94"/>
                  <a:gd name="T60" fmla="*/ 1 w 130"/>
                  <a:gd name="T61" fmla="*/ 7 h 94"/>
                  <a:gd name="T62" fmla="*/ 0 w 130"/>
                  <a:gd name="T63" fmla="*/ 8 h 94"/>
                  <a:gd name="T64" fmla="*/ 0 w 130"/>
                  <a:gd name="T65" fmla="*/ 11 h 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0"/>
                  <a:gd name="T100" fmla="*/ 0 h 94"/>
                  <a:gd name="T101" fmla="*/ 130 w 130"/>
                  <a:gd name="T102" fmla="*/ 94 h 9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0" h="94">
                    <a:moveTo>
                      <a:pt x="0" y="47"/>
                    </a:moveTo>
                    <a:lnTo>
                      <a:pt x="2" y="57"/>
                    </a:lnTo>
                    <a:lnTo>
                      <a:pt x="6" y="65"/>
                    </a:lnTo>
                    <a:lnTo>
                      <a:pt x="11" y="74"/>
                    </a:lnTo>
                    <a:lnTo>
                      <a:pt x="19" y="81"/>
                    </a:lnTo>
                    <a:lnTo>
                      <a:pt x="28" y="86"/>
                    </a:lnTo>
                    <a:lnTo>
                      <a:pt x="39" y="90"/>
                    </a:lnTo>
                    <a:lnTo>
                      <a:pt x="52" y="92"/>
                    </a:lnTo>
                    <a:lnTo>
                      <a:pt x="65" y="94"/>
                    </a:lnTo>
                    <a:lnTo>
                      <a:pt x="78" y="92"/>
                    </a:lnTo>
                    <a:lnTo>
                      <a:pt x="91" y="90"/>
                    </a:lnTo>
                    <a:lnTo>
                      <a:pt x="102" y="86"/>
                    </a:lnTo>
                    <a:lnTo>
                      <a:pt x="112" y="81"/>
                    </a:lnTo>
                    <a:lnTo>
                      <a:pt x="120" y="74"/>
                    </a:lnTo>
                    <a:lnTo>
                      <a:pt x="125" y="65"/>
                    </a:lnTo>
                    <a:lnTo>
                      <a:pt x="129" y="57"/>
                    </a:lnTo>
                    <a:lnTo>
                      <a:pt x="130" y="47"/>
                    </a:lnTo>
                    <a:lnTo>
                      <a:pt x="129" y="36"/>
                    </a:lnTo>
                    <a:lnTo>
                      <a:pt x="125" y="28"/>
                    </a:lnTo>
                    <a:lnTo>
                      <a:pt x="120" y="19"/>
                    </a:lnTo>
                    <a:lnTo>
                      <a:pt x="112" y="13"/>
                    </a:lnTo>
                    <a:lnTo>
                      <a:pt x="102" y="8"/>
                    </a:lnTo>
                    <a:lnTo>
                      <a:pt x="91" y="4"/>
                    </a:lnTo>
                    <a:lnTo>
                      <a:pt x="78" y="1"/>
                    </a:lnTo>
                    <a:lnTo>
                      <a:pt x="65" y="0"/>
                    </a:lnTo>
                    <a:lnTo>
                      <a:pt x="52" y="1"/>
                    </a:lnTo>
                    <a:lnTo>
                      <a:pt x="39" y="4"/>
                    </a:lnTo>
                    <a:lnTo>
                      <a:pt x="28" y="8"/>
                    </a:lnTo>
                    <a:lnTo>
                      <a:pt x="19" y="13"/>
                    </a:lnTo>
                    <a:lnTo>
                      <a:pt x="11" y="19"/>
                    </a:lnTo>
                    <a:lnTo>
                      <a:pt x="6" y="28"/>
                    </a:lnTo>
                    <a:lnTo>
                      <a:pt x="2" y="36"/>
                    </a:lnTo>
                    <a:lnTo>
                      <a:pt x="0" y="47"/>
                    </a:lnTo>
                    <a:close/>
                  </a:path>
                </a:pathLst>
              </a:custGeom>
              <a:solidFill>
                <a:srgbClr val="000000"/>
              </a:solidFill>
              <a:ln w="9525">
                <a:noFill/>
                <a:round/>
                <a:headEnd/>
                <a:tailEnd/>
              </a:ln>
            </p:spPr>
            <p:txBody>
              <a:bodyPr/>
              <a:lstStyle/>
              <a:p>
                <a:pPr rtl="0"/>
                <a:endParaRPr lang="en-US" sz="3800"/>
              </a:p>
            </p:txBody>
          </p:sp>
          <p:sp>
            <p:nvSpPr>
              <p:cNvPr id="41776" name="Freeform 816"/>
              <p:cNvSpPr>
                <a:spLocks/>
              </p:cNvSpPr>
              <p:nvPr/>
            </p:nvSpPr>
            <p:spPr bwMode="auto">
              <a:xfrm flipH="1">
                <a:off x="833" y="1468"/>
                <a:ext cx="29" cy="21"/>
              </a:xfrm>
              <a:custGeom>
                <a:avLst/>
                <a:gdLst>
                  <a:gd name="T0" fmla="*/ 0 w 130"/>
                  <a:gd name="T1" fmla="*/ 10 h 95"/>
                  <a:gd name="T2" fmla="*/ 0 w 130"/>
                  <a:gd name="T3" fmla="*/ 13 h 95"/>
                  <a:gd name="T4" fmla="*/ 1 w 130"/>
                  <a:gd name="T5" fmla="*/ 15 h 95"/>
                  <a:gd name="T6" fmla="*/ 2 w 130"/>
                  <a:gd name="T7" fmla="*/ 16 h 95"/>
                  <a:gd name="T8" fmla="*/ 4 w 130"/>
                  <a:gd name="T9" fmla="*/ 18 h 95"/>
                  <a:gd name="T10" fmla="*/ 6 w 130"/>
                  <a:gd name="T11" fmla="*/ 19 h 95"/>
                  <a:gd name="T12" fmla="*/ 9 w 130"/>
                  <a:gd name="T13" fmla="*/ 20 h 95"/>
                  <a:gd name="T14" fmla="*/ 12 w 130"/>
                  <a:gd name="T15" fmla="*/ 21 h 95"/>
                  <a:gd name="T16" fmla="*/ 15 w 130"/>
                  <a:gd name="T17" fmla="*/ 21 h 95"/>
                  <a:gd name="T18" fmla="*/ 17 w 130"/>
                  <a:gd name="T19" fmla="*/ 21 h 95"/>
                  <a:gd name="T20" fmla="*/ 20 w 130"/>
                  <a:gd name="T21" fmla="*/ 20 h 95"/>
                  <a:gd name="T22" fmla="*/ 23 w 130"/>
                  <a:gd name="T23" fmla="*/ 19 h 95"/>
                  <a:gd name="T24" fmla="*/ 25 w 130"/>
                  <a:gd name="T25" fmla="*/ 18 h 95"/>
                  <a:gd name="T26" fmla="*/ 27 w 130"/>
                  <a:gd name="T27" fmla="*/ 16 h 95"/>
                  <a:gd name="T28" fmla="*/ 28 w 130"/>
                  <a:gd name="T29" fmla="*/ 15 h 95"/>
                  <a:gd name="T30" fmla="*/ 29 w 130"/>
                  <a:gd name="T31" fmla="*/ 13 h 95"/>
                  <a:gd name="T32" fmla="*/ 29 w 130"/>
                  <a:gd name="T33" fmla="*/ 10 h 95"/>
                  <a:gd name="T34" fmla="*/ 29 w 130"/>
                  <a:gd name="T35" fmla="*/ 8 h 95"/>
                  <a:gd name="T36" fmla="*/ 28 w 130"/>
                  <a:gd name="T37" fmla="*/ 6 h 95"/>
                  <a:gd name="T38" fmla="*/ 27 w 130"/>
                  <a:gd name="T39" fmla="*/ 5 h 95"/>
                  <a:gd name="T40" fmla="*/ 25 w 130"/>
                  <a:gd name="T41" fmla="*/ 3 h 95"/>
                  <a:gd name="T42" fmla="*/ 23 w 130"/>
                  <a:gd name="T43" fmla="*/ 2 h 95"/>
                  <a:gd name="T44" fmla="*/ 20 w 130"/>
                  <a:gd name="T45" fmla="*/ 1 h 95"/>
                  <a:gd name="T46" fmla="*/ 17 w 130"/>
                  <a:gd name="T47" fmla="*/ 0 h 95"/>
                  <a:gd name="T48" fmla="*/ 15 w 130"/>
                  <a:gd name="T49" fmla="*/ 0 h 95"/>
                  <a:gd name="T50" fmla="*/ 12 w 130"/>
                  <a:gd name="T51" fmla="*/ 0 h 95"/>
                  <a:gd name="T52" fmla="*/ 9 w 130"/>
                  <a:gd name="T53" fmla="*/ 1 h 95"/>
                  <a:gd name="T54" fmla="*/ 6 w 130"/>
                  <a:gd name="T55" fmla="*/ 2 h 95"/>
                  <a:gd name="T56" fmla="*/ 4 w 130"/>
                  <a:gd name="T57" fmla="*/ 3 h 95"/>
                  <a:gd name="T58" fmla="*/ 2 w 130"/>
                  <a:gd name="T59" fmla="*/ 5 h 95"/>
                  <a:gd name="T60" fmla="*/ 1 w 130"/>
                  <a:gd name="T61" fmla="*/ 6 h 95"/>
                  <a:gd name="T62" fmla="*/ 0 w 130"/>
                  <a:gd name="T63" fmla="*/ 8 h 95"/>
                  <a:gd name="T64" fmla="*/ 0 w 130"/>
                  <a:gd name="T65" fmla="*/ 10 h 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0"/>
                  <a:gd name="T100" fmla="*/ 0 h 95"/>
                  <a:gd name="T101" fmla="*/ 130 w 130"/>
                  <a:gd name="T102" fmla="*/ 95 h 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0" h="95">
                    <a:moveTo>
                      <a:pt x="0" y="47"/>
                    </a:moveTo>
                    <a:lnTo>
                      <a:pt x="1" y="57"/>
                    </a:lnTo>
                    <a:lnTo>
                      <a:pt x="5" y="66"/>
                    </a:lnTo>
                    <a:lnTo>
                      <a:pt x="10" y="74"/>
                    </a:lnTo>
                    <a:lnTo>
                      <a:pt x="18" y="80"/>
                    </a:lnTo>
                    <a:lnTo>
                      <a:pt x="27" y="87"/>
                    </a:lnTo>
                    <a:lnTo>
                      <a:pt x="39" y="91"/>
                    </a:lnTo>
                    <a:lnTo>
                      <a:pt x="52" y="93"/>
                    </a:lnTo>
                    <a:lnTo>
                      <a:pt x="65" y="95"/>
                    </a:lnTo>
                    <a:lnTo>
                      <a:pt x="78" y="93"/>
                    </a:lnTo>
                    <a:lnTo>
                      <a:pt x="91" y="91"/>
                    </a:lnTo>
                    <a:lnTo>
                      <a:pt x="101" y="87"/>
                    </a:lnTo>
                    <a:lnTo>
                      <a:pt x="112" y="80"/>
                    </a:lnTo>
                    <a:lnTo>
                      <a:pt x="120" y="74"/>
                    </a:lnTo>
                    <a:lnTo>
                      <a:pt x="125" y="66"/>
                    </a:lnTo>
                    <a:lnTo>
                      <a:pt x="129" y="57"/>
                    </a:lnTo>
                    <a:lnTo>
                      <a:pt x="130" y="47"/>
                    </a:lnTo>
                    <a:lnTo>
                      <a:pt x="129" y="38"/>
                    </a:lnTo>
                    <a:lnTo>
                      <a:pt x="125" y="28"/>
                    </a:lnTo>
                    <a:lnTo>
                      <a:pt x="120" y="21"/>
                    </a:lnTo>
                    <a:lnTo>
                      <a:pt x="112" y="13"/>
                    </a:lnTo>
                    <a:lnTo>
                      <a:pt x="101" y="8"/>
                    </a:lnTo>
                    <a:lnTo>
                      <a:pt x="91" y="4"/>
                    </a:lnTo>
                    <a:lnTo>
                      <a:pt x="78" y="1"/>
                    </a:lnTo>
                    <a:lnTo>
                      <a:pt x="65" y="0"/>
                    </a:lnTo>
                    <a:lnTo>
                      <a:pt x="52" y="1"/>
                    </a:lnTo>
                    <a:lnTo>
                      <a:pt x="39" y="4"/>
                    </a:lnTo>
                    <a:lnTo>
                      <a:pt x="27" y="8"/>
                    </a:lnTo>
                    <a:lnTo>
                      <a:pt x="18" y="13"/>
                    </a:lnTo>
                    <a:lnTo>
                      <a:pt x="10" y="21"/>
                    </a:lnTo>
                    <a:lnTo>
                      <a:pt x="5" y="28"/>
                    </a:lnTo>
                    <a:lnTo>
                      <a:pt x="1" y="38"/>
                    </a:lnTo>
                    <a:lnTo>
                      <a:pt x="0" y="47"/>
                    </a:lnTo>
                    <a:close/>
                  </a:path>
                </a:pathLst>
              </a:custGeom>
              <a:solidFill>
                <a:srgbClr val="000000"/>
              </a:solidFill>
              <a:ln w="9525">
                <a:noFill/>
                <a:round/>
                <a:headEnd/>
                <a:tailEnd/>
              </a:ln>
            </p:spPr>
            <p:txBody>
              <a:bodyPr/>
              <a:lstStyle/>
              <a:p>
                <a:pPr rtl="0"/>
                <a:endParaRPr lang="en-US" sz="3800"/>
              </a:p>
            </p:txBody>
          </p:sp>
          <p:sp>
            <p:nvSpPr>
              <p:cNvPr id="41777" name="Freeform 817"/>
              <p:cNvSpPr>
                <a:spLocks/>
              </p:cNvSpPr>
              <p:nvPr/>
            </p:nvSpPr>
            <p:spPr bwMode="auto">
              <a:xfrm flipH="1">
                <a:off x="363" y="1350"/>
                <a:ext cx="49" cy="134"/>
              </a:xfrm>
              <a:custGeom>
                <a:avLst/>
                <a:gdLst>
                  <a:gd name="T0" fmla="*/ 4 w 218"/>
                  <a:gd name="T1" fmla="*/ 0 h 582"/>
                  <a:gd name="T2" fmla="*/ 2 w 218"/>
                  <a:gd name="T3" fmla="*/ 1 h 582"/>
                  <a:gd name="T4" fmla="*/ 1 w 218"/>
                  <a:gd name="T5" fmla="*/ 3 h 582"/>
                  <a:gd name="T6" fmla="*/ 0 w 218"/>
                  <a:gd name="T7" fmla="*/ 5 h 582"/>
                  <a:gd name="T8" fmla="*/ 0 w 218"/>
                  <a:gd name="T9" fmla="*/ 7 h 582"/>
                  <a:gd name="T10" fmla="*/ 39 w 218"/>
                  <a:gd name="T11" fmla="*/ 130 h 582"/>
                  <a:gd name="T12" fmla="*/ 40 w 218"/>
                  <a:gd name="T13" fmla="*/ 132 h 582"/>
                  <a:gd name="T14" fmla="*/ 42 w 218"/>
                  <a:gd name="T15" fmla="*/ 133 h 582"/>
                  <a:gd name="T16" fmla="*/ 44 w 218"/>
                  <a:gd name="T17" fmla="*/ 134 h 582"/>
                  <a:gd name="T18" fmla="*/ 46 w 218"/>
                  <a:gd name="T19" fmla="*/ 134 h 582"/>
                  <a:gd name="T20" fmla="*/ 47 w 218"/>
                  <a:gd name="T21" fmla="*/ 133 h 582"/>
                  <a:gd name="T22" fmla="*/ 49 w 218"/>
                  <a:gd name="T23" fmla="*/ 131 h 582"/>
                  <a:gd name="T24" fmla="*/ 49 w 218"/>
                  <a:gd name="T25" fmla="*/ 129 h 582"/>
                  <a:gd name="T26" fmla="*/ 49 w 218"/>
                  <a:gd name="T27" fmla="*/ 127 h 582"/>
                  <a:gd name="T28" fmla="*/ 10 w 218"/>
                  <a:gd name="T29" fmla="*/ 4 h 582"/>
                  <a:gd name="T30" fmla="*/ 9 w 218"/>
                  <a:gd name="T31" fmla="*/ 2 h 582"/>
                  <a:gd name="T32" fmla="*/ 7 w 218"/>
                  <a:gd name="T33" fmla="*/ 1 h 582"/>
                  <a:gd name="T34" fmla="*/ 6 w 218"/>
                  <a:gd name="T35" fmla="*/ 0 h 582"/>
                  <a:gd name="T36" fmla="*/ 4 w 218"/>
                  <a:gd name="T37" fmla="*/ 0 h 58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582"/>
                  <a:gd name="T59" fmla="*/ 218 w 218"/>
                  <a:gd name="T60" fmla="*/ 582 h 58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582">
                    <a:moveTo>
                      <a:pt x="16" y="1"/>
                    </a:moveTo>
                    <a:lnTo>
                      <a:pt x="8" y="5"/>
                    </a:lnTo>
                    <a:lnTo>
                      <a:pt x="3" y="13"/>
                    </a:lnTo>
                    <a:lnTo>
                      <a:pt x="0" y="21"/>
                    </a:lnTo>
                    <a:lnTo>
                      <a:pt x="1" y="29"/>
                    </a:lnTo>
                    <a:lnTo>
                      <a:pt x="175" y="566"/>
                    </a:lnTo>
                    <a:lnTo>
                      <a:pt x="179" y="574"/>
                    </a:lnTo>
                    <a:lnTo>
                      <a:pt x="187" y="579"/>
                    </a:lnTo>
                    <a:lnTo>
                      <a:pt x="195" y="582"/>
                    </a:lnTo>
                    <a:lnTo>
                      <a:pt x="204" y="580"/>
                    </a:lnTo>
                    <a:lnTo>
                      <a:pt x="211" y="577"/>
                    </a:lnTo>
                    <a:lnTo>
                      <a:pt x="216" y="570"/>
                    </a:lnTo>
                    <a:lnTo>
                      <a:pt x="218" y="562"/>
                    </a:lnTo>
                    <a:lnTo>
                      <a:pt x="217" y="553"/>
                    </a:lnTo>
                    <a:lnTo>
                      <a:pt x="43" y="16"/>
                    </a:lnTo>
                    <a:lnTo>
                      <a:pt x="39" y="8"/>
                    </a:lnTo>
                    <a:lnTo>
                      <a:pt x="32" y="3"/>
                    </a:lnTo>
                    <a:lnTo>
                      <a:pt x="25" y="0"/>
                    </a:lnTo>
                    <a:lnTo>
                      <a:pt x="16" y="1"/>
                    </a:lnTo>
                    <a:close/>
                  </a:path>
                </a:pathLst>
              </a:custGeom>
              <a:solidFill>
                <a:srgbClr val="000000"/>
              </a:solidFill>
              <a:ln w="9525">
                <a:noFill/>
                <a:round/>
                <a:headEnd/>
                <a:tailEnd/>
              </a:ln>
            </p:spPr>
            <p:txBody>
              <a:bodyPr/>
              <a:lstStyle/>
              <a:p>
                <a:pPr rtl="0"/>
                <a:endParaRPr lang="en-US" sz="3800"/>
              </a:p>
            </p:txBody>
          </p:sp>
          <p:sp>
            <p:nvSpPr>
              <p:cNvPr id="41778" name="Freeform 818"/>
              <p:cNvSpPr>
                <a:spLocks/>
              </p:cNvSpPr>
              <p:nvPr/>
            </p:nvSpPr>
            <p:spPr bwMode="auto">
              <a:xfrm flipH="1">
                <a:off x="443" y="1364"/>
                <a:ext cx="49" cy="53"/>
              </a:xfrm>
              <a:custGeom>
                <a:avLst/>
                <a:gdLst>
                  <a:gd name="T0" fmla="*/ 8 w 213"/>
                  <a:gd name="T1" fmla="*/ 8 h 230"/>
                  <a:gd name="T2" fmla="*/ 3 w 213"/>
                  <a:gd name="T3" fmla="*/ 15 h 230"/>
                  <a:gd name="T4" fmla="*/ 0 w 213"/>
                  <a:gd name="T5" fmla="*/ 26 h 230"/>
                  <a:gd name="T6" fmla="*/ 0 w 213"/>
                  <a:gd name="T7" fmla="*/ 39 h 230"/>
                  <a:gd name="T8" fmla="*/ 1 w 213"/>
                  <a:gd name="T9" fmla="*/ 48 h 230"/>
                  <a:gd name="T10" fmla="*/ 4 w 213"/>
                  <a:gd name="T11" fmla="*/ 51 h 230"/>
                  <a:gd name="T12" fmla="*/ 8 w 213"/>
                  <a:gd name="T13" fmla="*/ 50 h 230"/>
                  <a:gd name="T14" fmla="*/ 10 w 213"/>
                  <a:gd name="T15" fmla="*/ 47 h 230"/>
                  <a:gd name="T16" fmla="*/ 10 w 213"/>
                  <a:gd name="T17" fmla="*/ 32 h 230"/>
                  <a:gd name="T18" fmla="*/ 14 w 213"/>
                  <a:gd name="T19" fmla="*/ 16 h 230"/>
                  <a:gd name="T20" fmla="*/ 19 w 213"/>
                  <a:gd name="T21" fmla="*/ 12 h 230"/>
                  <a:gd name="T22" fmla="*/ 23 w 213"/>
                  <a:gd name="T23" fmla="*/ 10 h 230"/>
                  <a:gd name="T24" fmla="*/ 26 w 213"/>
                  <a:gd name="T25" fmla="*/ 10 h 230"/>
                  <a:gd name="T26" fmla="*/ 28 w 213"/>
                  <a:gd name="T27" fmla="*/ 10 h 230"/>
                  <a:gd name="T28" fmla="*/ 29 w 213"/>
                  <a:gd name="T29" fmla="*/ 10 h 230"/>
                  <a:gd name="T30" fmla="*/ 29 w 213"/>
                  <a:gd name="T31" fmla="*/ 11 h 230"/>
                  <a:gd name="T32" fmla="*/ 31 w 213"/>
                  <a:gd name="T33" fmla="*/ 11 h 230"/>
                  <a:gd name="T34" fmla="*/ 33 w 213"/>
                  <a:gd name="T35" fmla="*/ 12 h 230"/>
                  <a:gd name="T36" fmla="*/ 38 w 213"/>
                  <a:gd name="T37" fmla="*/ 22 h 230"/>
                  <a:gd name="T38" fmla="*/ 39 w 213"/>
                  <a:gd name="T39" fmla="*/ 41 h 230"/>
                  <a:gd name="T40" fmla="*/ 38 w 213"/>
                  <a:gd name="T41" fmla="*/ 49 h 230"/>
                  <a:gd name="T42" fmla="*/ 40 w 213"/>
                  <a:gd name="T43" fmla="*/ 52 h 230"/>
                  <a:gd name="T44" fmla="*/ 44 w 213"/>
                  <a:gd name="T45" fmla="*/ 53 h 230"/>
                  <a:gd name="T46" fmla="*/ 47 w 213"/>
                  <a:gd name="T47" fmla="*/ 51 h 230"/>
                  <a:gd name="T48" fmla="*/ 48 w 213"/>
                  <a:gd name="T49" fmla="*/ 47 h 230"/>
                  <a:gd name="T50" fmla="*/ 49 w 213"/>
                  <a:gd name="T51" fmla="*/ 38 h 230"/>
                  <a:gd name="T52" fmla="*/ 49 w 213"/>
                  <a:gd name="T53" fmla="*/ 26 h 230"/>
                  <a:gd name="T54" fmla="*/ 46 w 213"/>
                  <a:gd name="T55" fmla="*/ 13 h 230"/>
                  <a:gd name="T56" fmla="*/ 41 w 213"/>
                  <a:gd name="T57" fmla="*/ 6 h 230"/>
                  <a:gd name="T58" fmla="*/ 39 w 213"/>
                  <a:gd name="T59" fmla="*/ 4 h 230"/>
                  <a:gd name="T60" fmla="*/ 35 w 213"/>
                  <a:gd name="T61" fmla="*/ 2 h 230"/>
                  <a:gd name="T62" fmla="*/ 32 w 213"/>
                  <a:gd name="T63" fmla="*/ 1 h 230"/>
                  <a:gd name="T64" fmla="*/ 30 w 213"/>
                  <a:gd name="T65" fmla="*/ 0 h 230"/>
                  <a:gd name="T66" fmla="*/ 31 w 213"/>
                  <a:gd name="T67" fmla="*/ 1 h 230"/>
                  <a:gd name="T68" fmla="*/ 30 w 213"/>
                  <a:gd name="T69" fmla="*/ 0 h 230"/>
                  <a:gd name="T70" fmla="*/ 27 w 213"/>
                  <a:gd name="T71" fmla="*/ 0 h 230"/>
                  <a:gd name="T72" fmla="*/ 21 w 213"/>
                  <a:gd name="T73" fmla="*/ 0 h 230"/>
                  <a:gd name="T74" fmla="*/ 14 w 213"/>
                  <a:gd name="T75" fmla="*/ 2 h 23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3"/>
                  <a:gd name="T115" fmla="*/ 0 h 230"/>
                  <a:gd name="T116" fmla="*/ 213 w 213"/>
                  <a:gd name="T117" fmla="*/ 230 h 23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3" h="230">
                    <a:moveTo>
                      <a:pt x="46" y="21"/>
                    </a:moveTo>
                    <a:lnTo>
                      <a:pt x="33" y="34"/>
                    </a:lnTo>
                    <a:lnTo>
                      <a:pt x="22" y="49"/>
                    </a:lnTo>
                    <a:lnTo>
                      <a:pt x="13" y="67"/>
                    </a:lnTo>
                    <a:lnTo>
                      <a:pt x="6" y="88"/>
                    </a:lnTo>
                    <a:lnTo>
                      <a:pt x="2" y="113"/>
                    </a:lnTo>
                    <a:lnTo>
                      <a:pt x="0" y="139"/>
                    </a:lnTo>
                    <a:lnTo>
                      <a:pt x="0" y="169"/>
                    </a:lnTo>
                    <a:lnTo>
                      <a:pt x="1" y="200"/>
                    </a:lnTo>
                    <a:lnTo>
                      <a:pt x="3" y="209"/>
                    </a:lnTo>
                    <a:lnTo>
                      <a:pt x="9" y="216"/>
                    </a:lnTo>
                    <a:lnTo>
                      <a:pt x="16" y="220"/>
                    </a:lnTo>
                    <a:lnTo>
                      <a:pt x="24" y="221"/>
                    </a:lnTo>
                    <a:lnTo>
                      <a:pt x="33" y="218"/>
                    </a:lnTo>
                    <a:lnTo>
                      <a:pt x="40" y="213"/>
                    </a:lnTo>
                    <a:lnTo>
                      <a:pt x="44" y="205"/>
                    </a:lnTo>
                    <a:lnTo>
                      <a:pt x="45" y="196"/>
                    </a:lnTo>
                    <a:lnTo>
                      <a:pt x="44" y="139"/>
                    </a:lnTo>
                    <a:lnTo>
                      <a:pt x="49" y="97"/>
                    </a:lnTo>
                    <a:lnTo>
                      <a:pt x="61" y="71"/>
                    </a:lnTo>
                    <a:lnTo>
                      <a:pt x="74" y="56"/>
                    </a:lnTo>
                    <a:lnTo>
                      <a:pt x="81" y="51"/>
                    </a:lnTo>
                    <a:lnTo>
                      <a:pt x="91" y="47"/>
                    </a:lnTo>
                    <a:lnTo>
                      <a:pt x="98" y="44"/>
                    </a:lnTo>
                    <a:lnTo>
                      <a:pt x="106" y="44"/>
                    </a:lnTo>
                    <a:lnTo>
                      <a:pt x="113" y="44"/>
                    </a:lnTo>
                    <a:lnTo>
                      <a:pt x="118" y="44"/>
                    </a:lnTo>
                    <a:lnTo>
                      <a:pt x="122" y="45"/>
                    </a:lnTo>
                    <a:lnTo>
                      <a:pt x="123" y="45"/>
                    </a:lnTo>
                    <a:lnTo>
                      <a:pt x="124" y="45"/>
                    </a:lnTo>
                    <a:lnTo>
                      <a:pt x="126" y="45"/>
                    </a:lnTo>
                    <a:lnTo>
                      <a:pt x="126" y="47"/>
                    </a:lnTo>
                    <a:lnTo>
                      <a:pt x="127" y="47"/>
                    </a:lnTo>
                    <a:lnTo>
                      <a:pt x="133" y="48"/>
                    </a:lnTo>
                    <a:lnTo>
                      <a:pt x="140" y="51"/>
                    </a:lnTo>
                    <a:lnTo>
                      <a:pt x="145" y="54"/>
                    </a:lnTo>
                    <a:lnTo>
                      <a:pt x="150" y="60"/>
                    </a:lnTo>
                    <a:lnTo>
                      <a:pt x="165" y="94"/>
                    </a:lnTo>
                    <a:lnTo>
                      <a:pt x="170" y="135"/>
                    </a:lnTo>
                    <a:lnTo>
                      <a:pt x="169" y="176"/>
                    </a:lnTo>
                    <a:lnTo>
                      <a:pt x="166" y="204"/>
                    </a:lnTo>
                    <a:lnTo>
                      <a:pt x="166" y="213"/>
                    </a:lnTo>
                    <a:lnTo>
                      <a:pt x="169" y="221"/>
                    </a:lnTo>
                    <a:lnTo>
                      <a:pt x="175" y="226"/>
                    </a:lnTo>
                    <a:lnTo>
                      <a:pt x="183" y="230"/>
                    </a:lnTo>
                    <a:lnTo>
                      <a:pt x="192" y="229"/>
                    </a:lnTo>
                    <a:lnTo>
                      <a:pt x="200" y="226"/>
                    </a:lnTo>
                    <a:lnTo>
                      <a:pt x="205" y="220"/>
                    </a:lnTo>
                    <a:lnTo>
                      <a:pt x="209" y="212"/>
                    </a:lnTo>
                    <a:lnTo>
                      <a:pt x="210" y="203"/>
                    </a:lnTo>
                    <a:lnTo>
                      <a:pt x="211" y="186"/>
                    </a:lnTo>
                    <a:lnTo>
                      <a:pt x="213" y="165"/>
                    </a:lnTo>
                    <a:lnTo>
                      <a:pt x="213" y="139"/>
                    </a:lnTo>
                    <a:lnTo>
                      <a:pt x="211" y="112"/>
                    </a:lnTo>
                    <a:lnTo>
                      <a:pt x="206" y="83"/>
                    </a:lnTo>
                    <a:lnTo>
                      <a:pt x="198" y="57"/>
                    </a:lnTo>
                    <a:lnTo>
                      <a:pt x="185" y="34"/>
                    </a:lnTo>
                    <a:lnTo>
                      <a:pt x="180" y="27"/>
                    </a:lnTo>
                    <a:lnTo>
                      <a:pt x="175" y="22"/>
                    </a:lnTo>
                    <a:lnTo>
                      <a:pt x="169" y="17"/>
                    </a:lnTo>
                    <a:lnTo>
                      <a:pt x="162" y="12"/>
                    </a:lnTo>
                    <a:lnTo>
                      <a:pt x="154" y="9"/>
                    </a:lnTo>
                    <a:lnTo>
                      <a:pt x="146" y="6"/>
                    </a:lnTo>
                    <a:lnTo>
                      <a:pt x="139" y="4"/>
                    </a:lnTo>
                    <a:lnTo>
                      <a:pt x="131" y="2"/>
                    </a:lnTo>
                    <a:lnTo>
                      <a:pt x="132" y="2"/>
                    </a:lnTo>
                    <a:lnTo>
                      <a:pt x="133" y="2"/>
                    </a:lnTo>
                    <a:lnTo>
                      <a:pt x="133" y="4"/>
                    </a:lnTo>
                    <a:lnTo>
                      <a:pt x="135" y="4"/>
                    </a:lnTo>
                    <a:lnTo>
                      <a:pt x="132" y="2"/>
                    </a:lnTo>
                    <a:lnTo>
                      <a:pt x="126" y="1"/>
                    </a:lnTo>
                    <a:lnTo>
                      <a:pt x="117" y="0"/>
                    </a:lnTo>
                    <a:lnTo>
                      <a:pt x="105" y="0"/>
                    </a:lnTo>
                    <a:lnTo>
                      <a:pt x="91" y="1"/>
                    </a:lnTo>
                    <a:lnTo>
                      <a:pt x="76" y="4"/>
                    </a:lnTo>
                    <a:lnTo>
                      <a:pt x="61" y="10"/>
                    </a:lnTo>
                    <a:lnTo>
                      <a:pt x="46" y="21"/>
                    </a:lnTo>
                    <a:close/>
                  </a:path>
                </a:pathLst>
              </a:custGeom>
              <a:solidFill>
                <a:srgbClr val="000000"/>
              </a:solidFill>
              <a:ln w="9525">
                <a:noFill/>
                <a:round/>
                <a:headEnd/>
                <a:tailEnd/>
              </a:ln>
            </p:spPr>
            <p:txBody>
              <a:bodyPr/>
              <a:lstStyle/>
              <a:p>
                <a:pPr rtl="0"/>
                <a:endParaRPr lang="en-US" sz="3800"/>
              </a:p>
            </p:txBody>
          </p:sp>
          <p:sp>
            <p:nvSpPr>
              <p:cNvPr id="41779" name="Freeform 819"/>
              <p:cNvSpPr>
                <a:spLocks/>
              </p:cNvSpPr>
              <p:nvPr/>
            </p:nvSpPr>
            <p:spPr bwMode="auto">
              <a:xfrm flipH="1">
                <a:off x="541" y="1408"/>
                <a:ext cx="179" cy="66"/>
              </a:xfrm>
              <a:custGeom>
                <a:avLst/>
                <a:gdLst>
                  <a:gd name="T0" fmla="*/ 1 w 778"/>
                  <a:gd name="T1" fmla="*/ 60 h 286"/>
                  <a:gd name="T2" fmla="*/ 0 w 778"/>
                  <a:gd name="T3" fmla="*/ 66 h 286"/>
                  <a:gd name="T4" fmla="*/ 179 w 778"/>
                  <a:gd name="T5" fmla="*/ 66 h 286"/>
                  <a:gd name="T6" fmla="*/ 178 w 778"/>
                  <a:gd name="T7" fmla="*/ 60 h 286"/>
                  <a:gd name="T8" fmla="*/ 176 w 778"/>
                  <a:gd name="T9" fmla="*/ 54 h 286"/>
                  <a:gd name="T10" fmla="*/ 174 w 778"/>
                  <a:gd name="T11" fmla="*/ 47 h 286"/>
                  <a:gd name="T12" fmla="*/ 171 w 778"/>
                  <a:gd name="T13" fmla="*/ 41 h 286"/>
                  <a:gd name="T14" fmla="*/ 168 w 778"/>
                  <a:gd name="T15" fmla="*/ 36 h 286"/>
                  <a:gd name="T16" fmla="*/ 164 w 778"/>
                  <a:gd name="T17" fmla="*/ 31 h 286"/>
                  <a:gd name="T18" fmla="*/ 159 w 778"/>
                  <a:gd name="T19" fmla="*/ 26 h 286"/>
                  <a:gd name="T20" fmla="*/ 154 w 778"/>
                  <a:gd name="T21" fmla="*/ 21 h 286"/>
                  <a:gd name="T22" fmla="*/ 148 w 778"/>
                  <a:gd name="T23" fmla="*/ 17 h 286"/>
                  <a:gd name="T24" fmla="*/ 142 w 778"/>
                  <a:gd name="T25" fmla="*/ 13 h 286"/>
                  <a:gd name="T26" fmla="*/ 136 w 778"/>
                  <a:gd name="T27" fmla="*/ 10 h 286"/>
                  <a:gd name="T28" fmla="*/ 129 w 778"/>
                  <a:gd name="T29" fmla="*/ 7 h 286"/>
                  <a:gd name="T30" fmla="*/ 121 w 778"/>
                  <a:gd name="T31" fmla="*/ 4 h 286"/>
                  <a:gd name="T32" fmla="*/ 114 w 778"/>
                  <a:gd name="T33" fmla="*/ 3 h 286"/>
                  <a:gd name="T34" fmla="*/ 106 w 778"/>
                  <a:gd name="T35" fmla="*/ 1 h 286"/>
                  <a:gd name="T36" fmla="*/ 98 w 778"/>
                  <a:gd name="T37" fmla="*/ 0 h 286"/>
                  <a:gd name="T38" fmla="*/ 90 w 778"/>
                  <a:gd name="T39" fmla="*/ 0 h 286"/>
                  <a:gd name="T40" fmla="*/ 82 w 778"/>
                  <a:gd name="T41" fmla="*/ 0 h 286"/>
                  <a:gd name="T42" fmla="*/ 74 w 778"/>
                  <a:gd name="T43" fmla="*/ 1 h 286"/>
                  <a:gd name="T44" fmla="*/ 66 w 778"/>
                  <a:gd name="T45" fmla="*/ 3 h 286"/>
                  <a:gd name="T46" fmla="*/ 58 w 778"/>
                  <a:gd name="T47" fmla="*/ 4 h 286"/>
                  <a:gd name="T48" fmla="*/ 51 w 778"/>
                  <a:gd name="T49" fmla="*/ 7 h 286"/>
                  <a:gd name="T50" fmla="*/ 44 w 778"/>
                  <a:gd name="T51" fmla="*/ 10 h 286"/>
                  <a:gd name="T52" fmla="*/ 38 w 778"/>
                  <a:gd name="T53" fmla="*/ 13 h 286"/>
                  <a:gd name="T54" fmla="*/ 31 w 778"/>
                  <a:gd name="T55" fmla="*/ 17 h 286"/>
                  <a:gd name="T56" fmla="*/ 26 w 778"/>
                  <a:gd name="T57" fmla="*/ 21 h 286"/>
                  <a:gd name="T58" fmla="*/ 20 w 778"/>
                  <a:gd name="T59" fmla="*/ 26 h 286"/>
                  <a:gd name="T60" fmla="*/ 15 w 778"/>
                  <a:gd name="T61" fmla="*/ 31 h 286"/>
                  <a:gd name="T62" fmla="*/ 11 w 778"/>
                  <a:gd name="T63" fmla="*/ 36 h 286"/>
                  <a:gd name="T64" fmla="*/ 8 w 778"/>
                  <a:gd name="T65" fmla="*/ 42 h 286"/>
                  <a:gd name="T66" fmla="*/ 5 w 778"/>
                  <a:gd name="T67" fmla="*/ 48 h 286"/>
                  <a:gd name="T68" fmla="*/ 3 w 778"/>
                  <a:gd name="T69" fmla="*/ 54 h 286"/>
                  <a:gd name="T70" fmla="*/ 1 w 778"/>
                  <a:gd name="T71" fmla="*/ 60 h 2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78"/>
                  <a:gd name="T109" fmla="*/ 0 h 286"/>
                  <a:gd name="T110" fmla="*/ 778 w 778"/>
                  <a:gd name="T111" fmla="*/ 286 h 28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78" h="286">
                    <a:moveTo>
                      <a:pt x="4" y="260"/>
                    </a:moveTo>
                    <a:lnTo>
                      <a:pt x="0" y="286"/>
                    </a:lnTo>
                    <a:lnTo>
                      <a:pt x="778" y="286"/>
                    </a:lnTo>
                    <a:lnTo>
                      <a:pt x="774" y="260"/>
                    </a:lnTo>
                    <a:lnTo>
                      <a:pt x="767" y="233"/>
                    </a:lnTo>
                    <a:lnTo>
                      <a:pt x="757" y="205"/>
                    </a:lnTo>
                    <a:lnTo>
                      <a:pt x="744" y="179"/>
                    </a:lnTo>
                    <a:lnTo>
                      <a:pt x="730" y="156"/>
                    </a:lnTo>
                    <a:lnTo>
                      <a:pt x="711" y="133"/>
                    </a:lnTo>
                    <a:lnTo>
                      <a:pt x="691" y="112"/>
                    </a:lnTo>
                    <a:lnTo>
                      <a:pt x="669" y="91"/>
                    </a:lnTo>
                    <a:lnTo>
                      <a:pt x="644" y="73"/>
                    </a:lnTo>
                    <a:lnTo>
                      <a:pt x="618" y="57"/>
                    </a:lnTo>
                    <a:lnTo>
                      <a:pt x="589" y="43"/>
                    </a:lnTo>
                    <a:lnTo>
                      <a:pt x="559" y="30"/>
                    </a:lnTo>
                    <a:lnTo>
                      <a:pt x="528" y="19"/>
                    </a:lnTo>
                    <a:lnTo>
                      <a:pt x="496" y="12"/>
                    </a:lnTo>
                    <a:lnTo>
                      <a:pt x="462" y="5"/>
                    </a:lnTo>
                    <a:lnTo>
                      <a:pt x="427" y="1"/>
                    </a:lnTo>
                    <a:lnTo>
                      <a:pt x="390" y="0"/>
                    </a:lnTo>
                    <a:lnTo>
                      <a:pt x="355" y="1"/>
                    </a:lnTo>
                    <a:lnTo>
                      <a:pt x="320" y="5"/>
                    </a:lnTo>
                    <a:lnTo>
                      <a:pt x="285" y="12"/>
                    </a:lnTo>
                    <a:lnTo>
                      <a:pt x="253" y="19"/>
                    </a:lnTo>
                    <a:lnTo>
                      <a:pt x="221" y="30"/>
                    </a:lnTo>
                    <a:lnTo>
                      <a:pt x="191" y="43"/>
                    </a:lnTo>
                    <a:lnTo>
                      <a:pt x="163" y="58"/>
                    </a:lnTo>
                    <a:lnTo>
                      <a:pt x="136" y="74"/>
                    </a:lnTo>
                    <a:lnTo>
                      <a:pt x="111" y="92"/>
                    </a:lnTo>
                    <a:lnTo>
                      <a:pt x="87" y="113"/>
                    </a:lnTo>
                    <a:lnTo>
                      <a:pt x="67" y="134"/>
                    </a:lnTo>
                    <a:lnTo>
                      <a:pt x="48" y="157"/>
                    </a:lnTo>
                    <a:lnTo>
                      <a:pt x="34" y="181"/>
                    </a:lnTo>
                    <a:lnTo>
                      <a:pt x="21" y="207"/>
                    </a:lnTo>
                    <a:lnTo>
                      <a:pt x="11" y="233"/>
                    </a:lnTo>
                    <a:lnTo>
                      <a:pt x="4" y="260"/>
                    </a:lnTo>
                    <a:close/>
                  </a:path>
                </a:pathLst>
              </a:custGeom>
              <a:solidFill>
                <a:srgbClr val="000000"/>
              </a:solidFill>
              <a:ln w="9525">
                <a:noFill/>
                <a:round/>
                <a:headEnd/>
                <a:tailEnd/>
              </a:ln>
            </p:spPr>
            <p:txBody>
              <a:bodyPr/>
              <a:lstStyle/>
              <a:p>
                <a:pPr rtl="0"/>
                <a:endParaRPr lang="en-US" sz="3800"/>
              </a:p>
            </p:txBody>
          </p:sp>
          <p:sp>
            <p:nvSpPr>
              <p:cNvPr id="41780" name="Freeform 820"/>
              <p:cNvSpPr>
                <a:spLocks/>
              </p:cNvSpPr>
              <p:nvPr/>
            </p:nvSpPr>
            <p:spPr bwMode="auto">
              <a:xfrm flipH="1">
                <a:off x="554" y="1418"/>
                <a:ext cx="153" cy="45"/>
              </a:xfrm>
              <a:custGeom>
                <a:avLst/>
                <a:gdLst>
                  <a:gd name="T0" fmla="*/ 77 w 666"/>
                  <a:gd name="T1" fmla="*/ 0 h 198"/>
                  <a:gd name="T2" fmla="*/ 83 w 666"/>
                  <a:gd name="T3" fmla="*/ 0 h 198"/>
                  <a:gd name="T4" fmla="*/ 90 w 666"/>
                  <a:gd name="T5" fmla="*/ 1 h 198"/>
                  <a:gd name="T6" fmla="*/ 96 w 666"/>
                  <a:gd name="T7" fmla="*/ 2 h 198"/>
                  <a:gd name="T8" fmla="*/ 103 w 666"/>
                  <a:gd name="T9" fmla="*/ 3 h 198"/>
                  <a:gd name="T10" fmla="*/ 109 w 666"/>
                  <a:gd name="T11" fmla="*/ 5 h 198"/>
                  <a:gd name="T12" fmla="*/ 114 w 666"/>
                  <a:gd name="T13" fmla="*/ 8 h 198"/>
                  <a:gd name="T14" fmla="*/ 120 w 666"/>
                  <a:gd name="T15" fmla="*/ 10 h 198"/>
                  <a:gd name="T16" fmla="*/ 125 w 666"/>
                  <a:gd name="T17" fmla="*/ 13 h 198"/>
                  <a:gd name="T18" fmla="*/ 130 w 666"/>
                  <a:gd name="T19" fmla="*/ 16 h 198"/>
                  <a:gd name="T20" fmla="*/ 135 w 666"/>
                  <a:gd name="T21" fmla="*/ 19 h 198"/>
                  <a:gd name="T22" fmla="*/ 139 w 666"/>
                  <a:gd name="T23" fmla="*/ 23 h 198"/>
                  <a:gd name="T24" fmla="*/ 142 w 666"/>
                  <a:gd name="T25" fmla="*/ 27 h 198"/>
                  <a:gd name="T26" fmla="*/ 146 w 666"/>
                  <a:gd name="T27" fmla="*/ 31 h 198"/>
                  <a:gd name="T28" fmla="*/ 149 w 666"/>
                  <a:gd name="T29" fmla="*/ 35 h 198"/>
                  <a:gd name="T30" fmla="*/ 151 w 666"/>
                  <a:gd name="T31" fmla="*/ 40 h 198"/>
                  <a:gd name="T32" fmla="*/ 153 w 666"/>
                  <a:gd name="T33" fmla="*/ 45 h 198"/>
                  <a:gd name="T34" fmla="*/ 149 w 666"/>
                  <a:gd name="T35" fmla="*/ 45 h 198"/>
                  <a:gd name="T36" fmla="*/ 143 w 666"/>
                  <a:gd name="T37" fmla="*/ 45 h 198"/>
                  <a:gd name="T38" fmla="*/ 135 w 666"/>
                  <a:gd name="T39" fmla="*/ 45 h 198"/>
                  <a:gd name="T40" fmla="*/ 126 w 666"/>
                  <a:gd name="T41" fmla="*/ 45 h 198"/>
                  <a:gd name="T42" fmla="*/ 115 w 666"/>
                  <a:gd name="T43" fmla="*/ 45 h 198"/>
                  <a:gd name="T44" fmla="*/ 102 w 666"/>
                  <a:gd name="T45" fmla="*/ 45 h 198"/>
                  <a:gd name="T46" fmla="*/ 90 w 666"/>
                  <a:gd name="T47" fmla="*/ 45 h 198"/>
                  <a:gd name="T48" fmla="*/ 77 w 666"/>
                  <a:gd name="T49" fmla="*/ 45 h 198"/>
                  <a:gd name="T50" fmla="*/ 63 w 666"/>
                  <a:gd name="T51" fmla="*/ 45 h 198"/>
                  <a:gd name="T52" fmla="*/ 51 w 666"/>
                  <a:gd name="T53" fmla="*/ 45 h 198"/>
                  <a:gd name="T54" fmla="*/ 38 w 666"/>
                  <a:gd name="T55" fmla="*/ 45 h 198"/>
                  <a:gd name="T56" fmla="*/ 27 w 666"/>
                  <a:gd name="T57" fmla="*/ 45 h 198"/>
                  <a:gd name="T58" fmla="*/ 18 w 666"/>
                  <a:gd name="T59" fmla="*/ 45 h 198"/>
                  <a:gd name="T60" fmla="*/ 10 w 666"/>
                  <a:gd name="T61" fmla="*/ 45 h 198"/>
                  <a:gd name="T62" fmla="*/ 4 w 666"/>
                  <a:gd name="T63" fmla="*/ 45 h 198"/>
                  <a:gd name="T64" fmla="*/ 0 w 666"/>
                  <a:gd name="T65" fmla="*/ 45 h 198"/>
                  <a:gd name="T66" fmla="*/ 2 w 666"/>
                  <a:gd name="T67" fmla="*/ 40 h 198"/>
                  <a:gd name="T68" fmla="*/ 4 w 666"/>
                  <a:gd name="T69" fmla="*/ 35 h 198"/>
                  <a:gd name="T70" fmla="*/ 7 w 666"/>
                  <a:gd name="T71" fmla="*/ 31 h 198"/>
                  <a:gd name="T72" fmla="*/ 11 w 666"/>
                  <a:gd name="T73" fmla="*/ 27 h 198"/>
                  <a:gd name="T74" fmla="*/ 14 w 666"/>
                  <a:gd name="T75" fmla="*/ 23 h 198"/>
                  <a:gd name="T76" fmla="*/ 19 w 666"/>
                  <a:gd name="T77" fmla="*/ 19 h 198"/>
                  <a:gd name="T78" fmla="*/ 23 w 666"/>
                  <a:gd name="T79" fmla="*/ 16 h 198"/>
                  <a:gd name="T80" fmla="*/ 28 w 666"/>
                  <a:gd name="T81" fmla="*/ 13 h 198"/>
                  <a:gd name="T82" fmla="*/ 33 w 666"/>
                  <a:gd name="T83" fmla="*/ 10 h 198"/>
                  <a:gd name="T84" fmla="*/ 39 w 666"/>
                  <a:gd name="T85" fmla="*/ 8 h 198"/>
                  <a:gd name="T86" fmla="*/ 45 w 666"/>
                  <a:gd name="T87" fmla="*/ 5 h 198"/>
                  <a:gd name="T88" fmla="*/ 51 w 666"/>
                  <a:gd name="T89" fmla="*/ 3 h 198"/>
                  <a:gd name="T90" fmla="*/ 57 w 666"/>
                  <a:gd name="T91" fmla="*/ 2 h 198"/>
                  <a:gd name="T92" fmla="*/ 63 w 666"/>
                  <a:gd name="T93" fmla="*/ 1 h 198"/>
                  <a:gd name="T94" fmla="*/ 70 w 666"/>
                  <a:gd name="T95" fmla="*/ 0 h 198"/>
                  <a:gd name="T96" fmla="*/ 77 w 666"/>
                  <a:gd name="T97" fmla="*/ 0 h 19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66"/>
                  <a:gd name="T148" fmla="*/ 0 h 198"/>
                  <a:gd name="T149" fmla="*/ 666 w 666"/>
                  <a:gd name="T150" fmla="*/ 198 h 19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66" h="198">
                    <a:moveTo>
                      <a:pt x="334" y="0"/>
                    </a:moveTo>
                    <a:lnTo>
                      <a:pt x="363" y="1"/>
                    </a:lnTo>
                    <a:lnTo>
                      <a:pt x="393" y="4"/>
                    </a:lnTo>
                    <a:lnTo>
                      <a:pt x="420" y="8"/>
                    </a:lnTo>
                    <a:lnTo>
                      <a:pt x="447" y="14"/>
                    </a:lnTo>
                    <a:lnTo>
                      <a:pt x="473" y="24"/>
                    </a:lnTo>
                    <a:lnTo>
                      <a:pt x="498" y="33"/>
                    </a:lnTo>
                    <a:lnTo>
                      <a:pt x="523" y="43"/>
                    </a:lnTo>
                    <a:lnTo>
                      <a:pt x="545" y="56"/>
                    </a:lnTo>
                    <a:lnTo>
                      <a:pt x="567" y="70"/>
                    </a:lnTo>
                    <a:lnTo>
                      <a:pt x="587" y="85"/>
                    </a:lnTo>
                    <a:lnTo>
                      <a:pt x="605" y="102"/>
                    </a:lnTo>
                    <a:lnTo>
                      <a:pt x="620" y="119"/>
                    </a:lnTo>
                    <a:lnTo>
                      <a:pt x="635" y="137"/>
                    </a:lnTo>
                    <a:lnTo>
                      <a:pt x="648" y="156"/>
                    </a:lnTo>
                    <a:lnTo>
                      <a:pt x="658" y="177"/>
                    </a:lnTo>
                    <a:lnTo>
                      <a:pt x="666" y="198"/>
                    </a:lnTo>
                    <a:lnTo>
                      <a:pt x="650" y="198"/>
                    </a:lnTo>
                    <a:lnTo>
                      <a:pt x="624" y="198"/>
                    </a:lnTo>
                    <a:lnTo>
                      <a:pt x="589" y="198"/>
                    </a:lnTo>
                    <a:lnTo>
                      <a:pt x="548" y="198"/>
                    </a:lnTo>
                    <a:lnTo>
                      <a:pt x="499" y="198"/>
                    </a:lnTo>
                    <a:lnTo>
                      <a:pt x="446" y="198"/>
                    </a:lnTo>
                    <a:lnTo>
                      <a:pt x="390" y="198"/>
                    </a:lnTo>
                    <a:lnTo>
                      <a:pt x="333" y="198"/>
                    </a:lnTo>
                    <a:lnTo>
                      <a:pt x="276" y="198"/>
                    </a:lnTo>
                    <a:lnTo>
                      <a:pt x="220" y="198"/>
                    </a:lnTo>
                    <a:lnTo>
                      <a:pt x="167" y="198"/>
                    </a:lnTo>
                    <a:lnTo>
                      <a:pt x="119" y="198"/>
                    </a:lnTo>
                    <a:lnTo>
                      <a:pt x="77" y="198"/>
                    </a:lnTo>
                    <a:lnTo>
                      <a:pt x="42" y="198"/>
                    </a:lnTo>
                    <a:lnTo>
                      <a:pt x="16" y="198"/>
                    </a:lnTo>
                    <a:lnTo>
                      <a:pt x="0" y="198"/>
                    </a:lnTo>
                    <a:lnTo>
                      <a:pt x="8" y="177"/>
                    </a:lnTo>
                    <a:lnTo>
                      <a:pt x="18" y="156"/>
                    </a:lnTo>
                    <a:lnTo>
                      <a:pt x="31" y="137"/>
                    </a:lnTo>
                    <a:lnTo>
                      <a:pt x="46" y="119"/>
                    </a:lnTo>
                    <a:lnTo>
                      <a:pt x="63" y="102"/>
                    </a:lnTo>
                    <a:lnTo>
                      <a:pt x="81" y="85"/>
                    </a:lnTo>
                    <a:lnTo>
                      <a:pt x="100" y="70"/>
                    </a:lnTo>
                    <a:lnTo>
                      <a:pt x="121" y="56"/>
                    </a:lnTo>
                    <a:lnTo>
                      <a:pt x="145" y="43"/>
                    </a:lnTo>
                    <a:lnTo>
                      <a:pt x="168" y="33"/>
                    </a:lnTo>
                    <a:lnTo>
                      <a:pt x="194" y="24"/>
                    </a:lnTo>
                    <a:lnTo>
                      <a:pt x="220" y="14"/>
                    </a:lnTo>
                    <a:lnTo>
                      <a:pt x="247" y="8"/>
                    </a:lnTo>
                    <a:lnTo>
                      <a:pt x="276" y="4"/>
                    </a:lnTo>
                    <a:lnTo>
                      <a:pt x="304" y="1"/>
                    </a:lnTo>
                    <a:lnTo>
                      <a:pt x="334" y="0"/>
                    </a:lnTo>
                    <a:close/>
                  </a:path>
                </a:pathLst>
              </a:custGeom>
              <a:solidFill>
                <a:srgbClr val="C0C0C0"/>
              </a:solidFill>
              <a:ln w="9525">
                <a:noFill/>
                <a:round/>
                <a:headEnd/>
                <a:tailEnd/>
              </a:ln>
            </p:spPr>
            <p:txBody>
              <a:bodyPr/>
              <a:lstStyle/>
              <a:p>
                <a:pPr rtl="0"/>
                <a:endParaRPr lang="en-US" sz="3800"/>
              </a:p>
            </p:txBody>
          </p:sp>
          <p:sp>
            <p:nvSpPr>
              <p:cNvPr id="41781" name="Freeform 821"/>
              <p:cNvSpPr>
                <a:spLocks/>
              </p:cNvSpPr>
              <p:nvPr/>
            </p:nvSpPr>
            <p:spPr bwMode="auto">
              <a:xfrm flipH="1">
                <a:off x="541" y="1463"/>
                <a:ext cx="179" cy="31"/>
              </a:xfrm>
              <a:custGeom>
                <a:avLst/>
                <a:gdLst>
                  <a:gd name="T0" fmla="*/ 173 w 778"/>
                  <a:gd name="T1" fmla="*/ 0 h 135"/>
                  <a:gd name="T2" fmla="*/ 2 w 778"/>
                  <a:gd name="T3" fmla="*/ 0 h 135"/>
                  <a:gd name="T4" fmla="*/ 1 w 778"/>
                  <a:gd name="T5" fmla="*/ 4 h 135"/>
                  <a:gd name="T6" fmla="*/ 0 w 778"/>
                  <a:gd name="T7" fmla="*/ 14 h 135"/>
                  <a:gd name="T8" fmla="*/ 0 w 778"/>
                  <a:gd name="T9" fmla="*/ 17 h 135"/>
                  <a:gd name="T10" fmla="*/ 0 w 778"/>
                  <a:gd name="T11" fmla="*/ 20 h 135"/>
                  <a:gd name="T12" fmla="*/ 1 w 778"/>
                  <a:gd name="T13" fmla="*/ 24 h 135"/>
                  <a:gd name="T14" fmla="*/ 2 w 778"/>
                  <a:gd name="T15" fmla="*/ 27 h 135"/>
                  <a:gd name="T16" fmla="*/ 3 w 778"/>
                  <a:gd name="T17" fmla="*/ 31 h 135"/>
                  <a:gd name="T18" fmla="*/ 176 w 778"/>
                  <a:gd name="T19" fmla="*/ 31 h 135"/>
                  <a:gd name="T20" fmla="*/ 177 w 778"/>
                  <a:gd name="T21" fmla="*/ 27 h 135"/>
                  <a:gd name="T22" fmla="*/ 178 w 778"/>
                  <a:gd name="T23" fmla="*/ 24 h 135"/>
                  <a:gd name="T24" fmla="*/ 179 w 778"/>
                  <a:gd name="T25" fmla="*/ 20 h 135"/>
                  <a:gd name="T26" fmla="*/ 179 w 778"/>
                  <a:gd name="T27" fmla="*/ 17 h 135"/>
                  <a:gd name="T28" fmla="*/ 179 w 778"/>
                  <a:gd name="T29" fmla="*/ 14 h 135"/>
                  <a:gd name="T30" fmla="*/ 177 w 778"/>
                  <a:gd name="T31" fmla="*/ 0 h 135"/>
                  <a:gd name="T32" fmla="*/ 173 w 778"/>
                  <a:gd name="T33" fmla="*/ 0 h 1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78"/>
                  <a:gd name="T52" fmla="*/ 0 h 135"/>
                  <a:gd name="T53" fmla="*/ 778 w 778"/>
                  <a:gd name="T54" fmla="*/ 135 h 1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78" h="135">
                    <a:moveTo>
                      <a:pt x="752" y="1"/>
                    </a:moveTo>
                    <a:lnTo>
                      <a:pt x="7" y="1"/>
                    </a:lnTo>
                    <a:lnTo>
                      <a:pt x="4" y="19"/>
                    </a:lnTo>
                    <a:lnTo>
                      <a:pt x="0" y="62"/>
                    </a:lnTo>
                    <a:lnTo>
                      <a:pt x="0" y="76"/>
                    </a:lnTo>
                    <a:lnTo>
                      <a:pt x="2" y="89"/>
                    </a:lnTo>
                    <a:lnTo>
                      <a:pt x="4" y="104"/>
                    </a:lnTo>
                    <a:lnTo>
                      <a:pt x="7" y="118"/>
                    </a:lnTo>
                    <a:lnTo>
                      <a:pt x="11" y="135"/>
                    </a:lnTo>
                    <a:lnTo>
                      <a:pt x="767" y="135"/>
                    </a:lnTo>
                    <a:lnTo>
                      <a:pt x="771" y="118"/>
                    </a:lnTo>
                    <a:lnTo>
                      <a:pt x="774" y="104"/>
                    </a:lnTo>
                    <a:lnTo>
                      <a:pt x="776" y="89"/>
                    </a:lnTo>
                    <a:lnTo>
                      <a:pt x="778" y="76"/>
                    </a:lnTo>
                    <a:lnTo>
                      <a:pt x="778" y="62"/>
                    </a:lnTo>
                    <a:lnTo>
                      <a:pt x="771" y="0"/>
                    </a:lnTo>
                    <a:lnTo>
                      <a:pt x="752" y="1"/>
                    </a:lnTo>
                    <a:close/>
                  </a:path>
                </a:pathLst>
              </a:custGeom>
              <a:solidFill>
                <a:srgbClr val="000000"/>
              </a:solidFill>
              <a:ln w="9525">
                <a:noFill/>
                <a:round/>
                <a:headEnd/>
                <a:tailEnd/>
              </a:ln>
            </p:spPr>
            <p:txBody>
              <a:bodyPr/>
              <a:lstStyle/>
              <a:p>
                <a:pPr rtl="0"/>
                <a:endParaRPr lang="en-US" sz="3800"/>
              </a:p>
            </p:txBody>
          </p:sp>
          <p:sp>
            <p:nvSpPr>
              <p:cNvPr id="41782" name="Freeform 822"/>
              <p:cNvSpPr>
                <a:spLocks/>
              </p:cNvSpPr>
              <p:nvPr/>
            </p:nvSpPr>
            <p:spPr bwMode="auto">
              <a:xfrm flipH="1">
                <a:off x="551" y="1474"/>
                <a:ext cx="159" cy="10"/>
              </a:xfrm>
              <a:custGeom>
                <a:avLst/>
                <a:gdLst>
                  <a:gd name="T0" fmla="*/ 159 w 689"/>
                  <a:gd name="T1" fmla="*/ 0 h 46"/>
                  <a:gd name="T2" fmla="*/ 159 w 689"/>
                  <a:gd name="T3" fmla="*/ 2 h 46"/>
                  <a:gd name="T4" fmla="*/ 159 w 689"/>
                  <a:gd name="T5" fmla="*/ 3 h 46"/>
                  <a:gd name="T6" fmla="*/ 159 w 689"/>
                  <a:gd name="T7" fmla="*/ 3 h 46"/>
                  <a:gd name="T8" fmla="*/ 159 w 689"/>
                  <a:gd name="T9" fmla="*/ 4 h 46"/>
                  <a:gd name="T10" fmla="*/ 159 w 689"/>
                  <a:gd name="T11" fmla="*/ 5 h 46"/>
                  <a:gd name="T12" fmla="*/ 159 w 689"/>
                  <a:gd name="T13" fmla="*/ 7 h 46"/>
                  <a:gd name="T14" fmla="*/ 159 w 689"/>
                  <a:gd name="T15" fmla="*/ 8 h 46"/>
                  <a:gd name="T16" fmla="*/ 158 w 689"/>
                  <a:gd name="T17" fmla="*/ 10 h 46"/>
                  <a:gd name="T18" fmla="*/ 155 w 689"/>
                  <a:gd name="T19" fmla="*/ 10 h 46"/>
                  <a:gd name="T20" fmla="*/ 150 w 689"/>
                  <a:gd name="T21" fmla="*/ 10 h 46"/>
                  <a:gd name="T22" fmla="*/ 141 w 689"/>
                  <a:gd name="T23" fmla="*/ 10 h 46"/>
                  <a:gd name="T24" fmla="*/ 131 w 689"/>
                  <a:gd name="T25" fmla="*/ 10 h 46"/>
                  <a:gd name="T26" fmla="*/ 120 w 689"/>
                  <a:gd name="T27" fmla="*/ 10 h 46"/>
                  <a:gd name="T28" fmla="*/ 107 w 689"/>
                  <a:gd name="T29" fmla="*/ 10 h 46"/>
                  <a:gd name="T30" fmla="*/ 93 w 689"/>
                  <a:gd name="T31" fmla="*/ 10 h 46"/>
                  <a:gd name="T32" fmla="*/ 79 w 689"/>
                  <a:gd name="T33" fmla="*/ 10 h 46"/>
                  <a:gd name="T34" fmla="*/ 66 w 689"/>
                  <a:gd name="T35" fmla="*/ 10 h 46"/>
                  <a:gd name="T36" fmla="*/ 52 w 689"/>
                  <a:gd name="T37" fmla="*/ 10 h 46"/>
                  <a:gd name="T38" fmla="*/ 39 w 689"/>
                  <a:gd name="T39" fmla="*/ 10 h 46"/>
                  <a:gd name="T40" fmla="*/ 27 w 689"/>
                  <a:gd name="T41" fmla="*/ 10 h 46"/>
                  <a:gd name="T42" fmla="*/ 18 w 689"/>
                  <a:gd name="T43" fmla="*/ 10 h 46"/>
                  <a:gd name="T44" fmla="*/ 9 w 689"/>
                  <a:gd name="T45" fmla="*/ 10 h 46"/>
                  <a:gd name="T46" fmla="*/ 3 w 689"/>
                  <a:gd name="T47" fmla="*/ 10 h 46"/>
                  <a:gd name="T48" fmla="*/ 0 w 689"/>
                  <a:gd name="T49" fmla="*/ 10 h 46"/>
                  <a:gd name="T50" fmla="*/ 0 w 689"/>
                  <a:gd name="T51" fmla="*/ 8 h 46"/>
                  <a:gd name="T52" fmla="*/ 0 w 689"/>
                  <a:gd name="T53" fmla="*/ 7 h 46"/>
                  <a:gd name="T54" fmla="*/ 0 w 689"/>
                  <a:gd name="T55" fmla="*/ 5 h 46"/>
                  <a:gd name="T56" fmla="*/ 0 w 689"/>
                  <a:gd name="T57" fmla="*/ 4 h 46"/>
                  <a:gd name="T58" fmla="*/ 0 w 689"/>
                  <a:gd name="T59" fmla="*/ 3 h 46"/>
                  <a:gd name="T60" fmla="*/ 0 w 689"/>
                  <a:gd name="T61" fmla="*/ 3 h 46"/>
                  <a:gd name="T62" fmla="*/ 0 w 689"/>
                  <a:gd name="T63" fmla="*/ 2 h 46"/>
                  <a:gd name="T64" fmla="*/ 0 w 689"/>
                  <a:gd name="T65" fmla="*/ 0 h 46"/>
                  <a:gd name="T66" fmla="*/ 3 w 689"/>
                  <a:gd name="T67" fmla="*/ 0 h 46"/>
                  <a:gd name="T68" fmla="*/ 9 w 689"/>
                  <a:gd name="T69" fmla="*/ 0 h 46"/>
                  <a:gd name="T70" fmla="*/ 17 w 689"/>
                  <a:gd name="T71" fmla="*/ 0 h 46"/>
                  <a:gd name="T72" fmla="*/ 27 w 689"/>
                  <a:gd name="T73" fmla="*/ 0 h 46"/>
                  <a:gd name="T74" fmla="*/ 39 w 689"/>
                  <a:gd name="T75" fmla="*/ 0 h 46"/>
                  <a:gd name="T76" fmla="*/ 52 w 689"/>
                  <a:gd name="T77" fmla="*/ 0 h 46"/>
                  <a:gd name="T78" fmla="*/ 65 w 689"/>
                  <a:gd name="T79" fmla="*/ 0 h 46"/>
                  <a:gd name="T80" fmla="*/ 79 w 689"/>
                  <a:gd name="T81" fmla="*/ 0 h 46"/>
                  <a:gd name="T82" fmla="*/ 93 w 689"/>
                  <a:gd name="T83" fmla="*/ 0 h 46"/>
                  <a:gd name="T84" fmla="*/ 107 w 689"/>
                  <a:gd name="T85" fmla="*/ 0 h 46"/>
                  <a:gd name="T86" fmla="*/ 120 w 689"/>
                  <a:gd name="T87" fmla="*/ 0 h 46"/>
                  <a:gd name="T88" fmla="*/ 132 w 689"/>
                  <a:gd name="T89" fmla="*/ 0 h 46"/>
                  <a:gd name="T90" fmla="*/ 141 w 689"/>
                  <a:gd name="T91" fmla="*/ 0 h 46"/>
                  <a:gd name="T92" fmla="*/ 150 w 689"/>
                  <a:gd name="T93" fmla="*/ 0 h 46"/>
                  <a:gd name="T94" fmla="*/ 156 w 689"/>
                  <a:gd name="T95" fmla="*/ 0 h 46"/>
                  <a:gd name="T96" fmla="*/ 159 w 689"/>
                  <a:gd name="T97" fmla="*/ 0 h 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89"/>
                  <a:gd name="T148" fmla="*/ 0 h 46"/>
                  <a:gd name="T149" fmla="*/ 689 w 689"/>
                  <a:gd name="T150" fmla="*/ 46 h 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89" h="46">
                    <a:moveTo>
                      <a:pt x="687" y="0"/>
                    </a:moveTo>
                    <a:lnTo>
                      <a:pt x="689" y="7"/>
                    </a:lnTo>
                    <a:lnTo>
                      <a:pt x="689" y="12"/>
                    </a:lnTo>
                    <a:lnTo>
                      <a:pt x="689" y="16"/>
                    </a:lnTo>
                    <a:lnTo>
                      <a:pt x="689" y="17"/>
                    </a:lnTo>
                    <a:lnTo>
                      <a:pt x="689" y="25"/>
                    </a:lnTo>
                    <a:lnTo>
                      <a:pt x="687" y="31"/>
                    </a:lnTo>
                    <a:lnTo>
                      <a:pt x="687" y="39"/>
                    </a:lnTo>
                    <a:lnTo>
                      <a:pt x="686" y="46"/>
                    </a:lnTo>
                    <a:lnTo>
                      <a:pt x="673" y="46"/>
                    </a:lnTo>
                    <a:lnTo>
                      <a:pt x="648" y="46"/>
                    </a:lnTo>
                    <a:lnTo>
                      <a:pt x="612" y="46"/>
                    </a:lnTo>
                    <a:lnTo>
                      <a:pt x="569" y="46"/>
                    </a:lnTo>
                    <a:lnTo>
                      <a:pt x="518" y="46"/>
                    </a:lnTo>
                    <a:lnTo>
                      <a:pt x="464" y="46"/>
                    </a:lnTo>
                    <a:lnTo>
                      <a:pt x="404" y="46"/>
                    </a:lnTo>
                    <a:lnTo>
                      <a:pt x="344" y="46"/>
                    </a:lnTo>
                    <a:lnTo>
                      <a:pt x="284" y="46"/>
                    </a:lnTo>
                    <a:lnTo>
                      <a:pt x="224" y="46"/>
                    </a:lnTo>
                    <a:lnTo>
                      <a:pt x="170" y="46"/>
                    </a:lnTo>
                    <a:lnTo>
                      <a:pt x="119" y="46"/>
                    </a:lnTo>
                    <a:lnTo>
                      <a:pt x="76" y="46"/>
                    </a:lnTo>
                    <a:lnTo>
                      <a:pt x="40" y="46"/>
                    </a:lnTo>
                    <a:lnTo>
                      <a:pt x="15" y="46"/>
                    </a:lnTo>
                    <a:lnTo>
                      <a:pt x="2" y="46"/>
                    </a:lnTo>
                    <a:lnTo>
                      <a:pt x="1" y="39"/>
                    </a:lnTo>
                    <a:lnTo>
                      <a:pt x="1" y="31"/>
                    </a:lnTo>
                    <a:lnTo>
                      <a:pt x="0" y="24"/>
                    </a:lnTo>
                    <a:lnTo>
                      <a:pt x="0" y="17"/>
                    </a:lnTo>
                    <a:lnTo>
                      <a:pt x="0" y="16"/>
                    </a:lnTo>
                    <a:lnTo>
                      <a:pt x="0" y="12"/>
                    </a:lnTo>
                    <a:lnTo>
                      <a:pt x="0" y="7"/>
                    </a:lnTo>
                    <a:lnTo>
                      <a:pt x="1" y="0"/>
                    </a:lnTo>
                    <a:lnTo>
                      <a:pt x="14" y="0"/>
                    </a:lnTo>
                    <a:lnTo>
                      <a:pt x="40" y="0"/>
                    </a:lnTo>
                    <a:lnTo>
                      <a:pt x="75" y="0"/>
                    </a:lnTo>
                    <a:lnTo>
                      <a:pt x="118" y="0"/>
                    </a:lnTo>
                    <a:lnTo>
                      <a:pt x="169" y="0"/>
                    </a:lnTo>
                    <a:lnTo>
                      <a:pt x="224" y="0"/>
                    </a:lnTo>
                    <a:lnTo>
                      <a:pt x="283" y="0"/>
                    </a:lnTo>
                    <a:lnTo>
                      <a:pt x="344" y="0"/>
                    </a:lnTo>
                    <a:lnTo>
                      <a:pt x="405" y="0"/>
                    </a:lnTo>
                    <a:lnTo>
                      <a:pt x="464" y="0"/>
                    </a:lnTo>
                    <a:lnTo>
                      <a:pt x="520" y="0"/>
                    </a:lnTo>
                    <a:lnTo>
                      <a:pt x="570" y="0"/>
                    </a:lnTo>
                    <a:lnTo>
                      <a:pt x="613" y="0"/>
                    </a:lnTo>
                    <a:lnTo>
                      <a:pt x="648" y="0"/>
                    </a:lnTo>
                    <a:lnTo>
                      <a:pt x="674" y="0"/>
                    </a:lnTo>
                    <a:lnTo>
                      <a:pt x="687" y="0"/>
                    </a:lnTo>
                    <a:close/>
                  </a:path>
                </a:pathLst>
              </a:custGeom>
              <a:solidFill>
                <a:srgbClr val="C0C0C0"/>
              </a:solidFill>
              <a:ln w="9525">
                <a:noFill/>
                <a:round/>
                <a:headEnd/>
                <a:tailEnd/>
              </a:ln>
            </p:spPr>
            <p:txBody>
              <a:bodyPr/>
              <a:lstStyle/>
              <a:p>
                <a:pPr rtl="0"/>
                <a:endParaRPr lang="en-US" sz="3800"/>
              </a:p>
            </p:txBody>
          </p:sp>
          <p:sp>
            <p:nvSpPr>
              <p:cNvPr id="41783" name="Freeform 823"/>
              <p:cNvSpPr>
                <a:spLocks/>
              </p:cNvSpPr>
              <p:nvPr/>
            </p:nvSpPr>
            <p:spPr bwMode="auto">
              <a:xfrm flipH="1">
                <a:off x="438" y="1241"/>
                <a:ext cx="231" cy="239"/>
              </a:xfrm>
              <a:custGeom>
                <a:avLst/>
                <a:gdLst>
                  <a:gd name="T0" fmla="*/ 167 w 1007"/>
                  <a:gd name="T1" fmla="*/ 2 h 1042"/>
                  <a:gd name="T2" fmla="*/ 166 w 1007"/>
                  <a:gd name="T3" fmla="*/ 5 h 1042"/>
                  <a:gd name="T4" fmla="*/ 166 w 1007"/>
                  <a:gd name="T5" fmla="*/ 17 h 1042"/>
                  <a:gd name="T6" fmla="*/ 149 w 1007"/>
                  <a:gd name="T7" fmla="*/ 19 h 1042"/>
                  <a:gd name="T8" fmla="*/ 122 w 1007"/>
                  <a:gd name="T9" fmla="*/ 21 h 1042"/>
                  <a:gd name="T10" fmla="*/ 92 w 1007"/>
                  <a:gd name="T11" fmla="*/ 25 h 1042"/>
                  <a:gd name="T12" fmla="*/ 64 w 1007"/>
                  <a:gd name="T13" fmla="*/ 27 h 1042"/>
                  <a:gd name="T14" fmla="*/ 45 w 1007"/>
                  <a:gd name="T15" fmla="*/ 29 h 1042"/>
                  <a:gd name="T16" fmla="*/ 32 w 1007"/>
                  <a:gd name="T17" fmla="*/ 31 h 1042"/>
                  <a:gd name="T18" fmla="*/ 22 w 1007"/>
                  <a:gd name="T19" fmla="*/ 40 h 1042"/>
                  <a:gd name="T20" fmla="*/ 18 w 1007"/>
                  <a:gd name="T21" fmla="*/ 53 h 1042"/>
                  <a:gd name="T22" fmla="*/ 14 w 1007"/>
                  <a:gd name="T23" fmla="*/ 86 h 1042"/>
                  <a:gd name="T24" fmla="*/ 5 w 1007"/>
                  <a:gd name="T25" fmla="*/ 143 h 1042"/>
                  <a:gd name="T26" fmla="*/ 0 w 1007"/>
                  <a:gd name="T27" fmla="*/ 174 h 1042"/>
                  <a:gd name="T28" fmla="*/ 0 w 1007"/>
                  <a:gd name="T29" fmla="*/ 174 h 1042"/>
                  <a:gd name="T30" fmla="*/ 0 w 1007"/>
                  <a:gd name="T31" fmla="*/ 176 h 1042"/>
                  <a:gd name="T32" fmla="*/ 2 w 1007"/>
                  <a:gd name="T33" fmla="*/ 178 h 1042"/>
                  <a:gd name="T34" fmla="*/ 10 w 1007"/>
                  <a:gd name="T35" fmla="*/ 178 h 1042"/>
                  <a:gd name="T36" fmla="*/ 34 w 1007"/>
                  <a:gd name="T37" fmla="*/ 187 h 1042"/>
                  <a:gd name="T38" fmla="*/ 65 w 1007"/>
                  <a:gd name="T39" fmla="*/ 202 h 1042"/>
                  <a:gd name="T40" fmla="*/ 94 w 1007"/>
                  <a:gd name="T41" fmla="*/ 219 h 1042"/>
                  <a:gd name="T42" fmla="*/ 116 w 1007"/>
                  <a:gd name="T43" fmla="*/ 233 h 1042"/>
                  <a:gd name="T44" fmla="*/ 125 w 1007"/>
                  <a:gd name="T45" fmla="*/ 239 h 1042"/>
                  <a:gd name="T46" fmla="*/ 128 w 1007"/>
                  <a:gd name="T47" fmla="*/ 239 h 1042"/>
                  <a:gd name="T48" fmla="*/ 131 w 1007"/>
                  <a:gd name="T49" fmla="*/ 237 h 1042"/>
                  <a:gd name="T50" fmla="*/ 131 w 1007"/>
                  <a:gd name="T51" fmla="*/ 235 h 1042"/>
                  <a:gd name="T52" fmla="*/ 131 w 1007"/>
                  <a:gd name="T53" fmla="*/ 235 h 1042"/>
                  <a:gd name="T54" fmla="*/ 124 w 1007"/>
                  <a:gd name="T55" fmla="*/ 203 h 1042"/>
                  <a:gd name="T56" fmla="*/ 113 w 1007"/>
                  <a:gd name="T57" fmla="*/ 168 h 1042"/>
                  <a:gd name="T58" fmla="*/ 101 w 1007"/>
                  <a:gd name="T59" fmla="*/ 135 h 1042"/>
                  <a:gd name="T60" fmla="*/ 89 w 1007"/>
                  <a:gd name="T61" fmla="*/ 105 h 1042"/>
                  <a:gd name="T62" fmla="*/ 81 w 1007"/>
                  <a:gd name="T63" fmla="*/ 84 h 1042"/>
                  <a:gd name="T64" fmla="*/ 90 w 1007"/>
                  <a:gd name="T65" fmla="*/ 79 h 1042"/>
                  <a:gd name="T66" fmla="*/ 115 w 1007"/>
                  <a:gd name="T67" fmla="*/ 77 h 1042"/>
                  <a:gd name="T68" fmla="*/ 145 w 1007"/>
                  <a:gd name="T69" fmla="*/ 74 h 1042"/>
                  <a:gd name="T70" fmla="*/ 175 w 1007"/>
                  <a:gd name="T71" fmla="*/ 71 h 1042"/>
                  <a:gd name="T72" fmla="*/ 200 w 1007"/>
                  <a:gd name="T73" fmla="*/ 66 h 1042"/>
                  <a:gd name="T74" fmla="*/ 217 w 1007"/>
                  <a:gd name="T75" fmla="*/ 60 h 1042"/>
                  <a:gd name="T76" fmla="*/ 228 w 1007"/>
                  <a:gd name="T77" fmla="*/ 44 h 1042"/>
                  <a:gd name="T78" fmla="*/ 231 w 1007"/>
                  <a:gd name="T79" fmla="*/ 25 h 1042"/>
                  <a:gd name="T80" fmla="*/ 231 w 1007"/>
                  <a:gd name="T81" fmla="*/ 9 h 1042"/>
                  <a:gd name="T82" fmla="*/ 230 w 1007"/>
                  <a:gd name="T83" fmla="*/ 3 h 1042"/>
                  <a:gd name="T84" fmla="*/ 227 w 1007"/>
                  <a:gd name="T85" fmla="*/ 2 h 1042"/>
                  <a:gd name="T86" fmla="*/ 169 w 1007"/>
                  <a:gd name="T87" fmla="*/ 0 h 10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07"/>
                  <a:gd name="T133" fmla="*/ 0 h 1042"/>
                  <a:gd name="T134" fmla="*/ 1007 w 1007"/>
                  <a:gd name="T135" fmla="*/ 1042 h 10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07" h="1042">
                    <a:moveTo>
                      <a:pt x="730" y="3"/>
                    </a:moveTo>
                    <a:lnTo>
                      <a:pt x="729" y="6"/>
                    </a:lnTo>
                    <a:lnTo>
                      <a:pt x="726" y="9"/>
                    </a:lnTo>
                    <a:lnTo>
                      <a:pt x="725" y="13"/>
                    </a:lnTo>
                    <a:lnTo>
                      <a:pt x="725" y="15"/>
                    </a:lnTo>
                    <a:lnTo>
                      <a:pt x="725" y="22"/>
                    </a:lnTo>
                    <a:lnTo>
                      <a:pt x="725" y="37"/>
                    </a:lnTo>
                    <a:lnTo>
                      <a:pt x="725" y="57"/>
                    </a:lnTo>
                    <a:lnTo>
                      <a:pt x="725" y="74"/>
                    </a:lnTo>
                    <a:lnTo>
                      <a:pt x="707" y="75"/>
                    </a:lnTo>
                    <a:lnTo>
                      <a:pt x="681" y="78"/>
                    </a:lnTo>
                    <a:lnTo>
                      <a:pt x="650" y="82"/>
                    </a:lnTo>
                    <a:lnTo>
                      <a:pt x="615" y="85"/>
                    </a:lnTo>
                    <a:lnTo>
                      <a:pt x="574" y="89"/>
                    </a:lnTo>
                    <a:lnTo>
                      <a:pt x="533" y="93"/>
                    </a:lnTo>
                    <a:lnTo>
                      <a:pt x="488" y="98"/>
                    </a:lnTo>
                    <a:lnTo>
                      <a:pt x="443" y="102"/>
                    </a:lnTo>
                    <a:lnTo>
                      <a:pt x="399" y="108"/>
                    </a:lnTo>
                    <a:lnTo>
                      <a:pt x="356" y="111"/>
                    </a:lnTo>
                    <a:lnTo>
                      <a:pt x="316" y="115"/>
                    </a:lnTo>
                    <a:lnTo>
                      <a:pt x="278" y="119"/>
                    </a:lnTo>
                    <a:lnTo>
                      <a:pt x="245" y="122"/>
                    </a:lnTo>
                    <a:lnTo>
                      <a:pt x="218" y="125"/>
                    </a:lnTo>
                    <a:lnTo>
                      <a:pt x="196" y="126"/>
                    </a:lnTo>
                    <a:lnTo>
                      <a:pt x="183" y="126"/>
                    </a:lnTo>
                    <a:lnTo>
                      <a:pt x="160" y="128"/>
                    </a:lnTo>
                    <a:lnTo>
                      <a:pt x="139" y="135"/>
                    </a:lnTo>
                    <a:lnTo>
                      <a:pt x="121" y="145"/>
                    </a:lnTo>
                    <a:lnTo>
                      <a:pt x="106" y="158"/>
                    </a:lnTo>
                    <a:lnTo>
                      <a:pt x="95" y="174"/>
                    </a:lnTo>
                    <a:lnTo>
                      <a:pt x="85" y="192"/>
                    </a:lnTo>
                    <a:lnTo>
                      <a:pt x="80" y="210"/>
                    </a:lnTo>
                    <a:lnTo>
                      <a:pt x="79" y="230"/>
                    </a:lnTo>
                    <a:lnTo>
                      <a:pt x="76" y="257"/>
                    </a:lnTo>
                    <a:lnTo>
                      <a:pt x="70" y="308"/>
                    </a:lnTo>
                    <a:lnTo>
                      <a:pt x="59" y="377"/>
                    </a:lnTo>
                    <a:lnTo>
                      <a:pt x="48" y="456"/>
                    </a:lnTo>
                    <a:lnTo>
                      <a:pt x="35" y="540"/>
                    </a:lnTo>
                    <a:lnTo>
                      <a:pt x="22" y="623"/>
                    </a:lnTo>
                    <a:lnTo>
                      <a:pt x="10" y="697"/>
                    </a:lnTo>
                    <a:lnTo>
                      <a:pt x="0" y="757"/>
                    </a:lnTo>
                    <a:lnTo>
                      <a:pt x="0" y="758"/>
                    </a:lnTo>
                    <a:lnTo>
                      <a:pt x="0" y="760"/>
                    </a:lnTo>
                    <a:lnTo>
                      <a:pt x="0" y="762"/>
                    </a:lnTo>
                    <a:lnTo>
                      <a:pt x="1" y="765"/>
                    </a:lnTo>
                    <a:lnTo>
                      <a:pt x="2" y="767"/>
                    </a:lnTo>
                    <a:lnTo>
                      <a:pt x="4" y="770"/>
                    </a:lnTo>
                    <a:lnTo>
                      <a:pt x="6" y="771"/>
                    </a:lnTo>
                    <a:lnTo>
                      <a:pt x="9" y="774"/>
                    </a:lnTo>
                    <a:lnTo>
                      <a:pt x="13" y="775"/>
                    </a:lnTo>
                    <a:lnTo>
                      <a:pt x="15" y="775"/>
                    </a:lnTo>
                    <a:lnTo>
                      <a:pt x="43" y="778"/>
                    </a:lnTo>
                    <a:lnTo>
                      <a:pt x="74" y="787"/>
                    </a:lnTo>
                    <a:lnTo>
                      <a:pt x="110" y="800"/>
                    </a:lnTo>
                    <a:lnTo>
                      <a:pt x="150" y="816"/>
                    </a:lnTo>
                    <a:lnTo>
                      <a:pt x="193" y="836"/>
                    </a:lnTo>
                    <a:lnTo>
                      <a:pt x="238" y="859"/>
                    </a:lnTo>
                    <a:lnTo>
                      <a:pt x="282" y="882"/>
                    </a:lnTo>
                    <a:lnTo>
                      <a:pt x="326" y="907"/>
                    </a:lnTo>
                    <a:lnTo>
                      <a:pt x="369" y="931"/>
                    </a:lnTo>
                    <a:lnTo>
                      <a:pt x="409" y="955"/>
                    </a:lnTo>
                    <a:lnTo>
                      <a:pt x="447" y="977"/>
                    </a:lnTo>
                    <a:lnTo>
                      <a:pt x="479" y="997"/>
                    </a:lnTo>
                    <a:lnTo>
                      <a:pt x="507" y="1015"/>
                    </a:lnTo>
                    <a:lnTo>
                      <a:pt x="527" y="1028"/>
                    </a:lnTo>
                    <a:lnTo>
                      <a:pt x="540" y="1036"/>
                    </a:lnTo>
                    <a:lnTo>
                      <a:pt x="546" y="1040"/>
                    </a:lnTo>
                    <a:lnTo>
                      <a:pt x="550" y="1042"/>
                    </a:lnTo>
                    <a:lnTo>
                      <a:pt x="555" y="1042"/>
                    </a:lnTo>
                    <a:lnTo>
                      <a:pt x="560" y="1042"/>
                    </a:lnTo>
                    <a:lnTo>
                      <a:pt x="564" y="1040"/>
                    </a:lnTo>
                    <a:lnTo>
                      <a:pt x="566" y="1037"/>
                    </a:lnTo>
                    <a:lnTo>
                      <a:pt x="569" y="1034"/>
                    </a:lnTo>
                    <a:lnTo>
                      <a:pt x="570" y="1030"/>
                    </a:lnTo>
                    <a:lnTo>
                      <a:pt x="570" y="1027"/>
                    </a:lnTo>
                    <a:lnTo>
                      <a:pt x="570" y="1025"/>
                    </a:lnTo>
                    <a:lnTo>
                      <a:pt x="570" y="1024"/>
                    </a:lnTo>
                    <a:lnTo>
                      <a:pt x="563" y="980"/>
                    </a:lnTo>
                    <a:lnTo>
                      <a:pt x="551" y="933"/>
                    </a:lnTo>
                    <a:lnTo>
                      <a:pt x="539" y="883"/>
                    </a:lnTo>
                    <a:lnTo>
                      <a:pt x="524" y="834"/>
                    </a:lnTo>
                    <a:lnTo>
                      <a:pt x="508" y="783"/>
                    </a:lnTo>
                    <a:lnTo>
                      <a:pt x="491" y="732"/>
                    </a:lnTo>
                    <a:lnTo>
                      <a:pt x="474" y="683"/>
                    </a:lnTo>
                    <a:lnTo>
                      <a:pt x="456" y="633"/>
                    </a:lnTo>
                    <a:lnTo>
                      <a:pt x="439" y="587"/>
                    </a:lnTo>
                    <a:lnTo>
                      <a:pt x="421" y="541"/>
                    </a:lnTo>
                    <a:lnTo>
                      <a:pt x="404" y="498"/>
                    </a:lnTo>
                    <a:lnTo>
                      <a:pt x="388" y="459"/>
                    </a:lnTo>
                    <a:lnTo>
                      <a:pt x="374" y="424"/>
                    </a:lnTo>
                    <a:lnTo>
                      <a:pt x="361" y="394"/>
                    </a:lnTo>
                    <a:lnTo>
                      <a:pt x="351" y="368"/>
                    </a:lnTo>
                    <a:lnTo>
                      <a:pt x="342" y="348"/>
                    </a:lnTo>
                    <a:lnTo>
                      <a:pt x="364" y="347"/>
                    </a:lnTo>
                    <a:lnTo>
                      <a:pt x="391" y="344"/>
                    </a:lnTo>
                    <a:lnTo>
                      <a:pt x="423" y="342"/>
                    </a:lnTo>
                    <a:lnTo>
                      <a:pt x="461" y="339"/>
                    </a:lnTo>
                    <a:lnTo>
                      <a:pt x="501" y="337"/>
                    </a:lnTo>
                    <a:lnTo>
                      <a:pt x="544" y="333"/>
                    </a:lnTo>
                    <a:lnTo>
                      <a:pt x="589" y="328"/>
                    </a:lnTo>
                    <a:lnTo>
                      <a:pt x="634" y="324"/>
                    </a:lnTo>
                    <a:lnTo>
                      <a:pt x="678" y="318"/>
                    </a:lnTo>
                    <a:lnTo>
                      <a:pt x="722" y="313"/>
                    </a:lnTo>
                    <a:lnTo>
                      <a:pt x="765" y="308"/>
                    </a:lnTo>
                    <a:lnTo>
                      <a:pt x="806" y="302"/>
                    </a:lnTo>
                    <a:lnTo>
                      <a:pt x="841" y="295"/>
                    </a:lnTo>
                    <a:lnTo>
                      <a:pt x="873" y="289"/>
                    </a:lnTo>
                    <a:lnTo>
                      <a:pt x="899" y="282"/>
                    </a:lnTo>
                    <a:lnTo>
                      <a:pt x="920" y="274"/>
                    </a:lnTo>
                    <a:lnTo>
                      <a:pt x="945" y="260"/>
                    </a:lnTo>
                    <a:lnTo>
                      <a:pt x="966" y="240"/>
                    </a:lnTo>
                    <a:lnTo>
                      <a:pt x="980" y="217"/>
                    </a:lnTo>
                    <a:lnTo>
                      <a:pt x="992" y="191"/>
                    </a:lnTo>
                    <a:lnTo>
                      <a:pt x="999" y="164"/>
                    </a:lnTo>
                    <a:lnTo>
                      <a:pt x="1005" y="136"/>
                    </a:lnTo>
                    <a:lnTo>
                      <a:pt x="1006" y="109"/>
                    </a:lnTo>
                    <a:lnTo>
                      <a:pt x="1007" y="84"/>
                    </a:lnTo>
                    <a:lnTo>
                      <a:pt x="1007" y="59"/>
                    </a:lnTo>
                    <a:lnTo>
                      <a:pt x="1006" y="40"/>
                    </a:lnTo>
                    <a:lnTo>
                      <a:pt x="1003" y="27"/>
                    </a:lnTo>
                    <a:lnTo>
                      <a:pt x="1003" y="20"/>
                    </a:lnTo>
                    <a:lnTo>
                      <a:pt x="1002" y="15"/>
                    </a:lnTo>
                    <a:lnTo>
                      <a:pt x="998" y="11"/>
                    </a:lnTo>
                    <a:lnTo>
                      <a:pt x="993" y="9"/>
                    </a:lnTo>
                    <a:lnTo>
                      <a:pt x="988" y="7"/>
                    </a:lnTo>
                    <a:lnTo>
                      <a:pt x="742" y="0"/>
                    </a:lnTo>
                    <a:lnTo>
                      <a:pt x="739" y="0"/>
                    </a:lnTo>
                    <a:lnTo>
                      <a:pt x="737" y="1"/>
                    </a:lnTo>
                    <a:lnTo>
                      <a:pt x="733" y="2"/>
                    </a:lnTo>
                    <a:lnTo>
                      <a:pt x="730" y="3"/>
                    </a:lnTo>
                    <a:close/>
                  </a:path>
                </a:pathLst>
              </a:custGeom>
              <a:solidFill>
                <a:srgbClr val="000000"/>
              </a:solidFill>
              <a:ln w="9525">
                <a:noFill/>
                <a:round/>
                <a:headEnd/>
                <a:tailEnd/>
              </a:ln>
            </p:spPr>
            <p:txBody>
              <a:bodyPr/>
              <a:lstStyle/>
              <a:p>
                <a:pPr rtl="0"/>
                <a:endParaRPr lang="en-US" sz="3800"/>
              </a:p>
            </p:txBody>
          </p:sp>
          <p:sp>
            <p:nvSpPr>
              <p:cNvPr id="41784" name="Freeform 824"/>
              <p:cNvSpPr>
                <a:spLocks/>
              </p:cNvSpPr>
              <p:nvPr/>
            </p:nvSpPr>
            <p:spPr bwMode="auto">
              <a:xfrm flipH="1">
                <a:off x="445" y="1249"/>
                <a:ext cx="215" cy="219"/>
              </a:xfrm>
              <a:custGeom>
                <a:avLst/>
                <a:gdLst>
                  <a:gd name="T0" fmla="*/ 18 w 940"/>
                  <a:gd name="T1" fmla="*/ 39 h 959"/>
                  <a:gd name="T2" fmla="*/ 24 w 940"/>
                  <a:gd name="T3" fmla="*/ 32 h 959"/>
                  <a:gd name="T4" fmla="*/ 34 w 940"/>
                  <a:gd name="T5" fmla="*/ 29 h 959"/>
                  <a:gd name="T6" fmla="*/ 50 w 940"/>
                  <a:gd name="T7" fmla="*/ 28 h 959"/>
                  <a:gd name="T8" fmla="*/ 79 w 940"/>
                  <a:gd name="T9" fmla="*/ 25 h 959"/>
                  <a:gd name="T10" fmla="*/ 112 w 940"/>
                  <a:gd name="T11" fmla="*/ 22 h 959"/>
                  <a:gd name="T12" fmla="*/ 142 w 940"/>
                  <a:gd name="T13" fmla="*/ 18 h 959"/>
                  <a:gd name="T14" fmla="*/ 160 w 940"/>
                  <a:gd name="T15" fmla="*/ 17 h 959"/>
                  <a:gd name="T16" fmla="*/ 164 w 940"/>
                  <a:gd name="T17" fmla="*/ 15 h 959"/>
                  <a:gd name="T18" fmla="*/ 165 w 940"/>
                  <a:gd name="T19" fmla="*/ 12 h 959"/>
                  <a:gd name="T20" fmla="*/ 165 w 940"/>
                  <a:gd name="T21" fmla="*/ 0 h 959"/>
                  <a:gd name="T22" fmla="*/ 172 w 940"/>
                  <a:gd name="T23" fmla="*/ 0 h 959"/>
                  <a:gd name="T24" fmla="*/ 182 w 940"/>
                  <a:gd name="T25" fmla="*/ 1 h 959"/>
                  <a:gd name="T26" fmla="*/ 194 w 940"/>
                  <a:gd name="T27" fmla="*/ 1 h 959"/>
                  <a:gd name="T28" fmla="*/ 205 w 940"/>
                  <a:gd name="T29" fmla="*/ 1 h 959"/>
                  <a:gd name="T30" fmla="*/ 213 w 940"/>
                  <a:gd name="T31" fmla="*/ 2 h 959"/>
                  <a:gd name="T32" fmla="*/ 215 w 940"/>
                  <a:gd name="T33" fmla="*/ 6 h 959"/>
                  <a:gd name="T34" fmla="*/ 215 w 940"/>
                  <a:gd name="T35" fmla="*/ 17 h 959"/>
                  <a:gd name="T36" fmla="*/ 212 w 940"/>
                  <a:gd name="T37" fmla="*/ 33 h 959"/>
                  <a:gd name="T38" fmla="*/ 204 w 940"/>
                  <a:gd name="T39" fmla="*/ 46 h 959"/>
                  <a:gd name="T40" fmla="*/ 188 w 940"/>
                  <a:gd name="T41" fmla="*/ 52 h 959"/>
                  <a:gd name="T42" fmla="*/ 159 w 940"/>
                  <a:gd name="T43" fmla="*/ 56 h 959"/>
                  <a:gd name="T44" fmla="*/ 124 w 940"/>
                  <a:gd name="T45" fmla="*/ 60 h 959"/>
                  <a:gd name="T46" fmla="*/ 91 w 940"/>
                  <a:gd name="T47" fmla="*/ 63 h 959"/>
                  <a:gd name="T48" fmla="*/ 70 w 940"/>
                  <a:gd name="T49" fmla="*/ 65 h 959"/>
                  <a:gd name="T50" fmla="*/ 63 w 940"/>
                  <a:gd name="T51" fmla="*/ 65 h 959"/>
                  <a:gd name="T52" fmla="*/ 61 w 940"/>
                  <a:gd name="T53" fmla="*/ 67 h 959"/>
                  <a:gd name="T54" fmla="*/ 61 w 940"/>
                  <a:gd name="T55" fmla="*/ 68 h 959"/>
                  <a:gd name="T56" fmla="*/ 61 w 940"/>
                  <a:gd name="T57" fmla="*/ 70 h 959"/>
                  <a:gd name="T58" fmla="*/ 62 w 940"/>
                  <a:gd name="T59" fmla="*/ 72 h 959"/>
                  <a:gd name="T60" fmla="*/ 68 w 940"/>
                  <a:gd name="T61" fmla="*/ 86 h 959"/>
                  <a:gd name="T62" fmla="*/ 79 w 940"/>
                  <a:gd name="T63" fmla="*/ 112 h 959"/>
                  <a:gd name="T64" fmla="*/ 92 w 940"/>
                  <a:gd name="T65" fmla="*/ 146 h 959"/>
                  <a:gd name="T66" fmla="*/ 104 w 940"/>
                  <a:gd name="T67" fmla="*/ 183 h 959"/>
                  <a:gd name="T68" fmla="*/ 113 w 940"/>
                  <a:gd name="T69" fmla="*/ 219 h 959"/>
                  <a:gd name="T70" fmla="*/ 97 w 940"/>
                  <a:gd name="T71" fmla="*/ 209 h 959"/>
                  <a:gd name="T72" fmla="*/ 75 w 940"/>
                  <a:gd name="T73" fmla="*/ 196 h 959"/>
                  <a:gd name="T74" fmla="*/ 51 w 940"/>
                  <a:gd name="T75" fmla="*/ 183 h 959"/>
                  <a:gd name="T76" fmla="*/ 27 w 940"/>
                  <a:gd name="T77" fmla="*/ 171 h 959"/>
                  <a:gd name="T78" fmla="*/ 5 w 940"/>
                  <a:gd name="T79" fmla="*/ 164 h 959"/>
                  <a:gd name="T80" fmla="*/ 4 w 940"/>
                  <a:gd name="T81" fmla="*/ 138 h 959"/>
                  <a:gd name="T82" fmla="*/ 13 w 940"/>
                  <a:gd name="T83" fmla="*/ 82 h 959"/>
                  <a:gd name="T84" fmla="*/ 17 w 940"/>
                  <a:gd name="T85" fmla="*/ 45 h 9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40"/>
                  <a:gd name="T130" fmla="*/ 0 h 959"/>
                  <a:gd name="T131" fmla="*/ 940 w 940"/>
                  <a:gd name="T132" fmla="*/ 959 h 9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40" h="959">
                    <a:moveTo>
                      <a:pt x="76" y="198"/>
                    </a:moveTo>
                    <a:lnTo>
                      <a:pt x="78" y="185"/>
                    </a:lnTo>
                    <a:lnTo>
                      <a:pt x="80" y="172"/>
                    </a:lnTo>
                    <a:lnTo>
                      <a:pt x="86" y="159"/>
                    </a:lnTo>
                    <a:lnTo>
                      <a:pt x="93" y="148"/>
                    </a:lnTo>
                    <a:lnTo>
                      <a:pt x="104" y="139"/>
                    </a:lnTo>
                    <a:lnTo>
                      <a:pt x="115" y="133"/>
                    </a:lnTo>
                    <a:lnTo>
                      <a:pt x="131" y="128"/>
                    </a:lnTo>
                    <a:lnTo>
                      <a:pt x="148" y="126"/>
                    </a:lnTo>
                    <a:lnTo>
                      <a:pt x="164" y="126"/>
                    </a:lnTo>
                    <a:lnTo>
                      <a:pt x="188" y="124"/>
                    </a:lnTo>
                    <a:lnTo>
                      <a:pt x="219" y="121"/>
                    </a:lnTo>
                    <a:lnTo>
                      <a:pt x="257" y="119"/>
                    </a:lnTo>
                    <a:lnTo>
                      <a:pt x="300" y="115"/>
                    </a:lnTo>
                    <a:lnTo>
                      <a:pt x="346" y="109"/>
                    </a:lnTo>
                    <a:lnTo>
                      <a:pt x="394" y="106"/>
                    </a:lnTo>
                    <a:lnTo>
                      <a:pt x="443" y="100"/>
                    </a:lnTo>
                    <a:lnTo>
                      <a:pt x="491" y="95"/>
                    </a:lnTo>
                    <a:lnTo>
                      <a:pt x="538" y="90"/>
                    </a:lnTo>
                    <a:lnTo>
                      <a:pt x="581" y="86"/>
                    </a:lnTo>
                    <a:lnTo>
                      <a:pt x="621" y="81"/>
                    </a:lnTo>
                    <a:lnTo>
                      <a:pt x="655" y="78"/>
                    </a:lnTo>
                    <a:lnTo>
                      <a:pt x="681" y="74"/>
                    </a:lnTo>
                    <a:lnTo>
                      <a:pt x="699" y="73"/>
                    </a:lnTo>
                    <a:lnTo>
                      <a:pt x="708" y="72"/>
                    </a:lnTo>
                    <a:lnTo>
                      <a:pt x="715" y="70"/>
                    </a:lnTo>
                    <a:lnTo>
                      <a:pt x="719" y="66"/>
                    </a:lnTo>
                    <a:lnTo>
                      <a:pt x="721" y="61"/>
                    </a:lnTo>
                    <a:lnTo>
                      <a:pt x="723" y="56"/>
                    </a:lnTo>
                    <a:lnTo>
                      <a:pt x="723" y="51"/>
                    </a:lnTo>
                    <a:lnTo>
                      <a:pt x="723" y="35"/>
                    </a:lnTo>
                    <a:lnTo>
                      <a:pt x="723" y="17"/>
                    </a:lnTo>
                    <a:lnTo>
                      <a:pt x="723" y="0"/>
                    </a:lnTo>
                    <a:lnTo>
                      <a:pt x="729" y="0"/>
                    </a:lnTo>
                    <a:lnTo>
                      <a:pt x="738" y="1"/>
                    </a:lnTo>
                    <a:lnTo>
                      <a:pt x="751" y="1"/>
                    </a:lnTo>
                    <a:lnTo>
                      <a:pt x="764" y="1"/>
                    </a:lnTo>
                    <a:lnTo>
                      <a:pt x="780" y="3"/>
                    </a:lnTo>
                    <a:lnTo>
                      <a:pt x="797" y="3"/>
                    </a:lnTo>
                    <a:lnTo>
                      <a:pt x="814" y="3"/>
                    </a:lnTo>
                    <a:lnTo>
                      <a:pt x="832" y="4"/>
                    </a:lnTo>
                    <a:lnTo>
                      <a:pt x="850" y="4"/>
                    </a:lnTo>
                    <a:lnTo>
                      <a:pt x="867" y="5"/>
                    </a:lnTo>
                    <a:lnTo>
                      <a:pt x="882" y="5"/>
                    </a:lnTo>
                    <a:lnTo>
                      <a:pt x="898" y="5"/>
                    </a:lnTo>
                    <a:lnTo>
                      <a:pt x="911" y="7"/>
                    </a:lnTo>
                    <a:lnTo>
                      <a:pt x="923" y="7"/>
                    </a:lnTo>
                    <a:lnTo>
                      <a:pt x="932" y="7"/>
                    </a:lnTo>
                    <a:lnTo>
                      <a:pt x="937" y="7"/>
                    </a:lnTo>
                    <a:lnTo>
                      <a:pt x="938" y="16"/>
                    </a:lnTo>
                    <a:lnTo>
                      <a:pt x="938" y="26"/>
                    </a:lnTo>
                    <a:lnTo>
                      <a:pt x="940" y="38"/>
                    </a:lnTo>
                    <a:lnTo>
                      <a:pt x="940" y="52"/>
                    </a:lnTo>
                    <a:lnTo>
                      <a:pt x="940" y="74"/>
                    </a:lnTo>
                    <a:lnTo>
                      <a:pt x="937" y="98"/>
                    </a:lnTo>
                    <a:lnTo>
                      <a:pt x="933" y="121"/>
                    </a:lnTo>
                    <a:lnTo>
                      <a:pt x="928" y="143"/>
                    </a:lnTo>
                    <a:lnTo>
                      <a:pt x="919" y="165"/>
                    </a:lnTo>
                    <a:lnTo>
                      <a:pt x="907" y="185"/>
                    </a:lnTo>
                    <a:lnTo>
                      <a:pt x="893" y="201"/>
                    </a:lnTo>
                    <a:lnTo>
                      <a:pt x="873" y="212"/>
                    </a:lnTo>
                    <a:lnTo>
                      <a:pt x="850" y="220"/>
                    </a:lnTo>
                    <a:lnTo>
                      <a:pt x="820" y="228"/>
                    </a:lnTo>
                    <a:lnTo>
                      <a:pt x="782" y="234"/>
                    </a:lnTo>
                    <a:lnTo>
                      <a:pt x="739" y="241"/>
                    </a:lnTo>
                    <a:lnTo>
                      <a:pt x="693" y="247"/>
                    </a:lnTo>
                    <a:lnTo>
                      <a:pt x="643" y="254"/>
                    </a:lnTo>
                    <a:lnTo>
                      <a:pt x="593" y="259"/>
                    </a:lnTo>
                    <a:lnTo>
                      <a:pt x="542" y="264"/>
                    </a:lnTo>
                    <a:lnTo>
                      <a:pt x="492" y="270"/>
                    </a:lnTo>
                    <a:lnTo>
                      <a:pt x="444" y="273"/>
                    </a:lnTo>
                    <a:lnTo>
                      <a:pt x="400" y="276"/>
                    </a:lnTo>
                    <a:lnTo>
                      <a:pt x="361" y="280"/>
                    </a:lnTo>
                    <a:lnTo>
                      <a:pt x="329" y="283"/>
                    </a:lnTo>
                    <a:lnTo>
                      <a:pt x="304" y="284"/>
                    </a:lnTo>
                    <a:lnTo>
                      <a:pt x="287" y="285"/>
                    </a:lnTo>
                    <a:lnTo>
                      <a:pt x="281" y="285"/>
                    </a:lnTo>
                    <a:lnTo>
                      <a:pt x="277" y="285"/>
                    </a:lnTo>
                    <a:lnTo>
                      <a:pt x="273" y="286"/>
                    </a:lnTo>
                    <a:lnTo>
                      <a:pt x="270" y="289"/>
                    </a:lnTo>
                    <a:lnTo>
                      <a:pt x="268" y="293"/>
                    </a:lnTo>
                    <a:lnTo>
                      <a:pt x="266" y="294"/>
                    </a:lnTo>
                    <a:lnTo>
                      <a:pt x="266" y="297"/>
                    </a:lnTo>
                    <a:lnTo>
                      <a:pt x="265" y="298"/>
                    </a:lnTo>
                    <a:lnTo>
                      <a:pt x="265" y="301"/>
                    </a:lnTo>
                    <a:lnTo>
                      <a:pt x="265" y="302"/>
                    </a:lnTo>
                    <a:lnTo>
                      <a:pt x="266" y="305"/>
                    </a:lnTo>
                    <a:lnTo>
                      <a:pt x="266" y="306"/>
                    </a:lnTo>
                    <a:lnTo>
                      <a:pt x="266" y="309"/>
                    </a:lnTo>
                    <a:lnTo>
                      <a:pt x="269" y="314"/>
                    </a:lnTo>
                    <a:lnTo>
                      <a:pt x="274" y="327"/>
                    </a:lnTo>
                    <a:lnTo>
                      <a:pt x="284" y="348"/>
                    </a:lnTo>
                    <a:lnTo>
                      <a:pt x="296" y="375"/>
                    </a:lnTo>
                    <a:lnTo>
                      <a:pt x="310" y="409"/>
                    </a:lnTo>
                    <a:lnTo>
                      <a:pt x="326" y="448"/>
                    </a:lnTo>
                    <a:lnTo>
                      <a:pt x="344" y="491"/>
                    </a:lnTo>
                    <a:lnTo>
                      <a:pt x="362" y="538"/>
                    </a:lnTo>
                    <a:lnTo>
                      <a:pt x="382" y="588"/>
                    </a:lnTo>
                    <a:lnTo>
                      <a:pt x="401" y="640"/>
                    </a:lnTo>
                    <a:lnTo>
                      <a:pt x="420" y="694"/>
                    </a:lnTo>
                    <a:lnTo>
                      <a:pt x="438" y="749"/>
                    </a:lnTo>
                    <a:lnTo>
                      <a:pt x="456" y="803"/>
                    </a:lnTo>
                    <a:lnTo>
                      <a:pt x="472" y="857"/>
                    </a:lnTo>
                    <a:lnTo>
                      <a:pt x="485" y="909"/>
                    </a:lnTo>
                    <a:lnTo>
                      <a:pt x="496" y="959"/>
                    </a:lnTo>
                    <a:lnTo>
                      <a:pt x="477" y="946"/>
                    </a:lnTo>
                    <a:lnTo>
                      <a:pt x="453" y="932"/>
                    </a:lnTo>
                    <a:lnTo>
                      <a:pt x="426" y="916"/>
                    </a:lnTo>
                    <a:lnTo>
                      <a:pt x="396" y="898"/>
                    </a:lnTo>
                    <a:lnTo>
                      <a:pt x="364" y="879"/>
                    </a:lnTo>
                    <a:lnTo>
                      <a:pt x="330" y="859"/>
                    </a:lnTo>
                    <a:lnTo>
                      <a:pt x="295" y="840"/>
                    </a:lnTo>
                    <a:lnTo>
                      <a:pt x="260" y="820"/>
                    </a:lnTo>
                    <a:lnTo>
                      <a:pt x="223" y="801"/>
                    </a:lnTo>
                    <a:lnTo>
                      <a:pt x="187" y="782"/>
                    </a:lnTo>
                    <a:lnTo>
                      <a:pt x="151" y="765"/>
                    </a:lnTo>
                    <a:lnTo>
                      <a:pt x="117" y="750"/>
                    </a:lnTo>
                    <a:lnTo>
                      <a:pt x="84" y="737"/>
                    </a:lnTo>
                    <a:lnTo>
                      <a:pt x="53" y="726"/>
                    </a:lnTo>
                    <a:lnTo>
                      <a:pt x="24" y="719"/>
                    </a:lnTo>
                    <a:lnTo>
                      <a:pt x="0" y="713"/>
                    </a:lnTo>
                    <a:lnTo>
                      <a:pt x="6" y="668"/>
                    </a:lnTo>
                    <a:lnTo>
                      <a:pt x="17" y="603"/>
                    </a:lnTo>
                    <a:lnTo>
                      <a:pt x="30" y="523"/>
                    </a:lnTo>
                    <a:lnTo>
                      <a:pt x="43" y="439"/>
                    </a:lnTo>
                    <a:lnTo>
                      <a:pt x="56" y="357"/>
                    </a:lnTo>
                    <a:lnTo>
                      <a:pt x="66" y="284"/>
                    </a:lnTo>
                    <a:lnTo>
                      <a:pt x="74" y="228"/>
                    </a:lnTo>
                    <a:lnTo>
                      <a:pt x="76" y="198"/>
                    </a:lnTo>
                    <a:close/>
                  </a:path>
                </a:pathLst>
              </a:custGeom>
              <a:solidFill>
                <a:srgbClr val="C0C0C0"/>
              </a:solidFill>
              <a:ln w="9525">
                <a:noFill/>
                <a:round/>
                <a:headEnd/>
                <a:tailEnd/>
              </a:ln>
            </p:spPr>
            <p:txBody>
              <a:bodyPr/>
              <a:lstStyle/>
              <a:p>
                <a:pPr rtl="0"/>
                <a:endParaRPr lang="en-US" sz="3800"/>
              </a:p>
            </p:txBody>
          </p:sp>
          <p:sp>
            <p:nvSpPr>
              <p:cNvPr id="41785" name="Freeform 825"/>
              <p:cNvSpPr>
                <a:spLocks/>
              </p:cNvSpPr>
              <p:nvPr/>
            </p:nvSpPr>
            <p:spPr bwMode="auto">
              <a:xfrm flipH="1">
                <a:off x="439" y="1069"/>
                <a:ext cx="82" cy="190"/>
              </a:xfrm>
              <a:custGeom>
                <a:avLst/>
                <a:gdLst>
                  <a:gd name="T0" fmla="*/ 11 w 357"/>
                  <a:gd name="T1" fmla="*/ 2 h 828"/>
                  <a:gd name="T2" fmla="*/ 8 w 357"/>
                  <a:gd name="T3" fmla="*/ 4 h 828"/>
                  <a:gd name="T4" fmla="*/ 6 w 357"/>
                  <a:gd name="T5" fmla="*/ 7 h 828"/>
                  <a:gd name="T6" fmla="*/ 4 w 357"/>
                  <a:gd name="T7" fmla="*/ 10 h 828"/>
                  <a:gd name="T8" fmla="*/ 2 w 357"/>
                  <a:gd name="T9" fmla="*/ 19 h 828"/>
                  <a:gd name="T10" fmla="*/ 0 w 357"/>
                  <a:gd name="T11" fmla="*/ 40 h 828"/>
                  <a:gd name="T12" fmla="*/ 1 w 357"/>
                  <a:gd name="T13" fmla="*/ 64 h 828"/>
                  <a:gd name="T14" fmla="*/ 5 w 357"/>
                  <a:gd name="T15" fmla="*/ 90 h 828"/>
                  <a:gd name="T16" fmla="*/ 10 w 357"/>
                  <a:gd name="T17" fmla="*/ 103 h 828"/>
                  <a:gd name="T18" fmla="*/ 13 w 357"/>
                  <a:gd name="T19" fmla="*/ 115 h 828"/>
                  <a:gd name="T20" fmla="*/ 17 w 357"/>
                  <a:gd name="T21" fmla="*/ 135 h 828"/>
                  <a:gd name="T22" fmla="*/ 19 w 357"/>
                  <a:gd name="T23" fmla="*/ 162 h 828"/>
                  <a:gd name="T24" fmla="*/ 18 w 357"/>
                  <a:gd name="T25" fmla="*/ 177 h 828"/>
                  <a:gd name="T26" fmla="*/ 19 w 357"/>
                  <a:gd name="T27" fmla="*/ 178 h 828"/>
                  <a:gd name="T28" fmla="*/ 19 w 357"/>
                  <a:gd name="T29" fmla="*/ 179 h 828"/>
                  <a:gd name="T30" fmla="*/ 21 w 357"/>
                  <a:gd name="T31" fmla="*/ 181 h 828"/>
                  <a:gd name="T32" fmla="*/ 25 w 357"/>
                  <a:gd name="T33" fmla="*/ 184 h 828"/>
                  <a:gd name="T34" fmla="*/ 30 w 357"/>
                  <a:gd name="T35" fmla="*/ 187 h 828"/>
                  <a:gd name="T36" fmla="*/ 38 w 357"/>
                  <a:gd name="T37" fmla="*/ 189 h 828"/>
                  <a:gd name="T38" fmla="*/ 47 w 357"/>
                  <a:gd name="T39" fmla="*/ 190 h 828"/>
                  <a:gd name="T40" fmla="*/ 59 w 357"/>
                  <a:gd name="T41" fmla="*/ 189 h 828"/>
                  <a:gd name="T42" fmla="*/ 72 w 357"/>
                  <a:gd name="T43" fmla="*/ 185 h 828"/>
                  <a:gd name="T44" fmla="*/ 81 w 357"/>
                  <a:gd name="T45" fmla="*/ 181 h 828"/>
                  <a:gd name="T46" fmla="*/ 82 w 357"/>
                  <a:gd name="T47" fmla="*/ 179 h 828"/>
                  <a:gd name="T48" fmla="*/ 82 w 357"/>
                  <a:gd name="T49" fmla="*/ 171 h 828"/>
                  <a:gd name="T50" fmla="*/ 79 w 357"/>
                  <a:gd name="T51" fmla="*/ 131 h 828"/>
                  <a:gd name="T52" fmla="*/ 69 w 357"/>
                  <a:gd name="T53" fmla="*/ 75 h 828"/>
                  <a:gd name="T54" fmla="*/ 51 w 357"/>
                  <a:gd name="T55" fmla="*/ 23 h 828"/>
                  <a:gd name="T56" fmla="*/ 37 w 357"/>
                  <a:gd name="T57" fmla="*/ 4 h 828"/>
                  <a:gd name="T58" fmla="*/ 36 w 357"/>
                  <a:gd name="T59" fmla="*/ 4 h 828"/>
                  <a:gd name="T60" fmla="*/ 35 w 357"/>
                  <a:gd name="T61" fmla="*/ 4 h 828"/>
                  <a:gd name="T62" fmla="*/ 31 w 357"/>
                  <a:gd name="T63" fmla="*/ 2 h 828"/>
                  <a:gd name="T64" fmla="*/ 24 w 357"/>
                  <a:gd name="T65" fmla="*/ 0 h 828"/>
                  <a:gd name="T66" fmla="*/ 16 w 357"/>
                  <a:gd name="T67" fmla="*/ 0 h 82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57"/>
                  <a:gd name="T103" fmla="*/ 0 h 828"/>
                  <a:gd name="T104" fmla="*/ 357 w 357"/>
                  <a:gd name="T105" fmla="*/ 828 h 82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57" h="828">
                    <a:moveTo>
                      <a:pt x="54" y="6"/>
                    </a:moveTo>
                    <a:lnTo>
                      <a:pt x="48" y="10"/>
                    </a:lnTo>
                    <a:lnTo>
                      <a:pt x="41" y="14"/>
                    </a:lnTo>
                    <a:lnTo>
                      <a:pt x="36" y="18"/>
                    </a:lnTo>
                    <a:lnTo>
                      <a:pt x="31" y="23"/>
                    </a:lnTo>
                    <a:lnTo>
                      <a:pt x="26" y="30"/>
                    </a:lnTo>
                    <a:lnTo>
                      <a:pt x="22" y="36"/>
                    </a:lnTo>
                    <a:lnTo>
                      <a:pt x="18" y="43"/>
                    </a:lnTo>
                    <a:lnTo>
                      <a:pt x="15" y="51"/>
                    </a:lnTo>
                    <a:lnTo>
                      <a:pt x="8" y="83"/>
                    </a:lnTo>
                    <a:lnTo>
                      <a:pt x="2" y="124"/>
                    </a:lnTo>
                    <a:lnTo>
                      <a:pt x="0" y="173"/>
                    </a:lnTo>
                    <a:lnTo>
                      <a:pt x="0" y="225"/>
                    </a:lnTo>
                    <a:lnTo>
                      <a:pt x="4" y="281"/>
                    </a:lnTo>
                    <a:lnTo>
                      <a:pt x="11" y="337"/>
                    </a:lnTo>
                    <a:lnTo>
                      <a:pt x="23" y="392"/>
                    </a:lnTo>
                    <a:lnTo>
                      <a:pt x="40" y="442"/>
                    </a:lnTo>
                    <a:lnTo>
                      <a:pt x="43" y="449"/>
                    </a:lnTo>
                    <a:lnTo>
                      <a:pt x="49" y="469"/>
                    </a:lnTo>
                    <a:lnTo>
                      <a:pt x="57" y="500"/>
                    </a:lnTo>
                    <a:lnTo>
                      <a:pt x="66" y="540"/>
                    </a:lnTo>
                    <a:lnTo>
                      <a:pt x="74" y="588"/>
                    </a:lnTo>
                    <a:lnTo>
                      <a:pt x="80" y="644"/>
                    </a:lnTo>
                    <a:lnTo>
                      <a:pt x="82" y="704"/>
                    </a:lnTo>
                    <a:lnTo>
                      <a:pt x="79" y="768"/>
                    </a:lnTo>
                    <a:lnTo>
                      <a:pt x="79" y="770"/>
                    </a:lnTo>
                    <a:lnTo>
                      <a:pt x="80" y="774"/>
                    </a:lnTo>
                    <a:lnTo>
                      <a:pt x="82" y="777"/>
                    </a:lnTo>
                    <a:lnTo>
                      <a:pt x="83" y="780"/>
                    </a:lnTo>
                    <a:lnTo>
                      <a:pt x="84" y="781"/>
                    </a:lnTo>
                    <a:lnTo>
                      <a:pt x="88" y="785"/>
                    </a:lnTo>
                    <a:lnTo>
                      <a:pt x="93" y="790"/>
                    </a:lnTo>
                    <a:lnTo>
                      <a:pt x="100" y="795"/>
                    </a:lnTo>
                    <a:lnTo>
                      <a:pt x="109" y="802"/>
                    </a:lnTo>
                    <a:lnTo>
                      <a:pt x="119" y="808"/>
                    </a:lnTo>
                    <a:lnTo>
                      <a:pt x="132" y="815"/>
                    </a:lnTo>
                    <a:lnTo>
                      <a:pt x="148" y="820"/>
                    </a:lnTo>
                    <a:lnTo>
                      <a:pt x="165" y="824"/>
                    </a:lnTo>
                    <a:lnTo>
                      <a:pt x="184" y="826"/>
                    </a:lnTo>
                    <a:lnTo>
                      <a:pt x="205" y="828"/>
                    </a:lnTo>
                    <a:lnTo>
                      <a:pt x="230" y="826"/>
                    </a:lnTo>
                    <a:lnTo>
                      <a:pt x="256" y="823"/>
                    </a:lnTo>
                    <a:lnTo>
                      <a:pt x="284" y="816"/>
                    </a:lnTo>
                    <a:lnTo>
                      <a:pt x="314" y="806"/>
                    </a:lnTo>
                    <a:lnTo>
                      <a:pt x="348" y="791"/>
                    </a:lnTo>
                    <a:lnTo>
                      <a:pt x="352" y="789"/>
                    </a:lnTo>
                    <a:lnTo>
                      <a:pt x="355" y="786"/>
                    </a:lnTo>
                    <a:lnTo>
                      <a:pt x="356" y="782"/>
                    </a:lnTo>
                    <a:lnTo>
                      <a:pt x="357" y="777"/>
                    </a:lnTo>
                    <a:lnTo>
                      <a:pt x="356" y="744"/>
                    </a:lnTo>
                    <a:lnTo>
                      <a:pt x="352" y="672"/>
                    </a:lnTo>
                    <a:lnTo>
                      <a:pt x="343" y="571"/>
                    </a:lnTo>
                    <a:lnTo>
                      <a:pt x="326" y="453"/>
                    </a:lnTo>
                    <a:lnTo>
                      <a:pt x="301" y="328"/>
                    </a:lnTo>
                    <a:lnTo>
                      <a:pt x="268" y="207"/>
                    </a:lnTo>
                    <a:lnTo>
                      <a:pt x="221" y="100"/>
                    </a:lnTo>
                    <a:lnTo>
                      <a:pt x="161" y="21"/>
                    </a:lnTo>
                    <a:lnTo>
                      <a:pt x="160" y="19"/>
                    </a:lnTo>
                    <a:lnTo>
                      <a:pt x="158" y="18"/>
                    </a:lnTo>
                    <a:lnTo>
                      <a:pt x="157" y="18"/>
                    </a:lnTo>
                    <a:lnTo>
                      <a:pt x="153" y="17"/>
                    </a:lnTo>
                    <a:lnTo>
                      <a:pt x="145" y="13"/>
                    </a:lnTo>
                    <a:lnTo>
                      <a:pt x="135" y="9"/>
                    </a:lnTo>
                    <a:lnTo>
                      <a:pt x="121" y="5"/>
                    </a:lnTo>
                    <a:lnTo>
                      <a:pt x="105" y="1"/>
                    </a:lnTo>
                    <a:lnTo>
                      <a:pt x="88" y="0"/>
                    </a:lnTo>
                    <a:lnTo>
                      <a:pt x="71" y="1"/>
                    </a:lnTo>
                    <a:lnTo>
                      <a:pt x="54" y="6"/>
                    </a:lnTo>
                    <a:close/>
                  </a:path>
                </a:pathLst>
              </a:custGeom>
              <a:solidFill>
                <a:srgbClr val="000000"/>
              </a:solidFill>
              <a:ln w="9525">
                <a:noFill/>
                <a:round/>
                <a:headEnd/>
                <a:tailEnd/>
              </a:ln>
            </p:spPr>
            <p:txBody>
              <a:bodyPr/>
              <a:lstStyle/>
              <a:p>
                <a:pPr rtl="0"/>
                <a:endParaRPr lang="en-US" sz="3800"/>
              </a:p>
            </p:txBody>
          </p:sp>
          <p:sp>
            <p:nvSpPr>
              <p:cNvPr id="41786" name="Freeform 826"/>
              <p:cNvSpPr>
                <a:spLocks/>
              </p:cNvSpPr>
              <p:nvPr/>
            </p:nvSpPr>
            <p:spPr bwMode="auto">
              <a:xfrm flipH="1">
                <a:off x="496" y="1245"/>
                <a:ext cx="0" cy="1"/>
              </a:xfrm>
              <a:custGeom>
                <a:avLst/>
                <a:gdLst>
                  <a:gd name="T0" fmla="*/ 0 h 3"/>
                  <a:gd name="T1" fmla="*/ 0 h 3"/>
                  <a:gd name="T2" fmla="*/ 0 h 3"/>
                  <a:gd name="T3" fmla="*/ 0 h 3"/>
                  <a:gd name="T4" fmla="*/ 1 h 3"/>
                  <a:gd name="T5" fmla="*/ 0 h 3"/>
                  <a:gd name="T6" fmla="*/ 0 h 3"/>
                  <a:gd name="T7" fmla="*/ 0 h 3"/>
                  <a:gd name="T8" fmla="*/ 0 h 3"/>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 name="T18" fmla="*/ 0 h 3"/>
                  <a:gd name="T19" fmla="*/ 3 h 3"/>
                </a:gdLst>
                <a:ahLst/>
                <a:cxnLst>
                  <a:cxn ang="T9">
                    <a:pos x="0" y="T0"/>
                  </a:cxn>
                  <a:cxn ang="T10">
                    <a:pos x="0" y="T1"/>
                  </a:cxn>
                  <a:cxn ang="T11">
                    <a:pos x="0" y="T2"/>
                  </a:cxn>
                  <a:cxn ang="T12">
                    <a:pos x="0" y="T3"/>
                  </a:cxn>
                  <a:cxn ang="T13">
                    <a:pos x="0" y="T4"/>
                  </a:cxn>
                  <a:cxn ang="T14">
                    <a:pos x="0" y="T5"/>
                  </a:cxn>
                  <a:cxn ang="T15">
                    <a:pos x="0" y="T6"/>
                  </a:cxn>
                  <a:cxn ang="T16">
                    <a:pos x="0" y="T7"/>
                  </a:cxn>
                  <a:cxn ang="T17">
                    <a:pos x="0" y="T8"/>
                  </a:cxn>
                </a:cxnLst>
                <a:rect l="0" t="T18" r="0" b="T19"/>
                <a:pathLst>
                  <a:path h="3">
                    <a:moveTo>
                      <a:pt x="0" y="0"/>
                    </a:moveTo>
                    <a:lnTo>
                      <a:pt x="0" y="0"/>
                    </a:lnTo>
                    <a:lnTo>
                      <a:pt x="0" y="1"/>
                    </a:lnTo>
                    <a:lnTo>
                      <a:pt x="0" y="3"/>
                    </a:lnTo>
                    <a:lnTo>
                      <a:pt x="0" y="1"/>
                    </a:lnTo>
                    <a:lnTo>
                      <a:pt x="0" y="0"/>
                    </a:lnTo>
                    <a:close/>
                  </a:path>
                </a:pathLst>
              </a:custGeom>
              <a:solidFill>
                <a:srgbClr val="000000"/>
              </a:solidFill>
              <a:ln w="9525">
                <a:noFill/>
                <a:round/>
                <a:headEnd/>
                <a:tailEnd/>
              </a:ln>
            </p:spPr>
            <p:txBody>
              <a:bodyPr/>
              <a:lstStyle/>
              <a:p>
                <a:pPr rtl="0"/>
                <a:endParaRPr lang="en-US" sz="3800"/>
              </a:p>
            </p:txBody>
          </p:sp>
          <p:sp>
            <p:nvSpPr>
              <p:cNvPr id="41787" name="Freeform 827"/>
              <p:cNvSpPr>
                <a:spLocks/>
              </p:cNvSpPr>
              <p:nvPr/>
            </p:nvSpPr>
            <p:spPr bwMode="auto">
              <a:xfrm flipH="1">
                <a:off x="446" y="1076"/>
                <a:ext cx="67" cy="175"/>
              </a:xfrm>
              <a:custGeom>
                <a:avLst/>
                <a:gdLst>
                  <a:gd name="T0" fmla="*/ 19 w 293"/>
                  <a:gd name="T1" fmla="*/ 154 h 763"/>
                  <a:gd name="T2" fmla="*/ 19 w 293"/>
                  <a:gd name="T3" fmla="*/ 141 h 763"/>
                  <a:gd name="T4" fmla="*/ 18 w 293"/>
                  <a:gd name="T5" fmla="*/ 130 h 763"/>
                  <a:gd name="T6" fmla="*/ 16 w 293"/>
                  <a:gd name="T7" fmla="*/ 119 h 763"/>
                  <a:gd name="T8" fmla="*/ 14 w 293"/>
                  <a:gd name="T9" fmla="*/ 110 h 763"/>
                  <a:gd name="T10" fmla="*/ 12 w 293"/>
                  <a:gd name="T11" fmla="*/ 103 h 763"/>
                  <a:gd name="T12" fmla="*/ 11 w 293"/>
                  <a:gd name="T13" fmla="*/ 97 h 763"/>
                  <a:gd name="T14" fmla="*/ 9 w 293"/>
                  <a:gd name="T15" fmla="*/ 93 h 763"/>
                  <a:gd name="T16" fmla="*/ 9 w 293"/>
                  <a:gd name="T17" fmla="*/ 92 h 763"/>
                  <a:gd name="T18" fmla="*/ 5 w 293"/>
                  <a:gd name="T19" fmla="*/ 79 h 763"/>
                  <a:gd name="T20" fmla="*/ 2 w 293"/>
                  <a:gd name="T21" fmla="*/ 65 h 763"/>
                  <a:gd name="T22" fmla="*/ 1 w 293"/>
                  <a:gd name="T23" fmla="*/ 50 h 763"/>
                  <a:gd name="T24" fmla="*/ 0 w 293"/>
                  <a:gd name="T25" fmla="*/ 37 h 763"/>
                  <a:gd name="T26" fmla="*/ 0 w 293"/>
                  <a:gd name="T27" fmla="*/ 28 h 763"/>
                  <a:gd name="T28" fmla="*/ 1 w 293"/>
                  <a:gd name="T29" fmla="*/ 19 h 763"/>
                  <a:gd name="T30" fmla="*/ 2 w 293"/>
                  <a:gd name="T31" fmla="*/ 12 h 763"/>
                  <a:gd name="T32" fmla="*/ 3 w 293"/>
                  <a:gd name="T33" fmla="*/ 7 h 763"/>
                  <a:gd name="T34" fmla="*/ 4 w 293"/>
                  <a:gd name="T35" fmla="*/ 5 h 763"/>
                  <a:gd name="T36" fmla="*/ 5 w 293"/>
                  <a:gd name="T37" fmla="*/ 3 h 763"/>
                  <a:gd name="T38" fmla="*/ 7 w 293"/>
                  <a:gd name="T39" fmla="*/ 2 h 763"/>
                  <a:gd name="T40" fmla="*/ 8 w 293"/>
                  <a:gd name="T41" fmla="*/ 1 h 763"/>
                  <a:gd name="T42" fmla="*/ 10 w 293"/>
                  <a:gd name="T43" fmla="*/ 0 h 763"/>
                  <a:gd name="T44" fmla="*/ 13 w 293"/>
                  <a:gd name="T45" fmla="*/ 0 h 763"/>
                  <a:gd name="T46" fmla="*/ 15 w 293"/>
                  <a:gd name="T47" fmla="*/ 0 h 763"/>
                  <a:gd name="T48" fmla="*/ 17 w 293"/>
                  <a:gd name="T49" fmla="*/ 1 h 763"/>
                  <a:gd name="T50" fmla="*/ 19 w 293"/>
                  <a:gd name="T51" fmla="*/ 1 h 763"/>
                  <a:gd name="T52" fmla="*/ 21 w 293"/>
                  <a:gd name="T53" fmla="*/ 2 h 763"/>
                  <a:gd name="T54" fmla="*/ 23 w 293"/>
                  <a:gd name="T55" fmla="*/ 3 h 763"/>
                  <a:gd name="T56" fmla="*/ 25 w 293"/>
                  <a:gd name="T57" fmla="*/ 3 h 763"/>
                  <a:gd name="T58" fmla="*/ 37 w 293"/>
                  <a:gd name="T59" fmla="*/ 19 h 763"/>
                  <a:gd name="T60" fmla="*/ 46 w 293"/>
                  <a:gd name="T61" fmla="*/ 41 h 763"/>
                  <a:gd name="T62" fmla="*/ 54 w 293"/>
                  <a:gd name="T63" fmla="*/ 66 h 763"/>
                  <a:gd name="T64" fmla="*/ 59 w 293"/>
                  <a:gd name="T65" fmla="*/ 92 h 763"/>
                  <a:gd name="T66" fmla="*/ 62 w 293"/>
                  <a:gd name="T67" fmla="*/ 117 h 763"/>
                  <a:gd name="T68" fmla="*/ 65 w 293"/>
                  <a:gd name="T69" fmla="*/ 140 h 763"/>
                  <a:gd name="T70" fmla="*/ 66 w 293"/>
                  <a:gd name="T71" fmla="*/ 158 h 763"/>
                  <a:gd name="T72" fmla="*/ 67 w 293"/>
                  <a:gd name="T73" fmla="*/ 169 h 763"/>
                  <a:gd name="T74" fmla="*/ 61 w 293"/>
                  <a:gd name="T75" fmla="*/ 171 h 763"/>
                  <a:gd name="T76" fmla="*/ 56 w 293"/>
                  <a:gd name="T77" fmla="*/ 173 h 763"/>
                  <a:gd name="T78" fmla="*/ 51 w 293"/>
                  <a:gd name="T79" fmla="*/ 174 h 763"/>
                  <a:gd name="T80" fmla="*/ 47 w 293"/>
                  <a:gd name="T81" fmla="*/ 175 h 763"/>
                  <a:gd name="T82" fmla="*/ 43 w 293"/>
                  <a:gd name="T83" fmla="*/ 175 h 763"/>
                  <a:gd name="T84" fmla="*/ 39 w 293"/>
                  <a:gd name="T85" fmla="*/ 175 h 763"/>
                  <a:gd name="T86" fmla="*/ 35 w 293"/>
                  <a:gd name="T87" fmla="*/ 175 h 763"/>
                  <a:gd name="T88" fmla="*/ 32 w 293"/>
                  <a:gd name="T89" fmla="*/ 175 h 763"/>
                  <a:gd name="T90" fmla="*/ 30 w 293"/>
                  <a:gd name="T91" fmla="*/ 174 h 763"/>
                  <a:gd name="T92" fmla="*/ 27 w 293"/>
                  <a:gd name="T93" fmla="*/ 173 h 763"/>
                  <a:gd name="T94" fmla="*/ 25 w 293"/>
                  <a:gd name="T95" fmla="*/ 172 h 763"/>
                  <a:gd name="T96" fmla="*/ 23 w 293"/>
                  <a:gd name="T97" fmla="*/ 171 h 763"/>
                  <a:gd name="T98" fmla="*/ 21 w 293"/>
                  <a:gd name="T99" fmla="*/ 170 h 763"/>
                  <a:gd name="T100" fmla="*/ 20 w 293"/>
                  <a:gd name="T101" fmla="*/ 169 h 763"/>
                  <a:gd name="T102" fmla="*/ 19 w 293"/>
                  <a:gd name="T103" fmla="*/ 169 h 763"/>
                  <a:gd name="T104" fmla="*/ 19 w 293"/>
                  <a:gd name="T105" fmla="*/ 168 h 763"/>
                  <a:gd name="T106" fmla="*/ 19 w 293"/>
                  <a:gd name="T107" fmla="*/ 164 h 763"/>
                  <a:gd name="T108" fmla="*/ 19 w 293"/>
                  <a:gd name="T109" fmla="*/ 161 h 763"/>
                  <a:gd name="T110" fmla="*/ 19 w 293"/>
                  <a:gd name="T111" fmla="*/ 157 h 763"/>
                  <a:gd name="T112" fmla="*/ 19 w 293"/>
                  <a:gd name="T113" fmla="*/ 154 h 76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3"/>
                  <a:gd name="T172" fmla="*/ 0 h 763"/>
                  <a:gd name="T173" fmla="*/ 293 w 293"/>
                  <a:gd name="T174" fmla="*/ 763 h 76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3" h="763">
                    <a:moveTo>
                      <a:pt x="83" y="671"/>
                    </a:moveTo>
                    <a:lnTo>
                      <a:pt x="82" y="616"/>
                    </a:lnTo>
                    <a:lnTo>
                      <a:pt x="77" y="565"/>
                    </a:lnTo>
                    <a:lnTo>
                      <a:pt x="69" y="520"/>
                    </a:lnTo>
                    <a:lnTo>
                      <a:pt x="61" y="481"/>
                    </a:lnTo>
                    <a:lnTo>
                      <a:pt x="54" y="448"/>
                    </a:lnTo>
                    <a:lnTo>
                      <a:pt x="46" y="422"/>
                    </a:lnTo>
                    <a:lnTo>
                      <a:pt x="41" y="405"/>
                    </a:lnTo>
                    <a:lnTo>
                      <a:pt x="38" y="399"/>
                    </a:lnTo>
                    <a:lnTo>
                      <a:pt x="21" y="343"/>
                    </a:lnTo>
                    <a:lnTo>
                      <a:pt x="9" y="283"/>
                    </a:lnTo>
                    <a:lnTo>
                      <a:pt x="3" y="220"/>
                    </a:lnTo>
                    <a:lnTo>
                      <a:pt x="0" y="161"/>
                    </a:lnTo>
                    <a:lnTo>
                      <a:pt x="2" y="122"/>
                    </a:lnTo>
                    <a:lnTo>
                      <a:pt x="4" y="85"/>
                    </a:lnTo>
                    <a:lnTo>
                      <a:pt x="8" y="54"/>
                    </a:lnTo>
                    <a:lnTo>
                      <a:pt x="15" y="29"/>
                    </a:lnTo>
                    <a:lnTo>
                      <a:pt x="18" y="21"/>
                    </a:lnTo>
                    <a:lnTo>
                      <a:pt x="22" y="13"/>
                    </a:lnTo>
                    <a:lnTo>
                      <a:pt x="29" y="8"/>
                    </a:lnTo>
                    <a:lnTo>
                      <a:pt x="35" y="4"/>
                    </a:lnTo>
                    <a:lnTo>
                      <a:pt x="44" y="2"/>
                    </a:lnTo>
                    <a:lnTo>
                      <a:pt x="55" y="0"/>
                    </a:lnTo>
                    <a:lnTo>
                      <a:pt x="65" y="2"/>
                    </a:lnTo>
                    <a:lnTo>
                      <a:pt x="76" y="3"/>
                    </a:lnTo>
                    <a:lnTo>
                      <a:pt x="85" y="6"/>
                    </a:lnTo>
                    <a:lnTo>
                      <a:pt x="94" y="8"/>
                    </a:lnTo>
                    <a:lnTo>
                      <a:pt x="102" y="11"/>
                    </a:lnTo>
                    <a:lnTo>
                      <a:pt x="108" y="13"/>
                    </a:lnTo>
                    <a:lnTo>
                      <a:pt x="160" y="84"/>
                    </a:lnTo>
                    <a:lnTo>
                      <a:pt x="202" y="179"/>
                    </a:lnTo>
                    <a:lnTo>
                      <a:pt x="234" y="287"/>
                    </a:lnTo>
                    <a:lnTo>
                      <a:pt x="258" y="401"/>
                    </a:lnTo>
                    <a:lnTo>
                      <a:pt x="273" y="512"/>
                    </a:lnTo>
                    <a:lnTo>
                      <a:pt x="284" y="610"/>
                    </a:lnTo>
                    <a:lnTo>
                      <a:pt x="290" y="688"/>
                    </a:lnTo>
                    <a:lnTo>
                      <a:pt x="293" y="735"/>
                    </a:lnTo>
                    <a:lnTo>
                      <a:pt x="268" y="745"/>
                    </a:lnTo>
                    <a:lnTo>
                      <a:pt x="246" y="753"/>
                    </a:lnTo>
                    <a:lnTo>
                      <a:pt x="225" y="758"/>
                    </a:lnTo>
                    <a:lnTo>
                      <a:pt x="206" y="762"/>
                    </a:lnTo>
                    <a:lnTo>
                      <a:pt x="187" y="763"/>
                    </a:lnTo>
                    <a:lnTo>
                      <a:pt x="171" y="763"/>
                    </a:lnTo>
                    <a:lnTo>
                      <a:pt x="155" y="763"/>
                    </a:lnTo>
                    <a:lnTo>
                      <a:pt x="142" y="761"/>
                    </a:lnTo>
                    <a:lnTo>
                      <a:pt x="130" y="758"/>
                    </a:lnTo>
                    <a:lnTo>
                      <a:pt x="119" y="755"/>
                    </a:lnTo>
                    <a:lnTo>
                      <a:pt x="109" y="751"/>
                    </a:lnTo>
                    <a:lnTo>
                      <a:pt x="102" y="746"/>
                    </a:lnTo>
                    <a:lnTo>
                      <a:pt x="94" y="742"/>
                    </a:lnTo>
                    <a:lnTo>
                      <a:pt x="89" y="738"/>
                    </a:lnTo>
                    <a:lnTo>
                      <a:pt x="85" y="735"/>
                    </a:lnTo>
                    <a:lnTo>
                      <a:pt x="81" y="732"/>
                    </a:lnTo>
                    <a:lnTo>
                      <a:pt x="82" y="716"/>
                    </a:lnTo>
                    <a:lnTo>
                      <a:pt x="82" y="701"/>
                    </a:lnTo>
                    <a:lnTo>
                      <a:pt x="83" y="685"/>
                    </a:lnTo>
                    <a:lnTo>
                      <a:pt x="83" y="671"/>
                    </a:lnTo>
                    <a:close/>
                  </a:path>
                </a:pathLst>
              </a:custGeom>
              <a:solidFill>
                <a:srgbClr val="C0C0C0"/>
              </a:solidFill>
              <a:ln w="9525">
                <a:noFill/>
                <a:round/>
                <a:headEnd/>
                <a:tailEnd/>
              </a:ln>
            </p:spPr>
            <p:txBody>
              <a:bodyPr/>
              <a:lstStyle/>
              <a:p>
                <a:pPr rtl="0"/>
                <a:endParaRPr lang="en-US" sz="3800"/>
              </a:p>
            </p:txBody>
          </p:sp>
          <p:sp>
            <p:nvSpPr>
              <p:cNvPr id="41788" name="Freeform 828"/>
              <p:cNvSpPr>
                <a:spLocks/>
              </p:cNvSpPr>
              <p:nvPr/>
            </p:nvSpPr>
            <p:spPr bwMode="auto">
              <a:xfrm flipH="1">
                <a:off x="494" y="1047"/>
                <a:ext cx="20" cy="27"/>
              </a:xfrm>
              <a:custGeom>
                <a:avLst/>
                <a:gdLst>
                  <a:gd name="T0" fmla="*/ 0 w 90"/>
                  <a:gd name="T1" fmla="*/ 8 h 118"/>
                  <a:gd name="T2" fmla="*/ 1 w 90"/>
                  <a:gd name="T3" fmla="*/ 9 h 118"/>
                  <a:gd name="T4" fmla="*/ 2 w 90"/>
                  <a:gd name="T5" fmla="*/ 11 h 118"/>
                  <a:gd name="T6" fmla="*/ 4 w 90"/>
                  <a:gd name="T7" fmla="*/ 13 h 118"/>
                  <a:gd name="T8" fmla="*/ 5 w 90"/>
                  <a:gd name="T9" fmla="*/ 16 h 118"/>
                  <a:gd name="T10" fmla="*/ 7 w 90"/>
                  <a:gd name="T11" fmla="*/ 19 h 118"/>
                  <a:gd name="T12" fmla="*/ 8 w 90"/>
                  <a:gd name="T13" fmla="*/ 21 h 118"/>
                  <a:gd name="T14" fmla="*/ 10 w 90"/>
                  <a:gd name="T15" fmla="*/ 24 h 118"/>
                  <a:gd name="T16" fmla="*/ 11 w 90"/>
                  <a:gd name="T17" fmla="*/ 27 h 118"/>
                  <a:gd name="T18" fmla="*/ 20 w 90"/>
                  <a:gd name="T19" fmla="*/ 23 h 118"/>
                  <a:gd name="T20" fmla="*/ 19 w 90"/>
                  <a:gd name="T21" fmla="*/ 21 h 118"/>
                  <a:gd name="T22" fmla="*/ 18 w 90"/>
                  <a:gd name="T23" fmla="*/ 19 h 118"/>
                  <a:gd name="T24" fmla="*/ 16 w 90"/>
                  <a:gd name="T25" fmla="*/ 16 h 118"/>
                  <a:gd name="T26" fmla="*/ 15 w 90"/>
                  <a:gd name="T27" fmla="*/ 12 h 118"/>
                  <a:gd name="T28" fmla="*/ 12 w 90"/>
                  <a:gd name="T29" fmla="*/ 8 h 118"/>
                  <a:gd name="T30" fmla="*/ 10 w 90"/>
                  <a:gd name="T31" fmla="*/ 5 h 118"/>
                  <a:gd name="T32" fmla="*/ 8 w 90"/>
                  <a:gd name="T33" fmla="*/ 2 h 118"/>
                  <a:gd name="T34" fmla="*/ 6 w 90"/>
                  <a:gd name="T35" fmla="*/ 0 h 118"/>
                  <a:gd name="T36" fmla="*/ 0 w 90"/>
                  <a:gd name="T37" fmla="*/ 8 h 1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0"/>
                  <a:gd name="T58" fmla="*/ 0 h 118"/>
                  <a:gd name="T59" fmla="*/ 90 w 90"/>
                  <a:gd name="T60" fmla="*/ 118 h 1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0" h="118">
                    <a:moveTo>
                      <a:pt x="0" y="35"/>
                    </a:moveTo>
                    <a:lnTo>
                      <a:pt x="6" y="40"/>
                    </a:lnTo>
                    <a:lnTo>
                      <a:pt x="11" y="47"/>
                    </a:lnTo>
                    <a:lnTo>
                      <a:pt x="17" y="57"/>
                    </a:lnTo>
                    <a:lnTo>
                      <a:pt x="24" y="68"/>
                    </a:lnTo>
                    <a:lnTo>
                      <a:pt x="32" y="81"/>
                    </a:lnTo>
                    <a:lnTo>
                      <a:pt x="38" y="92"/>
                    </a:lnTo>
                    <a:lnTo>
                      <a:pt x="45" y="105"/>
                    </a:lnTo>
                    <a:lnTo>
                      <a:pt x="51" y="118"/>
                    </a:lnTo>
                    <a:lnTo>
                      <a:pt x="90" y="100"/>
                    </a:lnTo>
                    <a:lnTo>
                      <a:pt x="87" y="92"/>
                    </a:lnTo>
                    <a:lnTo>
                      <a:pt x="81" y="82"/>
                    </a:lnTo>
                    <a:lnTo>
                      <a:pt x="74" y="68"/>
                    </a:lnTo>
                    <a:lnTo>
                      <a:pt x="67" y="52"/>
                    </a:lnTo>
                    <a:lnTo>
                      <a:pt x="56" y="36"/>
                    </a:lnTo>
                    <a:lnTo>
                      <a:pt x="47" y="22"/>
                    </a:lnTo>
                    <a:lnTo>
                      <a:pt x="37" y="9"/>
                    </a:lnTo>
                    <a:lnTo>
                      <a:pt x="26" y="0"/>
                    </a:lnTo>
                    <a:lnTo>
                      <a:pt x="0" y="35"/>
                    </a:lnTo>
                    <a:close/>
                  </a:path>
                </a:pathLst>
              </a:custGeom>
              <a:solidFill>
                <a:srgbClr val="000000"/>
              </a:solidFill>
              <a:ln w="9525">
                <a:noFill/>
                <a:round/>
                <a:headEnd/>
                <a:tailEnd/>
              </a:ln>
            </p:spPr>
            <p:txBody>
              <a:bodyPr/>
              <a:lstStyle/>
              <a:p>
                <a:pPr rtl="0"/>
                <a:endParaRPr lang="en-US" sz="3800"/>
              </a:p>
            </p:txBody>
          </p:sp>
          <p:sp>
            <p:nvSpPr>
              <p:cNvPr id="41789" name="Freeform 829"/>
              <p:cNvSpPr>
                <a:spLocks/>
              </p:cNvSpPr>
              <p:nvPr/>
            </p:nvSpPr>
            <p:spPr bwMode="auto">
              <a:xfrm flipH="1">
                <a:off x="611" y="1129"/>
                <a:ext cx="74" cy="73"/>
              </a:xfrm>
              <a:custGeom>
                <a:avLst/>
                <a:gdLst>
                  <a:gd name="T0" fmla="*/ 64 w 322"/>
                  <a:gd name="T1" fmla="*/ 2 h 315"/>
                  <a:gd name="T2" fmla="*/ 2 w 322"/>
                  <a:gd name="T3" fmla="*/ 63 h 315"/>
                  <a:gd name="T4" fmla="*/ 0 w 322"/>
                  <a:gd name="T5" fmla="*/ 65 h 315"/>
                  <a:gd name="T6" fmla="*/ 0 w 322"/>
                  <a:gd name="T7" fmla="*/ 67 h 315"/>
                  <a:gd name="T8" fmla="*/ 0 w 322"/>
                  <a:gd name="T9" fmla="*/ 69 h 315"/>
                  <a:gd name="T10" fmla="*/ 2 w 322"/>
                  <a:gd name="T11" fmla="*/ 71 h 315"/>
                  <a:gd name="T12" fmla="*/ 4 w 322"/>
                  <a:gd name="T13" fmla="*/ 73 h 315"/>
                  <a:gd name="T14" fmla="*/ 6 w 322"/>
                  <a:gd name="T15" fmla="*/ 73 h 315"/>
                  <a:gd name="T16" fmla="*/ 8 w 322"/>
                  <a:gd name="T17" fmla="*/ 73 h 315"/>
                  <a:gd name="T18" fmla="*/ 10 w 322"/>
                  <a:gd name="T19" fmla="*/ 71 h 315"/>
                  <a:gd name="T20" fmla="*/ 72 w 322"/>
                  <a:gd name="T21" fmla="*/ 11 h 315"/>
                  <a:gd name="T22" fmla="*/ 74 w 322"/>
                  <a:gd name="T23" fmla="*/ 9 h 315"/>
                  <a:gd name="T24" fmla="*/ 74 w 322"/>
                  <a:gd name="T25" fmla="*/ 6 h 315"/>
                  <a:gd name="T26" fmla="*/ 74 w 322"/>
                  <a:gd name="T27" fmla="*/ 4 h 315"/>
                  <a:gd name="T28" fmla="*/ 72 w 322"/>
                  <a:gd name="T29" fmla="*/ 2 h 315"/>
                  <a:gd name="T30" fmla="*/ 70 w 322"/>
                  <a:gd name="T31" fmla="*/ 0 h 315"/>
                  <a:gd name="T32" fmla="*/ 68 w 322"/>
                  <a:gd name="T33" fmla="*/ 0 h 315"/>
                  <a:gd name="T34" fmla="*/ 66 w 322"/>
                  <a:gd name="T35" fmla="*/ 0 h 315"/>
                  <a:gd name="T36" fmla="*/ 64 w 322"/>
                  <a:gd name="T37" fmla="*/ 2 h 3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2"/>
                  <a:gd name="T58" fmla="*/ 0 h 315"/>
                  <a:gd name="T59" fmla="*/ 322 w 322"/>
                  <a:gd name="T60" fmla="*/ 315 h 3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2" h="315">
                    <a:moveTo>
                      <a:pt x="279" y="8"/>
                    </a:moveTo>
                    <a:lnTo>
                      <a:pt x="8" y="270"/>
                    </a:lnTo>
                    <a:lnTo>
                      <a:pt x="2" y="279"/>
                    </a:lnTo>
                    <a:lnTo>
                      <a:pt x="0" y="288"/>
                    </a:lnTo>
                    <a:lnTo>
                      <a:pt x="2" y="298"/>
                    </a:lnTo>
                    <a:lnTo>
                      <a:pt x="7" y="307"/>
                    </a:lnTo>
                    <a:lnTo>
                      <a:pt x="16" y="313"/>
                    </a:lnTo>
                    <a:lnTo>
                      <a:pt x="26" y="315"/>
                    </a:lnTo>
                    <a:lnTo>
                      <a:pt x="36" y="313"/>
                    </a:lnTo>
                    <a:lnTo>
                      <a:pt x="45" y="307"/>
                    </a:lnTo>
                    <a:lnTo>
                      <a:pt x="314" y="46"/>
                    </a:lnTo>
                    <a:lnTo>
                      <a:pt x="320" y="37"/>
                    </a:lnTo>
                    <a:lnTo>
                      <a:pt x="322" y="26"/>
                    </a:lnTo>
                    <a:lnTo>
                      <a:pt x="320" y="17"/>
                    </a:lnTo>
                    <a:lnTo>
                      <a:pt x="315" y="8"/>
                    </a:lnTo>
                    <a:lnTo>
                      <a:pt x="306" y="1"/>
                    </a:lnTo>
                    <a:lnTo>
                      <a:pt x="297" y="0"/>
                    </a:lnTo>
                    <a:lnTo>
                      <a:pt x="288" y="1"/>
                    </a:lnTo>
                    <a:lnTo>
                      <a:pt x="279" y="8"/>
                    </a:lnTo>
                    <a:close/>
                  </a:path>
                </a:pathLst>
              </a:custGeom>
              <a:solidFill>
                <a:srgbClr val="000000"/>
              </a:solidFill>
              <a:ln w="9525">
                <a:noFill/>
                <a:round/>
                <a:headEnd/>
                <a:tailEnd/>
              </a:ln>
            </p:spPr>
            <p:txBody>
              <a:bodyPr/>
              <a:lstStyle/>
              <a:p>
                <a:pPr rtl="0"/>
                <a:endParaRPr lang="en-US" sz="3800"/>
              </a:p>
            </p:txBody>
          </p:sp>
          <p:sp>
            <p:nvSpPr>
              <p:cNvPr id="41790" name="Freeform 830"/>
              <p:cNvSpPr>
                <a:spLocks/>
              </p:cNvSpPr>
              <p:nvPr/>
            </p:nvSpPr>
            <p:spPr bwMode="auto">
              <a:xfrm flipH="1">
                <a:off x="490" y="1117"/>
                <a:ext cx="163" cy="91"/>
              </a:xfrm>
              <a:custGeom>
                <a:avLst/>
                <a:gdLst>
                  <a:gd name="T0" fmla="*/ 153 w 708"/>
                  <a:gd name="T1" fmla="*/ 4 h 397"/>
                  <a:gd name="T2" fmla="*/ 151 w 708"/>
                  <a:gd name="T3" fmla="*/ 8 h 397"/>
                  <a:gd name="T4" fmla="*/ 148 w 708"/>
                  <a:gd name="T5" fmla="*/ 15 h 397"/>
                  <a:gd name="T6" fmla="*/ 144 w 708"/>
                  <a:gd name="T7" fmla="*/ 24 h 397"/>
                  <a:gd name="T8" fmla="*/ 137 w 708"/>
                  <a:gd name="T9" fmla="*/ 35 h 397"/>
                  <a:gd name="T10" fmla="*/ 129 w 708"/>
                  <a:gd name="T11" fmla="*/ 46 h 397"/>
                  <a:gd name="T12" fmla="*/ 118 w 708"/>
                  <a:gd name="T13" fmla="*/ 56 h 397"/>
                  <a:gd name="T14" fmla="*/ 105 w 708"/>
                  <a:gd name="T15" fmla="*/ 66 h 397"/>
                  <a:gd name="T16" fmla="*/ 93 w 708"/>
                  <a:gd name="T17" fmla="*/ 73 h 397"/>
                  <a:gd name="T18" fmla="*/ 83 w 708"/>
                  <a:gd name="T19" fmla="*/ 77 h 397"/>
                  <a:gd name="T20" fmla="*/ 72 w 708"/>
                  <a:gd name="T21" fmla="*/ 79 h 397"/>
                  <a:gd name="T22" fmla="*/ 61 w 708"/>
                  <a:gd name="T23" fmla="*/ 81 h 397"/>
                  <a:gd name="T24" fmla="*/ 50 w 708"/>
                  <a:gd name="T25" fmla="*/ 81 h 397"/>
                  <a:gd name="T26" fmla="*/ 38 w 708"/>
                  <a:gd name="T27" fmla="*/ 80 h 397"/>
                  <a:gd name="T28" fmla="*/ 26 w 708"/>
                  <a:gd name="T29" fmla="*/ 78 h 397"/>
                  <a:gd name="T30" fmla="*/ 13 w 708"/>
                  <a:gd name="T31" fmla="*/ 75 h 397"/>
                  <a:gd name="T32" fmla="*/ 4 w 708"/>
                  <a:gd name="T33" fmla="*/ 73 h 397"/>
                  <a:gd name="T34" fmla="*/ 1 w 708"/>
                  <a:gd name="T35" fmla="*/ 75 h 397"/>
                  <a:gd name="T36" fmla="*/ 0 w 708"/>
                  <a:gd name="T37" fmla="*/ 78 h 397"/>
                  <a:gd name="T38" fmla="*/ 2 w 708"/>
                  <a:gd name="T39" fmla="*/ 82 h 397"/>
                  <a:gd name="T40" fmla="*/ 10 w 708"/>
                  <a:gd name="T41" fmla="*/ 85 h 397"/>
                  <a:gd name="T42" fmla="*/ 24 w 708"/>
                  <a:gd name="T43" fmla="*/ 88 h 397"/>
                  <a:gd name="T44" fmla="*/ 37 w 708"/>
                  <a:gd name="T45" fmla="*/ 90 h 397"/>
                  <a:gd name="T46" fmla="*/ 50 w 708"/>
                  <a:gd name="T47" fmla="*/ 91 h 397"/>
                  <a:gd name="T48" fmla="*/ 63 w 708"/>
                  <a:gd name="T49" fmla="*/ 91 h 397"/>
                  <a:gd name="T50" fmla="*/ 75 w 708"/>
                  <a:gd name="T51" fmla="*/ 89 h 397"/>
                  <a:gd name="T52" fmla="*/ 86 w 708"/>
                  <a:gd name="T53" fmla="*/ 86 h 397"/>
                  <a:gd name="T54" fmla="*/ 97 w 708"/>
                  <a:gd name="T55" fmla="*/ 82 h 397"/>
                  <a:gd name="T56" fmla="*/ 111 w 708"/>
                  <a:gd name="T57" fmla="*/ 75 h 397"/>
                  <a:gd name="T58" fmla="*/ 125 w 708"/>
                  <a:gd name="T59" fmla="*/ 64 h 397"/>
                  <a:gd name="T60" fmla="*/ 136 w 708"/>
                  <a:gd name="T61" fmla="*/ 53 h 397"/>
                  <a:gd name="T62" fmla="*/ 146 w 708"/>
                  <a:gd name="T63" fmla="*/ 41 h 397"/>
                  <a:gd name="T64" fmla="*/ 153 w 708"/>
                  <a:gd name="T65" fmla="*/ 30 h 397"/>
                  <a:gd name="T66" fmla="*/ 158 w 708"/>
                  <a:gd name="T67" fmla="*/ 19 h 397"/>
                  <a:gd name="T68" fmla="*/ 161 w 708"/>
                  <a:gd name="T69" fmla="*/ 12 h 397"/>
                  <a:gd name="T70" fmla="*/ 163 w 708"/>
                  <a:gd name="T71" fmla="*/ 7 h 397"/>
                  <a:gd name="T72" fmla="*/ 163 w 708"/>
                  <a:gd name="T73" fmla="*/ 4 h 397"/>
                  <a:gd name="T74" fmla="*/ 161 w 708"/>
                  <a:gd name="T75" fmla="*/ 1 h 397"/>
                  <a:gd name="T76" fmla="*/ 157 w 708"/>
                  <a:gd name="T77" fmla="*/ 0 h 397"/>
                  <a:gd name="T78" fmla="*/ 154 w 708"/>
                  <a:gd name="T79" fmla="*/ 2 h 39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08"/>
                  <a:gd name="T121" fmla="*/ 0 h 397"/>
                  <a:gd name="T122" fmla="*/ 708 w 708"/>
                  <a:gd name="T123" fmla="*/ 397 h 39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08" h="397">
                    <a:moveTo>
                      <a:pt x="665" y="15"/>
                    </a:moveTo>
                    <a:lnTo>
                      <a:pt x="664" y="17"/>
                    </a:lnTo>
                    <a:lnTo>
                      <a:pt x="662" y="24"/>
                    </a:lnTo>
                    <a:lnTo>
                      <a:pt x="658" y="36"/>
                    </a:lnTo>
                    <a:lnTo>
                      <a:pt x="652" y="49"/>
                    </a:lnTo>
                    <a:lnTo>
                      <a:pt x="645" y="66"/>
                    </a:lnTo>
                    <a:lnTo>
                      <a:pt x="636" y="85"/>
                    </a:lnTo>
                    <a:lnTo>
                      <a:pt x="624" y="106"/>
                    </a:lnTo>
                    <a:lnTo>
                      <a:pt x="611" y="128"/>
                    </a:lnTo>
                    <a:lnTo>
                      <a:pt x="595" y="151"/>
                    </a:lnTo>
                    <a:lnTo>
                      <a:pt x="578" y="176"/>
                    </a:lnTo>
                    <a:lnTo>
                      <a:pt x="559" y="200"/>
                    </a:lnTo>
                    <a:lnTo>
                      <a:pt x="537" y="224"/>
                    </a:lnTo>
                    <a:lnTo>
                      <a:pt x="512" y="246"/>
                    </a:lnTo>
                    <a:lnTo>
                      <a:pt x="486" y="269"/>
                    </a:lnTo>
                    <a:lnTo>
                      <a:pt x="456" y="289"/>
                    </a:lnTo>
                    <a:lnTo>
                      <a:pt x="425" y="308"/>
                    </a:lnTo>
                    <a:lnTo>
                      <a:pt x="404" y="318"/>
                    </a:lnTo>
                    <a:lnTo>
                      <a:pt x="382" y="327"/>
                    </a:lnTo>
                    <a:lnTo>
                      <a:pt x="360" y="334"/>
                    </a:lnTo>
                    <a:lnTo>
                      <a:pt x="337" y="340"/>
                    </a:lnTo>
                    <a:lnTo>
                      <a:pt x="314" y="345"/>
                    </a:lnTo>
                    <a:lnTo>
                      <a:pt x="290" y="349"/>
                    </a:lnTo>
                    <a:lnTo>
                      <a:pt x="266" y="352"/>
                    </a:lnTo>
                    <a:lnTo>
                      <a:pt x="242" y="353"/>
                    </a:lnTo>
                    <a:lnTo>
                      <a:pt x="216" y="353"/>
                    </a:lnTo>
                    <a:lnTo>
                      <a:pt x="191" y="352"/>
                    </a:lnTo>
                    <a:lnTo>
                      <a:pt x="165" y="351"/>
                    </a:lnTo>
                    <a:lnTo>
                      <a:pt x="139" y="347"/>
                    </a:lnTo>
                    <a:lnTo>
                      <a:pt x="112" y="342"/>
                    </a:lnTo>
                    <a:lnTo>
                      <a:pt x="84" y="335"/>
                    </a:lnTo>
                    <a:lnTo>
                      <a:pt x="57" y="328"/>
                    </a:lnTo>
                    <a:lnTo>
                      <a:pt x="28" y="319"/>
                    </a:lnTo>
                    <a:lnTo>
                      <a:pt x="19" y="318"/>
                    </a:lnTo>
                    <a:lnTo>
                      <a:pt x="12" y="321"/>
                    </a:lnTo>
                    <a:lnTo>
                      <a:pt x="5" y="326"/>
                    </a:lnTo>
                    <a:lnTo>
                      <a:pt x="1" y="332"/>
                    </a:lnTo>
                    <a:lnTo>
                      <a:pt x="0" y="342"/>
                    </a:lnTo>
                    <a:lnTo>
                      <a:pt x="2" y="349"/>
                    </a:lnTo>
                    <a:lnTo>
                      <a:pt x="8" y="357"/>
                    </a:lnTo>
                    <a:lnTo>
                      <a:pt x="14" y="361"/>
                    </a:lnTo>
                    <a:lnTo>
                      <a:pt x="44" y="370"/>
                    </a:lnTo>
                    <a:lnTo>
                      <a:pt x="75" y="378"/>
                    </a:lnTo>
                    <a:lnTo>
                      <a:pt x="104" y="384"/>
                    </a:lnTo>
                    <a:lnTo>
                      <a:pt x="134" y="390"/>
                    </a:lnTo>
                    <a:lnTo>
                      <a:pt x="162" y="394"/>
                    </a:lnTo>
                    <a:lnTo>
                      <a:pt x="191" y="396"/>
                    </a:lnTo>
                    <a:lnTo>
                      <a:pt x="218" y="397"/>
                    </a:lnTo>
                    <a:lnTo>
                      <a:pt x="246" y="397"/>
                    </a:lnTo>
                    <a:lnTo>
                      <a:pt x="273" y="395"/>
                    </a:lnTo>
                    <a:lnTo>
                      <a:pt x="299" y="392"/>
                    </a:lnTo>
                    <a:lnTo>
                      <a:pt x="325" y="388"/>
                    </a:lnTo>
                    <a:lnTo>
                      <a:pt x="350" y="382"/>
                    </a:lnTo>
                    <a:lnTo>
                      <a:pt x="374" y="375"/>
                    </a:lnTo>
                    <a:lnTo>
                      <a:pt x="399" y="366"/>
                    </a:lnTo>
                    <a:lnTo>
                      <a:pt x="422" y="357"/>
                    </a:lnTo>
                    <a:lnTo>
                      <a:pt x="446" y="345"/>
                    </a:lnTo>
                    <a:lnTo>
                      <a:pt x="481" y="326"/>
                    </a:lnTo>
                    <a:lnTo>
                      <a:pt x="512" y="304"/>
                    </a:lnTo>
                    <a:lnTo>
                      <a:pt x="542" y="280"/>
                    </a:lnTo>
                    <a:lnTo>
                      <a:pt x="568" y="256"/>
                    </a:lnTo>
                    <a:lnTo>
                      <a:pt x="591" y="230"/>
                    </a:lnTo>
                    <a:lnTo>
                      <a:pt x="613" y="204"/>
                    </a:lnTo>
                    <a:lnTo>
                      <a:pt x="632" y="178"/>
                    </a:lnTo>
                    <a:lnTo>
                      <a:pt x="649" y="153"/>
                    </a:lnTo>
                    <a:lnTo>
                      <a:pt x="663" y="129"/>
                    </a:lnTo>
                    <a:lnTo>
                      <a:pt x="675" y="106"/>
                    </a:lnTo>
                    <a:lnTo>
                      <a:pt x="685" y="85"/>
                    </a:lnTo>
                    <a:lnTo>
                      <a:pt x="693" y="67"/>
                    </a:lnTo>
                    <a:lnTo>
                      <a:pt x="698" y="53"/>
                    </a:lnTo>
                    <a:lnTo>
                      <a:pt x="703" y="40"/>
                    </a:lnTo>
                    <a:lnTo>
                      <a:pt x="706" y="32"/>
                    </a:lnTo>
                    <a:lnTo>
                      <a:pt x="707" y="28"/>
                    </a:lnTo>
                    <a:lnTo>
                      <a:pt x="708" y="19"/>
                    </a:lnTo>
                    <a:lnTo>
                      <a:pt x="706" y="11"/>
                    </a:lnTo>
                    <a:lnTo>
                      <a:pt x="701" y="4"/>
                    </a:lnTo>
                    <a:lnTo>
                      <a:pt x="693" y="0"/>
                    </a:lnTo>
                    <a:lnTo>
                      <a:pt x="684" y="0"/>
                    </a:lnTo>
                    <a:lnTo>
                      <a:pt x="676" y="3"/>
                    </a:lnTo>
                    <a:lnTo>
                      <a:pt x="669" y="8"/>
                    </a:lnTo>
                    <a:lnTo>
                      <a:pt x="665" y="15"/>
                    </a:lnTo>
                    <a:close/>
                  </a:path>
                </a:pathLst>
              </a:custGeom>
              <a:solidFill>
                <a:srgbClr val="000000"/>
              </a:solidFill>
              <a:ln w="9525">
                <a:noFill/>
                <a:round/>
                <a:headEnd/>
                <a:tailEnd/>
              </a:ln>
            </p:spPr>
            <p:txBody>
              <a:bodyPr/>
              <a:lstStyle/>
              <a:p>
                <a:pPr rtl="0"/>
                <a:endParaRPr lang="en-US" sz="3800"/>
              </a:p>
            </p:txBody>
          </p:sp>
          <p:sp>
            <p:nvSpPr>
              <p:cNvPr id="41791" name="Freeform 831"/>
              <p:cNvSpPr>
                <a:spLocks/>
              </p:cNvSpPr>
              <p:nvPr/>
            </p:nvSpPr>
            <p:spPr bwMode="auto">
              <a:xfrm flipH="1">
                <a:off x="635" y="1167"/>
                <a:ext cx="49" cy="41"/>
              </a:xfrm>
              <a:custGeom>
                <a:avLst/>
                <a:gdLst>
                  <a:gd name="T0" fmla="*/ 1 w 215"/>
                  <a:gd name="T1" fmla="*/ 11 h 181"/>
                  <a:gd name="T2" fmla="*/ 1 w 215"/>
                  <a:gd name="T3" fmla="*/ 12 h 181"/>
                  <a:gd name="T4" fmla="*/ 0 w 215"/>
                  <a:gd name="T5" fmla="*/ 13 h 181"/>
                  <a:gd name="T6" fmla="*/ 0 w 215"/>
                  <a:gd name="T7" fmla="*/ 14 h 181"/>
                  <a:gd name="T8" fmla="*/ 0 w 215"/>
                  <a:gd name="T9" fmla="*/ 15 h 181"/>
                  <a:gd name="T10" fmla="*/ 0 w 215"/>
                  <a:gd name="T11" fmla="*/ 16 h 181"/>
                  <a:gd name="T12" fmla="*/ 0 w 215"/>
                  <a:gd name="T13" fmla="*/ 17 h 181"/>
                  <a:gd name="T14" fmla="*/ 1 w 215"/>
                  <a:gd name="T15" fmla="*/ 19 h 181"/>
                  <a:gd name="T16" fmla="*/ 1 w 215"/>
                  <a:gd name="T17" fmla="*/ 20 h 181"/>
                  <a:gd name="T18" fmla="*/ 2 w 215"/>
                  <a:gd name="T19" fmla="*/ 21 h 181"/>
                  <a:gd name="T20" fmla="*/ 4 w 215"/>
                  <a:gd name="T21" fmla="*/ 22 h 181"/>
                  <a:gd name="T22" fmla="*/ 5 w 215"/>
                  <a:gd name="T23" fmla="*/ 23 h 181"/>
                  <a:gd name="T24" fmla="*/ 7 w 215"/>
                  <a:gd name="T25" fmla="*/ 24 h 181"/>
                  <a:gd name="T26" fmla="*/ 7 w 215"/>
                  <a:gd name="T27" fmla="*/ 25 h 181"/>
                  <a:gd name="T28" fmla="*/ 7 w 215"/>
                  <a:gd name="T29" fmla="*/ 26 h 181"/>
                  <a:gd name="T30" fmla="*/ 6 w 215"/>
                  <a:gd name="T31" fmla="*/ 27 h 181"/>
                  <a:gd name="T32" fmla="*/ 6 w 215"/>
                  <a:gd name="T33" fmla="*/ 28 h 181"/>
                  <a:gd name="T34" fmla="*/ 7 w 215"/>
                  <a:gd name="T35" fmla="*/ 31 h 181"/>
                  <a:gd name="T36" fmla="*/ 8 w 215"/>
                  <a:gd name="T37" fmla="*/ 33 h 181"/>
                  <a:gd name="T38" fmla="*/ 9 w 215"/>
                  <a:gd name="T39" fmla="*/ 35 h 181"/>
                  <a:gd name="T40" fmla="*/ 11 w 215"/>
                  <a:gd name="T41" fmla="*/ 37 h 181"/>
                  <a:gd name="T42" fmla="*/ 11 w 215"/>
                  <a:gd name="T43" fmla="*/ 37 h 181"/>
                  <a:gd name="T44" fmla="*/ 12 w 215"/>
                  <a:gd name="T45" fmla="*/ 38 h 181"/>
                  <a:gd name="T46" fmla="*/ 12 w 215"/>
                  <a:gd name="T47" fmla="*/ 38 h 181"/>
                  <a:gd name="T48" fmla="*/ 13 w 215"/>
                  <a:gd name="T49" fmla="*/ 38 h 181"/>
                  <a:gd name="T50" fmla="*/ 15 w 215"/>
                  <a:gd name="T51" fmla="*/ 39 h 181"/>
                  <a:gd name="T52" fmla="*/ 18 w 215"/>
                  <a:gd name="T53" fmla="*/ 40 h 181"/>
                  <a:gd name="T54" fmla="*/ 22 w 215"/>
                  <a:gd name="T55" fmla="*/ 40 h 181"/>
                  <a:gd name="T56" fmla="*/ 27 w 215"/>
                  <a:gd name="T57" fmla="*/ 41 h 181"/>
                  <a:gd name="T58" fmla="*/ 32 w 215"/>
                  <a:gd name="T59" fmla="*/ 41 h 181"/>
                  <a:gd name="T60" fmla="*/ 37 w 215"/>
                  <a:gd name="T61" fmla="*/ 40 h 181"/>
                  <a:gd name="T62" fmla="*/ 41 w 215"/>
                  <a:gd name="T63" fmla="*/ 38 h 181"/>
                  <a:gd name="T64" fmla="*/ 45 w 215"/>
                  <a:gd name="T65" fmla="*/ 35 h 181"/>
                  <a:gd name="T66" fmla="*/ 45 w 215"/>
                  <a:gd name="T67" fmla="*/ 35 h 181"/>
                  <a:gd name="T68" fmla="*/ 45 w 215"/>
                  <a:gd name="T69" fmla="*/ 34 h 181"/>
                  <a:gd name="T70" fmla="*/ 45 w 215"/>
                  <a:gd name="T71" fmla="*/ 34 h 181"/>
                  <a:gd name="T72" fmla="*/ 45 w 215"/>
                  <a:gd name="T73" fmla="*/ 34 h 181"/>
                  <a:gd name="T74" fmla="*/ 46 w 215"/>
                  <a:gd name="T75" fmla="*/ 33 h 181"/>
                  <a:gd name="T76" fmla="*/ 47 w 215"/>
                  <a:gd name="T77" fmla="*/ 30 h 181"/>
                  <a:gd name="T78" fmla="*/ 48 w 215"/>
                  <a:gd name="T79" fmla="*/ 26 h 181"/>
                  <a:gd name="T80" fmla="*/ 49 w 215"/>
                  <a:gd name="T81" fmla="*/ 21 h 181"/>
                  <a:gd name="T82" fmla="*/ 49 w 215"/>
                  <a:gd name="T83" fmla="*/ 19 h 181"/>
                  <a:gd name="T84" fmla="*/ 49 w 215"/>
                  <a:gd name="T85" fmla="*/ 17 h 181"/>
                  <a:gd name="T86" fmla="*/ 48 w 215"/>
                  <a:gd name="T87" fmla="*/ 15 h 181"/>
                  <a:gd name="T88" fmla="*/ 47 w 215"/>
                  <a:gd name="T89" fmla="*/ 13 h 181"/>
                  <a:gd name="T90" fmla="*/ 46 w 215"/>
                  <a:gd name="T91" fmla="*/ 11 h 181"/>
                  <a:gd name="T92" fmla="*/ 44 w 215"/>
                  <a:gd name="T93" fmla="*/ 9 h 181"/>
                  <a:gd name="T94" fmla="*/ 42 w 215"/>
                  <a:gd name="T95" fmla="*/ 7 h 181"/>
                  <a:gd name="T96" fmla="*/ 40 w 215"/>
                  <a:gd name="T97" fmla="*/ 5 h 181"/>
                  <a:gd name="T98" fmla="*/ 37 w 215"/>
                  <a:gd name="T99" fmla="*/ 4 h 181"/>
                  <a:gd name="T100" fmla="*/ 34 w 215"/>
                  <a:gd name="T101" fmla="*/ 3 h 181"/>
                  <a:gd name="T102" fmla="*/ 31 w 215"/>
                  <a:gd name="T103" fmla="*/ 2 h 181"/>
                  <a:gd name="T104" fmla="*/ 27 w 215"/>
                  <a:gd name="T105" fmla="*/ 1 h 181"/>
                  <a:gd name="T106" fmla="*/ 24 w 215"/>
                  <a:gd name="T107" fmla="*/ 1 h 181"/>
                  <a:gd name="T108" fmla="*/ 21 w 215"/>
                  <a:gd name="T109" fmla="*/ 0 h 181"/>
                  <a:gd name="T110" fmla="*/ 18 w 215"/>
                  <a:gd name="T111" fmla="*/ 0 h 181"/>
                  <a:gd name="T112" fmla="*/ 14 w 215"/>
                  <a:gd name="T113" fmla="*/ 1 h 181"/>
                  <a:gd name="T114" fmla="*/ 10 w 215"/>
                  <a:gd name="T115" fmla="*/ 2 h 181"/>
                  <a:gd name="T116" fmla="*/ 7 w 215"/>
                  <a:gd name="T117" fmla="*/ 4 h 181"/>
                  <a:gd name="T118" fmla="*/ 4 w 215"/>
                  <a:gd name="T119" fmla="*/ 7 h 181"/>
                  <a:gd name="T120" fmla="*/ 1 w 215"/>
                  <a:gd name="T121" fmla="*/ 11 h 18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5"/>
                  <a:gd name="T184" fmla="*/ 0 h 181"/>
                  <a:gd name="T185" fmla="*/ 215 w 215"/>
                  <a:gd name="T186" fmla="*/ 181 h 18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5" h="181">
                    <a:moveTo>
                      <a:pt x="5" y="47"/>
                    </a:moveTo>
                    <a:lnTo>
                      <a:pt x="4" y="51"/>
                    </a:lnTo>
                    <a:lnTo>
                      <a:pt x="1" y="56"/>
                    </a:lnTo>
                    <a:lnTo>
                      <a:pt x="0" y="61"/>
                    </a:lnTo>
                    <a:lnTo>
                      <a:pt x="0" y="67"/>
                    </a:lnTo>
                    <a:lnTo>
                      <a:pt x="0" y="72"/>
                    </a:lnTo>
                    <a:lnTo>
                      <a:pt x="1" y="77"/>
                    </a:lnTo>
                    <a:lnTo>
                      <a:pt x="3" y="82"/>
                    </a:lnTo>
                    <a:lnTo>
                      <a:pt x="5" y="87"/>
                    </a:lnTo>
                    <a:lnTo>
                      <a:pt x="9" y="93"/>
                    </a:lnTo>
                    <a:lnTo>
                      <a:pt x="16" y="98"/>
                    </a:lnTo>
                    <a:lnTo>
                      <a:pt x="22" y="102"/>
                    </a:lnTo>
                    <a:lnTo>
                      <a:pt x="31" y="104"/>
                    </a:lnTo>
                    <a:lnTo>
                      <a:pt x="30" y="109"/>
                    </a:lnTo>
                    <a:lnTo>
                      <a:pt x="29" y="115"/>
                    </a:lnTo>
                    <a:lnTo>
                      <a:pt x="27" y="120"/>
                    </a:lnTo>
                    <a:lnTo>
                      <a:pt x="27" y="125"/>
                    </a:lnTo>
                    <a:lnTo>
                      <a:pt x="29" y="136"/>
                    </a:lnTo>
                    <a:lnTo>
                      <a:pt x="33" y="146"/>
                    </a:lnTo>
                    <a:lnTo>
                      <a:pt x="38" y="155"/>
                    </a:lnTo>
                    <a:lnTo>
                      <a:pt x="47" y="164"/>
                    </a:lnTo>
                    <a:lnTo>
                      <a:pt x="49" y="165"/>
                    </a:lnTo>
                    <a:lnTo>
                      <a:pt x="51" y="167"/>
                    </a:lnTo>
                    <a:lnTo>
                      <a:pt x="53" y="168"/>
                    </a:lnTo>
                    <a:lnTo>
                      <a:pt x="55" y="168"/>
                    </a:lnTo>
                    <a:lnTo>
                      <a:pt x="64" y="171"/>
                    </a:lnTo>
                    <a:lnTo>
                      <a:pt x="78" y="175"/>
                    </a:lnTo>
                    <a:lnTo>
                      <a:pt x="98" y="178"/>
                    </a:lnTo>
                    <a:lnTo>
                      <a:pt x="118" y="181"/>
                    </a:lnTo>
                    <a:lnTo>
                      <a:pt x="139" y="180"/>
                    </a:lnTo>
                    <a:lnTo>
                      <a:pt x="161" y="177"/>
                    </a:lnTo>
                    <a:lnTo>
                      <a:pt x="181" y="168"/>
                    </a:lnTo>
                    <a:lnTo>
                      <a:pt x="196" y="155"/>
                    </a:lnTo>
                    <a:lnTo>
                      <a:pt x="198" y="154"/>
                    </a:lnTo>
                    <a:lnTo>
                      <a:pt x="198" y="152"/>
                    </a:lnTo>
                    <a:lnTo>
                      <a:pt x="199" y="152"/>
                    </a:lnTo>
                    <a:lnTo>
                      <a:pt x="199" y="151"/>
                    </a:lnTo>
                    <a:lnTo>
                      <a:pt x="203" y="145"/>
                    </a:lnTo>
                    <a:lnTo>
                      <a:pt x="208" y="132"/>
                    </a:lnTo>
                    <a:lnTo>
                      <a:pt x="212" y="115"/>
                    </a:lnTo>
                    <a:lnTo>
                      <a:pt x="215" y="94"/>
                    </a:lnTo>
                    <a:lnTo>
                      <a:pt x="215" y="85"/>
                    </a:lnTo>
                    <a:lnTo>
                      <a:pt x="213" y="76"/>
                    </a:lnTo>
                    <a:lnTo>
                      <a:pt x="211" y="68"/>
                    </a:lnTo>
                    <a:lnTo>
                      <a:pt x="207" y="59"/>
                    </a:lnTo>
                    <a:lnTo>
                      <a:pt x="200" y="48"/>
                    </a:lnTo>
                    <a:lnTo>
                      <a:pt x="194" y="39"/>
                    </a:lnTo>
                    <a:lnTo>
                      <a:pt x="185" y="31"/>
                    </a:lnTo>
                    <a:lnTo>
                      <a:pt x="174" y="24"/>
                    </a:lnTo>
                    <a:lnTo>
                      <a:pt x="163" y="18"/>
                    </a:lnTo>
                    <a:lnTo>
                      <a:pt x="150" y="13"/>
                    </a:lnTo>
                    <a:lnTo>
                      <a:pt x="135" y="9"/>
                    </a:lnTo>
                    <a:lnTo>
                      <a:pt x="120" y="5"/>
                    </a:lnTo>
                    <a:lnTo>
                      <a:pt x="107" y="3"/>
                    </a:lnTo>
                    <a:lnTo>
                      <a:pt x="92" y="0"/>
                    </a:lnTo>
                    <a:lnTo>
                      <a:pt x="77" y="0"/>
                    </a:lnTo>
                    <a:lnTo>
                      <a:pt x="60" y="3"/>
                    </a:lnTo>
                    <a:lnTo>
                      <a:pt x="44" y="8"/>
                    </a:lnTo>
                    <a:lnTo>
                      <a:pt x="29" y="16"/>
                    </a:lnTo>
                    <a:lnTo>
                      <a:pt x="16" y="29"/>
                    </a:lnTo>
                    <a:lnTo>
                      <a:pt x="5" y="47"/>
                    </a:lnTo>
                    <a:close/>
                  </a:path>
                </a:pathLst>
              </a:custGeom>
              <a:solidFill>
                <a:srgbClr val="000000"/>
              </a:solidFill>
              <a:ln w="9525">
                <a:noFill/>
                <a:round/>
                <a:headEnd/>
                <a:tailEnd/>
              </a:ln>
            </p:spPr>
            <p:txBody>
              <a:bodyPr/>
              <a:lstStyle/>
              <a:p>
                <a:pPr rtl="0"/>
                <a:endParaRPr lang="en-US" sz="3800"/>
              </a:p>
            </p:txBody>
          </p:sp>
          <p:sp>
            <p:nvSpPr>
              <p:cNvPr id="41792" name="Freeform 832"/>
              <p:cNvSpPr>
                <a:spLocks/>
              </p:cNvSpPr>
              <p:nvPr/>
            </p:nvSpPr>
            <p:spPr bwMode="auto">
              <a:xfrm flipH="1">
                <a:off x="648" y="1179"/>
                <a:ext cx="22" cy="17"/>
              </a:xfrm>
              <a:custGeom>
                <a:avLst/>
                <a:gdLst>
                  <a:gd name="T0" fmla="*/ 10 w 99"/>
                  <a:gd name="T1" fmla="*/ 0 h 74"/>
                  <a:gd name="T2" fmla="*/ 10 w 99"/>
                  <a:gd name="T3" fmla="*/ 1 h 74"/>
                  <a:gd name="T4" fmla="*/ 10 w 99"/>
                  <a:gd name="T5" fmla="*/ 1 h 74"/>
                  <a:gd name="T6" fmla="*/ 10 w 99"/>
                  <a:gd name="T7" fmla="*/ 1 h 74"/>
                  <a:gd name="T8" fmla="*/ 10 w 99"/>
                  <a:gd name="T9" fmla="*/ 1 h 74"/>
                  <a:gd name="T10" fmla="*/ 12 w 99"/>
                  <a:gd name="T11" fmla="*/ 1 h 74"/>
                  <a:gd name="T12" fmla="*/ 14 w 99"/>
                  <a:gd name="T13" fmla="*/ 1 h 74"/>
                  <a:gd name="T14" fmla="*/ 15 w 99"/>
                  <a:gd name="T15" fmla="*/ 2 h 74"/>
                  <a:gd name="T16" fmla="*/ 17 w 99"/>
                  <a:gd name="T17" fmla="*/ 2 h 74"/>
                  <a:gd name="T18" fmla="*/ 18 w 99"/>
                  <a:gd name="T19" fmla="*/ 3 h 74"/>
                  <a:gd name="T20" fmla="*/ 20 w 99"/>
                  <a:gd name="T21" fmla="*/ 4 h 74"/>
                  <a:gd name="T22" fmla="*/ 21 w 99"/>
                  <a:gd name="T23" fmla="*/ 5 h 74"/>
                  <a:gd name="T24" fmla="*/ 22 w 99"/>
                  <a:gd name="T25" fmla="*/ 6 h 74"/>
                  <a:gd name="T26" fmla="*/ 22 w 99"/>
                  <a:gd name="T27" fmla="*/ 7 h 74"/>
                  <a:gd name="T28" fmla="*/ 22 w 99"/>
                  <a:gd name="T29" fmla="*/ 8 h 74"/>
                  <a:gd name="T30" fmla="*/ 22 w 99"/>
                  <a:gd name="T31" fmla="*/ 9 h 74"/>
                  <a:gd name="T32" fmla="*/ 22 w 99"/>
                  <a:gd name="T33" fmla="*/ 9 h 74"/>
                  <a:gd name="T34" fmla="*/ 22 w 99"/>
                  <a:gd name="T35" fmla="*/ 11 h 74"/>
                  <a:gd name="T36" fmla="*/ 22 w 99"/>
                  <a:gd name="T37" fmla="*/ 13 h 74"/>
                  <a:gd name="T38" fmla="*/ 21 w 99"/>
                  <a:gd name="T39" fmla="*/ 14 h 74"/>
                  <a:gd name="T40" fmla="*/ 21 w 99"/>
                  <a:gd name="T41" fmla="*/ 15 h 74"/>
                  <a:gd name="T42" fmla="*/ 20 w 99"/>
                  <a:gd name="T43" fmla="*/ 16 h 74"/>
                  <a:gd name="T44" fmla="*/ 18 w 99"/>
                  <a:gd name="T45" fmla="*/ 17 h 74"/>
                  <a:gd name="T46" fmla="*/ 16 w 99"/>
                  <a:gd name="T47" fmla="*/ 17 h 74"/>
                  <a:gd name="T48" fmla="*/ 14 w 99"/>
                  <a:gd name="T49" fmla="*/ 17 h 74"/>
                  <a:gd name="T50" fmla="*/ 12 w 99"/>
                  <a:gd name="T51" fmla="*/ 17 h 74"/>
                  <a:gd name="T52" fmla="*/ 9 w 99"/>
                  <a:gd name="T53" fmla="*/ 17 h 74"/>
                  <a:gd name="T54" fmla="*/ 7 w 99"/>
                  <a:gd name="T55" fmla="*/ 16 h 74"/>
                  <a:gd name="T56" fmla="*/ 4 w 99"/>
                  <a:gd name="T57" fmla="*/ 15 h 74"/>
                  <a:gd name="T58" fmla="*/ 5 w 99"/>
                  <a:gd name="T59" fmla="*/ 14 h 74"/>
                  <a:gd name="T60" fmla="*/ 5 w 99"/>
                  <a:gd name="T61" fmla="*/ 13 h 74"/>
                  <a:gd name="T62" fmla="*/ 6 w 99"/>
                  <a:gd name="T63" fmla="*/ 12 h 74"/>
                  <a:gd name="T64" fmla="*/ 6 w 99"/>
                  <a:gd name="T65" fmla="*/ 11 h 74"/>
                  <a:gd name="T66" fmla="*/ 7 w 99"/>
                  <a:gd name="T67" fmla="*/ 10 h 74"/>
                  <a:gd name="T68" fmla="*/ 7 w 99"/>
                  <a:gd name="T69" fmla="*/ 9 h 74"/>
                  <a:gd name="T70" fmla="*/ 7 w 99"/>
                  <a:gd name="T71" fmla="*/ 9 h 74"/>
                  <a:gd name="T72" fmla="*/ 7 w 99"/>
                  <a:gd name="T73" fmla="*/ 7 h 74"/>
                  <a:gd name="T74" fmla="*/ 7 w 99"/>
                  <a:gd name="T75" fmla="*/ 7 h 74"/>
                  <a:gd name="T76" fmla="*/ 7 w 99"/>
                  <a:gd name="T77" fmla="*/ 6 h 74"/>
                  <a:gd name="T78" fmla="*/ 7 w 99"/>
                  <a:gd name="T79" fmla="*/ 6 h 74"/>
                  <a:gd name="T80" fmla="*/ 7 w 99"/>
                  <a:gd name="T81" fmla="*/ 6 h 74"/>
                  <a:gd name="T82" fmla="*/ 6 w 99"/>
                  <a:gd name="T83" fmla="*/ 4 h 74"/>
                  <a:gd name="T84" fmla="*/ 6 w 99"/>
                  <a:gd name="T85" fmla="*/ 3 h 74"/>
                  <a:gd name="T86" fmla="*/ 4 w 99"/>
                  <a:gd name="T87" fmla="*/ 2 h 74"/>
                  <a:gd name="T88" fmla="*/ 3 w 99"/>
                  <a:gd name="T89" fmla="*/ 2 h 74"/>
                  <a:gd name="T90" fmla="*/ 3 w 99"/>
                  <a:gd name="T91" fmla="*/ 2 h 74"/>
                  <a:gd name="T92" fmla="*/ 2 w 99"/>
                  <a:gd name="T93" fmla="*/ 1 h 74"/>
                  <a:gd name="T94" fmla="*/ 1 w 99"/>
                  <a:gd name="T95" fmla="*/ 1 h 74"/>
                  <a:gd name="T96" fmla="*/ 0 w 99"/>
                  <a:gd name="T97" fmla="*/ 1 h 74"/>
                  <a:gd name="T98" fmla="*/ 2 w 99"/>
                  <a:gd name="T99" fmla="*/ 0 h 74"/>
                  <a:gd name="T100" fmla="*/ 3 w 99"/>
                  <a:gd name="T101" fmla="*/ 0 h 74"/>
                  <a:gd name="T102" fmla="*/ 4 w 99"/>
                  <a:gd name="T103" fmla="*/ 0 h 74"/>
                  <a:gd name="T104" fmla="*/ 6 w 99"/>
                  <a:gd name="T105" fmla="*/ 0 h 74"/>
                  <a:gd name="T106" fmla="*/ 7 w 99"/>
                  <a:gd name="T107" fmla="*/ 0 h 74"/>
                  <a:gd name="T108" fmla="*/ 8 w 99"/>
                  <a:gd name="T109" fmla="*/ 0 h 74"/>
                  <a:gd name="T110" fmla="*/ 9 w 99"/>
                  <a:gd name="T111" fmla="*/ 0 h 74"/>
                  <a:gd name="T112" fmla="*/ 10 w 99"/>
                  <a:gd name="T113" fmla="*/ 0 h 7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9"/>
                  <a:gd name="T172" fmla="*/ 0 h 74"/>
                  <a:gd name="T173" fmla="*/ 99 w 99"/>
                  <a:gd name="T174" fmla="*/ 74 h 7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9" h="74">
                    <a:moveTo>
                      <a:pt x="43" y="2"/>
                    </a:moveTo>
                    <a:lnTo>
                      <a:pt x="45" y="3"/>
                    </a:lnTo>
                    <a:lnTo>
                      <a:pt x="46" y="3"/>
                    </a:lnTo>
                    <a:lnTo>
                      <a:pt x="47" y="3"/>
                    </a:lnTo>
                    <a:lnTo>
                      <a:pt x="54" y="5"/>
                    </a:lnTo>
                    <a:lnTo>
                      <a:pt x="62" y="6"/>
                    </a:lnTo>
                    <a:lnTo>
                      <a:pt x="69" y="7"/>
                    </a:lnTo>
                    <a:lnTo>
                      <a:pt x="76" y="10"/>
                    </a:lnTo>
                    <a:lnTo>
                      <a:pt x="82" y="14"/>
                    </a:lnTo>
                    <a:lnTo>
                      <a:pt x="89" y="16"/>
                    </a:lnTo>
                    <a:lnTo>
                      <a:pt x="93" y="22"/>
                    </a:lnTo>
                    <a:lnTo>
                      <a:pt x="97" y="27"/>
                    </a:lnTo>
                    <a:lnTo>
                      <a:pt x="98" y="29"/>
                    </a:lnTo>
                    <a:lnTo>
                      <a:pt x="99" y="33"/>
                    </a:lnTo>
                    <a:lnTo>
                      <a:pt x="99" y="37"/>
                    </a:lnTo>
                    <a:lnTo>
                      <a:pt x="99" y="40"/>
                    </a:lnTo>
                    <a:lnTo>
                      <a:pt x="99" y="49"/>
                    </a:lnTo>
                    <a:lnTo>
                      <a:pt x="97" y="55"/>
                    </a:lnTo>
                    <a:lnTo>
                      <a:pt x="95" y="62"/>
                    </a:lnTo>
                    <a:lnTo>
                      <a:pt x="93" y="67"/>
                    </a:lnTo>
                    <a:lnTo>
                      <a:pt x="88" y="70"/>
                    </a:lnTo>
                    <a:lnTo>
                      <a:pt x="81" y="72"/>
                    </a:lnTo>
                    <a:lnTo>
                      <a:pt x="73" y="74"/>
                    </a:lnTo>
                    <a:lnTo>
                      <a:pt x="63" y="74"/>
                    </a:lnTo>
                    <a:lnTo>
                      <a:pt x="52" y="72"/>
                    </a:lnTo>
                    <a:lnTo>
                      <a:pt x="42" y="72"/>
                    </a:lnTo>
                    <a:lnTo>
                      <a:pt x="30" y="70"/>
                    </a:lnTo>
                    <a:lnTo>
                      <a:pt x="20" y="67"/>
                    </a:lnTo>
                    <a:lnTo>
                      <a:pt x="21" y="63"/>
                    </a:lnTo>
                    <a:lnTo>
                      <a:pt x="23" y="58"/>
                    </a:lnTo>
                    <a:lnTo>
                      <a:pt x="25" y="53"/>
                    </a:lnTo>
                    <a:lnTo>
                      <a:pt x="28" y="48"/>
                    </a:lnTo>
                    <a:lnTo>
                      <a:pt x="30" y="45"/>
                    </a:lnTo>
                    <a:lnTo>
                      <a:pt x="32" y="41"/>
                    </a:lnTo>
                    <a:lnTo>
                      <a:pt x="33" y="37"/>
                    </a:lnTo>
                    <a:lnTo>
                      <a:pt x="33" y="32"/>
                    </a:lnTo>
                    <a:lnTo>
                      <a:pt x="33" y="29"/>
                    </a:lnTo>
                    <a:lnTo>
                      <a:pt x="33" y="28"/>
                    </a:lnTo>
                    <a:lnTo>
                      <a:pt x="33" y="26"/>
                    </a:lnTo>
                    <a:lnTo>
                      <a:pt x="32" y="24"/>
                    </a:lnTo>
                    <a:lnTo>
                      <a:pt x="29" y="19"/>
                    </a:lnTo>
                    <a:lnTo>
                      <a:pt x="25" y="14"/>
                    </a:lnTo>
                    <a:lnTo>
                      <a:pt x="20" y="10"/>
                    </a:lnTo>
                    <a:lnTo>
                      <a:pt x="15" y="7"/>
                    </a:lnTo>
                    <a:lnTo>
                      <a:pt x="13" y="7"/>
                    </a:lnTo>
                    <a:lnTo>
                      <a:pt x="10" y="6"/>
                    </a:lnTo>
                    <a:lnTo>
                      <a:pt x="6" y="6"/>
                    </a:lnTo>
                    <a:lnTo>
                      <a:pt x="0" y="5"/>
                    </a:lnTo>
                    <a:lnTo>
                      <a:pt x="7" y="2"/>
                    </a:lnTo>
                    <a:lnTo>
                      <a:pt x="13" y="0"/>
                    </a:lnTo>
                    <a:lnTo>
                      <a:pt x="20" y="0"/>
                    </a:lnTo>
                    <a:lnTo>
                      <a:pt x="26" y="0"/>
                    </a:lnTo>
                    <a:lnTo>
                      <a:pt x="32" y="0"/>
                    </a:lnTo>
                    <a:lnTo>
                      <a:pt x="37" y="1"/>
                    </a:lnTo>
                    <a:lnTo>
                      <a:pt x="41" y="1"/>
                    </a:lnTo>
                    <a:lnTo>
                      <a:pt x="43" y="2"/>
                    </a:lnTo>
                    <a:close/>
                  </a:path>
                </a:pathLst>
              </a:custGeom>
              <a:solidFill>
                <a:srgbClr val="C0C0C0"/>
              </a:solidFill>
              <a:ln w="9525">
                <a:noFill/>
                <a:round/>
                <a:headEnd/>
                <a:tailEnd/>
              </a:ln>
            </p:spPr>
            <p:txBody>
              <a:bodyPr/>
              <a:lstStyle/>
              <a:p>
                <a:pPr rtl="0"/>
                <a:endParaRPr lang="en-US" sz="3800"/>
              </a:p>
            </p:txBody>
          </p:sp>
          <p:sp>
            <p:nvSpPr>
              <p:cNvPr id="41793" name="Freeform 833"/>
              <p:cNvSpPr>
                <a:spLocks/>
              </p:cNvSpPr>
              <p:nvPr/>
            </p:nvSpPr>
            <p:spPr bwMode="auto">
              <a:xfrm flipH="1">
                <a:off x="472" y="1105"/>
                <a:ext cx="56" cy="58"/>
              </a:xfrm>
              <a:custGeom>
                <a:avLst/>
                <a:gdLst>
                  <a:gd name="T0" fmla="*/ 27 w 245"/>
                  <a:gd name="T1" fmla="*/ 0 h 256"/>
                  <a:gd name="T2" fmla="*/ 0 w 245"/>
                  <a:gd name="T3" fmla="*/ 36 h 256"/>
                  <a:gd name="T4" fmla="*/ 29 w 245"/>
                  <a:gd name="T5" fmla="*/ 58 h 256"/>
                  <a:gd name="T6" fmla="*/ 56 w 245"/>
                  <a:gd name="T7" fmla="*/ 20 h 256"/>
                  <a:gd name="T8" fmla="*/ 27 w 245"/>
                  <a:gd name="T9" fmla="*/ 0 h 256"/>
                  <a:gd name="T10" fmla="*/ 0 60000 65536"/>
                  <a:gd name="T11" fmla="*/ 0 60000 65536"/>
                  <a:gd name="T12" fmla="*/ 0 60000 65536"/>
                  <a:gd name="T13" fmla="*/ 0 60000 65536"/>
                  <a:gd name="T14" fmla="*/ 0 60000 65536"/>
                  <a:gd name="T15" fmla="*/ 0 w 245"/>
                  <a:gd name="T16" fmla="*/ 0 h 256"/>
                  <a:gd name="T17" fmla="*/ 245 w 245"/>
                  <a:gd name="T18" fmla="*/ 256 h 256"/>
                </a:gdLst>
                <a:ahLst/>
                <a:cxnLst>
                  <a:cxn ang="T10">
                    <a:pos x="T0" y="T1"/>
                  </a:cxn>
                  <a:cxn ang="T11">
                    <a:pos x="T2" y="T3"/>
                  </a:cxn>
                  <a:cxn ang="T12">
                    <a:pos x="T4" y="T5"/>
                  </a:cxn>
                  <a:cxn ang="T13">
                    <a:pos x="T6" y="T7"/>
                  </a:cxn>
                  <a:cxn ang="T14">
                    <a:pos x="T8" y="T9"/>
                  </a:cxn>
                </a:cxnLst>
                <a:rect l="T15" t="T16" r="T17" b="T18"/>
                <a:pathLst>
                  <a:path w="245" h="256">
                    <a:moveTo>
                      <a:pt x="117" y="0"/>
                    </a:moveTo>
                    <a:lnTo>
                      <a:pt x="0" y="157"/>
                    </a:lnTo>
                    <a:lnTo>
                      <a:pt x="128" y="256"/>
                    </a:lnTo>
                    <a:lnTo>
                      <a:pt x="245" y="89"/>
                    </a:lnTo>
                    <a:lnTo>
                      <a:pt x="117" y="0"/>
                    </a:lnTo>
                    <a:close/>
                  </a:path>
                </a:pathLst>
              </a:custGeom>
              <a:solidFill>
                <a:srgbClr val="C0C0C0"/>
              </a:solidFill>
              <a:ln w="9525">
                <a:noFill/>
                <a:round/>
                <a:headEnd/>
                <a:tailEnd/>
              </a:ln>
            </p:spPr>
            <p:txBody>
              <a:bodyPr/>
              <a:lstStyle/>
              <a:p>
                <a:pPr rtl="0"/>
                <a:endParaRPr lang="en-US" sz="3800"/>
              </a:p>
            </p:txBody>
          </p:sp>
          <p:sp>
            <p:nvSpPr>
              <p:cNvPr id="41794" name="Freeform 834"/>
              <p:cNvSpPr>
                <a:spLocks/>
              </p:cNvSpPr>
              <p:nvPr/>
            </p:nvSpPr>
            <p:spPr bwMode="auto">
              <a:xfrm flipH="1">
                <a:off x="468" y="1101"/>
                <a:ext cx="63" cy="66"/>
              </a:xfrm>
              <a:custGeom>
                <a:avLst/>
                <a:gdLst>
                  <a:gd name="T0" fmla="*/ 62 w 277"/>
                  <a:gd name="T1" fmla="*/ 21 h 287"/>
                  <a:gd name="T2" fmla="*/ 60 w 277"/>
                  <a:gd name="T3" fmla="*/ 20 h 287"/>
                  <a:gd name="T4" fmla="*/ 59 w 277"/>
                  <a:gd name="T5" fmla="*/ 20 h 287"/>
                  <a:gd name="T6" fmla="*/ 58 w 277"/>
                  <a:gd name="T7" fmla="*/ 21 h 287"/>
                  <a:gd name="T8" fmla="*/ 57 w 277"/>
                  <a:gd name="T9" fmla="*/ 22 h 287"/>
                  <a:gd name="T10" fmla="*/ 56 w 277"/>
                  <a:gd name="T11" fmla="*/ 23 h 287"/>
                  <a:gd name="T12" fmla="*/ 53 w 277"/>
                  <a:gd name="T13" fmla="*/ 26 h 287"/>
                  <a:gd name="T14" fmla="*/ 50 w 277"/>
                  <a:gd name="T15" fmla="*/ 32 h 287"/>
                  <a:gd name="T16" fmla="*/ 45 w 277"/>
                  <a:gd name="T17" fmla="*/ 37 h 287"/>
                  <a:gd name="T18" fmla="*/ 41 w 277"/>
                  <a:gd name="T19" fmla="*/ 44 h 287"/>
                  <a:gd name="T20" fmla="*/ 37 w 277"/>
                  <a:gd name="T21" fmla="*/ 49 h 287"/>
                  <a:gd name="T22" fmla="*/ 34 w 277"/>
                  <a:gd name="T23" fmla="*/ 54 h 287"/>
                  <a:gd name="T24" fmla="*/ 32 w 277"/>
                  <a:gd name="T25" fmla="*/ 57 h 287"/>
                  <a:gd name="T26" fmla="*/ 30 w 277"/>
                  <a:gd name="T27" fmla="*/ 56 h 287"/>
                  <a:gd name="T28" fmla="*/ 27 w 277"/>
                  <a:gd name="T29" fmla="*/ 53 h 287"/>
                  <a:gd name="T30" fmla="*/ 24 w 277"/>
                  <a:gd name="T31" fmla="*/ 51 h 287"/>
                  <a:gd name="T32" fmla="*/ 20 w 277"/>
                  <a:gd name="T33" fmla="*/ 48 h 287"/>
                  <a:gd name="T34" fmla="*/ 17 w 277"/>
                  <a:gd name="T35" fmla="*/ 45 h 287"/>
                  <a:gd name="T36" fmla="*/ 14 w 277"/>
                  <a:gd name="T37" fmla="*/ 43 h 287"/>
                  <a:gd name="T38" fmla="*/ 11 w 277"/>
                  <a:gd name="T39" fmla="*/ 41 h 287"/>
                  <a:gd name="T40" fmla="*/ 9 w 277"/>
                  <a:gd name="T41" fmla="*/ 39 h 287"/>
                  <a:gd name="T42" fmla="*/ 11 w 277"/>
                  <a:gd name="T43" fmla="*/ 36 h 287"/>
                  <a:gd name="T44" fmla="*/ 14 w 277"/>
                  <a:gd name="T45" fmla="*/ 32 h 287"/>
                  <a:gd name="T46" fmla="*/ 18 w 277"/>
                  <a:gd name="T47" fmla="*/ 26 h 287"/>
                  <a:gd name="T48" fmla="*/ 23 w 277"/>
                  <a:gd name="T49" fmla="*/ 20 h 287"/>
                  <a:gd name="T50" fmla="*/ 27 w 277"/>
                  <a:gd name="T51" fmla="*/ 15 h 287"/>
                  <a:gd name="T52" fmla="*/ 30 w 277"/>
                  <a:gd name="T53" fmla="*/ 10 h 287"/>
                  <a:gd name="T54" fmla="*/ 33 w 277"/>
                  <a:gd name="T55" fmla="*/ 7 h 287"/>
                  <a:gd name="T56" fmla="*/ 33 w 277"/>
                  <a:gd name="T57" fmla="*/ 6 h 287"/>
                  <a:gd name="T58" fmla="*/ 34 w 277"/>
                  <a:gd name="T59" fmla="*/ 5 h 287"/>
                  <a:gd name="T60" fmla="*/ 34 w 277"/>
                  <a:gd name="T61" fmla="*/ 5 h 287"/>
                  <a:gd name="T62" fmla="*/ 34 w 277"/>
                  <a:gd name="T63" fmla="*/ 4 h 287"/>
                  <a:gd name="T64" fmla="*/ 34 w 277"/>
                  <a:gd name="T65" fmla="*/ 4 h 287"/>
                  <a:gd name="T66" fmla="*/ 34 w 277"/>
                  <a:gd name="T67" fmla="*/ 3 h 287"/>
                  <a:gd name="T68" fmla="*/ 34 w 277"/>
                  <a:gd name="T69" fmla="*/ 2 h 287"/>
                  <a:gd name="T70" fmla="*/ 33 w 277"/>
                  <a:gd name="T71" fmla="*/ 1 h 287"/>
                  <a:gd name="T72" fmla="*/ 33 w 277"/>
                  <a:gd name="T73" fmla="*/ 0 h 287"/>
                  <a:gd name="T74" fmla="*/ 31 w 277"/>
                  <a:gd name="T75" fmla="*/ 0 h 287"/>
                  <a:gd name="T76" fmla="*/ 30 w 277"/>
                  <a:gd name="T77" fmla="*/ 0 h 287"/>
                  <a:gd name="T78" fmla="*/ 29 w 277"/>
                  <a:gd name="T79" fmla="*/ 0 h 287"/>
                  <a:gd name="T80" fmla="*/ 28 w 277"/>
                  <a:gd name="T81" fmla="*/ 1 h 287"/>
                  <a:gd name="T82" fmla="*/ 1 w 277"/>
                  <a:gd name="T83" fmla="*/ 38 h 287"/>
                  <a:gd name="T84" fmla="*/ 0 w 277"/>
                  <a:gd name="T85" fmla="*/ 39 h 287"/>
                  <a:gd name="T86" fmla="*/ 0 w 277"/>
                  <a:gd name="T87" fmla="*/ 40 h 287"/>
                  <a:gd name="T88" fmla="*/ 0 w 277"/>
                  <a:gd name="T89" fmla="*/ 41 h 287"/>
                  <a:gd name="T90" fmla="*/ 2 w 277"/>
                  <a:gd name="T91" fmla="*/ 43 h 287"/>
                  <a:gd name="T92" fmla="*/ 30 w 277"/>
                  <a:gd name="T93" fmla="*/ 66 h 287"/>
                  <a:gd name="T94" fmla="*/ 31 w 277"/>
                  <a:gd name="T95" fmla="*/ 66 h 287"/>
                  <a:gd name="T96" fmla="*/ 32 w 277"/>
                  <a:gd name="T97" fmla="*/ 66 h 287"/>
                  <a:gd name="T98" fmla="*/ 33 w 277"/>
                  <a:gd name="T99" fmla="*/ 66 h 287"/>
                  <a:gd name="T100" fmla="*/ 33 w 277"/>
                  <a:gd name="T101" fmla="*/ 66 h 287"/>
                  <a:gd name="T102" fmla="*/ 34 w 277"/>
                  <a:gd name="T103" fmla="*/ 66 h 287"/>
                  <a:gd name="T104" fmla="*/ 35 w 277"/>
                  <a:gd name="T105" fmla="*/ 66 h 287"/>
                  <a:gd name="T106" fmla="*/ 35 w 277"/>
                  <a:gd name="T107" fmla="*/ 65 h 287"/>
                  <a:gd name="T108" fmla="*/ 36 w 277"/>
                  <a:gd name="T109" fmla="*/ 65 h 287"/>
                  <a:gd name="T110" fmla="*/ 63 w 277"/>
                  <a:gd name="T111" fmla="*/ 26 h 287"/>
                  <a:gd name="T112" fmla="*/ 63 w 277"/>
                  <a:gd name="T113" fmla="*/ 25 h 287"/>
                  <a:gd name="T114" fmla="*/ 63 w 277"/>
                  <a:gd name="T115" fmla="*/ 23 h 287"/>
                  <a:gd name="T116" fmla="*/ 63 w 277"/>
                  <a:gd name="T117" fmla="*/ 22 h 287"/>
                  <a:gd name="T118" fmla="*/ 62 w 277"/>
                  <a:gd name="T119" fmla="*/ 21 h 28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77"/>
                  <a:gd name="T181" fmla="*/ 0 h 287"/>
                  <a:gd name="T182" fmla="*/ 277 w 277"/>
                  <a:gd name="T183" fmla="*/ 287 h 28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77" h="287">
                    <a:moveTo>
                      <a:pt x="272" y="91"/>
                    </a:moveTo>
                    <a:lnTo>
                      <a:pt x="265" y="88"/>
                    </a:lnTo>
                    <a:lnTo>
                      <a:pt x="259" y="88"/>
                    </a:lnTo>
                    <a:lnTo>
                      <a:pt x="254" y="91"/>
                    </a:lnTo>
                    <a:lnTo>
                      <a:pt x="249" y="95"/>
                    </a:lnTo>
                    <a:lnTo>
                      <a:pt x="245" y="100"/>
                    </a:lnTo>
                    <a:lnTo>
                      <a:pt x="234" y="115"/>
                    </a:lnTo>
                    <a:lnTo>
                      <a:pt x="219" y="137"/>
                    </a:lnTo>
                    <a:lnTo>
                      <a:pt x="200" y="162"/>
                    </a:lnTo>
                    <a:lnTo>
                      <a:pt x="182" y="190"/>
                    </a:lnTo>
                    <a:lnTo>
                      <a:pt x="164" y="214"/>
                    </a:lnTo>
                    <a:lnTo>
                      <a:pt x="150" y="235"/>
                    </a:lnTo>
                    <a:lnTo>
                      <a:pt x="141" y="248"/>
                    </a:lnTo>
                    <a:lnTo>
                      <a:pt x="132" y="242"/>
                    </a:lnTo>
                    <a:lnTo>
                      <a:pt x="119" y="232"/>
                    </a:lnTo>
                    <a:lnTo>
                      <a:pt x="104" y="221"/>
                    </a:lnTo>
                    <a:lnTo>
                      <a:pt x="90" y="209"/>
                    </a:lnTo>
                    <a:lnTo>
                      <a:pt x="74" y="197"/>
                    </a:lnTo>
                    <a:lnTo>
                      <a:pt x="60" y="186"/>
                    </a:lnTo>
                    <a:lnTo>
                      <a:pt x="48" y="177"/>
                    </a:lnTo>
                    <a:lnTo>
                      <a:pt x="39" y="170"/>
                    </a:lnTo>
                    <a:lnTo>
                      <a:pt x="48" y="157"/>
                    </a:lnTo>
                    <a:lnTo>
                      <a:pt x="63" y="137"/>
                    </a:lnTo>
                    <a:lnTo>
                      <a:pt x="81" y="114"/>
                    </a:lnTo>
                    <a:lnTo>
                      <a:pt x="99" y="89"/>
                    </a:lnTo>
                    <a:lnTo>
                      <a:pt x="117" y="66"/>
                    </a:lnTo>
                    <a:lnTo>
                      <a:pt x="133" y="45"/>
                    </a:lnTo>
                    <a:lnTo>
                      <a:pt x="143" y="31"/>
                    </a:lnTo>
                    <a:lnTo>
                      <a:pt x="147" y="26"/>
                    </a:lnTo>
                    <a:lnTo>
                      <a:pt x="148" y="23"/>
                    </a:lnTo>
                    <a:lnTo>
                      <a:pt x="150" y="20"/>
                    </a:lnTo>
                    <a:lnTo>
                      <a:pt x="151" y="19"/>
                    </a:lnTo>
                    <a:lnTo>
                      <a:pt x="151" y="16"/>
                    </a:lnTo>
                    <a:lnTo>
                      <a:pt x="151" y="13"/>
                    </a:lnTo>
                    <a:lnTo>
                      <a:pt x="150" y="9"/>
                    </a:lnTo>
                    <a:lnTo>
                      <a:pt x="147" y="5"/>
                    </a:lnTo>
                    <a:lnTo>
                      <a:pt x="145" y="2"/>
                    </a:lnTo>
                    <a:lnTo>
                      <a:pt x="138" y="0"/>
                    </a:lnTo>
                    <a:lnTo>
                      <a:pt x="132" y="0"/>
                    </a:lnTo>
                    <a:lnTo>
                      <a:pt x="126" y="2"/>
                    </a:lnTo>
                    <a:lnTo>
                      <a:pt x="121" y="6"/>
                    </a:lnTo>
                    <a:lnTo>
                      <a:pt x="3" y="164"/>
                    </a:lnTo>
                    <a:lnTo>
                      <a:pt x="0" y="169"/>
                    </a:lnTo>
                    <a:lnTo>
                      <a:pt x="0" y="175"/>
                    </a:lnTo>
                    <a:lnTo>
                      <a:pt x="2" y="180"/>
                    </a:lnTo>
                    <a:lnTo>
                      <a:pt x="7" y="186"/>
                    </a:lnTo>
                    <a:lnTo>
                      <a:pt x="134" y="285"/>
                    </a:lnTo>
                    <a:lnTo>
                      <a:pt x="137" y="286"/>
                    </a:lnTo>
                    <a:lnTo>
                      <a:pt x="141" y="287"/>
                    </a:lnTo>
                    <a:lnTo>
                      <a:pt x="143" y="287"/>
                    </a:lnTo>
                    <a:lnTo>
                      <a:pt x="147" y="287"/>
                    </a:lnTo>
                    <a:lnTo>
                      <a:pt x="150" y="287"/>
                    </a:lnTo>
                    <a:lnTo>
                      <a:pt x="152" y="286"/>
                    </a:lnTo>
                    <a:lnTo>
                      <a:pt x="155" y="283"/>
                    </a:lnTo>
                    <a:lnTo>
                      <a:pt x="158" y="281"/>
                    </a:lnTo>
                    <a:lnTo>
                      <a:pt x="275" y="114"/>
                    </a:lnTo>
                    <a:lnTo>
                      <a:pt x="277" y="108"/>
                    </a:lnTo>
                    <a:lnTo>
                      <a:pt x="277" y="101"/>
                    </a:lnTo>
                    <a:lnTo>
                      <a:pt x="276" y="96"/>
                    </a:lnTo>
                    <a:lnTo>
                      <a:pt x="272" y="91"/>
                    </a:lnTo>
                    <a:close/>
                  </a:path>
                </a:pathLst>
              </a:custGeom>
              <a:solidFill>
                <a:srgbClr val="000000"/>
              </a:solidFill>
              <a:ln w="9525">
                <a:noFill/>
                <a:round/>
                <a:headEnd/>
                <a:tailEnd/>
              </a:ln>
            </p:spPr>
            <p:txBody>
              <a:bodyPr/>
              <a:lstStyle/>
              <a:p>
                <a:pPr rtl="0"/>
                <a:endParaRPr lang="en-US" sz="3800"/>
              </a:p>
            </p:txBody>
          </p:sp>
          <p:sp>
            <p:nvSpPr>
              <p:cNvPr id="41795" name="Freeform 835"/>
              <p:cNvSpPr>
                <a:spLocks/>
              </p:cNvSpPr>
              <p:nvPr/>
            </p:nvSpPr>
            <p:spPr bwMode="auto">
              <a:xfrm flipH="1">
                <a:off x="442" y="974"/>
                <a:ext cx="199" cy="140"/>
              </a:xfrm>
              <a:custGeom>
                <a:avLst/>
                <a:gdLst>
                  <a:gd name="T0" fmla="*/ 172 w 867"/>
                  <a:gd name="T1" fmla="*/ 3 h 610"/>
                  <a:gd name="T2" fmla="*/ 165 w 867"/>
                  <a:gd name="T3" fmla="*/ 7 h 610"/>
                  <a:gd name="T4" fmla="*/ 155 w 867"/>
                  <a:gd name="T5" fmla="*/ 12 h 610"/>
                  <a:gd name="T6" fmla="*/ 147 w 867"/>
                  <a:gd name="T7" fmla="*/ 16 h 610"/>
                  <a:gd name="T8" fmla="*/ 145 w 867"/>
                  <a:gd name="T9" fmla="*/ 18 h 610"/>
                  <a:gd name="T10" fmla="*/ 144 w 867"/>
                  <a:gd name="T11" fmla="*/ 19 h 610"/>
                  <a:gd name="T12" fmla="*/ 144 w 867"/>
                  <a:gd name="T13" fmla="*/ 23 h 610"/>
                  <a:gd name="T14" fmla="*/ 144 w 867"/>
                  <a:gd name="T15" fmla="*/ 33 h 610"/>
                  <a:gd name="T16" fmla="*/ 143 w 867"/>
                  <a:gd name="T17" fmla="*/ 38 h 610"/>
                  <a:gd name="T18" fmla="*/ 139 w 867"/>
                  <a:gd name="T19" fmla="*/ 41 h 610"/>
                  <a:gd name="T20" fmla="*/ 136 w 867"/>
                  <a:gd name="T21" fmla="*/ 40 h 610"/>
                  <a:gd name="T22" fmla="*/ 133 w 867"/>
                  <a:gd name="T23" fmla="*/ 33 h 610"/>
                  <a:gd name="T24" fmla="*/ 130 w 867"/>
                  <a:gd name="T25" fmla="*/ 26 h 610"/>
                  <a:gd name="T26" fmla="*/ 128 w 867"/>
                  <a:gd name="T27" fmla="*/ 22 h 610"/>
                  <a:gd name="T28" fmla="*/ 127 w 867"/>
                  <a:gd name="T29" fmla="*/ 21 h 610"/>
                  <a:gd name="T30" fmla="*/ 125 w 867"/>
                  <a:gd name="T31" fmla="*/ 19 h 610"/>
                  <a:gd name="T32" fmla="*/ 98 w 867"/>
                  <a:gd name="T33" fmla="*/ 14 h 610"/>
                  <a:gd name="T34" fmla="*/ 98 w 867"/>
                  <a:gd name="T35" fmla="*/ 14 h 610"/>
                  <a:gd name="T36" fmla="*/ 97 w 867"/>
                  <a:gd name="T37" fmla="*/ 14 h 610"/>
                  <a:gd name="T38" fmla="*/ 86 w 867"/>
                  <a:gd name="T39" fmla="*/ 16 h 610"/>
                  <a:gd name="T40" fmla="*/ 73 w 867"/>
                  <a:gd name="T41" fmla="*/ 20 h 610"/>
                  <a:gd name="T42" fmla="*/ 61 w 867"/>
                  <a:gd name="T43" fmla="*/ 26 h 610"/>
                  <a:gd name="T44" fmla="*/ 49 w 867"/>
                  <a:gd name="T45" fmla="*/ 32 h 610"/>
                  <a:gd name="T46" fmla="*/ 38 w 867"/>
                  <a:gd name="T47" fmla="*/ 38 h 610"/>
                  <a:gd name="T48" fmla="*/ 29 w 867"/>
                  <a:gd name="T49" fmla="*/ 44 h 610"/>
                  <a:gd name="T50" fmla="*/ 23 w 867"/>
                  <a:gd name="T51" fmla="*/ 48 h 610"/>
                  <a:gd name="T52" fmla="*/ 20 w 867"/>
                  <a:gd name="T53" fmla="*/ 50 h 610"/>
                  <a:gd name="T54" fmla="*/ 21 w 867"/>
                  <a:gd name="T55" fmla="*/ 50 h 610"/>
                  <a:gd name="T56" fmla="*/ 21 w 867"/>
                  <a:gd name="T57" fmla="*/ 50 h 610"/>
                  <a:gd name="T58" fmla="*/ 12 w 867"/>
                  <a:gd name="T59" fmla="*/ 56 h 610"/>
                  <a:gd name="T60" fmla="*/ 6 w 867"/>
                  <a:gd name="T61" fmla="*/ 64 h 610"/>
                  <a:gd name="T62" fmla="*/ 2 w 867"/>
                  <a:gd name="T63" fmla="*/ 72 h 610"/>
                  <a:gd name="T64" fmla="*/ 0 w 867"/>
                  <a:gd name="T65" fmla="*/ 76 h 610"/>
                  <a:gd name="T66" fmla="*/ 0 w 867"/>
                  <a:gd name="T67" fmla="*/ 78 h 610"/>
                  <a:gd name="T68" fmla="*/ 1 w 867"/>
                  <a:gd name="T69" fmla="*/ 80 h 610"/>
                  <a:gd name="T70" fmla="*/ 45 w 867"/>
                  <a:gd name="T71" fmla="*/ 139 h 610"/>
                  <a:gd name="T72" fmla="*/ 48 w 867"/>
                  <a:gd name="T73" fmla="*/ 140 h 610"/>
                  <a:gd name="T74" fmla="*/ 50 w 867"/>
                  <a:gd name="T75" fmla="*/ 139 h 610"/>
                  <a:gd name="T76" fmla="*/ 59 w 867"/>
                  <a:gd name="T77" fmla="*/ 137 h 610"/>
                  <a:gd name="T78" fmla="*/ 72 w 867"/>
                  <a:gd name="T79" fmla="*/ 131 h 610"/>
                  <a:gd name="T80" fmla="*/ 89 w 867"/>
                  <a:gd name="T81" fmla="*/ 123 h 610"/>
                  <a:gd name="T82" fmla="*/ 108 w 867"/>
                  <a:gd name="T83" fmla="*/ 111 h 610"/>
                  <a:gd name="T84" fmla="*/ 127 w 867"/>
                  <a:gd name="T85" fmla="*/ 97 h 610"/>
                  <a:gd name="T86" fmla="*/ 145 w 867"/>
                  <a:gd name="T87" fmla="*/ 79 h 610"/>
                  <a:gd name="T88" fmla="*/ 160 w 867"/>
                  <a:gd name="T89" fmla="*/ 58 h 610"/>
                  <a:gd name="T90" fmla="*/ 167 w 867"/>
                  <a:gd name="T91" fmla="*/ 45 h 610"/>
                  <a:gd name="T92" fmla="*/ 173 w 867"/>
                  <a:gd name="T93" fmla="*/ 41 h 610"/>
                  <a:gd name="T94" fmla="*/ 181 w 867"/>
                  <a:gd name="T95" fmla="*/ 36 h 610"/>
                  <a:gd name="T96" fmla="*/ 187 w 867"/>
                  <a:gd name="T97" fmla="*/ 33 h 610"/>
                  <a:gd name="T98" fmla="*/ 190 w 867"/>
                  <a:gd name="T99" fmla="*/ 31 h 610"/>
                  <a:gd name="T100" fmla="*/ 193 w 867"/>
                  <a:gd name="T101" fmla="*/ 27 h 610"/>
                  <a:gd name="T102" fmla="*/ 197 w 867"/>
                  <a:gd name="T103" fmla="*/ 23 h 610"/>
                  <a:gd name="T104" fmla="*/ 199 w 867"/>
                  <a:gd name="T105" fmla="*/ 18 h 610"/>
                  <a:gd name="T106" fmla="*/ 199 w 867"/>
                  <a:gd name="T107" fmla="*/ 13 h 610"/>
                  <a:gd name="T108" fmla="*/ 198 w 867"/>
                  <a:gd name="T109" fmla="*/ 10 h 610"/>
                  <a:gd name="T110" fmla="*/ 196 w 867"/>
                  <a:gd name="T111" fmla="*/ 6 h 610"/>
                  <a:gd name="T112" fmla="*/ 192 w 867"/>
                  <a:gd name="T113" fmla="*/ 3 h 610"/>
                  <a:gd name="T114" fmla="*/ 186 w 867"/>
                  <a:gd name="T115" fmla="*/ 0 h 610"/>
                  <a:gd name="T116" fmla="*/ 178 w 867"/>
                  <a:gd name="T117" fmla="*/ 0 h 61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67"/>
                  <a:gd name="T178" fmla="*/ 0 h 610"/>
                  <a:gd name="T179" fmla="*/ 867 w 867"/>
                  <a:gd name="T180" fmla="*/ 610 h 61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67" h="610">
                    <a:moveTo>
                      <a:pt x="755" y="9"/>
                    </a:moveTo>
                    <a:lnTo>
                      <a:pt x="750" y="11"/>
                    </a:lnTo>
                    <a:lnTo>
                      <a:pt x="736" y="19"/>
                    </a:lnTo>
                    <a:lnTo>
                      <a:pt x="717" y="30"/>
                    </a:lnTo>
                    <a:lnTo>
                      <a:pt x="695" y="41"/>
                    </a:lnTo>
                    <a:lnTo>
                      <a:pt x="675" y="53"/>
                    </a:lnTo>
                    <a:lnTo>
                      <a:pt x="655" y="62"/>
                    </a:lnTo>
                    <a:lnTo>
                      <a:pt x="642" y="70"/>
                    </a:lnTo>
                    <a:lnTo>
                      <a:pt x="637" y="73"/>
                    </a:lnTo>
                    <a:lnTo>
                      <a:pt x="633" y="77"/>
                    </a:lnTo>
                    <a:lnTo>
                      <a:pt x="629" y="80"/>
                    </a:lnTo>
                    <a:lnTo>
                      <a:pt x="628" y="84"/>
                    </a:lnTo>
                    <a:lnTo>
                      <a:pt x="626" y="90"/>
                    </a:lnTo>
                    <a:lnTo>
                      <a:pt x="626" y="99"/>
                    </a:lnTo>
                    <a:lnTo>
                      <a:pt x="628" y="119"/>
                    </a:lnTo>
                    <a:lnTo>
                      <a:pt x="628" y="143"/>
                    </a:lnTo>
                    <a:lnTo>
                      <a:pt x="628" y="160"/>
                    </a:lnTo>
                    <a:lnTo>
                      <a:pt x="623" y="165"/>
                    </a:lnTo>
                    <a:lnTo>
                      <a:pt x="615" y="170"/>
                    </a:lnTo>
                    <a:lnTo>
                      <a:pt x="607" y="178"/>
                    </a:lnTo>
                    <a:lnTo>
                      <a:pt x="598" y="186"/>
                    </a:lnTo>
                    <a:lnTo>
                      <a:pt x="591" y="173"/>
                    </a:lnTo>
                    <a:lnTo>
                      <a:pt x="585" y="159"/>
                    </a:lnTo>
                    <a:lnTo>
                      <a:pt x="578" y="143"/>
                    </a:lnTo>
                    <a:lnTo>
                      <a:pt x="571" y="129"/>
                    </a:lnTo>
                    <a:lnTo>
                      <a:pt x="565" y="114"/>
                    </a:lnTo>
                    <a:lnTo>
                      <a:pt x="560" y="104"/>
                    </a:lnTo>
                    <a:lnTo>
                      <a:pt x="556" y="96"/>
                    </a:lnTo>
                    <a:lnTo>
                      <a:pt x="555" y="93"/>
                    </a:lnTo>
                    <a:lnTo>
                      <a:pt x="552" y="90"/>
                    </a:lnTo>
                    <a:lnTo>
                      <a:pt x="550" y="87"/>
                    </a:lnTo>
                    <a:lnTo>
                      <a:pt x="546" y="84"/>
                    </a:lnTo>
                    <a:lnTo>
                      <a:pt x="541" y="83"/>
                    </a:lnTo>
                    <a:lnTo>
                      <a:pt x="426" y="62"/>
                    </a:lnTo>
                    <a:lnTo>
                      <a:pt x="425" y="62"/>
                    </a:lnTo>
                    <a:lnTo>
                      <a:pt x="424" y="62"/>
                    </a:lnTo>
                    <a:lnTo>
                      <a:pt x="422" y="62"/>
                    </a:lnTo>
                    <a:lnTo>
                      <a:pt x="398" y="65"/>
                    </a:lnTo>
                    <a:lnTo>
                      <a:pt x="373" y="70"/>
                    </a:lnTo>
                    <a:lnTo>
                      <a:pt x="346" y="78"/>
                    </a:lnTo>
                    <a:lnTo>
                      <a:pt x="318" y="87"/>
                    </a:lnTo>
                    <a:lnTo>
                      <a:pt x="291" y="99"/>
                    </a:lnTo>
                    <a:lnTo>
                      <a:pt x="264" y="112"/>
                    </a:lnTo>
                    <a:lnTo>
                      <a:pt x="238" y="125"/>
                    </a:lnTo>
                    <a:lnTo>
                      <a:pt x="212" y="139"/>
                    </a:lnTo>
                    <a:lnTo>
                      <a:pt x="187" y="153"/>
                    </a:lnTo>
                    <a:lnTo>
                      <a:pt x="165" y="166"/>
                    </a:lnTo>
                    <a:lnTo>
                      <a:pt x="144" y="179"/>
                    </a:lnTo>
                    <a:lnTo>
                      <a:pt x="126" y="191"/>
                    </a:lnTo>
                    <a:lnTo>
                      <a:pt x="112" y="201"/>
                    </a:lnTo>
                    <a:lnTo>
                      <a:pt x="100" y="209"/>
                    </a:lnTo>
                    <a:lnTo>
                      <a:pt x="92" y="214"/>
                    </a:lnTo>
                    <a:lnTo>
                      <a:pt x="88" y="217"/>
                    </a:lnTo>
                    <a:lnTo>
                      <a:pt x="90" y="216"/>
                    </a:lnTo>
                    <a:lnTo>
                      <a:pt x="91" y="216"/>
                    </a:lnTo>
                    <a:lnTo>
                      <a:pt x="71" y="228"/>
                    </a:lnTo>
                    <a:lnTo>
                      <a:pt x="53" y="243"/>
                    </a:lnTo>
                    <a:lnTo>
                      <a:pt x="39" y="261"/>
                    </a:lnTo>
                    <a:lnTo>
                      <a:pt x="26" y="280"/>
                    </a:lnTo>
                    <a:lnTo>
                      <a:pt x="15" y="298"/>
                    </a:lnTo>
                    <a:lnTo>
                      <a:pt x="8" y="313"/>
                    </a:lnTo>
                    <a:lnTo>
                      <a:pt x="2" y="324"/>
                    </a:lnTo>
                    <a:lnTo>
                      <a:pt x="1" y="329"/>
                    </a:lnTo>
                    <a:lnTo>
                      <a:pt x="0" y="333"/>
                    </a:lnTo>
                    <a:lnTo>
                      <a:pt x="0" y="338"/>
                    </a:lnTo>
                    <a:lnTo>
                      <a:pt x="1" y="343"/>
                    </a:lnTo>
                    <a:lnTo>
                      <a:pt x="4" y="347"/>
                    </a:lnTo>
                    <a:lnTo>
                      <a:pt x="191" y="601"/>
                    </a:lnTo>
                    <a:lnTo>
                      <a:pt x="195" y="605"/>
                    </a:lnTo>
                    <a:lnTo>
                      <a:pt x="200" y="609"/>
                    </a:lnTo>
                    <a:lnTo>
                      <a:pt x="207" y="610"/>
                    </a:lnTo>
                    <a:lnTo>
                      <a:pt x="212" y="609"/>
                    </a:lnTo>
                    <a:lnTo>
                      <a:pt x="220" y="606"/>
                    </a:lnTo>
                    <a:lnTo>
                      <a:pt x="234" y="602"/>
                    </a:lnTo>
                    <a:lnTo>
                      <a:pt x="255" y="595"/>
                    </a:lnTo>
                    <a:lnTo>
                      <a:pt x="282" y="584"/>
                    </a:lnTo>
                    <a:lnTo>
                      <a:pt x="314" y="570"/>
                    </a:lnTo>
                    <a:lnTo>
                      <a:pt x="350" y="554"/>
                    </a:lnTo>
                    <a:lnTo>
                      <a:pt x="389" y="535"/>
                    </a:lnTo>
                    <a:lnTo>
                      <a:pt x="429" y="511"/>
                    </a:lnTo>
                    <a:lnTo>
                      <a:pt x="472" y="485"/>
                    </a:lnTo>
                    <a:lnTo>
                      <a:pt x="513" y="455"/>
                    </a:lnTo>
                    <a:lnTo>
                      <a:pt x="555" y="423"/>
                    </a:lnTo>
                    <a:lnTo>
                      <a:pt x="595" y="386"/>
                    </a:lnTo>
                    <a:lnTo>
                      <a:pt x="632" y="345"/>
                    </a:lnTo>
                    <a:lnTo>
                      <a:pt x="665" y="300"/>
                    </a:lnTo>
                    <a:lnTo>
                      <a:pt x="695" y="252"/>
                    </a:lnTo>
                    <a:lnTo>
                      <a:pt x="720" y="200"/>
                    </a:lnTo>
                    <a:lnTo>
                      <a:pt x="727" y="196"/>
                    </a:lnTo>
                    <a:lnTo>
                      <a:pt x="740" y="188"/>
                    </a:lnTo>
                    <a:lnTo>
                      <a:pt x="755" y="178"/>
                    </a:lnTo>
                    <a:lnTo>
                      <a:pt x="773" y="168"/>
                    </a:lnTo>
                    <a:lnTo>
                      <a:pt x="790" y="157"/>
                    </a:lnTo>
                    <a:lnTo>
                      <a:pt x="805" y="148"/>
                    </a:lnTo>
                    <a:lnTo>
                      <a:pt x="815" y="142"/>
                    </a:lnTo>
                    <a:lnTo>
                      <a:pt x="819" y="139"/>
                    </a:lnTo>
                    <a:lnTo>
                      <a:pt x="827" y="134"/>
                    </a:lnTo>
                    <a:lnTo>
                      <a:pt x="834" y="127"/>
                    </a:lnTo>
                    <a:lnTo>
                      <a:pt x="842" y="119"/>
                    </a:lnTo>
                    <a:lnTo>
                      <a:pt x="850" y="110"/>
                    </a:lnTo>
                    <a:lnTo>
                      <a:pt x="857" y="101"/>
                    </a:lnTo>
                    <a:lnTo>
                      <a:pt x="862" y="90"/>
                    </a:lnTo>
                    <a:lnTo>
                      <a:pt x="866" y="79"/>
                    </a:lnTo>
                    <a:lnTo>
                      <a:pt x="867" y="66"/>
                    </a:lnTo>
                    <a:lnTo>
                      <a:pt x="867" y="58"/>
                    </a:lnTo>
                    <a:lnTo>
                      <a:pt x="866" y="50"/>
                    </a:lnTo>
                    <a:lnTo>
                      <a:pt x="863" y="44"/>
                    </a:lnTo>
                    <a:lnTo>
                      <a:pt x="859" y="36"/>
                    </a:lnTo>
                    <a:lnTo>
                      <a:pt x="854" y="28"/>
                    </a:lnTo>
                    <a:lnTo>
                      <a:pt x="846" y="19"/>
                    </a:lnTo>
                    <a:lnTo>
                      <a:pt x="836" y="11"/>
                    </a:lnTo>
                    <a:lnTo>
                      <a:pt x="824" y="5"/>
                    </a:lnTo>
                    <a:lnTo>
                      <a:pt x="810" y="1"/>
                    </a:lnTo>
                    <a:lnTo>
                      <a:pt x="794" y="0"/>
                    </a:lnTo>
                    <a:lnTo>
                      <a:pt x="776" y="2"/>
                    </a:lnTo>
                    <a:lnTo>
                      <a:pt x="755" y="9"/>
                    </a:lnTo>
                    <a:close/>
                  </a:path>
                </a:pathLst>
              </a:custGeom>
              <a:solidFill>
                <a:srgbClr val="000000"/>
              </a:solidFill>
              <a:ln w="9525">
                <a:noFill/>
                <a:round/>
                <a:headEnd/>
                <a:tailEnd/>
              </a:ln>
            </p:spPr>
            <p:txBody>
              <a:bodyPr/>
              <a:lstStyle/>
              <a:p>
                <a:pPr rtl="0"/>
                <a:endParaRPr lang="en-US" sz="3800"/>
              </a:p>
            </p:txBody>
          </p:sp>
          <p:sp>
            <p:nvSpPr>
              <p:cNvPr id="41796" name="Freeform 836"/>
              <p:cNvSpPr>
                <a:spLocks/>
              </p:cNvSpPr>
              <p:nvPr/>
            </p:nvSpPr>
            <p:spPr bwMode="auto">
              <a:xfrm flipH="1">
                <a:off x="452" y="983"/>
                <a:ext cx="179" cy="121"/>
              </a:xfrm>
              <a:custGeom>
                <a:avLst/>
                <a:gdLst>
                  <a:gd name="T0" fmla="*/ 169 w 786"/>
                  <a:gd name="T1" fmla="*/ 0 h 528"/>
                  <a:gd name="T2" fmla="*/ 174 w 786"/>
                  <a:gd name="T3" fmla="*/ 0 h 528"/>
                  <a:gd name="T4" fmla="*/ 176 w 786"/>
                  <a:gd name="T5" fmla="*/ 1 h 528"/>
                  <a:gd name="T6" fmla="*/ 178 w 786"/>
                  <a:gd name="T7" fmla="*/ 3 h 528"/>
                  <a:gd name="T8" fmla="*/ 179 w 786"/>
                  <a:gd name="T9" fmla="*/ 6 h 528"/>
                  <a:gd name="T10" fmla="*/ 178 w 786"/>
                  <a:gd name="T11" fmla="*/ 10 h 528"/>
                  <a:gd name="T12" fmla="*/ 175 w 786"/>
                  <a:gd name="T13" fmla="*/ 13 h 528"/>
                  <a:gd name="T14" fmla="*/ 173 w 786"/>
                  <a:gd name="T15" fmla="*/ 15 h 528"/>
                  <a:gd name="T16" fmla="*/ 171 w 786"/>
                  <a:gd name="T17" fmla="*/ 16 h 528"/>
                  <a:gd name="T18" fmla="*/ 165 w 786"/>
                  <a:gd name="T19" fmla="*/ 20 h 528"/>
                  <a:gd name="T20" fmla="*/ 156 w 786"/>
                  <a:gd name="T21" fmla="*/ 25 h 528"/>
                  <a:gd name="T22" fmla="*/ 150 w 786"/>
                  <a:gd name="T23" fmla="*/ 30 h 528"/>
                  <a:gd name="T24" fmla="*/ 148 w 786"/>
                  <a:gd name="T25" fmla="*/ 31 h 528"/>
                  <a:gd name="T26" fmla="*/ 147 w 786"/>
                  <a:gd name="T27" fmla="*/ 32 h 528"/>
                  <a:gd name="T28" fmla="*/ 143 w 786"/>
                  <a:gd name="T29" fmla="*/ 43 h 528"/>
                  <a:gd name="T30" fmla="*/ 130 w 786"/>
                  <a:gd name="T31" fmla="*/ 61 h 528"/>
                  <a:gd name="T32" fmla="*/ 115 w 786"/>
                  <a:gd name="T33" fmla="*/ 77 h 528"/>
                  <a:gd name="T34" fmla="*/ 99 w 786"/>
                  <a:gd name="T35" fmla="*/ 90 h 528"/>
                  <a:gd name="T36" fmla="*/ 82 w 786"/>
                  <a:gd name="T37" fmla="*/ 101 h 528"/>
                  <a:gd name="T38" fmla="*/ 67 w 786"/>
                  <a:gd name="T39" fmla="*/ 110 h 528"/>
                  <a:gd name="T40" fmla="*/ 53 w 786"/>
                  <a:gd name="T41" fmla="*/ 116 h 528"/>
                  <a:gd name="T42" fmla="*/ 43 w 786"/>
                  <a:gd name="T43" fmla="*/ 120 h 528"/>
                  <a:gd name="T44" fmla="*/ 37 w 786"/>
                  <a:gd name="T45" fmla="*/ 118 h 528"/>
                  <a:gd name="T46" fmla="*/ 26 w 786"/>
                  <a:gd name="T47" fmla="*/ 103 h 528"/>
                  <a:gd name="T48" fmla="*/ 13 w 786"/>
                  <a:gd name="T49" fmla="*/ 85 h 528"/>
                  <a:gd name="T50" fmla="*/ 3 w 786"/>
                  <a:gd name="T51" fmla="*/ 71 h 528"/>
                  <a:gd name="T52" fmla="*/ 1 w 786"/>
                  <a:gd name="T53" fmla="*/ 65 h 528"/>
                  <a:gd name="T54" fmla="*/ 4 w 786"/>
                  <a:gd name="T55" fmla="*/ 60 h 528"/>
                  <a:gd name="T56" fmla="*/ 8 w 786"/>
                  <a:gd name="T57" fmla="*/ 55 h 528"/>
                  <a:gd name="T58" fmla="*/ 13 w 786"/>
                  <a:gd name="T59" fmla="*/ 50 h 528"/>
                  <a:gd name="T60" fmla="*/ 15 w 786"/>
                  <a:gd name="T61" fmla="*/ 49 h 528"/>
                  <a:gd name="T62" fmla="*/ 15 w 786"/>
                  <a:gd name="T63" fmla="*/ 49 h 528"/>
                  <a:gd name="T64" fmla="*/ 16 w 786"/>
                  <a:gd name="T65" fmla="*/ 48 h 528"/>
                  <a:gd name="T66" fmla="*/ 20 w 786"/>
                  <a:gd name="T67" fmla="*/ 45 h 528"/>
                  <a:gd name="T68" fmla="*/ 27 w 786"/>
                  <a:gd name="T69" fmla="*/ 41 h 528"/>
                  <a:gd name="T70" fmla="*/ 36 w 786"/>
                  <a:gd name="T71" fmla="*/ 35 h 528"/>
                  <a:gd name="T72" fmla="*/ 47 w 786"/>
                  <a:gd name="T73" fmla="*/ 29 h 528"/>
                  <a:gd name="T74" fmla="*/ 59 w 786"/>
                  <a:gd name="T75" fmla="*/ 23 h 528"/>
                  <a:gd name="T76" fmla="*/ 71 w 786"/>
                  <a:gd name="T77" fmla="*/ 18 h 528"/>
                  <a:gd name="T78" fmla="*/ 82 w 786"/>
                  <a:gd name="T79" fmla="*/ 15 h 528"/>
                  <a:gd name="T80" fmla="*/ 88 w 786"/>
                  <a:gd name="T81" fmla="*/ 15 h 528"/>
                  <a:gd name="T82" fmla="*/ 94 w 786"/>
                  <a:gd name="T83" fmla="*/ 16 h 528"/>
                  <a:gd name="T84" fmla="*/ 101 w 786"/>
                  <a:gd name="T85" fmla="*/ 17 h 528"/>
                  <a:gd name="T86" fmla="*/ 108 w 786"/>
                  <a:gd name="T87" fmla="*/ 18 h 528"/>
                  <a:gd name="T88" fmla="*/ 111 w 786"/>
                  <a:gd name="T89" fmla="*/ 21 h 528"/>
                  <a:gd name="T90" fmla="*/ 114 w 786"/>
                  <a:gd name="T91" fmla="*/ 28 h 528"/>
                  <a:gd name="T92" fmla="*/ 118 w 786"/>
                  <a:gd name="T93" fmla="*/ 36 h 528"/>
                  <a:gd name="T94" fmla="*/ 121 w 786"/>
                  <a:gd name="T95" fmla="*/ 42 h 528"/>
                  <a:gd name="T96" fmla="*/ 122 w 786"/>
                  <a:gd name="T97" fmla="*/ 44 h 528"/>
                  <a:gd name="T98" fmla="*/ 123 w 786"/>
                  <a:gd name="T99" fmla="*/ 45 h 528"/>
                  <a:gd name="T100" fmla="*/ 125 w 786"/>
                  <a:gd name="T101" fmla="*/ 45 h 528"/>
                  <a:gd name="T102" fmla="*/ 127 w 786"/>
                  <a:gd name="T103" fmla="*/ 45 h 528"/>
                  <a:gd name="T104" fmla="*/ 141 w 786"/>
                  <a:gd name="T105" fmla="*/ 33 h 528"/>
                  <a:gd name="T106" fmla="*/ 142 w 786"/>
                  <a:gd name="T107" fmla="*/ 32 h 528"/>
                  <a:gd name="T108" fmla="*/ 143 w 786"/>
                  <a:gd name="T109" fmla="*/ 30 h 528"/>
                  <a:gd name="T110" fmla="*/ 143 w 786"/>
                  <a:gd name="T111" fmla="*/ 24 h 528"/>
                  <a:gd name="T112" fmla="*/ 142 w 786"/>
                  <a:gd name="T113" fmla="*/ 14 h 528"/>
                  <a:gd name="T114" fmla="*/ 148 w 786"/>
                  <a:gd name="T115" fmla="*/ 11 h 528"/>
                  <a:gd name="T116" fmla="*/ 156 w 786"/>
                  <a:gd name="T117" fmla="*/ 7 h 528"/>
                  <a:gd name="T118" fmla="*/ 163 w 786"/>
                  <a:gd name="T119" fmla="*/ 3 h 528"/>
                  <a:gd name="T120" fmla="*/ 166 w 786"/>
                  <a:gd name="T121" fmla="*/ 1 h 5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86"/>
                  <a:gd name="T184" fmla="*/ 0 h 528"/>
                  <a:gd name="T185" fmla="*/ 786 w 786"/>
                  <a:gd name="T186" fmla="*/ 528 h 5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86" h="528">
                    <a:moveTo>
                      <a:pt x="731" y="5"/>
                    </a:moveTo>
                    <a:lnTo>
                      <a:pt x="743" y="1"/>
                    </a:lnTo>
                    <a:lnTo>
                      <a:pt x="754" y="0"/>
                    </a:lnTo>
                    <a:lnTo>
                      <a:pt x="762" y="1"/>
                    </a:lnTo>
                    <a:lnTo>
                      <a:pt x="770" y="4"/>
                    </a:lnTo>
                    <a:lnTo>
                      <a:pt x="775" y="6"/>
                    </a:lnTo>
                    <a:lnTo>
                      <a:pt x="779" y="10"/>
                    </a:lnTo>
                    <a:lnTo>
                      <a:pt x="782" y="14"/>
                    </a:lnTo>
                    <a:lnTo>
                      <a:pt x="783" y="17"/>
                    </a:lnTo>
                    <a:lnTo>
                      <a:pt x="786" y="26"/>
                    </a:lnTo>
                    <a:lnTo>
                      <a:pt x="786" y="35"/>
                    </a:lnTo>
                    <a:lnTo>
                      <a:pt x="782" y="44"/>
                    </a:lnTo>
                    <a:lnTo>
                      <a:pt x="775" y="52"/>
                    </a:lnTo>
                    <a:lnTo>
                      <a:pt x="769" y="58"/>
                    </a:lnTo>
                    <a:lnTo>
                      <a:pt x="764" y="64"/>
                    </a:lnTo>
                    <a:lnTo>
                      <a:pt x="758" y="66"/>
                    </a:lnTo>
                    <a:lnTo>
                      <a:pt x="757" y="67"/>
                    </a:lnTo>
                    <a:lnTo>
                      <a:pt x="753" y="70"/>
                    </a:lnTo>
                    <a:lnTo>
                      <a:pt x="741" y="78"/>
                    </a:lnTo>
                    <a:lnTo>
                      <a:pt x="725" y="88"/>
                    </a:lnTo>
                    <a:lnTo>
                      <a:pt x="705" y="99"/>
                    </a:lnTo>
                    <a:lnTo>
                      <a:pt x="686" y="110"/>
                    </a:lnTo>
                    <a:lnTo>
                      <a:pt x="670" y="121"/>
                    </a:lnTo>
                    <a:lnTo>
                      <a:pt x="657" y="129"/>
                    </a:lnTo>
                    <a:lnTo>
                      <a:pt x="653" y="131"/>
                    </a:lnTo>
                    <a:lnTo>
                      <a:pt x="650" y="134"/>
                    </a:lnTo>
                    <a:lnTo>
                      <a:pt x="648" y="135"/>
                    </a:lnTo>
                    <a:lnTo>
                      <a:pt x="647" y="138"/>
                    </a:lnTo>
                    <a:lnTo>
                      <a:pt x="645" y="140"/>
                    </a:lnTo>
                    <a:lnTo>
                      <a:pt x="626" y="186"/>
                    </a:lnTo>
                    <a:lnTo>
                      <a:pt x="601" y="228"/>
                    </a:lnTo>
                    <a:lnTo>
                      <a:pt x="572" y="267"/>
                    </a:lnTo>
                    <a:lnTo>
                      <a:pt x="541" y="303"/>
                    </a:lnTo>
                    <a:lnTo>
                      <a:pt x="507" y="336"/>
                    </a:lnTo>
                    <a:lnTo>
                      <a:pt x="472" y="367"/>
                    </a:lnTo>
                    <a:lnTo>
                      <a:pt x="436" y="394"/>
                    </a:lnTo>
                    <a:lnTo>
                      <a:pt x="398" y="419"/>
                    </a:lnTo>
                    <a:lnTo>
                      <a:pt x="362" y="441"/>
                    </a:lnTo>
                    <a:lnTo>
                      <a:pt x="327" y="462"/>
                    </a:lnTo>
                    <a:lnTo>
                      <a:pt x="293" y="479"/>
                    </a:lnTo>
                    <a:lnTo>
                      <a:pt x="262" y="493"/>
                    </a:lnTo>
                    <a:lnTo>
                      <a:pt x="233" y="506"/>
                    </a:lnTo>
                    <a:lnTo>
                      <a:pt x="208" y="515"/>
                    </a:lnTo>
                    <a:lnTo>
                      <a:pt x="189" y="523"/>
                    </a:lnTo>
                    <a:lnTo>
                      <a:pt x="173" y="528"/>
                    </a:lnTo>
                    <a:lnTo>
                      <a:pt x="162" y="513"/>
                    </a:lnTo>
                    <a:lnTo>
                      <a:pt x="142" y="485"/>
                    </a:lnTo>
                    <a:lnTo>
                      <a:pt x="115" y="449"/>
                    </a:lnTo>
                    <a:lnTo>
                      <a:pt x="86" y="410"/>
                    </a:lnTo>
                    <a:lnTo>
                      <a:pt x="56" y="369"/>
                    </a:lnTo>
                    <a:lnTo>
                      <a:pt x="30" y="334"/>
                    </a:lnTo>
                    <a:lnTo>
                      <a:pt x="11" y="308"/>
                    </a:lnTo>
                    <a:lnTo>
                      <a:pt x="0" y="294"/>
                    </a:lnTo>
                    <a:lnTo>
                      <a:pt x="6" y="285"/>
                    </a:lnTo>
                    <a:lnTo>
                      <a:pt x="11" y="273"/>
                    </a:lnTo>
                    <a:lnTo>
                      <a:pt x="19" y="261"/>
                    </a:lnTo>
                    <a:lnTo>
                      <a:pt x="26" y="250"/>
                    </a:lnTo>
                    <a:lnTo>
                      <a:pt x="36" y="238"/>
                    </a:lnTo>
                    <a:lnTo>
                      <a:pt x="45" y="228"/>
                    </a:lnTo>
                    <a:lnTo>
                      <a:pt x="55" y="218"/>
                    </a:lnTo>
                    <a:lnTo>
                      <a:pt x="67" y="212"/>
                    </a:lnTo>
                    <a:lnTo>
                      <a:pt x="68" y="212"/>
                    </a:lnTo>
                    <a:lnTo>
                      <a:pt x="68" y="211"/>
                    </a:lnTo>
                    <a:lnTo>
                      <a:pt x="71" y="209"/>
                    </a:lnTo>
                    <a:lnTo>
                      <a:pt x="77" y="204"/>
                    </a:lnTo>
                    <a:lnTo>
                      <a:pt x="89" y="196"/>
                    </a:lnTo>
                    <a:lnTo>
                      <a:pt x="102" y="187"/>
                    </a:lnTo>
                    <a:lnTo>
                      <a:pt x="119" y="177"/>
                    </a:lnTo>
                    <a:lnTo>
                      <a:pt x="138" y="165"/>
                    </a:lnTo>
                    <a:lnTo>
                      <a:pt x="160" y="152"/>
                    </a:lnTo>
                    <a:lnTo>
                      <a:pt x="184" y="138"/>
                    </a:lnTo>
                    <a:lnTo>
                      <a:pt x="207" y="125"/>
                    </a:lnTo>
                    <a:lnTo>
                      <a:pt x="233" y="112"/>
                    </a:lnTo>
                    <a:lnTo>
                      <a:pt x="259" y="99"/>
                    </a:lnTo>
                    <a:lnTo>
                      <a:pt x="285" y="88"/>
                    </a:lnTo>
                    <a:lnTo>
                      <a:pt x="311" y="78"/>
                    </a:lnTo>
                    <a:lnTo>
                      <a:pt x="336" y="71"/>
                    </a:lnTo>
                    <a:lnTo>
                      <a:pt x="359" y="66"/>
                    </a:lnTo>
                    <a:lnTo>
                      <a:pt x="381" y="64"/>
                    </a:lnTo>
                    <a:lnTo>
                      <a:pt x="387" y="64"/>
                    </a:lnTo>
                    <a:lnTo>
                      <a:pt x="397" y="66"/>
                    </a:lnTo>
                    <a:lnTo>
                      <a:pt x="411" y="69"/>
                    </a:lnTo>
                    <a:lnTo>
                      <a:pt x="427" y="71"/>
                    </a:lnTo>
                    <a:lnTo>
                      <a:pt x="444" y="74"/>
                    </a:lnTo>
                    <a:lnTo>
                      <a:pt x="461" y="77"/>
                    </a:lnTo>
                    <a:lnTo>
                      <a:pt x="474" y="79"/>
                    </a:lnTo>
                    <a:lnTo>
                      <a:pt x="483" y="80"/>
                    </a:lnTo>
                    <a:lnTo>
                      <a:pt x="487" y="90"/>
                    </a:lnTo>
                    <a:lnTo>
                      <a:pt x="493" y="104"/>
                    </a:lnTo>
                    <a:lnTo>
                      <a:pt x="502" y="121"/>
                    </a:lnTo>
                    <a:lnTo>
                      <a:pt x="510" y="139"/>
                    </a:lnTo>
                    <a:lnTo>
                      <a:pt x="519" y="157"/>
                    </a:lnTo>
                    <a:lnTo>
                      <a:pt x="526" y="172"/>
                    </a:lnTo>
                    <a:lnTo>
                      <a:pt x="531" y="182"/>
                    </a:lnTo>
                    <a:lnTo>
                      <a:pt x="532" y="186"/>
                    </a:lnTo>
                    <a:lnTo>
                      <a:pt x="535" y="190"/>
                    </a:lnTo>
                    <a:lnTo>
                      <a:pt x="537" y="194"/>
                    </a:lnTo>
                    <a:lnTo>
                      <a:pt x="541" y="196"/>
                    </a:lnTo>
                    <a:lnTo>
                      <a:pt x="546" y="198"/>
                    </a:lnTo>
                    <a:lnTo>
                      <a:pt x="550" y="198"/>
                    </a:lnTo>
                    <a:lnTo>
                      <a:pt x="556" y="198"/>
                    </a:lnTo>
                    <a:lnTo>
                      <a:pt x="559" y="196"/>
                    </a:lnTo>
                    <a:lnTo>
                      <a:pt x="563" y="194"/>
                    </a:lnTo>
                    <a:lnTo>
                      <a:pt x="619" y="146"/>
                    </a:lnTo>
                    <a:lnTo>
                      <a:pt x="622" y="143"/>
                    </a:lnTo>
                    <a:lnTo>
                      <a:pt x="624" y="139"/>
                    </a:lnTo>
                    <a:lnTo>
                      <a:pt x="626" y="135"/>
                    </a:lnTo>
                    <a:lnTo>
                      <a:pt x="626" y="130"/>
                    </a:lnTo>
                    <a:lnTo>
                      <a:pt x="626" y="122"/>
                    </a:lnTo>
                    <a:lnTo>
                      <a:pt x="626" y="103"/>
                    </a:lnTo>
                    <a:lnTo>
                      <a:pt x="624" y="80"/>
                    </a:lnTo>
                    <a:lnTo>
                      <a:pt x="624" y="62"/>
                    </a:lnTo>
                    <a:lnTo>
                      <a:pt x="635" y="57"/>
                    </a:lnTo>
                    <a:lnTo>
                      <a:pt x="649" y="49"/>
                    </a:lnTo>
                    <a:lnTo>
                      <a:pt x="666" y="40"/>
                    </a:lnTo>
                    <a:lnTo>
                      <a:pt x="684" y="30"/>
                    </a:lnTo>
                    <a:lnTo>
                      <a:pt x="702" y="21"/>
                    </a:lnTo>
                    <a:lnTo>
                      <a:pt x="717" y="13"/>
                    </a:lnTo>
                    <a:lnTo>
                      <a:pt x="727" y="8"/>
                    </a:lnTo>
                    <a:lnTo>
                      <a:pt x="731" y="5"/>
                    </a:lnTo>
                    <a:close/>
                  </a:path>
                </a:pathLst>
              </a:custGeom>
              <a:solidFill>
                <a:srgbClr val="C0C0C0"/>
              </a:solidFill>
              <a:ln w="9525">
                <a:noFill/>
                <a:round/>
                <a:headEnd/>
                <a:tailEnd/>
              </a:ln>
            </p:spPr>
            <p:txBody>
              <a:bodyPr/>
              <a:lstStyle/>
              <a:p>
                <a:pPr rtl="0"/>
                <a:endParaRPr lang="en-US" sz="3800"/>
              </a:p>
            </p:txBody>
          </p:sp>
          <p:sp>
            <p:nvSpPr>
              <p:cNvPr id="41797" name="Freeform 837"/>
              <p:cNvSpPr>
                <a:spLocks/>
              </p:cNvSpPr>
              <p:nvPr/>
            </p:nvSpPr>
            <p:spPr bwMode="auto">
              <a:xfrm flipH="1">
                <a:off x="474" y="893"/>
                <a:ext cx="200" cy="167"/>
              </a:xfrm>
              <a:custGeom>
                <a:avLst/>
                <a:gdLst>
                  <a:gd name="T0" fmla="*/ 196 w 872"/>
                  <a:gd name="T1" fmla="*/ 91 h 726"/>
                  <a:gd name="T2" fmla="*/ 199 w 872"/>
                  <a:gd name="T3" fmla="*/ 82 h 726"/>
                  <a:gd name="T4" fmla="*/ 197 w 872"/>
                  <a:gd name="T5" fmla="*/ 66 h 726"/>
                  <a:gd name="T6" fmla="*/ 193 w 872"/>
                  <a:gd name="T7" fmla="*/ 41 h 726"/>
                  <a:gd name="T8" fmla="*/ 192 w 872"/>
                  <a:gd name="T9" fmla="*/ 41 h 726"/>
                  <a:gd name="T10" fmla="*/ 186 w 872"/>
                  <a:gd name="T11" fmla="*/ 50 h 726"/>
                  <a:gd name="T12" fmla="*/ 181 w 872"/>
                  <a:gd name="T13" fmla="*/ 62 h 726"/>
                  <a:gd name="T14" fmla="*/ 179 w 872"/>
                  <a:gd name="T15" fmla="*/ 49 h 726"/>
                  <a:gd name="T16" fmla="*/ 179 w 872"/>
                  <a:gd name="T17" fmla="*/ 32 h 726"/>
                  <a:gd name="T18" fmla="*/ 175 w 872"/>
                  <a:gd name="T19" fmla="*/ 20 h 726"/>
                  <a:gd name="T20" fmla="*/ 172 w 872"/>
                  <a:gd name="T21" fmla="*/ 14 h 726"/>
                  <a:gd name="T22" fmla="*/ 172 w 872"/>
                  <a:gd name="T23" fmla="*/ 20 h 726"/>
                  <a:gd name="T24" fmla="*/ 167 w 872"/>
                  <a:gd name="T25" fmla="*/ 31 h 726"/>
                  <a:gd name="T26" fmla="*/ 156 w 872"/>
                  <a:gd name="T27" fmla="*/ 39 h 726"/>
                  <a:gd name="T28" fmla="*/ 149 w 872"/>
                  <a:gd name="T29" fmla="*/ 43 h 726"/>
                  <a:gd name="T30" fmla="*/ 148 w 872"/>
                  <a:gd name="T31" fmla="*/ 44 h 726"/>
                  <a:gd name="T32" fmla="*/ 148 w 872"/>
                  <a:gd name="T33" fmla="*/ 39 h 726"/>
                  <a:gd name="T34" fmla="*/ 144 w 872"/>
                  <a:gd name="T35" fmla="*/ 20 h 726"/>
                  <a:gd name="T36" fmla="*/ 135 w 872"/>
                  <a:gd name="T37" fmla="*/ 0 h 726"/>
                  <a:gd name="T38" fmla="*/ 134 w 872"/>
                  <a:gd name="T39" fmla="*/ 10 h 726"/>
                  <a:gd name="T40" fmla="*/ 130 w 872"/>
                  <a:gd name="T41" fmla="*/ 27 h 726"/>
                  <a:gd name="T42" fmla="*/ 120 w 872"/>
                  <a:gd name="T43" fmla="*/ 37 h 726"/>
                  <a:gd name="T44" fmla="*/ 117 w 872"/>
                  <a:gd name="T45" fmla="*/ 41 h 726"/>
                  <a:gd name="T46" fmla="*/ 113 w 872"/>
                  <a:gd name="T47" fmla="*/ 14 h 726"/>
                  <a:gd name="T48" fmla="*/ 108 w 872"/>
                  <a:gd name="T49" fmla="*/ 12 h 726"/>
                  <a:gd name="T50" fmla="*/ 103 w 872"/>
                  <a:gd name="T51" fmla="*/ 29 h 726"/>
                  <a:gd name="T52" fmla="*/ 94 w 872"/>
                  <a:gd name="T53" fmla="*/ 42 h 726"/>
                  <a:gd name="T54" fmla="*/ 86 w 872"/>
                  <a:gd name="T55" fmla="*/ 52 h 726"/>
                  <a:gd name="T56" fmla="*/ 83 w 872"/>
                  <a:gd name="T57" fmla="*/ 46 h 726"/>
                  <a:gd name="T58" fmla="*/ 81 w 872"/>
                  <a:gd name="T59" fmla="*/ 25 h 726"/>
                  <a:gd name="T60" fmla="*/ 83 w 872"/>
                  <a:gd name="T61" fmla="*/ 16 h 726"/>
                  <a:gd name="T62" fmla="*/ 74 w 872"/>
                  <a:gd name="T63" fmla="*/ 25 h 726"/>
                  <a:gd name="T64" fmla="*/ 58 w 872"/>
                  <a:gd name="T65" fmla="*/ 44 h 726"/>
                  <a:gd name="T66" fmla="*/ 51 w 872"/>
                  <a:gd name="T67" fmla="*/ 66 h 726"/>
                  <a:gd name="T68" fmla="*/ 50 w 872"/>
                  <a:gd name="T69" fmla="*/ 75 h 726"/>
                  <a:gd name="T70" fmla="*/ 46 w 872"/>
                  <a:gd name="T71" fmla="*/ 72 h 726"/>
                  <a:gd name="T72" fmla="*/ 39 w 872"/>
                  <a:gd name="T73" fmla="*/ 62 h 726"/>
                  <a:gd name="T74" fmla="*/ 36 w 872"/>
                  <a:gd name="T75" fmla="*/ 53 h 726"/>
                  <a:gd name="T76" fmla="*/ 27 w 872"/>
                  <a:gd name="T77" fmla="*/ 64 h 726"/>
                  <a:gd name="T78" fmla="*/ 19 w 872"/>
                  <a:gd name="T79" fmla="*/ 82 h 726"/>
                  <a:gd name="T80" fmla="*/ 18 w 872"/>
                  <a:gd name="T81" fmla="*/ 104 h 726"/>
                  <a:gd name="T82" fmla="*/ 17 w 872"/>
                  <a:gd name="T83" fmla="*/ 108 h 726"/>
                  <a:gd name="T84" fmla="*/ 11 w 872"/>
                  <a:gd name="T85" fmla="*/ 94 h 726"/>
                  <a:gd name="T86" fmla="*/ 4 w 872"/>
                  <a:gd name="T87" fmla="*/ 77 h 726"/>
                  <a:gd name="T88" fmla="*/ 2 w 872"/>
                  <a:gd name="T89" fmla="*/ 81 h 726"/>
                  <a:gd name="T90" fmla="*/ 0 w 872"/>
                  <a:gd name="T91" fmla="*/ 108 h 726"/>
                  <a:gd name="T92" fmla="*/ 5 w 872"/>
                  <a:gd name="T93" fmla="*/ 135 h 726"/>
                  <a:gd name="T94" fmla="*/ 12 w 872"/>
                  <a:gd name="T95" fmla="*/ 146 h 726"/>
                  <a:gd name="T96" fmla="*/ 21 w 872"/>
                  <a:gd name="T97" fmla="*/ 155 h 726"/>
                  <a:gd name="T98" fmla="*/ 30 w 872"/>
                  <a:gd name="T99" fmla="*/ 160 h 726"/>
                  <a:gd name="T100" fmla="*/ 39 w 872"/>
                  <a:gd name="T101" fmla="*/ 164 h 726"/>
                  <a:gd name="T102" fmla="*/ 43 w 872"/>
                  <a:gd name="T103" fmla="*/ 167 h 726"/>
                  <a:gd name="T104" fmla="*/ 167 w 872"/>
                  <a:gd name="T105" fmla="*/ 131 h 726"/>
                  <a:gd name="T106" fmla="*/ 194 w 872"/>
                  <a:gd name="T107" fmla="*/ 93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72"/>
                  <a:gd name="T163" fmla="*/ 0 h 726"/>
                  <a:gd name="T164" fmla="*/ 872 w 872"/>
                  <a:gd name="T165" fmla="*/ 726 h 72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72" h="726">
                    <a:moveTo>
                      <a:pt x="847" y="406"/>
                    </a:moveTo>
                    <a:lnTo>
                      <a:pt x="848" y="403"/>
                    </a:lnTo>
                    <a:lnTo>
                      <a:pt x="854" y="397"/>
                    </a:lnTo>
                    <a:lnTo>
                      <a:pt x="859" y="387"/>
                    </a:lnTo>
                    <a:lnTo>
                      <a:pt x="865" y="372"/>
                    </a:lnTo>
                    <a:lnTo>
                      <a:pt x="869" y="355"/>
                    </a:lnTo>
                    <a:lnTo>
                      <a:pt x="872" y="335"/>
                    </a:lnTo>
                    <a:lnTo>
                      <a:pt x="868" y="311"/>
                    </a:lnTo>
                    <a:lnTo>
                      <a:pt x="860" y="285"/>
                    </a:lnTo>
                    <a:lnTo>
                      <a:pt x="845" y="236"/>
                    </a:lnTo>
                    <a:lnTo>
                      <a:pt x="841" y="200"/>
                    </a:lnTo>
                    <a:lnTo>
                      <a:pt x="842" y="178"/>
                    </a:lnTo>
                    <a:lnTo>
                      <a:pt x="843" y="171"/>
                    </a:lnTo>
                    <a:lnTo>
                      <a:pt x="842" y="173"/>
                    </a:lnTo>
                    <a:lnTo>
                      <a:pt x="837" y="180"/>
                    </a:lnTo>
                    <a:lnTo>
                      <a:pt x="830" y="189"/>
                    </a:lnTo>
                    <a:lnTo>
                      <a:pt x="821" y="202"/>
                    </a:lnTo>
                    <a:lnTo>
                      <a:pt x="813" y="217"/>
                    </a:lnTo>
                    <a:lnTo>
                      <a:pt x="804" y="234"/>
                    </a:lnTo>
                    <a:lnTo>
                      <a:pt x="796" y="253"/>
                    </a:lnTo>
                    <a:lnTo>
                      <a:pt x="791" y="271"/>
                    </a:lnTo>
                    <a:lnTo>
                      <a:pt x="789" y="263"/>
                    </a:lnTo>
                    <a:lnTo>
                      <a:pt x="783" y="242"/>
                    </a:lnTo>
                    <a:lnTo>
                      <a:pt x="780" y="212"/>
                    </a:lnTo>
                    <a:lnTo>
                      <a:pt x="782" y="177"/>
                    </a:lnTo>
                    <a:lnTo>
                      <a:pt x="783" y="157"/>
                    </a:lnTo>
                    <a:lnTo>
                      <a:pt x="782" y="138"/>
                    </a:lnTo>
                    <a:lnTo>
                      <a:pt x="777" y="118"/>
                    </a:lnTo>
                    <a:lnTo>
                      <a:pt x="772" y="100"/>
                    </a:lnTo>
                    <a:lnTo>
                      <a:pt x="764" y="85"/>
                    </a:lnTo>
                    <a:lnTo>
                      <a:pt x="759" y="72"/>
                    </a:lnTo>
                    <a:lnTo>
                      <a:pt x="754" y="64"/>
                    </a:lnTo>
                    <a:lnTo>
                      <a:pt x="752" y="61"/>
                    </a:lnTo>
                    <a:lnTo>
                      <a:pt x="752" y="65"/>
                    </a:lnTo>
                    <a:lnTo>
                      <a:pt x="751" y="73"/>
                    </a:lnTo>
                    <a:lnTo>
                      <a:pt x="748" y="86"/>
                    </a:lnTo>
                    <a:lnTo>
                      <a:pt x="743" y="102"/>
                    </a:lnTo>
                    <a:lnTo>
                      <a:pt x="737" y="118"/>
                    </a:lnTo>
                    <a:lnTo>
                      <a:pt x="726" y="135"/>
                    </a:lnTo>
                    <a:lnTo>
                      <a:pt x="712" y="150"/>
                    </a:lnTo>
                    <a:lnTo>
                      <a:pt x="695" y="161"/>
                    </a:lnTo>
                    <a:lnTo>
                      <a:pt x="678" y="169"/>
                    </a:lnTo>
                    <a:lnTo>
                      <a:pt x="665" y="176"/>
                    </a:lnTo>
                    <a:lnTo>
                      <a:pt x="656" y="182"/>
                    </a:lnTo>
                    <a:lnTo>
                      <a:pt x="651" y="186"/>
                    </a:lnTo>
                    <a:lnTo>
                      <a:pt x="647" y="189"/>
                    </a:lnTo>
                    <a:lnTo>
                      <a:pt x="646" y="191"/>
                    </a:lnTo>
                    <a:lnTo>
                      <a:pt x="646" y="193"/>
                    </a:lnTo>
                    <a:lnTo>
                      <a:pt x="646" y="187"/>
                    </a:lnTo>
                    <a:lnTo>
                      <a:pt x="644" y="171"/>
                    </a:lnTo>
                    <a:lnTo>
                      <a:pt x="642" y="148"/>
                    </a:lnTo>
                    <a:lnTo>
                      <a:pt x="637" y="120"/>
                    </a:lnTo>
                    <a:lnTo>
                      <a:pt x="630" y="87"/>
                    </a:lnTo>
                    <a:lnTo>
                      <a:pt x="620" y="56"/>
                    </a:lnTo>
                    <a:lnTo>
                      <a:pt x="607" y="26"/>
                    </a:lnTo>
                    <a:lnTo>
                      <a:pt x="590" y="0"/>
                    </a:lnTo>
                    <a:lnTo>
                      <a:pt x="590" y="5"/>
                    </a:lnTo>
                    <a:lnTo>
                      <a:pt x="587" y="20"/>
                    </a:lnTo>
                    <a:lnTo>
                      <a:pt x="585" y="42"/>
                    </a:lnTo>
                    <a:lnTo>
                      <a:pt x="581" y="65"/>
                    </a:lnTo>
                    <a:lnTo>
                      <a:pt x="574" y="91"/>
                    </a:lnTo>
                    <a:lnTo>
                      <a:pt x="566" y="116"/>
                    </a:lnTo>
                    <a:lnTo>
                      <a:pt x="556" y="135"/>
                    </a:lnTo>
                    <a:lnTo>
                      <a:pt x="544" y="147"/>
                    </a:lnTo>
                    <a:lnTo>
                      <a:pt x="525" y="161"/>
                    </a:lnTo>
                    <a:lnTo>
                      <a:pt x="513" y="172"/>
                    </a:lnTo>
                    <a:lnTo>
                      <a:pt x="509" y="177"/>
                    </a:lnTo>
                    <a:lnTo>
                      <a:pt x="508" y="180"/>
                    </a:lnTo>
                    <a:lnTo>
                      <a:pt x="507" y="159"/>
                    </a:lnTo>
                    <a:lnTo>
                      <a:pt x="500" y="113"/>
                    </a:lnTo>
                    <a:lnTo>
                      <a:pt x="491" y="62"/>
                    </a:lnTo>
                    <a:lnTo>
                      <a:pt x="479" y="31"/>
                    </a:lnTo>
                    <a:lnTo>
                      <a:pt x="478" y="36"/>
                    </a:lnTo>
                    <a:lnTo>
                      <a:pt x="473" y="52"/>
                    </a:lnTo>
                    <a:lnTo>
                      <a:pt x="466" y="75"/>
                    </a:lnTo>
                    <a:lnTo>
                      <a:pt x="457" y="100"/>
                    </a:lnTo>
                    <a:lnTo>
                      <a:pt x="447" y="128"/>
                    </a:lnTo>
                    <a:lnTo>
                      <a:pt x="435" y="152"/>
                    </a:lnTo>
                    <a:lnTo>
                      <a:pt x="423" y="172"/>
                    </a:lnTo>
                    <a:lnTo>
                      <a:pt x="412" y="182"/>
                    </a:lnTo>
                    <a:lnTo>
                      <a:pt x="392" y="197"/>
                    </a:lnTo>
                    <a:lnTo>
                      <a:pt x="380" y="213"/>
                    </a:lnTo>
                    <a:lnTo>
                      <a:pt x="375" y="228"/>
                    </a:lnTo>
                    <a:lnTo>
                      <a:pt x="374" y="234"/>
                    </a:lnTo>
                    <a:lnTo>
                      <a:pt x="370" y="224"/>
                    </a:lnTo>
                    <a:lnTo>
                      <a:pt x="360" y="198"/>
                    </a:lnTo>
                    <a:lnTo>
                      <a:pt x="352" y="165"/>
                    </a:lnTo>
                    <a:lnTo>
                      <a:pt x="349" y="134"/>
                    </a:lnTo>
                    <a:lnTo>
                      <a:pt x="354" y="108"/>
                    </a:lnTo>
                    <a:lnTo>
                      <a:pt x="357" y="87"/>
                    </a:lnTo>
                    <a:lnTo>
                      <a:pt x="360" y="74"/>
                    </a:lnTo>
                    <a:lnTo>
                      <a:pt x="361" y="69"/>
                    </a:lnTo>
                    <a:lnTo>
                      <a:pt x="356" y="74"/>
                    </a:lnTo>
                    <a:lnTo>
                      <a:pt x="341" y="89"/>
                    </a:lnTo>
                    <a:lnTo>
                      <a:pt x="321" y="109"/>
                    </a:lnTo>
                    <a:lnTo>
                      <a:pt x="297" y="134"/>
                    </a:lnTo>
                    <a:lnTo>
                      <a:pt x="274" y="164"/>
                    </a:lnTo>
                    <a:lnTo>
                      <a:pt x="252" y="193"/>
                    </a:lnTo>
                    <a:lnTo>
                      <a:pt x="236" y="221"/>
                    </a:lnTo>
                    <a:lnTo>
                      <a:pt x="228" y="247"/>
                    </a:lnTo>
                    <a:lnTo>
                      <a:pt x="223" y="286"/>
                    </a:lnTo>
                    <a:lnTo>
                      <a:pt x="221" y="311"/>
                    </a:lnTo>
                    <a:lnTo>
                      <a:pt x="219" y="323"/>
                    </a:lnTo>
                    <a:lnTo>
                      <a:pt x="219" y="327"/>
                    </a:lnTo>
                    <a:lnTo>
                      <a:pt x="217" y="325"/>
                    </a:lnTo>
                    <a:lnTo>
                      <a:pt x="210" y="320"/>
                    </a:lnTo>
                    <a:lnTo>
                      <a:pt x="200" y="311"/>
                    </a:lnTo>
                    <a:lnTo>
                      <a:pt x="189" y="299"/>
                    </a:lnTo>
                    <a:lnTo>
                      <a:pt x="179" y="285"/>
                    </a:lnTo>
                    <a:lnTo>
                      <a:pt x="169" y="268"/>
                    </a:lnTo>
                    <a:lnTo>
                      <a:pt x="162" y="249"/>
                    </a:lnTo>
                    <a:lnTo>
                      <a:pt x="159" y="226"/>
                    </a:lnTo>
                    <a:lnTo>
                      <a:pt x="156" y="230"/>
                    </a:lnTo>
                    <a:lnTo>
                      <a:pt x="146" y="242"/>
                    </a:lnTo>
                    <a:lnTo>
                      <a:pt x="133" y="258"/>
                    </a:lnTo>
                    <a:lnTo>
                      <a:pt x="119" y="280"/>
                    </a:lnTo>
                    <a:lnTo>
                      <a:pt x="104" y="303"/>
                    </a:lnTo>
                    <a:lnTo>
                      <a:pt x="91" y="329"/>
                    </a:lnTo>
                    <a:lnTo>
                      <a:pt x="81" y="357"/>
                    </a:lnTo>
                    <a:lnTo>
                      <a:pt x="78" y="381"/>
                    </a:lnTo>
                    <a:lnTo>
                      <a:pt x="78" y="424"/>
                    </a:lnTo>
                    <a:lnTo>
                      <a:pt x="78" y="453"/>
                    </a:lnTo>
                    <a:lnTo>
                      <a:pt x="78" y="469"/>
                    </a:lnTo>
                    <a:lnTo>
                      <a:pt x="78" y="474"/>
                    </a:lnTo>
                    <a:lnTo>
                      <a:pt x="75" y="469"/>
                    </a:lnTo>
                    <a:lnTo>
                      <a:pt x="68" y="454"/>
                    </a:lnTo>
                    <a:lnTo>
                      <a:pt x="59" y="435"/>
                    </a:lnTo>
                    <a:lnTo>
                      <a:pt x="49" y="410"/>
                    </a:lnTo>
                    <a:lnTo>
                      <a:pt x="37" y="384"/>
                    </a:lnTo>
                    <a:lnTo>
                      <a:pt x="27" y="359"/>
                    </a:lnTo>
                    <a:lnTo>
                      <a:pt x="19" y="336"/>
                    </a:lnTo>
                    <a:lnTo>
                      <a:pt x="15" y="319"/>
                    </a:lnTo>
                    <a:lnTo>
                      <a:pt x="14" y="327"/>
                    </a:lnTo>
                    <a:lnTo>
                      <a:pt x="10" y="350"/>
                    </a:lnTo>
                    <a:lnTo>
                      <a:pt x="5" y="384"/>
                    </a:lnTo>
                    <a:lnTo>
                      <a:pt x="1" y="424"/>
                    </a:lnTo>
                    <a:lnTo>
                      <a:pt x="0" y="470"/>
                    </a:lnTo>
                    <a:lnTo>
                      <a:pt x="1" y="514"/>
                    </a:lnTo>
                    <a:lnTo>
                      <a:pt x="7" y="554"/>
                    </a:lnTo>
                    <a:lnTo>
                      <a:pt x="20" y="588"/>
                    </a:lnTo>
                    <a:lnTo>
                      <a:pt x="29" y="604"/>
                    </a:lnTo>
                    <a:lnTo>
                      <a:pt x="40" y="620"/>
                    </a:lnTo>
                    <a:lnTo>
                      <a:pt x="52" y="635"/>
                    </a:lnTo>
                    <a:lnTo>
                      <a:pt x="63" y="649"/>
                    </a:lnTo>
                    <a:lnTo>
                      <a:pt x="76" y="663"/>
                    </a:lnTo>
                    <a:lnTo>
                      <a:pt x="91" y="673"/>
                    </a:lnTo>
                    <a:lnTo>
                      <a:pt x="104" y="683"/>
                    </a:lnTo>
                    <a:lnTo>
                      <a:pt x="118" y="690"/>
                    </a:lnTo>
                    <a:lnTo>
                      <a:pt x="131" y="696"/>
                    </a:lnTo>
                    <a:lnTo>
                      <a:pt x="145" y="702"/>
                    </a:lnTo>
                    <a:lnTo>
                      <a:pt x="157" y="708"/>
                    </a:lnTo>
                    <a:lnTo>
                      <a:pt x="169" y="713"/>
                    </a:lnTo>
                    <a:lnTo>
                      <a:pt x="178" y="718"/>
                    </a:lnTo>
                    <a:lnTo>
                      <a:pt x="184" y="722"/>
                    </a:lnTo>
                    <a:lnTo>
                      <a:pt x="189" y="725"/>
                    </a:lnTo>
                    <a:lnTo>
                      <a:pt x="191" y="726"/>
                    </a:lnTo>
                    <a:lnTo>
                      <a:pt x="673" y="487"/>
                    </a:lnTo>
                    <a:lnTo>
                      <a:pt x="729" y="571"/>
                    </a:lnTo>
                    <a:lnTo>
                      <a:pt x="798" y="519"/>
                    </a:lnTo>
                    <a:lnTo>
                      <a:pt x="794" y="450"/>
                    </a:lnTo>
                    <a:lnTo>
                      <a:pt x="847" y="406"/>
                    </a:lnTo>
                    <a:close/>
                  </a:path>
                </a:pathLst>
              </a:custGeom>
              <a:solidFill>
                <a:srgbClr val="C0C0C0"/>
              </a:solidFill>
              <a:ln w="12700">
                <a:solidFill>
                  <a:srgbClr val="12121C"/>
                </a:solidFill>
                <a:round/>
                <a:headEnd/>
                <a:tailEnd/>
              </a:ln>
            </p:spPr>
            <p:txBody>
              <a:bodyPr/>
              <a:lstStyle/>
              <a:p>
                <a:pPr rtl="0"/>
                <a:endParaRPr lang="en-US" sz="3800"/>
              </a:p>
            </p:txBody>
          </p:sp>
          <p:sp>
            <p:nvSpPr>
              <p:cNvPr id="41798" name="Freeform 838"/>
              <p:cNvSpPr>
                <a:spLocks/>
              </p:cNvSpPr>
              <p:nvPr/>
            </p:nvSpPr>
            <p:spPr bwMode="auto">
              <a:xfrm flipH="1">
                <a:off x="462" y="988"/>
                <a:ext cx="23" cy="15"/>
              </a:xfrm>
              <a:custGeom>
                <a:avLst/>
                <a:gdLst>
                  <a:gd name="T0" fmla="*/ 5 w 100"/>
                  <a:gd name="T1" fmla="*/ 10 h 63"/>
                  <a:gd name="T2" fmla="*/ 0 w 100"/>
                  <a:gd name="T3" fmla="*/ 12 h 63"/>
                  <a:gd name="T4" fmla="*/ 14 w 100"/>
                  <a:gd name="T5" fmla="*/ 15 h 63"/>
                  <a:gd name="T6" fmla="*/ 15 w 100"/>
                  <a:gd name="T7" fmla="*/ 11 h 63"/>
                  <a:gd name="T8" fmla="*/ 15 w 100"/>
                  <a:gd name="T9" fmla="*/ 11 h 63"/>
                  <a:gd name="T10" fmla="*/ 14 w 100"/>
                  <a:gd name="T11" fmla="*/ 11 h 63"/>
                  <a:gd name="T12" fmla="*/ 12 w 100"/>
                  <a:gd name="T13" fmla="*/ 11 h 63"/>
                  <a:gd name="T14" fmla="*/ 11 w 100"/>
                  <a:gd name="T15" fmla="*/ 10 h 63"/>
                  <a:gd name="T16" fmla="*/ 13 w 100"/>
                  <a:gd name="T17" fmla="*/ 9 h 63"/>
                  <a:gd name="T18" fmla="*/ 15 w 100"/>
                  <a:gd name="T19" fmla="*/ 8 h 63"/>
                  <a:gd name="T20" fmla="*/ 17 w 100"/>
                  <a:gd name="T21" fmla="*/ 7 h 63"/>
                  <a:gd name="T22" fmla="*/ 19 w 100"/>
                  <a:gd name="T23" fmla="*/ 6 h 63"/>
                  <a:gd name="T24" fmla="*/ 20 w 100"/>
                  <a:gd name="T25" fmla="*/ 5 h 63"/>
                  <a:gd name="T26" fmla="*/ 22 w 100"/>
                  <a:gd name="T27" fmla="*/ 4 h 63"/>
                  <a:gd name="T28" fmla="*/ 23 w 100"/>
                  <a:gd name="T29" fmla="*/ 4 h 63"/>
                  <a:gd name="T30" fmla="*/ 23 w 100"/>
                  <a:gd name="T31" fmla="*/ 3 h 63"/>
                  <a:gd name="T32" fmla="*/ 21 w 100"/>
                  <a:gd name="T33" fmla="*/ 0 h 63"/>
                  <a:gd name="T34" fmla="*/ 5 w 100"/>
                  <a:gd name="T35" fmla="*/ 10 h 6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0"/>
                  <a:gd name="T55" fmla="*/ 0 h 63"/>
                  <a:gd name="T56" fmla="*/ 100 w 100"/>
                  <a:gd name="T57" fmla="*/ 63 h 6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0" h="63">
                    <a:moveTo>
                      <a:pt x="20" y="40"/>
                    </a:moveTo>
                    <a:lnTo>
                      <a:pt x="0" y="52"/>
                    </a:lnTo>
                    <a:lnTo>
                      <a:pt x="63" y="63"/>
                    </a:lnTo>
                    <a:lnTo>
                      <a:pt x="65" y="48"/>
                    </a:lnTo>
                    <a:lnTo>
                      <a:pt x="64" y="48"/>
                    </a:lnTo>
                    <a:lnTo>
                      <a:pt x="60" y="46"/>
                    </a:lnTo>
                    <a:lnTo>
                      <a:pt x="54" y="45"/>
                    </a:lnTo>
                    <a:lnTo>
                      <a:pt x="47" y="44"/>
                    </a:lnTo>
                    <a:lnTo>
                      <a:pt x="55" y="39"/>
                    </a:lnTo>
                    <a:lnTo>
                      <a:pt x="64" y="35"/>
                    </a:lnTo>
                    <a:lnTo>
                      <a:pt x="73" y="29"/>
                    </a:lnTo>
                    <a:lnTo>
                      <a:pt x="82" y="24"/>
                    </a:lnTo>
                    <a:lnTo>
                      <a:pt x="89" y="20"/>
                    </a:lnTo>
                    <a:lnTo>
                      <a:pt x="95" y="16"/>
                    </a:lnTo>
                    <a:lnTo>
                      <a:pt x="99" y="15"/>
                    </a:lnTo>
                    <a:lnTo>
                      <a:pt x="100" y="14"/>
                    </a:lnTo>
                    <a:lnTo>
                      <a:pt x="93" y="0"/>
                    </a:lnTo>
                    <a:lnTo>
                      <a:pt x="20" y="40"/>
                    </a:lnTo>
                    <a:close/>
                  </a:path>
                </a:pathLst>
              </a:custGeom>
              <a:solidFill>
                <a:srgbClr val="000000"/>
              </a:solidFill>
              <a:ln w="9525">
                <a:noFill/>
                <a:round/>
                <a:headEnd/>
                <a:tailEnd/>
              </a:ln>
            </p:spPr>
            <p:txBody>
              <a:bodyPr/>
              <a:lstStyle/>
              <a:p>
                <a:pPr rtl="0"/>
                <a:endParaRPr lang="en-US" sz="3800"/>
              </a:p>
            </p:txBody>
          </p:sp>
          <p:sp>
            <p:nvSpPr>
              <p:cNvPr id="41799" name="Freeform 839"/>
              <p:cNvSpPr>
                <a:spLocks/>
              </p:cNvSpPr>
              <p:nvPr/>
            </p:nvSpPr>
            <p:spPr bwMode="auto">
              <a:xfrm flipH="1">
                <a:off x="611" y="1425"/>
                <a:ext cx="36" cy="34"/>
              </a:xfrm>
              <a:custGeom>
                <a:avLst/>
                <a:gdLst>
                  <a:gd name="T0" fmla="*/ 36 w 155"/>
                  <a:gd name="T1" fmla="*/ 17 h 147"/>
                  <a:gd name="T2" fmla="*/ 36 w 155"/>
                  <a:gd name="T3" fmla="*/ 20 h 147"/>
                  <a:gd name="T4" fmla="*/ 34 w 155"/>
                  <a:gd name="T5" fmla="*/ 23 h 147"/>
                  <a:gd name="T6" fmla="*/ 33 w 155"/>
                  <a:gd name="T7" fmla="*/ 26 h 147"/>
                  <a:gd name="T8" fmla="*/ 31 w 155"/>
                  <a:gd name="T9" fmla="*/ 29 h 147"/>
                  <a:gd name="T10" fmla="*/ 28 w 155"/>
                  <a:gd name="T11" fmla="*/ 31 h 147"/>
                  <a:gd name="T12" fmla="*/ 25 w 155"/>
                  <a:gd name="T13" fmla="*/ 33 h 147"/>
                  <a:gd name="T14" fmla="*/ 22 w 155"/>
                  <a:gd name="T15" fmla="*/ 34 h 147"/>
                  <a:gd name="T16" fmla="*/ 18 w 155"/>
                  <a:gd name="T17" fmla="*/ 34 h 147"/>
                  <a:gd name="T18" fmla="*/ 14 w 155"/>
                  <a:gd name="T19" fmla="*/ 34 h 147"/>
                  <a:gd name="T20" fmla="*/ 11 w 155"/>
                  <a:gd name="T21" fmla="*/ 33 h 147"/>
                  <a:gd name="T22" fmla="*/ 8 w 155"/>
                  <a:gd name="T23" fmla="*/ 31 h 147"/>
                  <a:gd name="T24" fmla="*/ 5 w 155"/>
                  <a:gd name="T25" fmla="*/ 29 h 147"/>
                  <a:gd name="T26" fmla="*/ 3 w 155"/>
                  <a:gd name="T27" fmla="*/ 26 h 147"/>
                  <a:gd name="T28" fmla="*/ 1 w 155"/>
                  <a:gd name="T29" fmla="*/ 23 h 147"/>
                  <a:gd name="T30" fmla="*/ 0 w 155"/>
                  <a:gd name="T31" fmla="*/ 20 h 147"/>
                  <a:gd name="T32" fmla="*/ 0 w 155"/>
                  <a:gd name="T33" fmla="*/ 17 h 147"/>
                  <a:gd name="T34" fmla="*/ 0 w 155"/>
                  <a:gd name="T35" fmla="*/ 14 h 147"/>
                  <a:gd name="T36" fmla="*/ 1 w 155"/>
                  <a:gd name="T37" fmla="*/ 10 h 147"/>
                  <a:gd name="T38" fmla="*/ 3 w 155"/>
                  <a:gd name="T39" fmla="*/ 7 h 147"/>
                  <a:gd name="T40" fmla="*/ 5 w 155"/>
                  <a:gd name="T41" fmla="*/ 5 h 147"/>
                  <a:gd name="T42" fmla="*/ 8 w 155"/>
                  <a:gd name="T43" fmla="*/ 3 h 147"/>
                  <a:gd name="T44" fmla="*/ 11 w 155"/>
                  <a:gd name="T45" fmla="*/ 1 h 147"/>
                  <a:gd name="T46" fmla="*/ 14 w 155"/>
                  <a:gd name="T47" fmla="*/ 0 h 147"/>
                  <a:gd name="T48" fmla="*/ 18 w 155"/>
                  <a:gd name="T49" fmla="*/ 0 h 147"/>
                  <a:gd name="T50" fmla="*/ 22 w 155"/>
                  <a:gd name="T51" fmla="*/ 0 h 147"/>
                  <a:gd name="T52" fmla="*/ 25 w 155"/>
                  <a:gd name="T53" fmla="*/ 1 h 147"/>
                  <a:gd name="T54" fmla="*/ 28 w 155"/>
                  <a:gd name="T55" fmla="*/ 3 h 147"/>
                  <a:gd name="T56" fmla="*/ 31 w 155"/>
                  <a:gd name="T57" fmla="*/ 5 h 147"/>
                  <a:gd name="T58" fmla="*/ 33 w 155"/>
                  <a:gd name="T59" fmla="*/ 7 h 147"/>
                  <a:gd name="T60" fmla="*/ 34 w 155"/>
                  <a:gd name="T61" fmla="*/ 10 h 147"/>
                  <a:gd name="T62" fmla="*/ 36 w 155"/>
                  <a:gd name="T63" fmla="*/ 14 h 147"/>
                  <a:gd name="T64" fmla="*/ 36 w 155"/>
                  <a:gd name="T65" fmla="*/ 17 h 14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5"/>
                  <a:gd name="T100" fmla="*/ 0 h 147"/>
                  <a:gd name="T101" fmla="*/ 155 w 155"/>
                  <a:gd name="T102" fmla="*/ 147 h 14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5" h="147">
                    <a:moveTo>
                      <a:pt x="155" y="73"/>
                    </a:moveTo>
                    <a:lnTo>
                      <a:pt x="153" y="87"/>
                    </a:lnTo>
                    <a:lnTo>
                      <a:pt x="148" y="101"/>
                    </a:lnTo>
                    <a:lnTo>
                      <a:pt x="142" y="114"/>
                    </a:lnTo>
                    <a:lnTo>
                      <a:pt x="132" y="125"/>
                    </a:lnTo>
                    <a:lnTo>
                      <a:pt x="121" y="134"/>
                    </a:lnTo>
                    <a:lnTo>
                      <a:pt x="108" y="141"/>
                    </a:lnTo>
                    <a:lnTo>
                      <a:pt x="93" y="146"/>
                    </a:lnTo>
                    <a:lnTo>
                      <a:pt x="78" y="147"/>
                    </a:lnTo>
                    <a:lnTo>
                      <a:pt x="62" y="146"/>
                    </a:lnTo>
                    <a:lnTo>
                      <a:pt x="48" y="141"/>
                    </a:lnTo>
                    <a:lnTo>
                      <a:pt x="35" y="134"/>
                    </a:lnTo>
                    <a:lnTo>
                      <a:pt x="23" y="125"/>
                    </a:lnTo>
                    <a:lnTo>
                      <a:pt x="13" y="114"/>
                    </a:lnTo>
                    <a:lnTo>
                      <a:pt x="6" y="101"/>
                    </a:lnTo>
                    <a:lnTo>
                      <a:pt x="1" y="87"/>
                    </a:lnTo>
                    <a:lnTo>
                      <a:pt x="0" y="73"/>
                    </a:lnTo>
                    <a:lnTo>
                      <a:pt x="1" y="59"/>
                    </a:lnTo>
                    <a:lnTo>
                      <a:pt x="6" y="44"/>
                    </a:lnTo>
                    <a:lnTo>
                      <a:pt x="13" y="32"/>
                    </a:lnTo>
                    <a:lnTo>
                      <a:pt x="23" y="21"/>
                    </a:lnTo>
                    <a:lnTo>
                      <a:pt x="35" y="13"/>
                    </a:lnTo>
                    <a:lnTo>
                      <a:pt x="48" y="5"/>
                    </a:lnTo>
                    <a:lnTo>
                      <a:pt x="62" y="1"/>
                    </a:lnTo>
                    <a:lnTo>
                      <a:pt x="78" y="0"/>
                    </a:lnTo>
                    <a:lnTo>
                      <a:pt x="93" y="1"/>
                    </a:lnTo>
                    <a:lnTo>
                      <a:pt x="108" y="5"/>
                    </a:lnTo>
                    <a:lnTo>
                      <a:pt x="121" y="13"/>
                    </a:lnTo>
                    <a:lnTo>
                      <a:pt x="132" y="21"/>
                    </a:lnTo>
                    <a:lnTo>
                      <a:pt x="142" y="32"/>
                    </a:lnTo>
                    <a:lnTo>
                      <a:pt x="148" y="44"/>
                    </a:lnTo>
                    <a:lnTo>
                      <a:pt x="153" y="59"/>
                    </a:lnTo>
                    <a:lnTo>
                      <a:pt x="155" y="73"/>
                    </a:lnTo>
                    <a:close/>
                  </a:path>
                </a:pathLst>
              </a:custGeom>
              <a:solidFill>
                <a:srgbClr val="000000"/>
              </a:solidFill>
              <a:ln w="9525">
                <a:noFill/>
                <a:round/>
                <a:headEnd/>
                <a:tailEnd/>
              </a:ln>
            </p:spPr>
            <p:txBody>
              <a:bodyPr/>
              <a:lstStyle/>
              <a:p>
                <a:pPr rtl="0"/>
                <a:endParaRPr lang="en-US" sz="3800"/>
              </a:p>
            </p:txBody>
          </p:sp>
          <p:sp>
            <p:nvSpPr>
              <p:cNvPr id="41800" name="Freeform 840"/>
              <p:cNvSpPr>
                <a:spLocks/>
              </p:cNvSpPr>
              <p:nvPr/>
            </p:nvSpPr>
            <p:spPr bwMode="auto">
              <a:xfrm flipH="1">
                <a:off x="588" y="1056"/>
                <a:ext cx="17" cy="18"/>
              </a:xfrm>
              <a:custGeom>
                <a:avLst/>
                <a:gdLst>
                  <a:gd name="T0" fmla="*/ 1 w 74"/>
                  <a:gd name="T1" fmla="*/ 3 h 79"/>
                  <a:gd name="T2" fmla="*/ 0 w 74"/>
                  <a:gd name="T3" fmla="*/ 15 h 79"/>
                  <a:gd name="T4" fmla="*/ 0 w 74"/>
                  <a:gd name="T5" fmla="*/ 15 h 79"/>
                  <a:gd name="T6" fmla="*/ 0 w 74"/>
                  <a:gd name="T7" fmla="*/ 16 h 79"/>
                  <a:gd name="T8" fmla="*/ 0 w 74"/>
                  <a:gd name="T9" fmla="*/ 17 h 79"/>
                  <a:gd name="T10" fmla="*/ 1 w 74"/>
                  <a:gd name="T11" fmla="*/ 17 h 79"/>
                  <a:gd name="T12" fmla="*/ 1 w 74"/>
                  <a:gd name="T13" fmla="*/ 18 h 79"/>
                  <a:gd name="T14" fmla="*/ 2 w 74"/>
                  <a:gd name="T15" fmla="*/ 18 h 79"/>
                  <a:gd name="T16" fmla="*/ 3 w 74"/>
                  <a:gd name="T17" fmla="*/ 18 h 79"/>
                  <a:gd name="T18" fmla="*/ 3 w 74"/>
                  <a:gd name="T19" fmla="*/ 18 h 79"/>
                  <a:gd name="T20" fmla="*/ 14 w 74"/>
                  <a:gd name="T21" fmla="*/ 17 h 79"/>
                  <a:gd name="T22" fmla="*/ 15 w 74"/>
                  <a:gd name="T23" fmla="*/ 17 h 79"/>
                  <a:gd name="T24" fmla="*/ 16 w 74"/>
                  <a:gd name="T25" fmla="*/ 16 h 79"/>
                  <a:gd name="T26" fmla="*/ 17 w 74"/>
                  <a:gd name="T27" fmla="*/ 15 h 79"/>
                  <a:gd name="T28" fmla="*/ 17 w 74"/>
                  <a:gd name="T29" fmla="*/ 14 h 79"/>
                  <a:gd name="T30" fmla="*/ 17 w 74"/>
                  <a:gd name="T31" fmla="*/ 13 h 79"/>
                  <a:gd name="T32" fmla="*/ 16 w 74"/>
                  <a:gd name="T33" fmla="*/ 12 h 79"/>
                  <a:gd name="T34" fmla="*/ 15 w 74"/>
                  <a:gd name="T35" fmla="*/ 11 h 79"/>
                  <a:gd name="T36" fmla="*/ 14 w 74"/>
                  <a:gd name="T37" fmla="*/ 11 h 79"/>
                  <a:gd name="T38" fmla="*/ 13 w 74"/>
                  <a:gd name="T39" fmla="*/ 11 h 79"/>
                  <a:gd name="T40" fmla="*/ 11 w 74"/>
                  <a:gd name="T41" fmla="*/ 11 h 79"/>
                  <a:gd name="T42" fmla="*/ 9 w 74"/>
                  <a:gd name="T43" fmla="*/ 11 h 79"/>
                  <a:gd name="T44" fmla="*/ 6 w 74"/>
                  <a:gd name="T45" fmla="*/ 12 h 79"/>
                  <a:gd name="T46" fmla="*/ 7 w 74"/>
                  <a:gd name="T47" fmla="*/ 9 h 79"/>
                  <a:gd name="T48" fmla="*/ 7 w 74"/>
                  <a:gd name="T49" fmla="*/ 6 h 79"/>
                  <a:gd name="T50" fmla="*/ 7 w 74"/>
                  <a:gd name="T51" fmla="*/ 4 h 79"/>
                  <a:gd name="T52" fmla="*/ 7 w 74"/>
                  <a:gd name="T53" fmla="*/ 3 h 79"/>
                  <a:gd name="T54" fmla="*/ 7 w 74"/>
                  <a:gd name="T55" fmla="*/ 3 h 79"/>
                  <a:gd name="T56" fmla="*/ 7 w 74"/>
                  <a:gd name="T57" fmla="*/ 3 h 79"/>
                  <a:gd name="T58" fmla="*/ 7 w 74"/>
                  <a:gd name="T59" fmla="*/ 3 h 79"/>
                  <a:gd name="T60" fmla="*/ 7 w 74"/>
                  <a:gd name="T61" fmla="*/ 3 h 79"/>
                  <a:gd name="T62" fmla="*/ 7 w 74"/>
                  <a:gd name="T63" fmla="*/ 2 h 79"/>
                  <a:gd name="T64" fmla="*/ 6 w 74"/>
                  <a:gd name="T65" fmla="*/ 1 h 79"/>
                  <a:gd name="T66" fmla="*/ 6 w 74"/>
                  <a:gd name="T67" fmla="*/ 0 h 79"/>
                  <a:gd name="T68" fmla="*/ 4 w 74"/>
                  <a:gd name="T69" fmla="*/ 0 h 79"/>
                  <a:gd name="T70" fmla="*/ 3 w 74"/>
                  <a:gd name="T71" fmla="*/ 0 h 79"/>
                  <a:gd name="T72" fmla="*/ 2 w 74"/>
                  <a:gd name="T73" fmla="*/ 1 h 79"/>
                  <a:gd name="T74" fmla="*/ 1 w 74"/>
                  <a:gd name="T75" fmla="*/ 1 h 79"/>
                  <a:gd name="T76" fmla="*/ 1 w 74"/>
                  <a:gd name="T77" fmla="*/ 3 h 7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4"/>
                  <a:gd name="T118" fmla="*/ 0 h 79"/>
                  <a:gd name="T119" fmla="*/ 74 w 74"/>
                  <a:gd name="T120" fmla="*/ 79 h 7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4" h="79">
                    <a:moveTo>
                      <a:pt x="3" y="12"/>
                    </a:moveTo>
                    <a:lnTo>
                      <a:pt x="0" y="64"/>
                    </a:lnTo>
                    <a:lnTo>
                      <a:pt x="0" y="66"/>
                    </a:lnTo>
                    <a:lnTo>
                      <a:pt x="0" y="69"/>
                    </a:lnTo>
                    <a:lnTo>
                      <a:pt x="2" y="73"/>
                    </a:lnTo>
                    <a:lnTo>
                      <a:pt x="3" y="75"/>
                    </a:lnTo>
                    <a:lnTo>
                      <a:pt x="6" y="77"/>
                    </a:lnTo>
                    <a:lnTo>
                      <a:pt x="9" y="78"/>
                    </a:lnTo>
                    <a:lnTo>
                      <a:pt x="11" y="79"/>
                    </a:lnTo>
                    <a:lnTo>
                      <a:pt x="14" y="79"/>
                    </a:lnTo>
                    <a:lnTo>
                      <a:pt x="62" y="74"/>
                    </a:lnTo>
                    <a:lnTo>
                      <a:pt x="67" y="73"/>
                    </a:lnTo>
                    <a:lnTo>
                      <a:pt x="71" y="69"/>
                    </a:lnTo>
                    <a:lnTo>
                      <a:pt x="74" y="65"/>
                    </a:lnTo>
                    <a:lnTo>
                      <a:pt x="74" y="60"/>
                    </a:lnTo>
                    <a:lnTo>
                      <a:pt x="72" y="55"/>
                    </a:lnTo>
                    <a:lnTo>
                      <a:pt x="68" y="51"/>
                    </a:lnTo>
                    <a:lnTo>
                      <a:pt x="65" y="48"/>
                    </a:lnTo>
                    <a:lnTo>
                      <a:pt x="59" y="47"/>
                    </a:lnTo>
                    <a:lnTo>
                      <a:pt x="57" y="47"/>
                    </a:lnTo>
                    <a:lnTo>
                      <a:pt x="49" y="48"/>
                    </a:lnTo>
                    <a:lnTo>
                      <a:pt x="39" y="49"/>
                    </a:lnTo>
                    <a:lnTo>
                      <a:pt x="28" y="51"/>
                    </a:lnTo>
                    <a:lnTo>
                      <a:pt x="29" y="39"/>
                    </a:lnTo>
                    <a:lnTo>
                      <a:pt x="29" y="26"/>
                    </a:lnTo>
                    <a:lnTo>
                      <a:pt x="31" y="18"/>
                    </a:lnTo>
                    <a:lnTo>
                      <a:pt x="31" y="14"/>
                    </a:lnTo>
                    <a:lnTo>
                      <a:pt x="31" y="13"/>
                    </a:lnTo>
                    <a:lnTo>
                      <a:pt x="29" y="8"/>
                    </a:lnTo>
                    <a:lnTo>
                      <a:pt x="27" y="4"/>
                    </a:lnTo>
                    <a:lnTo>
                      <a:pt x="24" y="1"/>
                    </a:lnTo>
                    <a:lnTo>
                      <a:pt x="19" y="0"/>
                    </a:lnTo>
                    <a:lnTo>
                      <a:pt x="14" y="0"/>
                    </a:lnTo>
                    <a:lnTo>
                      <a:pt x="9" y="3"/>
                    </a:lnTo>
                    <a:lnTo>
                      <a:pt x="5" y="6"/>
                    </a:lnTo>
                    <a:lnTo>
                      <a:pt x="3" y="12"/>
                    </a:lnTo>
                    <a:close/>
                  </a:path>
                </a:pathLst>
              </a:custGeom>
              <a:solidFill>
                <a:srgbClr val="000000"/>
              </a:solidFill>
              <a:ln w="9525">
                <a:noFill/>
                <a:round/>
                <a:headEnd/>
                <a:tailEnd/>
              </a:ln>
            </p:spPr>
            <p:txBody>
              <a:bodyPr/>
              <a:lstStyle/>
              <a:p>
                <a:pPr rtl="0"/>
                <a:endParaRPr lang="en-US" sz="3800"/>
              </a:p>
            </p:txBody>
          </p:sp>
          <p:sp>
            <p:nvSpPr>
              <p:cNvPr id="41801" name="Freeform 841"/>
              <p:cNvSpPr>
                <a:spLocks/>
              </p:cNvSpPr>
              <p:nvPr/>
            </p:nvSpPr>
            <p:spPr bwMode="auto">
              <a:xfrm flipH="1">
                <a:off x="563" y="1072"/>
                <a:ext cx="20" cy="12"/>
              </a:xfrm>
              <a:custGeom>
                <a:avLst/>
                <a:gdLst>
                  <a:gd name="T0" fmla="*/ 15 w 83"/>
                  <a:gd name="T1" fmla="*/ 0 h 56"/>
                  <a:gd name="T2" fmla="*/ 1 w 83"/>
                  <a:gd name="T3" fmla="*/ 6 h 56"/>
                  <a:gd name="T4" fmla="*/ 0 w 83"/>
                  <a:gd name="T5" fmla="*/ 7 h 56"/>
                  <a:gd name="T6" fmla="*/ 0 w 83"/>
                  <a:gd name="T7" fmla="*/ 8 h 56"/>
                  <a:gd name="T8" fmla="*/ 0 w 83"/>
                  <a:gd name="T9" fmla="*/ 9 h 56"/>
                  <a:gd name="T10" fmla="*/ 0 w 83"/>
                  <a:gd name="T11" fmla="*/ 11 h 56"/>
                  <a:gd name="T12" fmla="*/ 1 w 83"/>
                  <a:gd name="T13" fmla="*/ 11 h 56"/>
                  <a:gd name="T14" fmla="*/ 2 w 83"/>
                  <a:gd name="T15" fmla="*/ 12 h 56"/>
                  <a:gd name="T16" fmla="*/ 3 w 83"/>
                  <a:gd name="T17" fmla="*/ 12 h 56"/>
                  <a:gd name="T18" fmla="*/ 5 w 83"/>
                  <a:gd name="T19" fmla="*/ 12 h 56"/>
                  <a:gd name="T20" fmla="*/ 18 w 83"/>
                  <a:gd name="T21" fmla="*/ 6 h 56"/>
                  <a:gd name="T22" fmla="*/ 19 w 83"/>
                  <a:gd name="T23" fmla="*/ 5 h 56"/>
                  <a:gd name="T24" fmla="*/ 20 w 83"/>
                  <a:gd name="T25" fmla="*/ 4 h 56"/>
                  <a:gd name="T26" fmla="*/ 20 w 83"/>
                  <a:gd name="T27" fmla="*/ 3 h 56"/>
                  <a:gd name="T28" fmla="*/ 20 w 83"/>
                  <a:gd name="T29" fmla="*/ 2 h 56"/>
                  <a:gd name="T30" fmla="*/ 19 w 83"/>
                  <a:gd name="T31" fmla="*/ 1 h 56"/>
                  <a:gd name="T32" fmla="*/ 18 w 83"/>
                  <a:gd name="T33" fmla="*/ 0 h 56"/>
                  <a:gd name="T34" fmla="*/ 17 w 83"/>
                  <a:gd name="T35" fmla="*/ 0 h 56"/>
                  <a:gd name="T36" fmla="*/ 15 w 83"/>
                  <a:gd name="T37" fmla="*/ 0 h 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3"/>
                  <a:gd name="T58" fmla="*/ 0 h 56"/>
                  <a:gd name="T59" fmla="*/ 83 w 83"/>
                  <a:gd name="T60" fmla="*/ 56 h 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3" h="56">
                    <a:moveTo>
                      <a:pt x="63" y="2"/>
                    </a:moveTo>
                    <a:lnTo>
                      <a:pt x="6" y="30"/>
                    </a:lnTo>
                    <a:lnTo>
                      <a:pt x="2" y="33"/>
                    </a:lnTo>
                    <a:lnTo>
                      <a:pt x="0" y="38"/>
                    </a:lnTo>
                    <a:lnTo>
                      <a:pt x="0" y="43"/>
                    </a:lnTo>
                    <a:lnTo>
                      <a:pt x="1" y="49"/>
                    </a:lnTo>
                    <a:lnTo>
                      <a:pt x="4" y="52"/>
                    </a:lnTo>
                    <a:lnTo>
                      <a:pt x="9" y="55"/>
                    </a:lnTo>
                    <a:lnTo>
                      <a:pt x="14" y="56"/>
                    </a:lnTo>
                    <a:lnTo>
                      <a:pt x="19" y="55"/>
                    </a:lnTo>
                    <a:lnTo>
                      <a:pt x="76" y="26"/>
                    </a:lnTo>
                    <a:lnTo>
                      <a:pt x="80" y="22"/>
                    </a:lnTo>
                    <a:lnTo>
                      <a:pt x="83" y="19"/>
                    </a:lnTo>
                    <a:lnTo>
                      <a:pt x="83" y="13"/>
                    </a:lnTo>
                    <a:lnTo>
                      <a:pt x="82" y="8"/>
                    </a:lnTo>
                    <a:lnTo>
                      <a:pt x="79" y="3"/>
                    </a:lnTo>
                    <a:lnTo>
                      <a:pt x="74" y="0"/>
                    </a:lnTo>
                    <a:lnTo>
                      <a:pt x="69" y="0"/>
                    </a:lnTo>
                    <a:lnTo>
                      <a:pt x="63" y="2"/>
                    </a:lnTo>
                    <a:close/>
                  </a:path>
                </a:pathLst>
              </a:custGeom>
              <a:solidFill>
                <a:srgbClr val="000000"/>
              </a:solidFill>
              <a:ln w="9525">
                <a:noFill/>
                <a:round/>
                <a:headEnd/>
                <a:tailEnd/>
              </a:ln>
            </p:spPr>
            <p:txBody>
              <a:bodyPr/>
              <a:lstStyle/>
              <a:p>
                <a:pPr rtl="0"/>
                <a:endParaRPr lang="en-US" sz="3800"/>
              </a:p>
            </p:txBody>
          </p:sp>
          <p:sp>
            <p:nvSpPr>
              <p:cNvPr id="41802" name="Freeform 842"/>
              <p:cNvSpPr>
                <a:spLocks/>
              </p:cNvSpPr>
              <p:nvPr/>
            </p:nvSpPr>
            <p:spPr bwMode="auto">
              <a:xfrm flipH="1">
                <a:off x="566" y="1045"/>
                <a:ext cx="11" cy="11"/>
              </a:xfrm>
              <a:custGeom>
                <a:avLst/>
                <a:gdLst>
                  <a:gd name="T0" fmla="*/ 11 w 48"/>
                  <a:gd name="T1" fmla="*/ 5 h 49"/>
                  <a:gd name="T2" fmla="*/ 11 w 48"/>
                  <a:gd name="T3" fmla="*/ 7 h 49"/>
                  <a:gd name="T4" fmla="*/ 10 w 48"/>
                  <a:gd name="T5" fmla="*/ 9 h 49"/>
                  <a:gd name="T6" fmla="*/ 8 w 48"/>
                  <a:gd name="T7" fmla="*/ 10 h 49"/>
                  <a:gd name="T8" fmla="*/ 6 w 48"/>
                  <a:gd name="T9" fmla="*/ 11 h 49"/>
                  <a:gd name="T10" fmla="*/ 4 w 48"/>
                  <a:gd name="T11" fmla="*/ 10 h 49"/>
                  <a:gd name="T12" fmla="*/ 2 w 48"/>
                  <a:gd name="T13" fmla="*/ 9 h 49"/>
                  <a:gd name="T14" fmla="*/ 1 w 48"/>
                  <a:gd name="T15" fmla="*/ 7 h 49"/>
                  <a:gd name="T16" fmla="*/ 0 w 48"/>
                  <a:gd name="T17" fmla="*/ 5 h 49"/>
                  <a:gd name="T18" fmla="*/ 1 w 48"/>
                  <a:gd name="T19" fmla="*/ 3 h 49"/>
                  <a:gd name="T20" fmla="*/ 2 w 48"/>
                  <a:gd name="T21" fmla="*/ 2 h 49"/>
                  <a:gd name="T22" fmla="*/ 4 w 48"/>
                  <a:gd name="T23" fmla="*/ 0 h 49"/>
                  <a:gd name="T24" fmla="*/ 6 w 48"/>
                  <a:gd name="T25" fmla="*/ 0 h 49"/>
                  <a:gd name="T26" fmla="*/ 8 w 48"/>
                  <a:gd name="T27" fmla="*/ 0 h 49"/>
                  <a:gd name="T28" fmla="*/ 10 w 48"/>
                  <a:gd name="T29" fmla="*/ 2 h 49"/>
                  <a:gd name="T30" fmla="*/ 11 w 48"/>
                  <a:gd name="T31" fmla="*/ 3 h 49"/>
                  <a:gd name="T32" fmla="*/ 11 w 48"/>
                  <a:gd name="T33" fmla="*/ 5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9"/>
                  <a:gd name="T53" fmla="*/ 48 w 48"/>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9">
                    <a:moveTo>
                      <a:pt x="48" y="24"/>
                    </a:moveTo>
                    <a:lnTo>
                      <a:pt x="47" y="33"/>
                    </a:lnTo>
                    <a:lnTo>
                      <a:pt x="42" y="41"/>
                    </a:lnTo>
                    <a:lnTo>
                      <a:pt x="34" y="46"/>
                    </a:lnTo>
                    <a:lnTo>
                      <a:pt x="25" y="49"/>
                    </a:lnTo>
                    <a:lnTo>
                      <a:pt x="16" y="46"/>
                    </a:lnTo>
                    <a:lnTo>
                      <a:pt x="8" y="41"/>
                    </a:lnTo>
                    <a:lnTo>
                      <a:pt x="3" y="33"/>
                    </a:lnTo>
                    <a:lnTo>
                      <a:pt x="0" y="24"/>
                    </a:lnTo>
                    <a:lnTo>
                      <a:pt x="3" y="15"/>
                    </a:lnTo>
                    <a:lnTo>
                      <a:pt x="8" y="7"/>
                    </a:lnTo>
                    <a:lnTo>
                      <a:pt x="16" y="2"/>
                    </a:lnTo>
                    <a:lnTo>
                      <a:pt x="25" y="0"/>
                    </a:lnTo>
                    <a:lnTo>
                      <a:pt x="34" y="2"/>
                    </a:lnTo>
                    <a:lnTo>
                      <a:pt x="42" y="7"/>
                    </a:lnTo>
                    <a:lnTo>
                      <a:pt x="47" y="15"/>
                    </a:lnTo>
                    <a:lnTo>
                      <a:pt x="48" y="24"/>
                    </a:lnTo>
                    <a:close/>
                  </a:path>
                </a:pathLst>
              </a:custGeom>
              <a:solidFill>
                <a:srgbClr val="000000"/>
              </a:solidFill>
              <a:ln w="9525">
                <a:noFill/>
                <a:round/>
                <a:headEnd/>
                <a:tailEnd/>
              </a:ln>
            </p:spPr>
            <p:txBody>
              <a:bodyPr/>
              <a:lstStyle/>
              <a:p>
                <a:pPr rtl="0"/>
                <a:endParaRPr lang="en-US" sz="3800"/>
              </a:p>
            </p:txBody>
          </p:sp>
        </p:grpSp>
        <p:grpSp>
          <p:nvGrpSpPr>
            <p:cNvPr id="23" name="Group 843"/>
            <p:cNvGrpSpPr>
              <a:grpSpLocks/>
            </p:cNvGrpSpPr>
            <p:nvPr/>
          </p:nvGrpSpPr>
          <p:grpSpPr bwMode="auto">
            <a:xfrm>
              <a:off x="1869" y="898"/>
              <a:ext cx="476" cy="596"/>
              <a:chOff x="337" y="2420"/>
              <a:chExt cx="476" cy="596"/>
            </a:xfrm>
          </p:grpSpPr>
          <p:sp>
            <p:nvSpPr>
              <p:cNvPr id="41804" name="Freeform 844"/>
              <p:cNvSpPr>
                <a:spLocks/>
              </p:cNvSpPr>
              <p:nvPr/>
            </p:nvSpPr>
            <p:spPr bwMode="auto">
              <a:xfrm>
                <a:off x="385" y="2867"/>
                <a:ext cx="143" cy="79"/>
              </a:xfrm>
              <a:custGeom>
                <a:avLst/>
                <a:gdLst>
                  <a:gd name="T0" fmla="*/ 0 w 626"/>
                  <a:gd name="T1" fmla="*/ 51 h 346"/>
                  <a:gd name="T2" fmla="*/ 0 w 626"/>
                  <a:gd name="T3" fmla="*/ 52 h 346"/>
                  <a:gd name="T4" fmla="*/ 0 w 626"/>
                  <a:gd name="T5" fmla="*/ 54 h 346"/>
                  <a:gd name="T6" fmla="*/ 7 w 626"/>
                  <a:gd name="T7" fmla="*/ 77 h 346"/>
                  <a:gd name="T8" fmla="*/ 9 w 626"/>
                  <a:gd name="T9" fmla="*/ 79 h 346"/>
                  <a:gd name="T10" fmla="*/ 132 w 626"/>
                  <a:gd name="T11" fmla="*/ 79 h 346"/>
                  <a:gd name="T12" fmla="*/ 135 w 626"/>
                  <a:gd name="T13" fmla="*/ 78 h 346"/>
                  <a:gd name="T14" fmla="*/ 137 w 626"/>
                  <a:gd name="T15" fmla="*/ 75 h 346"/>
                  <a:gd name="T16" fmla="*/ 143 w 626"/>
                  <a:gd name="T17" fmla="*/ 49 h 346"/>
                  <a:gd name="T18" fmla="*/ 143 w 626"/>
                  <a:gd name="T19" fmla="*/ 48 h 346"/>
                  <a:gd name="T20" fmla="*/ 131 w 626"/>
                  <a:gd name="T21" fmla="*/ 3 h 346"/>
                  <a:gd name="T22" fmla="*/ 129 w 626"/>
                  <a:gd name="T23" fmla="*/ 1 h 346"/>
                  <a:gd name="T24" fmla="*/ 125 w 626"/>
                  <a:gd name="T25" fmla="*/ 0 h 346"/>
                  <a:gd name="T26" fmla="*/ 123 w 626"/>
                  <a:gd name="T27" fmla="*/ 2 h 346"/>
                  <a:gd name="T28" fmla="*/ 122 w 626"/>
                  <a:gd name="T29" fmla="*/ 4 h 346"/>
                  <a:gd name="T30" fmla="*/ 122 w 626"/>
                  <a:gd name="T31" fmla="*/ 5 h 346"/>
                  <a:gd name="T32" fmla="*/ 122 w 626"/>
                  <a:gd name="T33" fmla="*/ 6 h 346"/>
                  <a:gd name="T34" fmla="*/ 124 w 626"/>
                  <a:gd name="T35" fmla="*/ 12 h 346"/>
                  <a:gd name="T36" fmla="*/ 128 w 626"/>
                  <a:gd name="T37" fmla="*/ 26 h 346"/>
                  <a:gd name="T38" fmla="*/ 132 w 626"/>
                  <a:gd name="T39" fmla="*/ 41 h 346"/>
                  <a:gd name="T40" fmla="*/ 134 w 626"/>
                  <a:gd name="T41" fmla="*/ 48 h 346"/>
                  <a:gd name="T42" fmla="*/ 132 w 626"/>
                  <a:gd name="T43" fmla="*/ 58 h 346"/>
                  <a:gd name="T44" fmla="*/ 129 w 626"/>
                  <a:gd name="T45" fmla="*/ 70 h 346"/>
                  <a:gd name="T46" fmla="*/ 122 w 626"/>
                  <a:gd name="T47" fmla="*/ 70 h 346"/>
                  <a:gd name="T48" fmla="*/ 109 w 626"/>
                  <a:gd name="T49" fmla="*/ 70 h 346"/>
                  <a:gd name="T50" fmla="*/ 91 w 626"/>
                  <a:gd name="T51" fmla="*/ 70 h 346"/>
                  <a:gd name="T52" fmla="*/ 71 w 626"/>
                  <a:gd name="T53" fmla="*/ 70 h 346"/>
                  <a:gd name="T54" fmla="*/ 51 w 626"/>
                  <a:gd name="T55" fmla="*/ 70 h 346"/>
                  <a:gd name="T56" fmla="*/ 34 w 626"/>
                  <a:gd name="T57" fmla="*/ 70 h 346"/>
                  <a:gd name="T58" fmla="*/ 20 w 626"/>
                  <a:gd name="T59" fmla="*/ 70 h 346"/>
                  <a:gd name="T60" fmla="*/ 14 w 626"/>
                  <a:gd name="T61" fmla="*/ 70 h 346"/>
                  <a:gd name="T62" fmla="*/ 11 w 626"/>
                  <a:gd name="T63" fmla="*/ 60 h 346"/>
                  <a:gd name="T64" fmla="*/ 9 w 626"/>
                  <a:gd name="T65" fmla="*/ 53 h 346"/>
                  <a:gd name="T66" fmla="*/ 12 w 626"/>
                  <a:gd name="T67" fmla="*/ 44 h 346"/>
                  <a:gd name="T68" fmla="*/ 18 w 626"/>
                  <a:gd name="T69" fmla="*/ 29 h 346"/>
                  <a:gd name="T70" fmla="*/ 24 w 626"/>
                  <a:gd name="T71" fmla="*/ 13 h 346"/>
                  <a:gd name="T72" fmla="*/ 27 w 626"/>
                  <a:gd name="T73" fmla="*/ 6 h 346"/>
                  <a:gd name="T74" fmla="*/ 27 w 626"/>
                  <a:gd name="T75" fmla="*/ 5 h 346"/>
                  <a:gd name="T76" fmla="*/ 27 w 626"/>
                  <a:gd name="T77" fmla="*/ 4 h 346"/>
                  <a:gd name="T78" fmla="*/ 26 w 626"/>
                  <a:gd name="T79" fmla="*/ 2 h 346"/>
                  <a:gd name="T80" fmla="*/ 24 w 626"/>
                  <a:gd name="T81" fmla="*/ 0 h 346"/>
                  <a:gd name="T82" fmla="*/ 20 w 626"/>
                  <a:gd name="T83" fmla="*/ 0 h 346"/>
                  <a:gd name="T84" fmla="*/ 18 w 626"/>
                  <a:gd name="T85" fmla="*/ 3 h 34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26"/>
                  <a:gd name="T130" fmla="*/ 0 h 346"/>
                  <a:gd name="T131" fmla="*/ 626 w 626"/>
                  <a:gd name="T132" fmla="*/ 346 h 34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26" h="346">
                    <a:moveTo>
                      <a:pt x="79" y="13"/>
                    </a:moveTo>
                    <a:lnTo>
                      <a:pt x="1" y="222"/>
                    </a:lnTo>
                    <a:lnTo>
                      <a:pt x="0" y="225"/>
                    </a:lnTo>
                    <a:lnTo>
                      <a:pt x="0" y="229"/>
                    </a:lnTo>
                    <a:lnTo>
                      <a:pt x="0" y="233"/>
                    </a:lnTo>
                    <a:lnTo>
                      <a:pt x="0" y="235"/>
                    </a:lnTo>
                    <a:lnTo>
                      <a:pt x="27" y="332"/>
                    </a:lnTo>
                    <a:lnTo>
                      <a:pt x="30" y="337"/>
                    </a:lnTo>
                    <a:lnTo>
                      <a:pt x="33" y="342"/>
                    </a:lnTo>
                    <a:lnTo>
                      <a:pt x="39" y="345"/>
                    </a:lnTo>
                    <a:lnTo>
                      <a:pt x="45" y="346"/>
                    </a:lnTo>
                    <a:lnTo>
                      <a:pt x="580" y="346"/>
                    </a:lnTo>
                    <a:lnTo>
                      <a:pt x="587" y="345"/>
                    </a:lnTo>
                    <a:lnTo>
                      <a:pt x="592" y="342"/>
                    </a:lnTo>
                    <a:lnTo>
                      <a:pt x="597" y="337"/>
                    </a:lnTo>
                    <a:lnTo>
                      <a:pt x="600" y="330"/>
                    </a:lnTo>
                    <a:lnTo>
                      <a:pt x="626" y="216"/>
                    </a:lnTo>
                    <a:lnTo>
                      <a:pt x="626" y="213"/>
                    </a:lnTo>
                    <a:lnTo>
                      <a:pt x="626" y="212"/>
                    </a:lnTo>
                    <a:lnTo>
                      <a:pt x="626" y="209"/>
                    </a:lnTo>
                    <a:lnTo>
                      <a:pt x="626" y="207"/>
                    </a:lnTo>
                    <a:lnTo>
                      <a:pt x="574" y="14"/>
                    </a:lnTo>
                    <a:lnTo>
                      <a:pt x="570" y="8"/>
                    </a:lnTo>
                    <a:lnTo>
                      <a:pt x="563" y="3"/>
                    </a:lnTo>
                    <a:lnTo>
                      <a:pt x="557" y="0"/>
                    </a:lnTo>
                    <a:lnTo>
                      <a:pt x="549" y="0"/>
                    </a:lnTo>
                    <a:lnTo>
                      <a:pt x="542" y="3"/>
                    </a:lnTo>
                    <a:lnTo>
                      <a:pt x="538" y="8"/>
                    </a:lnTo>
                    <a:lnTo>
                      <a:pt x="536" y="13"/>
                    </a:lnTo>
                    <a:lnTo>
                      <a:pt x="535" y="19"/>
                    </a:lnTo>
                    <a:lnTo>
                      <a:pt x="535" y="21"/>
                    </a:lnTo>
                    <a:lnTo>
                      <a:pt x="535" y="22"/>
                    </a:lnTo>
                    <a:lnTo>
                      <a:pt x="535" y="23"/>
                    </a:lnTo>
                    <a:lnTo>
                      <a:pt x="535" y="25"/>
                    </a:lnTo>
                    <a:lnTo>
                      <a:pt x="537" y="32"/>
                    </a:lnTo>
                    <a:lnTo>
                      <a:pt x="542" y="53"/>
                    </a:lnTo>
                    <a:lnTo>
                      <a:pt x="550" y="82"/>
                    </a:lnTo>
                    <a:lnTo>
                      <a:pt x="559" y="114"/>
                    </a:lnTo>
                    <a:lnTo>
                      <a:pt x="568" y="148"/>
                    </a:lnTo>
                    <a:lnTo>
                      <a:pt x="576" y="179"/>
                    </a:lnTo>
                    <a:lnTo>
                      <a:pt x="583" y="202"/>
                    </a:lnTo>
                    <a:lnTo>
                      <a:pt x="585" y="212"/>
                    </a:lnTo>
                    <a:lnTo>
                      <a:pt x="583" y="228"/>
                    </a:lnTo>
                    <a:lnTo>
                      <a:pt x="576" y="254"/>
                    </a:lnTo>
                    <a:lnTo>
                      <a:pt x="570" y="284"/>
                    </a:lnTo>
                    <a:lnTo>
                      <a:pt x="564" y="307"/>
                    </a:lnTo>
                    <a:lnTo>
                      <a:pt x="554" y="307"/>
                    </a:lnTo>
                    <a:lnTo>
                      <a:pt x="536" y="307"/>
                    </a:lnTo>
                    <a:lnTo>
                      <a:pt x="510" y="307"/>
                    </a:lnTo>
                    <a:lnTo>
                      <a:pt x="477" y="307"/>
                    </a:lnTo>
                    <a:lnTo>
                      <a:pt x="441" y="307"/>
                    </a:lnTo>
                    <a:lnTo>
                      <a:pt x="399" y="307"/>
                    </a:lnTo>
                    <a:lnTo>
                      <a:pt x="356" y="307"/>
                    </a:lnTo>
                    <a:lnTo>
                      <a:pt x="312" y="307"/>
                    </a:lnTo>
                    <a:lnTo>
                      <a:pt x="268" y="307"/>
                    </a:lnTo>
                    <a:lnTo>
                      <a:pt x="225" y="307"/>
                    </a:lnTo>
                    <a:lnTo>
                      <a:pt x="184" y="307"/>
                    </a:lnTo>
                    <a:lnTo>
                      <a:pt x="147" y="307"/>
                    </a:lnTo>
                    <a:lnTo>
                      <a:pt x="115" y="307"/>
                    </a:lnTo>
                    <a:lnTo>
                      <a:pt x="89" y="307"/>
                    </a:lnTo>
                    <a:lnTo>
                      <a:pt x="71" y="307"/>
                    </a:lnTo>
                    <a:lnTo>
                      <a:pt x="61" y="307"/>
                    </a:lnTo>
                    <a:lnTo>
                      <a:pt x="56" y="287"/>
                    </a:lnTo>
                    <a:lnTo>
                      <a:pt x="49" y="264"/>
                    </a:lnTo>
                    <a:lnTo>
                      <a:pt x="44" y="243"/>
                    </a:lnTo>
                    <a:lnTo>
                      <a:pt x="40" y="230"/>
                    </a:lnTo>
                    <a:lnTo>
                      <a:pt x="44" y="218"/>
                    </a:lnTo>
                    <a:lnTo>
                      <a:pt x="53" y="194"/>
                    </a:lnTo>
                    <a:lnTo>
                      <a:pt x="66" y="161"/>
                    </a:lnTo>
                    <a:lnTo>
                      <a:pt x="80" y="125"/>
                    </a:lnTo>
                    <a:lnTo>
                      <a:pt x="93" y="88"/>
                    </a:lnTo>
                    <a:lnTo>
                      <a:pt x="105" y="57"/>
                    </a:lnTo>
                    <a:lnTo>
                      <a:pt x="114" y="35"/>
                    </a:lnTo>
                    <a:lnTo>
                      <a:pt x="117" y="27"/>
                    </a:lnTo>
                    <a:lnTo>
                      <a:pt x="118" y="25"/>
                    </a:lnTo>
                    <a:lnTo>
                      <a:pt x="118" y="23"/>
                    </a:lnTo>
                    <a:lnTo>
                      <a:pt x="118" y="21"/>
                    </a:lnTo>
                    <a:lnTo>
                      <a:pt x="118" y="19"/>
                    </a:lnTo>
                    <a:lnTo>
                      <a:pt x="117" y="14"/>
                    </a:lnTo>
                    <a:lnTo>
                      <a:pt x="114" y="8"/>
                    </a:lnTo>
                    <a:lnTo>
                      <a:pt x="110" y="4"/>
                    </a:lnTo>
                    <a:lnTo>
                      <a:pt x="105" y="1"/>
                    </a:lnTo>
                    <a:lnTo>
                      <a:pt x="97" y="0"/>
                    </a:lnTo>
                    <a:lnTo>
                      <a:pt x="89" y="1"/>
                    </a:lnTo>
                    <a:lnTo>
                      <a:pt x="83" y="6"/>
                    </a:lnTo>
                    <a:lnTo>
                      <a:pt x="79" y="13"/>
                    </a:lnTo>
                    <a:close/>
                  </a:path>
                </a:pathLst>
              </a:custGeom>
              <a:solidFill>
                <a:srgbClr val="000000"/>
              </a:solidFill>
              <a:ln w="9525">
                <a:noFill/>
                <a:round/>
                <a:headEnd/>
                <a:tailEnd/>
              </a:ln>
            </p:spPr>
            <p:txBody>
              <a:bodyPr/>
              <a:lstStyle/>
              <a:p>
                <a:pPr rtl="0"/>
                <a:endParaRPr lang="en-US" sz="3800"/>
              </a:p>
            </p:txBody>
          </p:sp>
          <p:sp>
            <p:nvSpPr>
              <p:cNvPr id="41805" name="Freeform 845"/>
              <p:cNvSpPr>
                <a:spLocks/>
              </p:cNvSpPr>
              <p:nvPr/>
            </p:nvSpPr>
            <p:spPr bwMode="auto">
              <a:xfrm>
                <a:off x="370" y="2993"/>
                <a:ext cx="27" cy="19"/>
              </a:xfrm>
              <a:custGeom>
                <a:avLst/>
                <a:gdLst>
                  <a:gd name="T0" fmla="*/ 13 w 117"/>
                  <a:gd name="T1" fmla="*/ 0 h 84"/>
                  <a:gd name="T2" fmla="*/ 10 w 117"/>
                  <a:gd name="T3" fmla="*/ 0 h 84"/>
                  <a:gd name="T4" fmla="*/ 8 w 117"/>
                  <a:gd name="T5" fmla="*/ 1 h 84"/>
                  <a:gd name="T6" fmla="*/ 6 w 117"/>
                  <a:gd name="T7" fmla="*/ 2 h 84"/>
                  <a:gd name="T8" fmla="*/ 3 w 117"/>
                  <a:gd name="T9" fmla="*/ 3 h 84"/>
                  <a:gd name="T10" fmla="*/ 2 w 117"/>
                  <a:gd name="T11" fmla="*/ 5 h 84"/>
                  <a:gd name="T12" fmla="*/ 1 w 117"/>
                  <a:gd name="T13" fmla="*/ 6 h 84"/>
                  <a:gd name="T14" fmla="*/ 0 w 117"/>
                  <a:gd name="T15" fmla="*/ 8 h 84"/>
                  <a:gd name="T16" fmla="*/ 0 w 117"/>
                  <a:gd name="T17" fmla="*/ 10 h 84"/>
                  <a:gd name="T18" fmla="*/ 0 w 117"/>
                  <a:gd name="T19" fmla="*/ 12 h 84"/>
                  <a:gd name="T20" fmla="*/ 1 w 117"/>
                  <a:gd name="T21" fmla="*/ 13 h 84"/>
                  <a:gd name="T22" fmla="*/ 2 w 117"/>
                  <a:gd name="T23" fmla="*/ 15 h 84"/>
                  <a:gd name="T24" fmla="*/ 3 w 117"/>
                  <a:gd name="T25" fmla="*/ 16 h 84"/>
                  <a:gd name="T26" fmla="*/ 4 w 117"/>
                  <a:gd name="T27" fmla="*/ 17 h 84"/>
                  <a:gd name="T28" fmla="*/ 6 w 117"/>
                  <a:gd name="T29" fmla="*/ 17 h 84"/>
                  <a:gd name="T30" fmla="*/ 7 w 117"/>
                  <a:gd name="T31" fmla="*/ 18 h 84"/>
                  <a:gd name="T32" fmla="*/ 8 w 117"/>
                  <a:gd name="T33" fmla="*/ 18 h 84"/>
                  <a:gd name="T34" fmla="*/ 10 w 117"/>
                  <a:gd name="T35" fmla="*/ 19 h 84"/>
                  <a:gd name="T36" fmla="*/ 11 w 117"/>
                  <a:gd name="T37" fmla="*/ 19 h 84"/>
                  <a:gd name="T38" fmla="*/ 13 w 117"/>
                  <a:gd name="T39" fmla="*/ 19 h 84"/>
                  <a:gd name="T40" fmla="*/ 14 w 117"/>
                  <a:gd name="T41" fmla="*/ 19 h 84"/>
                  <a:gd name="T42" fmla="*/ 17 w 117"/>
                  <a:gd name="T43" fmla="*/ 19 h 84"/>
                  <a:gd name="T44" fmla="*/ 20 w 117"/>
                  <a:gd name="T45" fmla="*/ 18 h 84"/>
                  <a:gd name="T46" fmla="*/ 22 w 117"/>
                  <a:gd name="T47" fmla="*/ 17 h 84"/>
                  <a:gd name="T48" fmla="*/ 24 w 117"/>
                  <a:gd name="T49" fmla="*/ 15 h 84"/>
                  <a:gd name="T50" fmla="*/ 25 w 117"/>
                  <a:gd name="T51" fmla="*/ 14 h 84"/>
                  <a:gd name="T52" fmla="*/ 27 w 117"/>
                  <a:gd name="T53" fmla="*/ 12 h 84"/>
                  <a:gd name="T54" fmla="*/ 27 w 117"/>
                  <a:gd name="T55" fmla="*/ 10 h 84"/>
                  <a:gd name="T56" fmla="*/ 27 w 117"/>
                  <a:gd name="T57" fmla="*/ 8 h 84"/>
                  <a:gd name="T58" fmla="*/ 27 w 117"/>
                  <a:gd name="T59" fmla="*/ 8 h 84"/>
                  <a:gd name="T60" fmla="*/ 27 w 117"/>
                  <a:gd name="T61" fmla="*/ 7 h 84"/>
                  <a:gd name="T62" fmla="*/ 26 w 117"/>
                  <a:gd name="T63" fmla="*/ 5 h 84"/>
                  <a:gd name="T64" fmla="*/ 25 w 117"/>
                  <a:gd name="T65" fmla="*/ 3 h 84"/>
                  <a:gd name="T66" fmla="*/ 23 w 117"/>
                  <a:gd name="T67" fmla="*/ 2 h 84"/>
                  <a:gd name="T68" fmla="*/ 21 w 117"/>
                  <a:gd name="T69" fmla="*/ 1 h 84"/>
                  <a:gd name="T70" fmla="*/ 18 w 117"/>
                  <a:gd name="T71" fmla="*/ 0 h 84"/>
                  <a:gd name="T72" fmla="*/ 16 w 117"/>
                  <a:gd name="T73" fmla="*/ 0 h 84"/>
                  <a:gd name="T74" fmla="*/ 13 w 117"/>
                  <a:gd name="T75" fmla="*/ 0 h 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7"/>
                  <a:gd name="T115" fmla="*/ 0 h 84"/>
                  <a:gd name="T116" fmla="*/ 117 w 117"/>
                  <a:gd name="T117" fmla="*/ 84 h 8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7" h="84">
                    <a:moveTo>
                      <a:pt x="56" y="0"/>
                    </a:moveTo>
                    <a:lnTo>
                      <a:pt x="45" y="1"/>
                    </a:lnTo>
                    <a:lnTo>
                      <a:pt x="33" y="3"/>
                    </a:lnTo>
                    <a:lnTo>
                      <a:pt x="24" y="9"/>
                    </a:lnTo>
                    <a:lnTo>
                      <a:pt x="15" y="14"/>
                    </a:lnTo>
                    <a:lnTo>
                      <a:pt x="8" y="20"/>
                    </a:lnTo>
                    <a:lnTo>
                      <a:pt x="4" y="28"/>
                    </a:lnTo>
                    <a:lnTo>
                      <a:pt x="0" y="36"/>
                    </a:lnTo>
                    <a:lnTo>
                      <a:pt x="0" y="45"/>
                    </a:lnTo>
                    <a:lnTo>
                      <a:pt x="2" y="52"/>
                    </a:lnTo>
                    <a:lnTo>
                      <a:pt x="4" y="58"/>
                    </a:lnTo>
                    <a:lnTo>
                      <a:pt x="8" y="65"/>
                    </a:lnTo>
                    <a:lnTo>
                      <a:pt x="13" y="70"/>
                    </a:lnTo>
                    <a:lnTo>
                      <a:pt x="19" y="74"/>
                    </a:lnTo>
                    <a:lnTo>
                      <a:pt x="24" y="76"/>
                    </a:lnTo>
                    <a:lnTo>
                      <a:pt x="29" y="79"/>
                    </a:lnTo>
                    <a:lnTo>
                      <a:pt x="35" y="81"/>
                    </a:lnTo>
                    <a:lnTo>
                      <a:pt x="42" y="83"/>
                    </a:lnTo>
                    <a:lnTo>
                      <a:pt x="48" y="84"/>
                    </a:lnTo>
                    <a:lnTo>
                      <a:pt x="55" y="84"/>
                    </a:lnTo>
                    <a:lnTo>
                      <a:pt x="61" y="84"/>
                    </a:lnTo>
                    <a:lnTo>
                      <a:pt x="73" y="83"/>
                    </a:lnTo>
                    <a:lnTo>
                      <a:pt x="85" y="79"/>
                    </a:lnTo>
                    <a:lnTo>
                      <a:pt x="95" y="75"/>
                    </a:lnTo>
                    <a:lnTo>
                      <a:pt x="103" y="68"/>
                    </a:lnTo>
                    <a:lnTo>
                      <a:pt x="110" y="62"/>
                    </a:lnTo>
                    <a:lnTo>
                      <a:pt x="115" y="54"/>
                    </a:lnTo>
                    <a:lnTo>
                      <a:pt x="117" y="46"/>
                    </a:lnTo>
                    <a:lnTo>
                      <a:pt x="117" y="37"/>
                    </a:lnTo>
                    <a:lnTo>
                      <a:pt x="116" y="29"/>
                    </a:lnTo>
                    <a:lnTo>
                      <a:pt x="112" y="22"/>
                    </a:lnTo>
                    <a:lnTo>
                      <a:pt x="107" y="14"/>
                    </a:lnTo>
                    <a:lnTo>
                      <a:pt x="99" y="9"/>
                    </a:lnTo>
                    <a:lnTo>
                      <a:pt x="90" y="5"/>
                    </a:lnTo>
                    <a:lnTo>
                      <a:pt x="80" y="1"/>
                    </a:lnTo>
                    <a:lnTo>
                      <a:pt x="68" y="0"/>
                    </a:lnTo>
                    <a:lnTo>
                      <a:pt x="56" y="0"/>
                    </a:lnTo>
                    <a:close/>
                  </a:path>
                </a:pathLst>
              </a:custGeom>
              <a:solidFill>
                <a:srgbClr val="000000"/>
              </a:solidFill>
              <a:ln w="9525">
                <a:noFill/>
                <a:round/>
                <a:headEnd/>
                <a:tailEnd/>
              </a:ln>
            </p:spPr>
            <p:txBody>
              <a:bodyPr/>
              <a:lstStyle/>
              <a:p>
                <a:pPr rtl="0"/>
                <a:endParaRPr lang="en-US" sz="3800"/>
              </a:p>
            </p:txBody>
          </p:sp>
          <p:sp>
            <p:nvSpPr>
              <p:cNvPr id="41806" name="Freeform 846"/>
              <p:cNvSpPr>
                <a:spLocks/>
              </p:cNvSpPr>
              <p:nvPr/>
            </p:nvSpPr>
            <p:spPr bwMode="auto">
              <a:xfrm>
                <a:off x="379" y="2869"/>
                <a:ext cx="39" cy="139"/>
              </a:xfrm>
              <a:custGeom>
                <a:avLst/>
                <a:gdLst>
                  <a:gd name="T0" fmla="*/ 30 w 168"/>
                  <a:gd name="T1" fmla="*/ 3 h 604"/>
                  <a:gd name="T2" fmla="*/ 0 w 168"/>
                  <a:gd name="T3" fmla="*/ 133 h 604"/>
                  <a:gd name="T4" fmla="*/ 0 w 168"/>
                  <a:gd name="T5" fmla="*/ 135 h 604"/>
                  <a:gd name="T6" fmla="*/ 1 w 168"/>
                  <a:gd name="T7" fmla="*/ 137 h 604"/>
                  <a:gd name="T8" fmla="*/ 2 w 168"/>
                  <a:gd name="T9" fmla="*/ 138 h 604"/>
                  <a:gd name="T10" fmla="*/ 4 w 168"/>
                  <a:gd name="T11" fmla="*/ 139 h 604"/>
                  <a:gd name="T12" fmla="*/ 6 w 168"/>
                  <a:gd name="T13" fmla="*/ 139 h 604"/>
                  <a:gd name="T14" fmla="*/ 7 w 168"/>
                  <a:gd name="T15" fmla="*/ 138 h 604"/>
                  <a:gd name="T16" fmla="*/ 8 w 168"/>
                  <a:gd name="T17" fmla="*/ 137 h 604"/>
                  <a:gd name="T18" fmla="*/ 9 w 168"/>
                  <a:gd name="T19" fmla="*/ 135 h 604"/>
                  <a:gd name="T20" fmla="*/ 39 w 168"/>
                  <a:gd name="T21" fmla="*/ 5 h 604"/>
                  <a:gd name="T22" fmla="*/ 39 w 168"/>
                  <a:gd name="T23" fmla="*/ 4 h 604"/>
                  <a:gd name="T24" fmla="*/ 39 w 168"/>
                  <a:gd name="T25" fmla="*/ 2 h 604"/>
                  <a:gd name="T26" fmla="*/ 37 w 168"/>
                  <a:gd name="T27" fmla="*/ 1 h 604"/>
                  <a:gd name="T28" fmla="*/ 35 w 168"/>
                  <a:gd name="T29" fmla="*/ 0 h 604"/>
                  <a:gd name="T30" fmla="*/ 34 w 168"/>
                  <a:gd name="T31" fmla="*/ 0 h 604"/>
                  <a:gd name="T32" fmla="*/ 32 w 168"/>
                  <a:gd name="T33" fmla="*/ 1 h 604"/>
                  <a:gd name="T34" fmla="*/ 31 w 168"/>
                  <a:gd name="T35" fmla="*/ 2 h 604"/>
                  <a:gd name="T36" fmla="*/ 30 w 168"/>
                  <a:gd name="T37" fmla="*/ 3 h 6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8"/>
                  <a:gd name="T58" fmla="*/ 0 h 604"/>
                  <a:gd name="T59" fmla="*/ 168 w 168"/>
                  <a:gd name="T60" fmla="*/ 604 h 6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8" h="604">
                    <a:moveTo>
                      <a:pt x="129" y="14"/>
                    </a:moveTo>
                    <a:lnTo>
                      <a:pt x="0" y="579"/>
                    </a:lnTo>
                    <a:lnTo>
                      <a:pt x="0" y="587"/>
                    </a:lnTo>
                    <a:lnTo>
                      <a:pt x="4" y="594"/>
                    </a:lnTo>
                    <a:lnTo>
                      <a:pt x="9" y="600"/>
                    </a:lnTo>
                    <a:lnTo>
                      <a:pt x="16" y="604"/>
                    </a:lnTo>
                    <a:lnTo>
                      <a:pt x="24" y="604"/>
                    </a:lnTo>
                    <a:lnTo>
                      <a:pt x="30" y="601"/>
                    </a:lnTo>
                    <a:lnTo>
                      <a:pt x="35" y="596"/>
                    </a:lnTo>
                    <a:lnTo>
                      <a:pt x="39" y="588"/>
                    </a:lnTo>
                    <a:lnTo>
                      <a:pt x="168" y="23"/>
                    </a:lnTo>
                    <a:lnTo>
                      <a:pt x="168" y="16"/>
                    </a:lnTo>
                    <a:lnTo>
                      <a:pt x="166" y="9"/>
                    </a:lnTo>
                    <a:lnTo>
                      <a:pt x="160" y="4"/>
                    </a:lnTo>
                    <a:lnTo>
                      <a:pt x="152" y="0"/>
                    </a:lnTo>
                    <a:lnTo>
                      <a:pt x="145" y="0"/>
                    </a:lnTo>
                    <a:lnTo>
                      <a:pt x="138" y="3"/>
                    </a:lnTo>
                    <a:lnTo>
                      <a:pt x="133" y="8"/>
                    </a:lnTo>
                    <a:lnTo>
                      <a:pt x="129" y="14"/>
                    </a:lnTo>
                    <a:close/>
                  </a:path>
                </a:pathLst>
              </a:custGeom>
              <a:solidFill>
                <a:srgbClr val="000000"/>
              </a:solidFill>
              <a:ln w="9525">
                <a:noFill/>
                <a:round/>
                <a:headEnd/>
                <a:tailEnd/>
              </a:ln>
            </p:spPr>
            <p:txBody>
              <a:bodyPr/>
              <a:lstStyle/>
              <a:p>
                <a:pPr rtl="0"/>
                <a:endParaRPr lang="en-US" sz="3800"/>
              </a:p>
            </p:txBody>
          </p:sp>
          <p:sp>
            <p:nvSpPr>
              <p:cNvPr id="41807" name="Freeform 847"/>
              <p:cNvSpPr>
                <a:spLocks/>
              </p:cNvSpPr>
              <p:nvPr/>
            </p:nvSpPr>
            <p:spPr bwMode="auto">
              <a:xfrm>
                <a:off x="337" y="2672"/>
                <a:ext cx="205" cy="206"/>
              </a:xfrm>
              <a:custGeom>
                <a:avLst/>
                <a:gdLst>
                  <a:gd name="T0" fmla="*/ 9 w 894"/>
                  <a:gd name="T1" fmla="*/ 0 h 895"/>
                  <a:gd name="T2" fmla="*/ 7 w 894"/>
                  <a:gd name="T3" fmla="*/ 1 h 895"/>
                  <a:gd name="T4" fmla="*/ 4 w 894"/>
                  <a:gd name="T5" fmla="*/ 3 h 895"/>
                  <a:gd name="T6" fmla="*/ 2 w 894"/>
                  <a:gd name="T7" fmla="*/ 5 h 895"/>
                  <a:gd name="T8" fmla="*/ 0 w 894"/>
                  <a:gd name="T9" fmla="*/ 8 h 895"/>
                  <a:gd name="T10" fmla="*/ 0 w 894"/>
                  <a:gd name="T11" fmla="*/ 9 h 895"/>
                  <a:gd name="T12" fmla="*/ 30 w 894"/>
                  <a:gd name="T13" fmla="*/ 181 h 895"/>
                  <a:gd name="T14" fmla="*/ 30 w 894"/>
                  <a:gd name="T15" fmla="*/ 181 h 895"/>
                  <a:gd name="T16" fmla="*/ 30 w 894"/>
                  <a:gd name="T17" fmla="*/ 180 h 895"/>
                  <a:gd name="T18" fmla="*/ 31 w 894"/>
                  <a:gd name="T19" fmla="*/ 187 h 895"/>
                  <a:gd name="T20" fmla="*/ 36 w 894"/>
                  <a:gd name="T21" fmla="*/ 195 h 895"/>
                  <a:gd name="T22" fmla="*/ 44 w 894"/>
                  <a:gd name="T23" fmla="*/ 202 h 895"/>
                  <a:gd name="T24" fmla="*/ 58 w 894"/>
                  <a:gd name="T25" fmla="*/ 206 h 895"/>
                  <a:gd name="T26" fmla="*/ 58 w 894"/>
                  <a:gd name="T27" fmla="*/ 206 h 895"/>
                  <a:gd name="T28" fmla="*/ 59 w 894"/>
                  <a:gd name="T29" fmla="*/ 206 h 895"/>
                  <a:gd name="T30" fmla="*/ 201 w 894"/>
                  <a:gd name="T31" fmla="*/ 206 h 895"/>
                  <a:gd name="T32" fmla="*/ 203 w 894"/>
                  <a:gd name="T33" fmla="*/ 205 h 895"/>
                  <a:gd name="T34" fmla="*/ 204 w 894"/>
                  <a:gd name="T35" fmla="*/ 201 h 895"/>
                  <a:gd name="T36" fmla="*/ 205 w 894"/>
                  <a:gd name="T37" fmla="*/ 196 h 895"/>
                  <a:gd name="T38" fmla="*/ 204 w 894"/>
                  <a:gd name="T39" fmla="*/ 190 h 895"/>
                  <a:gd name="T40" fmla="*/ 200 w 894"/>
                  <a:gd name="T41" fmla="*/ 185 h 895"/>
                  <a:gd name="T42" fmla="*/ 194 w 894"/>
                  <a:gd name="T43" fmla="*/ 182 h 895"/>
                  <a:gd name="T44" fmla="*/ 185 w 894"/>
                  <a:gd name="T45" fmla="*/ 180 h 895"/>
                  <a:gd name="T46" fmla="*/ 170 w 894"/>
                  <a:gd name="T47" fmla="*/ 179 h 895"/>
                  <a:gd name="T48" fmla="*/ 152 w 894"/>
                  <a:gd name="T49" fmla="*/ 178 h 895"/>
                  <a:gd name="T50" fmla="*/ 132 w 894"/>
                  <a:gd name="T51" fmla="*/ 176 h 895"/>
                  <a:gd name="T52" fmla="*/ 112 w 894"/>
                  <a:gd name="T53" fmla="*/ 176 h 895"/>
                  <a:gd name="T54" fmla="*/ 94 w 894"/>
                  <a:gd name="T55" fmla="*/ 175 h 895"/>
                  <a:gd name="T56" fmla="*/ 79 w 894"/>
                  <a:gd name="T57" fmla="*/ 175 h 895"/>
                  <a:gd name="T58" fmla="*/ 73 w 894"/>
                  <a:gd name="T59" fmla="*/ 174 h 895"/>
                  <a:gd name="T60" fmla="*/ 72 w 894"/>
                  <a:gd name="T61" fmla="*/ 175 h 895"/>
                  <a:gd name="T62" fmla="*/ 71 w 894"/>
                  <a:gd name="T63" fmla="*/ 175 h 895"/>
                  <a:gd name="T64" fmla="*/ 71 w 894"/>
                  <a:gd name="T65" fmla="*/ 175 h 895"/>
                  <a:gd name="T66" fmla="*/ 70 w 894"/>
                  <a:gd name="T67" fmla="*/ 175 h 895"/>
                  <a:gd name="T68" fmla="*/ 68 w 894"/>
                  <a:gd name="T69" fmla="*/ 174 h 895"/>
                  <a:gd name="T70" fmla="*/ 66 w 894"/>
                  <a:gd name="T71" fmla="*/ 171 h 895"/>
                  <a:gd name="T72" fmla="*/ 63 w 894"/>
                  <a:gd name="T73" fmla="*/ 167 h 895"/>
                  <a:gd name="T74" fmla="*/ 60 w 894"/>
                  <a:gd name="T75" fmla="*/ 160 h 895"/>
                  <a:gd name="T76" fmla="*/ 54 w 894"/>
                  <a:gd name="T77" fmla="*/ 136 h 895"/>
                  <a:gd name="T78" fmla="*/ 41 w 894"/>
                  <a:gd name="T79" fmla="*/ 84 h 895"/>
                  <a:gd name="T80" fmla="*/ 28 w 894"/>
                  <a:gd name="T81" fmla="*/ 32 h 895"/>
                  <a:gd name="T82" fmla="*/ 22 w 894"/>
                  <a:gd name="T83" fmla="*/ 8 h 895"/>
                  <a:gd name="T84" fmla="*/ 22 w 894"/>
                  <a:gd name="T85" fmla="*/ 7 h 895"/>
                  <a:gd name="T86" fmla="*/ 22 w 894"/>
                  <a:gd name="T87" fmla="*/ 7 h 895"/>
                  <a:gd name="T88" fmla="*/ 21 w 894"/>
                  <a:gd name="T89" fmla="*/ 6 h 895"/>
                  <a:gd name="T90" fmla="*/ 18 w 894"/>
                  <a:gd name="T91" fmla="*/ 3 h 895"/>
                  <a:gd name="T92" fmla="*/ 15 w 894"/>
                  <a:gd name="T93" fmla="*/ 1 h 895"/>
                  <a:gd name="T94" fmla="*/ 10 w 894"/>
                  <a:gd name="T95" fmla="*/ 0 h 89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94"/>
                  <a:gd name="T145" fmla="*/ 0 h 895"/>
                  <a:gd name="T146" fmla="*/ 894 w 894"/>
                  <a:gd name="T147" fmla="*/ 895 h 89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94" h="895">
                    <a:moveTo>
                      <a:pt x="45" y="0"/>
                    </a:moveTo>
                    <a:lnTo>
                      <a:pt x="39" y="0"/>
                    </a:lnTo>
                    <a:lnTo>
                      <a:pt x="36" y="2"/>
                    </a:lnTo>
                    <a:lnTo>
                      <a:pt x="30" y="4"/>
                    </a:lnTo>
                    <a:lnTo>
                      <a:pt x="24" y="7"/>
                    </a:lnTo>
                    <a:lnTo>
                      <a:pt x="19" y="11"/>
                    </a:lnTo>
                    <a:lnTo>
                      <a:pt x="13" y="16"/>
                    </a:lnTo>
                    <a:lnTo>
                      <a:pt x="8" y="22"/>
                    </a:lnTo>
                    <a:lnTo>
                      <a:pt x="3" y="30"/>
                    </a:lnTo>
                    <a:lnTo>
                      <a:pt x="2" y="33"/>
                    </a:lnTo>
                    <a:lnTo>
                      <a:pt x="0" y="37"/>
                    </a:lnTo>
                    <a:lnTo>
                      <a:pt x="0" y="41"/>
                    </a:lnTo>
                    <a:lnTo>
                      <a:pt x="0" y="43"/>
                    </a:lnTo>
                    <a:lnTo>
                      <a:pt x="131" y="787"/>
                    </a:lnTo>
                    <a:lnTo>
                      <a:pt x="131" y="786"/>
                    </a:lnTo>
                    <a:lnTo>
                      <a:pt x="131" y="785"/>
                    </a:lnTo>
                    <a:lnTo>
                      <a:pt x="131" y="783"/>
                    </a:lnTo>
                    <a:lnTo>
                      <a:pt x="132" y="798"/>
                    </a:lnTo>
                    <a:lnTo>
                      <a:pt x="136" y="813"/>
                    </a:lnTo>
                    <a:lnTo>
                      <a:pt x="144" y="830"/>
                    </a:lnTo>
                    <a:lnTo>
                      <a:pt x="155" y="847"/>
                    </a:lnTo>
                    <a:lnTo>
                      <a:pt x="172" y="864"/>
                    </a:lnTo>
                    <a:lnTo>
                      <a:pt x="193" y="877"/>
                    </a:lnTo>
                    <a:lnTo>
                      <a:pt x="220" y="889"/>
                    </a:lnTo>
                    <a:lnTo>
                      <a:pt x="253" y="895"/>
                    </a:lnTo>
                    <a:lnTo>
                      <a:pt x="254" y="895"/>
                    </a:lnTo>
                    <a:lnTo>
                      <a:pt x="256" y="895"/>
                    </a:lnTo>
                    <a:lnTo>
                      <a:pt x="870" y="895"/>
                    </a:lnTo>
                    <a:lnTo>
                      <a:pt x="875" y="894"/>
                    </a:lnTo>
                    <a:lnTo>
                      <a:pt x="881" y="891"/>
                    </a:lnTo>
                    <a:lnTo>
                      <a:pt x="885" y="889"/>
                    </a:lnTo>
                    <a:lnTo>
                      <a:pt x="888" y="883"/>
                    </a:lnTo>
                    <a:lnTo>
                      <a:pt x="891" y="874"/>
                    </a:lnTo>
                    <a:lnTo>
                      <a:pt x="893" y="863"/>
                    </a:lnTo>
                    <a:lnTo>
                      <a:pt x="894" y="851"/>
                    </a:lnTo>
                    <a:lnTo>
                      <a:pt x="893" y="838"/>
                    </a:lnTo>
                    <a:lnTo>
                      <a:pt x="891" y="825"/>
                    </a:lnTo>
                    <a:lnTo>
                      <a:pt x="884" y="813"/>
                    </a:lnTo>
                    <a:lnTo>
                      <a:pt x="874" y="802"/>
                    </a:lnTo>
                    <a:lnTo>
                      <a:pt x="859" y="792"/>
                    </a:lnTo>
                    <a:lnTo>
                      <a:pt x="848" y="789"/>
                    </a:lnTo>
                    <a:lnTo>
                      <a:pt x="829" y="786"/>
                    </a:lnTo>
                    <a:lnTo>
                      <a:pt x="805" y="782"/>
                    </a:lnTo>
                    <a:lnTo>
                      <a:pt x="775" y="779"/>
                    </a:lnTo>
                    <a:lnTo>
                      <a:pt x="740" y="777"/>
                    </a:lnTo>
                    <a:lnTo>
                      <a:pt x="702" y="774"/>
                    </a:lnTo>
                    <a:lnTo>
                      <a:pt x="662" y="772"/>
                    </a:lnTo>
                    <a:lnTo>
                      <a:pt x="619" y="769"/>
                    </a:lnTo>
                    <a:lnTo>
                      <a:pt x="576" y="766"/>
                    </a:lnTo>
                    <a:lnTo>
                      <a:pt x="531" y="765"/>
                    </a:lnTo>
                    <a:lnTo>
                      <a:pt x="490" y="764"/>
                    </a:lnTo>
                    <a:lnTo>
                      <a:pt x="448" y="761"/>
                    </a:lnTo>
                    <a:lnTo>
                      <a:pt x="410" y="760"/>
                    </a:lnTo>
                    <a:lnTo>
                      <a:pt x="375" y="759"/>
                    </a:lnTo>
                    <a:lnTo>
                      <a:pt x="345" y="759"/>
                    </a:lnTo>
                    <a:lnTo>
                      <a:pt x="321" y="757"/>
                    </a:lnTo>
                    <a:lnTo>
                      <a:pt x="318" y="757"/>
                    </a:lnTo>
                    <a:lnTo>
                      <a:pt x="315" y="759"/>
                    </a:lnTo>
                    <a:lnTo>
                      <a:pt x="313" y="760"/>
                    </a:lnTo>
                    <a:lnTo>
                      <a:pt x="310" y="761"/>
                    </a:lnTo>
                    <a:lnTo>
                      <a:pt x="310" y="760"/>
                    </a:lnTo>
                    <a:lnTo>
                      <a:pt x="310" y="761"/>
                    </a:lnTo>
                    <a:lnTo>
                      <a:pt x="309" y="761"/>
                    </a:lnTo>
                    <a:lnTo>
                      <a:pt x="308" y="761"/>
                    </a:lnTo>
                    <a:lnTo>
                      <a:pt x="305" y="760"/>
                    </a:lnTo>
                    <a:lnTo>
                      <a:pt x="301" y="759"/>
                    </a:lnTo>
                    <a:lnTo>
                      <a:pt x="297" y="756"/>
                    </a:lnTo>
                    <a:lnTo>
                      <a:pt x="293" y="751"/>
                    </a:lnTo>
                    <a:lnTo>
                      <a:pt x="287" y="744"/>
                    </a:lnTo>
                    <a:lnTo>
                      <a:pt x="282" y="737"/>
                    </a:lnTo>
                    <a:lnTo>
                      <a:pt x="275" y="725"/>
                    </a:lnTo>
                    <a:lnTo>
                      <a:pt x="269" y="711"/>
                    </a:lnTo>
                    <a:lnTo>
                      <a:pt x="261" y="694"/>
                    </a:lnTo>
                    <a:lnTo>
                      <a:pt x="254" y="664"/>
                    </a:lnTo>
                    <a:lnTo>
                      <a:pt x="235" y="590"/>
                    </a:lnTo>
                    <a:lnTo>
                      <a:pt x="209" y="484"/>
                    </a:lnTo>
                    <a:lnTo>
                      <a:pt x="180" y="363"/>
                    </a:lnTo>
                    <a:lnTo>
                      <a:pt x="150" y="242"/>
                    </a:lnTo>
                    <a:lnTo>
                      <a:pt x="124" y="138"/>
                    </a:lnTo>
                    <a:lnTo>
                      <a:pt x="105" y="64"/>
                    </a:lnTo>
                    <a:lnTo>
                      <a:pt x="98" y="35"/>
                    </a:lnTo>
                    <a:lnTo>
                      <a:pt x="97" y="34"/>
                    </a:lnTo>
                    <a:lnTo>
                      <a:pt x="97" y="32"/>
                    </a:lnTo>
                    <a:lnTo>
                      <a:pt x="95" y="30"/>
                    </a:lnTo>
                    <a:lnTo>
                      <a:pt x="94" y="29"/>
                    </a:lnTo>
                    <a:lnTo>
                      <a:pt x="93" y="26"/>
                    </a:lnTo>
                    <a:lnTo>
                      <a:pt x="90" y="24"/>
                    </a:lnTo>
                    <a:lnTo>
                      <a:pt x="85" y="19"/>
                    </a:lnTo>
                    <a:lnTo>
                      <a:pt x="80" y="13"/>
                    </a:lnTo>
                    <a:lnTo>
                      <a:pt x="72" y="8"/>
                    </a:lnTo>
                    <a:lnTo>
                      <a:pt x="64" y="4"/>
                    </a:lnTo>
                    <a:lnTo>
                      <a:pt x="55" y="2"/>
                    </a:lnTo>
                    <a:lnTo>
                      <a:pt x="45" y="0"/>
                    </a:lnTo>
                    <a:close/>
                  </a:path>
                </a:pathLst>
              </a:custGeom>
              <a:solidFill>
                <a:srgbClr val="000000"/>
              </a:solidFill>
              <a:ln w="9525">
                <a:noFill/>
                <a:round/>
                <a:headEnd/>
                <a:tailEnd/>
              </a:ln>
            </p:spPr>
            <p:txBody>
              <a:bodyPr/>
              <a:lstStyle/>
              <a:p>
                <a:pPr rtl="0"/>
                <a:endParaRPr lang="en-US" sz="3800"/>
              </a:p>
            </p:txBody>
          </p:sp>
          <p:sp>
            <p:nvSpPr>
              <p:cNvPr id="41808" name="Freeform 848"/>
              <p:cNvSpPr>
                <a:spLocks/>
              </p:cNvSpPr>
              <p:nvPr/>
            </p:nvSpPr>
            <p:spPr bwMode="auto">
              <a:xfrm>
                <a:off x="346" y="2681"/>
                <a:ext cx="187" cy="187"/>
              </a:xfrm>
              <a:custGeom>
                <a:avLst/>
                <a:gdLst>
                  <a:gd name="T0" fmla="*/ 2 w 814"/>
                  <a:gd name="T1" fmla="*/ 0 h 817"/>
                  <a:gd name="T2" fmla="*/ 3 w 814"/>
                  <a:gd name="T3" fmla="*/ 2 h 817"/>
                  <a:gd name="T4" fmla="*/ 6 w 814"/>
                  <a:gd name="T5" fmla="*/ 10 h 817"/>
                  <a:gd name="T6" fmla="*/ 16 w 814"/>
                  <a:gd name="T7" fmla="*/ 51 h 817"/>
                  <a:gd name="T8" fmla="*/ 30 w 814"/>
                  <a:gd name="T9" fmla="*/ 106 h 817"/>
                  <a:gd name="T10" fmla="*/ 40 w 814"/>
                  <a:gd name="T11" fmla="*/ 146 h 817"/>
                  <a:gd name="T12" fmla="*/ 42 w 814"/>
                  <a:gd name="T13" fmla="*/ 152 h 817"/>
                  <a:gd name="T14" fmla="*/ 42 w 814"/>
                  <a:gd name="T15" fmla="*/ 152 h 817"/>
                  <a:gd name="T16" fmla="*/ 44 w 814"/>
                  <a:gd name="T17" fmla="*/ 157 h 817"/>
                  <a:gd name="T18" fmla="*/ 48 w 814"/>
                  <a:gd name="T19" fmla="*/ 164 h 817"/>
                  <a:gd name="T20" fmla="*/ 51 w 814"/>
                  <a:gd name="T21" fmla="*/ 169 h 817"/>
                  <a:gd name="T22" fmla="*/ 56 w 814"/>
                  <a:gd name="T23" fmla="*/ 173 h 817"/>
                  <a:gd name="T24" fmla="*/ 60 w 814"/>
                  <a:gd name="T25" fmla="*/ 174 h 817"/>
                  <a:gd name="T26" fmla="*/ 64 w 814"/>
                  <a:gd name="T27" fmla="*/ 174 h 817"/>
                  <a:gd name="T28" fmla="*/ 75 w 814"/>
                  <a:gd name="T29" fmla="*/ 174 h 817"/>
                  <a:gd name="T30" fmla="*/ 95 w 814"/>
                  <a:gd name="T31" fmla="*/ 175 h 817"/>
                  <a:gd name="T32" fmla="*/ 115 w 814"/>
                  <a:gd name="T33" fmla="*/ 175 h 817"/>
                  <a:gd name="T34" fmla="*/ 133 w 814"/>
                  <a:gd name="T35" fmla="*/ 176 h 817"/>
                  <a:gd name="T36" fmla="*/ 150 w 814"/>
                  <a:gd name="T37" fmla="*/ 177 h 817"/>
                  <a:gd name="T38" fmla="*/ 164 w 814"/>
                  <a:gd name="T39" fmla="*/ 178 h 817"/>
                  <a:gd name="T40" fmla="*/ 175 w 814"/>
                  <a:gd name="T41" fmla="*/ 179 h 817"/>
                  <a:gd name="T42" fmla="*/ 182 w 814"/>
                  <a:gd name="T43" fmla="*/ 180 h 817"/>
                  <a:gd name="T44" fmla="*/ 185 w 814"/>
                  <a:gd name="T45" fmla="*/ 182 h 817"/>
                  <a:gd name="T46" fmla="*/ 187 w 814"/>
                  <a:gd name="T47" fmla="*/ 184 h 817"/>
                  <a:gd name="T48" fmla="*/ 187 w 814"/>
                  <a:gd name="T49" fmla="*/ 186 h 817"/>
                  <a:gd name="T50" fmla="*/ 187 w 814"/>
                  <a:gd name="T51" fmla="*/ 187 h 817"/>
                  <a:gd name="T52" fmla="*/ 184 w 814"/>
                  <a:gd name="T53" fmla="*/ 187 h 817"/>
                  <a:gd name="T54" fmla="*/ 172 w 814"/>
                  <a:gd name="T55" fmla="*/ 187 h 817"/>
                  <a:gd name="T56" fmla="*/ 152 w 814"/>
                  <a:gd name="T57" fmla="*/ 187 h 817"/>
                  <a:gd name="T58" fmla="*/ 128 w 814"/>
                  <a:gd name="T59" fmla="*/ 187 h 817"/>
                  <a:gd name="T60" fmla="*/ 104 w 814"/>
                  <a:gd name="T61" fmla="*/ 187 h 817"/>
                  <a:gd name="T62" fmla="*/ 80 w 814"/>
                  <a:gd name="T63" fmla="*/ 187 h 817"/>
                  <a:gd name="T64" fmla="*/ 62 w 814"/>
                  <a:gd name="T65" fmla="*/ 187 h 817"/>
                  <a:gd name="T66" fmla="*/ 51 w 814"/>
                  <a:gd name="T67" fmla="*/ 187 h 817"/>
                  <a:gd name="T68" fmla="*/ 43 w 814"/>
                  <a:gd name="T69" fmla="*/ 186 h 817"/>
                  <a:gd name="T70" fmla="*/ 35 w 814"/>
                  <a:gd name="T71" fmla="*/ 181 h 817"/>
                  <a:gd name="T72" fmla="*/ 31 w 814"/>
                  <a:gd name="T73" fmla="*/ 176 h 817"/>
                  <a:gd name="T74" fmla="*/ 30 w 814"/>
                  <a:gd name="T75" fmla="*/ 172 h 817"/>
                  <a:gd name="T76" fmla="*/ 30 w 814"/>
                  <a:gd name="T77" fmla="*/ 170 h 817"/>
                  <a:gd name="T78" fmla="*/ 30 w 814"/>
                  <a:gd name="T79" fmla="*/ 170 h 817"/>
                  <a:gd name="T80" fmla="*/ 28 w 814"/>
                  <a:gd name="T81" fmla="*/ 163 h 817"/>
                  <a:gd name="T82" fmla="*/ 20 w 814"/>
                  <a:gd name="T83" fmla="*/ 117 h 817"/>
                  <a:gd name="T84" fmla="*/ 9 w 814"/>
                  <a:gd name="T85" fmla="*/ 56 h 817"/>
                  <a:gd name="T86" fmla="*/ 1 w 814"/>
                  <a:gd name="T87" fmla="*/ 10 h 817"/>
                  <a:gd name="T88" fmla="*/ 0 w 814"/>
                  <a:gd name="T89" fmla="*/ 1 h 817"/>
                  <a:gd name="T90" fmla="*/ 1 w 814"/>
                  <a:gd name="T91" fmla="*/ 0 h 81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14"/>
                  <a:gd name="T139" fmla="*/ 0 h 817"/>
                  <a:gd name="T140" fmla="*/ 814 w 814"/>
                  <a:gd name="T141" fmla="*/ 817 h 81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14" h="817">
                    <a:moveTo>
                      <a:pt x="5" y="0"/>
                    </a:moveTo>
                    <a:lnTo>
                      <a:pt x="9" y="2"/>
                    </a:lnTo>
                    <a:lnTo>
                      <a:pt x="13" y="3"/>
                    </a:lnTo>
                    <a:lnTo>
                      <a:pt x="15" y="7"/>
                    </a:lnTo>
                    <a:lnTo>
                      <a:pt x="19" y="11"/>
                    </a:lnTo>
                    <a:lnTo>
                      <a:pt x="27" y="42"/>
                    </a:lnTo>
                    <a:lnTo>
                      <a:pt x="45" y="117"/>
                    </a:lnTo>
                    <a:lnTo>
                      <a:pt x="71" y="221"/>
                    </a:lnTo>
                    <a:lnTo>
                      <a:pt x="101" y="341"/>
                    </a:lnTo>
                    <a:lnTo>
                      <a:pt x="131" y="461"/>
                    </a:lnTo>
                    <a:lnTo>
                      <a:pt x="157" y="564"/>
                    </a:lnTo>
                    <a:lnTo>
                      <a:pt x="175" y="638"/>
                    </a:lnTo>
                    <a:lnTo>
                      <a:pt x="182" y="665"/>
                    </a:lnTo>
                    <a:lnTo>
                      <a:pt x="182" y="666"/>
                    </a:lnTo>
                    <a:lnTo>
                      <a:pt x="182" y="668"/>
                    </a:lnTo>
                    <a:lnTo>
                      <a:pt x="190" y="686"/>
                    </a:lnTo>
                    <a:lnTo>
                      <a:pt x="198" y="703"/>
                    </a:lnTo>
                    <a:lnTo>
                      <a:pt x="207" y="717"/>
                    </a:lnTo>
                    <a:lnTo>
                      <a:pt x="216" y="729"/>
                    </a:lnTo>
                    <a:lnTo>
                      <a:pt x="224" y="739"/>
                    </a:lnTo>
                    <a:lnTo>
                      <a:pt x="233" y="748"/>
                    </a:lnTo>
                    <a:lnTo>
                      <a:pt x="243" y="755"/>
                    </a:lnTo>
                    <a:lnTo>
                      <a:pt x="252" y="759"/>
                    </a:lnTo>
                    <a:lnTo>
                      <a:pt x="263" y="761"/>
                    </a:lnTo>
                    <a:lnTo>
                      <a:pt x="270" y="761"/>
                    </a:lnTo>
                    <a:lnTo>
                      <a:pt x="278" y="760"/>
                    </a:lnTo>
                    <a:lnTo>
                      <a:pt x="283" y="759"/>
                    </a:lnTo>
                    <a:lnTo>
                      <a:pt x="328" y="760"/>
                    </a:lnTo>
                    <a:lnTo>
                      <a:pt x="371" y="761"/>
                    </a:lnTo>
                    <a:lnTo>
                      <a:pt x="415" y="763"/>
                    </a:lnTo>
                    <a:lnTo>
                      <a:pt x="458" y="765"/>
                    </a:lnTo>
                    <a:lnTo>
                      <a:pt x="501" y="766"/>
                    </a:lnTo>
                    <a:lnTo>
                      <a:pt x="542" y="768"/>
                    </a:lnTo>
                    <a:lnTo>
                      <a:pt x="581" y="770"/>
                    </a:lnTo>
                    <a:lnTo>
                      <a:pt x="619" y="772"/>
                    </a:lnTo>
                    <a:lnTo>
                      <a:pt x="654" y="774"/>
                    </a:lnTo>
                    <a:lnTo>
                      <a:pt x="687" y="777"/>
                    </a:lnTo>
                    <a:lnTo>
                      <a:pt x="716" y="778"/>
                    </a:lnTo>
                    <a:lnTo>
                      <a:pt x="742" y="781"/>
                    </a:lnTo>
                    <a:lnTo>
                      <a:pt x="762" y="782"/>
                    </a:lnTo>
                    <a:lnTo>
                      <a:pt x="781" y="785"/>
                    </a:lnTo>
                    <a:lnTo>
                      <a:pt x="792" y="786"/>
                    </a:lnTo>
                    <a:lnTo>
                      <a:pt x="800" y="789"/>
                    </a:lnTo>
                    <a:lnTo>
                      <a:pt x="807" y="794"/>
                    </a:lnTo>
                    <a:lnTo>
                      <a:pt x="812" y="800"/>
                    </a:lnTo>
                    <a:lnTo>
                      <a:pt x="813" y="805"/>
                    </a:lnTo>
                    <a:lnTo>
                      <a:pt x="814" y="812"/>
                    </a:lnTo>
                    <a:lnTo>
                      <a:pt x="814" y="813"/>
                    </a:lnTo>
                    <a:lnTo>
                      <a:pt x="814" y="815"/>
                    </a:lnTo>
                    <a:lnTo>
                      <a:pt x="813" y="816"/>
                    </a:lnTo>
                    <a:lnTo>
                      <a:pt x="813" y="817"/>
                    </a:lnTo>
                    <a:lnTo>
                      <a:pt x="801" y="817"/>
                    </a:lnTo>
                    <a:lnTo>
                      <a:pt x="779" y="817"/>
                    </a:lnTo>
                    <a:lnTo>
                      <a:pt x="748" y="817"/>
                    </a:lnTo>
                    <a:lnTo>
                      <a:pt x="708" y="817"/>
                    </a:lnTo>
                    <a:lnTo>
                      <a:pt x="662" y="817"/>
                    </a:lnTo>
                    <a:lnTo>
                      <a:pt x="613" y="817"/>
                    </a:lnTo>
                    <a:lnTo>
                      <a:pt x="559" y="817"/>
                    </a:lnTo>
                    <a:lnTo>
                      <a:pt x="505" y="817"/>
                    </a:lnTo>
                    <a:lnTo>
                      <a:pt x="451" y="817"/>
                    </a:lnTo>
                    <a:lnTo>
                      <a:pt x="399" y="817"/>
                    </a:lnTo>
                    <a:lnTo>
                      <a:pt x="350" y="817"/>
                    </a:lnTo>
                    <a:lnTo>
                      <a:pt x="307" y="817"/>
                    </a:lnTo>
                    <a:lnTo>
                      <a:pt x="270" y="817"/>
                    </a:lnTo>
                    <a:lnTo>
                      <a:pt x="242" y="817"/>
                    </a:lnTo>
                    <a:lnTo>
                      <a:pt x="222" y="817"/>
                    </a:lnTo>
                    <a:lnTo>
                      <a:pt x="216" y="817"/>
                    </a:lnTo>
                    <a:lnTo>
                      <a:pt x="188" y="812"/>
                    </a:lnTo>
                    <a:lnTo>
                      <a:pt x="168" y="803"/>
                    </a:lnTo>
                    <a:lnTo>
                      <a:pt x="152" y="791"/>
                    </a:lnTo>
                    <a:lnTo>
                      <a:pt x="142" y="779"/>
                    </a:lnTo>
                    <a:lnTo>
                      <a:pt x="135" y="768"/>
                    </a:lnTo>
                    <a:lnTo>
                      <a:pt x="131" y="757"/>
                    </a:lnTo>
                    <a:lnTo>
                      <a:pt x="130" y="750"/>
                    </a:lnTo>
                    <a:lnTo>
                      <a:pt x="130" y="744"/>
                    </a:lnTo>
                    <a:lnTo>
                      <a:pt x="130" y="743"/>
                    </a:lnTo>
                    <a:lnTo>
                      <a:pt x="129" y="743"/>
                    </a:lnTo>
                    <a:lnTo>
                      <a:pt x="129" y="742"/>
                    </a:lnTo>
                    <a:lnTo>
                      <a:pt x="123" y="711"/>
                    </a:lnTo>
                    <a:lnTo>
                      <a:pt x="109" y="629"/>
                    </a:lnTo>
                    <a:lnTo>
                      <a:pt x="88" y="513"/>
                    </a:lnTo>
                    <a:lnTo>
                      <a:pt x="65" y="380"/>
                    </a:lnTo>
                    <a:lnTo>
                      <a:pt x="41" y="246"/>
                    </a:lnTo>
                    <a:lnTo>
                      <a:pt x="21" y="128"/>
                    </a:lnTo>
                    <a:lnTo>
                      <a:pt x="6" y="42"/>
                    </a:lnTo>
                    <a:lnTo>
                      <a:pt x="0" y="6"/>
                    </a:lnTo>
                    <a:lnTo>
                      <a:pt x="1" y="4"/>
                    </a:lnTo>
                    <a:lnTo>
                      <a:pt x="4" y="2"/>
                    </a:lnTo>
                    <a:lnTo>
                      <a:pt x="5" y="0"/>
                    </a:lnTo>
                    <a:close/>
                  </a:path>
                </a:pathLst>
              </a:custGeom>
              <a:solidFill>
                <a:srgbClr val="C0C0C0"/>
              </a:solidFill>
              <a:ln w="9525">
                <a:noFill/>
                <a:round/>
                <a:headEnd/>
                <a:tailEnd/>
              </a:ln>
            </p:spPr>
            <p:txBody>
              <a:bodyPr/>
              <a:lstStyle/>
              <a:p>
                <a:pPr rtl="0"/>
                <a:endParaRPr lang="en-US" sz="3800"/>
              </a:p>
            </p:txBody>
          </p:sp>
          <p:sp>
            <p:nvSpPr>
              <p:cNvPr id="41809" name="Freeform 849"/>
              <p:cNvSpPr>
                <a:spLocks/>
              </p:cNvSpPr>
              <p:nvPr/>
            </p:nvSpPr>
            <p:spPr bwMode="auto">
              <a:xfrm>
                <a:off x="733" y="2743"/>
                <a:ext cx="70" cy="263"/>
              </a:xfrm>
              <a:custGeom>
                <a:avLst/>
                <a:gdLst>
                  <a:gd name="T0" fmla="*/ 0 w 306"/>
                  <a:gd name="T1" fmla="*/ 3 h 1144"/>
                  <a:gd name="T2" fmla="*/ 0 w 306"/>
                  <a:gd name="T3" fmla="*/ 5 h 1144"/>
                  <a:gd name="T4" fmla="*/ 0 w 306"/>
                  <a:gd name="T5" fmla="*/ 7 h 1144"/>
                  <a:gd name="T6" fmla="*/ 2 w 306"/>
                  <a:gd name="T7" fmla="*/ 8 h 1144"/>
                  <a:gd name="T8" fmla="*/ 3 w 306"/>
                  <a:gd name="T9" fmla="*/ 9 h 1144"/>
                  <a:gd name="T10" fmla="*/ 7 w 306"/>
                  <a:gd name="T11" fmla="*/ 10 h 1144"/>
                  <a:gd name="T12" fmla="*/ 11 w 306"/>
                  <a:gd name="T13" fmla="*/ 12 h 1144"/>
                  <a:gd name="T14" fmla="*/ 14 w 306"/>
                  <a:gd name="T15" fmla="*/ 13 h 1144"/>
                  <a:gd name="T16" fmla="*/ 18 w 306"/>
                  <a:gd name="T17" fmla="*/ 15 h 1144"/>
                  <a:gd name="T18" fmla="*/ 22 w 306"/>
                  <a:gd name="T19" fmla="*/ 17 h 1144"/>
                  <a:gd name="T20" fmla="*/ 24 w 306"/>
                  <a:gd name="T21" fmla="*/ 19 h 1144"/>
                  <a:gd name="T22" fmla="*/ 27 w 306"/>
                  <a:gd name="T23" fmla="*/ 22 h 1144"/>
                  <a:gd name="T24" fmla="*/ 28 w 306"/>
                  <a:gd name="T25" fmla="*/ 24 h 1144"/>
                  <a:gd name="T26" fmla="*/ 29 w 306"/>
                  <a:gd name="T27" fmla="*/ 32 h 1144"/>
                  <a:gd name="T28" fmla="*/ 32 w 306"/>
                  <a:gd name="T29" fmla="*/ 51 h 1144"/>
                  <a:gd name="T30" fmla="*/ 36 w 306"/>
                  <a:gd name="T31" fmla="*/ 77 h 1144"/>
                  <a:gd name="T32" fmla="*/ 40 w 306"/>
                  <a:gd name="T33" fmla="*/ 110 h 1144"/>
                  <a:gd name="T34" fmla="*/ 46 w 306"/>
                  <a:gd name="T35" fmla="*/ 146 h 1144"/>
                  <a:gd name="T36" fmla="*/ 51 w 306"/>
                  <a:gd name="T37" fmla="*/ 185 h 1144"/>
                  <a:gd name="T38" fmla="*/ 56 w 306"/>
                  <a:gd name="T39" fmla="*/ 223 h 1144"/>
                  <a:gd name="T40" fmla="*/ 61 w 306"/>
                  <a:gd name="T41" fmla="*/ 260 h 1144"/>
                  <a:gd name="T42" fmla="*/ 62 w 306"/>
                  <a:gd name="T43" fmla="*/ 261 h 1144"/>
                  <a:gd name="T44" fmla="*/ 63 w 306"/>
                  <a:gd name="T45" fmla="*/ 263 h 1144"/>
                  <a:gd name="T46" fmla="*/ 64 w 306"/>
                  <a:gd name="T47" fmla="*/ 263 h 1144"/>
                  <a:gd name="T48" fmla="*/ 66 w 306"/>
                  <a:gd name="T49" fmla="*/ 263 h 1144"/>
                  <a:gd name="T50" fmla="*/ 68 w 306"/>
                  <a:gd name="T51" fmla="*/ 263 h 1144"/>
                  <a:gd name="T52" fmla="*/ 69 w 306"/>
                  <a:gd name="T53" fmla="*/ 261 h 1144"/>
                  <a:gd name="T54" fmla="*/ 70 w 306"/>
                  <a:gd name="T55" fmla="*/ 260 h 1144"/>
                  <a:gd name="T56" fmla="*/ 70 w 306"/>
                  <a:gd name="T57" fmla="*/ 258 h 1144"/>
                  <a:gd name="T58" fmla="*/ 68 w 306"/>
                  <a:gd name="T59" fmla="*/ 242 h 1144"/>
                  <a:gd name="T60" fmla="*/ 64 w 306"/>
                  <a:gd name="T61" fmla="*/ 213 h 1144"/>
                  <a:gd name="T62" fmla="*/ 59 w 306"/>
                  <a:gd name="T63" fmla="*/ 175 h 1144"/>
                  <a:gd name="T64" fmla="*/ 53 w 306"/>
                  <a:gd name="T65" fmla="*/ 134 h 1144"/>
                  <a:gd name="T66" fmla="*/ 47 w 306"/>
                  <a:gd name="T67" fmla="*/ 94 h 1144"/>
                  <a:gd name="T68" fmla="*/ 42 w 306"/>
                  <a:gd name="T69" fmla="*/ 59 h 1144"/>
                  <a:gd name="T70" fmla="*/ 38 w 306"/>
                  <a:gd name="T71" fmla="*/ 33 h 1144"/>
                  <a:gd name="T72" fmla="*/ 36 w 306"/>
                  <a:gd name="T73" fmla="*/ 21 h 1144"/>
                  <a:gd name="T74" fmla="*/ 34 w 306"/>
                  <a:gd name="T75" fmla="*/ 17 h 1144"/>
                  <a:gd name="T76" fmla="*/ 31 w 306"/>
                  <a:gd name="T77" fmla="*/ 13 h 1144"/>
                  <a:gd name="T78" fmla="*/ 27 w 306"/>
                  <a:gd name="T79" fmla="*/ 10 h 1144"/>
                  <a:gd name="T80" fmla="*/ 22 w 306"/>
                  <a:gd name="T81" fmla="*/ 7 h 1144"/>
                  <a:gd name="T82" fmla="*/ 17 w 306"/>
                  <a:gd name="T83" fmla="*/ 4 h 1144"/>
                  <a:gd name="T84" fmla="*/ 12 w 306"/>
                  <a:gd name="T85" fmla="*/ 3 h 1144"/>
                  <a:gd name="T86" fmla="*/ 8 w 306"/>
                  <a:gd name="T87" fmla="*/ 1 h 1144"/>
                  <a:gd name="T88" fmla="*/ 6 w 306"/>
                  <a:gd name="T89" fmla="*/ 0 h 1144"/>
                  <a:gd name="T90" fmla="*/ 4 w 306"/>
                  <a:gd name="T91" fmla="*/ 0 h 1144"/>
                  <a:gd name="T92" fmla="*/ 3 w 306"/>
                  <a:gd name="T93" fmla="*/ 1 h 1144"/>
                  <a:gd name="T94" fmla="*/ 1 w 306"/>
                  <a:gd name="T95" fmla="*/ 2 h 1144"/>
                  <a:gd name="T96" fmla="*/ 0 w 306"/>
                  <a:gd name="T97" fmla="*/ 3 h 114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06"/>
                  <a:gd name="T148" fmla="*/ 0 h 1144"/>
                  <a:gd name="T149" fmla="*/ 306 w 306"/>
                  <a:gd name="T150" fmla="*/ 1144 h 114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06" h="1144">
                    <a:moveTo>
                      <a:pt x="2" y="14"/>
                    </a:moveTo>
                    <a:lnTo>
                      <a:pt x="0" y="22"/>
                    </a:lnTo>
                    <a:lnTo>
                      <a:pt x="2" y="29"/>
                    </a:lnTo>
                    <a:lnTo>
                      <a:pt x="7" y="35"/>
                    </a:lnTo>
                    <a:lnTo>
                      <a:pt x="13" y="39"/>
                    </a:lnTo>
                    <a:lnTo>
                      <a:pt x="29" y="44"/>
                    </a:lnTo>
                    <a:lnTo>
                      <a:pt x="46" y="51"/>
                    </a:lnTo>
                    <a:lnTo>
                      <a:pt x="63" y="58"/>
                    </a:lnTo>
                    <a:lnTo>
                      <a:pt x="80" y="66"/>
                    </a:lnTo>
                    <a:lnTo>
                      <a:pt x="94" y="75"/>
                    </a:lnTo>
                    <a:lnTo>
                      <a:pt x="107" y="84"/>
                    </a:lnTo>
                    <a:lnTo>
                      <a:pt x="116" y="94"/>
                    </a:lnTo>
                    <a:lnTo>
                      <a:pt x="121" y="103"/>
                    </a:lnTo>
                    <a:lnTo>
                      <a:pt x="128" y="139"/>
                    </a:lnTo>
                    <a:lnTo>
                      <a:pt x="139" y="220"/>
                    </a:lnTo>
                    <a:lnTo>
                      <a:pt x="156" y="335"/>
                    </a:lnTo>
                    <a:lnTo>
                      <a:pt x="177" y="479"/>
                    </a:lnTo>
                    <a:lnTo>
                      <a:pt x="199" y="637"/>
                    </a:lnTo>
                    <a:lnTo>
                      <a:pt x="223" y="805"/>
                    </a:lnTo>
                    <a:lnTo>
                      <a:pt x="246" y="971"/>
                    </a:lnTo>
                    <a:lnTo>
                      <a:pt x="267" y="1129"/>
                    </a:lnTo>
                    <a:lnTo>
                      <a:pt x="270" y="1137"/>
                    </a:lnTo>
                    <a:lnTo>
                      <a:pt x="275" y="1142"/>
                    </a:lnTo>
                    <a:lnTo>
                      <a:pt x="281" y="1144"/>
                    </a:lnTo>
                    <a:lnTo>
                      <a:pt x="289" y="1144"/>
                    </a:lnTo>
                    <a:lnTo>
                      <a:pt x="297" y="1142"/>
                    </a:lnTo>
                    <a:lnTo>
                      <a:pt x="303" y="1137"/>
                    </a:lnTo>
                    <a:lnTo>
                      <a:pt x="306" y="1130"/>
                    </a:lnTo>
                    <a:lnTo>
                      <a:pt x="306" y="1122"/>
                    </a:lnTo>
                    <a:lnTo>
                      <a:pt x="297" y="1051"/>
                    </a:lnTo>
                    <a:lnTo>
                      <a:pt x="279" y="925"/>
                    </a:lnTo>
                    <a:lnTo>
                      <a:pt x="257" y="763"/>
                    </a:lnTo>
                    <a:lnTo>
                      <a:pt x="232" y="585"/>
                    </a:lnTo>
                    <a:lnTo>
                      <a:pt x="207" y="410"/>
                    </a:lnTo>
                    <a:lnTo>
                      <a:pt x="185" y="256"/>
                    </a:lnTo>
                    <a:lnTo>
                      <a:pt x="168" y="144"/>
                    </a:lnTo>
                    <a:lnTo>
                      <a:pt x="159" y="92"/>
                    </a:lnTo>
                    <a:lnTo>
                      <a:pt x="150" y="74"/>
                    </a:lnTo>
                    <a:lnTo>
                      <a:pt x="136" y="57"/>
                    </a:lnTo>
                    <a:lnTo>
                      <a:pt x="116" y="43"/>
                    </a:lnTo>
                    <a:lnTo>
                      <a:pt x="95" y="30"/>
                    </a:lnTo>
                    <a:lnTo>
                      <a:pt x="73" y="19"/>
                    </a:lnTo>
                    <a:lnTo>
                      <a:pt x="54" y="12"/>
                    </a:lnTo>
                    <a:lnTo>
                      <a:pt x="37" y="5"/>
                    </a:lnTo>
                    <a:lnTo>
                      <a:pt x="26" y="1"/>
                    </a:lnTo>
                    <a:lnTo>
                      <a:pt x="18" y="0"/>
                    </a:lnTo>
                    <a:lnTo>
                      <a:pt x="11" y="3"/>
                    </a:lnTo>
                    <a:lnTo>
                      <a:pt x="5" y="8"/>
                    </a:lnTo>
                    <a:lnTo>
                      <a:pt x="2" y="14"/>
                    </a:lnTo>
                    <a:close/>
                  </a:path>
                </a:pathLst>
              </a:custGeom>
              <a:solidFill>
                <a:srgbClr val="000000"/>
              </a:solidFill>
              <a:ln w="9525">
                <a:noFill/>
                <a:round/>
                <a:headEnd/>
                <a:tailEnd/>
              </a:ln>
            </p:spPr>
            <p:txBody>
              <a:bodyPr/>
              <a:lstStyle/>
              <a:p>
                <a:pPr rtl="0"/>
                <a:endParaRPr lang="en-US" sz="3800"/>
              </a:p>
            </p:txBody>
          </p:sp>
          <p:sp>
            <p:nvSpPr>
              <p:cNvPr id="41810" name="Freeform 850"/>
              <p:cNvSpPr>
                <a:spLocks/>
              </p:cNvSpPr>
              <p:nvPr/>
            </p:nvSpPr>
            <p:spPr bwMode="auto">
              <a:xfrm>
                <a:off x="678" y="2744"/>
                <a:ext cx="34" cy="260"/>
              </a:xfrm>
              <a:custGeom>
                <a:avLst/>
                <a:gdLst>
                  <a:gd name="T0" fmla="*/ 27 w 151"/>
                  <a:gd name="T1" fmla="*/ 0 h 1135"/>
                  <a:gd name="T2" fmla="*/ 25 w 151"/>
                  <a:gd name="T3" fmla="*/ 2 h 1135"/>
                  <a:gd name="T4" fmla="*/ 22 w 151"/>
                  <a:gd name="T5" fmla="*/ 4 h 1135"/>
                  <a:gd name="T6" fmla="*/ 18 w 151"/>
                  <a:gd name="T7" fmla="*/ 6 h 1135"/>
                  <a:gd name="T8" fmla="*/ 13 w 151"/>
                  <a:gd name="T9" fmla="*/ 10 h 1135"/>
                  <a:gd name="T10" fmla="*/ 9 w 151"/>
                  <a:gd name="T11" fmla="*/ 14 h 1135"/>
                  <a:gd name="T12" fmla="*/ 5 w 151"/>
                  <a:gd name="T13" fmla="*/ 18 h 1135"/>
                  <a:gd name="T14" fmla="*/ 3 w 151"/>
                  <a:gd name="T15" fmla="*/ 22 h 1135"/>
                  <a:gd name="T16" fmla="*/ 2 w 151"/>
                  <a:gd name="T17" fmla="*/ 26 h 1135"/>
                  <a:gd name="T18" fmla="*/ 1 w 151"/>
                  <a:gd name="T19" fmla="*/ 65 h 1135"/>
                  <a:gd name="T20" fmla="*/ 1 w 151"/>
                  <a:gd name="T21" fmla="*/ 141 h 1135"/>
                  <a:gd name="T22" fmla="*/ 0 w 151"/>
                  <a:gd name="T23" fmla="*/ 217 h 1135"/>
                  <a:gd name="T24" fmla="*/ 0 w 151"/>
                  <a:gd name="T25" fmla="*/ 255 h 1135"/>
                  <a:gd name="T26" fmla="*/ 0 w 151"/>
                  <a:gd name="T27" fmla="*/ 257 h 1135"/>
                  <a:gd name="T28" fmla="*/ 2 w 151"/>
                  <a:gd name="T29" fmla="*/ 259 h 1135"/>
                  <a:gd name="T30" fmla="*/ 3 w 151"/>
                  <a:gd name="T31" fmla="*/ 260 h 1135"/>
                  <a:gd name="T32" fmla="*/ 5 w 151"/>
                  <a:gd name="T33" fmla="*/ 260 h 1135"/>
                  <a:gd name="T34" fmla="*/ 6 w 151"/>
                  <a:gd name="T35" fmla="*/ 260 h 1135"/>
                  <a:gd name="T36" fmla="*/ 8 w 151"/>
                  <a:gd name="T37" fmla="*/ 259 h 1135"/>
                  <a:gd name="T38" fmla="*/ 9 w 151"/>
                  <a:gd name="T39" fmla="*/ 257 h 1135"/>
                  <a:gd name="T40" fmla="*/ 9 w 151"/>
                  <a:gd name="T41" fmla="*/ 255 h 1135"/>
                  <a:gd name="T42" fmla="*/ 9 w 151"/>
                  <a:gd name="T43" fmla="*/ 189 h 1135"/>
                  <a:gd name="T44" fmla="*/ 9 w 151"/>
                  <a:gd name="T45" fmla="*/ 116 h 1135"/>
                  <a:gd name="T46" fmla="*/ 10 w 151"/>
                  <a:gd name="T47" fmla="*/ 56 h 1135"/>
                  <a:gd name="T48" fmla="*/ 10 w 151"/>
                  <a:gd name="T49" fmla="*/ 27 h 1135"/>
                  <a:gd name="T50" fmla="*/ 11 w 151"/>
                  <a:gd name="T51" fmla="*/ 25 h 1135"/>
                  <a:gd name="T52" fmla="*/ 13 w 151"/>
                  <a:gd name="T53" fmla="*/ 23 h 1135"/>
                  <a:gd name="T54" fmla="*/ 15 w 151"/>
                  <a:gd name="T55" fmla="*/ 20 h 1135"/>
                  <a:gd name="T56" fmla="*/ 18 w 151"/>
                  <a:gd name="T57" fmla="*/ 17 h 1135"/>
                  <a:gd name="T58" fmla="*/ 21 w 151"/>
                  <a:gd name="T59" fmla="*/ 15 h 1135"/>
                  <a:gd name="T60" fmla="*/ 25 w 151"/>
                  <a:gd name="T61" fmla="*/ 12 h 1135"/>
                  <a:gd name="T62" fmla="*/ 28 w 151"/>
                  <a:gd name="T63" fmla="*/ 10 h 1135"/>
                  <a:gd name="T64" fmla="*/ 32 w 151"/>
                  <a:gd name="T65" fmla="*/ 8 h 1135"/>
                  <a:gd name="T66" fmla="*/ 33 w 151"/>
                  <a:gd name="T67" fmla="*/ 7 h 1135"/>
                  <a:gd name="T68" fmla="*/ 34 w 151"/>
                  <a:gd name="T69" fmla="*/ 5 h 1135"/>
                  <a:gd name="T70" fmla="*/ 34 w 151"/>
                  <a:gd name="T71" fmla="*/ 4 h 1135"/>
                  <a:gd name="T72" fmla="*/ 34 w 151"/>
                  <a:gd name="T73" fmla="*/ 2 h 1135"/>
                  <a:gd name="T74" fmla="*/ 32 w 151"/>
                  <a:gd name="T75" fmla="*/ 1 h 1135"/>
                  <a:gd name="T76" fmla="*/ 31 w 151"/>
                  <a:gd name="T77" fmla="*/ 0 h 1135"/>
                  <a:gd name="T78" fmla="*/ 29 w 151"/>
                  <a:gd name="T79" fmla="*/ 0 h 1135"/>
                  <a:gd name="T80" fmla="*/ 27 w 151"/>
                  <a:gd name="T81" fmla="*/ 0 h 113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1"/>
                  <a:gd name="T124" fmla="*/ 0 h 1135"/>
                  <a:gd name="T125" fmla="*/ 151 w 151"/>
                  <a:gd name="T126" fmla="*/ 1135 h 113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1" h="1135">
                    <a:moveTo>
                      <a:pt x="121" y="2"/>
                    </a:moveTo>
                    <a:lnTo>
                      <a:pt x="111" y="7"/>
                    </a:lnTo>
                    <a:lnTo>
                      <a:pt x="96" y="16"/>
                    </a:lnTo>
                    <a:lnTo>
                      <a:pt x="78" y="28"/>
                    </a:lnTo>
                    <a:lnTo>
                      <a:pt x="59" y="42"/>
                    </a:lnTo>
                    <a:lnTo>
                      <a:pt x="41" y="59"/>
                    </a:lnTo>
                    <a:lnTo>
                      <a:pt x="24" y="78"/>
                    </a:lnTo>
                    <a:lnTo>
                      <a:pt x="12" y="96"/>
                    </a:lnTo>
                    <a:lnTo>
                      <a:pt x="7" y="115"/>
                    </a:lnTo>
                    <a:lnTo>
                      <a:pt x="4" y="284"/>
                    </a:lnTo>
                    <a:lnTo>
                      <a:pt x="3" y="617"/>
                    </a:lnTo>
                    <a:lnTo>
                      <a:pt x="1" y="949"/>
                    </a:lnTo>
                    <a:lnTo>
                      <a:pt x="0" y="1115"/>
                    </a:lnTo>
                    <a:lnTo>
                      <a:pt x="1" y="1123"/>
                    </a:lnTo>
                    <a:lnTo>
                      <a:pt x="7" y="1130"/>
                    </a:lnTo>
                    <a:lnTo>
                      <a:pt x="12" y="1134"/>
                    </a:lnTo>
                    <a:lnTo>
                      <a:pt x="20" y="1135"/>
                    </a:lnTo>
                    <a:lnTo>
                      <a:pt x="28" y="1134"/>
                    </a:lnTo>
                    <a:lnTo>
                      <a:pt x="34" y="1130"/>
                    </a:lnTo>
                    <a:lnTo>
                      <a:pt x="39" y="1123"/>
                    </a:lnTo>
                    <a:lnTo>
                      <a:pt x="41" y="1115"/>
                    </a:lnTo>
                    <a:lnTo>
                      <a:pt x="41" y="825"/>
                    </a:lnTo>
                    <a:lnTo>
                      <a:pt x="42" y="507"/>
                    </a:lnTo>
                    <a:lnTo>
                      <a:pt x="44" y="243"/>
                    </a:lnTo>
                    <a:lnTo>
                      <a:pt x="46" y="119"/>
                    </a:lnTo>
                    <a:lnTo>
                      <a:pt x="50" y="110"/>
                    </a:lnTo>
                    <a:lnTo>
                      <a:pt x="56" y="100"/>
                    </a:lnTo>
                    <a:lnTo>
                      <a:pt x="68" y="88"/>
                    </a:lnTo>
                    <a:lnTo>
                      <a:pt x="81" y="76"/>
                    </a:lnTo>
                    <a:lnTo>
                      <a:pt x="95" y="65"/>
                    </a:lnTo>
                    <a:lnTo>
                      <a:pt x="111" y="54"/>
                    </a:lnTo>
                    <a:lnTo>
                      <a:pt x="126" y="45"/>
                    </a:lnTo>
                    <a:lnTo>
                      <a:pt x="141" y="37"/>
                    </a:lnTo>
                    <a:lnTo>
                      <a:pt x="146" y="32"/>
                    </a:lnTo>
                    <a:lnTo>
                      <a:pt x="150" y="24"/>
                    </a:lnTo>
                    <a:lnTo>
                      <a:pt x="151" y="18"/>
                    </a:lnTo>
                    <a:lnTo>
                      <a:pt x="149" y="10"/>
                    </a:lnTo>
                    <a:lnTo>
                      <a:pt x="143" y="3"/>
                    </a:lnTo>
                    <a:lnTo>
                      <a:pt x="137" y="0"/>
                    </a:lnTo>
                    <a:lnTo>
                      <a:pt x="129" y="0"/>
                    </a:lnTo>
                    <a:lnTo>
                      <a:pt x="121" y="2"/>
                    </a:lnTo>
                    <a:close/>
                  </a:path>
                </a:pathLst>
              </a:custGeom>
              <a:solidFill>
                <a:srgbClr val="000000"/>
              </a:solidFill>
              <a:ln w="9525">
                <a:noFill/>
                <a:round/>
                <a:headEnd/>
                <a:tailEnd/>
              </a:ln>
            </p:spPr>
            <p:txBody>
              <a:bodyPr/>
              <a:lstStyle/>
              <a:p>
                <a:pPr rtl="0"/>
                <a:endParaRPr lang="en-US" sz="3800"/>
              </a:p>
            </p:txBody>
          </p:sp>
          <p:sp>
            <p:nvSpPr>
              <p:cNvPr id="41811" name="Freeform 851"/>
              <p:cNvSpPr>
                <a:spLocks/>
              </p:cNvSpPr>
              <p:nvPr/>
            </p:nvSpPr>
            <p:spPr bwMode="auto">
              <a:xfrm>
                <a:off x="485" y="2725"/>
                <a:ext cx="313" cy="71"/>
              </a:xfrm>
              <a:custGeom>
                <a:avLst/>
                <a:gdLst>
                  <a:gd name="T0" fmla="*/ 300 w 1367"/>
                  <a:gd name="T1" fmla="*/ 0 h 308"/>
                  <a:gd name="T2" fmla="*/ 9 w 1367"/>
                  <a:gd name="T3" fmla="*/ 46 h 308"/>
                  <a:gd name="T4" fmla="*/ 8 w 1367"/>
                  <a:gd name="T5" fmla="*/ 46 h 308"/>
                  <a:gd name="T6" fmla="*/ 8 w 1367"/>
                  <a:gd name="T7" fmla="*/ 46 h 308"/>
                  <a:gd name="T8" fmla="*/ 7 w 1367"/>
                  <a:gd name="T9" fmla="*/ 47 h 308"/>
                  <a:gd name="T10" fmla="*/ 6 w 1367"/>
                  <a:gd name="T11" fmla="*/ 47 h 308"/>
                  <a:gd name="T12" fmla="*/ 3 w 1367"/>
                  <a:gd name="T13" fmla="*/ 52 h 308"/>
                  <a:gd name="T14" fmla="*/ 1 w 1367"/>
                  <a:gd name="T15" fmla="*/ 55 h 308"/>
                  <a:gd name="T16" fmla="*/ 0 w 1367"/>
                  <a:gd name="T17" fmla="*/ 59 h 308"/>
                  <a:gd name="T18" fmla="*/ 0 w 1367"/>
                  <a:gd name="T19" fmla="*/ 63 h 308"/>
                  <a:gd name="T20" fmla="*/ 1 w 1367"/>
                  <a:gd name="T21" fmla="*/ 65 h 308"/>
                  <a:gd name="T22" fmla="*/ 3 w 1367"/>
                  <a:gd name="T23" fmla="*/ 67 h 308"/>
                  <a:gd name="T24" fmla="*/ 5 w 1367"/>
                  <a:gd name="T25" fmla="*/ 69 h 308"/>
                  <a:gd name="T26" fmla="*/ 7 w 1367"/>
                  <a:gd name="T27" fmla="*/ 70 h 308"/>
                  <a:gd name="T28" fmla="*/ 9 w 1367"/>
                  <a:gd name="T29" fmla="*/ 71 h 308"/>
                  <a:gd name="T30" fmla="*/ 11 w 1367"/>
                  <a:gd name="T31" fmla="*/ 71 h 308"/>
                  <a:gd name="T32" fmla="*/ 12 w 1367"/>
                  <a:gd name="T33" fmla="*/ 71 h 308"/>
                  <a:gd name="T34" fmla="*/ 13 w 1367"/>
                  <a:gd name="T35" fmla="*/ 71 h 308"/>
                  <a:gd name="T36" fmla="*/ 14 w 1367"/>
                  <a:gd name="T37" fmla="*/ 71 h 308"/>
                  <a:gd name="T38" fmla="*/ 14 w 1367"/>
                  <a:gd name="T39" fmla="*/ 71 h 308"/>
                  <a:gd name="T40" fmla="*/ 14 w 1367"/>
                  <a:gd name="T41" fmla="*/ 71 h 308"/>
                  <a:gd name="T42" fmla="*/ 14 w 1367"/>
                  <a:gd name="T43" fmla="*/ 71 h 308"/>
                  <a:gd name="T44" fmla="*/ 306 w 1367"/>
                  <a:gd name="T45" fmla="*/ 23 h 308"/>
                  <a:gd name="T46" fmla="*/ 306 w 1367"/>
                  <a:gd name="T47" fmla="*/ 23 h 308"/>
                  <a:gd name="T48" fmla="*/ 307 w 1367"/>
                  <a:gd name="T49" fmla="*/ 22 h 308"/>
                  <a:gd name="T50" fmla="*/ 308 w 1367"/>
                  <a:gd name="T51" fmla="*/ 22 h 308"/>
                  <a:gd name="T52" fmla="*/ 308 w 1367"/>
                  <a:gd name="T53" fmla="*/ 22 h 308"/>
                  <a:gd name="T54" fmla="*/ 311 w 1367"/>
                  <a:gd name="T55" fmla="*/ 19 h 308"/>
                  <a:gd name="T56" fmla="*/ 312 w 1367"/>
                  <a:gd name="T57" fmla="*/ 15 h 308"/>
                  <a:gd name="T58" fmla="*/ 313 w 1367"/>
                  <a:gd name="T59" fmla="*/ 12 h 308"/>
                  <a:gd name="T60" fmla="*/ 313 w 1367"/>
                  <a:gd name="T61" fmla="*/ 9 h 308"/>
                  <a:gd name="T62" fmla="*/ 312 w 1367"/>
                  <a:gd name="T63" fmla="*/ 7 h 308"/>
                  <a:gd name="T64" fmla="*/ 310 w 1367"/>
                  <a:gd name="T65" fmla="*/ 5 h 308"/>
                  <a:gd name="T66" fmla="*/ 309 w 1367"/>
                  <a:gd name="T67" fmla="*/ 3 h 308"/>
                  <a:gd name="T68" fmla="*/ 307 w 1367"/>
                  <a:gd name="T69" fmla="*/ 2 h 308"/>
                  <a:gd name="T70" fmla="*/ 305 w 1367"/>
                  <a:gd name="T71" fmla="*/ 1 h 308"/>
                  <a:gd name="T72" fmla="*/ 304 w 1367"/>
                  <a:gd name="T73" fmla="*/ 0 h 308"/>
                  <a:gd name="T74" fmla="*/ 303 w 1367"/>
                  <a:gd name="T75" fmla="*/ 0 h 308"/>
                  <a:gd name="T76" fmla="*/ 302 w 1367"/>
                  <a:gd name="T77" fmla="*/ 0 h 308"/>
                  <a:gd name="T78" fmla="*/ 301 w 1367"/>
                  <a:gd name="T79" fmla="*/ 0 h 308"/>
                  <a:gd name="T80" fmla="*/ 301 w 1367"/>
                  <a:gd name="T81" fmla="*/ 0 h 308"/>
                  <a:gd name="T82" fmla="*/ 301 w 1367"/>
                  <a:gd name="T83" fmla="*/ 0 h 308"/>
                  <a:gd name="T84" fmla="*/ 300 w 1367"/>
                  <a:gd name="T85" fmla="*/ 0 h 30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67"/>
                  <a:gd name="T130" fmla="*/ 0 h 308"/>
                  <a:gd name="T131" fmla="*/ 1367 w 1367"/>
                  <a:gd name="T132" fmla="*/ 308 h 30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67" h="308">
                    <a:moveTo>
                      <a:pt x="1310" y="0"/>
                    </a:moveTo>
                    <a:lnTo>
                      <a:pt x="39" y="199"/>
                    </a:lnTo>
                    <a:lnTo>
                      <a:pt x="36" y="200"/>
                    </a:lnTo>
                    <a:lnTo>
                      <a:pt x="33" y="201"/>
                    </a:lnTo>
                    <a:lnTo>
                      <a:pt x="31" y="203"/>
                    </a:lnTo>
                    <a:lnTo>
                      <a:pt x="28" y="205"/>
                    </a:lnTo>
                    <a:lnTo>
                      <a:pt x="13" y="224"/>
                    </a:lnTo>
                    <a:lnTo>
                      <a:pt x="3" y="240"/>
                    </a:lnTo>
                    <a:lnTo>
                      <a:pt x="0" y="257"/>
                    </a:lnTo>
                    <a:lnTo>
                      <a:pt x="1" y="273"/>
                    </a:lnTo>
                    <a:lnTo>
                      <a:pt x="6" y="283"/>
                    </a:lnTo>
                    <a:lnTo>
                      <a:pt x="14" y="291"/>
                    </a:lnTo>
                    <a:lnTo>
                      <a:pt x="23" y="298"/>
                    </a:lnTo>
                    <a:lnTo>
                      <a:pt x="32" y="302"/>
                    </a:lnTo>
                    <a:lnTo>
                      <a:pt x="41" y="306"/>
                    </a:lnTo>
                    <a:lnTo>
                      <a:pt x="49" y="307"/>
                    </a:lnTo>
                    <a:lnTo>
                      <a:pt x="54" y="308"/>
                    </a:lnTo>
                    <a:lnTo>
                      <a:pt x="58" y="308"/>
                    </a:lnTo>
                    <a:lnTo>
                      <a:pt x="59" y="308"/>
                    </a:lnTo>
                    <a:lnTo>
                      <a:pt x="61" y="308"/>
                    </a:lnTo>
                    <a:lnTo>
                      <a:pt x="62" y="308"/>
                    </a:lnTo>
                    <a:lnTo>
                      <a:pt x="63" y="308"/>
                    </a:lnTo>
                    <a:lnTo>
                      <a:pt x="1335" y="99"/>
                    </a:lnTo>
                    <a:lnTo>
                      <a:pt x="1337" y="99"/>
                    </a:lnTo>
                    <a:lnTo>
                      <a:pt x="1340" y="97"/>
                    </a:lnTo>
                    <a:lnTo>
                      <a:pt x="1343" y="95"/>
                    </a:lnTo>
                    <a:lnTo>
                      <a:pt x="1345" y="94"/>
                    </a:lnTo>
                    <a:lnTo>
                      <a:pt x="1357" y="81"/>
                    </a:lnTo>
                    <a:lnTo>
                      <a:pt x="1363" y="67"/>
                    </a:lnTo>
                    <a:lnTo>
                      <a:pt x="1367" y="53"/>
                    </a:lnTo>
                    <a:lnTo>
                      <a:pt x="1366" y="40"/>
                    </a:lnTo>
                    <a:lnTo>
                      <a:pt x="1362" y="30"/>
                    </a:lnTo>
                    <a:lnTo>
                      <a:pt x="1356" y="22"/>
                    </a:lnTo>
                    <a:lnTo>
                      <a:pt x="1349" y="15"/>
                    </a:lnTo>
                    <a:lnTo>
                      <a:pt x="1341" y="10"/>
                    </a:lnTo>
                    <a:lnTo>
                      <a:pt x="1333" y="5"/>
                    </a:lnTo>
                    <a:lnTo>
                      <a:pt x="1327" y="2"/>
                    </a:lnTo>
                    <a:lnTo>
                      <a:pt x="1322" y="1"/>
                    </a:lnTo>
                    <a:lnTo>
                      <a:pt x="1319" y="0"/>
                    </a:lnTo>
                    <a:lnTo>
                      <a:pt x="1316" y="0"/>
                    </a:lnTo>
                    <a:lnTo>
                      <a:pt x="1315" y="0"/>
                    </a:lnTo>
                    <a:lnTo>
                      <a:pt x="1313" y="0"/>
                    </a:lnTo>
                    <a:lnTo>
                      <a:pt x="1310" y="0"/>
                    </a:lnTo>
                    <a:close/>
                  </a:path>
                </a:pathLst>
              </a:custGeom>
              <a:solidFill>
                <a:srgbClr val="000000"/>
              </a:solidFill>
              <a:ln w="9525">
                <a:noFill/>
                <a:round/>
                <a:headEnd/>
                <a:tailEnd/>
              </a:ln>
            </p:spPr>
            <p:txBody>
              <a:bodyPr/>
              <a:lstStyle/>
              <a:p>
                <a:pPr rtl="0"/>
                <a:endParaRPr lang="en-US" sz="3800"/>
              </a:p>
            </p:txBody>
          </p:sp>
          <p:sp>
            <p:nvSpPr>
              <p:cNvPr id="41812" name="Freeform 852"/>
              <p:cNvSpPr>
                <a:spLocks/>
              </p:cNvSpPr>
              <p:nvPr/>
            </p:nvSpPr>
            <p:spPr bwMode="auto">
              <a:xfrm>
                <a:off x="494" y="2735"/>
                <a:ext cx="295" cy="52"/>
              </a:xfrm>
              <a:custGeom>
                <a:avLst/>
                <a:gdLst>
                  <a:gd name="T0" fmla="*/ 292 w 1288"/>
                  <a:gd name="T1" fmla="*/ 1 h 229"/>
                  <a:gd name="T2" fmla="*/ 295 w 1288"/>
                  <a:gd name="T3" fmla="*/ 2 h 229"/>
                  <a:gd name="T4" fmla="*/ 295 w 1288"/>
                  <a:gd name="T5" fmla="*/ 2 h 229"/>
                  <a:gd name="T6" fmla="*/ 295 w 1288"/>
                  <a:gd name="T7" fmla="*/ 2 h 229"/>
                  <a:gd name="T8" fmla="*/ 295 w 1288"/>
                  <a:gd name="T9" fmla="*/ 3 h 229"/>
                  <a:gd name="T10" fmla="*/ 294 w 1288"/>
                  <a:gd name="T11" fmla="*/ 4 h 229"/>
                  <a:gd name="T12" fmla="*/ 292 w 1288"/>
                  <a:gd name="T13" fmla="*/ 5 h 229"/>
                  <a:gd name="T14" fmla="*/ 286 w 1288"/>
                  <a:gd name="T15" fmla="*/ 6 h 229"/>
                  <a:gd name="T16" fmla="*/ 273 w 1288"/>
                  <a:gd name="T17" fmla="*/ 8 h 229"/>
                  <a:gd name="T18" fmla="*/ 257 w 1288"/>
                  <a:gd name="T19" fmla="*/ 11 h 229"/>
                  <a:gd name="T20" fmla="*/ 237 w 1288"/>
                  <a:gd name="T21" fmla="*/ 14 h 229"/>
                  <a:gd name="T22" fmla="*/ 214 w 1288"/>
                  <a:gd name="T23" fmla="*/ 18 h 229"/>
                  <a:gd name="T24" fmla="*/ 188 w 1288"/>
                  <a:gd name="T25" fmla="*/ 22 h 229"/>
                  <a:gd name="T26" fmla="*/ 162 w 1288"/>
                  <a:gd name="T27" fmla="*/ 26 h 229"/>
                  <a:gd name="T28" fmla="*/ 135 w 1288"/>
                  <a:gd name="T29" fmla="*/ 31 h 229"/>
                  <a:gd name="T30" fmla="*/ 109 w 1288"/>
                  <a:gd name="T31" fmla="*/ 35 h 229"/>
                  <a:gd name="T32" fmla="*/ 84 w 1288"/>
                  <a:gd name="T33" fmla="*/ 39 h 229"/>
                  <a:gd name="T34" fmla="*/ 61 w 1288"/>
                  <a:gd name="T35" fmla="*/ 43 h 229"/>
                  <a:gd name="T36" fmla="*/ 41 w 1288"/>
                  <a:gd name="T37" fmla="*/ 46 h 229"/>
                  <a:gd name="T38" fmla="*/ 24 w 1288"/>
                  <a:gd name="T39" fmla="*/ 49 h 229"/>
                  <a:gd name="T40" fmla="*/ 12 w 1288"/>
                  <a:gd name="T41" fmla="*/ 51 h 229"/>
                  <a:gd name="T42" fmla="*/ 6 w 1288"/>
                  <a:gd name="T43" fmla="*/ 52 h 229"/>
                  <a:gd name="T44" fmla="*/ 3 w 1288"/>
                  <a:gd name="T45" fmla="*/ 52 h 229"/>
                  <a:gd name="T46" fmla="*/ 0 w 1288"/>
                  <a:gd name="T47" fmla="*/ 51 h 229"/>
                  <a:gd name="T48" fmla="*/ 0 w 1288"/>
                  <a:gd name="T49" fmla="*/ 50 h 229"/>
                  <a:gd name="T50" fmla="*/ 0 w 1288"/>
                  <a:gd name="T51" fmla="*/ 50 h 229"/>
                  <a:gd name="T52" fmla="*/ 0 w 1288"/>
                  <a:gd name="T53" fmla="*/ 49 h 229"/>
                  <a:gd name="T54" fmla="*/ 1 w 1288"/>
                  <a:gd name="T55" fmla="*/ 47 h 229"/>
                  <a:gd name="T56" fmla="*/ 4 w 1288"/>
                  <a:gd name="T57" fmla="*/ 45 h 229"/>
                  <a:gd name="T58" fmla="*/ 11 w 1288"/>
                  <a:gd name="T59" fmla="*/ 44 h 229"/>
                  <a:gd name="T60" fmla="*/ 23 w 1288"/>
                  <a:gd name="T61" fmla="*/ 42 h 229"/>
                  <a:gd name="T62" fmla="*/ 39 w 1288"/>
                  <a:gd name="T63" fmla="*/ 39 h 229"/>
                  <a:gd name="T64" fmla="*/ 60 w 1288"/>
                  <a:gd name="T65" fmla="*/ 36 h 229"/>
                  <a:gd name="T66" fmla="*/ 83 w 1288"/>
                  <a:gd name="T67" fmla="*/ 32 h 229"/>
                  <a:gd name="T68" fmla="*/ 108 w 1288"/>
                  <a:gd name="T69" fmla="*/ 29 h 229"/>
                  <a:gd name="T70" fmla="*/ 134 w 1288"/>
                  <a:gd name="T71" fmla="*/ 25 h 229"/>
                  <a:gd name="T72" fmla="*/ 161 w 1288"/>
                  <a:gd name="T73" fmla="*/ 20 h 229"/>
                  <a:gd name="T74" fmla="*/ 187 w 1288"/>
                  <a:gd name="T75" fmla="*/ 16 h 229"/>
                  <a:gd name="T76" fmla="*/ 212 w 1288"/>
                  <a:gd name="T77" fmla="*/ 12 h 229"/>
                  <a:gd name="T78" fmla="*/ 235 w 1288"/>
                  <a:gd name="T79" fmla="*/ 9 h 229"/>
                  <a:gd name="T80" fmla="*/ 255 w 1288"/>
                  <a:gd name="T81" fmla="*/ 6 h 229"/>
                  <a:gd name="T82" fmla="*/ 272 w 1288"/>
                  <a:gd name="T83" fmla="*/ 3 h 229"/>
                  <a:gd name="T84" fmla="*/ 284 w 1288"/>
                  <a:gd name="T85" fmla="*/ 1 h 229"/>
                  <a:gd name="T86" fmla="*/ 290 w 1288"/>
                  <a:gd name="T87" fmla="*/ 0 h 22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88"/>
                  <a:gd name="T133" fmla="*/ 0 h 229"/>
                  <a:gd name="T134" fmla="*/ 1288 w 1288"/>
                  <a:gd name="T135" fmla="*/ 229 h 22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88" h="229">
                    <a:moveTo>
                      <a:pt x="1272" y="0"/>
                    </a:moveTo>
                    <a:lnTo>
                      <a:pt x="1277" y="3"/>
                    </a:lnTo>
                    <a:lnTo>
                      <a:pt x="1283" y="5"/>
                    </a:lnTo>
                    <a:lnTo>
                      <a:pt x="1287" y="8"/>
                    </a:lnTo>
                    <a:lnTo>
                      <a:pt x="1288" y="11"/>
                    </a:lnTo>
                    <a:lnTo>
                      <a:pt x="1288" y="12"/>
                    </a:lnTo>
                    <a:lnTo>
                      <a:pt x="1287" y="14"/>
                    </a:lnTo>
                    <a:lnTo>
                      <a:pt x="1284" y="17"/>
                    </a:lnTo>
                    <a:lnTo>
                      <a:pt x="1281" y="21"/>
                    </a:lnTo>
                    <a:lnTo>
                      <a:pt x="1276" y="22"/>
                    </a:lnTo>
                    <a:lnTo>
                      <a:pt x="1264" y="24"/>
                    </a:lnTo>
                    <a:lnTo>
                      <a:pt x="1248" y="26"/>
                    </a:lnTo>
                    <a:lnTo>
                      <a:pt x="1223" y="30"/>
                    </a:lnTo>
                    <a:lnTo>
                      <a:pt x="1194" y="35"/>
                    </a:lnTo>
                    <a:lnTo>
                      <a:pt x="1160" y="41"/>
                    </a:lnTo>
                    <a:lnTo>
                      <a:pt x="1121" y="47"/>
                    </a:lnTo>
                    <a:lnTo>
                      <a:pt x="1080" y="55"/>
                    </a:lnTo>
                    <a:lnTo>
                      <a:pt x="1033" y="63"/>
                    </a:lnTo>
                    <a:lnTo>
                      <a:pt x="985" y="70"/>
                    </a:lnTo>
                    <a:lnTo>
                      <a:pt x="933" y="78"/>
                    </a:lnTo>
                    <a:lnTo>
                      <a:pt x="878" y="87"/>
                    </a:lnTo>
                    <a:lnTo>
                      <a:pt x="822" y="96"/>
                    </a:lnTo>
                    <a:lnTo>
                      <a:pt x="765" y="107"/>
                    </a:lnTo>
                    <a:lnTo>
                      <a:pt x="707" y="116"/>
                    </a:lnTo>
                    <a:lnTo>
                      <a:pt x="649" y="125"/>
                    </a:lnTo>
                    <a:lnTo>
                      <a:pt x="590" y="135"/>
                    </a:lnTo>
                    <a:lnTo>
                      <a:pt x="532" y="145"/>
                    </a:lnTo>
                    <a:lnTo>
                      <a:pt x="475" y="154"/>
                    </a:lnTo>
                    <a:lnTo>
                      <a:pt x="420" y="163"/>
                    </a:lnTo>
                    <a:lnTo>
                      <a:pt x="365" y="172"/>
                    </a:lnTo>
                    <a:lnTo>
                      <a:pt x="314" y="181"/>
                    </a:lnTo>
                    <a:lnTo>
                      <a:pt x="265" y="189"/>
                    </a:lnTo>
                    <a:lnTo>
                      <a:pt x="219" y="197"/>
                    </a:lnTo>
                    <a:lnTo>
                      <a:pt x="177" y="203"/>
                    </a:lnTo>
                    <a:lnTo>
                      <a:pt x="139" y="210"/>
                    </a:lnTo>
                    <a:lnTo>
                      <a:pt x="106" y="215"/>
                    </a:lnTo>
                    <a:lnTo>
                      <a:pt x="78" y="220"/>
                    </a:lnTo>
                    <a:lnTo>
                      <a:pt x="54" y="224"/>
                    </a:lnTo>
                    <a:lnTo>
                      <a:pt x="37" y="226"/>
                    </a:lnTo>
                    <a:lnTo>
                      <a:pt x="26" y="228"/>
                    </a:lnTo>
                    <a:lnTo>
                      <a:pt x="22" y="229"/>
                    </a:lnTo>
                    <a:lnTo>
                      <a:pt x="14" y="228"/>
                    </a:lnTo>
                    <a:lnTo>
                      <a:pt x="7" y="225"/>
                    </a:lnTo>
                    <a:lnTo>
                      <a:pt x="2" y="223"/>
                    </a:lnTo>
                    <a:lnTo>
                      <a:pt x="0" y="220"/>
                    </a:lnTo>
                    <a:lnTo>
                      <a:pt x="0" y="219"/>
                    </a:lnTo>
                    <a:lnTo>
                      <a:pt x="0" y="216"/>
                    </a:lnTo>
                    <a:lnTo>
                      <a:pt x="2" y="212"/>
                    </a:lnTo>
                    <a:lnTo>
                      <a:pt x="6" y="206"/>
                    </a:lnTo>
                    <a:lnTo>
                      <a:pt x="13" y="198"/>
                    </a:lnTo>
                    <a:lnTo>
                      <a:pt x="18" y="197"/>
                    </a:lnTo>
                    <a:lnTo>
                      <a:pt x="29" y="195"/>
                    </a:lnTo>
                    <a:lnTo>
                      <a:pt x="46" y="193"/>
                    </a:lnTo>
                    <a:lnTo>
                      <a:pt x="70" y="189"/>
                    </a:lnTo>
                    <a:lnTo>
                      <a:pt x="100" y="184"/>
                    </a:lnTo>
                    <a:lnTo>
                      <a:pt x="134" y="178"/>
                    </a:lnTo>
                    <a:lnTo>
                      <a:pt x="171" y="173"/>
                    </a:lnTo>
                    <a:lnTo>
                      <a:pt x="214" y="167"/>
                    </a:lnTo>
                    <a:lnTo>
                      <a:pt x="260" y="159"/>
                    </a:lnTo>
                    <a:lnTo>
                      <a:pt x="309" y="151"/>
                    </a:lnTo>
                    <a:lnTo>
                      <a:pt x="361" y="143"/>
                    </a:lnTo>
                    <a:lnTo>
                      <a:pt x="415" y="134"/>
                    </a:lnTo>
                    <a:lnTo>
                      <a:pt x="471" y="126"/>
                    </a:lnTo>
                    <a:lnTo>
                      <a:pt x="528" y="117"/>
                    </a:lnTo>
                    <a:lnTo>
                      <a:pt x="585" y="108"/>
                    </a:lnTo>
                    <a:lnTo>
                      <a:pt x="644" y="99"/>
                    </a:lnTo>
                    <a:lnTo>
                      <a:pt x="702" y="90"/>
                    </a:lnTo>
                    <a:lnTo>
                      <a:pt x="761" y="81"/>
                    </a:lnTo>
                    <a:lnTo>
                      <a:pt x="817" y="72"/>
                    </a:lnTo>
                    <a:lnTo>
                      <a:pt x="873" y="63"/>
                    </a:lnTo>
                    <a:lnTo>
                      <a:pt x="926" y="55"/>
                    </a:lnTo>
                    <a:lnTo>
                      <a:pt x="978" y="46"/>
                    </a:lnTo>
                    <a:lnTo>
                      <a:pt x="1028" y="38"/>
                    </a:lnTo>
                    <a:lnTo>
                      <a:pt x="1073" y="31"/>
                    </a:lnTo>
                    <a:lnTo>
                      <a:pt x="1115" y="25"/>
                    </a:lnTo>
                    <a:lnTo>
                      <a:pt x="1154" y="18"/>
                    </a:lnTo>
                    <a:lnTo>
                      <a:pt x="1186" y="13"/>
                    </a:lnTo>
                    <a:lnTo>
                      <a:pt x="1216" y="9"/>
                    </a:lnTo>
                    <a:lnTo>
                      <a:pt x="1238" y="5"/>
                    </a:lnTo>
                    <a:lnTo>
                      <a:pt x="1257" y="3"/>
                    </a:lnTo>
                    <a:lnTo>
                      <a:pt x="1268" y="1"/>
                    </a:lnTo>
                    <a:lnTo>
                      <a:pt x="1272" y="0"/>
                    </a:lnTo>
                    <a:close/>
                  </a:path>
                </a:pathLst>
              </a:custGeom>
              <a:solidFill>
                <a:srgbClr val="C0C0C0"/>
              </a:solidFill>
              <a:ln w="9525">
                <a:noFill/>
                <a:round/>
                <a:headEnd/>
                <a:tailEnd/>
              </a:ln>
            </p:spPr>
            <p:txBody>
              <a:bodyPr/>
              <a:lstStyle/>
              <a:p>
                <a:pPr rtl="0"/>
                <a:endParaRPr lang="en-US" sz="3800"/>
              </a:p>
            </p:txBody>
          </p:sp>
          <p:sp>
            <p:nvSpPr>
              <p:cNvPr id="41813" name="Freeform 853"/>
              <p:cNvSpPr>
                <a:spLocks/>
              </p:cNvSpPr>
              <p:nvPr/>
            </p:nvSpPr>
            <p:spPr bwMode="auto">
              <a:xfrm>
                <a:off x="487" y="2770"/>
                <a:ext cx="77" cy="108"/>
              </a:xfrm>
              <a:custGeom>
                <a:avLst/>
                <a:gdLst>
                  <a:gd name="T0" fmla="*/ 69 w 336"/>
                  <a:gd name="T1" fmla="*/ 2 h 471"/>
                  <a:gd name="T2" fmla="*/ 1 w 336"/>
                  <a:gd name="T3" fmla="*/ 101 h 471"/>
                  <a:gd name="T4" fmla="*/ 0 w 336"/>
                  <a:gd name="T5" fmla="*/ 103 h 471"/>
                  <a:gd name="T6" fmla="*/ 0 w 336"/>
                  <a:gd name="T7" fmla="*/ 104 h 471"/>
                  <a:gd name="T8" fmla="*/ 1 w 336"/>
                  <a:gd name="T9" fmla="*/ 106 h 471"/>
                  <a:gd name="T10" fmla="*/ 2 w 336"/>
                  <a:gd name="T11" fmla="*/ 107 h 471"/>
                  <a:gd name="T12" fmla="*/ 4 w 336"/>
                  <a:gd name="T13" fmla="*/ 108 h 471"/>
                  <a:gd name="T14" fmla="*/ 5 w 336"/>
                  <a:gd name="T15" fmla="*/ 108 h 471"/>
                  <a:gd name="T16" fmla="*/ 7 w 336"/>
                  <a:gd name="T17" fmla="*/ 107 h 471"/>
                  <a:gd name="T18" fmla="*/ 8 w 336"/>
                  <a:gd name="T19" fmla="*/ 106 h 471"/>
                  <a:gd name="T20" fmla="*/ 76 w 336"/>
                  <a:gd name="T21" fmla="*/ 7 h 471"/>
                  <a:gd name="T22" fmla="*/ 77 w 336"/>
                  <a:gd name="T23" fmla="*/ 5 h 471"/>
                  <a:gd name="T24" fmla="*/ 77 w 336"/>
                  <a:gd name="T25" fmla="*/ 4 h 471"/>
                  <a:gd name="T26" fmla="*/ 76 w 336"/>
                  <a:gd name="T27" fmla="*/ 2 h 471"/>
                  <a:gd name="T28" fmla="*/ 75 w 336"/>
                  <a:gd name="T29" fmla="*/ 1 h 471"/>
                  <a:gd name="T30" fmla="*/ 73 w 336"/>
                  <a:gd name="T31" fmla="*/ 0 h 471"/>
                  <a:gd name="T32" fmla="*/ 72 w 336"/>
                  <a:gd name="T33" fmla="*/ 0 h 471"/>
                  <a:gd name="T34" fmla="*/ 70 w 336"/>
                  <a:gd name="T35" fmla="*/ 1 h 471"/>
                  <a:gd name="T36" fmla="*/ 69 w 336"/>
                  <a:gd name="T37" fmla="*/ 2 h 4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6"/>
                  <a:gd name="T58" fmla="*/ 0 h 471"/>
                  <a:gd name="T59" fmla="*/ 336 w 336"/>
                  <a:gd name="T60" fmla="*/ 471 h 47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6" h="471">
                    <a:moveTo>
                      <a:pt x="300" y="8"/>
                    </a:moveTo>
                    <a:lnTo>
                      <a:pt x="3" y="441"/>
                    </a:lnTo>
                    <a:lnTo>
                      <a:pt x="0" y="449"/>
                    </a:lnTo>
                    <a:lnTo>
                      <a:pt x="0" y="455"/>
                    </a:lnTo>
                    <a:lnTo>
                      <a:pt x="3" y="463"/>
                    </a:lnTo>
                    <a:lnTo>
                      <a:pt x="8" y="468"/>
                    </a:lnTo>
                    <a:lnTo>
                      <a:pt x="16" y="471"/>
                    </a:lnTo>
                    <a:lnTo>
                      <a:pt x="22" y="471"/>
                    </a:lnTo>
                    <a:lnTo>
                      <a:pt x="30" y="468"/>
                    </a:lnTo>
                    <a:lnTo>
                      <a:pt x="35" y="463"/>
                    </a:lnTo>
                    <a:lnTo>
                      <a:pt x="332" y="31"/>
                    </a:lnTo>
                    <a:lnTo>
                      <a:pt x="335" y="23"/>
                    </a:lnTo>
                    <a:lnTo>
                      <a:pt x="336" y="16"/>
                    </a:lnTo>
                    <a:lnTo>
                      <a:pt x="332" y="9"/>
                    </a:lnTo>
                    <a:lnTo>
                      <a:pt x="327" y="3"/>
                    </a:lnTo>
                    <a:lnTo>
                      <a:pt x="319" y="0"/>
                    </a:lnTo>
                    <a:lnTo>
                      <a:pt x="313" y="0"/>
                    </a:lnTo>
                    <a:lnTo>
                      <a:pt x="305" y="3"/>
                    </a:lnTo>
                    <a:lnTo>
                      <a:pt x="300" y="8"/>
                    </a:lnTo>
                    <a:close/>
                  </a:path>
                </a:pathLst>
              </a:custGeom>
              <a:solidFill>
                <a:srgbClr val="000000"/>
              </a:solidFill>
              <a:ln w="9525">
                <a:noFill/>
                <a:round/>
                <a:headEnd/>
                <a:tailEnd/>
              </a:ln>
            </p:spPr>
            <p:txBody>
              <a:bodyPr/>
              <a:lstStyle/>
              <a:p>
                <a:pPr rtl="0"/>
                <a:endParaRPr lang="en-US" sz="3800"/>
              </a:p>
            </p:txBody>
          </p:sp>
          <p:sp>
            <p:nvSpPr>
              <p:cNvPr id="41814" name="Freeform 854"/>
              <p:cNvSpPr>
                <a:spLocks/>
              </p:cNvSpPr>
              <p:nvPr/>
            </p:nvSpPr>
            <p:spPr bwMode="auto">
              <a:xfrm>
                <a:off x="669" y="2992"/>
                <a:ext cx="27" cy="19"/>
              </a:xfrm>
              <a:custGeom>
                <a:avLst/>
                <a:gdLst>
                  <a:gd name="T0" fmla="*/ 0 w 119"/>
                  <a:gd name="T1" fmla="*/ 10 h 85"/>
                  <a:gd name="T2" fmla="*/ 0 w 119"/>
                  <a:gd name="T3" fmla="*/ 12 h 85"/>
                  <a:gd name="T4" fmla="*/ 1 w 119"/>
                  <a:gd name="T5" fmla="*/ 13 h 85"/>
                  <a:gd name="T6" fmla="*/ 2 w 119"/>
                  <a:gd name="T7" fmla="*/ 15 h 85"/>
                  <a:gd name="T8" fmla="*/ 4 w 119"/>
                  <a:gd name="T9" fmla="*/ 17 h 85"/>
                  <a:gd name="T10" fmla="*/ 6 w 119"/>
                  <a:gd name="T11" fmla="*/ 18 h 85"/>
                  <a:gd name="T12" fmla="*/ 8 w 119"/>
                  <a:gd name="T13" fmla="*/ 19 h 85"/>
                  <a:gd name="T14" fmla="*/ 11 w 119"/>
                  <a:gd name="T15" fmla="*/ 19 h 85"/>
                  <a:gd name="T16" fmla="*/ 14 w 119"/>
                  <a:gd name="T17" fmla="*/ 19 h 85"/>
                  <a:gd name="T18" fmla="*/ 16 w 119"/>
                  <a:gd name="T19" fmla="*/ 19 h 85"/>
                  <a:gd name="T20" fmla="*/ 19 w 119"/>
                  <a:gd name="T21" fmla="*/ 19 h 85"/>
                  <a:gd name="T22" fmla="*/ 21 w 119"/>
                  <a:gd name="T23" fmla="*/ 18 h 85"/>
                  <a:gd name="T24" fmla="*/ 23 w 119"/>
                  <a:gd name="T25" fmla="*/ 17 h 85"/>
                  <a:gd name="T26" fmla="*/ 25 w 119"/>
                  <a:gd name="T27" fmla="*/ 15 h 85"/>
                  <a:gd name="T28" fmla="*/ 26 w 119"/>
                  <a:gd name="T29" fmla="*/ 13 h 85"/>
                  <a:gd name="T30" fmla="*/ 27 w 119"/>
                  <a:gd name="T31" fmla="*/ 12 h 85"/>
                  <a:gd name="T32" fmla="*/ 27 w 119"/>
                  <a:gd name="T33" fmla="*/ 10 h 85"/>
                  <a:gd name="T34" fmla="*/ 27 w 119"/>
                  <a:gd name="T35" fmla="*/ 7 h 85"/>
                  <a:gd name="T36" fmla="*/ 26 w 119"/>
                  <a:gd name="T37" fmla="*/ 6 h 85"/>
                  <a:gd name="T38" fmla="*/ 25 w 119"/>
                  <a:gd name="T39" fmla="*/ 4 h 85"/>
                  <a:gd name="T40" fmla="*/ 23 w 119"/>
                  <a:gd name="T41" fmla="*/ 2 h 85"/>
                  <a:gd name="T42" fmla="*/ 21 w 119"/>
                  <a:gd name="T43" fmla="*/ 1 h 85"/>
                  <a:gd name="T44" fmla="*/ 19 w 119"/>
                  <a:gd name="T45" fmla="*/ 0 h 85"/>
                  <a:gd name="T46" fmla="*/ 16 w 119"/>
                  <a:gd name="T47" fmla="*/ 0 h 85"/>
                  <a:gd name="T48" fmla="*/ 14 w 119"/>
                  <a:gd name="T49" fmla="*/ 0 h 85"/>
                  <a:gd name="T50" fmla="*/ 11 w 119"/>
                  <a:gd name="T51" fmla="*/ 0 h 85"/>
                  <a:gd name="T52" fmla="*/ 8 w 119"/>
                  <a:gd name="T53" fmla="*/ 0 h 85"/>
                  <a:gd name="T54" fmla="*/ 6 w 119"/>
                  <a:gd name="T55" fmla="*/ 1 h 85"/>
                  <a:gd name="T56" fmla="*/ 4 w 119"/>
                  <a:gd name="T57" fmla="*/ 2 h 85"/>
                  <a:gd name="T58" fmla="*/ 2 w 119"/>
                  <a:gd name="T59" fmla="*/ 4 h 85"/>
                  <a:gd name="T60" fmla="*/ 1 w 119"/>
                  <a:gd name="T61" fmla="*/ 6 h 85"/>
                  <a:gd name="T62" fmla="*/ 0 w 119"/>
                  <a:gd name="T63" fmla="*/ 7 h 85"/>
                  <a:gd name="T64" fmla="*/ 0 w 119"/>
                  <a:gd name="T65" fmla="*/ 10 h 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9"/>
                  <a:gd name="T100" fmla="*/ 0 h 85"/>
                  <a:gd name="T101" fmla="*/ 119 w 119"/>
                  <a:gd name="T102" fmla="*/ 85 h 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9" h="85">
                    <a:moveTo>
                      <a:pt x="0" y="43"/>
                    </a:moveTo>
                    <a:lnTo>
                      <a:pt x="2" y="52"/>
                    </a:lnTo>
                    <a:lnTo>
                      <a:pt x="6" y="59"/>
                    </a:lnTo>
                    <a:lnTo>
                      <a:pt x="11" y="67"/>
                    </a:lnTo>
                    <a:lnTo>
                      <a:pt x="17" y="74"/>
                    </a:lnTo>
                    <a:lnTo>
                      <a:pt x="26" y="79"/>
                    </a:lnTo>
                    <a:lnTo>
                      <a:pt x="37" y="83"/>
                    </a:lnTo>
                    <a:lnTo>
                      <a:pt x="49" y="84"/>
                    </a:lnTo>
                    <a:lnTo>
                      <a:pt x="60" y="85"/>
                    </a:lnTo>
                    <a:lnTo>
                      <a:pt x="72" y="84"/>
                    </a:lnTo>
                    <a:lnTo>
                      <a:pt x="84" y="83"/>
                    </a:lnTo>
                    <a:lnTo>
                      <a:pt x="93" y="79"/>
                    </a:lnTo>
                    <a:lnTo>
                      <a:pt x="102" y="74"/>
                    </a:lnTo>
                    <a:lnTo>
                      <a:pt x="108" y="67"/>
                    </a:lnTo>
                    <a:lnTo>
                      <a:pt x="114" y="59"/>
                    </a:lnTo>
                    <a:lnTo>
                      <a:pt x="118" y="52"/>
                    </a:lnTo>
                    <a:lnTo>
                      <a:pt x="119" y="43"/>
                    </a:lnTo>
                    <a:lnTo>
                      <a:pt x="118" y="33"/>
                    </a:lnTo>
                    <a:lnTo>
                      <a:pt x="114" y="26"/>
                    </a:lnTo>
                    <a:lnTo>
                      <a:pt x="108" y="18"/>
                    </a:lnTo>
                    <a:lnTo>
                      <a:pt x="102" y="11"/>
                    </a:lnTo>
                    <a:lnTo>
                      <a:pt x="93" y="6"/>
                    </a:lnTo>
                    <a:lnTo>
                      <a:pt x="84" y="2"/>
                    </a:lnTo>
                    <a:lnTo>
                      <a:pt x="72" y="1"/>
                    </a:lnTo>
                    <a:lnTo>
                      <a:pt x="60" y="0"/>
                    </a:lnTo>
                    <a:lnTo>
                      <a:pt x="49" y="1"/>
                    </a:lnTo>
                    <a:lnTo>
                      <a:pt x="37" y="2"/>
                    </a:lnTo>
                    <a:lnTo>
                      <a:pt x="26" y="6"/>
                    </a:lnTo>
                    <a:lnTo>
                      <a:pt x="17" y="11"/>
                    </a:lnTo>
                    <a:lnTo>
                      <a:pt x="11" y="18"/>
                    </a:lnTo>
                    <a:lnTo>
                      <a:pt x="6" y="26"/>
                    </a:lnTo>
                    <a:lnTo>
                      <a:pt x="2" y="33"/>
                    </a:lnTo>
                    <a:lnTo>
                      <a:pt x="0" y="43"/>
                    </a:lnTo>
                    <a:close/>
                  </a:path>
                </a:pathLst>
              </a:custGeom>
              <a:solidFill>
                <a:srgbClr val="000000"/>
              </a:solidFill>
              <a:ln w="9525">
                <a:noFill/>
                <a:round/>
                <a:headEnd/>
                <a:tailEnd/>
              </a:ln>
            </p:spPr>
            <p:txBody>
              <a:bodyPr/>
              <a:lstStyle/>
              <a:p>
                <a:pPr rtl="0"/>
                <a:endParaRPr lang="en-US" sz="3800"/>
              </a:p>
            </p:txBody>
          </p:sp>
          <p:sp>
            <p:nvSpPr>
              <p:cNvPr id="41815" name="Freeform 855"/>
              <p:cNvSpPr>
                <a:spLocks/>
              </p:cNvSpPr>
              <p:nvPr/>
            </p:nvSpPr>
            <p:spPr bwMode="auto">
              <a:xfrm>
                <a:off x="351" y="2992"/>
                <a:ext cx="27" cy="19"/>
              </a:xfrm>
              <a:custGeom>
                <a:avLst/>
                <a:gdLst>
                  <a:gd name="T0" fmla="*/ 0 w 119"/>
                  <a:gd name="T1" fmla="*/ 10 h 84"/>
                  <a:gd name="T2" fmla="*/ 0 w 119"/>
                  <a:gd name="T3" fmla="*/ 12 h 84"/>
                  <a:gd name="T4" fmla="*/ 1 w 119"/>
                  <a:gd name="T5" fmla="*/ 13 h 84"/>
                  <a:gd name="T6" fmla="*/ 2 w 119"/>
                  <a:gd name="T7" fmla="*/ 15 h 84"/>
                  <a:gd name="T8" fmla="*/ 4 w 119"/>
                  <a:gd name="T9" fmla="*/ 16 h 84"/>
                  <a:gd name="T10" fmla="*/ 6 w 119"/>
                  <a:gd name="T11" fmla="*/ 18 h 84"/>
                  <a:gd name="T12" fmla="*/ 8 w 119"/>
                  <a:gd name="T13" fmla="*/ 19 h 84"/>
                  <a:gd name="T14" fmla="*/ 11 w 119"/>
                  <a:gd name="T15" fmla="*/ 19 h 84"/>
                  <a:gd name="T16" fmla="*/ 13 w 119"/>
                  <a:gd name="T17" fmla="*/ 19 h 84"/>
                  <a:gd name="T18" fmla="*/ 16 w 119"/>
                  <a:gd name="T19" fmla="*/ 19 h 84"/>
                  <a:gd name="T20" fmla="*/ 19 w 119"/>
                  <a:gd name="T21" fmla="*/ 19 h 84"/>
                  <a:gd name="T22" fmla="*/ 21 w 119"/>
                  <a:gd name="T23" fmla="*/ 18 h 84"/>
                  <a:gd name="T24" fmla="*/ 23 w 119"/>
                  <a:gd name="T25" fmla="*/ 16 h 84"/>
                  <a:gd name="T26" fmla="*/ 25 w 119"/>
                  <a:gd name="T27" fmla="*/ 15 h 84"/>
                  <a:gd name="T28" fmla="*/ 26 w 119"/>
                  <a:gd name="T29" fmla="*/ 13 h 84"/>
                  <a:gd name="T30" fmla="*/ 27 w 119"/>
                  <a:gd name="T31" fmla="*/ 12 h 84"/>
                  <a:gd name="T32" fmla="*/ 27 w 119"/>
                  <a:gd name="T33" fmla="*/ 10 h 84"/>
                  <a:gd name="T34" fmla="*/ 27 w 119"/>
                  <a:gd name="T35" fmla="*/ 7 h 84"/>
                  <a:gd name="T36" fmla="*/ 26 w 119"/>
                  <a:gd name="T37" fmla="*/ 6 h 84"/>
                  <a:gd name="T38" fmla="*/ 25 w 119"/>
                  <a:gd name="T39" fmla="*/ 4 h 84"/>
                  <a:gd name="T40" fmla="*/ 23 w 119"/>
                  <a:gd name="T41" fmla="*/ 2 h 84"/>
                  <a:gd name="T42" fmla="*/ 21 w 119"/>
                  <a:gd name="T43" fmla="*/ 1 h 84"/>
                  <a:gd name="T44" fmla="*/ 19 w 119"/>
                  <a:gd name="T45" fmla="*/ 0 h 84"/>
                  <a:gd name="T46" fmla="*/ 16 w 119"/>
                  <a:gd name="T47" fmla="*/ 0 h 84"/>
                  <a:gd name="T48" fmla="*/ 13 w 119"/>
                  <a:gd name="T49" fmla="*/ 0 h 84"/>
                  <a:gd name="T50" fmla="*/ 11 w 119"/>
                  <a:gd name="T51" fmla="*/ 0 h 84"/>
                  <a:gd name="T52" fmla="*/ 8 w 119"/>
                  <a:gd name="T53" fmla="*/ 0 h 84"/>
                  <a:gd name="T54" fmla="*/ 6 w 119"/>
                  <a:gd name="T55" fmla="*/ 1 h 84"/>
                  <a:gd name="T56" fmla="*/ 4 w 119"/>
                  <a:gd name="T57" fmla="*/ 2 h 84"/>
                  <a:gd name="T58" fmla="*/ 2 w 119"/>
                  <a:gd name="T59" fmla="*/ 4 h 84"/>
                  <a:gd name="T60" fmla="*/ 1 w 119"/>
                  <a:gd name="T61" fmla="*/ 6 h 84"/>
                  <a:gd name="T62" fmla="*/ 0 w 119"/>
                  <a:gd name="T63" fmla="*/ 7 h 84"/>
                  <a:gd name="T64" fmla="*/ 0 w 119"/>
                  <a:gd name="T65" fmla="*/ 10 h 8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9"/>
                  <a:gd name="T100" fmla="*/ 0 h 84"/>
                  <a:gd name="T101" fmla="*/ 119 w 119"/>
                  <a:gd name="T102" fmla="*/ 84 h 8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9" h="84">
                    <a:moveTo>
                      <a:pt x="0" y="43"/>
                    </a:moveTo>
                    <a:lnTo>
                      <a:pt x="2" y="52"/>
                    </a:lnTo>
                    <a:lnTo>
                      <a:pt x="6" y="59"/>
                    </a:lnTo>
                    <a:lnTo>
                      <a:pt x="11" y="66"/>
                    </a:lnTo>
                    <a:lnTo>
                      <a:pt x="17" y="72"/>
                    </a:lnTo>
                    <a:lnTo>
                      <a:pt x="26" y="78"/>
                    </a:lnTo>
                    <a:lnTo>
                      <a:pt x="35" y="82"/>
                    </a:lnTo>
                    <a:lnTo>
                      <a:pt x="47" y="83"/>
                    </a:lnTo>
                    <a:lnTo>
                      <a:pt x="59" y="84"/>
                    </a:lnTo>
                    <a:lnTo>
                      <a:pt x="71" y="83"/>
                    </a:lnTo>
                    <a:lnTo>
                      <a:pt x="82" y="82"/>
                    </a:lnTo>
                    <a:lnTo>
                      <a:pt x="93" y="78"/>
                    </a:lnTo>
                    <a:lnTo>
                      <a:pt x="102" y="72"/>
                    </a:lnTo>
                    <a:lnTo>
                      <a:pt x="108" y="66"/>
                    </a:lnTo>
                    <a:lnTo>
                      <a:pt x="114" y="59"/>
                    </a:lnTo>
                    <a:lnTo>
                      <a:pt x="117" y="52"/>
                    </a:lnTo>
                    <a:lnTo>
                      <a:pt x="119" y="43"/>
                    </a:lnTo>
                    <a:lnTo>
                      <a:pt x="117" y="33"/>
                    </a:lnTo>
                    <a:lnTo>
                      <a:pt x="114" y="26"/>
                    </a:lnTo>
                    <a:lnTo>
                      <a:pt x="108" y="18"/>
                    </a:lnTo>
                    <a:lnTo>
                      <a:pt x="102" y="11"/>
                    </a:lnTo>
                    <a:lnTo>
                      <a:pt x="93" y="6"/>
                    </a:lnTo>
                    <a:lnTo>
                      <a:pt x="82" y="2"/>
                    </a:lnTo>
                    <a:lnTo>
                      <a:pt x="71" y="1"/>
                    </a:lnTo>
                    <a:lnTo>
                      <a:pt x="59" y="0"/>
                    </a:lnTo>
                    <a:lnTo>
                      <a:pt x="47" y="1"/>
                    </a:lnTo>
                    <a:lnTo>
                      <a:pt x="35" y="2"/>
                    </a:lnTo>
                    <a:lnTo>
                      <a:pt x="26" y="6"/>
                    </a:lnTo>
                    <a:lnTo>
                      <a:pt x="17" y="11"/>
                    </a:lnTo>
                    <a:lnTo>
                      <a:pt x="11" y="18"/>
                    </a:lnTo>
                    <a:lnTo>
                      <a:pt x="6" y="26"/>
                    </a:lnTo>
                    <a:lnTo>
                      <a:pt x="2" y="33"/>
                    </a:lnTo>
                    <a:lnTo>
                      <a:pt x="0" y="43"/>
                    </a:lnTo>
                    <a:close/>
                  </a:path>
                </a:pathLst>
              </a:custGeom>
              <a:solidFill>
                <a:srgbClr val="000000"/>
              </a:solidFill>
              <a:ln w="9525">
                <a:noFill/>
                <a:round/>
                <a:headEnd/>
                <a:tailEnd/>
              </a:ln>
            </p:spPr>
            <p:txBody>
              <a:bodyPr/>
              <a:lstStyle/>
              <a:p>
                <a:pPr rtl="0"/>
                <a:endParaRPr lang="en-US" sz="3800"/>
              </a:p>
            </p:txBody>
          </p:sp>
          <p:sp>
            <p:nvSpPr>
              <p:cNvPr id="41816" name="Freeform 856"/>
              <p:cNvSpPr>
                <a:spLocks/>
              </p:cNvSpPr>
              <p:nvPr/>
            </p:nvSpPr>
            <p:spPr bwMode="auto">
              <a:xfrm>
                <a:off x="786" y="2993"/>
                <a:ext cx="27" cy="19"/>
              </a:xfrm>
              <a:custGeom>
                <a:avLst/>
                <a:gdLst>
                  <a:gd name="T0" fmla="*/ 0 w 118"/>
                  <a:gd name="T1" fmla="*/ 9 h 84"/>
                  <a:gd name="T2" fmla="*/ 0 w 118"/>
                  <a:gd name="T3" fmla="*/ 11 h 84"/>
                  <a:gd name="T4" fmla="*/ 1 w 118"/>
                  <a:gd name="T5" fmla="*/ 13 h 84"/>
                  <a:gd name="T6" fmla="*/ 2 w 118"/>
                  <a:gd name="T7" fmla="*/ 15 h 84"/>
                  <a:gd name="T8" fmla="*/ 4 w 118"/>
                  <a:gd name="T9" fmla="*/ 16 h 84"/>
                  <a:gd name="T10" fmla="*/ 6 w 118"/>
                  <a:gd name="T11" fmla="*/ 18 h 84"/>
                  <a:gd name="T12" fmla="*/ 8 w 118"/>
                  <a:gd name="T13" fmla="*/ 18 h 84"/>
                  <a:gd name="T14" fmla="*/ 11 w 118"/>
                  <a:gd name="T15" fmla="*/ 19 h 84"/>
                  <a:gd name="T16" fmla="*/ 13 w 118"/>
                  <a:gd name="T17" fmla="*/ 19 h 84"/>
                  <a:gd name="T18" fmla="*/ 16 w 118"/>
                  <a:gd name="T19" fmla="*/ 19 h 84"/>
                  <a:gd name="T20" fmla="*/ 19 w 118"/>
                  <a:gd name="T21" fmla="*/ 18 h 84"/>
                  <a:gd name="T22" fmla="*/ 21 w 118"/>
                  <a:gd name="T23" fmla="*/ 18 h 84"/>
                  <a:gd name="T24" fmla="*/ 23 w 118"/>
                  <a:gd name="T25" fmla="*/ 16 h 84"/>
                  <a:gd name="T26" fmla="*/ 25 w 118"/>
                  <a:gd name="T27" fmla="*/ 15 h 84"/>
                  <a:gd name="T28" fmla="*/ 26 w 118"/>
                  <a:gd name="T29" fmla="*/ 13 h 84"/>
                  <a:gd name="T30" fmla="*/ 27 w 118"/>
                  <a:gd name="T31" fmla="*/ 11 h 84"/>
                  <a:gd name="T32" fmla="*/ 27 w 118"/>
                  <a:gd name="T33" fmla="*/ 9 h 84"/>
                  <a:gd name="T34" fmla="*/ 27 w 118"/>
                  <a:gd name="T35" fmla="*/ 7 h 84"/>
                  <a:gd name="T36" fmla="*/ 26 w 118"/>
                  <a:gd name="T37" fmla="*/ 5 h 84"/>
                  <a:gd name="T38" fmla="*/ 25 w 118"/>
                  <a:gd name="T39" fmla="*/ 4 h 84"/>
                  <a:gd name="T40" fmla="*/ 23 w 118"/>
                  <a:gd name="T41" fmla="*/ 2 h 84"/>
                  <a:gd name="T42" fmla="*/ 21 w 118"/>
                  <a:gd name="T43" fmla="*/ 1 h 84"/>
                  <a:gd name="T44" fmla="*/ 19 w 118"/>
                  <a:gd name="T45" fmla="*/ 0 h 84"/>
                  <a:gd name="T46" fmla="*/ 16 w 118"/>
                  <a:gd name="T47" fmla="*/ 0 h 84"/>
                  <a:gd name="T48" fmla="*/ 13 w 118"/>
                  <a:gd name="T49" fmla="*/ 0 h 84"/>
                  <a:gd name="T50" fmla="*/ 11 w 118"/>
                  <a:gd name="T51" fmla="*/ 0 h 84"/>
                  <a:gd name="T52" fmla="*/ 8 w 118"/>
                  <a:gd name="T53" fmla="*/ 0 h 84"/>
                  <a:gd name="T54" fmla="*/ 6 w 118"/>
                  <a:gd name="T55" fmla="*/ 1 h 84"/>
                  <a:gd name="T56" fmla="*/ 4 w 118"/>
                  <a:gd name="T57" fmla="*/ 2 h 84"/>
                  <a:gd name="T58" fmla="*/ 2 w 118"/>
                  <a:gd name="T59" fmla="*/ 4 h 84"/>
                  <a:gd name="T60" fmla="*/ 1 w 118"/>
                  <a:gd name="T61" fmla="*/ 5 h 84"/>
                  <a:gd name="T62" fmla="*/ 0 w 118"/>
                  <a:gd name="T63" fmla="*/ 7 h 84"/>
                  <a:gd name="T64" fmla="*/ 0 w 118"/>
                  <a:gd name="T65" fmla="*/ 9 h 8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8"/>
                  <a:gd name="T100" fmla="*/ 0 h 84"/>
                  <a:gd name="T101" fmla="*/ 118 w 118"/>
                  <a:gd name="T102" fmla="*/ 84 h 8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8" h="84">
                    <a:moveTo>
                      <a:pt x="0" y="41"/>
                    </a:moveTo>
                    <a:lnTo>
                      <a:pt x="1" y="50"/>
                    </a:lnTo>
                    <a:lnTo>
                      <a:pt x="5" y="58"/>
                    </a:lnTo>
                    <a:lnTo>
                      <a:pt x="10" y="66"/>
                    </a:lnTo>
                    <a:lnTo>
                      <a:pt x="16" y="72"/>
                    </a:lnTo>
                    <a:lnTo>
                      <a:pt x="26" y="78"/>
                    </a:lnTo>
                    <a:lnTo>
                      <a:pt x="35" y="81"/>
                    </a:lnTo>
                    <a:lnTo>
                      <a:pt x="46" y="83"/>
                    </a:lnTo>
                    <a:lnTo>
                      <a:pt x="58" y="84"/>
                    </a:lnTo>
                    <a:lnTo>
                      <a:pt x="70" y="83"/>
                    </a:lnTo>
                    <a:lnTo>
                      <a:pt x="82" y="81"/>
                    </a:lnTo>
                    <a:lnTo>
                      <a:pt x="92" y="78"/>
                    </a:lnTo>
                    <a:lnTo>
                      <a:pt x="101" y="72"/>
                    </a:lnTo>
                    <a:lnTo>
                      <a:pt x="108" y="66"/>
                    </a:lnTo>
                    <a:lnTo>
                      <a:pt x="113" y="58"/>
                    </a:lnTo>
                    <a:lnTo>
                      <a:pt x="117" y="50"/>
                    </a:lnTo>
                    <a:lnTo>
                      <a:pt x="118" y="41"/>
                    </a:lnTo>
                    <a:lnTo>
                      <a:pt x="117" y="32"/>
                    </a:lnTo>
                    <a:lnTo>
                      <a:pt x="113" y="24"/>
                    </a:lnTo>
                    <a:lnTo>
                      <a:pt x="108" y="18"/>
                    </a:lnTo>
                    <a:lnTo>
                      <a:pt x="101" y="11"/>
                    </a:lnTo>
                    <a:lnTo>
                      <a:pt x="92" y="6"/>
                    </a:lnTo>
                    <a:lnTo>
                      <a:pt x="82" y="2"/>
                    </a:lnTo>
                    <a:lnTo>
                      <a:pt x="70" y="1"/>
                    </a:lnTo>
                    <a:lnTo>
                      <a:pt x="58" y="0"/>
                    </a:lnTo>
                    <a:lnTo>
                      <a:pt x="46" y="1"/>
                    </a:lnTo>
                    <a:lnTo>
                      <a:pt x="35" y="2"/>
                    </a:lnTo>
                    <a:lnTo>
                      <a:pt x="26" y="6"/>
                    </a:lnTo>
                    <a:lnTo>
                      <a:pt x="16" y="11"/>
                    </a:lnTo>
                    <a:lnTo>
                      <a:pt x="10" y="18"/>
                    </a:lnTo>
                    <a:lnTo>
                      <a:pt x="5" y="24"/>
                    </a:lnTo>
                    <a:lnTo>
                      <a:pt x="1" y="32"/>
                    </a:lnTo>
                    <a:lnTo>
                      <a:pt x="0" y="41"/>
                    </a:lnTo>
                    <a:close/>
                  </a:path>
                </a:pathLst>
              </a:custGeom>
              <a:solidFill>
                <a:srgbClr val="000000"/>
              </a:solidFill>
              <a:ln w="9525">
                <a:noFill/>
                <a:round/>
                <a:headEnd/>
                <a:tailEnd/>
              </a:ln>
            </p:spPr>
            <p:txBody>
              <a:bodyPr/>
              <a:lstStyle/>
              <a:p>
                <a:pPr rtl="0"/>
                <a:endParaRPr lang="en-US" sz="3800"/>
              </a:p>
            </p:txBody>
          </p:sp>
          <p:sp>
            <p:nvSpPr>
              <p:cNvPr id="41817" name="Freeform 857"/>
              <p:cNvSpPr>
                <a:spLocks/>
              </p:cNvSpPr>
              <p:nvPr/>
            </p:nvSpPr>
            <p:spPr bwMode="auto">
              <a:xfrm>
                <a:off x="361" y="2887"/>
                <a:ext cx="45" cy="120"/>
              </a:xfrm>
              <a:custGeom>
                <a:avLst/>
                <a:gdLst>
                  <a:gd name="T0" fmla="*/ 36 w 198"/>
                  <a:gd name="T1" fmla="*/ 3 h 526"/>
                  <a:gd name="T2" fmla="*/ 0 w 198"/>
                  <a:gd name="T3" fmla="*/ 114 h 526"/>
                  <a:gd name="T4" fmla="*/ 0 w 198"/>
                  <a:gd name="T5" fmla="*/ 116 h 526"/>
                  <a:gd name="T6" fmla="*/ 1 w 198"/>
                  <a:gd name="T7" fmla="*/ 117 h 526"/>
                  <a:gd name="T8" fmla="*/ 2 w 198"/>
                  <a:gd name="T9" fmla="*/ 119 h 526"/>
                  <a:gd name="T10" fmla="*/ 3 w 198"/>
                  <a:gd name="T11" fmla="*/ 120 h 526"/>
                  <a:gd name="T12" fmla="*/ 5 w 198"/>
                  <a:gd name="T13" fmla="*/ 120 h 526"/>
                  <a:gd name="T14" fmla="*/ 7 w 198"/>
                  <a:gd name="T15" fmla="*/ 120 h 526"/>
                  <a:gd name="T16" fmla="*/ 8 w 198"/>
                  <a:gd name="T17" fmla="*/ 118 h 526"/>
                  <a:gd name="T18" fmla="*/ 9 w 198"/>
                  <a:gd name="T19" fmla="*/ 117 h 526"/>
                  <a:gd name="T20" fmla="*/ 45 w 198"/>
                  <a:gd name="T21" fmla="*/ 6 h 526"/>
                  <a:gd name="T22" fmla="*/ 45 w 198"/>
                  <a:gd name="T23" fmla="*/ 4 h 526"/>
                  <a:gd name="T24" fmla="*/ 45 w 198"/>
                  <a:gd name="T25" fmla="*/ 3 h 526"/>
                  <a:gd name="T26" fmla="*/ 44 w 198"/>
                  <a:gd name="T27" fmla="*/ 1 h 526"/>
                  <a:gd name="T28" fmla="*/ 42 w 198"/>
                  <a:gd name="T29" fmla="*/ 0 h 526"/>
                  <a:gd name="T30" fmla="*/ 40 w 198"/>
                  <a:gd name="T31" fmla="*/ 0 h 526"/>
                  <a:gd name="T32" fmla="*/ 38 w 198"/>
                  <a:gd name="T33" fmla="*/ 1 h 526"/>
                  <a:gd name="T34" fmla="*/ 37 w 198"/>
                  <a:gd name="T35" fmla="*/ 2 h 526"/>
                  <a:gd name="T36" fmla="*/ 36 w 198"/>
                  <a:gd name="T37" fmla="*/ 3 h 5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8"/>
                  <a:gd name="T58" fmla="*/ 0 h 526"/>
                  <a:gd name="T59" fmla="*/ 198 w 198"/>
                  <a:gd name="T60" fmla="*/ 526 h 5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8" h="526">
                    <a:moveTo>
                      <a:pt x="159" y="15"/>
                    </a:moveTo>
                    <a:lnTo>
                      <a:pt x="2" y="501"/>
                    </a:lnTo>
                    <a:lnTo>
                      <a:pt x="0" y="507"/>
                    </a:lnTo>
                    <a:lnTo>
                      <a:pt x="3" y="515"/>
                    </a:lnTo>
                    <a:lnTo>
                      <a:pt x="8" y="522"/>
                    </a:lnTo>
                    <a:lnTo>
                      <a:pt x="15" y="526"/>
                    </a:lnTo>
                    <a:lnTo>
                      <a:pt x="22" y="526"/>
                    </a:lnTo>
                    <a:lnTo>
                      <a:pt x="29" y="524"/>
                    </a:lnTo>
                    <a:lnTo>
                      <a:pt x="35" y="519"/>
                    </a:lnTo>
                    <a:lnTo>
                      <a:pt x="39" y="513"/>
                    </a:lnTo>
                    <a:lnTo>
                      <a:pt x="197" y="26"/>
                    </a:lnTo>
                    <a:lnTo>
                      <a:pt x="198" y="18"/>
                    </a:lnTo>
                    <a:lnTo>
                      <a:pt x="197" y="12"/>
                    </a:lnTo>
                    <a:lnTo>
                      <a:pt x="192" y="5"/>
                    </a:lnTo>
                    <a:lnTo>
                      <a:pt x="185" y="2"/>
                    </a:lnTo>
                    <a:lnTo>
                      <a:pt x="177" y="0"/>
                    </a:lnTo>
                    <a:lnTo>
                      <a:pt x="169" y="3"/>
                    </a:lnTo>
                    <a:lnTo>
                      <a:pt x="163" y="8"/>
                    </a:lnTo>
                    <a:lnTo>
                      <a:pt x="159" y="15"/>
                    </a:lnTo>
                    <a:close/>
                  </a:path>
                </a:pathLst>
              </a:custGeom>
              <a:solidFill>
                <a:srgbClr val="000000"/>
              </a:solidFill>
              <a:ln w="9525">
                <a:noFill/>
                <a:round/>
                <a:headEnd/>
                <a:tailEnd/>
              </a:ln>
            </p:spPr>
            <p:txBody>
              <a:bodyPr/>
              <a:lstStyle/>
              <a:p>
                <a:pPr rtl="0"/>
                <a:endParaRPr lang="en-US" sz="3800"/>
              </a:p>
            </p:txBody>
          </p:sp>
          <p:sp>
            <p:nvSpPr>
              <p:cNvPr id="41818" name="Freeform 858"/>
              <p:cNvSpPr>
                <a:spLocks/>
              </p:cNvSpPr>
              <p:nvPr/>
            </p:nvSpPr>
            <p:spPr bwMode="auto">
              <a:xfrm>
                <a:off x="434" y="2899"/>
                <a:ext cx="44" cy="47"/>
              </a:xfrm>
              <a:custGeom>
                <a:avLst/>
                <a:gdLst>
                  <a:gd name="T0" fmla="*/ 16 w 194"/>
                  <a:gd name="T1" fmla="*/ 0 h 208"/>
                  <a:gd name="T2" fmla="*/ 17 w 194"/>
                  <a:gd name="T3" fmla="*/ 0 h 208"/>
                  <a:gd name="T4" fmla="*/ 15 w 194"/>
                  <a:gd name="T5" fmla="*/ 1 h 208"/>
                  <a:gd name="T6" fmla="*/ 12 w 194"/>
                  <a:gd name="T7" fmla="*/ 2 h 208"/>
                  <a:gd name="T8" fmla="*/ 9 w 194"/>
                  <a:gd name="T9" fmla="*/ 3 h 208"/>
                  <a:gd name="T10" fmla="*/ 7 w 194"/>
                  <a:gd name="T11" fmla="*/ 6 h 208"/>
                  <a:gd name="T12" fmla="*/ 1 w 194"/>
                  <a:gd name="T13" fmla="*/ 17 h 208"/>
                  <a:gd name="T14" fmla="*/ 0 w 194"/>
                  <a:gd name="T15" fmla="*/ 38 h 208"/>
                  <a:gd name="T16" fmla="*/ 2 w 194"/>
                  <a:gd name="T17" fmla="*/ 45 h 208"/>
                  <a:gd name="T18" fmla="*/ 5 w 194"/>
                  <a:gd name="T19" fmla="*/ 47 h 208"/>
                  <a:gd name="T20" fmla="*/ 8 w 194"/>
                  <a:gd name="T21" fmla="*/ 46 h 208"/>
                  <a:gd name="T22" fmla="*/ 10 w 194"/>
                  <a:gd name="T23" fmla="*/ 43 h 208"/>
                  <a:gd name="T24" fmla="*/ 9 w 194"/>
                  <a:gd name="T25" fmla="*/ 35 h 208"/>
                  <a:gd name="T26" fmla="*/ 10 w 194"/>
                  <a:gd name="T27" fmla="*/ 19 h 208"/>
                  <a:gd name="T28" fmla="*/ 14 w 194"/>
                  <a:gd name="T29" fmla="*/ 11 h 208"/>
                  <a:gd name="T30" fmla="*/ 16 w 194"/>
                  <a:gd name="T31" fmla="*/ 10 h 208"/>
                  <a:gd name="T32" fmla="*/ 18 w 194"/>
                  <a:gd name="T33" fmla="*/ 9 h 208"/>
                  <a:gd name="T34" fmla="*/ 18 w 194"/>
                  <a:gd name="T35" fmla="*/ 9 h 208"/>
                  <a:gd name="T36" fmla="*/ 19 w 194"/>
                  <a:gd name="T37" fmla="*/ 9 h 208"/>
                  <a:gd name="T38" fmla="*/ 21 w 194"/>
                  <a:gd name="T39" fmla="*/ 9 h 208"/>
                  <a:gd name="T40" fmla="*/ 24 w 194"/>
                  <a:gd name="T41" fmla="*/ 9 h 208"/>
                  <a:gd name="T42" fmla="*/ 27 w 194"/>
                  <a:gd name="T43" fmla="*/ 10 h 208"/>
                  <a:gd name="T44" fmla="*/ 32 w 194"/>
                  <a:gd name="T45" fmla="*/ 14 h 208"/>
                  <a:gd name="T46" fmla="*/ 35 w 194"/>
                  <a:gd name="T47" fmla="*/ 28 h 208"/>
                  <a:gd name="T48" fmla="*/ 35 w 194"/>
                  <a:gd name="T49" fmla="*/ 42 h 208"/>
                  <a:gd name="T50" fmla="*/ 37 w 194"/>
                  <a:gd name="T51" fmla="*/ 44 h 208"/>
                  <a:gd name="T52" fmla="*/ 41 w 194"/>
                  <a:gd name="T53" fmla="*/ 45 h 208"/>
                  <a:gd name="T54" fmla="*/ 43 w 194"/>
                  <a:gd name="T55" fmla="*/ 42 h 208"/>
                  <a:gd name="T56" fmla="*/ 44 w 194"/>
                  <a:gd name="T57" fmla="*/ 34 h 208"/>
                  <a:gd name="T58" fmla="*/ 44 w 194"/>
                  <a:gd name="T59" fmla="*/ 23 h 208"/>
                  <a:gd name="T60" fmla="*/ 42 w 194"/>
                  <a:gd name="T61" fmla="*/ 14 h 208"/>
                  <a:gd name="T62" fmla="*/ 37 w 194"/>
                  <a:gd name="T63" fmla="*/ 7 h 208"/>
                  <a:gd name="T64" fmla="*/ 31 w 194"/>
                  <a:gd name="T65" fmla="*/ 2 h 208"/>
                  <a:gd name="T66" fmla="*/ 25 w 194"/>
                  <a:gd name="T67" fmla="*/ 0 h 208"/>
                  <a:gd name="T68" fmla="*/ 20 w 194"/>
                  <a:gd name="T69" fmla="*/ 0 h 208"/>
                  <a:gd name="T70" fmla="*/ 17 w 194"/>
                  <a:gd name="T71" fmla="*/ 0 h 2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4"/>
                  <a:gd name="T109" fmla="*/ 0 h 208"/>
                  <a:gd name="T110" fmla="*/ 194 w 194"/>
                  <a:gd name="T111" fmla="*/ 208 h 2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4" h="208">
                    <a:moveTo>
                      <a:pt x="71" y="2"/>
                    </a:moveTo>
                    <a:lnTo>
                      <a:pt x="72" y="2"/>
                    </a:lnTo>
                    <a:lnTo>
                      <a:pt x="73" y="2"/>
                    </a:lnTo>
                    <a:lnTo>
                      <a:pt x="75" y="2"/>
                    </a:lnTo>
                    <a:lnTo>
                      <a:pt x="67" y="4"/>
                    </a:lnTo>
                    <a:lnTo>
                      <a:pt x="60" y="5"/>
                    </a:lnTo>
                    <a:lnTo>
                      <a:pt x="54" y="8"/>
                    </a:lnTo>
                    <a:lnTo>
                      <a:pt x="47" y="10"/>
                    </a:lnTo>
                    <a:lnTo>
                      <a:pt x="41" y="14"/>
                    </a:lnTo>
                    <a:lnTo>
                      <a:pt x="36" y="19"/>
                    </a:lnTo>
                    <a:lnTo>
                      <a:pt x="30" y="25"/>
                    </a:lnTo>
                    <a:lnTo>
                      <a:pt x="25" y="30"/>
                    </a:lnTo>
                    <a:lnTo>
                      <a:pt x="6" y="75"/>
                    </a:lnTo>
                    <a:lnTo>
                      <a:pt x="0" y="125"/>
                    </a:lnTo>
                    <a:lnTo>
                      <a:pt x="2" y="168"/>
                    </a:lnTo>
                    <a:lnTo>
                      <a:pt x="4" y="191"/>
                    </a:lnTo>
                    <a:lnTo>
                      <a:pt x="8" y="199"/>
                    </a:lnTo>
                    <a:lnTo>
                      <a:pt x="13" y="204"/>
                    </a:lnTo>
                    <a:lnTo>
                      <a:pt x="20" y="208"/>
                    </a:lnTo>
                    <a:lnTo>
                      <a:pt x="28" y="208"/>
                    </a:lnTo>
                    <a:lnTo>
                      <a:pt x="36" y="204"/>
                    </a:lnTo>
                    <a:lnTo>
                      <a:pt x="41" y="199"/>
                    </a:lnTo>
                    <a:lnTo>
                      <a:pt x="43" y="192"/>
                    </a:lnTo>
                    <a:lnTo>
                      <a:pt x="43" y="185"/>
                    </a:lnTo>
                    <a:lnTo>
                      <a:pt x="41" y="157"/>
                    </a:lnTo>
                    <a:lnTo>
                      <a:pt x="41" y="121"/>
                    </a:lnTo>
                    <a:lnTo>
                      <a:pt x="45" y="84"/>
                    </a:lnTo>
                    <a:lnTo>
                      <a:pt x="58" y="54"/>
                    </a:lnTo>
                    <a:lnTo>
                      <a:pt x="62" y="49"/>
                    </a:lnTo>
                    <a:lnTo>
                      <a:pt x="67" y="45"/>
                    </a:lnTo>
                    <a:lnTo>
                      <a:pt x="72" y="43"/>
                    </a:lnTo>
                    <a:lnTo>
                      <a:pt x="78" y="41"/>
                    </a:lnTo>
                    <a:lnTo>
                      <a:pt x="80" y="41"/>
                    </a:lnTo>
                    <a:lnTo>
                      <a:pt x="81" y="40"/>
                    </a:lnTo>
                    <a:lnTo>
                      <a:pt x="82" y="40"/>
                    </a:lnTo>
                    <a:lnTo>
                      <a:pt x="84" y="40"/>
                    </a:lnTo>
                    <a:lnTo>
                      <a:pt x="88" y="39"/>
                    </a:lnTo>
                    <a:lnTo>
                      <a:pt x="93" y="39"/>
                    </a:lnTo>
                    <a:lnTo>
                      <a:pt x="98" y="39"/>
                    </a:lnTo>
                    <a:lnTo>
                      <a:pt x="106" y="40"/>
                    </a:lnTo>
                    <a:lnTo>
                      <a:pt x="112" y="41"/>
                    </a:lnTo>
                    <a:lnTo>
                      <a:pt x="120" y="44"/>
                    </a:lnTo>
                    <a:lnTo>
                      <a:pt x="128" y="49"/>
                    </a:lnTo>
                    <a:lnTo>
                      <a:pt x="140" y="64"/>
                    </a:lnTo>
                    <a:lnTo>
                      <a:pt x="149" y="87"/>
                    </a:lnTo>
                    <a:lnTo>
                      <a:pt x="155" y="125"/>
                    </a:lnTo>
                    <a:lnTo>
                      <a:pt x="154" y="177"/>
                    </a:lnTo>
                    <a:lnTo>
                      <a:pt x="154" y="185"/>
                    </a:lnTo>
                    <a:lnTo>
                      <a:pt x="158" y="191"/>
                    </a:lnTo>
                    <a:lnTo>
                      <a:pt x="163" y="196"/>
                    </a:lnTo>
                    <a:lnTo>
                      <a:pt x="171" y="199"/>
                    </a:lnTo>
                    <a:lnTo>
                      <a:pt x="179" y="198"/>
                    </a:lnTo>
                    <a:lnTo>
                      <a:pt x="186" y="195"/>
                    </a:lnTo>
                    <a:lnTo>
                      <a:pt x="190" y="188"/>
                    </a:lnTo>
                    <a:lnTo>
                      <a:pt x="193" y="181"/>
                    </a:lnTo>
                    <a:lnTo>
                      <a:pt x="194" y="152"/>
                    </a:lnTo>
                    <a:lnTo>
                      <a:pt x="194" y="126"/>
                    </a:lnTo>
                    <a:lnTo>
                      <a:pt x="193" y="101"/>
                    </a:lnTo>
                    <a:lnTo>
                      <a:pt x="189" y="80"/>
                    </a:lnTo>
                    <a:lnTo>
                      <a:pt x="183" y="61"/>
                    </a:lnTo>
                    <a:lnTo>
                      <a:pt x="175" y="44"/>
                    </a:lnTo>
                    <a:lnTo>
                      <a:pt x="164" y="30"/>
                    </a:lnTo>
                    <a:lnTo>
                      <a:pt x="153" y="18"/>
                    </a:lnTo>
                    <a:lnTo>
                      <a:pt x="138" y="9"/>
                    </a:lnTo>
                    <a:lnTo>
                      <a:pt x="125" y="4"/>
                    </a:lnTo>
                    <a:lnTo>
                      <a:pt x="111" y="1"/>
                    </a:lnTo>
                    <a:lnTo>
                      <a:pt x="99" y="0"/>
                    </a:lnTo>
                    <a:lnTo>
                      <a:pt x="88" y="0"/>
                    </a:lnTo>
                    <a:lnTo>
                      <a:pt x="80" y="1"/>
                    </a:lnTo>
                    <a:lnTo>
                      <a:pt x="73" y="2"/>
                    </a:lnTo>
                    <a:lnTo>
                      <a:pt x="71" y="2"/>
                    </a:lnTo>
                    <a:close/>
                  </a:path>
                </a:pathLst>
              </a:custGeom>
              <a:solidFill>
                <a:srgbClr val="000000"/>
              </a:solidFill>
              <a:ln w="9525">
                <a:noFill/>
                <a:round/>
                <a:headEnd/>
                <a:tailEnd/>
              </a:ln>
            </p:spPr>
            <p:txBody>
              <a:bodyPr/>
              <a:lstStyle/>
              <a:p>
                <a:pPr rtl="0"/>
                <a:endParaRPr lang="en-US" sz="3800"/>
              </a:p>
            </p:txBody>
          </p:sp>
          <p:sp>
            <p:nvSpPr>
              <p:cNvPr id="41819" name="Freeform 859"/>
              <p:cNvSpPr>
                <a:spLocks/>
              </p:cNvSpPr>
              <p:nvPr/>
            </p:nvSpPr>
            <p:spPr bwMode="auto">
              <a:xfrm>
                <a:off x="523" y="2938"/>
                <a:ext cx="161" cy="60"/>
              </a:xfrm>
              <a:custGeom>
                <a:avLst/>
                <a:gdLst>
                  <a:gd name="T0" fmla="*/ 1 w 705"/>
                  <a:gd name="T1" fmla="*/ 55 h 258"/>
                  <a:gd name="T2" fmla="*/ 0 w 705"/>
                  <a:gd name="T3" fmla="*/ 60 h 258"/>
                  <a:gd name="T4" fmla="*/ 161 w 705"/>
                  <a:gd name="T5" fmla="*/ 60 h 258"/>
                  <a:gd name="T6" fmla="*/ 160 w 705"/>
                  <a:gd name="T7" fmla="*/ 55 h 258"/>
                  <a:gd name="T8" fmla="*/ 158 w 705"/>
                  <a:gd name="T9" fmla="*/ 49 h 258"/>
                  <a:gd name="T10" fmla="*/ 157 w 705"/>
                  <a:gd name="T11" fmla="*/ 43 h 258"/>
                  <a:gd name="T12" fmla="*/ 154 w 705"/>
                  <a:gd name="T13" fmla="*/ 38 h 258"/>
                  <a:gd name="T14" fmla="*/ 151 w 705"/>
                  <a:gd name="T15" fmla="*/ 33 h 258"/>
                  <a:gd name="T16" fmla="*/ 147 w 705"/>
                  <a:gd name="T17" fmla="*/ 28 h 258"/>
                  <a:gd name="T18" fmla="*/ 143 w 705"/>
                  <a:gd name="T19" fmla="*/ 23 h 258"/>
                  <a:gd name="T20" fmla="*/ 138 w 705"/>
                  <a:gd name="T21" fmla="*/ 20 h 258"/>
                  <a:gd name="T22" fmla="*/ 133 w 705"/>
                  <a:gd name="T23" fmla="*/ 16 h 258"/>
                  <a:gd name="T24" fmla="*/ 128 w 705"/>
                  <a:gd name="T25" fmla="*/ 12 h 258"/>
                  <a:gd name="T26" fmla="*/ 122 w 705"/>
                  <a:gd name="T27" fmla="*/ 9 h 258"/>
                  <a:gd name="T28" fmla="*/ 115 w 705"/>
                  <a:gd name="T29" fmla="*/ 6 h 258"/>
                  <a:gd name="T30" fmla="*/ 109 w 705"/>
                  <a:gd name="T31" fmla="*/ 4 h 258"/>
                  <a:gd name="T32" fmla="*/ 102 w 705"/>
                  <a:gd name="T33" fmla="*/ 2 h 258"/>
                  <a:gd name="T34" fmla="*/ 95 w 705"/>
                  <a:gd name="T35" fmla="*/ 1 h 258"/>
                  <a:gd name="T36" fmla="*/ 88 w 705"/>
                  <a:gd name="T37" fmla="*/ 0 h 258"/>
                  <a:gd name="T38" fmla="*/ 80 w 705"/>
                  <a:gd name="T39" fmla="*/ 0 h 258"/>
                  <a:gd name="T40" fmla="*/ 73 w 705"/>
                  <a:gd name="T41" fmla="*/ 0 h 258"/>
                  <a:gd name="T42" fmla="*/ 66 w 705"/>
                  <a:gd name="T43" fmla="*/ 1 h 258"/>
                  <a:gd name="T44" fmla="*/ 59 w 705"/>
                  <a:gd name="T45" fmla="*/ 2 h 258"/>
                  <a:gd name="T46" fmla="*/ 52 w 705"/>
                  <a:gd name="T47" fmla="*/ 4 h 258"/>
                  <a:gd name="T48" fmla="*/ 46 w 705"/>
                  <a:gd name="T49" fmla="*/ 6 h 258"/>
                  <a:gd name="T50" fmla="*/ 39 w 705"/>
                  <a:gd name="T51" fmla="*/ 9 h 258"/>
                  <a:gd name="T52" fmla="*/ 33 w 705"/>
                  <a:gd name="T53" fmla="*/ 12 h 258"/>
                  <a:gd name="T54" fmla="*/ 28 w 705"/>
                  <a:gd name="T55" fmla="*/ 16 h 258"/>
                  <a:gd name="T56" fmla="*/ 23 w 705"/>
                  <a:gd name="T57" fmla="*/ 20 h 258"/>
                  <a:gd name="T58" fmla="*/ 18 w 705"/>
                  <a:gd name="T59" fmla="*/ 23 h 258"/>
                  <a:gd name="T60" fmla="*/ 14 w 705"/>
                  <a:gd name="T61" fmla="*/ 28 h 258"/>
                  <a:gd name="T62" fmla="*/ 10 w 705"/>
                  <a:gd name="T63" fmla="*/ 33 h 258"/>
                  <a:gd name="T64" fmla="*/ 7 w 705"/>
                  <a:gd name="T65" fmla="*/ 38 h 258"/>
                  <a:gd name="T66" fmla="*/ 4 w 705"/>
                  <a:gd name="T67" fmla="*/ 43 h 258"/>
                  <a:gd name="T68" fmla="*/ 3 w 705"/>
                  <a:gd name="T69" fmla="*/ 49 h 258"/>
                  <a:gd name="T70" fmla="*/ 1 w 705"/>
                  <a:gd name="T71" fmla="*/ 55 h 25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5"/>
                  <a:gd name="T109" fmla="*/ 0 h 258"/>
                  <a:gd name="T110" fmla="*/ 705 w 705"/>
                  <a:gd name="T111" fmla="*/ 258 h 25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5" h="258">
                    <a:moveTo>
                      <a:pt x="4" y="235"/>
                    </a:moveTo>
                    <a:lnTo>
                      <a:pt x="0" y="258"/>
                    </a:lnTo>
                    <a:lnTo>
                      <a:pt x="705" y="258"/>
                    </a:lnTo>
                    <a:lnTo>
                      <a:pt x="701" y="235"/>
                    </a:lnTo>
                    <a:lnTo>
                      <a:pt x="694" y="210"/>
                    </a:lnTo>
                    <a:lnTo>
                      <a:pt x="686" y="187"/>
                    </a:lnTo>
                    <a:lnTo>
                      <a:pt x="675" y="163"/>
                    </a:lnTo>
                    <a:lnTo>
                      <a:pt x="660" y="141"/>
                    </a:lnTo>
                    <a:lnTo>
                      <a:pt x="643" y="120"/>
                    </a:lnTo>
                    <a:lnTo>
                      <a:pt x="625" y="101"/>
                    </a:lnTo>
                    <a:lnTo>
                      <a:pt x="604" y="84"/>
                    </a:lnTo>
                    <a:lnTo>
                      <a:pt x="582" y="67"/>
                    </a:lnTo>
                    <a:lnTo>
                      <a:pt x="559" y="52"/>
                    </a:lnTo>
                    <a:lnTo>
                      <a:pt x="533" y="39"/>
                    </a:lnTo>
                    <a:lnTo>
                      <a:pt x="505" y="27"/>
                    </a:lnTo>
                    <a:lnTo>
                      <a:pt x="477" y="18"/>
                    </a:lnTo>
                    <a:lnTo>
                      <a:pt x="447" y="10"/>
                    </a:lnTo>
                    <a:lnTo>
                      <a:pt x="416" y="5"/>
                    </a:lnTo>
                    <a:lnTo>
                      <a:pt x="384" y="1"/>
                    </a:lnTo>
                    <a:lnTo>
                      <a:pt x="352" y="0"/>
                    </a:lnTo>
                    <a:lnTo>
                      <a:pt x="319" y="1"/>
                    </a:lnTo>
                    <a:lnTo>
                      <a:pt x="288" y="5"/>
                    </a:lnTo>
                    <a:lnTo>
                      <a:pt x="257" y="10"/>
                    </a:lnTo>
                    <a:lnTo>
                      <a:pt x="227" y="18"/>
                    </a:lnTo>
                    <a:lnTo>
                      <a:pt x="200" y="27"/>
                    </a:lnTo>
                    <a:lnTo>
                      <a:pt x="172" y="39"/>
                    </a:lnTo>
                    <a:lnTo>
                      <a:pt x="146" y="52"/>
                    </a:lnTo>
                    <a:lnTo>
                      <a:pt x="122" y="67"/>
                    </a:lnTo>
                    <a:lnTo>
                      <a:pt x="99" y="84"/>
                    </a:lnTo>
                    <a:lnTo>
                      <a:pt x="79" y="101"/>
                    </a:lnTo>
                    <a:lnTo>
                      <a:pt x="60" y="120"/>
                    </a:lnTo>
                    <a:lnTo>
                      <a:pt x="45" y="141"/>
                    </a:lnTo>
                    <a:lnTo>
                      <a:pt x="30" y="163"/>
                    </a:lnTo>
                    <a:lnTo>
                      <a:pt x="19" y="187"/>
                    </a:lnTo>
                    <a:lnTo>
                      <a:pt x="11" y="210"/>
                    </a:lnTo>
                    <a:lnTo>
                      <a:pt x="4" y="235"/>
                    </a:lnTo>
                    <a:close/>
                  </a:path>
                </a:pathLst>
              </a:custGeom>
              <a:solidFill>
                <a:srgbClr val="000000"/>
              </a:solidFill>
              <a:ln w="9525">
                <a:noFill/>
                <a:round/>
                <a:headEnd/>
                <a:tailEnd/>
              </a:ln>
            </p:spPr>
            <p:txBody>
              <a:bodyPr/>
              <a:lstStyle/>
              <a:p>
                <a:pPr rtl="0"/>
                <a:endParaRPr lang="en-US" sz="3800"/>
              </a:p>
            </p:txBody>
          </p:sp>
          <p:sp>
            <p:nvSpPr>
              <p:cNvPr id="41820" name="Freeform 860"/>
              <p:cNvSpPr>
                <a:spLocks/>
              </p:cNvSpPr>
              <p:nvPr/>
            </p:nvSpPr>
            <p:spPr bwMode="auto">
              <a:xfrm>
                <a:off x="535" y="2947"/>
                <a:ext cx="137" cy="41"/>
              </a:xfrm>
              <a:custGeom>
                <a:avLst/>
                <a:gdLst>
                  <a:gd name="T0" fmla="*/ 68 w 603"/>
                  <a:gd name="T1" fmla="*/ 0 h 178"/>
                  <a:gd name="T2" fmla="*/ 75 w 603"/>
                  <a:gd name="T3" fmla="*/ 0 h 178"/>
                  <a:gd name="T4" fmla="*/ 80 w 603"/>
                  <a:gd name="T5" fmla="*/ 1 h 178"/>
                  <a:gd name="T6" fmla="*/ 86 w 603"/>
                  <a:gd name="T7" fmla="*/ 2 h 178"/>
                  <a:gd name="T8" fmla="*/ 92 w 603"/>
                  <a:gd name="T9" fmla="*/ 3 h 178"/>
                  <a:gd name="T10" fmla="*/ 97 w 603"/>
                  <a:gd name="T11" fmla="*/ 5 h 178"/>
                  <a:gd name="T12" fmla="*/ 102 w 603"/>
                  <a:gd name="T13" fmla="*/ 7 h 178"/>
                  <a:gd name="T14" fmla="*/ 107 w 603"/>
                  <a:gd name="T15" fmla="*/ 9 h 178"/>
                  <a:gd name="T16" fmla="*/ 112 w 603"/>
                  <a:gd name="T17" fmla="*/ 12 h 178"/>
                  <a:gd name="T18" fmla="*/ 117 w 603"/>
                  <a:gd name="T19" fmla="*/ 14 h 178"/>
                  <a:gd name="T20" fmla="*/ 120 w 603"/>
                  <a:gd name="T21" fmla="*/ 18 h 178"/>
                  <a:gd name="T22" fmla="*/ 124 w 603"/>
                  <a:gd name="T23" fmla="*/ 21 h 178"/>
                  <a:gd name="T24" fmla="*/ 127 w 603"/>
                  <a:gd name="T25" fmla="*/ 25 h 178"/>
                  <a:gd name="T26" fmla="*/ 130 w 603"/>
                  <a:gd name="T27" fmla="*/ 28 h 178"/>
                  <a:gd name="T28" fmla="*/ 133 w 603"/>
                  <a:gd name="T29" fmla="*/ 32 h 178"/>
                  <a:gd name="T30" fmla="*/ 135 w 603"/>
                  <a:gd name="T31" fmla="*/ 37 h 178"/>
                  <a:gd name="T32" fmla="*/ 137 w 603"/>
                  <a:gd name="T33" fmla="*/ 41 h 178"/>
                  <a:gd name="T34" fmla="*/ 134 w 603"/>
                  <a:gd name="T35" fmla="*/ 41 h 178"/>
                  <a:gd name="T36" fmla="*/ 128 w 603"/>
                  <a:gd name="T37" fmla="*/ 41 h 178"/>
                  <a:gd name="T38" fmla="*/ 121 w 603"/>
                  <a:gd name="T39" fmla="*/ 41 h 178"/>
                  <a:gd name="T40" fmla="*/ 113 w 603"/>
                  <a:gd name="T41" fmla="*/ 41 h 178"/>
                  <a:gd name="T42" fmla="*/ 103 w 603"/>
                  <a:gd name="T43" fmla="*/ 41 h 178"/>
                  <a:gd name="T44" fmla="*/ 92 w 603"/>
                  <a:gd name="T45" fmla="*/ 41 h 178"/>
                  <a:gd name="T46" fmla="*/ 80 w 603"/>
                  <a:gd name="T47" fmla="*/ 41 h 178"/>
                  <a:gd name="T48" fmla="*/ 69 w 603"/>
                  <a:gd name="T49" fmla="*/ 41 h 178"/>
                  <a:gd name="T50" fmla="*/ 57 w 603"/>
                  <a:gd name="T51" fmla="*/ 41 h 178"/>
                  <a:gd name="T52" fmla="*/ 45 w 603"/>
                  <a:gd name="T53" fmla="*/ 41 h 178"/>
                  <a:gd name="T54" fmla="*/ 34 w 603"/>
                  <a:gd name="T55" fmla="*/ 41 h 178"/>
                  <a:gd name="T56" fmla="*/ 24 w 603"/>
                  <a:gd name="T57" fmla="*/ 41 h 178"/>
                  <a:gd name="T58" fmla="*/ 16 w 603"/>
                  <a:gd name="T59" fmla="*/ 41 h 178"/>
                  <a:gd name="T60" fmla="*/ 9 w 603"/>
                  <a:gd name="T61" fmla="*/ 41 h 178"/>
                  <a:gd name="T62" fmla="*/ 3 w 603"/>
                  <a:gd name="T63" fmla="*/ 41 h 178"/>
                  <a:gd name="T64" fmla="*/ 0 w 603"/>
                  <a:gd name="T65" fmla="*/ 41 h 178"/>
                  <a:gd name="T66" fmla="*/ 2 w 603"/>
                  <a:gd name="T67" fmla="*/ 37 h 178"/>
                  <a:gd name="T68" fmla="*/ 4 w 603"/>
                  <a:gd name="T69" fmla="*/ 32 h 178"/>
                  <a:gd name="T70" fmla="*/ 6 w 603"/>
                  <a:gd name="T71" fmla="*/ 28 h 178"/>
                  <a:gd name="T72" fmla="*/ 9 w 603"/>
                  <a:gd name="T73" fmla="*/ 25 h 178"/>
                  <a:gd name="T74" fmla="*/ 13 w 603"/>
                  <a:gd name="T75" fmla="*/ 21 h 178"/>
                  <a:gd name="T76" fmla="*/ 16 w 603"/>
                  <a:gd name="T77" fmla="*/ 18 h 178"/>
                  <a:gd name="T78" fmla="*/ 20 w 603"/>
                  <a:gd name="T79" fmla="*/ 14 h 178"/>
                  <a:gd name="T80" fmla="*/ 25 w 603"/>
                  <a:gd name="T81" fmla="*/ 12 h 178"/>
                  <a:gd name="T82" fmla="*/ 29 w 603"/>
                  <a:gd name="T83" fmla="*/ 9 h 178"/>
                  <a:gd name="T84" fmla="*/ 34 w 603"/>
                  <a:gd name="T85" fmla="*/ 7 h 178"/>
                  <a:gd name="T86" fmla="*/ 39 w 603"/>
                  <a:gd name="T87" fmla="*/ 5 h 178"/>
                  <a:gd name="T88" fmla="*/ 45 w 603"/>
                  <a:gd name="T89" fmla="*/ 3 h 178"/>
                  <a:gd name="T90" fmla="*/ 51 w 603"/>
                  <a:gd name="T91" fmla="*/ 2 h 178"/>
                  <a:gd name="T92" fmla="*/ 56 w 603"/>
                  <a:gd name="T93" fmla="*/ 1 h 178"/>
                  <a:gd name="T94" fmla="*/ 62 w 603"/>
                  <a:gd name="T95" fmla="*/ 0 h 178"/>
                  <a:gd name="T96" fmla="*/ 68 w 603"/>
                  <a:gd name="T97" fmla="*/ 0 h 1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03"/>
                  <a:gd name="T148" fmla="*/ 0 h 178"/>
                  <a:gd name="T149" fmla="*/ 603 w 603"/>
                  <a:gd name="T150" fmla="*/ 178 h 17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03" h="178">
                    <a:moveTo>
                      <a:pt x="301" y="0"/>
                    </a:moveTo>
                    <a:lnTo>
                      <a:pt x="328" y="1"/>
                    </a:lnTo>
                    <a:lnTo>
                      <a:pt x="354" y="4"/>
                    </a:lnTo>
                    <a:lnTo>
                      <a:pt x="379" y="8"/>
                    </a:lnTo>
                    <a:lnTo>
                      <a:pt x="404" y="13"/>
                    </a:lnTo>
                    <a:lnTo>
                      <a:pt x="428" y="21"/>
                    </a:lnTo>
                    <a:lnTo>
                      <a:pt x="451" y="30"/>
                    </a:lnTo>
                    <a:lnTo>
                      <a:pt x="473" y="39"/>
                    </a:lnTo>
                    <a:lnTo>
                      <a:pt x="493" y="51"/>
                    </a:lnTo>
                    <a:lnTo>
                      <a:pt x="513" y="62"/>
                    </a:lnTo>
                    <a:lnTo>
                      <a:pt x="530" y="77"/>
                    </a:lnTo>
                    <a:lnTo>
                      <a:pt x="547" y="91"/>
                    </a:lnTo>
                    <a:lnTo>
                      <a:pt x="561" y="107"/>
                    </a:lnTo>
                    <a:lnTo>
                      <a:pt x="574" y="123"/>
                    </a:lnTo>
                    <a:lnTo>
                      <a:pt x="586" y="140"/>
                    </a:lnTo>
                    <a:lnTo>
                      <a:pt x="595" y="159"/>
                    </a:lnTo>
                    <a:lnTo>
                      <a:pt x="603" y="178"/>
                    </a:lnTo>
                    <a:lnTo>
                      <a:pt x="588" y="178"/>
                    </a:lnTo>
                    <a:lnTo>
                      <a:pt x="565" y="178"/>
                    </a:lnTo>
                    <a:lnTo>
                      <a:pt x="534" y="178"/>
                    </a:lnTo>
                    <a:lnTo>
                      <a:pt x="496" y="178"/>
                    </a:lnTo>
                    <a:lnTo>
                      <a:pt x="452" y="178"/>
                    </a:lnTo>
                    <a:lnTo>
                      <a:pt x="404" y="178"/>
                    </a:lnTo>
                    <a:lnTo>
                      <a:pt x="353" y="178"/>
                    </a:lnTo>
                    <a:lnTo>
                      <a:pt x="302" y="178"/>
                    </a:lnTo>
                    <a:lnTo>
                      <a:pt x="250" y="178"/>
                    </a:lnTo>
                    <a:lnTo>
                      <a:pt x="199" y="178"/>
                    </a:lnTo>
                    <a:lnTo>
                      <a:pt x="151" y="178"/>
                    </a:lnTo>
                    <a:lnTo>
                      <a:pt x="107" y="178"/>
                    </a:lnTo>
                    <a:lnTo>
                      <a:pt x="69" y="178"/>
                    </a:lnTo>
                    <a:lnTo>
                      <a:pt x="38" y="178"/>
                    </a:lnTo>
                    <a:lnTo>
                      <a:pt x="15" y="178"/>
                    </a:lnTo>
                    <a:lnTo>
                      <a:pt x="0" y="178"/>
                    </a:lnTo>
                    <a:lnTo>
                      <a:pt x="8" y="159"/>
                    </a:lnTo>
                    <a:lnTo>
                      <a:pt x="17" y="140"/>
                    </a:lnTo>
                    <a:lnTo>
                      <a:pt x="28" y="123"/>
                    </a:lnTo>
                    <a:lnTo>
                      <a:pt x="41" y="107"/>
                    </a:lnTo>
                    <a:lnTo>
                      <a:pt x="56" y="91"/>
                    </a:lnTo>
                    <a:lnTo>
                      <a:pt x="72" y="77"/>
                    </a:lnTo>
                    <a:lnTo>
                      <a:pt x="90" y="62"/>
                    </a:lnTo>
                    <a:lnTo>
                      <a:pt x="110" y="51"/>
                    </a:lnTo>
                    <a:lnTo>
                      <a:pt x="129" y="39"/>
                    </a:lnTo>
                    <a:lnTo>
                      <a:pt x="151" y="30"/>
                    </a:lnTo>
                    <a:lnTo>
                      <a:pt x="173" y="21"/>
                    </a:lnTo>
                    <a:lnTo>
                      <a:pt x="198" y="13"/>
                    </a:lnTo>
                    <a:lnTo>
                      <a:pt x="223" y="8"/>
                    </a:lnTo>
                    <a:lnTo>
                      <a:pt x="247" y="4"/>
                    </a:lnTo>
                    <a:lnTo>
                      <a:pt x="274" y="1"/>
                    </a:lnTo>
                    <a:lnTo>
                      <a:pt x="301" y="0"/>
                    </a:lnTo>
                    <a:close/>
                  </a:path>
                </a:pathLst>
              </a:custGeom>
              <a:solidFill>
                <a:srgbClr val="C0C0C0"/>
              </a:solidFill>
              <a:ln w="9525">
                <a:noFill/>
                <a:round/>
                <a:headEnd/>
                <a:tailEnd/>
              </a:ln>
            </p:spPr>
            <p:txBody>
              <a:bodyPr/>
              <a:lstStyle/>
              <a:p>
                <a:pPr rtl="0"/>
                <a:endParaRPr lang="en-US" sz="3800"/>
              </a:p>
            </p:txBody>
          </p:sp>
          <p:sp>
            <p:nvSpPr>
              <p:cNvPr id="41821" name="Freeform 861"/>
              <p:cNvSpPr>
                <a:spLocks/>
              </p:cNvSpPr>
              <p:nvPr/>
            </p:nvSpPr>
            <p:spPr bwMode="auto">
              <a:xfrm>
                <a:off x="523" y="2988"/>
                <a:ext cx="161" cy="28"/>
              </a:xfrm>
              <a:custGeom>
                <a:avLst/>
                <a:gdLst>
                  <a:gd name="T0" fmla="*/ 156 w 705"/>
                  <a:gd name="T1" fmla="*/ 0 h 122"/>
                  <a:gd name="T2" fmla="*/ 1 w 705"/>
                  <a:gd name="T3" fmla="*/ 0 h 122"/>
                  <a:gd name="T4" fmla="*/ 1 w 705"/>
                  <a:gd name="T5" fmla="*/ 4 h 122"/>
                  <a:gd name="T6" fmla="*/ 0 w 705"/>
                  <a:gd name="T7" fmla="*/ 13 h 122"/>
                  <a:gd name="T8" fmla="*/ 0 w 705"/>
                  <a:gd name="T9" fmla="*/ 16 h 122"/>
                  <a:gd name="T10" fmla="*/ 0 w 705"/>
                  <a:gd name="T11" fmla="*/ 19 h 122"/>
                  <a:gd name="T12" fmla="*/ 1 w 705"/>
                  <a:gd name="T13" fmla="*/ 22 h 122"/>
                  <a:gd name="T14" fmla="*/ 2 w 705"/>
                  <a:gd name="T15" fmla="*/ 25 h 122"/>
                  <a:gd name="T16" fmla="*/ 3 w 705"/>
                  <a:gd name="T17" fmla="*/ 28 h 122"/>
                  <a:gd name="T18" fmla="*/ 158 w 705"/>
                  <a:gd name="T19" fmla="*/ 28 h 122"/>
                  <a:gd name="T20" fmla="*/ 159 w 705"/>
                  <a:gd name="T21" fmla="*/ 25 h 122"/>
                  <a:gd name="T22" fmla="*/ 160 w 705"/>
                  <a:gd name="T23" fmla="*/ 22 h 122"/>
                  <a:gd name="T24" fmla="*/ 161 w 705"/>
                  <a:gd name="T25" fmla="*/ 19 h 122"/>
                  <a:gd name="T26" fmla="*/ 161 w 705"/>
                  <a:gd name="T27" fmla="*/ 16 h 122"/>
                  <a:gd name="T28" fmla="*/ 161 w 705"/>
                  <a:gd name="T29" fmla="*/ 13 h 122"/>
                  <a:gd name="T30" fmla="*/ 160 w 705"/>
                  <a:gd name="T31" fmla="*/ 0 h 122"/>
                  <a:gd name="T32" fmla="*/ 156 w 705"/>
                  <a:gd name="T33" fmla="*/ 0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5"/>
                  <a:gd name="T52" fmla="*/ 0 h 122"/>
                  <a:gd name="T53" fmla="*/ 705 w 705"/>
                  <a:gd name="T54" fmla="*/ 122 h 1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5" h="122">
                    <a:moveTo>
                      <a:pt x="681" y="1"/>
                    </a:moveTo>
                    <a:lnTo>
                      <a:pt x="6" y="1"/>
                    </a:lnTo>
                    <a:lnTo>
                      <a:pt x="4" y="18"/>
                    </a:lnTo>
                    <a:lnTo>
                      <a:pt x="0" y="57"/>
                    </a:lnTo>
                    <a:lnTo>
                      <a:pt x="0" y="69"/>
                    </a:lnTo>
                    <a:lnTo>
                      <a:pt x="2" y="82"/>
                    </a:lnTo>
                    <a:lnTo>
                      <a:pt x="4" y="95"/>
                    </a:lnTo>
                    <a:lnTo>
                      <a:pt x="7" y="108"/>
                    </a:lnTo>
                    <a:lnTo>
                      <a:pt x="11" y="122"/>
                    </a:lnTo>
                    <a:lnTo>
                      <a:pt x="694" y="122"/>
                    </a:lnTo>
                    <a:lnTo>
                      <a:pt x="698" y="108"/>
                    </a:lnTo>
                    <a:lnTo>
                      <a:pt x="701" y="95"/>
                    </a:lnTo>
                    <a:lnTo>
                      <a:pt x="703" y="82"/>
                    </a:lnTo>
                    <a:lnTo>
                      <a:pt x="705" y="70"/>
                    </a:lnTo>
                    <a:lnTo>
                      <a:pt x="705" y="57"/>
                    </a:lnTo>
                    <a:lnTo>
                      <a:pt x="699" y="0"/>
                    </a:lnTo>
                    <a:lnTo>
                      <a:pt x="681" y="1"/>
                    </a:lnTo>
                    <a:close/>
                  </a:path>
                </a:pathLst>
              </a:custGeom>
              <a:solidFill>
                <a:srgbClr val="000000"/>
              </a:solidFill>
              <a:ln w="9525">
                <a:noFill/>
                <a:round/>
                <a:headEnd/>
                <a:tailEnd/>
              </a:ln>
            </p:spPr>
            <p:txBody>
              <a:bodyPr/>
              <a:lstStyle/>
              <a:p>
                <a:pPr rtl="0"/>
                <a:endParaRPr lang="en-US" sz="3800"/>
              </a:p>
            </p:txBody>
          </p:sp>
          <p:sp>
            <p:nvSpPr>
              <p:cNvPr id="41822" name="Freeform 862"/>
              <p:cNvSpPr>
                <a:spLocks/>
              </p:cNvSpPr>
              <p:nvPr/>
            </p:nvSpPr>
            <p:spPr bwMode="auto">
              <a:xfrm>
                <a:off x="532" y="2998"/>
                <a:ext cx="143" cy="9"/>
              </a:xfrm>
              <a:custGeom>
                <a:avLst/>
                <a:gdLst>
                  <a:gd name="T0" fmla="*/ 143 w 625"/>
                  <a:gd name="T1" fmla="*/ 0 h 42"/>
                  <a:gd name="T2" fmla="*/ 143 w 625"/>
                  <a:gd name="T3" fmla="*/ 1 h 42"/>
                  <a:gd name="T4" fmla="*/ 143 w 625"/>
                  <a:gd name="T5" fmla="*/ 2 h 42"/>
                  <a:gd name="T6" fmla="*/ 143 w 625"/>
                  <a:gd name="T7" fmla="*/ 3 h 42"/>
                  <a:gd name="T8" fmla="*/ 143 w 625"/>
                  <a:gd name="T9" fmla="*/ 3 h 42"/>
                  <a:gd name="T10" fmla="*/ 143 w 625"/>
                  <a:gd name="T11" fmla="*/ 5 h 42"/>
                  <a:gd name="T12" fmla="*/ 143 w 625"/>
                  <a:gd name="T13" fmla="*/ 6 h 42"/>
                  <a:gd name="T14" fmla="*/ 143 w 625"/>
                  <a:gd name="T15" fmla="*/ 8 h 42"/>
                  <a:gd name="T16" fmla="*/ 142 w 625"/>
                  <a:gd name="T17" fmla="*/ 9 h 42"/>
                  <a:gd name="T18" fmla="*/ 140 w 625"/>
                  <a:gd name="T19" fmla="*/ 9 h 42"/>
                  <a:gd name="T20" fmla="*/ 135 w 625"/>
                  <a:gd name="T21" fmla="*/ 9 h 42"/>
                  <a:gd name="T22" fmla="*/ 127 w 625"/>
                  <a:gd name="T23" fmla="*/ 9 h 42"/>
                  <a:gd name="T24" fmla="*/ 118 w 625"/>
                  <a:gd name="T25" fmla="*/ 9 h 42"/>
                  <a:gd name="T26" fmla="*/ 108 w 625"/>
                  <a:gd name="T27" fmla="*/ 9 h 42"/>
                  <a:gd name="T28" fmla="*/ 96 w 625"/>
                  <a:gd name="T29" fmla="*/ 9 h 42"/>
                  <a:gd name="T30" fmla="*/ 84 w 625"/>
                  <a:gd name="T31" fmla="*/ 9 h 42"/>
                  <a:gd name="T32" fmla="*/ 72 w 625"/>
                  <a:gd name="T33" fmla="*/ 9 h 42"/>
                  <a:gd name="T34" fmla="*/ 59 w 625"/>
                  <a:gd name="T35" fmla="*/ 9 h 42"/>
                  <a:gd name="T36" fmla="*/ 47 w 625"/>
                  <a:gd name="T37" fmla="*/ 9 h 42"/>
                  <a:gd name="T38" fmla="*/ 35 w 625"/>
                  <a:gd name="T39" fmla="*/ 9 h 42"/>
                  <a:gd name="T40" fmla="*/ 25 w 625"/>
                  <a:gd name="T41" fmla="*/ 9 h 42"/>
                  <a:gd name="T42" fmla="*/ 16 w 625"/>
                  <a:gd name="T43" fmla="*/ 9 h 42"/>
                  <a:gd name="T44" fmla="*/ 9 w 625"/>
                  <a:gd name="T45" fmla="*/ 9 h 42"/>
                  <a:gd name="T46" fmla="*/ 3 w 625"/>
                  <a:gd name="T47" fmla="*/ 9 h 42"/>
                  <a:gd name="T48" fmla="*/ 1 w 625"/>
                  <a:gd name="T49" fmla="*/ 9 h 42"/>
                  <a:gd name="T50" fmla="*/ 0 w 625"/>
                  <a:gd name="T51" fmla="*/ 8 h 42"/>
                  <a:gd name="T52" fmla="*/ 0 w 625"/>
                  <a:gd name="T53" fmla="*/ 6 h 42"/>
                  <a:gd name="T54" fmla="*/ 0 w 625"/>
                  <a:gd name="T55" fmla="*/ 5 h 42"/>
                  <a:gd name="T56" fmla="*/ 0 w 625"/>
                  <a:gd name="T57" fmla="*/ 3 h 42"/>
                  <a:gd name="T58" fmla="*/ 0 w 625"/>
                  <a:gd name="T59" fmla="*/ 3 h 42"/>
                  <a:gd name="T60" fmla="*/ 0 w 625"/>
                  <a:gd name="T61" fmla="*/ 2 h 42"/>
                  <a:gd name="T62" fmla="*/ 0 w 625"/>
                  <a:gd name="T63" fmla="*/ 1 h 42"/>
                  <a:gd name="T64" fmla="*/ 0 w 625"/>
                  <a:gd name="T65" fmla="*/ 0 h 42"/>
                  <a:gd name="T66" fmla="*/ 3 w 625"/>
                  <a:gd name="T67" fmla="*/ 0 h 42"/>
                  <a:gd name="T68" fmla="*/ 8 w 625"/>
                  <a:gd name="T69" fmla="*/ 0 h 42"/>
                  <a:gd name="T70" fmla="*/ 16 w 625"/>
                  <a:gd name="T71" fmla="*/ 0 h 42"/>
                  <a:gd name="T72" fmla="*/ 25 w 625"/>
                  <a:gd name="T73" fmla="*/ 0 h 42"/>
                  <a:gd name="T74" fmla="*/ 35 w 625"/>
                  <a:gd name="T75" fmla="*/ 0 h 42"/>
                  <a:gd name="T76" fmla="*/ 47 w 625"/>
                  <a:gd name="T77" fmla="*/ 0 h 42"/>
                  <a:gd name="T78" fmla="*/ 59 w 625"/>
                  <a:gd name="T79" fmla="*/ 0 h 42"/>
                  <a:gd name="T80" fmla="*/ 72 w 625"/>
                  <a:gd name="T81" fmla="*/ 0 h 42"/>
                  <a:gd name="T82" fmla="*/ 84 w 625"/>
                  <a:gd name="T83" fmla="*/ 0 h 42"/>
                  <a:gd name="T84" fmla="*/ 96 w 625"/>
                  <a:gd name="T85" fmla="*/ 0 h 42"/>
                  <a:gd name="T86" fmla="*/ 108 w 625"/>
                  <a:gd name="T87" fmla="*/ 0 h 42"/>
                  <a:gd name="T88" fmla="*/ 118 w 625"/>
                  <a:gd name="T89" fmla="*/ 0 h 42"/>
                  <a:gd name="T90" fmla="*/ 127 w 625"/>
                  <a:gd name="T91" fmla="*/ 0 h 42"/>
                  <a:gd name="T92" fmla="*/ 135 w 625"/>
                  <a:gd name="T93" fmla="*/ 0 h 42"/>
                  <a:gd name="T94" fmla="*/ 140 w 625"/>
                  <a:gd name="T95" fmla="*/ 0 h 42"/>
                  <a:gd name="T96" fmla="*/ 143 w 625"/>
                  <a:gd name="T97" fmla="*/ 0 h 4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25"/>
                  <a:gd name="T148" fmla="*/ 0 h 42"/>
                  <a:gd name="T149" fmla="*/ 625 w 625"/>
                  <a:gd name="T150" fmla="*/ 42 h 4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25" h="42">
                    <a:moveTo>
                      <a:pt x="623" y="0"/>
                    </a:moveTo>
                    <a:lnTo>
                      <a:pt x="624" y="6"/>
                    </a:lnTo>
                    <a:lnTo>
                      <a:pt x="624" y="11"/>
                    </a:lnTo>
                    <a:lnTo>
                      <a:pt x="625" y="15"/>
                    </a:lnTo>
                    <a:lnTo>
                      <a:pt x="625" y="16"/>
                    </a:lnTo>
                    <a:lnTo>
                      <a:pt x="625" y="22"/>
                    </a:lnTo>
                    <a:lnTo>
                      <a:pt x="624" y="29"/>
                    </a:lnTo>
                    <a:lnTo>
                      <a:pt x="623" y="35"/>
                    </a:lnTo>
                    <a:lnTo>
                      <a:pt x="622" y="42"/>
                    </a:lnTo>
                    <a:lnTo>
                      <a:pt x="610" y="42"/>
                    </a:lnTo>
                    <a:lnTo>
                      <a:pt x="588" y="42"/>
                    </a:lnTo>
                    <a:lnTo>
                      <a:pt x="555" y="42"/>
                    </a:lnTo>
                    <a:lnTo>
                      <a:pt x="516" y="42"/>
                    </a:lnTo>
                    <a:lnTo>
                      <a:pt x="471" y="42"/>
                    </a:lnTo>
                    <a:lnTo>
                      <a:pt x="421" y="42"/>
                    </a:lnTo>
                    <a:lnTo>
                      <a:pt x="368" y="42"/>
                    </a:lnTo>
                    <a:lnTo>
                      <a:pt x="313" y="42"/>
                    </a:lnTo>
                    <a:lnTo>
                      <a:pt x="258" y="42"/>
                    </a:lnTo>
                    <a:lnTo>
                      <a:pt x="205" y="42"/>
                    </a:lnTo>
                    <a:lnTo>
                      <a:pt x="154" y="42"/>
                    </a:lnTo>
                    <a:lnTo>
                      <a:pt x="109" y="42"/>
                    </a:lnTo>
                    <a:lnTo>
                      <a:pt x="70" y="42"/>
                    </a:lnTo>
                    <a:lnTo>
                      <a:pt x="39" y="42"/>
                    </a:lnTo>
                    <a:lnTo>
                      <a:pt x="15" y="42"/>
                    </a:lnTo>
                    <a:lnTo>
                      <a:pt x="3" y="42"/>
                    </a:lnTo>
                    <a:lnTo>
                      <a:pt x="2" y="35"/>
                    </a:lnTo>
                    <a:lnTo>
                      <a:pt x="1" y="29"/>
                    </a:lnTo>
                    <a:lnTo>
                      <a:pt x="0" y="22"/>
                    </a:lnTo>
                    <a:lnTo>
                      <a:pt x="0" y="16"/>
                    </a:lnTo>
                    <a:lnTo>
                      <a:pt x="0" y="15"/>
                    </a:lnTo>
                    <a:lnTo>
                      <a:pt x="1" y="11"/>
                    </a:lnTo>
                    <a:lnTo>
                      <a:pt x="1" y="6"/>
                    </a:lnTo>
                    <a:lnTo>
                      <a:pt x="2" y="0"/>
                    </a:lnTo>
                    <a:lnTo>
                      <a:pt x="14" y="0"/>
                    </a:lnTo>
                    <a:lnTo>
                      <a:pt x="37" y="0"/>
                    </a:lnTo>
                    <a:lnTo>
                      <a:pt x="68" y="0"/>
                    </a:lnTo>
                    <a:lnTo>
                      <a:pt x="109" y="0"/>
                    </a:lnTo>
                    <a:lnTo>
                      <a:pt x="154" y="0"/>
                    </a:lnTo>
                    <a:lnTo>
                      <a:pt x="204" y="0"/>
                    </a:lnTo>
                    <a:lnTo>
                      <a:pt x="257" y="0"/>
                    </a:lnTo>
                    <a:lnTo>
                      <a:pt x="313" y="0"/>
                    </a:lnTo>
                    <a:lnTo>
                      <a:pt x="368" y="0"/>
                    </a:lnTo>
                    <a:lnTo>
                      <a:pt x="421" y="0"/>
                    </a:lnTo>
                    <a:lnTo>
                      <a:pt x="471" y="0"/>
                    </a:lnTo>
                    <a:lnTo>
                      <a:pt x="516" y="0"/>
                    </a:lnTo>
                    <a:lnTo>
                      <a:pt x="557" y="0"/>
                    </a:lnTo>
                    <a:lnTo>
                      <a:pt x="588" y="0"/>
                    </a:lnTo>
                    <a:lnTo>
                      <a:pt x="611" y="0"/>
                    </a:lnTo>
                    <a:lnTo>
                      <a:pt x="623" y="0"/>
                    </a:lnTo>
                    <a:close/>
                  </a:path>
                </a:pathLst>
              </a:custGeom>
              <a:solidFill>
                <a:srgbClr val="C0C0C0"/>
              </a:solidFill>
              <a:ln w="9525">
                <a:noFill/>
                <a:round/>
                <a:headEnd/>
                <a:tailEnd/>
              </a:ln>
            </p:spPr>
            <p:txBody>
              <a:bodyPr/>
              <a:lstStyle/>
              <a:p>
                <a:pPr rtl="0"/>
                <a:endParaRPr lang="en-US" sz="3800"/>
              </a:p>
            </p:txBody>
          </p:sp>
          <p:sp>
            <p:nvSpPr>
              <p:cNvPr id="41823" name="Freeform 863"/>
              <p:cNvSpPr>
                <a:spLocks/>
              </p:cNvSpPr>
              <p:nvPr/>
            </p:nvSpPr>
            <p:spPr bwMode="auto">
              <a:xfrm>
                <a:off x="428" y="2787"/>
                <a:ext cx="212" cy="223"/>
              </a:xfrm>
              <a:custGeom>
                <a:avLst/>
                <a:gdLst>
                  <a:gd name="T0" fmla="*/ 2 w 927"/>
                  <a:gd name="T1" fmla="*/ 2 h 975"/>
                  <a:gd name="T2" fmla="*/ 1 w 927"/>
                  <a:gd name="T3" fmla="*/ 7 h 975"/>
                  <a:gd name="T4" fmla="*/ 0 w 927"/>
                  <a:gd name="T5" fmla="*/ 13 h 975"/>
                  <a:gd name="T6" fmla="*/ 0 w 927"/>
                  <a:gd name="T7" fmla="*/ 24 h 975"/>
                  <a:gd name="T8" fmla="*/ 2 w 927"/>
                  <a:gd name="T9" fmla="*/ 35 h 975"/>
                  <a:gd name="T10" fmla="*/ 6 w 927"/>
                  <a:gd name="T11" fmla="*/ 47 h 975"/>
                  <a:gd name="T12" fmla="*/ 13 w 927"/>
                  <a:gd name="T13" fmla="*/ 56 h 975"/>
                  <a:gd name="T14" fmla="*/ 23 w 927"/>
                  <a:gd name="T15" fmla="*/ 61 h 975"/>
                  <a:gd name="T16" fmla="*/ 35 w 927"/>
                  <a:gd name="T17" fmla="*/ 63 h 975"/>
                  <a:gd name="T18" fmla="*/ 50 w 927"/>
                  <a:gd name="T19" fmla="*/ 66 h 975"/>
                  <a:gd name="T20" fmla="*/ 67 w 927"/>
                  <a:gd name="T21" fmla="*/ 68 h 975"/>
                  <a:gd name="T22" fmla="*/ 86 w 927"/>
                  <a:gd name="T23" fmla="*/ 70 h 975"/>
                  <a:gd name="T24" fmla="*/ 104 w 927"/>
                  <a:gd name="T25" fmla="*/ 72 h 975"/>
                  <a:gd name="T26" fmla="*/ 119 w 927"/>
                  <a:gd name="T27" fmla="*/ 73 h 975"/>
                  <a:gd name="T28" fmla="*/ 132 w 927"/>
                  <a:gd name="T29" fmla="*/ 74 h 975"/>
                  <a:gd name="T30" fmla="*/ 133 w 927"/>
                  <a:gd name="T31" fmla="*/ 85 h 975"/>
                  <a:gd name="T32" fmla="*/ 121 w 927"/>
                  <a:gd name="T33" fmla="*/ 115 h 975"/>
                  <a:gd name="T34" fmla="*/ 106 w 927"/>
                  <a:gd name="T35" fmla="*/ 154 h 975"/>
                  <a:gd name="T36" fmla="*/ 94 w 927"/>
                  <a:gd name="T37" fmla="*/ 194 h 975"/>
                  <a:gd name="T38" fmla="*/ 89 w 927"/>
                  <a:gd name="T39" fmla="*/ 223 h 975"/>
                  <a:gd name="T40" fmla="*/ 102 w 927"/>
                  <a:gd name="T41" fmla="*/ 214 h 975"/>
                  <a:gd name="T42" fmla="*/ 114 w 927"/>
                  <a:gd name="T43" fmla="*/ 207 h 975"/>
                  <a:gd name="T44" fmla="*/ 129 w 927"/>
                  <a:gd name="T45" fmla="*/ 198 h 975"/>
                  <a:gd name="T46" fmla="*/ 145 w 927"/>
                  <a:gd name="T47" fmla="*/ 189 h 975"/>
                  <a:gd name="T48" fmla="*/ 161 w 927"/>
                  <a:gd name="T49" fmla="*/ 180 h 975"/>
                  <a:gd name="T50" fmla="*/ 177 w 927"/>
                  <a:gd name="T51" fmla="*/ 172 h 975"/>
                  <a:gd name="T52" fmla="*/ 191 w 927"/>
                  <a:gd name="T53" fmla="*/ 167 h 975"/>
                  <a:gd name="T54" fmla="*/ 202 w 927"/>
                  <a:gd name="T55" fmla="*/ 163 h 975"/>
                  <a:gd name="T56" fmla="*/ 212 w 927"/>
                  <a:gd name="T57" fmla="*/ 163 h 975"/>
                  <a:gd name="T58" fmla="*/ 208 w 927"/>
                  <a:gd name="T59" fmla="*/ 141 h 975"/>
                  <a:gd name="T60" fmla="*/ 203 w 927"/>
                  <a:gd name="T61" fmla="*/ 107 h 975"/>
                  <a:gd name="T62" fmla="*/ 198 w 927"/>
                  <a:gd name="T63" fmla="*/ 75 h 975"/>
                  <a:gd name="T64" fmla="*/ 195 w 927"/>
                  <a:gd name="T65" fmla="*/ 54 h 975"/>
                  <a:gd name="T66" fmla="*/ 194 w 927"/>
                  <a:gd name="T67" fmla="*/ 45 h 975"/>
                  <a:gd name="T68" fmla="*/ 191 w 927"/>
                  <a:gd name="T69" fmla="*/ 37 h 975"/>
                  <a:gd name="T70" fmla="*/ 186 w 927"/>
                  <a:gd name="T71" fmla="*/ 30 h 975"/>
                  <a:gd name="T72" fmla="*/ 177 w 927"/>
                  <a:gd name="T73" fmla="*/ 27 h 975"/>
                  <a:gd name="T74" fmla="*/ 169 w 927"/>
                  <a:gd name="T75" fmla="*/ 26 h 975"/>
                  <a:gd name="T76" fmla="*/ 159 w 927"/>
                  <a:gd name="T77" fmla="*/ 25 h 975"/>
                  <a:gd name="T78" fmla="*/ 145 w 927"/>
                  <a:gd name="T79" fmla="*/ 24 h 975"/>
                  <a:gd name="T80" fmla="*/ 129 w 927"/>
                  <a:gd name="T81" fmla="*/ 22 h 975"/>
                  <a:gd name="T82" fmla="*/ 110 w 927"/>
                  <a:gd name="T83" fmla="*/ 21 h 975"/>
                  <a:gd name="T84" fmla="*/ 93 w 927"/>
                  <a:gd name="T85" fmla="*/ 19 h 975"/>
                  <a:gd name="T86" fmla="*/ 77 w 927"/>
                  <a:gd name="T87" fmla="*/ 17 h 975"/>
                  <a:gd name="T88" fmla="*/ 65 w 927"/>
                  <a:gd name="T89" fmla="*/ 16 h 975"/>
                  <a:gd name="T90" fmla="*/ 61 w 927"/>
                  <a:gd name="T91" fmla="*/ 11 h 975"/>
                  <a:gd name="T92" fmla="*/ 61 w 927"/>
                  <a:gd name="T93" fmla="*/ 2 h 975"/>
                  <a:gd name="T94" fmla="*/ 56 w 927"/>
                  <a:gd name="T95" fmla="*/ 0 h 97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27"/>
                  <a:gd name="T145" fmla="*/ 0 h 975"/>
                  <a:gd name="T146" fmla="*/ 927 w 927"/>
                  <a:gd name="T147" fmla="*/ 975 h 97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27" h="975">
                    <a:moveTo>
                      <a:pt x="245" y="0"/>
                    </a:moveTo>
                    <a:lnTo>
                      <a:pt x="7" y="7"/>
                    </a:lnTo>
                    <a:lnTo>
                      <a:pt x="4" y="24"/>
                    </a:lnTo>
                    <a:lnTo>
                      <a:pt x="4" y="29"/>
                    </a:lnTo>
                    <a:lnTo>
                      <a:pt x="3" y="42"/>
                    </a:lnTo>
                    <a:lnTo>
                      <a:pt x="0" y="59"/>
                    </a:lnTo>
                    <a:lnTo>
                      <a:pt x="0" y="81"/>
                    </a:lnTo>
                    <a:lnTo>
                      <a:pt x="2" y="105"/>
                    </a:lnTo>
                    <a:lnTo>
                      <a:pt x="3" y="129"/>
                    </a:lnTo>
                    <a:lnTo>
                      <a:pt x="8" y="155"/>
                    </a:lnTo>
                    <a:lnTo>
                      <a:pt x="16" y="181"/>
                    </a:lnTo>
                    <a:lnTo>
                      <a:pt x="26" y="205"/>
                    </a:lnTo>
                    <a:lnTo>
                      <a:pt x="41" y="227"/>
                    </a:lnTo>
                    <a:lnTo>
                      <a:pt x="59" y="244"/>
                    </a:lnTo>
                    <a:lnTo>
                      <a:pt x="82" y="258"/>
                    </a:lnTo>
                    <a:lnTo>
                      <a:pt x="101" y="265"/>
                    </a:lnTo>
                    <a:lnTo>
                      <a:pt x="124" y="271"/>
                    </a:lnTo>
                    <a:lnTo>
                      <a:pt x="153" y="276"/>
                    </a:lnTo>
                    <a:lnTo>
                      <a:pt x="184" y="283"/>
                    </a:lnTo>
                    <a:lnTo>
                      <a:pt x="219" y="288"/>
                    </a:lnTo>
                    <a:lnTo>
                      <a:pt x="257" y="293"/>
                    </a:lnTo>
                    <a:lnTo>
                      <a:pt x="294" y="297"/>
                    </a:lnTo>
                    <a:lnTo>
                      <a:pt x="335" y="302"/>
                    </a:lnTo>
                    <a:lnTo>
                      <a:pt x="375" y="306"/>
                    </a:lnTo>
                    <a:lnTo>
                      <a:pt x="414" y="310"/>
                    </a:lnTo>
                    <a:lnTo>
                      <a:pt x="453" y="314"/>
                    </a:lnTo>
                    <a:lnTo>
                      <a:pt x="490" y="317"/>
                    </a:lnTo>
                    <a:lnTo>
                      <a:pt x="522" y="319"/>
                    </a:lnTo>
                    <a:lnTo>
                      <a:pt x="553" y="322"/>
                    </a:lnTo>
                    <a:lnTo>
                      <a:pt x="579" y="324"/>
                    </a:lnTo>
                    <a:lnTo>
                      <a:pt x="600" y="326"/>
                    </a:lnTo>
                    <a:lnTo>
                      <a:pt x="582" y="370"/>
                    </a:lnTo>
                    <a:lnTo>
                      <a:pt x="556" y="430"/>
                    </a:lnTo>
                    <a:lnTo>
                      <a:pt x="527" y="503"/>
                    </a:lnTo>
                    <a:lnTo>
                      <a:pt x="496" y="584"/>
                    </a:lnTo>
                    <a:lnTo>
                      <a:pt x="465" y="673"/>
                    </a:lnTo>
                    <a:lnTo>
                      <a:pt x="436" y="763"/>
                    </a:lnTo>
                    <a:lnTo>
                      <a:pt x="413" y="850"/>
                    </a:lnTo>
                    <a:lnTo>
                      <a:pt x="396" y="930"/>
                    </a:lnTo>
                    <a:lnTo>
                      <a:pt x="388" y="975"/>
                    </a:lnTo>
                    <a:lnTo>
                      <a:pt x="427" y="950"/>
                    </a:lnTo>
                    <a:lnTo>
                      <a:pt x="448" y="937"/>
                    </a:lnTo>
                    <a:lnTo>
                      <a:pt x="473" y="920"/>
                    </a:lnTo>
                    <a:lnTo>
                      <a:pt x="500" y="903"/>
                    </a:lnTo>
                    <a:lnTo>
                      <a:pt x="531" y="885"/>
                    </a:lnTo>
                    <a:lnTo>
                      <a:pt x="564" y="865"/>
                    </a:lnTo>
                    <a:lnTo>
                      <a:pt x="598" y="846"/>
                    </a:lnTo>
                    <a:lnTo>
                      <a:pt x="633" y="825"/>
                    </a:lnTo>
                    <a:lnTo>
                      <a:pt x="668" y="806"/>
                    </a:lnTo>
                    <a:lnTo>
                      <a:pt x="704" y="787"/>
                    </a:lnTo>
                    <a:lnTo>
                      <a:pt x="738" y="769"/>
                    </a:lnTo>
                    <a:lnTo>
                      <a:pt x="772" y="754"/>
                    </a:lnTo>
                    <a:lnTo>
                      <a:pt x="805" y="739"/>
                    </a:lnTo>
                    <a:lnTo>
                      <a:pt x="833" y="729"/>
                    </a:lnTo>
                    <a:lnTo>
                      <a:pt x="861" y="720"/>
                    </a:lnTo>
                    <a:lnTo>
                      <a:pt x="884" y="713"/>
                    </a:lnTo>
                    <a:lnTo>
                      <a:pt x="903" y="712"/>
                    </a:lnTo>
                    <a:lnTo>
                      <a:pt x="927" y="712"/>
                    </a:lnTo>
                    <a:lnTo>
                      <a:pt x="923" y="689"/>
                    </a:lnTo>
                    <a:lnTo>
                      <a:pt x="911" y="618"/>
                    </a:lnTo>
                    <a:lnTo>
                      <a:pt x="900" y="544"/>
                    </a:lnTo>
                    <a:lnTo>
                      <a:pt x="888" y="469"/>
                    </a:lnTo>
                    <a:lnTo>
                      <a:pt x="876" y="396"/>
                    </a:lnTo>
                    <a:lnTo>
                      <a:pt x="867" y="330"/>
                    </a:lnTo>
                    <a:lnTo>
                      <a:pt x="859" y="275"/>
                    </a:lnTo>
                    <a:lnTo>
                      <a:pt x="853" y="235"/>
                    </a:lnTo>
                    <a:lnTo>
                      <a:pt x="851" y="214"/>
                    </a:lnTo>
                    <a:lnTo>
                      <a:pt x="850" y="196"/>
                    </a:lnTo>
                    <a:lnTo>
                      <a:pt x="845" y="177"/>
                    </a:lnTo>
                    <a:lnTo>
                      <a:pt x="837" y="160"/>
                    </a:lnTo>
                    <a:lnTo>
                      <a:pt x="827" y="145"/>
                    </a:lnTo>
                    <a:lnTo>
                      <a:pt x="812" y="132"/>
                    </a:lnTo>
                    <a:lnTo>
                      <a:pt x="795" y="123"/>
                    </a:lnTo>
                    <a:lnTo>
                      <a:pt x="775" y="116"/>
                    </a:lnTo>
                    <a:lnTo>
                      <a:pt x="751" y="114"/>
                    </a:lnTo>
                    <a:lnTo>
                      <a:pt x="740" y="114"/>
                    </a:lnTo>
                    <a:lnTo>
                      <a:pt x="721" y="112"/>
                    </a:lnTo>
                    <a:lnTo>
                      <a:pt x="697" y="110"/>
                    </a:lnTo>
                    <a:lnTo>
                      <a:pt x="668" y="107"/>
                    </a:lnTo>
                    <a:lnTo>
                      <a:pt x="635" y="105"/>
                    </a:lnTo>
                    <a:lnTo>
                      <a:pt x="600" y="102"/>
                    </a:lnTo>
                    <a:lnTo>
                      <a:pt x="563" y="98"/>
                    </a:lnTo>
                    <a:lnTo>
                      <a:pt x="523" y="94"/>
                    </a:lnTo>
                    <a:lnTo>
                      <a:pt x="483" y="90"/>
                    </a:lnTo>
                    <a:lnTo>
                      <a:pt x="444" y="86"/>
                    </a:lnTo>
                    <a:lnTo>
                      <a:pt x="406" y="82"/>
                    </a:lnTo>
                    <a:lnTo>
                      <a:pt x="371" y="79"/>
                    </a:lnTo>
                    <a:lnTo>
                      <a:pt x="337" y="75"/>
                    </a:lnTo>
                    <a:lnTo>
                      <a:pt x="309" y="72"/>
                    </a:lnTo>
                    <a:lnTo>
                      <a:pt x="284" y="69"/>
                    </a:lnTo>
                    <a:lnTo>
                      <a:pt x="266" y="68"/>
                    </a:lnTo>
                    <a:lnTo>
                      <a:pt x="266" y="50"/>
                    </a:lnTo>
                    <a:lnTo>
                      <a:pt x="266" y="27"/>
                    </a:lnTo>
                    <a:lnTo>
                      <a:pt x="266" y="8"/>
                    </a:lnTo>
                    <a:lnTo>
                      <a:pt x="266" y="0"/>
                    </a:lnTo>
                    <a:lnTo>
                      <a:pt x="245" y="0"/>
                    </a:lnTo>
                    <a:close/>
                  </a:path>
                </a:pathLst>
              </a:custGeom>
              <a:solidFill>
                <a:srgbClr val="000000"/>
              </a:solidFill>
              <a:ln w="9525">
                <a:noFill/>
                <a:round/>
                <a:headEnd/>
                <a:tailEnd/>
              </a:ln>
            </p:spPr>
            <p:txBody>
              <a:bodyPr/>
              <a:lstStyle/>
              <a:p>
                <a:pPr rtl="0"/>
                <a:endParaRPr lang="en-US" sz="3800"/>
              </a:p>
            </p:txBody>
          </p:sp>
          <p:sp>
            <p:nvSpPr>
              <p:cNvPr id="41824" name="Freeform 864"/>
              <p:cNvSpPr>
                <a:spLocks/>
              </p:cNvSpPr>
              <p:nvPr/>
            </p:nvSpPr>
            <p:spPr bwMode="auto">
              <a:xfrm>
                <a:off x="437" y="2796"/>
                <a:ext cx="193" cy="195"/>
              </a:xfrm>
              <a:custGeom>
                <a:avLst/>
                <a:gdLst>
                  <a:gd name="T0" fmla="*/ 43 w 842"/>
                  <a:gd name="T1" fmla="*/ 4 h 852"/>
                  <a:gd name="T2" fmla="*/ 43 w 842"/>
                  <a:gd name="T3" fmla="*/ 13 h 852"/>
                  <a:gd name="T4" fmla="*/ 47 w 842"/>
                  <a:gd name="T5" fmla="*/ 15 h 852"/>
                  <a:gd name="T6" fmla="*/ 52 w 842"/>
                  <a:gd name="T7" fmla="*/ 15 h 852"/>
                  <a:gd name="T8" fmla="*/ 65 w 842"/>
                  <a:gd name="T9" fmla="*/ 17 h 852"/>
                  <a:gd name="T10" fmla="*/ 83 w 842"/>
                  <a:gd name="T11" fmla="*/ 18 h 852"/>
                  <a:gd name="T12" fmla="*/ 102 w 842"/>
                  <a:gd name="T13" fmla="*/ 21 h 852"/>
                  <a:gd name="T14" fmla="*/ 122 w 842"/>
                  <a:gd name="T15" fmla="*/ 23 h 852"/>
                  <a:gd name="T16" fmla="*/ 141 w 842"/>
                  <a:gd name="T17" fmla="*/ 24 h 852"/>
                  <a:gd name="T18" fmla="*/ 155 w 842"/>
                  <a:gd name="T19" fmla="*/ 25 h 852"/>
                  <a:gd name="T20" fmla="*/ 163 w 842"/>
                  <a:gd name="T21" fmla="*/ 26 h 852"/>
                  <a:gd name="T22" fmla="*/ 170 w 842"/>
                  <a:gd name="T23" fmla="*/ 27 h 852"/>
                  <a:gd name="T24" fmla="*/ 174 w 842"/>
                  <a:gd name="T25" fmla="*/ 30 h 852"/>
                  <a:gd name="T26" fmla="*/ 176 w 842"/>
                  <a:gd name="T27" fmla="*/ 35 h 852"/>
                  <a:gd name="T28" fmla="*/ 177 w 842"/>
                  <a:gd name="T29" fmla="*/ 40 h 852"/>
                  <a:gd name="T30" fmla="*/ 179 w 842"/>
                  <a:gd name="T31" fmla="*/ 57 h 852"/>
                  <a:gd name="T32" fmla="*/ 184 w 842"/>
                  <a:gd name="T33" fmla="*/ 87 h 852"/>
                  <a:gd name="T34" fmla="*/ 189 w 842"/>
                  <a:gd name="T35" fmla="*/ 121 h 852"/>
                  <a:gd name="T36" fmla="*/ 193 w 842"/>
                  <a:gd name="T37" fmla="*/ 145 h 852"/>
                  <a:gd name="T38" fmla="*/ 182 w 842"/>
                  <a:gd name="T39" fmla="*/ 148 h 852"/>
                  <a:gd name="T40" fmla="*/ 170 w 842"/>
                  <a:gd name="T41" fmla="*/ 153 h 852"/>
                  <a:gd name="T42" fmla="*/ 155 w 842"/>
                  <a:gd name="T43" fmla="*/ 159 h 852"/>
                  <a:gd name="T44" fmla="*/ 141 w 842"/>
                  <a:gd name="T45" fmla="*/ 167 h 852"/>
                  <a:gd name="T46" fmla="*/ 127 w 842"/>
                  <a:gd name="T47" fmla="*/ 174 h 852"/>
                  <a:gd name="T48" fmla="*/ 114 w 842"/>
                  <a:gd name="T49" fmla="*/ 182 h 852"/>
                  <a:gd name="T50" fmla="*/ 102 w 842"/>
                  <a:gd name="T51" fmla="*/ 189 h 852"/>
                  <a:gd name="T52" fmla="*/ 93 w 842"/>
                  <a:gd name="T53" fmla="*/ 195 h 852"/>
                  <a:gd name="T54" fmla="*/ 105 w 842"/>
                  <a:gd name="T55" fmla="*/ 152 h 852"/>
                  <a:gd name="T56" fmla="*/ 120 w 842"/>
                  <a:gd name="T57" fmla="*/ 109 h 852"/>
                  <a:gd name="T58" fmla="*/ 134 w 842"/>
                  <a:gd name="T59" fmla="*/ 76 h 852"/>
                  <a:gd name="T60" fmla="*/ 140 w 842"/>
                  <a:gd name="T61" fmla="*/ 63 h 852"/>
                  <a:gd name="T62" fmla="*/ 136 w 842"/>
                  <a:gd name="T63" fmla="*/ 57 h 852"/>
                  <a:gd name="T64" fmla="*/ 121 w 842"/>
                  <a:gd name="T65" fmla="*/ 55 h 852"/>
                  <a:gd name="T66" fmla="*/ 104 w 842"/>
                  <a:gd name="T67" fmla="*/ 54 h 852"/>
                  <a:gd name="T68" fmla="*/ 86 w 842"/>
                  <a:gd name="T69" fmla="*/ 52 h 852"/>
                  <a:gd name="T70" fmla="*/ 67 w 842"/>
                  <a:gd name="T71" fmla="*/ 51 h 852"/>
                  <a:gd name="T72" fmla="*/ 50 w 842"/>
                  <a:gd name="T73" fmla="*/ 49 h 852"/>
                  <a:gd name="T74" fmla="*/ 34 w 842"/>
                  <a:gd name="T75" fmla="*/ 46 h 852"/>
                  <a:gd name="T76" fmla="*/ 22 w 842"/>
                  <a:gd name="T77" fmla="*/ 44 h 852"/>
                  <a:gd name="T78" fmla="*/ 14 w 842"/>
                  <a:gd name="T79" fmla="*/ 41 h 852"/>
                  <a:gd name="T80" fmla="*/ 7 w 842"/>
                  <a:gd name="T81" fmla="*/ 36 h 852"/>
                  <a:gd name="T82" fmla="*/ 3 w 842"/>
                  <a:gd name="T83" fmla="*/ 28 h 852"/>
                  <a:gd name="T84" fmla="*/ 1 w 842"/>
                  <a:gd name="T85" fmla="*/ 18 h 852"/>
                  <a:gd name="T86" fmla="*/ 0 w 842"/>
                  <a:gd name="T87" fmla="*/ 9 h 852"/>
                  <a:gd name="T88" fmla="*/ 0 w 842"/>
                  <a:gd name="T89" fmla="*/ 5 h 852"/>
                  <a:gd name="T90" fmla="*/ 1 w 842"/>
                  <a:gd name="T91" fmla="*/ 1 h 852"/>
                  <a:gd name="T92" fmla="*/ 9 w 842"/>
                  <a:gd name="T93" fmla="*/ 1 h 852"/>
                  <a:gd name="T94" fmla="*/ 22 w 842"/>
                  <a:gd name="T95" fmla="*/ 0 h 852"/>
                  <a:gd name="T96" fmla="*/ 34 w 842"/>
                  <a:gd name="T97" fmla="*/ 0 h 852"/>
                  <a:gd name="T98" fmla="*/ 43 w 842"/>
                  <a:gd name="T99" fmla="*/ 0 h 85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42"/>
                  <a:gd name="T151" fmla="*/ 0 h 852"/>
                  <a:gd name="T152" fmla="*/ 842 w 842"/>
                  <a:gd name="T153" fmla="*/ 852 h 85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42" h="852">
                    <a:moveTo>
                      <a:pt x="188" y="0"/>
                    </a:moveTo>
                    <a:lnTo>
                      <a:pt x="188" y="18"/>
                    </a:lnTo>
                    <a:lnTo>
                      <a:pt x="188" y="39"/>
                    </a:lnTo>
                    <a:lnTo>
                      <a:pt x="188" y="56"/>
                    </a:lnTo>
                    <a:lnTo>
                      <a:pt x="188" y="62"/>
                    </a:lnTo>
                    <a:lnTo>
                      <a:pt x="205" y="64"/>
                    </a:lnTo>
                    <a:lnTo>
                      <a:pt x="213" y="65"/>
                    </a:lnTo>
                    <a:lnTo>
                      <a:pt x="229" y="66"/>
                    </a:lnTo>
                    <a:lnTo>
                      <a:pt x="254" y="69"/>
                    </a:lnTo>
                    <a:lnTo>
                      <a:pt x="284" y="73"/>
                    </a:lnTo>
                    <a:lnTo>
                      <a:pt x="321" y="77"/>
                    </a:lnTo>
                    <a:lnTo>
                      <a:pt x="360" y="80"/>
                    </a:lnTo>
                    <a:lnTo>
                      <a:pt x="403" y="84"/>
                    </a:lnTo>
                    <a:lnTo>
                      <a:pt x="445" y="90"/>
                    </a:lnTo>
                    <a:lnTo>
                      <a:pt x="490" y="93"/>
                    </a:lnTo>
                    <a:lnTo>
                      <a:pt x="534" y="99"/>
                    </a:lnTo>
                    <a:lnTo>
                      <a:pt x="576" y="103"/>
                    </a:lnTo>
                    <a:lnTo>
                      <a:pt x="613" y="105"/>
                    </a:lnTo>
                    <a:lnTo>
                      <a:pt x="647" y="109"/>
                    </a:lnTo>
                    <a:lnTo>
                      <a:pt x="676" y="110"/>
                    </a:lnTo>
                    <a:lnTo>
                      <a:pt x="698" y="113"/>
                    </a:lnTo>
                    <a:lnTo>
                      <a:pt x="712" y="113"/>
                    </a:lnTo>
                    <a:lnTo>
                      <a:pt x="727" y="114"/>
                    </a:lnTo>
                    <a:lnTo>
                      <a:pt x="740" y="118"/>
                    </a:lnTo>
                    <a:lnTo>
                      <a:pt x="750" y="123"/>
                    </a:lnTo>
                    <a:lnTo>
                      <a:pt x="759" y="131"/>
                    </a:lnTo>
                    <a:lnTo>
                      <a:pt x="766" y="140"/>
                    </a:lnTo>
                    <a:lnTo>
                      <a:pt x="769" y="151"/>
                    </a:lnTo>
                    <a:lnTo>
                      <a:pt x="772" y="161"/>
                    </a:lnTo>
                    <a:lnTo>
                      <a:pt x="773" y="173"/>
                    </a:lnTo>
                    <a:lnTo>
                      <a:pt x="776" y="199"/>
                    </a:lnTo>
                    <a:lnTo>
                      <a:pt x="783" y="247"/>
                    </a:lnTo>
                    <a:lnTo>
                      <a:pt x="792" y="311"/>
                    </a:lnTo>
                    <a:lnTo>
                      <a:pt x="802" y="382"/>
                    </a:lnTo>
                    <a:lnTo>
                      <a:pt x="814" y="456"/>
                    </a:lnTo>
                    <a:lnTo>
                      <a:pt x="825" y="528"/>
                    </a:lnTo>
                    <a:lnTo>
                      <a:pt x="835" y="589"/>
                    </a:lnTo>
                    <a:lnTo>
                      <a:pt x="842" y="633"/>
                    </a:lnTo>
                    <a:lnTo>
                      <a:pt x="820" y="638"/>
                    </a:lnTo>
                    <a:lnTo>
                      <a:pt x="794" y="646"/>
                    </a:lnTo>
                    <a:lnTo>
                      <a:pt x="768" y="655"/>
                    </a:lnTo>
                    <a:lnTo>
                      <a:pt x="740" y="667"/>
                    </a:lnTo>
                    <a:lnTo>
                      <a:pt x="710" y="681"/>
                    </a:lnTo>
                    <a:lnTo>
                      <a:pt x="678" y="696"/>
                    </a:lnTo>
                    <a:lnTo>
                      <a:pt x="647" y="711"/>
                    </a:lnTo>
                    <a:lnTo>
                      <a:pt x="616" y="728"/>
                    </a:lnTo>
                    <a:lnTo>
                      <a:pt x="585" y="745"/>
                    </a:lnTo>
                    <a:lnTo>
                      <a:pt x="553" y="762"/>
                    </a:lnTo>
                    <a:lnTo>
                      <a:pt x="524" y="779"/>
                    </a:lnTo>
                    <a:lnTo>
                      <a:pt x="496" y="796"/>
                    </a:lnTo>
                    <a:lnTo>
                      <a:pt x="470" y="811"/>
                    </a:lnTo>
                    <a:lnTo>
                      <a:pt x="445" y="826"/>
                    </a:lnTo>
                    <a:lnTo>
                      <a:pt x="423" y="840"/>
                    </a:lnTo>
                    <a:lnTo>
                      <a:pt x="405" y="852"/>
                    </a:lnTo>
                    <a:lnTo>
                      <a:pt x="429" y="759"/>
                    </a:lnTo>
                    <a:lnTo>
                      <a:pt x="458" y="663"/>
                    </a:lnTo>
                    <a:lnTo>
                      <a:pt x="491" y="567"/>
                    </a:lnTo>
                    <a:lnTo>
                      <a:pt x="525" y="476"/>
                    </a:lnTo>
                    <a:lnTo>
                      <a:pt x="557" y="397"/>
                    </a:lnTo>
                    <a:lnTo>
                      <a:pt x="583" y="333"/>
                    </a:lnTo>
                    <a:lnTo>
                      <a:pt x="602" y="291"/>
                    </a:lnTo>
                    <a:lnTo>
                      <a:pt x="609" y="274"/>
                    </a:lnTo>
                    <a:lnTo>
                      <a:pt x="621" y="248"/>
                    </a:lnTo>
                    <a:lnTo>
                      <a:pt x="593" y="247"/>
                    </a:lnTo>
                    <a:lnTo>
                      <a:pt x="563" y="244"/>
                    </a:lnTo>
                    <a:lnTo>
                      <a:pt x="529" y="242"/>
                    </a:lnTo>
                    <a:lnTo>
                      <a:pt x="492" y="239"/>
                    </a:lnTo>
                    <a:lnTo>
                      <a:pt x="455" y="237"/>
                    </a:lnTo>
                    <a:lnTo>
                      <a:pt x="416" y="233"/>
                    </a:lnTo>
                    <a:lnTo>
                      <a:pt x="375" y="229"/>
                    </a:lnTo>
                    <a:lnTo>
                      <a:pt x="335" y="225"/>
                    </a:lnTo>
                    <a:lnTo>
                      <a:pt x="294" y="221"/>
                    </a:lnTo>
                    <a:lnTo>
                      <a:pt x="255" y="217"/>
                    </a:lnTo>
                    <a:lnTo>
                      <a:pt x="219" y="212"/>
                    </a:lnTo>
                    <a:lnTo>
                      <a:pt x="183" y="207"/>
                    </a:lnTo>
                    <a:lnTo>
                      <a:pt x="150" y="203"/>
                    </a:lnTo>
                    <a:lnTo>
                      <a:pt x="121" y="198"/>
                    </a:lnTo>
                    <a:lnTo>
                      <a:pt x="95" y="191"/>
                    </a:lnTo>
                    <a:lnTo>
                      <a:pt x="75" y="186"/>
                    </a:lnTo>
                    <a:lnTo>
                      <a:pt x="59" y="181"/>
                    </a:lnTo>
                    <a:lnTo>
                      <a:pt x="43" y="172"/>
                    </a:lnTo>
                    <a:lnTo>
                      <a:pt x="30" y="157"/>
                    </a:lnTo>
                    <a:lnTo>
                      <a:pt x="20" y="142"/>
                    </a:lnTo>
                    <a:lnTo>
                      <a:pt x="12" y="122"/>
                    </a:lnTo>
                    <a:lnTo>
                      <a:pt x="7" y="103"/>
                    </a:lnTo>
                    <a:lnTo>
                      <a:pt x="3" y="80"/>
                    </a:lnTo>
                    <a:lnTo>
                      <a:pt x="0" y="60"/>
                    </a:lnTo>
                    <a:lnTo>
                      <a:pt x="0" y="39"/>
                    </a:lnTo>
                    <a:lnTo>
                      <a:pt x="0" y="30"/>
                    </a:lnTo>
                    <a:lnTo>
                      <a:pt x="2" y="22"/>
                    </a:lnTo>
                    <a:lnTo>
                      <a:pt x="2" y="13"/>
                    </a:lnTo>
                    <a:lnTo>
                      <a:pt x="3" y="5"/>
                    </a:lnTo>
                    <a:lnTo>
                      <a:pt x="17" y="5"/>
                    </a:lnTo>
                    <a:lnTo>
                      <a:pt x="38" y="4"/>
                    </a:lnTo>
                    <a:lnTo>
                      <a:pt x="64" y="2"/>
                    </a:lnTo>
                    <a:lnTo>
                      <a:pt x="94" y="2"/>
                    </a:lnTo>
                    <a:lnTo>
                      <a:pt x="123" y="1"/>
                    </a:lnTo>
                    <a:lnTo>
                      <a:pt x="150" y="0"/>
                    </a:lnTo>
                    <a:lnTo>
                      <a:pt x="172" y="0"/>
                    </a:lnTo>
                    <a:lnTo>
                      <a:pt x="188" y="0"/>
                    </a:lnTo>
                    <a:close/>
                  </a:path>
                </a:pathLst>
              </a:custGeom>
              <a:solidFill>
                <a:srgbClr val="C0C0C0"/>
              </a:solidFill>
              <a:ln w="9525">
                <a:noFill/>
                <a:round/>
                <a:headEnd/>
                <a:tailEnd/>
              </a:ln>
            </p:spPr>
            <p:txBody>
              <a:bodyPr/>
              <a:lstStyle/>
              <a:p>
                <a:pPr rtl="0"/>
                <a:endParaRPr lang="en-US" sz="3800"/>
              </a:p>
            </p:txBody>
          </p:sp>
          <p:sp>
            <p:nvSpPr>
              <p:cNvPr id="41825" name="Freeform 865"/>
              <p:cNvSpPr>
                <a:spLocks/>
              </p:cNvSpPr>
              <p:nvPr/>
            </p:nvSpPr>
            <p:spPr bwMode="auto">
              <a:xfrm>
                <a:off x="521" y="2420"/>
                <a:ext cx="108" cy="109"/>
              </a:xfrm>
              <a:custGeom>
                <a:avLst/>
                <a:gdLst>
                  <a:gd name="T0" fmla="*/ 53 w 471"/>
                  <a:gd name="T1" fmla="*/ 1 h 475"/>
                  <a:gd name="T2" fmla="*/ 43 w 471"/>
                  <a:gd name="T3" fmla="*/ 4 h 475"/>
                  <a:gd name="T4" fmla="*/ 34 w 471"/>
                  <a:gd name="T5" fmla="*/ 7 h 475"/>
                  <a:gd name="T6" fmla="*/ 26 w 471"/>
                  <a:gd name="T7" fmla="*/ 11 h 475"/>
                  <a:gd name="T8" fmla="*/ 19 w 471"/>
                  <a:gd name="T9" fmla="*/ 16 h 475"/>
                  <a:gd name="T10" fmla="*/ 13 w 471"/>
                  <a:gd name="T11" fmla="*/ 20 h 475"/>
                  <a:gd name="T12" fmla="*/ 8 w 471"/>
                  <a:gd name="T13" fmla="*/ 26 h 475"/>
                  <a:gd name="T14" fmla="*/ 5 w 471"/>
                  <a:gd name="T15" fmla="*/ 32 h 475"/>
                  <a:gd name="T16" fmla="*/ 2 w 471"/>
                  <a:gd name="T17" fmla="*/ 39 h 475"/>
                  <a:gd name="T18" fmla="*/ 0 w 471"/>
                  <a:gd name="T19" fmla="*/ 48 h 475"/>
                  <a:gd name="T20" fmla="*/ 1 w 471"/>
                  <a:gd name="T21" fmla="*/ 60 h 475"/>
                  <a:gd name="T22" fmla="*/ 4 w 471"/>
                  <a:gd name="T23" fmla="*/ 74 h 475"/>
                  <a:gd name="T24" fmla="*/ 9 w 471"/>
                  <a:gd name="T25" fmla="*/ 86 h 475"/>
                  <a:gd name="T26" fmla="*/ 14 w 471"/>
                  <a:gd name="T27" fmla="*/ 94 h 475"/>
                  <a:gd name="T28" fmla="*/ 17 w 471"/>
                  <a:gd name="T29" fmla="*/ 100 h 475"/>
                  <a:gd name="T30" fmla="*/ 21 w 471"/>
                  <a:gd name="T31" fmla="*/ 105 h 475"/>
                  <a:gd name="T32" fmla="*/ 26 w 471"/>
                  <a:gd name="T33" fmla="*/ 108 h 475"/>
                  <a:gd name="T34" fmla="*/ 31 w 471"/>
                  <a:gd name="T35" fmla="*/ 109 h 475"/>
                  <a:gd name="T36" fmla="*/ 37 w 471"/>
                  <a:gd name="T37" fmla="*/ 108 h 475"/>
                  <a:gd name="T38" fmla="*/ 40 w 471"/>
                  <a:gd name="T39" fmla="*/ 108 h 475"/>
                  <a:gd name="T40" fmla="*/ 42 w 471"/>
                  <a:gd name="T41" fmla="*/ 106 h 475"/>
                  <a:gd name="T42" fmla="*/ 44 w 471"/>
                  <a:gd name="T43" fmla="*/ 103 h 475"/>
                  <a:gd name="T44" fmla="*/ 44 w 471"/>
                  <a:gd name="T45" fmla="*/ 96 h 475"/>
                  <a:gd name="T46" fmla="*/ 44 w 471"/>
                  <a:gd name="T47" fmla="*/ 88 h 475"/>
                  <a:gd name="T48" fmla="*/ 46 w 471"/>
                  <a:gd name="T49" fmla="*/ 80 h 475"/>
                  <a:gd name="T50" fmla="*/ 49 w 471"/>
                  <a:gd name="T51" fmla="*/ 74 h 475"/>
                  <a:gd name="T52" fmla="*/ 55 w 471"/>
                  <a:gd name="T53" fmla="*/ 68 h 475"/>
                  <a:gd name="T54" fmla="*/ 62 w 471"/>
                  <a:gd name="T55" fmla="*/ 63 h 475"/>
                  <a:gd name="T56" fmla="*/ 70 w 471"/>
                  <a:gd name="T57" fmla="*/ 60 h 475"/>
                  <a:gd name="T58" fmla="*/ 78 w 471"/>
                  <a:gd name="T59" fmla="*/ 58 h 475"/>
                  <a:gd name="T60" fmla="*/ 86 w 471"/>
                  <a:gd name="T61" fmla="*/ 57 h 475"/>
                  <a:gd name="T62" fmla="*/ 93 w 471"/>
                  <a:gd name="T63" fmla="*/ 57 h 475"/>
                  <a:gd name="T64" fmla="*/ 98 w 471"/>
                  <a:gd name="T65" fmla="*/ 57 h 475"/>
                  <a:gd name="T66" fmla="*/ 101 w 471"/>
                  <a:gd name="T67" fmla="*/ 57 h 475"/>
                  <a:gd name="T68" fmla="*/ 104 w 471"/>
                  <a:gd name="T69" fmla="*/ 57 h 475"/>
                  <a:gd name="T70" fmla="*/ 106 w 471"/>
                  <a:gd name="T71" fmla="*/ 55 h 475"/>
                  <a:gd name="T72" fmla="*/ 108 w 471"/>
                  <a:gd name="T73" fmla="*/ 52 h 475"/>
                  <a:gd name="T74" fmla="*/ 107 w 471"/>
                  <a:gd name="T75" fmla="*/ 49 h 475"/>
                  <a:gd name="T76" fmla="*/ 92 w 471"/>
                  <a:gd name="T77" fmla="*/ 31 h 475"/>
                  <a:gd name="T78" fmla="*/ 89 w 471"/>
                  <a:gd name="T79" fmla="*/ 30 h 475"/>
                  <a:gd name="T80" fmla="*/ 86 w 471"/>
                  <a:gd name="T81" fmla="*/ 30 h 475"/>
                  <a:gd name="T82" fmla="*/ 86 w 471"/>
                  <a:gd name="T83" fmla="*/ 30 h 475"/>
                  <a:gd name="T84" fmla="*/ 85 w 471"/>
                  <a:gd name="T85" fmla="*/ 30 h 475"/>
                  <a:gd name="T86" fmla="*/ 87 w 471"/>
                  <a:gd name="T87" fmla="*/ 28 h 475"/>
                  <a:gd name="T88" fmla="*/ 87 w 471"/>
                  <a:gd name="T89" fmla="*/ 26 h 475"/>
                  <a:gd name="T90" fmla="*/ 87 w 471"/>
                  <a:gd name="T91" fmla="*/ 26 h 475"/>
                  <a:gd name="T92" fmla="*/ 87 w 471"/>
                  <a:gd name="T93" fmla="*/ 26 h 475"/>
                  <a:gd name="T94" fmla="*/ 87 w 471"/>
                  <a:gd name="T95" fmla="*/ 23 h 475"/>
                  <a:gd name="T96" fmla="*/ 86 w 471"/>
                  <a:gd name="T97" fmla="*/ 22 h 475"/>
                  <a:gd name="T98" fmla="*/ 62 w 471"/>
                  <a:gd name="T99" fmla="*/ 1 h 475"/>
                  <a:gd name="T100" fmla="*/ 59 w 471"/>
                  <a:gd name="T101" fmla="*/ 0 h 4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71"/>
                  <a:gd name="T154" fmla="*/ 0 h 475"/>
                  <a:gd name="T155" fmla="*/ 471 w 471"/>
                  <a:gd name="T156" fmla="*/ 475 h 4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71" h="475">
                    <a:moveTo>
                      <a:pt x="254" y="0"/>
                    </a:moveTo>
                    <a:lnTo>
                      <a:pt x="230" y="6"/>
                    </a:lnTo>
                    <a:lnTo>
                      <a:pt x="207" y="11"/>
                    </a:lnTo>
                    <a:lnTo>
                      <a:pt x="186" y="17"/>
                    </a:lnTo>
                    <a:lnTo>
                      <a:pt x="165" y="24"/>
                    </a:lnTo>
                    <a:lnTo>
                      <a:pt x="147" y="32"/>
                    </a:lnTo>
                    <a:lnTo>
                      <a:pt x="129" y="39"/>
                    </a:lnTo>
                    <a:lnTo>
                      <a:pt x="112" y="48"/>
                    </a:lnTo>
                    <a:lnTo>
                      <a:pt x="96" y="58"/>
                    </a:lnTo>
                    <a:lnTo>
                      <a:pt x="82" y="68"/>
                    </a:lnTo>
                    <a:lnTo>
                      <a:pt x="69" y="78"/>
                    </a:lnTo>
                    <a:lnTo>
                      <a:pt x="57" y="89"/>
                    </a:lnTo>
                    <a:lnTo>
                      <a:pt x="46" y="100"/>
                    </a:lnTo>
                    <a:lnTo>
                      <a:pt x="36" y="113"/>
                    </a:lnTo>
                    <a:lnTo>
                      <a:pt x="27" y="126"/>
                    </a:lnTo>
                    <a:lnTo>
                      <a:pt x="21" y="139"/>
                    </a:lnTo>
                    <a:lnTo>
                      <a:pt x="14" y="154"/>
                    </a:lnTo>
                    <a:lnTo>
                      <a:pt x="8" y="172"/>
                    </a:lnTo>
                    <a:lnTo>
                      <a:pt x="4" y="190"/>
                    </a:lnTo>
                    <a:lnTo>
                      <a:pt x="1" y="210"/>
                    </a:lnTo>
                    <a:lnTo>
                      <a:pt x="0" y="228"/>
                    </a:lnTo>
                    <a:lnTo>
                      <a:pt x="3" y="262"/>
                    </a:lnTo>
                    <a:lnTo>
                      <a:pt x="9" y="294"/>
                    </a:lnTo>
                    <a:lnTo>
                      <a:pt x="18" y="324"/>
                    </a:lnTo>
                    <a:lnTo>
                      <a:pt x="30" y="351"/>
                    </a:lnTo>
                    <a:lnTo>
                      <a:pt x="40" y="376"/>
                    </a:lnTo>
                    <a:lnTo>
                      <a:pt x="52" y="396"/>
                    </a:lnTo>
                    <a:lnTo>
                      <a:pt x="61" y="409"/>
                    </a:lnTo>
                    <a:lnTo>
                      <a:pt x="66" y="418"/>
                    </a:lnTo>
                    <a:lnTo>
                      <a:pt x="73" y="435"/>
                    </a:lnTo>
                    <a:lnTo>
                      <a:pt x="81" y="449"/>
                    </a:lnTo>
                    <a:lnTo>
                      <a:pt x="90" y="458"/>
                    </a:lnTo>
                    <a:lnTo>
                      <a:pt x="99" y="465"/>
                    </a:lnTo>
                    <a:lnTo>
                      <a:pt x="112" y="470"/>
                    </a:lnTo>
                    <a:lnTo>
                      <a:pt x="125" y="474"/>
                    </a:lnTo>
                    <a:lnTo>
                      <a:pt x="137" y="475"/>
                    </a:lnTo>
                    <a:lnTo>
                      <a:pt x="148" y="474"/>
                    </a:lnTo>
                    <a:lnTo>
                      <a:pt x="160" y="472"/>
                    </a:lnTo>
                    <a:lnTo>
                      <a:pt x="168" y="471"/>
                    </a:lnTo>
                    <a:lnTo>
                      <a:pt x="174" y="469"/>
                    </a:lnTo>
                    <a:lnTo>
                      <a:pt x="178" y="467"/>
                    </a:lnTo>
                    <a:lnTo>
                      <a:pt x="185" y="463"/>
                    </a:lnTo>
                    <a:lnTo>
                      <a:pt x="190" y="457"/>
                    </a:lnTo>
                    <a:lnTo>
                      <a:pt x="194" y="449"/>
                    </a:lnTo>
                    <a:lnTo>
                      <a:pt x="194" y="441"/>
                    </a:lnTo>
                    <a:lnTo>
                      <a:pt x="191" y="420"/>
                    </a:lnTo>
                    <a:lnTo>
                      <a:pt x="191" y="401"/>
                    </a:lnTo>
                    <a:lnTo>
                      <a:pt x="191" y="383"/>
                    </a:lnTo>
                    <a:lnTo>
                      <a:pt x="195" y="366"/>
                    </a:lnTo>
                    <a:lnTo>
                      <a:pt x="199" y="350"/>
                    </a:lnTo>
                    <a:lnTo>
                      <a:pt x="207" y="336"/>
                    </a:lnTo>
                    <a:lnTo>
                      <a:pt x="215" y="322"/>
                    </a:lnTo>
                    <a:lnTo>
                      <a:pt x="225" y="310"/>
                    </a:lnTo>
                    <a:lnTo>
                      <a:pt x="238" y="297"/>
                    </a:lnTo>
                    <a:lnTo>
                      <a:pt x="254" y="286"/>
                    </a:lnTo>
                    <a:lnTo>
                      <a:pt x="271" y="276"/>
                    </a:lnTo>
                    <a:lnTo>
                      <a:pt x="288" y="268"/>
                    </a:lnTo>
                    <a:lnTo>
                      <a:pt x="306" y="263"/>
                    </a:lnTo>
                    <a:lnTo>
                      <a:pt x="324" y="258"/>
                    </a:lnTo>
                    <a:lnTo>
                      <a:pt x="342" y="254"/>
                    </a:lnTo>
                    <a:lnTo>
                      <a:pt x="359" y="251"/>
                    </a:lnTo>
                    <a:lnTo>
                      <a:pt x="376" y="249"/>
                    </a:lnTo>
                    <a:lnTo>
                      <a:pt x="392" y="247"/>
                    </a:lnTo>
                    <a:lnTo>
                      <a:pt x="406" y="247"/>
                    </a:lnTo>
                    <a:lnTo>
                      <a:pt x="419" y="246"/>
                    </a:lnTo>
                    <a:lnTo>
                      <a:pt x="429" y="247"/>
                    </a:lnTo>
                    <a:lnTo>
                      <a:pt x="437" y="247"/>
                    </a:lnTo>
                    <a:lnTo>
                      <a:pt x="442" y="247"/>
                    </a:lnTo>
                    <a:lnTo>
                      <a:pt x="444" y="247"/>
                    </a:lnTo>
                    <a:lnTo>
                      <a:pt x="452" y="247"/>
                    </a:lnTo>
                    <a:lnTo>
                      <a:pt x="458" y="245"/>
                    </a:lnTo>
                    <a:lnTo>
                      <a:pt x="463" y="241"/>
                    </a:lnTo>
                    <a:lnTo>
                      <a:pt x="468" y="234"/>
                    </a:lnTo>
                    <a:lnTo>
                      <a:pt x="471" y="228"/>
                    </a:lnTo>
                    <a:lnTo>
                      <a:pt x="471" y="220"/>
                    </a:lnTo>
                    <a:lnTo>
                      <a:pt x="468" y="214"/>
                    </a:lnTo>
                    <a:lnTo>
                      <a:pt x="465" y="208"/>
                    </a:lnTo>
                    <a:lnTo>
                      <a:pt x="401" y="136"/>
                    </a:lnTo>
                    <a:lnTo>
                      <a:pt x="396" y="132"/>
                    </a:lnTo>
                    <a:lnTo>
                      <a:pt x="389" y="129"/>
                    </a:lnTo>
                    <a:lnTo>
                      <a:pt x="383" y="128"/>
                    </a:lnTo>
                    <a:lnTo>
                      <a:pt x="376" y="129"/>
                    </a:lnTo>
                    <a:lnTo>
                      <a:pt x="375" y="129"/>
                    </a:lnTo>
                    <a:lnTo>
                      <a:pt x="372" y="129"/>
                    </a:lnTo>
                    <a:lnTo>
                      <a:pt x="376" y="126"/>
                    </a:lnTo>
                    <a:lnTo>
                      <a:pt x="379" y="123"/>
                    </a:lnTo>
                    <a:lnTo>
                      <a:pt x="380" y="119"/>
                    </a:lnTo>
                    <a:lnTo>
                      <a:pt x="381" y="113"/>
                    </a:lnTo>
                    <a:lnTo>
                      <a:pt x="381" y="112"/>
                    </a:lnTo>
                    <a:lnTo>
                      <a:pt x="380" y="107"/>
                    </a:lnTo>
                    <a:lnTo>
                      <a:pt x="379" y="102"/>
                    </a:lnTo>
                    <a:lnTo>
                      <a:pt x="376" y="98"/>
                    </a:lnTo>
                    <a:lnTo>
                      <a:pt x="373" y="94"/>
                    </a:lnTo>
                    <a:lnTo>
                      <a:pt x="273" y="6"/>
                    </a:lnTo>
                    <a:lnTo>
                      <a:pt x="269" y="3"/>
                    </a:lnTo>
                    <a:lnTo>
                      <a:pt x="264" y="0"/>
                    </a:lnTo>
                    <a:lnTo>
                      <a:pt x="259" y="0"/>
                    </a:lnTo>
                    <a:lnTo>
                      <a:pt x="254" y="0"/>
                    </a:lnTo>
                    <a:close/>
                  </a:path>
                </a:pathLst>
              </a:custGeom>
              <a:solidFill>
                <a:srgbClr val="000000"/>
              </a:solidFill>
              <a:ln w="9525">
                <a:noFill/>
                <a:round/>
                <a:headEnd/>
                <a:tailEnd/>
              </a:ln>
            </p:spPr>
            <p:txBody>
              <a:bodyPr/>
              <a:lstStyle/>
              <a:p>
                <a:pPr rtl="0"/>
                <a:endParaRPr lang="en-US" sz="3800"/>
              </a:p>
            </p:txBody>
          </p:sp>
          <p:sp>
            <p:nvSpPr>
              <p:cNvPr id="41826" name="Freeform 866"/>
              <p:cNvSpPr>
                <a:spLocks/>
              </p:cNvSpPr>
              <p:nvPr/>
            </p:nvSpPr>
            <p:spPr bwMode="auto">
              <a:xfrm>
                <a:off x="533" y="2432"/>
                <a:ext cx="79" cy="86"/>
              </a:xfrm>
              <a:custGeom>
                <a:avLst/>
                <a:gdLst>
                  <a:gd name="T0" fmla="*/ 16 w 345"/>
                  <a:gd name="T1" fmla="*/ 85 h 377"/>
                  <a:gd name="T2" fmla="*/ 15 w 345"/>
                  <a:gd name="T3" fmla="*/ 82 h 377"/>
                  <a:gd name="T4" fmla="*/ 14 w 345"/>
                  <a:gd name="T5" fmla="*/ 80 h 377"/>
                  <a:gd name="T6" fmla="*/ 14 w 345"/>
                  <a:gd name="T7" fmla="*/ 79 h 377"/>
                  <a:gd name="T8" fmla="*/ 13 w 345"/>
                  <a:gd name="T9" fmla="*/ 77 h 377"/>
                  <a:gd name="T10" fmla="*/ 9 w 345"/>
                  <a:gd name="T11" fmla="*/ 71 h 377"/>
                  <a:gd name="T12" fmla="*/ 4 w 345"/>
                  <a:gd name="T13" fmla="*/ 61 h 377"/>
                  <a:gd name="T14" fmla="*/ 1 w 345"/>
                  <a:gd name="T15" fmla="*/ 48 h 377"/>
                  <a:gd name="T16" fmla="*/ 0 w 345"/>
                  <a:gd name="T17" fmla="*/ 37 h 377"/>
                  <a:gd name="T18" fmla="*/ 1 w 345"/>
                  <a:gd name="T19" fmla="*/ 31 h 377"/>
                  <a:gd name="T20" fmla="*/ 5 w 345"/>
                  <a:gd name="T21" fmla="*/ 23 h 377"/>
                  <a:gd name="T22" fmla="*/ 12 w 345"/>
                  <a:gd name="T23" fmla="*/ 14 h 377"/>
                  <a:gd name="T24" fmla="*/ 23 w 345"/>
                  <a:gd name="T25" fmla="*/ 7 h 377"/>
                  <a:gd name="T26" fmla="*/ 38 w 345"/>
                  <a:gd name="T27" fmla="*/ 2 h 377"/>
                  <a:gd name="T28" fmla="*/ 48 w 345"/>
                  <a:gd name="T29" fmla="*/ 1 h 377"/>
                  <a:gd name="T30" fmla="*/ 51 w 345"/>
                  <a:gd name="T31" fmla="*/ 4 h 377"/>
                  <a:gd name="T32" fmla="*/ 55 w 345"/>
                  <a:gd name="T33" fmla="*/ 8 h 377"/>
                  <a:gd name="T34" fmla="*/ 60 w 345"/>
                  <a:gd name="T35" fmla="*/ 12 h 377"/>
                  <a:gd name="T36" fmla="*/ 59 w 345"/>
                  <a:gd name="T37" fmla="*/ 15 h 377"/>
                  <a:gd name="T38" fmla="*/ 54 w 345"/>
                  <a:gd name="T39" fmla="*/ 20 h 377"/>
                  <a:gd name="T40" fmla="*/ 49 w 345"/>
                  <a:gd name="T41" fmla="*/ 23 h 377"/>
                  <a:gd name="T42" fmla="*/ 45 w 345"/>
                  <a:gd name="T43" fmla="*/ 26 h 377"/>
                  <a:gd name="T44" fmla="*/ 44 w 345"/>
                  <a:gd name="T45" fmla="*/ 27 h 377"/>
                  <a:gd name="T46" fmla="*/ 43 w 345"/>
                  <a:gd name="T47" fmla="*/ 29 h 377"/>
                  <a:gd name="T48" fmla="*/ 42 w 345"/>
                  <a:gd name="T49" fmla="*/ 31 h 377"/>
                  <a:gd name="T50" fmla="*/ 43 w 345"/>
                  <a:gd name="T51" fmla="*/ 32 h 377"/>
                  <a:gd name="T52" fmla="*/ 44 w 345"/>
                  <a:gd name="T53" fmla="*/ 34 h 377"/>
                  <a:gd name="T54" fmla="*/ 47 w 345"/>
                  <a:gd name="T55" fmla="*/ 36 h 377"/>
                  <a:gd name="T56" fmla="*/ 50 w 345"/>
                  <a:gd name="T57" fmla="*/ 35 h 377"/>
                  <a:gd name="T58" fmla="*/ 56 w 345"/>
                  <a:gd name="T59" fmla="*/ 34 h 377"/>
                  <a:gd name="T60" fmla="*/ 64 w 345"/>
                  <a:gd name="T61" fmla="*/ 32 h 377"/>
                  <a:gd name="T62" fmla="*/ 72 w 345"/>
                  <a:gd name="T63" fmla="*/ 30 h 377"/>
                  <a:gd name="T64" fmla="*/ 75 w 345"/>
                  <a:gd name="T65" fmla="*/ 30 h 377"/>
                  <a:gd name="T66" fmla="*/ 77 w 345"/>
                  <a:gd name="T67" fmla="*/ 33 h 377"/>
                  <a:gd name="T68" fmla="*/ 74 w 345"/>
                  <a:gd name="T69" fmla="*/ 35 h 377"/>
                  <a:gd name="T70" fmla="*/ 62 w 345"/>
                  <a:gd name="T71" fmla="*/ 36 h 377"/>
                  <a:gd name="T72" fmla="*/ 49 w 345"/>
                  <a:gd name="T73" fmla="*/ 41 h 377"/>
                  <a:gd name="T74" fmla="*/ 38 w 345"/>
                  <a:gd name="T75" fmla="*/ 47 h 377"/>
                  <a:gd name="T76" fmla="*/ 30 w 345"/>
                  <a:gd name="T77" fmla="*/ 55 h 377"/>
                  <a:gd name="T78" fmla="*/ 26 w 345"/>
                  <a:gd name="T79" fmla="*/ 61 h 377"/>
                  <a:gd name="T80" fmla="*/ 23 w 345"/>
                  <a:gd name="T81" fmla="*/ 68 h 377"/>
                  <a:gd name="T82" fmla="*/ 22 w 345"/>
                  <a:gd name="T83" fmla="*/ 76 h 377"/>
                  <a:gd name="T84" fmla="*/ 22 w 345"/>
                  <a:gd name="T85" fmla="*/ 82 h 377"/>
                  <a:gd name="T86" fmla="*/ 22 w 345"/>
                  <a:gd name="T87" fmla="*/ 84 h 377"/>
                  <a:gd name="T88" fmla="*/ 21 w 345"/>
                  <a:gd name="T89" fmla="*/ 86 h 377"/>
                  <a:gd name="T90" fmla="*/ 18 w 345"/>
                  <a:gd name="T91" fmla="*/ 86 h 3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5"/>
                  <a:gd name="T139" fmla="*/ 0 h 377"/>
                  <a:gd name="T140" fmla="*/ 345 w 345"/>
                  <a:gd name="T141" fmla="*/ 377 h 3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5" h="377">
                    <a:moveTo>
                      <a:pt x="73" y="373"/>
                    </a:moveTo>
                    <a:lnTo>
                      <a:pt x="70" y="372"/>
                    </a:lnTo>
                    <a:lnTo>
                      <a:pt x="68" y="368"/>
                    </a:lnTo>
                    <a:lnTo>
                      <a:pt x="64" y="361"/>
                    </a:lnTo>
                    <a:lnTo>
                      <a:pt x="61" y="352"/>
                    </a:lnTo>
                    <a:lnTo>
                      <a:pt x="61" y="350"/>
                    </a:lnTo>
                    <a:lnTo>
                      <a:pt x="60" y="347"/>
                    </a:lnTo>
                    <a:lnTo>
                      <a:pt x="60" y="346"/>
                    </a:lnTo>
                    <a:lnTo>
                      <a:pt x="59" y="343"/>
                    </a:lnTo>
                    <a:lnTo>
                      <a:pt x="56" y="339"/>
                    </a:lnTo>
                    <a:lnTo>
                      <a:pt x="50" y="329"/>
                    </a:lnTo>
                    <a:lnTo>
                      <a:pt x="39" y="312"/>
                    </a:lnTo>
                    <a:lnTo>
                      <a:pt x="29" y="291"/>
                    </a:lnTo>
                    <a:lnTo>
                      <a:pt x="18" y="266"/>
                    </a:lnTo>
                    <a:lnTo>
                      <a:pt x="9" y="239"/>
                    </a:lnTo>
                    <a:lnTo>
                      <a:pt x="3" y="209"/>
                    </a:lnTo>
                    <a:lnTo>
                      <a:pt x="0" y="178"/>
                    </a:lnTo>
                    <a:lnTo>
                      <a:pt x="0" y="164"/>
                    </a:lnTo>
                    <a:lnTo>
                      <a:pt x="3" y="149"/>
                    </a:lnTo>
                    <a:lnTo>
                      <a:pt x="5" y="136"/>
                    </a:lnTo>
                    <a:lnTo>
                      <a:pt x="11" y="122"/>
                    </a:lnTo>
                    <a:lnTo>
                      <a:pt x="21" y="100"/>
                    </a:lnTo>
                    <a:lnTo>
                      <a:pt x="35" y="80"/>
                    </a:lnTo>
                    <a:lnTo>
                      <a:pt x="53" y="63"/>
                    </a:lnTo>
                    <a:lnTo>
                      <a:pt x="76" y="47"/>
                    </a:lnTo>
                    <a:lnTo>
                      <a:pt x="102" y="32"/>
                    </a:lnTo>
                    <a:lnTo>
                      <a:pt x="132" y="19"/>
                    </a:lnTo>
                    <a:lnTo>
                      <a:pt x="165" y="9"/>
                    </a:lnTo>
                    <a:lnTo>
                      <a:pt x="203" y="0"/>
                    </a:lnTo>
                    <a:lnTo>
                      <a:pt x="208" y="5"/>
                    </a:lnTo>
                    <a:lnTo>
                      <a:pt x="215" y="10"/>
                    </a:lnTo>
                    <a:lnTo>
                      <a:pt x="224" y="18"/>
                    </a:lnTo>
                    <a:lnTo>
                      <a:pt x="233" y="26"/>
                    </a:lnTo>
                    <a:lnTo>
                      <a:pt x="242" y="35"/>
                    </a:lnTo>
                    <a:lnTo>
                      <a:pt x="253" y="43"/>
                    </a:lnTo>
                    <a:lnTo>
                      <a:pt x="262" y="52"/>
                    </a:lnTo>
                    <a:lnTo>
                      <a:pt x="271" y="60"/>
                    </a:lnTo>
                    <a:lnTo>
                      <a:pt x="259" y="67"/>
                    </a:lnTo>
                    <a:lnTo>
                      <a:pt x="247" y="76"/>
                    </a:lnTo>
                    <a:lnTo>
                      <a:pt x="234" y="86"/>
                    </a:lnTo>
                    <a:lnTo>
                      <a:pt x="223" y="93"/>
                    </a:lnTo>
                    <a:lnTo>
                      <a:pt x="212" y="101"/>
                    </a:lnTo>
                    <a:lnTo>
                      <a:pt x="203" y="108"/>
                    </a:lnTo>
                    <a:lnTo>
                      <a:pt x="198" y="112"/>
                    </a:lnTo>
                    <a:lnTo>
                      <a:pt x="195" y="113"/>
                    </a:lnTo>
                    <a:lnTo>
                      <a:pt x="191" y="117"/>
                    </a:lnTo>
                    <a:lnTo>
                      <a:pt x="188" y="122"/>
                    </a:lnTo>
                    <a:lnTo>
                      <a:pt x="186" y="127"/>
                    </a:lnTo>
                    <a:lnTo>
                      <a:pt x="185" y="132"/>
                    </a:lnTo>
                    <a:lnTo>
                      <a:pt x="185" y="135"/>
                    </a:lnTo>
                    <a:lnTo>
                      <a:pt x="186" y="138"/>
                    </a:lnTo>
                    <a:lnTo>
                      <a:pt x="186" y="140"/>
                    </a:lnTo>
                    <a:lnTo>
                      <a:pt x="188" y="143"/>
                    </a:lnTo>
                    <a:lnTo>
                      <a:pt x="191" y="149"/>
                    </a:lnTo>
                    <a:lnTo>
                      <a:pt x="198" y="155"/>
                    </a:lnTo>
                    <a:lnTo>
                      <a:pt x="206" y="156"/>
                    </a:lnTo>
                    <a:lnTo>
                      <a:pt x="215" y="156"/>
                    </a:lnTo>
                    <a:lnTo>
                      <a:pt x="219" y="155"/>
                    </a:lnTo>
                    <a:lnTo>
                      <a:pt x="229" y="152"/>
                    </a:lnTo>
                    <a:lnTo>
                      <a:pt x="245" y="148"/>
                    </a:lnTo>
                    <a:lnTo>
                      <a:pt x="263" y="144"/>
                    </a:lnTo>
                    <a:lnTo>
                      <a:pt x="281" y="139"/>
                    </a:lnTo>
                    <a:lnTo>
                      <a:pt x="299" y="135"/>
                    </a:lnTo>
                    <a:lnTo>
                      <a:pt x="315" y="131"/>
                    </a:lnTo>
                    <a:lnTo>
                      <a:pt x="325" y="128"/>
                    </a:lnTo>
                    <a:lnTo>
                      <a:pt x="329" y="132"/>
                    </a:lnTo>
                    <a:lnTo>
                      <a:pt x="333" y="136"/>
                    </a:lnTo>
                    <a:lnTo>
                      <a:pt x="338" y="143"/>
                    </a:lnTo>
                    <a:lnTo>
                      <a:pt x="345" y="149"/>
                    </a:lnTo>
                    <a:lnTo>
                      <a:pt x="322" y="152"/>
                    </a:lnTo>
                    <a:lnTo>
                      <a:pt x="297" y="155"/>
                    </a:lnTo>
                    <a:lnTo>
                      <a:pt x="270" y="160"/>
                    </a:lnTo>
                    <a:lnTo>
                      <a:pt x="242" y="168"/>
                    </a:lnTo>
                    <a:lnTo>
                      <a:pt x="215" y="178"/>
                    </a:lnTo>
                    <a:lnTo>
                      <a:pt x="189" y="191"/>
                    </a:lnTo>
                    <a:lnTo>
                      <a:pt x="164" y="207"/>
                    </a:lnTo>
                    <a:lnTo>
                      <a:pt x="142" y="227"/>
                    </a:lnTo>
                    <a:lnTo>
                      <a:pt x="132" y="240"/>
                    </a:lnTo>
                    <a:lnTo>
                      <a:pt x="121" y="255"/>
                    </a:lnTo>
                    <a:lnTo>
                      <a:pt x="113" y="269"/>
                    </a:lnTo>
                    <a:lnTo>
                      <a:pt x="107" y="285"/>
                    </a:lnTo>
                    <a:lnTo>
                      <a:pt x="102" y="300"/>
                    </a:lnTo>
                    <a:lnTo>
                      <a:pt x="98" y="317"/>
                    </a:lnTo>
                    <a:lnTo>
                      <a:pt x="96" y="335"/>
                    </a:lnTo>
                    <a:lnTo>
                      <a:pt x="95" y="355"/>
                    </a:lnTo>
                    <a:lnTo>
                      <a:pt x="95" y="360"/>
                    </a:lnTo>
                    <a:lnTo>
                      <a:pt x="96" y="365"/>
                    </a:lnTo>
                    <a:lnTo>
                      <a:pt x="96" y="370"/>
                    </a:lnTo>
                    <a:lnTo>
                      <a:pt x="96" y="376"/>
                    </a:lnTo>
                    <a:lnTo>
                      <a:pt x="90" y="377"/>
                    </a:lnTo>
                    <a:lnTo>
                      <a:pt x="85" y="376"/>
                    </a:lnTo>
                    <a:lnTo>
                      <a:pt x="78" y="376"/>
                    </a:lnTo>
                    <a:lnTo>
                      <a:pt x="73" y="373"/>
                    </a:lnTo>
                    <a:close/>
                  </a:path>
                </a:pathLst>
              </a:custGeom>
              <a:solidFill>
                <a:srgbClr val="C0C0C0"/>
              </a:solidFill>
              <a:ln w="9525">
                <a:noFill/>
                <a:round/>
                <a:headEnd/>
                <a:tailEnd/>
              </a:ln>
            </p:spPr>
            <p:txBody>
              <a:bodyPr/>
              <a:lstStyle/>
              <a:p>
                <a:pPr rtl="0"/>
                <a:endParaRPr lang="en-US" sz="3800"/>
              </a:p>
            </p:txBody>
          </p:sp>
          <p:sp>
            <p:nvSpPr>
              <p:cNvPr id="41827" name="Freeform 867"/>
              <p:cNvSpPr>
                <a:spLocks/>
              </p:cNvSpPr>
              <p:nvPr/>
            </p:nvSpPr>
            <p:spPr bwMode="auto">
              <a:xfrm>
                <a:off x="403" y="2511"/>
                <a:ext cx="243" cy="127"/>
              </a:xfrm>
              <a:custGeom>
                <a:avLst/>
                <a:gdLst>
                  <a:gd name="T0" fmla="*/ 42 w 1064"/>
                  <a:gd name="T1" fmla="*/ 49 h 555"/>
                  <a:gd name="T2" fmla="*/ 34 w 1064"/>
                  <a:gd name="T3" fmla="*/ 49 h 555"/>
                  <a:gd name="T4" fmla="*/ 25 w 1064"/>
                  <a:gd name="T5" fmla="*/ 49 h 555"/>
                  <a:gd name="T6" fmla="*/ 20 w 1064"/>
                  <a:gd name="T7" fmla="*/ 49 h 555"/>
                  <a:gd name="T8" fmla="*/ 18 w 1064"/>
                  <a:gd name="T9" fmla="*/ 49 h 555"/>
                  <a:gd name="T10" fmla="*/ 18 w 1064"/>
                  <a:gd name="T11" fmla="*/ 49 h 555"/>
                  <a:gd name="T12" fmla="*/ 16 w 1064"/>
                  <a:gd name="T13" fmla="*/ 49 h 555"/>
                  <a:gd name="T14" fmla="*/ 12 w 1064"/>
                  <a:gd name="T15" fmla="*/ 50 h 555"/>
                  <a:gd name="T16" fmla="*/ 8 w 1064"/>
                  <a:gd name="T17" fmla="*/ 52 h 555"/>
                  <a:gd name="T18" fmla="*/ 5 w 1064"/>
                  <a:gd name="T19" fmla="*/ 54 h 555"/>
                  <a:gd name="T20" fmla="*/ 2 w 1064"/>
                  <a:gd name="T21" fmla="*/ 58 h 555"/>
                  <a:gd name="T22" fmla="*/ 0 w 1064"/>
                  <a:gd name="T23" fmla="*/ 65 h 555"/>
                  <a:gd name="T24" fmla="*/ 1 w 1064"/>
                  <a:gd name="T25" fmla="*/ 71 h 555"/>
                  <a:gd name="T26" fmla="*/ 5 w 1064"/>
                  <a:gd name="T27" fmla="*/ 78 h 555"/>
                  <a:gd name="T28" fmla="*/ 11 w 1064"/>
                  <a:gd name="T29" fmla="*/ 83 h 555"/>
                  <a:gd name="T30" fmla="*/ 19 w 1064"/>
                  <a:gd name="T31" fmla="*/ 85 h 555"/>
                  <a:gd name="T32" fmla="*/ 24 w 1064"/>
                  <a:gd name="T33" fmla="*/ 86 h 555"/>
                  <a:gd name="T34" fmla="*/ 30 w 1064"/>
                  <a:gd name="T35" fmla="*/ 86 h 555"/>
                  <a:gd name="T36" fmla="*/ 39 w 1064"/>
                  <a:gd name="T37" fmla="*/ 86 h 555"/>
                  <a:gd name="T38" fmla="*/ 47 w 1064"/>
                  <a:gd name="T39" fmla="*/ 86 h 555"/>
                  <a:gd name="T40" fmla="*/ 57 w 1064"/>
                  <a:gd name="T41" fmla="*/ 91 h 555"/>
                  <a:gd name="T42" fmla="*/ 70 w 1064"/>
                  <a:gd name="T43" fmla="*/ 100 h 555"/>
                  <a:gd name="T44" fmla="*/ 84 w 1064"/>
                  <a:gd name="T45" fmla="*/ 108 h 555"/>
                  <a:gd name="T46" fmla="*/ 98 w 1064"/>
                  <a:gd name="T47" fmla="*/ 115 h 555"/>
                  <a:gd name="T48" fmla="*/ 112 w 1064"/>
                  <a:gd name="T49" fmla="*/ 120 h 555"/>
                  <a:gd name="T50" fmla="*/ 126 w 1064"/>
                  <a:gd name="T51" fmla="*/ 124 h 555"/>
                  <a:gd name="T52" fmla="*/ 141 w 1064"/>
                  <a:gd name="T53" fmla="*/ 126 h 555"/>
                  <a:gd name="T54" fmla="*/ 157 w 1064"/>
                  <a:gd name="T55" fmla="*/ 127 h 555"/>
                  <a:gd name="T56" fmla="*/ 170 w 1064"/>
                  <a:gd name="T57" fmla="*/ 127 h 555"/>
                  <a:gd name="T58" fmla="*/ 180 w 1064"/>
                  <a:gd name="T59" fmla="*/ 126 h 555"/>
                  <a:gd name="T60" fmla="*/ 190 w 1064"/>
                  <a:gd name="T61" fmla="*/ 124 h 555"/>
                  <a:gd name="T62" fmla="*/ 200 w 1064"/>
                  <a:gd name="T63" fmla="*/ 121 h 555"/>
                  <a:gd name="T64" fmla="*/ 209 w 1064"/>
                  <a:gd name="T65" fmla="*/ 118 h 555"/>
                  <a:gd name="T66" fmla="*/ 217 w 1064"/>
                  <a:gd name="T67" fmla="*/ 113 h 555"/>
                  <a:gd name="T68" fmla="*/ 224 w 1064"/>
                  <a:gd name="T69" fmla="*/ 109 h 555"/>
                  <a:gd name="T70" fmla="*/ 230 w 1064"/>
                  <a:gd name="T71" fmla="*/ 103 h 555"/>
                  <a:gd name="T72" fmla="*/ 236 w 1064"/>
                  <a:gd name="T73" fmla="*/ 96 h 555"/>
                  <a:gd name="T74" fmla="*/ 240 w 1064"/>
                  <a:gd name="T75" fmla="*/ 89 h 555"/>
                  <a:gd name="T76" fmla="*/ 243 w 1064"/>
                  <a:gd name="T77" fmla="*/ 80 h 555"/>
                  <a:gd name="T78" fmla="*/ 243 w 1064"/>
                  <a:gd name="T79" fmla="*/ 71 h 555"/>
                  <a:gd name="T80" fmla="*/ 241 w 1064"/>
                  <a:gd name="T81" fmla="*/ 60 h 555"/>
                  <a:gd name="T82" fmla="*/ 236 w 1064"/>
                  <a:gd name="T83" fmla="*/ 47 h 555"/>
                  <a:gd name="T84" fmla="*/ 227 w 1064"/>
                  <a:gd name="T85" fmla="*/ 36 h 555"/>
                  <a:gd name="T86" fmla="*/ 216 w 1064"/>
                  <a:gd name="T87" fmla="*/ 25 h 555"/>
                  <a:gd name="T88" fmla="*/ 202 w 1064"/>
                  <a:gd name="T89" fmla="*/ 16 h 555"/>
                  <a:gd name="T90" fmla="*/ 186 w 1064"/>
                  <a:gd name="T91" fmla="*/ 9 h 555"/>
                  <a:gd name="T92" fmla="*/ 168 w 1064"/>
                  <a:gd name="T93" fmla="*/ 4 h 555"/>
                  <a:gd name="T94" fmla="*/ 149 w 1064"/>
                  <a:gd name="T95" fmla="*/ 1 h 555"/>
                  <a:gd name="T96" fmla="*/ 131 w 1064"/>
                  <a:gd name="T97" fmla="*/ 0 h 555"/>
                  <a:gd name="T98" fmla="*/ 114 w 1064"/>
                  <a:gd name="T99" fmla="*/ 2 h 555"/>
                  <a:gd name="T100" fmla="*/ 98 w 1064"/>
                  <a:gd name="T101" fmla="*/ 5 h 555"/>
                  <a:gd name="T102" fmla="*/ 84 w 1064"/>
                  <a:gd name="T103" fmla="*/ 10 h 555"/>
                  <a:gd name="T104" fmla="*/ 71 w 1064"/>
                  <a:gd name="T105" fmla="*/ 16 h 555"/>
                  <a:gd name="T106" fmla="*/ 61 w 1064"/>
                  <a:gd name="T107" fmla="*/ 24 h 555"/>
                  <a:gd name="T108" fmla="*/ 53 w 1064"/>
                  <a:gd name="T109" fmla="*/ 33 h 555"/>
                  <a:gd name="T110" fmla="*/ 47 w 1064"/>
                  <a:gd name="T111" fmla="*/ 43 h 5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64"/>
                  <a:gd name="T169" fmla="*/ 0 h 555"/>
                  <a:gd name="T170" fmla="*/ 1064 w 1064"/>
                  <a:gd name="T171" fmla="*/ 555 h 55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64" h="555">
                    <a:moveTo>
                      <a:pt x="195" y="213"/>
                    </a:moveTo>
                    <a:lnTo>
                      <a:pt x="183" y="213"/>
                    </a:lnTo>
                    <a:lnTo>
                      <a:pt x="166" y="213"/>
                    </a:lnTo>
                    <a:lnTo>
                      <a:pt x="148" y="213"/>
                    </a:lnTo>
                    <a:lnTo>
                      <a:pt x="129" y="212"/>
                    </a:lnTo>
                    <a:lnTo>
                      <a:pt x="110" y="212"/>
                    </a:lnTo>
                    <a:lnTo>
                      <a:pt x="96" y="212"/>
                    </a:lnTo>
                    <a:lnTo>
                      <a:pt x="86" y="212"/>
                    </a:lnTo>
                    <a:lnTo>
                      <a:pt x="82" y="212"/>
                    </a:lnTo>
                    <a:lnTo>
                      <a:pt x="80" y="212"/>
                    </a:lnTo>
                    <a:lnTo>
                      <a:pt x="80" y="213"/>
                    </a:lnTo>
                    <a:lnTo>
                      <a:pt x="71" y="215"/>
                    </a:lnTo>
                    <a:lnTo>
                      <a:pt x="61" y="216"/>
                    </a:lnTo>
                    <a:lnTo>
                      <a:pt x="53" y="219"/>
                    </a:lnTo>
                    <a:lnTo>
                      <a:pt x="44" y="222"/>
                    </a:lnTo>
                    <a:lnTo>
                      <a:pt x="36" y="226"/>
                    </a:lnTo>
                    <a:lnTo>
                      <a:pt x="28" y="232"/>
                    </a:lnTo>
                    <a:lnTo>
                      <a:pt x="22" y="237"/>
                    </a:lnTo>
                    <a:lnTo>
                      <a:pt x="15" y="243"/>
                    </a:lnTo>
                    <a:lnTo>
                      <a:pt x="8" y="255"/>
                    </a:lnTo>
                    <a:lnTo>
                      <a:pt x="2" y="268"/>
                    </a:lnTo>
                    <a:lnTo>
                      <a:pt x="0" y="282"/>
                    </a:lnTo>
                    <a:lnTo>
                      <a:pt x="0" y="297"/>
                    </a:lnTo>
                    <a:lnTo>
                      <a:pt x="4" y="312"/>
                    </a:lnTo>
                    <a:lnTo>
                      <a:pt x="10" y="328"/>
                    </a:lnTo>
                    <a:lnTo>
                      <a:pt x="21" y="341"/>
                    </a:lnTo>
                    <a:lnTo>
                      <a:pt x="32" y="352"/>
                    </a:lnTo>
                    <a:lnTo>
                      <a:pt x="48" y="362"/>
                    </a:lnTo>
                    <a:lnTo>
                      <a:pt x="64" y="368"/>
                    </a:lnTo>
                    <a:lnTo>
                      <a:pt x="82" y="373"/>
                    </a:lnTo>
                    <a:lnTo>
                      <a:pt x="100" y="375"/>
                    </a:lnTo>
                    <a:lnTo>
                      <a:pt x="104" y="375"/>
                    </a:lnTo>
                    <a:lnTo>
                      <a:pt x="114" y="375"/>
                    </a:lnTo>
                    <a:lnTo>
                      <a:pt x="131" y="375"/>
                    </a:lnTo>
                    <a:lnTo>
                      <a:pt x="149" y="375"/>
                    </a:lnTo>
                    <a:lnTo>
                      <a:pt x="170" y="375"/>
                    </a:lnTo>
                    <a:lnTo>
                      <a:pt x="190" y="375"/>
                    </a:lnTo>
                    <a:lnTo>
                      <a:pt x="207" y="375"/>
                    </a:lnTo>
                    <a:lnTo>
                      <a:pt x="220" y="375"/>
                    </a:lnTo>
                    <a:lnTo>
                      <a:pt x="248" y="398"/>
                    </a:lnTo>
                    <a:lnTo>
                      <a:pt x="277" y="419"/>
                    </a:lnTo>
                    <a:lnTo>
                      <a:pt x="307" y="438"/>
                    </a:lnTo>
                    <a:lnTo>
                      <a:pt x="337" y="457"/>
                    </a:lnTo>
                    <a:lnTo>
                      <a:pt x="367" y="473"/>
                    </a:lnTo>
                    <a:lnTo>
                      <a:pt x="397" y="489"/>
                    </a:lnTo>
                    <a:lnTo>
                      <a:pt x="427" y="502"/>
                    </a:lnTo>
                    <a:lnTo>
                      <a:pt x="458" y="514"/>
                    </a:lnTo>
                    <a:lnTo>
                      <a:pt x="489" y="524"/>
                    </a:lnTo>
                    <a:lnTo>
                      <a:pt x="520" y="533"/>
                    </a:lnTo>
                    <a:lnTo>
                      <a:pt x="553" y="541"/>
                    </a:lnTo>
                    <a:lnTo>
                      <a:pt x="585" y="548"/>
                    </a:lnTo>
                    <a:lnTo>
                      <a:pt x="618" y="551"/>
                    </a:lnTo>
                    <a:lnTo>
                      <a:pt x="652" y="554"/>
                    </a:lnTo>
                    <a:lnTo>
                      <a:pt x="686" y="555"/>
                    </a:lnTo>
                    <a:lnTo>
                      <a:pt x="719" y="555"/>
                    </a:lnTo>
                    <a:lnTo>
                      <a:pt x="743" y="554"/>
                    </a:lnTo>
                    <a:lnTo>
                      <a:pt x="766" y="553"/>
                    </a:lnTo>
                    <a:lnTo>
                      <a:pt x="790" y="550"/>
                    </a:lnTo>
                    <a:lnTo>
                      <a:pt x="812" y="546"/>
                    </a:lnTo>
                    <a:lnTo>
                      <a:pt x="834" y="541"/>
                    </a:lnTo>
                    <a:lnTo>
                      <a:pt x="855" y="536"/>
                    </a:lnTo>
                    <a:lnTo>
                      <a:pt x="874" y="529"/>
                    </a:lnTo>
                    <a:lnTo>
                      <a:pt x="895" y="522"/>
                    </a:lnTo>
                    <a:lnTo>
                      <a:pt x="913" y="514"/>
                    </a:lnTo>
                    <a:lnTo>
                      <a:pt x="932" y="506"/>
                    </a:lnTo>
                    <a:lnTo>
                      <a:pt x="948" y="496"/>
                    </a:lnTo>
                    <a:lnTo>
                      <a:pt x="964" y="486"/>
                    </a:lnTo>
                    <a:lnTo>
                      <a:pt x="980" y="475"/>
                    </a:lnTo>
                    <a:lnTo>
                      <a:pt x="994" y="463"/>
                    </a:lnTo>
                    <a:lnTo>
                      <a:pt x="1007" y="451"/>
                    </a:lnTo>
                    <a:lnTo>
                      <a:pt x="1019" y="438"/>
                    </a:lnTo>
                    <a:lnTo>
                      <a:pt x="1032" y="421"/>
                    </a:lnTo>
                    <a:lnTo>
                      <a:pt x="1042" y="405"/>
                    </a:lnTo>
                    <a:lnTo>
                      <a:pt x="1050" y="388"/>
                    </a:lnTo>
                    <a:lnTo>
                      <a:pt x="1056" y="368"/>
                    </a:lnTo>
                    <a:lnTo>
                      <a:pt x="1062" y="350"/>
                    </a:lnTo>
                    <a:lnTo>
                      <a:pt x="1064" y="330"/>
                    </a:lnTo>
                    <a:lnTo>
                      <a:pt x="1064" y="311"/>
                    </a:lnTo>
                    <a:lnTo>
                      <a:pt x="1063" y="291"/>
                    </a:lnTo>
                    <a:lnTo>
                      <a:pt x="1056" y="263"/>
                    </a:lnTo>
                    <a:lnTo>
                      <a:pt x="1047" y="234"/>
                    </a:lnTo>
                    <a:lnTo>
                      <a:pt x="1033" y="207"/>
                    </a:lnTo>
                    <a:lnTo>
                      <a:pt x="1016" y="181"/>
                    </a:lnTo>
                    <a:lnTo>
                      <a:pt x="995" y="156"/>
                    </a:lnTo>
                    <a:lnTo>
                      <a:pt x="972" y="133"/>
                    </a:lnTo>
                    <a:lnTo>
                      <a:pt x="946" y="111"/>
                    </a:lnTo>
                    <a:lnTo>
                      <a:pt x="916" y="90"/>
                    </a:lnTo>
                    <a:lnTo>
                      <a:pt x="885" y="72"/>
                    </a:lnTo>
                    <a:lnTo>
                      <a:pt x="851" y="55"/>
                    </a:lnTo>
                    <a:lnTo>
                      <a:pt x="814" y="39"/>
                    </a:lnTo>
                    <a:lnTo>
                      <a:pt x="777" y="27"/>
                    </a:lnTo>
                    <a:lnTo>
                      <a:pt x="736" y="17"/>
                    </a:lnTo>
                    <a:lnTo>
                      <a:pt x="696" y="8"/>
                    </a:lnTo>
                    <a:lnTo>
                      <a:pt x="653" y="3"/>
                    </a:lnTo>
                    <a:lnTo>
                      <a:pt x="610" y="0"/>
                    </a:lnTo>
                    <a:lnTo>
                      <a:pt x="572" y="0"/>
                    </a:lnTo>
                    <a:lnTo>
                      <a:pt x="535" y="3"/>
                    </a:lnTo>
                    <a:lnTo>
                      <a:pt x="498" y="7"/>
                    </a:lnTo>
                    <a:lnTo>
                      <a:pt x="463" y="12"/>
                    </a:lnTo>
                    <a:lnTo>
                      <a:pt x="430" y="21"/>
                    </a:lnTo>
                    <a:lnTo>
                      <a:pt x="398" y="30"/>
                    </a:lnTo>
                    <a:lnTo>
                      <a:pt x="368" y="42"/>
                    </a:lnTo>
                    <a:lnTo>
                      <a:pt x="341" y="56"/>
                    </a:lnTo>
                    <a:lnTo>
                      <a:pt x="313" y="70"/>
                    </a:lnTo>
                    <a:lnTo>
                      <a:pt x="290" y="87"/>
                    </a:lnTo>
                    <a:lnTo>
                      <a:pt x="268" y="105"/>
                    </a:lnTo>
                    <a:lnTo>
                      <a:pt x="248" y="124"/>
                    </a:lnTo>
                    <a:lnTo>
                      <a:pt x="230" y="144"/>
                    </a:lnTo>
                    <a:lnTo>
                      <a:pt x="216" y="166"/>
                    </a:lnTo>
                    <a:lnTo>
                      <a:pt x="204" y="190"/>
                    </a:lnTo>
                    <a:lnTo>
                      <a:pt x="195" y="213"/>
                    </a:lnTo>
                    <a:close/>
                  </a:path>
                </a:pathLst>
              </a:custGeom>
              <a:solidFill>
                <a:srgbClr val="000000"/>
              </a:solidFill>
              <a:ln w="9525">
                <a:noFill/>
                <a:round/>
                <a:headEnd/>
                <a:tailEnd/>
              </a:ln>
            </p:spPr>
            <p:txBody>
              <a:bodyPr/>
              <a:lstStyle/>
              <a:p>
                <a:pPr rtl="0"/>
                <a:endParaRPr lang="en-US" sz="3800"/>
              </a:p>
            </p:txBody>
          </p:sp>
          <p:sp>
            <p:nvSpPr>
              <p:cNvPr id="41828" name="Freeform 868"/>
              <p:cNvSpPr>
                <a:spLocks/>
              </p:cNvSpPr>
              <p:nvPr/>
            </p:nvSpPr>
            <p:spPr bwMode="auto">
              <a:xfrm>
                <a:off x="414" y="2523"/>
                <a:ext cx="221" cy="105"/>
              </a:xfrm>
              <a:custGeom>
                <a:avLst/>
                <a:gdLst>
                  <a:gd name="T0" fmla="*/ 44 w 969"/>
                  <a:gd name="T1" fmla="*/ 39 h 461"/>
                  <a:gd name="T2" fmla="*/ 49 w 969"/>
                  <a:gd name="T3" fmla="*/ 30 h 461"/>
                  <a:gd name="T4" fmla="*/ 56 w 969"/>
                  <a:gd name="T5" fmla="*/ 22 h 461"/>
                  <a:gd name="T6" fmla="*/ 65 w 969"/>
                  <a:gd name="T7" fmla="*/ 15 h 461"/>
                  <a:gd name="T8" fmla="*/ 77 w 969"/>
                  <a:gd name="T9" fmla="*/ 9 h 461"/>
                  <a:gd name="T10" fmla="*/ 90 w 969"/>
                  <a:gd name="T11" fmla="*/ 4 h 461"/>
                  <a:gd name="T12" fmla="*/ 104 w 969"/>
                  <a:gd name="T13" fmla="*/ 1 h 461"/>
                  <a:gd name="T14" fmla="*/ 120 w 969"/>
                  <a:gd name="T15" fmla="*/ 0 h 461"/>
                  <a:gd name="T16" fmla="*/ 137 w 969"/>
                  <a:gd name="T17" fmla="*/ 1 h 461"/>
                  <a:gd name="T18" fmla="*/ 153 w 969"/>
                  <a:gd name="T19" fmla="*/ 3 h 461"/>
                  <a:gd name="T20" fmla="*/ 169 w 969"/>
                  <a:gd name="T21" fmla="*/ 8 h 461"/>
                  <a:gd name="T22" fmla="*/ 184 w 969"/>
                  <a:gd name="T23" fmla="*/ 14 h 461"/>
                  <a:gd name="T24" fmla="*/ 196 w 969"/>
                  <a:gd name="T25" fmla="*/ 22 h 461"/>
                  <a:gd name="T26" fmla="*/ 207 w 969"/>
                  <a:gd name="T27" fmla="*/ 31 h 461"/>
                  <a:gd name="T28" fmla="*/ 215 w 969"/>
                  <a:gd name="T29" fmla="*/ 41 h 461"/>
                  <a:gd name="T30" fmla="*/ 220 w 969"/>
                  <a:gd name="T31" fmla="*/ 51 h 461"/>
                  <a:gd name="T32" fmla="*/ 221 w 969"/>
                  <a:gd name="T33" fmla="*/ 60 h 461"/>
                  <a:gd name="T34" fmla="*/ 221 w 969"/>
                  <a:gd name="T35" fmla="*/ 67 h 461"/>
                  <a:gd name="T36" fmla="*/ 219 w 969"/>
                  <a:gd name="T37" fmla="*/ 73 h 461"/>
                  <a:gd name="T38" fmla="*/ 215 w 969"/>
                  <a:gd name="T39" fmla="*/ 79 h 461"/>
                  <a:gd name="T40" fmla="*/ 211 w 969"/>
                  <a:gd name="T41" fmla="*/ 84 h 461"/>
                  <a:gd name="T42" fmla="*/ 205 w 969"/>
                  <a:gd name="T43" fmla="*/ 89 h 461"/>
                  <a:gd name="T44" fmla="*/ 199 w 969"/>
                  <a:gd name="T45" fmla="*/ 93 h 461"/>
                  <a:gd name="T46" fmla="*/ 192 w 969"/>
                  <a:gd name="T47" fmla="*/ 97 h 461"/>
                  <a:gd name="T48" fmla="*/ 184 w 969"/>
                  <a:gd name="T49" fmla="*/ 100 h 461"/>
                  <a:gd name="T50" fmla="*/ 176 w 969"/>
                  <a:gd name="T51" fmla="*/ 102 h 461"/>
                  <a:gd name="T52" fmla="*/ 167 w 969"/>
                  <a:gd name="T53" fmla="*/ 104 h 461"/>
                  <a:gd name="T54" fmla="*/ 158 w 969"/>
                  <a:gd name="T55" fmla="*/ 105 h 461"/>
                  <a:gd name="T56" fmla="*/ 146 w 969"/>
                  <a:gd name="T57" fmla="*/ 105 h 461"/>
                  <a:gd name="T58" fmla="*/ 131 w 969"/>
                  <a:gd name="T59" fmla="*/ 104 h 461"/>
                  <a:gd name="T60" fmla="*/ 117 w 969"/>
                  <a:gd name="T61" fmla="*/ 102 h 461"/>
                  <a:gd name="T62" fmla="*/ 103 w 969"/>
                  <a:gd name="T63" fmla="*/ 98 h 461"/>
                  <a:gd name="T64" fmla="*/ 89 w 969"/>
                  <a:gd name="T65" fmla="*/ 93 h 461"/>
                  <a:gd name="T66" fmla="*/ 76 w 969"/>
                  <a:gd name="T67" fmla="*/ 87 h 461"/>
                  <a:gd name="T68" fmla="*/ 63 w 969"/>
                  <a:gd name="T69" fmla="*/ 79 h 461"/>
                  <a:gd name="T70" fmla="*/ 51 w 969"/>
                  <a:gd name="T71" fmla="*/ 70 h 461"/>
                  <a:gd name="T72" fmla="*/ 44 w 969"/>
                  <a:gd name="T73" fmla="*/ 64 h 461"/>
                  <a:gd name="T74" fmla="*/ 42 w 969"/>
                  <a:gd name="T75" fmla="*/ 63 h 461"/>
                  <a:gd name="T76" fmla="*/ 12 w 969"/>
                  <a:gd name="T77" fmla="*/ 63 h 461"/>
                  <a:gd name="T78" fmla="*/ 7 w 969"/>
                  <a:gd name="T79" fmla="*/ 63 h 461"/>
                  <a:gd name="T80" fmla="*/ 4 w 969"/>
                  <a:gd name="T81" fmla="*/ 61 h 461"/>
                  <a:gd name="T82" fmla="*/ 1 w 969"/>
                  <a:gd name="T83" fmla="*/ 58 h 461"/>
                  <a:gd name="T84" fmla="*/ 0 w 969"/>
                  <a:gd name="T85" fmla="*/ 55 h 461"/>
                  <a:gd name="T86" fmla="*/ 0 w 969"/>
                  <a:gd name="T87" fmla="*/ 53 h 461"/>
                  <a:gd name="T88" fmla="*/ 1 w 969"/>
                  <a:gd name="T89" fmla="*/ 51 h 461"/>
                  <a:gd name="T90" fmla="*/ 4 w 969"/>
                  <a:gd name="T91" fmla="*/ 49 h 461"/>
                  <a:gd name="T92" fmla="*/ 8 w 969"/>
                  <a:gd name="T93" fmla="*/ 48 h 461"/>
                  <a:gd name="T94" fmla="*/ 8 w 969"/>
                  <a:gd name="T95" fmla="*/ 48 h 461"/>
                  <a:gd name="T96" fmla="*/ 7 w 969"/>
                  <a:gd name="T97" fmla="*/ 48 h 461"/>
                  <a:gd name="T98" fmla="*/ 39 w 969"/>
                  <a:gd name="T99" fmla="*/ 48 h 461"/>
                  <a:gd name="T100" fmla="*/ 42 w 969"/>
                  <a:gd name="T101" fmla="*/ 46 h 46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69"/>
                  <a:gd name="T154" fmla="*/ 0 h 461"/>
                  <a:gd name="T155" fmla="*/ 969 w 969"/>
                  <a:gd name="T156" fmla="*/ 461 h 46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69" h="461">
                    <a:moveTo>
                      <a:pt x="189" y="194"/>
                    </a:moveTo>
                    <a:lnTo>
                      <a:pt x="194" y="173"/>
                    </a:lnTo>
                    <a:lnTo>
                      <a:pt x="203" y="152"/>
                    </a:lnTo>
                    <a:lnTo>
                      <a:pt x="215" y="133"/>
                    </a:lnTo>
                    <a:lnTo>
                      <a:pt x="229" y="113"/>
                    </a:lnTo>
                    <a:lnTo>
                      <a:pt x="246" y="96"/>
                    </a:lnTo>
                    <a:lnTo>
                      <a:pt x="265" y="79"/>
                    </a:lnTo>
                    <a:lnTo>
                      <a:pt x="287" y="65"/>
                    </a:lnTo>
                    <a:lnTo>
                      <a:pt x="312" y="51"/>
                    </a:lnTo>
                    <a:lnTo>
                      <a:pt x="338" y="39"/>
                    </a:lnTo>
                    <a:lnTo>
                      <a:pt x="366" y="27"/>
                    </a:lnTo>
                    <a:lnTo>
                      <a:pt x="394" y="18"/>
                    </a:lnTo>
                    <a:lnTo>
                      <a:pt x="425" y="12"/>
                    </a:lnTo>
                    <a:lnTo>
                      <a:pt x="458" y="5"/>
                    </a:lnTo>
                    <a:lnTo>
                      <a:pt x="490" y="1"/>
                    </a:lnTo>
                    <a:lnTo>
                      <a:pt x="526" y="0"/>
                    </a:lnTo>
                    <a:lnTo>
                      <a:pt x="561" y="0"/>
                    </a:lnTo>
                    <a:lnTo>
                      <a:pt x="599" y="3"/>
                    </a:lnTo>
                    <a:lnTo>
                      <a:pt x="636" y="8"/>
                    </a:lnTo>
                    <a:lnTo>
                      <a:pt x="673" y="14"/>
                    </a:lnTo>
                    <a:lnTo>
                      <a:pt x="709" y="24"/>
                    </a:lnTo>
                    <a:lnTo>
                      <a:pt x="743" y="34"/>
                    </a:lnTo>
                    <a:lnTo>
                      <a:pt x="775" y="47"/>
                    </a:lnTo>
                    <a:lnTo>
                      <a:pt x="805" y="61"/>
                    </a:lnTo>
                    <a:lnTo>
                      <a:pt x="835" y="78"/>
                    </a:lnTo>
                    <a:lnTo>
                      <a:pt x="861" y="95"/>
                    </a:lnTo>
                    <a:lnTo>
                      <a:pt x="885" y="115"/>
                    </a:lnTo>
                    <a:lnTo>
                      <a:pt x="907" y="134"/>
                    </a:lnTo>
                    <a:lnTo>
                      <a:pt x="925" y="156"/>
                    </a:lnTo>
                    <a:lnTo>
                      <a:pt x="941" y="178"/>
                    </a:lnTo>
                    <a:lnTo>
                      <a:pt x="954" y="200"/>
                    </a:lnTo>
                    <a:lnTo>
                      <a:pt x="963" y="224"/>
                    </a:lnTo>
                    <a:lnTo>
                      <a:pt x="968" y="249"/>
                    </a:lnTo>
                    <a:lnTo>
                      <a:pt x="969" y="264"/>
                    </a:lnTo>
                    <a:lnTo>
                      <a:pt x="969" y="278"/>
                    </a:lnTo>
                    <a:lnTo>
                      <a:pt x="967" y="293"/>
                    </a:lnTo>
                    <a:lnTo>
                      <a:pt x="963" y="307"/>
                    </a:lnTo>
                    <a:lnTo>
                      <a:pt x="959" y="321"/>
                    </a:lnTo>
                    <a:lnTo>
                      <a:pt x="951" y="334"/>
                    </a:lnTo>
                    <a:lnTo>
                      <a:pt x="943" y="346"/>
                    </a:lnTo>
                    <a:lnTo>
                      <a:pt x="934" y="359"/>
                    </a:lnTo>
                    <a:lnTo>
                      <a:pt x="924" y="370"/>
                    </a:lnTo>
                    <a:lnTo>
                      <a:pt x="913" y="380"/>
                    </a:lnTo>
                    <a:lnTo>
                      <a:pt x="900" y="390"/>
                    </a:lnTo>
                    <a:lnTo>
                      <a:pt x="887" y="399"/>
                    </a:lnTo>
                    <a:lnTo>
                      <a:pt x="873" y="409"/>
                    </a:lnTo>
                    <a:lnTo>
                      <a:pt x="859" y="416"/>
                    </a:lnTo>
                    <a:lnTo>
                      <a:pt x="842" y="424"/>
                    </a:lnTo>
                    <a:lnTo>
                      <a:pt x="826" y="431"/>
                    </a:lnTo>
                    <a:lnTo>
                      <a:pt x="808" y="437"/>
                    </a:lnTo>
                    <a:lnTo>
                      <a:pt x="790" y="442"/>
                    </a:lnTo>
                    <a:lnTo>
                      <a:pt x="772" y="448"/>
                    </a:lnTo>
                    <a:lnTo>
                      <a:pt x="752" y="451"/>
                    </a:lnTo>
                    <a:lnTo>
                      <a:pt x="733" y="455"/>
                    </a:lnTo>
                    <a:lnTo>
                      <a:pt x="712" y="458"/>
                    </a:lnTo>
                    <a:lnTo>
                      <a:pt x="691" y="459"/>
                    </a:lnTo>
                    <a:lnTo>
                      <a:pt x="670" y="461"/>
                    </a:lnTo>
                    <a:lnTo>
                      <a:pt x="638" y="461"/>
                    </a:lnTo>
                    <a:lnTo>
                      <a:pt x="605" y="459"/>
                    </a:lnTo>
                    <a:lnTo>
                      <a:pt x="574" y="457"/>
                    </a:lnTo>
                    <a:lnTo>
                      <a:pt x="543" y="451"/>
                    </a:lnTo>
                    <a:lnTo>
                      <a:pt x="511" y="446"/>
                    </a:lnTo>
                    <a:lnTo>
                      <a:pt x="481" y="438"/>
                    </a:lnTo>
                    <a:lnTo>
                      <a:pt x="451" y="431"/>
                    </a:lnTo>
                    <a:lnTo>
                      <a:pt x="422" y="420"/>
                    </a:lnTo>
                    <a:lnTo>
                      <a:pt x="392" y="409"/>
                    </a:lnTo>
                    <a:lnTo>
                      <a:pt x="363" y="396"/>
                    </a:lnTo>
                    <a:lnTo>
                      <a:pt x="334" y="380"/>
                    </a:lnTo>
                    <a:lnTo>
                      <a:pt x="306" y="364"/>
                    </a:lnTo>
                    <a:lnTo>
                      <a:pt x="277" y="346"/>
                    </a:lnTo>
                    <a:lnTo>
                      <a:pt x="250" y="327"/>
                    </a:lnTo>
                    <a:lnTo>
                      <a:pt x="222" y="306"/>
                    </a:lnTo>
                    <a:lnTo>
                      <a:pt x="195" y="284"/>
                    </a:lnTo>
                    <a:lnTo>
                      <a:pt x="191" y="281"/>
                    </a:lnTo>
                    <a:lnTo>
                      <a:pt x="187" y="280"/>
                    </a:lnTo>
                    <a:lnTo>
                      <a:pt x="183" y="278"/>
                    </a:lnTo>
                    <a:lnTo>
                      <a:pt x="179" y="278"/>
                    </a:lnTo>
                    <a:lnTo>
                      <a:pt x="52" y="278"/>
                    </a:lnTo>
                    <a:lnTo>
                      <a:pt x="43" y="277"/>
                    </a:lnTo>
                    <a:lnTo>
                      <a:pt x="32" y="276"/>
                    </a:lnTo>
                    <a:lnTo>
                      <a:pt x="25" y="272"/>
                    </a:lnTo>
                    <a:lnTo>
                      <a:pt x="17" y="268"/>
                    </a:lnTo>
                    <a:lnTo>
                      <a:pt x="10" y="263"/>
                    </a:lnTo>
                    <a:lnTo>
                      <a:pt x="5" y="256"/>
                    </a:lnTo>
                    <a:lnTo>
                      <a:pt x="1" y="250"/>
                    </a:lnTo>
                    <a:lnTo>
                      <a:pt x="0" y="243"/>
                    </a:lnTo>
                    <a:lnTo>
                      <a:pt x="0" y="238"/>
                    </a:lnTo>
                    <a:lnTo>
                      <a:pt x="0" y="234"/>
                    </a:lnTo>
                    <a:lnTo>
                      <a:pt x="2" y="230"/>
                    </a:lnTo>
                    <a:lnTo>
                      <a:pt x="5" y="226"/>
                    </a:lnTo>
                    <a:lnTo>
                      <a:pt x="10" y="221"/>
                    </a:lnTo>
                    <a:lnTo>
                      <a:pt x="17" y="217"/>
                    </a:lnTo>
                    <a:lnTo>
                      <a:pt x="26" y="213"/>
                    </a:lnTo>
                    <a:lnTo>
                      <a:pt x="35" y="212"/>
                    </a:lnTo>
                    <a:lnTo>
                      <a:pt x="34" y="212"/>
                    </a:lnTo>
                    <a:lnTo>
                      <a:pt x="32" y="212"/>
                    </a:lnTo>
                    <a:lnTo>
                      <a:pt x="164" y="213"/>
                    </a:lnTo>
                    <a:lnTo>
                      <a:pt x="172" y="212"/>
                    </a:lnTo>
                    <a:lnTo>
                      <a:pt x="179" y="207"/>
                    </a:lnTo>
                    <a:lnTo>
                      <a:pt x="185" y="202"/>
                    </a:lnTo>
                    <a:lnTo>
                      <a:pt x="189" y="194"/>
                    </a:lnTo>
                    <a:close/>
                  </a:path>
                </a:pathLst>
              </a:custGeom>
              <a:solidFill>
                <a:srgbClr val="C0C0C0"/>
              </a:solidFill>
              <a:ln w="9525">
                <a:noFill/>
                <a:round/>
                <a:headEnd/>
                <a:tailEnd/>
              </a:ln>
            </p:spPr>
            <p:txBody>
              <a:bodyPr/>
              <a:lstStyle/>
              <a:p>
                <a:pPr rtl="0"/>
                <a:endParaRPr lang="en-US" sz="3800"/>
              </a:p>
            </p:txBody>
          </p:sp>
          <p:sp>
            <p:nvSpPr>
              <p:cNvPr id="41829" name="Freeform 869"/>
              <p:cNvSpPr>
                <a:spLocks/>
              </p:cNvSpPr>
              <p:nvPr/>
            </p:nvSpPr>
            <p:spPr bwMode="auto">
              <a:xfrm>
                <a:off x="429" y="2498"/>
                <a:ext cx="247" cy="97"/>
              </a:xfrm>
              <a:custGeom>
                <a:avLst/>
                <a:gdLst>
                  <a:gd name="T0" fmla="*/ 0 w 1077"/>
                  <a:gd name="T1" fmla="*/ 67 h 421"/>
                  <a:gd name="T2" fmla="*/ 0 w 1077"/>
                  <a:gd name="T3" fmla="*/ 68 h 421"/>
                  <a:gd name="T4" fmla="*/ 0 w 1077"/>
                  <a:gd name="T5" fmla="*/ 70 h 421"/>
                  <a:gd name="T6" fmla="*/ 2 w 1077"/>
                  <a:gd name="T7" fmla="*/ 73 h 421"/>
                  <a:gd name="T8" fmla="*/ 25 w 1077"/>
                  <a:gd name="T9" fmla="*/ 81 h 421"/>
                  <a:gd name="T10" fmla="*/ 26 w 1077"/>
                  <a:gd name="T11" fmla="*/ 81 h 421"/>
                  <a:gd name="T12" fmla="*/ 26 w 1077"/>
                  <a:gd name="T13" fmla="*/ 81 h 421"/>
                  <a:gd name="T14" fmla="*/ 29 w 1077"/>
                  <a:gd name="T15" fmla="*/ 81 h 421"/>
                  <a:gd name="T16" fmla="*/ 34 w 1077"/>
                  <a:gd name="T17" fmla="*/ 82 h 421"/>
                  <a:gd name="T18" fmla="*/ 39 w 1077"/>
                  <a:gd name="T19" fmla="*/ 82 h 421"/>
                  <a:gd name="T20" fmla="*/ 41 w 1077"/>
                  <a:gd name="T21" fmla="*/ 83 h 421"/>
                  <a:gd name="T22" fmla="*/ 61 w 1077"/>
                  <a:gd name="T23" fmla="*/ 87 h 421"/>
                  <a:gd name="T24" fmla="*/ 80 w 1077"/>
                  <a:gd name="T25" fmla="*/ 91 h 421"/>
                  <a:gd name="T26" fmla="*/ 99 w 1077"/>
                  <a:gd name="T27" fmla="*/ 94 h 421"/>
                  <a:gd name="T28" fmla="*/ 117 w 1077"/>
                  <a:gd name="T29" fmla="*/ 95 h 421"/>
                  <a:gd name="T30" fmla="*/ 135 w 1077"/>
                  <a:gd name="T31" fmla="*/ 97 h 421"/>
                  <a:gd name="T32" fmla="*/ 151 w 1077"/>
                  <a:gd name="T33" fmla="*/ 97 h 421"/>
                  <a:gd name="T34" fmla="*/ 167 w 1077"/>
                  <a:gd name="T35" fmla="*/ 97 h 421"/>
                  <a:gd name="T36" fmla="*/ 181 w 1077"/>
                  <a:gd name="T37" fmla="*/ 97 h 421"/>
                  <a:gd name="T38" fmla="*/ 194 w 1077"/>
                  <a:gd name="T39" fmla="*/ 96 h 421"/>
                  <a:gd name="T40" fmla="*/ 206 w 1077"/>
                  <a:gd name="T41" fmla="*/ 95 h 421"/>
                  <a:gd name="T42" fmla="*/ 217 w 1077"/>
                  <a:gd name="T43" fmla="*/ 94 h 421"/>
                  <a:gd name="T44" fmla="*/ 225 w 1077"/>
                  <a:gd name="T45" fmla="*/ 92 h 421"/>
                  <a:gd name="T46" fmla="*/ 233 w 1077"/>
                  <a:gd name="T47" fmla="*/ 91 h 421"/>
                  <a:gd name="T48" fmla="*/ 238 w 1077"/>
                  <a:gd name="T49" fmla="*/ 91 h 421"/>
                  <a:gd name="T50" fmla="*/ 241 w 1077"/>
                  <a:gd name="T51" fmla="*/ 90 h 421"/>
                  <a:gd name="T52" fmla="*/ 243 w 1077"/>
                  <a:gd name="T53" fmla="*/ 90 h 421"/>
                  <a:gd name="T54" fmla="*/ 246 w 1077"/>
                  <a:gd name="T55" fmla="*/ 88 h 421"/>
                  <a:gd name="T56" fmla="*/ 247 w 1077"/>
                  <a:gd name="T57" fmla="*/ 84 h 421"/>
                  <a:gd name="T58" fmla="*/ 247 w 1077"/>
                  <a:gd name="T59" fmla="*/ 84 h 421"/>
                  <a:gd name="T60" fmla="*/ 247 w 1077"/>
                  <a:gd name="T61" fmla="*/ 84 h 421"/>
                  <a:gd name="T62" fmla="*/ 245 w 1077"/>
                  <a:gd name="T63" fmla="*/ 73 h 421"/>
                  <a:gd name="T64" fmla="*/ 239 w 1077"/>
                  <a:gd name="T65" fmla="*/ 60 h 421"/>
                  <a:gd name="T66" fmla="*/ 229 w 1077"/>
                  <a:gd name="T67" fmla="*/ 48 h 421"/>
                  <a:gd name="T68" fmla="*/ 213 w 1077"/>
                  <a:gd name="T69" fmla="*/ 40 h 421"/>
                  <a:gd name="T70" fmla="*/ 210 w 1077"/>
                  <a:gd name="T71" fmla="*/ 36 h 421"/>
                  <a:gd name="T72" fmla="*/ 206 w 1077"/>
                  <a:gd name="T73" fmla="*/ 31 h 421"/>
                  <a:gd name="T74" fmla="*/ 200 w 1077"/>
                  <a:gd name="T75" fmla="*/ 25 h 421"/>
                  <a:gd name="T76" fmla="*/ 191 w 1077"/>
                  <a:gd name="T77" fmla="*/ 19 h 421"/>
                  <a:gd name="T78" fmla="*/ 179 w 1077"/>
                  <a:gd name="T79" fmla="*/ 13 h 421"/>
                  <a:gd name="T80" fmla="*/ 164 w 1077"/>
                  <a:gd name="T81" fmla="*/ 8 h 421"/>
                  <a:gd name="T82" fmla="*/ 145 w 1077"/>
                  <a:gd name="T83" fmla="*/ 3 h 421"/>
                  <a:gd name="T84" fmla="*/ 122 w 1077"/>
                  <a:gd name="T85" fmla="*/ 0 h 421"/>
                  <a:gd name="T86" fmla="*/ 116 w 1077"/>
                  <a:gd name="T87" fmla="*/ 0 h 421"/>
                  <a:gd name="T88" fmla="*/ 102 w 1077"/>
                  <a:gd name="T89" fmla="*/ 0 h 421"/>
                  <a:gd name="T90" fmla="*/ 83 w 1077"/>
                  <a:gd name="T91" fmla="*/ 2 h 421"/>
                  <a:gd name="T92" fmla="*/ 62 w 1077"/>
                  <a:gd name="T93" fmla="*/ 6 h 421"/>
                  <a:gd name="T94" fmla="*/ 41 w 1077"/>
                  <a:gd name="T95" fmla="*/ 14 h 421"/>
                  <a:gd name="T96" fmla="*/ 22 w 1077"/>
                  <a:gd name="T97" fmla="*/ 26 h 421"/>
                  <a:gd name="T98" fmla="*/ 7 w 1077"/>
                  <a:gd name="T99" fmla="*/ 44 h 421"/>
                  <a:gd name="T100" fmla="*/ 0 w 1077"/>
                  <a:gd name="T101" fmla="*/ 67 h 42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77"/>
                  <a:gd name="T154" fmla="*/ 0 h 421"/>
                  <a:gd name="T155" fmla="*/ 1077 w 1077"/>
                  <a:gd name="T156" fmla="*/ 421 h 42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77" h="421">
                    <a:moveTo>
                      <a:pt x="0" y="292"/>
                    </a:moveTo>
                    <a:lnTo>
                      <a:pt x="0" y="292"/>
                    </a:lnTo>
                    <a:lnTo>
                      <a:pt x="0" y="294"/>
                    </a:lnTo>
                    <a:lnTo>
                      <a:pt x="0" y="295"/>
                    </a:lnTo>
                    <a:lnTo>
                      <a:pt x="1" y="303"/>
                    </a:lnTo>
                    <a:lnTo>
                      <a:pt x="3" y="309"/>
                    </a:lnTo>
                    <a:lnTo>
                      <a:pt x="9" y="315"/>
                    </a:lnTo>
                    <a:lnTo>
                      <a:pt x="15" y="317"/>
                    </a:lnTo>
                    <a:lnTo>
                      <a:pt x="111" y="350"/>
                    </a:lnTo>
                    <a:lnTo>
                      <a:pt x="113" y="350"/>
                    </a:lnTo>
                    <a:lnTo>
                      <a:pt x="114" y="350"/>
                    </a:lnTo>
                    <a:lnTo>
                      <a:pt x="115" y="350"/>
                    </a:lnTo>
                    <a:lnTo>
                      <a:pt x="118" y="350"/>
                    </a:lnTo>
                    <a:lnTo>
                      <a:pt x="126" y="351"/>
                    </a:lnTo>
                    <a:lnTo>
                      <a:pt x="136" y="352"/>
                    </a:lnTo>
                    <a:lnTo>
                      <a:pt x="148" y="354"/>
                    </a:lnTo>
                    <a:lnTo>
                      <a:pt x="160" y="356"/>
                    </a:lnTo>
                    <a:lnTo>
                      <a:pt x="170" y="357"/>
                    </a:lnTo>
                    <a:lnTo>
                      <a:pt x="178" y="359"/>
                    </a:lnTo>
                    <a:lnTo>
                      <a:pt x="180" y="359"/>
                    </a:lnTo>
                    <a:lnTo>
                      <a:pt x="223" y="369"/>
                    </a:lnTo>
                    <a:lnTo>
                      <a:pt x="266" y="378"/>
                    </a:lnTo>
                    <a:lnTo>
                      <a:pt x="308" y="387"/>
                    </a:lnTo>
                    <a:lnTo>
                      <a:pt x="350" y="394"/>
                    </a:lnTo>
                    <a:lnTo>
                      <a:pt x="391" y="400"/>
                    </a:lnTo>
                    <a:lnTo>
                      <a:pt x="432" y="406"/>
                    </a:lnTo>
                    <a:lnTo>
                      <a:pt x="472" y="411"/>
                    </a:lnTo>
                    <a:lnTo>
                      <a:pt x="511" y="413"/>
                    </a:lnTo>
                    <a:lnTo>
                      <a:pt x="550" y="417"/>
                    </a:lnTo>
                    <a:lnTo>
                      <a:pt x="588" y="419"/>
                    </a:lnTo>
                    <a:lnTo>
                      <a:pt x="624" y="420"/>
                    </a:lnTo>
                    <a:lnTo>
                      <a:pt x="659" y="421"/>
                    </a:lnTo>
                    <a:lnTo>
                      <a:pt x="694" y="421"/>
                    </a:lnTo>
                    <a:lnTo>
                      <a:pt x="727" y="421"/>
                    </a:lnTo>
                    <a:lnTo>
                      <a:pt x="760" y="420"/>
                    </a:lnTo>
                    <a:lnTo>
                      <a:pt x="791" y="419"/>
                    </a:lnTo>
                    <a:lnTo>
                      <a:pt x="819" y="417"/>
                    </a:lnTo>
                    <a:lnTo>
                      <a:pt x="848" y="415"/>
                    </a:lnTo>
                    <a:lnTo>
                      <a:pt x="874" y="413"/>
                    </a:lnTo>
                    <a:lnTo>
                      <a:pt x="900" y="411"/>
                    </a:lnTo>
                    <a:lnTo>
                      <a:pt x="924" y="408"/>
                    </a:lnTo>
                    <a:lnTo>
                      <a:pt x="946" y="406"/>
                    </a:lnTo>
                    <a:lnTo>
                      <a:pt x="965" y="403"/>
                    </a:lnTo>
                    <a:lnTo>
                      <a:pt x="983" y="400"/>
                    </a:lnTo>
                    <a:lnTo>
                      <a:pt x="1000" y="398"/>
                    </a:lnTo>
                    <a:lnTo>
                      <a:pt x="1015" y="396"/>
                    </a:lnTo>
                    <a:lnTo>
                      <a:pt x="1028" y="394"/>
                    </a:lnTo>
                    <a:lnTo>
                      <a:pt x="1038" y="393"/>
                    </a:lnTo>
                    <a:lnTo>
                      <a:pt x="1046" y="391"/>
                    </a:lnTo>
                    <a:lnTo>
                      <a:pt x="1052" y="390"/>
                    </a:lnTo>
                    <a:lnTo>
                      <a:pt x="1056" y="389"/>
                    </a:lnTo>
                    <a:lnTo>
                      <a:pt x="1058" y="389"/>
                    </a:lnTo>
                    <a:lnTo>
                      <a:pt x="1065" y="385"/>
                    </a:lnTo>
                    <a:lnTo>
                      <a:pt x="1072" y="380"/>
                    </a:lnTo>
                    <a:lnTo>
                      <a:pt x="1076" y="373"/>
                    </a:lnTo>
                    <a:lnTo>
                      <a:pt x="1077" y="365"/>
                    </a:lnTo>
                    <a:lnTo>
                      <a:pt x="1077" y="364"/>
                    </a:lnTo>
                    <a:lnTo>
                      <a:pt x="1074" y="342"/>
                    </a:lnTo>
                    <a:lnTo>
                      <a:pt x="1068" y="316"/>
                    </a:lnTo>
                    <a:lnTo>
                      <a:pt x="1058" y="289"/>
                    </a:lnTo>
                    <a:lnTo>
                      <a:pt x="1043" y="261"/>
                    </a:lnTo>
                    <a:lnTo>
                      <a:pt x="1022" y="235"/>
                    </a:lnTo>
                    <a:lnTo>
                      <a:pt x="998" y="210"/>
                    </a:lnTo>
                    <a:lnTo>
                      <a:pt x="965" y="190"/>
                    </a:lnTo>
                    <a:lnTo>
                      <a:pt x="927" y="175"/>
                    </a:lnTo>
                    <a:lnTo>
                      <a:pt x="924" y="168"/>
                    </a:lnTo>
                    <a:lnTo>
                      <a:pt x="917" y="158"/>
                    </a:lnTo>
                    <a:lnTo>
                      <a:pt x="909" y="148"/>
                    </a:lnTo>
                    <a:lnTo>
                      <a:pt x="899" y="136"/>
                    </a:lnTo>
                    <a:lnTo>
                      <a:pt x="886" y="123"/>
                    </a:lnTo>
                    <a:lnTo>
                      <a:pt x="871" y="110"/>
                    </a:lnTo>
                    <a:lnTo>
                      <a:pt x="853" y="97"/>
                    </a:lnTo>
                    <a:lnTo>
                      <a:pt x="832" y="84"/>
                    </a:lnTo>
                    <a:lnTo>
                      <a:pt x="809" y="70"/>
                    </a:lnTo>
                    <a:lnTo>
                      <a:pt x="782" y="58"/>
                    </a:lnTo>
                    <a:lnTo>
                      <a:pt x="750" y="45"/>
                    </a:lnTo>
                    <a:lnTo>
                      <a:pt x="715" y="34"/>
                    </a:lnTo>
                    <a:lnTo>
                      <a:pt x="676" y="23"/>
                    </a:lnTo>
                    <a:lnTo>
                      <a:pt x="632" y="14"/>
                    </a:lnTo>
                    <a:lnTo>
                      <a:pt x="584" y="6"/>
                    </a:lnTo>
                    <a:lnTo>
                      <a:pt x="532" y="1"/>
                    </a:lnTo>
                    <a:lnTo>
                      <a:pt x="523" y="1"/>
                    </a:lnTo>
                    <a:lnTo>
                      <a:pt x="504" y="0"/>
                    </a:lnTo>
                    <a:lnTo>
                      <a:pt x="478" y="1"/>
                    </a:lnTo>
                    <a:lnTo>
                      <a:pt x="445" y="2"/>
                    </a:lnTo>
                    <a:lnTo>
                      <a:pt x="407" y="5"/>
                    </a:lnTo>
                    <a:lnTo>
                      <a:pt x="364" y="10"/>
                    </a:lnTo>
                    <a:lnTo>
                      <a:pt x="318" y="18"/>
                    </a:lnTo>
                    <a:lnTo>
                      <a:pt x="272" y="28"/>
                    </a:lnTo>
                    <a:lnTo>
                      <a:pt x="223" y="43"/>
                    </a:lnTo>
                    <a:lnTo>
                      <a:pt x="178" y="62"/>
                    </a:lnTo>
                    <a:lnTo>
                      <a:pt x="134" y="86"/>
                    </a:lnTo>
                    <a:lnTo>
                      <a:pt x="95" y="114"/>
                    </a:lnTo>
                    <a:lnTo>
                      <a:pt x="59" y="148"/>
                    </a:lnTo>
                    <a:lnTo>
                      <a:pt x="31" y="190"/>
                    </a:lnTo>
                    <a:lnTo>
                      <a:pt x="11" y="238"/>
                    </a:lnTo>
                    <a:lnTo>
                      <a:pt x="0" y="292"/>
                    </a:lnTo>
                    <a:close/>
                  </a:path>
                </a:pathLst>
              </a:custGeom>
              <a:solidFill>
                <a:srgbClr val="000000"/>
              </a:solidFill>
              <a:ln w="9525">
                <a:noFill/>
                <a:round/>
                <a:headEnd/>
                <a:tailEnd/>
              </a:ln>
            </p:spPr>
            <p:txBody>
              <a:bodyPr/>
              <a:lstStyle/>
              <a:p>
                <a:pPr rtl="0"/>
                <a:endParaRPr lang="en-US" sz="3800"/>
              </a:p>
            </p:txBody>
          </p:sp>
          <p:sp>
            <p:nvSpPr>
              <p:cNvPr id="41830" name="Freeform 870"/>
              <p:cNvSpPr>
                <a:spLocks/>
              </p:cNvSpPr>
              <p:nvPr/>
            </p:nvSpPr>
            <p:spPr bwMode="auto">
              <a:xfrm>
                <a:off x="440" y="2510"/>
                <a:ext cx="224" cy="74"/>
              </a:xfrm>
              <a:custGeom>
                <a:avLst/>
                <a:gdLst>
                  <a:gd name="T0" fmla="*/ 123 w 975"/>
                  <a:gd name="T1" fmla="*/ 2 h 324"/>
                  <a:gd name="T2" fmla="*/ 144 w 975"/>
                  <a:gd name="T3" fmla="*/ 6 h 324"/>
                  <a:gd name="T4" fmla="*/ 161 w 975"/>
                  <a:gd name="T5" fmla="*/ 11 h 324"/>
                  <a:gd name="T6" fmla="*/ 173 w 975"/>
                  <a:gd name="T7" fmla="*/ 17 h 324"/>
                  <a:gd name="T8" fmla="*/ 182 w 975"/>
                  <a:gd name="T9" fmla="*/ 23 h 324"/>
                  <a:gd name="T10" fmla="*/ 187 w 975"/>
                  <a:gd name="T11" fmla="*/ 28 h 324"/>
                  <a:gd name="T12" fmla="*/ 191 w 975"/>
                  <a:gd name="T13" fmla="*/ 32 h 324"/>
                  <a:gd name="T14" fmla="*/ 192 w 975"/>
                  <a:gd name="T15" fmla="*/ 34 h 324"/>
                  <a:gd name="T16" fmla="*/ 193 w 975"/>
                  <a:gd name="T17" fmla="*/ 36 h 324"/>
                  <a:gd name="T18" fmla="*/ 195 w 975"/>
                  <a:gd name="T19" fmla="*/ 38 h 324"/>
                  <a:gd name="T20" fmla="*/ 203 w 975"/>
                  <a:gd name="T21" fmla="*/ 41 h 324"/>
                  <a:gd name="T22" fmla="*/ 213 w 975"/>
                  <a:gd name="T23" fmla="*/ 48 h 324"/>
                  <a:gd name="T24" fmla="*/ 220 w 975"/>
                  <a:gd name="T25" fmla="*/ 56 h 324"/>
                  <a:gd name="T26" fmla="*/ 223 w 975"/>
                  <a:gd name="T27" fmla="*/ 64 h 324"/>
                  <a:gd name="T28" fmla="*/ 220 w 975"/>
                  <a:gd name="T29" fmla="*/ 69 h 324"/>
                  <a:gd name="T30" fmla="*/ 207 w 975"/>
                  <a:gd name="T31" fmla="*/ 70 h 324"/>
                  <a:gd name="T32" fmla="*/ 189 w 975"/>
                  <a:gd name="T33" fmla="*/ 72 h 324"/>
                  <a:gd name="T34" fmla="*/ 167 w 975"/>
                  <a:gd name="T35" fmla="*/ 74 h 324"/>
                  <a:gd name="T36" fmla="*/ 141 w 975"/>
                  <a:gd name="T37" fmla="*/ 74 h 324"/>
                  <a:gd name="T38" fmla="*/ 113 w 975"/>
                  <a:gd name="T39" fmla="*/ 73 h 324"/>
                  <a:gd name="T40" fmla="*/ 82 w 975"/>
                  <a:gd name="T41" fmla="*/ 70 h 324"/>
                  <a:gd name="T42" fmla="*/ 49 w 975"/>
                  <a:gd name="T43" fmla="*/ 64 h 324"/>
                  <a:gd name="T44" fmla="*/ 32 w 975"/>
                  <a:gd name="T45" fmla="*/ 60 h 324"/>
                  <a:gd name="T46" fmla="*/ 32 w 975"/>
                  <a:gd name="T47" fmla="*/ 60 h 324"/>
                  <a:gd name="T48" fmla="*/ 31 w 975"/>
                  <a:gd name="T49" fmla="*/ 60 h 324"/>
                  <a:gd name="T50" fmla="*/ 27 w 975"/>
                  <a:gd name="T51" fmla="*/ 59 h 324"/>
                  <a:gd name="T52" fmla="*/ 22 w 975"/>
                  <a:gd name="T53" fmla="*/ 58 h 324"/>
                  <a:gd name="T54" fmla="*/ 18 w 975"/>
                  <a:gd name="T55" fmla="*/ 58 h 324"/>
                  <a:gd name="T56" fmla="*/ 16 w 975"/>
                  <a:gd name="T57" fmla="*/ 58 h 324"/>
                  <a:gd name="T58" fmla="*/ 13 w 975"/>
                  <a:gd name="T59" fmla="*/ 56 h 324"/>
                  <a:gd name="T60" fmla="*/ 8 w 975"/>
                  <a:gd name="T61" fmla="*/ 55 h 324"/>
                  <a:gd name="T62" fmla="*/ 3 w 975"/>
                  <a:gd name="T63" fmla="*/ 53 h 324"/>
                  <a:gd name="T64" fmla="*/ 3 w 975"/>
                  <a:gd name="T65" fmla="*/ 42 h 324"/>
                  <a:gd name="T66" fmla="*/ 14 w 975"/>
                  <a:gd name="T67" fmla="*/ 26 h 324"/>
                  <a:gd name="T68" fmla="*/ 30 w 975"/>
                  <a:gd name="T69" fmla="*/ 15 h 324"/>
                  <a:gd name="T70" fmla="*/ 49 w 975"/>
                  <a:gd name="T71" fmla="*/ 8 h 324"/>
                  <a:gd name="T72" fmla="*/ 68 w 975"/>
                  <a:gd name="T73" fmla="*/ 3 h 324"/>
                  <a:gd name="T74" fmla="*/ 86 w 975"/>
                  <a:gd name="T75" fmla="*/ 1 h 324"/>
                  <a:gd name="T76" fmla="*/ 101 w 975"/>
                  <a:gd name="T77" fmla="*/ 0 h 324"/>
                  <a:gd name="T78" fmla="*/ 109 w 975"/>
                  <a:gd name="T79" fmla="*/ 0 h 32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75"/>
                  <a:gd name="T121" fmla="*/ 0 h 324"/>
                  <a:gd name="T122" fmla="*/ 975 w 975"/>
                  <a:gd name="T123" fmla="*/ 324 h 32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75" h="324">
                    <a:moveTo>
                      <a:pt x="479" y="0"/>
                    </a:moveTo>
                    <a:lnTo>
                      <a:pt x="534" y="7"/>
                    </a:lnTo>
                    <a:lnTo>
                      <a:pt x="583" y="15"/>
                    </a:lnTo>
                    <a:lnTo>
                      <a:pt x="626" y="25"/>
                    </a:lnTo>
                    <a:lnTo>
                      <a:pt x="665" y="35"/>
                    </a:lnTo>
                    <a:lnTo>
                      <a:pt x="699" y="47"/>
                    </a:lnTo>
                    <a:lnTo>
                      <a:pt x="728" y="60"/>
                    </a:lnTo>
                    <a:lnTo>
                      <a:pt x="752" y="73"/>
                    </a:lnTo>
                    <a:lnTo>
                      <a:pt x="773" y="86"/>
                    </a:lnTo>
                    <a:lnTo>
                      <a:pt x="792" y="99"/>
                    </a:lnTo>
                    <a:lnTo>
                      <a:pt x="805" y="112"/>
                    </a:lnTo>
                    <a:lnTo>
                      <a:pt x="816" y="122"/>
                    </a:lnTo>
                    <a:lnTo>
                      <a:pt x="824" y="133"/>
                    </a:lnTo>
                    <a:lnTo>
                      <a:pt x="831" y="141"/>
                    </a:lnTo>
                    <a:lnTo>
                      <a:pt x="834" y="147"/>
                    </a:lnTo>
                    <a:lnTo>
                      <a:pt x="837" y="151"/>
                    </a:lnTo>
                    <a:lnTo>
                      <a:pt x="837" y="152"/>
                    </a:lnTo>
                    <a:lnTo>
                      <a:pt x="840" y="158"/>
                    </a:lnTo>
                    <a:lnTo>
                      <a:pt x="844" y="163"/>
                    </a:lnTo>
                    <a:lnTo>
                      <a:pt x="849" y="167"/>
                    </a:lnTo>
                    <a:lnTo>
                      <a:pt x="855" y="168"/>
                    </a:lnTo>
                    <a:lnTo>
                      <a:pt x="885" y="178"/>
                    </a:lnTo>
                    <a:lnTo>
                      <a:pt x="910" y="191"/>
                    </a:lnTo>
                    <a:lnTo>
                      <a:pt x="929" y="208"/>
                    </a:lnTo>
                    <a:lnTo>
                      <a:pt x="945" y="227"/>
                    </a:lnTo>
                    <a:lnTo>
                      <a:pt x="957" y="246"/>
                    </a:lnTo>
                    <a:lnTo>
                      <a:pt x="966" y="264"/>
                    </a:lnTo>
                    <a:lnTo>
                      <a:pt x="971" y="281"/>
                    </a:lnTo>
                    <a:lnTo>
                      <a:pt x="975" y="297"/>
                    </a:lnTo>
                    <a:lnTo>
                      <a:pt x="956" y="301"/>
                    </a:lnTo>
                    <a:lnTo>
                      <a:pt x="931" y="305"/>
                    </a:lnTo>
                    <a:lnTo>
                      <a:pt x="900" y="308"/>
                    </a:lnTo>
                    <a:lnTo>
                      <a:pt x="863" y="312"/>
                    </a:lnTo>
                    <a:lnTo>
                      <a:pt x="821" y="316"/>
                    </a:lnTo>
                    <a:lnTo>
                      <a:pt x="776" y="320"/>
                    </a:lnTo>
                    <a:lnTo>
                      <a:pt x="726" y="323"/>
                    </a:lnTo>
                    <a:lnTo>
                      <a:pt x="672" y="324"/>
                    </a:lnTo>
                    <a:lnTo>
                      <a:pt x="615" y="324"/>
                    </a:lnTo>
                    <a:lnTo>
                      <a:pt x="553" y="323"/>
                    </a:lnTo>
                    <a:lnTo>
                      <a:pt x="491" y="319"/>
                    </a:lnTo>
                    <a:lnTo>
                      <a:pt x="425" y="314"/>
                    </a:lnTo>
                    <a:lnTo>
                      <a:pt x="356" y="306"/>
                    </a:lnTo>
                    <a:lnTo>
                      <a:pt x="285" y="294"/>
                    </a:lnTo>
                    <a:lnTo>
                      <a:pt x="214" y="280"/>
                    </a:lnTo>
                    <a:lnTo>
                      <a:pt x="141" y="263"/>
                    </a:lnTo>
                    <a:lnTo>
                      <a:pt x="140" y="263"/>
                    </a:lnTo>
                    <a:lnTo>
                      <a:pt x="140" y="262"/>
                    </a:lnTo>
                    <a:lnTo>
                      <a:pt x="138" y="262"/>
                    </a:lnTo>
                    <a:lnTo>
                      <a:pt x="137" y="262"/>
                    </a:lnTo>
                    <a:lnTo>
                      <a:pt x="134" y="262"/>
                    </a:lnTo>
                    <a:lnTo>
                      <a:pt x="128" y="260"/>
                    </a:lnTo>
                    <a:lnTo>
                      <a:pt x="119" y="259"/>
                    </a:lnTo>
                    <a:lnTo>
                      <a:pt x="107" y="258"/>
                    </a:lnTo>
                    <a:lnTo>
                      <a:pt x="97" y="256"/>
                    </a:lnTo>
                    <a:lnTo>
                      <a:pt x="86" y="255"/>
                    </a:lnTo>
                    <a:lnTo>
                      <a:pt x="78" y="255"/>
                    </a:lnTo>
                    <a:lnTo>
                      <a:pt x="74" y="254"/>
                    </a:lnTo>
                    <a:lnTo>
                      <a:pt x="71" y="253"/>
                    </a:lnTo>
                    <a:lnTo>
                      <a:pt x="65" y="251"/>
                    </a:lnTo>
                    <a:lnTo>
                      <a:pt x="56" y="247"/>
                    </a:lnTo>
                    <a:lnTo>
                      <a:pt x="46" y="245"/>
                    </a:lnTo>
                    <a:lnTo>
                      <a:pt x="34" y="241"/>
                    </a:lnTo>
                    <a:lnTo>
                      <a:pt x="22" y="237"/>
                    </a:lnTo>
                    <a:lnTo>
                      <a:pt x="11" y="233"/>
                    </a:lnTo>
                    <a:lnTo>
                      <a:pt x="0" y="229"/>
                    </a:lnTo>
                    <a:lnTo>
                      <a:pt x="13" y="186"/>
                    </a:lnTo>
                    <a:lnTo>
                      <a:pt x="34" y="148"/>
                    </a:lnTo>
                    <a:lnTo>
                      <a:pt x="61" y="116"/>
                    </a:lnTo>
                    <a:lnTo>
                      <a:pt x="95" y="89"/>
                    </a:lnTo>
                    <a:lnTo>
                      <a:pt x="132" y="67"/>
                    </a:lnTo>
                    <a:lnTo>
                      <a:pt x="172" y="47"/>
                    </a:lnTo>
                    <a:lnTo>
                      <a:pt x="214" y="33"/>
                    </a:lnTo>
                    <a:lnTo>
                      <a:pt x="255" y="21"/>
                    </a:lnTo>
                    <a:lnTo>
                      <a:pt x="298" y="13"/>
                    </a:lnTo>
                    <a:lnTo>
                      <a:pt x="339" y="7"/>
                    </a:lnTo>
                    <a:lnTo>
                      <a:pt x="375" y="3"/>
                    </a:lnTo>
                    <a:lnTo>
                      <a:pt x="409" y="1"/>
                    </a:lnTo>
                    <a:lnTo>
                      <a:pt x="438" y="0"/>
                    </a:lnTo>
                    <a:lnTo>
                      <a:pt x="460" y="0"/>
                    </a:lnTo>
                    <a:lnTo>
                      <a:pt x="474" y="0"/>
                    </a:lnTo>
                    <a:lnTo>
                      <a:pt x="479" y="0"/>
                    </a:lnTo>
                    <a:close/>
                  </a:path>
                </a:pathLst>
              </a:custGeom>
              <a:solidFill>
                <a:srgbClr val="C0C0C0"/>
              </a:solidFill>
              <a:ln w="9525">
                <a:noFill/>
                <a:round/>
                <a:headEnd/>
                <a:tailEnd/>
              </a:ln>
            </p:spPr>
            <p:txBody>
              <a:bodyPr/>
              <a:lstStyle/>
              <a:p>
                <a:pPr rtl="0"/>
                <a:endParaRPr lang="en-US" sz="3800"/>
              </a:p>
            </p:txBody>
          </p:sp>
          <p:sp>
            <p:nvSpPr>
              <p:cNvPr id="41831" name="Freeform 871"/>
              <p:cNvSpPr>
                <a:spLocks/>
              </p:cNvSpPr>
              <p:nvPr/>
            </p:nvSpPr>
            <p:spPr bwMode="auto">
              <a:xfrm>
                <a:off x="494" y="2536"/>
                <a:ext cx="149" cy="32"/>
              </a:xfrm>
              <a:custGeom>
                <a:avLst/>
                <a:gdLst>
                  <a:gd name="T0" fmla="*/ 3 w 653"/>
                  <a:gd name="T1" fmla="*/ 22 h 143"/>
                  <a:gd name="T2" fmla="*/ 1 w 653"/>
                  <a:gd name="T3" fmla="*/ 24 h 143"/>
                  <a:gd name="T4" fmla="*/ 0 w 653"/>
                  <a:gd name="T5" fmla="*/ 26 h 143"/>
                  <a:gd name="T6" fmla="*/ 0 w 653"/>
                  <a:gd name="T7" fmla="*/ 28 h 143"/>
                  <a:gd name="T8" fmla="*/ 1 w 653"/>
                  <a:gd name="T9" fmla="*/ 30 h 143"/>
                  <a:gd name="T10" fmla="*/ 2 w 653"/>
                  <a:gd name="T11" fmla="*/ 31 h 143"/>
                  <a:gd name="T12" fmla="*/ 4 w 653"/>
                  <a:gd name="T13" fmla="*/ 32 h 143"/>
                  <a:gd name="T14" fmla="*/ 6 w 653"/>
                  <a:gd name="T15" fmla="*/ 32 h 143"/>
                  <a:gd name="T16" fmla="*/ 8 w 653"/>
                  <a:gd name="T17" fmla="*/ 32 h 143"/>
                  <a:gd name="T18" fmla="*/ 18 w 653"/>
                  <a:gd name="T19" fmla="*/ 26 h 143"/>
                  <a:gd name="T20" fmla="*/ 28 w 653"/>
                  <a:gd name="T21" fmla="*/ 22 h 143"/>
                  <a:gd name="T22" fmla="*/ 38 w 653"/>
                  <a:gd name="T23" fmla="*/ 19 h 143"/>
                  <a:gd name="T24" fmla="*/ 49 w 653"/>
                  <a:gd name="T25" fmla="*/ 16 h 143"/>
                  <a:gd name="T26" fmla="*/ 60 w 653"/>
                  <a:gd name="T27" fmla="*/ 14 h 143"/>
                  <a:gd name="T28" fmla="*/ 71 w 653"/>
                  <a:gd name="T29" fmla="*/ 13 h 143"/>
                  <a:gd name="T30" fmla="*/ 82 w 653"/>
                  <a:gd name="T31" fmla="*/ 11 h 143"/>
                  <a:gd name="T32" fmla="*/ 93 w 653"/>
                  <a:gd name="T33" fmla="*/ 11 h 143"/>
                  <a:gd name="T34" fmla="*/ 103 w 653"/>
                  <a:gd name="T35" fmla="*/ 11 h 143"/>
                  <a:gd name="T36" fmla="*/ 112 w 653"/>
                  <a:gd name="T37" fmla="*/ 11 h 143"/>
                  <a:gd name="T38" fmla="*/ 121 w 653"/>
                  <a:gd name="T39" fmla="*/ 11 h 143"/>
                  <a:gd name="T40" fmla="*/ 128 w 653"/>
                  <a:gd name="T41" fmla="*/ 11 h 143"/>
                  <a:gd name="T42" fmla="*/ 134 w 653"/>
                  <a:gd name="T43" fmla="*/ 12 h 143"/>
                  <a:gd name="T44" fmla="*/ 139 w 653"/>
                  <a:gd name="T45" fmla="*/ 12 h 143"/>
                  <a:gd name="T46" fmla="*/ 141 w 653"/>
                  <a:gd name="T47" fmla="*/ 13 h 143"/>
                  <a:gd name="T48" fmla="*/ 143 w 653"/>
                  <a:gd name="T49" fmla="*/ 13 h 143"/>
                  <a:gd name="T50" fmla="*/ 145 w 653"/>
                  <a:gd name="T51" fmla="*/ 13 h 143"/>
                  <a:gd name="T52" fmla="*/ 147 w 653"/>
                  <a:gd name="T53" fmla="*/ 12 h 143"/>
                  <a:gd name="T54" fmla="*/ 148 w 653"/>
                  <a:gd name="T55" fmla="*/ 10 h 143"/>
                  <a:gd name="T56" fmla="*/ 149 w 653"/>
                  <a:gd name="T57" fmla="*/ 8 h 143"/>
                  <a:gd name="T58" fmla="*/ 149 w 653"/>
                  <a:gd name="T59" fmla="*/ 6 h 143"/>
                  <a:gd name="T60" fmla="*/ 148 w 653"/>
                  <a:gd name="T61" fmla="*/ 4 h 143"/>
                  <a:gd name="T62" fmla="*/ 146 w 653"/>
                  <a:gd name="T63" fmla="*/ 3 h 143"/>
                  <a:gd name="T64" fmla="*/ 144 w 653"/>
                  <a:gd name="T65" fmla="*/ 2 h 143"/>
                  <a:gd name="T66" fmla="*/ 143 w 653"/>
                  <a:gd name="T67" fmla="*/ 2 h 143"/>
                  <a:gd name="T68" fmla="*/ 139 w 653"/>
                  <a:gd name="T69" fmla="*/ 2 h 143"/>
                  <a:gd name="T70" fmla="*/ 134 w 653"/>
                  <a:gd name="T71" fmla="*/ 1 h 143"/>
                  <a:gd name="T72" fmla="*/ 128 w 653"/>
                  <a:gd name="T73" fmla="*/ 1 h 143"/>
                  <a:gd name="T74" fmla="*/ 120 w 653"/>
                  <a:gd name="T75" fmla="*/ 0 h 143"/>
                  <a:gd name="T76" fmla="*/ 111 w 653"/>
                  <a:gd name="T77" fmla="*/ 0 h 143"/>
                  <a:gd name="T78" fmla="*/ 102 w 653"/>
                  <a:gd name="T79" fmla="*/ 0 h 143"/>
                  <a:gd name="T80" fmla="*/ 91 w 653"/>
                  <a:gd name="T81" fmla="*/ 0 h 143"/>
                  <a:gd name="T82" fmla="*/ 80 w 653"/>
                  <a:gd name="T83" fmla="*/ 1 h 143"/>
                  <a:gd name="T84" fmla="*/ 69 w 653"/>
                  <a:gd name="T85" fmla="*/ 2 h 143"/>
                  <a:gd name="T86" fmla="*/ 57 w 653"/>
                  <a:gd name="T87" fmla="*/ 4 h 143"/>
                  <a:gd name="T88" fmla="*/ 46 w 653"/>
                  <a:gd name="T89" fmla="*/ 6 h 143"/>
                  <a:gd name="T90" fmla="*/ 34 w 653"/>
                  <a:gd name="T91" fmla="*/ 9 h 143"/>
                  <a:gd name="T92" fmla="*/ 23 w 653"/>
                  <a:gd name="T93" fmla="*/ 13 h 143"/>
                  <a:gd name="T94" fmla="*/ 13 w 653"/>
                  <a:gd name="T95" fmla="*/ 17 h 143"/>
                  <a:gd name="T96" fmla="*/ 3 w 653"/>
                  <a:gd name="T97" fmla="*/ 22 h 14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53"/>
                  <a:gd name="T148" fmla="*/ 0 h 143"/>
                  <a:gd name="T149" fmla="*/ 653 w 653"/>
                  <a:gd name="T150" fmla="*/ 143 h 14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53" h="143">
                    <a:moveTo>
                      <a:pt x="11" y="100"/>
                    </a:moveTo>
                    <a:lnTo>
                      <a:pt x="4" y="107"/>
                    </a:lnTo>
                    <a:lnTo>
                      <a:pt x="0" y="115"/>
                    </a:lnTo>
                    <a:lnTo>
                      <a:pt x="0" y="124"/>
                    </a:lnTo>
                    <a:lnTo>
                      <a:pt x="4" y="133"/>
                    </a:lnTo>
                    <a:lnTo>
                      <a:pt x="10" y="139"/>
                    </a:lnTo>
                    <a:lnTo>
                      <a:pt x="18" y="143"/>
                    </a:lnTo>
                    <a:lnTo>
                      <a:pt x="27" y="143"/>
                    </a:lnTo>
                    <a:lnTo>
                      <a:pt x="36" y="141"/>
                    </a:lnTo>
                    <a:lnTo>
                      <a:pt x="78" y="117"/>
                    </a:lnTo>
                    <a:lnTo>
                      <a:pt x="122" y="99"/>
                    </a:lnTo>
                    <a:lnTo>
                      <a:pt x="168" y="83"/>
                    </a:lnTo>
                    <a:lnTo>
                      <a:pt x="216" y="72"/>
                    </a:lnTo>
                    <a:lnTo>
                      <a:pt x="265" y="62"/>
                    </a:lnTo>
                    <a:lnTo>
                      <a:pt x="313" y="56"/>
                    </a:lnTo>
                    <a:lnTo>
                      <a:pt x="361" y="51"/>
                    </a:lnTo>
                    <a:lnTo>
                      <a:pt x="408" y="48"/>
                    </a:lnTo>
                    <a:lnTo>
                      <a:pt x="453" y="48"/>
                    </a:lnTo>
                    <a:lnTo>
                      <a:pt x="493" y="48"/>
                    </a:lnTo>
                    <a:lnTo>
                      <a:pt x="529" y="49"/>
                    </a:lnTo>
                    <a:lnTo>
                      <a:pt x="562" y="51"/>
                    </a:lnTo>
                    <a:lnTo>
                      <a:pt x="588" y="53"/>
                    </a:lnTo>
                    <a:lnTo>
                      <a:pt x="607" y="55"/>
                    </a:lnTo>
                    <a:lnTo>
                      <a:pt x="620" y="56"/>
                    </a:lnTo>
                    <a:lnTo>
                      <a:pt x="626" y="57"/>
                    </a:lnTo>
                    <a:lnTo>
                      <a:pt x="635" y="56"/>
                    </a:lnTo>
                    <a:lnTo>
                      <a:pt x="644" y="52"/>
                    </a:lnTo>
                    <a:lnTo>
                      <a:pt x="649" y="46"/>
                    </a:lnTo>
                    <a:lnTo>
                      <a:pt x="653" y="36"/>
                    </a:lnTo>
                    <a:lnTo>
                      <a:pt x="652" y="27"/>
                    </a:lnTo>
                    <a:lnTo>
                      <a:pt x="648" y="18"/>
                    </a:lnTo>
                    <a:lnTo>
                      <a:pt x="641" y="13"/>
                    </a:lnTo>
                    <a:lnTo>
                      <a:pt x="632" y="9"/>
                    </a:lnTo>
                    <a:lnTo>
                      <a:pt x="626" y="8"/>
                    </a:lnTo>
                    <a:lnTo>
                      <a:pt x="610" y="7"/>
                    </a:lnTo>
                    <a:lnTo>
                      <a:pt x="588" y="5"/>
                    </a:lnTo>
                    <a:lnTo>
                      <a:pt x="561" y="3"/>
                    </a:lnTo>
                    <a:lnTo>
                      <a:pt x="527" y="1"/>
                    </a:lnTo>
                    <a:lnTo>
                      <a:pt x="488" y="0"/>
                    </a:lnTo>
                    <a:lnTo>
                      <a:pt x="446" y="0"/>
                    </a:lnTo>
                    <a:lnTo>
                      <a:pt x="400" y="1"/>
                    </a:lnTo>
                    <a:lnTo>
                      <a:pt x="352" y="4"/>
                    </a:lnTo>
                    <a:lnTo>
                      <a:pt x="302" y="9"/>
                    </a:lnTo>
                    <a:lnTo>
                      <a:pt x="251" y="16"/>
                    </a:lnTo>
                    <a:lnTo>
                      <a:pt x="200" y="26"/>
                    </a:lnTo>
                    <a:lnTo>
                      <a:pt x="151" y="39"/>
                    </a:lnTo>
                    <a:lnTo>
                      <a:pt x="101" y="56"/>
                    </a:lnTo>
                    <a:lnTo>
                      <a:pt x="56" y="75"/>
                    </a:lnTo>
                    <a:lnTo>
                      <a:pt x="11" y="100"/>
                    </a:lnTo>
                    <a:close/>
                  </a:path>
                </a:pathLst>
              </a:custGeom>
              <a:solidFill>
                <a:srgbClr val="000000"/>
              </a:solidFill>
              <a:ln w="9525">
                <a:noFill/>
                <a:round/>
                <a:headEnd/>
                <a:tailEnd/>
              </a:ln>
            </p:spPr>
            <p:txBody>
              <a:bodyPr/>
              <a:lstStyle/>
              <a:p>
                <a:pPr rtl="0"/>
                <a:endParaRPr lang="en-US" sz="3800"/>
              </a:p>
            </p:txBody>
          </p:sp>
          <p:sp>
            <p:nvSpPr>
              <p:cNvPr id="41832" name="Freeform 872"/>
              <p:cNvSpPr>
                <a:spLocks/>
              </p:cNvSpPr>
              <p:nvPr/>
            </p:nvSpPr>
            <p:spPr bwMode="auto">
              <a:xfrm>
                <a:off x="520" y="2500"/>
                <a:ext cx="68" cy="45"/>
              </a:xfrm>
              <a:custGeom>
                <a:avLst/>
                <a:gdLst>
                  <a:gd name="T0" fmla="*/ 0 w 297"/>
                  <a:gd name="T1" fmla="*/ 5 h 198"/>
                  <a:gd name="T2" fmla="*/ 0 w 297"/>
                  <a:gd name="T3" fmla="*/ 7 h 198"/>
                  <a:gd name="T4" fmla="*/ 1 w 297"/>
                  <a:gd name="T5" fmla="*/ 9 h 198"/>
                  <a:gd name="T6" fmla="*/ 3 w 297"/>
                  <a:gd name="T7" fmla="*/ 10 h 198"/>
                  <a:gd name="T8" fmla="*/ 5 w 297"/>
                  <a:gd name="T9" fmla="*/ 11 h 198"/>
                  <a:gd name="T10" fmla="*/ 12 w 297"/>
                  <a:gd name="T11" fmla="*/ 12 h 198"/>
                  <a:gd name="T12" fmla="*/ 19 w 297"/>
                  <a:gd name="T13" fmla="*/ 13 h 198"/>
                  <a:gd name="T14" fmla="*/ 25 w 297"/>
                  <a:gd name="T15" fmla="*/ 15 h 198"/>
                  <a:gd name="T16" fmla="*/ 30 w 297"/>
                  <a:gd name="T17" fmla="*/ 17 h 198"/>
                  <a:gd name="T18" fmla="*/ 35 w 297"/>
                  <a:gd name="T19" fmla="*/ 19 h 198"/>
                  <a:gd name="T20" fmla="*/ 39 w 297"/>
                  <a:gd name="T21" fmla="*/ 21 h 198"/>
                  <a:gd name="T22" fmla="*/ 43 w 297"/>
                  <a:gd name="T23" fmla="*/ 24 h 198"/>
                  <a:gd name="T24" fmla="*/ 46 w 297"/>
                  <a:gd name="T25" fmla="*/ 27 h 198"/>
                  <a:gd name="T26" fmla="*/ 49 w 297"/>
                  <a:gd name="T27" fmla="*/ 29 h 198"/>
                  <a:gd name="T28" fmla="*/ 51 w 297"/>
                  <a:gd name="T29" fmla="*/ 32 h 198"/>
                  <a:gd name="T30" fmla="*/ 53 w 297"/>
                  <a:gd name="T31" fmla="*/ 35 h 198"/>
                  <a:gd name="T32" fmla="*/ 55 w 297"/>
                  <a:gd name="T33" fmla="*/ 37 h 198"/>
                  <a:gd name="T34" fmla="*/ 56 w 297"/>
                  <a:gd name="T35" fmla="*/ 39 h 198"/>
                  <a:gd name="T36" fmla="*/ 56 w 297"/>
                  <a:gd name="T37" fmla="*/ 40 h 198"/>
                  <a:gd name="T38" fmla="*/ 57 w 297"/>
                  <a:gd name="T39" fmla="*/ 41 h 198"/>
                  <a:gd name="T40" fmla="*/ 57 w 297"/>
                  <a:gd name="T41" fmla="*/ 42 h 198"/>
                  <a:gd name="T42" fmla="*/ 59 w 297"/>
                  <a:gd name="T43" fmla="*/ 43 h 198"/>
                  <a:gd name="T44" fmla="*/ 60 w 297"/>
                  <a:gd name="T45" fmla="*/ 45 h 198"/>
                  <a:gd name="T46" fmla="*/ 62 w 297"/>
                  <a:gd name="T47" fmla="*/ 45 h 198"/>
                  <a:gd name="T48" fmla="*/ 65 w 297"/>
                  <a:gd name="T49" fmla="*/ 45 h 198"/>
                  <a:gd name="T50" fmla="*/ 66 w 297"/>
                  <a:gd name="T51" fmla="*/ 43 h 198"/>
                  <a:gd name="T52" fmla="*/ 68 w 297"/>
                  <a:gd name="T53" fmla="*/ 42 h 198"/>
                  <a:gd name="T54" fmla="*/ 68 w 297"/>
                  <a:gd name="T55" fmla="*/ 40 h 198"/>
                  <a:gd name="T56" fmla="*/ 68 w 297"/>
                  <a:gd name="T57" fmla="*/ 38 h 198"/>
                  <a:gd name="T58" fmla="*/ 68 w 297"/>
                  <a:gd name="T59" fmla="*/ 37 h 198"/>
                  <a:gd name="T60" fmla="*/ 67 w 297"/>
                  <a:gd name="T61" fmla="*/ 36 h 198"/>
                  <a:gd name="T62" fmla="*/ 66 w 297"/>
                  <a:gd name="T63" fmla="*/ 34 h 198"/>
                  <a:gd name="T64" fmla="*/ 65 w 297"/>
                  <a:gd name="T65" fmla="*/ 32 h 198"/>
                  <a:gd name="T66" fmla="*/ 63 w 297"/>
                  <a:gd name="T67" fmla="*/ 29 h 198"/>
                  <a:gd name="T68" fmla="*/ 61 w 297"/>
                  <a:gd name="T69" fmla="*/ 26 h 198"/>
                  <a:gd name="T70" fmla="*/ 58 w 297"/>
                  <a:gd name="T71" fmla="*/ 23 h 198"/>
                  <a:gd name="T72" fmla="*/ 55 w 297"/>
                  <a:gd name="T73" fmla="*/ 19 h 198"/>
                  <a:gd name="T74" fmla="*/ 51 w 297"/>
                  <a:gd name="T75" fmla="*/ 16 h 198"/>
                  <a:gd name="T76" fmla="*/ 46 w 297"/>
                  <a:gd name="T77" fmla="*/ 13 h 198"/>
                  <a:gd name="T78" fmla="*/ 41 w 297"/>
                  <a:gd name="T79" fmla="*/ 10 h 198"/>
                  <a:gd name="T80" fmla="*/ 35 w 297"/>
                  <a:gd name="T81" fmla="*/ 7 h 198"/>
                  <a:gd name="T82" fmla="*/ 29 w 297"/>
                  <a:gd name="T83" fmla="*/ 5 h 198"/>
                  <a:gd name="T84" fmla="*/ 22 w 297"/>
                  <a:gd name="T85" fmla="*/ 3 h 198"/>
                  <a:gd name="T86" fmla="*/ 14 w 297"/>
                  <a:gd name="T87" fmla="*/ 1 h 198"/>
                  <a:gd name="T88" fmla="*/ 6 w 297"/>
                  <a:gd name="T89" fmla="*/ 0 h 198"/>
                  <a:gd name="T90" fmla="*/ 4 w 297"/>
                  <a:gd name="T91" fmla="*/ 0 h 198"/>
                  <a:gd name="T92" fmla="*/ 2 w 297"/>
                  <a:gd name="T93" fmla="*/ 1 h 198"/>
                  <a:gd name="T94" fmla="*/ 1 w 297"/>
                  <a:gd name="T95" fmla="*/ 3 h 198"/>
                  <a:gd name="T96" fmla="*/ 0 w 297"/>
                  <a:gd name="T97" fmla="*/ 5 h 19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97"/>
                  <a:gd name="T148" fmla="*/ 0 h 198"/>
                  <a:gd name="T149" fmla="*/ 297 w 297"/>
                  <a:gd name="T150" fmla="*/ 198 h 19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97" h="198">
                    <a:moveTo>
                      <a:pt x="0" y="22"/>
                    </a:moveTo>
                    <a:lnTo>
                      <a:pt x="2" y="31"/>
                    </a:lnTo>
                    <a:lnTo>
                      <a:pt x="6" y="39"/>
                    </a:lnTo>
                    <a:lnTo>
                      <a:pt x="13" y="46"/>
                    </a:lnTo>
                    <a:lnTo>
                      <a:pt x="23" y="48"/>
                    </a:lnTo>
                    <a:lnTo>
                      <a:pt x="54" y="51"/>
                    </a:lnTo>
                    <a:lnTo>
                      <a:pt x="82" y="56"/>
                    </a:lnTo>
                    <a:lnTo>
                      <a:pt x="108" y="64"/>
                    </a:lnTo>
                    <a:lnTo>
                      <a:pt x="132" y="73"/>
                    </a:lnTo>
                    <a:lnTo>
                      <a:pt x="153" y="82"/>
                    </a:lnTo>
                    <a:lnTo>
                      <a:pt x="172" y="94"/>
                    </a:lnTo>
                    <a:lnTo>
                      <a:pt x="188" y="106"/>
                    </a:lnTo>
                    <a:lnTo>
                      <a:pt x="202" y="117"/>
                    </a:lnTo>
                    <a:lnTo>
                      <a:pt x="214" y="129"/>
                    </a:lnTo>
                    <a:lnTo>
                      <a:pt x="224" y="141"/>
                    </a:lnTo>
                    <a:lnTo>
                      <a:pt x="232" y="152"/>
                    </a:lnTo>
                    <a:lnTo>
                      <a:pt x="239" y="162"/>
                    </a:lnTo>
                    <a:lnTo>
                      <a:pt x="244" y="171"/>
                    </a:lnTo>
                    <a:lnTo>
                      <a:pt x="246" y="177"/>
                    </a:lnTo>
                    <a:lnTo>
                      <a:pt x="249" y="181"/>
                    </a:lnTo>
                    <a:lnTo>
                      <a:pt x="250" y="184"/>
                    </a:lnTo>
                    <a:lnTo>
                      <a:pt x="256" y="191"/>
                    </a:lnTo>
                    <a:lnTo>
                      <a:pt x="263" y="197"/>
                    </a:lnTo>
                    <a:lnTo>
                      <a:pt x="272" y="198"/>
                    </a:lnTo>
                    <a:lnTo>
                      <a:pt x="282" y="197"/>
                    </a:lnTo>
                    <a:lnTo>
                      <a:pt x="289" y="191"/>
                    </a:lnTo>
                    <a:lnTo>
                      <a:pt x="295" y="185"/>
                    </a:lnTo>
                    <a:lnTo>
                      <a:pt x="297" y="176"/>
                    </a:lnTo>
                    <a:lnTo>
                      <a:pt x="296" y="167"/>
                    </a:lnTo>
                    <a:lnTo>
                      <a:pt x="295" y="164"/>
                    </a:lnTo>
                    <a:lnTo>
                      <a:pt x="292" y="158"/>
                    </a:lnTo>
                    <a:lnTo>
                      <a:pt x="288" y="150"/>
                    </a:lnTo>
                    <a:lnTo>
                      <a:pt x="282" y="139"/>
                    </a:lnTo>
                    <a:lnTo>
                      <a:pt x="274" y="128"/>
                    </a:lnTo>
                    <a:lnTo>
                      <a:pt x="265" y="115"/>
                    </a:lnTo>
                    <a:lnTo>
                      <a:pt x="253" y="100"/>
                    </a:lnTo>
                    <a:lnTo>
                      <a:pt x="239" y="85"/>
                    </a:lnTo>
                    <a:lnTo>
                      <a:pt x="222" y="71"/>
                    </a:lnTo>
                    <a:lnTo>
                      <a:pt x="202" y="56"/>
                    </a:lnTo>
                    <a:lnTo>
                      <a:pt x="180" y="43"/>
                    </a:lnTo>
                    <a:lnTo>
                      <a:pt x="155" y="30"/>
                    </a:lnTo>
                    <a:lnTo>
                      <a:pt x="128" y="20"/>
                    </a:lnTo>
                    <a:lnTo>
                      <a:pt x="97" y="11"/>
                    </a:lnTo>
                    <a:lnTo>
                      <a:pt x="63" y="4"/>
                    </a:lnTo>
                    <a:lnTo>
                      <a:pt x="25" y="0"/>
                    </a:lnTo>
                    <a:lnTo>
                      <a:pt x="16" y="2"/>
                    </a:lnTo>
                    <a:lnTo>
                      <a:pt x="8" y="5"/>
                    </a:lnTo>
                    <a:lnTo>
                      <a:pt x="3" y="13"/>
                    </a:lnTo>
                    <a:lnTo>
                      <a:pt x="0" y="22"/>
                    </a:lnTo>
                    <a:close/>
                  </a:path>
                </a:pathLst>
              </a:custGeom>
              <a:solidFill>
                <a:srgbClr val="000000"/>
              </a:solidFill>
              <a:ln w="9525">
                <a:noFill/>
                <a:round/>
                <a:headEnd/>
                <a:tailEnd/>
              </a:ln>
            </p:spPr>
            <p:txBody>
              <a:bodyPr/>
              <a:lstStyle/>
              <a:p>
                <a:pPr rtl="0"/>
                <a:endParaRPr lang="en-US" sz="3800"/>
              </a:p>
            </p:txBody>
          </p:sp>
          <p:sp>
            <p:nvSpPr>
              <p:cNvPr id="41833" name="Freeform 873"/>
              <p:cNvSpPr>
                <a:spLocks/>
              </p:cNvSpPr>
              <p:nvPr/>
            </p:nvSpPr>
            <p:spPr bwMode="auto">
              <a:xfrm>
                <a:off x="604" y="2552"/>
                <a:ext cx="20" cy="40"/>
              </a:xfrm>
              <a:custGeom>
                <a:avLst/>
                <a:gdLst>
                  <a:gd name="T0" fmla="*/ 2 w 90"/>
                  <a:gd name="T1" fmla="*/ 1 h 173"/>
                  <a:gd name="T2" fmla="*/ 1 w 90"/>
                  <a:gd name="T3" fmla="*/ 3 h 173"/>
                  <a:gd name="T4" fmla="*/ 0 w 90"/>
                  <a:gd name="T5" fmla="*/ 5 h 173"/>
                  <a:gd name="T6" fmla="*/ 0 w 90"/>
                  <a:gd name="T7" fmla="*/ 7 h 173"/>
                  <a:gd name="T8" fmla="*/ 1 w 90"/>
                  <a:gd name="T9" fmla="*/ 9 h 173"/>
                  <a:gd name="T10" fmla="*/ 3 w 90"/>
                  <a:gd name="T11" fmla="*/ 13 h 173"/>
                  <a:gd name="T12" fmla="*/ 5 w 90"/>
                  <a:gd name="T13" fmla="*/ 17 h 173"/>
                  <a:gd name="T14" fmla="*/ 7 w 90"/>
                  <a:gd name="T15" fmla="*/ 22 h 173"/>
                  <a:gd name="T16" fmla="*/ 8 w 90"/>
                  <a:gd name="T17" fmla="*/ 25 h 173"/>
                  <a:gd name="T18" fmla="*/ 9 w 90"/>
                  <a:gd name="T19" fmla="*/ 29 h 173"/>
                  <a:gd name="T20" fmla="*/ 9 w 90"/>
                  <a:gd name="T21" fmla="*/ 32 h 173"/>
                  <a:gd name="T22" fmla="*/ 10 w 90"/>
                  <a:gd name="T23" fmla="*/ 34 h 173"/>
                  <a:gd name="T24" fmla="*/ 10 w 90"/>
                  <a:gd name="T25" fmla="*/ 35 h 173"/>
                  <a:gd name="T26" fmla="*/ 10 w 90"/>
                  <a:gd name="T27" fmla="*/ 37 h 173"/>
                  <a:gd name="T28" fmla="*/ 11 w 90"/>
                  <a:gd name="T29" fmla="*/ 39 h 173"/>
                  <a:gd name="T30" fmla="*/ 13 w 90"/>
                  <a:gd name="T31" fmla="*/ 40 h 173"/>
                  <a:gd name="T32" fmla="*/ 15 w 90"/>
                  <a:gd name="T33" fmla="*/ 40 h 173"/>
                  <a:gd name="T34" fmla="*/ 18 w 90"/>
                  <a:gd name="T35" fmla="*/ 40 h 173"/>
                  <a:gd name="T36" fmla="*/ 19 w 90"/>
                  <a:gd name="T37" fmla="*/ 38 h 173"/>
                  <a:gd name="T38" fmla="*/ 20 w 90"/>
                  <a:gd name="T39" fmla="*/ 36 h 173"/>
                  <a:gd name="T40" fmla="*/ 20 w 90"/>
                  <a:gd name="T41" fmla="*/ 34 h 173"/>
                  <a:gd name="T42" fmla="*/ 20 w 90"/>
                  <a:gd name="T43" fmla="*/ 33 h 173"/>
                  <a:gd name="T44" fmla="*/ 20 w 90"/>
                  <a:gd name="T45" fmla="*/ 31 h 173"/>
                  <a:gd name="T46" fmla="*/ 19 w 90"/>
                  <a:gd name="T47" fmla="*/ 27 h 173"/>
                  <a:gd name="T48" fmla="*/ 18 w 90"/>
                  <a:gd name="T49" fmla="*/ 22 h 173"/>
                  <a:gd name="T50" fmla="*/ 17 w 90"/>
                  <a:gd name="T51" fmla="*/ 17 h 173"/>
                  <a:gd name="T52" fmla="*/ 15 w 90"/>
                  <a:gd name="T53" fmla="*/ 12 h 173"/>
                  <a:gd name="T54" fmla="*/ 12 w 90"/>
                  <a:gd name="T55" fmla="*/ 7 h 173"/>
                  <a:gd name="T56" fmla="*/ 10 w 90"/>
                  <a:gd name="T57" fmla="*/ 2 h 173"/>
                  <a:gd name="T58" fmla="*/ 8 w 90"/>
                  <a:gd name="T59" fmla="*/ 1 h 173"/>
                  <a:gd name="T60" fmla="*/ 6 w 90"/>
                  <a:gd name="T61" fmla="*/ 0 h 173"/>
                  <a:gd name="T62" fmla="*/ 4 w 90"/>
                  <a:gd name="T63" fmla="*/ 0 h 173"/>
                  <a:gd name="T64" fmla="*/ 2 w 90"/>
                  <a:gd name="T65" fmla="*/ 1 h 1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0"/>
                  <a:gd name="T100" fmla="*/ 0 h 173"/>
                  <a:gd name="T101" fmla="*/ 90 w 90"/>
                  <a:gd name="T102" fmla="*/ 173 h 1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0" h="173">
                    <a:moveTo>
                      <a:pt x="10" y="4"/>
                    </a:moveTo>
                    <a:lnTo>
                      <a:pt x="3" y="12"/>
                    </a:lnTo>
                    <a:lnTo>
                      <a:pt x="0" y="21"/>
                    </a:lnTo>
                    <a:lnTo>
                      <a:pt x="0" y="30"/>
                    </a:lnTo>
                    <a:lnTo>
                      <a:pt x="4" y="38"/>
                    </a:lnTo>
                    <a:lnTo>
                      <a:pt x="15" y="55"/>
                    </a:lnTo>
                    <a:lnTo>
                      <a:pt x="24" y="73"/>
                    </a:lnTo>
                    <a:lnTo>
                      <a:pt x="30" y="93"/>
                    </a:lnTo>
                    <a:lnTo>
                      <a:pt x="36" y="110"/>
                    </a:lnTo>
                    <a:lnTo>
                      <a:pt x="39" y="127"/>
                    </a:lnTo>
                    <a:lnTo>
                      <a:pt x="42" y="140"/>
                    </a:lnTo>
                    <a:lnTo>
                      <a:pt x="43" y="149"/>
                    </a:lnTo>
                    <a:lnTo>
                      <a:pt x="43" y="151"/>
                    </a:lnTo>
                    <a:lnTo>
                      <a:pt x="46" y="160"/>
                    </a:lnTo>
                    <a:lnTo>
                      <a:pt x="51" y="168"/>
                    </a:lnTo>
                    <a:lnTo>
                      <a:pt x="59" y="172"/>
                    </a:lnTo>
                    <a:lnTo>
                      <a:pt x="69" y="173"/>
                    </a:lnTo>
                    <a:lnTo>
                      <a:pt x="79" y="171"/>
                    </a:lnTo>
                    <a:lnTo>
                      <a:pt x="85" y="164"/>
                    </a:lnTo>
                    <a:lnTo>
                      <a:pt x="89" y="157"/>
                    </a:lnTo>
                    <a:lnTo>
                      <a:pt x="90" y="147"/>
                    </a:lnTo>
                    <a:lnTo>
                      <a:pt x="90" y="142"/>
                    </a:lnTo>
                    <a:lnTo>
                      <a:pt x="88" y="132"/>
                    </a:lnTo>
                    <a:lnTo>
                      <a:pt x="85" y="116"/>
                    </a:lnTo>
                    <a:lnTo>
                      <a:pt x="81" y="97"/>
                    </a:lnTo>
                    <a:lnTo>
                      <a:pt x="75" y="75"/>
                    </a:lnTo>
                    <a:lnTo>
                      <a:pt x="67" y="53"/>
                    </a:lnTo>
                    <a:lnTo>
                      <a:pt x="56" y="30"/>
                    </a:lnTo>
                    <a:lnTo>
                      <a:pt x="43" y="10"/>
                    </a:lnTo>
                    <a:lnTo>
                      <a:pt x="37" y="3"/>
                    </a:lnTo>
                    <a:lnTo>
                      <a:pt x="28" y="0"/>
                    </a:lnTo>
                    <a:lnTo>
                      <a:pt x="19" y="0"/>
                    </a:lnTo>
                    <a:lnTo>
                      <a:pt x="10" y="4"/>
                    </a:lnTo>
                    <a:close/>
                  </a:path>
                </a:pathLst>
              </a:custGeom>
              <a:solidFill>
                <a:srgbClr val="000000"/>
              </a:solidFill>
              <a:ln w="9525">
                <a:noFill/>
                <a:round/>
                <a:headEnd/>
                <a:tailEnd/>
              </a:ln>
            </p:spPr>
            <p:txBody>
              <a:bodyPr/>
              <a:lstStyle/>
              <a:p>
                <a:pPr rtl="0"/>
                <a:endParaRPr lang="en-US" sz="3800"/>
              </a:p>
            </p:txBody>
          </p:sp>
          <p:sp>
            <p:nvSpPr>
              <p:cNvPr id="41834" name="Freeform 874"/>
              <p:cNvSpPr>
                <a:spLocks/>
              </p:cNvSpPr>
              <p:nvPr/>
            </p:nvSpPr>
            <p:spPr bwMode="auto">
              <a:xfrm>
                <a:off x="627" y="2552"/>
                <a:ext cx="18" cy="38"/>
              </a:xfrm>
              <a:custGeom>
                <a:avLst/>
                <a:gdLst>
                  <a:gd name="T0" fmla="*/ 2 w 83"/>
                  <a:gd name="T1" fmla="*/ 1 h 164"/>
                  <a:gd name="T2" fmla="*/ 0 w 83"/>
                  <a:gd name="T3" fmla="*/ 2 h 164"/>
                  <a:gd name="T4" fmla="*/ 0 w 83"/>
                  <a:gd name="T5" fmla="*/ 4 h 164"/>
                  <a:gd name="T6" fmla="*/ 0 w 83"/>
                  <a:gd name="T7" fmla="*/ 7 h 164"/>
                  <a:gd name="T8" fmla="*/ 1 w 83"/>
                  <a:gd name="T9" fmla="*/ 9 h 164"/>
                  <a:gd name="T10" fmla="*/ 4 w 83"/>
                  <a:gd name="T11" fmla="*/ 16 h 164"/>
                  <a:gd name="T12" fmla="*/ 7 w 83"/>
                  <a:gd name="T13" fmla="*/ 24 h 164"/>
                  <a:gd name="T14" fmla="*/ 8 w 83"/>
                  <a:gd name="T15" fmla="*/ 30 h 164"/>
                  <a:gd name="T16" fmla="*/ 8 w 83"/>
                  <a:gd name="T17" fmla="*/ 33 h 164"/>
                  <a:gd name="T18" fmla="*/ 8 w 83"/>
                  <a:gd name="T19" fmla="*/ 35 h 164"/>
                  <a:gd name="T20" fmla="*/ 10 w 83"/>
                  <a:gd name="T21" fmla="*/ 37 h 164"/>
                  <a:gd name="T22" fmla="*/ 11 w 83"/>
                  <a:gd name="T23" fmla="*/ 38 h 164"/>
                  <a:gd name="T24" fmla="*/ 13 w 83"/>
                  <a:gd name="T25" fmla="*/ 38 h 164"/>
                  <a:gd name="T26" fmla="*/ 15 w 83"/>
                  <a:gd name="T27" fmla="*/ 37 h 164"/>
                  <a:gd name="T28" fmla="*/ 17 w 83"/>
                  <a:gd name="T29" fmla="*/ 36 h 164"/>
                  <a:gd name="T30" fmla="*/ 18 w 83"/>
                  <a:gd name="T31" fmla="*/ 34 h 164"/>
                  <a:gd name="T32" fmla="*/ 18 w 83"/>
                  <a:gd name="T33" fmla="*/ 32 h 164"/>
                  <a:gd name="T34" fmla="*/ 18 w 83"/>
                  <a:gd name="T35" fmla="*/ 31 h 164"/>
                  <a:gd name="T36" fmla="*/ 18 w 83"/>
                  <a:gd name="T37" fmla="*/ 29 h 164"/>
                  <a:gd name="T38" fmla="*/ 17 w 83"/>
                  <a:gd name="T39" fmla="*/ 25 h 164"/>
                  <a:gd name="T40" fmla="*/ 16 w 83"/>
                  <a:gd name="T41" fmla="*/ 21 h 164"/>
                  <a:gd name="T42" fmla="*/ 16 w 83"/>
                  <a:gd name="T43" fmla="*/ 17 h 164"/>
                  <a:gd name="T44" fmla="*/ 14 w 83"/>
                  <a:gd name="T45" fmla="*/ 12 h 164"/>
                  <a:gd name="T46" fmla="*/ 12 w 83"/>
                  <a:gd name="T47" fmla="*/ 7 h 164"/>
                  <a:gd name="T48" fmla="*/ 9 w 83"/>
                  <a:gd name="T49" fmla="*/ 2 h 164"/>
                  <a:gd name="T50" fmla="*/ 8 w 83"/>
                  <a:gd name="T51" fmla="*/ 0 h 164"/>
                  <a:gd name="T52" fmla="*/ 6 w 83"/>
                  <a:gd name="T53" fmla="*/ 0 h 164"/>
                  <a:gd name="T54" fmla="*/ 4 w 83"/>
                  <a:gd name="T55" fmla="*/ 0 h 164"/>
                  <a:gd name="T56" fmla="*/ 2 w 83"/>
                  <a:gd name="T57" fmla="*/ 1 h 16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3"/>
                  <a:gd name="T88" fmla="*/ 0 h 164"/>
                  <a:gd name="T89" fmla="*/ 83 w 83"/>
                  <a:gd name="T90" fmla="*/ 164 h 16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3" h="164">
                    <a:moveTo>
                      <a:pt x="9" y="4"/>
                    </a:moveTo>
                    <a:lnTo>
                      <a:pt x="2" y="10"/>
                    </a:lnTo>
                    <a:lnTo>
                      <a:pt x="0" y="19"/>
                    </a:lnTo>
                    <a:lnTo>
                      <a:pt x="0" y="29"/>
                    </a:lnTo>
                    <a:lnTo>
                      <a:pt x="4" y="38"/>
                    </a:lnTo>
                    <a:lnTo>
                      <a:pt x="20" y="70"/>
                    </a:lnTo>
                    <a:lnTo>
                      <a:pt x="31" y="104"/>
                    </a:lnTo>
                    <a:lnTo>
                      <a:pt x="35" y="130"/>
                    </a:lnTo>
                    <a:lnTo>
                      <a:pt x="36" y="142"/>
                    </a:lnTo>
                    <a:lnTo>
                      <a:pt x="39" y="151"/>
                    </a:lnTo>
                    <a:lnTo>
                      <a:pt x="44" y="159"/>
                    </a:lnTo>
                    <a:lnTo>
                      <a:pt x="50" y="162"/>
                    </a:lnTo>
                    <a:lnTo>
                      <a:pt x="60" y="164"/>
                    </a:lnTo>
                    <a:lnTo>
                      <a:pt x="70" y="161"/>
                    </a:lnTo>
                    <a:lnTo>
                      <a:pt x="78" y="156"/>
                    </a:lnTo>
                    <a:lnTo>
                      <a:pt x="82" y="148"/>
                    </a:lnTo>
                    <a:lnTo>
                      <a:pt x="83" y="139"/>
                    </a:lnTo>
                    <a:lnTo>
                      <a:pt x="83" y="135"/>
                    </a:lnTo>
                    <a:lnTo>
                      <a:pt x="82" y="125"/>
                    </a:lnTo>
                    <a:lnTo>
                      <a:pt x="80" y="110"/>
                    </a:lnTo>
                    <a:lnTo>
                      <a:pt x="76" y="92"/>
                    </a:lnTo>
                    <a:lnTo>
                      <a:pt x="73" y="73"/>
                    </a:lnTo>
                    <a:lnTo>
                      <a:pt x="65" y="51"/>
                    </a:lnTo>
                    <a:lnTo>
                      <a:pt x="56" y="30"/>
                    </a:lnTo>
                    <a:lnTo>
                      <a:pt x="43" y="9"/>
                    </a:lnTo>
                    <a:lnTo>
                      <a:pt x="35" y="2"/>
                    </a:lnTo>
                    <a:lnTo>
                      <a:pt x="26" y="0"/>
                    </a:lnTo>
                    <a:lnTo>
                      <a:pt x="17" y="0"/>
                    </a:lnTo>
                    <a:lnTo>
                      <a:pt x="9" y="4"/>
                    </a:lnTo>
                    <a:close/>
                  </a:path>
                </a:pathLst>
              </a:custGeom>
              <a:solidFill>
                <a:srgbClr val="000000"/>
              </a:solidFill>
              <a:ln w="9525">
                <a:noFill/>
                <a:round/>
                <a:headEnd/>
                <a:tailEnd/>
              </a:ln>
            </p:spPr>
            <p:txBody>
              <a:bodyPr/>
              <a:lstStyle/>
              <a:p>
                <a:pPr rtl="0"/>
                <a:endParaRPr lang="en-US" sz="3800"/>
              </a:p>
            </p:txBody>
          </p:sp>
          <p:sp>
            <p:nvSpPr>
              <p:cNvPr id="41835" name="Freeform 875"/>
              <p:cNvSpPr>
                <a:spLocks/>
              </p:cNvSpPr>
              <p:nvPr/>
            </p:nvSpPr>
            <p:spPr bwMode="auto">
              <a:xfrm>
                <a:off x="338" y="2456"/>
                <a:ext cx="137" cy="91"/>
              </a:xfrm>
              <a:custGeom>
                <a:avLst/>
                <a:gdLst>
                  <a:gd name="T0" fmla="*/ 6 w 600"/>
                  <a:gd name="T1" fmla="*/ 8 h 394"/>
                  <a:gd name="T2" fmla="*/ 4 w 600"/>
                  <a:gd name="T3" fmla="*/ 10 h 394"/>
                  <a:gd name="T4" fmla="*/ 0 w 600"/>
                  <a:gd name="T5" fmla="*/ 42 h 394"/>
                  <a:gd name="T6" fmla="*/ 0 w 600"/>
                  <a:gd name="T7" fmla="*/ 42 h 394"/>
                  <a:gd name="T8" fmla="*/ 0 w 600"/>
                  <a:gd name="T9" fmla="*/ 43 h 394"/>
                  <a:gd name="T10" fmla="*/ 0 w 600"/>
                  <a:gd name="T11" fmla="*/ 45 h 394"/>
                  <a:gd name="T12" fmla="*/ 2 w 600"/>
                  <a:gd name="T13" fmla="*/ 47 h 394"/>
                  <a:gd name="T14" fmla="*/ 3 w 600"/>
                  <a:gd name="T15" fmla="*/ 48 h 394"/>
                  <a:gd name="T16" fmla="*/ 5 w 600"/>
                  <a:gd name="T17" fmla="*/ 48 h 394"/>
                  <a:gd name="T18" fmla="*/ 5 w 600"/>
                  <a:gd name="T19" fmla="*/ 48 h 394"/>
                  <a:gd name="T20" fmla="*/ 4 w 600"/>
                  <a:gd name="T21" fmla="*/ 48 h 394"/>
                  <a:gd name="T22" fmla="*/ 2 w 600"/>
                  <a:gd name="T23" fmla="*/ 50 h 394"/>
                  <a:gd name="T24" fmla="*/ 1 w 600"/>
                  <a:gd name="T25" fmla="*/ 53 h 394"/>
                  <a:gd name="T26" fmla="*/ 1 w 600"/>
                  <a:gd name="T27" fmla="*/ 54 h 394"/>
                  <a:gd name="T28" fmla="*/ 1 w 600"/>
                  <a:gd name="T29" fmla="*/ 55 h 394"/>
                  <a:gd name="T30" fmla="*/ 8 w 600"/>
                  <a:gd name="T31" fmla="*/ 77 h 394"/>
                  <a:gd name="T32" fmla="*/ 10 w 600"/>
                  <a:gd name="T33" fmla="*/ 79 h 394"/>
                  <a:gd name="T34" fmla="*/ 12 w 600"/>
                  <a:gd name="T35" fmla="*/ 80 h 394"/>
                  <a:gd name="T36" fmla="*/ 15 w 600"/>
                  <a:gd name="T37" fmla="*/ 79 h 394"/>
                  <a:gd name="T38" fmla="*/ 17 w 600"/>
                  <a:gd name="T39" fmla="*/ 78 h 394"/>
                  <a:gd name="T40" fmla="*/ 23 w 600"/>
                  <a:gd name="T41" fmla="*/ 75 h 394"/>
                  <a:gd name="T42" fmla="*/ 33 w 600"/>
                  <a:gd name="T43" fmla="*/ 71 h 394"/>
                  <a:gd name="T44" fmla="*/ 47 w 600"/>
                  <a:gd name="T45" fmla="*/ 67 h 394"/>
                  <a:gd name="T46" fmla="*/ 62 w 600"/>
                  <a:gd name="T47" fmla="*/ 64 h 394"/>
                  <a:gd name="T48" fmla="*/ 79 w 600"/>
                  <a:gd name="T49" fmla="*/ 65 h 394"/>
                  <a:gd name="T50" fmla="*/ 95 w 600"/>
                  <a:gd name="T51" fmla="*/ 70 h 394"/>
                  <a:gd name="T52" fmla="*/ 111 w 600"/>
                  <a:gd name="T53" fmla="*/ 81 h 394"/>
                  <a:gd name="T54" fmla="*/ 119 w 600"/>
                  <a:gd name="T55" fmla="*/ 89 h 394"/>
                  <a:gd name="T56" fmla="*/ 121 w 600"/>
                  <a:gd name="T57" fmla="*/ 91 h 394"/>
                  <a:gd name="T58" fmla="*/ 123 w 600"/>
                  <a:gd name="T59" fmla="*/ 91 h 394"/>
                  <a:gd name="T60" fmla="*/ 126 w 600"/>
                  <a:gd name="T61" fmla="*/ 91 h 394"/>
                  <a:gd name="T62" fmla="*/ 128 w 600"/>
                  <a:gd name="T63" fmla="*/ 91 h 394"/>
                  <a:gd name="T64" fmla="*/ 131 w 600"/>
                  <a:gd name="T65" fmla="*/ 89 h 394"/>
                  <a:gd name="T66" fmla="*/ 135 w 600"/>
                  <a:gd name="T67" fmla="*/ 85 h 394"/>
                  <a:gd name="T68" fmla="*/ 137 w 600"/>
                  <a:gd name="T69" fmla="*/ 75 h 394"/>
                  <a:gd name="T70" fmla="*/ 137 w 600"/>
                  <a:gd name="T71" fmla="*/ 68 h 394"/>
                  <a:gd name="T72" fmla="*/ 137 w 600"/>
                  <a:gd name="T73" fmla="*/ 68 h 394"/>
                  <a:gd name="T74" fmla="*/ 136 w 600"/>
                  <a:gd name="T75" fmla="*/ 66 h 394"/>
                  <a:gd name="T76" fmla="*/ 131 w 600"/>
                  <a:gd name="T77" fmla="*/ 54 h 394"/>
                  <a:gd name="T78" fmla="*/ 121 w 600"/>
                  <a:gd name="T79" fmla="*/ 36 h 394"/>
                  <a:gd name="T80" fmla="*/ 103 w 600"/>
                  <a:gd name="T81" fmla="*/ 19 h 394"/>
                  <a:gd name="T82" fmla="*/ 87 w 600"/>
                  <a:gd name="T83" fmla="*/ 8 h 394"/>
                  <a:gd name="T84" fmla="*/ 78 w 600"/>
                  <a:gd name="T85" fmla="*/ 5 h 394"/>
                  <a:gd name="T86" fmla="*/ 69 w 600"/>
                  <a:gd name="T87" fmla="*/ 2 h 394"/>
                  <a:gd name="T88" fmla="*/ 58 w 600"/>
                  <a:gd name="T89" fmla="*/ 1 h 394"/>
                  <a:gd name="T90" fmla="*/ 48 w 600"/>
                  <a:gd name="T91" fmla="*/ 0 h 394"/>
                  <a:gd name="T92" fmla="*/ 37 w 600"/>
                  <a:gd name="T93" fmla="*/ 1 h 394"/>
                  <a:gd name="T94" fmla="*/ 25 w 600"/>
                  <a:gd name="T95" fmla="*/ 2 h 394"/>
                  <a:gd name="T96" fmla="*/ 13 w 600"/>
                  <a:gd name="T97" fmla="*/ 5 h 39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00"/>
                  <a:gd name="T148" fmla="*/ 0 h 394"/>
                  <a:gd name="T149" fmla="*/ 600 w 600"/>
                  <a:gd name="T150" fmla="*/ 394 h 39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00" h="394">
                    <a:moveTo>
                      <a:pt x="32" y="30"/>
                    </a:moveTo>
                    <a:lnTo>
                      <a:pt x="25" y="33"/>
                    </a:lnTo>
                    <a:lnTo>
                      <a:pt x="20" y="38"/>
                    </a:lnTo>
                    <a:lnTo>
                      <a:pt x="16" y="43"/>
                    </a:lnTo>
                    <a:lnTo>
                      <a:pt x="15" y="50"/>
                    </a:lnTo>
                    <a:lnTo>
                      <a:pt x="0" y="182"/>
                    </a:lnTo>
                    <a:lnTo>
                      <a:pt x="0" y="183"/>
                    </a:lnTo>
                    <a:lnTo>
                      <a:pt x="0" y="185"/>
                    </a:lnTo>
                    <a:lnTo>
                      <a:pt x="0" y="190"/>
                    </a:lnTo>
                    <a:lnTo>
                      <a:pt x="2" y="194"/>
                    </a:lnTo>
                    <a:lnTo>
                      <a:pt x="4" y="199"/>
                    </a:lnTo>
                    <a:lnTo>
                      <a:pt x="7" y="203"/>
                    </a:lnTo>
                    <a:lnTo>
                      <a:pt x="9" y="204"/>
                    </a:lnTo>
                    <a:lnTo>
                      <a:pt x="13" y="206"/>
                    </a:lnTo>
                    <a:lnTo>
                      <a:pt x="17" y="207"/>
                    </a:lnTo>
                    <a:lnTo>
                      <a:pt x="20" y="208"/>
                    </a:lnTo>
                    <a:lnTo>
                      <a:pt x="19" y="208"/>
                    </a:lnTo>
                    <a:lnTo>
                      <a:pt x="12" y="212"/>
                    </a:lnTo>
                    <a:lnTo>
                      <a:pt x="8" y="217"/>
                    </a:lnTo>
                    <a:lnTo>
                      <a:pt x="6" y="224"/>
                    </a:lnTo>
                    <a:lnTo>
                      <a:pt x="4" y="230"/>
                    </a:lnTo>
                    <a:lnTo>
                      <a:pt x="4" y="232"/>
                    </a:lnTo>
                    <a:lnTo>
                      <a:pt x="4" y="234"/>
                    </a:lnTo>
                    <a:lnTo>
                      <a:pt x="4" y="235"/>
                    </a:lnTo>
                    <a:lnTo>
                      <a:pt x="6" y="238"/>
                    </a:lnTo>
                    <a:lnTo>
                      <a:pt x="34" y="328"/>
                    </a:lnTo>
                    <a:lnTo>
                      <a:pt x="37" y="333"/>
                    </a:lnTo>
                    <a:lnTo>
                      <a:pt x="39" y="337"/>
                    </a:lnTo>
                    <a:lnTo>
                      <a:pt x="43" y="341"/>
                    </a:lnTo>
                    <a:lnTo>
                      <a:pt x="48" y="343"/>
                    </a:lnTo>
                    <a:lnTo>
                      <a:pt x="54" y="345"/>
                    </a:lnTo>
                    <a:lnTo>
                      <a:pt x="59" y="345"/>
                    </a:lnTo>
                    <a:lnTo>
                      <a:pt x="64" y="343"/>
                    </a:lnTo>
                    <a:lnTo>
                      <a:pt x="69" y="341"/>
                    </a:lnTo>
                    <a:lnTo>
                      <a:pt x="75" y="338"/>
                    </a:lnTo>
                    <a:lnTo>
                      <a:pt x="85" y="332"/>
                    </a:lnTo>
                    <a:lnTo>
                      <a:pt x="101" y="324"/>
                    </a:lnTo>
                    <a:lnTo>
                      <a:pt x="121" y="315"/>
                    </a:lnTo>
                    <a:lnTo>
                      <a:pt x="146" y="306"/>
                    </a:lnTo>
                    <a:lnTo>
                      <a:pt x="173" y="297"/>
                    </a:lnTo>
                    <a:lnTo>
                      <a:pt x="205" y="288"/>
                    </a:lnTo>
                    <a:lnTo>
                      <a:pt x="237" y="281"/>
                    </a:lnTo>
                    <a:lnTo>
                      <a:pt x="272" y="277"/>
                    </a:lnTo>
                    <a:lnTo>
                      <a:pt x="307" y="276"/>
                    </a:lnTo>
                    <a:lnTo>
                      <a:pt x="345" y="280"/>
                    </a:lnTo>
                    <a:lnTo>
                      <a:pt x="382" y="288"/>
                    </a:lnTo>
                    <a:lnTo>
                      <a:pt x="418" y="301"/>
                    </a:lnTo>
                    <a:lnTo>
                      <a:pt x="455" y="321"/>
                    </a:lnTo>
                    <a:lnTo>
                      <a:pt x="488" y="349"/>
                    </a:lnTo>
                    <a:lnTo>
                      <a:pt x="521" y="384"/>
                    </a:lnTo>
                    <a:lnTo>
                      <a:pt x="523" y="386"/>
                    </a:lnTo>
                    <a:lnTo>
                      <a:pt x="526" y="389"/>
                    </a:lnTo>
                    <a:lnTo>
                      <a:pt x="530" y="392"/>
                    </a:lnTo>
                    <a:lnTo>
                      <a:pt x="534" y="393"/>
                    </a:lnTo>
                    <a:lnTo>
                      <a:pt x="539" y="394"/>
                    </a:lnTo>
                    <a:lnTo>
                      <a:pt x="544" y="394"/>
                    </a:lnTo>
                    <a:lnTo>
                      <a:pt x="550" y="394"/>
                    </a:lnTo>
                    <a:lnTo>
                      <a:pt x="556" y="393"/>
                    </a:lnTo>
                    <a:lnTo>
                      <a:pt x="561" y="392"/>
                    </a:lnTo>
                    <a:lnTo>
                      <a:pt x="568" y="388"/>
                    </a:lnTo>
                    <a:lnTo>
                      <a:pt x="574" y="385"/>
                    </a:lnTo>
                    <a:lnTo>
                      <a:pt x="579" y="380"/>
                    </a:lnTo>
                    <a:lnTo>
                      <a:pt x="591" y="366"/>
                    </a:lnTo>
                    <a:lnTo>
                      <a:pt x="598" y="347"/>
                    </a:lnTo>
                    <a:lnTo>
                      <a:pt x="600" y="324"/>
                    </a:lnTo>
                    <a:lnTo>
                      <a:pt x="599" y="295"/>
                    </a:lnTo>
                    <a:lnTo>
                      <a:pt x="599" y="294"/>
                    </a:lnTo>
                    <a:lnTo>
                      <a:pt x="598" y="293"/>
                    </a:lnTo>
                    <a:lnTo>
                      <a:pt x="595" y="284"/>
                    </a:lnTo>
                    <a:lnTo>
                      <a:pt x="587" y="263"/>
                    </a:lnTo>
                    <a:lnTo>
                      <a:pt x="574" y="233"/>
                    </a:lnTo>
                    <a:lnTo>
                      <a:pt x="555" y="196"/>
                    </a:lnTo>
                    <a:lnTo>
                      <a:pt x="529" y="157"/>
                    </a:lnTo>
                    <a:lnTo>
                      <a:pt x="495" y="118"/>
                    </a:lnTo>
                    <a:lnTo>
                      <a:pt x="453" y="81"/>
                    </a:lnTo>
                    <a:lnTo>
                      <a:pt x="402" y="47"/>
                    </a:lnTo>
                    <a:lnTo>
                      <a:pt x="383" y="36"/>
                    </a:lnTo>
                    <a:lnTo>
                      <a:pt x="363" y="29"/>
                    </a:lnTo>
                    <a:lnTo>
                      <a:pt x="343" y="21"/>
                    </a:lnTo>
                    <a:lnTo>
                      <a:pt x="322" y="14"/>
                    </a:lnTo>
                    <a:lnTo>
                      <a:pt x="300" y="9"/>
                    </a:lnTo>
                    <a:lnTo>
                      <a:pt x="278" y="5"/>
                    </a:lnTo>
                    <a:lnTo>
                      <a:pt x="255" y="3"/>
                    </a:lnTo>
                    <a:lnTo>
                      <a:pt x="232" y="0"/>
                    </a:lnTo>
                    <a:lnTo>
                      <a:pt x="209" y="0"/>
                    </a:lnTo>
                    <a:lnTo>
                      <a:pt x="185" y="0"/>
                    </a:lnTo>
                    <a:lnTo>
                      <a:pt x="160" y="3"/>
                    </a:lnTo>
                    <a:lnTo>
                      <a:pt x="136" y="5"/>
                    </a:lnTo>
                    <a:lnTo>
                      <a:pt x="110" y="10"/>
                    </a:lnTo>
                    <a:lnTo>
                      <a:pt x="85" y="16"/>
                    </a:lnTo>
                    <a:lnTo>
                      <a:pt x="58" y="22"/>
                    </a:lnTo>
                    <a:lnTo>
                      <a:pt x="32" y="30"/>
                    </a:lnTo>
                    <a:close/>
                  </a:path>
                </a:pathLst>
              </a:custGeom>
              <a:solidFill>
                <a:srgbClr val="000000"/>
              </a:solidFill>
              <a:ln w="9525">
                <a:noFill/>
                <a:round/>
                <a:headEnd/>
                <a:tailEnd/>
              </a:ln>
            </p:spPr>
            <p:txBody>
              <a:bodyPr/>
              <a:lstStyle/>
              <a:p>
                <a:pPr rtl="0"/>
                <a:endParaRPr lang="en-US" sz="3800"/>
              </a:p>
            </p:txBody>
          </p:sp>
          <p:sp>
            <p:nvSpPr>
              <p:cNvPr id="41836" name="Freeform 876"/>
              <p:cNvSpPr>
                <a:spLocks/>
              </p:cNvSpPr>
              <p:nvPr/>
            </p:nvSpPr>
            <p:spPr bwMode="auto">
              <a:xfrm>
                <a:off x="350" y="2467"/>
                <a:ext cx="114" cy="68"/>
              </a:xfrm>
              <a:custGeom>
                <a:avLst/>
                <a:gdLst>
                  <a:gd name="T0" fmla="*/ 84 w 501"/>
                  <a:gd name="T1" fmla="*/ 16 h 295"/>
                  <a:gd name="T2" fmla="*/ 99 w 501"/>
                  <a:gd name="T3" fmla="*/ 31 h 295"/>
                  <a:gd name="T4" fmla="*/ 109 w 501"/>
                  <a:gd name="T5" fmla="*/ 46 h 295"/>
                  <a:gd name="T6" fmla="*/ 113 w 501"/>
                  <a:gd name="T7" fmla="*/ 57 h 295"/>
                  <a:gd name="T8" fmla="*/ 114 w 501"/>
                  <a:gd name="T9" fmla="*/ 60 h 295"/>
                  <a:gd name="T10" fmla="*/ 114 w 501"/>
                  <a:gd name="T11" fmla="*/ 62 h 295"/>
                  <a:gd name="T12" fmla="*/ 114 w 501"/>
                  <a:gd name="T13" fmla="*/ 65 h 295"/>
                  <a:gd name="T14" fmla="*/ 114 w 501"/>
                  <a:gd name="T15" fmla="*/ 68 h 295"/>
                  <a:gd name="T16" fmla="*/ 106 w 501"/>
                  <a:gd name="T17" fmla="*/ 61 h 295"/>
                  <a:gd name="T18" fmla="*/ 91 w 501"/>
                  <a:gd name="T19" fmla="*/ 50 h 295"/>
                  <a:gd name="T20" fmla="*/ 76 w 501"/>
                  <a:gd name="T21" fmla="*/ 44 h 295"/>
                  <a:gd name="T22" fmla="*/ 60 w 501"/>
                  <a:gd name="T23" fmla="*/ 42 h 295"/>
                  <a:gd name="T24" fmla="*/ 44 w 501"/>
                  <a:gd name="T25" fmla="*/ 43 h 295"/>
                  <a:gd name="T26" fmla="*/ 30 w 501"/>
                  <a:gd name="T27" fmla="*/ 45 h 295"/>
                  <a:gd name="T28" fmla="*/ 18 w 501"/>
                  <a:gd name="T29" fmla="*/ 49 h 295"/>
                  <a:gd name="T30" fmla="*/ 8 w 501"/>
                  <a:gd name="T31" fmla="*/ 53 h 295"/>
                  <a:gd name="T32" fmla="*/ 4 w 501"/>
                  <a:gd name="T33" fmla="*/ 52 h 295"/>
                  <a:gd name="T34" fmla="*/ 3 w 501"/>
                  <a:gd name="T35" fmla="*/ 48 h 295"/>
                  <a:gd name="T36" fmla="*/ 5 w 501"/>
                  <a:gd name="T37" fmla="*/ 44 h 295"/>
                  <a:gd name="T38" fmla="*/ 16 w 501"/>
                  <a:gd name="T39" fmla="*/ 40 h 295"/>
                  <a:gd name="T40" fmla="*/ 28 w 501"/>
                  <a:gd name="T41" fmla="*/ 35 h 295"/>
                  <a:gd name="T42" fmla="*/ 36 w 501"/>
                  <a:gd name="T43" fmla="*/ 32 h 295"/>
                  <a:gd name="T44" fmla="*/ 39 w 501"/>
                  <a:gd name="T45" fmla="*/ 30 h 295"/>
                  <a:gd name="T46" fmla="*/ 40 w 501"/>
                  <a:gd name="T47" fmla="*/ 28 h 295"/>
                  <a:gd name="T48" fmla="*/ 41 w 501"/>
                  <a:gd name="T49" fmla="*/ 26 h 295"/>
                  <a:gd name="T50" fmla="*/ 41 w 501"/>
                  <a:gd name="T51" fmla="*/ 25 h 295"/>
                  <a:gd name="T52" fmla="*/ 40 w 501"/>
                  <a:gd name="T53" fmla="*/ 23 h 295"/>
                  <a:gd name="T54" fmla="*/ 37 w 501"/>
                  <a:gd name="T55" fmla="*/ 21 h 295"/>
                  <a:gd name="T56" fmla="*/ 33 w 501"/>
                  <a:gd name="T57" fmla="*/ 21 h 295"/>
                  <a:gd name="T58" fmla="*/ 26 w 501"/>
                  <a:gd name="T59" fmla="*/ 22 h 295"/>
                  <a:gd name="T60" fmla="*/ 15 w 501"/>
                  <a:gd name="T61" fmla="*/ 23 h 295"/>
                  <a:gd name="T62" fmla="*/ 4 w 501"/>
                  <a:gd name="T63" fmla="*/ 25 h 295"/>
                  <a:gd name="T64" fmla="*/ 1 w 501"/>
                  <a:gd name="T65" fmla="*/ 20 h 295"/>
                  <a:gd name="T66" fmla="*/ 2 w 501"/>
                  <a:gd name="T67" fmla="*/ 9 h 295"/>
                  <a:gd name="T68" fmla="*/ 8 w 501"/>
                  <a:gd name="T69" fmla="*/ 4 h 295"/>
                  <a:gd name="T70" fmla="*/ 18 w 501"/>
                  <a:gd name="T71" fmla="*/ 2 h 295"/>
                  <a:gd name="T72" fmla="*/ 28 w 501"/>
                  <a:gd name="T73" fmla="*/ 1 h 295"/>
                  <a:gd name="T74" fmla="*/ 37 w 501"/>
                  <a:gd name="T75" fmla="*/ 0 h 295"/>
                  <a:gd name="T76" fmla="*/ 46 w 501"/>
                  <a:gd name="T77" fmla="*/ 1 h 295"/>
                  <a:gd name="T78" fmla="*/ 55 w 501"/>
                  <a:gd name="T79" fmla="*/ 2 h 295"/>
                  <a:gd name="T80" fmla="*/ 63 w 501"/>
                  <a:gd name="T81" fmla="*/ 4 h 295"/>
                  <a:gd name="T82" fmla="*/ 71 w 501"/>
                  <a:gd name="T83" fmla="*/ 7 h 29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1"/>
                  <a:gd name="T127" fmla="*/ 0 h 295"/>
                  <a:gd name="T128" fmla="*/ 501 w 501"/>
                  <a:gd name="T129" fmla="*/ 295 h 29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1" h="295">
                    <a:moveTo>
                      <a:pt x="328" y="41"/>
                    </a:moveTo>
                    <a:lnTo>
                      <a:pt x="371" y="69"/>
                    </a:lnTo>
                    <a:lnTo>
                      <a:pt x="407" y="102"/>
                    </a:lnTo>
                    <a:lnTo>
                      <a:pt x="437" y="135"/>
                    </a:lnTo>
                    <a:lnTo>
                      <a:pt x="461" y="169"/>
                    </a:lnTo>
                    <a:lnTo>
                      <a:pt x="478" y="201"/>
                    </a:lnTo>
                    <a:lnTo>
                      <a:pt x="489" y="227"/>
                    </a:lnTo>
                    <a:lnTo>
                      <a:pt x="497" y="246"/>
                    </a:lnTo>
                    <a:lnTo>
                      <a:pt x="500" y="255"/>
                    </a:lnTo>
                    <a:lnTo>
                      <a:pt x="501" y="260"/>
                    </a:lnTo>
                    <a:lnTo>
                      <a:pt x="501" y="264"/>
                    </a:lnTo>
                    <a:lnTo>
                      <a:pt x="501" y="269"/>
                    </a:lnTo>
                    <a:lnTo>
                      <a:pt x="501" y="273"/>
                    </a:lnTo>
                    <a:lnTo>
                      <a:pt x="501" y="282"/>
                    </a:lnTo>
                    <a:lnTo>
                      <a:pt x="500" y="288"/>
                    </a:lnTo>
                    <a:lnTo>
                      <a:pt x="499" y="293"/>
                    </a:lnTo>
                    <a:lnTo>
                      <a:pt x="497" y="295"/>
                    </a:lnTo>
                    <a:lnTo>
                      <a:pt x="466" y="263"/>
                    </a:lnTo>
                    <a:lnTo>
                      <a:pt x="433" y="238"/>
                    </a:lnTo>
                    <a:lnTo>
                      <a:pt x="401" y="217"/>
                    </a:lnTo>
                    <a:lnTo>
                      <a:pt x="366" y="202"/>
                    </a:lnTo>
                    <a:lnTo>
                      <a:pt x="332" y="191"/>
                    </a:lnTo>
                    <a:lnTo>
                      <a:pt x="297" y="185"/>
                    </a:lnTo>
                    <a:lnTo>
                      <a:pt x="262" y="182"/>
                    </a:lnTo>
                    <a:lnTo>
                      <a:pt x="228" y="182"/>
                    </a:lnTo>
                    <a:lnTo>
                      <a:pt x="195" y="185"/>
                    </a:lnTo>
                    <a:lnTo>
                      <a:pt x="163" y="190"/>
                    </a:lnTo>
                    <a:lnTo>
                      <a:pt x="133" y="197"/>
                    </a:lnTo>
                    <a:lnTo>
                      <a:pt x="106" y="204"/>
                    </a:lnTo>
                    <a:lnTo>
                      <a:pt x="79" y="214"/>
                    </a:lnTo>
                    <a:lnTo>
                      <a:pt x="56" y="223"/>
                    </a:lnTo>
                    <a:lnTo>
                      <a:pt x="37" y="230"/>
                    </a:lnTo>
                    <a:lnTo>
                      <a:pt x="20" y="238"/>
                    </a:lnTo>
                    <a:lnTo>
                      <a:pt x="16" y="227"/>
                    </a:lnTo>
                    <a:lnTo>
                      <a:pt x="13" y="217"/>
                    </a:lnTo>
                    <a:lnTo>
                      <a:pt x="11" y="207"/>
                    </a:lnTo>
                    <a:lnTo>
                      <a:pt x="7" y="197"/>
                    </a:lnTo>
                    <a:lnTo>
                      <a:pt x="22" y="190"/>
                    </a:lnTo>
                    <a:lnTo>
                      <a:pt x="44" y="181"/>
                    </a:lnTo>
                    <a:lnTo>
                      <a:pt x="70" y="172"/>
                    </a:lnTo>
                    <a:lnTo>
                      <a:pt x="98" y="161"/>
                    </a:lnTo>
                    <a:lnTo>
                      <a:pt x="122" y="151"/>
                    </a:lnTo>
                    <a:lnTo>
                      <a:pt x="145" y="143"/>
                    </a:lnTo>
                    <a:lnTo>
                      <a:pt x="159" y="138"/>
                    </a:lnTo>
                    <a:lnTo>
                      <a:pt x="164" y="135"/>
                    </a:lnTo>
                    <a:lnTo>
                      <a:pt x="171" y="132"/>
                    </a:lnTo>
                    <a:lnTo>
                      <a:pt x="174" y="126"/>
                    </a:lnTo>
                    <a:lnTo>
                      <a:pt x="177" y="120"/>
                    </a:lnTo>
                    <a:lnTo>
                      <a:pt x="178" y="113"/>
                    </a:lnTo>
                    <a:lnTo>
                      <a:pt x="178" y="112"/>
                    </a:lnTo>
                    <a:lnTo>
                      <a:pt x="178" y="109"/>
                    </a:lnTo>
                    <a:lnTo>
                      <a:pt x="178" y="108"/>
                    </a:lnTo>
                    <a:lnTo>
                      <a:pt x="178" y="107"/>
                    </a:lnTo>
                    <a:lnTo>
                      <a:pt x="174" y="99"/>
                    </a:lnTo>
                    <a:lnTo>
                      <a:pt x="168" y="93"/>
                    </a:lnTo>
                    <a:lnTo>
                      <a:pt x="161" y="89"/>
                    </a:lnTo>
                    <a:lnTo>
                      <a:pt x="152" y="89"/>
                    </a:lnTo>
                    <a:lnTo>
                      <a:pt x="147" y="90"/>
                    </a:lnTo>
                    <a:lnTo>
                      <a:pt x="134" y="91"/>
                    </a:lnTo>
                    <a:lnTo>
                      <a:pt x="115" y="94"/>
                    </a:lnTo>
                    <a:lnTo>
                      <a:pt x="92" y="96"/>
                    </a:lnTo>
                    <a:lnTo>
                      <a:pt x="66" y="100"/>
                    </a:lnTo>
                    <a:lnTo>
                      <a:pt x="42" y="104"/>
                    </a:lnTo>
                    <a:lnTo>
                      <a:pt x="18" y="107"/>
                    </a:lnTo>
                    <a:lnTo>
                      <a:pt x="0" y="109"/>
                    </a:lnTo>
                    <a:lnTo>
                      <a:pt x="3" y="86"/>
                    </a:lnTo>
                    <a:lnTo>
                      <a:pt x="5" y="63"/>
                    </a:lnTo>
                    <a:lnTo>
                      <a:pt x="8" y="41"/>
                    </a:lnTo>
                    <a:lnTo>
                      <a:pt x="9" y="24"/>
                    </a:lnTo>
                    <a:lnTo>
                      <a:pt x="33" y="17"/>
                    </a:lnTo>
                    <a:lnTo>
                      <a:pt x="55" y="12"/>
                    </a:lnTo>
                    <a:lnTo>
                      <a:pt x="78" y="8"/>
                    </a:lnTo>
                    <a:lnTo>
                      <a:pt x="99" y="4"/>
                    </a:lnTo>
                    <a:lnTo>
                      <a:pt x="121" y="3"/>
                    </a:lnTo>
                    <a:lnTo>
                      <a:pt x="142" y="0"/>
                    </a:lnTo>
                    <a:lnTo>
                      <a:pt x="163" y="0"/>
                    </a:lnTo>
                    <a:lnTo>
                      <a:pt x="182" y="0"/>
                    </a:lnTo>
                    <a:lnTo>
                      <a:pt x="203" y="3"/>
                    </a:lnTo>
                    <a:lnTo>
                      <a:pt x="221" y="5"/>
                    </a:lnTo>
                    <a:lnTo>
                      <a:pt x="241" y="8"/>
                    </a:lnTo>
                    <a:lnTo>
                      <a:pt x="259" y="13"/>
                    </a:lnTo>
                    <a:lnTo>
                      <a:pt x="277" y="18"/>
                    </a:lnTo>
                    <a:lnTo>
                      <a:pt x="294" y="25"/>
                    </a:lnTo>
                    <a:lnTo>
                      <a:pt x="311" y="31"/>
                    </a:lnTo>
                    <a:lnTo>
                      <a:pt x="328" y="41"/>
                    </a:lnTo>
                    <a:close/>
                  </a:path>
                </a:pathLst>
              </a:custGeom>
              <a:solidFill>
                <a:srgbClr val="C0C0C0"/>
              </a:solidFill>
              <a:ln w="9525">
                <a:noFill/>
                <a:round/>
                <a:headEnd/>
                <a:tailEnd/>
              </a:ln>
            </p:spPr>
            <p:txBody>
              <a:bodyPr/>
              <a:lstStyle/>
              <a:p>
                <a:pPr rtl="0"/>
                <a:endParaRPr lang="en-US" sz="3800"/>
              </a:p>
            </p:txBody>
          </p:sp>
          <p:sp>
            <p:nvSpPr>
              <p:cNvPr id="41837" name="Freeform 877"/>
              <p:cNvSpPr>
                <a:spLocks/>
              </p:cNvSpPr>
              <p:nvPr/>
            </p:nvSpPr>
            <p:spPr bwMode="auto">
              <a:xfrm>
                <a:off x="570" y="2602"/>
                <a:ext cx="18" cy="22"/>
              </a:xfrm>
              <a:custGeom>
                <a:avLst/>
                <a:gdLst>
                  <a:gd name="T0" fmla="*/ 7 w 78"/>
                  <a:gd name="T1" fmla="*/ 0 h 96"/>
                  <a:gd name="T2" fmla="*/ 6 w 78"/>
                  <a:gd name="T3" fmla="*/ 1 h 96"/>
                  <a:gd name="T4" fmla="*/ 5 w 78"/>
                  <a:gd name="T5" fmla="*/ 2 h 96"/>
                  <a:gd name="T6" fmla="*/ 5 w 78"/>
                  <a:gd name="T7" fmla="*/ 3 h 96"/>
                  <a:gd name="T8" fmla="*/ 4 w 78"/>
                  <a:gd name="T9" fmla="*/ 4 h 96"/>
                  <a:gd name="T10" fmla="*/ 4 w 78"/>
                  <a:gd name="T11" fmla="*/ 4 h 96"/>
                  <a:gd name="T12" fmla="*/ 5 w 78"/>
                  <a:gd name="T13" fmla="*/ 5 h 96"/>
                  <a:gd name="T14" fmla="*/ 5 w 78"/>
                  <a:gd name="T15" fmla="*/ 5 h 96"/>
                  <a:gd name="T16" fmla="*/ 5 w 78"/>
                  <a:gd name="T17" fmla="*/ 6 h 96"/>
                  <a:gd name="T18" fmla="*/ 5 w 78"/>
                  <a:gd name="T19" fmla="*/ 6 h 96"/>
                  <a:gd name="T20" fmla="*/ 6 w 78"/>
                  <a:gd name="T21" fmla="*/ 8 h 96"/>
                  <a:gd name="T22" fmla="*/ 6 w 78"/>
                  <a:gd name="T23" fmla="*/ 10 h 96"/>
                  <a:gd name="T24" fmla="*/ 7 w 78"/>
                  <a:gd name="T25" fmla="*/ 12 h 96"/>
                  <a:gd name="T26" fmla="*/ 6 w 78"/>
                  <a:gd name="T27" fmla="*/ 13 h 96"/>
                  <a:gd name="T28" fmla="*/ 4 w 78"/>
                  <a:gd name="T29" fmla="*/ 13 h 96"/>
                  <a:gd name="T30" fmla="*/ 3 w 78"/>
                  <a:gd name="T31" fmla="*/ 14 h 96"/>
                  <a:gd name="T32" fmla="*/ 3 w 78"/>
                  <a:gd name="T33" fmla="*/ 14 h 96"/>
                  <a:gd name="T34" fmla="*/ 2 w 78"/>
                  <a:gd name="T35" fmla="*/ 14 h 96"/>
                  <a:gd name="T36" fmla="*/ 1 w 78"/>
                  <a:gd name="T37" fmla="*/ 15 h 96"/>
                  <a:gd name="T38" fmla="*/ 0 w 78"/>
                  <a:gd name="T39" fmla="*/ 17 h 96"/>
                  <a:gd name="T40" fmla="*/ 0 w 78"/>
                  <a:gd name="T41" fmla="*/ 18 h 96"/>
                  <a:gd name="T42" fmla="*/ 0 w 78"/>
                  <a:gd name="T43" fmla="*/ 18 h 96"/>
                  <a:gd name="T44" fmla="*/ 0 w 78"/>
                  <a:gd name="T45" fmla="*/ 18 h 96"/>
                  <a:gd name="T46" fmla="*/ 0 w 78"/>
                  <a:gd name="T47" fmla="*/ 19 h 96"/>
                  <a:gd name="T48" fmla="*/ 0 w 78"/>
                  <a:gd name="T49" fmla="*/ 19 h 96"/>
                  <a:gd name="T50" fmla="*/ 1 w 78"/>
                  <a:gd name="T51" fmla="*/ 21 h 96"/>
                  <a:gd name="T52" fmla="*/ 2 w 78"/>
                  <a:gd name="T53" fmla="*/ 22 h 96"/>
                  <a:gd name="T54" fmla="*/ 4 w 78"/>
                  <a:gd name="T55" fmla="*/ 22 h 96"/>
                  <a:gd name="T56" fmla="*/ 6 w 78"/>
                  <a:gd name="T57" fmla="*/ 22 h 96"/>
                  <a:gd name="T58" fmla="*/ 15 w 78"/>
                  <a:gd name="T59" fmla="*/ 19 h 96"/>
                  <a:gd name="T60" fmla="*/ 16 w 78"/>
                  <a:gd name="T61" fmla="*/ 18 h 96"/>
                  <a:gd name="T62" fmla="*/ 16 w 78"/>
                  <a:gd name="T63" fmla="*/ 18 h 96"/>
                  <a:gd name="T64" fmla="*/ 17 w 78"/>
                  <a:gd name="T65" fmla="*/ 18 h 96"/>
                  <a:gd name="T66" fmla="*/ 18 w 78"/>
                  <a:gd name="T67" fmla="*/ 17 h 96"/>
                  <a:gd name="T68" fmla="*/ 18 w 78"/>
                  <a:gd name="T69" fmla="*/ 16 h 96"/>
                  <a:gd name="T70" fmla="*/ 18 w 78"/>
                  <a:gd name="T71" fmla="*/ 15 h 96"/>
                  <a:gd name="T72" fmla="*/ 18 w 78"/>
                  <a:gd name="T73" fmla="*/ 14 h 96"/>
                  <a:gd name="T74" fmla="*/ 18 w 78"/>
                  <a:gd name="T75" fmla="*/ 13 h 96"/>
                  <a:gd name="T76" fmla="*/ 13 w 78"/>
                  <a:gd name="T77" fmla="*/ 2 h 96"/>
                  <a:gd name="T78" fmla="*/ 12 w 78"/>
                  <a:gd name="T79" fmla="*/ 1 h 96"/>
                  <a:gd name="T80" fmla="*/ 10 w 78"/>
                  <a:gd name="T81" fmla="*/ 0 h 96"/>
                  <a:gd name="T82" fmla="*/ 9 w 78"/>
                  <a:gd name="T83" fmla="*/ 0 h 96"/>
                  <a:gd name="T84" fmla="*/ 7 w 78"/>
                  <a:gd name="T85" fmla="*/ 0 h 9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8"/>
                  <a:gd name="T130" fmla="*/ 0 h 96"/>
                  <a:gd name="T131" fmla="*/ 78 w 78"/>
                  <a:gd name="T132" fmla="*/ 96 h 9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8" h="96">
                    <a:moveTo>
                      <a:pt x="31" y="1"/>
                    </a:moveTo>
                    <a:lnTo>
                      <a:pt x="26" y="4"/>
                    </a:lnTo>
                    <a:lnTo>
                      <a:pt x="22" y="8"/>
                    </a:lnTo>
                    <a:lnTo>
                      <a:pt x="21" y="13"/>
                    </a:lnTo>
                    <a:lnTo>
                      <a:pt x="19" y="18"/>
                    </a:lnTo>
                    <a:lnTo>
                      <a:pt x="19" y="19"/>
                    </a:lnTo>
                    <a:lnTo>
                      <a:pt x="21" y="22"/>
                    </a:lnTo>
                    <a:lnTo>
                      <a:pt x="21" y="23"/>
                    </a:lnTo>
                    <a:lnTo>
                      <a:pt x="21" y="26"/>
                    </a:lnTo>
                    <a:lnTo>
                      <a:pt x="22" y="28"/>
                    </a:lnTo>
                    <a:lnTo>
                      <a:pt x="25" y="35"/>
                    </a:lnTo>
                    <a:lnTo>
                      <a:pt x="28" y="43"/>
                    </a:lnTo>
                    <a:lnTo>
                      <a:pt x="32" y="53"/>
                    </a:lnTo>
                    <a:lnTo>
                      <a:pt x="26" y="56"/>
                    </a:lnTo>
                    <a:lnTo>
                      <a:pt x="19" y="58"/>
                    </a:lnTo>
                    <a:lnTo>
                      <a:pt x="14" y="60"/>
                    </a:lnTo>
                    <a:lnTo>
                      <a:pt x="13" y="60"/>
                    </a:lnTo>
                    <a:lnTo>
                      <a:pt x="8" y="62"/>
                    </a:lnTo>
                    <a:lnTo>
                      <a:pt x="4" y="66"/>
                    </a:lnTo>
                    <a:lnTo>
                      <a:pt x="1" y="73"/>
                    </a:lnTo>
                    <a:lnTo>
                      <a:pt x="0" y="78"/>
                    </a:lnTo>
                    <a:lnTo>
                      <a:pt x="0" y="79"/>
                    </a:lnTo>
                    <a:lnTo>
                      <a:pt x="0" y="80"/>
                    </a:lnTo>
                    <a:lnTo>
                      <a:pt x="0" y="82"/>
                    </a:lnTo>
                    <a:lnTo>
                      <a:pt x="1" y="83"/>
                    </a:lnTo>
                    <a:lnTo>
                      <a:pt x="5" y="90"/>
                    </a:lnTo>
                    <a:lnTo>
                      <a:pt x="10" y="95"/>
                    </a:lnTo>
                    <a:lnTo>
                      <a:pt x="18" y="96"/>
                    </a:lnTo>
                    <a:lnTo>
                      <a:pt x="25" y="96"/>
                    </a:lnTo>
                    <a:lnTo>
                      <a:pt x="65" y="83"/>
                    </a:lnTo>
                    <a:lnTo>
                      <a:pt x="69" y="80"/>
                    </a:lnTo>
                    <a:lnTo>
                      <a:pt x="71" y="79"/>
                    </a:lnTo>
                    <a:lnTo>
                      <a:pt x="74" y="77"/>
                    </a:lnTo>
                    <a:lnTo>
                      <a:pt x="77" y="73"/>
                    </a:lnTo>
                    <a:lnTo>
                      <a:pt x="78" y="69"/>
                    </a:lnTo>
                    <a:lnTo>
                      <a:pt x="78" y="65"/>
                    </a:lnTo>
                    <a:lnTo>
                      <a:pt x="78" y="61"/>
                    </a:lnTo>
                    <a:lnTo>
                      <a:pt x="77" y="57"/>
                    </a:lnTo>
                    <a:lnTo>
                      <a:pt x="56" y="10"/>
                    </a:lnTo>
                    <a:lnTo>
                      <a:pt x="52" y="5"/>
                    </a:lnTo>
                    <a:lnTo>
                      <a:pt x="45" y="1"/>
                    </a:lnTo>
                    <a:lnTo>
                      <a:pt x="39" y="0"/>
                    </a:lnTo>
                    <a:lnTo>
                      <a:pt x="31" y="1"/>
                    </a:lnTo>
                    <a:close/>
                  </a:path>
                </a:pathLst>
              </a:custGeom>
              <a:solidFill>
                <a:srgbClr val="000000"/>
              </a:solidFill>
              <a:ln w="9525">
                <a:noFill/>
                <a:round/>
                <a:headEnd/>
                <a:tailEnd/>
              </a:ln>
            </p:spPr>
            <p:txBody>
              <a:bodyPr/>
              <a:lstStyle/>
              <a:p>
                <a:pPr rtl="0"/>
                <a:endParaRPr lang="en-US" sz="3800"/>
              </a:p>
            </p:txBody>
          </p:sp>
          <p:sp>
            <p:nvSpPr>
              <p:cNvPr id="41838" name="Freeform 878"/>
              <p:cNvSpPr>
                <a:spLocks/>
              </p:cNvSpPr>
              <p:nvPr/>
            </p:nvSpPr>
            <p:spPr bwMode="auto">
              <a:xfrm>
                <a:off x="545" y="2598"/>
                <a:ext cx="8" cy="9"/>
              </a:xfrm>
              <a:custGeom>
                <a:avLst/>
                <a:gdLst>
                  <a:gd name="T0" fmla="*/ 8 w 39"/>
                  <a:gd name="T1" fmla="*/ 4 h 41"/>
                  <a:gd name="T2" fmla="*/ 8 w 39"/>
                  <a:gd name="T3" fmla="*/ 6 h 41"/>
                  <a:gd name="T4" fmla="*/ 7 w 39"/>
                  <a:gd name="T5" fmla="*/ 7 h 41"/>
                  <a:gd name="T6" fmla="*/ 5 w 39"/>
                  <a:gd name="T7" fmla="*/ 9 h 41"/>
                  <a:gd name="T8" fmla="*/ 4 w 39"/>
                  <a:gd name="T9" fmla="*/ 9 h 41"/>
                  <a:gd name="T10" fmla="*/ 2 w 39"/>
                  <a:gd name="T11" fmla="*/ 9 h 41"/>
                  <a:gd name="T12" fmla="*/ 1 w 39"/>
                  <a:gd name="T13" fmla="*/ 7 h 41"/>
                  <a:gd name="T14" fmla="*/ 0 w 39"/>
                  <a:gd name="T15" fmla="*/ 6 h 41"/>
                  <a:gd name="T16" fmla="*/ 0 w 39"/>
                  <a:gd name="T17" fmla="*/ 4 h 41"/>
                  <a:gd name="T18" fmla="*/ 0 w 39"/>
                  <a:gd name="T19" fmla="*/ 3 h 41"/>
                  <a:gd name="T20" fmla="*/ 1 w 39"/>
                  <a:gd name="T21" fmla="*/ 1 h 41"/>
                  <a:gd name="T22" fmla="*/ 2 w 39"/>
                  <a:gd name="T23" fmla="*/ 0 h 41"/>
                  <a:gd name="T24" fmla="*/ 4 w 39"/>
                  <a:gd name="T25" fmla="*/ 0 h 41"/>
                  <a:gd name="T26" fmla="*/ 5 w 39"/>
                  <a:gd name="T27" fmla="*/ 0 h 41"/>
                  <a:gd name="T28" fmla="*/ 7 w 39"/>
                  <a:gd name="T29" fmla="*/ 1 h 41"/>
                  <a:gd name="T30" fmla="*/ 8 w 39"/>
                  <a:gd name="T31" fmla="*/ 3 h 41"/>
                  <a:gd name="T32" fmla="*/ 8 w 39"/>
                  <a:gd name="T33" fmla="*/ 4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41"/>
                  <a:gd name="T53" fmla="*/ 39 w 39"/>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41">
                    <a:moveTo>
                      <a:pt x="39" y="20"/>
                    </a:moveTo>
                    <a:lnTo>
                      <a:pt x="38" y="28"/>
                    </a:lnTo>
                    <a:lnTo>
                      <a:pt x="33" y="34"/>
                    </a:lnTo>
                    <a:lnTo>
                      <a:pt x="26" y="39"/>
                    </a:lnTo>
                    <a:lnTo>
                      <a:pt x="18" y="41"/>
                    </a:lnTo>
                    <a:lnTo>
                      <a:pt x="12" y="39"/>
                    </a:lnTo>
                    <a:lnTo>
                      <a:pt x="5" y="34"/>
                    </a:lnTo>
                    <a:lnTo>
                      <a:pt x="1" y="28"/>
                    </a:lnTo>
                    <a:lnTo>
                      <a:pt x="0" y="20"/>
                    </a:lnTo>
                    <a:lnTo>
                      <a:pt x="1" y="12"/>
                    </a:lnTo>
                    <a:lnTo>
                      <a:pt x="5" y="5"/>
                    </a:lnTo>
                    <a:lnTo>
                      <a:pt x="12" y="1"/>
                    </a:lnTo>
                    <a:lnTo>
                      <a:pt x="18" y="0"/>
                    </a:lnTo>
                    <a:lnTo>
                      <a:pt x="26" y="1"/>
                    </a:lnTo>
                    <a:lnTo>
                      <a:pt x="33" y="5"/>
                    </a:lnTo>
                    <a:lnTo>
                      <a:pt x="38" y="12"/>
                    </a:lnTo>
                    <a:lnTo>
                      <a:pt x="39" y="20"/>
                    </a:lnTo>
                    <a:close/>
                  </a:path>
                </a:pathLst>
              </a:custGeom>
              <a:solidFill>
                <a:srgbClr val="000000"/>
              </a:solidFill>
              <a:ln w="9525">
                <a:noFill/>
                <a:round/>
                <a:headEnd/>
                <a:tailEnd/>
              </a:ln>
            </p:spPr>
            <p:txBody>
              <a:bodyPr/>
              <a:lstStyle/>
              <a:p>
                <a:pPr rtl="0"/>
                <a:endParaRPr lang="en-US" sz="3800"/>
              </a:p>
            </p:txBody>
          </p:sp>
          <p:sp>
            <p:nvSpPr>
              <p:cNvPr id="41839" name="Freeform 879"/>
              <p:cNvSpPr>
                <a:spLocks/>
              </p:cNvSpPr>
              <p:nvPr/>
            </p:nvSpPr>
            <p:spPr bwMode="auto">
              <a:xfrm>
                <a:off x="596" y="2596"/>
                <a:ext cx="9" cy="9"/>
              </a:xfrm>
              <a:custGeom>
                <a:avLst/>
                <a:gdLst>
                  <a:gd name="T0" fmla="*/ 9 w 40"/>
                  <a:gd name="T1" fmla="*/ 5 h 40"/>
                  <a:gd name="T2" fmla="*/ 9 w 40"/>
                  <a:gd name="T3" fmla="*/ 7 h 40"/>
                  <a:gd name="T4" fmla="*/ 8 w 40"/>
                  <a:gd name="T5" fmla="*/ 8 h 40"/>
                  <a:gd name="T6" fmla="*/ 7 w 40"/>
                  <a:gd name="T7" fmla="*/ 9 h 40"/>
                  <a:gd name="T8" fmla="*/ 5 w 40"/>
                  <a:gd name="T9" fmla="*/ 9 h 40"/>
                  <a:gd name="T10" fmla="*/ 3 w 40"/>
                  <a:gd name="T11" fmla="*/ 9 h 40"/>
                  <a:gd name="T12" fmla="*/ 2 w 40"/>
                  <a:gd name="T13" fmla="*/ 8 h 40"/>
                  <a:gd name="T14" fmla="*/ 0 w 40"/>
                  <a:gd name="T15" fmla="*/ 7 h 40"/>
                  <a:gd name="T16" fmla="*/ 0 w 40"/>
                  <a:gd name="T17" fmla="*/ 5 h 40"/>
                  <a:gd name="T18" fmla="*/ 0 w 40"/>
                  <a:gd name="T19" fmla="*/ 3 h 40"/>
                  <a:gd name="T20" fmla="*/ 2 w 40"/>
                  <a:gd name="T21" fmla="*/ 2 h 40"/>
                  <a:gd name="T22" fmla="*/ 3 w 40"/>
                  <a:gd name="T23" fmla="*/ 0 h 40"/>
                  <a:gd name="T24" fmla="*/ 5 w 40"/>
                  <a:gd name="T25" fmla="*/ 0 h 40"/>
                  <a:gd name="T26" fmla="*/ 7 w 40"/>
                  <a:gd name="T27" fmla="*/ 0 h 40"/>
                  <a:gd name="T28" fmla="*/ 8 w 40"/>
                  <a:gd name="T29" fmla="*/ 2 h 40"/>
                  <a:gd name="T30" fmla="*/ 9 w 40"/>
                  <a:gd name="T31" fmla="*/ 3 h 40"/>
                  <a:gd name="T32" fmla="*/ 9 w 40"/>
                  <a:gd name="T33" fmla="*/ 5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40"/>
                  <a:gd name="T53" fmla="*/ 40 w 40"/>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40">
                    <a:moveTo>
                      <a:pt x="40" y="21"/>
                    </a:moveTo>
                    <a:lnTo>
                      <a:pt x="39" y="29"/>
                    </a:lnTo>
                    <a:lnTo>
                      <a:pt x="35" y="34"/>
                    </a:lnTo>
                    <a:lnTo>
                      <a:pt x="29" y="39"/>
                    </a:lnTo>
                    <a:lnTo>
                      <a:pt x="21" y="40"/>
                    </a:lnTo>
                    <a:lnTo>
                      <a:pt x="13" y="39"/>
                    </a:lnTo>
                    <a:lnTo>
                      <a:pt x="7" y="34"/>
                    </a:lnTo>
                    <a:lnTo>
                      <a:pt x="1" y="29"/>
                    </a:lnTo>
                    <a:lnTo>
                      <a:pt x="0" y="21"/>
                    </a:lnTo>
                    <a:lnTo>
                      <a:pt x="1" y="13"/>
                    </a:lnTo>
                    <a:lnTo>
                      <a:pt x="7" y="7"/>
                    </a:lnTo>
                    <a:lnTo>
                      <a:pt x="13" y="1"/>
                    </a:lnTo>
                    <a:lnTo>
                      <a:pt x="21" y="0"/>
                    </a:lnTo>
                    <a:lnTo>
                      <a:pt x="29" y="1"/>
                    </a:lnTo>
                    <a:lnTo>
                      <a:pt x="35" y="7"/>
                    </a:lnTo>
                    <a:lnTo>
                      <a:pt x="39" y="13"/>
                    </a:lnTo>
                    <a:lnTo>
                      <a:pt x="40" y="21"/>
                    </a:lnTo>
                    <a:close/>
                  </a:path>
                </a:pathLst>
              </a:custGeom>
              <a:solidFill>
                <a:srgbClr val="000000"/>
              </a:solidFill>
              <a:ln w="9525">
                <a:noFill/>
                <a:round/>
                <a:headEnd/>
                <a:tailEnd/>
              </a:ln>
            </p:spPr>
            <p:txBody>
              <a:bodyPr/>
              <a:lstStyle/>
              <a:p>
                <a:pPr rtl="0"/>
                <a:endParaRPr lang="en-US" sz="3800"/>
              </a:p>
            </p:txBody>
          </p:sp>
          <p:sp>
            <p:nvSpPr>
              <p:cNvPr id="41840" name="Freeform 880"/>
              <p:cNvSpPr>
                <a:spLocks/>
              </p:cNvSpPr>
              <p:nvPr/>
            </p:nvSpPr>
            <p:spPr bwMode="auto">
              <a:xfrm>
                <a:off x="429" y="2630"/>
                <a:ext cx="86" cy="174"/>
              </a:xfrm>
              <a:custGeom>
                <a:avLst/>
                <a:gdLst>
                  <a:gd name="T0" fmla="*/ 42 w 375"/>
                  <a:gd name="T1" fmla="*/ 4 h 760"/>
                  <a:gd name="T2" fmla="*/ 29 w 375"/>
                  <a:gd name="T3" fmla="*/ 21 h 760"/>
                  <a:gd name="T4" fmla="*/ 12 w 375"/>
                  <a:gd name="T5" fmla="*/ 68 h 760"/>
                  <a:gd name="T6" fmla="*/ 3 w 375"/>
                  <a:gd name="T7" fmla="*/ 120 h 760"/>
                  <a:gd name="T8" fmla="*/ 0 w 375"/>
                  <a:gd name="T9" fmla="*/ 155 h 760"/>
                  <a:gd name="T10" fmla="*/ 0 w 375"/>
                  <a:gd name="T11" fmla="*/ 165 h 760"/>
                  <a:gd name="T12" fmla="*/ 10 w 375"/>
                  <a:gd name="T13" fmla="*/ 169 h 760"/>
                  <a:gd name="T14" fmla="*/ 22 w 375"/>
                  <a:gd name="T15" fmla="*/ 173 h 760"/>
                  <a:gd name="T16" fmla="*/ 33 w 375"/>
                  <a:gd name="T17" fmla="*/ 174 h 760"/>
                  <a:gd name="T18" fmla="*/ 42 w 375"/>
                  <a:gd name="T19" fmla="*/ 173 h 760"/>
                  <a:gd name="T20" fmla="*/ 48 w 375"/>
                  <a:gd name="T21" fmla="*/ 171 h 760"/>
                  <a:gd name="T22" fmla="*/ 53 w 375"/>
                  <a:gd name="T23" fmla="*/ 168 h 760"/>
                  <a:gd name="T24" fmla="*/ 57 w 375"/>
                  <a:gd name="T25" fmla="*/ 166 h 760"/>
                  <a:gd name="T26" fmla="*/ 59 w 375"/>
                  <a:gd name="T27" fmla="*/ 164 h 760"/>
                  <a:gd name="T28" fmla="*/ 60 w 375"/>
                  <a:gd name="T29" fmla="*/ 162 h 760"/>
                  <a:gd name="T30" fmla="*/ 58 w 375"/>
                  <a:gd name="T31" fmla="*/ 141 h 760"/>
                  <a:gd name="T32" fmla="*/ 58 w 375"/>
                  <a:gd name="T33" fmla="*/ 116 h 760"/>
                  <a:gd name="T34" fmla="*/ 62 w 375"/>
                  <a:gd name="T35" fmla="*/ 101 h 760"/>
                  <a:gd name="T36" fmla="*/ 66 w 375"/>
                  <a:gd name="T37" fmla="*/ 95 h 760"/>
                  <a:gd name="T38" fmla="*/ 71 w 375"/>
                  <a:gd name="T39" fmla="*/ 91 h 760"/>
                  <a:gd name="T40" fmla="*/ 79 w 375"/>
                  <a:gd name="T41" fmla="*/ 82 h 760"/>
                  <a:gd name="T42" fmla="*/ 83 w 375"/>
                  <a:gd name="T43" fmla="*/ 73 h 760"/>
                  <a:gd name="T44" fmla="*/ 85 w 375"/>
                  <a:gd name="T45" fmla="*/ 66 h 760"/>
                  <a:gd name="T46" fmla="*/ 86 w 375"/>
                  <a:gd name="T47" fmla="*/ 64 h 760"/>
                  <a:gd name="T48" fmla="*/ 85 w 375"/>
                  <a:gd name="T49" fmla="*/ 61 h 760"/>
                  <a:gd name="T50" fmla="*/ 83 w 375"/>
                  <a:gd name="T51" fmla="*/ 50 h 760"/>
                  <a:gd name="T52" fmla="*/ 79 w 375"/>
                  <a:gd name="T53" fmla="*/ 34 h 760"/>
                  <a:gd name="T54" fmla="*/ 75 w 375"/>
                  <a:gd name="T55" fmla="*/ 18 h 760"/>
                  <a:gd name="T56" fmla="*/ 72 w 375"/>
                  <a:gd name="T57" fmla="*/ 8 h 760"/>
                  <a:gd name="T58" fmla="*/ 67 w 375"/>
                  <a:gd name="T59" fmla="*/ 3 h 760"/>
                  <a:gd name="T60" fmla="*/ 61 w 375"/>
                  <a:gd name="T61" fmla="*/ 1 h 760"/>
                  <a:gd name="T62" fmla="*/ 54 w 375"/>
                  <a:gd name="T63" fmla="*/ 0 h 760"/>
                  <a:gd name="T64" fmla="*/ 47 w 375"/>
                  <a:gd name="T65" fmla="*/ 2 h 760"/>
                  <a:gd name="T66" fmla="*/ 43 w 375"/>
                  <a:gd name="T67" fmla="*/ 4 h 7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75"/>
                  <a:gd name="T103" fmla="*/ 0 h 760"/>
                  <a:gd name="T104" fmla="*/ 375 w 375"/>
                  <a:gd name="T105" fmla="*/ 760 h 7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75" h="760">
                    <a:moveTo>
                      <a:pt x="185" y="17"/>
                    </a:moveTo>
                    <a:lnTo>
                      <a:pt x="182" y="18"/>
                    </a:lnTo>
                    <a:lnTo>
                      <a:pt x="180" y="19"/>
                    </a:lnTo>
                    <a:lnTo>
                      <a:pt x="125" y="92"/>
                    </a:lnTo>
                    <a:lnTo>
                      <a:pt x="82" y="189"/>
                    </a:lnTo>
                    <a:lnTo>
                      <a:pt x="51" y="299"/>
                    </a:lnTo>
                    <a:lnTo>
                      <a:pt x="28" y="414"/>
                    </a:lnTo>
                    <a:lnTo>
                      <a:pt x="13" y="522"/>
                    </a:lnTo>
                    <a:lnTo>
                      <a:pt x="5" y="613"/>
                    </a:lnTo>
                    <a:lnTo>
                      <a:pt x="2" y="678"/>
                    </a:lnTo>
                    <a:lnTo>
                      <a:pt x="0" y="708"/>
                    </a:lnTo>
                    <a:lnTo>
                      <a:pt x="0" y="719"/>
                    </a:lnTo>
                    <a:lnTo>
                      <a:pt x="12" y="726"/>
                    </a:lnTo>
                    <a:lnTo>
                      <a:pt x="43" y="739"/>
                    </a:lnTo>
                    <a:lnTo>
                      <a:pt x="72" y="748"/>
                    </a:lnTo>
                    <a:lnTo>
                      <a:pt x="98" y="754"/>
                    </a:lnTo>
                    <a:lnTo>
                      <a:pt x="121" y="758"/>
                    </a:lnTo>
                    <a:lnTo>
                      <a:pt x="143" y="760"/>
                    </a:lnTo>
                    <a:lnTo>
                      <a:pt x="164" y="758"/>
                    </a:lnTo>
                    <a:lnTo>
                      <a:pt x="181" y="756"/>
                    </a:lnTo>
                    <a:lnTo>
                      <a:pt x="198" y="750"/>
                    </a:lnTo>
                    <a:lnTo>
                      <a:pt x="211" y="747"/>
                    </a:lnTo>
                    <a:lnTo>
                      <a:pt x="223" y="740"/>
                    </a:lnTo>
                    <a:lnTo>
                      <a:pt x="233" y="734"/>
                    </a:lnTo>
                    <a:lnTo>
                      <a:pt x="242" y="728"/>
                    </a:lnTo>
                    <a:lnTo>
                      <a:pt x="249" y="723"/>
                    </a:lnTo>
                    <a:lnTo>
                      <a:pt x="253" y="719"/>
                    </a:lnTo>
                    <a:lnTo>
                      <a:pt x="257" y="715"/>
                    </a:lnTo>
                    <a:lnTo>
                      <a:pt x="258" y="714"/>
                    </a:lnTo>
                    <a:lnTo>
                      <a:pt x="263" y="706"/>
                    </a:lnTo>
                    <a:lnTo>
                      <a:pt x="262" y="698"/>
                    </a:lnTo>
                    <a:lnTo>
                      <a:pt x="253" y="618"/>
                    </a:lnTo>
                    <a:lnTo>
                      <a:pt x="251" y="554"/>
                    </a:lnTo>
                    <a:lnTo>
                      <a:pt x="255" y="505"/>
                    </a:lnTo>
                    <a:lnTo>
                      <a:pt x="262" y="467"/>
                    </a:lnTo>
                    <a:lnTo>
                      <a:pt x="271" y="442"/>
                    </a:lnTo>
                    <a:lnTo>
                      <a:pt x="280" y="425"/>
                    </a:lnTo>
                    <a:lnTo>
                      <a:pt x="287" y="417"/>
                    </a:lnTo>
                    <a:lnTo>
                      <a:pt x="289" y="415"/>
                    </a:lnTo>
                    <a:lnTo>
                      <a:pt x="310" y="399"/>
                    </a:lnTo>
                    <a:lnTo>
                      <a:pt x="327" y="380"/>
                    </a:lnTo>
                    <a:lnTo>
                      <a:pt x="343" y="359"/>
                    </a:lnTo>
                    <a:lnTo>
                      <a:pt x="353" y="338"/>
                    </a:lnTo>
                    <a:lnTo>
                      <a:pt x="362" y="319"/>
                    </a:lnTo>
                    <a:lnTo>
                      <a:pt x="369" y="302"/>
                    </a:lnTo>
                    <a:lnTo>
                      <a:pt x="372" y="290"/>
                    </a:lnTo>
                    <a:lnTo>
                      <a:pt x="374" y="285"/>
                    </a:lnTo>
                    <a:lnTo>
                      <a:pt x="375" y="281"/>
                    </a:lnTo>
                    <a:lnTo>
                      <a:pt x="374" y="277"/>
                    </a:lnTo>
                    <a:lnTo>
                      <a:pt x="372" y="268"/>
                    </a:lnTo>
                    <a:lnTo>
                      <a:pt x="367" y="248"/>
                    </a:lnTo>
                    <a:lnTo>
                      <a:pt x="362" y="220"/>
                    </a:lnTo>
                    <a:lnTo>
                      <a:pt x="354" y="185"/>
                    </a:lnTo>
                    <a:lnTo>
                      <a:pt x="345" y="148"/>
                    </a:lnTo>
                    <a:lnTo>
                      <a:pt x="337" y="112"/>
                    </a:lnTo>
                    <a:lnTo>
                      <a:pt x="328" y="78"/>
                    </a:lnTo>
                    <a:lnTo>
                      <a:pt x="319" y="49"/>
                    </a:lnTo>
                    <a:lnTo>
                      <a:pt x="313" y="35"/>
                    </a:lnTo>
                    <a:lnTo>
                      <a:pt x="305" y="23"/>
                    </a:lnTo>
                    <a:lnTo>
                      <a:pt x="294" y="13"/>
                    </a:lnTo>
                    <a:lnTo>
                      <a:pt x="281" y="6"/>
                    </a:lnTo>
                    <a:lnTo>
                      <a:pt x="266" y="3"/>
                    </a:lnTo>
                    <a:lnTo>
                      <a:pt x="250" y="0"/>
                    </a:lnTo>
                    <a:lnTo>
                      <a:pt x="234" y="1"/>
                    </a:lnTo>
                    <a:lnTo>
                      <a:pt x="220" y="4"/>
                    </a:lnTo>
                    <a:lnTo>
                      <a:pt x="207" y="8"/>
                    </a:lnTo>
                    <a:lnTo>
                      <a:pt x="197" y="12"/>
                    </a:lnTo>
                    <a:lnTo>
                      <a:pt x="189" y="16"/>
                    </a:lnTo>
                    <a:lnTo>
                      <a:pt x="185" y="17"/>
                    </a:lnTo>
                    <a:close/>
                  </a:path>
                </a:pathLst>
              </a:custGeom>
              <a:solidFill>
                <a:srgbClr val="000000"/>
              </a:solidFill>
              <a:ln w="9525">
                <a:noFill/>
                <a:round/>
                <a:headEnd/>
                <a:tailEnd/>
              </a:ln>
            </p:spPr>
            <p:txBody>
              <a:bodyPr/>
              <a:lstStyle/>
              <a:p>
                <a:pPr rtl="0"/>
                <a:endParaRPr lang="en-US" sz="3800"/>
              </a:p>
            </p:txBody>
          </p:sp>
          <p:sp>
            <p:nvSpPr>
              <p:cNvPr id="41841" name="Freeform 881"/>
              <p:cNvSpPr>
                <a:spLocks/>
              </p:cNvSpPr>
              <p:nvPr/>
            </p:nvSpPr>
            <p:spPr bwMode="auto">
              <a:xfrm>
                <a:off x="438" y="2639"/>
                <a:ext cx="67" cy="156"/>
              </a:xfrm>
              <a:custGeom>
                <a:avLst/>
                <a:gdLst>
                  <a:gd name="T0" fmla="*/ 52 w 292"/>
                  <a:gd name="T1" fmla="*/ 1 h 679"/>
                  <a:gd name="T2" fmla="*/ 53 w 292"/>
                  <a:gd name="T3" fmla="*/ 1 h 679"/>
                  <a:gd name="T4" fmla="*/ 53 w 292"/>
                  <a:gd name="T5" fmla="*/ 2 h 679"/>
                  <a:gd name="T6" fmla="*/ 54 w 292"/>
                  <a:gd name="T7" fmla="*/ 3 h 679"/>
                  <a:gd name="T8" fmla="*/ 55 w 292"/>
                  <a:gd name="T9" fmla="*/ 5 h 679"/>
                  <a:gd name="T10" fmla="*/ 57 w 292"/>
                  <a:gd name="T11" fmla="*/ 11 h 679"/>
                  <a:gd name="T12" fmla="*/ 59 w 292"/>
                  <a:gd name="T13" fmla="*/ 18 h 679"/>
                  <a:gd name="T14" fmla="*/ 61 w 292"/>
                  <a:gd name="T15" fmla="*/ 26 h 679"/>
                  <a:gd name="T16" fmla="*/ 63 w 292"/>
                  <a:gd name="T17" fmla="*/ 33 h 679"/>
                  <a:gd name="T18" fmla="*/ 64 w 292"/>
                  <a:gd name="T19" fmla="*/ 40 h 679"/>
                  <a:gd name="T20" fmla="*/ 66 w 292"/>
                  <a:gd name="T21" fmla="*/ 47 h 679"/>
                  <a:gd name="T22" fmla="*/ 67 w 292"/>
                  <a:gd name="T23" fmla="*/ 52 h 679"/>
                  <a:gd name="T24" fmla="*/ 67 w 292"/>
                  <a:gd name="T25" fmla="*/ 55 h 679"/>
                  <a:gd name="T26" fmla="*/ 67 w 292"/>
                  <a:gd name="T27" fmla="*/ 57 h 679"/>
                  <a:gd name="T28" fmla="*/ 66 w 292"/>
                  <a:gd name="T29" fmla="*/ 60 h 679"/>
                  <a:gd name="T30" fmla="*/ 64 w 292"/>
                  <a:gd name="T31" fmla="*/ 62 h 679"/>
                  <a:gd name="T32" fmla="*/ 63 w 292"/>
                  <a:gd name="T33" fmla="*/ 66 h 679"/>
                  <a:gd name="T34" fmla="*/ 61 w 292"/>
                  <a:gd name="T35" fmla="*/ 69 h 679"/>
                  <a:gd name="T36" fmla="*/ 58 w 292"/>
                  <a:gd name="T37" fmla="*/ 73 h 679"/>
                  <a:gd name="T38" fmla="*/ 56 w 292"/>
                  <a:gd name="T39" fmla="*/ 76 h 679"/>
                  <a:gd name="T40" fmla="*/ 52 w 292"/>
                  <a:gd name="T41" fmla="*/ 78 h 679"/>
                  <a:gd name="T42" fmla="*/ 51 w 292"/>
                  <a:gd name="T43" fmla="*/ 79 h 679"/>
                  <a:gd name="T44" fmla="*/ 50 w 292"/>
                  <a:gd name="T45" fmla="*/ 81 h 679"/>
                  <a:gd name="T46" fmla="*/ 47 w 292"/>
                  <a:gd name="T47" fmla="*/ 83 h 679"/>
                  <a:gd name="T48" fmla="*/ 45 w 292"/>
                  <a:gd name="T49" fmla="*/ 87 h 679"/>
                  <a:gd name="T50" fmla="*/ 43 w 292"/>
                  <a:gd name="T51" fmla="*/ 93 h 679"/>
                  <a:gd name="T52" fmla="*/ 41 w 292"/>
                  <a:gd name="T53" fmla="*/ 100 h 679"/>
                  <a:gd name="T54" fmla="*/ 40 w 292"/>
                  <a:gd name="T55" fmla="*/ 110 h 679"/>
                  <a:gd name="T56" fmla="*/ 39 w 292"/>
                  <a:gd name="T57" fmla="*/ 122 h 679"/>
                  <a:gd name="T58" fmla="*/ 39 w 292"/>
                  <a:gd name="T59" fmla="*/ 128 h 679"/>
                  <a:gd name="T60" fmla="*/ 40 w 292"/>
                  <a:gd name="T61" fmla="*/ 135 h 679"/>
                  <a:gd name="T62" fmla="*/ 41 w 292"/>
                  <a:gd name="T63" fmla="*/ 142 h 679"/>
                  <a:gd name="T64" fmla="*/ 41 w 292"/>
                  <a:gd name="T65" fmla="*/ 150 h 679"/>
                  <a:gd name="T66" fmla="*/ 40 w 292"/>
                  <a:gd name="T67" fmla="*/ 152 h 679"/>
                  <a:gd name="T68" fmla="*/ 37 w 292"/>
                  <a:gd name="T69" fmla="*/ 153 h 679"/>
                  <a:gd name="T70" fmla="*/ 33 w 292"/>
                  <a:gd name="T71" fmla="*/ 155 h 679"/>
                  <a:gd name="T72" fmla="*/ 29 w 292"/>
                  <a:gd name="T73" fmla="*/ 156 h 679"/>
                  <a:gd name="T74" fmla="*/ 23 w 292"/>
                  <a:gd name="T75" fmla="*/ 156 h 679"/>
                  <a:gd name="T76" fmla="*/ 17 w 292"/>
                  <a:gd name="T77" fmla="*/ 156 h 679"/>
                  <a:gd name="T78" fmla="*/ 9 w 292"/>
                  <a:gd name="T79" fmla="*/ 154 h 679"/>
                  <a:gd name="T80" fmla="*/ 0 w 292"/>
                  <a:gd name="T81" fmla="*/ 150 h 679"/>
                  <a:gd name="T82" fmla="*/ 0 w 292"/>
                  <a:gd name="T83" fmla="*/ 140 h 679"/>
                  <a:gd name="T84" fmla="*/ 2 w 292"/>
                  <a:gd name="T85" fmla="*/ 124 h 679"/>
                  <a:gd name="T86" fmla="*/ 4 w 292"/>
                  <a:gd name="T87" fmla="*/ 103 h 679"/>
                  <a:gd name="T88" fmla="*/ 7 w 292"/>
                  <a:gd name="T89" fmla="*/ 81 h 679"/>
                  <a:gd name="T90" fmla="*/ 12 w 292"/>
                  <a:gd name="T91" fmla="*/ 58 h 679"/>
                  <a:gd name="T92" fmla="*/ 19 w 292"/>
                  <a:gd name="T93" fmla="*/ 36 h 679"/>
                  <a:gd name="T94" fmla="*/ 27 w 292"/>
                  <a:gd name="T95" fmla="*/ 17 h 679"/>
                  <a:gd name="T96" fmla="*/ 38 w 292"/>
                  <a:gd name="T97" fmla="*/ 3 h 679"/>
                  <a:gd name="T98" fmla="*/ 39 w 292"/>
                  <a:gd name="T99" fmla="*/ 2 h 679"/>
                  <a:gd name="T100" fmla="*/ 41 w 292"/>
                  <a:gd name="T101" fmla="*/ 2 h 679"/>
                  <a:gd name="T102" fmla="*/ 42 w 292"/>
                  <a:gd name="T103" fmla="*/ 1 h 679"/>
                  <a:gd name="T104" fmla="*/ 44 w 292"/>
                  <a:gd name="T105" fmla="*/ 0 h 679"/>
                  <a:gd name="T106" fmla="*/ 46 w 292"/>
                  <a:gd name="T107" fmla="*/ 0 h 679"/>
                  <a:gd name="T108" fmla="*/ 48 w 292"/>
                  <a:gd name="T109" fmla="*/ 0 h 679"/>
                  <a:gd name="T110" fmla="*/ 50 w 292"/>
                  <a:gd name="T111" fmla="*/ 0 h 679"/>
                  <a:gd name="T112" fmla="*/ 52 w 292"/>
                  <a:gd name="T113" fmla="*/ 1 h 6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2"/>
                  <a:gd name="T172" fmla="*/ 0 h 679"/>
                  <a:gd name="T173" fmla="*/ 292 w 292"/>
                  <a:gd name="T174" fmla="*/ 679 h 6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2" h="679">
                    <a:moveTo>
                      <a:pt x="225" y="3"/>
                    </a:moveTo>
                    <a:lnTo>
                      <a:pt x="229" y="5"/>
                    </a:lnTo>
                    <a:lnTo>
                      <a:pt x="233" y="8"/>
                    </a:lnTo>
                    <a:lnTo>
                      <a:pt x="236" y="15"/>
                    </a:lnTo>
                    <a:lnTo>
                      <a:pt x="240" y="22"/>
                    </a:lnTo>
                    <a:lnTo>
                      <a:pt x="248" y="47"/>
                    </a:lnTo>
                    <a:lnTo>
                      <a:pt x="256" y="77"/>
                    </a:lnTo>
                    <a:lnTo>
                      <a:pt x="264" y="111"/>
                    </a:lnTo>
                    <a:lnTo>
                      <a:pt x="273" y="145"/>
                    </a:lnTo>
                    <a:lnTo>
                      <a:pt x="279" y="176"/>
                    </a:lnTo>
                    <a:lnTo>
                      <a:pt x="286" y="204"/>
                    </a:lnTo>
                    <a:lnTo>
                      <a:pt x="290" y="227"/>
                    </a:lnTo>
                    <a:lnTo>
                      <a:pt x="292" y="240"/>
                    </a:lnTo>
                    <a:lnTo>
                      <a:pt x="290" y="247"/>
                    </a:lnTo>
                    <a:lnTo>
                      <a:pt x="286" y="259"/>
                    </a:lnTo>
                    <a:lnTo>
                      <a:pt x="281" y="272"/>
                    </a:lnTo>
                    <a:lnTo>
                      <a:pt x="274" y="288"/>
                    </a:lnTo>
                    <a:lnTo>
                      <a:pt x="265" y="302"/>
                    </a:lnTo>
                    <a:lnTo>
                      <a:pt x="253" y="318"/>
                    </a:lnTo>
                    <a:lnTo>
                      <a:pt x="242" y="331"/>
                    </a:lnTo>
                    <a:lnTo>
                      <a:pt x="227" y="341"/>
                    </a:lnTo>
                    <a:lnTo>
                      <a:pt x="223" y="344"/>
                    </a:lnTo>
                    <a:lnTo>
                      <a:pt x="216" y="351"/>
                    </a:lnTo>
                    <a:lnTo>
                      <a:pt x="207" y="363"/>
                    </a:lnTo>
                    <a:lnTo>
                      <a:pt x="196" y="380"/>
                    </a:lnTo>
                    <a:lnTo>
                      <a:pt x="187" y="405"/>
                    </a:lnTo>
                    <a:lnTo>
                      <a:pt x="178" y="437"/>
                    </a:lnTo>
                    <a:lnTo>
                      <a:pt x="173" y="479"/>
                    </a:lnTo>
                    <a:lnTo>
                      <a:pt x="170" y="530"/>
                    </a:lnTo>
                    <a:lnTo>
                      <a:pt x="171" y="557"/>
                    </a:lnTo>
                    <a:lnTo>
                      <a:pt x="173" y="587"/>
                    </a:lnTo>
                    <a:lnTo>
                      <a:pt x="177" y="619"/>
                    </a:lnTo>
                    <a:lnTo>
                      <a:pt x="180" y="655"/>
                    </a:lnTo>
                    <a:lnTo>
                      <a:pt x="173" y="661"/>
                    </a:lnTo>
                    <a:lnTo>
                      <a:pt x="161" y="668"/>
                    </a:lnTo>
                    <a:lnTo>
                      <a:pt x="145" y="674"/>
                    </a:lnTo>
                    <a:lnTo>
                      <a:pt x="126" y="678"/>
                    </a:lnTo>
                    <a:lnTo>
                      <a:pt x="101" y="679"/>
                    </a:lnTo>
                    <a:lnTo>
                      <a:pt x="72" y="677"/>
                    </a:lnTo>
                    <a:lnTo>
                      <a:pt x="39" y="669"/>
                    </a:lnTo>
                    <a:lnTo>
                      <a:pt x="0" y="655"/>
                    </a:lnTo>
                    <a:lnTo>
                      <a:pt x="2" y="609"/>
                    </a:lnTo>
                    <a:lnTo>
                      <a:pt x="7" y="539"/>
                    </a:lnTo>
                    <a:lnTo>
                      <a:pt x="17" y="450"/>
                    </a:lnTo>
                    <a:lnTo>
                      <a:pt x="32" y="353"/>
                    </a:lnTo>
                    <a:lnTo>
                      <a:pt x="53" y="251"/>
                    </a:lnTo>
                    <a:lnTo>
                      <a:pt x="82" y="156"/>
                    </a:lnTo>
                    <a:lnTo>
                      <a:pt x="118" y="73"/>
                    </a:lnTo>
                    <a:lnTo>
                      <a:pt x="165" y="11"/>
                    </a:lnTo>
                    <a:lnTo>
                      <a:pt x="170" y="8"/>
                    </a:lnTo>
                    <a:lnTo>
                      <a:pt x="177" y="7"/>
                    </a:lnTo>
                    <a:lnTo>
                      <a:pt x="184" y="4"/>
                    </a:lnTo>
                    <a:lnTo>
                      <a:pt x="192" y="2"/>
                    </a:lnTo>
                    <a:lnTo>
                      <a:pt x="201" y="0"/>
                    </a:lnTo>
                    <a:lnTo>
                      <a:pt x="209" y="0"/>
                    </a:lnTo>
                    <a:lnTo>
                      <a:pt x="217" y="0"/>
                    </a:lnTo>
                    <a:lnTo>
                      <a:pt x="225" y="3"/>
                    </a:lnTo>
                    <a:close/>
                  </a:path>
                </a:pathLst>
              </a:custGeom>
              <a:solidFill>
                <a:srgbClr val="C0C0C0"/>
              </a:solidFill>
              <a:ln w="9525">
                <a:noFill/>
                <a:round/>
                <a:headEnd/>
                <a:tailEnd/>
              </a:ln>
            </p:spPr>
            <p:txBody>
              <a:bodyPr/>
              <a:lstStyle/>
              <a:p>
                <a:pPr rtl="0"/>
                <a:endParaRPr lang="en-US" sz="3800"/>
              </a:p>
            </p:txBody>
          </p:sp>
          <p:sp>
            <p:nvSpPr>
              <p:cNvPr id="41842" name="Freeform 882"/>
              <p:cNvSpPr>
                <a:spLocks/>
              </p:cNvSpPr>
              <p:nvPr/>
            </p:nvSpPr>
            <p:spPr bwMode="auto">
              <a:xfrm>
                <a:off x="480" y="2612"/>
                <a:ext cx="18" cy="24"/>
              </a:xfrm>
              <a:custGeom>
                <a:avLst/>
                <a:gdLst>
                  <a:gd name="T0" fmla="*/ 0 w 82"/>
                  <a:gd name="T1" fmla="*/ 20 h 107"/>
                  <a:gd name="T2" fmla="*/ 8 w 82"/>
                  <a:gd name="T3" fmla="*/ 24 h 107"/>
                  <a:gd name="T4" fmla="*/ 9 w 82"/>
                  <a:gd name="T5" fmla="*/ 21 h 107"/>
                  <a:gd name="T6" fmla="*/ 11 w 82"/>
                  <a:gd name="T7" fmla="*/ 19 h 107"/>
                  <a:gd name="T8" fmla="*/ 12 w 82"/>
                  <a:gd name="T9" fmla="*/ 16 h 107"/>
                  <a:gd name="T10" fmla="*/ 13 w 82"/>
                  <a:gd name="T11" fmla="*/ 14 h 107"/>
                  <a:gd name="T12" fmla="*/ 15 w 82"/>
                  <a:gd name="T13" fmla="*/ 12 h 107"/>
                  <a:gd name="T14" fmla="*/ 16 w 82"/>
                  <a:gd name="T15" fmla="*/ 10 h 107"/>
                  <a:gd name="T16" fmla="*/ 17 w 82"/>
                  <a:gd name="T17" fmla="*/ 8 h 107"/>
                  <a:gd name="T18" fmla="*/ 18 w 82"/>
                  <a:gd name="T19" fmla="*/ 7 h 107"/>
                  <a:gd name="T20" fmla="*/ 13 w 82"/>
                  <a:gd name="T21" fmla="*/ 0 h 107"/>
                  <a:gd name="T22" fmla="*/ 11 w 82"/>
                  <a:gd name="T23" fmla="*/ 2 h 107"/>
                  <a:gd name="T24" fmla="*/ 9 w 82"/>
                  <a:gd name="T25" fmla="*/ 4 h 107"/>
                  <a:gd name="T26" fmla="*/ 7 w 82"/>
                  <a:gd name="T27" fmla="*/ 8 h 107"/>
                  <a:gd name="T28" fmla="*/ 5 w 82"/>
                  <a:gd name="T29" fmla="*/ 11 h 107"/>
                  <a:gd name="T30" fmla="*/ 3 w 82"/>
                  <a:gd name="T31" fmla="*/ 14 h 107"/>
                  <a:gd name="T32" fmla="*/ 2 w 82"/>
                  <a:gd name="T33" fmla="*/ 17 h 107"/>
                  <a:gd name="T34" fmla="*/ 1 w 82"/>
                  <a:gd name="T35" fmla="*/ 19 h 107"/>
                  <a:gd name="T36" fmla="*/ 0 w 82"/>
                  <a:gd name="T37" fmla="*/ 20 h 1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2"/>
                  <a:gd name="T58" fmla="*/ 0 h 107"/>
                  <a:gd name="T59" fmla="*/ 82 w 82"/>
                  <a:gd name="T60" fmla="*/ 107 h 10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2" h="107">
                    <a:moveTo>
                      <a:pt x="0" y="91"/>
                    </a:moveTo>
                    <a:lnTo>
                      <a:pt x="37" y="107"/>
                    </a:lnTo>
                    <a:lnTo>
                      <a:pt x="42" y="95"/>
                    </a:lnTo>
                    <a:lnTo>
                      <a:pt x="49" y="84"/>
                    </a:lnTo>
                    <a:lnTo>
                      <a:pt x="54" y="72"/>
                    </a:lnTo>
                    <a:lnTo>
                      <a:pt x="60" y="61"/>
                    </a:lnTo>
                    <a:lnTo>
                      <a:pt x="67" y="52"/>
                    </a:lnTo>
                    <a:lnTo>
                      <a:pt x="73" y="43"/>
                    </a:lnTo>
                    <a:lnTo>
                      <a:pt x="79" y="37"/>
                    </a:lnTo>
                    <a:lnTo>
                      <a:pt x="82" y="33"/>
                    </a:lnTo>
                    <a:lnTo>
                      <a:pt x="58" y="0"/>
                    </a:lnTo>
                    <a:lnTo>
                      <a:pt x="49" y="9"/>
                    </a:lnTo>
                    <a:lnTo>
                      <a:pt x="40" y="20"/>
                    </a:lnTo>
                    <a:lnTo>
                      <a:pt x="30" y="34"/>
                    </a:lnTo>
                    <a:lnTo>
                      <a:pt x="23" y="47"/>
                    </a:lnTo>
                    <a:lnTo>
                      <a:pt x="15" y="61"/>
                    </a:lnTo>
                    <a:lnTo>
                      <a:pt x="8" y="74"/>
                    </a:lnTo>
                    <a:lnTo>
                      <a:pt x="3" y="85"/>
                    </a:lnTo>
                    <a:lnTo>
                      <a:pt x="0" y="91"/>
                    </a:lnTo>
                    <a:close/>
                  </a:path>
                </a:pathLst>
              </a:custGeom>
              <a:solidFill>
                <a:srgbClr val="000000"/>
              </a:solidFill>
              <a:ln w="9525">
                <a:noFill/>
                <a:round/>
                <a:headEnd/>
                <a:tailEnd/>
              </a:ln>
            </p:spPr>
            <p:txBody>
              <a:bodyPr/>
              <a:lstStyle/>
              <a:p>
                <a:pPr rtl="0"/>
                <a:endParaRPr lang="en-US" sz="3800"/>
              </a:p>
            </p:txBody>
          </p:sp>
          <p:sp>
            <p:nvSpPr>
              <p:cNvPr id="41843" name="Freeform 883"/>
              <p:cNvSpPr>
                <a:spLocks/>
              </p:cNvSpPr>
              <p:nvPr/>
            </p:nvSpPr>
            <p:spPr bwMode="auto">
              <a:xfrm>
                <a:off x="586" y="2686"/>
                <a:ext cx="67" cy="65"/>
              </a:xfrm>
              <a:custGeom>
                <a:avLst/>
                <a:gdLst>
                  <a:gd name="T0" fmla="*/ 2 w 292"/>
                  <a:gd name="T1" fmla="*/ 2 h 284"/>
                  <a:gd name="T2" fmla="*/ 0 w 292"/>
                  <a:gd name="T3" fmla="*/ 3 h 284"/>
                  <a:gd name="T4" fmla="*/ 0 w 292"/>
                  <a:gd name="T5" fmla="*/ 5 h 284"/>
                  <a:gd name="T6" fmla="*/ 0 w 292"/>
                  <a:gd name="T7" fmla="*/ 8 h 284"/>
                  <a:gd name="T8" fmla="*/ 2 w 292"/>
                  <a:gd name="T9" fmla="*/ 9 h 284"/>
                  <a:gd name="T10" fmla="*/ 58 w 292"/>
                  <a:gd name="T11" fmla="*/ 64 h 284"/>
                  <a:gd name="T12" fmla="*/ 59 w 292"/>
                  <a:gd name="T13" fmla="*/ 65 h 284"/>
                  <a:gd name="T14" fmla="*/ 61 w 292"/>
                  <a:gd name="T15" fmla="*/ 65 h 284"/>
                  <a:gd name="T16" fmla="*/ 64 w 292"/>
                  <a:gd name="T17" fmla="*/ 65 h 284"/>
                  <a:gd name="T18" fmla="*/ 65 w 292"/>
                  <a:gd name="T19" fmla="*/ 64 h 284"/>
                  <a:gd name="T20" fmla="*/ 67 w 292"/>
                  <a:gd name="T21" fmla="*/ 62 h 284"/>
                  <a:gd name="T22" fmla="*/ 67 w 292"/>
                  <a:gd name="T23" fmla="*/ 60 h 284"/>
                  <a:gd name="T24" fmla="*/ 67 w 292"/>
                  <a:gd name="T25" fmla="*/ 58 h 284"/>
                  <a:gd name="T26" fmla="*/ 65 w 292"/>
                  <a:gd name="T27" fmla="*/ 56 h 284"/>
                  <a:gd name="T28" fmla="*/ 9 w 292"/>
                  <a:gd name="T29" fmla="*/ 2 h 284"/>
                  <a:gd name="T30" fmla="*/ 8 w 292"/>
                  <a:gd name="T31" fmla="*/ 0 h 284"/>
                  <a:gd name="T32" fmla="*/ 5 w 292"/>
                  <a:gd name="T33" fmla="*/ 0 h 284"/>
                  <a:gd name="T34" fmla="*/ 3 w 292"/>
                  <a:gd name="T35" fmla="*/ 0 h 284"/>
                  <a:gd name="T36" fmla="*/ 2 w 292"/>
                  <a:gd name="T37" fmla="*/ 2 h 2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2"/>
                  <a:gd name="T58" fmla="*/ 0 h 284"/>
                  <a:gd name="T59" fmla="*/ 292 w 292"/>
                  <a:gd name="T60" fmla="*/ 284 h 28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2" h="284">
                    <a:moveTo>
                      <a:pt x="7" y="7"/>
                    </a:moveTo>
                    <a:lnTo>
                      <a:pt x="1" y="15"/>
                    </a:lnTo>
                    <a:lnTo>
                      <a:pt x="0" y="24"/>
                    </a:lnTo>
                    <a:lnTo>
                      <a:pt x="1" y="33"/>
                    </a:lnTo>
                    <a:lnTo>
                      <a:pt x="7" y="41"/>
                    </a:lnTo>
                    <a:lnTo>
                      <a:pt x="251" y="278"/>
                    </a:lnTo>
                    <a:lnTo>
                      <a:pt x="259" y="283"/>
                    </a:lnTo>
                    <a:lnTo>
                      <a:pt x="268" y="284"/>
                    </a:lnTo>
                    <a:lnTo>
                      <a:pt x="277" y="283"/>
                    </a:lnTo>
                    <a:lnTo>
                      <a:pt x="285" y="278"/>
                    </a:lnTo>
                    <a:lnTo>
                      <a:pt x="290" y="270"/>
                    </a:lnTo>
                    <a:lnTo>
                      <a:pt x="292" y="261"/>
                    </a:lnTo>
                    <a:lnTo>
                      <a:pt x="290" y="252"/>
                    </a:lnTo>
                    <a:lnTo>
                      <a:pt x="285" y="244"/>
                    </a:lnTo>
                    <a:lnTo>
                      <a:pt x="40" y="7"/>
                    </a:lnTo>
                    <a:lnTo>
                      <a:pt x="33" y="2"/>
                    </a:lnTo>
                    <a:lnTo>
                      <a:pt x="23" y="0"/>
                    </a:lnTo>
                    <a:lnTo>
                      <a:pt x="14" y="2"/>
                    </a:lnTo>
                    <a:lnTo>
                      <a:pt x="7" y="7"/>
                    </a:lnTo>
                    <a:close/>
                  </a:path>
                </a:pathLst>
              </a:custGeom>
              <a:solidFill>
                <a:srgbClr val="000000"/>
              </a:solidFill>
              <a:ln w="9525">
                <a:noFill/>
                <a:round/>
                <a:headEnd/>
                <a:tailEnd/>
              </a:ln>
            </p:spPr>
            <p:txBody>
              <a:bodyPr/>
              <a:lstStyle/>
              <a:p>
                <a:pPr rtl="0"/>
                <a:endParaRPr lang="en-US" sz="3800"/>
              </a:p>
            </p:txBody>
          </p:sp>
          <p:sp>
            <p:nvSpPr>
              <p:cNvPr id="41844" name="Freeform 884"/>
              <p:cNvSpPr>
                <a:spLocks/>
              </p:cNvSpPr>
              <p:nvPr/>
            </p:nvSpPr>
            <p:spPr bwMode="auto">
              <a:xfrm>
                <a:off x="477" y="2675"/>
                <a:ext cx="147" cy="82"/>
              </a:xfrm>
              <a:custGeom>
                <a:avLst/>
                <a:gdLst>
                  <a:gd name="T0" fmla="*/ 2 w 640"/>
                  <a:gd name="T1" fmla="*/ 1 h 359"/>
                  <a:gd name="T2" fmla="*/ 0 w 640"/>
                  <a:gd name="T3" fmla="*/ 4 h 359"/>
                  <a:gd name="T4" fmla="*/ 0 w 640"/>
                  <a:gd name="T5" fmla="*/ 7 h 359"/>
                  <a:gd name="T6" fmla="*/ 2 w 640"/>
                  <a:gd name="T7" fmla="*/ 11 h 359"/>
                  <a:gd name="T8" fmla="*/ 5 w 640"/>
                  <a:gd name="T9" fmla="*/ 18 h 359"/>
                  <a:gd name="T10" fmla="*/ 9 w 640"/>
                  <a:gd name="T11" fmla="*/ 27 h 359"/>
                  <a:gd name="T12" fmla="*/ 16 w 640"/>
                  <a:gd name="T13" fmla="*/ 37 h 359"/>
                  <a:gd name="T14" fmla="*/ 24 w 640"/>
                  <a:gd name="T15" fmla="*/ 48 h 359"/>
                  <a:gd name="T16" fmla="*/ 35 w 640"/>
                  <a:gd name="T17" fmla="*/ 58 h 359"/>
                  <a:gd name="T18" fmla="*/ 47 w 640"/>
                  <a:gd name="T19" fmla="*/ 67 h 359"/>
                  <a:gd name="T20" fmla="*/ 59 w 640"/>
                  <a:gd name="T21" fmla="*/ 74 h 359"/>
                  <a:gd name="T22" fmla="*/ 69 w 640"/>
                  <a:gd name="T23" fmla="*/ 77 h 359"/>
                  <a:gd name="T24" fmla="*/ 79 w 640"/>
                  <a:gd name="T25" fmla="*/ 80 h 359"/>
                  <a:gd name="T26" fmla="*/ 90 w 640"/>
                  <a:gd name="T27" fmla="*/ 82 h 359"/>
                  <a:gd name="T28" fmla="*/ 102 w 640"/>
                  <a:gd name="T29" fmla="*/ 82 h 359"/>
                  <a:gd name="T30" fmla="*/ 113 w 640"/>
                  <a:gd name="T31" fmla="*/ 81 h 359"/>
                  <a:gd name="T32" fmla="*/ 125 w 640"/>
                  <a:gd name="T33" fmla="*/ 79 h 359"/>
                  <a:gd name="T34" fmla="*/ 138 w 640"/>
                  <a:gd name="T35" fmla="*/ 76 h 359"/>
                  <a:gd name="T36" fmla="*/ 146 w 640"/>
                  <a:gd name="T37" fmla="*/ 73 h 359"/>
                  <a:gd name="T38" fmla="*/ 147 w 640"/>
                  <a:gd name="T39" fmla="*/ 70 h 359"/>
                  <a:gd name="T40" fmla="*/ 146 w 640"/>
                  <a:gd name="T41" fmla="*/ 67 h 359"/>
                  <a:gd name="T42" fmla="*/ 143 w 640"/>
                  <a:gd name="T43" fmla="*/ 66 h 359"/>
                  <a:gd name="T44" fmla="*/ 135 w 640"/>
                  <a:gd name="T45" fmla="*/ 67 h 359"/>
                  <a:gd name="T46" fmla="*/ 124 w 640"/>
                  <a:gd name="T47" fmla="*/ 70 h 359"/>
                  <a:gd name="T48" fmla="*/ 113 w 640"/>
                  <a:gd name="T49" fmla="*/ 72 h 359"/>
                  <a:gd name="T50" fmla="*/ 102 w 640"/>
                  <a:gd name="T51" fmla="*/ 73 h 359"/>
                  <a:gd name="T52" fmla="*/ 91 w 640"/>
                  <a:gd name="T53" fmla="*/ 73 h 359"/>
                  <a:gd name="T54" fmla="*/ 82 w 640"/>
                  <a:gd name="T55" fmla="*/ 71 h 359"/>
                  <a:gd name="T56" fmla="*/ 72 w 640"/>
                  <a:gd name="T57" fmla="*/ 69 h 359"/>
                  <a:gd name="T58" fmla="*/ 63 w 640"/>
                  <a:gd name="T59" fmla="*/ 66 h 359"/>
                  <a:gd name="T60" fmla="*/ 52 w 640"/>
                  <a:gd name="T61" fmla="*/ 60 h 359"/>
                  <a:gd name="T62" fmla="*/ 41 w 640"/>
                  <a:gd name="T63" fmla="*/ 51 h 359"/>
                  <a:gd name="T64" fmla="*/ 31 w 640"/>
                  <a:gd name="T65" fmla="*/ 41 h 359"/>
                  <a:gd name="T66" fmla="*/ 23 w 640"/>
                  <a:gd name="T67" fmla="*/ 31 h 359"/>
                  <a:gd name="T68" fmla="*/ 17 w 640"/>
                  <a:gd name="T69" fmla="*/ 22 h 359"/>
                  <a:gd name="T70" fmla="*/ 13 w 640"/>
                  <a:gd name="T71" fmla="*/ 14 h 359"/>
                  <a:gd name="T72" fmla="*/ 10 w 640"/>
                  <a:gd name="T73" fmla="*/ 7 h 359"/>
                  <a:gd name="T74" fmla="*/ 9 w 640"/>
                  <a:gd name="T75" fmla="*/ 4 h 359"/>
                  <a:gd name="T76" fmla="*/ 8 w 640"/>
                  <a:gd name="T77" fmla="*/ 2 h 359"/>
                  <a:gd name="T78" fmla="*/ 5 w 640"/>
                  <a:gd name="T79" fmla="*/ 0 h 3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40"/>
                  <a:gd name="T121" fmla="*/ 0 h 359"/>
                  <a:gd name="T122" fmla="*/ 640 w 640"/>
                  <a:gd name="T123" fmla="*/ 359 h 35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40" h="359">
                    <a:moveTo>
                      <a:pt x="14" y="1"/>
                    </a:moveTo>
                    <a:lnTo>
                      <a:pt x="8" y="5"/>
                    </a:lnTo>
                    <a:lnTo>
                      <a:pt x="2" y="10"/>
                    </a:lnTo>
                    <a:lnTo>
                      <a:pt x="0" y="18"/>
                    </a:lnTo>
                    <a:lnTo>
                      <a:pt x="0" y="26"/>
                    </a:lnTo>
                    <a:lnTo>
                      <a:pt x="1" y="30"/>
                    </a:lnTo>
                    <a:lnTo>
                      <a:pt x="4" y="36"/>
                    </a:lnTo>
                    <a:lnTo>
                      <a:pt x="8" y="48"/>
                    </a:lnTo>
                    <a:lnTo>
                      <a:pt x="13" y="61"/>
                    </a:lnTo>
                    <a:lnTo>
                      <a:pt x="21" y="78"/>
                    </a:lnTo>
                    <a:lnTo>
                      <a:pt x="30" y="96"/>
                    </a:lnTo>
                    <a:lnTo>
                      <a:pt x="41" y="117"/>
                    </a:lnTo>
                    <a:lnTo>
                      <a:pt x="54" y="138"/>
                    </a:lnTo>
                    <a:lnTo>
                      <a:pt x="69" y="161"/>
                    </a:lnTo>
                    <a:lnTo>
                      <a:pt x="86" y="184"/>
                    </a:lnTo>
                    <a:lnTo>
                      <a:pt x="105" y="208"/>
                    </a:lnTo>
                    <a:lnTo>
                      <a:pt x="126" y="231"/>
                    </a:lnTo>
                    <a:lnTo>
                      <a:pt x="151" y="253"/>
                    </a:lnTo>
                    <a:lnTo>
                      <a:pt x="177" y="275"/>
                    </a:lnTo>
                    <a:lnTo>
                      <a:pt x="205" y="295"/>
                    </a:lnTo>
                    <a:lnTo>
                      <a:pt x="237" y="313"/>
                    </a:lnTo>
                    <a:lnTo>
                      <a:pt x="257" y="324"/>
                    </a:lnTo>
                    <a:lnTo>
                      <a:pt x="280" y="333"/>
                    </a:lnTo>
                    <a:lnTo>
                      <a:pt x="300" y="339"/>
                    </a:lnTo>
                    <a:lnTo>
                      <a:pt x="324" y="346"/>
                    </a:lnTo>
                    <a:lnTo>
                      <a:pt x="346" y="351"/>
                    </a:lnTo>
                    <a:lnTo>
                      <a:pt x="369" y="355"/>
                    </a:lnTo>
                    <a:lnTo>
                      <a:pt x="393" y="357"/>
                    </a:lnTo>
                    <a:lnTo>
                      <a:pt x="418" y="359"/>
                    </a:lnTo>
                    <a:lnTo>
                      <a:pt x="442" y="359"/>
                    </a:lnTo>
                    <a:lnTo>
                      <a:pt x="467" y="357"/>
                    </a:lnTo>
                    <a:lnTo>
                      <a:pt x="493" y="356"/>
                    </a:lnTo>
                    <a:lnTo>
                      <a:pt x="519" y="352"/>
                    </a:lnTo>
                    <a:lnTo>
                      <a:pt x="545" y="347"/>
                    </a:lnTo>
                    <a:lnTo>
                      <a:pt x="572" y="341"/>
                    </a:lnTo>
                    <a:lnTo>
                      <a:pt x="600" y="334"/>
                    </a:lnTo>
                    <a:lnTo>
                      <a:pt x="627" y="325"/>
                    </a:lnTo>
                    <a:lnTo>
                      <a:pt x="634" y="321"/>
                    </a:lnTo>
                    <a:lnTo>
                      <a:pt x="639" y="316"/>
                    </a:lnTo>
                    <a:lnTo>
                      <a:pt x="640" y="308"/>
                    </a:lnTo>
                    <a:lnTo>
                      <a:pt x="640" y="300"/>
                    </a:lnTo>
                    <a:lnTo>
                      <a:pt x="636" y="294"/>
                    </a:lnTo>
                    <a:lnTo>
                      <a:pt x="630" y="288"/>
                    </a:lnTo>
                    <a:lnTo>
                      <a:pt x="623" y="287"/>
                    </a:lnTo>
                    <a:lnTo>
                      <a:pt x="615" y="287"/>
                    </a:lnTo>
                    <a:lnTo>
                      <a:pt x="589" y="295"/>
                    </a:lnTo>
                    <a:lnTo>
                      <a:pt x="565" y="303"/>
                    </a:lnTo>
                    <a:lnTo>
                      <a:pt x="539" y="308"/>
                    </a:lnTo>
                    <a:lnTo>
                      <a:pt x="514" y="313"/>
                    </a:lnTo>
                    <a:lnTo>
                      <a:pt x="490" y="316"/>
                    </a:lnTo>
                    <a:lnTo>
                      <a:pt x="467" y="318"/>
                    </a:lnTo>
                    <a:lnTo>
                      <a:pt x="444" y="320"/>
                    </a:lnTo>
                    <a:lnTo>
                      <a:pt x="420" y="320"/>
                    </a:lnTo>
                    <a:lnTo>
                      <a:pt x="398" y="318"/>
                    </a:lnTo>
                    <a:lnTo>
                      <a:pt x="377" y="316"/>
                    </a:lnTo>
                    <a:lnTo>
                      <a:pt x="355" y="313"/>
                    </a:lnTo>
                    <a:lnTo>
                      <a:pt x="334" y="308"/>
                    </a:lnTo>
                    <a:lnTo>
                      <a:pt x="315" y="303"/>
                    </a:lnTo>
                    <a:lnTo>
                      <a:pt x="294" y="295"/>
                    </a:lnTo>
                    <a:lnTo>
                      <a:pt x="274" y="287"/>
                    </a:lnTo>
                    <a:lnTo>
                      <a:pt x="256" y="278"/>
                    </a:lnTo>
                    <a:lnTo>
                      <a:pt x="228" y="261"/>
                    </a:lnTo>
                    <a:lnTo>
                      <a:pt x="200" y="243"/>
                    </a:lnTo>
                    <a:lnTo>
                      <a:pt x="177" y="223"/>
                    </a:lnTo>
                    <a:lnTo>
                      <a:pt x="155" y="201"/>
                    </a:lnTo>
                    <a:lnTo>
                      <a:pt x="134" y="181"/>
                    </a:lnTo>
                    <a:lnTo>
                      <a:pt x="117" y="158"/>
                    </a:lnTo>
                    <a:lnTo>
                      <a:pt x="101" y="136"/>
                    </a:lnTo>
                    <a:lnTo>
                      <a:pt x="87" y="116"/>
                    </a:lnTo>
                    <a:lnTo>
                      <a:pt x="75" y="95"/>
                    </a:lnTo>
                    <a:lnTo>
                      <a:pt x="65" y="76"/>
                    </a:lnTo>
                    <a:lnTo>
                      <a:pt x="57" y="60"/>
                    </a:lnTo>
                    <a:lnTo>
                      <a:pt x="51" y="44"/>
                    </a:lnTo>
                    <a:lnTo>
                      <a:pt x="45" y="32"/>
                    </a:lnTo>
                    <a:lnTo>
                      <a:pt x="41" y="22"/>
                    </a:lnTo>
                    <a:lnTo>
                      <a:pt x="40" y="17"/>
                    </a:lnTo>
                    <a:lnTo>
                      <a:pt x="39" y="14"/>
                    </a:lnTo>
                    <a:lnTo>
                      <a:pt x="35" y="8"/>
                    </a:lnTo>
                    <a:lnTo>
                      <a:pt x="28" y="2"/>
                    </a:lnTo>
                    <a:lnTo>
                      <a:pt x="22" y="0"/>
                    </a:lnTo>
                    <a:lnTo>
                      <a:pt x="14" y="1"/>
                    </a:lnTo>
                    <a:close/>
                  </a:path>
                </a:pathLst>
              </a:custGeom>
              <a:solidFill>
                <a:srgbClr val="000000"/>
              </a:solidFill>
              <a:ln w="9525">
                <a:noFill/>
                <a:round/>
                <a:headEnd/>
                <a:tailEnd/>
              </a:ln>
            </p:spPr>
            <p:txBody>
              <a:bodyPr/>
              <a:lstStyle/>
              <a:p>
                <a:pPr rtl="0"/>
                <a:endParaRPr lang="en-US" sz="3800"/>
              </a:p>
            </p:txBody>
          </p:sp>
          <p:sp>
            <p:nvSpPr>
              <p:cNvPr id="41845" name="Freeform 885"/>
              <p:cNvSpPr>
                <a:spLocks/>
              </p:cNvSpPr>
              <p:nvPr/>
            </p:nvSpPr>
            <p:spPr bwMode="auto">
              <a:xfrm>
                <a:off x="608" y="2720"/>
                <a:ext cx="44" cy="37"/>
              </a:xfrm>
              <a:custGeom>
                <a:avLst/>
                <a:gdLst>
                  <a:gd name="T0" fmla="*/ 20 w 194"/>
                  <a:gd name="T1" fmla="*/ 1 h 165"/>
                  <a:gd name="T2" fmla="*/ 16 w 194"/>
                  <a:gd name="T3" fmla="*/ 2 h 165"/>
                  <a:gd name="T4" fmla="*/ 13 w 194"/>
                  <a:gd name="T5" fmla="*/ 3 h 165"/>
                  <a:gd name="T6" fmla="*/ 11 w 194"/>
                  <a:gd name="T7" fmla="*/ 4 h 165"/>
                  <a:gd name="T8" fmla="*/ 8 w 194"/>
                  <a:gd name="T9" fmla="*/ 5 h 165"/>
                  <a:gd name="T10" fmla="*/ 6 w 194"/>
                  <a:gd name="T11" fmla="*/ 7 h 165"/>
                  <a:gd name="T12" fmla="*/ 5 w 194"/>
                  <a:gd name="T13" fmla="*/ 8 h 165"/>
                  <a:gd name="T14" fmla="*/ 3 w 194"/>
                  <a:gd name="T15" fmla="*/ 10 h 165"/>
                  <a:gd name="T16" fmla="*/ 2 w 194"/>
                  <a:gd name="T17" fmla="*/ 12 h 165"/>
                  <a:gd name="T18" fmla="*/ 1 w 194"/>
                  <a:gd name="T19" fmla="*/ 14 h 165"/>
                  <a:gd name="T20" fmla="*/ 1 w 194"/>
                  <a:gd name="T21" fmla="*/ 16 h 165"/>
                  <a:gd name="T22" fmla="*/ 0 w 194"/>
                  <a:gd name="T23" fmla="*/ 18 h 165"/>
                  <a:gd name="T24" fmla="*/ 0 w 194"/>
                  <a:gd name="T25" fmla="*/ 20 h 165"/>
                  <a:gd name="T26" fmla="*/ 0 w 194"/>
                  <a:gd name="T27" fmla="*/ 24 h 165"/>
                  <a:gd name="T28" fmla="*/ 2 w 194"/>
                  <a:gd name="T29" fmla="*/ 27 h 165"/>
                  <a:gd name="T30" fmla="*/ 2 w 194"/>
                  <a:gd name="T31" fmla="*/ 30 h 165"/>
                  <a:gd name="T32" fmla="*/ 3 w 194"/>
                  <a:gd name="T33" fmla="*/ 31 h 165"/>
                  <a:gd name="T34" fmla="*/ 3 w 194"/>
                  <a:gd name="T35" fmla="*/ 31 h 165"/>
                  <a:gd name="T36" fmla="*/ 4 w 194"/>
                  <a:gd name="T37" fmla="*/ 31 h 165"/>
                  <a:gd name="T38" fmla="*/ 4 w 194"/>
                  <a:gd name="T39" fmla="*/ 32 h 165"/>
                  <a:gd name="T40" fmla="*/ 4 w 194"/>
                  <a:gd name="T41" fmla="*/ 32 h 165"/>
                  <a:gd name="T42" fmla="*/ 7 w 194"/>
                  <a:gd name="T43" fmla="*/ 35 h 165"/>
                  <a:gd name="T44" fmla="*/ 11 w 194"/>
                  <a:gd name="T45" fmla="*/ 36 h 165"/>
                  <a:gd name="T46" fmla="*/ 15 w 194"/>
                  <a:gd name="T47" fmla="*/ 37 h 165"/>
                  <a:gd name="T48" fmla="*/ 20 w 194"/>
                  <a:gd name="T49" fmla="*/ 37 h 165"/>
                  <a:gd name="T50" fmla="*/ 24 w 194"/>
                  <a:gd name="T51" fmla="*/ 37 h 165"/>
                  <a:gd name="T52" fmla="*/ 28 w 194"/>
                  <a:gd name="T53" fmla="*/ 36 h 165"/>
                  <a:gd name="T54" fmla="*/ 31 w 194"/>
                  <a:gd name="T55" fmla="*/ 35 h 165"/>
                  <a:gd name="T56" fmla="*/ 33 w 194"/>
                  <a:gd name="T57" fmla="*/ 35 h 165"/>
                  <a:gd name="T58" fmla="*/ 33 w 194"/>
                  <a:gd name="T59" fmla="*/ 35 h 165"/>
                  <a:gd name="T60" fmla="*/ 34 w 194"/>
                  <a:gd name="T61" fmla="*/ 34 h 165"/>
                  <a:gd name="T62" fmla="*/ 34 w 194"/>
                  <a:gd name="T63" fmla="*/ 34 h 165"/>
                  <a:gd name="T64" fmla="*/ 34 w 194"/>
                  <a:gd name="T65" fmla="*/ 34 h 165"/>
                  <a:gd name="T66" fmla="*/ 36 w 194"/>
                  <a:gd name="T67" fmla="*/ 32 h 165"/>
                  <a:gd name="T68" fmla="*/ 37 w 194"/>
                  <a:gd name="T69" fmla="*/ 30 h 165"/>
                  <a:gd name="T70" fmla="*/ 38 w 194"/>
                  <a:gd name="T71" fmla="*/ 28 h 165"/>
                  <a:gd name="T72" fmla="*/ 38 w 194"/>
                  <a:gd name="T73" fmla="*/ 26 h 165"/>
                  <a:gd name="T74" fmla="*/ 38 w 194"/>
                  <a:gd name="T75" fmla="*/ 25 h 165"/>
                  <a:gd name="T76" fmla="*/ 38 w 194"/>
                  <a:gd name="T77" fmla="*/ 24 h 165"/>
                  <a:gd name="T78" fmla="*/ 38 w 194"/>
                  <a:gd name="T79" fmla="*/ 23 h 165"/>
                  <a:gd name="T80" fmla="*/ 38 w 194"/>
                  <a:gd name="T81" fmla="*/ 22 h 165"/>
                  <a:gd name="T82" fmla="*/ 39 w 194"/>
                  <a:gd name="T83" fmla="*/ 21 h 165"/>
                  <a:gd name="T84" fmla="*/ 41 w 194"/>
                  <a:gd name="T85" fmla="*/ 20 h 165"/>
                  <a:gd name="T86" fmla="*/ 42 w 194"/>
                  <a:gd name="T87" fmla="*/ 19 h 165"/>
                  <a:gd name="T88" fmla="*/ 43 w 194"/>
                  <a:gd name="T89" fmla="*/ 18 h 165"/>
                  <a:gd name="T90" fmla="*/ 43 w 194"/>
                  <a:gd name="T91" fmla="*/ 17 h 165"/>
                  <a:gd name="T92" fmla="*/ 44 w 194"/>
                  <a:gd name="T93" fmla="*/ 16 h 165"/>
                  <a:gd name="T94" fmla="*/ 44 w 194"/>
                  <a:gd name="T95" fmla="*/ 15 h 165"/>
                  <a:gd name="T96" fmla="*/ 44 w 194"/>
                  <a:gd name="T97" fmla="*/ 14 h 165"/>
                  <a:gd name="T98" fmla="*/ 44 w 194"/>
                  <a:gd name="T99" fmla="*/ 13 h 165"/>
                  <a:gd name="T100" fmla="*/ 44 w 194"/>
                  <a:gd name="T101" fmla="*/ 12 h 165"/>
                  <a:gd name="T102" fmla="*/ 43 w 194"/>
                  <a:gd name="T103" fmla="*/ 11 h 165"/>
                  <a:gd name="T104" fmla="*/ 43 w 194"/>
                  <a:gd name="T105" fmla="*/ 10 h 165"/>
                  <a:gd name="T106" fmla="*/ 41 w 194"/>
                  <a:gd name="T107" fmla="*/ 6 h 165"/>
                  <a:gd name="T108" fmla="*/ 38 w 194"/>
                  <a:gd name="T109" fmla="*/ 3 h 165"/>
                  <a:gd name="T110" fmla="*/ 35 w 194"/>
                  <a:gd name="T111" fmla="*/ 2 h 165"/>
                  <a:gd name="T112" fmla="*/ 32 w 194"/>
                  <a:gd name="T113" fmla="*/ 1 h 165"/>
                  <a:gd name="T114" fmla="*/ 28 w 194"/>
                  <a:gd name="T115" fmla="*/ 0 h 165"/>
                  <a:gd name="T116" fmla="*/ 25 w 194"/>
                  <a:gd name="T117" fmla="*/ 0 h 165"/>
                  <a:gd name="T118" fmla="*/ 22 w 194"/>
                  <a:gd name="T119" fmla="*/ 1 h 165"/>
                  <a:gd name="T120" fmla="*/ 20 w 194"/>
                  <a:gd name="T121" fmla="*/ 1 h 1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4"/>
                  <a:gd name="T184" fmla="*/ 0 h 165"/>
                  <a:gd name="T185" fmla="*/ 194 w 194"/>
                  <a:gd name="T186" fmla="*/ 165 h 16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4" h="165">
                    <a:moveTo>
                      <a:pt x="86" y="5"/>
                    </a:moveTo>
                    <a:lnTo>
                      <a:pt x="72" y="8"/>
                    </a:lnTo>
                    <a:lnTo>
                      <a:pt x="59" y="12"/>
                    </a:lnTo>
                    <a:lnTo>
                      <a:pt x="47" y="17"/>
                    </a:lnTo>
                    <a:lnTo>
                      <a:pt x="37" y="22"/>
                    </a:lnTo>
                    <a:lnTo>
                      <a:pt x="27" y="29"/>
                    </a:lnTo>
                    <a:lnTo>
                      <a:pt x="20" y="37"/>
                    </a:lnTo>
                    <a:lnTo>
                      <a:pt x="13" y="44"/>
                    </a:lnTo>
                    <a:lnTo>
                      <a:pt x="8" y="53"/>
                    </a:lnTo>
                    <a:lnTo>
                      <a:pt x="4" y="63"/>
                    </a:lnTo>
                    <a:lnTo>
                      <a:pt x="3" y="70"/>
                    </a:lnTo>
                    <a:lnTo>
                      <a:pt x="0" y="79"/>
                    </a:lnTo>
                    <a:lnTo>
                      <a:pt x="0" y="87"/>
                    </a:lnTo>
                    <a:lnTo>
                      <a:pt x="1" y="106"/>
                    </a:lnTo>
                    <a:lnTo>
                      <a:pt x="7" y="121"/>
                    </a:lnTo>
                    <a:lnTo>
                      <a:pt x="10" y="133"/>
                    </a:lnTo>
                    <a:lnTo>
                      <a:pt x="14" y="138"/>
                    </a:lnTo>
                    <a:lnTo>
                      <a:pt x="14" y="139"/>
                    </a:lnTo>
                    <a:lnTo>
                      <a:pt x="16" y="139"/>
                    </a:lnTo>
                    <a:lnTo>
                      <a:pt x="16" y="141"/>
                    </a:lnTo>
                    <a:lnTo>
                      <a:pt x="16" y="142"/>
                    </a:lnTo>
                    <a:lnTo>
                      <a:pt x="31" y="155"/>
                    </a:lnTo>
                    <a:lnTo>
                      <a:pt x="48" y="161"/>
                    </a:lnTo>
                    <a:lnTo>
                      <a:pt x="68" y="165"/>
                    </a:lnTo>
                    <a:lnTo>
                      <a:pt x="89" y="165"/>
                    </a:lnTo>
                    <a:lnTo>
                      <a:pt x="107" y="163"/>
                    </a:lnTo>
                    <a:lnTo>
                      <a:pt x="124" y="160"/>
                    </a:lnTo>
                    <a:lnTo>
                      <a:pt x="137" y="156"/>
                    </a:lnTo>
                    <a:lnTo>
                      <a:pt x="145" y="154"/>
                    </a:lnTo>
                    <a:lnTo>
                      <a:pt x="147" y="154"/>
                    </a:lnTo>
                    <a:lnTo>
                      <a:pt x="148" y="152"/>
                    </a:lnTo>
                    <a:lnTo>
                      <a:pt x="151" y="152"/>
                    </a:lnTo>
                    <a:lnTo>
                      <a:pt x="152" y="151"/>
                    </a:lnTo>
                    <a:lnTo>
                      <a:pt x="160" y="143"/>
                    </a:lnTo>
                    <a:lnTo>
                      <a:pt x="165" y="134"/>
                    </a:lnTo>
                    <a:lnTo>
                      <a:pt x="168" y="125"/>
                    </a:lnTo>
                    <a:lnTo>
                      <a:pt x="169" y="115"/>
                    </a:lnTo>
                    <a:lnTo>
                      <a:pt x="169" y="111"/>
                    </a:lnTo>
                    <a:lnTo>
                      <a:pt x="168" y="106"/>
                    </a:lnTo>
                    <a:lnTo>
                      <a:pt x="168" y="102"/>
                    </a:lnTo>
                    <a:lnTo>
                      <a:pt x="167" y="96"/>
                    </a:lnTo>
                    <a:lnTo>
                      <a:pt x="174" y="94"/>
                    </a:lnTo>
                    <a:lnTo>
                      <a:pt x="181" y="90"/>
                    </a:lnTo>
                    <a:lnTo>
                      <a:pt x="186" y="86"/>
                    </a:lnTo>
                    <a:lnTo>
                      <a:pt x="189" y="81"/>
                    </a:lnTo>
                    <a:lnTo>
                      <a:pt x="191" y="77"/>
                    </a:lnTo>
                    <a:lnTo>
                      <a:pt x="193" y="72"/>
                    </a:lnTo>
                    <a:lnTo>
                      <a:pt x="194" y="68"/>
                    </a:lnTo>
                    <a:lnTo>
                      <a:pt x="194" y="63"/>
                    </a:lnTo>
                    <a:lnTo>
                      <a:pt x="194" y="57"/>
                    </a:lnTo>
                    <a:lnTo>
                      <a:pt x="193" y="52"/>
                    </a:lnTo>
                    <a:lnTo>
                      <a:pt x="191" y="47"/>
                    </a:lnTo>
                    <a:lnTo>
                      <a:pt x="190" y="43"/>
                    </a:lnTo>
                    <a:lnTo>
                      <a:pt x="181" y="27"/>
                    </a:lnTo>
                    <a:lnTo>
                      <a:pt x="168" y="14"/>
                    </a:lnTo>
                    <a:lnTo>
                      <a:pt x="155" y="7"/>
                    </a:lnTo>
                    <a:lnTo>
                      <a:pt x="141" y="3"/>
                    </a:lnTo>
                    <a:lnTo>
                      <a:pt x="125" y="0"/>
                    </a:lnTo>
                    <a:lnTo>
                      <a:pt x="111" y="0"/>
                    </a:lnTo>
                    <a:lnTo>
                      <a:pt x="98" y="3"/>
                    </a:lnTo>
                    <a:lnTo>
                      <a:pt x="86" y="5"/>
                    </a:lnTo>
                    <a:close/>
                  </a:path>
                </a:pathLst>
              </a:custGeom>
              <a:solidFill>
                <a:srgbClr val="000000"/>
              </a:solidFill>
              <a:ln w="9525">
                <a:noFill/>
                <a:round/>
                <a:headEnd/>
                <a:tailEnd/>
              </a:ln>
            </p:spPr>
            <p:txBody>
              <a:bodyPr/>
              <a:lstStyle/>
              <a:p>
                <a:pPr rtl="0"/>
                <a:endParaRPr lang="en-US" sz="3800"/>
              </a:p>
            </p:txBody>
          </p:sp>
          <p:sp>
            <p:nvSpPr>
              <p:cNvPr id="41846" name="Freeform 886"/>
              <p:cNvSpPr>
                <a:spLocks/>
              </p:cNvSpPr>
              <p:nvPr/>
            </p:nvSpPr>
            <p:spPr bwMode="auto">
              <a:xfrm>
                <a:off x="619" y="2731"/>
                <a:ext cx="20" cy="15"/>
              </a:xfrm>
              <a:custGeom>
                <a:avLst/>
                <a:gdLst>
                  <a:gd name="T0" fmla="*/ 0 w 89"/>
                  <a:gd name="T1" fmla="*/ 8 h 69"/>
                  <a:gd name="T2" fmla="*/ 0 w 89"/>
                  <a:gd name="T3" fmla="*/ 8 h 69"/>
                  <a:gd name="T4" fmla="*/ 0 w 89"/>
                  <a:gd name="T5" fmla="*/ 7 h 69"/>
                  <a:gd name="T6" fmla="*/ 0 w 89"/>
                  <a:gd name="T7" fmla="*/ 6 h 69"/>
                  <a:gd name="T8" fmla="*/ 1 w 89"/>
                  <a:gd name="T9" fmla="*/ 6 h 69"/>
                  <a:gd name="T10" fmla="*/ 1 w 89"/>
                  <a:gd name="T11" fmla="*/ 5 h 69"/>
                  <a:gd name="T12" fmla="*/ 2 w 89"/>
                  <a:gd name="T13" fmla="*/ 4 h 69"/>
                  <a:gd name="T14" fmla="*/ 4 w 89"/>
                  <a:gd name="T15" fmla="*/ 3 h 69"/>
                  <a:gd name="T16" fmla="*/ 5 w 89"/>
                  <a:gd name="T17" fmla="*/ 2 h 69"/>
                  <a:gd name="T18" fmla="*/ 6 w 89"/>
                  <a:gd name="T19" fmla="*/ 2 h 69"/>
                  <a:gd name="T20" fmla="*/ 8 w 89"/>
                  <a:gd name="T21" fmla="*/ 2 h 69"/>
                  <a:gd name="T22" fmla="*/ 9 w 89"/>
                  <a:gd name="T23" fmla="*/ 1 h 69"/>
                  <a:gd name="T24" fmla="*/ 11 w 89"/>
                  <a:gd name="T25" fmla="*/ 1 h 69"/>
                  <a:gd name="T26" fmla="*/ 11 w 89"/>
                  <a:gd name="T27" fmla="*/ 1 h 69"/>
                  <a:gd name="T28" fmla="*/ 11 w 89"/>
                  <a:gd name="T29" fmla="*/ 1 h 69"/>
                  <a:gd name="T30" fmla="*/ 11 w 89"/>
                  <a:gd name="T31" fmla="*/ 1 h 69"/>
                  <a:gd name="T32" fmla="*/ 11 w 89"/>
                  <a:gd name="T33" fmla="*/ 1 h 69"/>
                  <a:gd name="T34" fmla="*/ 13 w 89"/>
                  <a:gd name="T35" fmla="*/ 0 h 69"/>
                  <a:gd name="T36" fmla="*/ 15 w 89"/>
                  <a:gd name="T37" fmla="*/ 0 h 69"/>
                  <a:gd name="T38" fmla="*/ 18 w 89"/>
                  <a:gd name="T39" fmla="*/ 0 h 69"/>
                  <a:gd name="T40" fmla="*/ 20 w 89"/>
                  <a:gd name="T41" fmla="*/ 1 h 69"/>
                  <a:gd name="T42" fmla="*/ 19 w 89"/>
                  <a:gd name="T43" fmla="*/ 2 h 69"/>
                  <a:gd name="T44" fmla="*/ 18 w 89"/>
                  <a:gd name="T45" fmla="*/ 2 h 69"/>
                  <a:gd name="T46" fmla="*/ 18 w 89"/>
                  <a:gd name="T47" fmla="*/ 2 h 69"/>
                  <a:gd name="T48" fmla="*/ 18 w 89"/>
                  <a:gd name="T49" fmla="*/ 2 h 69"/>
                  <a:gd name="T50" fmla="*/ 16 w 89"/>
                  <a:gd name="T51" fmla="*/ 2 h 69"/>
                  <a:gd name="T52" fmla="*/ 15 w 89"/>
                  <a:gd name="T53" fmla="*/ 3 h 69"/>
                  <a:gd name="T54" fmla="*/ 14 w 89"/>
                  <a:gd name="T55" fmla="*/ 4 h 69"/>
                  <a:gd name="T56" fmla="*/ 14 w 89"/>
                  <a:gd name="T57" fmla="*/ 5 h 69"/>
                  <a:gd name="T58" fmla="*/ 14 w 89"/>
                  <a:gd name="T59" fmla="*/ 6 h 69"/>
                  <a:gd name="T60" fmla="*/ 14 w 89"/>
                  <a:gd name="T61" fmla="*/ 6 h 69"/>
                  <a:gd name="T62" fmla="*/ 13 w 89"/>
                  <a:gd name="T63" fmla="*/ 7 h 69"/>
                  <a:gd name="T64" fmla="*/ 13 w 89"/>
                  <a:gd name="T65" fmla="*/ 7 h 69"/>
                  <a:gd name="T66" fmla="*/ 13 w 89"/>
                  <a:gd name="T67" fmla="*/ 8 h 69"/>
                  <a:gd name="T68" fmla="*/ 14 w 89"/>
                  <a:gd name="T69" fmla="*/ 8 h 69"/>
                  <a:gd name="T70" fmla="*/ 14 w 89"/>
                  <a:gd name="T71" fmla="*/ 9 h 69"/>
                  <a:gd name="T72" fmla="*/ 15 w 89"/>
                  <a:gd name="T73" fmla="*/ 10 h 69"/>
                  <a:gd name="T74" fmla="*/ 15 w 89"/>
                  <a:gd name="T75" fmla="*/ 11 h 69"/>
                  <a:gd name="T76" fmla="*/ 16 w 89"/>
                  <a:gd name="T77" fmla="*/ 12 h 69"/>
                  <a:gd name="T78" fmla="*/ 16 w 89"/>
                  <a:gd name="T79" fmla="*/ 13 h 69"/>
                  <a:gd name="T80" fmla="*/ 16 w 89"/>
                  <a:gd name="T81" fmla="*/ 14 h 69"/>
                  <a:gd name="T82" fmla="*/ 14 w 89"/>
                  <a:gd name="T83" fmla="*/ 14 h 69"/>
                  <a:gd name="T84" fmla="*/ 12 w 89"/>
                  <a:gd name="T85" fmla="*/ 15 h 69"/>
                  <a:gd name="T86" fmla="*/ 9 w 89"/>
                  <a:gd name="T87" fmla="*/ 15 h 69"/>
                  <a:gd name="T88" fmla="*/ 7 w 89"/>
                  <a:gd name="T89" fmla="*/ 15 h 69"/>
                  <a:gd name="T90" fmla="*/ 6 w 89"/>
                  <a:gd name="T91" fmla="*/ 15 h 69"/>
                  <a:gd name="T92" fmla="*/ 4 w 89"/>
                  <a:gd name="T93" fmla="*/ 15 h 69"/>
                  <a:gd name="T94" fmla="*/ 2 w 89"/>
                  <a:gd name="T95" fmla="*/ 15 h 69"/>
                  <a:gd name="T96" fmla="*/ 2 w 89"/>
                  <a:gd name="T97" fmla="*/ 14 h 69"/>
                  <a:gd name="T98" fmla="*/ 1 w 89"/>
                  <a:gd name="T99" fmla="*/ 13 h 69"/>
                  <a:gd name="T100" fmla="*/ 1 w 89"/>
                  <a:gd name="T101" fmla="*/ 12 h 69"/>
                  <a:gd name="T102" fmla="*/ 0 w 89"/>
                  <a:gd name="T103" fmla="*/ 10 h 69"/>
                  <a:gd name="T104" fmla="*/ 0 w 89"/>
                  <a:gd name="T105" fmla="*/ 8 h 6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69"/>
                  <a:gd name="T161" fmla="*/ 89 w 89"/>
                  <a:gd name="T162" fmla="*/ 69 h 6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69">
                    <a:moveTo>
                      <a:pt x="0" y="39"/>
                    </a:moveTo>
                    <a:lnTo>
                      <a:pt x="0" y="35"/>
                    </a:lnTo>
                    <a:lnTo>
                      <a:pt x="0" y="33"/>
                    </a:lnTo>
                    <a:lnTo>
                      <a:pt x="2" y="29"/>
                    </a:lnTo>
                    <a:lnTo>
                      <a:pt x="3" y="26"/>
                    </a:lnTo>
                    <a:lnTo>
                      <a:pt x="5" y="21"/>
                    </a:lnTo>
                    <a:lnTo>
                      <a:pt x="11" y="17"/>
                    </a:lnTo>
                    <a:lnTo>
                      <a:pt x="16" y="15"/>
                    </a:lnTo>
                    <a:lnTo>
                      <a:pt x="21" y="11"/>
                    </a:lnTo>
                    <a:lnTo>
                      <a:pt x="28" y="9"/>
                    </a:lnTo>
                    <a:lnTo>
                      <a:pt x="34" y="7"/>
                    </a:lnTo>
                    <a:lnTo>
                      <a:pt x="41" y="5"/>
                    </a:lnTo>
                    <a:lnTo>
                      <a:pt x="47" y="4"/>
                    </a:lnTo>
                    <a:lnTo>
                      <a:pt x="48" y="4"/>
                    </a:lnTo>
                    <a:lnTo>
                      <a:pt x="50" y="4"/>
                    </a:lnTo>
                    <a:lnTo>
                      <a:pt x="51" y="3"/>
                    </a:lnTo>
                    <a:lnTo>
                      <a:pt x="56" y="2"/>
                    </a:lnTo>
                    <a:lnTo>
                      <a:pt x="67" y="0"/>
                    </a:lnTo>
                    <a:lnTo>
                      <a:pt x="78" y="2"/>
                    </a:lnTo>
                    <a:lnTo>
                      <a:pt x="89" y="5"/>
                    </a:lnTo>
                    <a:lnTo>
                      <a:pt x="85" y="7"/>
                    </a:lnTo>
                    <a:lnTo>
                      <a:pt x="82" y="8"/>
                    </a:lnTo>
                    <a:lnTo>
                      <a:pt x="80" y="9"/>
                    </a:lnTo>
                    <a:lnTo>
                      <a:pt x="78" y="9"/>
                    </a:lnTo>
                    <a:lnTo>
                      <a:pt x="73" y="11"/>
                    </a:lnTo>
                    <a:lnTo>
                      <a:pt x="68" y="15"/>
                    </a:lnTo>
                    <a:lnTo>
                      <a:pt x="64" y="18"/>
                    </a:lnTo>
                    <a:lnTo>
                      <a:pt x="61" y="24"/>
                    </a:lnTo>
                    <a:lnTo>
                      <a:pt x="61" y="26"/>
                    </a:lnTo>
                    <a:lnTo>
                      <a:pt x="61" y="29"/>
                    </a:lnTo>
                    <a:lnTo>
                      <a:pt x="60" y="30"/>
                    </a:lnTo>
                    <a:lnTo>
                      <a:pt x="60" y="33"/>
                    </a:lnTo>
                    <a:lnTo>
                      <a:pt x="60" y="35"/>
                    </a:lnTo>
                    <a:lnTo>
                      <a:pt x="61" y="39"/>
                    </a:lnTo>
                    <a:lnTo>
                      <a:pt x="63" y="43"/>
                    </a:lnTo>
                    <a:lnTo>
                      <a:pt x="65" y="46"/>
                    </a:lnTo>
                    <a:lnTo>
                      <a:pt x="68" y="50"/>
                    </a:lnTo>
                    <a:lnTo>
                      <a:pt x="70" y="55"/>
                    </a:lnTo>
                    <a:lnTo>
                      <a:pt x="72" y="59"/>
                    </a:lnTo>
                    <a:lnTo>
                      <a:pt x="73" y="63"/>
                    </a:lnTo>
                    <a:lnTo>
                      <a:pt x="63" y="65"/>
                    </a:lnTo>
                    <a:lnTo>
                      <a:pt x="52" y="68"/>
                    </a:lnTo>
                    <a:lnTo>
                      <a:pt x="42" y="69"/>
                    </a:lnTo>
                    <a:lnTo>
                      <a:pt x="33" y="69"/>
                    </a:lnTo>
                    <a:lnTo>
                      <a:pt x="25" y="69"/>
                    </a:lnTo>
                    <a:lnTo>
                      <a:pt x="17" y="68"/>
                    </a:lnTo>
                    <a:lnTo>
                      <a:pt x="11" y="67"/>
                    </a:lnTo>
                    <a:lnTo>
                      <a:pt x="7" y="64"/>
                    </a:lnTo>
                    <a:lnTo>
                      <a:pt x="4" y="59"/>
                    </a:lnTo>
                    <a:lnTo>
                      <a:pt x="3" y="54"/>
                    </a:lnTo>
                    <a:lnTo>
                      <a:pt x="2" y="46"/>
                    </a:lnTo>
                    <a:lnTo>
                      <a:pt x="0" y="39"/>
                    </a:lnTo>
                    <a:close/>
                  </a:path>
                </a:pathLst>
              </a:custGeom>
              <a:solidFill>
                <a:srgbClr val="C0C0C0"/>
              </a:solidFill>
              <a:ln w="9525">
                <a:noFill/>
                <a:round/>
                <a:headEnd/>
                <a:tailEnd/>
              </a:ln>
            </p:spPr>
            <p:txBody>
              <a:bodyPr/>
              <a:lstStyle/>
              <a:p>
                <a:pPr rtl="0"/>
                <a:endParaRPr lang="en-US" sz="3800"/>
              </a:p>
            </p:txBody>
          </p:sp>
        </p:grpSp>
      </p:grpSp>
      <p:grpSp>
        <p:nvGrpSpPr>
          <p:cNvPr id="24" name="Group 887"/>
          <p:cNvGrpSpPr>
            <a:grpSpLocks/>
          </p:cNvGrpSpPr>
          <p:nvPr/>
        </p:nvGrpSpPr>
        <p:grpSpPr bwMode="auto">
          <a:xfrm>
            <a:off x="3725863" y="1425575"/>
            <a:ext cx="755650" cy="946150"/>
            <a:chOff x="337" y="2420"/>
            <a:chExt cx="476" cy="596"/>
          </a:xfrm>
        </p:grpSpPr>
        <p:sp>
          <p:nvSpPr>
            <p:cNvPr id="41848" name="Freeform 888"/>
            <p:cNvSpPr>
              <a:spLocks/>
            </p:cNvSpPr>
            <p:nvPr/>
          </p:nvSpPr>
          <p:spPr bwMode="auto">
            <a:xfrm>
              <a:off x="385" y="2867"/>
              <a:ext cx="143" cy="79"/>
            </a:xfrm>
            <a:custGeom>
              <a:avLst/>
              <a:gdLst>
                <a:gd name="T0" fmla="*/ 0 w 626"/>
                <a:gd name="T1" fmla="*/ 51 h 346"/>
                <a:gd name="T2" fmla="*/ 0 w 626"/>
                <a:gd name="T3" fmla="*/ 52 h 346"/>
                <a:gd name="T4" fmla="*/ 0 w 626"/>
                <a:gd name="T5" fmla="*/ 54 h 346"/>
                <a:gd name="T6" fmla="*/ 7 w 626"/>
                <a:gd name="T7" fmla="*/ 77 h 346"/>
                <a:gd name="T8" fmla="*/ 9 w 626"/>
                <a:gd name="T9" fmla="*/ 79 h 346"/>
                <a:gd name="T10" fmla="*/ 132 w 626"/>
                <a:gd name="T11" fmla="*/ 79 h 346"/>
                <a:gd name="T12" fmla="*/ 135 w 626"/>
                <a:gd name="T13" fmla="*/ 78 h 346"/>
                <a:gd name="T14" fmla="*/ 137 w 626"/>
                <a:gd name="T15" fmla="*/ 75 h 346"/>
                <a:gd name="T16" fmla="*/ 143 w 626"/>
                <a:gd name="T17" fmla="*/ 49 h 346"/>
                <a:gd name="T18" fmla="*/ 143 w 626"/>
                <a:gd name="T19" fmla="*/ 48 h 346"/>
                <a:gd name="T20" fmla="*/ 131 w 626"/>
                <a:gd name="T21" fmla="*/ 3 h 346"/>
                <a:gd name="T22" fmla="*/ 129 w 626"/>
                <a:gd name="T23" fmla="*/ 1 h 346"/>
                <a:gd name="T24" fmla="*/ 125 w 626"/>
                <a:gd name="T25" fmla="*/ 0 h 346"/>
                <a:gd name="T26" fmla="*/ 123 w 626"/>
                <a:gd name="T27" fmla="*/ 2 h 346"/>
                <a:gd name="T28" fmla="*/ 122 w 626"/>
                <a:gd name="T29" fmla="*/ 4 h 346"/>
                <a:gd name="T30" fmla="*/ 122 w 626"/>
                <a:gd name="T31" fmla="*/ 5 h 346"/>
                <a:gd name="T32" fmla="*/ 122 w 626"/>
                <a:gd name="T33" fmla="*/ 6 h 346"/>
                <a:gd name="T34" fmla="*/ 124 w 626"/>
                <a:gd name="T35" fmla="*/ 12 h 346"/>
                <a:gd name="T36" fmla="*/ 128 w 626"/>
                <a:gd name="T37" fmla="*/ 26 h 346"/>
                <a:gd name="T38" fmla="*/ 132 w 626"/>
                <a:gd name="T39" fmla="*/ 41 h 346"/>
                <a:gd name="T40" fmla="*/ 134 w 626"/>
                <a:gd name="T41" fmla="*/ 48 h 346"/>
                <a:gd name="T42" fmla="*/ 132 w 626"/>
                <a:gd name="T43" fmla="*/ 58 h 346"/>
                <a:gd name="T44" fmla="*/ 129 w 626"/>
                <a:gd name="T45" fmla="*/ 70 h 346"/>
                <a:gd name="T46" fmla="*/ 122 w 626"/>
                <a:gd name="T47" fmla="*/ 70 h 346"/>
                <a:gd name="T48" fmla="*/ 109 w 626"/>
                <a:gd name="T49" fmla="*/ 70 h 346"/>
                <a:gd name="T50" fmla="*/ 91 w 626"/>
                <a:gd name="T51" fmla="*/ 70 h 346"/>
                <a:gd name="T52" fmla="*/ 71 w 626"/>
                <a:gd name="T53" fmla="*/ 70 h 346"/>
                <a:gd name="T54" fmla="*/ 51 w 626"/>
                <a:gd name="T55" fmla="*/ 70 h 346"/>
                <a:gd name="T56" fmla="*/ 34 w 626"/>
                <a:gd name="T57" fmla="*/ 70 h 346"/>
                <a:gd name="T58" fmla="*/ 20 w 626"/>
                <a:gd name="T59" fmla="*/ 70 h 346"/>
                <a:gd name="T60" fmla="*/ 14 w 626"/>
                <a:gd name="T61" fmla="*/ 70 h 346"/>
                <a:gd name="T62" fmla="*/ 11 w 626"/>
                <a:gd name="T63" fmla="*/ 60 h 346"/>
                <a:gd name="T64" fmla="*/ 9 w 626"/>
                <a:gd name="T65" fmla="*/ 53 h 346"/>
                <a:gd name="T66" fmla="*/ 12 w 626"/>
                <a:gd name="T67" fmla="*/ 44 h 346"/>
                <a:gd name="T68" fmla="*/ 18 w 626"/>
                <a:gd name="T69" fmla="*/ 29 h 346"/>
                <a:gd name="T70" fmla="*/ 24 w 626"/>
                <a:gd name="T71" fmla="*/ 13 h 346"/>
                <a:gd name="T72" fmla="*/ 27 w 626"/>
                <a:gd name="T73" fmla="*/ 6 h 346"/>
                <a:gd name="T74" fmla="*/ 27 w 626"/>
                <a:gd name="T75" fmla="*/ 5 h 346"/>
                <a:gd name="T76" fmla="*/ 27 w 626"/>
                <a:gd name="T77" fmla="*/ 4 h 346"/>
                <a:gd name="T78" fmla="*/ 26 w 626"/>
                <a:gd name="T79" fmla="*/ 2 h 346"/>
                <a:gd name="T80" fmla="*/ 24 w 626"/>
                <a:gd name="T81" fmla="*/ 0 h 346"/>
                <a:gd name="T82" fmla="*/ 20 w 626"/>
                <a:gd name="T83" fmla="*/ 0 h 346"/>
                <a:gd name="T84" fmla="*/ 18 w 626"/>
                <a:gd name="T85" fmla="*/ 3 h 34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26"/>
                <a:gd name="T130" fmla="*/ 0 h 346"/>
                <a:gd name="T131" fmla="*/ 626 w 626"/>
                <a:gd name="T132" fmla="*/ 346 h 34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26" h="346">
                  <a:moveTo>
                    <a:pt x="79" y="13"/>
                  </a:moveTo>
                  <a:lnTo>
                    <a:pt x="1" y="222"/>
                  </a:lnTo>
                  <a:lnTo>
                    <a:pt x="0" y="225"/>
                  </a:lnTo>
                  <a:lnTo>
                    <a:pt x="0" y="229"/>
                  </a:lnTo>
                  <a:lnTo>
                    <a:pt x="0" y="233"/>
                  </a:lnTo>
                  <a:lnTo>
                    <a:pt x="0" y="235"/>
                  </a:lnTo>
                  <a:lnTo>
                    <a:pt x="27" y="332"/>
                  </a:lnTo>
                  <a:lnTo>
                    <a:pt x="30" y="337"/>
                  </a:lnTo>
                  <a:lnTo>
                    <a:pt x="33" y="342"/>
                  </a:lnTo>
                  <a:lnTo>
                    <a:pt x="39" y="345"/>
                  </a:lnTo>
                  <a:lnTo>
                    <a:pt x="45" y="346"/>
                  </a:lnTo>
                  <a:lnTo>
                    <a:pt x="580" y="346"/>
                  </a:lnTo>
                  <a:lnTo>
                    <a:pt x="587" y="345"/>
                  </a:lnTo>
                  <a:lnTo>
                    <a:pt x="592" y="342"/>
                  </a:lnTo>
                  <a:lnTo>
                    <a:pt x="597" y="337"/>
                  </a:lnTo>
                  <a:lnTo>
                    <a:pt x="600" y="330"/>
                  </a:lnTo>
                  <a:lnTo>
                    <a:pt x="626" y="216"/>
                  </a:lnTo>
                  <a:lnTo>
                    <a:pt x="626" y="213"/>
                  </a:lnTo>
                  <a:lnTo>
                    <a:pt x="626" y="212"/>
                  </a:lnTo>
                  <a:lnTo>
                    <a:pt x="626" y="209"/>
                  </a:lnTo>
                  <a:lnTo>
                    <a:pt x="626" y="207"/>
                  </a:lnTo>
                  <a:lnTo>
                    <a:pt x="574" y="14"/>
                  </a:lnTo>
                  <a:lnTo>
                    <a:pt x="570" y="8"/>
                  </a:lnTo>
                  <a:lnTo>
                    <a:pt x="563" y="3"/>
                  </a:lnTo>
                  <a:lnTo>
                    <a:pt x="557" y="0"/>
                  </a:lnTo>
                  <a:lnTo>
                    <a:pt x="549" y="0"/>
                  </a:lnTo>
                  <a:lnTo>
                    <a:pt x="542" y="3"/>
                  </a:lnTo>
                  <a:lnTo>
                    <a:pt x="538" y="8"/>
                  </a:lnTo>
                  <a:lnTo>
                    <a:pt x="536" y="13"/>
                  </a:lnTo>
                  <a:lnTo>
                    <a:pt x="535" y="19"/>
                  </a:lnTo>
                  <a:lnTo>
                    <a:pt x="535" y="21"/>
                  </a:lnTo>
                  <a:lnTo>
                    <a:pt x="535" y="22"/>
                  </a:lnTo>
                  <a:lnTo>
                    <a:pt x="535" y="23"/>
                  </a:lnTo>
                  <a:lnTo>
                    <a:pt x="535" y="25"/>
                  </a:lnTo>
                  <a:lnTo>
                    <a:pt x="537" y="32"/>
                  </a:lnTo>
                  <a:lnTo>
                    <a:pt x="542" y="53"/>
                  </a:lnTo>
                  <a:lnTo>
                    <a:pt x="550" y="82"/>
                  </a:lnTo>
                  <a:lnTo>
                    <a:pt x="559" y="114"/>
                  </a:lnTo>
                  <a:lnTo>
                    <a:pt x="568" y="148"/>
                  </a:lnTo>
                  <a:lnTo>
                    <a:pt x="576" y="179"/>
                  </a:lnTo>
                  <a:lnTo>
                    <a:pt x="583" y="202"/>
                  </a:lnTo>
                  <a:lnTo>
                    <a:pt x="585" y="212"/>
                  </a:lnTo>
                  <a:lnTo>
                    <a:pt x="583" y="228"/>
                  </a:lnTo>
                  <a:lnTo>
                    <a:pt x="576" y="254"/>
                  </a:lnTo>
                  <a:lnTo>
                    <a:pt x="570" y="284"/>
                  </a:lnTo>
                  <a:lnTo>
                    <a:pt x="564" y="307"/>
                  </a:lnTo>
                  <a:lnTo>
                    <a:pt x="554" y="307"/>
                  </a:lnTo>
                  <a:lnTo>
                    <a:pt x="536" y="307"/>
                  </a:lnTo>
                  <a:lnTo>
                    <a:pt x="510" y="307"/>
                  </a:lnTo>
                  <a:lnTo>
                    <a:pt x="477" y="307"/>
                  </a:lnTo>
                  <a:lnTo>
                    <a:pt x="441" y="307"/>
                  </a:lnTo>
                  <a:lnTo>
                    <a:pt x="399" y="307"/>
                  </a:lnTo>
                  <a:lnTo>
                    <a:pt x="356" y="307"/>
                  </a:lnTo>
                  <a:lnTo>
                    <a:pt x="312" y="307"/>
                  </a:lnTo>
                  <a:lnTo>
                    <a:pt x="268" y="307"/>
                  </a:lnTo>
                  <a:lnTo>
                    <a:pt x="225" y="307"/>
                  </a:lnTo>
                  <a:lnTo>
                    <a:pt x="184" y="307"/>
                  </a:lnTo>
                  <a:lnTo>
                    <a:pt x="147" y="307"/>
                  </a:lnTo>
                  <a:lnTo>
                    <a:pt x="115" y="307"/>
                  </a:lnTo>
                  <a:lnTo>
                    <a:pt x="89" y="307"/>
                  </a:lnTo>
                  <a:lnTo>
                    <a:pt x="71" y="307"/>
                  </a:lnTo>
                  <a:lnTo>
                    <a:pt x="61" y="307"/>
                  </a:lnTo>
                  <a:lnTo>
                    <a:pt x="56" y="287"/>
                  </a:lnTo>
                  <a:lnTo>
                    <a:pt x="49" y="264"/>
                  </a:lnTo>
                  <a:lnTo>
                    <a:pt x="44" y="243"/>
                  </a:lnTo>
                  <a:lnTo>
                    <a:pt x="40" y="230"/>
                  </a:lnTo>
                  <a:lnTo>
                    <a:pt x="44" y="218"/>
                  </a:lnTo>
                  <a:lnTo>
                    <a:pt x="53" y="194"/>
                  </a:lnTo>
                  <a:lnTo>
                    <a:pt x="66" y="161"/>
                  </a:lnTo>
                  <a:lnTo>
                    <a:pt x="80" y="125"/>
                  </a:lnTo>
                  <a:lnTo>
                    <a:pt x="93" y="88"/>
                  </a:lnTo>
                  <a:lnTo>
                    <a:pt x="105" y="57"/>
                  </a:lnTo>
                  <a:lnTo>
                    <a:pt x="114" y="35"/>
                  </a:lnTo>
                  <a:lnTo>
                    <a:pt x="117" y="27"/>
                  </a:lnTo>
                  <a:lnTo>
                    <a:pt x="118" y="25"/>
                  </a:lnTo>
                  <a:lnTo>
                    <a:pt x="118" y="23"/>
                  </a:lnTo>
                  <a:lnTo>
                    <a:pt x="118" y="21"/>
                  </a:lnTo>
                  <a:lnTo>
                    <a:pt x="118" y="19"/>
                  </a:lnTo>
                  <a:lnTo>
                    <a:pt x="117" y="14"/>
                  </a:lnTo>
                  <a:lnTo>
                    <a:pt x="114" y="8"/>
                  </a:lnTo>
                  <a:lnTo>
                    <a:pt x="110" y="4"/>
                  </a:lnTo>
                  <a:lnTo>
                    <a:pt x="105" y="1"/>
                  </a:lnTo>
                  <a:lnTo>
                    <a:pt x="97" y="0"/>
                  </a:lnTo>
                  <a:lnTo>
                    <a:pt x="89" y="1"/>
                  </a:lnTo>
                  <a:lnTo>
                    <a:pt x="83" y="6"/>
                  </a:lnTo>
                  <a:lnTo>
                    <a:pt x="79" y="13"/>
                  </a:lnTo>
                  <a:close/>
                </a:path>
              </a:pathLst>
            </a:custGeom>
            <a:solidFill>
              <a:srgbClr val="000000"/>
            </a:solidFill>
            <a:ln w="9525">
              <a:noFill/>
              <a:round/>
              <a:headEnd/>
              <a:tailEnd/>
            </a:ln>
          </p:spPr>
          <p:txBody>
            <a:bodyPr/>
            <a:lstStyle/>
            <a:p>
              <a:pPr rtl="0"/>
              <a:endParaRPr lang="en-US" sz="3800"/>
            </a:p>
          </p:txBody>
        </p:sp>
        <p:sp>
          <p:nvSpPr>
            <p:cNvPr id="41849" name="Freeform 889"/>
            <p:cNvSpPr>
              <a:spLocks/>
            </p:cNvSpPr>
            <p:nvPr/>
          </p:nvSpPr>
          <p:spPr bwMode="auto">
            <a:xfrm>
              <a:off x="370" y="2993"/>
              <a:ext cx="27" cy="19"/>
            </a:xfrm>
            <a:custGeom>
              <a:avLst/>
              <a:gdLst>
                <a:gd name="T0" fmla="*/ 13 w 117"/>
                <a:gd name="T1" fmla="*/ 0 h 84"/>
                <a:gd name="T2" fmla="*/ 10 w 117"/>
                <a:gd name="T3" fmla="*/ 0 h 84"/>
                <a:gd name="T4" fmla="*/ 8 w 117"/>
                <a:gd name="T5" fmla="*/ 1 h 84"/>
                <a:gd name="T6" fmla="*/ 6 w 117"/>
                <a:gd name="T7" fmla="*/ 2 h 84"/>
                <a:gd name="T8" fmla="*/ 3 w 117"/>
                <a:gd name="T9" fmla="*/ 3 h 84"/>
                <a:gd name="T10" fmla="*/ 2 w 117"/>
                <a:gd name="T11" fmla="*/ 5 h 84"/>
                <a:gd name="T12" fmla="*/ 1 w 117"/>
                <a:gd name="T13" fmla="*/ 6 h 84"/>
                <a:gd name="T14" fmla="*/ 0 w 117"/>
                <a:gd name="T15" fmla="*/ 8 h 84"/>
                <a:gd name="T16" fmla="*/ 0 w 117"/>
                <a:gd name="T17" fmla="*/ 10 h 84"/>
                <a:gd name="T18" fmla="*/ 0 w 117"/>
                <a:gd name="T19" fmla="*/ 12 h 84"/>
                <a:gd name="T20" fmla="*/ 1 w 117"/>
                <a:gd name="T21" fmla="*/ 13 h 84"/>
                <a:gd name="T22" fmla="*/ 2 w 117"/>
                <a:gd name="T23" fmla="*/ 15 h 84"/>
                <a:gd name="T24" fmla="*/ 3 w 117"/>
                <a:gd name="T25" fmla="*/ 16 h 84"/>
                <a:gd name="T26" fmla="*/ 4 w 117"/>
                <a:gd name="T27" fmla="*/ 17 h 84"/>
                <a:gd name="T28" fmla="*/ 6 w 117"/>
                <a:gd name="T29" fmla="*/ 17 h 84"/>
                <a:gd name="T30" fmla="*/ 7 w 117"/>
                <a:gd name="T31" fmla="*/ 18 h 84"/>
                <a:gd name="T32" fmla="*/ 8 w 117"/>
                <a:gd name="T33" fmla="*/ 18 h 84"/>
                <a:gd name="T34" fmla="*/ 10 w 117"/>
                <a:gd name="T35" fmla="*/ 19 h 84"/>
                <a:gd name="T36" fmla="*/ 11 w 117"/>
                <a:gd name="T37" fmla="*/ 19 h 84"/>
                <a:gd name="T38" fmla="*/ 13 w 117"/>
                <a:gd name="T39" fmla="*/ 19 h 84"/>
                <a:gd name="T40" fmla="*/ 14 w 117"/>
                <a:gd name="T41" fmla="*/ 19 h 84"/>
                <a:gd name="T42" fmla="*/ 17 w 117"/>
                <a:gd name="T43" fmla="*/ 19 h 84"/>
                <a:gd name="T44" fmla="*/ 20 w 117"/>
                <a:gd name="T45" fmla="*/ 18 h 84"/>
                <a:gd name="T46" fmla="*/ 22 w 117"/>
                <a:gd name="T47" fmla="*/ 17 h 84"/>
                <a:gd name="T48" fmla="*/ 24 w 117"/>
                <a:gd name="T49" fmla="*/ 15 h 84"/>
                <a:gd name="T50" fmla="*/ 25 w 117"/>
                <a:gd name="T51" fmla="*/ 14 h 84"/>
                <a:gd name="T52" fmla="*/ 27 w 117"/>
                <a:gd name="T53" fmla="*/ 12 h 84"/>
                <a:gd name="T54" fmla="*/ 27 w 117"/>
                <a:gd name="T55" fmla="*/ 10 h 84"/>
                <a:gd name="T56" fmla="*/ 27 w 117"/>
                <a:gd name="T57" fmla="*/ 8 h 84"/>
                <a:gd name="T58" fmla="*/ 27 w 117"/>
                <a:gd name="T59" fmla="*/ 8 h 84"/>
                <a:gd name="T60" fmla="*/ 27 w 117"/>
                <a:gd name="T61" fmla="*/ 7 h 84"/>
                <a:gd name="T62" fmla="*/ 26 w 117"/>
                <a:gd name="T63" fmla="*/ 5 h 84"/>
                <a:gd name="T64" fmla="*/ 25 w 117"/>
                <a:gd name="T65" fmla="*/ 3 h 84"/>
                <a:gd name="T66" fmla="*/ 23 w 117"/>
                <a:gd name="T67" fmla="*/ 2 h 84"/>
                <a:gd name="T68" fmla="*/ 21 w 117"/>
                <a:gd name="T69" fmla="*/ 1 h 84"/>
                <a:gd name="T70" fmla="*/ 18 w 117"/>
                <a:gd name="T71" fmla="*/ 0 h 84"/>
                <a:gd name="T72" fmla="*/ 16 w 117"/>
                <a:gd name="T73" fmla="*/ 0 h 84"/>
                <a:gd name="T74" fmla="*/ 13 w 117"/>
                <a:gd name="T75" fmla="*/ 0 h 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7"/>
                <a:gd name="T115" fmla="*/ 0 h 84"/>
                <a:gd name="T116" fmla="*/ 117 w 117"/>
                <a:gd name="T117" fmla="*/ 84 h 8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7" h="84">
                  <a:moveTo>
                    <a:pt x="56" y="0"/>
                  </a:moveTo>
                  <a:lnTo>
                    <a:pt x="45" y="1"/>
                  </a:lnTo>
                  <a:lnTo>
                    <a:pt x="33" y="3"/>
                  </a:lnTo>
                  <a:lnTo>
                    <a:pt x="24" y="9"/>
                  </a:lnTo>
                  <a:lnTo>
                    <a:pt x="15" y="14"/>
                  </a:lnTo>
                  <a:lnTo>
                    <a:pt x="8" y="20"/>
                  </a:lnTo>
                  <a:lnTo>
                    <a:pt x="4" y="28"/>
                  </a:lnTo>
                  <a:lnTo>
                    <a:pt x="0" y="36"/>
                  </a:lnTo>
                  <a:lnTo>
                    <a:pt x="0" y="45"/>
                  </a:lnTo>
                  <a:lnTo>
                    <a:pt x="2" y="52"/>
                  </a:lnTo>
                  <a:lnTo>
                    <a:pt x="4" y="58"/>
                  </a:lnTo>
                  <a:lnTo>
                    <a:pt x="8" y="65"/>
                  </a:lnTo>
                  <a:lnTo>
                    <a:pt x="13" y="70"/>
                  </a:lnTo>
                  <a:lnTo>
                    <a:pt x="19" y="74"/>
                  </a:lnTo>
                  <a:lnTo>
                    <a:pt x="24" y="76"/>
                  </a:lnTo>
                  <a:lnTo>
                    <a:pt x="29" y="79"/>
                  </a:lnTo>
                  <a:lnTo>
                    <a:pt x="35" y="81"/>
                  </a:lnTo>
                  <a:lnTo>
                    <a:pt x="42" y="83"/>
                  </a:lnTo>
                  <a:lnTo>
                    <a:pt x="48" y="84"/>
                  </a:lnTo>
                  <a:lnTo>
                    <a:pt x="55" y="84"/>
                  </a:lnTo>
                  <a:lnTo>
                    <a:pt x="61" y="84"/>
                  </a:lnTo>
                  <a:lnTo>
                    <a:pt x="73" y="83"/>
                  </a:lnTo>
                  <a:lnTo>
                    <a:pt x="85" y="79"/>
                  </a:lnTo>
                  <a:lnTo>
                    <a:pt x="95" y="75"/>
                  </a:lnTo>
                  <a:lnTo>
                    <a:pt x="103" y="68"/>
                  </a:lnTo>
                  <a:lnTo>
                    <a:pt x="110" y="62"/>
                  </a:lnTo>
                  <a:lnTo>
                    <a:pt x="115" y="54"/>
                  </a:lnTo>
                  <a:lnTo>
                    <a:pt x="117" y="46"/>
                  </a:lnTo>
                  <a:lnTo>
                    <a:pt x="117" y="37"/>
                  </a:lnTo>
                  <a:lnTo>
                    <a:pt x="116" y="29"/>
                  </a:lnTo>
                  <a:lnTo>
                    <a:pt x="112" y="22"/>
                  </a:lnTo>
                  <a:lnTo>
                    <a:pt x="107" y="14"/>
                  </a:lnTo>
                  <a:lnTo>
                    <a:pt x="99" y="9"/>
                  </a:lnTo>
                  <a:lnTo>
                    <a:pt x="90" y="5"/>
                  </a:lnTo>
                  <a:lnTo>
                    <a:pt x="80" y="1"/>
                  </a:lnTo>
                  <a:lnTo>
                    <a:pt x="68" y="0"/>
                  </a:lnTo>
                  <a:lnTo>
                    <a:pt x="56" y="0"/>
                  </a:lnTo>
                  <a:close/>
                </a:path>
              </a:pathLst>
            </a:custGeom>
            <a:solidFill>
              <a:srgbClr val="000000"/>
            </a:solidFill>
            <a:ln w="9525">
              <a:noFill/>
              <a:round/>
              <a:headEnd/>
              <a:tailEnd/>
            </a:ln>
          </p:spPr>
          <p:txBody>
            <a:bodyPr/>
            <a:lstStyle/>
            <a:p>
              <a:pPr rtl="0"/>
              <a:endParaRPr lang="en-US" sz="3800"/>
            </a:p>
          </p:txBody>
        </p:sp>
        <p:sp>
          <p:nvSpPr>
            <p:cNvPr id="41850" name="Freeform 890"/>
            <p:cNvSpPr>
              <a:spLocks/>
            </p:cNvSpPr>
            <p:nvPr/>
          </p:nvSpPr>
          <p:spPr bwMode="auto">
            <a:xfrm>
              <a:off x="379" y="2869"/>
              <a:ext cx="39" cy="139"/>
            </a:xfrm>
            <a:custGeom>
              <a:avLst/>
              <a:gdLst>
                <a:gd name="T0" fmla="*/ 30 w 168"/>
                <a:gd name="T1" fmla="*/ 3 h 604"/>
                <a:gd name="T2" fmla="*/ 0 w 168"/>
                <a:gd name="T3" fmla="*/ 133 h 604"/>
                <a:gd name="T4" fmla="*/ 0 w 168"/>
                <a:gd name="T5" fmla="*/ 135 h 604"/>
                <a:gd name="T6" fmla="*/ 1 w 168"/>
                <a:gd name="T7" fmla="*/ 137 h 604"/>
                <a:gd name="T8" fmla="*/ 2 w 168"/>
                <a:gd name="T9" fmla="*/ 138 h 604"/>
                <a:gd name="T10" fmla="*/ 4 w 168"/>
                <a:gd name="T11" fmla="*/ 139 h 604"/>
                <a:gd name="T12" fmla="*/ 6 w 168"/>
                <a:gd name="T13" fmla="*/ 139 h 604"/>
                <a:gd name="T14" fmla="*/ 7 w 168"/>
                <a:gd name="T15" fmla="*/ 138 h 604"/>
                <a:gd name="T16" fmla="*/ 8 w 168"/>
                <a:gd name="T17" fmla="*/ 137 h 604"/>
                <a:gd name="T18" fmla="*/ 9 w 168"/>
                <a:gd name="T19" fmla="*/ 135 h 604"/>
                <a:gd name="T20" fmla="*/ 39 w 168"/>
                <a:gd name="T21" fmla="*/ 5 h 604"/>
                <a:gd name="T22" fmla="*/ 39 w 168"/>
                <a:gd name="T23" fmla="*/ 4 h 604"/>
                <a:gd name="T24" fmla="*/ 39 w 168"/>
                <a:gd name="T25" fmla="*/ 2 h 604"/>
                <a:gd name="T26" fmla="*/ 37 w 168"/>
                <a:gd name="T27" fmla="*/ 1 h 604"/>
                <a:gd name="T28" fmla="*/ 35 w 168"/>
                <a:gd name="T29" fmla="*/ 0 h 604"/>
                <a:gd name="T30" fmla="*/ 34 w 168"/>
                <a:gd name="T31" fmla="*/ 0 h 604"/>
                <a:gd name="T32" fmla="*/ 32 w 168"/>
                <a:gd name="T33" fmla="*/ 1 h 604"/>
                <a:gd name="T34" fmla="*/ 31 w 168"/>
                <a:gd name="T35" fmla="*/ 2 h 604"/>
                <a:gd name="T36" fmla="*/ 30 w 168"/>
                <a:gd name="T37" fmla="*/ 3 h 6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8"/>
                <a:gd name="T58" fmla="*/ 0 h 604"/>
                <a:gd name="T59" fmla="*/ 168 w 168"/>
                <a:gd name="T60" fmla="*/ 604 h 6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8" h="604">
                  <a:moveTo>
                    <a:pt x="129" y="14"/>
                  </a:moveTo>
                  <a:lnTo>
                    <a:pt x="0" y="579"/>
                  </a:lnTo>
                  <a:lnTo>
                    <a:pt x="0" y="587"/>
                  </a:lnTo>
                  <a:lnTo>
                    <a:pt x="4" y="594"/>
                  </a:lnTo>
                  <a:lnTo>
                    <a:pt x="9" y="600"/>
                  </a:lnTo>
                  <a:lnTo>
                    <a:pt x="16" y="604"/>
                  </a:lnTo>
                  <a:lnTo>
                    <a:pt x="24" y="604"/>
                  </a:lnTo>
                  <a:lnTo>
                    <a:pt x="30" y="601"/>
                  </a:lnTo>
                  <a:lnTo>
                    <a:pt x="35" y="596"/>
                  </a:lnTo>
                  <a:lnTo>
                    <a:pt x="39" y="588"/>
                  </a:lnTo>
                  <a:lnTo>
                    <a:pt x="168" y="23"/>
                  </a:lnTo>
                  <a:lnTo>
                    <a:pt x="168" y="16"/>
                  </a:lnTo>
                  <a:lnTo>
                    <a:pt x="166" y="9"/>
                  </a:lnTo>
                  <a:lnTo>
                    <a:pt x="160" y="4"/>
                  </a:lnTo>
                  <a:lnTo>
                    <a:pt x="152" y="0"/>
                  </a:lnTo>
                  <a:lnTo>
                    <a:pt x="145" y="0"/>
                  </a:lnTo>
                  <a:lnTo>
                    <a:pt x="138" y="3"/>
                  </a:lnTo>
                  <a:lnTo>
                    <a:pt x="133" y="8"/>
                  </a:lnTo>
                  <a:lnTo>
                    <a:pt x="129" y="14"/>
                  </a:lnTo>
                  <a:close/>
                </a:path>
              </a:pathLst>
            </a:custGeom>
            <a:solidFill>
              <a:srgbClr val="000000"/>
            </a:solidFill>
            <a:ln w="9525">
              <a:noFill/>
              <a:round/>
              <a:headEnd/>
              <a:tailEnd/>
            </a:ln>
          </p:spPr>
          <p:txBody>
            <a:bodyPr/>
            <a:lstStyle/>
            <a:p>
              <a:pPr rtl="0"/>
              <a:endParaRPr lang="en-US" sz="3800"/>
            </a:p>
          </p:txBody>
        </p:sp>
        <p:sp>
          <p:nvSpPr>
            <p:cNvPr id="41851" name="Freeform 891"/>
            <p:cNvSpPr>
              <a:spLocks/>
            </p:cNvSpPr>
            <p:nvPr/>
          </p:nvSpPr>
          <p:spPr bwMode="auto">
            <a:xfrm>
              <a:off x="337" y="2672"/>
              <a:ext cx="205" cy="206"/>
            </a:xfrm>
            <a:custGeom>
              <a:avLst/>
              <a:gdLst>
                <a:gd name="T0" fmla="*/ 9 w 894"/>
                <a:gd name="T1" fmla="*/ 0 h 895"/>
                <a:gd name="T2" fmla="*/ 7 w 894"/>
                <a:gd name="T3" fmla="*/ 1 h 895"/>
                <a:gd name="T4" fmla="*/ 4 w 894"/>
                <a:gd name="T5" fmla="*/ 3 h 895"/>
                <a:gd name="T6" fmla="*/ 2 w 894"/>
                <a:gd name="T7" fmla="*/ 5 h 895"/>
                <a:gd name="T8" fmla="*/ 0 w 894"/>
                <a:gd name="T9" fmla="*/ 8 h 895"/>
                <a:gd name="T10" fmla="*/ 0 w 894"/>
                <a:gd name="T11" fmla="*/ 9 h 895"/>
                <a:gd name="T12" fmla="*/ 30 w 894"/>
                <a:gd name="T13" fmla="*/ 181 h 895"/>
                <a:gd name="T14" fmla="*/ 30 w 894"/>
                <a:gd name="T15" fmla="*/ 181 h 895"/>
                <a:gd name="T16" fmla="*/ 30 w 894"/>
                <a:gd name="T17" fmla="*/ 180 h 895"/>
                <a:gd name="T18" fmla="*/ 31 w 894"/>
                <a:gd name="T19" fmla="*/ 187 h 895"/>
                <a:gd name="T20" fmla="*/ 36 w 894"/>
                <a:gd name="T21" fmla="*/ 195 h 895"/>
                <a:gd name="T22" fmla="*/ 44 w 894"/>
                <a:gd name="T23" fmla="*/ 202 h 895"/>
                <a:gd name="T24" fmla="*/ 58 w 894"/>
                <a:gd name="T25" fmla="*/ 206 h 895"/>
                <a:gd name="T26" fmla="*/ 58 w 894"/>
                <a:gd name="T27" fmla="*/ 206 h 895"/>
                <a:gd name="T28" fmla="*/ 59 w 894"/>
                <a:gd name="T29" fmla="*/ 206 h 895"/>
                <a:gd name="T30" fmla="*/ 201 w 894"/>
                <a:gd name="T31" fmla="*/ 206 h 895"/>
                <a:gd name="T32" fmla="*/ 203 w 894"/>
                <a:gd name="T33" fmla="*/ 205 h 895"/>
                <a:gd name="T34" fmla="*/ 204 w 894"/>
                <a:gd name="T35" fmla="*/ 201 h 895"/>
                <a:gd name="T36" fmla="*/ 205 w 894"/>
                <a:gd name="T37" fmla="*/ 196 h 895"/>
                <a:gd name="T38" fmla="*/ 204 w 894"/>
                <a:gd name="T39" fmla="*/ 190 h 895"/>
                <a:gd name="T40" fmla="*/ 200 w 894"/>
                <a:gd name="T41" fmla="*/ 185 h 895"/>
                <a:gd name="T42" fmla="*/ 194 w 894"/>
                <a:gd name="T43" fmla="*/ 182 h 895"/>
                <a:gd name="T44" fmla="*/ 185 w 894"/>
                <a:gd name="T45" fmla="*/ 180 h 895"/>
                <a:gd name="T46" fmla="*/ 170 w 894"/>
                <a:gd name="T47" fmla="*/ 179 h 895"/>
                <a:gd name="T48" fmla="*/ 152 w 894"/>
                <a:gd name="T49" fmla="*/ 178 h 895"/>
                <a:gd name="T50" fmla="*/ 132 w 894"/>
                <a:gd name="T51" fmla="*/ 176 h 895"/>
                <a:gd name="T52" fmla="*/ 112 w 894"/>
                <a:gd name="T53" fmla="*/ 176 h 895"/>
                <a:gd name="T54" fmla="*/ 94 w 894"/>
                <a:gd name="T55" fmla="*/ 175 h 895"/>
                <a:gd name="T56" fmla="*/ 79 w 894"/>
                <a:gd name="T57" fmla="*/ 175 h 895"/>
                <a:gd name="T58" fmla="*/ 73 w 894"/>
                <a:gd name="T59" fmla="*/ 174 h 895"/>
                <a:gd name="T60" fmla="*/ 72 w 894"/>
                <a:gd name="T61" fmla="*/ 175 h 895"/>
                <a:gd name="T62" fmla="*/ 71 w 894"/>
                <a:gd name="T63" fmla="*/ 175 h 895"/>
                <a:gd name="T64" fmla="*/ 71 w 894"/>
                <a:gd name="T65" fmla="*/ 175 h 895"/>
                <a:gd name="T66" fmla="*/ 70 w 894"/>
                <a:gd name="T67" fmla="*/ 175 h 895"/>
                <a:gd name="T68" fmla="*/ 68 w 894"/>
                <a:gd name="T69" fmla="*/ 174 h 895"/>
                <a:gd name="T70" fmla="*/ 66 w 894"/>
                <a:gd name="T71" fmla="*/ 171 h 895"/>
                <a:gd name="T72" fmla="*/ 63 w 894"/>
                <a:gd name="T73" fmla="*/ 167 h 895"/>
                <a:gd name="T74" fmla="*/ 60 w 894"/>
                <a:gd name="T75" fmla="*/ 160 h 895"/>
                <a:gd name="T76" fmla="*/ 54 w 894"/>
                <a:gd name="T77" fmla="*/ 136 h 895"/>
                <a:gd name="T78" fmla="*/ 41 w 894"/>
                <a:gd name="T79" fmla="*/ 84 h 895"/>
                <a:gd name="T80" fmla="*/ 28 w 894"/>
                <a:gd name="T81" fmla="*/ 32 h 895"/>
                <a:gd name="T82" fmla="*/ 22 w 894"/>
                <a:gd name="T83" fmla="*/ 8 h 895"/>
                <a:gd name="T84" fmla="*/ 22 w 894"/>
                <a:gd name="T85" fmla="*/ 7 h 895"/>
                <a:gd name="T86" fmla="*/ 22 w 894"/>
                <a:gd name="T87" fmla="*/ 7 h 895"/>
                <a:gd name="T88" fmla="*/ 21 w 894"/>
                <a:gd name="T89" fmla="*/ 6 h 895"/>
                <a:gd name="T90" fmla="*/ 18 w 894"/>
                <a:gd name="T91" fmla="*/ 3 h 895"/>
                <a:gd name="T92" fmla="*/ 15 w 894"/>
                <a:gd name="T93" fmla="*/ 1 h 895"/>
                <a:gd name="T94" fmla="*/ 10 w 894"/>
                <a:gd name="T95" fmla="*/ 0 h 89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94"/>
                <a:gd name="T145" fmla="*/ 0 h 895"/>
                <a:gd name="T146" fmla="*/ 894 w 894"/>
                <a:gd name="T147" fmla="*/ 895 h 89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94" h="895">
                  <a:moveTo>
                    <a:pt x="45" y="0"/>
                  </a:moveTo>
                  <a:lnTo>
                    <a:pt x="39" y="0"/>
                  </a:lnTo>
                  <a:lnTo>
                    <a:pt x="36" y="2"/>
                  </a:lnTo>
                  <a:lnTo>
                    <a:pt x="30" y="4"/>
                  </a:lnTo>
                  <a:lnTo>
                    <a:pt x="24" y="7"/>
                  </a:lnTo>
                  <a:lnTo>
                    <a:pt x="19" y="11"/>
                  </a:lnTo>
                  <a:lnTo>
                    <a:pt x="13" y="16"/>
                  </a:lnTo>
                  <a:lnTo>
                    <a:pt x="8" y="22"/>
                  </a:lnTo>
                  <a:lnTo>
                    <a:pt x="3" y="30"/>
                  </a:lnTo>
                  <a:lnTo>
                    <a:pt x="2" y="33"/>
                  </a:lnTo>
                  <a:lnTo>
                    <a:pt x="0" y="37"/>
                  </a:lnTo>
                  <a:lnTo>
                    <a:pt x="0" y="41"/>
                  </a:lnTo>
                  <a:lnTo>
                    <a:pt x="0" y="43"/>
                  </a:lnTo>
                  <a:lnTo>
                    <a:pt x="131" y="787"/>
                  </a:lnTo>
                  <a:lnTo>
                    <a:pt x="131" y="786"/>
                  </a:lnTo>
                  <a:lnTo>
                    <a:pt x="131" y="785"/>
                  </a:lnTo>
                  <a:lnTo>
                    <a:pt x="131" y="783"/>
                  </a:lnTo>
                  <a:lnTo>
                    <a:pt x="132" y="798"/>
                  </a:lnTo>
                  <a:lnTo>
                    <a:pt x="136" y="813"/>
                  </a:lnTo>
                  <a:lnTo>
                    <a:pt x="144" y="830"/>
                  </a:lnTo>
                  <a:lnTo>
                    <a:pt x="155" y="847"/>
                  </a:lnTo>
                  <a:lnTo>
                    <a:pt x="172" y="864"/>
                  </a:lnTo>
                  <a:lnTo>
                    <a:pt x="193" y="877"/>
                  </a:lnTo>
                  <a:lnTo>
                    <a:pt x="220" y="889"/>
                  </a:lnTo>
                  <a:lnTo>
                    <a:pt x="253" y="895"/>
                  </a:lnTo>
                  <a:lnTo>
                    <a:pt x="254" y="895"/>
                  </a:lnTo>
                  <a:lnTo>
                    <a:pt x="256" y="895"/>
                  </a:lnTo>
                  <a:lnTo>
                    <a:pt x="870" y="895"/>
                  </a:lnTo>
                  <a:lnTo>
                    <a:pt x="875" y="894"/>
                  </a:lnTo>
                  <a:lnTo>
                    <a:pt x="881" y="891"/>
                  </a:lnTo>
                  <a:lnTo>
                    <a:pt x="885" y="889"/>
                  </a:lnTo>
                  <a:lnTo>
                    <a:pt x="888" y="883"/>
                  </a:lnTo>
                  <a:lnTo>
                    <a:pt x="891" y="874"/>
                  </a:lnTo>
                  <a:lnTo>
                    <a:pt x="893" y="863"/>
                  </a:lnTo>
                  <a:lnTo>
                    <a:pt x="894" y="851"/>
                  </a:lnTo>
                  <a:lnTo>
                    <a:pt x="893" y="838"/>
                  </a:lnTo>
                  <a:lnTo>
                    <a:pt x="891" y="825"/>
                  </a:lnTo>
                  <a:lnTo>
                    <a:pt x="884" y="813"/>
                  </a:lnTo>
                  <a:lnTo>
                    <a:pt x="874" y="802"/>
                  </a:lnTo>
                  <a:lnTo>
                    <a:pt x="859" y="792"/>
                  </a:lnTo>
                  <a:lnTo>
                    <a:pt x="848" y="789"/>
                  </a:lnTo>
                  <a:lnTo>
                    <a:pt x="829" y="786"/>
                  </a:lnTo>
                  <a:lnTo>
                    <a:pt x="805" y="782"/>
                  </a:lnTo>
                  <a:lnTo>
                    <a:pt x="775" y="779"/>
                  </a:lnTo>
                  <a:lnTo>
                    <a:pt x="740" y="777"/>
                  </a:lnTo>
                  <a:lnTo>
                    <a:pt x="702" y="774"/>
                  </a:lnTo>
                  <a:lnTo>
                    <a:pt x="662" y="772"/>
                  </a:lnTo>
                  <a:lnTo>
                    <a:pt x="619" y="769"/>
                  </a:lnTo>
                  <a:lnTo>
                    <a:pt x="576" y="766"/>
                  </a:lnTo>
                  <a:lnTo>
                    <a:pt x="531" y="765"/>
                  </a:lnTo>
                  <a:lnTo>
                    <a:pt x="490" y="764"/>
                  </a:lnTo>
                  <a:lnTo>
                    <a:pt x="448" y="761"/>
                  </a:lnTo>
                  <a:lnTo>
                    <a:pt x="410" y="760"/>
                  </a:lnTo>
                  <a:lnTo>
                    <a:pt x="375" y="759"/>
                  </a:lnTo>
                  <a:lnTo>
                    <a:pt x="345" y="759"/>
                  </a:lnTo>
                  <a:lnTo>
                    <a:pt x="321" y="757"/>
                  </a:lnTo>
                  <a:lnTo>
                    <a:pt x="318" y="757"/>
                  </a:lnTo>
                  <a:lnTo>
                    <a:pt x="315" y="759"/>
                  </a:lnTo>
                  <a:lnTo>
                    <a:pt x="313" y="760"/>
                  </a:lnTo>
                  <a:lnTo>
                    <a:pt x="310" y="761"/>
                  </a:lnTo>
                  <a:lnTo>
                    <a:pt x="310" y="760"/>
                  </a:lnTo>
                  <a:lnTo>
                    <a:pt x="310" y="761"/>
                  </a:lnTo>
                  <a:lnTo>
                    <a:pt x="309" y="761"/>
                  </a:lnTo>
                  <a:lnTo>
                    <a:pt x="308" y="761"/>
                  </a:lnTo>
                  <a:lnTo>
                    <a:pt x="305" y="760"/>
                  </a:lnTo>
                  <a:lnTo>
                    <a:pt x="301" y="759"/>
                  </a:lnTo>
                  <a:lnTo>
                    <a:pt x="297" y="756"/>
                  </a:lnTo>
                  <a:lnTo>
                    <a:pt x="293" y="751"/>
                  </a:lnTo>
                  <a:lnTo>
                    <a:pt x="287" y="744"/>
                  </a:lnTo>
                  <a:lnTo>
                    <a:pt x="282" y="737"/>
                  </a:lnTo>
                  <a:lnTo>
                    <a:pt x="275" y="725"/>
                  </a:lnTo>
                  <a:lnTo>
                    <a:pt x="269" y="711"/>
                  </a:lnTo>
                  <a:lnTo>
                    <a:pt x="261" y="694"/>
                  </a:lnTo>
                  <a:lnTo>
                    <a:pt x="254" y="664"/>
                  </a:lnTo>
                  <a:lnTo>
                    <a:pt x="235" y="590"/>
                  </a:lnTo>
                  <a:lnTo>
                    <a:pt x="209" y="484"/>
                  </a:lnTo>
                  <a:lnTo>
                    <a:pt x="180" y="363"/>
                  </a:lnTo>
                  <a:lnTo>
                    <a:pt x="150" y="242"/>
                  </a:lnTo>
                  <a:lnTo>
                    <a:pt x="124" y="138"/>
                  </a:lnTo>
                  <a:lnTo>
                    <a:pt x="105" y="64"/>
                  </a:lnTo>
                  <a:lnTo>
                    <a:pt x="98" y="35"/>
                  </a:lnTo>
                  <a:lnTo>
                    <a:pt x="97" y="34"/>
                  </a:lnTo>
                  <a:lnTo>
                    <a:pt x="97" y="32"/>
                  </a:lnTo>
                  <a:lnTo>
                    <a:pt x="95" y="30"/>
                  </a:lnTo>
                  <a:lnTo>
                    <a:pt x="94" y="29"/>
                  </a:lnTo>
                  <a:lnTo>
                    <a:pt x="93" y="26"/>
                  </a:lnTo>
                  <a:lnTo>
                    <a:pt x="90" y="24"/>
                  </a:lnTo>
                  <a:lnTo>
                    <a:pt x="85" y="19"/>
                  </a:lnTo>
                  <a:lnTo>
                    <a:pt x="80" y="13"/>
                  </a:lnTo>
                  <a:lnTo>
                    <a:pt x="72" y="8"/>
                  </a:lnTo>
                  <a:lnTo>
                    <a:pt x="64" y="4"/>
                  </a:lnTo>
                  <a:lnTo>
                    <a:pt x="55" y="2"/>
                  </a:lnTo>
                  <a:lnTo>
                    <a:pt x="45" y="0"/>
                  </a:lnTo>
                  <a:close/>
                </a:path>
              </a:pathLst>
            </a:custGeom>
            <a:solidFill>
              <a:srgbClr val="000000"/>
            </a:solidFill>
            <a:ln w="9525">
              <a:noFill/>
              <a:round/>
              <a:headEnd/>
              <a:tailEnd/>
            </a:ln>
          </p:spPr>
          <p:txBody>
            <a:bodyPr/>
            <a:lstStyle/>
            <a:p>
              <a:pPr rtl="0"/>
              <a:endParaRPr lang="en-US" sz="3800"/>
            </a:p>
          </p:txBody>
        </p:sp>
        <p:sp>
          <p:nvSpPr>
            <p:cNvPr id="41852" name="Freeform 892"/>
            <p:cNvSpPr>
              <a:spLocks/>
            </p:cNvSpPr>
            <p:nvPr/>
          </p:nvSpPr>
          <p:spPr bwMode="auto">
            <a:xfrm>
              <a:off x="346" y="2681"/>
              <a:ext cx="187" cy="187"/>
            </a:xfrm>
            <a:custGeom>
              <a:avLst/>
              <a:gdLst>
                <a:gd name="T0" fmla="*/ 2 w 814"/>
                <a:gd name="T1" fmla="*/ 0 h 817"/>
                <a:gd name="T2" fmla="*/ 3 w 814"/>
                <a:gd name="T3" fmla="*/ 2 h 817"/>
                <a:gd name="T4" fmla="*/ 6 w 814"/>
                <a:gd name="T5" fmla="*/ 10 h 817"/>
                <a:gd name="T6" fmla="*/ 16 w 814"/>
                <a:gd name="T7" fmla="*/ 51 h 817"/>
                <a:gd name="T8" fmla="*/ 30 w 814"/>
                <a:gd name="T9" fmla="*/ 106 h 817"/>
                <a:gd name="T10" fmla="*/ 40 w 814"/>
                <a:gd name="T11" fmla="*/ 146 h 817"/>
                <a:gd name="T12" fmla="*/ 42 w 814"/>
                <a:gd name="T13" fmla="*/ 152 h 817"/>
                <a:gd name="T14" fmla="*/ 42 w 814"/>
                <a:gd name="T15" fmla="*/ 152 h 817"/>
                <a:gd name="T16" fmla="*/ 44 w 814"/>
                <a:gd name="T17" fmla="*/ 157 h 817"/>
                <a:gd name="T18" fmla="*/ 48 w 814"/>
                <a:gd name="T19" fmla="*/ 164 h 817"/>
                <a:gd name="T20" fmla="*/ 51 w 814"/>
                <a:gd name="T21" fmla="*/ 169 h 817"/>
                <a:gd name="T22" fmla="*/ 56 w 814"/>
                <a:gd name="T23" fmla="*/ 173 h 817"/>
                <a:gd name="T24" fmla="*/ 60 w 814"/>
                <a:gd name="T25" fmla="*/ 174 h 817"/>
                <a:gd name="T26" fmla="*/ 64 w 814"/>
                <a:gd name="T27" fmla="*/ 174 h 817"/>
                <a:gd name="T28" fmla="*/ 75 w 814"/>
                <a:gd name="T29" fmla="*/ 174 h 817"/>
                <a:gd name="T30" fmla="*/ 95 w 814"/>
                <a:gd name="T31" fmla="*/ 175 h 817"/>
                <a:gd name="T32" fmla="*/ 115 w 814"/>
                <a:gd name="T33" fmla="*/ 175 h 817"/>
                <a:gd name="T34" fmla="*/ 133 w 814"/>
                <a:gd name="T35" fmla="*/ 176 h 817"/>
                <a:gd name="T36" fmla="*/ 150 w 814"/>
                <a:gd name="T37" fmla="*/ 177 h 817"/>
                <a:gd name="T38" fmla="*/ 164 w 814"/>
                <a:gd name="T39" fmla="*/ 178 h 817"/>
                <a:gd name="T40" fmla="*/ 175 w 814"/>
                <a:gd name="T41" fmla="*/ 179 h 817"/>
                <a:gd name="T42" fmla="*/ 182 w 814"/>
                <a:gd name="T43" fmla="*/ 180 h 817"/>
                <a:gd name="T44" fmla="*/ 185 w 814"/>
                <a:gd name="T45" fmla="*/ 182 h 817"/>
                <a:gd name="T46" fmla="*/ 187 w 814"/>
                <a:gd name="T47" fmla="*/ 184 h 817"/>
                <a:gd name="T48" fmla="*/ 187 w 814"/>
                <a:gd name="T49" fmla="*/ 186 h 817"/>
                <a:gd name="T50" fmla="*/ 187 w 814"/>
                <a:gd name="T51" fmla="*/ 187 h 817"/>
                <a:gd name="T52" fmla="*/ 184 w 814"/>
                <a:gd name="T53" fmla="*/ 187 h 817"/>
                <a:gd name="T54" fmla="*/ 172 w 814"/>
                <a:gd name="T55" fmla="*/ 187 h 817"/>
                <a:gd name="T56" fmla="*/ 152 w 814"/>
                <a:gd name="T57" fmla="*/ 187 h 817"/>
                <a:gd name="T58" fmla="*/ 128 w 814"/>
                <a:gd name="T59" fmla="*/ 187 h 817"/>
                <a:gd name="T60" fmla="*/ 104 w 814"/>
                <a:gd name="T61" fmla="*/ 187 h 817"/>
                <a:gd name="T62" fmla="*/ 80 w 814"/>
                <a:gd name="T63" fmla="*/ 187 h 817"/>
                <a:gd name="T64" fmla="*/ 62 w 814"/>
                <a:gd name="T65" fmla="*/ 187 h 817"/>
                <a:gd name="T66" fmla="*/ 51 w 814"/>
                <a:gd name="T67" fmla="*/ 187 h 817"/>
                <a:gd name="T68" fmla="*/ 43 w 814"/>
                <a:gd name="T69" fmla="*/ 186 h 817"/>
                <a:gd name="T70" fmla="*/ 35 w 814"/>
                <a:gd name="T71" fmla="*/ 181 h 817"/>
                <a:gd name="T72" fmla="*/ 31 w 814"/>
                <a:gd name="T73" fmla="*/ 176 h 817"/>
                <a:gd name="T74" fmla="*/ 30 w 814"/>
                <a:gd name="T75" fmla="*/ 172 h 817"/>
                <a:gd name="T76" fmla="*/ 30 w 814"/>
                <a:gd name="T77" fmla="*/ 170 h 817"/>
                <a:gd name="T78" fmla="*/ 30 w 814"/>
                <a:gd name="T79" fmla="*/ 170 h 817"/>
                <a:gd name="T80" fmla="*/ 28 w 814"/>
                <a:gd name="T81" fmla="*/ 163 h 817"/>
                <a:gd name="T82" fmla="*/ 20 w 814"/>
                <a:gd name="T83" fmla="*/ 117 h 817"/>
                <a:gd name="T84" fmla="*/ 9 w 814"/>
                <a:gd name="T85" fmla="*/ 56 h 817"/>
                <a:gd name="T86" fmla="*/ 1 w 814"/>
                <a:gd name="T87" fmla="*/ 10 h 817"/>
                <a:gd name="T88" fmla="*/ 0 w 814"/>
                <a:gd name="T89" fmla="*/ 1 h 817"/>
                <a:gd name="T90" fmla="*/ 1 w 814"/>
                <a:gd name="T91" fmla="*/ 0 h 81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14"/>
                <a:gd name="T139" fmla="*/ 0 h 817"/>
                <a:gd name="T140" fmla="*/ 814 w 814"/>
                <a:gd name="T141" fmla="*/ 817 h 81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14" h="817">
                  <a:moveTo>
                    <a:pt x="5" y="0"/>
                  </a:moveTo>
                  <a:lnTo>
                    <a:pt x="9" y="2"/>
                  </a:lnTo>
                  <a:lnTo>
                    <a:pt x="13" y="3"/>
                  </a:lnTo>
                  <a:lnTo>
                    <a:pt x="15" y="7"/>
                  </a:lnTo>
                  <a:lnTo>
                    <a:pt x="19" y="11"/>
                  </a:lnTo>
                  <a:lnTo>
                    <a:pt x="27" y="42"/>
                  </a:lnTo>
                  <a:lnTo>
                    <a:pt x="45" y="117"/>
                  </a:lnTo>
                  <a:lnTo>
                    <a:pt x="71" y="221"/>
                  </a:lnTo>
                  <a:lnTo>
                    <a:pt x="101" y="341"/>
                  </a:lnTo>
                  <a:lnTo>
                    <a:pt x="131" y="461"/>
                  </a:lnTo>
                  <a:lnTo>
                    <a:pt x="157" y="564"/>
                  </a:lnTo>
                  <a:lnTo>
                    <a:pt x="175" y="638"/>
                  </a:lnTo>
                  <a:lnTo>
                    <a:pt x="182" y="665"/>
                  </a:lnTo>
                  <a:lnTo>
                    <a:pt x="182" y="666"/>
                  </a:lnTo>
                  <a:lnTo>
                    <a:pt x="182" y="668"/>
                  </a:lnTo>
                  <a:lnTo>
                    <a:pt x="190" y="686"/>
                  </a:lnTo>
                  <a:lnTo>
                    <a:pt x="198" y="703"/>
                  </a:lnTo>
                  <a:lnTo>
                    <a:pt x="207" y="717"/>
                  </a:lnTo>
                  <a:lnTo>
                    <a:pt x="216" y="729"/>
                  </a:lnTo>
                  <a:lnTo>
                    <a:pt x="224" y="739"/>
                  </a:lnTo>
                  <a:lnTo>
                    <a:pt x="233" y="748"/>
                  </a:lnTo>
                  <a:lnTo>
                    <a:pt x="243" y="755"/>
                  </a:lnTo>
                  <a:lnTo>
                    <a:pt x="252" y="759"/>
                  </a:lnTo>
                  <a:lnTo>
                    <a:pt x="263" y="761"/>
                  </a:lnTo>
                  <a:lnTo>
                    <a:pt x="270" y="761"/>
                  </a:lnTo>
                  <a:lnTo>
                    <a:pt x="278" y="760"/>
                  </a:lnTo>
                  <a:lnTo>
                    <a:pt x="283" y="759"/>
                  </a:lnTo>
                  <a:lnTo>
                    <a:pt x="328" y="760"/>
                  </a:lnTo>
                  <a:lnTo>
                    <a:pt x="371" y="761"/>
                  </a:lnTo>
                  <a:lnTo>
                    <a:pt x="415" y="763"/>
                  </a:lnTo>
                  <a:lnTo>
                    <a:pt x="458" y="765"/>
                  </a:lnTo>
                  <a:lnTo>
                    <a:pt x="501" y="766"/>
                  </a:lnTo>
                  <a:lnTo>
                    <a:pt x="542" y="768"/>
                  </a:lnTo>
                  <a:lnTo>
                    <a:pt x="581" y="770"/>
                  </a:lnTo>
                  <a:lnTo>
                    <a:pt x="619" y="772"/>
                  </a:lnTo>
                  <a:lnTo>
                    <a:pt x="654" y="774"/>
                  </a:lnTo>
                  <a:lnTo>
                    <a:pt x="687" y="777"/>
                  </a:lnTo>
                  <a:lnTo>
                    <a:pt x="716" y="778"/>
                  </a:lnTo>
                  <a:lnTo>
                    <a:pt x="742" y="781"/>
                  </a:lnTo>
                  <a:lnTo>
                    <a:pt x="762" y="782"/>
                  </a:lnTo>
                  <a:lnTo>
                    <a:pt x="781" y="785"/>
                  </a:lnTo>
                  <a:lnTo>
                    <a:pt x="792" y="786"/>
                  </a:lnTo>
                  <a:lnTo>
                    <a:pt x="800" y="789"/>
                  </a:lnTo>
                  <a:lnTo>
                    <a:pt x="807" y="794"/>
                  </a:lnTo>
                  <a:lnTo>
                    <a:pt x="812" y="800"/>
                  </a:lnTo>
                  <a:lnTo>
                    <a:pt x="813" y="805"/>
                  </a:lnTo>
                  <a:lnTo>
                    <a:pt x="814" y="812"/>
                  </a:lnTo>
                  <a:lnTo>
                    <a:pt x="814" y="813"/>
                  </a:lnTo>
                  <a:lnTo>
                    <a:pt x="814" y="815"/>
                  </a:lnTo>
                  <a:lnTo>
                    <a:pt x="813" y="816"/>
                  </a:lnTo>
                  <a:lnTo>
                    <a:pt x="813" y="817"/>
                  </a:lnTo>
                  <a:lnTo>
                    <a:pt x="801" y="817"/>
                  </a:lnTo>
                  <a:lnTo>
                    <a:pt x="779" y="817"/>
                  </a:lnTo>
                  <a:lnTo>
                    <a:pt x="748" y="817"/>
                  </a:lnTo>
                  <a:lnTo>
                    <a:pt x="708" y="817"/>
                  </a:lnTo>
                  <a:lnTo>
                    <a:pt x="662" y="817"/>
                  </a:lnTo>
                  <a:lnTo>
                    <a:pt x="613" y="817"/>
                  </a:lnTo>
                  <a:lnTo>
                    <a:pt x="559" y="817"/>
                  </a:lnTo>
                  <a:lnTo>
                    <a:pt x="505" y="817"/>
                  </a:lnTo>
                  <a:lnTo>
                    <a:pt x="451" y="817"/>
                  </a:lnTo>
                  <a:lnTo>
                    <a:pt x="399" y="817"/>
                  </a:lnTo>
                  <a:lnTo>
                    <a:pt x="350" y="817"/>
                  </a:lnTo>
                  <a:lnTo>
                    <a:pt x="307" y="817"/>
                  </a:lnTo>
                  <a:lnTo>
                    <a:pt x="270" y="817"/>
                  </a:lnTo>
                  <a:lnTo>
                    <a:pt x="242" y="817"/>
                  </a:lnTo>
                  <a:lnTo>
                    <a:pt x="222" y="817"/>
                  </a:lnTo>
                  <a:lnTo>
                    <a:pt x="216" y="817"/>
                  </a:lnTo>
                  <a:lnTo>
                    <a:pt x="188" y="812"/>
                  </a:lnTo>
                  <a:lnTo>
                    <a:pt x="168" y="803"/>
                  </a:lnTo>
                  <a:lnTo>
                    <a:pt x="152" y="791"/>
                  </a:lnTo>
                  <a:lnTo>
                    <a:pt x="142" y="779"/>
                  </a:lnTo>
                  <a:lnTo>
                    <a:pt x="135" y="768"/>
                  </a:lnTo>
                  <a:lnTo>
                    <a:pt x="131" y="757"/>
                  </a:lnTo>
                  <a:lnTo>
                    <a:pt x="130" y="750"/>
                  </a:lnTo>
                  <a:lnTo>
                    <a:pt x="130" y="744"/>
                  </a:lnTo>
                  <a:lnTo>
                    <a:pt x="130" y="743"/>
                  </a:lnTo>
                  <a:lnTo>
                    <a:pt x="129" y="743"/>
                  </a:lnTo>
                  <a:lnTo>
                    <a:pt x="129" y="742"/>
                  </a:lnTo>
                  <a:lnTo>
                    <a:pt x="123" y="711"/>
                  </a:lnTo>
                  <a:lnTo>
                    <a:pt x="109" y="629"/>
                  </a:lnTo>
                  <a:lnTo>
                    <a:pt x="88" y="513"/>
                  </a:lnTo>
                  <a:lnTo>
                    <a:pt x="65" y="380"/>
                  </a:lnTo>
                  <a:lnTo>
                    <a:pt x="41" y="246"/>
                  </a:lnTo>
                  <a:lnTo>
                    <a:pt x="21" y="128"/>
                  </a:lnTo>
                  <a:lnTo>
                    <a:pt x="6" y="42"/>
                  </a:lnTo>
                  <a:lnTo>
                    <a:pt x="0" y="6"/>
                  </a:lnTo>
                  <a:lnTo>
                    <a:pt x="1" y="4"/>
                  </a:lnTo>
                  <a:lnTo>
                    <a:pt x="4" y="2"/>
                  </a:lnTo>
                  <a:lnTo>
                    <a:pt x="5" y="0"/>
                  </a:lnTo>
                  <a:close/>
                </a:path>
              </a:pathLst>
            </a:custGeom>
            <a:solidFill>
              <a:srgbClr val="C0C0C0"/>
            </a:solidFill>
            <a:ln w="9525">
              <a:noFill/>
              <a:round/>
              <a:headEnd/>
              <a:tailEnd/>
            </a:ln>
          </p:spPr>
          <p:txBody>
            <a:bodyPr/>
            <a:lstStyle/>
            <a:p>
              <a:pPr rtl="0"/>
              <a:endParaRPr lang="en-US" sz="3800"/>
            </a:p>
          </p:txBody>
        </p:sp>
        <p:sp>
          <p:nvSpPr>
            <p:cNvPr id="41853" name="Freeform 893"/>
            <p:cNvSpPr>
              <a:spLocks/>
            </p:cNvSpPr>
            <p:nvPr/>
          </p:nvSpPr>
          <p:spPr bwMode="auto">
            <a:xfrm>
              <a:off x="733" y="2743"/>
              <a:ext cx="70" cy="263"/>
            </a:xfrm>
            <a:custGeom>
              <a:avLst/>
              <a:gdLst>
                <a:gd name="T0" fmla="*/ 0 w 306"/>
                <a:gd name="T1" fmla="*/ 3 h 1144"/>
                <a:gd name="T2" fmla="*/ 0 w 306"/>
                <a:gd name="T3" fmla="*/ 5 h 1144"/>
                <a:gd name="T4" fmla="*/ 0 w 306"/>
                <a:gd name="T5" fmla="*/ 7 h 1144"/>
                <a:gd name="T6" fmla="*/ 2 w 306"/>
                <a:gd name="T7" fmla="*/ 8 h 1144"/>
                <a:gd name="T8" fmla="*/ 3 w 306"/>
                <a:gd name="T9" fmla="*/ 9 h 1144"/>
                <a:gd name="T10" fmla="*/ 7 w 306"/>
                <a:gd name="T11" fmla="*/ 10 h 1144"/>
                <a:gd name="T12" fmla="*/ 11 w 306"/>
                <a:gd name="T13" fmla="*/ 12 h 1144"/>
                <a:gd name="T14" fmla="*/ 14 w 306"/>
                <a:gd name="T15" fmla="*/ 13 h 1144"/>
                <a:gd name="T16" fmla="*/ 18 w 306"/>
                <a:gd name="T17" fmla="*/ 15 h 1144"/>
                <a:gd name="T18" fmla="*/ 22 w 306"/>
                <a:gd name="T19" fmla="*/ 17 h 1144"/>
                <a:gd name="T20" fmla="*/ 24 w 306"/>
                <a:gd name="T21" fmla="*/ 19 h 1144"/>
                <a:gd name="T22" fmla="*/ 27 w 306"/>
                <a:gd name="T23" fmla="*/ 22 h 1144"/>
                <a:gd name="T24" fmla="*/ 28 w 306"/>
                <a:gd name="T25" fmla="*/ 24 h 1144"/>
                <a:gd name="T26" fmla="*/ 29 w 306"/>
                <a:gd name="T27" fmla="*/ 32 h 1144"/>
                <a:gd name="T28" fmla="*/ 32 w 306"/>
                <a:gd name="T29" fmla="*/ 51 h 1144"/>
                <a:gd name="T30" fmla="*/ 36 w 306"/>
                <a:gd name="T31" fmla="*/ 77 h 1144"/>
                <a:gd name="T32" fmla="*/ 40 w 306"/>
                <a:gd name="T33" fmla="*/ 110 h 1144"/>
                <a:gd name="T34" fmla="*/ 46 w 306"/>
                <a:gd name="T35" fmla="*/ 146 h 1144"/>
                <a:gd name="T36" fmla="*/ 51 w 306"/>
                <a:gd name="T37" fmla="*/ 185 h 1144"/>
                <a:gd name="T38" fmla="*/ 56 w 306"/>
                <a:gd name="T39" fmla="*/ 223 h 1144"/>
                <a:gd name="T40" fmla="*/ 61 w 306"/>
                <a:gd name="T41" fmla="*/ 260 h 1144"/>
                <a:gd name="T42" fmla="*/ 62 w 306"/>
                <a:gd name="T43" fmla="*/ 261 h 1144"/>
                <a:gd name="T44" fmla="*/ 63 w 306"/>
                <a:gd name="T45" fmla="*/ 263 h 1144"/>
                <a:gd name="T46" fmla="*/ 64 w 306"/>
                <a:gd name="T47" fmla="*/ 263 h 1144"/>
                <a:gd name="T48" fmla="*/ 66 w 306"/>
                <a:gd name="T49" fmla="*/ 263 h 1144"/>
                <a:gd name="T50" fmla="*/ 68 w 306"/>
                <a:gd name="T51" fmla="*/ 263 h 1144"/>
                <a:gd name="T52" fmla="*/ 69 w 306"/>
                <a:gd name="T53" fmla="*/ 261 h 1144"/>
                <a:gd name="T54" fmla="*/ 70 w 306"/>
                <a:gd name="T55" fmla="*/ 260 h 1144"/>
                <a:gd name="T56" fmla="*/ 70 w 306"/>
                <a:gd name="T57" fmla="*/ 258 h 1144"/>
                <a:gd name="T58" fmla="*/ 68 w 306"/>
                <a:gd name="T59" fmla="*/ 242 h 1144"/>
                <a:gd name="T60" fmla="*/ 64 w 306"/>
                <a:gd name="T61" fmla="*/ 213 h 1144"/>
                <a:gd name="T62" fmla="*/ 59 w 306"/>
                <a:gd name="T63" fmla="*/ 175 h 1144"/>
                <a:gd name="T64" fmla="*/ 53 w 306"/>
                <a:gd name="T65" fmla="*/ 134 h 1144"/>
                <a:gd name="T66" fmla="*/ 47 w 306"/>
                <a:gd name="T67" fmla="*/ 94 h 1144"/>
                <a:gd name="T68" fmla="*/ 42 w 306"/>
                <a:gd name="T69" fmla="*/ 59 h 1144"/>
                <a:gd name="T70" fmla="*/ 38 w 306"/>
                <a:gd name="T71" fmla="*/ 33 h 1144"/>
                <a:gd name="T72" fmla="*/ 36 w 306"/>
                <a:gd name="T73" fmla="*/ 21 h 1144"/>
                <a:gd name="T74" fmla="*/ 34 w 306"/>
                <a:gd name="T75" fmla="*/ 17 h 1144"/>
                <a:gd name="T76" fmla="*/ 31 w 306"/>
                <a:gd name="T77" fmla="*/ 13 h 1144"/>
                <a:gd name="T78" fmla="*/ 27 w 306"/>
                <a:gd name="T79" fmla="*/ 10 h 1144"/>
                <a:gd name="T80" fmla="*/ 22 w 306"/>
                <a:gd name="T81" fmla="*/ 7 h 1144"/>
                <a:gd name="T82" fmla="*/ 17 w 306"/>
                <a:gd name="T83" fmla="*/ 4 h 1144"/>
                <a:gd name="T84" fmla="*/ 12 w 306"/>
                <a:gd name="T85" fmla="*/ 3 h 1144"/>
                <a:gd name="T86" fmla="*/ 8 w 306"/>
                <a:gd name="T87" fmla="*/ 1 h 1144"/>
                <a:gd name="T88" fmla="*/ 6 w 306"/>
                <a:gd name="T89" fmla="*/ 0 h 1144"/>
                <a:gd name="T90" fmla="*/ 4 w 306"/>
                <a:gd name="T91" fmla="*/ 0 h 1144"/>
                <a:gd name="T92" fmla="*/ 3 w 306"/>
                <a:gd name="T93" fmla="*/ 1 h 1144"/>
                <a:gd name="T94" fmla="*/ 1 w 306"/>
                <a:gd name="T95" fmla="*/ 2 h 1144"/>
                <a:gd name="T96" fmla="*/ 0 w 306"/>
                <a:gd name="T97" fmla="*/ 3 h 114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06"/>
                <a:gd name="T148" fmla="*/ 0 h 1144"/>
                <a:gd name="T149" fmla="*/ 306 w 306"/>
                <a:gd name="T150" fmla="*/ 1144 h 114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06" h="1144">
                  <a:moveTo>
                    <a:pt x="2" y="14"/>
                  </a:moveTo>
                  <a:lnTo>
                    <a:pt x="0" y="22"/>
                  </a:lnTo>
                  <a:lnTo>
                    <a:pt x="2" y="29"/>
                  </a:lnTo>
                  <a:lnTo>
                    <a:pt x="7" y="35"/>
                  </a:lnTo>
                  <a:lnTo>
                    <a:pt x="13" y="39"/>
                  </a:lnTo>
                  <a:lnTo>
                    <a:pt x="29" y="44"/>
                  </a:lnTo>
                  <a:lnTo>
                    <a:pt x="46" y="51"/>
                  </a:lnTo>
                  <a:lnTo>
                    <a:pt x="63" y="58"/>
                  </a:lnTo>
                  <a:lnTo>
                    <a:pt x="80" y="66"/>
                  </a:lnTo>
                  <a:lnTo>
                    <a:pt x="94" y="75"/>
                  </a:lnTo>
                  <a:lnTo>
                    <a:pt x="107" y="84"/>
                  </a:lnTo>
                  <a:lnTo>
                    <a:pt x="116" y="94"/>
                  </a:lnTo>
                  <a:lnTo>
                    <a:pt x="121" y="103"/>
                  </a:lnTo>
                  <a:lnTo>
                    <a:pt x="128" y="139"/>
                  </a:lnTo>
                  <a:lnTo>
                    <a:pt x="139" y="220"/>
                  </a:lnTo>
                  <a:lnTo>
                    <a:pt x="156" y="335"/>
                  </a:lnTo>
                  <a:lnTo>
                    <a:pt x="177" y="479"/>
                  </a:lnTo>
                  <a:lnTo>
                    <a:pt x="199" y="637"/>
                  </a:lnTo>
                  <a:lnTo>
                    <a:pt x="223" y="805"/>
                  </a:lnTo>
                  <a:lnTo>
                    <a:pt x="246" y="971"/>
                  </a:lnTo>
                  <a:lnTo>
                    <a:pt x="267" y="1129"/>
                  </a:lnTo>
                  <a:lnTo>
                    <a:pt x="270" y="1137"/>
                  </a:lnTo>
                  <a:lnTo>
                    <a:pt x="275" y="1142"/>
                  </a:lnTo>
                  <a:lnTo>
                    <a:pt x="281" y="1144"/>
                  </a:lnTo>
                  <a:lnTo>
                    <a:pt x="289" y="1144"/>
                  </a:lnTo>
                  <a:lnTo>
                    <a:pt x="297" y="1142"/>
                  </a:lnTo>
                  <a:lnTo>
                    <a:pt x="303" y="1137"/>
                  </a:lnTo>
                  <a:lnTo>
                    <a:pt x="306" y="1130"/>
                  </a:lnTo>
                  <a:lnTo>
                    <a:pt x="306" y="1122"/>
                  </a:lnTo>
                  <a:lnTo>
                    <a:pt x="297" y="1051"/>
                  </a:lnTo>
                  <a:lnTo>
                    <a:pt x="279" y="925"/>
                  </a:lnTo>
                  <a:lnTo>
                    <a:pt x="257" y="763"/>
                  </a:lnTo>
                  <a:lnTo>
                    <a:pt x="232" y="585"/>
                  </a:lnTo>
                  <a:lnTo>
                    <a:pt x="207" y="410"/>
                  </a:lnTo>
                  <a:lnTo>
                    <a:pt x="185" y="256"/>
                  </a:lnTo>
                  <a:lnTo>
                    <a:pt x="168" y="144"/>
                  </a:lnTo>
                  <a:lnTo>
                    <a:pt x="159" y="92"/>
                  </a:lnTo>
                  <a:lnTo>
                    <a:pt x="150" y="74"/>
                  </a:lnTo>
                  <a:lnTo>
                    <a:pt x="136" y="57"/>
                  </a:lnTo>
                  <a:lnTo>
                    <a:pt x="116" y="43"/>
                  </a:lnTo>
                  <a:lnTo>
                    <a:pt x="95" y="30"/>
                  </a:lnTo>
                  <a:lnTo>
                    <a:pt x="73" y="19"/>
                  </a:lnTo>
                  <a:lnTo>
                    <a:pt x="54" y="12"/>
                  </a:lnTo>
                  <a:lnTo>
                    <a:pt x="37" y="5"/>
                  </a:lnTo>
                  <a:lnTo>
                    <a:pt x="26" y="1"/>
                  </a:lnTo>
                  <a:lnTo>
                    <a:pt x="18" y="0"/>
                  </a:lnTo>
                  <a:lnTo>
                    <a:pt x="11" y="3"/>
                  </a:lnTo>
                  <a:lnTo>
                    <a:pt x="5" y="8"/>
                  </a:lnTo>
                  <a:lnTo>
                    <a:pt x="2" y="14"/>
                  </a:lnTo>
                  <a:close/>
                </a:path>
              </a:pathLst>
            </a:custGeom>
            <a:solidFill>
              <a:srgbClr val="000000"/>
            </a:solidFill>
            <a:ln w="9525">
              <a:noFill/>
              <a:round/>
              <a:headEnd/>
              <a:tailEnd/>
            </a:ln>
          </p:spPr>
          <p:txBody>
            <a:bodyPr/>
            <a:lstStyle/>
            <a:p>
              <a:pPr rtl="0"/>
              <a:endParaRPr lang="en-US" sz="3800"/>
            </a:p>
          </p:txBody>
        </p:sp>
        <p:sp>
          <p:nvSpPr>
            <p:cNvPr id="41854" name="Freeform 894"/>
            <p:cNvSpPr>
              <a:spLocks/>
            </p:cNvSpPr>
            <p:nvPr/>
          </p:nvSpPr>
          <p:spPr bwMode="auto">
            <a:xfrm>
              <a:off x="678" y="2744"/>
              <a:ext cx="34" cy="260"/>
            </a:xfrm>
            <a:custGeom>
              <a:avLst/>
              <a:gdLst>
                <a:gd name="T0" fmla="*/ 27 w 151"/>
                <a:gd name="T1" fmla="*/ 0 h 1135"/>
                <a:gd name="T2" fmla="*/ 25 w 151"/>
                <a:gd name="T3" fmla="*/ 2 h 1135"/>
                <a:gd name="T4" fmla="*/ 22 w 151"/>
                <a:gd name="T5" fmla="*/ 4 h 1135"/>
                <a:gd name="T6" fmla="*/ 18 w 151"/>
                <a:gd name="T7" fmla="*/ 6 h 1135"/>
                <a:gd name="T8" fmla="*/ 13 w 151"/>
                <a:gd name="T9" fmla="*/ 10 h 1135"/>
                <a:gd name="T10" fmla="*/ 9 w 151"/>
                <a:gd name="T11" fmla="*/ 14 h 1135"/>
                <a:gd name="T12" fmla="*/ 5 w 151"/>
                <a:gd name="T13" fmla="*/ 18 h 1135"/>
                <a:gd name="T14" fmla="*/ 3 w 151"/>
                <a:gd name="T15" fmla="*/ 22 h 1135"/>
                <a:gd name="T16" fmla="*/ 2 w 151"/>
                <a:gd name="T17" fmla="*/ 26 h 1135"/>
                <a:gd name="T18" fmla="*/ 1 w 151"/>
                <a:gd name="T19" fmla="*/ 65 h 1135"/>
                <a:gd name="T20" fmla="*/ 1 w 151"/>
                <a:gd name="T21" fmla="*/ 141 h 1135"/>
                <a:gd name="T22" fmla="*/ 0 w 151"/>
                <a:gd name="T23" fmla="*/ 217 h 1135"/>
                <a:gd name="T24" fmla="*/ 0 w 151"/>
                <a:gd name="T25" fmla="*/ 255 h 1135"/>
                <a:gd name="T26" fmla="*/ 0 w 151"/>
                <a:gd name="T27" fmla="*/ 257 h 1135"/>
                <a:gd name="T28" fmla="*/ 2 w 151"/>
                <a:gd name="T29" fmla="*/ 259 h 1135"/>
                <a:gd name="T30" fmla="*/ 3 w 151"/>
                <a:gd name="T31" fmla="*/ 260 h 1135"/>
                <a:gd name="T32" fmla="*/ 5 w 151"/>
                <a:gd name="T33" fmla="*/ 260 h 1135"/>
                <a:gd name="T34" fmla="*/ 6 w 151"/>
                <a:gd name="T35" fmla="*/ 260 h 1135"/>
                <a:gd name="T36" fmla="*/ 8 w 151"/>
                <a:gd name="T37" fmla="*/ 259 h 1135"/>
                <a:gd name="T38" fmla="*/ 9 w 151"/>
                <a:gd name="T39" fmla="*/ 257 h 1135"/>
                <a:gd name="T40" fmla="*/ 9 w 151"/>
                <a:gd name="T41" fmla="*/ 255 h 1135"/>
                <a:gd name="T42" fmla="*/ 9 w 151"/>
                <a:gd name="T43" fmla="*/ 189 h 1135"/>
                <a:gd name="T44" fmla="*/ 9 w 151"/>
                <a:gd name="T45" fmla="*/ 116 h 1135"/>
                <a:gd name="T46" fmla="*/ 10 w 151"/>
                <a:gd name="T47" fmla="*/ 56 h 1135"/>
                <a:gd name="T48" fmla="*/ 10 w 151"/>
                <a:gd name="T49" fmla="*/ 27 h 1135"/>
                <a:gd name="T50" fmla="*/ 11 w 151"/>
                <a:gd name="T51" fmla="*/ 25 h 1135"/>
                <a:gd name="T52" fmla="*/ 13 w 151"/>
                <a:gd name="T53" fmla="*/ 23 h 1135"/>
                <a:gd name="T54" fmla="*/ 15 w 151"/>
                <a:gd name="T55" fmla="*/ 20 h 1135"/>
                <a:gd name="T56" fmla="*/ 18 w 151"/>
                <a:gd name="T57" fmla="*/ 17 h 1135"/>
                <a:gd name="T58" fmla="*/ 21 w 151"/>
                <a:gd name="T59" fmla="*/ 15 h 1135"/>
                <a:gd name="T60" fmla="*/ 25 w 151"/>
                <a:gd name="T61" fmla="*/ 12 h 1135"/>
                <a:gd name="T62" fmla="*/ 28 w 151"/>
                <a:gd name="T63" fmla="*/ 10 h 1135"/>
                <a:gd name="T64" fmla="*/ 32 w 151"/>
                <a:gd name="T65" fmla="*/ 8 h 1135"/>
                <a:gd name="T66" fmla="*/ 33 w 151"/>
                <a:gd name="T67" fmla="*/ 7 h 1135"/>
                <a:gd name="T68" fmla="*/ 34 w 151"/>
                <a:gd name="T69" fmla="*/ 5 h 1135"/>
                <a:gd name="T70" fmla="*/ 34 w 151"/>
                <a:gd name="T71" fmla="*/ 4 h 1135"/>
                <a:gd name="T72" fmla="*/ 34 w 151"/>
                <a:gd name="T73" fmla="*/ 2 h 1135"/>
                <a:gd name="T74" fmla="*/ 32 w 151"/>
                <a:gd name="T75" fmla="*/ 1 h 1135"/>
                <a:gd name="T76" fmla="*/ 31 w 151"/>
                <a:gd name="T77" fmla="*/ 0 h 1135"/>
                <a:gd name="T78" fmla="*/ 29 w 151"/>
                <a:gd name="T79" fmla="*/ 0 h 1135"/>
                <a:gd name="T80" fmla="*/ 27 w 151"/>
                <a:gd name="T81" fmla="*/ 0 h 113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1"/>
                <a:gd name="T124" fmla="*/ 0 h 1135"/>
                <a:gd name="T125" fmla="*/ 151 w 151"/>
                <a:gd name="T126" fmla="*/ 1135 h 113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1" h="1135">
                  <a:moveTo>
                    <a:pt x="121" y="2"/>
                  </a:moveTo>
                  <a:lnTo>
                    <a:pt x="111" y="7"/>
                  </a:lnTo>
                  <a:lnTo>
                    <a:pt x="96" y="16"/>
                  </a:lnTo>
                  <a:lnTo>
                    <a:pt x="78" y="28"/>
                  </a:lnTo>
                  <a:lnTo>
                    <a:pt x="59" y="42"/>
                  </a:lnTo>
                  <a:lnTo>
                    <a:pt x="41" y="59"/>
                  </a:lnTo>
                  <a:lnTo>
                    <a:pt x="24" y="78"/>
                  </a:lnTo>
                  <a:lnTo>
                    <a:pt x="12" y="96"/>
                  </a:lnTo>
                  <a:lnTo>
                    <a:pt x="7" y="115"/>
                  </a:lnTo>
                  <a:lnTo>
                    <a:pt x="4" y="284"/>
                  </a:lnTo>
                  <a:lnTo>
                    <a:pt x="3" y="617"/>
                  </a:lnTo>
                  <a:lnTo>
                    <a:pt x="1" y="949"/>
                  </a:lnTo>
                  <a:lnTo>
                    <a:pt x="0" y="1115"/>
                  </a:lnTo>
                  <a:lnTo>
                    <a:pt x="1" y="1123"/>
                  </a:lnTo>
                  <a:lnTo>
                    <a:pt x="7" y="1130"/>
                  </a:lnTo>
                  <a:lnTo>
                    <a:pt x="12" y="1134"/>
                  </a:lnTo>
                  <a:lnTo>
                    <a:pt x="20" y="1135"/>
                  </a:lnTo>
                  <a:lnTo>
                    <a:pt x="28" y="1134"/>
                  </a:lnTo>
                  <a:lnTo>
                    <a:pt x="34" y="1130"/>
                  </a:lnTo>
                  <a:lnTo>
                    <a:pt x="39" y="1123"/>
                  </a:lnTo>
                  <a:lnTo>
                    <a:pt x="41" y="1115"/>
                  </a:lnTo>
                  <a:lnTo>
                    <a:pt x="41" y="825"/>
                  </a:lnTo>
                  <a:lnTo>
                    <a:pt x="42" y="507"/>
                  </a:lnTo>
                  <a:lnTo>
                    <a:pt x="44" y="243"/>
                  </a:lnTo>
                  <a:lnTo>
                    <a:pt x="46" y="119"/>
                  </a:lnTo>
                  <a:lnTo>
                    <a:pt x="50" y="110"/>
                  </a:lnTo>
                  <a:lnTo>
                    <a:pt x="56" y="100"/>
                  </a:lnTo>
                  <a:lnTo>
                    <a:pt x="68" y="88"/>
                  </a:lnTo>
                  <a:lnTo>
                    <a:pt x="81" y="76"/>
                  </a:lnTo>
                  <a:lnTo>
                    <a:pt x="95" y="65"/>
                  </a:lnTo>
                  <a:lnTo>
                    <a:pt x="111" y="54"/>
                  </a:lnTo>
                  <a:lnTo>
                    <a:pt x="126" y="45"/>
                  </a:lnTo>
                  <a:lnTo>
                    <a:pt x="141" y="37"/>
                  </a:lnTo>
                  <a:lnTo>
                    <a:pt x="146" y="32"/>
                  </a:lnTo>
                  <a:lnTo>
                    <a:pt x="150" y="24"/>
                  </a:lnTo>
                  <a:lnTo>
                    <a:pt x="151" y="18"/>
                  </a:lnTo>
                  <a:lnTo>
                    <a:pt x="149" y="10"/>
                  </a:lnTo>
                  <a:lnTo>
                    <a:pt x="143" y="3"/>
                  </a:lnTo>
                  <a:lnTo>
                    <a:pt x="137" y="0"/>
                  </a:lnTo>
                  <a:lnTo>
                    <a:pt x="129" y="0"/>
                  </a:lnTo>
                  <a:lnTo>
                    <a:pt x="121" y="2"/>
                  </a:lnTo>
                  <a:close/>
                </a:path>
              </a:pathLst>
            </a:custGeom>
            <a:solidFill>
              <a:srgbClr val="000000"/>
            </a:solidFill>
            <a:ln w="9525">
              <a:noFill/>
              <a:round/>
              <a:headEnd/>
              <a:tailEnd/>
            </a:ln>
          </p:spPr>
          <p:txBody>
            <a:bodyPr/>
            <a:lstStyle/>
            <a:p>
              <a:pPr rtl="0"/>
              <a:endParaRPr lang="en-US" sz="3800"/>
            </a:p>
          </p:txBody>
        </p:sp>
        <p:sp>
          <p:nvSpPr>
            <p:cNvPr id="41855" name="Freeform 895"/>
            <p:cNvSpPr>
              <a:spLocks/>
            </p:cNvSpPr>
            <p:nvPr/>
          </p:nvSpPr>
          <p:spPr bwMode="auto">
            <a:xfrm>
              <a:off x="485" y="2725"/>
              <a:ext cx="313" cy="71"/>
            </a:xfrm>
            <a:custGeom>
              <a:avLst/>
              <a:gdLst>
                <a:gd name="T0" fmla="*/ 300 w 1367"/>
                <a:gd name="T1" fmla="*/ 0 h 308"/>
                <a:gd name="T2" fmla="*/ 9 w 1367"/>
                <a:gd name="T3" fmla="*/ 46 h 308"/>
                <a:gd name="T4" fmla="*/ 8 w 1367"/>
                <a:gd name="T5" fmla="*/ 46 h 308"/>
                <a:gd name="T6" fmla="*/ 8 w 1367"/>
                <a:gd name="T7" fmla="*/ 46 h 308"/>
                <a:gd name="T8" fmla="*/ 7 w 1367"/>
                <a:gd name="T9" fmla="*/ 47 h 308"/>
                <a:gd name="T10" fmla="*/ 6 w 1367"/>
                <a:gd name="T11" fmla="*/ 47 h 308"/>
                <a:gd name="T12" fmla="*/ 3 w 1367"/>
                <a:gd name="T13" fmla="*/ 52 h 308"/>
                <a:gd name="T14" fmla="*/ 1 w 1367"/>
                <a:gd name="T15" fmla="*/ 55 h 308"/>
                <a:gd name="T16" fmla="*/ 0 w 1367"/>
                <a:gd name="T17" fmla="*/ 59 h 308"/>
                <a:gd name="T18" fmla="*/ 0 w 1367"/>
                <a:gd name="T19" fmla="*/ 63 h 308"/>
                <a:gd name="T20" fmla="*/ 1 w 1367"/>
                <a:gd name="T21" fmla="*/ 65 h 308"/>
                <a:gd name="T22" fmla="*/ 3 w 1367"/>
                <a:gd name="T23" fmla="*/ 67 h 308"/>
                <a:gd name="T24" fmla="*/ 5 w 1367"/>
                <a:gd name="T25" fmla="*/ 69 h 308"/>
                <a:gd name="T26" fmla="*/ 7 w 1367"/>
                <a:gd name="T27" fmla="*/ 70 h 308"/>
                <a:gd name="T28" fmla="*/ 9 w 1367"/>
                <a:gd name="T29" fmla="*/ 71 h 308"/>
                <a:gd name="T30" fmla="*/ 11 w 1367"/>
                <a:gd name="T31" fmla="*/ 71 h 308"/>
                <a:gd name="T32" fmla="*/ 12 w 1367"/>
                <a:gd name="T33" fmla="*/ 71 h 308"/>
                <a:gd name="T34" fmla="*/ 13 w 1367"/>
                <a:gd name="T35" fmla="*/ 71 h 308"/>
                <a:gd name="T36" fmla="*/ 14 w 1367"/>
                <a:gd name="T37" fmla="*/ 71 h 308"/>
                <a:gd name="T38" fmla="*/ 14 w 1367"/>
                <a:gd name="T39" fmla="*/ 71 h 308"/>
                <a:gd name="T40" fmla="*/ 14 w 1367"/>
                <a:gd name="T41" fmla="*/ 71 h 308"/>
                <a:gd name="T42" fmla="*/ 14 w 1367"/>
                <a:gd name="T43" fmla="*/ 71 h 308"/>
                <a:gd name="T44" fmla="*/ 306 w 1367"/>
                <a:gd name="T45" fmla="*/ 23 h 308"/>
                <a:gd name="T46" fmla="*/ 306 w 1367"/>
                <a:gd name="T47" fmla="*/ 23 h 308"/>
                <a:gd name="T48" fmla="*/ 307 w 1367"/>
                <a:gd name="T49" fmla="*/ 22 h 308"/>
                <a:gd name="T50" fmla="*/ 308 w 1367"/>
                <a:gd name="T51" fmla="*/ 22 h 308"/>
                <a:gd name="T52" fmla="*/ 308 w 1367"/>
                <a:gd name="T53" fmla="*/ 22 h 308"/>
                <a:gd name="T54" fmla="*/ 311 w 1367"/>
                <a:gd name="T55" fmla="*/ 19 h 308"/>
                <a:gd name="T56" fmla="*/ 312 w 1367"/>
                <a:gd name="T57" fmla="*/ 15 h 308"/>
                <a:gd name="T58" fmla="*/ 313 w 1367"/>
                <a:gd name="T59" fmla="*/ 12 h 308"/>
                <a:gd name="T60" fmla="*/ 313 w 1367"/>
                <a:gd name="T61" fmla="*/ 9 h 308"/>
                <a:gd name="T62" fmla="*/ 312 w 1367"/>
                <a:gd name="T63" fmla="*/ 7 h 308"/>
                <a:gd name="T64" fmla="*/ 310 w 1367"/>
                <a:gd name="T65" fmla="*/ 5 h 308"/>
                <a:gd name="T66" fmla="*/ 309 w 1367"/>
                <a:gd name="T67" fmla="*/ 3 h 308"/>
                <a:gd name="T68" fmla="*/ 307 w 1367"/>
                <a:gd name="T69" fmla="*/ 2 h 308"/>
                <a:gd name="T70" fmla="*/ 305 w 1367"/>
                <a:gd name="T71" fmla="*/ 1 h 308"/>
                <a:gd name="T72" fmla="*/ 304 w 1367"/>
                <a:gd name="T73" fmla="*/ 0 h 308"/>
                <a:gd name="T74" fmla="*/ 303 w 1367"/>
                <a:gd name="T75" fmla="*/ 0 h 308"/>
                <a:gd name="T76" fmla="*/ 302 w 1367"/>
                <a:gd name="T77" fmla="*/ 0 h 308"/>
                <a:gd name="T78" fmla="*/ 301 w 1367"/>
                <a:gd name="T79" fmla="*/ 0 h 308"/>
                <a:gd name="T80" fmla="*/ 301 w 1367"/>
                <a:gd name="T81" fmla="*/ 0 h 308"/>
                <a:gd name="T82" fmla="*/ 301 w 1367"/>
                <a:gd name="T83" fmla="*/ 0 h 308"/>
                <a:gd name="T84" fmla="*/ 300 w 1367"/>
                <a:gd name="T85" fmla="*/ 0 h 30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67"/>
                <a:gd name="T130" fmla="*/ 0 h 308"/>
                <a:gd name="T131" fmla="*/ 1367 w 1367"/>
                <a:gd name="T132" fmla="*/ 308 h 30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67" h="308">
                  <a:moveTo>
                    <a:pt x="1310" y="0"/>
                  </a:moveTo>
                  <a:lnTo>
                    <a:pt x="39" y="199"/>
                  </a:lnTo>
                  <a:lnTo>
                    <a:pt x="36" y="200"/>
                  </a:lnTo>
                  <a:lnTo>
                    <a:pt x="33" y="201"/>
                  </a:lnTo>
                  <a:lnTo>
                    <a:pt x="31" y="203"/>
                  </a:lnTo>
                  <a:lnTo>
                    <a:pt x="28" y="205"/>
                  </a:lnTo>
                  <a:lnTo>
                    <a:pt x="13" y="224"/>
                  </a:lnTo>
                  <a:lnTo>
                    <a:pt x="3" y="240"/>
                  </a:lnTo>
                  <a:lnTo>
                    <a:pt x="0" y="257"/>
                  </a:lnTo>
                  <a:lnTo>
                    <a:pt x="1" y="273"/>
                  </a:lnTo>
                  <a:lnTo>
                    <a:pt x="6" y="283"/>
                  </a:lnTo>
                  <a:lnTo>
                    <a:pt x="14" y="291"/>
                  </a:lnTo>
                  <a:lnTo>
                    <a:pt x="23" y="298"/>
                  </a:lnTo>
                  <a:lnTo>
                    <a:pt x="32" y="302"/>
                  </a:lnTo>
                  <a:lnTo>
                    <a:pt x="41" y="306"/>
                  </a:lnTo>
                  <a:lnTo>
                    <a:pt x="49" y="307"/>
                  </a:lnTo>
                  <a:lnTo>
                    <a:pt x="54" y="308"/>
                  </a:lnTo>
                  <a:lnTo>
                    <a:pt x="58" y="308"/>
                  </a:lnTo>
                  <a:lnTo>
                    <a:pt x="59" y="308"/>
                  </a:lnTo>
                  <a:lnTo>
                    <a:pt x="61" y="308"/>
                  </a:lnTo>
                  <a:lnTo>
                    <a:pt x="62" y="308"/>
                  </a:lnTo>
                  <a:lnTo>
                    <a:pt x="63" y="308"/>
                  </a:lnTo>
                  <a:lnTo>
                    <a:pt x="1335" y="99"/>
                  </a:lnTo>
                  <a:lnTo>
                    <a:pt x="1337" y="99"/>
                  </a:lnTo>
                  <a:lnTo>
                    <a:pt x="1340" y="97"/>
                  </a:lnTo>
                  <a:lnTo>
                    <a:pt x="1343" y="95"/>
                  </a:lnTo>
                  <a:lnTo>
                    <a:pt x="1345" y="94"/>
                  </a:lnTo>
                  <a:lnTo>
                    <a:pt x="1357" y="81"/>
                  </a:lnTo>
                  <a:lnTo>
                    <a:pt x="1363" y="67"/>
                  </a:lnTo>
                  <a:lnTo>
                    <a:pt x="1367" y="53"/>
                  </a:lnTo>
                  <a:lnTo>
                    <a:pt x="1366" y="40"/>
                  </a:lnTo>
                  <a:lnTo>
                    <a:pt x="1362" y="30"/>
                  </a:lnTo>
                  <a:lnTo>
                    <a:pt x="1356" y="22"/>
                  </a:lnTo>
                  <a:lnTo>
                    <a:pt x="1349" y="15"/>
                  </a:lnTo>
                  <a:lnTo>
                    <a:pt x="1341" y="10"/>
                  </a:lnTo>
                  <a:lnTo>
                    <a:pt x="1333" y="5"/>
                  </a:lnTo>
                  <a:lnTo>
                    <a:pt x="1327" y="2"/>
                  </a:lnTo>
                  <a:lnTo>
                    <a:pt x="1322" y="1"/>
                  </a:lnTo>
                  <a:lnTo>
                    <a:pt x="1319" y="0"/>
                  </a:lnTo>
                  <a:lnTo>
                    <a:pt x="1316" y="0"/>
                  </a:lnTo>
                  <a:lnTo>
                    <a:pt x="1315" y="0"/>
                  </a:lnTo>
                  <a:lnTo>
                    <a:pt x="1313" y="0"/>
                  </a:lnTo>
                  <a:lnTo>
                    <a:pt x="1310" y="0"/>
                  </a:lnTo>
                  <a:close/>
                </a:path>
              </a:pathLst>
            </a:custGeom>
            <a:solidFill>
              <a:srgbClr val="000000"/>
            </a:solidFill>
            <a:ln w="9525">
              <a:noFill/>
              <a:round/>
              <a:headEnd/>
              <a:tailEnd/>
            </a:ln>
          </p:spPr>
          <p:txBody>
            <a:bodyPr/>
            <a:lstStyle/>
            <a:p>
              <a:pPr rtl="0"/>
              <a:endParaRPr lang="en-US" sz="3800"/>
            </a:p>
          </p:txBody>
        </p:sp>
        <p:sp>
          <p:nvSpPr>
            <p:cNvPr id="41856" name="Freeform 896"/>
            <p:cNvSpPr>
              <a:spLocks/>
            </p:cNvSpPr>
            <p:nvPr/>
          </p:nvSpPr>
          <p:spPr bwMode="auto">
            <a:xfrm>
              <a:off x="494" y="2735"/>
              <a:ext cx="295" cy="52"/>
            </a:xfrm>
            <a:custGeom>
              <a:avLst/>
              <a:gdLst>
                <a:gd name="T0" fmla="*/ 292 w 1288"/>
                <a:gd name="T1" fmla="*/ 1 h 229"/>
                <a:gd name="T2" fmla="*/ 295 w 1288"/>
                <a:gd name="T3" fmla="*/ 2 h 229"/>
                <a:gd name="T4" fmla="*/ 295 w 1288"/>
                <a:gd name="T5" fmla="*/ 2 h 229"/>
                <a:gd name="T6" fmla="*/ 295 w 1288"/>
                <a:gd name="T7" fmla="*/ 2 h 229"/>
                <a:gd name="T8" fmla="*/ 295 w 1288"/>
                <a:gd name="T9" fmla="*/ 3 h 229"/>
                <a:gd name="T10" fmla="*/ 294 w 1288"/>
                <a:gd name="T11" fmla="*/ 4 h 229"/>
                <a:gd name="T12" fmla="*/ 292 w 1288"/>
                <a:gd name="T13" fmla="*/ 5 h 229"/>
                <a:gd name="T14" fmla="*/ 286 w 1288"/>
                <a:gd name="T15" fmla="*/ 6 h 229"/>
                <a:gd name="T16" fmla="*/ 273 w 1288"/>
                <a:gd name="T17" fmla="*/ 8 h 229"/>
                <a:gd name="T18" fmla="*/ 257 w 1288"/>
                <a:gd name="T19" fmla="*/ 11 h 229"/>
                <a:gd name="T20" fmla="*/ 237 w 1288"/>
                <a:gd name="T21" fmla="*/ 14 h 229"/>
                <a:gd name="T22" fmla="*/ 214 w 1288"/>
                <a:gd name="T23" fmla="*/ 18 h 229"/>
                <a:gd name="T24" fmla="*/ 188 w 1288"/>
                <a:gd name="T25" fmla="*/ 22 h 229"/>
                <a:gd name="T26" fmla="*/ 162 w 1288"/>
                <a:gd name="T27" fmla="*/ 26 h 229"/>
                <a:gd name="T28" fmla="*/ 135 w 1288"/>
                <a:gd name="T29" fmla="*/ 31 h 229"/>
                <a:gd name="T30" fmla="*/ 109 w 1288"/>
                <a:gd name="T31" fmla="*/ 35 h 229"/>
                <a:gd name="T32" fmla="*/ 84 w 1288"/>
                <a:gd name="T33" fmla="*/ 39 h 229"/>
                <a:gd name="T34" fmla="*/ 61 w 1288"/>
                <a:gd name="T35" fmla="*/ 43 h 229"/>
                <a:gd name="T36" fmla="*/ 41 w 1288"/>
                <a:gd name="T37" fmla="*/ 46 h 229"/>
                <a:gd name="T38" fmla="*/ 24 w 1288"/>
                <a:gd name="T39" fmla="*/ 49 h 229"/>
                <a:gd name="T40" fmla="*/ 12 w 1288"/>
                <a:gd name="T41" fmla="*/ 51 h 229"/>
                <a:gd name="T42" fmla="*/ 6 w 1288"/>
                <a:gd name="T43" fmla="*/ 52 h 229"/>
                <a:gd name="T44" fmla="*/ 3 w 1288"/>
                <a:gd name="T45" fmla="*/ 52 h 229"/>
                <a:gd name="T46" fmla="*/ 0 w 1288"/>
                <a:gd name="T47" fmla="*/ 51 h 229"/>
                <a:gd name="T48" fmla="*/ 0 w 1288"/>
                <a:gd name="T49" fmla="*/ 50 h 229"/>
                <a:gd name="T50" fmla="*/ 0 w 1288"/>
                <a:gd name="T51" fmla="*/ 50 h 229"/>
                <a:gd name="T52" fmla="*/ 0 w 1288"/>
                <a:gd name="T53" fmla="*/ 49 h 229"/>
                <a:gd name="T54" fmla="*/ 1 w 1288"/>
                <a:gd name="T55" fmla="*/ 47 h 229"/>
                <a:gd name="T56" fmla="*/ 4 w 1288"/>
                <a:gd name="T57" fmla="*/ 45 h 229"/>
                <a:gd name="T58" fmla="*/ 11 w 1288"/>
                <a:gd name="T59" fmla="*/ 44 h 229"/>
                <a:gd name="T60" fmla="*/ 23 w 1288"/>
                <a:gd name="T61" fmla="*/ 42 h 229"/>
                <a:gd name="T62" fmla="*/ 39 w 1288"/>
                <a:gd name="T63" fmla="*/ 39 h 229"/>
                <a:gd name="T64" fmla="*/ 60 w 1288"/>
                <a:gd name="T65" fmla="*/ 36 h 229"/>
                <a:gd name="T66" fmla="*/ 83 w 1288"/>
                <a:gd name="T67" fmla="*/ 32 h 229"/>
                <a:gd name="T68" fmla="*/ 108 w 1288"/>
                <a:gd name="T69" fmla="*/ 29 h 229"/>
                <a:gd name="T70" fmla="*/ 134 w 1288"/>
                <a:gd name="T71" fmla="*/ 25 h 229"/>
                <a:gd name="T72" fmla="*/ 161 w 1288"/>
                <a:gd name="T73" fmla="*/ 20 h 229"/>
                <a:gd name="T74" fmla="*/ 187 w 1288"/>
                <a:gd name="T75" fmla="*/ 16 h 229"/>
                <a:gd name="T76" fmla="*/ 212 w 1288"/>
                <a:gd name="T77" fmla="*/ 12 h 229"/>
                <a:gd name="T78" fmla="*/ 235 w 1288"/>
                <a:gd name="T79" fmla="*/ 9 h 229"/>
                <a:gd name="T80" fmla="*/ 255 w 1288"/>
                <a:gd name="T81" fmla="*/ 6 h 229"/>
                <a:gd name="T82" fmla="*/ 272 w 1288"/>
                <a:gd name="T83" fmla="*/ 3 h 229"/>
                <a:gd name="T84" fmla="*/ 284 w 1288"/>
                <a:gd name="T85" fmla="*/ 1 h 229"/>
                <a:gd name="T86" fmla="*/ 290 w 1288"/>
                <a:gd name="T87" fmla="*/ 0 h 22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88"/>
                <a:gd name="T133" fmla="*/ 0 h 229"/>
                <a:gd name="T134" fmla="*/ 1288 w 1288"/>
                <a:gd name="T135" fmla="*/ 229 h 22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88" h="229">
                  <a:moveTo>
                    <a:pt x="1272" y="0"/>
                  </a:moveTo>
                  <a:lnTo>
                    <a:pt x="1277" y="3"/>
                  </a:lnTo>
                  <a:lnTo>
                    <a:pt x="1283" y="5"/>
                  </a:lnTo>
                  <a:lnTo>
                    <a:pt x="1287" y="8"/>
                  </a:lnTo>
                  <a:lnTo>
                    <a:pt x="1288" y="11"/>
                  </a:lnTo>
                  <a:lnTo>
                    <a:pt x="1288" y="12"/>
                  </a:lnTo>
                  <a:lnTo>
                    <a:pt x="1287" y="14"/>
                  </a:lnTo>
                  <a:lnTo>
                    <a:pt x="1284" y="17"/>
                  </a:lnTo>
                  <a:lnTo>
                    <a:pt x="1281" y="21"/>
                  </a:lnTo>
                  <a:lnTo>
                    <a:pt x="1276" y="22"/>
                  </a:lnTo>
                  <a:lnTo>
                    <a:pt x="1264" y="24"/>
                  </a:lnTo>
                  <a:lnTo>
                    <a:pt x="1248" y="26"/>
                  </a:lnTo>
                  <a:lnTo>
                    <a:pt x="1223" y="30"/>
                  </a:lnTo>
                  <a:lnTo>
                    <a:pt x="1194" y="35"/>
                  </a:lnTo>
                  <a:lnTo>
                    <a:pt x="1160" y="41"/>
                  </a:lnTo>
                  <a:lnTo>
                    <a:pt x="1121" y="47"/>
                  </a:lnTo>
                  <a:lnTo>
                    <a:pt x="1080" y="55"/>
                  </a:lnTo>
                  <a:lnTo>
                    <a:pt x="1033" y="63"/>
                  </a:lnTo>
                  <a:lnTo>
                    <a:pt x="985" y="70"/>
                  </a:lnTo>
                  <a:lnTo>
                    <a:pt x="933" y="78"/>
                  </a:lnTo>
                  <a:lnTo>
                    <a:pt x="878" y="87"/>
                  </a:lnTo>
                  <a:lnTo>
                    <a:pt x="822" y="96"/>
                  </a:lnTo>
                  <a:lnTo>
                    <a:pt x="765" y="107"/>
                  </a:lnTo>
                  <a:lnTo>
                    <a:pt x="707" y="116"/>
                  </a:lnTo>
                  <a:lnTo>
                    <a:pt x="649" y="125"/>
                  </a:lnTo>
                  <a:lnTo>
                    <a:pt x="590" y="135"/>
                  </a:lnTo>
                  <a:lnTo>
                    <a:pt x="532" y="145"/>
                  </a:lnTo>
                  <a:lnTo>
                    <a:pt x="475" y="154"/>
                  </a:lnTo>
                  <a:lnTo>
                    <a:pt x="420" y="163"/>
                  </a:lnTo>
                  <a:lnTo>
                    <a:pt x="365" y="172"/>
                  </a:lnTo>
                  <a:lnTo>
                    <a:pt x="314" y="181"/>
                  </a:lnTo>
                  <a:lnTo>
                    <a:pt x="265" y="189"/>
                  </a:lnTo>
                  <a:lnTo>
                    <a:pt x="219" y="197"/>
                  </a:lnTo>
                  <a:lnTo>
                    <a:pt x="177" y="203"/>
                  </a:lnTo>
                  <a:lnTo>
                    <a:pt x="139" y="210"/>
                  </a:lnTo>
                  <a:lnTo>
                    <a:pt x="106" y="215"/>
                  </a:lnTo>
                  <a:lnTo>
                    <a:pt x="78" y="220"/>
                  </a:lnTo>
                  <a:lnTo>
                    <a:pt x="54" y="224"/>
                  </a:lnTo>
                  <a:lnTo>
                    <a:pt x="37" y="226"/>
                  </a:lnTo>
                  <a:lnTo>
                    <a:pt x="26" y="228"/>
                  </a:lnTo>
                  <a:lnTo>
                    <a:pt x="22" y="229"/>
                  </a:lnTo>
                  <a:lnTo>
                    <a:pt x="14" y="228"/>
                  </a:lnTo>
                  <a:lnTo>
                    <a:pt x="7" y="225"/>
                  </a:lnTo>
                  <a:lnTo>
                    <a:pt x="2" y="223"/>
                  </a:lnTo>
                  <a:lnTo>
                    <a:pt x="0" y="220"/>
                  </a:lnTo>
                  <a:lnTo>
                    <a:pt x="0" y="219"/>
                  </a:lnTo>
                  <a:lnTo>
                    <a:pt x="0" y="216"/>
                  </a:lnTo>
                  <a:lnTo>
                    <a:pt x="2" y="212"/>
                  </a:lnTo>
                  <a:lnTo>
                    <a:pt x="6" y="206"/>
                  </a:lnTo>
                  <a:lnTo>
                    <a:pt x="13" y="198"/>
                  </a:lnTo>
                  <a:lnTo>
                    <a:pt x="18" y="197"/>
                  </a:lnTo>
                  <a:lnTo>
                    <a:pt x="29" y="195"/>
                  </a:lnTo>
                  <a:lnTo>
                    <a:pt x="46" y="193"/>
                  </a:lnTo>
                  <a:lnTo>
                    <a:pt x="70" y="189"/>
                  </a:lnTo>
                  <a:lnTo>
                    <a:pt x="100" y="184"/>
                  </a:lnTo>
                  <a:lnTo>
                    <a:pt x="134" y="178"/>
                  </a:lnTo>
                  <a:lnTo>
                    <a:pt x="171" y="173"/>
                  </a:lnTo>
                  <a:lnTo>
                    <a:pt x="214" y="167"/>
                  </a:lnTo>
                  <a:lnTo>
                    <a:pt x="260" y="159"/>
                  </a:lnTo>
                  <a:lnTo>
                    <a:pt x="309" y="151"/>
                  </a:lnTo>
                  <a:lnTo>
                    <a:pt x="361" y="143"/>
                  </a:lnTo>
                  <a:lnTo>
                    <a:pt x="415" y="134"/>
                  </a:lnTo>
                  <a:lnTo>
                    <a:pt x="471" y="126"/>
                  </a:lnTo>
                  <a:lnTo>
                    <a:pt x="528" y="117"/>
                  </a:lnTo>
                  <a:lnTo>
                    <a:pt x="585" y="108"/>
                  </a:lnTo>
                  <a:lnTo>
                    <a:pt x="644" y="99"/>
                  </a:lnTo>
                  <a:lnTo>
                    <a:pt x="702" y="90"/>
                  </a:lnTo>
                  <a:lnTo>
                    <a:pt x="761" y="81"/>
                  </a:lnTo>
                  <a:lnTo>
                    <a:pt x="817" y="72"/>
                  </a:lnTo>
                  <a:lnTo>
                    <a:pt x="873" y="63"/>
                  </a:lnTo>
                  <a:lnTo>
                    <a:pt x="926" y="55"/>
                  </a:lnTo>
                  <a:lnTo>
                    <a:pt x="978" y="46"/>
                  </a:lnTo>
                  <a:lnTo>
                    <a:pt x="1028" y="38"/>
                  </a:lnTo>
                  <a:lnTo>
                    <a:pt x="1073" y="31"/>
                  </a:lnTo>
                  <a:lnTo>
                    <a:pt x="1115" y="25"/>
                  </a:lnTo>
                  <a:lnTo>
                    <a:pt x="1154" y="18"/>
                  </a:lnTo>
                  <a:lnTo>
                    <a:pt x="1186" y="13"/>
                  </a:lnTo>
                  <a:lnTo>
                    <a:pt x="1216" y="9"/>
                  </a:lnTo>
                  <a:lnTo>
                    <a:pt x="1238" y="5"/>
                  </a:lnTo>
                  <a:lnTo>
                    <a:pt x="1257" y="3"/>
                  </a:lnTo>
                  <a:lnTo>
                    <a:pt x="1268" y="1"/>
                  </a:lnTo>
                  <a:lnTo>
                    <a:pt x="1272" y="0"/>
                  </a:lnTo>
                  <a:close/>
                </a:path>
              </a:pathLst>
            </a:custGeom>
            <a:solidFill>
              <a:srgbClr val="C0C0C0"/>
            </a:solidFill>
            <a:ln w="9525">
              <a:noFill/>
              <a:round/>
              <a:headEnd/>
              <a:tailEnd/>
            </a:ln>
          </p:spPr>
          <p:txBody>
            <a:bodyPr/>
            <a:lstStyle/>
            <a:p>
              <a:pPr rtl="0"/>
              <a:endParaRPr lang="en-US" sz="3800"/>
            </a:p>
          </p:txBody>
        </p:sp>
        <p:sp>
          <p:nvSpPr>
            <p:cNvPr id="41857" name="Freeform 897"/>
            <p:cNvSpPr>
              <a:spLocks/>
            </p:cNvSpPr>
            <p:nvPr/>
          </p:nvSpPr>
          <p:spPr bwMode="auto">
            <a:xfrm>
              <a:off x="487" y="2770"/>
              <a:ext cx="77" cy="108"/>
            </a:xfrm>
            <a:custGeom>
              <a:avLst/>
              <a:gdLst>
                <a:gd name="T0" fmla="*/ 69 w 336"/>
                <a:gd name="T1" fmla="*/ 2 h 471"/>
                <a:gd name="T2" fmla="*/ 1 w 336"/>
                <a:gd name="T3" fmla="*/ 101 h 471"/>
                <a:gd name="T4" fmla="*/ 0 w 336"/>
                <a:gd name="T5" fmla="*/ 103 h 471"/>
                <a:gd name="T6" fmla="*/ 0 w 336"/>
                <a:gd name="T7" fmla="*/ 104 h 471"/>
                <a:gd name="T8" fmla="*/ 1 w 336"/>
                <a:gd name="T9" fmla="*/ 106 h 471"/>
                <a:gd name="T10" fmla="*/ 2 w 336"/>
                <a:gd name="T11" fmla="*/ 107 h 471"/>
                <a:gd name="T12" fmla="*/ 4 w 336"/>
                <a:gd name="T13" fmla="*/ 108 h 471"/>
                <a:gd name="T14" fmla="*/ 5 w 336"/>
                <a:gd name="T15" fmla="*/ 108 h 471"/>
                <a:gd name="T16" fmla="*/ 7 w 336"/>
                <a:gd name="T17" fmla="*/ 107 h 471"/>
                <a:gd name="T18" fmla="*/ 8 w 336"/>
                <a:gd name="T19" fmla="*/ 106 h 471"/>
                <a:gd name="T20" fmla="*/ 76 w 336"/>
                <a:gd name="T21" fmla="*/ 7 h 471"/>
                <a:gd name="T22" fmla="*/ 77 w 336"/>
                <a:gd name="T23" fmla="*/ 5 h 471"/>
                <a:gd name="T24" fmla="*/ 77 w 336"/>
                <a:gd name="T25" fmla="*/ 4 h 471"/>
                <a:gd name="T26" fmla="*/ 76 w 336"/>
                <a:gd name="T27" fmla="*/ 2 h 471"/>
                <a:gd name="T28" fmla="*/ 75 w 336"/>
                <a:gd name="T29" fmla="*/ 1 h 471"/>
                <a:gd name="T30" fmla="*/ 73 w 336"/>
                <a:gd name="T31" fmla="*/ 0 h 471"/>
                <a:gd name="T32" fmla="*/ 72 w 336"/>
                <a:gd name="T33" fmla="*/ 0 h 471"/>
                <a:gd name="T34" fmla="*/ 70 w 336"/>
                <a:gd name="T35" fmla="*/ 1 h 471"/>
                <a:gd name="T36" fmla="*/ 69 w 336"/>
                <a:gd name="T37" fmla="*/ 2 h 4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6"/>
                <a:gd name="T58" fmla="*/ 0 h 471"/>
                <a:gd name="T59" fmla="*/ 336 w 336"/>
                <a:gd name="T60" fmla="*/ 471 h 47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6" h="471">
                  <a:moveTo>
                    <a:pt x="300" y="8"/>
                  </a:moveTo>
                  <a:lnTo>
                    <a:pt x="3" y="441"/>
                  </a:lnTo>
                  <a:lnTo>
                    <a:pt x="0" y="449"/>
                  </a:lnTo>
                  <a:lnTo>
                    <a:pt x="0" y="455"/>
                  </a:lnTo>
                  <a:lnTo>
                    <a:pt x="3" y="463"/>
                  </a:lnTo>
                  <a:lnTo>
                    <a:pt x="8" y="468"/>
                  </a:lnTo>
                  <a:lnTo>
                    <a:pt x="16" y="471"/>
                  </a:lnTo>
                  <a:lnTo>
                    <a:pt x="22" y="471"/>
                  </a:lnTo>
                  <a:lnTo>
                    <a:pt x="30" y="468"/>
                  </a:lnTo>
                  <a:lnTo>
                    <a:pt x="35" y="463"/>
                  </a:lnTo>
                  <a:lnTo>
                    <a:pt x="332" y="31"/>
                  </a:lnTo>
                  <a:lnTo>
                    <a:pt x="335" y="23"/>
                  </a:lnTo>
                  <a:lnTo>
                    <a:pt x="336" y="16"/>
                  </a:lnTo>
                  <a:lnTo>
                    <a:pt x="332" y="9"/>
                  </a:lnTo>
                  <a:lnTo>
                    <a:pt x="327" y="3"/>
                  </a:lnTo>
                  <a:lnTo>
                    <a:pt x="319" y="0"/>
                  </a:lnTo>
                  <a:lnTo>
                    <a:pt x="313" y="0"/>
                  </a:lnTo>
                  <a:lnTo>
                    <a:pt x="305" y="3"/>
                  </a:lnTo>
                  <a:lnTo>
                    <a:pt x="300" y="8"/>
                  </a:lnTo>
                  <a:close/>
                </a:path>
              </a:pathLst>
            </a:custGeom>
            <a:solidFill>
              <a:srgbClr val="000000"/>
            </a:solidFill>
            <a:ln w="9525">
              <a:noFill/>
              <a:round/>
              <a:headEnd/>
              <a:tailEnd/>
            </a:ln>
          </p:spPr>
          <p:txBody>
            <a:bodyPr/>
            <a:lstStyle/>
            <a:p>
              <a:pPr rtl="0"/>
              <a:endParaRPr lang="en-US" sz="3800"/>
            </a:p>
          </p:txBody>
        </p:sp>
        <p:sp>
          <p:nvSpPr>
            <p:cNvPr id="41858" name="Freeform 898"/>
            <p:cNvSpPr>
              <a:spLocks/>
            </p:cNvSpPr>
            <p:nvPr/>
          </p:nvSpPr>
          <p:spPr bwMode="auto">
            <a:xfrm>
              <a:off x="669" y="2992"/>
              <a:ext cx="27" cy="19"/>
            </a:xfrm>
            <a:custGeom>
              <a:avLst/>
              <a:gdLst>
                <a:gd name="T0" fmla="*/ 0 w 119"/>
                <a:gd name="T1" fmla="*/ 10 h 85"/>
                <a:gd name="T2" fmla="*/ 0 w 119"/>
                <a:gd name="T3" fmla="*/ 12 h 85"/>
                <a:gd name="T4" fmla="*/ 1 w 119"/>
                <a:gd name="T5" fmla="*/ 13 h 85"/>
                <a:gd name="T6" fmla="*/ 2 w 119"/>
                <a:gd name="T7" fmla="*/ 15 h 85"/>
                <a:gd name="T8" fmla="*/ 4 w 119"/>
                <a:gd name="T9" fmla="*/ 17 h 85"/>
                <a:gd name="T10" fmla="*/ 6 w 119"/>
                <a:gd name="T11" fmla="*/ 18 h 85"/>
                <a:gd name="T12" fmla="*/ 8 w 119"/>
                <a:gd name="T13" fmla="*/ 19 h 85"/>
                <a:gd name="T14" fmla="*/ 11 w 119"/>
                <a:gd name="T15" fmla="*/ 19 h 85"/>
                <a:gd name="T16" fmla="*/ 14 w 119"/>
                <a:gd name="T17" fmla="*/ 19 h 85"/>
                <a:gd name="T18" fmla="*/ 16 w 119"/>
                <a:gd name="T19" fmla="*/ 19 h 85"/>
                <a:gd name="T20" fmla="*/ 19 w 119"/>
                <a:gd name="T21" fmla="*/ 19 h 85"/>
                <a:gd name="T22" fmla="*/ 21 w 119"/>
                <a:gd name="T23" fmla="*/ 18 h 85"/>
                <a:gd name="T24" fmla="*/ 23 w 119"/>
                <a:gd name="T25" fmla="*/ 17 h 85"/>
                <a:gd name="T26" fmla="*/ 25 w 119"/>
                <a:gd name="T27" fmla="*/ 15 h 85"/>
                <a:gd name="T28" fmla="*/ 26 w 119"/>
                <a:gd name="T29" fmla="*/ 13 h 85"/>
                <a:gd name="T30" fmla="*/ 27 w 119"/>
                <a:gd name="T31" fmla="*/ 12 h 85"/>
                <a:gd name="T32" fmla="*/ 27 w 119"/>
                <a:gd name="T33" fmla="*/ 10 h 85"/>
                <a:gd name="T34" fmla="*/ 27 w 119"/>
                <a:gd name="T35" fmla="*/ 7 h 85"/>
                <a:gd name="T36" fmla="*/ 26 w 119"/>
                <a:gd name="T37" fmla="*/ 6 h 85"/>
                <a:gd name="T38" fmla="*/ 25 w 119"/>
                <a:gd name="T39" fmla="*/ 4 h 85"/>
                <a:gd name="T40" fmla="*/ 23 w 119"/>
                <a:gd name="T41" fmla="*/ 2 h 85"/>
                <a:gd name="T42" fmla="*/ 21 w 119"/>
                <a:gd name="T43" fmla="*/ 1 h 85"/>
                <a:gd name="T44" fmla="*/ 19 w 119"/>
                <a:gd name="T45" fmla="*/ 0 h 85"/>
                <a:gd name="T46" fmla="*/ 16 w 119"/>
                <a:gd name="T47" fmla="*/ 0 h 85"/>
                <a:gd name="T48" fmla="*/ 14 w 119"/>
                <a:gd name="T49" fmla="*/ 0 h 85"/>
                <a:gd name="T50" fmla="*/ 11 w 119"/>
                <a:gd name="T51" fmla="*/ 0 h 85"/>
                <a:gd name="T52" fmla="*/ 8 w 119"/>
                <a:gd name="T53" fmla="*/ 0 h 85"/>
                <a:gd name="T54" fmla="*/ 6 w 119"/>
                <a:gd name="T55" fmla="*/ 1 h 85"/>
                <a:gd name="T56" fmla="*/ 4 w 119"/>
                <a:gd name="T57" fmla="*/ 2 h 85"/>
                <a:gd name="T58" fmla="*/ 2 w 119"/>
                <a:gd name="T59" fmla="*/ 4 h 85"/>
                <a:gd name="T60" fmla="*/ 1 w 119"/>
                <a:gd name="T61" fmla="*/ 6 h 85"/>
                <a:gd name="T62" fmla="*/ 0 w 119"/>
                <a:gd name="T63" fmla="*/ 7 h 85"/>
                <a:gd name="T64" fmla="*/ 0 w 119"/>
                <a:gd name="T65" fmla="*/ 10 h 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9"/>
                <a:gd name="T100" fmla="*/ 0 h 85"/>
                <a:gd name="T101" fmla="*/ 119 w 119"/>
                <a:gd name="T102" fmla="*/ 85 h 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9" h="85">
                  <a:moveTo>
                    <a:pt x="0" y="43"/>
                  </a:moveTo>
                  <a:lnTo>
                    <a:pt x="2" y="52"/>
                  </a:lnTo>
                  <a:lnTo>
                    <a:pt x="6" y="59"/>
                  </a:lnTo>
                  <a:lnTo>
                    <a:pt x="11" y="67"/>
                  </a:lnTo>
                  <a:lnTo>
                    <a:pt x="17" y="74"/>
                  </a:lnTo>
                  <a:lnTo>
                    <a:pt x="26" y="79"/>
                  </a:lnTo>
                  <a:lnTo>
                    <a:pt x="37" y="83"/>
                  </a:lnTo>
                  <a:lnTo>
                    <a:pt x="49" y="84"/>
                  </a:lnTo>
                  <a:lnTo>
                    <a:pt x="60" y="85"/>
                  </a:lnTo>
                  <a:lnTo>
                    <a:pt x="72" y="84"/>
                  </a:lnTo>
                  <a:lnTo>
                    <a:pt x="84" y="83"/>
                  </a:lnTo>
                  <a:lnTo>
                    <a:pt x="93" y="79"/>
                  </a:lnTo>
                  <a:lnTo>
                    <a:pt x="102" y="74"/>
                  </a:lnTo>
                  <a:lnTo>
                    <a:pt x="108" y="67"/>
                  </a:lnTo>
                  <a:lnTo>
                    <a:pt x="114" y="59"/>
                  </a:lnTo>
                  <a:lnTo>
                    <a:pt x="118" y="52"/>
                  </a:lnTo>
                  <a:lnTo>
                    <a:pt x="119" y="43"/>
                  </a:lnTo>
                  <a:lnTo>
                    <a:pt x="118" y="33"/>
                  </a:lnTo>
                  <a:lnTo>
                    <a:pt x="114" y="26"/>
                  </a:lnTo>
                  <a:lnTo>
                    <a:pt x="108" y="18"/>
                  </a:lnTo>
                  <a:lnTo>
                    <a:pt x="102" y="11"/>
                  </a:lnTo>
                  <a:lnTo>
                    <a:pt x="93" y="6"/>
                  </a:lnTo>
                  <a:lnTo>
                    <a:pt x="84" y="2"/>
                  </a:lnTo>
                  <a:lnTo>
                    <a:pt x="72" y="1"/>
                  </a:lnTo>
                  <a:lnTo>
                    <a:pt x="60" y="0"/>
                  </a:lnTo>
                  <a:lnTo>
                    <a:pt x="49" y="1"/>
                  </a:lnTo>
                  <a:lnTo>
                    <a:pt x="37" y="2"/>
                  </a:lnTo>
                  <a:lnTo>
                    <a:pt x="26" y="6"/>
                  </a:lnTo>
                  <a:lnTo>
                    <a:pt x="17" y="11"/>
                  </a:lnTo>
                  <a:lnTo>
                    <a:pt x="11" y="18"/>
                  </a:lnTo>
                  <a:lnTo>
                    <a:pt x="6" y="26"/>
                  </a:lnTo>
                  <a:lnTo>
                    <a:pt x="2" y="33"/>
                  </a:lnTo>
                  <a:lnTo>
                    <a:pt x="0" y="43"/>
                  </a:lnTo>
                  <a:close/>
                </a:path>
              </a:pathLst>
            </a:custGeom>
            <a:solidFill>
              <a:srgbClr val="000000"/>
            </a:solidFill>
            <a:ln w="9525">
              <a:noFill/>
              <a:round/>
              <a:headEnd/>
              <a:tailEnd/>
            </a:ln>
          </p:spPr>
          <p:txBody>
            <a:bodyPr/>
            <a:lstStyle/>
            <a:p>
              <a:pPr rtl="0"/>
              <a:endParaRPr lang="en-US" sz="3800"/>
            </a:p>
          </p:txBody>
        </p:sp>
        <p:sp>
          <p:nvSpPr>
            <p:cNvPr id="41859" name="Freeform 899"/>
            <p:cNvSpPr>
              <a:spLocks/>
            </p:cNvSpPr>
            <p:nvPr/>
          </p:nvSpPr>
          <p:spPr bwMode="auto">
            <a:xfrm>
              <a:off x="351" y="2992"/>
              <a:ext cx="27" cy="19"/>
            </a:xfrm>
            <a:custGeom>
              <a:avLst/>
              <a:gdLst>
                <a:gd name="T0" fmla="*/ 0 w 119"/>
                <a:gd name="T1" fmla="*/ 10 h 84"/>
                <a:gd name="T2" fmla="*/ 0 w 119"/>
                <a:gd name="T3" fmla="*/ 12 h 84"/>
                <a:gd name="T4" fmla="*/ 1 w 119"/>
                <a:gd name="T5" fmla="*/ 13 h 84"/>
                <a:gd name="T6" fmla="*/ 2 w 119"/>
                <a:gd name="T7" fmla="*/ 15 h 84"/>
                <a:gd name="T8" fmla="*/ 4 w 119"/>
                <a:gd name="T9" fmla="*/ 16 h 84"/>
                <a:gd name="T10" fmla="*/ 6 w 119"/>
                <a:gd name="T11" fmla="*/ 18 h 84"/>
                <a:gd name="T12" fmla="*/ 8 w 119"/>
                <a:gd name="T13" fmla="*/ 19 h 84"/>
                <a:gd name="T14" fmla="*/ 11 w 119"/>
                <a:gd name="T15" fmla="*/ 19 h 84"/>
                <a:gd name="T16" fmla="*/ 13 w 119"/>
                <a:gd name="T17" fmla="*/ 19 h 84"/>
                <a:gd name="T18" fmla="*/ 16 w 119"/>
                <a:gd name="T19" fmla="*/ 19 h 84"/>
                <a:gd name="T20" fmla="*/ 19 w 119"/>
                <a:gd name="T21" fmla="*/ 19 h 84"/>
                <a:gd name="T22" fmla="*/ 21 w 119"/>
                <a:gd name="T23" fmla="*/ 18 h 84"/>
                <a:gd name="T24" fmla="*/ 23 w 119"/>
                <a:gd name="T25" fmla="*/ 16 h 84"/>
                <a:gd name="T26" fmla="*/ 25 w 119"/>
                <a:gd name="T27" fmla="*/ 15 h 84"/>
                <a:gd name="T28" fmla="*/ 26 w 119"/>
                <a:gd name="T29" fmla="*/ 13 h 84"/>
                <a:gd name="T30" fmla="*/ 27 w 119"/>
                <a:gd name="T31" fmla="*/ 12 h 84"/>
                <a:gd name="T32" fmla="*/ 27 w 119"/>
                <a:gd name="T33" fmla="*/ 10 h 84"/>
                <a:gd name="T34" fmla="*/ 27 w 119"/>
                <a:gd name="T35" fmla="*/ 7 h 84"/>
                <a:gd name="T36" fmla="*/ 26 w 119"/>
                <a:gd name="T37" fmla="*/ 6 h 84"/>
                <a:gd name="T38" fmla="*/ 25 w 119"/>
                <a:gd name="T39" fmla="*/ 4 h 84"/>
                <a:gd name="T40" fmla="*/ 23 w 119"/>
                <a:gd name="T41" fmla="*/ 2 h 84"/>
                <a:gd name="T42" fmla="*/ 21 w 119"/>
                <a:gd name="T43" fmla="*/ 1 h 84"/>
                <a:gd name="T44" fmla="*/ 19 w 119"/>
                <a:gd name="T45" fmla="*/ 0 h 84"/>
                <a:gd name="T46" fmla="*/ 16 w 119"/>
                <a:gd name="T47" fmla="*/ 0 h 84"/>
                <a:gd name="T48" fmla="*/ 13 w 119"/>
                <a:gd name="T49" fmla="*/ 0 h 84"/>
                <a:gd name="T50" fmla="*/ 11 w 119"/>
                <a:gd name="T51" fmla="*/ 0 h 84"/>
                <a:gd name="T52" fmla="*/ 8 w 119"/>
                <a:gd name="T53" fmla="*/ 0 h 84"/>
                <a:gd name="T54" fmla="*/ 6 w 119"/>
                <a:gd name="T55" fmla="*/ 1 h 84"/>
                <a:gd name="T56" fmla="*/ 4 w 119"/>
                <a:gd name="T57" fmla="*/ 2 h 84"/>
                <a:gd name="T58" fmla="*/ 2 w 119"/>
                <a:gd name="T59" fmla="*/ 4 h 84"/>
                <a:gd name="T60" fmla="*/ 1 w 119"/>
                <a:gd name="T61" fmla="*/ 6 h 84"/>
                <a:gd name="T62" fmla="*/ 0 w 119"/>
                <a:gd name="T63" fmla="*/ 7 h 84"/>
                <a:gd name="T64" fmla="*/ 0 w 119"/>
                <a:gd name="T65" fmla="*/ 10 h 8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9"/>
                <a:gd name="T100" fmla="*/ 0 h 84"/>
                <a:gd name="T101" fmla="*/ 119 w 119"/>
                <a:gd name="T102" fmla="*/ 84 h 8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9" h="84">
                  <a:moveTo>
                    <a:pt x="0" y="43"/>
                  </a:moveTo>
                  <a:lnTo>
                    <a:pt x="2" y="52"/>
                  </a:lnTo>
                  <a:lnTo>
                    <a:pt x="6" y="59"/>
                  </a:lnTo>
                  <a:lnTo>
                    <a:pt x="11" y="66"/>
                  </a:lnTo>
                  <a:lnTo>
                    <a:pt x="17" y="72"/>
                  </a:lnTo>
                  <a:lnTo>
                    <a:pt x="26" y="78"/>
                  </a:lnTo>
                  <a:lnTo>
                    <a:pt x="35" y="82"/>
                  </a:lnTo>
                  <a:lnTo>
                    <a:pt x="47" y="83"/>
                  </a:lnTo>
                  <a:lnTo>
                    <a:pt x="59" y="84"/>
                  </a:lnTo>
                  <a:lnTo>
                    <a:pt x="71" y="83"/>
                  </a:lnTo>
                  <a:lnTo>
                    <a:pt x="82" y="82"/>
                  </a:lnTo>
                  <a:lnTo>
                    <a:pt x="93" y="78"/>
                  </a:lnTo>
                  <a:lnTo>
                    <a:pt x="102" y="72"/>
                  </a:lnTo>
                  <a:lnTo>
                    <a:pt x="108" y="66"/>
                  </a:lnTo>
                  <a:lnTo>
                    <a:pt x="114" y="59"/>
                  </a:lnTo>
                  <a:lnTo>
                    <a:pt x="117" y="52"/>
                  </a:lnTo>
                  <a:lnTo>
                    <a:pt x="119" y="43"/>
                  </a:lnTo>
                  <a:lnTo>
                    <a:pt x="117" y="33"/>
                  </a:lnTo>
                  <a:lnTo>
                    <a:pt x="114" y="26"/>
                  </a:lnTo>
                  <a:lnTo>
                    <a:pt x="108" y="18"/>
                  </a:lnTo>
                  <a:lnTo>
                    <a:pt x="102" y="11"/>
                  </a:lnTo>
                  <a:lnTo>
                    <a:pt x="93" y="6"/>
                  </a:lnTo>
                  <a:lnTo>
                    <a:pt x="82" y="2"/>
                  </a:lnTo>
                  <a:lnTo>
                    <a:pt x="71" y="1"/>
                  </a:lnTo>
                  <a:lnTo>
                    <a:pt x="59" y="0"/>
                  </a:lnTo>
                  <a:lnTo>
                    <a:pt x="47" y="1"/>
                  </a:lnTo>
                  <a:lnTo>
                    <a:pt x="35" y="2"/>
                  </a:lnTo>
                  <a:lnTo>
                    <a:pt x="26" y="6"/>
                  </a:lnTo>
                  <a:lnTo>
                    <a:pt x="17" y="11"/>
                  </a:lnTo>
                  <a:lnTo>
                    <a:pt x="11" y="18"/>
                  </a:lnTo>
                  <a:lnTo>
                    <a:pt x="6" y="26"/>
                  </a:lnTo>
                  <a:lnTo>
                    <a:pt x="2" y="33"/>
                  </a:lnTo>
                  <a:lnTo>
                    <a:pt x="0" y="43"/>
                  </a:lnTo>
                  <a:close/>
                </a:path>
              </a:pathLst>
            </a:custGeom>
            <a:solidFill>
              <a:srgbClr val="000000"/>
            </a:solidFill>
            <a:ln w="9525">
              <a:noFill/>
              <a:round/>
              <a:headEnd/>
              <a:tailEnd/>
            </a:ln>
          </p:spPr>
          <p:txBody>
            <a:bodyPr/>
            <a:lstStyle/>
            <a:p>
              <a:pPr rtl="0"/>
              <a:endParaRPr lang="en-US" sz="3800"/>
            </a:p>
          </p:txBody>
        </p:sp>
        <p:sp>
          <p:nvSpPr>
            <p:cNvPr id="41860" name="Freeform 900"/>
            <p:cNvSpPr>
              <a:spLocks/>
            </p:cNvSpPr>
            <p:nvPr/>
          </p:nvSpPr>
          <p:spPr bwMode="auto">
            <a:xfrm>
              <a:off x="786" y="2993"/>
              <a:ext cx="27" cy="19"/>
            </a:xfrm>
            <a:custGeom>
              <a:avLst/>
              <a:gdLst>
                <a:gd name="T0" fmla="*/ 0 w 118"/>
                <a:gd name="T1" fmla="*/ 9 h 84"/>
                <a:gd name="T2" fmla="*/ 0 w 118"/>
                <a:gd name="T3" fmla="*/ 11 h 84"/>
                <a:gd name="T4" fmla="*/ 1 w 118"/>
                <a:gd name="T5" fmla="*/ 13 h 84"/>
                <a:gd name="T6" fmla="*/ 2 w 118"/>
                <a:gd name="T7" fmla="*/ 15 h 84"/>
                <a:gd name="T8" fmla="*/ 4 w 118"/>
                <a:gd name="T9" fmla="*/ 16 h 84"/>
                <a:gd name="T10" fmla="*/ 6 w 118"/>
                <a:gd name="T11" fmla="*/ 18 h 84"/>
                <a:gd name="T12" fmla="*/ 8 w 118"/>
                <a:gd name="T13" fmla="*/ 18 h 84"/>
                <a:gd name="T14" fmla="*/ 11 w 118"/>
                <a:gd name="T15" fmla="*/ 19 h 84"/>
                <a:gd name="T16" fmla="*/ 13 w 118"/>
                <a:gd name="T17" fmla="*/ 19 h 84"/>
                <a:gd name="T18" fmla="*/ 16 w 118"/>
                <a:gd name="T19" fmla="*/ 19 h 84"/>
                <a:gd name="T20" fmla="*/ 19 w 118"/>
                <a:gd name="T21" fmla="*/ 18 h 84"/>
                <a:gd name="T22" fmla="*/ 21 w 118"/>
                <a:gd name="T23" fmla="*/ 18 h 84"/>
                <a:gd name="T24" fmla="*/ 23 w 118"/>
                <a:gd name="T25" fmla="*/ 16 h 84"/>
                <a:gd name="T26" fmla="*/ 25 w 118"/>
                <a:gd name="T27" fmla="*/ 15 h 84"/>
                <a:gd name="T28" fmla="*/ 26 w 118"/>
                <a:gd name="T29" fmla="*/ 13 h 84"/>
                <a:gd name="T30" fmla="*/ 27 w 118"/>
                <a:gd name="T31" fmla="*/ 11 h 84"/>
                <a:gd name="T32" fmla="*/ 27 w 118"/>
                <a:gd name="T33" fmla="*/ 9 h 84"/>
                <a:gd name="T34" fmla="*/ 27 w 118"/>
                <a:gd name="T35" fmla="*/ 7 h 84"/>
                <a:gd name="T36" fmla="*/ 26 w 118"/>
                <a:gd name="T37" fmla="*/ 5 h 84"/>
                <a:gd name="T38" fmla="*/ 25 w 118"/>
                <a:gd name="T39" fmla="*/ 4 h 84"/>
                <a:gd name="T40" fmla="*/ 23 w 118"/>
                <a:gd name="T41" fmla="*/ 2 h 84"/>
                <a:gd name="T42" fmla="*/ 21 w 118"/>
                <a:gd name="T43" fmla="*/ 1 h 84"/>
                <a:gd name="T44" fmla="*/ 19 w 118"/>
                <a:gd name="T45" fmla="*/ 0 h 84"/>
                <a:gd name="T46" fmla="*/ 16 w 118"/>
                <a:gd name="T47" fmla="*/ 0 h 84"/>
                <a:gd name="T48" fmla="*/ 13 w 118"/>
                <a:gd name="T49" fmla="*/ 0 h 84"/>
                <a:gd name="T50" fmla="*/ 11 w 118"/>
                <a:gd name="T51" fmla="*/ 0 h 84"/>
                <a:gd name="T52" fmla="*/ 8 w 118"/>
                <a:gd name="T53" fmla="*/ 0 h 84"/>
                <a:gd name="T54" fmla="*/ 6 w 118"/>
                <a:gd name="T55" fmla="*/ 1 h 84"/>
                <a:gd name="T56" fmla="*/ 4 w 118"/>
                <a:gd name="T57" fmla="*/ 2 h 84"/>
                <a:gd name="T58" fmla="*/ 2 w 118"/>
                <a:gd name="T59" fmla="*/ 4 h 84"/>
                <a:gd name="T60" fmla="*/ 1 w 118"/>
                <a:gd name="T61" fmla="*/ 5 h 84"/>
                <a:gd name="T62" fmla="*/ 0 w 118"/>
                <a:gd name="T63" fmla="*/ 7 h 84"/>
                <a:gd name="T64" fmla="*/ 0 w 118"/>
                <a:gd name="T65" fmla="*/ 9 h 8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8"/>
                <a:gd name="T100" fmla="*/ 0 h 84"/>
                <a:gd name="T101" fmla="*/ 118 w 118"/>
                <a:gd name="T102" fmla="*/ 84 h 8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8" h="84">
                  <a:moveTo>
                    <a:pt x="0" y="41"/>
                  </a:moveTo>
                  <a:lnTo>
                    <a:pt x="1" y="50"/>
                  </a:lnTo>
                  <a:lnTo>
                    <a:pt x="5" y="58"/>
                  </a:lnTo>
                  <a:lnTo>
                    <a:pt x="10" y="66"/>
                  </a:lnTo>
                  <a:lnTo>
                    <a:pt x="16" y="72"/>
                  </a:lnTo>
                  <a:lnTo>
                    <a:pt x="26" y="78"/>
                  </a:lnTo>
                  <a:lnTo>
                    <a:pt x="35" y="81"/>
                  </a:lnTo>
                  <a:lnTo>
                    <a:pt x="46" y="83"/>
                  </a:lnTo>
                  <a:lnTo>
                    <a:pt x="58" y="84"/>
                  </a:lnTo>
                  <a:lnTo>
                    <a:pt x="70" y="83"/>
                  </a:lnTo>
                  <a:lnTo>
                    <a:pt x="82" y="81"/>
                  </a:lnTo>
                  <a:lnTo>
                    <a:pt x="92" y="78"/>
                  </a:lnTo>
                  <a:lnTo>
                    <a:pt x="101" y="72"/>
                  </a:lnTo>
                  <a:lnTo>
                    <a:pt x="108" y="66"/>
                  </a:lnTo>
                  <a:lnTo>
                    <a:pt x="113" y="58"/>
                  </a:lnTo>
                  <a:lnTo>
                    <a:pt x="117" y="50"/>
                  </a:lnTo>
                  <a:lnTo>
                    <a:pt x="118" y="41"/>
                  </a:lnTo>
                  <a:lnTo>
                    <a:pt x="117" y="32"/>
                  </a:lnTo>
                  <a:lnTo>
                    <a:pt x="113" y="24"/>
                  </a:lnTo>
                  <a:lnTo>
                    <a:pt x="108" y="18"/>
                  </a:lnTo>
                  <a:lnTo>
                    <a:pt x="101" y="11"/>
                  </a:lnTo>
                  <a:lnTo>
                    <a:pt x="92" y="6"/>
                  </a:lnTo>
                  <a:lnTo>
                    <a:pt x="82" y="2"/>
                  </a:lnTo>
                  <a:lnTo>
                    <a:pt x="70" y="1"/>
                  </a:lnTo>
                  <a:lnTo>
                    <a:pt x="58" y="0"/>
                  </a:lnTo>
                  <a:lnTo>
                    <a:pt x="46" y="1"/>
                  </a:lnTo>
                  <a:lnTo>
                    <a:pt x="35" y="2"/>
                  </a:lnTo>
                  <a:lnTo>
                    <a:pt x="26" y="6"/>
                  </a:lnTo>
                  <a:lnTo>
                    <a:pt x="16" y="11"/>
                  </a:lnTo>
                  <a:lnTo>
                    <a:pt x="10" y="18"/>
                  </a:lnTo>
                  <a:lnTo>
                    <a:pt x="5" y="24"/>
                  </a:lnTo>
                  <a:lnTo>
                    <a:pt x="1" y="32"/>
                  </a:lnTo>
                  <a:lnTo>
                    <a:pt x="0" y="41"/>
                  </a:lnTo>
                  <a:close/>
                </a:path>
              </a:pathLst>
            </a:custGeom>
            <a:solidFill>
              <a:srgbClr val="000000"/>
            </a:solidFill>
            <a:ln w="9525">
              <a:noFill/>
              <a:round/>
              <a:headEnd/>
              <a:tailEnd/>
            </a:ln>
          </p:spPr>
          <p:txBody>
            <a:bodyPr/>
            <a:lstStyle/>
            <a:p>
              <a:pPr rtl="0"/>
              <a:endParaRPr lang="en-US" sz="3800"/>
            </a:p>
          </p:txBody>
        </p:sp>
        <p:sp>
          <p:nvSpPr>
            <p:cNvPr id="41861" name="Freeform 901"/>
            <p:cNvSpPr>
              <a:spLocks/>
            </p:cNvSpPr>
            <p:nvPr/>
          </p:nvSpPr>
          <p:spPr bwMode="auto">
            <a:xfrm>
              <a:off x="361" y="2887"/>
              <a:ext cx="45" cy="120"/>
            </a:xfrm>
            <a:custGeom>
              <a:avLst/>
              <a:gdLst>
                <a:gd name="T0" fmla="*/ 36 w 198"/>
                <a:gd name="T1" fmla="*/ 3 h 526"/>
                <a:gd name="T2" fmla="*/ 0 w 198"/>
                <a:gd name="T3" fmla="*/ 114 h 526"/>
                <a:gd name="T4" fmla="*/ 0 w 198"/>
                <a:gd name="T5" fmla="*/ 116 h 526"/>
                <a:gd name="T6" fmla="*/ 1 w 198"/>
                <a:gd name="T7" fmla="*/ 117 h 526"/>
                <a:gd name="T8" fmla="*/ 2 w 198"/>
                <a:gd name="T9" fmla="*/ 119 h 526"/>
                <a:gd name="T10" fmla="*/ 3 w 198"/>
                <a:gd name="T11" fmla="*/ 120 h 526"/>
                <a:gd name="T12" fmla="*/ 5 w 198"/>
                <a:gd name="T13" fmla="*/ 120 h 526"/>
                <a:gd name="T14" fmla="*/ 7 w 198"/>
                <a:gd name="T15" fmla="*/ 120 h 526"/>
                <a:gd name="T16" fmla="*/ 8 w 198"/>
                <a:gd name="T17" fmla="*/ 118 h 526"/>
                <a:gd name="T18" fmla="*/ 9 w 198"/>
                <a:gd name="T19" fmla="*/ 117 h 526"/>
                <a:gd name="T20" fmla="*/ 45 w 198"/>
                <a:gd name="T21" fmla="*/ 6 h 526"/>
                <a:gd name="T22" fmla="*/ 45 w 198"/>
                <a:gd name="T23" fmla="*/ 4 h 526"/>
                <a:gd name="T24" fmla="*/ 45 w 198"/>
                <a:gd name="T25" fmla="*/ 3 h 526"/>
                <a:gd name="T26" fmla="*/ 44 w 198"/>
                <a:gd name="T27" fmla="*/ 1 h 526"/>
                <a:gd name="T28" fmla="*/ 42 w 198"/>
                <a:gd name="T29" fmla="*/ 0 h 526"/>
                <a:gd name="T30" fmla="*/ 40 w 198"/>
                <a:gd name="T31" fmla="*/ 0 h 526"/>
                <a:gd name="T32" fmla="*/ 38 w 198"/>
                <a:gd name="T33" fmla="*/ 1 h 526"/>
                <a:gd name="T34" fmla="*/ 37 w 198"/>
                <a:gd name="T35" fmla="*/ 2 h 526"/>
                <a:gd name="T36" fmla="*/ 36 w 198"/>
                <a:gd name="T37" fmla="*/ 3 h 5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8"/>
                <a:gd name="T58" fmla="*/ 0 h 526"/>
                <a:gd name="T59" fmla="*/ 198 w 198"/>
                <a:gd name="T60" fmla="*/ 526 h 5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8" h="526">
                  <a:moveTo>
                    <a:pt x="159" y="15"/>
                  </a:moveTo>
                  <a:lnTo>
                    <a:pt x="2" y="501"/>
                  </a:lnTo>
                  <a:lnTo>
                    <a:pt x="0" y="507"/>
                  </a:lnTo>
                  <a:lnTo>
                    <a:pt x="3" y="515"/>
                  </a:lnTo>
                  <a:lnTo>
                    <a:pt x="8" y="522"/>
                  </a:lnTo>
                  <a:lnTo>
                    <a:pt x="15" y="526"/>
                  </a:lnTo>
                  <a:lnTo>
                    <a:pt x="22" y="526"/>
                  </a:lnTo>
                  <a:lnTo>
                    <a:pt x="29" y="524"/>
                  </a:lnTo>
                  <a:lnTo>
                    <a:pt x="35" y="519"/>
                  </a:lnTo>
                  <a:lnTo>
                    <a:pt x="39" y="513"/>
                  </a:lnTo>
                  <a:lnTo>
                    <a:pt x="197" y="26"/>
                  </a:lnTo>
                  <a:lnTo>
                    <a:pt x="198" y="18"/>
                  </a:lnTo>
                  <a:lnTo>
                    <a:pt x="197" y="12"/>
                  </a:lnTo>
                  <a:lnTo>
                    <a:pt x="192" y="5"/>
                  </a:lnTo>
                  <a:lnTo>
                    <a:pt x="185" y="2"/>
                  </a:lnTo>
                  <a:lnTo>
                    <a:pt x="177" y="0"/>
                  </a:lnTo>
                  <a:lnTo>
                    <a:pt x="169" y="3"/>
                  </a:lnTo>
                  <a:lnTo>
                    <a:pt x="163" y="8"/>
                  </a:lnTo>
                  <a:lnTo>
                    <a:pt x="159" y="15"/>
                  </a:lnTo>
                  <a:close/>
                </a:path>
              </a:pathLst>
            </a:custGeom>
            <a:solidFill>
              <a:srgbClr val="000000"/>
            </a:solidFill>
            <a:ln w="9525">
              <a:noFill/>
              <a:round/>
              <a:headEnd/>
              <a:tailEnd/>
            </a:ln>
          </p:spPr>
          <p:txBody>
            <a:bodyPr/>
            <a:lstStyle/>
            <a:p>
              <a:pPr rtl="0"/>
              <a:endParaRPr lang="en-US" sz="3800"/>
            </a:p>
          </p:txBody>
        </p:sp>
        <p:sp>
          <p:nvSpPr>
            <p:cNvPr id="41862" name="Freeform 902"/>
            <p:cNvSpPr>
              <a:spLocks/>
            </p:cNvSpPr>
            <p:nvPr/>
          </p:nvSpPr>
          <p:spPr bwMode="auto">
            <a:xfrm>
              <a:off x="434" y="2899"/>
              <a:ext cx="44" cy="47"/>
            </a:xfrm>
            <a:custGeom>
              <a:avLst/>
              <a:gdLst>
                <a:gd name="T0" fmla="*/ 16 w 194"/>
                <a:gd name="T1" fmla="*/ 0 h 208"/>
                <a:gd name="T2" fmla="*/ 17 w 194"/>
                <a:gd name="T3" fmla="*/ 0 h 208"/>
                <a:gd name="T4" fmla="*/ 15 w 194"/>
                <a:gd name="T5" fmla="*/ 1 h 208"/>
                <a:gd name="T6" fmla="*/ 12 w 194"/>
                <a:gd name="T7" fmla="*/ 2 h 208"/>
                <a:gd name="T8" fmla="*/ 9 w 194"/>
                <a:gd name="T9" fmla="*/ 3 h 208"/>
                <a:gd name="T10" fmla="*/ 7 w 194"/>
                <a:gd name="T11" fmla="*/ 6 h 208"/>
                <a:gd name="T12" fmla="*/ 1 w 194"/>
                <a:gd name="T13" fmla="*/ 17 h 208"/>
                <a:gd name="T14" fmla="*/ 0 w 194"/>
                <a:gd name="T15" fmla="*/ 38 h 208"/>
                <a:gd name="T16" fmla="*/ 2 w 194"/>
                <a:gd name="T17" fmla="*/ 45 h 208"/>
                <a:gd name="T18" fmla="*/ 5 w 194"/>
                <a:gd name="T19" fmla="*/ 47 h 208"/>
                <a:gd name="T20" fmla="*/ 8 w 194"/>
                <a:gd name="T21" fmla="*/ 46 h 208"/>
                <a:gd name="T22" fmla="*/ 10 w 194"/>
                <a:gd name="T23" fmla="*/ 43 h 208"/>
                <a:gd name="T24" fmla="*/ 9 w 194"/>
                <a:gd name="T25" fmla="*/ 35 h 208"/>
                <a:gd name="T26" fmla="*/ 10 w 194"/>
                <a:gd name="T27" fmla="*/ 19 h 208"/>
                <a:gd name="T28" fmla="*/ 14 w 194"/>
                <a:gd name="T29" fmla="*/ 11 h 208"/>
                <a:gd name="T30" fmla="*/ 16 w 194"/>
                <a:gd name="T31" fmla="*/ 10 h 208"/>
                <a:gd name="T32" fmla="*/ 18 w 194"/>
                <a:gd name="T33" fmla="*/ 9 h 208"/>
                <a:gd name="T34" fmla="*/ 18 w 194"/>
                <a:gd name="T35" fmla="*/ 9 h 208"/>
                <a:gd name="T36" fmla="*/ 19 w 194"/>
                <a:gd name="T37" fmla="*/ 9 h 208"/>
                <a:gd name="T38" fmla="*/ 21 w 194"/>
                <a:gd name="T39" fmla="*/ 9 h 208"/>
                <a:gd name="T40" fmla="*/ 24 w 194"/>
                <a:gd name="T41" fmla="*/ 9 h 208"/>
                <a:gd name="T42" fmla="*/ 27 w 194"/>
                <a:gd name="T43" fmla="*/ 10 h 208"/>
                <a:gd name="T44" fmla="*/ 32 w 194"/>
                <a:gd name="T45" fmla="*/ 14 h 208"/>
                <a:gd name="T46" fmla="*/ 35 w 194"/>
                <a:gd name="T47" fmla="*/ 28 h 208"/>
                <a:gd name="T48" fmla="*/ 35 w 194"/>
                <a:gd name="T49" fmla="*/ 42 h 208"/>
                <a:gd name="T50" fmla="*/ 37 w 194"/>
                <a:gd name="T51" fmla="*/ 44 h 208"/>
                <a:gd name="T52" fmla="*/ 41 w 194"/>
                <a:gd name="T53" fmla="*/ 45 h 208"/>
                <a:gd name="T54" fmla="*/ 43 w 194"/>
                <a:gd name="T55" fmla="*/ 42 h 208"/>
                <a:gd name="T56" fmla="*/ 44 w 194"/>
                <a:gd name="T57" fmla="*/ 34 h 208"/>
                <a:gd name="T58" fmla="*/ 44 w 194"/>
                <a:gd name="T59" fmla="*/ 23 h 208"/>
                <a:gd name="T60" fmla="*/ 42 w 194"/>
                <a:gd name="T61" fmla="*/ 14 h 208"/>
                <a:gd name="T62" fmla="*/ 37 w 194"/>
                <a:gd name="T63" fmla="*/ 7 h 208"/>
                <a:gd name="T64" fmla="*/ 31 w 194"/>
                <a:gd name="T65" fmla="*/ 2 h 208"/>
                <a:gd name="T66" fmla="*/ 25 w 194"/>
                <a:gd name="T67" fmla="*/ 0 h 208"/>
                <a:gd name="T68" fmla="*/ 20 w 194"/>
                <a:gd name="T69" fmla="*/ 0 h 208"/>
                <a:gd name="T70" fmla="*/ 17 w 194"/>
                <a:gd name="T71" fmla="*/ 0 h 2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4"/>
                <a:gd name="T109" fmla="*/ 0 h 208"/>
                <a:gd name="T110" fmla="*/ 194 w 194"/>
                <a:gd name="T111" fmla="*/ 208 h 2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4" h="208">
                  <a:moveTo>
                    <a:pt x="71" y="2"/>
                  </a:moveTo>
                  <a:lnTo>
                    <a:pt x="72" y="2"/>
                  </a:lnTo>
                  <a:lnTo>
                    <a:pt x="73" y="2"/>
                  </a:lnTo>
                  <a:lnTo>
                    <a:pt x="75" y="2"/>
                  </a:lnTo>
                  <a:lnTo>
                    <a:pt x="67" y="4"/>
                  </a:lnTo>
                  <a:lnTo>
                    <a:pt x="60" y="5"/>
                  </a:lnTo>
                  <a:lnTo>
                    <a:pt x="54" y="8"/>
                  </a:lnTo>
                  <a:lnTo>
                    <a:pt x="47" y="10"/>
                  </a:lnTo>
                  <a:lnTo>
                    <a:pt x="41" y="14"/>
                  </a:lnTo>
                  <a:lnTo>
                    <a:pt x="36" y="19"/>
                  </a:lnTo>
                  <a:lnTo>
                    <a:pt x="30" y="25"/>
                  </a:lnTo>
                  <a:lnTo>
                    <a:pt x="25" y="30"/>
                  </a:lnTo>
                  <a:lnTo>
                    <a:pt x="6" y="75"/>
                  </a:lnTo>
                  <a:lnTo>
                    <a:pt x="0" y="125"/>
                  </a:lnTo>
                  <a:lnTo>
                    <a:pt x="2" y="168"/>
                  </a:lnTo>
                  <a:lnTo>
                    <a:pt x="4" y="191"/>
                  </a:lnTo>
                  <a:lnTo>
                    <a:pt x="8" y="199"/>
                  </a:lnTo>
                  <a:lnTo>
                    <a:pt x="13" y="204"/>
                  </a:lnTo>
                  <a:lnTo>
                    <a:pt x="20" y="208"/>
                  </a:lnTo>
                  <a:lnTo>
                    <a:pt x="28" y="208"/>
                  </a:lnTo>
                  <a:lnTo>
                    <a:pt x="36" y="204"/>
                  </a:lnTo>
                  <a:lnTo>
                    <a:pt x="41" y="199"/>
                  </a:lnTo>
                  <a:lnTo>
                    <a:pt x="43" y="192"/>
                  </a:lnTo>
                  <a:lnTo>
                    <a:pt x="43" y="185"/>
                  </a:lnTo>
                  <a:lnTo>
                    <a:pt x="41" y="157"/>
                  </a:lnTo>
                  <a:lnTo>
                    <a:pt x="41" y="121"/>
                  </a:lnTo>
                  <a:lnTo>
                    <a:pt x="45" y="84"/>
                  </a:lnTo>
                  <a:lnTo>
                    <a:pt x="58" y="54"/>
                  </a:lnTo>
                  <a:lnTo>
                    <a:pt x="62" y="49"/>
                  </a:lnTo>
                  <a:lnTo>
                    <a:pt x="67" y="45"/>
                  </a:lnTo>
                  <a:lnTo>
                    <a:pt x="72" y="43"/>
                  </a:lnTo>
                  <a:lnTo>
                    <a:pt x="78" y="41"/>
                  </a:lnTo>
                  <a:lnTo>
                    <a:pt x="80" y="41"/>
                  </a:lnTo>
                  <a:lnTo>
                    <a:pt x="81" y="40"/>
                  </a:lnTo>
                  <a:lnTo>
                    <a:pt x="82" y="40"/>
                  </a:lnTo>
                  <a:lnTo>
                    <a:pt x="84" y="40"/>
                  </a:lnTo>
                  <a:lnTo>
                    <a:pt x="88" y="39"/>
                  </a:lnTo>
                  <a:lnTo>
                    <a:pt x="93" y="39"/>
                  </a:lnTo>
                  <a:lnTo>
                    <a:pt x="98" y="39"/>
                  </a:lnTo>
                  <a:lnTo>
                    <a:pt x="106" y="40"/>
                  </a:lnTo>
                  <a:lnTo>
                    <a:pt x="112" y="41"/>
                  </a:lnTo>
                  <a:lnTo>
                    <a:pt x="120" y="44"/>
                  </a:lnTo>
                  <a:lnTo>
                    <a:pt x="128" y="49"/>
                  </a:lnTo>
                  <a:lnTo>
                    <a:pt x="140" y="64"/>
                  </a:lnTo>
                  <a:lnTo>
                    <a:pt x="149" y="87"/>
                  </a:lnTo>
                  <a:lnTo>
                    <a:pt x="155" y="125"/>
                  </a:lnTo>
                  <a:lnTo>
                    <a:pt x="154" y="177"/>
                  </a:lnTo>
                  <a:lnTo>
                    <a:pt x="154" y="185"/>
                  </a:lnTo>
                  <a:lnTo>
                    <a:pt x="158" y="191"/>
                  </a:lnTo>
                  <a:lnTo>
                    <a:pt x="163" y="196"/>
                  </a:lnTo>
                  <a:lnTo>
                    <a:pt x="171" y="199"/>
                  </a:lnTo>
                  <a:lnTo>
                    <a:pt x="179" y="198"/>
                  </a:lnTo>
                  <a:lnTo>
                    <a:pt x="186" y="195"/>
                  </a:lnTo>
                  <a:lnTo>
                    <a:pt x="190" y="188"/>
                  </a:lnTo>
                  <a:lnTo>
                    <a:pt x="193" y="181"/>
                  </a:lnTo>
                  <a:lnTo>
                    <a:pt x="194" y="152"/>
                  </a:lnTo>
                  <a:lnTo>
                    <a:pt x="194" y="126"/>
                  </a:lnTo>
                  <a:lnTo>
                    <a:pt x="193" y="101"/>
                  </a:lnTo>
                  <a:lnTo>
                    <a:pt x="189" y="80"/>
                  </a:lnTo>
                  <a:lnTo>
                    <a:pt x="183" y="61"/>
                  </a:lnTo>
                  <a:lnTo>
                    <a:pt x="175" y="44"/>
                  </a:lnTo>
                  <a:lnTo>
                    <a:pt x="164" y="30"/>
                  </a:lnTo>
                  <a:lnTo>
                    <a:pt x="153" y="18"/>
                  </a:lnTo>
                  <a:lnTo>
                    <a:pt x="138" y="9"/>
                  </a:lnTo>
                  <a:lnTo>
                    <a:pt x="125" y="4"/>
                  </a:lnTo>
                  <a:lnTo>
                    <a:pt x="111" y="1"/>
                  </a:lnTo>
                  <a:lnTo>
                    <a:pt x="99" y="0"/>
                  </a:lnTo>
                  <a:lnTo>
                    <a:pt x="88" y="0"/>
                  </a:lnTo>
                  <a:lnTo>
                    <a:pt x="80" y="1"/>
                  </a:lnTo>
                  <a:lnTo>
                    <a:pt x="73" y="2"/>
                  </a:lnTo>
                  <a:lnTo>
                    <a:pt x="71" y="2"/>
                  </a:lnTo>
                  <a:close/>
                </a:path>
              </a:pathLst>
            </a:custGeom>
            <a:solidFill>
              <a:srgbClr val="000000"/>
            </a:solidFill>
            <a:ln w="9525">
              <a:noFill/>
              <a:round/>
              <a:headEnd/>
              <a:tailEnd/>
            </a:ln>
          </p:spPr>
          <p:txBody>
            <a:bodyPr/>
            <a:lstStyle/>
            <a:p>
              <a:pPr rtl="0"/>
              <a:endParaRPr lang="en-US" sz="3800"/>
            </a:p>
          </p:txBody>
        </p:sp>
        <p:sp>
          <p:nvSpPr>
            <p:cNvPr id="41863" name="Freeform 903"/>
            <p:cNvSpPr>
              <a:spLocks/>
            </p:cNvSpPr>
            <p:nvPr/>
          </p:nvSpPr>
          <p:spPr bwMode="auto">
            <a:xfrm>
              <a:off x="523" y="2938"/>
              <a:ext cx="161" cy="60"/>
            </a:xfrm>
            <a:custGeom>
              <a:avLst/>
              <a:gdLst>
                <a:gd name="T0" fmla="*/ 1 w 705"/>
                <a:gd name="T1" fmla="*/ 55 h 258"/>
                <a:gd name="T2" fmla="*/ 0 w 705"/>
                <a:gd name="T3" fmla="*/ 60 h 258"/>
                <a:gd name="T4" fmla="*/ 161 w 705"/>
                <a:gd name="T5" fmla="*/ 60 h 258"/>
                <a:gd name="T6" fmla="*/ 160 w 705"/>
                <a:gd name="T7" fmla="*/ 55 h 258"/>
                <a:gd name="T8" fmla="*/ 158 w 705"/>
                <a:gd name="T9" fmla="*/ 49 h 258"/>
                <a:gd name="T10" fmla="*/ 157 w 705"/>
                <a:gd name="T11" fmla="*/ 43 h 258"/>
                <a:gd name="T12" fmla="*/ 154 w 705"/>
                <a:gd name="T13" fmla="*/ 38 h 258"/>
                <a:gd name="T14" fmla="*/ 151 w 705"/>
                <a:gd name="T15" fmla="*/ 33 h 258"/>
                <a:gd name="T16" fmla="*/ 147 w 705"/>
                <a:gd name="T17" fmla="*/ 28 h 258"/>
                <a:gd name="T18" fmla="*/ 143 w 705"/>
                <a:gd name="T19" fmla="*/ 23 h 258"/>
                <a:gd name="T20" fmla="*/ 138 w 705"/>
                <a:gd name="T21" fmla="*/ 20 h 258"/>
                <a:gd name="T22" fmla="*/ 133 w 705"/>
                <a:gd name="T23" fmla="*/ 16 h 258"/>
                <a:gd name="T24" fmla="*/ 128 w 705"/>
                <a:gd name="T25" fmla="*/ 12 h 258"/>
                <a:gd name="T26" fmla="*/ 122 w 705"/>
                <a:gd name="T27" fmla="*/ 9 h 258"/>
                <a:gd name="T28" fmla="*/ 115 w 705"/>
                <a:gd name="T29" fmla="*/ 6 h 258"/>
                <a:gd name="T30" fmla="*/ 109 w 705"/>
                <a:gd name="T31" fmla="*/ 4 h 258"/>
                <a:gd name="T32" fmla="*/ 102 w 705"/>
                <a:gd name="T33" fmla="*/ 2 h 258"/>
                <a:gd name="T34" fmla="*/ 95 w 705"/>
                <a:gd name="T35" fmla="*/ 1 h 258"/>
                <a:gd name="T36" fmla="*/ 88 w 705"/>
                <a:gd name="T37" fmla="*/ 0 h 258"/>
                <a:gd name="T38" fmla="*/ 80 w 705"/>
                <a:gd name="T39" fmla="*/ 0 h 258"/>
                <a:gd name="T40" fmla="*/ 73 w 705"/>
                <a:gd name="T41" fmla="*/ 0 h 258"/>
                <a:gd name="T42" fmla="*/ 66 w 705"/>
                <a:gd name="T43" fmla="*/ 1 h 258"/>
                <a:gd name="T44" fmla="*/ 59 w 705"/>
                <a:gd name="T45" fmla="*/ 2 h 258"/>
                <a:gd name="T46" fmla="*/ 52 w 705"/>
                <a:gd name="T47" fmla="*/ 4 h 258"/>
                <a:gd name="T48" fmla="*/ 46 w 705"/>
                <a:gd name="T49" fmla="*/ 6 h 258"/>
                <a:gd name="T50" fmla="*/ 39 w 705"/>
                <a:gd name="T51" fmla="*/ 9 h 258"/>
                <a:gd name="T52" fmla="*/ 33 w 705"/>
                <a:gd name="T53" fmla="*/ 12 h 258"/>
                <a:gd name="T54" fmla="*/ 28 w 705"/>
                <a:gd name="T55" fmla="*/ 16 h 258"/>
                <a:gd name="T56" fmla="*/ 23 w 705"/>
                <a:gd name="T57" fmla="*/ 20 h 258"/>
                <a:gd name="T58" fmla="*/ 18 w 705"/>
                <a:gd name="T59" fmla="*/ 23 h 258"/>
                <a:gd name="T60" fmla="*/ 14 w 705"/>
                <a:gd name="T61" fmla="*/ 28 h 258"/>
                <a:gd name="T62" fmla="*/ 10 w 705"/>
                <a:gd name="T63" fmla="*/ 33 h 258"/>
                <a:gd name="T64" fmla="*/ 7 w 705"/>
                <a:gd name="T65" fmla="*/ 38 h 258"/>
                <a:gd name="T66" fmla="*/ 4 w 705"/>
                <a:gd name="T67" fmla="*/ 43 h 258"/>
                <a:gd name="T68" fmla="*/ 3 w 705"/>
                <a:gd name="T69" fmla="*/ 49 h 258"/>
                <a:gd name="T70" fmla="*/ 1 w 705"/>
                <a:gd name="T71" fmla="*/ 55 h 25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5"/>
                <a:gd name="T109" fmla="*/ 0 h 258"/>
                <a:gd name="T110" fmla="*/ 705 w 705"/>
                <a:gd name="T111" fmla="*/ 258 h 25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5" h="258">
                  <a:moveTo>
                    <a:pt x="4" y="235"/>
                  </a:moveTo>
                  <a:lnTo>
                    <a:pt x="0" y="258"/>
                  </a:lnTo>
                  <a:lnTo>
                    <a:pt x="705" y="258"/>
                  </a:lnTo>
                  <a:lnTo>
                    <a:pt x="701" y="235"/>
                  </a:lnTo>
                  <a:lnTo>
                    <a:pt x="694" y="210"/>
                  </a:lnTo>
                  <a:lnTo>
                    <a:pt x="686" y="187"/>
                  </a:lnTo>
                  <a:lnTo>
                    <a:pt x="675" y="163"/>
                  </a:lnTo>
                  <a:lnTo>
                    <a:pt x="660" y="141"/>
                  </a:lnTo>
                  <a:lnTo>
                    <a:pt x="643" y="120"/>
                  </a:lnTo>
                  <a:lnTo>
                    <a:pt x="625" y="101"/>
                  </a:lnTo>
                  <a:lnTo>
                    <a:pt x="604" y="84"/>
                  </a:lnTo>
                  <a:lnTo>
                    <a:pt x="582" y="67"/>
                  </a:lnTo>
                  <a:lnTo>
                    <a:pt x="559" y="52"/>
                  </a:lnTo>
                  <a:lnTo>
                    <a:pt x="533" y="39"/>
                  </a:lnTo>
                  <a:lnTo>
                    <a:pt x="505" y="27"/>
                  </a:lnTo>
                  <a:lnTo>
                    <a:pt x="477" y="18"/>
                  </a:lnTo>
                  <a:lnTo>
                    <a:pt x="447" y="10"/>
                  </a:lnTo>
                  <a:lnTo>
                    <a:pt x="416" y="5"/>
                  </a:lnTo>
                  <a:lnTo>
                    <a:pt x="384" y="1"/>
                  </a:lnTo>
                  <a:lnTo>
                    <a:pt x="352" y="0"/>
                  </a:lnTo>
                  <a:lnTo>
                    <a:pt x="319" y="1"/>
                  </a:lnTo>
                  <a:lnTo>
                    <a:pt x="288" y="5"/>
                  </a:lnTo>
                  <a:lnTo>
                    <a:pt x="257" y="10"/>
                  </a:lnTo>
                  <a:lnTo>
                    <a:pt x="227" y="18"/>
                  </a:lnTo>
                  <a:lnTo>
                    <a:pt x="200" y="27"/>
                  </a:lnTo>
                  <a:lnTo>
                    <a:pt x="172" y="39"/>
                  </a:lnTo>
                  <a:lnTo>
                    <a:pt x="146" y="52"/>
                  </a:lnTo>
                  <a:lnTo>
                    <a:pt x="122" y="67"/>
                  </a:lnTo>
                  <a:lnTo>
                    <a:pt x="99" y="84"/>
                  </a:lnTo>
                  <a:lnTo>
                    <a:pt x="79" y="101"/>
                  </a:lnTo>
                  <a:lnTo>
                    <a:pt x="60" y="120"/>
                  </a:lnTo>
                  <a:lnTo>
                    <a:pt x="45" y="141"/>
                  </a:lnTo>
                  <a:lnTo>
                    <a:pt x="30" y="163"/>
                  </a:lnTo>
                  <a:lnTo>
                    <a:pt x="19" y="187"/>
                  </a:lnTo>
                  <a:lnTo>
                    <a:pt x="11" y="210"/>
                  </a:lnTo>
                  <a:lnTo>
                    <a:pt x="4" y="235"/>
                  </a:lnTo>
                  <a:close/>
                </a:path>
              </a:pathLst>
            </a:custGeom>
            <a:solidFill>
              <a:srgbClr val="000000"/>
            </a:solidFill>
            <a:ln w="9525">
              <a:noFill/>
              <a:round/>
              <a:headEnd/>
              <a:tailEnd/>
            </a:ln>
          </p:spPr>
          <p:txBody>
            <a:bodyPr/>
            <a:lstStyle/>
            <a:p>
              <a:pPr rtl="0"/>
              <a:endParaRPr lang="en-US" sz="3800"/>
            </a:p>
          </p:txBody>
        </p:sp>
        <p:sp>
          <p:nvSpPr>
            <p:cNvPr id="41864" name="Freeform 904"/>
            <p:cNvSpPr>
              <a:spLocks/>
            </p:cNvSpPr>
            <p:nvPr/>
          </p:nvSpPr>
          <p:spPr bwMode="auto">
            <a:xfrm>
              <a:off x="535" y="2947"/>
              <a:ext cx="137" cy="41"/>
            </a:xfrm>
            <a:custGeom>
              <a:avLst/>
              <a:gdLst>
                <a:gd name="T0" fmla="*/ 68 w 603"/>
                <a:gd name="T1" fmla="*/ 0 h 178"/>
                <a:gd name="T2" fmla="*/ 75 w 603"/>
                <a:gd name="T3" fmla="*/ 0 h 178"/>
                <a:gd name="T4" fmla="*/ 80 w 603"/>
                <a:gd name="T5" fmla="*/ 1 h 178"/>
                <a:gd name="T6" fmla="*/ 86 w 603"/>
                <a:gd name="T7" fmla="*/ 2 h 178"/>
                <a:gd name="T8" fmla="*/ 92 w 603"/>
                <a:gd name="T9" fmla="*/ 3 h 178"/>
                <a:gd name="T10" fmla="*/ 97 w 603"/>
                <a:gd name="T11" fmla="*/ 5 h 178"/>
                <a:gd name="T12" fmla="*/ 102 w 603"/>
                <a:gd name="T13" fmla="*/ 7 h 178"/>
                <a:gd name="T14" fmla="*/ 107 w 603"/>
                <a:gd name="T15" fmla="*/ 9 h 178"/>
                <a:gd name="T16" fmla="*/ 112 w 603"/>
                <a:gd name="T17" fmla="*/ 12 h 178"/>
                <a:gd name="T18" fmla="*/ 117 w 603"/>
                <a:gd name="T19" fmla="*/ 14 h 178"/>
                <a:gd name="T20" fmla="*/ 120 w 603"/>
                <a:gd name="T21" fmla="*/ 18 h 178"/>
                <a:gd name="T22" fmla="*/ 124 w 603"/>
                <a:gd name="T23" fmla="*/ 21 h 178"/>
                <a:gd name="T24" fmla="*/ 127 w 603"/>
                <a:gd name="T25" fmla="*/ 25 h 178"/>
                <a:gd name="T26" fmla="*/ 130 w 603"/>
                <a:gd name="T27" fmla="*/ 28 h 178"/>
                <a:gd name="T28" fmla="*/ 133 w 603"/>
                <a:gd name="T29" fmla="*/ 32 h 178"/>
                <a:gd name="T30" fmla="*/ 135 w 603"/>
                <a:gd name="T31" fmla="*/ 37 h 178"/>
                <a:gd name="T32" fmla="*/ 137 w 603"/>
                <a:gd name="T33" fmla="*/ 41 h 178"/>
                <a:gd name="T34" fmla="*/ 134 w 603"/>
                <a:gd name="T35" fmla="*/ 41 h 178"/>
                <a:gd name="T36" fmla="*/ 128 w 603"/>
                <a:gd name="T37" fmla="*/ 41 h 178"/>
                <a:gd name="T38" fmla="*/ 121 w 603"/>
                <a:gd name="T39" fmla="*/ 41 h 178"/>
                <a:gd name="T40" fmla="*/ 113 w 603"/>
                <a:gd name="T41" fmla="*/ 41 h 178"/>
                <a:gd name="T42" fmla="*/ 103 w 603"/>
                <a:gd name="T43" fmla="*/ 41 h 178"/>
                <a:gd name="T44" fmla="*/ 92 w 603"/>
                <a:gd name="T45" fmla="*/ 41 h 178"/>
                <a:gd name="T46" fmla="*/ 80 w 603"/>
                <a:gd name="T47" fmla="*/ 41 h 178"/>
                <a:gd name="T48" fmla="*/ 69 w 603"/>
                <a:gd name="T49" fmla="*/ 41 h 178"/>
                <a:gd name="T50" fmla="*/ 57 w 603"/>
                <a:gd name="T51" fmla="*/ 41 h 178"/>
                <a:gd name="T52" fmla="*/ 45 w 603"/>
                <a:gd name="T53" fmla="*/ 41 h 178"/>
                <a:gd name="T54" fmla="*/ 34 w 603"/>
                <a:gd name="T55" fmla="*/ 41 h 178"/>
                <a:gd name="T56" fmla="*/ 24 w 603"/>
                <a:gd name="T57" fmla="*/ 41 h 178"/>
                <a:gd name="T58" fmla="*/ 16 w 603"/>
                <a:gd name="T59" fmla="*/ 41 h 178"/>
                <a:gd name="T60" fmla="*/ 9 w 603"/>
                <a:gd name="T61" fmla="*/ 41 h 178"/>
                <a:gd name="T62" fmla="*/ 3 w 603"/>
                <a:gd name="T63" fmla="*/ 41 h 178"/>
                <a:gd name="T64" fmla="*/ 0 w 603"/>
                <a:gd name="T65" fmla="*/ 41 h 178"/>
                <a:gd name="T66" fmla="*/ 2 w 603"/>
                <a:gd name="T67" fmla="*/ 37 h 178"/>
                <a:gd name="T68" fmla="*/ 4 w 603"/>
                <a:gd name="T69" fmla="*/ 32 h 178"/>
                <a:gd name="T70" fmla="*/ 6 w 603"/>
                <a:gd name="T71" fmla="*/ 28 h 178"/>
                <a:gd name="T72" fmla="*/ 9 w 603"/>
                <a:gd name="T73" fmla="*/ 25 h 178"/>
                <a:gd name="T74" fmla="*/ 13 w 603"/>
                <a:gd name="T75" fmla="*/ 21 h 178"/>
                <a:gd name="T76" fmla="*/ 16 w 603"/>
                <a:gd name="T77" fmla="*/ 18 h 178"/>
                <a:gd name="T78" fmla="*/ 20 w 603"/>
                <a:gd name="T79" fmla="*/ 14 h 178"/>
                <a:gd name="T80" fmla="*/ 25 w 603"/>
                <a:gd name="T81" fmla="*/ 12 h 178"/>
                <a:gd name="T82" fmla="*/ 29 w 603"/>
                <a:gd name="T83" fmla="*/ 9 h 178"/>
                <a:gd name="T84" fmla="*/ 34 w 603"/>
                <a:gd name="T85" fmla="*/ 7 h 178"/>
                <a:gd name="T86" fmla="*/ 39 w 603"/>
                <a:gd name="T87" fmla="*/ 5 h 178"/>
                <a:gd name="T88" fmla="*/ 45 w 603"/>
                <a:gd name="T89" fmla="*/ 3 h 178"/>
                <a:gd name="T90" fmla="*/ 51 w 603"/>
                <a:gd name="T91" fmla="*/ 2 h 178"/>
                <a:gd name="T92" fmla="*/ 56 w 603"/>
                <a:gd name="T93" fmla="*/ 1 h 178"/>
                <a:gd name="T94" fmla="*/ 62 w 603"/>
                <a:gd name="T95" fmla="*/ 0 h 178"/>
                <a:gd name="T96" fmla="*/ 68 w 603"/>
                <a:gd name="T97" fmla="*/ 0 h 1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03"/>
                <a:gd name="T148" fmla="*/ 0 h 178"/>
                <a:gd name="T149" fmla="*/ 603 w 603"/>
                <a:gd name="T150" fmla="*/ 178 h 17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03" h="178">
                  <a:moveTo>
                    <a:pt x="301" y="0"/>
                  </a:moveTo>
                  <a:lnTo>
                    <a:pt x="328" y="1"/>
                  </a:lnTo>
                  <a:lnTo>
                    <a:pt x="354" y="4"/>
                  </a:lnTo>
                  <a:lnTo>
                    <a:pt x="379" y="8"/>
                  </a:lnTo>
                  <a:lnTo>
                    <a:pt x="404" y="13"/>
                  </a:lnTo>
                  <a:lnTo>
                    <a:pt x="428" y="21"/>
                  </a:lnTo>
                  <a:lnTo>
                    <a:pt x="451" y="30"/>
                  </a:lnTo>
                  <a:lnTo>
                    <a:pt x="473" y="39"/>
                  </a:lnTo>
                  <a:lnTo>
                    <a:pt x="493" y="51"/>
                  </a:lnTo>
                  <a:lnTo>
                    <a:pt x="513" y="62"/>
                  </a:lnTo>
                  <a:lnTo>
                    <a:pt x="530" y="77"/>
                  </a:lnTo>
                  <a:lnTo>
                    <a:pt x="547" y="91"/>
                  </a:lnTo>
                  <a:lnTo>
                    <a:pt x="561" y="107"/>
                  </a:lnTo>
                  <a:lnTo>
                    <a:pt x="574" y="123"/>
                  </a:lnTo>
                  <a:lnTo>
                    <a:pt x="586" y="140"/>
                  </a:lnTo>
                  <a:lnTo>
                    <a:pt x="595" y="159"/>
                  </a:lnTo>
                  <a:lnTo>
                    <a:pt x="603" y="178"/>
                  </a:lnTo>
                  <a:lnTo>
                    <a:pt x="588" y="178"/>
                  </a:lnTo>
                  <a:lnTo>
                    <a:pt x="565" y="178"/>
                  </a:lnTo>
                  <a:lnTo>
                    <a:pt x="534" y="178"/>
                  </a:lnTo>
                  <a:lnTo>
                    <a:pt x="496" y="178"/>
                  </a:lnTo>
                  <a:lnTo>
                    <a:pt x="452" y="178"/>
                  </a:lnTo>
                  <a:lnTo>
                    <a:pt x="404" y="178"/>
                  </a:lnTo>
                  <a:lnTo>
                    <a:pt x="353" y="178"/>
                  </a:lnTo>
                  <a:lnTo>
                    <a:pt x="302" y="178"/>
                  </a:lnTo>
                  <a:lnTo>
                    <a:pt x="250" y="178"/>
                  </a:lnTo>
                  <a:lnTo>
                    <a:pt x="199" y="178"/>
                  </a:lnTo>
                  <a:lnTo>
                    <a:pt x="151" y="178"/>
                  </a:lnTo>
                  <a:lnTo>
                    <a:pt x="107" y="178"/>
                  </a:lnTo>
                  <a:lnTo>
                    <a:pt x="69" y="178"/>
                  </a:lnTo>
                  <a:lnTo>
                    <a:pt x="38" y="178"/>
                  </a:lnTo>
                  <a:lnTo>
                    <a:pt x="15" y="178"/>
                  </a:lnTo>
                  <a:lnTo>
                    <a:pt x="0" y="178"/>
                  </a:lnTo>
                  <a:lnTo>
                    <a:pt x="8" y="159"/>
                  </a:lnTo>
                  <a:lnTo>
                    <a:pt x="17" y="140"/>
                  </a:lnTo>
                  <a:lnTo>
                    <a:pt x="28" y="123"/>
                  </a:lnTo>
                  <a:lnTo>
                    <a:pt x="41" y="107"/>
                  </a:lnTo>
                  <a:lnTo>
                    <a:pt x="56" y="91"/>
                  </a:lnTo>
                  <a:lnTo>
                    <a:pt x="72" y="77"/>
                  </a:lnTo>
                  <a:lnTo>
                    <a:pt x="90" y="62"/>
                  </a:lnTo>
                  <a:lnTo>
                    <a:pt x="110" y="51"/>
                  </a:lnTo>
                  <a:lnTo>
                    <a:pt x="129" y="39"/>
                  </a:lnTo>
                  <a:lnTo>
                    <a:pt x="151" y="30"/>
                  </a:lnTo>
                  <a:lnTo>
                    <a:pt x="173" y="21"/>
                  </a:lnTo>
                  <a:lnTo>
                    <a:pt x="198" y="13"/>
                  </a:lnTo>
                  <a:lnTo>
                    <a:pt x="223" y="8"/>
                  </a:lnTo>
                  <a:lnTo>
                    <a:pt x="247" y="4"/>
                  </a:lnTo>
                  <a:lnTo>
                    <a:pt x="274" y="1"/>
                  </a:lnTo>
                  <a:lnTo>
                    <a:pt x="301" y="0"/>
                  </a:lnTo>
                  <a:close/>
                </a:path>
              </a:pathLst>
            </a:custGeom>
            <a:solidFill>
              <a:srgbClr val="C0C0C0"/>
            </a:solidFill>
            <a:ln w="9525">
              <a:noFill/>
              <a:round/>
              <a:headEnd/>
              <a:tailEnd/>
            </a:ln>
          </p:spPr>
          <p:txBody>
            <a:bodyPr/>
            <a:lstStyle/>
            <a:p>
              <a:pPr rtl="0"/>
              <a:endParaRPr lang="en-US" sz="3800"/>
            </a:p>
          </p:txBody>
        </p:sp>
        <p:sp>
          <p:nvSpPr>
            <p:cNvPr id="41865" name="Freeform 905"/>
            <p:cNvSpPr>
              <a:spLocks/>
            </p:cNvSpPr>
            <p:nvPr/>
          </p:nvSpPr>
          <p:spPr bwMode="auto">
            <a:xfrm>
              <a:off x="523" y="2988"/>
              <a:ext cx="161" cy="28"/>
            </a:xfrm>
            <a:custGeom>
              <a:avLst/>
              <a:gdLst>
                <a:gd name="T0" fmla="*/ 156 w 705"/>
                <a:gd name="T1" fmla="*/ 0 h 122"/>
                <a:gd name="T2" fmla="*/ 1 w 705"/>
                <a:gd name="T3" fmla="*/ 0 h 122"/>
                <a:gd name="T4" fmla="*/ 1 w 705"/>
                <a:gd name="T5" fmla="*/ 4 h 122"/>
                <a:gd name="T6" fmla="*/ 0 w 705"/>
                <a:gd name="T7" fmla="*/ 13 h 122"/>
                <a:gd name="T8" fmla="*/ 0 w 705"/>
                <a:gd name="T9" fmla="*/ 16 h 122"/>
                <a:gd name="T10" fmla="*/ 0 w 705"/>
                <a:gd name="T11" fmla="*/ 19 h 122"/>
                <a:gd name="T12" fmla="*/ 1 w 705"/>
                <a:gd name="T13" fmla="*/ 22 h 122"/>
                <a:gd name="T14" fmla="*/ 2 w 705"/>
                <a:gd name="T15" fmla="*/ 25 h 122"/>
                <a:gd name="T16" fmla="*/ 3 w 705"/>
                <a:gd name="T17" fmla="*/ 28 h 122"/>
                <a:gd name="T18" fmla="*/ 158 w 705"/>
                <a:gd name="T19" fmla="*/ 28 h 122"/>
                <a:gd name="T20" fmla="*/ 159 w 705"/>
                <a:gd name="T21" fmla="*/ 25 h 122"/>
                <a:gd name="T22" fmla="*/ 160 w 705"/>
                <a:gd name="T23" fmla="*/ 22 h 122"/>
                <a:gd name="T24" fmla="*/ 161 w 705"/>
                <a:gd name="T25" fmla="*/ 19 h 122"/>
                <a:gd name="T26" fmla="*/ 161 w 705"/>
                <a:gd name="T27" fmla="*/ 16 h 122"/>
                <a:gd name="T28" fmla="*/ 161 w 705"/>
                <a:gd name="T29" fmla="*/ 13 h 122"/>
                <a:gd name="T30" fmla="*/ 160 w 705"/>
                <a:gd name="T31" fmla="*/ 0 h 122"/>
                <a:gd name="T32" fmla="*/ 156 w 705"/>
                <a:gd name="T33" fmla="*/ 0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5"/>
                <a:gd name="T52" fmla="*/ 0 h 122"/>
                <a:gd name="T53" fmla="*/ 705 w 705"/>
                <a:gd name="T54" fmla="*/ 122 h 1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5" h="122">
                  <a:moveTo>
                    <a:pt x="681" y="1"/>
                  </a:moveTo>
                  <a:lnTo>
                    <a:pt x="6" y="1"/>
                  </a:lnTo>
                  <a:lnTo>
                    <a:pt x="4" y="18"/>
                  </a:lnTo>
                  <a:lnTo>
                    <a:pt x="0" y="57"/>
                  </a:lnTo>
                  <a:lnTo>
                    <a:pt x="0" y="69"/>
                  </a:lnTo>
                  <a:lnTo>
                    <a:pt x="2" y="82"/>
                  </a:lnTo>
                  <a:lnTo>
                    <a:pt x="4" y="95"/>
                  </a:lnTo>
                  <a:lnTo>
                    <a:pt x="7" y="108"/>
                  </a:lnTo>
                  <a:lnTo>
                    <a:pt x="11" y="122"/>
                  </a:lnTo>
                  <a:lnTo>
                    <a:pt x="694" y="122"/>
                  </a:lnTo>
                  <a:lnTo>
                    <a:pt x="698" y="108"/>
                  </a:lnTo>
                  <a:lnTo>
                    <a:pt x="701" y="95"/>
                  </a:lnTo>
                  <a:lnTo>
                    <a:pt x="703" y="82"/>
                  </a:lnTo>
                  <a:lnTo>
                    <a:pt x="705" y="70"/>
                  </a:lnTo>
                  <a:lnTo>
                    <a:pt x="705" y="57"/>
                  </a:lnTo>
                  <a:lnTo>
                    <a:pt x="699" y="0"/>
                  </a:lnTo>
                  <a:lnTo>
                    <a:pt x="681" y="1"/>
                  </a:lnTo>
                  <a:close/>
                </a:path>
              </a:pathLst>
            </a:custGeom>
            <a:solidFill>
              <a:srgbClr val="000000"/>
            </a:solidFill>
            <a:ln w="9525">
              <a:noFill/>
              <a:round/>
              <a:headEnd/>
              <a:tailEnd/>
            </a:ln>
          </p:spPr>
          <p:txBody>
            <a:bodyPr/>
            <a:lstStyle/>
            <a:p>
              <a:pPr rtl="0"/>
              <a:endParaRPr lang="en-US" sz="3800"/>
            </a:p>
          </p:txBody>
        </p:sp>
        <p:sp>
          <p:nvSpPr>
            <p:cNvPr id="41866" name="Freeform 906"/>
            <p:cNvSpPr>
              <a:spLocks/>
            </p:cNvSpPr>
            <p:nvPr/>
          </p:nvSpPr>
          <p:spPr bwMode="auto">
            <a:xfrm>
              <a:off x="532" y="2998"/>
              <a:ext cx="143" cy="9"/>
            </a:xfrm>
            <a:custGeom>
              <a:avLst/>
              <a:gdLst>
                <a:gd name="T0" fmla="*/ 143 w 625"/>
                <a:gd name="T1" fmla="*/ 0 h 42"/>
                <a:gd name="T2" fmla="*/ 143 w 625"/>
                <a:gd name="T3" fmla="*/ 1 h 42"/>
                <a:gd name="T4" fmla="*/ 143 w 625"/>
                <a:gd name="T5" fmla="*/ 2 h 42"/>
                <a:gd name="T6" fmla="*/ 143 w 625"/>
                <a:gd name="T7" fmla="*/ 3 h 42"/>
                <a:gd name="T8" fmla="*/ 143 w 625"/>
                <a:gd name="T9" fmla="*/ 3 h 42"/>
                <a:gd name="T10" fmla="*/ 143 w 625"/>
                <a:gd name="T11" fmla="*/ 5 h 42"/>
                <a:gd name="T12" fmla="*/ 143 w 625"/>
                <a:gd name="T13" fmla="*/ 6 h 42"/>
                <a:gd name="T14" fmla="*/ 143 w 625"/>
                <a:gd name="T15" fmla="*/ 8 h 42"/>
                <a:gd name="T16" fmla="*/ 142 w 625"/>
                <a:gd name="T17" fmla="*/ 9 h 42"/>
                <a:gd name="T18" fmla="*/ 140 w 625"/>
                <a:gd name="T19" fmla="*/ 9 h 42"/>
                <a:gd name="T20" fmla="*/ 135 w 625"/>
                <a:gd name="T21" fmla="*/ 9 h 42"/>
                <a:gd name="T22" fmla="*/ 127 w 625"/>
                <a:gd name="T23" fmla="*/ 9 h 42"/>
                <a:gd name="T24" fmla="*/ 118 w 625"/>
                <a:gd name="T25" fmla="*/ 9 h 42"/>
                <a:gd name="T26" fmla="*/ 108 w 625"/>
                <a:gd name="T27" fmla="*/ 9 h 42"/>
                <a:gd name="T28" fmla="*/ 96 w 625"/>
                <a:gd name="T29" fmla="*/ 9 h 42"/>
                <a:gd name="T30" fmla="*/ 84 w 625"/>
                <a:gd name="T31" fmla="*/ 9 h 42"/>
                <a:gd name="T32" fmla="*/ 72 w 625"/>
                <a:gd name="T33" fmla="*/ 9 h 42"/>
                <a:gd name="T34" fmla="*/ 59 w 625"/>
                <a:gd name="T35" fmla="*/ 9 h 42"/>
                <a:gd name="T36" fmla="*/ 47 w 625"/>
                <a:gd name="T37" fmla="*/ 9 h 42"/>
                <a:gd name="T38" fmla="*/ 35 w 625"/>
                <a:gd name="T39" fmla="*/ 9 h 42"/>
                <a:gd name="T40" fmla="*/ 25 w 625"/>
                <a:gd name="T41" fmla="*/ 9 h 42"/>
                <a:gd name="T42" fmla="*/ 16 w 625"/>
                <a:gd name="T43" fmla="*/ 9 h 42"/>
                <a:gd name="T44" fmla="*/ 9 w 625"/>
                <a:gd name="T45" fmla="*/ 9 h 42"/>
                <a:gd name="T46" fmla="*/ 3 w 625"/>
                <a:gd name="T47" fmla="*/ 9 h 42"/>
                <a:gd name="T48" fmla="*/ 1 w 625"/>
                <a:gd name="T49" fmla="*/ 9 h 42"/>
                <a:gd name="T50" fmla="*/ 0 w 625"/>
                <a:gd name="T51" fmla="*/ 8 h 42"/>
                <a:gd name="T52" fmla="*/ 0 w 625"/>
                <a:gd name="T53" fmla="*/ 6 h 42"/>
                <a:gd name="T54" fmla="*/ 0 w 625"/>
                <a:gd name="T55" fmla="*/ 5 h 42"/>
                <a:gd name="T56" fmla="*/ 0 w 625"/>
                <a:gd name="T57" fmla="*/ 3 h 42"/>
                <a:gd name="T58" fmla="*/ 0 w 625"/>
                <a:gd name="T59" fmla="*/ 3 h 42"/>
                <a:gd name="T60" fmla="*/ 0 w 625"/>
                <a:gd name="T61" fmla="*/ 2 h 42"/>
                <a:gd name="T62" fmla="*/ 0 w 625"/>
                <a:gd name="T63" fmla="*/ 1 h 42"/>
                <a:gd name="T64" fmla="*/ 0 w 625"/>
                <a:gd name="T65" fmla="*/ 0 h 42"/>
                <a:gd name="T66" fmla="*/ 3 w 625"/>
                <a:gd name="T67" fmla="*/ 0 h 42"/>
                <a:gd name="T68" fmla="*/ 8 w 625"/>
                <a:gd name="T69" fmla="*/ 0 h 42"/>
                <a:gd name="T70" fmla="*/ 16 w 625"/>
                <a:gd name="T71" fmla="*/ 0 h 42"/>
                <a:gd name="T72" fmla="*/ 25 w 625"/>
                <a:gd name="T73" fmla="*/ 0 h 42"/>
                <a:gd name="T74" fmla="*/ 35 w 625"/>
                <a:gd name="T75" fmla="*/ 0 h 42"/>
                <a:gd name="T76" fmla="*/ 47 w 625"/>
                <a:gd name="T77" fmla="*/ 0 h 42"/>
                <a:gd name="T78" fmla="*/ 59 w 625"/>
                <a:gd name="T79" fmla="*/ 0 h 42"/>
                <a:gd name="T80" fmla="*/ 72 w 625"/>
                <a:gd name="T81" fmla="*/ 0 h 42"/>
                <a:gd name="T82" fmla="*/ 84 w 625"/>
                <a:gd name="T83" fmla="*/ 0 h 42"/>
                <a:gd name="T84" fmla="*/ 96 w 625"/>
                <a:gd name="T85" fmla="*/ 0 h 42"/>
                <a:gd name="T86" fmla="*/ 108 w 625"/>
                <a:gd name="T87" fmla="*/ 0 h 42"/>
                <a:gd name="T88" fmla="*/ 118 w 625"/>
                <a:gd name="T89" fmla="*/ 0 h 42"/>
                <a:gd name="T90" fmla="*/ 127 w 625"/>
                <a:gd name="T91" fmla="*/ 0 h 42"/>
                <a:gd name="T92" fmla="*/ 135 w 625"/>
                <a:gd name="T93" fmla="*/ 0 h 42"/>
                <a:gd name="T94" fmla="*/ 140 w 625"/>
                <a:gd name="T95" fmla="*/ 0 h 42"/>
                <a:gd name="T96" fmla="*/ 143 w 625"/>
                <a:gd name="T97" fmla="*/ 0 h 4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25"/>
                <a:gd name="T148" fmla="*/ 0 h 42"/>
                <a:gd name="T149" fmla="*/ 625 w 625"/>
                <a:gd name="T150" fmla="*/ 42 h 4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25" h="42">
                  <a:moveTo>
                    <a:pt x="623" y="0"/>
                  </a:moveTo>
                  <a:lnTo>
                    <a:pt x="624" y="6"/>
                  </a:lnTo>
                  <a:lnTo>
                    <a:pt x="624" y="11"/>
                  </a:lnTo>
                  <a:lnTo>
                    <a:pt x="625" y="15"/>
                  </a:lnTo>
                  <a:lnTo>
                    <a:pt x="625" y="16"/>
                  </a:lnTo>
                  <a:lnTo>
                    <a:pt x="625" y="22"/>
                  </a:lnTo>
                  <a:lnTo>
                    <a:pt x="624" y="29"/>
                  </a:lnTo>
                  <a:lnTo>
                    <a:pt x="623" y="35"/>
                  </a:lnTo>
                  <a:lnTo>
                    <a:pt x="622" y="42"/>
                  </a:lnTo>
                  <a:lnTo>
                    <a:pt x="610" y="42"/>
                  </a:lnTo>
                  <a:lnTo>
                    <a:pt x="588" y="42"/>
                  </a:lnTo>
                  <a:lnTo>
                    <a:pt x="555" y="42"/>
                  </a:lnTo>
                  <a:lnTo>
                    <a:pt x="516" y="42"/>
                  </a:lnTo>
                  <a:lnTo>
                    <a:pt x="471" y="42"/>
                  </a:lnTo>
                  <a:lnTo>
                    <a:pt x="421" y="42"/>
                  </a:lnTo>
                  <a:lnTo>
                    <a:pt x="368" y="42"/>
                  </a:lnTo>
                  <a:lnTo>
                    <a:pt x="313" y="42"/>
                  </a:lnTo>
                  <a:lnTo>
                    <a:pt x="258" y="42"/>
                  </a:lnTo>
                  <a:lnTo>
                    <a:pt x="205" y="42"/>
                  </a:lnTo>
                  <a:lnTo>
                    <a:pt x="154" y="42"/>
                  </a:lnTo>
                  <a:lnTo>
                    <a:pt x="109" y="42"/>
                  </a:lnTo>
                  <a:lnTo>
                    <a:pt x="70" y="42"/>
                  </a:lnTo>
                  <a:lnTo>
                    <a:pt x="39" y="42"/>
                  </a:lnTo>
                  <a:lnTo>
                    <a:pt x="15" y="42"/>
                  </a:lnTo>
                  <a:lnTo>
                    <a:pt x="3" y="42"/>
                  </a:lnTo>
                  <a:lnTo>
                    <a:pt x="2" y="35"/>
                  </a:lnTo>
                  <a:lnTo>
                    <a:pt x="1" y="29"/>
                  </a:lnTo>
                  <a:lnTo>
                    <a:pt x="0" y="22"/>
                  </a:lnTo>
                  <a:lnTo>
                    <a:pt x="0" y="16"/>
                  </a:lnTo>
                  <a:lnTo>
                    <a:pt x="0" y="15"/>
                  </a:lnTo>
                  <a:lnTo>
                    <a:pt x="1" y="11"/>
                  </a:lnTo>
                  <a:lnTo>
                    <a:pt x="1" y="6"/>
                  </a:lnTo>
                  <a:lnTo>
                    <a:pt x="2" y="0"/>
                  </a:lnTo>
                  <a:lnTo>
                    <a:pt x="14" y="0"/>
                  </a:lnTo>
                  <a:lnTo>
                    <a:pt x="37" y="0"/>
                  </a:lnTo>
                  <a:lnTo>
                    <a:pt x="68" y="0"/>
                  </a:lnTo>
                  <a:lnTo>
                    <a:pt x="109" y="0"/>
                  </a:lnTo>
                  <a:lnTo>
                    <a:pt x="154" y="0"/>
                  </a:lnTo>
                  <a:lnTo>
                    <a:pt x="204" y="0"/>
                  </a:lnTo>
                  <a:lnTo>
                    <a:pt x="257" y="0"/>
                  </a:lnTo>
                  <a:lnTo>
                    <a:pt x="313" y="0"/>
                  </a:lnTo>
                  <a:lnTo>
                    <a:pt x="368" y="0"/>
                  </a:lnTo>
                  <a:lnTo>
                    <a:pt x="421" y="0"/>
                  </a:lnTo>
                  <a:lnTo>
                    <a:pt x="471" y="0"/>
                  </a:lnTo>
                  <a:lnTo>
                    <a:pt x="516" y="0"/>
                  </a:lnTo>
                  <a:lnTo>
                    <a:pt x="557" y="0"/>
                  </a:lnTo>
                  <a:lnTo>
                    <a:pt x="588" y="0"/>
                  </a:lnTo>
                  <a:lnTo>
                    <a:pt x="611" y="0"/>
                  </a:lnTo>
                  <a:lnTo>
                    <a:pt x="623" y="0"/>
                  </a:lnTo>
                  <a:close/>
                </a:path>
              </a:pathLst>
            </a:custGeom>
            <a:solidFill>
              <a:srgbClr val="C0C0C0"/>
            </a:solidFill>
            <a:ln w="9525">
              <a:noFill/>
              <a:round/>
              <a:headEnd/>
              <a:tailEnd/>
            </a:ln>
          </p:spPr>
          <p:txBody>
            <a:bodyPr/>
            <a:lstStyle/>
            <a:p>
              <a:pPr rtl="0"/>
              <a:endParaRPr lang="en-US" sz="3800"/>
            </a:p>
          </p:txBody>
        </p:sp>
        <p:sp>
          <p:nvSpPr>
            <p:cNvPr id="41867" name="Freeform 907"/>
            <p:cNvSpPr>
              <a:spLocks/>
            </p:cNvSpPr>
            <p:nvPr/>
          </p:nvSpPr>
          <p:spPr bwMode="auto">
            <a:xfrm>
              <a:off x="428" y="2787"/>
              <a:ext cx="212" cy="223"/>
            </a:xfrm>
            <a:custGeom>
              <a:avLst/>
              <a:gdLst>
                <a:gd name="T0" fmla="*/ 2 w 927"/>
                <a:gd name="T1" fmla="*/ 2 h 975"/>
                <a:gd name="T2" fmla="*/ 1 w 927"/>
                <a:gd name="T3" fmla="*/ 7 h 975"/>
                <a:gd name="T4" fmla="*/ 0 w 927"/>
                <a:gd name="T5" fmla="*/ 13 h 975"/>
                <a:gd name="T6" fmla="*/ 0 w 927"/>
                <a:gd name="T7" fmla="*/ 24 h 975"/>
                <a:gd name="T8" fmla="*/ 2 w 927"/>
                <a:gd name="T9" fmla="*/ 35 h 975"/>
                <a:gd name="T10" fmla="*/ 6 w 927"/>
                <a:gd name="T11" fmla="*/ 47 h 975"/>
                <a:gd name="T12" fmla="*/ 13 w 927"/>
                <a:gd name="T13" fmla="*/ 56 h 975"/>
                <a:gd name="T14" fmla="*/ 23 w 927"/>
                <a:gd name="T15" fmla="*/ 61 h 975"/>
                <a:gd name="T16" fmla="*/ 35 w 927"/>
                <a:gd name="T17" fmla="*/ 63 h 975"/>
                <a:gd name="T18" fmla="*/ 50 w 927"/>
                <a:gd name="T19" fmla="*/ 66 h 975"/>
                <a:gd name="T20" fmla="*/ 67 w 927"/>
                <a:gd name="T21" fmla="*/ 68 h 975"/>
                <a:gd name="T22" fmla="*/ 86 w 927"/>
                <a:gd name="T23" fmla="*/ 70 h 975"/>
                <a:gd name="T24" fmla="*/ 104 w 927"/>
                <a:gd name="T25" fmla="*/ 72 h 975"/>
                <a:gd name="T26" fmla="*/ 119 w 927"/>
                <a:gd name="T27" fmla="*/ 73 h 975"/>
                <a:gd name="T28" fmla="*/ 132 w 927"/>
                <a:gd name="T29" fmla="*/ 74 h 975"/>
                <a:gd name="T30" fmla="*/ 133 w 927"/>
                <a:gd name="T31" fmla="*/ 85 h 975"/>
                <a:gd name="T32" fmla="*/ 121 w 927"/>
                <a:gd name="T33" fmla="*/ 115 h 975"/>
                <a:gd name="T34" fmla="*/ 106 w 927"/>
                <a:gd name="T35" fmla="*/ 154 h 975"/>
                <a:gd name="T36" fmla="*/ 94 w 927"/>
                <a:gd name="T37" fmla="*/ 194 h 975"/>
                <a:gd name="T38" fmla="*/ 89 w 927"/>
                <a:gd name="T39" fmla="*/ 223 h 975"/>
                <a:gd name="T40" fmla="*/ 102 w 927"/>
                <a:gd name="T41" fmla="*/ 214 h 975"/>
                <a:gd name="T42" fmla="*/ 114 w 927"/>
                <a:gd name="T43" fmla="*/ 207 h 975"/>
                <a:gd name="T44" fmla="*/ 129 w 927"/>
                <a:gd name="T45" fmla="*/ 198 h 975"/>
                <a:gd name="T46" fmla="*/ 145 w 927"/>
                <a:gd name="T47" fmla="*/ 189 h 975"/>
                <a:gd name="T48" fmla="*/ 161 w 927"/>
                <a:gd name="T49" fmla="*/ 180 h 975"/>
                <a:gd name="T50" fmla="*/ 177 w 927"/>
                <a:gd name="T51" fmla="*/ 172 h 975"/>
                <a:gd name="T52" fmla="*/ 191 w 927"/>
                <a:gd name="T53" fmla="*/ 167 h 975"/>
                <a:gd name="T54" fmla="*/ 202 w 927"/>
                <a:gd name="T55" fmla="*/ 163 h 975"/>
                <a:gd name="T56" fmla="*/ 212 w 927"/>
                <a:gd name="T57" fmla="*/ 163 h 975"/>
                <a:gd name="T58" fmla="*/ 208 w 927"/>
                <a:gd name="T59" fmla="*/ 141 h 975"/>
                <a:gd name="T60" fmla="*/ 203 w 927"/>
                <a:gd name="T61" fmla="*/ 107 h 975"/>
                <a:gd name="T62" fmla="*/ 198 w 927"/>
                <a:gd name="T63" fmla="*/ 75 h 975"/>
                <a:gd name="T64" fmla="*/ 195 w 927"/>
                <a:gd name="T65" fmla="*/ 54 h 975"/>
                <a:gd name="T66" fmla="*/ 194 w 927"/>
                <a:gd name="T67" fmla="*/ 45 h 975"/>
                <a:gd name="T68" fmla="*/ 191 w 927"/>
                <a:gd name="T69" fmla="*/ 37 h 975"/>
                <a:gd name="T70" fmla="*/ 186 w 927"/>
                <a:gd name="T71" fmla="*/ 30 h 975"/>
                <a:gd name="T72" fmla="*/ 177 w 927"/>
                <a:gd name="T73" fmla="*/ 27 h 975"/>
                <a:gd name="T74" fmla="*/ 169 w 927"/>
                <a:gd name="T75" fmla="*/ 26 h 975"/>
                <a:gd name="T76" fmla="*/ 159 w 927"/>
                <a:gd name="T77" fmla="*/ 25 h 975"/>
                <a:gd name="T78" fmla="*/ 145 w 927"/>
                <a:gd name="T79" fmla="*/ 24 h 975"/>
                <a:gd name="T80" fmla="*/ 129 w 927"/>
                <a:gd name="T81" fmla="*/ 22 h 975"/>
                <a:gd name="T82" fmla="*/ 110 w 927"/>
                <a:gd name="T83" fmla="*/ 21 h 975"/>
                <a:gd name="T84" fmla="*/ 93 w 927"/>
                <a:gd name="T85" fmla="*/ 19 h 975"/>
                <a:gd name="T86" fmla="*/ 77 w 927"/>
                <a:gd name="T87" fmla="*/ 17 h 975"/>
                <a:gd name="T88" fmla="*/ 65 w 927"/>
                <a:gd name="T89" fmla="*/ 16 h 975"/>
                <a:gd name="T90" fmla="*/ 61 w 927"/>
                <a:gd name="T91" fmla="*/ 11 h 975"/>
                <a:gd name="T92" fmla="*/ 61 w 927"/>
                <a:gd name="T93" fmla="*/ 2 h 975"/>
                <a:gd name="T94" fmla="*/ 56 w 927"/>
                <a:gd name="T95" fmla="*/ 0 h 97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27"/>
                <a:gd name="T145" fmla="*/ 0 h 975"/>
                <a:gd name="T146" fmla="*/ 927 w 927"/>
                <a:gd name="T147" fmla="*/ 975 h 97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27" h="975">
                  <a:moveTo>
                    <a:pt x="245" y="0"/>
                  </a:moveTo>
                  <a:lnTo>
                    <a:pt x="7" y="7"/>
                  </a:lnTo>
                  <a:lnTo>
                    <a:pt x="4" y="24"/>
                  </a:lnTo>
                  <a:lnTo>
                    <a:pt x="4" y="29"/>
                  </a:lnTo>
                  <a:lnTo>
                    <a:pt x="3" y="42"/>
                  </a:lnTo>
                  <a:lnTo>
                    <a:pt x="0" y="59"/>
                  </a:lnTo>
                  <a:lnTo>
                    <a:pt x="0" y="81"/>
                  </a:lnTo>
                  <a:lnTo>
                    <a:pt x="2" y="105"/>
                  </a:lnTo>
                  <a:lnTo>
                    <a:pt x="3" y="129"/>
                  </a:lnTo>
                  <a:lnTo>
                    <a:pt x="8" y="155"/>
                  </a:lnTo>
                  <a:lnTo>
                    <a:pt x="16" y="181"/>
                  </a:lnTo>
                  <a:lnTo>
                    <a:pt x="26" y="205"/>
                  </a:lnTo>
                  <a:lnTo>
                    <a:pt x="41" y="227"/>
                  </a:lnTo>
                  <a:lnTo>
                    <a:pt x="59" y="244"/>
                  </a:lnTo>
                  <a:lnTo>
                    <a:pt x="82" y="258"/>
                  </a:lnTo>
                  <a:lnTo>
                    <a:pt x="101" y="265"/>
                  </a:lnTo>
                  <a:lnTo>
                    <a:pt x="124" y="271"/>
                  </a:lnTo>
                  <a:lnTo>
                    <a:pt x="153" y="276"/>
                  </a:lnTo>
                  <a:lnTo>
                    <a:pt x="184" y="283"/>
                  </a:lnTo>
                  <a:lnTo>
                    <a:pt x="219" y="288"/>
                  </a:lnTo>
                  <a:lnTo>
                    <a:pt x="257" y="293"/>
                  </a:lnTo>
                  <a:lnTo>
                    <a:pt x="294" y="297"/>
                  </a:lnTo>
                  <a:lnTo>
                    <a:pt x="335" y="302"/>
                  </a:lnTo>
                  <a:lnTo>
                    <a:pt x="375" y="306"/>
                  </a:lnTo>
                  <a:lnTo>
                    <a:pt x="414" y="310"/>
                  </a:lnTo>
                  <a:lnTo>
                    <a:pt x="453" y="314"/>
                  </a:lnTo>
                  <a:lnTo>
                    <a:pt x="490" y="317"/>
                  </a:lnTo>
                  <a:lnTo>
                    <a:pt x="522" y="319"/>
                  </a:lnTo>
                  <a:lnTo>
                    <a:pt x="553" y="322"/>
                  </a:lnTo>
                  <a:lnTo>
                    <a:pt x="579" y="324"/>
                  </a:lnTo>
                  <a:lnTo>
                    <a:pt x="600" y="326"/>
                  </a:lnTo>
                  <a:lnTo>
                    <a:pt x="582" y="370"/>
                  </a:lnTo>
                  <a:lnTo>
                    <a:pt x="556" y="430"/>
                  </a:lnTo>
                  <a:lnTo>
                    <a:pt x="527" y="503"/>
                  </a:lnTo>
                  <a:lnTo>
                    <a:pt x="496" y="584"/>
                  </a:lnTo>
                  <a:lnTo>
                    <a:pt x="465" y="673"/>
                  </a:lnTo>
                  <a:lnTo>
                    <a:pt x="436" y="763"/>
                  </a:lnTo>
                  <a:lnTo>
                    <a:pt x="413" y="850"/>
                  </a:lnTo>
                  <a:lnTo>
                    <a:pt x="396" y="930"/>
                  </a:lnTo>
                  <a:lnTo>
                    <a:pt x="388" y="975"/>
                  </a:lnTo>
                  <a:lnTo>
                    <a:pt x="427" y="950"/>
                  </a:lnTo>
                  <a:lnTo>
                    <a:pt x="448" y="937"/>
                  </a:lnTo>
                  <a:lnTo>
                    <a:pt x="473" y="920"/>
                  </a:lnTo>
                  <a:lnTo>
                    <a:pt x="500" y="903"/>
                  </a:lnTo>
                  <a:lnTo>
                    <a:pt x="531" y="885"/>
                  </a:lnTo>
                  <a:lnTo>
                    <a:pt x="564" y="865"/>
                  </a:lnTo>
                  <a:lnTo>
                    <a:pt x="598" y="846"/>
                  </a:lnTo>
                  <a:lnTo>
                    <a:pt x="633" y="825"/>
                  </a:lnTo>
                  <a:lnTo>
                    <a:pt x="668" y="806"/>
                  </a:lnTo>
                  <a:lnTo>
                    <a:pt x="704" y="787"/>
                  </a:lnTo>
                  <a:lnTo>
                    <a:pt x="738" y="769"/>
                  </a:lnTo>
                  <a:lnTo>
                    <a:pt x="772" y="754"/>
                  </a:lnTo>
                  <a:lnTo>
                    <a:pt x="805" y="739"/>
                  </a:lnTo>
                  <a:lnTo>
                    <a:pt x="833" y="729"/>
                  </a:lnTo>
                  <a:lnTo>
                    <a:pt x="861" y="720"/>
                  </a:lnTo>
                  <a:lnTo>
                    <a:pt x="884" y="713"/>
                  </a:lnTo>
                  <a:lnTo>
                    <a:pt x="903" y="712"/>
                  </a:lnTo>
                  <a:lnTo>
                    <a:pt x="927" y="712"/>
                  </a:lnTo>
                  <a:lnTo>
                    <a:pt x="923" y="689"/>
                  </a:lnTo>
                  <a:lnTo>
                    <a:pt x="911" y="618"/>
                  </a:lnTo>
                  <a:lnTo>
                    <a:pt x="900" y="544"/>
                  </a:lnTo>
                  <a:lnTo>
                    <a:pt x="888" y="469"/>
                  </a:lnTo>
                  <a:lnTo>
                    <a:pt x="876" y="396"/>
                  </a:lnTo>
                  <a:lnTo>
                    <a:pt x="867" y="330"/>
                  </a:lnTo>
                  <a:lnTo>
                    <a:pt x="859" y="275"/>
                  </a:lnTo>
                  <a:lnTo>
                    <a:pt x="853" y="235"/>
                  </a:lnTo>
                  <a:lnTo>
                    <a:pt x="851" y="214"/>
                  </a:lnTo>
                  <a:lnTo>
                    <a:pt x="850" y="196"/>
                  </a:lnTo>
                  <a:lnTo>
                    <a:pt x="845" y="177"/>
                  </a:lnTo>
                  <a:lnTo>
                    <a:pt x="837" y="160"/>
                  </a:lnTo>
                  <a:lnTo>
                    <a:pt x="827" y="145"/>
                  </a:lnTo>
                  <a:lnTo>
                    <a:pt x="812" y="132"/>
                  </a:lnTo>
                  <a:lnTo>
                    <a:pt x="795" y="123"/>
                  </a:lnTo>
                  <a:lnTo>
                    <a:pt x="775" y="116"/>
                  </a:lnTo>
                  <a:lnTo>
                    <a:pt x="751" y="114"/>
                  </a:lnTo>
                  <a:lnTo>
                    <a:pt x="740" y="114"/>
                  </a:lnTo>
                  <a:lnTo>
                    <a:pt x="721" y="112"/>
                  </a:lnTo>
                  <a:lnTo>
                    <a:pt x="697" y="110"/>
                  </a:lnTo>
                  <a:lnTo>
                    <a:pt x="668" y="107"/>
                  </a:lnTo>
                  <a:lnTo>
                    <a:pt x="635" y="105"/>
                  </a:lnTo>
                  <a:lnTo>
                    <a:pt x="600" y="102"/>
                  </a:lnTo>
                  <a:lnTo>
                    <a:pt x="563" y="98"/>
                  </a:lnTo>
                  <a:lnTo>
                    <a:pt x="523" y="94"/>
                  </a:lnTo>
                  <a:lnTo>
                    <a:pt x="483" y="90"/>
                  </a:lnTo>
                  <a:lnTo>
                    <a:pt x="444" y="86"/>
                  </a:lnTo>
                  <a:lnTo>
                    <a:pt x="406" y="82"/>
                  </a:lnTo>
                  <a:lnTo>
                    <a:pt x="371" y="79"/>
                  </a:lnTo>
                  <a:lnTo>
                    <a:pt x="337" y="75"/>
                  </a:lnTo>
                  <a:lnTo>
                    <a:pt x="309" y="72"/>
                  </a:lnTo>
                  <a:lnTo>
                    <a:pt x="284" y="69"/>
                  </a:lnTo>
                  <a:lnTo>
                    <a:pt x="266" y="68"/>
                  </a:lnTo>
                  <a:lnTo>
                    <a:pt x="266" y="50"/>
                  </a:lnTo>
                  <a:lnTo>
                    <a:pt x="266" y="27"/>
                  </a:lnTo>
                  <a:lnTo>
                    <a:pt x="266" y="8"/>
                  </a:lnTo>
                  <a:lnTo>
                    <a:pt x="266" y="0"/>
                  </a:lnTo>
                  <a:lnTo>
                    <a:pt x="245" y="0"/>
                  </a:lnTo>
                  <a:close/>
                </a:path>
              </a:pathLst>
            </a:custGeom>
            <a:solidFill>
              <a:srgbClr val="000000"/>
            </a:solidFill>
            <a:ln w="9525">
              <a:noFill/>
              <a:round/>
              <a:headEnd/>
              <a:tailEnd/>
            </a:ln>
          </p:spPr>
          <p:txBody>
            <a:bodyPr/>
            <a:lstStyle/>
            <a:p>
              <a:pPr rtl="0"/>
              <a:endParaRPr lang="en-US" sz="3800"/>
            </a:p>
          </p:txBody>
        </p:sp>
        <p:sp>
          <p:nvSpPr>
            <p:cNvPr id="41868" name="Freeform 908"/>
            <p:cNvSpPr>
              <a:spLocks/>
            </p:cNvSpPr>
            <p:nvPr/>
          </p:nvSpPr>
          <p:spPr bwMode="auto">
            <a:xfrm>
              <a:off x="437" y="2796"/>
              <a:ext cx="193" cy="195"/>
            </a:xfrm>
            <a:custGeom>
              <a:avLst/>
              <a:gdLst>
                <a:gd name="T0" fmla="*/ 43 w 842"/>
                <a:gd name="T1" fmla="*/ 4 h 852"/>
                <a:gd name="T2" fmla="*/ 43 w 842"/>
                <a:gd name="T3" fmla="*/ 13 h 852"/>
                <a:gd name="T4" fmla="*/ 47 w 842"/>
                <a:gd name="T5" fmla="*/ 15 h 852"/>
                <a:gd name="T6" fmla="*/ 52 w 842"/>
                <a:gd name="T7" fmla="*/ 15 h 852"/>
                <a:gd name="T8" fmla="*/ 65 w 842"/>
                <a:gd name="T9" fmla="*/ 17 h 852"/>
                <a:gd name="T10" fmla="*/ 83 w 842"/>
                <a:gd name="T11" fmla="*/ 18 h 852"/>
                <a:gd name="T12" fmla="*/ 102 w 842"/>
                <a:gd name="T13" fmla="*/ 21 h 852"/>
                <a:gd name="T14" fmla="*/ 122 w 842"/>
                <a:gd name="T15" fmla="*/ 23 h 852"/>
                <a:gd name="T16" fmla="*/ 141 w 842"/>
                <a:gd name="T17" fmla="*/ 24 h 852"/>
                <a:gd name="T18" fmla="*/ 155 w 842"/>
                <a:gd name="T19" fmla="*/ 25 h 852"/>
                <a:gd name="T20" fmla="*/ 163 w 842"/>
                <a:gd name="T21" fmla="*/ 26 h 852"/>
                <a:gd name="T22" fmla="*/ 170 w 842"/>
                <a:gd name="T23" fmla="*/ 27 h 852"/>
                <a:gd name="T24" fmla="*/ 174 w 842"/>
                <a:gd name="T25" fmla="*/ 30 h 852"/>
                <a:gd name="T26" fmla="*/ 176 w 842"/>
                <a:gd name="T27" fmla="*/ 35 h 852"/>
                <a:gd name="T28" fmla="*/ 177 w 842"/>
                <a:gd name="T29" fmla="*/ 40 h 852"/>
                <a:gd name="T30" fmla="*/ 179 w 842"/>
                <a:gd name="T31" fmla="*/ 57 h 852"/>
                <a:gd name="T32" fmla="*/ 184 w 842"/>
                <a:gd name="T33" fmla="*/ 87 h 852"/>
                <a:gd name="T34" fmla="*/ 189 w 842"/>
                <a:gd name="T35" fmla="*/ 121 h 852"/>
                <a:gd name="T36" fmla="*/ 193 w 842"/>
                <a:gd name="T37" fmla="*/ 145 h 852"/>
                <a:gd name="T38" fmla="*/ 182 w 842"/>
                <a:gd name="T39" fmla="*/ 148 h 852"/>
                <a:gd name="T40" fmla="*/ 170 w 842"/>
                <a:gd name="T41" fmla="*/ 153 h 852"/>
                <a:gd name="T42" fmla="*/ 155 w 842"/>
                <a:gd name="T43" fmla="*/ 159 h 852"/>
                <a:gd name="T44" fmla="*/ 141 w 842"/>
                <a:gd name="T45" fmla="*/ 167 h 852"/>
                <a:gd name="T46" fmla="*/ 127 w 842"/>
                <a:gd name="T47" fmla="*/ 174 h 852"/>
                <a:gd name="T48" fmla="*/ 114 w 842"/>
                <a:gd name="T49" fmla="*/ 182 h 852"/>
                <a:gd name="T50" fmla="*/ 102 w 842"/>
                <a:gd name="T51" fmla="*/ 189 h 852"/>
                <a:gd name="T52" fmla="*/ 93 w 842"/>
                <a:gd name="T53" fmla="*/ 195 h 852"/>
                <a:gd name="T54" fmla="*/ 105 w 842"/>
                <a:gd name="T55" fmla="*/ 152 h 852"/>
                <a:gd name="T56" fmla="*/ 120 w 842"/>
                <a:gd name="T57" fmla="*/ 109 h 852"/>
                <a:gd name="T58" fmla="*/ 134 w 842"/>
                <a:gd name="T59" fmla="*/ 76 h 852"/>
                <a:gd name="T60" fmla="*/ 140 w 842"/>
                <a:gd name="T61" fmla="*/ 63 h 852"/>
                <a:gd name="T62" fmla="*/ 136 w 842"/>
                <a:gd name="T63" fmla="*/ 57 h 852"/>
                <a:gd name="T64" fmla="*/ 121 w 842"/>
                <a:gd name="T65" fmla="*/ 55 h 852"/>
                <a:gd name="T66" fmla="*/ 104 w 842"/>
                <a:gd name="T67" fmla="*/ 54 h 852"/>
                <a:gd name="T68" fmla="*/ 86 w 842"/>
                <a:gd name="T69" fmla="*/ 52 h 852"/>
                <a:gd name="T70" fmla="*/ 67 w 842"/>
                <a:gd name="T71" fmla="*/ 51 h 852"/>
                <a:gd name="T72" fmla="*/ 50 w 842"/>
                <a:gd name="T73" fmla="*/ 49 h 852"/>
                <a:gd name="T74" fmla="*/ 34 w 842"/>
                <a:gd name="T75" fmla="*/ 46 h 852"/>
                <a:gd name="T76" fmla="*/ 22 w 842"/>
                <a:gd name="T77" fmla="*/ 44 h 852"/>
                <a:gd name="T78" fmla="*/ 14 w 842"/>
                <a:gd name="T79" fmla="*/ 41 h 852"/>
                <a:gd name="T80" fmla="*/ 7 w 842"/>
                <a:gd name="T81" fmla="*/ 36 h 852"/>
                <a:gd name="T82" fmla="*/ 3 w 842"/>
                <a:gd name="T83" fmla="*/ 28 h 852"/>
                <a:gd name="T84" fmla="*/ 1 w 842"/>
                <a:gd name="T85" fmla="*/ 18 h 852"/>
                <a:gd name="T86" fmla="*/ 0 w 842"/>
                <a:gd name="T87" fmla="*/ 9 h 852"/>
                <a:gd name="T88" fmla="*/ 0 w 842"/>
                <a:gd name="T89" fmla="*/ 5 h 852"/>
                <a:gd name="T90" fmla="*/ 1 w 842"/>
                <a:gd name="T91" fmla="*/ 1 h 852"/>
                <a:gd name="T92" fmla="*/ 9 w 842"/>
                <a:gd name="T93" fmla="*/ 1 h 852"/>
                <a:gd name="T94" fmla="*/ 22 w 842"/>
                <a:gd name="T95" fmla="*/ 0 h 852"/>
                <a:gd name="T96" fmla="*/ 34 w 842"/>
                <a:gd name="T97" fmla="*/ 0 h 852"/>
                <a:gd name="T98" fmla="*/ 43 w 842"/>
                <a:gd name="T99" fmla="*/ 0 h 85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42"/>
                <a:gd name="T151" fmla="*/ 0 h 852"/>
                <a:gd name="T152" fmla="*/ 842 w 842"/>
                <a:gd name="T153" fmla="*/ 852 h 85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42" h="852">
                  <a:moveTo>
                    <a:pt x="188" y="0"/>
                  </a:moveTo>
                  <a:lnTo>
                    <a:pt x="188" y="18"/>
                  </a:lnTo>
                  <a:lnTo>
                    <a:pt x="188" y="39"/>
                  </a:lnTo>
                  <a:lnTo>
                    <a:pt x="188" y="56"/>
                  </a:lnTo>
                  <a:lnTo>
                    <a:pt x="188" y="62"/>
                  </a:lnTo>
                  <a:lnTo>
                    <a:pt x="205" y="64"/>
                  </a:lnTo>
                  <a:lnTo>
                    <a:pt x="213" y="65"/>
                  </a:lnTo>
                  <a:lnTo>
                    <a:pt x="229" y="66"/>
                  </a:lnTo>
                  <a:lnTo>
                    <a:pt x="254" y="69"/>
                  </a:lnTo>
                  <a:lnTo>
                    <a:pt x="284" y="73"/>
                  </a:lnTo>
                  <a:lnTo>
                    <a:pt x="321" y="77"/>
                  </a:lnTo>
                  <a:lnTo>
                    <a:pt x="360" y="80"/>
                  </a:lnTo>
                  <a:lnTo>
                    <a:pt x="403" y="84"/>
                  </a:lnTo>
                  <a:lnTo>
                    <a:pt x="445" y="90"/>
                  </a:lnTo>
                  <a:lnTo>
                    <a:pt x="490" y="93"/>
                  </a:lnTo>
                  <a:lnTo>
                    <a:pt x="534" y="99"/>
                  </a:lnTo>
                  <a:lnTo>
                    <a:pt x="576" y="103"/>
                  </a:lnTo>
                  <a:lnTo>
                    <a:pt x="613" y="105"/>
                  </a:lnTo>
                  <a:lnTo>
                    <a:pt x="647" y="109"/>
                  </a:lnTo>
                  <a:lnTo>
                    <a:pt x="676" y="110"/>
                  </a:lnTo>
                  <a:lnTo>
                    <a:pt x="698" y="113"/>
                  </a:lnTo>
                  <a:lnTo>
                    <a:pt x="712" y="113"/>
                  </a:lnTo>
                  <a:lnTo>
                    <a:pt x="727" y="114"/>
                  </a:lnTo>
                  <a:lnTo>
                    <a:pt x="740" y="118"/>
                  </a:lnTo>
                  <a:lnTo>
                    <a:pt x="750" y="123"/>
                  </a:lnTo>
                  <a:lnTo>
                    <a:pt x="759" y="131"/>
                  </a:lnTo>
                  <a:lnTo>
                    <a:pt x="766" y="140"/>
                  </a:lnTo>
                  <a:lnTo>
                    <a:pt x="769" y="151"/>
                  </a:lnTo>
                  <a:lnTo>
                    <a:pt x="772" y="161"/>
                  </a:lnTo>
                  <a:lnTo>
                    <a:pt x="773" y="173"/>
                  </a:lnTo>
                  <a:lnTo>
                    <a:pt x="776" y="199"/>
                  </a:lnTo>
                  <a:lnTo>
                    <a:pt x="783" y="247"/>
                  </a:lnTo>
                  <a:lnTo>
                    <a:pt x="792" y="311"/>
                  </a:lnTo>
                  <a:lnTo>
                    <a:pt x="802" y="382"/>
                  </a:lnTo>
                  <a:lnTo>
                    <a:pt x="814" y="456"/>
                  </a:lnTo>
                  <a:lnTo>
                    <a:pt x="825" y="528"/>
                  </a:lnTo>
                  <a:lnTo>
                    <a:pt x="835" y="589"/>
                  </a:lnTo>
                  <a:lnTo>
                    <a:pt x="842" y="633"/>
                  </a:lnTo>
                  <a:lnTo>
                    <a:pt x="820" y="638"/>
                  </a:lnTo>
                  <a:lnTo>
                    <a:pt x="794" y="646"/>
                  </a:lnTo>
                  <a:lnTo>
                    <a:pt x="768" y="655"/>
                  </a:lnTo>
                  <a:lnTo>
                    <a:pt x="740" y="667"/>
                  </a:lnTo>
                  <a:lnTo>
                    <a:pt x="710" y="681"/>
                  </a:lnTo>
                  <a:lnTo>
                    <a:pt x="678" y="696"/>
                  </a:lnTo>
                  <a:lnTo>
                    <a:pt x="647" y="711"/>
                  </a:lnTo>
                  <a:lnTo>
                    <a:pt x="616" y="728"/>
                  </a:lnTo>
                  <a:lnTo>
                    <a:pt x="585" y="745"/>
                  </a:lnTo>
                  <a:lnTo>
                    <a:pt x="553" y="762"/>
                  </a:lnTo>
                  <a:lnTo>
                    <a:pt x="524" y="779"/>
                  </a:lnTo>
                  <a:lnTo>
                    <a:pt x="496" y="796"/>
                  </a:lnTo>
                  <a:lnTo>
                    <a:pt x="470" y="811"/>
                  </a:lnTo>
                  <a:lnTo>
                    <a:pt x="445" y="826"/>
                  </a:lnTo>
                  <a:lnTo>
                    <a:pt x="423" y="840"/>
                  </a:lnTo>
                  <a:lnTo>
                    <a:pt x="405" y="852"/>
                  </a:lnTo>
                  <a:lnTo>
                    <a:pt x="429" y="759"/>
                  </a:lnTo>
                  <a:lnTo>
                    <a:pt x="458" y="663"/>
                  </a:lnTo>
                  <a:lnTo>
                    <a:pt x="491" y="567"/>
                  </a:lnTo>
                  <a:lnTo>
                    <a:pt x="525" y="476"/>
                  </a:lnTo>
                  <a:lnTo>
                    <a:pt x="557" y="397"/>
                  </a:lnTo>
                  <a:lnTo>
                    <a:pt x="583" y="333"/>
                  </a:lnTo>
                  <a:lnTo>
                    <a:pt x="602" y="291"/>
                  </a:lnTo>
                  <a:lnTo>
                    <a:pt x="609" y="274"/>
                  </a:lnTo>
                  <a:lnTo>
                    <a:pt x="621" y="248"/>
                  </a:lnTo>
                  <a:lnTo>
                    <a:pt x="593" y="247"/>
                  </a:lnTo>
                  <a:lnTo>
                    <a:pt x="563" y="244"/>
                  </a:lnTo>
                  <a:lnTo>
                    <a:pt x="529" y="242"/>
                  </a:lnTo>
                  <a:lnTo>
                    <a:pt x="492" y="239"/>
                  </a:lnTo>
                  <a:lnTo>
                    <a:pt x="455" y="237"/>
                  </a:lnTo>
                  <a:lnTo>
                    <a:pt x="416" y="233"/>
                  </a:lnTo>
                  <a:lnTo>
                    <a:pt x="375" y="229"/>
                  </a:lnTo>
                  <a:lnTo>
                    <a:pt x="335" y="225"/>
                  </a:lnTo>
                  <a:lnTo>
                    <a:pt x="294" y="221"/>
                  </a:lnTo>
                  <a:lnTo>
                    <a:pt x="255" y="217"/>
                  </a:lnTo>
                  <a:lnTo>
                    <a:pt x="219" y="212"/>
                  </a:lnTo>
                  <a:lnTo>
                    <a:pt x="183" y="207"/>
                  </a:lnTo>
                  <a:lnTo>
                    <a:pt x="150" y="203"/>
                  </a:lnTo>
                  <a:lnTo>
                    <a:pt x="121" y="198"/>
                  </a:lnTo>
                  <a:lnTo>
                    <a:pt x="95" y="191"/>
                  </a:lnTo>
                  <a:lnTo>
                    <a:pt x="75" y="186"/>
                  </a:lnTo>
                  <a:lnTo>
                    <a:pt x="59" y="181"/>
                  </a:lnTo>
                  <a:lnTo>
                    <a:pt x="43" y="172"/>
                  </a:lnTo>
                  <a:lnTo>
                    <a:pt x="30" y="157"/>
                  </a:lnTo>
                  <a:lnTo>
                    <a:pt x="20" y="142"/>
                  </a:lnTo>
                  <a:lnTo>
                    <a:pt x="12" y="122"/>
                  </a:lnTo>
                  <a:lnTo>
                    <a:pt x="7" y="103"/>
                  </a:lnTo>
                  <a:lnTo>
                    <a:pt x="3" y="80"/>
                  </a:lnTo>
                  <a:lnTo>
                    <a:pt x="0" y="60"/>
                  </a:lnTo>
                  <a:lnTo>
                    <a:pt x="0" y="39"/>
                  </a:lnTo>
                  <a:lnTo>
                    <a:pt x="0" y="30"/>
                  </a:lnTo>
                  <a:lnTo>
                    <a:pt x="2" y="22"/>
                  </a:lnTo>
                  <a:lnTo>
                    <a:pt x="2" y="13"/>
                  </a:lnTo>
                  <a:lnTo>
                    <a:pt x="3" y="5"/>
                  </a:lnTo>
                  <a:lnTo>
                    <a:pt x="17" y="5"/>
                  </a:lnTo>
                  <a:lnTo>
                    <a:pt x="38" y="4"/>
                  </a:lnTo>
                  <a:lnTo>
                    <a:pt x="64" y="2"/>
                  </a:lnTo>
                  <a:lnTo>
                    <a:pt x="94" y="2"/>
                  </a:lnTo>
                  <a:lnTo>
                    <a:pt x="123" y="1"/>
                  </a:lnTo>
                  <a:lnTo>
                    <a:pt x="150" y="0"/>
                  </a:lnTo>
                  <a:lnTo>
                    <a:pt x="172" y="0"/>
                  </a:lnTo>
                  <a:lnTo>
                    <a:pt x="188" y="0"/>
                  </a:lnTo>
                  <a:close/>
                </a:path>
              </a:pathLst>
            </a:custGeom>
            <a:solidFill>
              <a:srgbClr val="C0C0C0"/>
            </a:solidFill>
            <a:ln w="9525">
              <a:noFill/>
              <a:round/>
              <a:headEnd/>
              <a:tailEnd/>
            </a:ln>
          </p:spPr>
          <p:txBody>
            <a:bodyPr/>
            <a:lstStyle/>
            <a:p>
              <a:pPr rtl="0"/>
              <a:endParaRPr lang="en-US" sz="3800"/>
            </a:p>
          </p:txBody>
        </p:sp>
        <p:sp>
          <p:nvSpPr>
            <p:cNvPr id="41869" name="Freeform 909"/>
            <p:cNvSpPr>
              <a:spLocks/>
            </p:cNvSpPr>
            <p:nvPr/>
          </p:nvSpPr>
          <p:spPr bwMode="auto">
            <a:xfrm>
              <a:off x="521" y="2420"/>
              <a:ext cx="108" cy="109"/>
            </a:xfrm>
            <a:custGeom>
              <a:avLst/>
              <a:gdLst>
                <a:gd name="T0" fmla="*/ 53 w 471"/>
                <a:gd name="T1" fmla="*/ 1 h 475"/>
                <a:gd name="T2" fmla="*/ 43 w 471"/>
                <a:gd name="T3" fmla="*/ 4 h 475"/>
                <a:gd name="T4" fmla="*/ 34 w 471"/>
                <a:gd name="T5" fmla="*/ 7 h 475"/>
                <a:gd name="T6" fmla="*/ 26 w 471"/>
                <a:gd name="T7" fmla="*/ 11 h 475"/>
                <a:gd name="T8" fmla="*/ 19 w 471"/>
                <a:gd name="T9" fmla="*/ 16 h 475"/>
                <a:gd name="T10" fmla="*/ 13 w 471"/>
                <a:gd name="T11" fmla="*/ 20 h 475"/>
                <a:gd name="T12" fmla="*/ 8 w 471"/>
                <a:gd name="T13" fmla="*/ 26 h 475"/>
                <a:gd name="T14" fmla="*/ 5 w 471"/>
                <a:gd name="T15" fmla="*/ 32 h 475"/>
                <a:gd name="T16" fmla="*/ 2 w 471"/>
                <a:gd name="T17" fmla="*/ 39 h 475"/>
                <a:gd name="T18" fmla="*/ 0 w 471"/>
                <a:gd name="T19" fmla="*/ 48 h 475"/>
                <a:gd name="T20" fmla="*/ 1 w 471"/>
                <a:gd name="T21" fmla="*/ 60 h 475"/>
                <a:gd name="T22" fmla="*/ 4 w 471"/>
                <a:gd name="T23" fmla="*/ 74 h 475"/>
                <a:gd name="T24" fmla="*/ 9 w 471"/>
                <a:gd name="T25" fmla="*/ 86 h 475"/>
                <a:gd name="T26" fmla="*/ 14 w 471"/>
                <a:gd name="T27" fmla="*/ 94 h 475"/>
                <a:gd name="T28" fmla="*/ 17 w 471"/>
                <a:gd name="T29" fmla="*/ 100 h 475"/>
                <a:gd name="T30" fmla="*/ 21 w 471"/>
                <a:gd name="T31" fmla="*/ 105 h 475"/>
                <a:gd name="T32" fmla="*/ 26 w 471"/>
                <a:gd name="T33" fmla="*/ 108 h 475"/>
                <a:gd name="T34" fmla="*/ 31 w 471"/>
                <a:gd name="T35" fmla="*/ 109 h 475"/>
                <a:gd name="T36" fmla="*/ 37 w 471"/>
                <a:gd name="T37" fmla="*/ 108 h 475"/>
                <a:gd name="T38" fmla="*/ 40 w 471"/>
                <a:gd name="T39" fmla="*/ 108 h 475"/>
                <a:gd name="T40" fmla="*/ 42 w 471"/>
                <a:gd name="T41" fmla="*/ 106 h 475"/>
                <a:gd name="T42" fmla="*/ 44 w 471"/>
                <a:gd name="T43" fmla="*/ 103 h 475"/>
                <a:gd name="T44" fmla="*/ 44 w 471"/>
                <a:gd name="T45" fmla="*/ 96 h 475"/>
                <a:gd name="T46" fmla="*/ 44 w 471"/>
                <a:gd name="T47" fmla="*/ 88 h 475"/>
                <a:gd name="T48" fmla="*/ 46 w 471"/>
                <a:gd name="T49" fmla="*/ 80 h 475"/>
                <a:gd name="T50" fmla="*/ 49 w 471"/>
                <a:gd name="T51" fmla="*/ 74 h 475"/>
                <a:gd name="T52" fmla="*/ 55 w 471"/>
                <a:gd name="T53" fmla="*/ 68 h 475"/>
                <a:gd name="T54" fmla="*/ 62 w 471"/>
                <a:gd name="T55" fmla="*/ 63 h 475"/>
                <a:gd name="T56" fmla="*/ 70 w 471"/>
                <a:gd name="T57" fmla="*/ 60 h 475"/>
                <a:gd name="T58" fmla="*/ 78 w 471"/>
                <a:gd name="T59" fmla="*/ 58 h 475"/>
                <a:gd name="T60" fmla="*/ 86 w 471"/>
                <a:gd name="T61" fmla="*/ 57 h 475"/>
                <a:gd name="T62" fmla="*/ 93 w 471"/>
                <a:gd name="T63" fmla="*/ 57 h 475"/>
                <a:gd name="T64" fmla="*/ 98 w 471"/>
                <a:gd name="T65" fmla="*/ 57 h 475"/>
                <a:gd name="T66" fmla="*/ 101 w 471"/>
                <a:gd name="T67" fmla="*/ 57 h 475"/>
                <a:gd name="T68" fmla="*/ 104 w 471"/>
                <a:gd name="T69" fmla="*/ 57 h 475"/>
                <a:gd name="T70" fmla="*/ 106 w 471"/>
                <a:gd name="T71" fmla="*/ 55 h 475"/>
                <a:gd name="T72" fmla="*/ 108 w 471"/>
                <a:gd name="T73" fmla="*/ 52 h 475"/>
                <a:gd name="T74" fmla="*/ 107 w 471"/>
                <a:gd name="T75" fmla="*/ 49 h 475"/>
                <a:gd name="T76" fmla="*/ 92 w 471"/>
                <a:gd name="T77" fmla="*/ 31 h 475"/>
                <a:gd name="T78" fmla="*/ 89 w 471"/>
                <a:gd name="T79" fmla="*/ 30 h 475"/>
                <a:gd name="T80" fmla="*/ 86 w 471"/>
                <a:gd name="T81" fmla="*/ 30 h 475"/>
                <a:gd name="T82" fmla="*/ 86 w 471"/>
                <a:gd name="T83" fmla="*/ 30 h 475"/>
                <a:gd name="T84" fmla="*/ 85 w 471"/>
                <a:gd name="T85" fmla="*/ 30 h 475"/>
                <a:gd name="T86" fmla="*/ 87 w 471"/>
                <a:gd name="T87" fmla="*/ 28 h 475"/>
                <a:gd name="T88" fmla="*/ 87 w 471"/>
                <a:gd name="T89" fmla="*/ 26 h 475"/>
                <a:gd name="T90" fmla="*/ 87 w 471"/>
                <a:gd name="T91" fmla="*/ 26 h 475"/>
                <a:gd name="T92" fmla="*/ 87 w 471"/>
                <a:gd name="T93" fmla="*/ 26 h 475"/>
                <a:gd name="T94" fmla="*/ 87 w 471"/>
                <a:gd name="T95" fmla="*/ 23 h 475"/>
                <a:gd name="T96" fmla="*/ 86 w 471"/>
                <a:gd name="T97" fmla="*/ 22 h 475"/>
                <a:gd name="T98" fmla="*/ 62 w 471"/>
                <a:gd name="T99" fmla="*/ 1 h 475"/>
                <a:gd name="T100" fmla="*/ 59 w 471"/>
                <a:gd name="T101" fmla="*/ 0 h 4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71"/>
                <a:gd name="T154" fmla="*/ 0 h 475"/>
                <a:gd name="T155" fmla="*/ 471 w 471"/>
                <a:gd name="T156" fmla="*/ 475 h 4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71" h="475">
                  <a:moveTo>
                    <a:pt x="254" y="0"/>
                  </a:moveTo>
                  <a:lnTo>
                    <a:pt x="230" y="6"/>
                  </a:lnTo>
                  <a:lnTo>
                    <a:pt x="207" y="11"/>
                  </a:lnTo>
                  <a:lnTo>
                    <a:pt x="186" y="17"/>
                  </a:lnTo>
                  <a:lnTo>
                    <a:pt x="165" y="24"/>
                  </a:lnTo>
                  <a:lnTo>
                    <a:pt x="147" y="32"/>
                  </a:lnTo>
                  <a:lnTo>
                    <a:pt x="129" y="39"/>
                  </a:lnTo>
                  <a:lnTo>
                    <a:pt x="112" y="48"/>
                  </a:lnTo>
                  <a:lnTo>
                    <a:pt x="96" y="58"/>
                  </a:lnTo>
                  <a:lnTo>
                    <a:pt x="82" y="68"/>
                  </a:lnTo>
                  <a:lnTo>
                    <a:pt x="69" y="78"/>
                  </a:lnTo>
                  <a:lnTo>
                    <a:pt x="57" y="89"/>
                  </a:lnTo>
                  <a:lnTo>
                    <a:pt x="46" y="100"/>
                  </a:lnTo>
                  <a:lnTo>
                    <a:pt x="36" y="113"/>
                  </a:lnTo>
                  <a:lnTo>
                    <a:pt x="27" y="126"/>
                  </a:lnTo>
                  <a:lnTo>
                    <a:pt x="21" y="139"/>
                  </a:lnTo>
                  <a:lnTo>
                    <a:pt x="14" y="154"/>
                  </a:lnTo>
                  <a:lnTo>
                    <a:pt x="8" y="172"/>
                  </a:lnTo>
                  <a:lnTo>
                    <a:pt x="4" y="190"/>
                  </a:lnTo>
                  <a:lnTo>
                    <a:pt x="1" y="210"/>
                  </a:lnTo>
                  <a:lnTo>
                    <a:pt x="0" y="228"/>
                  </a:lnTo>
                  <a:lnTo>
                    <a:pt x="3" y="262"/>
                  </a:lnTo>
                  <a:lnTo>
                    <a:pt x="9" y="294"/>
                  </a:lnTo>
                  <a:lnTo>
                    <a:pt x="18" y="324"/>
                  </a:lnTo>
                  <a:lnTo>
                    <a:pt x="30" y="351"/>
                  </a:lnTo>
                  <a:lnTo>
                    <a:pt x="40" y="376"/>
                  </a:lnTo>
                  <a:lnTo>
                    <a:pt x="52" y="396"/>
                  </a:lnTo>
                  <a:lnTo>
                    <a:pt x="61" y="409"/>
                  </a:lnTo>
                  <a:lnTo>
                    <a:pt x="66" y="418"/>
                  </a:lnTo>
                  <a:lnTo>
                    <a:pt x="73" y="435"/>
                  </a:lnTo>
                  <a:lnTo>
                    <a:pt x="81" y="449"/>
                  </a:lnTo>
                  <a:lnTo>
                    <a:pt x="90" y="458"/>
                  </a:lnTo>
                  <a:lnTo>
                    <a:pt x="99" y="465"/>
                  </a:lnTo>
                  <a:lnTo>
                    <a:pt x="112" y="470"/>
                  </a:lnTo>
                  <a:lnTo>
                    <a:pt x="125" y="474"/>
                  </a:lnTo>
                  <a:lnTo>
                    <a:pt x="137" y="475"/>
                  </a:lnTo>
                  <a:lnTo>
                    <a:pt x="148" y="474"/>
                  </a:lnTo>
                  <a:lnTo>
                    <a:pt x="160" y="472"/>
                  </a:lnTo>
                  <a:lnTo>
                    <a:pt x="168" y="471"/>
                  </a:lnTo>
                  <a:lnTo>
                    <a:pt x="174" y="469"/>
                  </a:lnTo>
                  <a:lnTo>
                    <a:pt x="178" y="467"/>
                  </a:lnTo>
                  <a:lnTo>
                    <a:pt x="185" y="463"/>
                  </a:lnTo>
                  <a:lnTo>
                    <a:pt x="190" y="457"/>
                  </a:lnTo>
                  <a:lnTo>
                    <a:pt x="194" y="449"/>
                  </a:lnTo>
                  <a:lnTo>
                    <a:pt x="194" y="441"/>
                  </a:lnTo>
                  <a:lnTo>
                    <a:pt x="191" y="420"/>
                  </a:lnTo>
                  <a:lnTo>
                    <a:pt x="191" y="401"/>
                  </a:lnTo>
                  <a:lnTo>
                    <a:pt x="191" y="383"/>
                  </a:lnTo>
                  <a:lnTo>
                    <a:pt x="195" y="366"/>
                  </a:lnTo>
                  <a:lnTo>
                    <a:pt x="199" y="350"/>
                  </a:lnTo>
                  <a:lnTo>
                    <a:pt x="207" y="336"/>
                  </a:lnTo>
                  <a:lnTo>
                    <a:pt x="215" y="322"/>
                  </a:lnTo>
                  <a:lnTo>
                    <a:pt x="225" y="310"/>
                  </a:lnTo>
                  <a:lnTo>
                    <a:pt x="238" y="297"/>
                  </a:lnTo>
                  <a:lnTo>
                    <a:pt x="254" y="286"/>
                  </a:lnTo>
                  <a:lnTo>
                    <a:pt x="271" y="276"/>
                  </a:lnTo>
                  <a:lnTo>
                    <a:pt x="288" y="268"/>
                  </a:lnTo>
                  <a:lnTo>
                    <a:pt x="306" y="263"/>
                  </a:lnTo>
                  <a:lnTo>
                    <a:pt x="324" y="258"/>
                  </a:lnTo>
                  <a:lnTo>
                    <a:pt x="342" y="254"/>
                  </a:lnTo>
                  <a:lnTo>
                    <a:pt x="359" y="251"/>
                  </a:lnTo>
                  <a:lnTo>
                    <a:pt x="376" y="249"/>
                  </a:lnTo>
                  <a:lnTo>
                    <a:pt x="392" y="247"/>
                  </a:lnTo>
                  <a:lnTo>
                    <a:pt x="406" y="247"/>
                  </a:lnTo>
                  <a:lnTo>
                    <a:pt x="419" y="246"/>
                  </a:lnTo>
                  <a:lnTo>
                    <a:pt x="429" y="247"/>
                  </a:lnTo>
                  <a:lnTo>
                    <a:pt x="437" y="247"/>
                  </a:lnTo>
                  <a:lnTo>
                    <a:pt x="442" y="247"/>
                  </a:lnTo>
                  <a:lnTo>
                    <a:pt x="444" y="247"/>
                  </a:lnTo>
                  <a:lnTo>
                    <a:pt x="452" y="247"/>
                  </a:lnTo>
                  <a:lnTo>
                    <a:pt x="458" y="245"/>
                  </a:lnTo>
                  <a:lnTo>
                    <a:pt x="463" y="241"/>
                  </a:lnTo>
                  <a:lnTo>
                    <a:pt x="468" y="234"/>
                  </a:lnTo>
                  <a:lnTo>
                    <a:pt x="471" y="228"/>
                  </a:lnTo>
                  <a:lnTo>
                    <a:pt x="471" y="220"/>
                  </a:lnTo>
                  <a:lnTo>
                    <a:pt x="468" y="214"/>
                  </a:lnTo>
                  <a:lnTo>
                    <a:pt x="465" y="208"/>
                  </a:lnTo>
                  <a:lnTo>
                    <a:pt x="401" y="136"/>
                  </a:lnTo>
                  <a:lnTo>
                    <a:pt x="396" y="132"/>
                  </a:lnTo>
                  <a:lnTo>
                    <a:pt x="389" y="129"/>
                  </a:lnTo>
                  <a:lnTo>
                    <a:pt x="383" y="128"/>
                  </a:lnTo>
                  <a:lnTo>
                    <a:pt x="376" y="129"/>
                  </a:lnTo>
                  <a:lnTo>
                    <a:pt x="375" y="129"/>
                  </a:lnTo>
                  <a:lnTo>
                    <a:pt x="372" y="129"/>
                  </a:lnTo>
                  <a:lnTo>
                    <a:pt x="376" y="126"/>
                  </a:lnTo>
                  <a:lnTo>
                    <a:pt x="379" y="123"/>
                  </a:lnTo>
                  <a:lnTo>
                    <a:pt x="380" y="119"/>
                  </a:lnTo>
                  <a:lnTo>
                    <a:pt x="381" y="113"/>
                  </a:lnTo>
                  <a:lnTo>
                    <a:pt x="381" y="112"/>
                  </a:lnTo>
                  <a:lnTo>
                    <a:pt x="380" y="107"/>
                  </a:lnTo>
                  <a:lnTo>
                    <a:pt x="379" y="102"/>
                  </a:lnTo>
                  <a:lnTo>
                    <a:pt x="376" y="98"/>
                  </a:lnTo>
                  <a:lnTo>
                    <a:pt x="373" y="94"/>
                  </a:lnTo>
                  <a:lnTo>
                    <a:pt x="273" y="6"/>
                  </a:lnTo>
                  <a:lnTo>
                    <a:pt x="269" y="3"/>
                  </a:lnTo>
                  <a:lnTo>
                    <a:pt x="264" y="0"/>
                  </a:lnTo>
                  <a:lnTo>
                    <a:pt x="259" y="0"/>
                  </a:lnTo>
                  <a:lnTo>
                    <a:pt x="254" y="0"/>
                  </a:lnTo>
                  <a:close/>
                </a:path>
              </a:pathLst>
            </a:custGeom>
            <a:solidFill>
              <a:srgbClr val="000000"/>
            </a:solidFill>
            <a:ln w="9525">
              <a:noFill/>
              <a:round/>
              <a:headEnd/>
              <a:tailEnd/>
            </a:ln>
          </p:spPr>
          <p:txBody>
            <a:bodyPr/>
            <a:lstStyle/>
            <a:p>
              <a:pPr rtl="0"/>
              <a:endParaRPr lang="en-US" sz="3800"/>
            </a:p>
          </p:txBody>
        </p:sp>
        <p:sp>
          <p:nvSpPr>
            <p:cNvPr id="41870" name="Freeform 910"/>
            <p:cNvSpPr>
              <a:spLocks/>
            </p:cNvSpPr>
            <p:nvPr/>
          </p:nvSpPr>
          <p:spPr bwMode="auto">
            <a:xfrm>
              <a:off x="533" y="2432"/>
              <a:ext cx="79" cy="86"/>
            </a:xfrm>
            <a:custGeom>
              <a:avLst/>
              <a:gdLst>
                <a:gd name="T0" fmla="*/ 16 w 345"/>
                <a:gd name="T1" fmla="*/ 85 h 377"/>
                <a:gd name="T2" fmla="*/ 15 w 345"/>
                <a:gd name="T3" fmla="*/ 82 h 377"/>
                <a:gd name="T4" fmla="*/ 14 w 345"/>
                <a:gd name="T5" fmla="*/ 80 h 377"/>
                <a:gd name="T6" fmla="*/ 14 w 345"/>
                <a:gd name="T7" fmla="*/ 79 h 377"/>
                <a:gd name="T8" fmla="*/ 13 w 345"/>
                <a:gd name="T9" fmla="*/ 77 h 377"/>
                <a:gd name="T10" fmla="*/ 9 w 345"/>
                <a:gd name="T11" fmla="*/ 71 h 377"/>
                <a:gd name="T12" fmla="*/ 4 w 345"/>
                <a:gd name="T13" fmla="*/ 61 h 377"/>
                <a:gd name="T14" fmla="*/ 1 w 345"/>
                <a:gd name="T15" fmla="*/ 48 h 377"/>
                <a:gd name="T16" fmla="*/ 0 w 345"/>
                <a:gd name="T17" fmla="*/ 37 h 377"/>
                <a:gd name="T18" fmla="*/ 1 w 345"/>
                <a:gd name="T19" fmla="*/ 31 h 377"/>
                <a:gd name="T20" fmla="*/ 5 w 345"/>
                <a:gd name="T21" fmla="*/ 23 h 377"/>
                <a:gd name="T22" fmla="*/ 12 w 345"/>
                <a:gd name="T23" fmla="*/ 14 h 377"/>
                <a:gd name="T24" fmla="*/ 23 w 345"/>
                <a:gd name="T25" fmla="*/ 7 h 377"/>
                <a:gd name="T26" fmla="*/ 38 w 345"/>
                <a:gd name="T27" fmla="*/ 2 h 377"/>
                <a:gd name="T28" fmla="*/ 48 w 345"/>
                <a:gd name="T29" fmla="*/ 1 h 377"/>
                <a:gd name="T30" fmla="*/ 51 w 345"/>
                <a:gd name="T31" fmla="*/ 4 h 377"/>
                <a:gd name="T32" fmla="*/ 55 w 345"/>
                <a:gd name="T33" fmla="*/ 8 h 377"/>
                <a:gd name="T34" fmla="*/ 60 w 345"/>
                <a:gd name="T35" fmla="*/ 12 h 377"/>
                <a:gd name="T36" fmla="*/ 59 w 345"/>
                <a:gd name="T37" fmla="*/ 15 h 377"/>
                <a:gd name="T38" fmla="*/ 54 w 345"/>
                <a:gd name="T39" fmla="*/ 20 h 377"/>
                <a:gd name="T40" fmla="*/ 49 w 345"/>
                <a:gd name="T41" fmla="*/ 23 h 377"/>
                <a:gd name="T42" fmla="*/ 45 w 345"/>
                <a:gd name="T43" fmla="*/ 26 h 377"/>
                <a:gd name="T44" fmla="*/ 44 w 345"/>
                <a:gd name="T45" fmla="*/ 27 h 377"/>
                <a:gd name="T46" fmla="*/ 43 w 345"/>
                <a:gd name="T47" fmla="*/ 29 h 377"/>
                <a:gd name="T48" fmla="*/ 42 w 345"/>
                <a:gd name="T49" fmla="*/ 31 h 377"/>
                <a:gd name="T50" fmla="*/ 43 w 345"/>
                <a:gd name="T51" fmla="*/ 32 h 377"/>
                <a:gd name="T52" fmla="*/ 44 w 345"/>
                <a:gd name="T53" fmla="*/ 34 h 377"/>
                <a:gd name="T54" fmla="*/ 47 w 345"/>
                <a:gd name="T55" fmla="*/ 36 h 377"/>
                <a:gd name="T56" fmla="*/ 50 w 345"/>
                <a:gd name="T57" fmla="*/ 35 h 377"/>
                <a:gd name="T58" fmla="*/ 56 w 345"/>
                <a:gd name="T59" fmla="*/ 34 h 377"/>
                <a:gd name="T60" fmla="*/ 64 w 345"/>
                <a:gd name="T61" fmla="*/ 32 h 377"/>
                <a:gd name="T62" fmla="*/ 72 w 345"/>
                <a:gd name="T63" fmla="*/ 30 h 377"/>
                <a:gd name="T64" fmla="*/ 75 w 345"/>
                <a:gd name="T65" fmla="*/ 30 h 377"/>
                <a:gd name="T66" fmla="*/ 77 w 345"/>
                <a:gd name="T67" fmla="*/ 33 h 377"/>
                <a:gd name="T68" fmla="*/ 74 w 345"/>
                <a:gd name="T69" fmla="*/ 35 h 377"/>
                <a:gd name="T70" fmla="*/ 62 w 345"/>
                <a:gd name="T71" fmla="*/ 36 h 377"/>
                <a:gd name="T72" fmla="*/ 49 w 345"/>
                <a:gd name="T73" fmla="*/ 41 h 377"/>
                <a:gd name="T74" fmla="*/ 38 w 345"/>
                <a:gd name="T75" fmla="*/ 47 h 377"/>
                <a:gd name="T76" fmla="*/ 30 w 345"/>
                <a:gd name="T77" fmla="*/ 55 h 377"/>
                <a:gd name="T78" fmla="*/ 26 w 345"/>
                <a:gd name="T79" fmla="*/ 61 h 377"/>
                <a:gd name="T80" fmla="*/ 23 w 345"/>
                <a:gd name="T81" fmla="*/ 68 h 377"/>
                <a:gd name="T82" fmla="*/ 22 w 345"/>
                <a:gd name="T83" fmla="*/ 76 h 377"/>
                <a:gd name="T84" fmla="*/ 22 w 345"/>
                <a:gd name="T85" fmla="*/ 82 h 377"/>
                <a:gd name="T86" fmla="*/ 22 w 345"/>
                <a:gd name="T87" fmla="*/ 84 h 377"/>
                <a:gd name="T88" fmla="*/ 21 w 345"/>
                <a:gd name="T89" fmla="*/ 86 h 377"/>
                <a:gd name="T90" fmla="*/ 18 w 345"/>
                <a:gd name="T91" fmla="*/ 86 h 3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5"/>
                <a:gd name="T139" fmla="*/ 0 h 377"/>
                <a:gd name="T140" fmla="*/ 345 w 345"/>
                <a:gd name="T141" fmla="*/ 377 h 3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5" h="377">
                  <a:moveTo>
                    <a:pt x="73" y="373"/>
                  </a:moveTo>
                  <a:lnTo>
                    <a:pt x="70" y="372"/>
                  </a:lnTo>
                  <a:lnTo>
                    <a:pt x="68" y="368"/>
                  </a:lnTo>
                  <a:lnTo>
                    <a:pt x="64" y="361"/>
                  </a:lnTo>
                  <a:lnTo>
                    <a:pt x="61" y="352"/>
                  </a:lnTo>
                  <a:lnTo>
                    <a:pt x="61" y="350"/>
                  </a:lnTo>
                  <a:lnTo>
                    <a:pt x="60" y="347"/>
                  </a:lnTo>
                  <a:lnTo>
                    <a:pt x="60" y="346"/>
                  </a:lnTo>
                  <a:lnTo>
                    <a:pt x="59" y="343"/>
                  </a:lnTo>
                  <a:lnTo>
                    <a:pt x="56" y="339"/>
                  </a:lnTo>
                  <a:lnTo>
                    <a:pt x="50" y="329"/>
                  </a:lnTo>
                  <a:lnTo>
                    <a:pt x="39" y="312"/>
                  </a:lnTo>
                  <a:lnTo>
                    <a:pt x="29" y="291"/>
                  </a:lnTo>
                  <a:lnTo>
                    <a:pt x="18" y="266"/>
                  </a:lnTo>
                  <a:lnTo>
                    <a:pt x="9" y="239"/>
                  </a:lnTo>
                  <a:lnTo>
                    <a:pt x="3" y="209"/>
                  </a:lnTo>
                  <a:lnTo>
                    <a:pt x="0" y="178"/>
                  </a:lnTo>
                  <a:lnTo>
                    <a:pt x="0" y="164"/>
                  </a:lnTo>
                  <a:lnTo>
                    <a:pt x="3" y="149"/>
                  </a:lnTo>
                  <a:lnTo>
                    <a:pt x="5" y="136"/>
                  </a:lnTo>
                  <a:lnTo>
                    <a:pt x="11" y="122"/>
                  </a:lnTo>
                  <a:lnTo>
                    <a:pt x="21" y="100"/>
                  </a:lnTo>
                  <a:lnTo>
                    <a:pt x="35" y="80"/>
                  </a:lnTo>
                  <a:lnTo>
                    <a:pt x="53" y="63"/>
                  </a:lnTo>
                  <a:lnTo>
                    <a:pt x="76" y="47"/>
                  </a:lnTo>
                  <a:lnTo>
                    <a:pt x="102" y="32"/>
                  </a:lnTo>
                  <a:lnTo>
                    <a:pt x="132" y="19"/>
                  </a:lnTo>
                  <a:lnTo>
                    <a:pt x="165" y="9"/>
                  </a:lnTo>
                  <a:lnTo>
                    <a:pt x="203" y="0"/>
                  </a:lnTo>
                  <a:lnTo>
                    <a:pt x="208" y="5"/>
                  </a:lnTo>
                  <a:lnTo>
                    <a:pt x="215" y="10"/>
                  </a:lnTo>
                  <a:lnTo>
                    <a:pt x="224" y="18"/>
                  </a:lnTo>
                  <a:lnTo>
                    <a:pt x="233" y="26"/>
                  </a:lnTo>
                  <a:lnTo>
                    <a:pt x="242" y="35"/>
                  </a:lnTo>
                  <a:lnTo>
                    <a:pt x="253" y="43"/>
                  </a:lnTo>
                  <a:lnTo>
                    <a:pt x="262" y="52"/>
                  </a:lnTo>
                  <a:lnTo>
                    <a:pt x="271" y="60"/>
                  </a:lnTo>
                  <a:lnTo>
                    <a:pt x="259" y="67"/>
                  </a:lnTo>
                  <a:lnTo>
                    <a:pt x="247" y="76"/>
                  </a:lnTo>
                  <a:lnTo>
                    <a:pt x="234" y="86"/>
                  </a:lnTo>
                  <a:lnTo>
                    <a:pt x="223" y="93"/>
                  </a:lnTo>
                  <a:lnTo>
                    <a:pt x="212" y="101"/>
                  </a:lnTo>
                  <a:lnTo>
                    <a:pt x="203" y="108"/>
                  </a:lnTo>
                  <a:lnTo>
                    <a:pt x="198" y="112"/>
                  </a:lnTo>
                  <a:lnTo>
                    <a:pt x="195" y="113"/>
                  </a:lnTo>
                  <a:lnTo>
                    <a:pt x="191" y="117"/>
                  </a:lnTo>
                  <a:lnTo>
                    <a:pt x="188" y="122"/>
                  </a:lnTo>
                  <a:lnTo>
                    <a:pt x="186" y="127"/>
                  </a:lnTo>
                  <a:lnTo>
                    <a:pt x="185" y="132"/>
                  </a:lnTo>
                  <a:lnTo>
                    <a:pt x="185" y="135"/>
                  </a:lnTo>
                  <a:lnTo>
                    <a:pt x="186" y="138"/>
                  </a:lnTo>
                  <a:lnTo>
                    <a:pt x="186" y="140"/>
                  </a:lnTo>
                  <a:lnTo>
                    <a:pt x="188" y="143"/>
                  </a:lnTo>
                  <a:lnTo>
                    <a:pt x="191" y="149"/>
                  </a:lnTo>
                  <a:lnTo>
                    <a:pt x="198" y="155"/>
                  </a:lnTo>
                  <a:lnTo>
                    <a:pt x="206" y="156"/>
                  </a:lnTo>
                  <a:lnTo>
                    <a:pt x="215" y="156"/>
                  </a:lnTo>
                  <a:lnTo>
                    <a:pt x="219" y="155"/>
                  </a:lnTo>
                  <a:lnTo>
                    <a:pt x="229" y="152"/>
                  </a:lnTo>
                  <a:lnTo>
                    <a:pt x="245" y="148"/>
                  </a:lnTo>
                  <a:lnTo>
                    <a:pt x="263" y="144"/>
                  </a:lnTo>
                  <a:lnTo>
                    <a:pt x="281" y="139"/>
                  </a:lnTo>
                  <a:lnTo>
                    <a:pt x="299" y="135"/>
                  </a:lnTo>
                  <a:lnTo>
                    <a:pt x="315" y="131"/>
                  </a:lnTo>
                  <a:lnTo>
                    <a:pt x="325" y="128"/>
                  </a:lnTo>
                  <a:lnTo>
                    <a:pt x="329" y="132"/>
                  </a:lnTo>
                  <a:lnTo>
                    <a:pt x="333" y="136"/>
                  </a:lnTo>
                  <a:lnTo>
                    <a:pt x="338" y="143"/>
                  </a:lnTo>
                  <a:lnTo>
                    <a:pt x="345" y="149"/>
                  </a:lnTo>
                  <a:lnTo>
                    <a:pt x="322" y="152"/>
                  </a:lnTo>
                  <a:lnTo>
                    <a:pt x="297" y="155"/>
                  </a:lnTo>
                  <a:lnTo>
                    <a:pt x="270" y="160"/>
                  </a:lnTo>
                  <a:lnTo>
                    <a:pt x="242" y="168"/>
                  </a:lnTo>
                  <a:lnTo>
                    <a:pt x="215" y="178"/>
                  </a:lnTo>
                  <a:lnTo>
                    <a:pt x="189" y="191"/>
                  </a:lnTo>
                  <a:lnTo>
                    <a:pt x="164" y="207"/>
                  </a:lnTo>
                  <a:lnTo>
                    <a:pt x="142" y="227"/>
                  </a:lnTo>
                  <a:lnTo>
                    <a:pt x="132" y="240"/>
                  </a:lnTo>
                  <a:lnTo>
                    <a:pt x="121" y="255"/>
                  </a:lnTo>
                  <a:lnTo>
                    <a:pt x="113" y="269"/>
                  </a:lnTo>
                  <a:lnTo>
                    <a:pt x="107" y="285"/>
                  </a:lnTo>
                  <a:lnTo>
                    <a:pt x="102" y="300"/>
                  </a:lnTo>
                  <a:lnTo>
                    <a:pt x="98" y="317"/>
                  </a:lnTo>
                  <a:lnTo>
                    <a:pt x="96" y="335"/>
                  </a:lnTo>
                  <a:lnTo>
                    <a:pt x="95" y="355"/>
                  </a:lnTo>
                  <a:lnTo>
                    <a:pt x="95" y="360"/>
                  </a:lnTo>
                  <a:lnTo>
                    <a:pt x="96" y="365"/>
                  </a:lnTo>
                  <a:lnTo>
                    <a:pt x="96" y="370"/>
                  </a:lnTo>
                  <a:lnTo>
                    <a:pt x="96" y="376"/>
                  </a:lnTo>
                  <a:lnTo>
                    <a:pt x="90" y="377"/>
                  </a:lnTo>
                  <a:lnTo>
                    <a:pt x="85" y="376"/>
                  </a:lnTo>
                  <a:lnTo>
                    <a:pt x="78" y="376"/>
                  </a:lnTo>
                  <a:lnTo>
                    <a:pt x="73" y="373"/>
                  </a:lnTo>
                  <a:close/>
                </a:path>
              </a:pathLst>
            </a:custGeom>
            <a:solidFill>
              <a:srgbClr val="C0C0C0"/>
            </a:solidFill>
            <a:ln w="9525">
              <a:noFill/>
              <a:round/>
              <a:headEnd/>
              <a:tailEnd/>
            </a:ln>
          </p:spPr>
          <p:txBody>
            <a:bodyPr/>
            <a:lstStyle/>
            <a:p>
              <a:pPr rtl="0"/>
              <a:endParaRPr lang="en-US" sz="3800"/>
            </a:p>
          </p:txBody>
        </p:sp>
        <p:sp>
          <p:nvSpPr>
            <p:cNvPr id="41871" name="Freeform 911"/>
            <p:cNvSpPr>
              <a:spLocks/>
            </p:cNvSpPr>
            <p:nvPr/>
          </p:nvSpPr>
          <p:spPr bwMode="auto">
            <a:xfrm>
              <a:off x="403" y="2511"/>
              <a:ext cx="243" cy="127"/>
            </a:xfrm>
            <a:custGeom>
              <a:avLst/>
              <a:gdLst>
                <a:gd name="T0" fmla="*/ 42 w 1064"/>
                <a:gd name="T1" fmla="*/ 49 h 555"/>
                <a:gd name="T2" fmla="*/ 34 w 1064"/>
                <a:gd name="T3" fmla="*/ 49 h 555"/>
                <a:gd name="T4" fmla="*/ 25 w 1064"/>
                <a:gd name="T5" fmla="*/ 49 h 555"/>
                <a:gd name="T6" fmla="*/ 20 w 1064"/>
                <a:gd name="T7" fmla="*/ 49 h 555"/>
                <a:gd name="T8" fmla="*/ 18 w 1064"/>
                <a:gd name="T9" fmla="*/ 49 h 555"/>
                <a:gd name="T10" fmla="*/ 18 w 1064"/>
                <a:gd name="T11" fmla="*/ 49 h 555"/>
                <a:gd name="T12" fmla="*/ 16 w 1064"/>
                <a:gd name="T13" fmla="*/ 49 h 555"/>
                <a:gd name="T14" fmla="*/ 12 w 1064"/>
                <a:gd name="T15" fmla="*/ 50 h 555"/>
                <a:gd name="T16" fmla="*/ 8 w 1064"/>
                <a:gd name="T17" fmla="*/ 52 h 555"/>
                <a:gd name="T18" fmla="*/ 5 w 1064"/>
                <a:gd name="T19" fmla="*/ 54 h 555"/>
                <a:gd name="T20" fmla="*/ 2 w 1064"/>
                <a:gd name="T21" fmla="*/ 58 h 555"/>
                <a:gd name="T22" fmla="*/ 0 w 1064"/>
                <a:gd name="T23" fmla="*/ 65 h 555"/>
                <a:gd name="T24" fmla="*/ 1 w 1064"/>
                <a:gd name="T25" fmla="*/ 71 h 555"/>
                <a:gd name="T26" fmla="*/ 5 w 1064"/>
                <a:gd name="T27" fmla="*/ 78 h 555"/>
                <a:gd name="T28" fmla="*/ 11 w 1064"/>
                <a:gd name="T29" fmla="*/ 83 h 555"/>
                <a:gd name="T30" fmla="*/ 19 w 1064"/>
                <a:gd name="T31" fmla="*/ 85 h 555"/>
                <a:gd name="T32" fmla="*/ 24 w 1064"/>
                <a:gd name="T33" fmla="*/ 86 h 555"/>
                <a:gd name="T34" fmla="*/ 30 w 1064"/>
                <a:gd name="T35" fmla="*/ 86 h 555"/>
                <a:gd name="T36" fmla="*/ 39 w 1064"/>
                <a:gd name="T37" fmla="*/ 86 h 555"/>
                <a:gd name="T38" fmla="*/ 47 w 1064"/>
                <a:gd name="T39" fmla="*/ 86 h 555"/>
                <a:gd name="T40" fmla="*/ 57 w 1064"/>
                <a:gd name="T41" fmla="*/ 91 h 555"/>
                <a:gd name="T42" fmla="*/ 70 w 1064"/>
                <a:gd name="T43" fmla="*/ 100 h 555"/>
                <a:gd name="T44" fmla="*/ 84 w 1064"/>
                <a:gd name="T45" fmla="*/ 108 h 555"/>
                <a:gd name="T46" fmla="*/ 98 w 1064"/>
                <a:gd name="T47" fmla="*/ 115 h 555"/>
                <a:gd name="T48" fmla="*/ 112 w 1064"/>
                <a:gd name="T49" fmla="*/ 120 h 555"/>
                <a:gd name="T50" fmla="*/ 126 w 1064"/>
                <a:gd name="T51" fmla="*/ 124 h 555"/>
                <a:gd name="T52" fmla="*/ 141 w 1064"/>
                <a:gd name="T53" fmla="*/ 126 h 555"/>
                <a:gd name="T54" fmla="*/ 157 w 1064"/>
                <a:gd name="T55" fmla="*/ 127 h 555"/>
                <a:gd name="T56" fmla="*/ 170 w 1064"/>
                <a:gd name="T57" fmla="*/ 127 h 555"/>
                <a:gd name="T58" fmla="*/ 180 w 1064"/>
                <a:gd name="T59" fmla="*/ 126 h 555"/>
                <a:gd name="T60" fmla="*/ 190 w 1064"/>
                <a:gd name="T61" fmla="*/ 124 h 555"/>
                <a:gd name="T62" fmla="*/ 200 w 1064"/>
                <a:gd name="T63" fmla="*/ 121 h 555"/>
                <a:gd name="T64" fmla="*/ 209 w 1064"/>
                <a:gd name="T65" fmla="*/ 118 h 555"/>
                <a:gd name="T66" fmla="*/ 217 w 1064"/>
                <a:gd name="T67" fmla="*/ 113 h 555"/>
                <a:gd name="T68" fmla="*/ 224 w 1064"/>
                <a:gd name="T69" fmla="*/ 109 h 555"/>
                <a:gd name="T70" fmla="*/ 230 w 1064"/>
                <a:gd name="T71" fmla="*/ 103 h 555"/>
                <a:gd name="T72" fmla="*/ 236 w 1064"/>
                <a:gd name="T73" fmla="*/ 96 h 555"/>
                <a:gd name="T74" fmla="*/ 240 w 1064"/>
                <a:gd name="T75" fmla="*/ 89 h 555"/>
                <a:gd name="T76" fmla="*/ 243 w 1064"/>
                <a:gd name="T77" fmla="*/ 80 h 555"/>
                <a:gd name="T78" fmla="*/ 243 w 1064"/>
                <a:gd name="T79" fmla="*/ 71 h 555"/>
                <a:gd name="T80" fmla="*/ 241 w 1064"/>
                <a:gd name="T81" fmla="*/ 60 h 555"/>
                <a:gd name="T82" fmla="*/ 236 w 1064"/>
                <a:gd name="T83" fmla="*/ 47 h 555"/>
                <a:gd name="T84" fmla="*/ 227 w 1064"/>
                <a:gd name="T85" fmla="*/ 36 h 555"/>
                <a:gd name="T86" fmla="*/ 216 w 1064"/>
                <a:gd name="T87" fmla="*/ 25 h 555"/>
                <a:gd name="T88" fmla="*/ 202 w 1064"/>
                <a:gd name="T89" fmla="*/ 16 h 555"/>
                <a:gd name="T90" fmla="*/ 186 w 1064"/>
                <a:gd name="T91" fmla="*/ 9 h 555"/>
                <a:gd name="T92" fmla="*/ 168 w 1064"/>
                <a:gd name="T93" fmla="*/ 4 h 555"/>
                <a:gd name="T94" fmla="*/ 149 w 1064"/>
                <a:gd name="T95" fmla="*/ 1 h 555"/>
                <a:gd name="T96" fmla="*/ 131 w 1064"/>
                <a:gd name="T97" fmla="*/ 0 h 555"/>
                <a:gd name="T98" fmla="*/ 114 w 1064"/>
                <a:gd name="T99" fmla="*/ 2 h 555"/>
                <a:gd name="T100" fmla="*/ 98 w 1064"/>
                <a:gd name="T101" fmla="*/ 5 h 555"/>
                <a:gd name="T102" fmla="*/ 84 w 1064"/>
                <a:gd name="T103" fmla="*/ 10 h 555"/>
                <a:gd name="T104" fmla="*/ 71 w 1064"/>
                <a:gd name="T105" fmla="*/ 16 h 555"/>
                <a:gd name="T106" fmla="*/ 61 w 1064"/>
                <a:gd name="T107" fmla="*/ 24 h 555"/>
                <a:gd name="T108" fmla="*/ 53 w 1064"/>
                <a:gd name="T109" fmla="*/ 33 h 555"/>
                <a:gd name="T110" fmla="*/ 47 w 1064"/>
                <a:gd name="T111" fmla="*/ 43 h 5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64"/>
                <a:gd name="T169" fmla="*/ 0 h 555"/>
                <a:gd name="T170" fmla="*/ 1064 w 1064"/>
                <a:gd name="T171" fmla="*/ 555 h 55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64" h="555">
                  <a:moveTo>
                    <a:pt x="195" y="213"/>
                  </a:moveTo>
                  <a:lnTo>
                    <a:pt x="183" y="213"/>
                  </a:lnTo>
                  <a:lnTo>
                    <a:pt x="166" y="213"/>
                  </a:lnTo>
                  <a:lnTo>
                    <a:pt x="148" y="213"/>
                  </a:lnTo>
                  <a:lnTo>
                    <a:pt x="129" y="212"/>
                  </a:lnTo>
                  <a:lnTo>
                    <a:pt x="110" y="212"/>
                  </a:lnTo>
                  <a:lnTo>
                    <a:pt x="96" y="212"/>
                  </a:lnTo>
                  <a:lnTo>
                    <a:pt x="86" y="212"/>
                  </a:lnTo>
                  <a:lnTo>
                    <a:pt x="82" y="212"/>
                  </a:lnTo>
                  <a:lnTo>
                    <a:pt x="80" y="212"/>
                  </a:lnTo>
                  <a:lnTo>
                    <a:pt x="80" y="213"/>
                  </a:lnTo>
                  <a:lnTo>
                    <a:pt x="71" y="215"/>
                  </a:lnTo>
                  <a:lnTo>
                    <a:pt x="61" y="216"/>
                  </a:lnTo>
                  <a:lnTo>
                    <a:pt x="53" y="219"/>
                  </a:lnTo>
                  <a:lnTo>
                    <a:pt x="44" y="222"/>
                  </a:lnTo>
                  <a:lnTo>
                    <a:pt x="36" y="226"/>
                  </a:lnTo>
                  <a:lnTo>
                    <a:pt x="28" y="232"/>
                  </a:lnTo>
                  <a:lnTo>
                    <a:pt x="22" y="237"/>
                  </a:lnTo>
                  <a:lnTo>
                    <a:pt x="15" y="243"/>
                  </a:lnTo>
                  <a:lnTo>
                    <a:pt x="8" y="255"/>
                  </a:lnTo>
                  <a:lnTo>
                    <a:pt x="2" y="268"/>
                  </a:lnTo>
                  <a:lnTo>
                    <a:pt x="0" y="282"/>
                  </a:lnTo>
                  <a:lnTo>
                    <a:pt x="0" y="297"/>
                  </a:lnTo>
                  <a:lnTo>
                    <a:pt x="4" y="312"/>
                  </a:lnTo>
                  <a:lnTo>
                    <a:pt x="10" y="328"/>
                  </a:lnTo>
                  <a:lnTo>
                    <a:pt x="21" y="341"/>
                  </a:lnTo>
                  <a:lnTo>
                    <a:pt x="32" y="352"/>
                  </a:lnTo>
                  <a:lnTo>
                    <a:pt x="48" y="362"/>
                  </a:lnTo>
                  <a:lnTo>
                    <a:pt x="64" y="368"/>
                  </a:lnTo>
                  <a:lnTo>
                    <a:pt x="82" y="373"/>
                  </a:lnTo>
                  <a:lnTo>
                    <a:pt x="100" y="375"/>
                  </a:lnTo>
                  <a:lnTo>
                    <a:pt x="104" y="375"/>
                  </a:lnTo>
                  <a:lnTo>
                    <a:pt x="114" y="375"/>
                  </a:lnTo>
                  <a:lnTo>
                    <a:pt x="131" y="375"/>
                  </a:lnTo>
                  <a:lnTo>
                    <a:pt x="149" y="375"/>
                  </a:lnTo>
                  <a:lnTo>
                    <a:pt x="170" y="375"/>
                  </a:lnTo>
                  <a:lnTo>
                    <a:pt x="190" y="375"/>
                  </a:lnTo>
                  <a:lnTo>
                    <a:pt x="207" y="375"/>
                  </a:lnTo>
                  <a:lnTo>
                    <a:pt x="220" y="375"/>
                  </a:lnTo>
                  <a:lnTo>
                    <a:pt x="248" y="398"/>
                  </a:lnTo>
                  <a:lnTo>
                    <a:pt x="277" y="419"/>
                  </a:lnTo>
                  <a:lnTo>
                    <a:pt x="307" y="438"/>
                  </a:lnTo>
                  <a:lnTo>
                    <a:pt x="337" y="457"/>
                  </a:lnTo>
                  <a:lnTo>
                    <a:pt x="367" y="473"/>
                  </a:lnTo>
                  <a:lnTo>
                    <a:pt x="397" y="489"/>
                  </a:lnTo>
                  <a:lnTo>
                    <a:pt x="427" y="502"/>
                  </a:lnTo>
                  <a:lnTo>
                    <a:pt x="458" y="514"/>
                  </a:lnTo>
                  <a:lnTo>
                    <a:pt x="489" y="524"/>
                  </a:lnTo>
                  <a:lnTo>
                    <a:pt x="520" y="533"/>
                  </a:lnTo>
                  <a:lnTo>
                    <a:pt x="553" y="541"/>
                  </a:lnTo>
                  <a:lnTo>
                    <a:pt x="585" y="548"/>
                  </a:lnTo>
                  <a:lnTo>
                    <a:pt x="618" y="551"/>
                  </a:lnTo>
                  <a:lnTo>
                    <a:pt x="652" y="554"/>
                  </a:lnTo>
                  <a:lnTo>
                    <a:pt x="686" y="555"/>
                  </a:lnTo>
                  <a:lnTo>
                    <a:pt x="719" y="555"/>
                  </a:lnTo>
                  <a:lnTo>
                    <a:pt x="743" y="554"/>
                  </a:lnTo>
                  <a:lnTo>
                    <a:pt x="766" y="553"/>
                  </a:lnTo>
                  <a:lnTo>
                    <a:pt x="790" y="550"/>
                  </a:lnTo>
                  <a:lnTo>
                    <a:pt x="812" y="546"/>
                  </a:lnTo>
                  <a:lnTo>
                    <a:pt x="834" y="541"/>
                  </a:lnTo>
                  <a:lnTo>
                    <a:pt x="855" y="536"/>
                  </a:lnTo>
                  <a:lnTo>
                    <a:pt x="874" y="529"/>
                  </a:lnTo>
                  <a:lnTo>
                    <a:pt x="895" y="522"/>
                  </a:lnTo>
                  <a:lnTo>
                    <a:pt x="913" y="514"/>
                  </a:lnTo>
                  <a:lnTo>
                    <a:pt x="932" y="506"/>
                  </a:lnTo>
                  <a:lnTo>
                    <a:pt x="948" y="496"/>
                  </a:lnTo>
                  <a:lnTo>
                    <a:pt x="964" y="486"/>
                  </a:lnTo>
                  <a:lnTo>
                    <a:pt x="980" y="475"/>
                  </a:lnTo>
                  <a:lnTo>
                    <a:pt x="994" y="463"/>
                  </a:lnTo>
                  <a:lnTo>
                    <a:pt x="1007" y="451"/>
                  </a:lnTo>
                  <a:lnTo>
                    <a:pt x="1019" y="438"/>
                  </a:lnTo>
                  <a:lnTo>
                    <a:pt x="1032" y="421"/>
                  </a:lnTo>
                  <a:lnTo>
                    <a:pt x="1042" y="405"/>
                  </a:lnTo>
                  <a:lnTo>
                    <a:pt x="1050" y="388"/>
                  </a:lnTo>
                  <a:lnTo>
                    <a:pt x="1056" y="368"/>
                  </a:lnTo>
                  <a:lnTo>
                    <a:pt x="1062" y="350"/>
                  </a:lnTo>
                  <a:lnTo>
                    <a:pt x="1064" y="330"/>
                  </a:lnTo>
                  <a:lnTo>
                    <a:pt x="1064" y="311"/>
                  </a:lnTo>
                  <a:lnTo>
                    <a:pt x="1063" y="291"/>
                  </a:lnTo>
                  <a:lnTo>
                    <a:pt x="1056" y="263"/>
                  </a:lnTo>
                  <a:lnTo>
                    <a:pt x="1047" y="234"/>
                  </a:lnTo>
                  <a:lnTo>
                    <a:pt x="1033" y="207"/>
                  </a:lnTo>
                  <a:lnTo>
                    <a:pt x="1016" y="181"/>
                  </a:lnTo>
                  <a:lnTo>
                    <a:pt x="995" y="156"/>
                  </a:lnTo>
                  <a:lnTo>
                    <a:pt x="972" y="133"/>
                  </a:lnTo>
                  <a:lnTo>
                    <a:pt x="946" y="111"/>
                  </a:lnTo>
                  <a:lnTo>
                    <a:pt x="916" y="90"/>
                  </a:lnTo>
                  <a:lnTo>
                    <a:pt x="885" y="72"/>
                  </a:lnTo>
                  <a:lnTo>
                    <a:pt x="851" y="55"/>
                  </a:lnTo>
                  <a:lnTo>
                    <a:pt x="814" y="39"/>
                  </a:lnTo>
                  <a:lnTo>
                    <a:pt x="777" y="27"/>
                  </a:lnTo>
                  <a:lnTo>
                    <a:pt x="736" y="17"/>
                  </a:lnTo>
                  <a:lnTo>
                    <a:pt x="696" y="8"/>
                  </a:lnTo>
                  <a:lnTo>
                    <a:pt x="653" y="3"/>
                  </a:lnTo>
                  <a:lnTo>
                    <a:pt x="610" y="0"/>
                  </a:lnTo>
                  <a:lnTo>
                    <a:pt x="572" y="0"/>
                  </a:lnTo>
                  <a:lnTo>
                    <a:pt x="535" y="3"/>
                  </a:lnTo>
                  <a:lnTo>
                    <a:pt x="498" y="7"/>
                  </a:lnTo>
                  <a:lnTo>
                    <a:pt x="463" y="12"/>
                  </a:lnTo>
                  <a:lnTo>
                    <a:pt x="430" y="21"/>
                  </a:lnTo>
                  <a:lnTo>
                    <a:pt x="398" y="30"/>
                  </a:lnTo>
                  <a:lnTo>
                    <a:pt x="368" y="42"/>
                  </a:lnTo>
                  <a:lnTo>
                    <a:pt x="341" y="56"/>
                  </a:lnTo>
                  <a:lnTo>
                    <a:pt x="313" y="70"/>
                  </a:lnTo>
                  <a:lnTo>
                    <a:pt x="290" y="87"/>
                  </a:lnTo>
                  <a:lnTo>
                    <a:pt x="268" y="105"/>
                  </a:lnTo>
                  <a:lnTo>
                    <a:pt x="248" y="124"/>
                  </a:lnTo>
                  <a:lnTo>
                    <a:pt x="230" y="144"/>
                  </a:lnTo>
                  <a:lnTo>
                    <a:pt x="216" y="166"/>
                  </a:lnTo>
                  <a:lnTo>
                    <a:pt x="204" y="190"/>
                  </a:lnTo>
                  <a:lnTo>
                    <a:pt x="195" y="213"/>
                  </a:lnTo>
                  <a:close/>
                </a:path>
              </a:pathLst>
            </a:custGeom>
            <a:solidFill>
              <a:srgbClr val="000000"/>
            </a:solidFill>
            <a:ln w="9525">
              <a:noFill/>
              <a:round/>
              <a:headEnd/>
              <a:tailEnd/>
            </a:ln>
          </p:spPr>
          <p:txBody>
            <a:bodyPr/>
            <a:lstStyle/>
            <a:p>
              <a:pPr rtl="0"/>
              <a:endParaRPr lang="en-US" sz="3800"/>
            </a:p>
          </p:txBody>
        </p:sp>
        <p:sp>
          <p:nvSpPr>
            <p:cNvPr id="41872" name="Freeform 912"/>
            <p:cNvSpPr>
              <a:spLocks/>
            </p:cNvSpPr>
            <p:nvPr/>
          </p:nvSpPr>
          <p:spPr bwMode="auto">
            <a:xfrm>
              <a:off x="414" y="2523"/>
              <a:ext cx="221" cy="105"/>
            </a:xfrm>
            <a:custGeom>
              <a:avLst/>
              <a:gdLst>
                <a:gd name="T0" fmla="*/ 44 w 969"/>
                <a:gd name="T1" fmla="*/ 39 h 461"/>
                <a:gd name="T2" fmla="*/ 49 w 969"/>
                <a:gd name="T3" fmla="*/ 30 h 461"/>
                <a:gd name="T4" fmla="*/ 56 w 969"/>
                <a:gd name="T5" fmla="*/ 22 h 461"/>
                <a:gd name="T6" fmla="*/ 65 w 969"/>
                <a:gd name="T7" fmla="*/ 15 h 461"/>
                <a:gd name="T8" fmla="*/ 77 w 969"/>
                <a:gd name="T9" fmla="*/ 9 h 461"/>
                <a:gd name="T10" fmla="*/ 90 w 969"/>
                <a:gd name="T11" fmla="*/ 4 h 461"/>
                <a:gd name="T12" fmla="*/ 104 w 969"/>
                <a:gd name="T13" fmla="*/ 1 h 461"/>
                <a:gd name="T14" fmla="*/ 120 w 969"/>
                <a:gd name="T15" fmla="*/ 0 h 461"/>
                <a:gd name="T16" fmla="*/ 137 w 969"/>
                <a:gd name="T17" fmla="*/ 1 h 461"/>
                <a:gd name="T18" fmla="*/ 153 w 969"/>
                <a:gd name="T19" fmla="*/ 3 h 461"/>
                <a:gd name="T20" fmla="*/ 169 w 969"/>
                <a:gd name="T21" fmla="*/ 8 h 461"/>
                <a:gd name="T22" fmla="*/ 184 w 969"/>
                <a:gd name="T23" fmla="*/ 14 h 461"/>
                <a:gd name="T24" fmla="*/ 196 w 969"/>
                <a:gd name="T25" fmla="*/ 22 h 461"/>
                <a:gd name="T26" fmla="*/ 207 w 969"/>
                <a:gd name="T27" fmla="*/ 31 h 461"/>
                <a:gd name="T28" fmla="*/ 215 w 969"/>
                <a:gd name="T29" fmla="*/ 41 h 461"/>
                <a:gd name="T30" fmla="*/ 220 w 969"/>
                <a:gd name="T31" fmla="*/ 51 h 461"/>
                <a:gd name="T32" fmla="*/ 221 w 969"/>
                <a:gd name="T33" fmla="*/ 60 h 461"/>
                <a:gd name="T34" fmla="*/ 221 w 969"/>
                <a:gd name="T35" fmla="*/ 67 h 461"/>
                <a:gd name="T36" fmla="*/ 219 w 969"/>
                <a:gd name="T37" fmla="*/ 73 h 461"/>
                <a:gd name="T38" fmla="*/ 215 w 969"/>
                <a:gd name="T39" fmla="*/ 79 h 461"/>
                <a:gd name="T40" fmla="*/ 211 w 969"/>
                <a:gd name="T41" fmla="*/ 84 h 461"/>
                <a:gd name="T42" fmla="*/ 205 w 969"/>
                <a:gd name="T43" fmla="*/ 89 h 461"/>
                <a:gd name="T44" fmla="*/ 199 w 969"/>
                <a:gd name="T45" fmla="*/ 93 h 461"/>
                <a:gd name="T46" fmla="*/ 192 w 969"/>
                <a:gd name="T47" fmla="*/ 97 h 461"/>
                <a:gd name="T48" fmla="*/ 184 w 969"/>
                <a:gd name="T49" fmla="*/ 100 h 461"/>
                <a:gd name="T50" fmla="*/ 176 w 969"/>
                <a:gd name="T51" fmla="*/ 102 h 461"/>
                <a:gd name="T52" fmla="*/ 167 w 969"/>
                <a:gd name="T53" fmla="*/ 104 h 461"/>
                <a:gd name="T54" fmla="*/ 158 w 969"/>
                <a:gd name="T55" fmla="*/ 105 h 461"/>
                <a:gd name="T56" fmla="*/ 146 w 969"/>
                <a:gd name="T57" fmla="*/ 105 h 461"/>
                <a:gd name="T58" fmla="*/ 131 w 969"/>
                <a:gd name="T59" fmla="*/ 104 h 461"/>
                <a:gd name="T60" fmla="*/ 117 w 969"/>
                <a:gd name="T61" fmla="*/ 102 h 461"/>
                <a:gd name="T62" fmla="*/ 103 w 969"/>
                <a:gd name="T63" fmla="*/ 98 h 461"/>
                <a:gd name="T64" fmla="*/ 89 w 969"/>
                <a:gd name="T65" fmla="*/ 93 h 461"/>
                <a:gd name="T66" fmla="*/ 76 w 969"/>
                <a:gd name="T67" fmla="*/ 87 h 461"/>
                <a:gd name="T68" fmla="*/ 63 w 969"/>
                <a:gd name="T69" fmla="*/ 79 h 461"/>
                <a:gd name="T70" fmla="*/ 51 w 969"/>
                <a:gd name="T71" fmla="*/ 70 h 461"/>
                <a:gd name="T72" fmla="*/ 44 w 969"/>
                <a:gd name="T73" fmla="*/ 64 h 461"/>
                <a:gd name="T74" fmla="*/ 42 w 969"/>
                <a:gd name="T75" fmla="*/ 63 h 461"/>
                <a:gd name="T76" fmla="*/ 12 w 969"/>
                <a:gd name="T77" fmla="*/ 63 h 461"/>
                <a:gd name="T78" fmla="*/ 7 w 969"/>
                <a:gd name="T79" fmla="*/ 63 h 461"/>
                <a:gd name="T80" fmla="*/ 4 w 969"/>
                <a:gd name="T81" fmla="*/ 61 h 461"/>
                <a:gd name="T82" fmla="*/ 1 w 969"/>
                <a:gd name="T83" fmla="*/ 58 h 461"/>
                <a:gd name="T84" fmla="*/ 0 w 969"/>
                <a:gd name="T85" fmla="*/ 55 h 461"/>
                <a:gd name="T86" fmla="*/ 0 w 969"/>
                <a:gd name="T87" fmla="*/ 53 h 461"/>
                <a:gd name="T88" fmla="*/ 1 w 969"/>
                <a:gd name="T89" fmla="*/ 51 h 461"/>
                <a:gd name="T90" fmla="*/ 4 w 969"/>
                <a:gd name="T91" fmla="*/ 49 h 461"/>
                <a:gd name="T92" fmla="*/ 8 w 969"/>
                <a:gd name="T93" fmla="*/ 48 h 461"/>
                <a:gd name="T94" fmla="*/ 8 w 969"/>
                <a:gd name="T95" fmla="*/ 48 h 461"/>
                <a:gd name="T96" fmla="*/ 7 w 969"/>
                <a:gd name="T97" fmla="*/ 48 h 461"/>
                <a:gd name="T98" fmla="*/ 39 w 969"/>
                <a:gd name="T99" fmla="*/ 48 h 461"/>
                <a:gd name="T100" fmla="*/ 42 w 969"/>
                <a:gd name="T101" fmla="*/ 46 h 46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69"/>
                <a:gd name="T154" fmla="*/ 0 h 461"/>
                <a:gd name="T155" fmla="*/ 969 w 969"/>
                <a:gd name="T156" fmla="*/ 461 h 46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69" h="461">
                  <a:moveTo>
                    <a:pt x="189" y="194"/>
                  </a:moveTo>
                  <a:lnTo>
                    <a:pt x="194" y="173"/>
                  </a:lnTo>
                  <a:lnTo>
                    <a:pt x="203" y="152"/>
                  </a:lnTo>
                  <a:lnTo>
                    <a:pt x="215" y="133"/>
                  </a:lnTo>
                  <a:lnTo>
                    <a:pt x="229" y="113"/>
                  </a:lnTo>
                  <a:lnTo>
                    <a:pt x="246" y="96"/>
                  </a:lnTo>
                  <a:lnTo>
                    <a:pt x="265" y="79"/>
                  </a:lnTo>
                  <a:lnTo>
                    <a:pt x="287" y="65"/>
                  </a:lnTo>
                  <a:lnTo>
                    <a:pt x="312" y="51"/>
                  </a:lnTo>
                  <a:lnTo>
                    <a:pt x="338" y="39"/>
                  </a:lnTo>
                  <a:lnTo>
                    <a:pt x="366" y="27"/>
                  </a:lnTo>
                  <a:lnTo>
                    <a:pt x="394" y="18"/>
                  </a:lnTo>
                  <a:lnTo>
                    <a:pt x="425" y="12"/>
                  </a:lnTo>
                  <a:lnTo>
                    <a:pt x="458" y="5"/>
                  </a:lnTo>
                  <a:lnTo>
                    <a:pt x="490" y="1"/>
                  </a:lnTo>
                  <a:lnTo>
                    <a:pt x="526" y="0"/>
                  </a:lnTo>
                  <a:lnTo>
                    <a:pt x="561" y="0"/>
                  </a:lnTo>
                  <a:lnTo>
                    <a:pt x="599" y="3"/>
                  </a:lnTo>
                  <a:lnTo>
                    <a:pt x="636" y="8"/>
                  </a:lnTo>
                  <a:lnTo>
                    <a:pt x="673" y="14"/>
                  </a:lnTo>
                  <a:lnTo>
                    <a:pt x="709" y="24"/>
                  </a:lnTo>
                  <a:lnTo>
                    <a:pt x="743" y="34"/>
                  </a:lnTo>
                  <a:lnTo>
                    <a:pt x="775" y="47"/>
                  </a:lnTo>
                  <a:lnTo>
                    <a:pt x="805" y="61"/>
                  </a:lnTo>
                  <a:lnTo>
                    <a:pt x="835" y="78"/>
                  </a:lnTo>
                  <a:lnTo>
                    <a:pt x="861" y="95"/>
                  </a:lnTo>
                  <a:lnTo>
                    <a:pt x="885" y="115"/>
                  </a:lnTo>
                  <a:lnTo>
                    <a:pt x="907" y="134"/>
                  </a:lnTo>
                  <a:lnTo>
                    <a:pt x="925" y="156"/>
                  </a:lnTo>
                  <a:lnTo>
                    <a:pt x="941" y="178"/>
                  </a:lnTo>
                  <a:lnTo>
                    <a:pt x="954" y="200"/>
                  </a:lnTo>
                  <a:lnTo>
                    <a:pt x="963" y="224"/>
                  </a:lnTo>
                  <a:lnTo>
                    <a:pt x="968" y="249"/>
                  </a:lnTo>
                  <a:lnTo>
                    <a:pt x="969" y="264"/>
                  </a:lnTo>
                  <a:lnTo>
                    <a:pt x="969" y="278"/>
                  </a:lnTo>
                  <a:lnTo>
                    <a:pt x="967" y="293"/>
                  </a:lnTo>
                  <a:lnTo>
                    <a:pt x="963" y="307"/>
                  </a:lnTo>
                  <a:lnTo>
                    <a:pt x="959" y="321"/>
                  </a:lnTo>
                  <a:lnTo>
                    <a:pt x="951" y="334"/>
                  </a:lnTo>
                  <a:lnTo>
                    <a:pt x="943" y="346"/>
                  </a:lnTo>
                  <a:lnTo>
                    <a:pt x="934" y="359"/>
                  </a:lnTo>
                  <a:lnTo>
                    <a:pt x="924" y="370"/>
                  </a:lnTo>
                  <a:lnTo>
                    <a:pt x="913" y="380"/>
                  </a:lnTo>
                  <a:lnTo>
                    <a:pt x="900" y="390"/>
                  </a:lnTo>
                  <a:lnTo>
                    <a:pt x="887" y="399"/>
                  </a:lnTo>
                  <a:lnTo>
                    <a:pt x="873" y="409"/>
                  </a:lnTo>
                  <a:lnTo>
                    <a:pt x="859" y="416"/>
                  </a:lnTo>
                  <a:lnTo>
                    <a:pt x="842" y="424"/>
                  </a:lnTo>
                  <a:lnTo>
                    <a:pt x="826" y="431"/>
                  </a:lnTo>
                  <a:lnTo>
                    <a:pt x="808" y="437"/>
                  </a:lnTo>
                  <a:lnTo>
                    <a:pt x="790" y="442"/>
                  </a:lnTo>
                  <a:lnTo>
                    <a:pt x="772" y="448"/>
                  </a:lnTo>
                  <a:lnTo>
                    <a:pt x="752" y="451"/>
                  </a:lnTo>
                  <a:lnTo>
                    <a:pt x="733" y="455"/>
                  </a:lnTo>
                  <a:lnTo>
                    <a:pt x="712" y="458"/>
                  </a:lnTo>
                  <a:lnTo>
                    <a:pt x="691" y="459"/>
                  </a:lnTo>
                  <a:lnTo>
                    <a:pt x="670" y="461"/>
                  </a:lnTo>
                  <a:lnTo>
                    <a:pt x="638" y="461"/>
                  </a:lnTo>
                  <a:lnTo>
                    <a:pt x="605" y="459"/>
                  </a:lnTo>
                  <a:lnTo>
                    <a:pt x="574" y="457"/>
                  </a:lnTo>
                  <a:lnTo>
                    <a:pt x="543" y="451"/>
                  </a:lnTo>
                  <a:lnTo>
                    <a:pt x="511" y="446"/>
                  </a:lnTo>
                  <a:lnTo>
                    <a:pt x="481" y="438"/>
                  </a:lnTo>
                  <a:lnTo>
                    <a:pt x="451" y="431"/>
                  </a:lnTo>
                  <a:lnTo>
                    <a:pt x="422" y="420"/>
                  </a:lnTo>
                  <a:lnTo>
                    <a:pt x="392" y="409"/>
                  </a:lnTo>
                  <a:lnTo>
                    <a:pt x="363" y="396"/>
                  </a:lnTo>
                  <a:lnTo>
                    <a:pt x="334" y="380"/>
                  </a:lnTo>
                  <a:lnTo>
                    <a:pt x="306" y="364"/>
                  </a:lnTo>
                  <a:lnTo>
                    <a:pt x="277" y="346"/>
                  </a:lnTo>
                  <a:lnTo>
                    <a:pt x="250" y="327"/>
                  </a:lnTo>
                  <a:lnTo>
                    <a:pt x="222" y="306"/>
                  </a:lnTo>
                  <a:lnTo>
                    <a:pt x="195" y="284"/>
                  </a:lnTo>
                  <a:lnTo>
                    <a:pt x="191" y="281"/>
                  </a:lnTo>
                  <a:lnTo>
                    <a:pt x="187" y="280"/>
                  </a:lnTo>
                  <a:lnTo>
                    <a:pt x="183" y="278"/>
                  </a:lnTo>
                  <a:lnTo>
                    <a:pt x="179" y="278"/>
                  </a:lnTo>
                  <a:lnTo>
                    <a:pt x="52" y="278"/>
                  </a:lnTo>
                  <a:lnTo>
                    <a:pt x="43" y="277"/>
                  </a:lnTo>
                  <a:lnTo>
                    <a:pt x="32" y="276"/>
                  </a:lnTo>
                  <a:lnTo>
                    <a:pt x="25" y="272"/>
                  </a:lnTo>
                  <a:lnTo>
                    <a:pt x="17" y="268"/>
                  </a:lnTo>
                  <a:lnTo>
                    <a:pt x="10" y="263"/>
                  </a:lnTo>
                  <a:lnTo>
                    <a:pt x="5" y="256"/>
                  </a:lnTo>
                  <a:lnTo>
                    <a:pt x="1" y="250"/>
                  </a:lnTo>
                  <a:lnTo>
                    <a:pt x="0" y="243"/>
                  </a:lnTo>
                  <a:lnTo>
                    <a:pt x="0" y="238"/>
                  </a:lnTo>
                  <a:lnTo>
                    <a:pt x="0" y="234"/>
                  </a:lnTo>
                  <a:lnTo>
                    <a:pt x="2" y="230"/>
                  </a:lnTo>
                  <a:lnTo>
                    <a:pt x="5" y="226"/>
                  </a:lnTo>
                  <a:lnTo>
                    <a:pt x="10" y="221"/>
                  </a:lnTo>
                  <a:lnTo>
                    <a:pt x="17" y="217"/>
                  </a:lnTo>
                  <a:lnTo>
                    <a:pt x="26" y="213"/>
                  </a:lnTo>
                  <a:lnTo>
                    <a:pt x="35" y="212"/>
                  </a:lnTo>
                  <a:lnTo>
                    <a:pt x="34" y="212"/>
                  </a:lnTo>
                  <a:lnTo>
                    <a:pt x="32" y="212"/>
                  </a:lnTo>
                  <a:lnTo>
                    <a:pt x="164" y="213"/>
                  </a:lnTo>
                  <a:lnTo>
                    <a:pt x="172" y="212"/>
                  </a:lnTo>
                  <a:lnTo>
                    <a:pt x="179" y="207"/>
                  </a:lnTo>
                  <a:lnTo>
                    <a:pt x="185" y="202"/>
                  </a:lnTo>
                  <a:lnTo>
                    <a:pt x="189" y="194"/>
                  </a:lnTo>
                  <a:close/>
                </a:path>
              </a:pathLst>
            </a:custGeom>
            <a:solidFill>
              <a:srgbClr val="C0C0C0"/>
            </a:solidFill>
            <a:ln w="9525">
              <a:noFill/>
              <a:round/>
              <a:headEnd/>
              <a:tailEnd/>
            </a:ln>
          </p:spPr>
          <p:txBody>
            <a:bodyPr/>
            <a:lstStyle/>
            <a:p>
              <a:pPr rtl="0"/>
              <a:endParaRPr lang="en-US" sz="3800"/>
            </a:p>
          </p:txBody>
        </p:sp>
        <p:sp>
          <p:nvSpPr>
            <p:cNvPr id="41873" name="Freeform 913"/>
            <p:cNvSpPr>
              <a:spLocks/>
            </p:cNvSpPr>
            <p:nvPr/>
          </p:nvSpPr>
          <p:spPr bwMode="auto">
            <a:xfrm>
              <a:off x="429" y="2498"/>
              <a:ext cx="247" cy="97"/>
            </a:xfrm>
            <a:custGeom>
              <a:avLst/>
              <a:gdLst>
                <a:gd name="T0" fmla="*/ 0 w 1077"/>
                <a:gd name="T1" fmla="*/ 67 h 421"/>
                <a:gd name="T2" fmla="*/ 0 w 1077"/>
                <a:gd name="T3" fmla="*/ 68 h 421"/>
                <a:gd name="T4" fmla="*/ 0 w 1077"/>
                <a:gd name="T5" fmla="*/ 70 h 421"/>
                <a:gd name="T6" fmla="*/ 2 w 1077"/>
                <a:gd name="T7" fmla="*/ 73 h 421"/>
                <a:gd name="T8" fmla="*/ 25 w 1077"/>
                <a:gd name="T9" fmla="*/ 81 h 421"/>
                <a:gd name="T10" fmla="*/ 26 w 1077"/>
                <a:gd name="T11" fmla="*/ 81 h 421"/>
                <a:gd name="T12" fmla="*/ 26 w 1077"/>
                <a:gd name="T13" fmla="*/ 81 h 421"/>
                <a:gd name="T14" fmla="*/ 29 w 1077"/>
                <a:gd name="T15" fmla="*/ 81 h 421"/>
                <a:gd name="T16" fmla="*/ 34 w 1077"/>
                <a:gd name="T17" fmla="*/ 82 h 421"/>
                <a:gd name="T18" fmla="*/ 39 w 1077"/>
                <a:gd name="T19" fmla="*/ 82 h 421"/>
                <a:gd name="T20" fmla="*/ 41 w 1077"/>
                <a:gd name="T21" fmla="*/ 83 h 421"/>
                <a:gd name="T22" fmla="*/ 61 w 1077"/>
                <a:gd name="T23" fmla="*/ 87 h 421"/>
                <a:gd name="T24" fmla="*/ 80 w 1077"/>
                <a:gd name="T25" fmla="*/ 91 h 421"/>
                <a:gd name="T26" fmla="*/ 99 w 1077"/>
                <a:gd name="T27" fmla="*/ 94 h 421"/>
                <a:gd name="T28" fmla="*/ 117 w 1077"/>
                <a:gd name="T29" fmla="*/ 95 h 421"/>
                <a:gd name="T30" fmla="*/ 135 w 1077"/>
                <a:gd name="T31" fmla="*/ 97 h 421"/>
                <a:gd name="T32" fmla="*/ 151 w 1077"/>
                <a:gd name="T33" fmla="*/ 97 h 421"/>
                <a:gd name="T34" fmla="*/ 167 w 1077"/>
                <a:gd name="T35" fmla="*/ 97 h 421"/>
                <a:gd name="T36" fmla="*/ 181 w 1077"/>
                <a:gd name="T37" fmla="*/ 97 h 421"/>
                <a:gd name="T38" fmla="*/ 194 w 1077"/>
                <a:gd name="T39" fmla="*/ 96 h 421"/>
                <a:gd name="T40" fmla="*/ 206 w 1077"/>
                <a:gd name="T41" fmla="*/ 95 h 421"/>
                <a:gd name="T42" fmla="*/ 217 w 1077"/>
                <a:gd name="T43" fmla="*/ 94 h 421"/>
                <a:gd name="T44" fmla="*/ 225 w 1077"/>
                <a:gd name="T45" fmla="*/ 92 h 421"/>
                <a:gd name="T46" fmla="*/ 233 w 1077"/>
                <a:gd name="T47" fmla="*/ 91 h 421"/>
                <a:gd name="T48" fmla="*/ 238 w 1077"/>
                <a:gd name="T49" fmla="*/ 91 h 421"/>
                <a:gd name="T50" fmla="*/ 241 w 1077"/>
                <a:gd name="T51" fmla="*/ 90 h 421"/>
                <a:gd name="T52" fmla="*/ 243 w 1077"/>
                <a:gd name="T53" fmla="*/ 90 h 421"/>
                <a:gd name="T54" fmla="*/ 246 w 1077"/>
                <a:gd name="T55" fmla="*/ 88 h 421"/>
                <a:gd name="T56" fmla="*/ 247 w 1077"/>
                <a:gd name="T57" fmla="*/ 84 h 421"/>
                <a:gd name="T58" fmla="*/ 247 w 1077"/>
                <a:gd name="T59" fmla="*/ 84 h 421"/>
                <a:gd name="T60" fmla="*/ 247 w 1077"/>
                <a:gd name="T61" fmla="*/ 84 h 421"/>
                <a:gd name="T62" fmla="*/ 245 w 1077"/>
                <a:gd name="T63" fmla="*/ 73 h 421"/>
                <a:gd name="T64" fmla="*/ 239 w 1077"/>
                <a:gd name="T65" fmla="*/ 60 h 421"/>
                <a:gd name="T66" fmla="*/ 229 w 1077"/>
                <a:gd name="T67" fmla="*/ 48 h 421"/>
                <a:gd name="T68" fmla="*/ 213 w 1077"/>
                <a:gd name="T69" fmla="*/ 40 h 421"/>
                <a:gd name="T70" fmla="*/ 210 w 1077"/>
                <a:gd name="T71" fmla="*/ 36 h 421"/>
                <a:gd name="T72" fmla="*/ 206 w 1077"/>
                <a:gd name="T73" fmla="*/ 31 h 421"/>
                <a:gd name="T74" fmla="*/ 200 w 1077"/>
                <a:gd name="T75" fmla="*/ 25 h 421"/>
                <a:gd name="T76" fmla="*/ 191 w 1077"/>
                <a:gd name="T77" fmla="*/ 19 h 421"/>
                <a:gd name="T78" fmla="*/ 179 w 1077"/>
                <a:gd name="T79" fmla="*/ 13 h 421"/>
                <a:gd name="T80" fmla="*/ 164 w 1077"/>
                <a:gd name="T81" fmla="*/ 8 h 421"/>
                <a:gd name="T82" fmla="*/ 145 w 1077"/>
                <a:gd name="T83" fmla="*/ 3 h 421"/>
                <a:gd name="T84" fmla="*/ 122 w 1077"/>
                <a:gd name="T85" fmla="*/ 0 h 421"/>
                <a:gd name="T86" fmla="*/ 116 w 1077"/>
                <a:gd name="T87" fmla="*/ 0 h 421"/>
                <a:gd name="T88" fmla="*/ 102 w 1077"/>
                <a:gd name="T89" fmla="*/ 0 h 421"/>
                <a:gd name="T90" fmla="*/ 83 w 1077"/>
                <a:gd name="T91" fmla="*/ 2 h 421"/>
                <a:gd name="T92" fmla="*/ 62 w 1077"/>
                <a:gd name="T93" fmla="*/ 6 h 421"/>
                <a:gd name="T94" fmla="*/ 41 w 1077"/>
                <a:gd name="T95" fmla="*/ 14 h 421"/>
                <a:gd name="T96" fmla="*/ 22 w 1077"/>
                <a:gd name="T97" fmla="*/ 26 h 421"/>
                <a:gd name="T98" fmla="*/ 7 w 1077"/>
                <a:gd name="T99" fmla="*/ 44 h 421"/>
                <a:gd name="T100" fmla="*/ 0 w 1077"/>
                <a:gd name="T101" fmla="*/ 67 h 42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77"/>
                <a:gd name="T154" fmla="*/ 0 h 421"/>
                <a:gd name="T155" fmla="*/ 1077 w 1077"/>
                <a:gd name="T156" fmla="*/ 421 h 42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77" h="421">
                  <a:moveTo>
                    <a:pt x="0" y="292"/>
                  </a:moveTo>
                  <a:lnTo>
                    <a:pt x="0" y="292"/>
                  </a:lnTo>
                  <a:lnTo>
                    <a:pt x="0" y="294"/>
                  </a:lnTo>
                  <a:lnTo>
                    <a:pt x="0" y="295"/>
                  </a:lnTo>
                  <a:lnTo>
                    <a:pt x="1" y="303"/>
                  </a:lnTo>
                  <a:lnTo>
                    <a:pt x="3" y="309"/>
                  </a:lnTo>
                  <a:lnTo>
                    <a:pt x="9" y="315"/>
                  </a:lnTo>
                  <a:lnTo>
                    <a:pt x="15" y="317"/>
                  </a:lnTo>
                  <a:lnTo>
                    <a:pt x="111" y="350"/>
                  </a:lnTo>
                  <a:lnTo>
                    <a:pt x="113" y="350"/>
                  </a:lnTo>
                  <a:lnTo>
                    <a:pt x="114" y="350"/>
                  </a:lnTo>
                  <a:lnTo>
                    <a:pt x="115" y="350"/>
                  </a:lnTo>
                  <a:lnTo>
                    <a:pt x="118" y="350"/>
                  </a:lnTo>
                  <a:lnTo>
                    <a:pt x="126" y="351"/>
                  </a:lnTo>
                  <a:lnTo>
                    <a:pt x="136" y="352"/>
                  </a:lnTo>
                  <a:lnTo>
                    <a:pt x="148" y="354"/>
                  </a:lnTo>
                  <a:lnTo>
                    <a:pt x="160" y="356"/>
                  </a:lnTo>
                  <a:lnTo>
                    <a:pt x="170" y="357"/>
                  </a:lnTo>
                  <a:lnTo>
                    <a:pt x="178" y="359"/>
                  </a:lnTo>
                  <a:lnTo>
                    <a:pt x="180" y="359"/>
                  </a:lnTo>
                  <a:lnTo>
                    <a:pt x="223" y="369"/>
                  </a:lnTo>
                  <a:lnTo>
                    <a:pt x="266" y="378"/>
                  </a:lnTo>
                  <a:lnTo>
                    <a:pt x="308" y="387"/>
                  </a:lnTo>
                  <a:lnTo>
                    <a:pt x="350" y="394"/>
                  </a:lnTo>
                  <a:lnTo>
                    <a:pt x="391" y="400"/>
                  </a:lnTo>
                  <a:lnTo>
                    <a:pt x="432" y="406"/>
                  </a:lnTo>
                  <a:lnTo>
                    <a:pt x="472" y="411"/>
                  </a:lnTo>
                  <a:lnTo>
                    <a:pt x="511" y="413"/>
                  </a:lnTo>
                  <a:lnTo>
                    <a:pt x="550" y="417"/>
                  </a:lnTo>
                  <a:lnTo>
                    <a:pt x="588" y="419"/>
                  </a:lnTo>
                  <a:lnTo>
                    <a:pt x="624" y="420"/>
                  </a:lnTo>
                  <a:lnTo>
                    <a:pt x="659" y="421"/>
                  </a:lnTo>
                  <a:lnTo>
                    <a:pt x="694" y="421"/>
                  </a:lnTo>
                  <a:lnTo>
                    <a:pt x="727" y="421"/>
                  </a:lnTo>
                  <a:lnTo>
                    <a:pt x="760" y="420"/>
                  </a:lnTo>
                  <a:lnTo>
                    <a:pt x="791" y="419"/>
                  </a:lnTo>
                  <a:lnTo>
                    <a:pt x="819" y="417"/>
                  </a:lnTo>
                  <a:lnTo>
                    <a:pt x="848" y="415"/>
                  </a:lnTo>
                  <a:lnTo>
                    <a:pt x="874" y="413"/>
                  </a:lnTo>
                  <a:lnTo>
                    <a:pt x="900" y="411"/>
                  </a:lnTo>
                  <a:lnTo>
                    <a:pt x="924" y="408"/>
                  </a:lnTo>
                  <a:lnTo>
                    <a:pt x="946" y="406"/>
                  </a:lnTo>
                  <a:lnTo>
                    <a:pt x="965" y="403"/>
                  </a:lnTo>
                  <a:lnTo>
                    <a:pt x="983" y="400"/>
                  </a:lnTo>
                  <a:lnTo>
                    <a:pt x="1000" y="398"/>
                  </a:lnTo>
                  <a:lnTo>
                    <a:pt x="1015" y="396"/>
                  </a:lnTo>
                  <a:lnTo>
                    <a:pt x="1028" y="394"/>
                  </a:lnTo>
                  <a:lnTo>
                    <a:pt x="1038" y="393"/>
                  </a:lnTo>
                  <a:lnTo>
                    <a:pt x="1046" y="391"/>
                  </a:lnTo>
                  <a:lnTo>
                    <a:pt x="1052" y="390"/>
                  </a:lnTo>
                  <a:lnTo>
                    <a:pt x="1056" y="389"/>
                  </a:lnTo>
                  <a:lnTo>
                    <a:pt x="1058" y="389"/>
                  </a:lnTo>
                  <a:lnTo>
                    <a:pt x="1065" y="385"/>
                  </a:lnTo>
                  <a:lnTo>
                    <a:pt x="1072" y="380"/>
                  </a:lnTo>
                  <a:lnTo>
                    <a:pt x="1076" y="373"/>
                  </a:lnTo>
                  <a:lnTo>
                    <a:pt x="1077" y="365"/>
                  </a:lnTo>
                  <a:lnTo>
                    <a:pt x="1077" y="364"/>
                  </a:lnTo>
                  <a:lnTo>
                    <a:pt x="1074" y="342"/>
                  </a:lnTo>
                  <a:lnTo>
                    <a:pt x="1068" y="316"/>
                  </a:lnTo>
                  <a:lnTo>
                    <a:pt x="1058" y="289"/>
                  </a:lnTo>
                  <a:lnTo>
                    <a:pt x="1043" y="261"/>
                  </a:lnTo>
                  <a:lnTo>
                    <a:pt x="1022" y="235"/>
                  </a:lnTo>
                  <a:lnTo>
                    <a:pt x="998" y="210"/>
                  </a:lnTo>
                  <a:lnTo>
                    <a:pt x="965" y="190"/>
                  </a:lnTo>
                  <a:lnTo>
                    <a:pt x="927" y="175"/>
                  </a:lnTo>
                  <a:lnTo>
                    <a:pt x="924" y="168"/>
                  </a:lnTo>
                  <a:lnTo>
                    <a:pt x="917" y="158"/>
                  </a:lnTo>
                  <a:lnTo>
                    <a:pt x="909" y="148"/>
                  </a:lnTo>
                  <a:lnTo>
                    <a:pt x="899" y="136"/>
                  </a:lnTo>
                  <a:lnTo>
                    <a:pt x="886" y="123"/>
                  </a:lnTo>
                  <a:lnTo>
                    <a:pt x="871" y="110"/>
                  </a:lnTo>
                  <a:lnTo>
                    <a:pt x="853" y="97"/>
                  </a:lnTo>
                  <a:lnTo>
                    <a:pt x="832" y="84"/>
                  </a:lnTo>
                  <a:lnTo>
                    <a:pt x="809" y="70"/>
                  </a:lnTo>
                  <a:lnTo>
                    <a:pt x="782" y="58"/>
                  </a:lnTo>
                  <a:lnTo>
                    <a:pt x="750" y="45"/>
                  </a:lnTo>
                  <a:lnTo>
                    <a:pt x="715" y="34"/>
                  </a:lnTo>
                  <a:lnTo>
                    <a:pt x="676" y="23"/>
                  </a:lnTo>
                  <a:lnTo>
                    <a:pt x="632" y="14"/>
                  </a:lnTo>
                  <a:lnTo>
                    <a:pt x="584" y="6"/>
                  </a:lnTo>
                  <a:lnTo>
                    <a:pt x="532" y="1"/>
                  </a:lnTo>
                  <a:lnTo>
                    <a:pt x="523" y="1"/>
                  </a:lnTo>
                  <a:lnTo>
                    <a:pt x="504" y="0"/>
                  </a:lnTo>
                  <a:lnTo>
                    <a:pt x="478" y="1"/>
                  </a:lnTo>
                  <a:lnTo>
                    <a:pt x="445" y="2"/>
                  </a:lnTo>
                  <a:lnTo>
                    <a:pt x="407" y="5"/>
                  </a:lnTo>
                  <a:lnTo>
                    <a:pt x="364" y="10"/>
                  </a:lnTo>
                  <a:lnTo>
                    <a:pt x="318" y="18"/>
                  </a:lnTo>
                  <a:lnTo>
                    <a:pt x="272" y="28"/>
                  </a:lnTo>
                  <a:lnTo>
                    <a:pt x="223" y="43"/>
                  </a:lnTo>
                  <a:lnTo>
                    <a:pt x="178" y="62"/>
                  </a:lnTo>
                  <a:lnTo>
                    <a:pt x="134" y="86"/>
                  </a:lnTo>
                  <a:lnTo>
                    <a:pt x="95" y="114"/>
                  </a:lnTo>
                  <a:lnTo>
                    <a:pt x="59" y="148"/>
                  </a:lnTo>
                  <a:lnTo>
                    <a:pt x="31" y="190"/>
                  </a:lnTo>
                  <a:lnTo>
                    <a:pt x="11" y="238"/>
                  </a:lnTo>
                  <a:lnTo>
                    <a:pt x="0" y="292"/>
                  </a:lnTo>
                  <a:close/>
                </a:path>
              </a:pathLst>
            </a:custGeom>
            <a:solidFill>
              <a:srgbClr val="000000"/>
            </a:solidFill>
            <a:ln w="9525">
              <a:noFill/>
              <a:round/>
              <a:headEnd/>
              <a:tailEnd/>
            </a:ln>
          </p:spPr>
          <p:txBody>
            <a:bodyPr/>
            <a:lstStyle/>
            <a:p>
              <a:pPr rtl="0"/>
              <a:endParaRPr lang="en-US" sz="3800"/>
            </a:p>
          </p:txBody>
        </p:sp>
        <p:sp>
          <p:nvSpPr>
            <p:cNvPr id="41874" name="Freeform 914"/>
            <p:cNvSpPr>
              <a:spLocks/>
            </p:cNvSpPr>
            <p:nvPr/>
          </p:nvSpPr>
          <p:spPr bwMode="auto">
            <a:xfrm>
              <a:off x="440" y="2510"/>
              <a:ext cx="224" cy="74"/>
            </a:xfrm>
            <a:custGeom>
              <a:avLst/>
              <a:gdLst>
                <a:gd name="T0" fmla="*/ 123 w 975"/>
                <a:gd name="T1" fmla="*/ 2 h 324"/>
                <a:gd name="T2" fmla="*/ 144 w 975"/>
                <a:gd name="T3" fmla="*/ 6 h 324"/>
                <a:gd name="T4" fmla="*/ 161 w 975"/>
                <a:gd name="T5" fmla="*/ 11 h 324"/>
                <a:gd name="T6" fmla="*/ 173 w 975"/>
                <a:gd name="T7" fmla="*/ 17 h 324"/>
                <a:gd name="T8" fmla="*/ 182 w 975"/>
                <a:gd name="T9" fmla="*/ 23 h 324"/>
                <a:gd name="T10" fmla="*/ 187 w 975"/>
                <a:gd name="T11" fmla="*/ 28 h 324"/>
                <a:gd name="T12" fmla="*/ 191 w 975"/>
                <a:gd name="T13" fmla="*/ 32 h 324"/>
                <a:gd name="T14" fmla="*/ 192 w 975"/>
                <a:gd name="T15" fmla="*/ 34 h 324"/>
                <a:gd name="T16" fmla="*/ 193 w 975"/>
                <a:gd name="T17" fmla="*/ 36 h 324"/>
                <a:gd name="T18" fmla="*/ 195 w 975"/>
                <a:gd name="T19" fmla="*/ 38 h 324"/>
                <a:gd name="T20" fmla="*/ 203 w 975"/>
                <a:gd name="T21" fmla="*/ 41 h 324"/>
                <a:gd name="T22" fmla="*/ 213 w 975"/>
                <a:gd name="T23" fmla="*/ 48 h 324"/>
                <a:gd name="T24" fmla="*/ 220 w 975"/>
                <a:gd name="T25" fmla="*/ 56 h 324"/>
                <a:gd name="T26" fmla="*/ 223 w 975"/>
                <a:gd name="T27" fmla="*/ 64 h 324"/>
                <a:gd name="T28" fmla="*/ 220 w 975"/>
                <a:gd name="T29" fmla="*/ 69 h 324"/>
                <a:gd name="T30" fmla="*/ 207 w 975"/>
                <a:gd name="T31" fmla="*/ 70 h 324"/>
                <a:gd name="T32" fmla="*/ 189 w 975"/>
                <a:gd name="T33" fmla="*/ 72 h 324"/>
                <a:gd name="T34" fmla="*/ 167 w 975"/>
                <a:gd name="T35" fmla="*/ 74 h 324"/>
                <a:gd name="T36" fmla="*/ 141 w 975"/>
                <a:gd name="T37" fmla="*/ 74 h 324"/>
                <a:gd name="T38" fmla="*/ 113 w 975"/>
                <a:gd name="T39" fmla="*/ 73 h 324"/>
                <a:gd name="T40" fmla="*/ 82 w 975"/>
                <a:gd name="T41" fmla="*/ 70 h 324"/>
                <a:gd name="T42" fmla="*/ 49 w 975"/>
                <a:gd name="T43" fmla="*/ 64 h 324"/>
                <a:gd name="T44" fmla="*/ 32 w 975"/>
                <a:gd name="T45" fmla="*/ 60 h 324"/>
                <a:gd name="T46" fmla="*/ 32 w 975"/>
                <a:gd name="T47" fmla="*/ 60 h 324"/>
                <a:gd name="T48" fmla="*/ 31 w 975"/>
                <a:gd name="T49" fmla="*/ 60 h 324"/>
                <a:gd name="T50" fmla="*/ 27 w 975"/>
                <a:gd name="T51" fmla="*/ 59 h 324"/>
                <a:gd name="T52" fmla="*/ 22 w 975"/>
                <a:gd name="T53" fmla="*/ 58 h 324"/>
                <a:gd name="T54" fmla="*/ 18 w 975"/>
                <a:gd name="T55" fmla="*/ 58 h 324"/>
                <a:gd name="T56" fmla="*/ 16 w 975"/>
                <a:gd name="T57" fmla="*/ 58 h 324"/>
                <a:gd name="T58" fmla="*/ 13 w 975"/>
                <a:gd name="T59" fmla="*/ 56 h 324"/>
                <a:gd name="T60" fmla="*/ 8 w 975"/>
                <a:gd name="T61" fmla="*/ 55 h 324"/>
                <a:gd name="T62" fmla="*/ 3 w 975"/>
                <a:gd name="T63" fmla="*/ 53 h 324"/>
                <a:gd name="T64" fmla="*/ 3 w 975"/>
                <a:gd name="T65" fmla="*/ 42 h 324"/>
                <a:gd name="T66" fmla="*/ 14 w 975"/>
                <a:gd name="T67" fmla="*/ 26 h 324"/>
                <a:gd name="T68" fmla="*/ 30 w 975"/>
                <a:gd name="T69" fmla="*/ 15 h 324"/>
                <a:gd name="T70" fmla="*/ 49 w 975"/>
                <a:gd name="T71" fmla="*/ 8 h 324"/>
                <a:gd name="T72" fmla="*/ 68 w 975"/>
                <a:gd name="T73" fmla="*/ 3 h 324"/>
                <a:gd name="T74" fmla="*/ 86 w 975"/>
                <a:gd name="T75" fmla="*/ 1 h 324"/>
                <a:gd name="T76" fmla="*/ 101 w 975"/>
                <a:gd name="T77" fmla="*/ 0 h 324"/>
                <a:gd name="T78" fmla="*/ 109 w 975"/>
                <a:gd name="T79" fmla="*/ 0 h 32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75"/>
                <a:gd name="T121" fmla="*/ 0 h 324"/>
                <a:gd name="T122" fmla="*/ 975 w 975"/>
                <a:gd name="T123" fmla="*/ 324 h 32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75" h="324">
                  <a:moveTo>
                    <a:pt x="479" y="0"/>
                  </a:moveTo>
                  <a:lnTo>
                    <a:pt x="534" y="7"/>
                  </a:lnTo>
                  <a:lnTo>
                    <a:pt x="583" y="15"/>
                  </a:lnTo>
                  <a:lnTo>
                    <a:pt x="626" y="25"/>
                  </a:lnTo>
                  <a:lnTo>
                    <a:pt x="665" y="35"/>
                  </a:lnTo>
                  <a:lnTo>
                    <a:pt x="699" y="47"/>
                  </a:lnTo>
                  <a:lnTo>
                    <a:pt x="728" y="60"/>
                  </a:lnTo>
                  <a:lnTo>
                    <a:pt x="752" y="73"/>
                  </a:lnTo>
                  <a:lnTo>
                    <a:pt x="773" y="86"/>
                  </a:lnTo>
                  <a:lnTo>
                    <a:pt x="792" y="99"/>
                  </a:lnTo>
                  <a:lnTo>
                    <a:pt x="805" y="112"/>
                  </a:lnTo>
                  <a:lnTo>
                    <a:pt x="816" y="122"/>
                  </a:lnTo>
                  <a:lnTo>
                    <a:pt x="824" y="133"/>
                  </a:lnTo>
                  <a:lnTo>
                    <a:pt x="831" y="141"/>
                  </a:lnTo>
                  <a:lnTo>
                    <a:pt x="834" y="147"/>
                  </a:lnTo>
                  <a:lnTo>
                    <a:pt x="837" y="151"/>
                  </a:lnTo>
                  <a:lnTo>
                    <a:pt x="837" y="152"/>
                  </a:lnTo>
                  <a:lnTo>
                    <a:pt x="840" y="158"/>
                  </a:lnTo>
                  <a:lnTo>
                    <a:pt x="844" y="163"/>
                  </a:lnTo>
                  <a:lnTo>
                    <a:pt x="849" y="167"/>
                  </a:lnTo>
                  <a:lnTo>
                    <a:pt x="855" y="168"/>
                  </a:lnTo>
                  <a:lnTo>
                    <a:pt x="885" y="178"/>
                  </a:lnTo>
                  <a:lnTo>
                    <a:pt x="910" y="191"/>
                  </a:lnTo>
                  <a:lnTo>
                    <a:pt x="929" y="208"/>
                  </a:lnTo>
                  <a:lnTo>
                    <a:pt x="945" y="227"/>
                  </a:lnTo>
                  <a:lnTo>
                    <a:pt x="957" y="246"/>
                  </a:lnTo>
                  <a:lnTo>
                    <a:pt x="966" y="264"/>
                  </a:lnTo>
                  <a:lnTo>
                    <a:pt x="971" y="281"/>
                  </a:lnTo>
                  <a:lnTo>
                    <a:pt x="975" y="297"/>
                  </a:lnTo>
                  <a:lnTo>
                    <a:pt x="956" y="301"/>
                  </a:lnTo>
                  <a:lnTo>
                    <a:pt x="931" y="305"/>
                  </a:lnTo>
                  <a:lnTo>
                    <a:pt x="900" y="308"/>
                  </a:lnTo>
                  <a:lnTo>
                    <a:pt x="863" y="312"/>
                  </a:lnTo>
                  <a:lnTo>
                    <a:pt x="821" y="316"/>
                  </a:lnTo>
                  <a:lnTo>
                    <a:pt x="776" y="320"/>
                  </a:lnTo>
                  <a:lnTo>
                    <a:pt x="726" y="323"/>
                  </a:lnTo>
                  <a:lnTo>
                    <a:pt x="672" y="324"/>
                  </a:lnTo>
                  <a:lnTo>
                    <a:pt x="615" y="324"/>
                  </a:lnTo>
                  <a:lnTo>
                    <a:pt x="553" y="323"/>
                  </a:lnTo>
                  <a:lnTo>
                    <a:pt x="491" y="319"/>
                  </a:lnTo>
                  <a:lnTo>
                    <a:pt x="425" y="314"/>
                  </a:lnTo>
                  <a:lnTo>
                    <a:pt x="356" y="306"/>
                  </a:lnTo>
                  <a:lnTo>
                    <a:pt x="285" y="294"/>
                  </a:lnTo>
                  <a:lnTo>
                    <a:pt x="214" y="280"/>
                  </a:lnTo>
                  <a:lnTo>
                    <a:pt x="141" y="263"/>
                  </a:lnTo>
                  <a:lnTo>
                    <a:pt x="140" y="263"/>
                  </a:lnTo>
                  <a:lnTo>
                    <a:pt x="140" y="262"/>
                  </a:lnTo>
                  <a:lnTo>
                    <a:pt x="138" y="262"/>
                  </a:lnTo>
                  <a:lnTo>
                    <a:pt x="137" y="262"/>
                  </a:lnTo>
                  <a:lnTo>
                    <a:pt x="134" y="262"/>
                  </a:lnTo>
                  <a:lnTo>
                    <a:pt x="128" y="260"/>
                  </a:lnTo>
                  <a:lnTo>
                    <a:pt x="119" y="259"/>
                  </a:lnTo>
                  <a:lnTo>
                    <a:pt x="107" y="258"/>
                  </a:lnTo>
                  <a:lnTo>
                    <a:pt x="97" y="256"/>
                  </a:lnTo>
                  <a:lnTo>
                    <a:pt x="86" y="255"/>
                  </a:lnTo>
                  <a:lnTo>
                    <a:pt x="78" y="255"/>
                  </a:lnTo>
                  <a:lnTo>
                    <a:pt x="74" y="254"/>
                  </a:lnTo>
                  <a:lnTo>
                    <a:pt x="71" y="253"/>
                  </a:lnTo>
                  <a:lnTo>
                    <a:pt x="65" y="251"/>
                  </a:lnTo>
                  <a:lnTo>
                    <a:pt x="56" y="247"/>
                  </a:lnTo>
                  <a:lnTo>
                    <a:pt x="46" y="245"/>
                  </a:lnTo>
                  <a:lnTo>
                    <a:pt x="34" y="241"/>
                  </a:lnTo>
                  <a:lnTo>
                    <a:pt x="22" y="237"/>
                  </a:lnTo>
                  <a:lnTo>
                    <a:pt x="11" y="233"/>
                  </a:lnTo>
                  <a:lnTo>
                    <a:pt x="0" y="229"/>
                  </a:lnTo>
                  <a:lnTo>
                    <a:pt x="13" y="186"/>
                  </a:lnTo>
                  <a:lnTo>
                    <a:pt x="34" y="148"/>
                  </a:lnTo>
                  <a:lnTo>
                    <a:pt x="61" y="116"/>
                  </a:lnTo>
                  <a:lnTo>
                    <a:pt x="95" y="89"/>
                  </a:lnTo>
                  <a:lnTo>
                    <a:pt x="132" y="67"/>
                  </a:lnTo>
                  <a:lnTo>
                    <a:pt x="172" y="47"/>
                  </a:lnTo>
                  <a:lnTo>
                    <a:pt x="214" y="33"/>
                  </a:lnTo>
                  <a:lnTo>
                    <a:pt x="255" y="21"/>
                  </a:lnTo>
                  <a:lnTo>
                    <a:pt x="298" y="13"/>
                  </a:lnTo>
                  <a:lnTo>
                    <a:pt x="339" y="7"/>
                  </a:lnTo>
                  <a:lnTo>
                    <a:pt x="375" y="3"/>
                  </a:lnTo>
                  <a:lnTo>
                    <a:pt x="409" y="1"/>
                  </a:lnTo>
                  <a:lnTo>
                    <a:pt x="438" y="0"/>
                  </a:lnTo>
                  <a:lnTo>
                    <a:pt x="460" y="0"/>
                  </a:lnTo>
                  <a:lnTo>
                    <a:pt x="474" y="0"/>
                  </a:lnTo>
                  <a:lnTo>
                    <a:pt x="479" y="0"/>
                  </a:lnTo>
                  <a:close/>
                </a:path>
              </a:pathLst>
            </a:custGeom>
            <a:solidFill>
              <a:srgbClr val="C0C0C0"/>
            </a:solidFill>
            <a:ln w="9525">
              <a:noFill/>
              <a:round/>
              <a:headEnd/>
              <a:tailEnd/>
            </a:ln>
          </p:spPr>
          <p:txBody>
            <a:bodyPr/>
            <a:lstStyle/>
            <a:p>
              <a:pPr rtl="0"/>
              <a:endParaRPr lang="en-US" sz="3800"/>
            </a:p>
          </p:txBody>
        </p:sp>
        <p:sp>
          <p:nvSpPr>
            <p:cNvPr id="41875" name="Freeform 915"/>
            <p:cNvSpPr>
              <a:spLocks/>
            </p:cNvSpPr>
            <p:nvPr/>
          </p:nvSpPr>
          <p:spPr bwMode="auto">
            <a:xfrm>
              <a:off x="494" y="2536"/>
              <a:ext cx="149" cy="32"/>
            </a:xfrm>
            <a:custGeom>
              <a:avLst/>
              <a:gdLst>
                <a:gd name="T0" fmla="*/ 3 w 653"/>
                <a:gd name="T1" fmla="*/ 22 h 143"/>
                <a:gd name="T2" fmla="*/ 1 w 653"/>
                <a:gd name="T3" fmla="*/ 24 h 143"/>
                <a:gd name="T4" fmla="*/ 0 w 653"/>
                <a:gd name="T5" fmla="*/ 26 h 143"/>
                <a:gd name="T6" fmla="*/ 0 w 653"/>
                <a:gd name="T7" fmla="*/ 28 h 143"/>
                <a:gd name="T8" fmla="*/ 1 w 653"/>
                <a:gd name="T9" fmla="*/ 30 h 143"/>
                <a:gd name="T10" fmla="*/ 2 w 653"/>
                <a:gd name="T11" fmla="*/ 31 h 143"/>
                <a:gd name="T12" fmla="*/ 4 w 653"/>
                <a:gd name="T13" fmla="*/ 32 h 143"/>
                <a:gd name="T14" fmla="*/ 6 w 653"/>
                <a:gd name="T15" fmla="*/ 32 h 143"/>
                <a:gd name="T16" fmla="*/ 8 w 653"/>
                <a:gd name="T17" fmla="*/ 32 h 143"/>
                <a:gd name="T18" fmla="*/ 18 w 653"/>
                <a:gd name="T19" fmla="*/ 26 h 143"/>
                <a:gd name="T20" fmla="*/ 28 w 653"/>
                <a:gd name="T21" fmla="*/ 22 h 143"/>
                <a:gd name="T22" fmla="*/ 38 w 653"/>
                <a:gd name="T23" fmla="*/ 19 h 143"/>
                <a:gd name="T24" fmla="*/ 49 w 653"/>
                <a:gd name="T25" fmla="*/ 16 h 143"/>
                <a:gd name="T26" fmla="*/ 60 w 653"/>
                <a:gd name="T27" fmla="*/ 14 h 143"/>
                <a:gd name="T28" fmla="*/ 71 w 653"/>
                <a:gd name="T29" fmla="*/ 13 h 143"/>
                <a:gd name="T30" fmla="*/ 82 w 653"/>
                <a:gd name="T31" fmla="*/ 11 h 143"/>
                <a:gd name="T32" fmla="*/ 93 w 653"/>
                <a:gd name="T33" fmla="*/ 11 h 143"/>
                <a:gd name="T34" fmla="*/ 103 w 653"/>
                <a:gd name="T35" fmla="*/ 11 h 143"/>
                <a:gd name="T36" fmla="*/ 112 w 653"/>
                <a:gd name="T37" fmla="*/ 11 h 143"/>
                <a:gd name="T38" fmla="*/ 121 w 653"/>
                <a:gd name="T39" fmla="*/ 11 h 143"/>
                <a:gd name="T40" fmla="*/ 128 w 653"/>
                <a:gd name="T41" fmla="*/ 11 h 143"/>
                <a:gd name="T42" fmla="*/ 134 w 653"/>
                <a:gd name="T43" fmla="*/ 12 h 143"/>
                <a:gd name="T44" fmla="*/ 139 w 653"/>
                <a:gd name="T45" fmla="*/ 12 h 143"/>
                <a:gd name="T46" fmla="*/ 141 w 653"/>
                <a:gd name="T47" fmla="*/ 13 h 143"/>
                <a:gd name="T48" fmla="*/ 143 w 653"/>
                <a:gd name="T49" fmla="*/ 13 h 143"/>
                <a:gd name="T50" fmla="*/ 145 w 653"/>
                <a:gd name="T51" fmla="*/ 13 h 143"/>
                <a:gd name="T52" fmla="*/ 147 w 653"/>
                <a:gd name="T53" fmla="*/ 12 h 143"/>
                <a:gd name="T54" fmla="*/ 148 w 653"/>
                <a:gd name="T55" fmla="*/ 10 h 143"/>
                <a:gd name="T56" fmla="*/ 149 w 653"/>
                <a:gd name="T57" fmla="*/ 8 h 143"/>
                <a:gd name="T58" fmla="*/ 149 w 653"/>
                <a:gd name="T59" fmla="*/ 6 h 143"/>
                <a:gd name="T60" fmla="*/ 148 w 653"/>
                <a:gd name="T61" fmla="*/ 4 h 143"/>
                <a:gd name="T62" fmla="*/ 146 w 653"/>
                <a:gd name="T63" fmla="*/ 3 h 143"/>
                <a:gd name="T64" fmla="*/ 144 w 653"/>
                <a:gd name="T65" fmla="*/ 2 h 143"/>
                <a:gd name="T66" fmla="*/ 143 w 653"/>
                <a:gd name="T67" fmla="*/ 2 h 143"/>
                <a:gd name="T68" fmla="*/ 139 w 653"/>
                <a:gd name="T69" fmla="*/ 2 h 143"/>
                <a:gd name="T70" fmla="*/ 134 w 653"/>
                <a:gd name="T71" fmla="*/ 1 h 143"/>
                <a:gd name="T72" fmla="*/ 128 w 653"/>
                <a:gd name="T73" fmla="*/ 1 h 143"/>
                <a:gd name="T74" fmla="*/ 120 w 653"/>
                <a:gd name="T75" fmla="*/ 0 h 143"/>
                <a:gd name="T76" fmla="*/ 111 w 653"/>
                <a:gd name="T77" fmla="*/ 0 h 143"/>
                <a:gd name="T78" fmla="*/ 102 w 653"/>
                <a:gd name="T79" fmla="*/ 0 h 143"/>
                <a:gd name="T80" fmla="*/ 91 w 653"/>
                <a:gd name="T81" fmla="*/ 0 h 143"/>
                <a:gd name="T82" fmla="*/ 80 w 653"/>
                <a:gd name="T83" fmla="*/ 1 h 143"/>
                <a:gd name="T84" fmla="*/ 69 w 653"/>
                <a:gd name="T85" fmla="*/ 2 h 143"/>
                <a:gd name="T86" fmla="*/ 57 w 653"/>
                <a:gd name="T87" fmla="*/ 4 h 143"/>
                <a:gd name="T88" fmla="*/ 46 w 653"/>
                <a:gd name="T89" fmla="*/ 6 h 143"/>
                <a:gd name="T90" fmla="*/ 34 w 653"/>
                <a:gd name="T91" fmla="*/ 9 h 143"/>
                <a:gd name="T92" fmla="*/ 23 w 653"/>
                <a:gd name="T93" fmla="*/ 13 h 143"/>
                <a:gd name="T94" fmla="*/ 13 w 653"/>
                <a:gd name="T95" fmla="*/ 17 h 143"/>
                <a:gd name="T96" fmla="*/ 3 w 653"/>
                <a:gd name="T97" fmla="*/ 22 h 14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53"/>
                <a:gd name="T148" fmla="*/ 0 h 143"/>
                <a:gd name="T149" fmla="*/ 653 w 653"/>
                <a:gd name="T150" fmla="*/ 143 h 14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53" h="143">
                  <a:moveTo>
                    <a:pt x="11" y="100"/>
                  </a:moveTo>
                  <a:lnTo>
                    <a:pt x="4" y="107"/>
                  </a:lnTo>
                  <a:lnTo>
                    <a:pt x="0" y="115"/>
                  </a:lnTo>
                  <a:lnTo>
                    <a:pt x="0" y="124"/>
                  </a:lnTo>
                  <a:lnTo>
                    <a:pt x="4" y="133"/>
                  </a:lnTo>
                  <a:lnTo>
                    <a:pt x="10" y="139"/>
                  </a:lnTo>
                  <a:lnTo>
                    <a:pt x="18" y="143"/>
                  </a:lnTo>
                  <a:lnTo>
                    <a:pt x="27" y="143"/>
                  </a:lnTo>
                  <a:lnTo>
                    <a:pt x="36" y="141"/>
                  </a:lnTo>
                  <a:lnTo>
                    <a:pt x="78" y="117"/>
                  </a:lnTo>
                  <a:lnTo>
                    <a:pt x="122" y="99"/>
                  </a:lnTo>
                  <a:lnTo>
                    <a:pt x="168" y="83"/>
                  </a:lnTo>
                  <a:lnTo>
                    <a:pt x="216" y="72"/>
                  </a:lnTo>
                  <a:lnTo>
                    <a:pt x="265" y="62"/>
                  </a:lnTo>
                  <a:lnTo>
                    <a:pt x="313" y="56"/>
                  </a:lnTo>
                  <a:lnTo>
                    <a:pt x="361" y="51"/>
                  </a:lnTo>
                  <a:lnTo>
                    <a:pt x="408" y="48"/>
                  </a:lnTo>
                  <a:lnTo>
                    <a:pt x="453" y="48"/>
                  </a:lnTo>
                  <a:lnTo>
                    <a:pt x="493" y="48"/>
                  </a:lnTo>
                  <a:lnTo>
                    <a:pt x="529" y="49"/>
                  </a:lnTo>
                  <a:lnTo>
                    <a:pt x="562" y="51"/>
                  </a:lnTo>
                  <a:lnTo>
                    <a:pt x="588" y="53"/>
                  </a:lnTo>
                  <a:lnTo>
                    <a:pt x="607" y="55"/>
                  </a:lnTo>
                  <a:lnTo>
                    <a:pt x="620" y="56"/>
                  </a:lnTo>
                  <a:lnTo>
                    <a:pt x="626" y="57"/>
                  </a:lnTo>
                  <a:lnTo>
                    <a:pt x="635" y="56"/>
                  </a:lnTo>
                  <a:lnTo>
                    <a:pt x="644" y="52"/>
                  </a:lnTo>
                  <a:lnTo>
                    <a:pt x="649" y="46"/>
                  </a:lnTo>
                  <a:lnTo>
                    <a:pt x="653" y="36"/>
                  </a:lnTo>
                  <a:lnTo>
                    <a:pt x="652" y="27"/>
                  </a:lnTo>
                  <a:lnTo>
                    <a:pt x="648" y="18"/>
                  </a:lnTo>
                  <a:lnTo>
                    <a:pt x="641" y="13"/>
                  </a:lnTo>
                  <a:lnTo>
                    <a:pt x="632" y="9"/>
                  </a:lnTo>
                  <a:lnTo>
                    <a:pt x="626" y="8"/>
                  </a:lnTo>
                  <a:lnTo>
                    <a:pt x="610" y="7"/>
                  </a:lnTo>
                  <a:lnTo>
                    <a:pt x="588" y="5"/>
                  </a:lnTo>
                  <a:lnTo>
                    <a:pt x="561" y="3"/>
                  </a:lnTo>
                  <a:lnTo>
                    <a:pt x="527" y="1"/>
                  </a:lnTo>
                  <a:lnTo>
                    <a:pt x="488" y="0"/>
                  </a:lnTo>
                  <a:lnTo>
                    <a:pt x="446" y="0"/>
                  </a:lnTo>
                  <a:lnTo>
                    <a:pt x="400" y="1"/>
                  </a:lnTo>
                  <a:lnTo>
                    <a:pt x="352" y="4"/>
                  </a:lnTo>
                  <a:lnTo>
                    <a:pt x="302" y="9"/>
                  </a:lnTo>
                  <a:lnTo>
                    <a:pt x="251" y="16"/>
                  </a:lnTo>
                  <a:lnTo>
                    <a:pt x="200" y="26"/>
                  </a:lnTo>
                  <a:lnTo>
                    <a:pt x="151" y="39"/>
                  </a:lnTo>
                  <a:lnTo>
                    <a:pt x="101" y="56"/>
                  </a:lnTo>
                  <a:lnTo>
                    <a:pt x="56" y="75"/>
                  </a:lnTo>
                  <a:lnTo>
                    <a:pt x="11" y="100"/>
                  </a:lnTo>
                  <a:close/>
                </a:path>
              </a:pathLst>
            </a:custGeom>
            <a:solidFill>
              <a:srgbClr val="000000"/>
            </a:solidFill>
            <a:ln w="9525">
              <a:noFill/>
              <a:round/>
              <a:headEnd/>
              <a:tailEnd/>
            </a:ln>
          </p:spPr>
          <p:txBody>
            <a:bodyPr/>
            <a:lstStyle/>
            <a:p>
              <a:pPr rtl="0"/>
              <a:endParaRPr lang="en-US" sz="3800"/>
            </a:p>
          </p:txBody>
        </p:sp>
        <p:sp>
          <p:nvSpPr>
            <p:cNvPr id="41876" name="Freeform 916"/>
            <p:cNvSpPr>
              <a:spLocks/>
            </p:cNvSpPr>
            <p:nvPr/>
          </p:nvSpPr>
          <p:spPr bwMode="auto">
            <a:xfrm>
              <a:off x="520" y="2500"/>
              <a:ext cx="68" cy="45"/>
            </a:xfrm>
            <a:custGeom>
              <a:avLst/>
              <a:gdLst>
                <a:gd name="T0" fmla="*/ 0 w 297"/>
                <a:gd name="T1" fmla="*/ 5 h 198"/>
                <a:gd name="T2" fmla="*/ 0 w 297"/>
                <a:gd name="T3" fmla="*/ 7 h 198"/>
                <a:gd name="T4" fmla="*/ 1 w 297"/>
                <a:gd name="T5" fmla="*/ 9 h 198"/>
                <a:gd name="T6" fmla="*/ 3 w 297"/>
                <a:gd name="T7" fmla="*/ 10 h 198"/>
                <a:gd name="T8" fmla="*/ 5 w 297"/>
                <a:gd name="T9" fmla="*/ 11 h 198"/>
                <a:gd name="T10" fmla="*/ 12 w 297"/>
                <a:gd name="T11" fmla="*/ 12 h 198"/>
                <a:gd name="T12" fmla="*/ 19 w 297"/>
                <a:gd name="T13" fmla="*/ 13 h 198"/>
                <a:gd name="T14" fmla="*/ 25 w 297"/>
                <a:gd name="T15" fmla="*/ 15 h 198"/>
                <a:gd name="T16" fmla="*/ 30 w 297"/>
                <a:gd name="T17" fmla="*/ 17 h 198"/>
                <a:gd name="T18" fmla="*/ 35 w 297"/>
                <a:gd name="T19" fmla="*/ 19 h 198"/>
                <a:gd name="T20" fmla="*/ 39 w 297"/>
                <a:gd name="T21" fmla="*/ 21 h 198"/>
                <a:gd name="T22" fmla="*/ 43 w 297"/>
                <a:gd name="T23" fmla="*/ 24 h 198"/>
                <a:gd name="T24" fmla="*/ 46 w 297"/>
                <a:gd name="T25" fmla="*/ 27 h 198"/>
                <a:gd name="T26" fmla="*/ 49 w 297"/>
                <a:gd name="T27" fmla="*/ 29 h 198"/>
                <a:gd name="T28" fmla="*/ 51 w 297"/>
                <a:gd name="T29" fmla="*/ 32 h 198"/>
                <a:gd name="T30" fmla="*/ 53 w 297"/>
                <a:gd name="T31" fmla="*/ 35 h 198"/>
                <a:gd name="T32" fmla="*/ 55 w 297"/>
                <a:gd name="T33" fmla="*/ 37 h 198"/>
                <a:gd name="T34" fmla="*/ 56 w 297"/>
                <a:gd name="T35" fmla="*/ 39 h 198"/>
                <a:gd name="T36" fmla="*/ 56 w 297"/>
                <a:gd name="T37" fmla="*/ 40 h 198"/>
                <a:gd name="T38" fmla="*/ 57 w 297"/>
                <a:gd name="T39" fmla="*/ 41 h 198"/>
                <a:gd name="T40" fmla="*/ 57 w 297"/>
                <a:gd name="T41" fmla="*/ 42 h 198"/>
                <a:gd name="T42" fmla="*/ 59 w 297"/>
                <a:gd name="T43" fmla="*/ 43 h 198"/>
                <a:gd name="T44" fmla="*/ 60 w 297"/>
                <a:gd name="T45" fmla="*/ 45 h 198"/>
                <a:gd name="T46" fmla="*/ 62 w 297"/>
                <a:gd name="T47" fmla="*/ 45 h 198"/>
                <a:gd name="T48" fmla="*/ 65 w 297"/>
                <a:gd name="T49" fmla="*/ 45 h 198"/>
                <a:gd name="T50" fmla="*/ 66 w 297"/>
                <a:gd name="T51" fmla="*/ 43 h 198"/>
                <a:gd name="T52" fmla="*/ 68 w 297"/>
                <a:gd name="T53" fmla="*/ 42 h 198"/>
                <a:gd name="T54" fmla="*/ 68 w 297"/>
                <a:gd name="T55" fmla="*/ 40 h 198"/>
                <a:gd name="T56" fmla="*/ 68 w 297"/>
                <a:gd name="T57" fmla="*/ 38 h 198"/>
                <a:gd name="T58" fmla="*/ 68 w 297"/>
                <a:gd name="T59" fmla="*/ 37 h 198"/>
                <a:gd name="T60" fmla="*/ 67 w 297"/>
                <a:gd name="T61" fmla="*/ 36 h 198"/>
                <a:gd name="T62" fmla="*/ 66 w 297"/>
                <a:gd name="T63" fmla="*/ 34 h 198"/>
                <a:gd name="T64" fmla="*/ 65 w 297"/>
                <a:gd name="T65" fmla="*/ 32 h 198"/>
                <a:gd name="T66" fmla="*/ 63 w 297"/>
                <a:gd name="T67" fmla="*/ 29 h 198"/>
                <a:gd name="T68" fmla="*/ 61 w 297"/>
                <a:gd name="T69" fmla="*/ 26 h 198"/>
                <a:gd name="T70" fmla="*/ 58 w 297"/>
                <a:gd name="T71" fmla="*/ 23 h 198"/>
                <a:gd name="T72" fmla="*/ 55 w 297"/>
                <a:gd name="T73" fmla="*/ 19 h 198"/>
                <a:gd name="T74" fmla="*/ 51 w 297"/>
                <a:gd name="T75" fmla="*/ 16 h 198"/>
                <a:gd name="T76" fmla="*/ 46 w 297"/>
                <a:gd name="T77" fmla="*/ 13 h 198"/>
                <a:gd name="T78" fmla="*/ 41 w 297"/>
                <a:gd name="T79" fmla="*/ 10 h 198"/>
                <a:gd name="T80" fmla="*/ 35 w 297"/>
                <a:gd name="T81" fmla="*/ 7 h 198"/>
                <a:gd name="T82" fmla="*/ 29 w 297"/>
                <a:gd name="T83" fmla="*/ 5 h 198"/>
                <a:gd name="T84" fmla="*/ 22 w 297"/>
                <a:gd name="T85" fmla="*/ 3 h 198"/>
                <a:gd name="T86" fmla="*/ 14 w 297"/>
                <a:gd name="T87" fmla="*/ 1 h 198"/>
                <a:gd name="T88" fmla="*/ 6 w 297"/>
                <a:gd name="T89" fmla="*/ 0 h 198"/>
                <a:gd name="T90" fmla="*/ 4 w 297"/>
                <a:gd name="T91" fmla="*/ 0 h 198"/>
                <a:gd name="T92" fmla="*/ 2 w 297"/>
                <a:gd name="T93" fmla="*/ 1 h 198"/>
                <a:gd name="T94" fmla="*/ 1 w 297"/>
                <a:gd name="T95" fmla="*/ 3 h 198"/>
                <a:gd name="T96" fmla="*/ 0 w 297"/>
                <a:gd name="T97" fmla="*/ 5 h 19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97"/>
                <a:gd name="T148" fmla="*/ 0 h 198"/>
                <a:gd name="T149" fmla="*/ 297 w 297"/>
                <a:gd name="T150" fmla="*/ 198 h 19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97" h="198">
                  <a:moveTo>
                    <a:pt x="0" y="22"/>
                  </a:moveTo>
                  <a:lnTo>
                    <a:pt x="2" y="31"/>
                  </a:lnTo>
                  <a:lnTo>
                    <a:pt x="6" y="39"/>
                  </a:lnTo>
                  <a:lnTo>
                    <a:pt x="13" y="46"/>
                  </a:lnTo>
                  <a:lnTo>
                    <a:pt x="23" y="48"/>
                  </a:lnTo>
                  <a:lnTo>
                    <a:pt x="54" y="51"/>
                  </a:lnTo>
                  <a:lnTo>
                    <a:pt x="82" y="56"/>
                  </a:lnTo>
                  <a:lnTo>
                    <a:pt x="108" y="64"/>
                  </a:lnTo>
                  <a:lnTo>
                    <a:pt x="132" y="73"/>
                  </a:lnTo>
                  <a:lnTo>
                    <a:pt x="153" y="82"/>
                  </a:lnTo>
                  <a:lnTo>
                    <a:pt x="172" y="94"/>
                  </a:lnTo>
                  <a:lnTo>
                    <a:pt x="188" y="106"/>
                  </a:lnTo>
                  <a:lnTo>
                    <a:pt x="202" y="117"/>
                  </a:lnTo>
                  <a:lnTo>
                    <a:pt x="214" y="129"/>
                  </a:lnTo>
                  <a:lnTo>
                    <a:pt x="224" y="141"/>
                  </a:lnTo>
                  <a:lnTo>
                    <a:pt x="232" y="152"/>
                  </a:lnTo>
                  <a:lnTo>
                    <a:pt x="239" y="162"/>
                  </a:lnTo>
                  <a:lnTo>
                    <a:pt x="244" y="171"/>
                  </a:lnTo>
                  <a:lnTo>
                    <a:pt x="246" y="177"/>
                  </a:lnTo>
                  <a:lnTo>
                    <a:pt x="249" y="181"/>
                  </a:lnTo>
                  <a:lnTo>
                    <a:pt x="250" y="184"/>
                  </a:lnTo>
                  <a:lnTo>
                    <a:pt x="256" y="191"/>
                  </a:lnTo>
                  <a:lnTo>
                    <a:pt x="263" y="197"/>
                  </a:lnTo>
                  <a:lnTo>
                    <a:pt x="272" y="198"/>
                  </a:lnTo>
                  <a:lnTo>
                    <a:pt x="282" y="197"/>
                  </a:lnTo>
                  <a:lnTo>
                    <a:pt x="289" y="191"/>
                  </a:lnTo>
                  <a:lnTo>
                    <a:pt x="295" y="185"/>
                  </a:lnTo>
                  <a:lnTo>
                    <a:pt x="297" y="176"/>
                  </a:lnTo>
                  <a:lnTo>
                    <a:pt x="296" y="167"/>
                  </a:lnTo>
                  <a:lnTo>
                    <a:pt x="295" y="164"/>
                  </a:lnTo>
                  <a:lnTo>
                    <a:pt x="292" y="158"/>
                  </a:lnTo>
                  <a:lnTo>
                    <a:pt x="288" y="150"/>
                  </a:lnTo>
                  <a:lnTo>
                    <a:pt x="282" y="139"/>
                  </a:lnTo>
                  <a:lnTo>
                    <a:pt x="274" y="128"/>
                  </a:lnTo>
                  <a:lnTo>
                    <a:pt x="265" y="115"/>
                  </a:lnTo>
                  <a:lnTo>
                    <a:pt x="253" y="100"/>
                  </a:lnTo>
                  <a:lnTo>
                    <a:pt x="239" y="85"/>
                  </a:lnTo>
                  <a:lnTo>
                    <a:pt x="222" y="71"/>
                  </a:lnTo>
                  <a:lnTo>
                    <a:pt x="202" y="56"/>
                  </a:lnTo>
                  <a:lnTo>
                    <a:pt x="180" y="43"/>
                  </a:lnTo>
                  <a:lnTo>
                    <a:pt x="155" y="30"/>
                  </a:lnTo>
                  <a:lnTo>
                    <a:pt x="128" y="20"/>
                  </a:lnTo>
                  <a:lnTo>
                    <a:pt x="97" y="11"/>
                  </a:lnTo>
                  <a:lnTo>
                    <a:pt x="63" y="4"/>
                  </a:lnTo>
                  <a:lnTo>
                    <a:pt x="25" y="0"/>
                  </a:lnTo>
                  <a:lnTo>
                    <a:pt x="16" y="2"/>
                  </a:lnTo>
                  <a:lnTo>
                    <a:pt x="8" y="5"/>
                  </a:lnTo>
                  <a:lnTo>
                    <a:pt x="3" y="13"/>
                  </a:lnTo>
                  <a:lnTo>
                    <a:pt x="0" y="22"/>
                  </a:lnTo>
                  <a:close/>
                </a:path>
              </a:pathLst>
            </a:custGeom>
            <a:solidFill>
              <a:srgbClr val="000000"/>
            </a:solidFill>
            <a:ln w="9525">
              <a:noFill/>
              <a:round/>
              <a:headEnd/>
              <a:tailEnd/>
            </a:ln>
          </p:spPr>
          <p:txBody>
            <a:bodyPr/>
            <a:lstStyle/>
            <a:p>
              <a:pPr rtl="0"/>
              <a:endParaRPr lang="en-US" sz="3800"/>
            </a:p>
          </p:txBody>
        </p:sp>
        <p:sp>
          <p:nvSpPr>
            <p:cNvPr id="41877" name="Freeform 917"/>
            <p:cNvSpPr>
              <a:spLocks/>
            </p:cNvSpPr>
            <p:nvPr/>
          </p:nvSpPr>
          <p:spPr bwMode="auto">
            <a:xfrm>
              <a:off x="604" y="2552"/>
              <a:ext cx="20" cy="40"/>
            </a:xfrm>
            <a:custGeom>
              <a:avLst/>
              <a:gdLst>
                <a:gd name="T0" fmla="*/ 2 w 90"/>
                <a:gd name="T1" fmla="*/ 1 h 173"/>
                <a:gd name="T2" fmla="*/ 1 w 90"/>
                <a:gd name="T3" fmla="*/ 3 h 173"/>
                <a:gd name="T4" fmla="*/ 0 w 90"/>
                <a:gd name="T5" fmla="*/ 5 h 173"/>
                <a:gd name="T6" fmla="*/ 0 w 90"/>
                <a:gd name="T7" fmla="*/ 7 h 173"/>
                <a:gd name="T8" fmla="*/ 1 w 90"/>
                <a:gd name="T9" fmla="*/ 9 h 173"/>
                <a:gd name="T10" fmla="*/ 3 w 90"/>
                <a:gd name="T11" fmla="*/ 13 h 173"/>
                <a:gd name="T12" fmla="*/ 5 w 90"/>
                <a:gd name="T13" fmla="*/ 17 h 173"/>
                <a:gd name="T14" fmla="*/ 7 w 90"/>
                <a:gd name="T15" fmla="*/ 22 h 173"/>
                <a:gd name="T16" fmla="*/ 8 w 90"/>
                <a:gd name="T17" fmla="*/ 25 h 173"/>
                <a:gd name="T18" fmla="*/ 9 w 90"/>
                <a:gd name="T19" fmla="*/ 29 h 173"/>
                <a:gd name="T20" fmla="*/ 9 w 90"/>
                <a:gd name="T21" fmla="*/ 32 h 173"/>
                <a:gd name="T22" fmla="*/ 10 w 90"/>
                <a:gd name="T23" fmla="*/ 34 h 173"/>
                <a:gd name="T24" fmla="*/ 10 w 90"/>
                <a:gd name="T25" fmla="*/ 35 h 173"/>
                <a:gd name="T26" fmla="*/ 10 w 90"/>
                <a:gd name="T27" fmla="*/ 37 h 173"/>
                <a:gd name="T28" fmla="*/ 11 w 90"/>
                <a:gd name="T29" fmla="*/ 39 h 173"/>
                <a:gd name="T30" fmla="*/ 13 w 90"/>
                <a:gd name="T31" fmla="*/ 40 h 173"/>
                <a:gd name="T32" fmla="*/ 15 w 90"/>
                <a:gd name="T33" fmla="*/ 40 h 173"/>
                <a:gd name="T34" fmla="*/ 18 w 90"/>
                <a:gd name="T35" fmla="*/ 40 h 173"/>
                <a:gd name="T36" fmla="*/ 19 w 90"/>
                <a:gd name="T37" fmla="*/ 38 h 173"/>
                <a:gd name="T38" fmla="*/ 20 w 90"/>
                <a:gd name="T39" fmla="*/ 36 h 173"/>
                <a:gd name="T40" fmla="*/ 20 w 90"/>
                <a:gd name="T41" fmla="*/ 34 h 173"/>
                <a:gd name="T42" fmla="*/ 20 w 90"/>
                <a:gd name="T43" fmla="*/ 33 h 173"/>
                <a:gd name="T44" fmla="*/ 20 w 90"/>
                <a:gd name="T45" fmla="*/ 31 h 173"/>
                <a:gd name="T46" fmla="*/ 19 w 90"/>
                <a:gd name="T47" fmla="*/ 27 h 173"/>
                <a:gd name="T48" fmla="*/ 18 w 90"/>
                <a:gd name="T49" fmla="*/ 22 h 173"/>
                <a:gd name="T50" fmla="*/ 17 w 90"/>
                <a:gd name="T51" fmla="*/ 17 h 173"/>
                <a:gd name="T52" fmla="*/ 15 w 90"/>
                <a:gd name="T53" fmla="*/ 12 h 173"/>
                <a:gd name="T54" fmla="*/ 12 w 90"/>
                <a:gd name="T55" fmla="*/ 7 h 173"/>
                <a:gd name="T56" fmla="*/ 10 w 90"/>
                <a:gd name="T57" fmla="*/ 2 h 173"/>
                <a:gd name="T58" fmla="*/ 8 w 90"/>
                <a:gd name="T59" fmla="*/ 1 h 173"/>
                <a:gd name="T60" fmla="*/ 6 w 90"/>
                <a:gd name="T61" fmla="*/ 0 h 173"/>
                <a:gd name="T62" fmla="*/ 4 w 90"/>
                <a:gd name="T63" fmla="*/ 0 h 173"/>
                <a:gd name="T64" fmla="*/ 2 w 90"/>
                <a:gd name="T65" fmla="*/ 1 h 1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0"/>
                <a:gd name="T100" fmla="*/ 0 h 173"/>
                <a:gd name="T101" fmla="*/ 90 w 90"/>
                <a:gd name="T102" fmla="*/ 173 h 1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0" h="173">
                  <a:moveTo>
                    <a:pt x="10" y="4"/>
                  </a:moveTo>
                  <a:lnTo>
                    <a:pt x="3" y="12"/>
                  </a:lnTo>
                  <a:lnTo>
                    <a:pt x="0" y="21"/>
                  </a:lnTo>
                  <a:lnTo>
                    <a:pt x="0" y="30"/>
                  </a:lnTo>
                  <a:lnTo>
                    <a:pt x="4" y="38"/>
                  </a:lnTo>
                  <a:lnTo>
                    <a:pt x="15" y="55"/>
                  </a:lnTo>
                  <a:lnTo>
                    <a:pt x="24" y="73"/>
                  </a:lnTo>
                  <a:lnTo>
                    <a:pt x="30" y="93"/>
                  </a:lnTo>
                  <a:lnTo>
                    <a:pt x="36" y="110"/>
                  </a:lnTo>
                  <a:lnTo>
                    <a:pt x="39" y="127"/>
                  </a:lnTo>
                  <a:lnTo>
                    <a:pt x="42" y="140"/>
                  </a:lnTo>
                  <a:lnTo>
                    <a:pt x="43" y="149"/>
                  </a:lnTo>
                  <a:lnTo>
                    <a:pt x="43" y="151"/>
                  </a:lnTo>
                  <a:lnTo>
                    <a:pt x="46" y="160"/>
                  </a:lnTo>
                  <a:lnTo>
                    <a:pt x="51" y="168"/>
                  </a:lnTo>
                  <a:lnTo>
                    <a:pt x="59" y="172"/>
                  </a:lnTo>
                  <a:lnTo>
                    <a:pt x="69" y="173"/>
                  </a:lnTo>
                  <a:lnTo>
                    <a:pt x="79" y="171"/>
                  </a:lnTo>
                  <a:lnTo>
                    <a:pt x="85" y="164"/>
                  </a:lnTo>
                  <a:lnTo>
                    <a:pt x="89" y="157"/>
                  </a:lnTo>
                  <a:lnTo>
                    <a:pt x="90" y="147"/>
                  </a:lnTo>
                  <a:lnTo>
                    <a:pt x="90" y="142"/>
                  </a:lnTo>
                  <a:lnTo>
                    <a:pt x="88" y="132"/>
                  </a:lnTo>
                  <a:lnTo>
                    <a:pt x="85" y="116"/>
                  </a:lnTo>
                  <a:lnTo>
                    <a:pt x="81" y="97"/>
                  </a:lnTo>
                  <a:lnTo>
                    <a:pt x="75" y="75"/>
                  </a:lnTo>
                  <a:lnTo>
                    <a:pt x="67" y="53"/>
                  </a:lnTo>
                  <a:lnTo>
                    <a:pt x="56" y="30"/>
                  </a:lnTo>
                  <a:lnTo>
                    <a:pt x="43" y="10"/>
                  </a:lnTo>
                  <a:lnTo>
                    <a:pt x="37" y="3"/>
                  </a:lnTo>
                  <a:lnTo>
                    <a:pt x="28" y="0"/>
                  </a:lnTo>
                  <a:lnTo>
                    <a:pt x="19" y="0"/>
                  </a:lnTo>
                  <a:lnTo>
                    <a:pt x="10" y="4"/>
                  </a:lnTo>
                  <a:close/>
                </a:path>
              </a:pathLst>
            </a:custGeom>
            <a:solidFill>
              <a:srgbClr val="000000"/>
            </a:solidFill>
            <a:ln w="9525">
              <a:noFill/>
              <a:round/>
              <a:headEnd/>
              <a:tailEnd/>
            </a:ln>
          </p:spPr>
          <p:txBody>
            <a:bodyPr/>
            <a:lstStyle/>
            <a:p>
              <a:pPr rtl="0"/>
              <a:endParaRPr lang="en-US" sz="3800"/>
            </a:p>
          </p:txBody>
        </p:sp>
        <p:sp>
          <p:nvSpPr>
            <p:cNvPr id="41878" name="Freeform 918"/>
            <p:cNvSpPr>
              <a:spLocks/>
            </p:cNvSpPr>
            <p:nvPr/>
          </p:nvSpPr>
          <p:spPr bwMode="auto">
            <a:xfrm>
              <a:off x="627" y="2552"/>
              <a:ext cx="18" cy="38"/>
            </a:xfrm>
            <a:custGeom>
              <a:avLst/>
              <a:gdLst>
                <a:gd name="T0" fmla="*/ 2 w 83"/>
                <a:gd name="T1" fmla="*/ 1 h 164"/>
                <a:gd name="T2" fmla="*/ 0 w 83"/>
                <a:gd name="T3" fmla="*/ 2 h 164"/>
                <a:gd name="T4" fmla="*/ 0 w 83"/>
                <a:gd name="T5" fmla="*/ 4 h 164"/>
                <a:gd name="T6" fmla="*/ 0 w 83"/>
                <a:gd name="T7" fmla="*/ 7 h 164"/>
                <a:gd name="T8" fmla="*/ 1 w 83"/>
                <a:gd name="T9" fmla="*/ 9 h 164"/>
                <a:gd name="T10" fmla="*/ 4 w 83"/>
                <a:gd name="T11" fmla="*/ 16 h 164"/>
                <a:gd name="T12" fmla="*/ 7 w 83"/>
                <a:gd name="T13" fmla="*/ 24 h 164"/>
                <a:gd name="T14" fmla="*/ 8 w 83"/>
                <a:gd name="T15" fmla="*/ 30 h 164"/>
                <a:gd name="T16" fmla="*/ 8 w 83"/>
                <a:gd name="T17" fmla="*/ 33 h 164"/>
                <a:gd name="T18" fmla="*/ 8 w 83"/>
                <a:gd name="T19" fmla="*/ 35 h 164"/>
                <a:gd name="T20" fmla="*/ 10 w 83"/>
                <a:gd name="T21" fmla="*/ 37 h 164"/>
                <a:gd name="T22" fmla="*/ 11 w 83"/>
                <a:gd name="T23" fmla="*/ 38 h 164"/>
                <a:gd name="T24" fmla="*/ 13 w 83"/>
                <a:gd name="T25" fmla="*/ 38 h 164"/>
                <a:gd name="T26" fmla="*/ 15 w 83"/>
                <a:gd name="T27" fmla="*/ 37 h 164"/>
                <a:gd name="T28" fmla="*/ 17 w 83"/>
                <a:gd name="T29" fmla="*/ 36 h 164"/>
                <a:gd name="T30" fmla="*/ 18 w 83"/>
                <a:gd name="T31" fmla="*/ 34 h 164"/>
                <a:gd name="T32" fmla="*/ 18 w 83"/>
                <a:gd name="T33" fmla="*/ 32 h 164"/>
                <a:gd name="T34" fmla="*/ 18 w 83"/>
                <a:gd name="T35" fmla="*/ 31 h 164"/>
                <a:gd name="T36" fmla="*/ 18 w 83"/>
                <a:gd name="T37" fmla="*/ 29 h 164"/>
                <a:gd name="T38" fmla="*/ 17 w 83"/>
                <a:gd name="T39" fmla="*/ 25 h 164"/>
                <a:gd name="T40" fmla="*/ 16 w 83"/>
                <a:gd name="T41" fmla="*/ 21 h 164"/>
                <a:gd name="T42" fmla="*/ 16 w 83"/>
                <a:gd name="T43" fmla="*/ 17 h 164"/>
                <a:gd name="T44" fmla="*/ 14 w 83"/>
                <a:gd name="T45" fmla="*/ 12 h 164"/>
                <a:gd name="T46" fmla="*/ 12 w 83"/>
                <a:gd name="T47" fmla="*/ 7 h 164"/>
                <a:gd name="T48" fmla="*/ 9 w 83"/>
                <a:gd name="T49" fmla="*/ 2 h 164"/>
                <a:gd name="T50" fmla="*/ 8 w 83"/>
                <a:gd name="T51" fmla="*/ 0 h 164"/>
                <a:gd name="T52" fmla="*/ 6 w 83"/>
                <a:gd name="T53" fmla="*/ 0 h 164"/>
                <a:gd name="T54" fmla="*/ 4 w 83"/>
                <a:gd name="T55" fmla="*/ 0 h 164"/>
                <a:gd name="T56" fmla="*/ 2 w 83"/>
                <a:gd name="T57" fmla="*/ 1 h 16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3"/>
                <a:gd name="T88" fmla="*/ 0 h 164"/>
                <a:gd name="T89" fmla="*/ 83 w 83"/>
                <a:gd name="T90" fmla="*/ 164 h 16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3" h="164">
                  <a:moveTo>
                    <a:pt x="9" y="4"/>
                  </a:moveTo>
                  <a:lnTo>
                    <a:pt x="2" y="10"/>
                  </a:lnTo>
                  <a:lnTo>
                    <a:pt x="0" y="19"/>
                  </a:lnTo>
                  <a:lnTo>
                    <a:pt x="0" y="29"/>
                  </a:lnTo>
                  <a:lnTo>
                    <a:pt x="4" y="38"/>
                  </a:lnTo>
                  <a:lnTo>
                    <a:pt x="20" y="70"/>
                  </a:lnTo>
                  <a:lnTo>
                    <a:pt x="31" y="104"/>
                  </a:lnTo>
                  <a:lnTo>
                    <a:pt x="35" y="130"/>
                  </a:lnTo>
                  <a:lnTo>
                    <a:pt x="36" y="142"/>
                  </a:lnTo>
                  <a:lnTo>
                    <a:pt x="39" y="151"/>
                  </a:lnTo>
                  <a:lnTo>
                    <a:pt x="44" y="159"/>
                  </a:lnTo>
                  <a:lnTo>
                    <a:pt x="50" y="162"/>
                  </a:lnTo>
                  <a:lnTo>
                    <a:pt x="60" y="164"/>
                  </a:lnTo>
                  <a:lnTo>
                    <a:pt x="70" y="161"/>
                  </a:lnTo>
                  <a:lnTo>
                    <a:pt x="78" y="156"/>
                  </a:lnTo>
                  <a:lnTo>
                    <a:pt x="82" y="148"/>
                  </a:lnTo>
                  <a:lnTo>
                    <a:pt x="83" y="139"/>
                  </a:lnTo>
                  <a:lnTo>
                    <a:pt x="83" y="135"/>
                  </a:lnTo>
                  <a:lnTo>
                    <a:pt x="82" y="125"/>
                  </a:lnTo>
                  <a:lnTo>
                    <a:pt x="80" y="110"/>
                  </a:lnTo>
                  <a:lnTo>
                    <a:pt x="76" y="92"/>
                  </a:lnTo>
                  <a:lnTo>
                    <a:pt x="73" y="73"/>
                  </a:lnTo>
                  <a:lnTo>
                    <a:pt x="65" y="51"/>
                  </a:lnTo>
                  <a:lnTo>
                    <a:pt x="56" y="30"/>
                  </a:lnTo>
                  <a:lnTo>
                    <a:pt x="43" y="9"/>
                  </a:lnTo>
                  <a:lnTo>
                    <a:pt x="35" y="2"/>
                  </a:lnTo>
                  <a:lnTo>
                    <a:pt x="26" y="0"/>
                  </a:lnTo>
                  <a:lnTo>
                    <a:pt x="17" y="0"/>
                  </a:lnTo>
                  <a:lnTo>
                    <a:pt x="9" y="4"/>
                  </a:lnTo>
                  <a:close/>
                </a:path>
              </a:pathLst>
            </a:custGeom>
            <a:solidFill>
              <a:srgbClr val="000000"/>
            </a:solidFill>
            <a:ln w="9525">
              <a:noFill/>
              <a:round/>
              <a:headEnd/>
              <a:tailEnd/>
            </a:ln>
          </p:spPr>
          <p:txBody>
            <a:bodyPr/>
            <a:lstStyle/>
            <a:p>
              <a:pPr rtl="0"/>
              <a:endParaRPr lang="en-US" sz="3800"/>
            </a:p>
          </p:txBody>
        </p:sp>
        <p:sp>
          <p:nvSpPr>
            <p:cNvPr id="41879" name="Freeform 919"/>
            <p:cNvSpPr>
              <a:spLocks/>
            </p:cNvSpPr>
            <p:nvPr/>
          </p:nvSpPr>
          <p:spPr bwMode="auto">
            <a:xfrm>
              <a:off x="338" y="2456"/>
              <a:ext cx="137" cy="91"/>
            </a:xfrm>
            <a:custGeom>
              <a:avLst/>
              <a:gdLst>
                <a:gd name="T0" fmla="*/ 6 w 600"/>
                <a:gd name="T1" fmla="*/ 8 h 394"/>
                <a:gd name="T2" fmla="*/ 4 w 600"/>
                <a:gd name="T3" fmla="*/ 10 h 394"/>
                <a:gd name="T4" fmla="*/ 0 w 600"/>
                <a:gd name="T5" fmla="*/ 42 h 394"/>
                <a:gd name="T6" fmla="*/ 0 w 600"/>
                <a:gd name="T7" fmla="*/ 42 h 394"/>
                <a:gd name="T8" fmla="*/ 0 w 600"/>
                <a:gd name="T9" fmla="*/ 43 h 394"/>
                <a:gd name="T10" fmla="*/ 0 w 600"/>
                <a:gd name="T11" fmla="*/ 45 h 394"/>
                <a:gd name="T12" fmla="*/ 2 w 600"/>
                <a:gd name="T13" fmla="*/ 47 h 394"/>
                <a:gd name="T14" fmla="*/ 3 w 600"/>
                <a:gd name="T15" fmla="*/ 48 h 394"/>
                <a:gd name="T16" fmla="*/ 5 w 600"/>
                <a:gd name="T17" fmla="*/ 48 h 394"/>
                <a:gd name="T18" fmla="*/ 5 w 600"/>
                <a:gd name="T19" fmla="*/ 48 h 394"/>
                <a:gd name="T20" fmla="*/ 4 w 600"/>
                <a:gd name="T21" fmla="*/ 48 h 394"/>
                <a:gd name="T22" fmla="*/ 2 w 600"/>
                <a:gd name="T23" fmla="*/ 50 h 394"/>
                <a:gd name="T24" fmla="*/ 1 w 600"/>
                <a:gd name="T25" fmla="*/ 53 h 394"/>
                <a:gd name="T26" fmla="*/ 1 w 600"/>
                <a:gd name="T27" fmla="*/ 54 h 394"/>
                <a:gd name="T28" fmla="*/ 1 w 600"/>
                <a:gd name="T29" fmla="*/ 55 h 394"/>
                <a:gd name="T30" fmla="*/ 8 w 600"/>
                <a:gd name="T31" fmla="*/ 77 h 394"/>
                <a:gd name="T32" fmla="*/ 10 w 600"/>
                <a:gd name="T33" fmla="*/ 79 h 394"/>
                <a:gd name="T34" fmla="*/ 12 w 600"/>
                <a:gd name="T35" fmla="*/ 80 h 394"/>
                <a:gd name="T36" fmla="*/ 15 w 600"/>
                <a:gd name="T37" fmla="*/ 79 h 394"/>
                <a:gd name="T38" fmla="*/ 17 w 600"/>
                <a:gd name="T39" fmla="*/ 78 h 394"/>
                <a:gd name="T40" fmla="*/ 23 w 600"/>
                <a:gd name="T41" fmla="*/ 75 h 394"/>
                <a:gd name="T42" fmla="*/ 33 w 600"/>
                <a:gd name="T43" fmla="*/ 71 h 394"/>
                <a:gd name="T44" fmla="*/ 47 w 600"/>
                <a:gd name="T45" fmla="*/ 67 h 394"/>
                <a:gd name="T46" fmla="*/ 62 w 600"/>
                <a:gd name="T47" fmla="*/ 64 h 394"/>
                <a:gd name="T48" fmla="*/ 79 w 600"/>
                <a:gd name="T49" fmla="*/ 65 h 394"/>
                <a:gd name="T50" fmla="*/ 95 w 600"/>
                <a:gd name="T51" fmla="*/ 70 h 394"/>
                <a:gd name="T52" fmla="*/ 111 w 600"/>
                <a:gd name="T53" fmla="*/ 81 h 394"/>
                <a:gd name="T54" fmla="*/ 119 w 600"/>
                <a:gd name="T55" fmla="*/ 89 h 394"/>
                <a:gd name="T56" fmla="*/ 121 w 600"/>
                <a:gd name="T57" fmla="*/ 91 h 394"/>
                <a:gd name="T58" fmla="*/ 123 w 600"/>
                <a:gd name="T59" fmla="*/ 91 h 394"/>
                <a:gd name="T60" fmla="*/ 126 w 600"/>
                <a:gd name="T61" fmla="*/ 91 h 394"/>
                <a:gd name="T62" fmla="*/ 128 w 600"/>
                <a:gd name="T63" fmla="*/ 91 h 394"/>
                <a:gd name="T64" fmla="*/ 131 w 600"/>
                <a:gd name="T65" fmla="*/ 89 h 394"/>
                <a:gd name="T66" fmla="*/ 135 w 600"/>
                <a:gd name="T67" fmla="*/ 85 h 394"/>
                <a:gd name="T68" fmla="*/ 137 w 600"/>
                <a:gd name="T69" fmla="*/ 75 h 394"/>
                <a:gd name="T70" fmla="*/ 137 w 600"/>
                <a:gd name="T71" fmla="*/ 68 h 394"/>
                <a:gd name="T72" fmla="*/ 137 w 600"/>
                <a:gd name="T73" fmla="*/ 68 h 394"/>
                <a:gd name="T74" fmla="*/ 136 w 600"/>
                <a:gd name="T75" fmla="*/ 66 h 394"/>
                <a:gd name="T76" fmla="*/ 131 w 600"/>
                <a:gd name="T77" fmla="*/ 54 h 394"/>
                <a:gd name="T78" fmla="*/ 121 w 600"/>
                <a:gd name="T79" fmla="*/ 36 h 394"/>
                <a:gd name="T80" fmla="*/ 103 w 600"/>
                <a:gd name="T81" fmla="*/ 19 h 394"/>
                <a:gd name="T82" fmla="*/ 87 w 600"/>
                <a:gd name="T83" fmla="*/ 8 h 394"/>
                <a:gd name="T84" fmla="*/ 78 w 600"/>
                <a:gd name="T85" fmla="*/ 5 h 394"/>
                <a:gd name="T86" fmla="*/ 69 w 600"/>
                <a:gd name="T87" fmla="*/ 2 h 394"/>
                <a:gd name="T88" fmla="*/ 58 w 600"/>
                <a:gd name="T89" fmla="*/ 1 h 394"/>
                <a:gd name="T90" fmla="*/ 48 w 600"/>
                <a:gd name="T91" fmla="*/ 0 h 394"/>
                <a:gd name="T92" fmla="*/ 37 w 600"/>
                <a:gd name="T93" fmla="*/ 1 h 394"/>
                <a:gd name="T94" fmla="*/ 25 w 600"/>
                <a:gd name="T95" fmla="*/ 2 h 394"/>
                <a:gd name="T96" fmla="*/ 13 w 600"/>
                <a:gd name="T97" fmla="*/ 5 h 39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00"/>
                <a:gd name="T148" fmla="*/ 0 h 394"/>
                <a:gd name="T149" fmla="*/ 600 w 600"/>
                <a:gd name="T150" fmla="*/ 394 h 39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00" h="394">
                  <a:moveTo>
                    <a:pt x="32" y="30"/>
                  </a:moveTo>
                  <a:lnTo>
                    <a:pt x="25" y="33"/>
                  </a:lnTo>
                  <a:lnTo>
                    <a:pt x="20" y="38"/>
                  </a:lnTo>
                  <a:lnTo>
                    <a:pt x="16" y="43"/>
                  </a:lnTo>
                  <a:lnTo>
                    <a:pt x="15" y="50"/>
                  </a:lnTo>
                  <a:lnTo>
                    <a:pt x="0" y="182"/>
                  </a:lnTo>
                  <a:lnTo>
                    <a:pt x="0" y="183"/>
                  </a:lnTo>
                  <a:lnTo>
                    <a:pt x="0" y="185"/>
                  </a:lnTo>
                  <a:lnTo>
                    <a:pt x="0" y="190"/>
                  </a:lnTo>
                  <a:lnTo>
                    <a:pt x="2" y="194"/>
                  </a:lnTo>
                  <a:lnTo>
                    <a:pt x="4" y="199"/>
                  </a:lnTo>
                  <a:lnTo>
                    <a:pt x="7" y="203"/>
                  </a:lnTo>
                  <a:lnTo>
                    <a:pt x="9" y="204"/>
                  </a:lnTo>
                  <a:lnTo>
                    <a:pt x="13" y="206"/>
                  </a:lnTo>
                  <a:lnTo>
                    <a:pt x="17" y="207"/>
                  </a:lnTo>
                  <a:lnTo>
                    <a:pt x="20" y="208"/>
                  </a:lnTo>
                  <a:lnTo>
                    <a:pt x="19" y="208"/>
                  </a:lnTo>
                  <a:lnTo>
                    <a:pt x="12" y="212"/>
                  </a:lnTo>
                  <a:lnTo>
                    <a:pt x="8" y="217"/>
                  </a:lnTo>
                  <a:lnTo>
                    <a:pt x="6" y="224"/>
                  </a:lnTo>
                  <a:lnTo>
                    <a:pt x="4" y="230"/>
                  </a:lnTo>
                  <a:lnTo>
                    <a:pt x="4" y="232"/>
                  </a:lnTo>
                  <a:lnTo>
                    <a:pt x="4" y="234"/>
                  </a:lnTo>
                  <a:lnTo>
                    <a:pt x="4" y="235"/>
                  </a:lnTo>
                  <a:lnTo>
                    <a:pt x="6" y="238"/>
                  </a:lnTo>
                  <a:lnTo>
                    <a:pt x="34" y="328"/>
                  </a:lnTo>
                  <a:lnTo>
                    <a:pt x="37" y="333"/>
                  </a:lnTo>
                  <a:lnTo>
                    <a:pt x="39" y="337"/>
                  </a:lnTo>
                  <a:lnTo>
                    <a:pt x="43" y="341"/>
                  </a:lnTo>
                  <a:lnTo>
                    <a:pt x="48" y="343"/>
                  </a:lnTo>
                  <a:lnTo>
                    <a:pt x="54" y="345"/>
                  </a:lnTo>
                  <a:lnTo>
                    <a:pt x="59" y="345"/>
                  </a:lnTo>
                  <a:lnTo>
                    <a:pt x="64" y="343"/>
                  </a:lnTo>
                  <a:lnTo>
                    <a:pt x="69" y="341"/>
                  </a:lnTo>
                  <a:lnTo>
                    <a:pt x="75" y="338"/>
                  </a:lnTo>
                  <a:lnTo>
                    <a:pt x="85" y="332"/>
                  </a:lnTo>
                  <a:lnTo>
                    <a:pt x="101" y="324"/>
                  </a:lnTo>
                  <a:lnTo>
                    <a:pt x="121" y="315"/>
                  </a:lnTo>
                  <a:lnTo>
                    <a:pt x="146" y="306"/>
                  </a:lnTo>
                  <a:lnTo>
                    <a:pt x="173" y="297"/>
                  </a:lnTo>
                  <a:lnTo>
                    <a:pt x="205" y="288"/>
                  </a:lnTo>
                  <a:lnTo>
                    <a:pt x="237" y="281"/>
                  </a:lnTo>
                  <a:lnTo>
                    <a:pt x="272" y="277"/>
                  </a:lnTo>
                  <a:lnTo>
                    <a:pt x="307" y="276"/>
                  </a:lnTo>
                  <a:lnTo>
                    <a:pt x="345" y="280"/>
                  </a:lnTo>
                  <a:lnTo>
                    <a:pt x="382" y="288"/>
                  </a:lnTo>
                  <a:lnTo>
                    <a:pt x="418" y="301"/>
                  </a:lnTo>
                  <a:lnTo>
                    <a:pt x="455" y="321"/>
                  </a:lnTo>
                  <a:lnTo>
                    <a:pt x="488" y="349"/>
                  </a:lnTo>
                  <a:lnTo>
                    <a:pt x="521" y="384"/>
                  </a:lnTo>
                  <a:lnTo>
                    <a:pt x="523" y="386"/>
                  </a:lnTo>
                  <a:lnTo>
                    <a:pt x="526" y="389"/>
                  </a:lnTo>
                  <a:lnTo>
                    <a:pt x="530" y="392"/>
                  </a:lnTo>
                  <a:lnTo>
                    <a:pt x="534" y="393"/>
                  </a:lnTo>
                  <a:lnTo>
                    <a:pt x="539" y="394"/>
                  </a:lnTo>
                  <a:lnTo>
                    <a:pt x="544" y="394"/>
                  </a:lnTo>
                  <a:lnTo>
                    <a:pt x="550" y="394"/>
                  </a:lnTo>
                  <a:lnTo>
                    <a:pt x="556" y="393"/>
                  </a:lnTo>
                  <a:lnTo>
                    <a:pt x="561" y="392"/>
                  </a:lnTo>
                  <a:lnTo>
                    <a:pt x="568" y="388"/>
                  </a:lnTo>
                  <a:lnTo>
                    <a:pt x="574" y="385"/>
                  </a:lnTo>
                  <a:lnTo>
                    <a:pt x="579" y="380"/>
                  </a:lnTo>
                  <a:lnTo>
                    <a:pt x="591" y="366"/>
                  </a:lnTo>
                  <a:lnTo>
                    <a:pt x="598" y="347"/>
                  </a:lnTo>
                  <a:lnTo>
                    <a:pt x="600" y="324"/>
                  </a:lnTo>
                  <a:lnTo>
                    <a:pt x="599" y="295"/>
                  </a:lnTo>
                  <a:lnTo>
                    <a:pt x="599" y="294"/>
                  </a:lnTo>
                  <a:lnTo>
                    <a:pt x="598" y="293"/>
                  </a:lnTo>
                  <a:lnTo>
                    <a:pt x="595" y="284"/>
                  </a:lnTo>
                  <a:lnTo>
                    <a:pt x="587" y="263"/>
                  </a:lnTo>
                  <a:lnTo>
                    <a:pt x="574" y="233"/>
                  </a:lnTo>
                  <a:lnTo>
                    <a:pt x="555" y="196"/>
                  </a:lnTo>
                  <a:lnTo>
                    <a:pt x="529" y="157"/>
                  </a:lnTo>
                  <a:lnTo>
                    <a:pt x="495" y="118"/>
                  </a:lnTo>
                  <a:lnTo>
                    <a:pt x="453" y="81"/>
                  </a:lnTo>
                  <a:lnTo>
                    <a:pt x="402" y="47"/>
                  </a:lnTo>
                  <a:lnTo>
                    <a:pt x="383" y="36"/>
                  </a:lnTo>
                  <a:lnTo>
                    <a:pt x="363" y="29"/>
                  </a:lnTo>
                  <a:lnTo>
                    <a:pt x="343" y="21"/>
                  </a:lnTo>
                  <a:lnTo>
                    <a:pt x="322" y="14"/>
                  </a:lnTo>
                  <a:lnTo>
                    <a:pt x="300" y="9"/>
                  </a:lnTo>
                  <a:lnTo>
                    <a:pt x="278" y="5"/>
                  </a:lnTo>
                  <a:lnTo>
                    <a:pt x="255" y="3"/>
                  </a:lnTo>
                  <a:lnTo>
                    <a:pt x="232" y="0"/>
                  </a:lnTo>
                  <a:lnTo>
                    <a:pt x="209" y="0"/>
                  </a:lnTo>
                  <a:lnTo>
                    <a:pt x="185" y="0"/>
                  </a:lnTo>
                  <a:lnTo>
                    <a:pt x="160" y="3"/>
                  </a:lnTo>
                  <a:lnTo>
                    <a:pt x="136" y="5"/>
                  </a:lnTo>
                  <a:lnTo>
                    <a:pt x="110" y="10"/>
                  </a:lnTo>
                  <a:lnTo>
                    <a:pt x="85" y="16"/>
                  </a:lnTo>
                  <a:lnTo>
                    <a:pt x="58" y="22"/>
                  </a:lnTo>
                  <a:lnTo>
                    <a:pt x="32" y="30"/>
                  </a:lnTo>
                  <a:close/>
                </a:path>
              </a:pathLst>
            </a:custGeom>
            <a:solidFill>
              <a:srgbClr val="000000"/>
            </a:solidFill>
            <a:ln w="9525">
              <a:noFill/>
              <a:round/>
              <a:headEnd/>
              <a:tailEnd/>
            </a:ln>
          </p:spPr>
          <p:txBody>
            <a:bodyPr/>
            <a:lstStyle/>
            <a:p>
              <a:pPr rtl="0"/>
              <a:endParaRPr lang="en-US" sz="3800"/>
            </a:p>
          </p:txBody>
        </p:sp>
        <p:sp>
          <p:nvSpPr>
            <p:cNvPr id="41880" name="Freeform 920"/>
            <p:cNvSpPr>
              <a:spLocks/>
            </p:cNvSpPr>
            <p:nvPr/>
          </p:nvSpPr>
          <p:spPr bwMode="auto">
            <a:xfrm>
              <a:off x="350" y="2467"/>
              <a:ext cx="114" cy="68"/>
            </a:xfrm>
            <a:custGeom>
              <a:avLst/>
              <a:gdLst>
                <a:gd name="T0" fmla="*/ 84 w 501"/>
                <a:gd name="T1" fmla="*/ 16 h 295"/>
                <a:gd name="T2" fmla="*/ 99 w 501"/>
                <a:gd name="T3" fmla="*/ 31 h 295"/>
                <a:gd name="T4" fmla="*/ 109 w 501"/>
                <a:gd name="T5" fmla="*/ 46 h 295"/>
                <a:gd name="T6" fmla="*/ 113 w 501"/>
                <a:gd name="T7" fmla="*/ 57 h 295"/>
                <a:gd name="T8" fmla="*/ 114 w 501"/>
                <a:gd name="T9" fmla="*/ 60 h 295"/>
                <a:gd name="T10" fmla="*/ 114 w 501"/>
                <a:gd name="T11" fmla="*/ 62 h 295"/>
                <a:gd name="T12" fmla="*/ 114 w 501"/>
                <a:gd name="T13" fmla="*/ 65 h 295"/>
                <a:gd name="T14" fmla="*/ 114 w 501"/>
                <a:gd name="T15" fmla="*/ 68 h 295"/>
                <a:gd name="T16" fmla="*/ 106 w 501"/>
                <a:gd name="T17" fmla="*/ 61 h 295"/>
                <a:gd name="T18" fmla="*/ 91 w 501"/>
                <a:gd name="T19" fmla="*/ 50 h 295"/>
                <a:gd name="T20" fmla="*/ 76 w 501"/>
                <a:gd name="T21" fmla="*/ 44 h 295"/>
                <a:gd name="T22" fmla="*/ 60 w 501"/>
                <a:gd name="T23" fmla="*/ 42 h 295"/>
                <a:gd name="T24" fmla="*/ 44 w 501"/>
                <a:gd name="T25" fmla="*/ 43 h 295"/>
                <a:gd name="T26" fmla="*/ 30 w 501"/>
                <a:gd name="T27" fmla="*/ 45 h 295"/>
                <a:gd name="T28" fmla="*/ 18 w 501"/>
                <a:gd name="T29" fmla="*/ 49 h 295"/>
                <a:gd name="T30" fmla="*/ 8 w 501"/>
                <a:gd name="T31" fmla="*/ 53 h 295"/>
                <a:gd name="T32" fmla="*/ 4 w 501"/>
                <a:gd name="T33" fmla="*/ 52 h 295"/>
                <a:gd name="T34" fmla="*/ 3 w 501"/>
                <a:gd name="T35" fmla="*/ 48 h 295"/>
                <a:gd name="T36" fmla="*/ 5 w 501"/>
                <a:gd name="T37" fmla="*/ 44 h 295"/>
                <a:gd name="T38" fmla="*/ 16 w 501"/>
                <a:gd name="T39" fmla="*/ 40 h 295"/>
                <a:gd name="T40" fmla="*/ 28 w 501"/>
                <a:gd name="T41" fmla="*/ 35 h 295"/>
                <a:gd name="T42" fmla="*/ 36 w 501"/>
                <a:gd name="T43" fmla="*/ 32 h 295"/>
                <a:gd name="T44" fmla="*/ 39 w 501"/>
                <a:gd name="T45" fmla="*/ 30 h 295"/>
                <a:gd name="T46" fmla="*/ 40 w 501"/>
                <a:gd name="T47" fmla="*/ 28 h 295"/>
                <a:gd name="T48" fmla="*/ 41 w 501"/>
                <a:gd name="T49" fmla="*/ 26 h 295"/>
                <a:gd name="T50" fmla="*/ 41 w 501"/>
                <a:gd name="T51" fmla="*/ 25 h 295"/>
                <a:gd name="T52" fmla="*/ 40 w 501"/>
                <a:gd name="T53" fmla="*/ 23 h 295"/>
                <a:gd name="T54" fmla="*/ 37 w 501"/>
                <a:gd name="T55" fmla="*/ 21 h 295"/>
                <a:gd name="T56" fmla="*/ 33 w 501"/>
                <a:gd name="T57" fmla="*/ 21 h 295"/>
                <a:gd name="T58" fmla="*/ 26 w 501"/>
                <a:gd name="T59" fmla="*/ 22 h 295"/>
                <a:gd name="T60" fmla="*/ 15 w 501"/>
                <a:gd name="T61" fmla="*/ 23 h 295"/>
                <a:gd name="T62" fmla="*/ 4 w 501"/>
                <a:gd name="T63" fmla="*/ 25 h 295"/>
                <a:gd name="T64" fmla="*/ 1 w 501"/>
                <a:gd name="T65" fmla="*/ 20 h 295"/>
                <a:gd name="T66" fmla="*/ 2 w 501"/>
                <a:gd name="T67" fmla="*/ 9 h 295"/>
                <a:gd name="T68" fmla="*/ 8 w 501"/>
                <a:gd name="T69" fmla="*/ 4 h 295"/>
                <a:gd name="T70" fmla="*/ 18 w 501"/>
                <a:gd name="T71" fmla="*/ 2 h 295"/>
                <a:gd name="T72" fmla="*/ 28 w 501"/>
                <a:gd name="T73" fmla="*/ 1 h 295"/>
                <a:gd name="T74" fmla="*/ 37 w 501"/>
                <a:gd name="T75" fmla="*/ 0 h 295"/>
                <a:gd name="T76" fmla="*/ 46 w 501"/>
                <a:gd name="T77" fmla="*/ 1 h 295"/>
                <a:gd name="T78" fmla="*/ 55 w 501"/>
                <a:gd name="T79" fmla="*/ 2 h 295"/>
                <a:gd name="T80" fmla="*/ 63 w 501"/>
                <a:gd name="T81" fmla="*/ 4 h 295"/>
                <a:gd name="T82" fmla="*/ 71 w 501"/>
                <a:gd name="T83" fmla="*/ 7 h 29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1"/>
                <a:gd name="T127" fmla="*/ 0 h 295"/>
                <a:gd name="T128" fmla="*/ 501 w 501"/>
                <a:gd name="T129" fmla="*/ 295 h 29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1" h="295">
                  <a:moveTo>
                    <a:pt x="328" y="41"/>
                  </a:moveTo>
                  <a:lnTo>
                    <a:pt x="371" y="69"/>
                  </a:lnTo>
                  <a:lnTo>
                    <a:pt x="407" y="102"/>
                  </a:lnTo>
                  <a:lnTo>
                    <a:pt x="437" y="135"/>
                  </a:lnTo>
                  <a:lnTo>
                    <a:pt x="461" y="169"/>
                  </a:lnTo>
                  <a:lnTo>
                    <a:pt x="478" y="201"/>
                  </a:lnTo>
                  <a:lnTo>
                    <a:pt x="489" y="227"/>
                  </a:lnTo>
                  <a:lnTo>
                    <a:pt x="497" y="246"/>
                  </a:lnTo>
                  <a:lnTo>
                    <a:pt x="500" y="255"/>
                  </a:lnTo>
                  <a:lnTo>
                    <a:pt x="501" y="260"/>
                  </a:lnTo>
                  <a:lnTo>
                    <a:pt x="501" y="264"/>
                  </a:lnTo>
                  <a:lnTo>
                    <a:pt x="501" y="269"/>
                  </a:lnTo>
                  <a:lnTo>
                    <a:pt x="501" y="273"/>
                  </a:lnTo>
                  <a:lnTo>
                    <a:pt x="501" y="282"/>
                  </a:lnTo>
                  <a:lnTo>
                    <a:pt x="500" y="288"/>
                  </a:lnTo>
                  <a:lnTo>
                    <a:pt x="499" y="293"/>
                  </a:lnTo>
                  <a:lnTo>
                    <a:pt x="497" y="295"/>
                  </a:lnTo>
                  <a:lnTo>
                    <a:pt x="466" y="263"/>
                  </a:lnTo>
                  <a:lnTo>
                    <a:pt x="433" y="238"/>
                  </a:lnTo>
                  <a:lnTo>
                    <a:pt x="401" y="217"/>
                  </a:lnTo>
                  <a:lnTo>
                    <a:pt x="366" y="202"/>
                  </a:lnTo>
                  <a:lnTo>
                    <a:pt x="332" y="191"/>
                  </a:lnTo>
                  <a:lnTo>
                    <a:pt x="297" y="185"/>
                  </a:lnTo>
                  <a:lnTo>
                    <a:pt x="262" y="182"/>
                  </a:lnTo>
                  <a:lnTo>
                    <a:pt x="228" y="182"/>
                  </a:lnTo>
                  <a:lnTo>
                    <a:pt x="195" y="185"/>
                  </a:lnTo>
                  <a:lnTo>
                    <a:pt x="163" y="190"/>
                  </a:lnTo>
                  <a:lnTo>
                    <a:pt x="133" y="197"/>
                  </a:lnTo>
                  <a:lnTo>
                    <a:pt x="106" y="204"/>
                  </a:lnTo>
                  <a:lnTo>
                    <a:pt x="79" y="214"/>
                  </a:lnTo>
                  <a:lnTo>
                    <a:pt x="56" y="223"/>
                  </a:lnTo>
                  <a:lnTo>
                    <a:pt x="37" y="230"/>
                  </a:lnTo>
                  <a:lnTo>
                    <a:pt x="20" y="238"/>
                  </a:lnTo>
                  <a:lnTo>
                    <a:pt x="16" y="227"/>
                  </a:lnTo>
                  <a:lnTo>
                    <a:pt x="13" y="217"/>
                  </a:lnTo>
                  <a:lnTo>
                    <a:pt x="11" y="207"/>
                  </a:lnTo>
                  <a:lnTo>
                    <a:pt x="7" y="197"/>
                  </a:lnTo>
                  <a:lnTo>
                    <a:pt x="22" y="190"/>
                  </a:lnTo>
                  <a:lnTo>
                    <a:pt x="44" y="181"/>
                  </a:lnTo>
                  <a:lnTo>
                    <a:pt x="70" y="172"/>
                  </a:lnTo>
                  <a:lnTo>
                    <a:pt x="98" y="161"/>
                  </a:lnTo>
                  <a:lnTo>
                    <a:pt x="122" y="151"/>
                  </a:lnTo>
                  <a:lnTo>
                    <a:pt x="145" y="143"/>
                  </a:lnTo>
                  <a:lnTo>
                    <a:pt x="159" y="138"/>
                  </a:lnTo>
                  <a:lnTo>
                    <a:pt x="164" y="135"/>
                  </a:lnTo>
                  <a:lnTo>
                    <a:pt x="171" y="132"/>
                  </a:lnTo>
                  <a:lnTo>
                    <a:pt x="174" y="126"/>
                  </a:lnTo>
                  <a:lnTo>
                    <a:pt x="177" y="120"/>
                  </a:lnTo>
                  <a:lnTo>
                    <a:pt x="178" y="113"/>
                  </a:lnTo>
                  <a:lnTo>
                    <a:pt x="178" y="112"/>
                  </a:lnTo>
                  <a:lnTo>
                    <a:pt x="178" y="109"/>
                  </a:lnTo>
                  <a:lnTo>
                    <a:pt x="178" y="108"/>
                  </a:lnTo>
                  <a:lnTo>
                    <a:pt x="178" y="107"/>
                  </a:lnTo>
                  <a:lnTo>
                    <a:pt x="174" y="99"/>
                  </a:lnTo>
                  <a:lnTo>
                    <a:pt x="168" y="93"/>
                  </a:lnTo>
                  <a:lnTo>
                    <a:pt x="161" y="89"/>
                  </a:lnTo>
                  <a:lnTo>
                    <a:pt x="152" y="89"/>
                  </a:lnTo>
                  <a:lnTo>
                    <a:pt x="147" y="90"/>
                  </a:lnTo>
                  <a:lnTo>
                    <a:pt x="134" y="91"/>
                  </a:lnTo>
                  <a:lnTo>
                    <a:pt x="115" y="94"/>
                  </a:lnTo>
                  <a:lnTo>
                    <a:pt x="92" y="96"/>
                  </a:lnTo>
                  <a:lnTo>
                    <a:pt x="66" y="100"/>
                  </a:lnTo>
                  <a:lnTo>
                    <a:pt x="42" y="104"/>
                  </a:lnTo>
                  <a:lnTo>
                    <a:pt x="18" y="107"/>
                  </a:lnTo>
                  <a:lnTo>
                    <a:pt x="0" y="109"/>
                  </a:lnTo>
                  <a:lnTo>
                    <a:pt x="3" y="86"/>
                  </a:lnTo>
                  <a:lnTo>
                    <a:pt x="5" y="63"/>
                  </a:lnTo>
                  <a:lnTo>
                    <a:pt x="8" y="41"/>
                  </a:lnTo>
                  <a:lnTo>
                    <a:pt x="9" y="24"/>
                  </a:lnTo>
                  <a:lnTo>
                    <a:pt x="33" y="17"/>
                  </a:lnTo>
                  <a:lnTo>
                    <a:pt x="55" y="12"/>
                  </a:lnTo>
                  <a:lnTo>
                    <a:pt x="78" y="8"/>
                  </a:lnTo>
                  <a:lnTo>
                    <a:pt x="99" y="4"/>
                  </a:lnTo>
                  <a:lnTo>
                    <a:pt x="121" y="3"/>
                  </a:lnTo>
                  <a:lnTo>
                    <a:pt x="142" y="0"/>
                  </a:lnTo>
                  <a:lnTo>
                    <a:pt x="163" y="0"/>
                  </a:lnTo>
                  <a:lnTo>
                    <a:pt x="182" y="0"/>
                  </a:lnTo>
                  <a:lnTo>
                    <a:pt x="203" y="3"/>
                  </a:lnTo>
                  <a:lnTo>
                    <a:pt x="221" y="5"/>
                  </a:lnTo>
                  <a:lnTo>
                    <a:pt x="241" y="8"/>
                  </a:lnTo>
                  <a:lnTo>
                    <a:pt x="259" y="13"/>
                  </a:lnTo>
                  <a:lnTo>
                    <a:pt x="277" y="18"/>
                  </a:lnTo>
                  <a:lnTo>
                    <a:pt x="294" y="25"/>
                  </a:lnTo>
                  <a:lnTo>
                    <a:pt x="311" y="31"/>
                  </a:lnTo>
                  <a:lnTo>
                    <a:pt x="328" y="41"/>
                  </a:lnTo>
                  <a:close/>
                </a:path>
              </a:pathLst>
            </a:custGeom>
            <a:solidFill>
              <a:srgbClr val="C0C0C0"/>
            </a:solidFill>
            <a:ln w="9525">
              <a:noFill/>
              <a:round/>
              <a:headEnd/>
              <a:tailEnd/>
            </a:ln>
          </p:spPr>
          <p:txBody>
            <a:bodyPr/>
            <a:lstStyle/>
            <a:p>
              <a:pPr rtl="0"/>
              <a:endParaRPr lang="en-US" sz="3800"/>
            </a:p>
          </p:txBody>
        </p:sp>
        <p:sp>
          <p:nvSpPr>
            <p:cNvPr id="41881" name="Freeform 921"/>
            <p:cNvSpPr>
              <a:spLocks/>
            </p:cNvSpPr>
            <p:nvPr/>
          </p:nvSpPr>
          <p:spPr bwMode="auto">
            <a:xfrm>
              <a:off x="570" y="2602"/>
              <a:ext cx="18" cy="22"/>
            </a:xfrm>
            <a:custGeom>
              <a:avLst/>
              <a:gdLst>
                <a:gd name="T0" fmla="*/ 7 w 78"/>
                <a:gd name="T1" fmla="*/ 0 h 96"/>
                <a:gd name="T2" fmla="*/ 6 w 78"/>
                <a:gd name="T3" fmla="*/ 1 h 96"/>
                <a:gd name="T4" fmla="*/ 5 w 78"/>
                <a:gd name="T5" fmla="*/ 2 h 96"/>
                <a:gd name="T6" fmla="*/ 5 w 78"/>
                <a:gd name="T7" fmla="*/ 3 h 96"/>
                <a:gd name="T8" fmla="*/ 4 w 78"/>
                <a:gd name="T9" fmla="*/ 4 h 96"/>
                <a:gd name="T10" fmla="*/ 4 w 78"/>
                <a:gd name="T11" fmla="*/ 4 h 96"/>
                <a:gd name="T12" fmla="*/ 5 w 78"/>
                <a:gd name="T13" fmla="*/ 5 h 96"/>
                <a:gd name="T14" fmla="*/ 5 w 78"/>
                <a:gd name="T15" fmla="*/ 5 h 96"/>
                <a:gd name="T16" fmla="*/ 5 w 78"/>
                <a:gd name="T17" fmla="*/ 6 h 96"/>
                <a:gd name="T18" fmla="*/ 5 w 78"/>
                <a:gd name="T19" fmla="*/ 6 h 96"/>
                <a:gd name="T20" fmla="*/ 6 w 78"/>
                <a:gd name="T21" fmla="*/ 8 h 96"/>
                <a:gd name="T22" fmla="*/ 6 w 78"/>
                <a:gd name="T23" fmla="*/ 10 h 96"/>
                <a:gd name="T24" fmla="*/ 7 w 78"/>
                <a:gd name="T25" fmla="*/ 12 h 96"/>
                <a:gd name="T26" fmla="*/ 6 w 78"/>
                <a:gd name="T27" fmla="*/ 13 h 96"/>
                <a:gd name="T28" fmla="*/ 4 w 78"/>
                <a:gd name="T29" fmla="*/ 13 h 96"/>
                <a:gd name="T30" fmla="*/ 3 w 78"/>
                <a:gd name="T31" fmla="*/ 14 h 96"/>
                <a:gd name="T32" fmla="*/ 3 w 78"/>
                <a:gd name="T33" fmla="*/ 14 h 96"/>
                <a:gd name="T34" fmla="*/ 2 w 78"/>
                <a:gd name="T35" fmla="*/ 14 h 96"/>
                <a:gd name="T36" fmla="*/ 1 w 78"/>
                <a:gd name="T37" fmla="*/ 15 h 96"/>
                <a:gd name="T38" fmla="*/ 0 w 78"/>
                <a:gd name="T39" fmla="*/ 17 h 96"/>
                <a:gd name="T40" fmla="*/ 0 w 78"/>
                <a:gd name="T41" fmla="*/ 18 h 96"/>
                <a:gd name="T42" fmla="*/ 0 w 78"/>
                <a:gd name="T43" fmla="*/ 18 h 96"/>
                <a:gd name="T44" fmla="*/ 0 w 78"/>
                <a:gd name="T45" fmla="*/ 18 h 96"/>
                <a:gd name="T46" fmla="*/ 0 w 78"/>
                <a:gd name="T47" fmla="*/ 19 h 96"/>
                <a:gd name="T48" fmla="*/ 0 w 78"/>
                <a:gd name="T49" fmla="*/ 19 h 96"/>
                <a:gd name="T50" fmla="*/ 1 w 78"/>
                <a:gd name="T51" fmla="*/ 21 h 96"/>
                <a:gd name="T52" fmla="*/ 2 w 78"/>
                <a:gd name="T53" fmla="*/ 22 h 96"/>
                <a:gd name="T54" fmla="*/ 4 w 78"/>
                <a:gd name="T55" fmla="*/ 22 h 96"/>
                <a:gd name="T56" fmla="*/ 6 w 78"/>
                <a:gd name="T57" fmla="*/ 22 h 96"/>
                <a:gd name="T58" fmla="*/ 15 w 78"/>
                <a:gd name="T59" fmla="*/ 19 h 96"/>
                <a:gd name="T60" fmla="*/ 16 w 78"/>
                <a:gd name="T61" fmla="*/ 18 h 96"/>
                <a:gd name="T62" fmla="*/ 16 w 78"/>
                <a:gd name="T63" fmla="*/ 18 h 96"/>
                <a:gd name="T64" fmla="*/ 17 w 78"/>
                <a:gd name="T65" fmla="*/ 18 h 96"/>
                <a:gd name="T66" fmla="*/ 18 w 78"/>
                <a:gd name="T67" fmla="*/ 17 h 96"/>
                <a:gd name="T68" fmla="*/ 18 w 78"/>
                <a:gd name="T69" fmla="*/ 16 h 96"/>
                <a:gd name="T70" fmla="*/ 18 w 78"/>
                <a:gd name="T71" fmla="*/ 15 h 96"/>
                <a:gd name="T72" fmla="*/ 18 w 78"/>
                <a:gd name="T73" fmla="*/ 14 h 96"/>
                <a:gd name="T74" fmla="*/ 18 w 78"/>
                <a:gd name="T75" fmla="*/ 13 h 96"/>
                <a:gd name="T76" fmla="*/ 13 w 78"/>
                <a:gd name="T77" fmla="*/ 2 h 96"/>
                <a:gd name="T78" fmla="*/ 12 w 78"/>
                <a:gd name="T79" fmla="*/ 1 h 96"/>
                <a:gd name="T80" fmla="*/ 10 w 78"/>
                <a:gd name="T81" fmla="*/ 0 h 96"/>
                <a:gd name="T82" fmla="*/ 9 w 78"/>
                <a:gd name="T83" fmla="*/ 0 h 96"/>
                <a:gd name="T84" fmla="*/ 7 w 78"/>
                <a:gd name="T85" fmla="*/ 0 h 9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8"/>
                <a:gd name="T130" fmla="*/ 0 h 96"/>
                <a:gd name="T131" fmla="*/ 78 w 78"/>
                <a:gd name="T132" fmla="*/ 96 h 9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8" h="96">
                  <a:moveTo>
                    <a:pt x="31" y="1"/>
                  </a:moveTo>
                  <a:lnTo>
                    <a:pt x="26" y="4"/>
                  </a:lnTo>
                  <a:lnTo>
                    <a:pt x="22" y="8"/>
                  </a:lnTo>
                  <a:lnTo>
                    <a:pt x="21" y="13"/>
                  </a:lnTo>
                  <a:lnTo>
                    <a:pt x="19" y="18"/>
                  </a:lnTo>
                  <a:lnTo>
                    <a:pt x="19" y="19"/>
                  </a:lnTo>
                  <a:lnTo>
                    <a:pt x="21" y="22"/>
                  </a:lnTo>
                  <a:lnTo>
                    <a:pt x="21" y="23"/>
                  </a:lnTo>
                  <a:lnTo>
                    <a:pt x="21" y="26"/>
                  </a:lnTo>
                  <a:lnTo>
                    <a:pt x="22" y="28"/>
                  </a:lnTo>
                  <a:lnTo>
                    <a:pt x="25" y="35"/>
                  </a:lnTo>
                  <a:lnTo>
                    <a:pt x="28" y="43"/>
                  </a:lnTo>
                  <a:lnTo>
                    <a:pt x="32" y="53"/>
                  </a:lnTo>
                  <a:lnTo>
                    <a:pt x="26" y="56"/>
                  </a:lnTo>
                  <a:lnTo>
                    <a:pt x="19" y="58"/>
                  </a:lnTo>
                  <a:lnTo>
                    <a:pt x="14" y="60"/>
                  </a:lnTo>
                  <a:lnTo>
                    <a:pt x="13" y="60"/>
                  </a:lnTo>
                  <a:lnTo>
                    <a:pt x="8" y="62"/>
                  </a:lnTo>
                  <a:lnTo>
                    <a:pt x="4" y="66"/>
                  </a:lnTo>
                  <a:lnTo>
                    <a:pt x="1" y="73"/>
                  </a:lnTo>
                  <a:lnTo>
                    <a:pt x="0" y="78"/>
                  </a:lnTo>
                  <a:lnTo>
                    <a:pt x="0" y="79"/>
                  </a:lnTo>
                  <a:lnTo>
                    <a:pt x="0" y="80"/>
                  </a:lnTo>
                  <a:lnTo>
                    <a:pt x="0" y="82"/>
                  </a:lnTo>
                  <a:lnTo>
                    <a:pt x="1" y="83"/>
                  </a:lnTo>
                  <a:lnTo>
                    <a:pt x="5" y="90"/>
                  </a:lnTo>
                  <a:lnTo>
                    <a:pt x="10" y="95"/>
                  </a:lnTo>
                  <a:lnTo>
                    <a:pt x="18" y="96"/>
                  </a:lnTo>
                  <a:lnTo>
                    <a:pt x="25" y="96"/>
                  </a:lnTo>
                  <a:lnTo>
                    <a:pt x="65" y="83"/>
                  </a:lnTo>
                  <a:lnTo>
                    <a:pt x="69" y="80"/>
                  </a:lnTo>
                  <a:lnTo>
                    <a:pt x="71" y="79"/>
                  </a:lnTo>
                  <a:lnTo>
                    <a:pt x="74" y="77"/>
                  </a:lnTo>
                  <a:lnTo>
                    <a:pt x="77" y="73"/>
                  </a:lnTo>
                  <a:lnTo>
                    <a:pt x="78" y="69"/>
                  </a:lnTo>
                  <a:lnTo>
                    <a:pt x="78" y="65"/>
                  </a:lnTo>
                  <a:lnTo>
                    <a:pt x="78" y="61"/>
                  </a:lnTo>
                  <a:lnTo>
                    <a:pt x="77" y="57"/>
                  </a:lnTo>
                  <a:lnTo>
                    <a:pt x="56" y="10"/>
                  </a:lnTo>
                  <a:lnTo>
                    <a:pt x="52" y="5"/>
                  </a:lnTo>
                  <a:lnTo>
                    <a:pt x="45" y="1"/>
                  </a:lnTo>
                  <a:lnTo>
                    <a:pt x="39" y="0"/>
                  </a:lnTo>
                  <a:lnTo>
                    <a:pt x="31" y="1"/>
                  </a:lnTo>
                  <a:close/>
                </a:path>
              </a:pathLst>
            </a:custGeom>
            <a:solidFill>
              <a:srgbClr val="000000"/>
            </a:solidFill>
            <a:ln w="9525">
              <a:noFill/>
              <a:round/>
              <a:headEnd/>
              <a:tailEnd/>
            </a:ln>
          </p:spPr>
          <p:txBody>
            <a:bodyPr/>
            <a:lstStyle/>
            <a:p>
              <a:pPr rtl="0"/>
              <a:endParaRPr lang="en-US" sz="3800"/>
            </a:p>
          </p:txBody>
        </p:sp>
        <p:sp>
          <p:nvSpPr>
            <p:cNvPr id="41882" name="Freeform 922"/>
            <p:cNvSpPr>
              <a:spLocks/>
            </p:cNvSpPr>
            <p:nvPr/>
          </p:nvSpPr>
          <p:spPr bwMode="auto">
            <a:xfrm>
              <a:off x="545" y="2598"/>
              <a:ext cx="8" cy="9"/>
            </a:xfrm>
            <a:custGeom>
              <a:avLst/>
              <a:gdLst>
                <a:gd name="T0" fmla="*/ 8 w 39"/>
                <a:gd name="T1" fmla="*/ 4 h 41"/>
                <a:gd name="T2" fmla="*/ 8 w 39"/>
                <a:gd name="T3" fmla="*/ 6 h 41"/>
                <a:gd name="T4" fmla="*/ 7 w 39"/>
                <a:gd name="T5" fmla="*/ 7 h 41"/>
                <a:gd name="T6" fmla="*/ 5 w 39"/>
                <a:gd name="T7" fmla="*/ 9 h 41"/>
                <a:gd name="T8" fmla="*/ 4 w 39"/>
                <a:gd name="T9" fmla="*/ 9 h 41"/>
                <a:gd name="T10" fmla="*/ 2 w 39"/>
                <a:gd name="T11" fmla="*/ 9 h 41"/>
                <a:gd name="T12" fmla="*/ 1 w 39"/>
                <a:gd name="T13" fmla="*/ 7 h 41"/>
                <a:gd name="T14" fmla="*/ 0 w 39"/>
                <a:gd name="T15" fmla="*/ 6 h 41"/>
                <a:gd name="T16" fmla="*/ 0 w 39"/>
                <a:gd name="T17" fmla="*/ 4 h 41"/>
                <a:gd name="T18" fmla="*/ 0 w 39"/>
                <a:gd name="T19" fmla="*/ 3 h 41"/>
                <a:gd name="T20" fmla="*/ 1 w 39"/>
                <a:gd name="T21" fmla="*/ 1 h 41"/>
                <a:gd name="T22" fmla="*/ 2 w 39"/>
                <a:gd name="T23" fmla="*/ 0 h 41"/>
                <a:gd name="T24" fmla="*/ 4 w 39"/>
                <a:gd name="T25" fmla="*/ 0 h 41"/>
                <a:gd name="T26" fmla="*/ 5 w 39"/>
                <a:gd name="T27" fmla="*/ 0 h 41"/>
                <a:gd name="T28" fmla="*/ 7 w 39"/>
                <a:gd name="T29" fmla="*/ 1 h 41"/>
                <a:gd name="T30" fmla="*/ 8 w 39"/>
                <a:gd name="T31" fmla="*/ 3 h 41"/>
                <a:gd name="T32" fmla="*/ 8 w 39"/>
                <a:gd name="T33" fmla="*/ 4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41"/>
                <a:gd name="T53" fmla="*/ 39 w 39"/>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41">
                  <a:moveTo>
                    <a:pt x="39" y="20"/>
                  </a:moveTo>
                  <a:lnTo>
                    <a:pt x="38" y="28"/>
                  </a:lnTo>
                  <a:lnTo>
                    <a:pt x="33" y="34"/>
                  </a:lnTo>
                  <a:lnTo>
                    <a:pt x="26" y="39"/>
                  </a:lnTo>
                  <a:lnTo>
                    <a:pt x="18" y="41"/>
                  </a:lnTo>
                  <a:lnTo>
                    <a:pt x="12" y="39"/>
                  </a:lnTo>
                  <a:lnTo>
                    <a:pt x="5" y="34"/>
                  </a:lnTo>
                  <a:lnTo>
                    <a:pt x="1" y="28"/>
                  </a:lnTo>
                  <a:lnTo>
                    <a:pt x="0" y="20"/>
                  </a:lnTo>
                  <a:lnTo>
                    <a:pt x="1" y="12"/>
                  </a:lnTo>
                  <a:lnTo>
                    <a:pt x="5" y="5"/>
                  </a:lnTo>
                  <a:lnTo>
                    <a:pt x="12" y="1"/>
                  </a:lnTo>
                  <a:lnTo>
                    <a:pt x="18" y="0"/>
                  </a:lnTo>
                  <a:lnTo>
                    <a:pt x="26" y="1"/>
                  </a:lnTo>
                  <a:lnTo>
                    <a:pt x="33" y="5"/>
                  </a:lnTo>
                  <a:lnTo>
                    <a:pt x="38" y="12"/>
                  </a:lnTo>
                  <a:lnTo>
                    <a:pt x="39" y="20"/>
                  </a:lnTo>
                  <a:close/>
                </a:path>
              </a:pathLst>
            </a:custGeom>
            <a:solidFill>
              <a:srgbClr val="000000"/>
            </a:solidFill>
            <a:ln w="9525">
              <a:noFill/>
              <a:round/>
              <a:headEnd/>
              <a:tailEnd/>
            </a:ln>
          </p:spPr>
          <p:txBody>
            <a:bodyPr/>
            <a:lstStyle/>
            <a:p>
              <a:pPr rtl="0"/>
              <a:endParaRPr lang="en-US" sz="3800"/>
            </a:p>
          </p:txBody>
        </p:sp>
        <p:sp>
          <p:nvSpPr>
            <p:cNvPr id="41883" name="Freeform 923"/>
            <p:cNvSpPr>
              <a:spLocks/>
            </p:cNvSpPr>
            <p:nvPr/>
          </p:nvSpPr>
          <p:spPr bwMode="auto">
            <a:xfrm>
              <a:off x="596" y="2596"/>
              <a:ext cx="9" cy="9"/>
            </a:xfrm>
            <a:custGeom>
              <a:avLst/>
              <a:gdLst>
                <a:gd name="T0" fmla="*/ 9 w 40"/>
                <a:gd name="T1" fmla="*/ 5 h 40"/>
                <a:gd name="T2" fmla="*/ 9 w 40"/>
                <a:gd name="T3" fmla="*/ 7 h 40"/>
                <a:gd name="T4" fmla="*/ 8 w 40"/>
                <a:gd name="T5" fmla="*/ 8 h 40"/>
                <a:gd name="T6" fmla="*/ 7 w 40"/>
                <a:gd name="T7" fmla="*/ 9 h 40"/>
                <a:gd name="T8" fmla="*/ 5 w 40"/>
                <a:gd name="T9" fmla="*/ 9 h 40"/>
                <a:gd name="T10" fmla="*/ 3 w 40"/>
                <a:gd name="T11" fmla="*/ 9 h 40"/>
                <a:gd name="T12" fmla="*/ 2 w 40"/>
                <a:gd name="T13" fmla="*/ 8 h 40"/>
                <a:gd name="T14" fmla="*/ 0 w 40"/>
                <a:gd name="T15" fmla="*/ 7 h 40"/>
                <a:gd name="T16" fmla="*/ 0 w 40"/>
                <a:gd name="T17" fmla="*/ 5 h 40"/>
                <a:gd name="T18" fmla="*/ 0 w 40"/>
                <a:gd name="T19" fmla="*/ 3 h 40"/>
                <a:gd name="T20" fmla="*/ 2 w 40"/>
                <a:gd name="T21" fmla="*/ 2 h 40"/>
                <a:gd name="T22" fmla="*/ 3 w 40"/>
                <a:gd name="T23" fmla="*/ 0 h 40"/>
                <a:gd name="T24" fmla="*/ 5 w 40"/>
                <a:gd name="T25" fmla="*/ 0 h 40"/>
                <a:gd name="T26" fmla="*/ 7 w 40"/>
                <a:gd name="T27" fmla="*/ 0 h 40"/>
                <a:gd name="T28" fmla="*/ 8 w 40"/>
                <a:gd name="T29" fmla="*/ 2 h 40"/>
                <a:gd name="T30" fmla="*/ 9 w 40"/>
                <a:gd name="T31" fmla="*/ 3 h 40"/>
                <a:gd name="T32" fmla="*/ 9 w 40"/>
                <a:gd name="T33" fmla="*/ 5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40"/>
                <a:gd name="T53" fmla="*/ 40 w 40"/>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40">
                  <a:moveTo>
                    <a:pt x="40" y="21"/>
                  </a:moveTo>
                  <a:lnTo>
                    <a:pt x="39" y="29"/>
                  </a:lnTo>
                  <a:lnTo>
                    <a:pt x="35" y="34"/>
                  </a:lnTo>
                  <a:lnTo>
                    <a:pt x="29" y="39"/>
                  </a:lnTo>
                  <a:lnTo>
                    <a:pt x="21" y="40"/>
                  </a:lnTo>
                  <a:lnTo>
                    <a:pt x="13" y="39"/>
                  </a:lnTo>
                  <a:lnTo>
                    <a:pt x="7" y="34"/>
                  </a:lnTo>
                  <a:lnTo>
                    <a:pt x="1" y="29"/>
                  </a:lnTo>
                  <a:lnTo>
                    <a:pt x="0" y="21"/>
                  </a:lnTo>
                  <a:lnTo>
                    <a:pt x="1" y="13"/>
                  </a:lnTo>
                  <a:lnTo>
                    <a:pt x="7" y="7"/>
                  </a:lnTo>
                  <a:lnTo>
                    <a:pt x="13" y="1"/>
                  </a:lnTo>
                  <a:lnTo>
                    <a:pt x="21" y="0"/>
                  </a:lnTo>
                  <a:lnTo>
                    <a:pt x="29" y="1"/>
                  </a:lnTo>
                  <a:lnTo>
                    <a:pt x="35" y="7"/>
                  </a:lnTo>
                  <a:lnTo>
                    <a:pt x="39" y="13"/>
                  </a:lnTo>
                  <a:lnTo>
                    <a:pt x="40" y="21"/>
                  </a:lnTo>
                  <a:close/>
                </a:path>
              </a:pathLst>
            </a:custGeom>
            <a:solidFill>
              <a:srgbClr val="000000"/>
            </a:solidFill>
            <a:ln w="9525">
              <a:noFill/>
              <a:round/>
              <a:headEnd/>
              <a:tailEnd/>
            </a:ln>
          </p:spPr>
          <p:txBody>
            <a:bodyPr/>
            <a:lstStyle/>
            <a:p>
              <a:pPr rtl="0"/>
              <a:endParaRPr lang="en-US" sz="3800"/>
            </a:p>
          </p:txBody>
        </p:sp>
        <p:sp>
          <p:nvSpPr>
            <p:cNvPr id="41884" name="Freeform 924"/>
            <p:cNvSpPr>
              <a:spLocks/>
            </p:cNvSpPr>
            <p:nvPr/>
          </p:nvSpPr>
          <p:spPr bwMode="auto">
            <a:xfrm>
              <a:off x="429" y="2630"/>
              <a:ext cx="86" cy="174"/>
            </a:xfrm>
            <a:custGeom>
              <a:avLst/>
              <a:gdLst>
                <a:gd name="T0" fmla="*/ 42 w 375"/>
                <a:gd name="T1" fmla="*/ 4 h 760"/>
                <a:gd name="T2" fmla="*/ 29 w 375"/>
                <a:gd name="T3" fmla="*/ 21 h 760"/>
                <a:gd name="T4" fmla="*/ 12 w 375"/>
                <a:gd name="T5" fmla="*/ 68 h 760"/>
                <a:gd name="T6" fmla="*/ 3 w 375"/>
                <a:gd name="T7" fmla="*/ 120 h 760"/>
                <a:gd name="T8" fmla="*/ 0 w 375"/>
                <a:gd name="T9" fmla="*/ 155 h 760"/>
                <a:gd name="T10" fmla="*/ 0 w 375"/>
                <a:gd name="T11" fmla="*/ 165 h 760"/>
                <a:gd name="T12" fmla="*/ 10 w 375"/>
                <a:gd name="T13" fmla="*/ 169 h 760"/>
                <a:gd name="T14" fmla="*/ 22 w 375"/>
                <a:gd name="T15" fmla="*/ 173 h 760"/>
                <a:gd name="T16" fmla="*/ 33 w 375"/>
                <a:gd name="T17" fmla="*/ 174 h 760"/>
                <a:gd name="T18" fmla="*/ 42 w 375"/>
                <a:gd name="T19" fmla="*/ 173 h 760"/>
                <a:gd name="T20" fmla="*/ 48 w 375"/>
                <a:gd name="T21" fmla="*/ 171 h 760"/>
                <a:gd name="T22" fmla="*/ 53 w 375"/>
                <a:gd name="T23" fmla="*/ 168 h 760"/>
                <a:gd name="T24" fmla="*/ 57 w 375"/>
                <a:gd name="T25" fmla="*/ 166 h 760"/>
                <a:gd name="T26" fmla="*/ 59 w 375"/>
                <a:gd name="T27" fmla="*/ 164 h 760"/>
                <a:gd name="T28" fmla="*/ 60 w 375"/>
                <a:gd name="T29" fmla="*/ 162 h 760"/>
                <a:gd name="T30" fmla="*/ 58 w 375"/>
                <a:gd name="T31" fmla="*/ 141 h 760"/>
                <a:gd name="T32" fmla="*/ 58 w 375"/>
                <a:gd name="T33" fmla="*/ 116 h 760"/>
                <a:gd name="T34" fmla="*/ 62 w 375"/>
                <a:gd name="T35" fmla="*/ 101 h 760"/>
                <a:gd name="T36" fmla="*/ 66 w 375"/>
                <a:gd name="T37" fmla="*/ 95 h 760"/>
                <a:gd name="T38" fmla="*/ 71 w 375"/>
                <a:gd name="T39" fmla="*/ 91 h 760"/>
                <a:gd name="T40" fmla="*/ 79 w 375"/>
                <a:gd name="T41" fmla="*/ 82 h 760"/>
                <a:gd name="T42" fmla="*/ 83 w 375"/>
                <a:gd name="T43" fmla="*/ 73 h 760"/>
                <a:gd name="T44" fmla="*/ 85 w 375"/>
                <a:gd name="T45" fmla="*/ 66 h 760"/>
                <a:gd name="T46" fmla="*/ 86 w 375"/>
                <a:gd name="T47" fmla="*/ 64 h 760"/>
                <a:gd name="T48" fmla="*/ 85 w 375"/>
                <a:gd name="T49" fmla="*/ 61 h 760"/>
                <a:gd name="T50" fmla="*/ 83 w 375"/>
                <a:gd name="T51" fmla="*/ 50 h 760"/>
                <a:gd name="T52" fmla="*/ 79 w 375"/>
                <a:gd name="T53" fmla="*/ 34 h 760"/>
                <a:gd name="T54" fmla="*/ 75 w 375"/>
                <a:gd name="T55" fmla="*/ 18 h 760"/>
                <a:gd name="T56" fmla="*/ 72 w 375"/>
                <a:gd name="T57" fmla="*/ 8 h 760"/>
                <a:gd name="T58" fmla="*/ 67 w 375"/>
                <a:gd name="T59" fmla="*/ 3 h 760"/>
                <a:gd name="T60" fmla="*/ 61 w 375"/>
                <a:gd name="T61" fmla="*/ 1 h 760"/>
                <a:gd name="T62" fmla="*/ 54 w 375"/>
                <a:gd name="T63" fmla="*/ 0 h 760"/>
                <a:gd name="T64" fmla="*/ 47 w 375"/>
                <a:gd name="T65" fmla="*/ 2 h 760"/>
                <a:gd name="T66" fmla="*/ 43 w 375"/>
                <a:gd name="T67" fmla="*/ 4 h 7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75"/>
                <a:gd name="T103" fmla="*/ 0 h 760"/>
                <a:gd name="T104" fmla="*/ 375 w 375"/>
                <a:gd name="T105" fmla="*/ 760 h 7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75" h="760">
                  <a:moveTo>
                    <a:pt x="185" y="17"/>
                  </a:moveTo>
                  <a:lnTo>
                    <a:pt x="182" y="18"/>
                  </a:lnTo>
                  <a:lnTo>
                    <a:pt x="180" y="19"/>
                  </a:lnTo>
                  <a:lnTo>
                    <a:pt x="125" y="92"/>
                  </a:lnTo>
                  <a:lnTo>
                    <a:pt x="82" y="189"/>
                  </a:lnTo>
                  <a:lnTo>
                    <a:pt x="51" y="299"/>
                  </a:lnTo>
                  <a:lnTo>
                    <a:pt x="28" y="414"/>
                  </a:lnTo>
                  <a:lnTo>
                    <a:pt x="13" y="522"/>
                  </a:lnTo>
                  <a:lnTo>
                    <a:pt x="5" y="613"/>
                  </a:lnTo>
                  <a:lnTo>
                    <a:pt x="2" y="678"/>
                  </a:lnTo>
                  <a:lnTo>
                    <a:pt x="0" y="708"/>
                  </a:lnTo>
                  <a:lnTo>
                    <a:pt x="0" y="719"/>
                  </a:lnTo>
                  <a:lnTo>
                    <a:pt x="12" y="726"/>
                  </a:lnTo>
                  <a:lnTo>
                    <a:pt x="43" y="739"/>
                  </a:lnTo>
                  <a:lnTo>
                    <a:pt x="72" y="748"/>
                  </a:lnTo>
                  <a:lnTo>
                    <a:pt x="98" y="754"/>
                  </a:lnTo>
                  <a:lnTo>
                    <a:pt x="121" y="758"/>
                  </a:lnTo>
                  <a:lnTo>
                    <a:pt x="143" y="760"/>
                  </a:lnTo>
                  <a:lnTo>
                    <a:pt x="164" y="758"/>
                  </a:lnTo>
                  <a:lnTo>
                    <a:pt x="181" y="756"/>
                  </a:lnTo>
                  <a:lnTo>
                    <a:pt x="198" y="750"/>
                  </a:lnTo>
                  <a:lnTo>
                    <a:pt x="211" y="747"/>
                  </a:lnTo>
                  <a:lnTo>
                    <a:pt x="223" y="740"/>
                  </a:lnTo>
                  <a:lnTo>
                    <a:pt x="233" y="734"/>
                  </a:lnTo>
                  <a:lnTo>
                    <a:pt x="242" y="728"/>
                  </a:lnTo>
                  <a:lnTo>
                    <a:pt x="249" y="723"/>
                  </a:lnTo>
                  <a:lnTo>
                    <a:pt x="253" y="719"/>
                  </a:lnTo>
                  <a:lnTo>
                    <a:pt x="257" y="715"/>
                  </a:lnTo>
                  <a:lnTo>
                    <a:pt x="258" y="714"/>
                  </a:lnTo>
                  <a:lnTo>
                    <a:pt x="263" y="706"/>
                  </a:lnTo>
                  <a:lnTo>
                    <a:pt x="262" y="698"/>
                  </a:lnTo>
                  <a:lnTo>
                    <a:pt x="253" y="618"/>
                  </a:lnTo>
                  <a:lnTo>
                    <a:pt x="251" y="554"/>
                  </a:lnTo>
                  <a:lnTo>
                    <a:pt x="255" y="505"/>
                  </a:lnTo>
                  <a:lnTo>
                    <a:pt x="262" y="467"/>
                  </a:lnTo>
                  <a:lnTo>
                    <a:pt x="271" y="442"/>
                  </a:lnTo>
                  <a:lnTo>
                    <a:pt x="280" y="425"/>
                  </a:lnTo>
                  <a:lnTo>
                    <a:pt x="287" y="417"/>
                  </a:lnTo>
                  <a:lnTo>
                    <a:pt x="289" y="415"/>
                  </a:lnTo>
                  <a:lnTo>
                    <a:pt x="310" y="399"/>
                  </a:lnTo>
                  <a:lnTo>
                    <a:pt x="327" y="380"/>
                  </a:lnTo>
                  <a:lnTo>
                    <a:pt x="343" y="359"/>
                  </a:lnTo>
                  <a:lnTo>
                    <a:pt x="353" y="338"/>
                  </a:lnTo>
                  <a:lnTo>
                    <a:pt x="362" y="319"/>
                  </a:lnTo>
                  <a:lnTo>
                    <a:pt x="369" y="302"/>
                  </a:lnTo>
                  <a:lnTo>
                    <a:pt x="372" y="290"/>
                  </a:lnTo>
                  <a:lnTo>
                    <a:pt x="374" y="285"/>
                  </a:lnTo>
                  <a:lnTo>
                    <a:pt x="375" y="281"/>
                  </a:lnTo>
                  <a:lnTo>
                    <a:pt x="374" y="277"/>
                  </a:lnTo>
                  <a:lnTo>
                    <a:pt x="372" y="268"/>
                  </a:lnTo>
                  <a:lnTo>
                    <a:pt x="367" y="248"/>
                  </a:lnTo>
                  <a:lnTo>
                    <a:pt x="362" y="220"/>
                  </a:lnTo>
                  <a:lnTo>
                    <a:pt x="354" y="185"/>
                  </a:lnTo>
                  <a:lnTo>
                    <a:pt x="345" y="148"/>
                  </a:lnTo>
                  <a:lnTo>
                    <a:pt x="337" y="112"/>
                  </a:lnTo>
                  <a:lnTo>
                    <a:pt x="328" y="78"/>
                  </a:lnTo>
                  <a:lnTo>
                    <a:pt x="319" y="49"/>
                  </a:lnTo>
                  <a:lnTo>
                    <a:pt x="313" y="35"/>
                  </a:lnTo>
                  <a:lnTo>
                    <a:pt x="305" y="23"/>
                  </a:lnTo>
                  <a:lnTo>
                    <a:pt x="294" y="13"/>
                  </a:lnTo>
                  <a:lnTo>
                    <a:pt x="281" y="6"/>
                  </a:lnTo>
                  <a:lnTo>
                    <a:pt x="266" y="3"/>
                  </a:lnTo>
                  <a:lnTo>
                    <a:pt x="250" y="0"/>
                  </a:lnTo>
                  <a:lnTo>
                    <a:pt x="234" y="1"/>
                  </a:lnTo>
                  <a:lnTo>
                    <a:pt x="220" y="4"/>
                  </a:lnTo>
                  <a:lnTo>
                    <a:pt x="207" y="8"/>
                  </a:lnTo>
                  <a:lnTo>
                    <a:pt x="197" y="12"/>
                  </a:lnTo>
                  <a:lnTo>
                    <a:pt x="189" y="16"/>
                  </a:lnTo>
                  <a:lnTo>
                    <a:pt x="185" y="17"/>
                  </a:lnTo>
                  <a:close/>
                </a:path>
              </a:pathLst>
            </a:custGeom>
            <a:solidFill>
              <a:srgbClr val="000000"/>
            </a:solidFill>
            <a:ln w="9525">
              <a:noFill/>
              <a:round/>
              <a:headEnd/>
              <a:tailEnd/>
            </a:ln>
          </p:spPr>
          <p:txBody>
            <a:bodyPr/>
            <a:lstStyle/>
            <a:p>
              <a:pPr rtl="0"/>
              <a:endParaRPr lang="en-US" sz="3800"/>
            </a:p>
          </p:txBody>
        </p:sp>
        <p:sp>
          <p:nvSpPr>
            <p:cNvPr id="41885" name="Freeform 925"/>
            <p:cNvSpPr>
              <a:spLocks/>
            </p:cNvSpPr>
            <p:nvPr/>
          </p:nvSpPr>
          <p:spPr bwMode="auto">
            <a:xfrm>
              <a:off x="438" y="2639"/>
              <a:ext cx="67" cy="156"/>
            </a:xfrm>
            <a:custGeom>
              <a:avLst/>
              <a:gdLst>
                <a:gd name="T0" fmla="*/ 52 w 292"/>
                <a:gd name="T1" fmla="*/ 1 h 679"/>
                <a:gd name="T2" fmla="*/ 53 w 292"/>
                <a:gd name="T3" fmla="*/ 1 h 679"/>
                <a:gd name="T4" fmla="*/ 53 w 292"/>
                <a:gd name="T5" fmla="*/ 2 h 679"/>
                <a:gd name="T6" fmla="*/ 54 w 292"/>
                <a:gd name="T7" fmla="*/ 3 h 679"/>
                <a:gd name="T8" fmla="*/ 55 w 292"/>
                <a:gd name="T9" fmla="*/ 5 h 679"/>
                <a:gd name="T10" fmla="*/ 57 w 292"/>
                <a:gd name="T11" fmla="*/ 11 h 679"/>
                <a:gd name="T12" fmla="*/ 59 w 292"/>
                <a:gd name="T13" fmla="*/ 18 h 679"/>
                <a:gd name="T14" fmla="*/ 61 w 292"/>
                <a:gd name="T15" fmla="*/ 26 h 679"/>
                <a:gd name="T16" fmla="*/ 63 w 292"/>
                <a:gd name="T17" fmla="*/ 33 h 679"/>
                <a:gd name="T18" fmla="*/ 64 w 292"/>
                <a:gd name="T19" fmla="*/ 40 h 679"/>
                <a:gd name="T20" fmla="*/ 66 w 292"/>
                <a:gd name="T21" fmla="*/ 47 h 679"/>
                <a:gd name="T22" fmla="*/ 67 w 292"/>
                <a:gd name="T23" fmla="*/ 52 h 679"/>
                <a:gd name="T24" fmla="*/ 67 w 292"/>
                <a:gd name="T25" fmla="*/ 55 h 679"/>
                <a:gd name="T26" fmla="*/ 67 w 292"/>
                <a:gd name="T27" fmla="*/ 57 h 679"/>
                <a:gd name="T28" fmla="*/ 66 w 292"/>
                <a:gd name="T29" fmla="*/ 60 h 679"/>
                <a:gd name="T30" fmla="*/ 64 w 292"/>
                <a:gd name="T31" fmla="*/ 62 h 679"/>
                <a:gd name="T32" fmla="*/ 63 w 292"/>
                <a:gd name="T33" fmla="*/ 66 h 679"/>
                <a:gd name="T34" fmla="*/ 61 w 292"/>
                <a:gd name="T35" fmla="*/ 69 h 679"/>
                <a:gd name="T36" fmla="*/ 58 w 292"/>
                <a:gd name="T37" fmla="*/ 73 h 679"/>
                <a:gd name="T38" fmla="*/ 56 w 292"/>
                <a:gd name="T39" fmla="*/ 76 h 679"/>
                <a:gd name="T40" fmla="*/ 52 w 292"/>
                <a:gd name="T41" fmla="*/ 78 h 679"/>
                <a:gd name="T42" fmla="*/ 51 w 292"/>
                <a:gd name="T43" fmla="*/ 79 h 679"/>
                <a:gd name="T44" fmla="*/ 50 w 292"/>
                <a:gd name="T45" fmla="*/ 81 h 679"/>
                <a:gd name="T46" fmla="*/ 47 w 292"/>
                <a:gd name="T47" fmla="*/ 83 h 679"/>
                <a:gd name="T48" fmla="*/ 45 w 292"/>
                <a:gd name="T49" fmla="*/ 87 h 679"/>
                <a:gd name="T50" fmla="*/ 43 w 292"/>
                <a:gd name="T51" fmla="*/ 93 h 679"/>
                <a:gd name="T52" fmla="*/ 41 w 292"/>
                <a:gd name="T53" fmla="*/ 100 h 679"/>
                <a:gd name="T54" fmla="*/ 40 w 292"/>
                <a:gd name="T55" fmla="*/ 110 h 679"/>
                <a:gd name="T56" fmla="*/ 39 w 292"/>
                <a:gd name="T57" fmla="*/ 122 h 679"/>
                <a:gd name="T58" fmla="*/ 39 w 292"/>
                <a:gd name="T59" fmla="*/ 128 h 679"/>
                <a:gd name="T60" fmla="*/ 40 w 292"/>
                <a:gd name="T61" fmla="*/ 135 h 679"/>
                <a:gd name="T62" fmla="*/ 41 w 292"/>
                <a:gd name="T63" fmla="*/ 142 h 679"/>
                <a:gd name="T64" fmla="*/ 41 w 292"/>
                <a:gd name="T65" fmla="*/ 150 h 679"/>
                <a:gd name="T66" fmla="*/ 40 w 292"/>
                <a:gd name="T67" fmla="*/ 152 h 679"/>
                <a:gd name="T68" fmla="*/ 37 w 292"/>
                <a:gd name="T69" fmla="*/ 153 h 679"/>
                <a:gd name="T70" fmla="*/ 33 w 292"/>
                <a:gd name="T71" fmla="*/ 155 h 679"/>
                <a:gd name="T72" fmla="*/ 29 w 292"/>
                <a:gd name="T73" fmla="*/ 156 h 679"/>
                <a:gd name="T74" fmla="*/ 23 w 292"/>
                <a:gd name="T75" fmla="*/ 156 h 679"/>
                <a:gd name="T76" fmla="*/ 17 w 292"/>
                <a:gd name="T77" fmla="*/ 156 h 679"/>
                <a:gd name="T78" fmla="*/ 9 w 292"/>
                <a:gd name="T79" fmla="*/ 154 h 679"/>
                <a:gd name="T80" fmla="*/ 0 w 292"/>
                <a:gd name="T81" fmla="*/ 150 h 679"/>
                <a:gd name="T82" fmla="*/ 0 w 292"/>
                <a:gd name="T83" fmla="*/ 140 h 679"/>
                <a:gd name="T84" fmla="*/ 2 w 292"/>
                <a:gd name="T85" fmla="*/ 124 h 679"/>
                <a:gd name="T86" fmla="*/ 4 w 292"/>
                <a:gd name="T87" fmla="*/ 103 h 679"/>
                <a:gd name="T88" fmla="*/ 7 w 292"/>
                <a:gd name="T89" fmla="*/ 81 h 679"/>
                <a:gd name="T90" fmla="*/ 12 w 292"/>
                <a:gd name="T91" fmla="*/ 58 h 679"/>
                <a:gd name="T92" fmla="*/ 19 w 292"/>
                <a:gd name="T93" fmla="*/ 36 h 679"/>
                <a:gd name="T94" fmla="*/ 27 w 292"/>
                <a:gd name="T95" fmla="*/ 17 h 679"/>
                <a:gd name="T96" fmla="*/ 38 w 292"/>
                <a:gd name="T97" fmla="*/ 3 h 679"/>
                <a:gd name="T98" fmla="*/ 39 w 292"/>
                <a:gd name="T99" fmla="*/ 2 h 679"/>
                <a:gd name="T100" fmla="*/ 41 w 292"/>
                <a:gd name="T101" fmla="*/ 2 h 679"/>
                <a:gd name="T102" fmla="*/ 42 w 292"/>
                <a:gd name="T103" fmla="*/ 1 h 679"/>
                <a:gd name="T104" fmla="*/ 44 w 292"/>
                <a:gd name="T105" fmla="*/ 0 h 679"/>
                <a:gd name="T106" fmla="*/ 46 w 292"/>
                <a:gd name="T107" fmla="*/ 0 h 679"/>
                <a:gd name="T108" fmla="*/ 48 w 292"/>
                <a:gd name="T109" fmla="*/ 0 h 679"/>
                <a:gd name="T110" fmla="*/ 50 w 292"/>
                <a:gd name="T111" fmla="*/ 0 h 679"/>
                <a:gd name="T112" fmla="*/ 52 w 292"/>
                <a:gd name="T113" fmla="*/ 1 h 6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2"/>
                <a:gd name="T172" fmla="*/ 0 h 679"/>
                <a:gd name="T173" fmla="*/ 292 w 292"/>
                <a:gd name="T174" fmla="*/ 679 h 6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2" h="679">
                  <a:moveTo>
                    <a:pt x="225" y="3"/>
                  </a:moveTo>
                  <a:lnTo>
                    <a:pt x="229" y="5"/>
                  </a:lnTo>
                  <a:lnTo>
                    <a:pt x="233" y="8"/>
                  </a:lnTo>
                  <a:lnTo>
                    <a:pt x="236" y="15"/>
                  </a:lnTo>
                  <a:lnTo>
                    <a:pt x="240" y="22"/>
                  </a:lnTo>
                  <a:lnTo>
                    <a:pt x="248" y="47"/>
                  </a:lnTo>
                  <a:lnTo>
                    <a:pt x="256" y="77"/>
                  </a:lnTo>
                  <a:lnTo>
                    <a:pt x="264" y="111"/>
                  </a:lnTo>
                  <a:lnTo>
                    <a:pt x="273" y="145"/>
                  </a:lnTo>
                  <a:lnTo>
                    <a:pt x="279" y="176"/>
                  </a:lnTo>
                  <a:lnTo>
                    <a:pt x="286" y="204"/>
                  </a:lnTo>
                  <a:lnTo>
                    <a:pt x="290" y="227"/>
                  </a:lnTo>
                  <a:lnTo>
                    <a:pt x="292" y="240"/>
                  </a:lnTo>
                  <a:lnTo>
                    <a:pt x="290" y="247"/>
                  </a:lnTo>
                  <a:lnTo>
                    <a:pt x="286" y="259"/>
                  </a:lnTo>
                  <a:lnTo>
                    <a:pt x="281" y="272"/>
                  </a:lnTo>
                  <a:lnTo>
                    <a:pt x="274" y="288"/>
                  </a:lnTo>
                  <a:lnTo>
                    <a:pt x="265" y="302"/>
                  </a:lnTo>
                  <a:lnTo>
                    <a:pt x="253" y="318"/>
                  </a:lnTo>
                  <a:lnTo>
                    <a:pt x="242" y="331"/>
                  </a:lnTo>
                  <a:lnTo>
                    <a:pt x="227" y="341"/>
                  </a:lnTo>
                  <a:lnTo>
                    <a:pt x="223" y="344"/>
                  </a:lnTo>
                  <a:lnTo>
                    <a:pt x="216" y="351"/>
                  </a:lnTo>
                  <a:lnTo>
                    <a:pt x="207" y="363"/>
                  </a:lnTo>
                  <a:lnTo>
                    <a:pt x="196" y="380"/>
                  </a:lnTo>
                  <a:lnTo>
                    <a:pt x="187" y="405"/>
                  </a:lnTo>
                  <a:lnTo>
                    <a:pt x="178" y="437"/>
                  </a:lnTo>
                  <a:lnTo>
                    <a:pt x="173" y="479"/>
                  </a:lnTo>
                  <a:lnTo>
                    <a:pt x="170" y="530"/>
                  </a:lnTo>
                  <a:lnTo>
                    <a:pt x="171" y="557"/>
                  </a:lnTo>
                  <a:lnTo>
                    <a:pt x="173" y="587"/>
                  </a:lnTo>
                  <a:lnTo>
                    <a:pt x="177" y="619"/>
                  </a:lnTo>
                  <a:lnTo>
                    <a:pt x="180" y="655"/>
                  </a:lnTo>
                  <a:lnTo>
                    <a:pt x="173" y="661"/>
                  </a:lnTo>
                  <a:lnTo>
                    <a:pt x="161" y="668"/>
                  </a:lnTo>
                  <a:lnTo>
                    <a:pt x="145" y="674"/>
                  </a:lnTo>
                  <a:lnTo>
                    <a:pt x="126" y="678"/>
                  </a:lnTo>
                  <a:lnTo>
                    <a:pt x="101" y="679"/>
                  </a:lnTo>
                  <a:lnTo>
                    <a:pt x="72" y="677"/>
                  </a:lnTo>
                  <a:lnTo>
                    <a:pt x="39" y="669"/>
                  </a:lnTo>
                  <a:lnTo>
                    <a:pt x="0" y="655"/>
                  </a:lnTo>
                  <a:lnTo>
                    <a:pt x="2" y="609"/>
                  </a:lnTo>
                  <a:lnTo>
                    <a:pt x="7" y="539"/>
                  </a:lnTo>
                  <a:lnTo>
                    <a:pt x="17" y="450"/>
                  </a:lnTo>
                  <a:lnTo>
                    <a:pt x="32" y="353"/>
                  </a:lnTo>
                  <a:lnTo>
                    <a:pt x="53" y="251"/>
                  </a:lnTo>
                  <a:lnTo>
                    <a:pt x="82" y="156"/>
                  </a:lnTo>
                  <a:lnTo>
                    <a:pt x="118" y="73"/>
                  </a:lnTo>
                  <a:lnTo>
                    <a:pt x="165" y="11"/>
                  </a:lnTo>
                  <a:lnTo>
                    <a:pt x="170" y="8"/>
                  </a:lnTo>
                  <a:lnTo>
                    <a:pt x="177" y="7"/>
                  </a:lnTo>
                  <a:lnTo>
                    <a:pt x="184" y="4"/>
                  </a:lnTo>
                  <a:lnTo>
                    <a:pt x="192" y="2"/>
                  </a:lnTo>
                  <a:lnTo>
                    <a:pt x="201" y="0"/>
                  </a:lnTo>
                  <a:lnTo>
                    <a:pt x="209" y="0"/>
                  </a:lnTo>
                  <a:lnTo>
                    <a:pt x="217" y="0"/>
                  </a:lnTo>
                  <a:lnTo>
                    <a:pt x="225" y="3"/>
                  </a:lnTo>
                  <a:close/>
                </a:path>
              </a:pathLst>
            </a:custGeom>
            <a:solidFill>
              <a:srgbClr val="C0C0C0"/>
            </a:solidFill>
            <a:ln w="9525">
              <a:noFill/>
              <a:round/>
              <a:headEnd/>
              <a:tailEnd/>
            </a:ln>
          </p:spPr>
          <p:txBody>
            <a:bodyPr/>
            <a:lstStyle/>
            <a:p>
              <a:pPr rtl="0"/>
              <a:endParaRPr lang="en-US" sz="3800"/>
            </a:p>
          </p:txBody>
        </p:sp>
        <p:sp>
          <p:nvSpPr>
            <p:cNvPr id="41886" name="Freeform 926"/>
            <p:cNvSpPr>
              <a:spLocks/>
            </p:cNvSpPr>
            <p:nvPr/>
          </p:nvSpPr>
          <p:spPr bwMode="auto">
            <a:xfrm>
              <a:off x="480" y="2612"/>
              <a:ext cx="18" cy="24"/>
            </a:xfrm>
            <a:custGeom>
              <a:avLst/>
              <a:gdLst>
                <a:gd name="T0" fmla="*/ 0 w 82"/>
                <a:gd name="T1" fmla="*/ 20 h 107"/>
                <a:gd name="T2" fmla="*/ 8 w 82"/>
                <a:gd name="T3" fmla="*/ 24 h 107"/>
                <a:gd name="T4" fmla="*/ 9 w 82"/>
                <a:gd name="T5" fmla="*/ 21 h 107"/>
                <a:gd name="T6" fmla="*/ 11 w 82"/>
                <a:gd name="T7" fmla="*/ 19 h 107"/>
                <a:gd name="T8" fmla="*/ 12 w 82"/>
                <a:gd name="T9" fmla="*/ 16 h 107"/>
                <a:gd name="T10" fmla="*/ 13 w 82"/>
                <a:gd name="T11" fmla="*/ 14 h 107"/>
                <a:gd name="T12" fmla="*/ 15 w 82"/>
                <a:gd name="T13" fmla="*/ 12 h 107"/>
                <a:gd name="T14" fmla="*/ 16 w 82"/>
                <a:gd name="T15" fmla="*/ 10 h 107"/>
                <a:gd name="T16" fmla="*/ 17 w 82"/>
                <a:gd name="T17" fmla="*/ 8 h 107"/>
                <a:gd name="T18" fmla="*/ 18 w 82"/>
                <a:gd name="T19" fmla="*/ 7 h 107"/>
                <a:gd name="T20" fmla="*/ 13 w 82"/>
                <a:gd name="T21" fmla="*/ 0 h 107"/>
                <a:gd name="T22" fmla="*/ 11 w 82"/>
                <a:gd name="T23" fmla="*/ 2 h 107"/>
                <a:gd name="T24" fmla="*/ 9 w 82"/>
                <a:gd name="T25" fmla="*/ 4 h 107"/>
                <a:gd name="T26" fmla="*/ 7 w 82"/>
                <a:gd name="T27" fmla="*/ 8 h 107"/>
                <a:gd name="T28" fmla="*/ 5 w 82"/>
                <a:gd name="T29" fmla="*/ 11 h 107"/>
                <a:gd name="T30" fmla="*/ 3 w 82"/>
                <a:gd name="T31" fmla="*/ 14 h 107"/>
                <a:gd name="T32" fmla="*/ 2 w 82"/>
                <a:gd name="T33" fmla="*/ 17 h 107"/>
                <a:gd name="T34" fmla="*/ 1 w 82"/>
                <a:gd name="T35" fmla="*/ 19 h 107"/>
                <a:gd name="T36" fmla="*/ 0 w 82"/>
                <a:gd name="T37" fmla="*/ 20 h 1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2"/>
                <a:gd name="T58" fmla="*/ 0 h 107"/>
                <a:gd name="T59" fmla="*/ 82 w 82"/>
                <a:gd name="T60" fmla="*/ 107 h 10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2" h="107">
                  <a:moveTo>
                    <a:pt x="0" y="91"/>
                  </a:moveTo>
                  <a:lnTo>
                    <a:pt x="37" y="107"/>
                  </a:lnTo>
                  <a:lnTo>
                    <a:pt x="42" y="95"/>
                  </a:lnTo>
                  <a:lnTo>
                    <a:pt x="49" y="84"/>
                  </a:lnTo>
                  <a:lnTo>
                    <a:pt x="54" y="72"/>
                  </a:lnTo>
                  <a:lnTo>
                    <a:pt x="60" y="61"/>
                  </a:lnTo>
                  <a:lnTo>
                    <a:pt x="67" y="52"/>
                  </a:lnTo>
                  <a:lnTo>
                    <a:pt x="73" y="43"/>
                  </a:lnTo>
                  <a:lnTo>
                    <a:pt x="79" y="37"/>
                  </a:lnTo>
                  <a:lnTo>
                    <a:pt x="82" y="33"/>
                  </a:lnTo>
                  <a:lnTo>
                    <a:pt x="58" y="0"/>
                  </a:lnTo>
                  <a:lnTo>
                    <a:pt x="49" y="9"/>
                  </a:lnTo>
                  <a:lnTo>
                    <a:pt x="40" y="20"/>
                  </a:lnTo>
                  <a:lnTo>
                    <a:pt x="30" y="34"/>
                  </a:lnTo>
                  <a:lnTo>
                    <a:pt x="23" y="47"/>
                  </a:lnTo>
                  <a:lnTo>
                    <a:pt x="15" y="61"/>
                  </a:lnTo>
                  <a:lnTo>
                    <a:pt x="8" y="74"/>
                  </a:lnTo>
                  <a:lnTo>
                    <a:pt x="3" y="85"/>
                  </a:lnTo>
                  <a:lnTo>
                    <a:pt x="0" y="91"/>
                  </a:lnTo>
                  <a:close/>
                </a:path>
              </a:pathLst>
            </a:custGeom>
            <a:solidFill>
              <a:srgbClr val="000000"/>
            </a:solidFill>
            <a:ln w="9525">
              <a:noFill/>
              <a:round/>
              <a:headEnd/>
              <a:tailEnd/>
            </a:ln>
          </p:spPr>
          <p:txBody>
            <a:bodyPr/>
            <a:lstStyle/>
            <a:p>
              <a:pPr rtl="0"/>
              <a:endParaRPr lang="en-US" sz="3800"/>
            </a:p>
          </p:txBody>
        </p:sp>
        <p:sp>
          <p:nvSpPr>
            <p:cNvPr id="41887" name="Freeform 927"/>
            <p:cNvSpPr>
              <a:spLocks/>
            </p:cNvSpPr>
            <p:nvPr/>
          </p:nvSpPr>
          <p:spPr bwMode="auto">
            <a:xfrm>
              <a:off x="586" y="2686"/>
              <a:ext cx="67" cy="65"/>
            </a:xfrm>
            <a:custGeom>
              <a:avLst/>
              <a:gdLst>
                <a:gd name="T0" fmla="*/ 2 w 292"/>
                <a:gd name="T1" fmla="*/ 2 h 284"/>
                <a:gd name="T2" fmla="*/ 0 w 292"/>
                <a:gd name="T3" fmla="*/ 3 h 284"/>
                <a:gd name="T4" fmla="*/ 0 w 292"/>
                <a:gd name="T5" fmla="*/ 5 h 284"/>
                <a:gd name="T6" fmla="*/ 0 w 292"/>
                <a:gd name="T7" fmla="*/ 8 h 284"/>
                <a:gd name="T8" fmla="*/ 2 w 292"/>
                <a:gd name="T9" fmla="*/ 9 h 284"/>
                <a:gd name="T10" fmla="*/ 58 w 292"/>
                <a:gd name="T11" fmla="*/ 64 h 284"/>
                <a:gd name="T12" fmla="*/ 59 w 292"/>
                <a:gd name="T13" fmla="*/ 65 h 284"/>
                <a:gd name="T14" fmla="*/ 61 w 292"/>
                <a:gd name="T15" fmla="*/ 65 h 284"/>
                <a:gd name="T16" fmla="*/ 64 w 292"/>
                <a:gd name="T17" fmla="*/ 65 h 284"/>
                <a:gd name="T18" fmla="*/ 65 w 292"/>
                <a:gd name="T19" fmla="*/ 64 h 284"/>
                <a:gd name="T20" fmla="*/ 67 w 292"/>
                <a:gd name="T21" fmla="*/ 62 h 284"/>
                <a:gd name="T22" fmla="*/ 67 w 292"/>
                <a:gd name="T23" fmla="*/ 60 h 284"/>
                <a:gd name="T24" fmla="*/ 67 w 292"/>
                <a:gd name="T25" fmla="*/ 58 h 284"/>
                <a:gd name="T26" fmla="*/ 65 w 292"/>
                <a:gd name="T27" fmla="*/ 56 h 284"/>
                <a:gd name="T28" fmla="*/ 9 w 292"/>
                <a:gd name="T29" fmla="*/ 2 h 284"/>
                <a:gd name="T30" fmla="*/ 8 w 292"/>
                <a:gd name="T31" fmla="*/ 0 h 284"/>
                <a:gd name="T32" fmla="*/ 5 w 292"/>
                <a:gd name="T33" fmla="*/ 0 h 284"/>
                <a:gd name="T34" fmla="*/ 3 w 292"/>
                <a:gd name="T35" fmla="*/ 0 h 284"/>
                <a:gd name="T36" fmla="*/ 2 w 292"/>
                <a:gd name="T37" fmla="*/ 2 h 2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2"/>
                <a:gd name="T58" fmla="*/ 0 h 284"/>
                <a:gd name="T59" fmla="*/ 292 w 292"/>
                <a:gd name="T60" fmla="*/ 284 h 28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2" h="284">
                  <a:moveTo>
                    <a:pt x="7" y="7"/>
                  </a:moveTo>
                  <a:lnTo>
                    <a:pt x="1" y="15"/>
                  </a:lnTo>
                  <a:lnTo>
                    <a:pt x="0" y="24"/>
                  </a:lnTo>
                  <a:lnTo>
                    <a:pt x="1" y="33"/>
                  </a:lnTo>
                  <a:lnTo>
                    <a:pt x="7" y="41"/>
                  </a:lnTo>
                  <a:lnTo>
                    <a:pt x="251" y="278"/>
                  </a:lnTo>
                  <a:lnTo>
                    <a:pt x="259" y="283"/>
                  </a:lnTo>
                  <a:lnTo>
                    <a:pt x="268" y="284"/>
                  </a:lnTo>
                  <a:lnTo>
                    <a:pt x="277" y="283"/>
                  </a:lnTo>
                  <a:lnTo>
                    <a:pt x="285" y="278"/>
                  </a:lnTo>
                  <a:lnTo>
                    <a:pt x="290" y="270"/>
                  </a:lnTo>
                  <a:lnTo>
                    <a:pt x="292" y="261"/>
                  </a:lnTo>
                  <a:lnTo>
                    <a:pt x="290" y="252"/>
                  </a:lnTo>
                  <a:lnTo>
                    <a:pt x="285" y="244"/>
                  </a:lnTo>
                  <a:lnTo>
                    <a:pt x="40" y="7"/>
                  </a:lnTo>
                  <a:lnTo>
                    <a:pt x="33" y="2"/>
                  </a:lnTo>
                  <a:lnTo>
                    <a:pt x="23" y="0"/>
                  </a:lnTo>
                  <a:lnTo>
                    <a:pt x="14" y="2"/>
                  </a:lnTo>
                  <a:lnTo>
                    <a:pt x="7" y="7"/>
                  </a:lnTo>
                  <a:close/>
                </a:path>
              </a:pathLst>
            </a:custGeom>
            <a:solidFill>
              <a:srgbClr val="000000"/>
            </a:solidFill>
            <a:ln w="9525">
              <a:noFill/>
              <a:round/>
              <a:headEnd/>
              <a:tailEnd/>
            </a:ln>
          </p:spPr>
          <p:txBody>
            <a:bodyPr/>
            <a:lstStyle/>
            <a:p>
              <a:pPr rtl="0"/>
              <a:endParaRPr lang="en-US" sz="3800"/>
            </a:p>
          </p:txBody>
        </p:sp>
        <p:sp>
          <p:nvSpPr>
            <p:cNvPr id="41888" name="Freeform 928"/>
            <p:cNvSpPr>
              <a:spLocks/>
            </p:cNvSpPr>
            <p:nvPr/>
          </p:nvSpPr>
          <p:spPr bwMode="auto">
            <a:xfrm>
              <a:off x="477" y="2675"/>
              <a:ext cx="147" cy="82"/>
            </a:xfrm>
            <a:custGeom>
              <a:avLst/>
              <a:gdLst>
                <a:gd name="T0" fmla="*/ 2 w 640"/>
                <a:gd name="T1" fmla="*/ 1 h 359"/>
                <a:gd name="T2" fmla="*/ 0 w 640"/>
                <a:gd name="T3" fmla="*/ 4 h 359"/>
                <a:gd name="T4" fmla="*/ 0 w 640"/>
                <a:gd name="T5" fmla="*/ 7 h 359"/>
                <a:gd name="T6" fmla="*/ 2 w 640"/>
                <a:gd name="T7" fmla="*/ 11 h 359"/>
                <a:gd name="T8" fmla="*/ 5 w 640"/>
                <a:gd name="T9" fmla="*/ 18 h 359"/>
                <a:gd name="T10" fmla="*/ 9 w 640"/>
                <a:gd name="T11" fmla="*/ 27 h 359"/>
                <a:gd name="T12" fmla="*/ 16 w 640"/>
                <a:gd name="T13" fmla="*/ 37 h 359"/>
                <a:gd name="T14" fmla="*/ 24 w 640"/>
                <a:gd name="T15" fmla="*/ 48 h 359"/>
                <a:gd name="T16" fmla="*/ 35 w 640"/>
                <a:gd name="T17" fmla="*/ 58 h 359"/>
                <a:gd name="T18" fmla="*/ 47 w 640"/>
                <a:gd name="T19" fmla="*/ 67 h 359"/>
                <a:gd name="T20" fmla="*/ 59 w 640"/>
                <a:gd name="T21" fmla="*/ 74 h 359"/>
                <a:gd name="T22" fmla="*/ 69 w 640"/>
                <a:gd name="T23" fmla="*/ 77 h 359"/>
                <a:gd name="T24" fmla="*/ 79 w 640"/>
                <a:gd name="T25" fmla="*/ 80 h 359"/>
                <a:gd name="T26" fmla="*/ 90 w 640"/>
                <a:gd name="T27" fmla="*/ 82 h 359"/>
                <a:gd name="T28" fmla="*/ 102 w 640"/>
                <a:gd name="T29" fmla="*/ 82 h 359"/>
                <a:gd name="T30" fmla="*/ 113 w 640"/>
                <a:gd name="T31" fmla="*/ 81 h 359"/>
                <a:gd name="T32" fmla="*/ 125 w 640"/>
                <a:gd name="T33" fmla="*/ 79 h 359"/>
                <a:gd name="T34" fmla="*/ 138 w 640"/>
                <a:gd name="T35" fmla="*/ 76 h 359"/>
                <a:gd name="T36" fmla="*/ 146 w 640"/>
                <a:gd name="T37" fmla="*/ 73 h 359"/>
                <a:gd name="T38" fmla="*/ 147 w 640"/>
                <a:gd name="T39" fmla="*/ 70 h 359"/>
                <a:gd name="T40" fmla="*/ 146 w 640"/>
                <a:gd name="T41" fmla="*/ 67 h 359"/>
                <a:gd name="T42" fmla="*/ 143 w 640"/>
                <a:gd name="T43" fmla="*/ 66 h 359"/>
                <a:gd name="T44" fmla="*/ 135 w 640"/>
                <a:gd name="T45" fmla="*/ 67 h 359"/>
                <a:gd name="T46" fmla="*/ 124 w 640"/>
                <a:gd name="T47" fmla="*/ 70 h 359"/>
                <a:gd name="T48" fmla="*/ 113 w 640"/>
                <a:gd name="T49" fmla="*/ 72 h 359"/>
                <a:gd name="T50" fmla="*/ 102 w 640"/>
                <a:gd name="T51" fmla="*/ 73 h 359"/>
                <a:gd name="T52" fmla="*/ 91 w 640"/>
                <a:gd name="T53" fmla="*/ 73 h 359"/>
                <a:gd name="T54" fmla="*/ 82 w 640"/>
                <a:gd name="T55" fmla="*/ 71 h 359"/>
                <a:gd name="T56" fmla="*/ 72 w 640"/>
                <a:gd name="T57" fmla="*/ 69 h 359"/>
                <a:gd name="T58" fmla="*/ 63 w 640"/>
                <a:gd name="T59" fmla="*/ 66 h 359"/>
                <a:gd name="T60" fmla="*/ 52 w 640"/>
                <a:gd name="T61" fmla="*/ 60 h 359"/>
                <a:gd name="T62" fmla="*/ 41 w 640"/>
                <a:gd name="T63" fmla="*/ 51 h 359"/>
                <a:gd name="T64" fmla="*/ 31 w 640"/>
                <a:gd name="T65" fmla="*/ 41 h 359"/>
                <a:gd name="T66" fmla="*/ 23 w 640"/>
                <a:gd name="T67" fmla="*/ 31 h 359"/>
                <a:gd name="T68" fmla="*/ 17 w 640"/>
                <a:gd name="T69" fmla="*/ 22 h 359"/>
                <a:gd name="T70" fmla="*/ 13 w 640"/>
                <a:gd name="T71" fmla="*/ 14 h 359"/>
                <a:gd name="T72" fmla="*/ 10 w 640"/>
                <a:gd name="T73" fmla="*/ 7 h 359"/>
                <a:gd name="T74" fmla="*/ 9 w 640"/>
                <a:gd name="T75" fmla="*/ 4 h 359"/>
                <a:gd name="T76" fmla="*/ 8 w 640"/>
                <a:gd name="T77" fmla="*/ 2 h 359"/>
                <a:gd name="T78" fmla="*/ 5 w 640"/>
                <a:gd name="T79" fmla="*/ 0 h 3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40"/>
                <a:gd name="T121" fmla="*/ 0 h 359"/>
                <a:gd name="T122" fmla="*/ 640 w 640"/>
                <a:gd name="T123" fmla="*/ 359 h 35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40" h="359">
                  <a:moveTo>
                    <a:pt x="14" y="1"/>
                  </a:moveTo>
                  <a:lnTo>
                    <a:pt x="8" y="5"/>
                  </a:lnTo>
                  <a:lnTo>
                    <a:pt x="2" y="10"/>
                  </a:lnTo>
                  <a:lnTo>
                    <a:pt x="0" y="18"/>
                  </a:lnTo>
                  <a:lnTo>
                    <a:pt x="0" y="26"/>
                  </a:lnTo>
                  <a:lnTo>
                    <a:pt x="1" y="30"/>
                  </a:lnTo>
                  <a:lnTo>
                    <a:pt x="4" y="36"/>
                  </a:lnTo>
                  <a:lnTo>
                    <a:pt x="8" y="48"/>
                  </a:lnTo>
                  <a:lnTo>
                    <a:pt x="13" y="61"/>
                  </a:lnTo>
                  <a:lnTo>
                    <a:pt x="21" y="78"/>
                  </a:lnTo>
                  <a:lnTo>
                    <a:pt x="30" y="96"/>
                  </a:lnTo>
                  <a:lnTo>
                    <a:pt x="41" y="117"/>
                  </a:lnTo>
                  <a:lnTo>
                    <a:pt x="54" y="138"/>
                  </a:lnTo>
                  <a:lnTo>
                    <a:pt x="69" y="161"/>
                  </a:lnTo>
                  <a:lnTo>
                    <a:pt x="86" y="184"/>
                  </a:lnTo>
                  <a:lnTo>
                    <a:pt x="105" y="208"/>
                  </a:lnTo>
                  <a:lnTo>
                    <a:pt x="126" y="231"/>
                  </a:lnTo>
                  <a:lnTo>
                    <a:pt x="151" y="253"/>
                  </a:lnTo>
                  <a:lnTo>
                    <a:pt x="177" y="275"/>
                  </a:lnTo>
                  <a:lnTo>
                    <a:pt x="205" y="295"/>
                  </a:lnTo>
                  <a:lnTo>
                    <a:pt x="237" y="313"/>
                  </a:lnTo>
                  <a:lnTo>
                    <a:pt x="257" y="324"/>
                  </a:lnTo>
                  <a:lnTo>
                    <a:pt x="280" y="333"/>
                  </a:lnTo>
                  <a:lnTo>
                    <a:pt x="300" y="339"/>
                  </a:lnTo>
                  <a:lnTo>
                    <a:pt x="324" y="346"/>
                  </a:lnTo>
                  <a:lnTo>
                    <a:pt x="346" y="351"/>
                  </a:lnTo>
                  <a:lnTo>
                    <a:pt x="369" y="355"/>
                  </a:lnTo>
                  <a:lnTo>
                    <a:pt x="393" y="357"/>
                  </a:lnTo>
                  <a:lnTo>
                    <a:pt x="418" y="359"/>
                  </a:lnTo>
                  <a:lnTo>
                    <a:pt x="442" y="359"/>
                  </a:lnTo>
                  <a:lnTo>
                    <a:pt x="467" y="357"/>
                  </a:lnTo>
                  <a:lnTo>
                    <a:pt x="493" y="356"/>
                  </a:lnTo>
                  <a:lnTo>
                    <a:pt x="519" y="352"/>
                  </a:lnTo>
                  <a:lnTo>
                    <a:pt x="545" y="347"/>
                  </a:lnTo>
                  <a:lnTo>
                    <a:pt x="572" y="341"/>
                  </a:lnTo>
                  <a:lnTo>
                    <a:pt x="600" y="334"/>
                  </a:lnTo>
                  <a:lnTo>
                    <a:pt x="627" y="325"/>
                  </a:lnTo>
                  <a:lnTo>
                    <a:pt x="634" y="321"/>
                  </a:lnTo>
                  <a:lnTo>
                    <a:pt x="639" y="316"/>
                  </a:lnTo>
                  <a:lnTo>
                    <a:pt x="640" y="308"/>
                  </a:lnTo>
                  <a:lnTo>
                    <a:pt x="640" y="300"/>
                  </a:lnTo>
                  <a:lnTo>
                    <a:pt x="636" y="294"/>
                  </a:lnTo>
                  <a:lnTo>
                    <a:pt x="630" y="288"/>
                  </a:lnTo>
                  <a:lnTo>
                    <a:pt x="623" y="287"/>
                  </a:lnTo>
                  <a:lnTo>
                    <a:pt x="615" y="287"/>
                  </a:lnTo>
                  <a:lnTo>
                    <a:pt x="589" y="295"/>
                  </a:lnTo>
                  <a:lnTo>
                    <a:pt x="565" y="303"/>
                  </a:lnTo>
                  <a:lnTo>
                    <a:pt x="539" y="308"/>
                  </a:lnTo>
                  <a:lnTo>
                    <a:pt x="514" y="313"/>
                  </a:lnTo>
                  <a:lnTo>
                    <a:pt x="490" y="316"/>
                  </a:lnTo>
                  <a:lnTo>
                    <a:pt x="467" y="318"/>
                  </a:lnTo>
                  <a:lnTo>
                    <a:pt x="444" y="320"/>
                  </a:lnTo>
                  <a:lnTo>
                    <a:pt x="420" y="320"/>
                  </a:lnTo>
                  <a:lnTo>
                    <a:pt x="398" y="318"/>
                  </a:lnTo>
                  <a:lnTo>
                    <a:pt x="377" y="316"/>
                  </a:lnTo>
                  <a:lnTo>
                    <a:pt x="355" y="313"/>
                  </a:lnTo>
                  <a:lnTo>
                    <a:pt x="334" y="308"/>
                  </a:lnTo>
                  <a:lnTo>
                    <a:pt x="315" y="303"/>
                  </a:lnTo>
                  <a:lnTo>
                    <a:pt x="294" y="295"/>
                  </a:lnTo>
                  <a:lnTo>
                    <a:pt x="274" y="287"/>
                  </a:lnTo>
                  <a:lnTo>
                    <a:pt x="256" y="278"/>
                  </a:lnTo>
                  <a:lnTo>
                    <a:pt x="228" y="261"/>
                  </a:lnTo>
                  <a:lnTo>
                    <a:pt x="200" y="243"/>
                  </a:lnTo>
                  <a:lnTo>
                    <a:pt x="177" y="223"/>
                  </a:lnTo>
                  <a:lnTo>
                    <a:pt x="155" y="201"/>
                  </a:lnTo>
                  <a:lnTo>
                    <a:pt x="134" y="181"/>
                  </a:lnTo>
                  <a:lnTo>
                    <a:pt x="117" y="158"/>
                  </a:lnTo>
                  <a:lnTo>
                    <a:pt x="101" y="136"/>
                  </a:lnTo>
                  <a:lnTo>
                    <a:pt x="87" y="116"/>
                  </a:lnTo>
                  <a:lnTo>
                    <a:pt x="75" y="95"/>
                  </a:lnTo>
                  <a:lnTo>
                    <a:pt x="65" y="76"/>
                  </a:lnTo>
                  <a:lnTo>
                    <a:pt x="57" y="60"/>
                  </a:lnTo>
                  <a:lnTo>
                    <a:pt x="51" y="44"/>
                  </a:lnTo>
                  <a:lnTo>
                    <a:pt x="45" y="32"/>
                  </a:lnTo>
                  <a:lnTo>
                    <a:pt x="41" y="22"/>
                  </a:lnTo>
                  <a:lnTo>
                    <a:pt x="40" y="17"/>
                  </a:lnTo>
                  <a:lnTo>
                    <a:pt x="39" y="14"/>
                  </a:lnTo>
                  <a:lnTo>
                    <a:pt x="35" y="8"/>
                  </a:lnTo>
                  <a:lnTo>
                    <a:pt x="28" y="2"/>
                  </a:lnTo>
                  <a:lnTo>
                    <a:pt x="22" y="0"/>
                  </a:lnTo>
                  <a:lnTo>
                    <a:pt x="14" y="1"/>
                  </a:lnTo>
                  <a:close/>
                </a:path>
              </a:pathLst>
            </a:custGeom>
            <a:solidFill>
              <a:srgbClr val="000000"/>
            </a:solidFill>
            <a:ln w="9525">
              <a:noFill/>
              <a:round/>
              <a:headEnd/>
              <a:tailEnd/>
            </a:ln>
          </p:spPr>
          <p:txBody>
            <a:bodyPr/>
            <a:lstStyle/>
            <a:p>
              <a:pPr rtl="0"/>
              <a:endParaRPr lang="en-US" sz="3800"/>
            </a:p>
          </p:txBody>
        </p:sp>
        <p:sp>
          <p:nvSpPr>
            <p:cNvPr id="41889" name="Freeform 929"/>
            <p:cNvSpPr>
              <a:spLocks/>
            </p:cNvSpPr>
            <p:nvPr/>
          </p:nvSpPr>
          <p:spPr bwMode="auto">
            <a:xfrm>
              <a:off x="608" y="2720"/>
              <a:ext cx="44" cy="37"/>
            </a:xfrm>
            <a:custGeom>
              <a:avLst/>
              <a:gdLst>
                <a:gd name="T0" fmla="*/ 20 w 194"/>
                <a:gd name="T1" fmla="*/ 1 h 165"/>
                <a:gd name="T2" fmla="*/ 16 w 194"/>
                <a:gd name="T3" fmla="*/ 2 h 165"/>
                <a:gd name="T4" fmla="*/ 13 w 194"/>
                <a:gd name="T5" fmla="*/ 3 h 165"/>
                <a:gd name="T6" fmla="*/ 11 w 194"/>
                <a:gd name="T7" fmla="*/ 4 h 165"/>
                <a:gd name="T8" fmla="*/ 8 w 194"/>
                <a:gd name="T9" fmla="*/ 5 h 165"/>
                <a:gd name="T10" fmla="*/ 6 w 194"/>
                <a:gd name="T11" fmla="*/ 7 h 165"/>
                <a:gd name="T12" fmla="*/ 5 w 194"/>
                <a:gd name="T13" fmla="*/ 8 h 165"/>
                <a:gd name="T14" fmla="*/ 3 w 194"/>
                <a:gd name="T15" fmla="*/ 10 h 165"/>
                <a:gd name="T16" fmla="*/ 2 w 194"/>
                <a:gd name="T17" fmla="*/ 12 h 165"/>
                <a:gd name="T18" fmla="*/ 1 w 194"/>
                <a:gd name="T19" fmla="*/ 14 h 165"/>
                <a:gd name="T20" fmla="*/ 1 w 194"/>
                <a:gd name="T21" fmla="*/ 16 h 165"/>
                <a:gd name="T22" fmla="*/ 0 w 194"/>
                <a:gd name="T23" fmla="*/ 18 h 165"/>
                <a:gd name="T24" fmla="*/ 0 w 194"/>
                <a:gd name="T25" fmla="*/ 20 h 165"/>
                <a:gd name="T26" fmla="*/ 0 w 194"/>
                <a:gd name="T27" fmla="*/ 24 h 165"/>
                <a:gd name="T28" fmla="*/ 2 w 194"/>
                <a:gd name="T29" fmla="*/ 27 h 165"/>
                <a:gd name="T30" fmla="*/ 2 w 194"/>
                <a:gd name="T31" fmla="*/ 30 h 165"/>
                <a:gd name="T32" fmla="*/ 3 w 194"/>
                <a:gd name="T33" fmla="*/ 31 h 165"/>
                <a:gd name="T34" fmla="*/ 3 w 194"/>
                <a:gd name="T35" fmla="*/ 31 h 165"/>
                <a:gd name="T36" fmla="*/ 4 w 194"/>
                <a:gd name="T37" fmla="*/ 31 h 165"/>
                <a:gd name="T38" fmla="*/ 4 w 194"/>
                <a:gd name="T39" fmla="*/ 32 h 165"/>
                <a:gd name="T40" fmla="*/ 4 w 194"/>
                <a:gd name="T41" fmla="*/ 32 h 165"/>
                <a:gd name="T42" fmla="*/ 7 w 194"/>
                <a:gd name="T43" fmla="*/ 35 h 165"/>
                <a:gd name="T44" fmla="*/ 11 w 194"/>
                <a:gd name="T45" fmla="*/ 36 h 165"/>
                <a:gd name="T46" fmla="*/ 15 w 194"/>
                <a:gd name="T47" fmla="*/ 37 h 165"/>
                <a:gd name="T48" fmla="*/ 20 w 194"/>
                <a:gd name="T49" fmla="*/ 37 h 165"/>
                <a:gd name="T50" fmla="*/ 24 w 194"/>
                <a:gd name="T51" fmla="*/ 37 h 165"/>
                <a:gd name="T52" fmla="*/ 28 w 194"/>
                <a:gd name="T53" fmla="*/ 36 h 165"/>
                <a:gd name="T54" fmla="*/ 31 w 194"/>
                <a:gd name="T55" fmla="*/ 35 h 165"/>
                <a:gd name="T56" fmla="*/ 33 w 194"/>
                <a:gd name="T57" fmla="*/ 35 h 165"/>
                <a:gd name="T58" fmla="*/ 33 w 194"/>
                <a:gd name="T59" fmla="*/ 35 h 165"/>
                <a:gd name="T60" fmla="*/ 34 w 194"/>
                <a:gd name="T61" fmla="*/ 34 h 165"/>
                <a:gd name="T62" fmla="*/ 34 w 194"/>
                <a:gd name="T63" fmla="*/ 34 h 165"/>
                <a:gd name="T64" fmla="*/ 34 w 194"/>
                <a:gd name="T65" fmla="*/ 34 h 165"/>
                <a:gd name="T66" fmla="*/ 36 w 194"/>
                <a:gd name="T67" fmla="*/ 32 h 165"/>
                <a:gd name="T68" fmla="*/ 37 w 194"/>
                <a:gd name="T69" fmla="*/ 30 h 165"/>
                <a:gd name="T70" fmla="*/ 38 w 194"/>
                <a:gd name="T71" fmla="*/ 28 h 165"/>
                <a:gd name="T72" fmla="*/ 38 w 194"/>
                <a:gd name="T73" fmla="*/ 26 h 165"/>
                <a:gd name="T74" fmla="*/ 38 w 194"/>
                <a:gd name="T75" fmla="*/ 25 h 165"/>
                <a:gd name="T76" fmla="*/ 38 w 194"/>
                <a:gd name="T77" fmla="*/ 24 h 165"/>
                <a:gd name="T78" fmla="*/ 38 w 194"/>
                <a:gd name="T79" fmla="*/ 23 h 165"/>
                <a:gd name="T80" fmla="*/ 38 w 194"/>
                <a:gd name="T81" fmla="*/ 22 h 165"/>
                <a:gd name="T82" fmla="*/ 39 w 194"/>
                <a:gd name="T83" fmla="*/ 21 h 165"/>
                <a:gd name="T84" fmla="*/ 41 w 194"/>
                <a:gd name="T85" fmla="*/ 20 h 165"/>
                <a:gd name="T86" fmla="*/ 42 w 194"/>
                <a:gd name="T87" fmla="*/ 19 h 165"/>
                <a:gd name="T88" fmla="*/ 43 w 194"/>
                <a:gd name="T89" fmla="*/ 18 h 165"/>
                <a:gd name="T90" fmla="*/ 43 w 194"/>
                <a:gd name="T91" fmla="*/ 17 h 165"/>
                <a:gd name="T92" fmla="*/ 44 w 194"/>
                <a:gd name="T93" fmla="*/ 16 h 165"/>
                <a:gd name="T94" fmla="*/ 44 w 194"/>
                <a:gd name="T95" fmla="*/ 15 h 165"/>
                <a:gd name="T96" fmla="*/ 44 w 194"/>
                <a:gd name="T97" fmla="*/ 14 h 165"/>
                <a:gd name="T98" fmla="*/ 44 w 194"/>
                <a:gd name="T99" fmla="*/ 13 h 165"/>
                <a:gd name="T100" fmla="*/ 44 w 194"/>
                <a:gd name="T101" fmla="*/ 12 h 165"/>
                <a:gd name="T102" fmla="*/ 43 w 194"/>
                <a:gd name="T103" fmla="*/ 11 h 165"/>
                <a:gd name="T104" fmla="*/ 43 w 194"/>
                <a:gd name="T105" fmla="*/ 10 h 165"/>
                <a:gd name="T106" fmla="*/ 41 w 194"/>
                <a:gd name="T107" fmla="*/ 6 h 165"/>
                <a:gd name="T108" fmla="*/ 38 w 194"/>
                <a:gd name="T109" fmla="*/ 3 h 165"/>
                <a:gd name="T110" fmla="*/ 35 w 194"/>
                <a:gd name="T111" fmla="*/ 2 h 165"/>
                <a:gd name="T112" fmla="*/ 32 w 194"/>
                <a:gd name="T113" fmla="*/ 1 h 165"/>
                <a:gd name="T114" fmla="*/ 28 w 194"/>
                <a:gd name="T115" fmla="*/ 0 h 165"/>
                <a:gd name="T116" fmla="*/ 25 w 194"/>
                <a:gd name="T117" fmla="*/ 0 h 165"/>
                <a:gd name="T118" fmla="*/ 22 w 194"/>
                <a:gd name="T119" fmla="*/ 1 h 165"/>
                <a:gd name="T120" fmla="*/ 20 w 194"/>
                <a:gd name="T121" fmla="*/ 1 h 1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4"/>
                <a:gd name="T184" fmla="*/ 0 h 165"/>
                <a:gd name="T185" fmla="*/ 194 w 194"/>
                <a:gd name="T186" fmla="*/ 165 h 16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4" h="165">
                  <a:moveTo>
                    <a:pt x="86" y="5"/>
                  </a:moveTo>
                  <a:lnTo>
                    <a:pt x="72" y="8"/>
                  </a:lnTo>
                  <a:lnTo>
                    <a:pt x="59" y="12"/>
                  </a:lnTo>
                  <a:lnTo>
                    <a:pt x="47" y="17"/>
                  </a:lnTo>
                  <a:lnTo>
                    <a:pt x="37" y="22"/>
                  </a:lnTo>
                  <a:lnTo>
                    <a:pt x="27" y="29"/>
                  </a:lnTo>
                  <a:lnTo>
                    <a:pt x="20" y="37"/>
                  </a:lnTo>
                  <a:lnTo>
                    <a:pt x="13" y="44"/>
                  </a:lnTo>
                  <a:lnTo>
                    <a:pt x="8" y="53"/>
                  </a:lnTo>
                  <a:lnTo>
                    <a:pt x="4" y="63"/>
                  </a:lnTo>
                  <a:lnTo>
                    <a:pt x="3" y="70"/>
                  </a:lnTo>
                  <a:lnTo>
                    <a:pt x="0" y="79"/>
                  </a:lnTo>
                  <a:lnTo>
                    <a:pt x="0" y="87"/>
                  </a:lnTo>
                  <a:lnTo>
                    <a:pt x="1" y="106"/>
                  </a:lnTo>
                  <a:lnTo>
                    <a:pt x="7" y="121"/>
                  </a:lnTo>
                  <a:lnTo>
                    <a:pt x="10" y="133"/>
                  </a:lnTo>
                  <a:lnTo>
                    <a:pt x="14" y="138"/>
                  </a:lnTo>
                  <a:lnTo>
                    <a:pt x="14" y="139"/>
                  </a:lnTo>
                  <a:lnTo>
                    <a:pt x="16" y="139"/>
                  </a:lnTo>
                  <a:lnTo>
                    <a:pt x="16" y="141"/>
                  </a:lnTo>
                  <a:lnTo>
                    <a:pt x="16" y="142"/>
                  </a:lnTo>
                  <a:lnTo>
                    <a:pt x="31" y="155"/>
                  </a:lnTo>
                  <a:lnTo>
                    <a:pt x="48" y="161"/>
                  </a:lnTo>
                  <a:lnTo>
                    <a:pt x="68" y="165"/>
                  </a:lnTo>
                  <a:lnTo>
                    <a:pt x="89" y="165"/>
                  </a:lnTo>
                  <a:lnTo>
                    <a:pt x="107" y="163"/>
                  </a:lnTo>
                  <a:lnTo>
                    <a:pt x="124" y="160"/>
                  </a:lnTo>
                  <a:lnTo>
                    <a:pt x="137" y="156"/>
                  </a:lnTo>
                  <a:lnTo>
                    <a:pt x="145" y="154"/>
                  </a:lnTo>
                  <a:lnTo>
                    <a:pt x="147" y="154"/>
                  </a:lnTo>
                  <a:lnTo>
                    <a:pt x="148" y="152"/>
                  </a:lnTo>
                  <a:lnTo>
                    <a:pt x="151" y="152"/>
                  </a:lnTo>
                  <a:lnTo>
                    <a:pt x="152" y="151"/>
                  </a:lnTo>
                  <a:lnTo>
                    <a:pt x="160" y="143"/>
                  </a:lnTo>
                  <a:lnTo>
                    <a:pt x="165" y="134"/>
                  </a:lnTo>
                  <a:lnTo>
                    <a:pt x="168" y="125"/>
                  </a:lnTo>
                  <a:lnTo>
                    <a:pt x="169" y="115"/>
                  </a:lnTo>
                  <a:lnTo>
                    <a:pt x="169" y="111"/>
                  </a:lnTo>
                  <a:lnTo>
                    <a:pt x="168" y="106"/>
                  </a:lnTo>
                  <a:lnTo>
                    <a:pt x="168" y="102"/>
                  </a:lnTo>
                  <a:lnTo>
                    <a:pt x="167" y="96"/>
                  </a:lnTo>
                  <a:lnTo>
                    <a:pt x="174" y="94"/>
                  </a:lnTo>
                  <a:lnTo>
                    <a:pt x="181" y="90"/>
                  </a:lnTo>
                  <a:lnTo>
                    <a:pt x="186" y="86"/>
                  </a:lnTo>
                  <a:lnTo>
                    <a:pt x="189" y="81"/>
                  </a:lnTo>
                  <a:lnTo>
                    <a:pt x="191" y="77"/>
                  </a:lnTo>
                  <a:lnTo>
                    <a:pt x="193" y="72"/>
                  </a:lnTo>
                  <a:lnTo>
                    <a:pt x="194" y="68"/>
                  </a:lnTo>
                  <a:lnTo>
                    <a:pt x="194" y="63"/>
                  </a:lnTo>
                  <a:lnTo>
                    <a:pt x="194" y="57"/>
                  </a:lnTo>
                  <a:lnTo>
                    <a:pt x="193" y="52"/>
                  </a:lnTo>
                  <a:lnTo>
                    <a:pt x="191" y="47"/>
                  </a:lnTo>
                  <a:lnTo>
                    <a:pt x="190" y="43"/>
                  </a:lnTo>
                  <a:lnTo>
                    <a:pt x="181" y="27"/>
                  </a:lnTo>
                  <a:lnTo>
                    <a:pt x="168" y="14"/>
                  </a:lnTo>
                  <a:lnTo>
                    <a:pt x="155" y="7"/>
                  </a:lnTo>
                  <a:lnTo>
                    <a:pt x="141" y="3"/>
                  </a:lnTo>
                  <a:lnTo>
                    <a:pt x="125" y="0"/>
                  </a:lnTo>
                  <a:lnTo>
                    <a:pt x="111" y="0"/>
                  </a:lnTo>
                  <a:lnTo>
                    <a:pt x="98" y="3"/>
                  </a:lnTo>
                  <a:lnTo>
                    <a:pt x="86" y="5"/>
                  </a:lnTo>
                  <a:close/>
                </a:path>
              </a:pathLst>
            </a:custGeom>
            <a:solidFill>
              <a:srgbClr val="000000"/>
            </a:solidFill>
            <a:ln w="9525">
              <a:noFill/>
              <a:round/>
              <a:headEnd/>
              <a:tailEnd/>
            </a:ln>
          </p:spPr>
          <p:txBody>
            <a:bodyPr/>
            <a:lstStyle/>
            <a:p>
              <a:pPr rtl="0"/>
              <a:endParaRPr lang="en-US" sz="3800"/>
            </a:p>
          </p:txBody>
        </p:sp>
        <p:sp>
          <p:nvSpPr>
            <p:cNvPr id="41890" name="Freeform 930"/>
            <p:cNvSpPr>
              <a:spLocks/>
            </p:cNvSpPr>
            <p:nvPr/>
          </p:nvSpPr>
          <p:spPr bwMode="auto">
            <a:xfrm>
              <a:off x="619" y="2731"/>
              <a:ext cx="20" cy="15"/>
            </a:xfrm>
            <a:custGeom>
              <a:avLst/>
              <a:gdLst>
                <a:gd name="T0" fmla="*/ 0 w 89"/>
                <a:gd name="T1" fmla="*/ 8 h 69"/>
                <a:gd name="T2" fmla="*/ 0 w 89"/>
                <a:gd name="T3" fmla="*/ 8 h 69"/>
                <a:gd name="T4" fmla="*/ 0 w 89"/>
                <a:gd name="T5" fmla="*/ 7 h 69"/>
                <a:gd name="T6" fmla="*/ 0 w 89"/>
                <a:gd name="T7" fmla="*/ 6 h 69"/>
                <a:gd name="T8" fmla="*/ 1 w 89"/>
                <a:gd name="T9" fmla="*/ 6 h 69"/>
                <a:gd name="T10" fmla="*/ 1 w 89"/>
                <a:gd name="T11" fmla="*/ 5 h 69"/>
                <a:gd name="T12" fmla="*/ 2 w 89"/>
                <a:gd name="T13" fmla="*/ 4 h 69"/>
                <a:gd name="T14" fmla="*/ 4 w 89"/>
                <a:gd name="T15" fmla="*/ 3 h 69"/>
                <a:gd name="T16" fmla="*/ 5 w 89"/>
                <a:gd name="T17" fmla="*/ 2 h 69"/>
                <a:gd name="T18" fmla="*/ 6 w 89"/>
                <a:gd name="T19" fmla="*/ 2 h 69"/>
                <a:gd name="T20" fmla="*/ 8 w 89"/>
                <a:gd name="T21" fmla="*/ 2 h 69"/>
                <a:gd name="T22" fmla="*/ 9 w 89"/>
                <a:gd name="T23" fmla="*/ 1 h 69"/>
                <a:gd name="T24" fmla="*/ 11 w 89"/>
                <a:gd name="T25" fmla="*/ 1 h 69"/>
                <a:gd name="T26" fmla="*/ 11 w 89"/>
                <a:gd name="T27" fmla="*/ 1 h 69"/>
                <a:gd name="T28" fmla="*/ 11 w 89"/>
                <a:gd name="T29" fmla="*/ 1 h 69"/>
                <a:gd name="T30" fmla="*/ 11 w 89"/>
                <a:gd name="T31" fmla="*/ 1 h 69"/>
                <a:gd name="T32" fmla="*/ 11 w 89"/>
                <a:gd name="T33" fmla="*/ 1 h 69"/>
                <a:gd name="T34" fmla="*/ 13 w 89"/>
                <a:gd name="T35" fmla="*/ 0 h 69"/>
                <a:gd name="T36" fmla="*/ 15 w 89"/>
                <a:gd name="T37" fmla="*/ 0 h 69"/>
                <a:gd name="T38" fmla="*/ 18 w 89"/>
                <a:gd name="T39" fmla="*/ 0 h 69"/>
                <a:gd name="T40" fmla="*/ 20 w 89"/>
                <a:gd name="T41" fmla="*/ 1 h 69"/>
                <a:gd name="T42" fmla="*/ 19 w 89"/>
                <a:gd name="T43" fmla="*/ 2 h 69"/>
                <a:gd name="T44" fmla="*/ 18 w 89"/>
                <a:gd name="T45" fmla="*/ 2 h 69"/>
                <a:gd name="T46" fmla="*/ 18 w 89"/>
                <a:gd name="T47" fmla="*/ 2 h 69"/>
                <a:gd name="T48" fmla="*/ 18 w 89"/>
                <a:gd name="T49" fmla="*/ 2 h 69"/>
                <a:gd name="T50" fmla="*/ 16 w 89"/>
                <a:gd name="T51" fmla="*/ 2 h 69"/>
                <a:gd name="T52" fmla="*/ 15 w 89"/>
                <a:gd name="T53" fmla="*/ 3 h 69"/>
                <a:gd name="T54" fmla="*/ 14 w 89"/>
                <a:gd name="T55" fmla="*/ 4 h 69"/>
                <a:gd name="T56" fmla="*/ 14 w 89"/>
                <a:gd name="T57" fmla="*/ 5 h 69"/>
                <a:gd name="T58" fmla="*/ 14 w 89"/>
                <a:gd name="T59" fmla="*/ 6 h 69"/>
                <a:gd name="T60" fmla="*/ 14 w 89"/>
                <a:gd name="T61" fmla="*/ 6 h 69"/>
                <a:gd name="T62" fmla="*/ 13 w 89"/>
                <a:gd name="T63" fmla="*/ 7 h 69"/>
                <a:gd name="T64" fmla="*/ 13 w 89"/>
                <a:gd name="T65" fmla="*/ 7 h 69"/>
                <a:gd name="T66" fmla="*/ 13 w 89"/>
                <a:gd name="T67" fmla="*/ 8 h 69"/>
                <a:gd name="T68" fmla="*/ 14 w 89"/>
                <a:gd name="T69" fmla="*/ 8 h 69"/>
                <a:gd name="T70" fmla="*/ 14 w 89"/>
                <a:gd name="T71" fmla="*/ 9 h 69"/>
                <a:gd name="T72" fmla="*/ 15 w 89"/>
                <a:gd name="T73" fmla="*/ 10 h 69"/>
                <a:gd name="T74" fmla="*/ 15 w 89"/>
                <a:gd name="T75" fmla="*/ 11 h 69"/>
                <a:gd name="T76" fmla="*/ 16 w 89"/>
                <a:gd name="T77" fmla="*/ 12 h 69"/>
                <a:gd name="T78" fmla="*/ 16 w 89"/>
                <a:gd name="T79" fmla="*/ 13 h 69"/>
                <a:gd name="T80" fmla="*/ 16 w 89"/>
                <a:gd name="T81" fmla="*/ 14 h 69"/>
                <a:gd name="T82" fmla="*/ 14 w 89"/>
                <a:gd name="T83" fmla="*/ 14 h 69"/>
                <a:gd name="T84" fmla="*/ 12 w 89"/>
                <a:gd name="T85" fmla="*/ 15 h 69"/>
                <a:gd name="T86" fmla="*/ 9 w 89"/>
                <a:gd name="T87" fmla="*/ 15 h 69"/>
                <a:gd name="T88" fmla="*/ 7 w 89"/>
                <a:gd name="T89" fmla="*/ 15 h 69"/>
                <a:gd name="T90" fmla="*/ 6 w 89"/>
                <a:gd name="T91" fmla="*/ 15 h 69"/>
                <a:gd name="T92" fmla="*/ 4 w 89"/>
                <a:gd name="T93" fmla="*/ 15 h 69"/>
                <a:gd name="T94" fmla="*/ 2 w 89"/>
                <a:gd name="T95" fmla="*/ 15 h 69"/>
                <a:gd name="T96" fmla="*/ 2 w 89"/>
                <a:gd name="T97" fmla="*/ 14 h 69"/>
                <a:gd name="T98" fmla="*/ 1 w 89"/>
                <a:gd name="T99" fmla="*/ 13 h 69"/>
                <a:gd name="T100" fmla="*/ 1 w 89"/>
                <a:gd name="T101" fmla="*/ 12 h 69"/>
                <a:gd name="T102" fmla="*/ 0 w 89"/>
                <a:gd name="T103" fmla="*/ 10 h 69"/>
                <a:gd name="T104" fmla="*/ 0 w 89"/>
                <a:gd name="T105" fmla="*/ 8 h 6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69"/>
                <a:gd name="T161" fmla="*/ 89 w 89"/>
                <a:gd name="T162" fmla="*/ 69 h 6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69">
                  <a:moveTo>
                    <a:pt x="0" y="39"/>
                  </a:moveTo>
                  <a:lnTo>
                    <a:pt x="0" y="35"/>
                  </a:lnTo>
                  <a:lnTo>
                    <a:pt x="0" y="33"/>
                  </a:lnTo>
                  <a:lnTo>
                    <a:pt x="2" y="29"/>
                  </a:lnTo>
                  <a:lnTo>
                    <a:pt x="3" y="26"/>
                  </a:lnTo>
                  <a:lnTo>
                    <a:pt x="5" y="21"/>
                  </a:lnTo>
                  <a:lnTo>
                    <a:pt x="11" y="17"/>
                  </a:lnTo>
                  <a:lnTo>
                    <a:pt x="16" y="15"/>
                  </a:lnTo>
                  <a:lnTo>
                    <a:pt x="21" y="11"/>
                  </a:lnTo>
                  <a:lnTo>
                    <a:pt x="28" y="9"/>
                  </a:lnTo>
                  <a:lnTo>
                    <a:pt x="34" y="7"/>
                  </a:lnTo>
                  <a:lnTo>
                    <a:pt x="41" y="5"/>
                  </a:lnTo>
                  <a:lnTo>
                    <a:pt x="47" y="4"/>
                  </a:lnTo>
                  <a:lnTo>
                    <a:pt x="48" y="4"/>
                  </a:lnTo>
                  <a:lnTo>
                    <a:pt x="50" y="4"/>
                  </a:lnTo>
                  <a:lnTo>
                    <a:pt x="51" y="3"/>
                  </a:lnTo>
                  <a:lnTo>
                    <a:pt x="56" y="2"/>
                  </a:lnTo>
                  <a:lnTo>
                    <a:pt x="67" y="0"/>
                  </a:lnTo>
                  <a:lnTo>
                    <a:pt x="78" y="2"/>
                  </a:lnTo>
                  <a:lnTo>
                    <a:pt x="89" y="5"/>
                  </a:lnTo>
                  <a:lnTo>
                    <a:pt x="85" y="7"/>
                  </a:lnTo>
                  <a:lnTo>
                    <a:pt x="82" y="8"/>
                  </a:lnTo>
                  <a:lnTo>
                    <a:pt x="80" y="9"/>
                  </a:lnTo>
                  <a:lnTo>
                    <a:pt x="78" y="9"/>
                  </a:lnTo>
                  <a:lnTo>
                    <a:pt x="73" y="11"/>
                  </a:lnTo>
                  <a:lnTo>
                    <a:pt x="68" y="15"/>
                  </a:lnTo>
                  <a:lnTo>
                    <a:pt x="64" y="18"/>
                  </a:lnTo>
                  <a:lnTo>
                    <a:pt x="61" y="24"/>
                  </a:lnTo>
                  <a:lnTo>
                    <a:pt x="61" y="26"/>
                  </a:lnTo>
                  <a:lnTo>
                    <a:pt x="61" y="29"/>
                  </a:lnTo>
                  <a:lnTo>
                    <a:pt x="60" y="30"/>
                  </a:lnTo>
                  <a:lnTo>
                    <a:pt x="60" y="33"/>
                  </a:lnTo>
                  <a:lnTo>
                    <a:pt x="60" y="35"/>
                  </a:lnTo>
                  <a:lnTo>
                    <a:pt x="61" y="39"/>
                  </a:lnTo>
                  <a:lnTo>
                    <a:pt x="63" y="43"/>
                  </a:lnTo>
                  <a:lnTo>
                    <a:pt x="65" y="46"/>
                  </a:lnTo>
                  <a:lnTo>
                    <a:pt x="68" y="50"/>
                  </a:lnTo>
                  <a:lnTo>
                    <a:pt x="70" y="55"/>
                  </a:lnTo>
                  <a:lnTo>
                    <a:pt x="72" y="59"/>
                  </a:lnTo>
                  <a:lnTo>
                    <a:pt x="73" y="63"/>
                  </a:lnTo>
                  <a:lnTo>
                    <a:pt x="63" y="65"/>
                  </a:lnTo>
                  <a:lnTo>
                    <a:pt x="52" y="68"/>
                  </a:lnTo>
                  <a:lnTo>
                    <a:pt x="42" y="69"/>
                  </a:lnTo>
                  <a:lnTo>
                    <a:pt x="33" y="69"/>
                  </a:lnTo>
                  <a:lnTo>
                    <a:pt x="25" y="69"/>
                  </a:lnTo>
                  <a:lnTo>
                    <a:pt x="17" y="68"/>
                  </a:lnTo>
                  <a:lnTo>
                    <a:pt x="11" y="67"/>
                  </a:lnTo>
                  <a:lnTo>
                    <a:pt x="7" y="64"/>
                  </a:lnTo>
                  <a:lnTo>
                    <a:pt x="4" y="59"/>
                  </a:lnTo>
                  <a:lnTo>
                    <a:pt x="3" y="54"/>
                  </a:lnTo>
                  <a:lnTo>
                    <a:pt x="2" y="46"/>
                  </a:lnTo>
                  <a:lnTo>
                    <a:pt x="0" y="39"/>
                  </a:lnTo>
                  <a:close/>
                </a:path>
              </a:pathLst>
            </a:custGeom>
            <a:solidFill>
              <a:srgbClr val="C0C0C0"/>
            </a:solidFill>
            <a:ln w="9525">
              <a:noFill/>
              <a:round/>
              <a:headEnd/>
              <a:tailEnd/>
            </a:ln>
          </p:spPr>
          <p:txBody>
            <a:bodyPr/>
            <a:lstStyle/>
            <a:p>
              <a:pPr rtl="0"/>
              <a:endParaRPr lang="en-US" sz="3800"/>
            </a:p>
          </p:txBody>
        </p:sp>
      </p:grpSp>
      <p:grpSp>
        <p:nvGrpSpPr>
          <p:cNvPr id="25" name="Group 931"/>
          <p:cNvGrpSpPr>
            <a:grpSpLocks/>
          </p:cNvGrpSpPr>
          <p:nvPr/>
        </p:nvGrpSpPr>
        <p:grpSpPr bwMode="auto">
          <a:xfrm>
            <a:off x="4484688" y="1417638"/>
            <a:ext cx="833437" cy="954087"/>
            <a:chOff x="337" y="893"/>
            <a:chExt cx="525" cy="601"/>
          </a:xfrm>
        </p:grpSpPr>
        <p:sp>
          <p:nvSpPr>
            <p:cNvPr id="41892" name="Freeform 932"/>
            <p:cNvSpPr>
              <a:spLocks/>
            </p:cNvSpPr>
            <p:nvPr/>
          </p:nvSpPr>
          <p:spPr bwMode="auto">
            <a:xfrm flipH="1">
              <a:off x="389" y="1329"/>
              <a:ext cx="158" cy="88"/>
            </a:xfrm>
            <a:custGeom>
              <a:avLst/>
              <a:gdLst>
                <a:gd name="T0" fmla="*/ 130 w 692"/>
                <a:gd name="T1" fmla="*/ 1 h 382"/>
                <a:gd name="T2" fmla="*/ 128 w 692"/>
                <a:gd name="T3" fmla="*/ 3 h 382"/>
                <a:gd name="T4" fmla="*/ 128 w 692"/>
                <a:gd name="T5" fmla="*/ 5 h 382"/>
                <a:gd name="T6" fmla="*/ 128 w 692"/>
                <a:gd name="T7" fmla="*/ 6 h 382"/>
                <a:gd name="T8" fmla="*/ 129 w 692"/>
                <a:gd name="T9" fmla="*/ 9 h 382"/>
                <a:gd name="T10" fmla="*/ 134 w 692"/>
                <a:gd name="T11" fmla="*/ 22 h 382"/>
                <a:gd name="T12" fmla="*/ 141 w 692"/>
                <a:gd name="T13" fmla="*/ 41 h 382"/>
                <a:gd name="T14" fmla="*/ 146 w 692"/>
                <a:gd name="T15" fmla="*/ 56 h 382"/>
                <a:gd name="T16" fmla="*/ 147 w 692"/>
                <a:gd name="T17" fmla="*/ 62 h 382"/>
                <a:gd name="T18" fmla="*/ 144 w 692"/>
                <a:gd name="T19" fmla="*/ 73 h 382"/>
                <a:gd name="T20" fmla="*/ 140 w 692"/>
                <a:gd name="T21" fmla="*/ 78 h 382"/>
                <a:gd name="T22" fmla="*/ 129 w 692"/>
                <a:gd name="T23" fmla="*/ 78 h 382"/>
                <a:gd name="T24" fmla="*/ 111 w 692"/>
                <a:gd name="T25" fmla="*/ 78 h 382"/>
                <a:gd name="T26" fmla="*/ 90 w 692"/>
                <a:gd name="T27" fmla="*/ 78 h 382"/>
                <a:gd name="T28" fmla="*/ 68 w 692"/>
                <a:gd name="T29" fmla="*/ 78 h 382"/>
                <a:gd name="T30" fmla="*/ 47 w 692"/>
                <a:gd name="T31" fmla="*/ 78 h 382"/>
                <a:gd name="T32" fmla="*/ 29 w 692"/>
                <a:gd name="T33" fmla="*/ 78 h 382"/>
                <a:gd name="T34" fmla="*/ 18 w 692"/>
                <a:gd name="T35" fmla="*/ 78 h 382"/>
                <a:gd name="T36" fmla="*/ 14 w 692"/>
                <a:gd name="T37" fmla="*/ 72 h 382"/>
                <a:gd name="T38" fmla="*/ 11 w 692"/>
                <a:gd name="T39" fmla="*/ 58 h 382"/>
                <a:gd name="T40" fmla="*/ 11 w 692"/>
                <a:gd name="T41" fmla="*/ 51 h 382"/>
                <a:gd name="T42" fmla="*/ 14 w 692"/>
                <a:gd name="T43" fmla="*/ 38 h 382"/>
                <a:gd name="T44" fmla="*/ 19 w 692"/>
                <a:gd name="T45" fmla="*/ 21 h 382"/>
                <a:gd name="T46" fmla="*/ 22 w 692"/>
                <a:gd name="T47" fmla="*/ 8 h 382"/>
                <a:gd name="T48" fmla="*/ 23 w 692"/>
                <a:gd name="T49" fmla="*/ 6 h 382"/>
                <a:gd name="T50" fmla="*/ 23 w 692"/>
                <a:gd name="T51" fmla="*/ 5 h 382"/>
                <a:gd name="T52" fmla="*/ 23 w 692"/>
                <a:gd name="T53" fmla="*/ 3 h 382"/>
                <a:gd name="T54" fmla="*/ 21 w 692"/>
                <a:gd name="T55" fmla="*/ 1 h 382"/>
                <a:gd name="T56" fmla="*/ 18 w 692"/>
                <a:gd name="T57" fmla="*/ 0 h 382"/>
                <a:gd name="T58" fmla="*/ 14 w 692"/>
                <a:gd name="T59" fmla="*/ 2 h 382"/>
                <a:gd name="T60" fmla="*/ 0 w 692"/>
                <a:gd name="T61" fmla="*/ 53 h 382"/>
                <a:gd name="T62" fmla="*/ 0 w 692"/>
                <a:gd name="T63" fmla="*/ 54 h 382"/>
                <a:gd name="T64" fmla="*/ 0 w 692"/>
                <a:gd name="T65" fmla="*/ 55 h 382"/>
                <a:gd name="T66" fmla="*/ 8 w 692"/>
                <a:gd name="T67" fmla="*/ 86 h 382"/>
                <a:gd name="T68" fmla="*/ 10 w 692"/>
                <a:gd name="T69" fmla="*/ 88 h 382"/>
                <a:gd name="T70" fmla="*/ 146 w 692"/>
                <a:gd name="T71" fmla="*/ 88 h 382"/>
                <a:gd name="T72" fmla="*/ 149 w 692"/>
                <a:gd name="T73" fmla="*/ 87 h 382"/>
                <a:gd name="T74" fmla="*/ 151 w 692"/>
                <a:gd name="T75" fmla="*/ 85 h 382"/>
                <a:gd name="T76" fmla="*/ 158 w 692"/>
                <a:gd name="T77" fmla="*/ 59 h 382"/>
                <a:gd name="T78" fmla="*/ 158 w 692"/>
                <a:gd name="T79" fmla="*/ 57 h 382"/>
                <a:gd name="T80" fmla="*/ 138 w 692"/>
                <a:gd name="T81" fmla="*/ 3 h 382"/>
                <a:gd name="T82" fmla="*/ 135 w 692"/>
                <a:gd name="T83" fmla="*/ 0 h 382"/>
                <a:gd name="T84" fmla="*/ 131 w 692"/>
                <a:gd name="T85" fmla="*/ 0 h 3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92"/>
                <a:gd name="T130" fmla="*/ 0 h 382"/>
                <a:gd name="T131" fmla="*/ 692 w 692"/>
                <a:gd name="T132" fmla="*/ 382 h 38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92" h="382">
                  <a:moveTo>
                    <a:pt x="575" y="1"/>
                  </a:moveTo>
                  <a:lnTo>
                    <a:pt x="569" y="5"/>
                  </a:lnTo>
                  <a:lnTo>
                    <a:pt x="564" y="9"/>
                  </a:lnTo>
                  <a:lnTo>
                    <a:pt x="562" y="15"/>
                  </a:lnTo>
                  <a:lnTo>
                    <a:pt x="560" y="22"/>
                  </a:lnTo>
                  <a:lnTo>
                    <a:pt x="560" y="23"/>
                  </a:lnTo>
                  <a:lnTo>
                    <a:pt x="562" y="26"/>
                  </a:lnTo>
                  <a:lnTo>
                    <a:pt x="562" y="27"/>
                  </a:lnTo>
                  <a:lnTo>
                    <a:pt x="562" y="29"/>
                  </a:lnTo>
                  <a:lnTo>
                    <a:pt x="566" y="39"/>
                  </a:lnTo>
                  <a:lnTo>
                    <a:pt x="575" y="63"/>
                  </a:lnTo>
                  <a:lnTo>
                    <a:pt x="588" y="97"/>
                  </a:lnTo>
                  <a:lnTo>
                    <a:pt x="602" y="137"/>
                  </a:lnTo>
                  <a:lnTo>
                    <a:pt x="618" y="178"/>
                  </a:lnTo>
                  <a:lnTo>
                    <a:pt x="632" y="214"/>
                  </a:lnTo>
                  <a:lnTo>
                    <a:pt x="641" y="242"/>
                  </a:lnTo>
                  <a:lnTo>
                    <a:pt x="646" y="255"/>
                  </a:lnTo>
                  <a:lnTo>
                    <a:pt x="642" y="269"/>
                  </a:lnTo>
                  <a:lnTo>
                    <a:pt x="636" y="292"/>
                  </a:lnTo>
                  <a:lnTo>
                    <a:pt x="629" y="317"/>
                  </a:lnTo>
                  <a:lnTo>
                    <a:pt x="624" y="338"/>
                  </a:lnTo>
                  <a:lnTo>
                    <a:pt x="614" y="338"/>
                  </a:lnTo>
                  <a:lnTo>
                    <a:pt x="593" y="338"/>
                  </a:lnTo>
                  <a:lnTo>
                    <a:pt x="564" y="338"/>
                  </a:lnTo>
                  <a:lnTo>
                    <a:pt x="529" y="338"/>
                  </a:lnTo>
                  <a:lnTo>
                    <a:pt x="488" y="338"/>
                  </a:lnTo>
                  <a:lnTo>
                    <a:pt x="443" y="338"/>
                  </a:lnTo>
                  <a:lnTo>
                    <a:pt x="395" y="338"/>
                  </a:lnTo>
                  <a:lnTo>
                    <a:pt x="347" y="338"/>
                  </a:lnTo>
                  <a:lnTo>
                    <a:pt x="298" y="338"/>
                  </a:lnTo>
                  <a:lnTo>
                    <a:pt x="250" y="338"/>
                  </a:lnTo>
                  <a:lnTo>
                    <a:pt x="205" y="338"/>
                  </a:lnTo>
                  <a:lnTo>
                    <a:pt x="164" y="338"/>
                  </a:lnTo>
                  <a:lnTo>
                    <a:pt x="129" y="338"/>
                  </a:lnTo>
                  <a:lnTo>
                    <a:pt x="100" y="338"/>
                  </a:lnTo>
                  <a:lnTo>
                    <a:pt x="79" y="338"/>
                  </a:lnTo>
                  <a:lnTo>
                    <a:pt x="69" y="338"/>
                  </a:lnTo>
                  <a:lnTo>
                    <a:pt x="62" y="313"/>
                  </a:lnTo>
                  <a:lnTo>
                    <a:pt x="55" y="281"/>
                  </a:lnTo>
                  <a:lnTo>
                    <a:pt x="48" y="251"/>
                  </a:lnTo>
                  <a:lnTo>
                    <a:pt x="44" y="235"/>
                  </a:lnTo>
                  <a:lnTo>
                    <a:pt x="47" y="223"/>
                  </a:lnTo>
                  <a:lnTo>
                    <a:pt x="55" y="199"/>
                  </a:lnTo>
                  <a:lnTo>
                    <a:pt x="62" y="165"/>
                  </a:lnTo>
                  <a:lnTo>
                    <a:pt x="73" y="127"/>
                  </a:lnTo>
                  <a:lnTo>
                    <a:pt x="83" y="91"/>
                  </a:lnTo>
                  <a:lnTo>
                    <a:pt x="92" y="58"/>
                  </a:lnTo>
                  <a:lnTo>
                    <a:pt x="98" y="36"/>
                  </a:lnTo>
                  <a:lnTo>
                    <a:pt x="100" y="27"/>
                  </a:lnTo>
                  <a:lnTo>
                    <a:pt x="101" y="26"/>
                  </a:lnTo>
                  <a:lnTo>
                    <a:pt x="101" y="24"/>
                  </a:lnTo>
                  <a:lnTo>
                    <a:pt x="101" y="23"/>
                  </a:lnTo>
                  <a:lnTo>
                    <a:pt x="101" y="22"/>
                  </a:lnTo>
                  <a:lnTo>
                    <a:pt x="100" y="15"/>
                  </a:lnTo>
                  <a:lnTo>
                    <a:pt x="98" y="9"/>
                  </a:lnTo>
                  <a:lnTo>
                    <a:pt x="92" y="3"/>
                  </a:lnTo>
                  <a:lnTo>
                    <a:pt x="86" y="1"/>
                  </a:lnTo>
                  <a:lnTo>
                    <a:pt x="77" y="0"/>
                  </a:lnTo>
                  <a:lnTo>
                    <a:pt x="69" y="2"/>
                  </a:lnTo>
                  <a:lnTo>
                    <a:pt x="62" y="9"/>
                  </a:lnTo>
                  <a:lnTo>
                    <a:pt x="59" y="16"/>
                  </a:lnTo>
                  <a:lnTo>
                    <a:pt x="0" y="229"/>
                  </a:lnTo>
                  <a:lnTo>
                    <a:pt x="0" y="231"/>
                  </a:lnTo>
                  <a:lnTo>
                    <a:pt x="0" y="234"/>
                  </a:lnTo>
                  <a:lnTo>
                    <a:pt x="0" y="236"/>
                  </a:lnTo>
                  <a:lnTo>
                    <a:pt x="0" y="239"/>
                  </a:lnTo>
                  <a:lnTo>
                    <a:pt x="30" y="365"/>
                  </a:lnTo>
                  <a:lnTo>
                    <a:pt x="33" y="372"/>
                  </a:lnTo>
                  <a:lnTo>
                    <a:pt x="38" y="377"/>
                  </a:lnTo>
                  <a:lnTo>
                    <a:pt x="43" y="381"/>
                  </a:lnTo>
                  <a:lnTo>
                    <a:pt x="51" y="382"/>
                  </a:lnTo>
                  <a:lnTo>
                    <a:pt x="641" y="382"/>
                  </a:lnTo>
                  <a:lnTo>
                    <a:pt x="647" y="381"/>
                  </a:lnTo>
                  <a:lnTo>
                    <a:pt x="654" y="378"/>
                  </a:lnTo>
                  <a:lnTo>
                    <a:pt x="659" y="373"/>
                  </a:lnTo>
                  <a:lnTo>
                    <a:pt x="662" y="367"/>
                  </a:lnTo>
                  <a:lnTo>
                    <a:pt x="690" y="260"/>
                  </a:lnTo>
                  <a:lnTo>
                    <a:pt x="692" y="256"/>
                  </a:lnTo>
                  <a:lnTo>
                    <a:pt x="692" y="253"/>
                  </a:lnTo>
                  <a:lnTo>
                    <a:pt x="692" y="249"/>
                  </a:lnTo>
                  <a:lnTo>
                    <a:pt x="690" y="247"/>
                  </a:lnTo>
                  <a:lnTo>
                    <a:pt x="603" y="14"/>
                  </a:lnTo>
                  <a:lnTo>
                    <a:pt x="599" y="6"/>
                  </a:lnTo>
                  <a:lnTo>
                    <a:pt x="592" y="1"/>
                  </a:lnTo>
                  <a:lnTo>
                    <a:pt x="584" y="0"/>
                  </a:lnTo>
                  <a:lnTo>
                    <a:pt x="575" y="1"/>
                  </a:lnTo>
                  <a:close/>
                </a:path>
              </a:pathLst>
            </a:custGeom>
            <a:solidFill>
              <a:srgbClr val="000000"/>
            </a:solidFill>
            <a:ln w="9525">
              <a:noFill/>
              <a:round/>
              <a:headEnd/>
              <a:tailEnd/>
            </a:ln>
          </p:spPr>
          <p:txBody>
            <a:bodyPr/>
            <a:lstStyle/>
            <a:p>
              <a:pPr rtl="0"/>
              <a:endParaRPr lang="en-US" sz="3800"/>
            </a:p>
          </p:txBody>
        </p:sp>
        <p:sp>
          <p:nvSpPr>
            <p:cNvPr id="41893" name="Freeform 933"/>
            <p:cNvSpPr>
              <a:spLocks/>
            </p:cNvSpPr>
            <p:nvPr/>
          </p:nvSpPr>
          <p:spPr bwMode="auto">
            <a:xfrm flipH="1">
              <a:off x="372" y="1468"/>
              <a:ext cx="30" cy="21"/>
            </a:xfrm>
            <a:custGeom>
              <a:avLst/>
              <a:gdLst>
                <a:gd name="T0" fmla="*/ 0 w 130"/>
                <a:gd name="T1" fmla="*/ 10 h 93"/>
                <a:gd name="T2" fmla="*/ 0 w 130"/>
                <a:gd name="T3" fmla="*/ 10 h 93"/>
                <a:gd name="T4" fmla="*/ 0 w 130"/>
                <a:gd name="T5" fmla="*/ 10 h 93"/>
                <a:gd name="T6" fmla="*/ 0 w 130"/>
                <a:gd name="T7" fmla="*/ 10 h 93"/>
                <a:gd name="T8" fmla="*/ 0 w 130"/>
                <a:gd name="T9" fmla="*/ 10 h 93"/>
                <a:gd name="T10" fmla="*/ 0 w 130"/>
                <a:gd name="T11" fmla="*/ 12 h 93"/>
                <a:gd name="T12" fmla="*/ 1 w 130"/>
                <a:gd name="T13" fmla="*/ 14 h 93"/>
                <a:gd name="T14" fmla="*/ 2 w 130"/>
                <a:gd name="T15" fmla="*/ 16 h 93"/>
                <a:gd name="T16" fmla="*/ 4 w 130"/>
                <a:gd name="T17" fmla="*/ 17 h 93"/>
                <a:gd name="T18" fmla="*/ 6 w 130"/>
                <a:gd name="T19" fmla="*/ 19 h 93"/>
                <a:gd name="T20" fmla="*/ 9 w 130"/>
                <a:gd name="T21" fmla="*/ 20 h 93"/>
                <a:gd name="T22" fmla="*/ 12 w 130"/>
                <a:gd name="T23" fmla="*/ 21 h 93"/>
                <a:gd name="T24" fmla="*/ 15 w 130"/>
                <a:gd name="T25" fmla="*/ 21 h 93"/>
                <a:gd name="T26" fmla="*/ 18 w 130"/>
                <a:gd name="T27" fmla="*/ 21 h 93"/>
                <a:gd name="T28" fmla="*/ 21 w 130"/>
                <a:gd name="T29" fmla="*/ 21 h 93"/>
                <a:gd name="T30" fmla="*/ 23 w 130"/>
                <a:gd name="T31" fmla="*/ 20 h 93"/>
                <a:gd name="T32" fmla="*/ 25 w 130"/>
                <a:gd name="T33" fmla="*/ 19 h 93"/>
                <a:gd name="T34" fmla="*/ 27 w 130"/>
                <a:gd name="T35" fmla="*/ 17 h 93"/>
                <a:gd name="T36" fmla="*/ 29 w 130"/>
                <a:gd name="T37" fmla="*/ 16 h 93"/>
                <a:gd name="T38" fmla="*/ 30 w 130"/>
                <a:gd name="T39" fmla="*/ 14 h 93"/>
                <a:gd name="T40" fmla="*/ 30 w 130"/>
                <a:gd name="T41" fmla="*/ 12 h 93"/>
                <a:gd name="T42" fmla="*/ 30 w 130"/>
                <a:gd name="T43" fmla="*/ 9 h 93"/>
                <a:gd name="T44" fmla="*/ 29 w 130"/>
                <a:gd name="T45" fmla="*/ 7 h 93"/>
                <a:gd name="T46" fmla="*/ 28 w 130"/>
                <a:gd name="T47" fmla="*/ 5 h 93"/>
                <a:gd name="T48" fmla="*/ 27 w 130"/>
                <a:gd name="T49" fmla="*/ 4 h 93"/>
                <a:gd name="T50" fmla="*/ 24 w 130"/>
                <a:gd name="T51" fmla="*/ 2 h 93"/>
                <a:gd name="T52" fmla="*/ 22 w 130"/>
                <a:gd name="T53" fmla="*/ 1 h 93"/>
                <a:gd name="T54" fmla="*/ 19 w 130"/>
                <a:gd name="T55" fmla="*/ 0 h 93"/>
                <a:gd name="T56" fmla="*/ 16 w 130"/>
                <a:gd name="T57" fmla="*/ 0 h 93"/>
                <a:gd name="T58" fmla="*/ 13 w 130"/>
                <a:gd name="T59" fmla="*/ 0 h 93"/>
                <a:gd name="T60" fmla="*/ 10 w 130"/>
                <a:gd name="T61" fmla="*/ 0 h 93"/>
                <a:gd name="T62" fmla="*/ 7 w 130"/>
                <a:gd name="T63" fmla="*/ 1 h 93"/>
                <a:gd name="T64" fmla="*/ 5 w 130"/>
                <a:gd name="T65" fmla="*/ 2 h 93"/>
                <a:gd name="T66" fmla="*/ 3 w 130"/>
                <a:gd name="T67" fmla="*/ 4 h 93"/>
                <a:gd name="T68" fmla="*/ 2 w 130"/>
                <a:gd name="T69" fmla="*/ 5 h 93"/>
                <a:gd name="T70" fmla="*/ 1 w 130"/>
                <a:gd name="T71" fmla="*/ 7 h 93"/>
                <a:gd name="T72" fmla="*/ 0 w 130"/>
                <a:gd name="T73" fmla="*/ 10 h 9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0"/>
                <a:gd name="T112" fmla="*/ 0 h 93"/>
                <a:gd name="T113" fmla="*/ 130 w 130"/>
                <a:gd name="T114" fmla="*/ 93 h 9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0" h="93">
                  <a:moveTo>
                    <a:pt x="0" y="43"/>
                  </a:moveTo>
                  <a:lnTo>
                    <a:pt x="0" y="43"/>
                  </a:lnTo>
                  <a:lnTo>
                    <a:pt x="2" y="52"/>
                  </a:lnTo>
                  <a:lnTo>
                    <a:pt x="4" y="61"/>
                  </a:lnTo>
                  <a:lnTo>
                    <a:pt x="10" y="70"/>
                  </a:lnTo>
                  <a:lnTo>
                    <a:pt x="17" y="77"/>
                  </a:lnTo>
                  <a:lnTo>
                    <a:pt x="26" y="83"/>
                  </a:lnTo>
                  <a:lnTo>
                    <a:pt x="37" y="88"/>
                  </a:lnTo>
                  <a:lnTo>
                    <a:pt x="50" y="92"/>
                  </a:lnTo>
                  <a:lnTo>
                    <a:pt x="63" y="93"/>
                  </a:lnTo>
                  <a:lnTo>
                    <a:pt x="76" y="93"/>
                  </a:lnTo>
                  <a:lnTo>
                    <a:pt x="89" y="92"/>
                  </a:lnTo>
                  <a:lnTo>
                    <a:pt x="99" y="88"/>
                  </a:lnTo>
                  <a:lnTo>
                    <a:pt x="110" y="83"/>
                  </a:lnTo>
                  <a:lnTo>
                    <a:pt x="117" y="77"/>
                  </a:lnTo>
                  <a:lnTo>
                    <a:pt x="124" y="70"/>
                  </a:lnTo>
                  <a:lnTo>
                    <a:pt x="129" y="61"/>
                  </a:lnTo>
                  <a:lnTo>
                    <a:pt x="130" y="52"/>
                  </a:lnTo>
                  <a:lnTo>
                    <a:pt x="130" y="41"/>
                  </a:lnTo>
                  <a:lnTo>
                    <a:pt x="127" y="32"/>
                  </a:lnTo>
                  <a:lnTo>
                    <a:pt x="121" y="24"/>
                  </a:lnTo>
                  <a:lnTo>
                    <a:pt x="115" y="17"/>
                  </a:lnTo>
                  <a:lnTo>
                    <a:pt x="106" y="10"/>
                  </a:lnTo>
                  <a:lnTo>
                    <a:pt x="94" y="5"/>
                  </a:lnTo>
                  <a:lnTo>
                    <a:pt x="82" y="1"/>
                  </a:lnTo>
                  <a:lnTo>
                    <a:pt x="69" y="0"/>
                  </a:lnTo>
                  <a:lnTo>
                    <a:pt x="55" y="0"/>
                  </a:lnTo>
                  <a:lnTo>
                    <a:pt x="43" y="1"/>
                  </a:lnTo>
                  <a:lnTo>
                    <a:pt x="32" y="5"/>
                  </a:lnTo>
                  <a:lnTo>
                    <a:pt x="21" y="10"/>
                  </a:lnTo>
                  <a:lnTo>
                    <a:pt x="13" y="17"/>
                  </a:lnTo>
                  <a:lnTo>
                    <a:pt x="7" y="24"/>
                  </a:lnTo>
                  <a:lnTo>
                    <a:pt x="3" y="32"/>
                  </a:lnTo>
                  <a:lnTo>
                    <a:pt x="0" y="43"/>
                  </a:lnTo>
                  <a:close/>
                </a:path>
              </a:pathLst>
            </a:custGeom>
            <a:solidFill>
              <a:srgbClr val="000000"/>
            </a:solidFill>
            <a:ln w="9525">
              <a:noFill/>
              <a:round/>
              <a:headEnd/>
              <a:tailEnd/>
            </a:ln>
          </p:spPr>
          <p:txBody>
            <a:bodyPr/>
            <a:lstStyle/>
            <a:p>
              <a:pPr rtl="0"/>
              <a:endParaRPr lang="en-US" sz="3800"/>
            </a:p>
          </p:txBody>
        </p:sp>
        <p:sp>
          <p:nvSpPr>
            <p:cNvPr id="41894" name="Freeform 934"/>
            <p:cNvSpPr>
              <a:spLocks/>
            </p:cNvSpPr>
            <p:nvPr/>
          </p:nvSpPr>
          <p:spPr bwMode="auto">
            <a:xfrm flipH="1">
              <a:off x="383" y="1332"/>
              <a:ext cx="43" cy="153"/>
            </a:xfrm>
            <a:custGeom>
              <a:avLst/>
              <a:gdLst>
                <a:gd name="T0" fmla="*/ 4 w 184"/>
                <a:gd name="T1" fmla="*/ 0 h 666"/>
                <a:gd name="T2" fmla="*/ 2 w 184"/>
                <a:gd name="T3" fmla="*/ 1 h 666"/>
                <a:gd name="T4" fmla="*/ 0 w 184"/>
                <a:gd name="T5" fmla="*/ 2 h 666"/>
                <a:gd name="T6" fmla="*/ 0 w 184"/>
                <a:gd name="T7" fmla="*/ 4 h 666"/>
                <a:gd name="T8" fmla="*/ 0 w 184"/>
                <a:gd name="T9" fmla="*/ 6 h 666"/>
                <a:gd name="T10" fmla="*/ 33 w 184"/>
                <a:gd name="T11" fmla="*/ 150 h 666"/>
                <a:gd name="T12" fmla="*/ 34 w 184"/>
                <a:gd name="T13" fmla="*/ 151 h 666"/>
                <a:gd name="T14" fmla="*/ 36 w 184"/>
                <a:gd name="T15" fmla="*/ 153 h 666"/>
                <a:gd name="T16" fmla="*/ 37 w 184"/>
                <a:gd name="T17" fmla="*/ 153 h 666"/>
                <a:gd name="T18" fmla="*/ 39 w 184"/>
                <a:gd name="T19" fmla="*/ 153 h 666"/>
                <a:gd name="T20" fmla="*/ 41 w 184"/>
                <a:gd name="T21" fmla="*/ 152 h 666"/>
                <a:gd name="T22" fmla="*/ 43 w 184"/>
                <a:gd name="T23" fmla="*/ 151 h 666"/>
                <a:gd name="T24" fmla="*/ 43 w 184"/>
                <a:gd name="T25" fmla="*/ 149 h 666"/>
                <a:gd name="T26" fmla="*/ 43 w 184"/>
                <a:gd name="T27" fmla="*/ 147 h 666"/>
                <a:gd name="T28" fmla="*/ 10 w 184"/>
                <a:gd name="T29" fmla="*/ 4 h 666"/>
                <a:gd name="T30" fmla="*/ 9 w 184"/>
                <a:gd name="T31" fmla="*/ 2 h 666"/>
                <a:gd name="T32" fmla="*/ 8 w 184"/>
                <a:gd name="T33" fmla="*/ 1 h 666"/>
                <a:gd name="T34" fmla="*/ 6 w 184"/>
                <a:gd name="T35" fmla="*/ 0 h 666"/>
                <a:gd name="T36" fmla="*/ 4 w 184"/>
                <a:gd name="T37" fmla="*/ 0 h 6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4"/>
                <a:gd name="T58" fmla="*/ 0 h 666"/>
                <a:gd name="T59" fmla="*/ 184 w 184"/>
                <a:gd name="T60" fmla="*/ 666 h 66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4" h="666">
                  <a:moveTo>
                    <a:pt x="17" y="0"/>
                  </a:moveTo>
                  <a:lnTo>
                    <a:pt x="9" y="4"/>
                  </a:lnTo>
                  <a:lnTo>
                    <a:pt x="2" y="9"/>
                  </a:lnTo>
                  <a:lnTo>
                    <a:pt x="0" y="17"/>
                  </a:lnTo>
                  <a:lnTo>
                    <a:pt x="0" y="26"/>
                  </a:lnTo>
                  <a:lnTo>
                    <a:pt x="141" y="651"/>
                  </a:lnTo>
                  <a:lnTo>
                    <a:pt x="145" y="659"/>
                  </a:lnTo>
                  <a:lnTo>
                    <a:pt x="152" y="664"/>
                  </a:lnTo>
                  <a:lnTo>
                    <a:pt x="160" y="666"/>
                  </a:lnTo>
                  <a:lnTo>
                    <a:pt x="169" y="666"/>
                  </a:lnTo>
                  <a:lnTo>
                    <a:pt x="177" y="662"/>
                  </a:lnTo>
                  <a:lnTo>
                    <a:pt x="182" y="657"/>
                  </a:lnTo>
                  <a:lnTo>
                    <a:pt x="184" y="649"/>
                  </a:lnTo>
                  <a:lnTo>
                    <a:pt x="184" y="640"/>
                  </a:lnTo>
                  <a:lnTo>
                    <a:pt x="43" y="17"/>
                  </a:lnTo>
                  <a:lnTo>
                    <a:pt x="39" y="9"/>
                  </a:lnTo>
                  <a:lnTo>
                    <a:pt x="34" y="3"/>
                  </a:lnTo>
                  <a:lnTo>
                    <a:pt x="26" y="0"/>
                  </a:lnTo>
                  <a:lnTo>
                    <a:pt x="17" y="0"/>
                  </a:lnTo>
                  <a:close/>
                </a:path>
              </a:pathLst>
            </a:custGeom>
            <a:solidFill>
              <a:srgbClr val="000000"/>
            </a:solidFill>
            <a:ln w="9525">
              <a:noFill/>
              <a:round/>
              <a:headEnd/>
              <a:tailEnd/>
            </a:ln>
          </p:spPr>
          <p:txBody>
            <a:bodyPr/>
            <a:lstStyle/>
            <a:p>
              <a:pPr rtl="0"/>
              <a:endParaRPr lang="en-US" sz="3800"/>
            </a:p>
          </p:txBody>
        </p:sp>
        <p:sp>
          <p:nvSpPr>
            <p:cNvPr id="41895" name="Freeform 935"/>
            <p:cNvSpPr>
              <a:spLocks/>
            </p:cNvSpPr>
            <p:nvPr/>
          </p:nvSpPr>
          <p:spPr bwMode="auto">
            <a:xfrm flipH="1">
              <a:off x="337" y="1115"/>
              <a:ext cx="224" cy="225"/>
            </a:xfrm>
            <a:custGeom>
              <a:avLst/>
              <a:gdLst>
                <a:gd name="T0" fmla="*/ 201 w 983"/>
                <a:gd name="T1" fmla="*/ 8 h 985"/>
                <a:gd name="T2" fmla="*/ 201 w 983"/>
                <a:gd name="T3" fmla="*/ 8 h 985"/>
                <a:gd name="T4" fmla="*/ 199 w 983"/>
                <a:gd name="T5" fmla="*/ 16 h 985"/>
                <a:gd name="T6" fmla="*/ 188 w 983"/>
                <a:gd name="T7" fmla="*/ 61 h 985"/>
                <a:gd name="T8" fmla="*/ 173 w 983"/>
                <a:gd name="T9" fmla="*/ 122 h 985"/>
                <a:gd name="T10" fmla="*/ 161 w 983"/>
                <a:gd name="T11" fmla="*/ 167 h 985"/>
                <a:gd name="T12" fmla="*/ 158 w 983"/>
                <a:gd name="T13" fmla="*/ 179 h 985"/>
                <a:gd name="T14" fmla="*/ 154 w 983"/>
                <a:gd name="T15" fmla="*/ 186 h 985"/>
                <a:gd name="T16" fmla="*/ 151 w 983"/>
                <a:gd name="T17" fmla="*/ 190 h 985"/>
                <a:gd name="T18" fmla="*/ 149 w 983"/>
                <a:gd name="T19" fmla="*/ 191 h 985"/>
                <a:gd name="T20" fmla="*/ 147 w 983"/>
                <a:gd name="T21" fmla="*/ 192 h 985"/>
                <a:gd name="T22" fmla="*/ 147 w 983"/>
                <a:gd name="T23" fmla="*/ 192 h 985"/>
                <a:gd name="T24" fmla="*/ 146 w 983"/>
                <a:gd name="T25" fmla="*/ 192 h 985"/>
                <a:gd name="T26" fmla="*/ 144 w 983"/>
                <a:gd name="T27" fmla="*/ 191 h 985"/>
                <a:gd name="T28" fmla="*/ 139 w 983"/>
                <a:gd name="T29" fmla="*/ 191 h 985"/>
                <a:gd name="T30" fmla="*/ 124 w 983"/>
                <a:gd name="T31" fmla="*/ 192 h 985"/>
                <a:gd name="T32" fmla="*/ 105 w 983"/>
                <a:gd name="T33" fmla="*/ 193 h 985"/>
                <a:gd name="T34" fmla="*/ 84 w 983"/>
                <a:gd name="T35" fmla="*/ 193 h 985"/>
                <a:gd name="T36" fmla="*/ 61 w 983"/>
                <a:gd name="T37" fmla="*/ 195 h 985"/>
                <a:gd name="T38" fmla="*/ 40 w 983"/>
                <a:gd name="T39" fmla="*/ 196 h 985"/>
                <a:gd name="T40" fmla="*/ 23 w 983"/>
                <a:gd name="T41" fmla="*/ 197 h 985"/>
                <a:gd name="T42" fmla="*/ 12 w 983"/>
                <a:gd name="T43" fmla="*/ 199 h 985"/>
                <a:gd name="T44" fmla="*/ 5 w 983"/>
                <a:gd name="T45" fmla="*/ 202 h 985"/>
                <a:gd name="T46" fmla="*/ 1 w 983"/>
                <a:gd name="T47" fmla="*/ 208 h 985"/>
                <a:gd name="T48" fmla="*/ 0 w 983"/>
                <a:gd name="T49" fmla="*/ 214 h 985"/>
                <a:gd name="T50" fmla="*/ 1 w 983"/>
                <a:gd name="T51" fmla="*/ 220 h 985"/>
                <a:gd name="T52" fmla="*/ 3 w 983"/>
                <a:gd name="T53" fmla="*/ 224 h 985"/>
                <a:gd name="T54" fmla="*/ 5 w 983"/>
                <a:gd name="T55" fmla="*/ 225 h 985"/>
                <a:gd name="T56" fmla="*/ 160 w 983"/>
                <a:gd name="T57" fmla="*/ 225 h 985"/>
                <a:gd name="T58" fmla="*/ 161 w 983"/>
                <a:gd name="T59" fmla="*/ 225 h 985"/>
                <a:gd name="T60" fmla="*/ 161 w 983"/>
                <a:gd name="T61" fmla="*/ 225 h 985"/>
                <a:gd name="T62" fmla="*/ 176 w 983"/>
                <a:gd name="T63" fmla="*/ 221 h 985"/>
                <a:gd name="T64" fmla="*/ 185 w 983"/>
                <a:gd name="T65" fmla="*/ 213 h 985"/>
                <a:gd name="T66" fmla="*/ 190 w 983"/>
                <a:gd name="T67" fmla="*/ 205 h 985"/>
                <a:gd name="T68" fmla="*/ 191 w 983"/>
                <a:gd name="T69" fmla="*/ 198 h 985"/>
                <a:gd name="T70" fmla="*/ 191 w 983"/>
                <a:gd name="T71" fmla="*/ 198 h 985"/>
                <a:gd name="T72" fmla="*/ 191 w 983"/>
                <a:gd name="T73" fmla="*/ 198 h 985"/>
                <a:gd name="T74" fmla="*/ 224 w 983"/>
                <a:gd name="T75" fmla="*/ 10 h 985"/>
                <a:gd name="T76" fmla="*/ 224 w 983"/>
                <a:gd name="T77" fmla="*/ 8 h 985"/>
                <a:gd name="T78" fmla="*/ 222 w 983"/>
                <a:gd name="T79" fmla="*/ 5 h 985"/>
                <a:gd name="T80" fmla="*/ 220 w 983"/>
                <a:gd name="T81" fmla="*/ 3 h 985"/>
                <a:gd name="T82" fmla="*/ 217 w 983"/>
                <a:gd name="T83" fmla="*/ 1 h 985"/>
                <a:gd name="T84" fmla="*/ 215 w 983"/>
                <a:gd name="T85" fmla="*/ 0 h 985"/>
                <a:gd name="T86" fmla="*/ 211 w 983"/>
                <a:gd name="T87" fmla="*/ 0 h 985"/>
                <a:gd name="T88" fmla="*/ 206 w 983"/>
                <a:gd name="T89" fmla="*/ 2 h 985"/>
                <a:gd name="T90" fmla="*/ 203 w 983"/>
                <a:gd name="T91" fmla="*/ 5 h 985"/>
                <a:gd name="T92" fmla="*/ 201 w 983"/>
                <a:gd name="T93" fmla="*/ 7 h 98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83"/>
                <a:gd name="T142" fmla="*/ 0 h 985"/>
                <a:gd name="T143" fmla="*/ 983 w 983"/>
                <a:gd name="T144" fmla="*/ 985 h 98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83" h="985">
                  <a:moveTo>
                    <a:pt x="883" y="31"/>
                  </a:moveTo>
                  <a:lnTo>
                    <a:pt x="882" y="33"/>
                  </a:lnTo>
                  <a:lnTo>
                    <a:pt x="882" y="34"/>
                  </a:lnTo>
                  <a:lnTo>
                    <a:pt x="880" y="37"/>
                  </a:lnTo>
                  <a:lnTo>
                    <a:pt x="880" y="38"/>
                  </a:lnTo>
                  <a:lnTo>
                    <a:pt x="873" y="69"/>
                  </a:lnTo>
                  <a:lnTo>
                    <a:pt x="852" y="151"/>
                  </a:lnTo>
                  <a:lnTo>
                    <a:pt x="823" y="267"/>
                  </a:lnTo>
                  <a:lnTo>
                    <a:pt x="791" y="400"/>
                  </a:lnTo>
                  <a:lnTo>
                    <a:pt x="757" y="534"/>
                  </a:lnTo>
                  <a:lnTo>
                    <a:pt x="728" y="650"/>
                  </a:lnTo>
                  <a:lnTo>
                    <a:pt x="708" y="733"/>
                  </a:lnTo>
                  <a:lnTo>
                    <a:pt x="700" y="765"/>
                  </a:lnTo>
                  <a:lnTo>
                    <a:pt x="692" y="785"/>
                  </a:lnTo>
                  <a:lnTo>
                    <a:pt x="684" y="802"/>
                  </a:lnTo>
                  <a:lnTo>
                    <a:pt x="676" y="814"/>
                  </a:lnTo>
                  <a:lnTo>
                    <a:pt x="670" y="824"/>
                  </a:lnTo>
                  <a:lnTo>
                    <a:pt x="663" y="830"/>
                  </a:lnTo>
                  <a:lnTo>
                    <a:pt x="658" y="836"/>
                  </a:lnTo>
                  <a:lnTo>
                    <a:pt x="654" y="838"/>
                  </a:lnTo>
                  <a:lnTo>
                    <a:pt x="650" y="840"/>
                  </a:lnTo>
                  <a:lnTo>
                    <a:pt x="646" y="841"/>
                  </a:lnTo>
                  <a:lnTo>
                    <a:pt x="644" y="841"/>
                  </a:lnTo>
                  <a:lnTo>
                    <a:pt x="643" y="841"/>
                  </a:lnTo>
                  <a:lnTo>
                    <a:pt x="641" y="841"/>
                  </a:lnTo>
                  <a:lnTo>
                    <a:pt x="639" y="840"/>
                  </a:lnTo>
                  <a:lnTo>
                    <a:pt x="636" y="840"/>
                  </a:lnTo>
                  <a:lnTo>
                    <a:pt x="633" y="838"/>
                  </a:lnTo>
                  <a:lnTo>
                    <a:pt x="631" y="838"/>
                  </a:lnTo>
                  <a:lnTo>
                    <a:pt x="610" y="838"/>
                  </a:lnTo>
                  <a:lnTo>
                    <a:pt x="581" y="840"/>
                  </a:lnTo>
                  <a:lnTo>
                    <a:pt x="546" y="841"/>
                  </a:lnTo>
                  <a:lnTo>
                    <a:pt x="506" y="842"/>
                  </a:lnTo>
                  <a:lnTo>
                    <a:pt x="462" y="844"/>
                  </a:lnTo>
                  <a:lnTo>
                    <a:pt x="415" y="846"/>
                  </a:lnTo>
                  <a:lnTo>
                    <a:pt x="367" y="847"/>
                  </a:lnTo>
                  <a:lnTo>
                    <a:pt x="318" y="850"/>
                  </a:lnTo>
                  <a:lnTo>
                    <a:pt x="268" y="853"/>
                  </a:lnTo>
                  <a:lnTo>
                    <a:pt x="221" y="855"/>
                  </a:lnTo>
                  <a:lnTo>
                    <a:pt x="177" y="858"/>
                  </a:lnTo>
                  <a:lnTo>
                    <a:pt x="137" y="862"/>
                  </a:lnTo>
                  <a:lnTo>
                    <a:pt x="102" y="864"/>
                  </a:lnTo>
                  <a:lnTo>
                    <a:pt x="73" y="868"/>
                  </a:lnTo>
                  <a:lnTo>
                    <a:pt x="51" y="872"/>
                  </a:lnTo>
                  <a:lnTo>
                    <a:pt x="38" y="876"/>
                  </a:lnTo>
                  <a:lnTo>
                    <a:pt x="22" y="886"/>
                  </a:lnTo>
                  <a:lnTo>
                    <a:pt x="12" y="898"/>
                  </a:lnTo>
                  <a:lnTo>
                    <a:pt x="6" y="911"/>
                  </a:lnTo>
                  <a:lnTo>
                    <a:pt x="2" y="924"/>
                  </a:lnTo>
                  <a:lnTo>
                    <a:pt x="0" y="939"/>
                  </a:lnTo>
                  <a:lnTo>
                    <a:pt x="2" y="952"/>
                  </a:lnTo>
                  <a:lnTo>
                    <a:pt x="4" y="963"/>
                  </a:lnTo>
                  <a:lnTo>
                    <a:pt x="7" y="974"/>
                  </a:lnTo>
                  <a:lnTo>
                    <a:pt x="11" y="979"/>
                  </a:lnTo>
                  <a:lnTo>
                    <a:pt x="15" y="983"/>
                  </a:lnTo>
                  <a:lnTo>
                    <a:pt x="20" y="984"/>
                  </a:lnTo>
                  <a:lnTo>
                    <a:pt x="25" y="985"/>
                  </a:lnTo>
                  <a:lnTo>
                    <a:pt x="704" y="985"/>
                  </a:lnTo>
                  <a:lnTo>
                    <a:pt x="705" y="985"/>
                  </a:lnTo>
                  <a:lnTo>
                    <a:pt x="706" y="985"/>
                  </a:lnTo>
                  <a:lnTo>
                    <a:pt x="743" y="978"/>
                  </a:lnTo>
                  <a:lnTo>
                    <a:pt x="771" y="966"/>
                  </a:lnTo>
                  <a:lnTo>
                    <a:pt x="795" y="952"/>
                  </a:lnTo>
                  <a:lnTo>
                    <a:pt x="812" y="933"/>
                  </a:lnTo>
                  <a:lnTo>
                    <a:pt x="825" y="915"/>
                  </a:lnTo>
                  <a:lnTo>
                    <a:pt x="832" y="897"/>
                  </a:lnTo>
                  <a:lnTo>
                    <a:pt x="838" y="880"/>
                  </a:lnTo>
                  <a:lnTo>
                    <a:pt x="839" y="866"/>
                  </a:lnTo>
                  <a:lnTo>
                    <a:pt x="839" y="867"/>
                  </a:lnTo>
                  <a:lnTo>
                    <a:pt x="839" y="868"/>
                  </a:lnTo>
                  <a:lnTo>
                    <a:pt x="983" y="46"/>
                  </a:lnTo>
                  <a:lnTo>
                    <a:pt x="983" y="43"/>
                  </a:lnTo>
                  <a:lnTo>
                    <a:pt x="983" y="39"/>
                  </a:lnTo>
                  <a:lnTo>
                    <a:pt x="982" y="35"/>
                  </a:lnTo>
                  <a:lnTo>
                    <a:pt x="981" y="33"/>
                  </a:lnTo>
                  <a:lnTo>
                    <a:pt x="975" y="24"/>
                  </a:lnTo>
                  <a:lnTo>
                    <a:pt x="969" y="17"/>
                  </a:lnTo>
                  <a:lnTo>
                    <a:pt x="964" y="12"/>
                  </a:lnTo>
                  <a:lnTo>
                    <a:pt x="957" y="7"/>
                  </a:lnTo>
                  <a:lnTo>
                    <a:pt x="952" y="4"/>
                  </a:lnTo>
                  <a:lnTo>
                    <a:pt x="947" y="3"/>
                  </a:lnTo>
                  <a:lnTo>
                    <a:pt x="942" y="1"/>
                  </a:lnTo>
                  <a:lnTo>
                    <a:pt x="936" y="0"/>
                  </a:lnTo>
                  <a:lnTo>
                    <a:pt x="926" y="1"/>
                  </a:lnTo>
                  <a:lnTo>
                    <a:pt x="916" y="4"/>
                  </a:lnTo>
                  <a:lnTo>
                    <a:pt x="906" y="8"/>
                  </a:lnTo>
                  <a:lnTo>
                    <a:pt x="900" y="13"/>
                  </a:lnTo>
                  <a:lnTo>
                    <a:pt x="893" y="20"/>
                  </a:lnTo>
                  <a:lnTo>
                    <a:pt x="888" y="25"/>
                  </a:lnTo>
                  <a:lnTo>
                    <a:pt x="884" y="29"/>
                  </a:lnTo>
                  <a:lnTo>
                    <a:pt x="883" y="31"/>
                  </a:lnTo>
                  <a:close/>
                </a:path>
              </a:pathLst>
            </a:custGeom>
            <a:solidFill>
              <a:srgbClr val="000000"/>
            </a:solidFill>
            <a:ln w="9525">
              <a:noFill/>
              <a:round/>
              <a:headEnd/>
              <a:tailEnd/>
            </a:ln>
          </p:spPr>
          <p:txBody>
            <a:bodyPr/>
            <a:lstStyle/>
            <a:p>
              <a:pPr rtl="0"/>
              <a:endParaRPr lang="en-US" sz="3800"/>
            </a:p>
          </p:txBody>
        </p:sp>
        <p:sp>
          <p:nvSpPr>
            <p:cNvPr id="41896" name="Freeform 936"/>
            <p:cNvSpPr>
              <a:spLocks/>
            </p:cNvSpPr>
            <p:nvPr/>
          </p:nvSpPr>
          <p:spPr bwMode="auto">
            <a:xfrm flipH="1">
              <a:off x="346" y="1124"/>
              <a:ext cx="207" cy="207"/>
            </a:xfrm>
            <a:custGeom>
              <a:avLst/>
              <a:gdLst>
                <a:gd name="T0" fmla="*/ 205 w 904"/>
                <a:gd name="T1" fmla="*/ 0 h 907"/>
                <a:gd name="T2" fmla="*/ 206 w 904"/>
                <a:gd name="T3" fmla="*/ 1 h 907"/>
                <a:gd name="T4" fmla="*/ 205 w 904"/>
                <a:gd name="T5" fmla="*/ 11 h 907"/>
                <a:gd name="T6" fmla="*/ 196 w 904"/>
                <a:gd name="T7" fmla="*/ 62 h 907"/>
                <a:gd name="T8" fmla="*/ 184 w 904"/>
                <a:gd name="T9" fmla="*/ 130 h 907"/>
                <a:gd name="T10" fmla="*/ 176 w 904"/>
                <a:gd name="T11" fmla="*/ 180 h 907"/>
                <a:gd name="T12" fmla="*/ 174 w 904"/>
                <a:gd name="T13" fmla="*/ 188 h 907"/>
                <a:gd name="T14" fmla="*/ 174 w 904"/>
                <a:gd name="T15" fmla="*/ 188 h 907"/>
                <a:gd name="T16" fmla="*/ 174 w 904"/>
                <a:gd name="T17" fmla="*/ 189 h 907"/>
                <a:gd name="T18" fmla="*/ 173 w 904"/>
                <a:gd name="T19" fmla="*/ 194 h 907"/>
                <a:gd name="T20" fmla="*/ 169 w 904"/>
                <a:gd name="T21" fmla="*/ 200 h 907"/>
                <a:gd name="T22" fmla="*/ 159 w 904"/>
                <a:gd name="T23" fmla="*/ 206 h 907"/>
                <a:gd name="T24" fmla="*/ 150 w 904"/>
                <a:gd name="T25" fmla="*/ 207 h 907"/>
                <a:gd name="T26" fmla="*/ 138 w 904"/>
                <a:gd name="T27" fmla="*/ 207 h 907"/>
                <a:gd name="T28" fmla="*/ 118 w 904"/>
                <a:gd name="T29" fmla="*/ 207 h 907"/>
                <a:gd name="T30" fmla="*/ 92 w 904"/>
                <a:gd name="T31" fmla="*/ 207 h 907"/>
                <a:gd name="T32" fmla="*/ 64 w 904"/>
                <a:gd name="T33" fmla="*/ 207 h 907"/>
                <a:gd name="T34" fmla="*/ 38 w 904"/>
                <a:gd name="T35" fmla="*/ 207 h 907"/>
                <a:gd name="T36" fmla="*/ 17 w 904"/>
                <a:gd name="T37" fmla="*/ 207 h 907"/>
                <a:gd name="T38" fmla="*/ 3 w 904"/>
                <a:gd name="T39" fmla="*/ 207 h 907"/>
                <a:gd name="T40" fmla="*/ 0 w 904"/>
                <a:gd name="T41" fmla="*/ 207 h 907"/>
                <a:gd name="T42" fmla="*/ 0 w 904"/>
                <a:gd name="T43" fmla="*/ 206 h 907"/>
                <a:gd name="T44" fmla="*/ 0 w 904"/>
                <a:gd name="T45" fmla="*/ 204 h 907"/>
                <a:gd name="T46" fmla="*/ 2 w 904"/>
                <a:gd name="T47" fmla="*/ 200 h 907"/>
                <a:gd name="T48" fmla="*/ 6 w 904"/>
                <a:gd name="T49" fmla="*/ 199 h 907"/>
                <a:gd name="T50" fmla="*/ 13 w 904"/>
                <a:gd name="T51" fmla="*/ 197 h 907"/>
                <a:gd name="T52" fmla="*/ 25 w 904"/>
                <a:gd name="T53" fmla="*/ 196 h 907"/>
                <a:gd name="T54" fmla="*/ 41 w 904"/>
                <a:gd name="T55" fmla="*/ 195 h 907"/>
                <a:gd name="T56" fmla="*/ 59 w 904"/>
                <a:gd name="T57" fmla="*/ 194 h 907"/>
                <a:gd name="T58" fmla="*/ 79 w 904"/>
                <a:gd name="T59" fmla="*/ 193 h 907"/>
                <a:gd name="T60" fmla="*/ 102 w 904"/>
                <a:gd name="T61" fmla="*/ 192 h 907"/>
                <a:gd name="T62" fmla="*/ 124 w 904"/>
                <a:gd name="T63" fmla="*/ 192 h 907"/>
                <a:gd name="T64" fmla="*/ 136 w 904"/>
                <a:gd name="T65" fmla="*/ 192 h 907"/>
                <a:gd name="T66" fmla="*/ 140 w 904"/>
                <a:gd name="T67" fmla="*/ 192 h 907"/>
                <a:gd name="T68" fmla="*/ 145 w 904"/>
                <a:gd name="T69" fmla="*/ 190 h 907"/>
                <a:gd name="T70" fmla="*/ 150 w 904"/>
                <a:gd name="T71" fmla="*/ 187 h 907"/>
                <a:gd name="T72" fmla="*/ 154 w 904"/>
                <a:gd name="T73" fmla="*/ 181 h 907"/>
                <a:gd name="T74" fmla="*/ 158 w 904"/>
                <a:gd name="T75" fmla="*/ 173 h 907"/>
                <a:gd name="T76" fmla="*/ 160 w 904"/>
                <a:gd name="T77" fmla="*/ 168 h 907"/>
                <a:gd name="T78" fmla="*/ 160 w 904"/>
                <a:gd name="T79" fmla="*/ 168 h 907"/>
                <a:gd name="T80" fmla="*/ 162 w 904"/>
                <a:gd name="T81" fmla="*/ 161 h 907"/>
                <a:gd name="T82" fmla="*/ 173 w 904"/>
                <a:gd name="T83" fmla="*/ 116 h 907"/>
                <a:gd name="T84" fmla="*/ 188 w 904"/>
                <a:gd name="T85" fmla="*/ 56 h 907"/>
                <a:gd name="T86" fmla="*/ 199 w 904"/>
                <a:gd name="T87" fmla="*/ 11 h 907"/>
                <a:gd name="T88" fmla="*/ 202 w 904"/>
                <a:gd name="T89" fmla="*/ 2 h 907"/>
                <a:gd name="T90" fmla="*/ 204 w 904"/>
                <a:gd name="T91" fmla="*/ 0 h 90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04"/>
                <a:gd name="T139" fmla="*/ 0 h 907"/>
                <a:gd name="T140" fmla="*/ 904 w 904"/>
                <a:gd name="T141" fmla="*/ 907 h 90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04" h="907">
                  <a:moveTo>
                    <a:pt x="896" y="0"/>
                  </a:moveTo>
                  <a:lnTo>
                    <a:pt x="897" y="1"/>
                  </a:lnTo>
                  <a:lnTo>
                    <a:pt x="900" y="3"/>
                  </a:lnTo>
                  <a:lnTo>
                    <a:pt x="901" y="5"/>
                  </a:lnTo>
                  <a:lnTo>
                    <a:pt x="904" y="8"/>
                  </a:lnTo>
                  <a:lnTo>
                    <a:pt x="897" y="47"/>
                  </a:lnTo>
                  <a:lnTo>
                    <a:pt x="880" y="142"/>
                  </a:lnTo>
                  <a:lnTo>
                    <a:pt x="857" y="272"/>
                  </a:lnTo>
                  <a:lnTo>
                    <a:pt x="831" y="421"/>
                  </a:lnTo>
                  <a:lnTo>
                    <a:pt x="805" y="569"/>
                  </a:lnTo>
                  <a:lnTo>
                    <a:pt x="783" y="698"/>
                  </a:lnTo>
                  <a:lnTo>
                    <a:pt x="767" y="789"/>
                  </a:lnTo>
                  <a:lnTo>
                    <a:pt x="761" y="823"/>
                  </a:lnTo>
                  <a:lnTo>
                    <a:pt x="761" y="824"/>
                  </a:lnTo>
                  <a:lnTo>
                    <a:pt x="761" y="825"/>
                  </a:lnTo>
                  <a:lnTo>
                    <a:pt x="761" y="829"/>
                  </a:lnTo>
                  <a:lnTo>
                    <a:pt x="760" y="838"/>
                  </a:lnTo>
                  <a:lnTo>
                    <a:pt x="756" y="850"/>
                  </a:lnTo>
                  <a:lnTo>
                    <a:pt x="748" y="863"/>
                  </a:lnTo>
                  <a:lnTo>
                    <a:pt x="736" y="877"/>
                  </a:lnTo>
                  <a:lnTo>
                    <a:pt x="719" y="890"/>
                  </a:lnTo>
                  <a:lnTo>
                    <a:pt x="695" y="901"/>
                  </a:lnTo>
                  <a:lnTo>
                    <a:pt x="663" y="907"/>
                  </a:lnTo>
                  <a:lnTo>
                    <a:pt x="656" y="907"/>
                  </a:lnTo>
                  <a:lnTo>
                    <a:pt x="635" y="907"/>
                  </a:lnTo>
                  <a:lnTo>
                    <a:pt x="604" y="907"/>
                  </a:lnTo>
                  <a:lnTo>
                    <a:pt x="562" y="907"/>
                  </a:lnTo>
                  <a:lnTo>
                    <a:pt x="514" y="907"/>
                  </a:lnTo>
                  <a:lnTo>
                    <a:pt x="459" y="907"/>
                  </a:lnTo>
                  <a:lnTo>
                    <a:pt x="402" y="907"/>
                  </a:lnTo>
                  <a:lnTo>
                    <a:pt x="342" y="907"/>
                  </a:lnTo>
                  <a:lnTo>
                    <a:pt x="281" y="907"/>
                  </a:lnTo>
                  <a:lnTo>
                    <a:pt x="223" y="907"/>
                  </a:lnTo>
                  <a:lnTo>
                    <a:pt x="167" y="907"/>
                  </a:lnTo>
                  <a:lnTo>
                    <a:pt x="116" y="907"/>
                  </a:lnTo>
                  <a:lnTo>
                    <a:pt x="73" y="907"/>
                  </a:lnTo>
                  <a:lnTo>
                    <a:pt x="38" y="907"/>
                  </a:lnTo>
                  <a:lnTo>
                    <a:pt x="13" y="907"/>
                  </a:lnTo>
                  <a:lnTo>
                    <a:pt x="2" y="907"/>
                  </a:lnTo>
                  <a:lnTo>
                    <a:pt x="2" y="905"/>
                  </a:lnTo>
                  <a:lnTo>
                    <a:pt x="2" y="903"/>
                  </a:lnTo>
                  <a:lnTo>
                    <a:pt x="0" y="901"/>
                  </a:lnTo>
                  <a:lnTo>
                    <a:pt x="0" y="900"/>
                  </a:lnTo>
                  <a:lnTo>
                    <a:pt x="2" y="892"/>
                  </a:lnTo>
                  <a:lnTo>
                    <a:pt x="4" y="885"/>
                  </a:lnTo>
                  <a:lnTo>
                    <a:pt x="9" y="877"/>
                  </a:lnTo>
                  <a:lnTo>
                    <a:pt x="17" y="872"/>
                  </a:lnTo>
                  <a:lnTo>
                    <a:pt x="25" y="870"/>
                  </a:lnTo>
                  <a:lnTo>
                    <a:pt x="39" y="867"/>
                  </a:lnTo>
                  <a:lnTo>
                    <a:pt x="58" y="864"/>
                  </a:lnTo>
                  <a:lnTo>
                    <a:pt x="82" y="862"/>
                  </a:lnTo>
                  <a:lnTo>
                    <a:pt x="110" y="860"/>
                  </a:lnTo>
                  <a:lnTo>
                    <a:pt x="142" y="858"/>
                  </a:lnTo>
                  <a:lnTo>
                    <a:pt x="178" y="855"/>
                  </a:lnTo>
                  <a:lnTo>
                    <a:pt x="217" y="853"/>
                  </a:lnTo>
                  <a:lnTo>
                    <a:pt x="259" y="850"/>
                  </a:lnTo>
                  <a:lnTo>
                    <a:pt x="302" y="849"/>
                  </a:lnTo>
                  <a:lnTo>
                    <a:pt x="347" y="846"/>
                  </a:lnTo>
                  <a:lnTo>
                    <a:pt x="396" y="845"/>
                  </a:lnTo>
                  <a:lnTo>
                    <a:pt x="444" y="842"/>
                  </a:lnTo>
                  <a:lnTo>
                    <a:pt x="492" y="841"/>
                  </a:lnTo>
                  <a:lnTo>
                    <a:pt x="541" y="840"/>
                  </a:lnTo>
                  <a:lnTo>
                    <a:pt x="589" y="838"/>
                  </a:lnTo>
                  <a:lnTo>
                    <a:pt x="596" y="841"/>
                  </a:lnTo>
                  <a:lnTo>
                    <a:pt x="604" y="842"/>
                  </a:lnTo>
                  <a:lnTo>
                    <a:pt x="613" y="842"/>
                  </a:lnTo>
                  <a:lnTo>
                    <a:pt x="622" y="840"/>
                  </a:lnTo>
                  <a:lnTo>
                    <a:pt x="632" y="834"/>
                  </a:lnTo>
                  <a:lnTo>
                    <a:pt x="643" y="828"/>
                  </a:lnTo>
                  <a:lnTo>
                    <a:pt x="653" y="819"/>
                  </a:lnTo>
                  <a:lnTo>
                    <a:pt x="662" y="807"/>
                  </a:lnTo>
                  <a:lnTo>
                    <a:pt x="672" y="794"/>
                  </a:lnTo>
                  <a:lnTo>
                    <a:pt x="682" y="777"/>
                  </a:lnTo>
                  <a:lnTo>
                    <a:pt x="689" y="760"/>
                  </a:lnTo>
                  <a:lnTo>
                    <a:pt x="698" y="739"/>
                  </a:lnTo>
                  <a:lnTo>
                    <a:pt x="698" y="738"/>
                  </a:lnTo>
                  <a:lnTo>
                    <a:pt x="698" y="737"/>
                  </a:lnTo>
                  <a:lnTo>
                    <a:pt x="706" y="706"/>
                  </a:lnTo>
                  <a:lnTo>
                    <a:pt x="726" y="625"/>
                  </a:lnTo>
                  <a:lnTo>
                    <a:pt x="754" y="510"/>
                  </a:lnTo>
                  <a:lnTo>
                    <a:pt x="787" y="379"/>
                  </a:lnTo>
                  <a:lnTo>
                    <a:pt x="819" y="246"/>
                  </a:lnTo>
                  <a:lnTo>
                    <a:pt x="849" y="130"/>
                  </a:lnTo>
                  <a:lnTo>
                    <a:pt x="869" y="47"/>
                  </a:lnTo>
                  <a:lnTo>
                    <a:pt x="878" y="13"/>
                  </a:lnTo>
                  <a:lnTo>
                    <a:pt x="882" y="8"/>
                  </a:lnTo>
                  <a:lnTo>
                    <a:pt x="887" y="4"/>
                  </a:lnTo>
                  <a:lnTo>
                    <a:pt x="892" y="1"/>
                  </a:lnTo>
                  <a:lnTo>
                    <a:pt x="896" y="0"/>
                  </a:lnTo>
                  <a:close/>
                </a:path>
              </a:pathLst>
            </a:custGeom>
            <a:solidFill>
              <a:srgbClr val="C0C0C0"/>
            </a:solidFill>
            <a:ln w="9525">
              <a:noFill/>
              <a:round/>
              <a:headEnd/>
              <a:tailEnd/>
            </a:ln>
          </p:spPr>
          <p:txBody>
            <a:bodyPr/>
            <a:lstStyle/>
            <a:p>
              <a:pPr rtl="0"/>
              <a:endParaRPr lang="en-US" sz="3800"/>
            </a:p>
          </p:txBody>
        </p:sp>
        <p:sp>
          <p:nvSpPr>
            <p:cNvPr id="41897" name="Freeform 937"/>
            <p:cNvSpPr>
              <a:spLocks/>
            </p:cNvSpPr>
            <p:nvPr/>
          </p:nvSpPr>
          <p:spPr bwMode="auto">
            <a:xfrm flipH="1">
              <a:off x="774" y="1193"/>
              <a:ext cx="77" cy="290"/>
            </a:xfrm>
            <a:custGeom>
              <a:avLst/>
              <a:gdLst>
                <a:gd name="T0" fmla="*/ 70 w 338"/>
                <a:gd name="T1" fmla="*/ 0 h 1268"/>
                <a:gd name="T2" fmla="*/ 68 w 338"/>
                <a:gd name="T3" fmla="*/ 1 h 1268"/>
                <a:gd name="T4" fmla="*/ 64 w 338"/>
                <a:gd name="T5" fmla="*/ 3 h 1268"/>
                <a:gd name="T6" fmla="*/ 59 w 338"/>
                <a:gd name="T7" fmla="*/ 5 h 1268"/>
                <a:gd name="T8" fmla="*/ 53 w 338"/>
                <a:gd name="T9" fmla="*/ 8 h 1268"/>
                <a:gd name="T10" fmla="*/ 48 w 338"/>
                <a:gd name="T11" fmla="*/ 11 h 1268"/>
                <a:gd name="T12" fmla="*/ 43 w 338"/>
                <a:gd name="T13" fmla="*/ 15 h 1268"/>
                <a:gd name="T14" fmla="*/ 39 w 338"/>
                <a:gd name="T15" fmla="*/ 19 h 1268"/>
                <a:gd name="T16" fmla="*/ 37 w 338"/>
                <a:gd name="T17" fmla="*/ 24 h 1268"/>
                <a:gd name="T18" fmla="*/ 35 w 338"/>
                <a:gd name="T19" fmla="*/ 37 h 1268"/>
                <a:gd name="T20" fmla="*/ 31 w 338"/>
                <a:gd name="T21" fmla="*/ 65 h 1268"/>
                <a:gd name="T22" fmla="*/ 25 w 338"/>
                <a:gd name="T23" fmla="*/ 104 h 1268"/>
                <a:gd name="T24" fmla="*/ 19 w 338"/>
                <a:gd name="T25" fmla="*/ 148 h 1268"/>
                <a:gd name="T26" fmla="*/ 12 w 338"/>
                <a:gd name="T27" fmla="*/ 193 h 1268"/>
                <a:gd name="T28" fmla="*/ 7 w 338"/>
                <a:gd name="T29" fmla="*/ 234 h 1268"/>
                <a:gd name="T30" fmla="*/ 2 w 338"/>
                <a:gd name="T31" fmla="*/ 266 h 1268"/>
                <a:gd name="T32" fmla="*/ 0 w 338"/>
                <a:gd name="T33" fmla="*/ 284 h 1268"/>
                <a:gd name="T34" fmla="*/ 0 w 338"/>
                <a:gd name="T35" fmla="*/ 286 h 1268"/>
                <a:gd name="T36" fmla="*/ 1 w 338"/>
                <a:gd name="T37" fmla="*/ 288 h 1268"/>
                <a:gd name="T38" fmla="*/ 2 w 338"/>
                <a:gd name="T39" fmla="*/ 289 h 1268"/>
                <a:gd name="T40" fmla="*/ 4 w 338"/>
                <a:gd name="T41" fmla="*/ 290 h 1268"/>
                <a:gd name="T42" fmla="*/ 6 w 338"/>
                <a:gd name="T43" fmla="*/ 290 h 1268"/>
                <a:gd name="T44" fmla="*/ 8 w 338"/>
                <a:gd name="T45" fmla="*/ 289 h 1268"/>
                <a:gd name="T46" fmla="*/ 9 w 338"/>
                <a:gd name="T47" fmla="*/ 287 h 1268"/>
                <a:gd name="T48" fmla="*/ 10 w 338"/>
                <a:gd name="T49" fmla="*/ 285 h 1268"/>
                <a:gd name="T50" fmla="*/ 15 w 338"/>
                <a:gd name="T51" fmla="*/ 246 h 1268"/>
                <a:gd name="T52" fmla="*/ 21 w 338"/>
                <a:gd name="T53" fmla="*/ 204 h 1268"/>
                <a:gd name="T54" fmla="*/ 27 w 338"/>
                <a:gd name="T55" fmla="*/ 162 h 1268"/>
                <a:gd name="T56" fmla="*/ 33 w 338"/>
                <a:gd name="T57" fmla="*/ 121 h 1268"/>
                <a:gd name="T58" fmla="*/ 38 w 338"/>
                <a:gd name="T59" fmla="*/ 85 h 1268"/>
                <a:gd name="T60" fmla="*/ 42 w 338"/>
                <a:gd name="T61" fmla="*/ 56 h 1268"/>
                <a:gd name="T62" fmla="*/ 45 w 338"/>
                <a:gd name="T63" fmla="*/ 35 h 1268"/>
                <a:gd name="T64" fmla="*/ 46 w 338"/>
                <a:gd name="T65" fmla="*/ 26 h 1268"/>
                <a:gd name="T66" fmla="*/ 48 w 338"/>
                <a:gd name="T67" fmla="*/ 24 h 1268"/>
                <a:gd name="T68" fmla="*/ 50 w 338"/>
                <a:gd name="T69" fmla="*/ 22 h 1268"/>
                <a:gd name="T70" fmla="*/ 53 w 338"/>
                <a:gd name="T71" fmla="*/ 19 h 1268"/>
                <a:gd name="T72" fmla="*/ 57 w 338"/>
                <a:gd name="T73" fmla="*/ 17 h 1268"/>
                <a:gd name="T74" fmla="*/ 61 w 338"/>
                <a:gd name="T75" fmla="*/ 15 h 1268"/>
                <a:gd name="T76" fmla="*/ 65 w 338"/>
                <a:gd name="T77" fmla="*/ 13 h 1268"/>
                <a:gd name="T78" fmla="*/ 69 w 338"/>
                <a:gd name="T79" fmla="*/ 11 h 1268"/>
                <a:gd name="T80" fmla="*/ 73 w 338"/>
                <a:gd name="T81" fmla="*/ 10 h 1268"/>
                <a:gd name="T82" fmla="*/ 75 w 338"/>
                <a:gd name="T83" fmla="*/ 9 h 1268"/>
                <a:gd name="T84" fmla="*/ 76 w 338"/>
                <a:gd name="T85" fmla="*/ 7 h 1268"/>
                <a:gd name="T86" fmla="*/ 77 w 338"/>
                <a:gd name="T87" fmla="*/ 6 h 1268"/>
                <a:gd name="T88" fmla="*/ 77 w 338"/>
                <a:gd name="T89" fmla="*/ 3 h 1268"/>
                <a:gd name="T90" fmla="*/ 76 w 338"/>
                <a:gd name="T91" fmla="*/ 2 h 1268"/>
                <a:gd name="T92" fmla="*/ 74 w 338"/>
                <a:gd name="T93" fmla="*/ 0 h 1268"/>
                <a:gd name="T94" fmla="*/ 72 w 338"/>
                <a:gd name="T95" fmla="*/ 0 h 1268"/>
                <a:gd name="T96" fmla="*/ 70 w 338"/>
                <a:gd name="T97" fmla="*/ 0 h 12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38"/>
                <a:gd name="T148" fmla="*/ 0 h 1268"/>
                <a:gd name="T149" fmla="*/ 338 w 338"/>
                <a:gd name="T150" fmla="*/ 1268 h 12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38" h="1268">
                  <a:moveTo>
                    <a:pt x="309" y="1"/>
                  </a:moveTo>
                  <a:lnTo>
                    <a:pt x="297" y="5"/>
                  </a:lnTo>
                  <a:lnTo>
                    <a:pt x="279" y="12"/>
                  </a:lnTo>
                  <a:lnTo>
                    <a:pt x="257" y="22"/>
                  </a:lnTo>
                  <a:lnTo>
                    <a:pt x="234" y="34"/>
                  </a:lnTo>
                  <a:lnTo>
                    <a:pt x="210" y="48"/>
                  </a:lnTo>
                  <a:lnTo>
                    <a:pt x="188" y="64"/>
                  </a:lnTo>
                  <a:lnTo>
                    <a:pt x="173" y="83"/>
                  </a:lnTo>
                  <a:lnTo>
                    <a:pt x="162" y="103"/>
                  </a:lnTo>
                  <a:lnTo>
                    <a:pt x="152" y="160"/>
                  </a:lnTo>
                  <a:lnTo>
                    <a:pt x="134" y="285"/>
                  </a:lnTo>
                  <a:lnTo>
                    <a:pt x="109" y="454"/>
                  </a:lnTo>
                  <a:lnTo>
                    <a:pt x="82" y="648"/>
                  </a:lnTo>
                  <a:lnTo>
                    <a:pt x="54" y="846"/>
                  </a:lnTo>
                  <a:lnTo>
                    <a:pt x="30" y="1024"/>
                  </a:lnTo>
                  <a:lnTo>
                    <a:pt x="10" y="1163"/>
                  </a:lnTo>
                  <a:lnTo>
                    <a:pt x="0" y="1243"/>
                  </a:lnTo>
                  <a:lnTo>
                    <a:pt x="0" y="1251"/>
                  </a:lnTo>
                  <a:lnTo>
                    <a:pt x="4" y="1258"/>
                  </a:lnTo>
                  <a:lnTo>
                    <a:pt x="10" y="1264"/>
                  </a:lnTo>
                  <a:lnTo>
                    <a:pt x="18" y="1268"/>
                  </a:lnTo>
                  <a:lnTo>
                    <a:pt x="27" y="1266"/>
                  </a:lnTo>
                  <a:lnTo>
                    <a:pt x="35" y="1262"/>
                  </a:lnTo>
                  <a:lnTo>
                    <a:pt x="40" y="1256"/>
                  </a:lnTo>
                  <a:lnTo>
                    <a:pt x="43" y="1248"/>
                  </a:lnTo>
                  <a:lnTo>
                    <a:pt x="66" y="1075"/>
                  </a:lnTo>
                  <a:lnTo>
                    <a:pt x="92" y="891"/>
                  </a:lnTo>
                  <a:lnTo>
                    <a:pt x="118" y="707"/>
                  </a:lnTo>
                  <a:lnTo>
                    <a:pt x="143" y="530"/>
                  </a:lnTo>
                  <a:lnTo>
                    <a:pt x="165" y="372"/>
                  </a:lnTo>
                  <a:lnTo>
                    <a:pt x="183" y="244"/>
                  </a:lnTo>
                  <a:lnTo>
                    <a:pt x="197" y="155"/>
                  </a:lnTo>
                  <a:lnTo>
                    <a:pt x="204" y="114"/>
                  </a:lnTo>
                  <a:lnTo>
                    <a:pt x="209" y="105"/>
                  </a:lnTo>
                  <a:lnTo>
                    <a:pt x="219" y="95"/>
                  </a:lnTo>
                  <a:lnTo>
                    <a:pt x="234" y="84"/>
                  </a:lnTo>
                  <a:lnTo>
                    <a:pt x="249" y="74"/>
                  </a:lnTo>
                  <a:lnTo>
                    <a:pt x="268" y="65"/>
                  </a:lnTo>
                  <a:lnTo>
                    <a:pt x="287" y="57"/>
                  </a:lnTo>
                  <a:lnTo>
                    <a:pt x="305" y="49"/>
                  </a:lnTo>
                  <a:lnTo>
                    <a:pt x="322" y="43"/>
                  </a:lnTo>
                  <a:lnTo>
                    <a:pt x="330" y="39"/>
                  </a:lnTo>
                  <a:lnTo>
                    <a:pt x="335" y="32"/>
                  </a:lnTo>
                  <a:lnTo>
                    <a:pt x="338" y="25"/>
                  </a:lnTo>
                  <a:lnTo>
                    <a:pt x="336" y="15"/>
                  </a:lnTo>
                  <a:lnTo>
                    <a:pt x="333" y="8"/>
                  </a:lnTo>
                  <a:lnTo>
                    <a:pt x="326" y="2"/>
                  </a:lnTo>
                  <a:lnTo>
                    <a:pt x="318" y="0"/>
                  </a:lnTo>
                  <a:lnTo>
                    <a:pt x="309" y="1"/>
                  </a:lnTo>
                  <a:close/>
                </a:path>
              </a:pathLst>
            </a:custGeom>
            <a:solidFill>
              <a:srgbClr val="000000"/>
            </a:solidFill>
            <a:ln w="9525">
              <a:noFill/>
              <a:round/>
              <a:headEnd/>
              <a:tailEnd/>
            </a:ln>
          </p:spPr>
          <p:txBody>
            <a:bodyPr/>
            <a:lstStyle/>
            <a:p>
              <a:pPr rtl="0"/>
              <a:endParaRPr lang="en-US" sz="3800"/>
            </a:p>
          </p:txBody>
        </p:sp>
        <p:sp>
          <p:nvSpPr>
            <p:cNvPr id="41898" name="Freeform 938"/>
            <p:cNvSpPr>
              <a:spLocks/>
            </p:cNvSpPr>
            <p:nvPr/>
          </p:nvSpPr>
          <p:spPr bwMode="auto">
            <a:xfrm flipH="1">
              <a:off x="713" y="1193"/>
              <a:ext cx="37" cy="288"/>
            </a:xfrm>
            <a:custGeom>
              <a:avLst/>
              <a:gdLst>
                <a:gd name="T0" fmla="*/ 1 w 165"/>
                <a:gd name="T1" fmla="*/ 3 h 1258"/>
                <a:gd name="T2" fmla="*/ 0 w 165"/>
                <a:gd name="T3" fmla="*/ 5 h 1258"/>
                <a:gd name="T4" fmla="*/ 0 w 165"/>
                <a:gd name="T5" fmla="*/ 7 h 1258"/>
                <a:gd name="T6" fmla="*/ 1 w 165"/>
                <a:gd name="T7" fmla="*/ 8 h 1258"/>
                <a:gd name="T8" fmla="*/ 2 w 165"/>
                <a:gd name="T9" fmla="*/ 10 h 1258"/>
                <a:gd name="T10" fmla="*/ 6 w 165"/>
                <a:gd name="T11" fmla="*/ 12 h 1258"/>
                <a:gd name="T12" fmla="*/ 10 w 165"/>
                <a:gd name="T13" fmla="*/ 14 h 1258"/>
                <a:gd name="T14" fmla="*/ 13 w 165"/>
                <a:gd name="T15" fmla="*/ 17 h 1258"/>
                <a:gd name="T16" fmla="*/ 17 w 165"/>
                <a:gd name="T17" fmla="*/ 20 h 1258"/>
                <a:gd name="T18" fmla="*/ 20 w 165"/>
                <a:gd name="T19" fmla="*/ 23 h 1258"/>
                <a:gd name="T20" fmla="*/ 23 w 165"/>
                <a:gd name="T21" fmla="*/ 25 h 1258"/>
                <a:gd name="T22" fmla="*/ 25 w 165"/>
                <a:gd name="T23" fmla="*/ 28 h 1258"/>
                <a:gd name="T24" fmla="*/ 26 w 165"/>
                <a:gd name="T25" fmla="*/ 30 h 1258"/>
                <a:gd name="T26" fmla="*/ 26 w 165"/>
                <a:gd name="T27" fmla="*/ 62 h 1258"/>
                <a:gd name="T28" fmla="*/ 27 w 165"/>
                <a:gd name="T29" fmla="*/ 128 h 1258"/>
                <a:gd name="T30" fmla="*/ 27 w 165"/>
                <a:gd name="T31" fmla="*/ 209 h 1258"/>
                <a:gd name="T32" fmla="*/ 27 w 165"/>
                <a:gd name="T33" fmla="*/ 283 h 1258"/>
                <a:gd name="T34" fmla="*/ 27 w 165"/>
                <a:gd name="T35" fmla="*/ 285 h 1258"/>
                <a:gd name="T36" fmla="*/ 29 w 165"/>
                <a:gd name="T37" fmla="*/ 286 h 1258"/>
                <a:gd name="T38" fmla="*/ 30 w 165"/>
                <a:gd name="T39" fmla="*/ 288 h 1258"/>
                <a:gd name="T40" fmla="*/ 32 w 165"/>
                <a:gd name="T41" fmla="*/ 288 h 1258"/>
                <a:gd name="T42" fmla="*/ 34 w 165"/>
                <a:gd name="T43" fmla="*/ 288 h 1258"/>
                <a:gd name="T44" fmla="*/ 36 w 165"/>
                <a:gd name="T45" fmla="*/ 286 h 1258"/>
                <a:gd name="T46" fmla="*/ 37 w 165"/>
                <a:gd name="T47" fmla="*/ 285 h 1258"/>
                <a:gd name="T48" fmla="*/ 37 w 165"/>
                <a:gd name="T49" fmla="*/ 283 h 1258"/>
                <a:gd name="T50" fmla="*/ 37 w 165"/>
                <a:gd name="T51" fmla="*/ 241 h 1258"/>
                <a:gd name="T52" fmla="*/ 37 w 165"/>
                <a:gd name="T53" fmla="*/ 157 h 1258"/>
                <a:gd name="T54" fmla="*/ 36 w 165"/>
                <a:gd name="T55" fmla="*/ 73 h 1258"/>
                <a:gd name="T56" fmla="*/ 36 w 165"/>
                <a:gd name="T57" fmla="*/ 30 h 1258"/>
                <a:gd name="T58" fmla="*/ 34 w 165"/>
                <a:gd name="T59" fmla="*/ 25 h 1258"/>
                <a:gd name="T60" fmla="*/ 31 w 165"/>
                <a:gd name="T61" fmla="*/ 20 h 1258"/>
                <a:gd name="T62" fmla="*/ 27 w 165"/>
                <a:gd name="T63" fmla="*/ 15 h 1258"/>
                <a:gd name="T64" fmla="*/ 22 w 165"/>
                <a:gd name="T65" fmla="*/ 11 h 1258"/>
                <a:gd name="T66" fmla="*/ 18 w 165"/>
                <a:gd name="T67" fmla="*/ 8 h 1258"/>
                <a:gd name="T68" fmla="*/ 13 w 165"/>
                <a:gd name="T69" fmla="*/ 5 h 1258"/>
                <a:gd name="T70" fmla="*/ 10 w 165"/>
                <a:gd name="T71" fmla="*/ 2 h 1258"/>
                <a:gd name="T72" fmla="*/ 7 w 165"/>
                <a:gd name="T73" fmla="*/ 1 h 1258"/>
                <a:gd name="T74" fmla="*/ 5 w 165"/>
                <a:gd name="T75" fmla="*/ 0 h 1258"/>
                <a:gd name="T76" fmla="*/ 4 w 165"/>
                <a:gd name="T77" fmla="*/ 0 h 1258"/>
                <a:gd name="T78" fmla="*/ 2 w 165"/>
                <a:gd name="T79" fmla="*/ 1 h 1258"/>
                <a:gd name="T80" fmla="*/ 1 w 165"/>
                <a:gd name="T81" fmla="*/ 3 h 125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5"/>
                <a:gd name="T124" fmla="*/ 0 h 1258"/>
                <a:gd name="T125" fmla="*/ 165 w 165"/>
                <a:gd name="T126" fmla="*/ 1258 h 125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5" h="1258">
                  <a:moveTo>
                    <a:pt x="3" y="12"/>
                  </a:moveTo>
                  <a:lnTo>
                    <a:pt x="0" y="20"/>
                  </a:lnTo>
                  <a:lnTo>
                    <a:pt x="0" y="29"/>
                  </a:lnTo>
                  <a:lnTo>
                    <a:pt x="4" y="37"/>
                  </a:lnTo>
                  <a:lnTo>
                    <a:pt x="11" y="42"/>
                  </a:lnTo>
                  <a:lnTo>
                    <a:pt x="26" y="51"/>
                  </a:lnTo>
                  <a:lnTo>
                    <a:pt x="43" y="62"/>
                  </a:lnTo>
                  <a:lnTo>
                    <a:pt x="60" y="75"/>
                  </a:lnTo>
                  <a:lnTo>
                    <a:pt x="77" y="86"/>
                  </a:lnTo>
                  <a:lnTo>
                    <a:pt x="91" y="99"/>
                  </a:lnTo>
                  <a:lnTo>
                    <a:pt x="103" y="111"/>
                  </a:lnTo>
                  <a:lnTo>
                    <a:pt x="111" y="123"/>
                  </a:lnTo>
                  <a:lnTo>
                    <a:pt x="115" y="133"/>
                  </a:lnTo>
                  <a:lnTo>
                    <a:pt x="117" y="270"/>
                  </a:lnTo>
                  <a:lnTo>
                    <a:pt x="120" y="561"/>
                  </a:lnTo>
                  <a:lnTo>
                    <a:pt x="121" y="915"/>
                  </a:lnTo>
                  <a:lnTo>
                    <a:pt x="121" y="1236"/>
                  </a:lnTo>
                  <a:lnTo>
                    <a:pt x="122" y="1245"/>
                  </a:lnTo>
                  <a:lnTo>
                    <a:pt x="128" y="1251"/>
                  </a:lnTo>
                  <a:lnTo>
                    <a:pt x="135" y="1256"/>
                  </a:lnTo>
                  <a:lnTo>
                    <a:pt x="143" y="1258"/>
                  </a:lnTo>
                  <a:lnTo>
                    <a:pt x="151" y="1256"/>
                  </a:lnTo>
                  <a:lnTo>
                    <a:pt x="159" y="1251"/>
                  </a:lnTo>
                  <a:lnTo>
                    <a:pt x="164" y="1243"/>
                  </a:lnTo>
                  <a:lnTo>
                    <a:pt x="165" y="1236"/>
                  </a:lnTo>
                  <a:lnTo>
                    <a:pt x="165" y="1052"/>
                  </a:lnTo>
                  <a:lnTo>
                    <a:pt x="164" y="685"/>
                  </a:lnTo>
                  <a:lnTo>
                    <a:pt x="161" y="317"/>
                  </a:lnTo>
                  <a:lnTo>
                    <a:pt x="159" y="129"/>
                  </a:lnTo>
                  <a:lnTo>
                    <a:pt x="152" y="108"/>
                  </a:lnTo>
                  <a:lnTo>
                    <a:pt x="139" y="88"/>
                  </a:lnTo>
                  <a:lnTo>
                    <a:pt x="121" y="67"/>
                  </a:lnTo>
                  <a:lnTo>
                    <a:pt x="100" y="49"/>
                  </a:lnTo>
                  <a:lnTo>
                    <a:pt x="79" y="33"/>
                  </a:lnTo>
                  <a:lnTo>
                    <a:pt x="59" y="20"/>
                  </a:lnTo>
                  <a:lnTo>
                    <a:pt x="43" y="10"/>
                  </a:lnTo>
                  <a:lnTo>
                    <a:pt x="31" y="3"/>
                  </a:lnTo>
                  <a:lnTo>
                    <a:pt x="24" y="0"/>
                  </a:lnTo>
                  <a:lnTo>
                    <a:pt x="16" y="2"/>
                  </a:lnTo>
                  <a:lnTo>
                    <a:pt x="8" y="6"/>
                  </a:lnTo>
                  <a:lnTo>
                    <a:pt x="3" y="12"/>
                  </a:lnTo>
                  <a:close/>
                </a:path>
              </a:pathLst>
            </a:custGeom>
            <a:solidFill>
              <a:srgbClr val="000000"/>
            </a:solidFill>
            <a:ln w="9525">
              <a:noFill/>
              <a:round/>
              <a:headEnd/>
              <a:tailEnd/>
            </a:ln>
          </p:spPr>
          <p:txBody>
            <a:bodyPr/>
            <a:lstStyle/>
            <a:p>
              <a:pPr rtl="0"/>
              <a:endParaRPr lang="en-US" sz="3800"/>
            </a:p>
          </p:txBody>
        </p:sp>
        <p:sp>
          <p:nvSpPr>
            <p:cNvPr id="41899" name="Freeform 939"/>
            <p:cNvSpPr>
              <a:spLocks/>
            </p:cNvSpPr>
            <p:nvPr/>
          </p:nvSpPr>
          <p:spPr bwMode="auto">
            <a:xfrm flipH="1">
              <a:off x="500" y="1173"/>
              <a:ext cx="346" cy="78"/>
            </a:xfrm>
            <a:custGeom>
              <a:avLst/>
              <a:gdLst>
                <a:gd name="T0" fmla="*/ 12 w 1511"/>
                <a:gd name="T1" fmla="*/ 0 h 341"/>
                <a:gd name="T2" fmla="*/ 11 w 1511"/>
                <a:gd name="T3" fmla="*/ 1 h 341"/>
                <a:gd name="T4" fmla="*/ 10 w 1511"/>
                <a:gd name="T5" fmla="*/ 1 h 341"/>
                <a:gd name="T6" fmla="*/ 8 w 1511"/>
                <a:gd name="T7" fmla="*/ 2 h 341"/>
                <a:gd name="T8" fmla="*/ 7 w 1511"/>
                <a:gd name="T9" fmla="*/ 3 h 341"/>
                <a:gd name="T10" fmla="*/ 5 w 1511"/>
                <a:gd name="T11" fmla="*/ 4 h 341"/>
                <a:gd name="T12" fmla="*/ 3 w 1511"/>
                <a:gd name="T13" fmla="*/ 6 h 341"/>
                <a:gd name="T14" fmla="*/ 1 w 1511"/>
                <a:gd name="T15" fmla="*/ 8 h 341"/>
                <a:gd name="T16" fmla="*/ 0 w 1511"/>
                <a:gd name="T17" fmla="*/ 10 h 341"/>
                <a:gd name="T18" fmla="*/ 0 w 1511"/>
                <a:gd name="T19" fmla="*/ 13 h 341"/>
                <a:gd name="T20" fmla="*/ 1 w 1511"/>
                <a:gd name="T21" fmla="*/ 17 h 341"/>
                <a:gd name="T22" fmla="*/ 3 w 1511"/>
                <a:gd name="T23" fmla="*/ 20 h 341"/>
                <a:gd name="T24" fmla="*/ 6 w 1511"/>
                <a:gd name="T25" fmla="*/ 24 h 341"/>
                <a:gd name="T26" fmla="*/ 6 w 1511"/>
                <a:gd name="T27" fmla="*/ 24 h 341"/>
                <a:gd name="T28" fmla="*/ 7 w 1511"/>
                <a:gd name="T29" fmla="*/ 24 h 341"/>
                <a:gd name="T30" fmla="*/ 8 w 1511"/>
                <a:gd name="T31" fmla="*/ 25 h 341"/>
                <a:gd name="T32" fmla="*/ 8 w 1511"/>
                <a:gd name="T33" fmla="*/ 25 h 341"/>
                <a:gd name="T34" fmla="*/ 330 w 1511"/>
                <a:gd name="T35" fmla="*/ 78 h 341"/>
                <a:gd name="T36" fmla="*/ 330 w 1511"/>
                <a:gd name="T37" fmla="*/ 78 h 341"/>
                <a:gd name="T38" fmla="*/ 330 w 1511"/>
                <a:gd name="T39" fmla="*/ 78 h 341"/>
                <a:gd name="T40" fmla="*/ 331 w 1511"/>
                <a:gd name="T41" fmla="*/ 78 h 341"/>
                <a:gd name="T42" fmla="*/ 331 w 1511"/>
                <a:gd name="T43" fmla="*/ 78 h 341"/>
                <a:gd name="T44" fmla="*/ 332 w 1511"/>
                <a:gd name="T45" fmla="*/ 78 h 341"/>
                <a:gd name="T46" fmla="*/ 333 w 1511"/>
                <a:gd name="T47" fmla="*/ 78 h 341"/>
                <a:gd name="T48" fmla="*/ 335 w 1511"/>
                <a:gd name="T49" fmla="*/ 77 h 341"/>
                <a:gd name="T50" fmla="*/ 338 w 1511"/>
                <a:gd name="T51" fmla="*/ 76 h 341"/>
                <a:gd name="T52" fmla="*/ 340 w 1511"/>
                <a:gd name="T53" fmla="*/ 75 h 341"/>
                <a:gd name="T54" fmla="*/ 342 w 1511"/>
                <a:gd name="T55" fmla="*/ 74 h 341"/>
                <a:gd name="T56" fmla="*/ 344 w 1511"/>
                <a:gd name="T57" fmla="*/ 72 h 341"/>
                <a:gd name="T58" fmla="*/ 345 w 1511"/>
                <a:gd name="T59" fmla="*/ 69 h 341"/>
                <a:gd name="T60" fmla="*/ 346 w 1511"/>
                <a:gd name="T61" fmla="*/ 65 h 341"/>
                <a:gd name="T62" fmla="*/ 345 w 1511"/>
                <a:gd name="T63" fmla="*/ 61 h 341"/>
                <a:gd name="T64" fmla="*/ 342 w 1511"/>
                <a:gd name="T65" fmla="*/ 56 h 341"/>
                <a:gd name="T66" fmla="*/ 338 w 1511"/>
                <a:gd name="T67" fmla="*/ 52 h 341"/>
                <a:gd name="T68" fmla="*/ 338 w 1511"/>
                <a:gd name="T69" fmla="*/ 51 h 341"/>
                <a:gd name="T70" fmla="*/ 337 w 1511"/>
                <a:gd name="T71" fmla="*/ 51 h 341"/>
                <a:gd name="T72" fmla="*/ 336 w 1511"/>
                <a:gd name="T73" fmla="*/ 51 h 341"/>
                <a:gd name="T74" fmla="*/ 336 w 1511"/>
                <a:gd name="T75" fmla="*/ 50 h 341"/>
                <a:gd name="T76" fmla="*/ 14 w 1511"/>
                <a:gd name="T77" fmla="*/ 0 h 341"/>
                <a:gd name="T78" fmla="*/ 14 w 1511"/>
                <a:gd name="T79" fmla="*/ 0 h 341"/>
                <a:gd name="T80" fmla="*/ 13 w 1511"/>
                <a:gd name="T81" fmla="*/ 0 h 341"/>
                <a:gd name="T82" fmla="*/ 13 w 1511"/>
                <a:gd name="T83" fmla="*/ 0 h 341"/>
                <a:gd name="T84" fmla="*/ 12 w 1511"/>
                <a:gd name="T85" fmla="*/ 0 h 34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11"/>
                <a:gd name="T130" fmla="*/ 0 h 341"/>
                <a:gd name="T131" fmla="*/ 1511 w 1511"/>
                <a:gd name="T132" fmla="*/ 341 h 34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11" h="341">
                  <a:moveTo>
                    <a:pt x="53" y="1"/>
                  </a:moveTo>
                  <a:lnTo>
                    <a:pt x="50" y="3"/>
                  </a:lnTo>
                  <a:lnTo>
                    <a:pt x="44" y="4"/>
                  </a:lnTo>
                  <a:lnTo>
                    <a:pt x="37" y="8"/>
                  </a:lnTo>
                  <a:lnTo>
                    <a:pt x="29" y="12"/>
                  </a:lnTo>
                  <a:lnTo>
                    <a:pt x="20" y="18"/>
                  </a:lnTo>
                  <a:lnTo>
                    <a:pt x="12" y="25"/>
                  </a:lnTo>
                  <a:lnTo>
                    <a:pt x="5" y="34"/>
                  </a:lnTo>
                  <a:lnTo>
                    <a:pt x="1" y="44"/>
                  </a:lnTo>
                  <a:lnTo>
                    <a:pt x="0" y="59"/>
                  </a:lnTo>
                  <a:lnTo>
                    <a:pt x="4" y="73"/>
                  </a:lnTo>
                  <a:lnTo>
                    <a:pt x="12" y="89"/>
                  </a:lnTo>
                  <a:lnTo>
                    <a:pt x="25" y="103"/>
                  </a:lnTo>
                  <a:lnTo>
                    <a:pt x="27" y="104"/>
                  </a:lnTo>
                  <a:lnTo>
                    <a:pt x="30" y="107"/>
                  </a:lnTo>
                  <a:lnTo>
                    <a:pt x="33" y="108"/>
                  </a:lnTo>
                  <a:lnTo>
                    <a:pt x="37" y="110"/>
                  </a:lnTo>
                  <a:lnTo>
                    <a:pt x="1439" y="341"/>
                  </a:lnTo>
                  <a:lnTo>
                    <a:pt x="1441" y="341"/>
                  </a:lnTo>
                  <a:lnTo>
                    <a:pt x="1443" y="341"/>
                  </a:lnTo>
                  <a:lnTo>
                    <a:pt x="1444" y="341"/>
                  </a:lnTo>
                  <a:lnTo>
                    <a:pt x="1446" y="341"/>
                  </a:lnTo>
                  <a:lnTo>
                    <a:pt x="1450" y="340"/>
                  </a:lnTo>
                  <a:lnTo>
                    <a:pt x="1456" y="339"/>
                  </a:lnTo>
                  <a:lnTo>
                    <a:pt x="1465" y="337"/>
                  </a:lnTo>
                  <a:lnTo>
                    <a:pt x="1474" y="333"/>
                  </a:lnTo>
                  <a:lnTo>
                    <a:pt x="1485" y="328"/>
                  </a:lnTo>
                  <a:lnTo>
                    <a:pt x="1494" y="322"/>
                  </a:lnTo>
                  <a:lnTo>
                    <a:pt x="1503" y="313"/>
                  </a:lnTo>
                  <a:lnTo>
                    <a:pt x="1508" y="301"/>
                  </a:lnTo>
                  <a:lnTo>
                    <a:pt x="1511" y="284"/>
                  </a:lnTo>
                  <a:lnTo>
                    <a:pt x="1507" y="266"/>
                  </a:lnTo>
                  <a:lnTo>
                    <a:pt x="1495" y="246"/>
                  </a:lnTo>
                  <a:lnTo>
                    <a:pt x="1478" y="227"/>
                  </a:lnTo>
                  <a:lnTo>
                    <a:pt x="1476" y="224"/>
                  </a:lnTo>
                  <a:lnTo>
                    <a:pt x="1473" y="223"/>
                  </a:lnTo>
                  <a:lnTo>
                    <a:pt x="1469" y="221"/>
                  </a:lnTo>
                  <a:lnTo>
                    <a:pt x="1467" y="220"/>
                  </a:lnTo>
                  <a:lnTo>
                    <a:pt x="63" y="1"/>
                  </a:lnTo>
                  <a:lnTo>
                    <a:pt x="60" y="0"/>
                  </a:lnTo>
                  <a:lnTo>
                    <a:pt x="57" y="0"/>
                  </a:lnTo>
                  <a:lnTo>
                    <a:pt x="56" y="0"/>
                  </a:lnTo>
                  <a:lnTo>
                    <a:pt x="53" y="1"/>
                  </a:lnTo>
                  <a:close/>
                </a:path>
              </a:pathLst>
            </a:custGeom>
            <a:solidFill>
              <a:srgbClr val="000000"/>
            </a:solidFill>
            <a:ln w="9525">
              <a:noFill/>
              <a:round/>
              <a:headEnd/>
              <a:tailEnd/>
            </a:ln>
          </p:spPr>
          <p:txBody>
            <a:bodyPr/>
            <a:lstStyle/>
            <a:p>
              <a:pPr rtl="0"/>
              <a:endParaRPr lang="en-US" sz="3800"/>
            </a:p>
          </p:txBody>
        </p:sp>
        <p:sp>
          <p:nvSpPr>
            <p:cNvPr id="41900" name="Freeform 940"/>
            <p:cNvSpPr>
              <a:spLocks/>
            </p:cNvSpPr>
            <p:nvPr/>
          </p:nvSpPr>
          <p:spPr bwMode="auto">
            <a:xfrm flipH="1">
              <a:off x="510" y="1183"/>
              <a:ext cx="325" cy="58"/>
            </a:xfrm>
            <a:custGeom>
              <a:avLst/>
              <a:gdLst>
                <a:gd name="T0" fmla="*/ 0 w 1423"/>
                <a:gd name="T1" fmla="*/ 3 h 253"/>
                <a:gd name="T2" fmla="*/ 0 w 1423"/>
                <a:gd name="T3" fmla="*/ 3 h 253"/>
                <a:gd name="T4" fmla="*/ 0 w 1423"/>
                <a:gd name="T5" fmla="*/ 2 h 253"/>
                <a:gd name="T6" fmla="*/ 3 w 1423"/>
                <a:gd name="T7" fmla="*/ 1 h 253"/>
                <a:gd name="T8" fmla="*/ 5 w 1423"/>
                <a:gd name="T9" fmla="*/ 0 h 253"/>
                <a:gd name="T10" fmla="*/ 12 w 1423"/>
                <a:gd name="T11" fmla="*/ 1 h 253"/>
                <a:gd name="T12" fmla="*/ 25 w 1423"/>
                <a:gd name="T13" fmla="*/ 3 h 253"/>
                <a:gd name="T14" fmla="*/ 43 w 1423"/>
                <a:gd name="T15" fmla="*/ 6 h 253"/>
                <a:gd name="T16" fmla="*/ 66 w 1423"/>
                <a:gd name="T17" fmla="*/ 10 h 253"/>
                <a:gd name="T18" fmla="*/ 91 w 1423"/>
                <a:gd name="T19" fmla="*/ 14 h 253"/>
                <a:gd name="T20" fmla="*/ 119 w 1423"/>
                <a:gd name="T21" fmla="*/ 18 h 253"/>
                <a:gd name="T22" fmla="*/ 148 w 1423"/>
                <a:gd name="T23" fmla="*/ 23 h 253"/>
                <a:gd name="T24" fmla="*/ 177 w 1423"/>
                <a:gd name="T25" fmla="*/ 27 h 253"/>
                <a:gd name="T26" fmla="*/ 206 w 1423"/>
                <a:gd name="T27" fmla="*/ 32 h 253"/>
                <a:gd name="T28" fmla="*/ 234 w 1423"/>
                <a:gd name="T29" fmla="*/ 36 h 253"/>
                <a:gd name="T30" fmla="*/ 259 w 1423"/>
                <a:gd name="T31" fmla="*/ 40 h 253"/>
                <a:gd name="T32" fmla="*/ 282 w 1423"/>
                <a:gd name="T33" fmla="*/ 44 h 253"/>
                <a:gd name="T34" fmla="*/ 300 w 1423"/>
                <a:gd name="T35" fmla="*/ 47 h 253"/>
                <a:gd name="T36" fmla="*/ 313 w 1423"/>
                <a:gd name="T37" fmla="*/ 49 h 253"/>
                <a:gd name="T38" fmla="*/ 320 w 1423"/>
                <a:gd name="T39" fmla="*/ 50 h 253"/>
                <a:gd name="T40" fmla="*/ 323 w 1423"/>
                <a:gd name="T41" fmla="*/ 52 h 253"/>
                <a:gd name="T42" fmla="*/ 325 w 1423"/>
                <a:gd name="T43" fmla="*/ 55 h 253"/>
                <a:gd name="T44" fmla="*/ 325 w 1423"/>
                <a:gd name="T45" fmla="*/ 56 h 253"/>
                <a:gd name="T46" fmla="*/ 325 w 1423"/>
                <a:gd name="T47" fmla="*/ 56 h 253"/>
                <a:gd name="T48" fmla="*/ 324 w 1423"/>
                <a:gd name="T49" fmla="*/ 56 h 253"/>
                <a:gd name="T50" fmla="*/ 321 w 1423"/>
                <a:gd name="T51" fmla="*/ 57 h 253"/>
                <a:gd name="T52" fmla="*/ 318 w 1423"/>
                <a:gd name="T53" fmla="*/ 58 h 253"/>
                <a:gd name="T54" fmla="*/ 311 w 1423"/>
                <a:gd name="T55" fmla="*/ 56 h 253"/>
                <a:gd name="T56" fmla="*/ 298 w 1423"/>
                <a:gd name="T57" fmla="*/ 54 h 253"/>
                <a:gd name="T58" fmla="*/ 280 w 1423"/>
                <a:gd name="T59" fmla="*/ 51 h 253"/>
                <a:gd name="T60" fmla="*/ 258 w 1423"/>
                <a:gd name="T61" fmla="*/ 48 h 253"/>
                <a:gd name="T62" fmla="*/ 233 w 1423"/>
                <a:gd name="T63" fmla="*/ 44 h 253"/>
                <a:gd name="T64" fmla="*/ 205 w 1423"/>
                <a:gd name="T65" fmla="*/ 39 h 253"/>
                <a:gd name="T66" fmla="*/ 176 w 1423"/>
                <a:gd name="T67" fmla="*/ 34 h 253"/>
                <a:gd name="T68" fmla="*/ 146 w 1423"/>
                <a:gd name="T69" fmla="*/ 29 h 253"/>
                <a:gd name="T70" fmla="*/ 117 w 1423"/>
                <a:gd name="T71" fmla="*/ 24 h 253"/>
                <a:gd name="T72" fmla="*/ 90 w 1423"/>
                <a:gd name="T73" fmla="*/ 20 h 253"/>
                <a:gd name="T74" fmla="*/ 64 w 1423"/>
                <a:gd name="T75" fmla="*/ 16 h 253"/>
                <a:gd name="T76" fmla="*/ 42 w 1423"/>
                <a:gd name="T77" fmla="*/ 12 h 253"/>
                <a:gd name="T78" fmla="*/ 24 w 1423"/>
                <a:gd name="T79" fmla="*/ 9 h 253"/>
                <a:gd name="T80" fmla="*/ 10 w 1423"/>
                <a:gd name="T81" fmla="*/ 7 h 253"/>
                <a:gd name="T82" fmla="*/ 3 w 1423"/>
                <a:gd name="T83" fmla="*/ 6 h 253"/>
                <a:gd name="T84" fmla="*/ 1 w 1423"/>
                <a:gd name="T85" fmla="*/ 4 h 253"/>
                <a:gd name="T86" fmla="*/ 0 w 1423"/>
                <a:gd name="T87" fmla="*/ 3 h 2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23"/>
                <a:gd name="T133" fmla="*/ 0 h 253"/>
                <a:gd name="T134" fmla="*/ 1423 w 1423"/>
                <a:gd name="T135" fmla="*/ 253 h 2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23" h="253">
                  <a:moveTo>
                    <a:pt x="0" y="12"/>
                  </a:moveTo>
                  <a:lnTo>
                    <a:pt x="0" y="12"/>
                  </a:lnTo>
                  <a:lnTo>
                    <a:pt x="0" y="11"/>
                  </a:lnTo>
                  <a:lnTo>
                    <a:pt x="2" y="8"/>
                  </a:lnTo>
                  <a:lnTo>
                    <a:pt x="6" y="6"/>
                  </a:lnTo>
                  <a:lnTo>
                    <a:pt x="11" y="3"/>
                  </a:lnTo>
                  <a:lnTo>
                    <a:pt x="17" y="0"/>
                  </a:lnTo>
                  <a:lnTo>
                    <a:pt x="22" y="2"/>
                  </a:lnTo>
                  <a:lnTo>
                    <a:pt x="34" y="3"/>
                  </a:lnTo>
                  <a:lnTo>
                    <a:pt x="54" y="6"/>
                  </a:lnTo>
                  <a:lnTo>
                    <a:pt x="80" y="10"/>
                  </a:lnTo>
                  <a:lnTo>
                    <a:pt x="111" y="15"/>
                  </a:lnTo>
                  <a:lnTo>
                    <a:pt x="149" y="21"/>
                  </a:lnTo>
                  <a:lnTo>
                    <a:pt x="190" y="28"/>
                  </a:lnTo>
                  <a:lnTo>
                    <a:pt x="237" y="34"/>
                  </a:lnTo>
                  <a:lnTo>
                    <a:pt x="288" y="42"/>
                  </a:lnTo>
                  <a:lnTo>
                    <a:pt x="342" y="51"/>
                  </a:lnTo>
                  <a:lnTo>
                    <a:pt x="399" y="60"/>
                  </a:lnTo>
                  <a:lnTo>
                    <a:pt x="458" y="69"/>
                  </a:lnTo>
                  <a:lnTo>
                    <a:pt x="520" y="79"/>
                  </a:lnTo>
                  <a:lnTo>
                    <a:pt x="583" y="89"/>
                  </a:lnTo>
                  <a:lnTo>
                    <a:pt x="646" y="99"/>
                  </a:lnTo>
                  <a:lnTo>
                    <a:pt x="711" y="108"/>
                  </a:lnTo>
                  <a:lnTo>
                    <a:pt x="775" y="119"/>
                  </a:lnTo>
                  <a:lnTo>
                    <a:pt x="840" y="129"/>
                  </a:lnTo>
                  <a:lnTo>
                    <a:pt x="903" y="140"/>
                  </a:lnTo>
                  <a:lnTo>
                    <a:pt x="965" y="149"/>
                  </a:lnTo>
                  <a:lnTo>
                    <a:pt x="1023" y="158"/>
                  </a:lnTo>
                  <a:lnTo>
                    <a:pt x="1081" y="167"/>
                  </a:lnTo>
                  <a:lnTo>
                    <a:pt x="1135" y="176"/>
                  </a:lnTo>
                  <a:lnTo>
                    <a:pt x="1186" y="184"/>
                  </a:lnTo>
                  <a:lnTo>
                    <a:pt x="1233" y="190"/>
                  </a:lnTo>
                  <a:lnTo>
                    <a:pt x="1276" y="197"/>
                  </a:lnTo>
                  <a:lnTo>
                    <a:pt x="1312" y="203"/>
                  </a:lnTo>
                  <a:lnTo>
                    <a:pt x="1345" y="209"/>
                  </a:lnTo>
                  <a:lnTo>
                    <a:pt x="1371" y="213"/>
                  </a:lnTo>
                  <a:lnTo>
                    <a:pt x="1390" y="215"/>
                  </a:lnTo>
                  <a:lnTo>
                    <a:pt x="1403" y="217"/>
                  </a:lnTo>
                  <a:lnTo>
                    <a:pt x="1408" y="218"/>
                  </a:lnTo>
                  <a:lnTo>
                    <a:pt x="1416" y="227"/>
                  </a:lnTo>
                  <a:lnTo>
                    <a:pt x="1420" y="233"/>
                  </a:lnTo>
                  <a:lnTo>
                    <a:pt x="1423" y="240"/>
                  </a:lnTo>
                  <a:lnTo>
                    <a:pt x="1423" y="243"/>
                  </a:lnTo>
                  <a:lnTo>
                    <a:pt x="1420" y="245"/>
                  </a:lnTo>
                  <a:lnTo>
                    <a:pt x="1415" y="248"/>
                  </a:lnTo>
                  <a:lnTo>
                    <a:pt x="1407" y="250"/>
                  </a:lnTo>
                  <a:lnTo>
                    <a:pt x="1399" y="253"/>
                  </a:lnTo>
                  <a:lnTo>
                    <a:pt x="1394" y="252"/>
                  </a:lnTo>
                  <a:lnTo>
                    <a:pt x="1382" y="250"/>
                  </a:lnTo>
                  <a:lnTo>
                    <a:pt x="1363" y="246"/>
                  </a:lnTo>
                  <a:lnTo>
                    <a:pt x="1338" y="243"/>
                  </a:lnTo>
                  <a:lnTo>
                    <a:pt x="1306" y="237"/>
                  </a:lnTo>
                  <a:lnTo>
                    <a:pt x="1269" y="231"/>
                  </a:lnTo>
                  <a:lnTo>
                    <a:pt x="1228" y="224"/>
                  </a:lnTo>
                  <a:lnTo>
                    <a:pt x="1181" y="217"/>
                  </a:lnTo>
                  <a:lnTo>
                    <a:pt x="1130" y="209"/>
                  </a:lnTo>
                  <a:lnTo>
                    <a:pt x="1075" y="200"/>
                  </a:lnTo>
                  <a:lnTo>
                    <a:pt x="1018" y="190"/>
                  </a:lnTo>
                  <a:lnTo>
                    <a:pt x="960" y="180"/>
                  </a:lnTo>
                  <a:lnTo>
                    <a:pt x="897" y="170"/>
                  </a:lnTo>
                  <a:lnTo>
                    <a:pt x="835" y="159"/>
                  </a:lnTo>
                  <a:lnTo>
                    <a:pt x="770" y="149"/>
                  </a:lnTo>
                  <a:lnTo>
                    <a:pt x="706" y="138"/>
                  </a:lnTo>
                  <a:lnTo>
                    <a:pt x="641" y="128"/>
                  </a:lnTo>
                  <a:lnTo>
                    <a:pt x="578" y="118"/>
                  </a:lnTo>
                  <a:lnTo>
                    <a:pt x="514" y="106"/>
                  </a:lnTo>
                  <a:lnTo>
                    <a:pt x="453" y="97"/>
                  </a:lnTo>
                  <a:lnTo>
                    <a:pt x="393" y="86"/>
                  </a:lnTo>
                  <a:lnTo>
                    <a:pt x="336" y="77"/>
                  </a:lnTo>
                  <a:lnTo>
                    <a:pt x="281" y="68"/>
                  </a:lnTo>
                  <a:lnTo>
                    <a:pt x="230" y="59"/>
                  </a:lnTo>
                  <a:lnTo>
                    <a:pt x="182" y="51"/>
                  </a:lnTo>
                  <a:lnTo>
                    <a:pt x="141" y="45"/>
                  </a:lnTo>
                  <a:lnTo>
                    <a:pt x="103" y="38"/>
                  </a:lnTo>
                  <a:lnTo>
                    <a:pt x="71" y="33"/>
                  </a:lnTo>
                  <a:lnTo>
                    <a:pt x="45" y="29"/>
                  </a:lnTo>
                  <a:lnTo>
                    <a:pt x="25" y="25"/>
                  </a:lnTo>
                  <a:lnTo>
                    <a:pt x="12" y="24"/>
                  </a:lnTo>
                  <a:lnTo>
                    <a:pt x="7" y="23"/>
                  </a:lnTo>
                  <a:lnTo>
                    <a:pt x="4" y="19"/>
                  </a:lnTo>
                  <a:lnTo>
                    <a:pt x="2" y="16"/>
                  </a:lnTo>
                  <a:lnTo>
                    <a:pt x="0" y="13"/>
                  </a:lnTo>
                  <a:lnTo>
                    <a:pt x="0" y="12"/>
                  </a:lnTo>
                  <a:close/>
                </a:path>
              </a:pathLst>
            </a:custGeom>
            <a:solidFill>
              <a:srgbClr val="C0C0C0"/>
            </a:solidFill>
            <a:ln w="9525">
              <a:noFill/>
              <a:round/>
              <a:headEnd/>
              <a:tailEnd/>
            </a:ln>
          </p:spPr>
          <p:txBody>
            <a:bodyPr/>
            <a:lstStyle/>
            <a:p>
              <a:pPr rtl="0"/>
              <a:endParaRPr lang="en-US" sz="3800"/>
            </a:p>
          </p:txBody>
        </p:sp>
        <p:sp>
          <p:nvSpPr>
            <p:cNvPr id="41901" name="Freeform 941"/>
            <p:cNvSpPr>
              <a:spLocks/>
            </p:cNvSpPr>
            <p:nvPr/>
          </p:nvSpPr>
          <p:spPr bwMode="auto">
            <a:xfrm flipH="1">
              <a:off x="502" y="1222"/>
              <a:ext cx="85" cy="120"/>
            </a:xfrm>
            <a:custGeom>
              <a:avLst/>
              <a:gdLst>
                <a:gd name="T0" fmla="*/ 2 w 372"/>
                <a:gd name="T1" fmla="*/ 1 h 522"/>
                <a:gd name="T2" fmla="*/ 0 w 372"/>
                <a:gd name="T3" fmla="*/ 2 h 522"/>
                <a:gd name="T4" fmla="*/ 0 w 372"/>
                <a:gd name="T5" fmla="*/ 4 h 522"/>
                <a:gd name="T6" fmla="*/ 0 w 372"/>
                <a:gd name="T7" fmla="*/ 6 h 522"/>
                <a:gd name="T8" fmla="*/ 1 w 372"/>
                <a:gd name="T9" fmla="*/ 8 h 522"/>
                <a:gd name="T10" fmla="*/ 76 w 372"/>
                <a:gd name="T11" fmla="*/ 118 h 522"/>
                <a:gd name="T12" fmla="*/ 77 w 372"/>
                <a:gd name="T13" fmla="*/ 119 h 522"/>
                <a:gd name="T14" fmla="*/ 79 w 372"/>
                <a:gd name="T15" fmla="*/ 120 h 522"/>
                <a:gd name="T16" fmla="*/ 81 w 372"/>
                <a:gd name="T17" fmla="*/ 120 h 522"/>
                <a:gd name="T18" fmla="*/ 83 w 372"/>
                <a:gd name="T19" fmla="*/ 119 h 522"/>
                <a:gd name="T20" fmla="*/ 84 w 372"/>
                <a:gd name="T21" fmla="*/ 117 h 522"/>
                <a:gd name="T22" fmla="*/ 85 w 372"/>
                <a:gd name="T23" fmla="*/ 116 h 522"/>
                <a:gd name="T24" fmla="*/ 85 w 372"/>
                <a:gd name="T25" fmla="*/ 114 h 522"/>
                <a:gd name="T26" fmla="*/ 84 w 372"/>
                <a:gd name="T27" fmla="*/ 112 h 522"/>
                <a:gd name="T28" fmla="*/ 9 w 372"/>
                <a:gd name="T29" fmla="*/ 2 h 522"/>
                <a:gd name="T30" fmla="*/ 7 w 372"/>
                <a:gd name="T31" fmla="*/ 1 h 522"/>
                <a:gd name="T32" fmla="*/ 6 w 372"/>
                <a:gd name="T33" fmla="*/ 0 h 522"/>
                <a:gd name="T34" fmla="*/ 4 w 372"/>
                <a:gd name="T35" fmla="*/ 0 h 522"/>
                <a:gd name="T36" fmla="*/ 2 w 372"/>
                <a:gd name="T37" fmla="*/ 1 h 5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72"/>
                <a:gd name="T58" fmla="*/ 0 h 522"/>
                <a:gd name="T59" fmla="*/ 372 w 372"/>
                <a:gd name="T60" fmla="*/ 522 h 5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72" h="522">
                  <a:moveTo>
                    <a:pt x="9" y="4"/>
                  </a:moveTo>
                  <a:lnTo>
                    <a:pt x="2" y="10"/>
                  </a:lnTo>
                  <a:lnTo>
                    <a:pt x="0" y="17"/>
                  </a:lnTo>
                  <a:lnTo>
                    <a:pt x="0" y="26"/>
                  </a:lnTo>
                  <a:lnTo>
                    <a:pt x="4" y="34"/>
                  </a:lnTo>
                  <a:lnTo>
                    <a:pt x="333" y="513"/>
                  </a:lnTo>
                  <a:lnTo>
                    <a:pt x="339" y="519"/>
                  </a:lnTo>
                  <a:lnTo>
                    <a:pt x="347" y="522"/>
                  </a:lnTo>
                  <a:lnTo>
                    <a:pt x="355" y="522"/>
                  </a:lnTo>
                  <a:lnTo>
                    <a:pt x="363" y="518"/>
                  </a:lnTo>
                  <a:lnTo>
                    <a:pt x="369" y="511"/>
                  </a:lnTo>
                  <a:lnTo>
                    <a:pt x="372" y="504"/>
                  </a:lnTo>
                  <a:lnTo>
                    <a:pt x="372" y="496"/>
                  </a:lnTo>
                  <a:lnTo>
                    <a:pt x="369" y="488"/>
                  </a:lnTo>
                  <a:lnTo>
                    <a:pt x="39" y="9"/>
                  </a:lnTo>
                  <a:lnTo>
                    <a:pt x="32" y="3"/>
                  </a:lnTo>
                  <a:lnTo>
                    <a:pt x="26" y="0"/>
                  </a:lnTo>
                  <a:lnTo>
                    <a:pt x="17" y="0"/>
                  </a:lnTo>
                  <a:lnTo>
                    <a:pt x="9" y="4"/>
                  </a:lnTo>
                  <a:close/>
                </a:path>
              </a:pathLst>
            </a:custGeom>
            <a:solidFill>
              <a:srgbClr val="000000"/>
            </a:solidFill>
            <a:ln w="9525">
              <a:noFill/>
              <a:round/>
              <a:headEnd/>
              <a:tailEnd/>
            </a:ln>
          </p:spPr>
          <p:txBody>
            <a:bodyPr/>
            <a:lstStyle/>
            <a:p>
              <a:pPr rtl="0"/>
              <a:endParaRPr lang="en-US" sz="3800"/>
            </a:p>
          </p:txBody>
        </p:sp>
        <p:sp>
          <p:nvSpPr>
            <p:cNvPr id="41902" name="Freeform 942"/>
            <p:cNvSpPr>
              <a:spLocks/>
            </p:cNvSpPr>
            <p:nvPr/>
          </p:nvSpPr>
          <p:spPr bwMode="auto">
            <a:xfrm flipH="1">
              <a:off x="703" y="1467"/>
              <a:ext cx="30" cy="22"/>
            </a:xfrm>
            <a:custGeom>
              <a:avLst/>
              <a:gdLst>
                <a:gd name="T0" fmla="*/ 0 w 130"/>
                <a:gd name="T1" fmla="*/ 11 h 95"/>
                <a:gd name="T2" fmla="*/ 0 w 130"/>
                <a:gd name="T3" fmla="*/ 13 h 95"/>
                <a:gd name="T4" fmla="*/ 1 w 130"/>
                <a:gd name="T5" fmla="*/ 15 h 95"/>
                <a:gd name="T6" fmla="*/ 2 w 130"/>
                <a:gd name="T7" fmla="*/ 17 h 95"/>
                <a:gd name="T8" fmla="*/ 4 w 130"/>
                <a:gd name="T9" fmla="*/ 19 h 95"/>
                <a:gd name="T10" fmla="*/ 6 w 130"/>
                <a:gd name="T11" fmla="*/ 20 h 95"/>
                <a:gd name="T12" fmla="*/ 9 w 130"/>
                <a:gd name="T13" fmla="*/ 21 h 95"/>
                <a:gd name="T14" fmla="*/ 12 w 130"/>
                <a:gd name="T15" fmla="*/ 22 h 95"/>
                <a:gd name="T16" fmla="*/ 15 w 130"/>
                <a:gd name="T17" fmla="*/ 22 h 95"/>
                <a:gd name="T18" fmla="*/ 18 w 130"/>
                <a:gd name="T19" fmla="*/ 22 h 95"/>
                <a:gd name="T20" fmla="*/ 21 w 130"/>
                <a:gd name="T21" fmla="*/ 21 h 95"/>
                <a:gd name="T22" fmla="*/ 24 w 130"/>
                <a:gd name="T23" fmla="*/ 20 h 95"/>
                <a:gd name="T24" fmla="*/ 26 w 130"/>
                <a:gd name="T25" fmla="*/ 19 h 95"/>
                <a:gd name="T26" fmla="*/ 27 w 130"/>
                <a:gd name="T27" fmla="*/ 17 h 95"/>
                <a:gd name="T28" fmla="*/ 29 w 130"/>
                <a:gd name="T29" fmla="*/ 15 h 95"/>
                <a:gd name="T30" fmla="*/ 30 w 130"/>
                <a:gd name="T31" fmla="*/ 13 h 95"/>
                <a:gd name="T32" fmla="*/ 30 w 130"/>
                <a:gd name="T33" fmla="*/ 11 h 95"/>
                <a:gd name="T34" fmla="*/ 30 w 130"/>
                <a:gd name="T35" fmla="*/ 9 h 95"/>
                <a:gd name="T36" fmla="*/ 29 w 130"/>
                <a:gd name="T37" fmla="*/ 6 h 95"/>
                <a:gd name="T38" fmla="*/ 27 w 130"/>
                <a:gd name="T39" fmla="*/ 5 h 95"/>
                <a:gd name="T40" fmla="*/ 26 w 130"/>
                <a:gd name="T41" fmla="*/ 3 h 95"/>
                <a:gd name="T42" fmla="*/ 24 w 130"/>
                <a:gd name="T43" fmla="*/ 2 h 95"/>
                <a:gd name="T44" fmla="*/ 21 w 130"/>
                <a:gd name="T45" fmla="*/ 1 h 95"/>
                <a:gd name="T46" fmla="*/ 18 w 130"/>
                <a:gd name="T47" fmla="*/ 0 h 95"/>
                <a:gd name="T48" fmla="*/ 15 w 130"/>
                <a:gd name="T49" fmla="*/ 0 h 95"/>
                <a:gd name="T50" fmla="*/ 12 w 130"/>
                <a:gd name="T51" fmla="*/ 0 h 95"/>
                <a:gd name="T52" fmla="*/ 9 w 130"/>
                <a:gd name="T53" fmla="*/ 1 h 95"/>
                <a:gd name="T54" fmla="*/ 6 w 130"/>
                <a:gd name="T55" fmla="*/ 2 h 95"/>
                <a:gd name="T56" fmla="*/ 4 w 130"/>
                <a:gd name="T57" fmla="*/ 3 h 95"/>
                <a:gd name="T58" fmla="*/ 2 w 130"/>
                <a:gd name="T59" fmla="*/ 5 h 95"/>
                <a:gd name="T60" fmla="*/ 1 w 130"/>
                <a:gd name="T61" fmla="*/ 6 h 95"/>
                <a:gd name="T62" fmla="*/ 0 w 130"/>
                <a:gd name="T63" fmla="*/ 9 h 95"/>
                <a:gd name="T64" fmla="*/ 0 w 130"/>
                <a:gd name="T65" fmla="*/ 11 h 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0"/>
                <a:gd name="T100" fmla="*/ 0 h 95"/>
                <a:gd name="T101" fmla="*/ 130 w 130"/>
                <a:gd name="T102" fmla="*/ 95 h 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0" h="95">
                  <a:moveTo>
                    <a:pt x="0" y="48"/>
                  </a:moveTo>
                  <a:lnTo>
                    <a:pt x="1" y="57"/>
                  </a:lnTo>
                  <a:lnTo>
                    <a:pt x="5" y="66"/>
                  </a:lnTo>
                  <a:lnTo>
                    <a:pt x="10" y="74"/>
                  </a:lnTo>
                  <a:lnTo>
                    <a:pt x="18" y="81"/>
                  </a:lnTo>
                  <a:lnTo>
                    <a:pt x="27" y="87"/>
                  </a:lnTo>
                  <a:lnTo>
                    <a:pt x="39" y="91"/>
                  </a:lnTo>
                  <a:lnTo>
                    <a:pt x="52" y="94"/>
                  </a:lnTo>
                  <a:lnTo>
                    <a:pt x="65" y="95"/>
                  </a:lnTo>
                  <a:lnTo>
                    <a:pt x="78" y="94"/>
                  </a:lnTo>
                  <a:lnTo>
                    <a:pt x="91" y="91"/>
                  </a:lnTo>
                  <a:lnTo>
                    <a:pt x="103" y="87"/>
                  </a:lnTo>
                  <a:lnTo>
                    <a:pt x="112" y="81"/>
                  </a:lnTo>
                  <a:lnTo>
                    <a:pt x="119" y="74"/>
                  </a:lnTo>
                  <a:lnTo>
                    <a:pt x="125" y="66"/>
                  </a:lnTo>
                  <a:lnTo>
                    <a:pt x="129" y="57"/>
                  </a:lnTo>
                  <a:lnTo>
                    <a:pt x="130" y="48"/>
                  </a:lnTo>
                  <a:lnTo>
                    <a:pt x="129" y="38"/>
                  </a:lnTo>
                  <a:lnTo>
                    <a:pt x="125" y="28"/>
                  </a:lnTo>
                  <a:lnTo>
                    <a:pt x="119" y="21"/>
                  </a:lnTo>
                  <a:lnTo>
                    <a:pt x="112" y="14"/>
                  </a:lnTo>
                  <a:lnTo>
                    <a:pt x="103" y="8"/>
                  </a:lnTo>
                  <a:lnTo>
                    <a:pt x="91" y="4"/>
                  </a:lnTo>
                  <a:lnTo>
                    <a:pt x="78" y="1"/>
                  </a:lnTo>
                  <a:lnTo>
                    <a:pt x="65" y="0"/>
                  </a:lnTo>
                  <a:lnTo>
                    <a:pt x="52" y="1"/>
                  </a:lnTo>
                  <a:lnTo>
                    <a:pt x="39" y="4"/>
                  </a:lnTo>
                  <a:lnTo>
                    <a:pt x="27" y="8"/>
                  </a:lnTo>
                  <a:lnTo>
                    <a:pt x="18" y="14"/>
                  </a:lnTo>
                  <a:lnTo>
                    <a:pt x="10" y="21"/>
                  </a:lnTo>
                  <a:lnTo>
                    <a:pt x="5" y="28"/>
                  </a:lnTo>
                  <a:lnTo>
                    <a:pt x="1" y="38"/>
                  </a:lnTo>
                  <a:lnTo>
                    <a:pt x="0" y="48"/>
                  </a:lnTo>
                  <a:close/>
                </a:path>
              </a:pathLst>
            </a:custGeom>
            <a:solidFill>
              <a:srgbClr val="000000"/>
            </a:solidFill>
            <a:ln w="9525">
              <a:noFill/>
              <a:round/>
              <a:headEnd/>
              <a:tailEnd/>
            </a:ln>
          </p:spPr>
          <p:txBody>
            <a:bodyPr/>
            <a:lstStyle/>
            <a:p>
              <a:pPr rtl="0"/>
              <a:endParaRPr lang="en-US" sz="3800"/>
            </a:p>
          </p:txBody>
        </p:sp>
        <p:sp>
          <p:nvSpPr>
            <p:cNvPr id="41903" name="Freeform 943"/>
            <p:cNvSpPr>
              <a:spLocks/>
            </p:cNvSpPr>
            <p:nvPr/>
          </p:nvSpPr>
          <p:spPr bwMode="auto">
            <a:xfrm flipH="1">
              <a:off x="352" y="1467"/>
              <a:ext cx="29" cy="22"/>
            </a:xfrm>
            <a:custGeom>
              <a:avLst/>
              <a:gdLst>
                <a:gd name="T0" fmla="*/ 0 w 130"/>
                <a:gd name="T1" fmla="*/ 11 h 94"/>
                <a:gd name="T2" fmla="*/ 0 w 130"/>
                <a:gd name="T3" fmla="*/ 13 h 94"/>
                <a:gd name="T4" fmla="*/ 1 w 130"/>
                <a:gd name="T5" fmla="*/ 15 h 94"/>
                <a:gd name="T6" fmla="*/ 2 w 130"/>
                <a:gd name="T7" fmla="*/ 17 h 94"/>
                <a:gd name="T8" fmla="*/ 4 w 130"/>
                <a:gd name="T9" fmla="*/ 19 h 94"/>
                <a:gd name="T10" fmla="*/ 6 w 130"/>
                <a:gd name="T11" fmla="*/ 20 h 94"/>
                <a:gd name="T12" fmla="*/ 9 w 130"/>
                <a:gd name="T13" fmla="*/ 21 h 94"/>
                <a:gd name="T14" fmla="*/ 12 w 130"/>
                <a:gd name="T15" fmla="*/ 22 h 94"/>
                <a:gd name="T16" fmla="*/ 15 w 130"/>
                <a:gd name="T17" fmla="*/ 22 h 94"/>
                <a:gd name="T18" fmla="*/ 17 w 130"/>
                <a:gd name="T19" fmla="*/ 22 h 94"/>
                <a:gd name="T20" fmla="*/ 20 w 130"/>
                <a:gd name="T21" fmla="*/ 21 h 94"/>
                <a:gd name="T22" fmla="*/ 23 w 130"/>
                <a:gd name="T23" fmla="*/ 20 h 94"/>
                <a:gd name="T24" fmla="*/ 25 w 130"/>
                <a:gd name="T25" fmla="*/ 19 h 94"/>
                <a:gd name="T26" fmla="*/ 27 w 130"/>
                <a:gd name="T27" fmla="*/ 17 h 94"/>
                <a:gd name="T28" fmla="*/ 28 w 130"/>
                <a:gd name="T29" fmla="*/ 15 h 94"/>
                <a:gd name="T30" fmla="*/ 29 w 130"/>
                <a:gd name="T31" fmla="*/ 13 h 94"/>
                <a:gd name="T32" fmla="*/ 29 w 130"/>
                <a:gd name="T33" fmla="*/ 11 h 94"/>
                <a:gd name="T34" fmla="*/ 29 w 130"/>
                <a:gd name="T35" fmla="*/ 8 h 94"/>
                <a:gd name="T36" fmla="*/ 28 w 130"/>
                <a:gd name="T37" fmla="*/ 7 h 94"/>
                <a:gd name="T38" fmla="*/ 27 w 130"/>
                <a:gd name="T39" fmla="*/ 4 h 94"/>
                <a:gd name="T40" fmla="*/ 25 w 130"/>
                <a:gd name="T41" fmla="*/ 3 h 94"/>
                <a:gd name="T42" fmla="*/ 23 w 130"/>
                <a:gd name="T43" fmla="*/ 2 h 94"/>
                <a:gd name="T44" fmla="*/ 20 w 130"/>
                <a:gd name="T45" fmla="*/ 1 h 94"/>
                <a:gd name="T46" fmla="*/ 17 w 130"/>
                <a:gd name="T47" fmla="*/ 0 h 94"/>
                <a:gd name="T48" fmla="*/ 15 w 130"/>
                <a:gd name="T49" fmla="*/ 0 h 94"/>
                <a:gd name="T50" fmla="*/ 12 w 130"/>
                <a:gd name="T51" fmla="*/ 0 h 94"/>
                <a:gd name="T52" fmla="*/ 9 w 130"/>
                <a:gd name="T53" fmla="*/ 1 h 94"/>
                <a:gd name="T54" fmla="*/ 6 w 130"/>
                <a:gd name="T55" fmla="*/ 2 h 94"/>
                <a:gd name="T56" fmla="*/ 4 w 130"/>
                <a:gd name="T57" fmla="*/ 3 h 94"/>
                <a:gd name="T58" fmla="*/ 2 w 130"/>
                <a:gd name="T59" fmla="*/ 4 h 94"/>
                <a:gd name="T60" fmla="*/ 1 w 130"/>
                <a:gd name="T61" fmla="*/ 7 h 94"/>
                <a:gd name="T62" fmla="*/ 0 w 130"/>
                <a:gd name="T63" fmla="*/ 8 h 94"/>
                <a:gd name="T64" fmla="*/ 0 w 130"/>
                <a:gd name="T65" fmla="*/ 11 h 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0"/>
                <a:gd name="T100" fmla="*/ 0 h 94"/>
                <a:gd name="T101" fmla="*/ 130 w 130"/>
                <a:gd name="T102" fmla="*/ 94 h 9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0" h="94">
                  <a:moveTo>
                    <a:pt x="0" y="47"/>
                  </a:moveTo>
                  <a:lnTo>
                    <a:pt x="2" y="57"/>
                  </a:lnTo>
                  <a:lnTo>
                    <a:pt x="6" y="65"/>
                  </a:lnTo>
                  <a:lnTo>
                    <a:pt x="11" y="74"/>
                  </a:lnTo>
                  <a:lnTo>
                    <a:pt x="19" y="81"/>
                  </a:lnTo>
                  <a:lnTo>
                    <a:pt x="28" y="86"/>
                  </a:lnTo>
                  <a:lnTo>
                    <a:pt x="39" y="90"/>
                  </a:lnTo>
                  <a:lnTo>
                    <a:pt x="52" y="92"/>
                  </a:lnTo>
                  <a:lnTo>
                    <a:pt x="65" y="94"/>
                  </a:lnTo>
                  <a:lnTo>
                    <a:pt x="78" y="92"/>
                  </a:lnTo>
                  <a:lnTo>
                    <a:pt x="91" y="90"/>
                  </a:lnTo>
                  <a:lnTo>
                    <a:pt x="102" y="86"/>
                  </a:lnTo>
                  <a:lnTo>
                    <a:pt x="112" y="81"/>
                  </a:lnTo>
                  <a:lnTo>
                    <a:pt x="120" y="74"/>
                  </a:lnTo>
                  <a:lnTo>
                    <a:pt x="125" y="65"/>
                  </a:lnTo>
                  <a:lnTo>
                    <a:pt x="129" y="57"/>
                  </a:lnTo>
                  <a:lnTo>
                    <a:pt x="130" y="47"/>
                  </a:lnTo>
                  <a:lnTo>
                    <a:pt x="129" y="36"/>
                  </a:lnTo>
                  <a:lnTo>
                    <a:pt x="125" y="28"/>
                  </a:lnTo>
                  <a:lnTo>
                    <a:pt x="120" y="19"/>
                  </a:lnTo>
                  <a:lnTo>
                    <a:pt x="112" y="13"/>
                  </a:lnTo>
                  <a:lnTo>
                    <a:pt x="102" y="8"/>
                  </a:lnTo>
                  <a:lnTo>
                    <a:pt x="91" y="4"/>
                  </a:lnTo>
                  <a:lnTo>
                    <a:pt x="78" y="1"/>
                  </a:lnTo>
                  <a:lnTo>
                    <a:pt x="65" y="0"/>
                  </a:lnTo>
                  <a:lnTo>
                    <a:pt x="52" y="1"/>
                  </a:lnTo>
                  <a:lnTo>
                    <a:pt x="39" y="4"/>
                  </a:lnTo>
                  <a:lnTo>
                    <a:pt x="28" y="8"/>
                  </a:lnTo>
                  <a:lnTo>
                    <a:pt x="19" y="13"/>
                  </a:lnTo>
                  <a:lnTo>
                    <a:pt x="11" y="19"/>
                  </a:lnTo>
                  <a:lnTo>
                    <a:pt x="6" y="28"/>
                  </a:lnTo>
                  <a:lnTo>
                    <a:pt x="2" y="36"/>
                  </a:lnTo>
                  <a:lnTo>
                    <a:pt x="0" y="47"/>
                  </a:lnTo>
                  <a:close/>
                </a:path>
              </a:pathLst>
            </a:custGeom>
            <a:solidFill>
              <a:srgbClr val="000000"/>
            </a:solidFill>
            <a:ln w="9525">
              <a:noFill/>
              <a:round/>
              <a:headEnd/>
              <a:tailEnd/>
            </a:ln>
          </p:spPr>
          <p:txBody>
            <a:bodyPr/>
            <a:lstStyle/>
            <a:p>
              <a:pPr rtl="0"/>
              <a:endParaRPr lang="en-US" sz="3800"/>
            </a:p>
          </p:txBody>
        </p:sp>
        <p:sp>
          <p:nvSpPr>
            <p:cNvPr id="41904" name="Freeform 944"/>
            <p:cNvSpPr>
              <a:spLocks/>
            </p:cNvSpPr>
            <p:nvPr/>
          </p:nvSpPr>
          <p:spPr bwMode="auto">
            <a:xfrm flipH="1">
              <a:off x="833" y="1468"/>
              <a:ext cx="29" cy="21"/>
            </a:xfrm>
            <a:custGeom>
              <a:avLst/>
              <a:gdLst>
                <a:gd name="T0" fmla="*/ 0 w 130"/>
                <a:gd name="T1" fmla="*/ 10 h 95"/>
                <a:gd name="T2" fmla="*/ 0 w 130"/>
                <a:gd name="T3" fmla="*/ 13 h 95"/>
                <a:gd name="T4" fmla="*/ 1 w 130"/>
                <a:gd name="T5" fmla="*/ 15 h 95"/>
                <a:gd name="T6" fmla="*/ 2 w 130"/>
                <a:gd name="T7" fmla="*/ 16 h 95"/>
                <a:gd name="T8" fmla="*/ 4 w 130"/>
                <a:gd name="T9" fmla="*/ 18 h 95"/>
                <a:gd name="T10" fmla="*/ 6 w 130"/>
                <a:gd name="T11" fmla="*/ 19 h 95"/>
                <a:gd name="T12" fmla="*/ 9 w 130"/>
                <a:gd name="T13" fmla="*/ 20 h 95"/>
                <a:gd name="T14" fmla="*/ 12 w 130"/>
                <a:gd name="T15" fmla="*/ 21 h 95"/>
                <a:gd name="T16" fmla="*/ 15 w 130"/>
                <a:gd name="T17" fmla="*/ 21 h 95"/>
                <a:gd name="T18" fmla="*/ 17 w 130"/>
                <a:gd name="T19" fmla="*/ 21 h 95"/>
                <a:gd name="T20" fmla="*/ 20 w 130"/>
                <a:gd name="T21" fmla="*/ 20 h 95"/>
                <a:gd name="T22" fmla="*/ 23 w 130"/>
                <a:gd name="T23" fmla="*/ 19 h 95"/>
                <a:gd name="T24" fmla="*/ 25 w 130"/>
                <a:gd name="T25" fmla="*/ 18 h 95"/>
                <a:gd name="T26" fmla="*/ 27 w 130"/>
                <a:gd name="T27" fmla="*/ 16 h 95"/>
                <a:gd name="T28" fmla="*/ 28 w 130"/>
                <a:gd name="T29" fmla="*/ 15 h 95"/>
                <a:gd name="T30" fmla="*/ 29 w 130"/>
                <a:gd name="T31" fmla="*/ 13 h 95"/>
                <a:gd name="T32" fmla="*/ 29 w 130"/>
                <a:gd name="T33" fmla="*/ 10 h 95"/>
                <a:gd name="T34" fmla="*/ 29 w 130"/>
                <a:gd name="T35" fmla="*/ 8 h 95"/>
                <a:gd name="T36" fmla="*/ 28 w 130"/>
                <a:gd name="T37" fmla="*/ 6 h 95"/>
                <a:gd name="T38" fmla="*/ 27 w 130"/>
                <a:gd name="T39" fmla="*/ 5 h 95"/>
                <a:gd name="T40" fmla="*/ 25 w 130"/>
                <a:gd name="T41" fmla="*/ 3 h 95"/>
                <a:gd name="T42" fmla="*/ 23 w 130"/>
                <a:gd name="T43" fmla="*/ 2 h 95"/>
                <a:gd name="T44" fmla="*/ 20 w 130"/>
                <a:gd name="T45" fmla="*/ 1 h 95"/>
                <a:gd name="T46" fmla="*/ 17 w 130"/>
                <a:gd name="T47" fmla="*/ 0 h 95"/>
                <a:gd name="T48" fmla="*/ 15 w 130"/>
                <a:gd name="T49" fmla="*/ 0 h 95"/>
                <a:gd name="T50" fmla="*/ 12 w 130"/>
                <a:gd name="T51" fmla="*/ 0 h 95"/>
                <a:gd name="T52" fmla="*/ 9 w 130"/>
                <a:gd name="T53" fmla="*/ 1 h 95"/>
                <a:gd name="T54" fmla="*/ 6 w 130"/>
                <a:gd name="T55" fmla="*/ 2 h 95"/>
                <a:gd name="T56" fmla="*/ 4 w 130"/>
                <a:gd name="T57" fmla="*/ 3 h 95"/>
                <a:gd name="T58" fmla="*/ 2 w 130"/>
                <a:gd name="T59" fmla="*/ 5 h 95"/>
                <a:gd name="T60" fmla="*/ 1 w 130"/>
                <a:gd name="T61" fmla="*/ 6 h 95"/>
                <a:gd name="T62" fmla="*/ 0 w 130"/>
                <a:gd name="T63" fmla="*/ 8 h 95"/>
                <a:gd name="T64" fmla="*/ 0 w 130"/>
                <a:gd name="T65" fmla="*/ 10 h 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0"/>
                <a:gd name="T100" fmla="*/ 0 h 95"/>
                <a:gd name="T101" fmla="*/ 130 w 130"/>
                <a:gd name="T102" fmla="*/ 95 h 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0" h="95">
                  <a:moveTo>
                    <a:pt x="0" y="47"/>
                  </a:moveTo>
                  <a:lnTo>
                    <a:pt x="1" y="57"/>
                  </a:lnTo>
                  <a:lnTo>
                    <a:pt x="5" y="66"/>
                  </a:lnTo>
                  <a:lnTo>
                    <a:pt x="10" y="74"/>
                  </a:lnTo>
                  <a:lnTo>
                    <a:pt x="18" y="80"/>
                  </a:lnTo>
                  <a:lnTo>
                    <a:pt x="27" y="87"/>
                  </a:lnTo>
                  <a:lnTo>
                    <a:pt x="39" y="91"/>
                  </a:lnTo>
                  <a:lnTo>
                    <a:pt x="52" y="93"/>
                  </a:lnTo>
                  <a:lnTo>
                    <a:pt x="65" y="95"/>
                  </a:lnTo>
                  <a:lnTo>
                    <a:pt x="78" y="93"/>
                  </a:lnTo>
                  <a:lnTo>
                    <a:pt x="91" y="91"/>
                  </a:lnTo>
                  <a:lnTo>
                    <a:pt x="101" y="87"/>
                  </a:lnTo>
                  <a:lnTo>
                    <a:pt x="112" y="80"/>
                  </a:lnTo>
                  <a:lnTo>
                    <a:pt x="120" y="74"/>
                  </a:lnTo>
                  <a:lnTo>
                    <a:pt x="125" y="66"/>
                  </a:lnTo>
                  <a:lnTo>
                    <a:pt x="129" y="57"/>
                  </a:lnTo>
                  <a:lnTo>
                    <a:pt x="130" y="47"/>
                  </a:lnTo>
                  <a:lnTo>
                    <a:pt x="129" y="38"/>
                  </a:lnTo>
                  <a:lnTo>
                    <a:pt x="125" y="28"/>
                  </a:lnTo>
                  <a:lnTo>
                    <a:pt x="120" y="21"/>
                  </a:lnTo>
                  <a:lnTo>
                    <a:pt x="112" y="13"/>
                  </a:lnTo>
                  <a:lnTo>
                    <a:pt x="101" y="8"/>
                  </a:lnTo>
                  <a:lnTo>
                    <a:pt x="91" y="4"/>
                  </a:lnTo>
                  <a:lnTo>
                    <a:pt x="78" y="1"/>
                  </a:lnTo>
                  <a:lnTo>
                    <a:pt x="65" y="0"/>
                  </a:lnTo>
                  <a:lnTo>
                    <a:pt x="52" y="1"/>
                  </a:lnTo>
                  <a:lnTo>
                    <a:pt x="39" y="4"/>
                  </a:lnTo>
                  <a:lnTo>
                    <a:pt x="27" y="8"/>
                  </a:lnTo>
                  <a:lnTo>
                    <a:pt x="18" y="13"/>
                  </a:lnTo>
                  <a:lnTo>
                    <a:pt x="10" y="21"/>
                  </a:lnTo>
                  <a:lnTo>
                    <a:pt x="5" y="28"/>
                  </a:lnTo>
                  <a:lnTo>
                    <a:pt x="1" y="38"/>
                  </a:lnTo>
                  <a:lnTo>
                    <a:pt x="0" y="47"/>
                  </a:lnTo>
                  <a:close/>
                </a:path>
              </a:pathLst>
            </a:custGeom>
            <a:solidFill>
              <a:srgbClr val="000000"/>
            </a:solidFill>
            <a:ln w="9525">
              <a:noFill/>
              <a:round/>
              <a:headEnd/>
              <a:tailEnd/>
            </a:ln>
          </p:spPr>
          <p:txBody>
            <a:bodyPr/>
            <a:lstStyle/>
            <a:p>
              <a:pPr rtl="0"/>
              <a:endParaRPr lang="en-US" sz="3800"/>
            </a:p>
          </p:txBody>
        </p:sp>
        <p:sp>
          <p:nvSpPr>
            <p:cNvPr id="41905" name="Freeform 945"/>
            <p:cNvSpPr>
              <a:spLocks/>
            </p:cNvSpPr>
            <p:nvPr/>
          </p:nvSpPr>
          <p:spPr bwMode="auto">
            <a:xfrm flipH="1">
              <a:off x="363" y="1350"/>
              <a:ext cx="49" cy="134"/>
            </a:xfrm>
            <a:custGeom>
              <a:avLst/>
              <a:gdLst>
                <a:gd name="T0" fmla="*/ 4 w 218"/>
                <a:gd name="T1" fmla="*/ 0 h 582"/>
                <a:gd name="T2" fmla="*/ 2 w 218"/>
                <a:gd name="T3" fmla="*/ 1 h 582"/>
                <a:gd name="T4" fmla="*/ 1 w 218"/>
                <a:gd name="T5" fmla="*/ 3 h 582"/>
                <a:gd name="T6" fmla="*/ 0 w 218"/>
                <a:gd name="T7" fmla="*/ 5 h 582"/>
                <a:gd name="T8" fmla="*/ 0 w 218"/>
                <a:gd name="T9" fmla="*/ 7 h 582"/>
                <a:gd name="T10" fmla="*/ 39 w 218"/>
                <a:gd name="T11" fmla="*/ 130 h 582"/>
                <a:gd name="T12" fmla="*/ 40 w 218"/>
                <a:gd name="T13" fmla="*/ 132 h 582"/>
                <a:gd name="T14" fmla="*/ 42 w 218"/>
                <a:gd name="T15" fmla="*/ 133 h 582"/>
                <a:gd name="T16" fmla="*/ 44 w 218"/>
                <a:gd name="T17" fmla="*/ 134 h 582"/>
                <a:gd name="T18" fmla="*/ 46 w 218"/>
                <a:gd name="T19" fmla="*/ 134 h 582"/>
                <a:gd name="T20" fmla="*/ 47 w 218"/>
                <a:gd name="T21" fmla="*/ 133 h 582"/>
                <a:gd name="T22" fmla="*/ 49 w 218"/>
                <a:gd name="T23" fmla="*/ 131 h 582"/>
                <a:gd name="T24" fmla="*/ 49 w 218"/>
                <a:gd name="T25" fmla="*/ 129 h 582"/>
                <a:gd name="T26" fmla="*/ 49 w 218"/>
                <a:gd name="T27" fmla="*/ 127 h 582"/>
                <a:gd name="T28" fmla="*/ 10 w 218"/>
                <a:gd name="T29" fmla="*/ 4 h 582"/>
                <a:gd name="T30" fmla="*/ 9 w 218"/>
                <a:gd name="T31" fmla="*/ 2 h 582"/>
                <a:gd name="T32" fmla="*/ 7 w 218"/>
                <a:gd name="T33" fmla="*/ 1 h 582"/>
                <a:gd name="T34" fmla="*/ 6 w 218"/>
                <a:gd name="T35" fmla="*/ 0 h 582"/>
                <a:gd name="T36" fmla="*/ 4 w 218"/>
                <a:gd name="T37" fmla="*/ 0 h 58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582"/>
                <a:gd name="T59" fmla="*/ 218 w 218"/>
                <a:gd name="T60" fmla="*/ 582 h 58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582">
                  <a:moveTo>
                    <a:pt x="16" y="1"/>
                  </a:moveTo>
                  <a:lnTo>
                    <a:pt x="8" y="5"/>
                  </a:lnTo>
                  <a:lnTo>
                    <a:pt x="3" y="13"/>
                  </a:lnTo>
                  <a:lnTo>
                    <a:pt x="0" y="21"/>
                  </a:lnTo>
                  <a:lnTo>
                    <a:pt x="1" y="29"/>
                  </a:lnTo>
                  <a:lnTo>
                    <a:pt x="175" y="566"/>
                  </a:lnTo>
                  <a:lnTo>
                    <a:pt x="179" y="574"/>
                  </a:lnTo>
                  <a:lnTo>
                    <a:pt x="187" y="579"/>
                  </a:lnTo>
                  <a:lnTo>
                    <a:pt x="195" y="582"/>
                  </a:lnTo>
                  <a:lnTo>
                    <a:pt x="204" y="580"/>
                  </a:lnTo>
                  <a:lnTo>
                    <a:pt x="211" y="577"/>
                  </a:lnTo>
                  <a:lnTo>
                    <a:pt x="216" y="570"/>
                  </a:lnTo>
                  <a:lnTo>
                    <a:pt x="218" y="562"/>
                  </a:lnTo>
                  <a:lnTo>
                    <a:pt x="217" y="553"/>
                  </a:lnTo>
                  <a:lnTo>
                    <a:pt x="43" y="16"/>
                  </a:lnTo>
                  <a:lnTo>
                    <a:pt x="39" y="8"/>
                  </a:lnTo>
                  <a:lnTo>
                    <a:pt x="32" y="3"/>
                  </a:lnTo>
                  <a:lnTo>
                    <a:pt x="25" y="0"/>
                  </a:lnTo>
                  <a:lnTo>
                    <a:pt x="16" y="1"/>
                  </a:lnTo>
                  <a:close/>
                </a:path>
              </a:pathLst>
            </a:custGeom>
            <a:solidFill>
              <a:srgbClr val="000000"/>
            </a:solidFill>
            <a:ln w="9525">
              <a:noFill/>
              <a:round/>
              <a:headEnd/>
              <a:tailEnd/>
            </a:ln>
          </p:spPr>
          <p:txBody>
            <a:bodyPr/>
            <a:lstStyle/>
            <a:p>
              <a:pPr rtl="0"/>
              <a:endParaRPr lang="en-US" sz="3800"/>
            </a:p>
          </p:txBody>
        </p:sp>
        <p:sp>
          <p:nvSpPr>
            <p:cNvPr id="41906" name="Freeform 946"/>
            <p:cNvSpPr>
              <a:spLocks/>
            </p:cNvSpPr>
            <p:nvPr/>
          </p:nvSpPr>
          <p:spPr bwMode="auto">
            <a:xfrm flipH="1">
              <a:off x="443" y="1364"/>
              <a:ext cx="49" cy="53"/>
            </a:xfrm>
            <a:custGeom>
              <a:avLst/>
              <a:gdLst>
                <a:gd name="T0" fmla="*/ 8 w 213"/>
                <a:gd name="T1" fmla="*/ 8 h 230"/>
                <a:gd name="T2" fmla="*/ 3 w 213"/>
                <a:gd name="T3" fmla="*/ 15 h 230"/>
                <a:gd name="T4" fmla="*/ 0 w 213"/>
                <a:gd name="T5" fmla="*/ 26 h 230"/>
                <a:gd name="T6" fmla="*/ 0 w 213"/>
                <a:gd name="T7" fmla="*/ 39 h 230"/>
                <a:gd name="T8" fmla="*/ 1 w 213"/>
                <a:gd name="T9" fmla="*/ 48 h 230"/>
                <a:gd name="T10" fmla="*/ 4 w 213"/>
                <a:gd name="T11" fmla="*/ 51 h 230"/>
                <a:gd name="T12" fmla="*/ 8 w 213"/>
                <a:gd name="T13" fmla="*/ 50 h 230"/>
                <a:gd name="T14" fmla="*/ 10 w 213"/>
                <a:gd name="T15" fmla="*/ 47 h 230"/>
                <a:gd name="T16" fmla="*/ 10 w 213"/>
                <a:gd name="T17" fmla="*/ 32 h 230"/>
                <a:gd name="T18" fmla="*/ 14 w 213"/>
                <a:gd name="T19" fmla="*/ 16 h 230"/>
                <a:gd name="T20" fmla="*/ 19 w 213"/>
                <a:gd name="T21" fmla="*/ 12 h 230"/>
                <a:gd name="T22" fmla="*/ 23 w 213"/>
                <a:gd name="T23" fmla="*/ 10 h 230"/>
                <a:gd name="T24" fmla="*/ 26 w 213"/>
                <a:gd name="T25" fmla="*/ 10 h 230"/>
                <a:gd name="T26" fmla="*/ 28 w 213"/>
                <a:gd name="T27" fmla="*/ 10 h 230"/>
                <a:gd name="T28" fmla="*/ 29 w 213"/>
                <a:gd name="T29" fmla="*/ 10 h 230"/>
                <a:gd name="T30" fmla="*/ 29 w 213"/>
                <a:gd name="T31" fmla="*/ 11 h 230"/>
                <a:gd name="T32" fmla="*/ 31 w 213"/>
                <a:gd name="T33" fmla="*/ 11 h 230"/>
                <a:gd name="T34" fmla="*/ 33 w 213"/>
                <a:gd name="T35" fmla="*/ 12 h 230"/>
                <a:gd name="T36" fmla="*/ 38 w 213"/>
                <a:gd name="T37" fmla="*/ 22 h 230"/>
                <a:gd name="T38" fmla="*/ 39 w 213"/>
                <a:gd name="T39" fmla="*/ 41 h 230"/>
                <a:gd name="T40" fmla="*/ 38 w 213"/>
                <a:gd name="T41" fmla="*/ 49 h 230"/>
                <a:gd name="T42" fmla="*/ 40 w 213"/>
                <a:gd name="T43" fmla="*/ 52 h 230"/>
                <a:gd name="T44" fmla="*/ 44 w 213"/>
                <a:gd name="T45" fmla="*/ 53 h 230"/>
                <a:gd name="T46" fmla="*/ 47 w 213"/>
                <a:gd name="T47" fmla="*/ 51 h 230"/>
                <a:gd name="T48" fmla="*/ 48 w 213"/>
                <a:gd name="T49" fmla="*/ 47 h 230"/>
                <a:gd name="T50" fmla="*/ 49 w 213"/>
                <a:gd name="T51" fmla="*/ 38 h 230"/>
                <a:gd name="T52" fmla="*/ 49 w 213"/>
                <a:gd name="T53" fmla="*/ 26 h 230"/>
                <a:gd name="T54" fmla="*/ 46 w 213"/>
                <a:gd name="T55" fmla="*/ 13 h 230"/>
                <a:gd name="T56" fmla="*/ 41 w 213"/>
                <a:gd name="T57" fmla="*/ 6 h 230"/>
                <a:gd name="T58" fmla="*/ 39 w 213"/>
                <a:gd name="T59" fmla="*/ 4 h 230"/>
                <a:gd name="T60" fmla="*/ 35 w 213"/>
                <a:gd name="T61" fmla="*/ 2 h 230"/>
                <a:gd name="T62" fmla="*/ 32 w 213"/>
                <a:gd name="T63" fmla="*/ 1 h 230"/>
                <a:gd name="T64" fmla="*/ 30 w 213"/>
                <a:gd name="T65" fmla="*/ 0 h 230"/>
                <a:gd name="T66" fmla="*/ 31 w 213"/>
                <a:gd name="T67" fmla="*/ 1 h 230"/>
                <a:gd name="T68" fmla="*/ 30 w 213"/>
                <a:gd name="T69" fmla="*/ 0 h 230"/>
                <a:gd name="T70" fmla="*/ 27 w 213"/>
                <a:gd name="T71" fmla="*/ 0 h 230"/>
                <a:gd name="T72" fmla="*/ 21 w 213"/>
                <a:gd name="T73" fmla="*/ 0 h 230"/>
                <a:gd name="T74" fmla="*/ 14 w 213"/>
                <a:gd name="T75" fmla="*/ 2 h 23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3"/>
                <a:gd name="T115" fmla="*/ 0 h 230"/>
                <a:gd name="T116" fmla="*/ 213 w 213"/>
                <a:gd name="T117" fmla="*/ 230 h 23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3" h="230">
                  <a:moveTo>
                    <a:pt x="46" y="21"/>
                  </a:moveTo>
                  <a:lnTo>
                    <a:pt x="33" y="34"/>
                  </a:lnTo>
                  <a:lnTo>
                    <a:pt x="22" y="49"/>
                  </a:lnTo>
                  <a:lnTo>
                    <a:pt x="13" y="67"/>
                  </a:lnTo>
                  <a:lnTo>
                    <a:pt x="6" y="88"/>
                  </a:lnTo>
                  <a:lnTo>
                    <a:pt x="2" y="113"/>
                  </a:lnTo>
                  <a:lnTo>
                    <a:pt x="0" y="139"/>
                  </a:lnTo>
                  <a:lnTo>
                    <a:pt x="0" y="169"/>
                  </a:lnTo>
                  <a:lnTo>
                    <a:pt x="1" y="200"/>
                  </a:lnTo>
                  <a:lnTo>
                    <a:pt x="3" y="209"/>
                  </a:lnTo>
                  <a:lnTo>
                    <a:pt x="9" y="216"/>
                  </a:lnTo>
                  <a:lnTo>
                    <a:pt x="16" y="220"/>
                  </a:lnTo>
                  <a:lnTo>
                    <a:pt x="24" y="221"/>
                  </a:lnTo>
                  <a:lnTo>
                    <a:pt x="33" y="218"/>
                  </a:lnTo>
                  <a:lnTo>
                    <a:pt x="40" y="213"/>
                  </a:lnTo>
                  <a:lnTo>
                    <a:pt x="44" y="205"/>
                  </a:lnTo>
                  <a:lnTo>
                    <a:pt x="45" y="196"/>
                  </a:lnTo>
                  <a:lnTo>
                    <a:pt x="44" y="139"/>
                  </a:lnTo>
                  <a:lnTo>
                    <a:pt x="49" y="97"/>
                  </a:lnTo>
                  <a:lnTo>
                    <a:pt x="61" y="71"/>
                  </a:lnTo>
                  <a:lnTo>
                    <a:pt x="74" y="56"/>
                  </a:lnTo>
                  <a:lnTo>
                    <a:pt x="81" y="51"/>
                  </a:lnTo>
                  <a:lnTo>
                    <a:pt x="91" y="47"/>
                  </a:lnTo>
                  <a:lnTo>
                    <a:pt x="98" y="44"/>
                  </a:lnTo>
                  <a:lnTo>
                    <a:pt x="106" y="44"/>
                  </a:lnTo>
                  <a:lnTo>
                    <a:pt x="113" y="44"/>
                  </a:lnTo>
                  <a:lnTo>
                    <a:pt x="118" y="44"/>
                  </a:lnTo>
                  <a:lnTo>
                    <a:pt x="122" y="45"/>
                  </a:lnTo>
                  <a:lnTo>
                    <a:pt x="123" y="45"/>
                  </a:lnTo>
                  <a:lnTo>
                    <a:pt x="124" y="45"/>
                  </a:lnTo>
                  <a:lnTo>
                    <a:pt x="126" y="45"/>
                  </a:lnTo>
                  <a:lnTo>
                    <a:pt x="126" y="47"/>
                  </a:lnTo>
                  <a:lnTo>
                    <a:pt x="127" y="47"/>
                  </a:lnTo>
                  <a:lnTo>
                    <a:pt x="133" y="48"/>
                  </a:lnTo>
                  <a:lnTo>
                    <a:pt x="140" y="51"/>
                  </a:lnTo>
                  <a:lnTo>
                    <a:pt x="145" y="54"/>
                  </a:lnTo>
                  <a:lnTo>
                    <a:pt x="150" y="60"/>
                  </a:lnTo>
                  <a:lnTo>
                    <a:pt x="165" y="94"/>
                  </a:lnTo>
                  <a:lnTo>
                    <a:pt x="170" y="135"/>
                  </a:lnTo>
                  <a:lnTo>
                    <a:pt x="169" y="176"/>
                  </a:lnTo>
                  <a:lnTo>
                    <a:pt x="166" y="204"/>
                  </a:lnTo>
                  <a:lnTo>
                    <a:pt x="166" y="213"/>
                  </a:lnTo>
                  <a:lnTo>
                    <a:pt x="169" y="221"/>
                  </a:lnTo>
                  <a:lnTo>
                    <a:pt x="175" y="226"/>
                  </a:lnTo>
                  <a:lnTo>
                    <a:pt x="183" y="230"/>
                  </a:lnTo>
                  <a:lnTo>
                    <a:pt x="192" y="229"/>
                  </a:lnTo>
                  <a:lnTo>
                    <a:pt x="200" y="226"/>
                  </a:lnTo>
                  <a:lnTo>
                    <a:pt x="205" y="220"/>
                  </a:lnTo>
                  <a:lnTo>
                    <a:pt x="209" y="212"/>
                  </a:lnTo>
                  <a:lnTo>
                    <a:pt x="210" y="203"/>
                  </a:lnTo>
                  <a:lnTo>
                    <a:pt x="211" y="186"/>
                  </a:lnTo>
                  <a:lnTo>
                    <a:pt x="213" y="165"/>
                  </a:lnTo>
                  <a:lnTo>
                    <a:pt x="213" y="139"/>
                  </a:lnTo>
                  <a:lnTo>
                    <a:pt x="211" y="112"/>
                  </a:lnTo>
                  <a:lnTo>
                    <a:pt x="206" y="83"/>
                  </a:lnTo>
                  <a:lnTo>
                    <a:pt x="198" y="57"/>
                  </a:lnTo>
                  <a:lnTo>
                    <a:pt x="185" y="34"/>
                  </a:lnTo>
                  <a:lnTo>
                    <a:pt x="180" y="27"/>
                  </a:lnTo>
                  <a:lnTo>
                    <a:pt x="175" y="22"/>
                  </a:lnTo>
                  <a:lnTo>
                    <a:pt x="169" y="17"/>
                  </a:lnTo>
                  <a:lnTo>
                    <a:pt x="162" y="12"/>
                  </a:lnTo>
                  <a:lnTo>
                    <a:pt x="154" y="9"/>
                  </a:lnTo>
                  <a:lnTo>
                    <a:pt x="146" y="6"/>
                  </a:lnTo>
                  <a:lnTo>
                    <a:pt x="139" y="4"/>
                  </a:lnTo>
                  <a:lnTo>
                    <a:pt x="131" y="2"/>
                  </a:lnTo>
                  <a:lnTo>
                    <a:pt x="132" y="2"/>
                  </a:lnTo>
                  <a:lnTo>
                    <a:pt x="133" y="2"/>
                  </a:lnTo>
                  <a:lnTo>
                    <a:pt x="133" y="4"/>
                  </a:lnTo>
                  <a:lnTo>
                    <a:pt x="135" y="4"/>
                  </a:lnTo>
                  <a:lnTo>
                    <a:pt x="132" y="2"/>
                  </a:lnTo>
                  <a:lnTo>
                    <a:pt x="126" y="1"/>
                  </a:lnTo>
                  <a:lnTo>
                    <a:pt x="117" y="0"/>
                  </a:lnTo>
                  <a:lnTo>
                    <a:pt x="105" y="0"/>
                  </a:lnTo>
                  <a:lnTo>
                    <a:pt x="91" y="1"/>
                  </a:lnTo>
                  <a:lnTo>
                    <a:pt x="76" y="4"/>
                  </a:lnTo>
                  <a:lnTo>
                    <a:pt x="61" y="10"/>
                  </a:lnTo>
                  <a:lnTo>
                    <a:pt x="46" y="21"/>
                  </a:lnTo>
                  <a:close/>
                </a:path>
              </a:pathLst>
            </a:custGeom>
            <a:solidFill>
              <a:srgbClr val="000000"/>
            </a:solidFill>
            <a:ln w="9525">
              <a:noFill/>
              <a:round/>
              <a:headEnd/>
              <a:tailEnd/>
            </a:ln>
          </p:spPr>
          <p:txBody>
            <a:bodyPr/>
            <a:lstStyle/>
            <a:p>
              <a:pPr rtl="0"/>
              <a:endParaRPr lang="en-US" sz="3800"/>
            </a:p>
          </p:txBody>
        </p:sp>
        <p:sp>
          <p:nvSpPr>
            <p:cNvPr id="41907" name="Freeform 947"/>
            <p:cNvSpPr>
              <a:spLocks/>
            </p:cNvSpPr>
            <p:nvPr/>
          </p:nvSpPr>
          <p:spPr bwMode="auto">
            <a:xfrm flipH="1">
              <a:off x="541" y="1408"/>
              <a:ext cx="179" cy="66"/>
            </a:xfrm>
            <a:custGeom>
              <a:avLst/>
              <a:gdLst>
                <a:gd name="T0" fmla="*/ 1 w 778"/>
                <a:gd name="T1" fmla="*/ 60 h 286"/>
                <a:gd name="T2" fmla="*/ 0 w 778"/>
                <a:gd name="T3" fmla="*/ 66 h 286"/>
                <a:gd name="T4" fmla="*/ 179 w 778"/>
                <a:gd name="T5" fmla="*/ 66 h 286"/>
                <a:gd name="T6" fmla="*/ 178 w 778"/>
                <a:gd name="T7" fmla="*/ 60 h 286"/>
                <a:gd name="T8" fmla="*/ 176 w 778"/>
                <a:gd name="T9" fmla="*/ 54 h 286"/>
                <a:gd name="T10" fmla="*/ 174 w 778"/>
                <a:gd name="T11" fmla="*/ 47 h 286"/>
                <a:gd name="T12" fmla="*/ 171 w 778"/>
                <a:gd name="T13" fmla="*/ 41 h 286"/>
                <a:gd name="T14" fmla="*/ 168 w 778"/>
                <a:gd name="T15" fmla="*/ 36 h 286"/>
                <a:gd name="T16" fmla="*/ 164 w 778"/>
                <a:gd name="T17" fmla="*/ 31 h 286"/>
                <a:gd name="T18" fmla="*/ 159 w 778"/>
                <a:gd name="T19" fmla="*/ 26 h 286"/>
                <a:gd name="T20" fmla="*/ 154 w 778"/>
                <a:gd name="T21" fmla="*/ 21 h 286"/>
                <a:gd name="T22" fmla="*/ 148 w 778"/>
                <a:gd name="T23" fmla="*/ 17 h 286"/>
                <a:gd name="T24" fmla="*/ 142 w 778"/>
                <a:gd name="T25" fmla="*/ 13 h 286"/>
                <a:gd name="T26" fmla="*/ 136 w 778"/>
                <a:gd name="T27" fmla="*/ 10 h 286"/>
                <a:gd name="T28" fmla="*/ 129 w 778"/>
                <a:gd name="T29" fmla="*/ 7 h 286"/>
                <a:gd name="T30" fmla="*/ 121 w 778"/>
                <a:gd name="T31" fmla="*/ 4 h 286"/>
                <a:gd name="T32" fmla="*/ 114 w 778"/>
                <a:gd name="T33" fmla="*/ 3 h 286"/>
                <a:gd name="T34" fmla="*/ 106 w 778"/>
                <a:gd name="T35" fmla="*/ 1 h 286"/>
                <a:gd name="T36" fmla="*/ 98 w 778"/>
                <a:gd name="T37" fmla="*/ 0 h 286"/>
                <a:gd name="T38" fmla="*/ 90 w 778"/>
                <a:gd name="T39" fmla="*/ 0 h 286"/>
                <a:gd name="T40" fmla="*/ 82 w 778"/>
                <a:gd name="T41" fmla="*/ 0 h 286"/>
                <a:gd name="T42" fmla="*/ 74 w 778"/>
                <a:gd name="T43" fmla="*/ 1 h 286"/>
                <a:gd name="T44" fmla="*/ 66 w 778"/>
                <a:gd name="T45" fmla="*/ 3 h 286"/>
                <a:gd name="T46" fmla="*/ 58 w 778"/>
                <a:gd name="T47" fmla="*/ 4 h 286"/>
                <a:gd name="T48" fmla="*/ 51 w 778"/>
                <a:gd name="T49" fmla="*/ 7 h 286"/>
                <a:gd name="T50" fmla="*/ 44 w 778"/>
                <a:gd name="T51" fmla="*/ 10 h 286"/>
                <a:gd name="T52" fmla="*/ 38 w 778"/>
                <a:gd name="T53" fmla="*/ 13 h 286"/>
                <a:gd name="T54" fmla="*/ 31 w 778"/>
                <a:gd name="T55" fmla="*/ 17 h 286"/>
                <a:gd name="T56" fmla="*/ 26 w 778"/>
                <a:gd name="T57" fmla="*/ 21 h 286"/>
                <a:gd name="T58" fmla="*/ 20 w 778"/>
                <a:gd name="T59" fmla="*/ 26 h 286"/>
                <a:gd name="T60" fmla="*/ 15 w 778"/>
                <a:gd name="T61" fmla="*/ 31 h 286"/>
                <a:gd name="T62" fmla="*/ 11 w 778"/>
                <a:gd name="T63" fmla="*/ 36 h 286"/>
                <a:gd name="T64" fmla="*/ 8 w 778"/>
                <a:gd name="T65" fmla="*/ 42 h 286"/>
                <a:gd name="T66" fmla="*/ 5 w 778"/>
                <a:gd name="T67" fmla="*/ 48 h 286"/>
                <a:gd name="T68" fmla="*/ 3 w 778"/>
                <a:gd name="T69" fmla="*/ 54 h 286"/>
                <a:gd name="T70" fmla="*/ 1 w 778"/>
                <a:gd name="T71" fmla="*/ 60 h 2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78"/>
                <a:gd name="T109" fmla="*/ 0 h 286"/>
                <a:gd name="T110" fmla="*/ 778 w 778"/>
                <a:gd name="T111" fmla="*/ 286 h 28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78" h="286">
                  <a:moveTo>
                    <a:pt x="4" y="260"/>
                  </a:moveTo>
                  <a:lnTo>
                    <a:pt x="0" y="286"/>
                  </a:lnTo>
                  <a:lnTo>
                    <a:pt x="778" y="286"/>
                  </a:lnTo>
                  <a:lnTo>
                    <a:pt x="774" y="260"/>
                  </a:lnTo>
                  <a:lnTo>
                    <a:pt x="767" y="233"/>
                  </a:lnTo>
                  <a:lnTo>
                    <a:pt x="757" y="205"/>
                  </a:lnTo>
                  <a:lnTo>
                    <a:pt x="744" y="179"/>
                  </a:lnTo>
                  <a:lnTo>
                    <a:pt x="730" y="156"/>
                  </a:lnTo>
                  <a:lnTo>
                    <a:pt x="711" y="133"/>
                  </a:lnTo>
                  <a:lnTo>
                    <a:pt x="691" y="112"/>
                  </a:lnTo>
                  <a:lnTo>
                    <a:pt x="669" y="91"/>
                  </a:lnTo>
                  <a:lnTo>
                    <a:pt x="644" y="73"/>
                  </a:lnTo>
                  <a:lnTo>
                    <a:pt x="618" y="57"/>
                  </a:lnTo>
                  <a:lnTo>
                    <a:pt x="589" y="43"/>
                  </a:lnTo>
                  <a:lnTo>
                    <a:pt x="559" y="30"/>
                  </a:lnTo>
                  <a:lnTo>
                    <a:pt x="528" y="19"/>
                  </a:lnTo>
                  <a:lnTo>
                    <a:pt x="496" y="12"/>
                  </a:lnTo>
                  <a:lnTo>
                    <a:pt x="462" y="5"/>
                  </a:lnTo>
                  <a:lnTo>
                    <a:pt x="427" y="1"/>
                  </a:lnTo>
                  <a:lnTo>
                    <a:pt x="390" y="0"/>
                  </a:lnTo>
                  <a:lnTo>
                    <a:pt x="355" y="1"/>
                  </a:lnTo>
                  <a:lnTo>
                    <a:pt x="320" y="5"/>
                  </a:lnTo>
                  <a:lnTo>
                    <a:pt x="285" y="12"/>
                  </a:lnTo>
                  <a:lnTo>
                    <a:pt x="253" y="19"/>
                  </a:lnTo>
                  <a:lnTo>
                    <a:pt x="221" y="30"/>
                  </a:lnTo>
                  <a:lnTo>
                    <a:pt x="191" y="43"/>
                  </a:lnTo>
                  <a:lnTo>
                    <a:pt x="163" y="58"/>
                  </a:lnTo>
                  <a:lnTo>
                    <a:pt x="136" y="74"/>
                  </a:lnTo>
                  <a:lnTo>
                    <a:pt x="111" y="92"/>
                  </a:lnTo>
                  <a:lnTo>
                    <a:pt x="87" y="113"/>
                  </a:lnTo>
                  <a:lnTo>
                    <a:pt x="67" y="134"/>
                  </a:lnTo>
                  <a:lnTo>
                    <a:pt x="48" y="157"/>
                  </a:lnTo>
                  <a:lnTo>
                    <a:pt x="34" y="181"/>
                  </a:lnTo>
                  <a:lnTo>
                    <a:pt x="21" y="207"/>
                  </a:lnTo>
                  <a:lnTo>
                    <a:pt x="11" y="233"/>
                  </a:lnTo>
                  <a:lnTo>
                    <a:pt x="4" y="260"/>
                  </a:lnTo>
                  <a:close/>
                </a:path>
              </a:pathLst>
            </a:custGeom>
            <a:solidFill>
              <a:srgbClr val="000000"/>
            </a:solidFill>
            <a:ln w="9525">
              <a:noFill/>
              <a:round/>
              <a:headEnd/>
              <a:tailEnd/>
            </a:ln>
          </p:spPr>
          <p:txBody>
            <a:bodyPr/>
            <a:lstStyle/>
            <a:p>
              <a:pPr rtl="0"/>
              <a:endParaRPr lang="en-US" sz="3800"/>
            </a:p>
          </p:txBody>
        </p:sp>
        <p:sp>
          <p:nvSpPr>
            <p:cNvPr id="41908" name="Freeform 948"/>
            <p:cNvSpPr>
              <a:spLocks/>
            </p:cNvSpPr>
            <p:nvPr/>
          </p:nvSpPr>
          <p:spPr bwMode="auto">
            <a:xfrm flipH="1">
              <a:off x="554" y="1418"/>
              <a:ext cx="153" cy="45"/>
            </a:xfrm>
            <a:custGeom>
              <a:avLst/>
              <a:gdLst>
                <a:gd name="T0" fmla="*/ 77 w 666"/>
                <a:gd name="T1" fmla="*/ 0 h 198"/>
                <a:gd name="T2" fmla="*/ 83 w 666"/>
                <a:gd name="T3" fmla="*/ 0 h 198"/>
                <a:gd name="T4" fmla="*/ 90 w 666"/>
                <a:gd name="T5" fmla="*/ 1 h 198"/>
                <a:gd name="T6" fmla="*/ 96 w 666"/>
                <a:gd name="T7" fmla="*/ 2 h 198"/>
                <a:gd name="T8" fmla="*/ 103 w 666"/>
                <a:gd name="T9" fmla="*/ 3 h 198"/>
                <a:gd name="T10" fmla="*/ 109 w 666"/>
                <a:gd name="T11" fmla="*/ 5 h 198"/>
                <a:gd name="T12" fmla="*/ 114 w 666"/>
                <a:gd name="T13" fmla="*/ 8 h 198"/>
                <a:gd name="T14" fmla="*/ 120 w 666"/>
                <a:gd name="T15" fmla="*/ 10 h 198"/>
                <a:gd name="T16" fmla="*/ 125 w 666"/>
                <a:gd name="T17" fmla="*/ 13 h 198"/>
                <a:gd name="T18" fmla="*/ 130 w 666"/>
                <a:gd name="T19" fmla="*/ 16 h 198"/>
                <a:gd name="T20" fmla="*/ 135 w 666"/>
                <a:gd name="T21" fmla="*/ 19 h 198"/>
                <a:gd name="T22" fmla="*/ 139 w 666"/>
                <a:gd name="T23" fmla="*/ 23 h 198"/>
                <a:gd name="T24" fmla="*/ 142 w 666"/>
                <a:gd name="T25" fmla="*/ 27 h 198"/>
                <a:gd name="T26" fmla="*/ 146 w 666"/>
                <a:gd name="T27" fmla="*/ 31 h 198"/>
                <a:gd name="T28" fmla="*/ 149 w 666"/>
                <a:gd name="T29" fmla="*/ 35 h 198"/>
                <a:gd name="T30" fmla="*/ 151 w 666"/>
                <a:gd name="T31" fmla="*/ 40 h 198"/>
                <a:gd name="T32" fmla="*/ 153 w 666"/>
                <a:gd name="T33" fmla="*/ 45 h 198"/>
                <a:gd name="T34" fmla="*/ 149 w 666"/>
                <a:gd name="T35" fmla="*/ 45 h 198"/>
                <a:gd name="T36" fmla="*/ 143 w 666"/>
                <a:gd name="T37" fmla="*/ 45 h 198"/>
                <a:gd name="T38" fmla="*/ 135 w 666"/>
                <a:gd name="T39" fmla="*/ 45 h 198"/>
                <a:gd name="T40" fmla="*/ 126 w 666"/>
                <a:gd name="T41" fmla="*/ 45 h 198"/>
                <a:gd name="T42" fmla="*/ 115 w 666"/>
                <a:gd name="T43" fmla="*/ 45 h 198"/>
                <a:gd name="T44" fmla="*/ 102 w 666"/>
                <a:gd name="T45" fmla="*/ 45 h 198"/>
                <a:gd name="T46" fmla="*/ 90 w 666"/>
                <a:gd name="T47" fmla="*/ 45 h 198"/>
                <a:gd name="T48" fmla="*/ 77 w 666"/>
                <a:gd name="T49" fmla="*/ 45 h 198"/>
                <a:gd name="T50" fmla="*/ 63 w 666"/>
                <a:gd name="T51" fmla="*/ 45 h 198"/>
                <a:gd name="T52" fmla="*/ 51 w 666"/>
                <a:gd name="T53" fmla="*/ 45 h 198"/>
                <a:gd name="T54" fmla="*/ 38 w 666"/>
                <a:gd name="T55" fmla="*/ 45 h 198"/>
                <a:gd name="T56" fmla="*/ 27 w 666"/>
                <a:gd name="T57" fmla="*/ 45 h 198"/>
                <a:gd name="T58" fmla="*/ 18 w 666"/>
                <a:gd name="T59" fmla="*/ 45 h 198"/>
                <a:gd name="T60" fmla="*/ 10 w 666"/>
                <a:gd name="T61" fmla="*/ 45 h 198"/>
                <a:gd name="T62" fmla="*/ 4 w 666"/>
                <a:gd name="T63" fmla="*/ 45 h 198"/>
                <a:gd name="T64" fmla="*/ 0 w 666"/>
                <a:gd name="T65" fmla="*/ 45 h 198"/>
                <a:gd name="T66" fmla="*/ 2 w 666"/>
                <a:gd name="T67" fmla="*/ 40 h 198"/>
                <a:gd name="T68" fmla="*/ 4 w 666"/>
                <a:gd name="T69" fmla="*/ 35 h 198"/>
                <a:gd name="T70" fmla="*/ 7 w 666"/>
                <a:gd name="T71" fmla="*/ 31 h 198"/>
                <a:gd name="T72" fmla="*/ 11 w 666"/>
                <a:gd name="T73" fmla="*/ 27 h 198"/>
                <a:gd name="T74" fmla="*/ 14 w 666"/>
                <a:gd name="T75" fmla="*/ 23 h 198"/>
                <a:gd name="T76" fmla="*/ 19 w 666"/>
                <a:gd name="T77" fmla="*/ 19 h 198"/>
                <a:gd name="T78" fmla="*/ 23 w 666"/>
                <a:gd name="T79" fmla="*/ 16 h 198"/>
                <a:gd name="T80" fmla="*/ 28 w 666"/>
                <a:gd name="T81" fmla="*/ 13 h 198"/>
                <a:gd name="T82" fmla="*/ 33 w 666"/>
                <a:gd name="T83" fmla="*/ 10 h 198"/>
                <a:gd name="T84" fmla="*/ 39 w 666"/>
                <a:gd name="T85" fmla="*/ 8 h 198"/>
                <a:gd name="T86" fmla="*/ 45 w 666"/>
                <a:gd name="T87" fmla="*/ 5 h 198"/>
                <a:gd name="T88" fmla="*/ 51 w 666"/>
                <a:gd name="T89" fmla="*/ 3 h 198"/>
                <a:gd name="T90" fmla="*/ 57 w 666"/>
                <a:gd name="T91" fmla="*/ 2 h 198"/>
                <a:gd name="T92" fmla="*/ 63 w 666"/>
                <a:gd name="T93" fmla="*/ 1 h 198"/>
                <a:gd name="T94" fmla="*/ 70 w 666"/>
                <a:gd name="T95" fmla="*/ 0 h 198"/>
                <a:gd name="T96" fmla="*/ 77 w 666"/>
                <a:gd name="T97" fmla="*/ 0 h 19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66"/>
                <a:gd name="T148" fmla="*/ 0 h 198"/>
                <a:gd name="T149" fmla="*/ 666 w 666"/>
                <a:gd name="T150" fmla="*/ 198 h 19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66" h="198">
                  <a:moveTo>
                    <a:pt x="334" y="0"/>
                  </a:moveTo>
                  <a:lnTo>
                    <a:pt x="363" y="1"/>
                  </a:lnTo>
                  <a:lnTo>
                    <a:pt x="393" y="4"/>
                  </a:lnTo>
                  <a:lnTo>
                    <a:pt x="420" y="8"/>
                  </a:lnTo>
                  <a:lnTo>
                    <a:pt x="447" y="14"/>
                  </a:lnTo>
                  <a:lnTo>
                    <a:pt x="473" y="24"/>
                  </a:lnTo>
                  <a:lnTo>
                    <a:pt x="498" y="33"/>
                  </a:lnTo>
                  <a:lnTo>
                    <a:pt x="523" y="43"/>
                  </a:lnTo>
                  <a:lnTo>
                    <a:pt x="545" y="56"/>
                  </a:lnTo>
                  <a:lnTo>
                    <a:pt x="567" y="70"/>
                  </a:lnTo>
                  <a:lnTo>
                    <a:pt x="587" y="85"/>
                  </a:lnTo>
                  <a:lnTo>
                    <a:pt x="605" y="102"/>
                  </a:lnTo>
                  <a:lnTo>
                    <a:pt x="620" y="119"/>
                  </a:lnTo>
                  <a:lnTo>
                    <a:pt x="635" y="137"/>
                  </a:lnTo>
                  <a:lnTo>
                    <a:pt x="648" y="156"/>
                  </a:lnTo>
                  <a:lnTo>
                    <a:pt x="658" y="177"/>
                  </a:lnTo>
                  <a:lnTo>
                    <a:pt x="666" y="198"/>
                  </a:lnTo>
                  <a:lnTo>
                    <a:pt x="650" y="198"/>
                  </a:lnTo>
                  <a:lnTo>
                    <a:pt x="624" y="198"/>
                  </a:lnTo>
                  <a:lnTo>
                    <a:pt x="589" y="198"/>
                  </a:lnTo>
                  <a:lnTo>
                    <a:pt x="548" y="198"/>
                  </a:lnTo>
                  <a:lnTo>
                    <a:pt x="499" y="198"/>
                  </a:lnTo>
                  <a:lnTo>
                    <a:pt x="446" y="198"/>
                  </a:lnTo>
                  <a:lnTo>
                    <a:pt x="390" y="198"/>
                  </a:lnTo>
                  <a:lnTo>
                    <a:pt x="333" y="198"/>
                  </a:lnTo>
                  <a:lnTo>
                    <a:pt x="276" y="198"/>
                  </a:lnTo>
                  <a:lnTo>
                    <a:pt x="220" y="198"/>
                  </a:lnTo>
                  <a:lnTo>
                    <a:pt x="167" y="198"/>
                  </a:lnTo>
                  <a:lnTo>
                    <a:pt x="119" y="198"/>
                  </a:lnTo>
                  <a:lnTo>
                    <a:pt x="77" y="198"/>
                  </a:lnTo>
                  <a:lnTo>
                    <a:pt x="42" y="198"/>
                  </a:lnTo>
                  <a:lnTo>
                    <a:pt x="16" y="198"/>
                  </a:lnTo>
                  <a:lnTo>
                    <a:pt x="0" y="198"/>
                  </a:lnTo>
                  <a:lnTo>
                    <a:pt x="8" y="177"/>
                  </a:lnTo>
                  <a:lnTo>
                    <a:pt x="18" y="156"/>
                  </a:lnTo>
                  <a:lnTo>
                    <a:pt x="31" y="137"/>
                  </a:lnTo>
                  <a:lnTo>
                    <a:pt x="46" y="119"/>
                  </a:lnTo>
                  <a:lnTo>
                    <a:pt x="63" y="102"/>
                  </a:lnTo>
                  <a:lnTo>
                    <a:pt x="81" y="85"/>
                  </a:lnTo>
                  <a:lnTo>
                    <a:pt x="100" y="70"/>
                  </a:lnTo>
                  <a:lnTo>
                    <a:pt x="121" y="56"/>
                  </a:lnTo>
                  <a:lnTo>
                    <a:pt x="145" y="43"/>
                  </a:lnTo>
                  <a:lnTo>
                    <a:pt x="168" y="33"/>
                  </a:lnTo>
                  <a:lnTo>
                    <a:pt x="194" y="24"/>
                  </a:lnTo>
                  <a:lnTo>
                    <a:pt x="220" y="14"/>
                  </a:lnTo>
                  <a:lnTo>
                    <a:pt x="247" y="8"/>
                  </a:lnTo>
                  <a:lnTo>
                    <a:pt x="276" y="4"/>
                  </a:lnTo>
                  <a:lnTo>
                    <a:pt x="304" y="1"/>
                  </a:lnTo>
                  <a:lnTo>
                    <a:pt x="334" y="0"/>
                  </a:lnTo>
                  <a:close/>
                </a:path>
              </a:pathLst>
            </a:custGeom>
            <a:solidFill>
              <a:srgbClr val="C0C0C0"/>
            </a:solidFill>
            <a:ln w="9525">
              <a:noFill/>
              <a:round/>
              <a:headEnd/>
              <a:tailEnd/>
            </a:ln>
          </p:spPr>
          <p:txBody>
            <a:bodyPr/>
            <a:lstStyle/>
            <a:p>
              <a:pPr rtl="0"/>
              <a:endParaRPr lang="en-US" sz="3800"/>
            </a:p>
          </p:txBody>
        </p:sp>
        <p:sp>
          <p:nvSpPr>
            <p:cNvPr id="41909" name="Freeform 949"/>
            <p:cNvSpPr>
              <a:spLocks/>
            </p:cNvSpPr>
            <p:nvPr/>
          </p:nvSpPr>
          <p:spPr bwMode="auto">
            <a:xfrm flipH="1">
              <a:off x="541" y="1463"/>
              <a:ext cx="179" cy="31"/>
            </a:xfrm>
            <a:custGeom>
              <a:avLst/>
              <a:gdLst>
                <a:gd name="T0" fmla="*/ 173 w 778"/>
                <a:gd name="T1" fmla="*/ 0 h 135"/>
                <a:gd name="T2" fmla="*/ 2 w 778"/>
                <a:gd name="T3" fmla="*/ 0 h 135"/>
                <a:gd name="T4" fmla="*/ 1 w 778"/>
                <a:gd name="T5" fmla="*/ 4 h 135"/>
                <a:gd name="T6" fmla="*/ 0 w 778"/>
                <a:gd name="T7" fmla="*/ 14 h 135"/>
                <a:gd name="T8" fmla="*/ 0 w 778"/>
                <a:gd name="T9" fmla="*/ 17 h 135"/>
                <a:gd name="T10" fmla="*/ 0 w 778"/>
                <a:gd name="T11" fmla="*/ 20 h 135"/>
                <a:gd name="T12" fmla="*/ 1 w 778"/>
                <a:gd name="T13" fmla="*/ 24 h 135"/>
                <a:gd name="T14" fmla="*/ 2 w 778"/>
                <a:gd name="T15" fmla="*/ 27 h 135"/>
                <a:gd name="T16" fmla="*/ 3 w 778"/>
                <a:gd name="T17" fmla="*/ 31 h 135"/>
                <a:gd name="T18" fmla="*/ 176 w 778"/>
                <a:gd name="T19" fmla="*/ 31 h 135"/>
                <a:gd name="T20" fmla="*/ 177 w 778"/>
                <a:gd name="T21" fmla="*/ 27 h 135"/>
                <a:gd name="T22" fmla="*/ 178 w 778"/>
                <a:gd name="T23" fmla="*/ 24 h 135"/>
                <a:gd name="T24" fmla="*/ 179 w 778"/>
                <a:gd name="T25" fmla="*/ 20 h 135"/>
                <a:gd name="T26" fmla="*/ 179 w 778"/>
                <a:gd name="T27" fmla="*/ 17 h 135"/>
                <a:gd name="T28" fmla="*/ 179 w 778"/>
                <a:gd name="T29" fmla="*/ 14 h 135"/>
                <a:gd name="T30" fmla="*/ 177 w 778"/>
                <a:gd name="T31" fmla="*/ 0 h 135"/>
                <a:gd name="T32" fmla="*/ 173 w 778"/>
                <a:gd name="T33" fmla="*/ 0 h 1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78"/>
                <a:gd name="T52" fmla="*/ 0 h 135"/>
                <a:gd name="T53" fmla="*/ 778 w 778"/>
                <a:gd name="T54" fmla="*/ 135 h 1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78" h="135">
                  <a:moveTo>
                    <a:pt x="752" y="1"/>
                  </a:moveTo>
                  <a:lnTo>
                    <a:pt x="7" y="1"/>
                  </a:lnTo>
                  <a:lnTo>
                    <a:pt x="4" y="19"/>
                  </a:lnTo>
                  <a:lnTo>
                    <a:pt x="0" y="62"/>
                  </a:lnTo>
                  <a:lnTo>
                    <a:pt x="0" y="76"/>
                  </a:lnTo>
                  <a:lnTo>
                    <a:pt x="2" y="89"/>
                  </a:lnTo>
                  <a:lnTo>
                    <a:pt x="4" y="104"/>
                  </a:lnTo>
                  <a:lnTo>
                    <a:pt x="7" y="118"/>
                  </a:lnTo>
                  <a:lnTo>
                    <a:pt x="11" y="135"/>
                  </a:lnTo>
                  <a:lnTo>
                    <a:pt x="767" y="135"/>
                  </a:lnTo>
                  <a:lnTo>
                    <a:pt x="771" y="118"/>
                  </a:lnTo>
                  <a:lnTo>
                    <a:pt x="774" y="104"/>
                  </a:lnTo>
                  <a:lnTo>
                    <a:pt x="776" y="89"/>
                  </a:lnTo>
                  <a:lnTo>
                    <a:pt x="778" y="76"/>
                  </a:lnTo>
                  <a:lnTo>
                    <a:pt x="778" y="62"/>
                  </a:lnTo>
                  <a:lnTo>
                    <a:pt x="771" y="0"/>
                  </a:lnTo>
                  <a:lnTo>
                    <a:pt x="752" y="1"/>
                  </a:lnTo>
                  <a:close/>
                </a:path>
              </a:pathLst>
            </a:custGeom>
            <a:solidFill>
              <a:srgbClr val="000000"/>
            </a:solidFill>
            <a:ln w="9525">
              <a:noFill/>
              <a:round/>
              <a:headEnd/>
              <a:tailEnd/>
            </a:ln>
          </p:spPr>
          <p:txBody>
            <a:bodyPr/>
            <a:lstStyle/>
            <a:p>
              <a:pPr rtl="0"/>
              <a:endParaRPr lang="en-US" sz="3800"/>
            </a:p>
          </p:txBody>
        </p:sp>
        <p:sp>
          <p:nvSpPr>
            <p:cNvPr id="41910" name="Freeform 950"/>
            <p:cNvSpPr>
              <a:spLocks/>
            </p:cNvSpPr>
            <p:nvPr/>
          </p:nvSpPr>
          <p:spPr bwMode="auto">
            <a:xfrm flipH="1">
              <a:off x="551" y="1474"/>
              <a:ext cx="159" cy="10"/>
            </a:xfrm>
            <a:custGeom>
              <a:avLst/>
              <a:gdLst>
                <a:gd name="T0" fmla="*/ 159 w 689"/>
                <a:gd name="T1" fmla="*/ 0 h 46"/>
                <a:gd name="T2" fmla="*/ 159 w 689"/>
                <a:gd name="T3" fmla="*/ 2 h 46"/>
                <a:gd name="T4" fmla="*/ 159 w 689"/>
                <a:gd name="T5" fmla="*/ 3 h 46"/>
                <a:gd name="T6" fmla="*/ 159 w 689"/>
                <a:gd name="T7" fmla="*/ 3 h 46"/>
                <a:gd name="T8" fmla="*/ 159 w 689"/>
                <a:gd name="T9" fmla="*/ 4 h 46"/>
                <a:gd name="T10" fmla="*/ 159 w 689"/>
                <a:gd name="T11" fmla="*/ 5 h 46"/>
                <a:gd name="T12" fmla="*/ 159 w 689"/>
                <a:gd name="T13" fmla="*/ 7 h 46"/>
                <a:gd name="T14" fmla="*/ 159 w 689"/>
                <a:gd name="T15" fmla="*/ 8 h 46"/>
                <a:gd name="T16" fmla="*/ 158 w 689"/>
                <a:gd name="T17" fmla="*/ 10 h 46"/>
                <a:gd name="T18" fmla="*/ 155 w 689"/>
                <a:gd name="T19" fmla="*/ 10 h 46"/>
                <a:gd name="T20" fmla="*/ 150 w 689"/>
                <a:gd name="T21" fmla="*/ 10 h 46"/>
                <a:gd name="T22" fmla="*/ 141 w 689"/>
                <a:gd name="T23" fmla="*/ 10 h 46"/>
                <a:gd name="T24" fmla="*/ 131 w 689"/>
                <a:gd name="T25" fmla="*/ 10 h 46"/>
                <a:gd name="T26" fmla="*/ 120 w 689"/>
                <a:gd name="T27" fmla="*/ 10 h 46"/>
                <a:gd name="T28" fmla="*/ 107 w 689"/>
                <a:gd name="T29" fmla="*/ 10 h 46"/>
                <a:gd name="T30" fmla="*/ 93 w 689"/>
                <a:gd name="T31" fmla="*/ 10 h 46"/>
                <a:gd name="T32" fmla="*/ 79 w 689"/>
                <a:gd name="T33" fmla="*/ 10 h 46"/>
                <a:gd name="T34" fmla="*/ 66 w 689"/>
                <a:gd name="T35" fmla="*/ 10 h 46"/>
                <a:gd name="T36" fmla="*/ 52 w 689"/>
                <a:gd name="T37" fmla="*/ 10 h 46"/>
                <a:gd name="T38" fmla="*/ 39 w 689"/>
                <a:gd name="T39" fmla="*/ 10 h 46"/>
                <a:gd name="T40" fmla="*/ 27 w 689"/>
                <a:gd name="T41" fmla="*/ 10 h 46"/>
                <a:gd name="T42" fmla="*/ 18 w 689"/>
                <a:gd name="T43" fmla="*/ 10 h 46"/>
                <a:gd name="T44" fmla="*/ 9 w 689"/>
                <a:gd name="T45" fmla="*/ 10 h 46"/>
                <a:gd name="T46" fmla="*/ 3 w 689"/>
                <a:gd name="T47" fmla="*/ 10 h 46"/>
                <a:gd name="T48" fmla="*/ 0 w 689"/>
                <a:gd name="T49" fmla="*/ 10 h 46"/>
                <a:gd name="T50" fmla="*/ 0 w 689"/>
                <a:gd name="T51" fmla="*/ 8 h 46"/>
                <a:gd name="T52" fmla="*/ 0 w 689"/>
                <a:gd name="T53" fmla="*/ 7 h 46"/>
                <a:gd name="T54" fmla="*/ 0 w 689"/>
                <a:gd name="T55" fmla="*/ 5 h 46"/>
                <a:gd name="T56" fmla="*/ 0 w 689"/>
                <a:gd name="T57" fmla="*/ 4 h 46"/>
                <a:gd name="T58" fmla="*/ 0 w 689"/>
                <a:gd name="T59" fmla="*/ 3 h 46"/>
                <a:gd name="T60" fmla="*/ 0 w 689"/>
                <a:gd name="T61" fmla="*/ 3 h 46"/>
                <a:gd name="T62" fmla="*/ 0 w 689"/>
                <a:gd name="T63" fmla="*/ 2 h 46"/>
                <a:gd name="T64" fmla="*/ 0 w 689"/>
                <a:gd name="T65" fmla="*/ 0 h 46"/>
                <a:gd name="T66" fmla="*/ 3 w 689"/>
                <a:gd name="T67" fmla="*/ 0 h 46"/>
                <a:gd name="T68" fmla="*/ 9 w 689"/>
                <a:gd name="T69" fmla="*/ 0 h 46"/>
                <a:gd name="T70" fmla="*/ 17 w 689"/>
                <a:gd name="T71" fmla="*/ 0 h 46"/>
                <a:gd name="T72" fmla="*/ 27 w 689"/>
                <a:gd name="T73" fmla="*/ 0 h 46"/>
                <a:gd name="T74" fmla="*/ 39 w 689"/>
                <a:gd name="T75" fmla="*/ 0 h 46"/>
                <a:gd name="T76" fmla="*/ 52 w 689"/>
                <a:gd name="T77" fmla="*/ 0 h 46"/>
                <a:gd name="T78" fmla="*/ 65 w 689"/>
                <a:gd name="T79" fmla="*/ 0 h 46"/>
                <a:gd name="T80" fmla="*/ 79 w 689"/>
                <a:gd name="T81" fmla="*/ 0 h 46"/>
                <a:gd name="T82" fmla="*/ 93 w 689"/>
                <a:gd name="T83" fmla="*/ 0 h 46"/>
                <a:gd name="T84" fmla="*/ 107 w 689"/>
                <a:gd name="T85" fmla="*/ 0 h 46"/>
                <a:gd name="T86" fmla="*/ 120 w 689"/>
                <a:gd name="T87" fmla="*/ 0 h 46"/>
                <a:gd name="T88" fmla="*/ 132 w 689"/>
                <a:gd name="T89" fmla="*/ 0 h 46"/>
                <a:gd name="T90" fmla="*/ 141 w 689"/>
                <a:gd name="T91" fmla="*/ 0 h 46"/>
                <a:gd name="T92" fmla="*/ 150 w 689"/>
                <a:gd name="T93" fmla="*/ 0 h 46"/>
                <a:gd name="T94" fmla="*/ 156 w 689"/>
                <a:gd name="T95" fmla="*/ 0 h 46"/>
                <a:gd name="T96" fmla="*/ 159 w 689"/>
                <a:gd name="T97" fmla="*/ 0 h 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89"/>
                <a:gd name="T148" fmla="*/ 0 h 46"/>
                <a:gd name="T149" fmla="*/ 689 w 689"/>
                <a:gd name="T150" fmla="*/ 46 h 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89" h="46">
                  <a:moveTo>
                    <a:pt x="687" y="0"/>
                  </a:moveTo>
                  <a:lnTo>
                    <a:pt x="689" y="7"/>
                  </a:lnTo>
                  <a:lnTo>
                    <a:pt x="689" y="12"/>
                  </a:lnTo>
                  <a:lnTo>
                    <a:pt x="689" y="16"/>
                  </a:lnTo>
                  <a:lnTo>
                    <a:pt x="689" y="17"/>
                  </a:lnTo>
                  <a:lnTo>
                    <a:pt x="689" y="25"/>
                  </a:lnTo>
                  <a:lnTo>
                    <a:pt x="687" y="31"/>
                  </a:lnTo>
                  <a:lnTo>
                    <a:pt x="687" y="39"/>
                  </a:lnTo>
                  <a:lnTo>
                    <a:pt x="686" y="46"/>
                  </a:lnTo>
                  <a:lnTo>
                    <a:pt x="673" y="46"/>
                  </a:lnTo>
                  <a:lnTo>
                    <a:pt x="648" y="46"/>
                  </a:lnTo>
                  <a:lnTo>
                    <a:pt x="612" y="46"/>
                  </a:lnTo>
                  <a:lnTo>
                    <a:pt x="569" y="46"/>
                  </a:lnTo>
                  <a:lnTo>
                    <a:pt x="518" y="46"/>
                  </a:lnTo>
                  <a:lnTo>
                    <a:pt x="464" y="46"/>
                  </a:lnTo>
                  <a:lnTo>
                    <a:pt x="404" y="46"/>
                  </a:lnTo>
                  <a:lnTo>
                    <a:pt x="344" y="46"/>
                  </a:lnTo>
                  <a:lnTo>
                    <a:pt x="284" y="46"/>
                  </a:lnTo>
                  <a:lnTo>
                    <a:pt x="224" y="46"/>
                  </a:lnTo>
                  <a:lnTo>
                    <a:pt x="170" y="46"/>
                  </a:lnTo>
                  <a:lnTo>
                    <a:pt x="119" y="46"/>
                  </a:lnTo>
                  <a:lnTo>
                    <a:pt x="76" y="46"/>
                  </a:lnTo>
                  <a:lnTo>
                    <a:pt x="40" y="46"/>
                  </a:lnTo>
                  <a:lnTo>
                    <a:pt x="15" y="46"/>
                  </a:lnTo>
                  <a:lnTo>
                    <a:pt x="2" y="46"/>
                  </a:lnTo>
                  <a:lnTo>
                    <a:pt x="1" y="39"/>
                  </a:lnTo>
                  <a:lnTo>
                    <a:pt x="1" y="31"/>
                  </a:lnTo>
                  <a:lnTo>
                    <a:pt x="0" y="24"/>
                  </a:lnTo>
                  <a:lnTo>
                    <a:pt x="0" y="17"/>
                  </a:lnTo>
                  <a:lnTo>
                    <a:pt x="0" y="16"/>
                  </a:lnTo>
                  <a:lnTo>
                    <a:pt x="0" y="12"/>
                  </a:lnTo>
                  <a:lnTo>
                    <a:pt x="0" y="7"/>
                  </a:lnTo>
                  <a:lnTo>
                    <a:pt x="1" y="0"/>
                  </a:lnTo>
                  <a:lnTo>
                    <a:pt x="14" y="0"/>
                  </a:lnTo>
                  <a:lnTo>
                    <a:pt x="40" y="0"/>
                  </a:lnTo>
                  <a:lnTo>
                    <a:pt x="75" y="0"/>
                  </a:lnTo>
                  <a:lnTo>
                    <a:pt x="118" y="0"/>
                  </a:lnTo>
                  <a:lnTo>
                    <a:pt x="169" y="0"/>
                  </a:lnTo>
                  <a:lnTo>
                    <a:pt x="224" y="0"/>
                  </a:lnTo>
                  <a:lnTo>
                    <a:pt x="283" y="0"/>
                  </a:lnTo>
                  <a:lnTo>
                    <a:pt x="344" y="0"/>
                  </a:lnTo>
                  <a:lnTo>
                    <a:pt x="405" y="0"/>
                  </a:lnTo>
                  <a:lnTo>
                    <a:pt x="464" y="0"/>
                  </a:lnTo>
                  <a:lnTo>
                    <a:pt x="520" y="0"/>
                  </a:lnTo>
                  <a:lnTo>
                    <a:pt x="570" y="0"/>
                  </a:lnTo>
                  <a:lnTo>
                    <a:pt x="613" y="0"/>
                  </a:lnTo>
                  <a:lnTo>
                    <a:pt x="648" y="0"/>
                  </a:lnTo>
                  <a:lnTo>
                    <a:pt x="674" y="0"/>
                  </a:lnTo>
                  <a:lnTo>
                    <a:pt x="687" y="0"/>
                  </a:lnTo>
                  <a:close/>
                </a:path>
              </a:pathLst>
            </a:custGeom>
            <a:solidFill>
              <a:srgbClr val="C0C0C0"/>
            </a:solidFill>
            <a:ln w="9525">
              <a:noFill/>
              <a:round/>
              <a:headEnd/>
              <a:tailEnd/>
            </a:ln>
          </p:spPr>
          <p:txBody>
            <a:bodyPr/>
            <a:lstStyle/>
            <a:p>
              <a:pPr rtl="0"/>
              <a:endParaRPr lang="en-US" sz="3800"/>
            </a:p>
          </p:txBody>
        </p:sp>
        <p:sp>
          <p:nvSpPr>
            <p:cNvPr id="41911" name="Freeform 951"/>
            <p:cNvSpPr>
              <a:spLocks/>
            </p:cNvSpPr>
            <p:nvPr/>
          </p:nvSpPr>
          <p:spPr bwMode="auto">
            <a:xfrm flipH="1">
              <a:off x="438" y="1241"/>
              <a:ext cx="231" cy="239"/>
            </a:xfrm>
            <a:custGeom>
              <a:avLst/>
              <a:gdLst>
                <a:gd name="T0" fmla="*/ 167 w 1007"/>
                <a:gd name="T1" fmla="*/ 2 h 1042"/>
                <a:gd name="T2" fmla="*/ 166 w 1007"/>
                <a:gd name="T3" fmla="*/ 5 h 1042"/>
                <a:gd name="T4" fmla="*/ 166 w 1007"/>
                <a:gd name="T5" fmla="*/ 17 h 1042"/>
                <a:gd name="T6" fmla="*/ 149 w 1007"/>
                <a:gd name="T7" fmla="*/ 19 h 1042"/>
                <a:gd name="T8" fmla="*/ 122 w 1007"/>
                <a:gd name="T9" fmla="*/ 21 h 1042"/>
                <a:gd name="T10" fmla="*/ 92 w 1007"/>
                <a:gd name="T11" fmla="*/ 25 h 1042"/>
                <a:gd name="T12" fmla="*/ 64 w 1007"/>
                <a:gd name="T13" fmla="*/ 27 h 1042"/>
                <a:gd name="T14" fmla="*/ 45 w 1007"/>
                <a:gd name="T15" fmla="*/ 29 h 1042"/>
                <a:gd name="T16" fmla="*/ 32 w 1007"/>
                <a:gd name="T17" fmla="*/ 31 h 1042"/>
                <a:gd name="T18" fmla="*/ 22 w 1007"/>
                <a:gd name="T19" fmla="*/ 40 h 1042"/>
                <a:gd name="T20" fmla="*/ 18 w 1007"/>
                <a:gd name="T21" fmla="*/ 53 h 1042"/>
                <a:gd name="T22" fmla="*/ 14 w 1007"/>
                <a:gd name="T23" fmla="*/ 86 h 1042"/>
                <a:gd name="T24" fmla="*/ 5 w 1007"/>
                <a:gd name="T25" fmla="*/ 143 h 1042"/>
                <a:gd name="T26" fmla="*/ 0 w 1007"/>
                <a:gd name="T27" fmla="*/ 174 h 1042"/>
                <a:gd name="T28" fmla="*/ 0 w 1007"/>
                <a:gd name="T29" fmla="*/ 174 h 1042"/>
                <a:gd name="T30" fmla="*/ 0 w 1007"/>
                <a:gd name="T31" fmla="*/ 176 h 1042"/>
                <a:gd name="T32" fmla="*/ 2 w 1007"/>
                <a:gd name="T33" fmla="*/ 178 h 1042"/>
                <a:gd name="T34" fmla="*/ 10 w 1007"/>
                <a:gd name="T35" fmla="*/ 178 h 1042"/>
                <a:gd name="T36" fmla="*/ 34 w 1007"/>
                <a:gd name="T37" fmla="*/ 187 h 1042"/>
                <a:gd name="T38" fmla="*/ 65 w 1007"/>
                <a:gd name="T39" fmla="*/ 202 h 1042"/>
                <a:gd name="T40" fmla="*/ 94 w 1007"/>
                <a:gd name="T41" fmla="*/ 219 h 1042"/>
                <a:gd name="T42" fmla="*/ 116 w 1007"/>
                <a:gd name="T43" fmla="*/ 233 h 1042"/>
                <a:gd name="T44" fmla="*/ 125 w 1007"/>
                <a:gd name="T45" fmla="*/ 239 h 1042"/>
                <a:gd name="T46" fmla="*/ 128 w 1007"/>
                <a:gd name="T47" fmla="*/ 239 h 1042"/>
                <a:gd name="T48" fmla="*/ 131 w 1007"/>
                <a:gd name="T49" fmla="*/ 237 h 1042"/>
                <a:gd name="T50" fmla="*/ 131 w 1007"/>
                <a:gd name="T51" fmla="*/ 235 h 1042"/>
                <a:gd name="T52" fmla="*/ 131 w 1007"/>
                <a:gd name="T53" fmla="*/ 235 h 1042"/>
                <a:gd name="T54" fmla="*/ 124 w 1007"/>
                <a:gd name="T55" fmla="*/ 203 h 1042"/>
                <a:gd name="T56" fmla="*/ 113 w 1007"/>
                <a:gd name="T57" fmla="*/ 168 h 1042"/>
                <a:gd name="T58" fmla="*/ 101 w 1007"/>
                <a:gd name="T59" fmla="*/ 135 h 1042"/>
                <a:gd name="T60" fmla="*/ 89 w 1007"/>
                <a:gd name="T61" fmla="*/ 105 h 1042"/>
                <a:gd name="T62" fmla="*/ 81 w 1007"/>
                <a:gd name="T63" fmla="*/ 84 h 1042"/>
                <a:gd name="T64" fmla="*/ 90 w 1007"/>
                <a:gd name="T65" fmla="*/ 79 h 1042"/>
                <a:gd name="T66" fmla="*/ 115 w 1007"/>
                <a:gd name="T67" fmla="*/ 77 h 1042"/>
                <a:gd name="T68" fmla="*/ 145 w 1007"/>
                <a:gd name="T69" fmla="*/ 74 h 1042"/>
                <a:gd name="T70" fmla="*/ 175 w 1007"/>
                <a:gd name="T71" fmla="*/ 71 h 1042"/>
                <a:gd name="T72" fmla="*/ 200 w 1007"/>
                <a:gd name="T73" fmla="*/ 66 h 1042"/>
                <a:gd name="T74" fmla="*/ 217 w 1007"/>
                <a:gd name="T75" fmla="*/ 60 h 1042"/>
                <a:gd name="T76" fmla="*/ 228 w 1007"/>
                <a:gd name="T77" fmla="*/ 44 h 1042"/>
                <a:gd name="T78" fmla="*/ 231 w 1007"/>
                <a:gd name="T79" fmla="*/ 25 h 1042"/>
                <a:gd name="T80" fmla="*/ 231 w 1007"/>
                <a:gd name="T81" fmla="*/ 9 h 1042"/>
                <a:gd name="T82" fmla="*/ 230 w 1007"/>
                <a:gd name="T83" fmla="*/ 3 h 1042"/>
                <a:gd name="T84" fmla="*/ 227 w 1007"/>
                <a:gd name="T85" fmla="*/ 2 h 1042"/>
                <a:gd name="T86" fmla="*/ 169 w 1007"/>
                <a:gd name="T87" fmla="*/ 0 h 10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07"/>
                <a:gd name="T133" fmla="*/ 0 h 1042"/>
                <a:gd name="T134" fmla="*/ 1007 w 1007"/>
                <a:gd name="T135" fmla="*/ 1042 h 10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07" h="1042">
                  <a:moveTo>
                    <a:pt x="730" y="3"/>
                  </a:moveTo>
                  <a:lnTo>
                    <a:pt x="729" y="6"/>
                  </a:lnTo>
                  <a:lnTo>
                    <a:pt x="726" y="9"/>
                  </a:lnTo>
                  <a:lnTo>
                    <a:pt x="725" y="13"/>
                  </a:lnTo>
                  <a:lnTo>
                    <a:pt x="725" y="15"/>
                  </a:lnTo>
                  <a:lnTo>
                    <a:pt x="725" y="22"/>
                  </a:lnTo>
                  <a:lnTo>
                    <a:pt x="725" y="37"/>
                  </a:lnTo>
                  <a:lnTo>
                    <a:pt x="725" y="57"/>
                  </a:lnTo>
                  <a:lnTo>
                    <a:pt x="725" y="74"/>
                  </a:lnTo>
                  <a:lnTo>
                    <a:pt x="707" y="75"/>
                  </a:lnTo>
                  <a:lnTo>
                    <a:pt x="681" y="78"/>
                  </a:lnTo>
                  <a:lnTo>
                    <a:pt x="650" y="82"/>
                  </a:lnTo>
                  <a:lnTo>
                    <a:pt x="615" y="85"/>
                  </a:lnTo>
                  <a:lnTo>
                    <a:pt x="574" y="89"/>
                  </a:lnTo>
                  <a:lnTo>
                    <a:pt x="533" y="93"/>
                  </a:lnTo>
                  <a:lnTo>
                    <a:pt x="488" y="98"/>
                  </a:lnTo>
                  <a:lnTo>
                    <a:pt x="443" y="102"/>
                  </a:lnTo>
                  <a:lnTo>
                    <a:pt x="399" y="108"/>
                  </a:lnTo>
                  <a:lnTo>
                    <a:pt x="356" y="111"/>
                  </a:lnTo>
                  <a:lnTo>
                    <a:pt x="316" y="115"/>
                  </a:lnTo>
                  <a:lnTo>
                    <a:pt x="278" y="119"/>
                  </a:lnTo>
                  <a:lnTo>
                    <a:pt x="245" y="122"/>
                  </a:lnTo>
                  <a:lnTo>
                    <a:pt x="218" y="125"/>
                  </a:lnTo>
                  <a:lnTo>
                    <a:pt x="196" y="126"/>
                  </a:lnTo>
                  <a:lnTo>
                    <a:pt x="183" y="126"/>
                  </a:lnTo>
                  <a:lnTo>
                    <a:pt x="160" y="128"/>
                  </a:lnTo>
                  <a:lnTo>
                    <a:pt x="139" y="135"/>
                  </a:lnTo>
                  <a:lnTo>
                    <a:pt x="121" y="145"/>
                  </a:lnTo>
                  <a:lnTo>
                    <a:pt x="106" y="158"/>
                  </a:lnTo>
                  <a:lnTo>
                    <a:pt x="95" y="174"/>
                  </a:lnTo>
                  <a:lnTo>
                    <a:pt x="85" y="192"/>
                  </a:lnTo>
                  <a:lnTo>
                    <a:pt x="80" y="210"/>
                  </a:lnTo>
                  <a:lnTo>
                    <a:pt x="79" y="230"/>
                  </a:lnTo>
                  <a:lnTo>
                    <a:pt x="76" y="257"/>
                  </a:lnTo>
                  <a:lnTo>
                    <a:pt x="70" y="308"/>
                  </a:lnTo>
                  <a:lnTo>
                    <a:pt x="59" y="377"/>
                  </a:lnTo>
                  <a:lnTo>
                    <a:pt x="48" y="456"/>
                  </a:lnTo>
                  <a:lnTo>
                    <a:pt x="35" y="540"/>
                  </a:lnTo>
                  <a:lnTo>
                    <a:pt x="22" y="623"/>
                  </a:lnTo>
                  <a:lnTo>
                    <a:pt x="10" y="697"/>
                  </a:lnTo>
                  <a:lnTo>
                    <a:pt x="0" y="757"/>
                  </a:lnTo>
                  <a:lnTo>
                    <a:pt x="0" y="758"/>
                  </a:lnTo>
                  <a:lnTo>
                    <a:pt x="0" y="760"/>
                  </a:lnTo>
                  <a:lnTo>
                    <a:pt x="0" y="762"/>
                  </a:lnTo>
                  <a:lnTo>
                    <a:pt x="1" y="765"/>
                  </a:lnTo>
                  <a:lnTo>
                    <a:pt x="2" y="767"/>
                  </a:lnTo>
                  <a:lnTo>
                    <a:pt x="4" y="770"/>
                  </a:lnTo>
                  <a:lnTo>
                    <a:pt x="6" y="771"/>
                  </a:lnTo>
                  <a:lnTo>
                    <a:pt x="9" y="774"/>
                  </a:lnTo>
                  <a:lnTo>
                    <a:pt x="13" y="775"/>
                  </a:lnTo>
                  <a:lnTo>
                    <a:pt x="15" y="775"/>
                  </a:lnTo>
                  <a:lnTo>
                    <a:pt x="43" y="778"/>
                  </a:lnTo>
                  <a:lnTo>
                    <a:pt x="74" y="787"/>
                  </a:lnTo>
                  <a:lnTo>
                    <a:pt x="110" y="800"/>
                  </a:lnTo>
                  <a:lnTo>
                    <a:pt x="150" y="816"/>
                  </a:lnTo>
                  <a:lnTo>
                    <a:pt x="193" y="836"/>
                  </a:lnTo>
                  <a:lnTo>
                    <a:pt x="238" y="859"/>
                  </a:lnTo>
                  <a:lnTo>
                    <a:pt x="282" y="882"/>
                  </a:lnTo>
                  <a:lnTo>
                    <a:pt x="326" y="907"/>
                  </a:lnTo>
                  <a:lnTo>
                    <a:pt x="369" y="931"/>
                  </a:lnTo>
                  <a:lnTo>
                    <a:pt x="409" y="955"/>
                  </a:lnTo>
                  <a:lnTo>
                    <a:pt x="447" y="977"/>
                  </a:lnTo>
                  <a:lnTo>
                    <a:pt x="479" y="997"/>
                  </a:lnTo>
                  <a:lnTo>
                    <a:pt x="507" y="1015"/>
                  </a:lnTo>
                  <a:lnTo>
                    <a:pt x="527" y="1028"/>
                  </a:lnTo>
                  <a:lnTo>
                    <a:pt x="540" y="1036"/>
                  </a:lnTo>
                  <a:lnTo>
                    <a:pt x="546" y="1040"/>
                  </a:lnTo>
                  <a:lnTo>
                    <a:pt x="550" y="1042"/>
                  </a:lnTo>
                  <a:lnTo>
                    <a:pt x="555" y="1042"/>
                  </a:lnTo>
                  <a:lnTo>
                    <a:pt x="560" y="1042"/>
                  </a:lnTo>
                  <a:lnTo>
                    <a:pt x="564" y="1040"/>
                  </a:lnTo>
                  <a:lnTo>
                    <a:pt x="566" y="1037"/>
                  </a:lnTo>
                  <a:lnTo>
                    <a:pt x="569" y="1034"/>
                  </a:lnTo>
                  <a:lnTo>
                    <a:pt x="570" y="1030"/>
                  </a:lnTo>
                  <a:lnTo>
                    <a:pt x="570" y="1027"/>
                  </a:lnTo>
                  <a:lnTo>
                    <a:pt x="570" y="1025"/>
                  </a:lnTo>
                  <a:lnTo>
                    <a:pt x="570" y="1024"/>
                  </a:lnTo>
                  <a:lnTo>
                    <a:pt x="563" y="980"/>
                  </a:lnTo>
                  <a:lnTo>
                    <a:pt x="551" y="933"/>
                  </a:lnTo>
                  <a:lnTo>
                    <a:pt x="539" y="883"/>
                  </a:lnTo>
                  <a:lnTo>
                    <a:pt x="524" y="834"/>
                  </a:lnTo>
                  <a:lnTo>
                    <a:pt x="508" y="783"/>
                  </a:lnTo>
                  <a:lnTo>
                    <a:pt x="491" y="732"/>
                  </a:lnTo>
                  <a:lnTo>
                    <a:pt x="474" y="683"/>
                  </a:lnTo>
                  <a:lnTo>
                    <a:pt x="456" y="633"/>
                  </a:lnTo>
                  <a:lnTo>
                    <a:pt x="439" y="587"/>
                  </a:lnTo>
                  <a:lnTo>
                    <a:pt x="421" y="541"/>
                  </a:lnTo>
                  <a:lnTo>
                    <a:pt x="404" y="498"/>
                  </a:lnTo>
                  <a:lnTo>
                    <a:pt x="388" y="459"/>
                  </a:lnTo>
                  <a:lnTo>
                    <a:pt x="374" y="424"/>
                  </a:lnTo>
                  <a:lnTo>
                    <a:pt x="361" y="394"/>
                  </a:lnTo>
                  <a:lnTo>
                    <a:pt x="351" y="368"/>
                  </a:lnTo>
                  <a:lnTo>
                    <a:pt x="342" y="348"/>
                  </a:lnTo>
                  <a:lnTo>
                    <a:pt x="364" y="347"/>
                  </a:lnTo>
                  <a:lnTo>
                    <a:pt x="391" y="344"/>
                  </a:lnTo>
                  <a:lnTo>
                    <a:pt x="423" y="342"/>
                  </a:lnTo>
                  <a:lnTo>
                    <a:pt x="461" y="339"/>
                  </a:lnTo>
                  <a:lnTo>
                    <a:pt x="501" y="337"/>
                  </a:lnTo>
                  <a:lnTo>
                    <a:pt x="544" y="333"/>
                  </a:lnTo>
                  <a:lnTo>
                    <a:pt x="589" y="328"/>
                  </a:lnTo>
                  <a:lnTo>
                    <a:pt x="634" y="324"/>
                  </a:lnTo>
                  <a:lnTo>
                    <a:pt x="678" y="318"/>
                  </a:lnTo>
                  <a:lnTo>
                    <a:pt x="722" y="313"/>
                  </a:lnTo>
                  <a:lnTo>
                    <a:pt x="765" y="308"/>
                  </a:lnTo>
                  <a:lnTo>
                    <a:pt x="806" y="302"/>
                  </a:lnTo>
                  <a:lnTo>
                    <a:pt x="841" y="295"/>
                  </a:lnTo>
                  <a:lnTo>
                    <a:pt x="873" y="289"/>
                  </a:lnTo>
                  <a:lnTo>
                    <a:pt x="899" y="282"/>
                  </a:lnTo>
                  <a:lnTo>
                    <a:pt x="920" y="274"/>
                  </a:lnTo>
                  <a:lnTo>
                    <a:pt x="945" y="260"/>
                  </a:lnTo>
                  <a:lnTo>
                    <a:pt x="966" y="240"/>
                  </a:lnTo>
                  <a:lnTo>
                    <a:pt x="980" y="217"/>
                  </a:lnTo>
                  <a:lnTo>
                    <a:pt x="992" y="191"/>
                  </a:lnTo>
                  <a:lnTo>
                    <a:pt x="999" y="164"/>
                  </a:lnTo>
                  <a:lnTo>
                    <a:pt x="1005" y="136"/>
                  </a:lnTo>
                  <a:lnTo>
                    <a:pt x="1006" y="109"/>
                  </a:lnTo>
                  <a:lnTo>
                    <a:pt x="1007" y="84"/>
                  </a:lnTo>
                  <a:lnTo>
                    <a:pt x="1007" y="59"/>
                  </a:lnTo>
                  <a:lnTo>
                    <a:pt x="1006" y="40"/>
                  </a:lnTo>
                  <a:lnTo>
                    <a:pt x="1003" y="27"/>
                  </a:lnTo>
                  <a:lnTo>
                    <a:pt x="1003" y="20"/>
                  </a:lnTo>
                  <a:lnTo>
                    <a:pt x="1002" y="15"/>
                  </a:lnTo>
                  <a:lnTo>
                    <a:pt x="998" y="11"/>
                  </a:lnTo>
                  <a:lnTo>
                    <a:pt x="993" y="9"/>
                  </a:lnTo>
                  <a:lnTo>
                    <a:pt x="988" y="7"/>
                  </a:lnTo>
                  <a:lnTo>
                    <a:pt x="742" y="0"/>
                  </a:lnTo>
                  <a:lnTo>
                    <a:pt x="739" y="0"/>
                  </a:lnTo>
                  <a:lnTo>
                    <a:pt x="737" y="1"/>
                  </a:lnTo>
                  <a:lnTo>
                    <a:pt x="733" y="2"/>
                  </a:lnTo>
                  <a:lnTo>
                    <a:pt x="730" y="3"/>
                  </a:lnTo>
                  <a:close/>
                </a:path>
              </a:pathLst>
            </a:custGeom>
            <a:solidFill>
              <a:srgbClr val="000000"/>
            </a:solidFill>
            <a:ln w="9525">
              <a:noFill/>
              <a:round/>
              <a:headEnd/>
              <a:tailEnd/>
            </a:ln>
          </p:spPr>
          <p:txBody>
            <a:bodyPr/>
            <a:lstStyle/>
            <a:p>
              <a:pPr rtl="0"/>
              <a:endParaRPr lang="en-US" sz="3800"/>
            </a:p>
          </p:txBody>
        </p:sp>
        <p:sp>
          <p:nvSpPr>
            <p:cNvPr id="41912" name="Freeform 952"/>
            <p:cNvSpPr>
              <a:spLocks/>
            </p:cNvSpPr>
            <p:nvPr/>
          </p:nvSpPr>
          <p:spPr bwMode="auto">
            <a:xfrm flipH="1">
              <a:off x="445" y="1249"/>
              <a:ext cx="215" cy="219"/>
            </a:xfrm>
            <a:custGeom>
              <a:avLst/>
              <a:gdLst>
                <a:gd name="T0" fmla="*/ 18 w 940"/>
                <a:gd name="T1" fmla="*/ 39 h 959"/>
                <a:gd name="T2" fmla="*/ 24 w 940"/>
                <a:gd name="T3" fmla="*/ 32 h 959"/>
                <a:gd name="T4" fmla="*/ 34 w 940"/>
                <a:gd name="T5" fmla="*/ 29 h 959"/>
                <a:gd name="T6" fmla="*/ 50 w 940"/>
                <a:gd name="T7" fmla="*/ 28 h 959"/>
                <a:gd name="T8" fmla="*/ 79 w 940"/>
                <a:gd name="T9" fmla="*/ 25 h 959"/>
                <a:gd name="T10" fmla="*/ 112 w 940"/>
                <a:gd name="T11" fmla="*/ 22 h 959"/>
                <a:gd name="T12" fmla="*/ 142 w 940"/>
                <a:gd name="T13" fmla="*/ 18 h 959"/>
                <a:gd name="T14" fmla="*/ 160 w 940"/>
                <a:gd name="T15" fmla="*/ 17 h 959"/>
                <a:gd name="T16" fmla="*/ 164 w 940"/>
                <a:gd name="T17" fmla="*/ 15 h 959"/>
                <a:gd name="T18" fmla="*/ 165 w 940"/>
                <a:gd name="T19" fmla="*/ 12 h 959"/>
                <a:gd name="T20" fmla="*/ 165 w 940"/>
                <a:gd name="T21" fmla="*/ 0 h 959"/>
                <a:gd name="T22" fmla="*/ 172 w 940"/>
                <a:gd name="T23" fmla="*/ 0 h 959"/>
                <a:gd name="T24" fmla="*/ 182 w 940"/>
                <a:gd name="T25" fmla="*/ 1 h 959"/>
                <a:gd name="T26" fmla="*/ 194 w 940"/>
                <a:gd name="T27" fmla="*/ 1 h 959"/>
                <a:gd name="T28" fmla="*/ 205 w 940"/>
                <a:gd name="T29" fmla="*/ 1 h 959"/>
                <a:gd name="T30" fmla="*/ 213 w 940"/>
                <a:gd name="T31" fmla="*/ 2 h 959"/>
                <a:gd name="T32" fmla="*/ 215 w 940"/>
                <a:gd name="T33" fmla="*/ 6 h 959"/>
                <a:gd name="T34" fmla="*/ 215 w 940"/>
                <a:gd name="T35" fmla="*/ 17 h 959"/>
                <a:gd name="T36" fmla="*/ 212 w 940"/>
                <a:gd name="T37" fmla="*/ 33 h 959"/>
                <a:gd name="T38" fmla="*/ 204 w 940"/>
                <a:gd name="T39" fmla="*/ 46 h 959"/>
                <a:gd name="T40" fmla="*/ 188 w 940"/>
                <a:gd name="T41" fmla="*/ 52 h 959"/>
                <a:gd name="T42" fmla="*/ 159 w 940"/>
                <a:gd name="T43" fmla="*/ 56 h 959"/>
                <a:gd name="T44" fmla="*/ 124 w 940"/>
                <a:gd name="T45" fmla="*/ 60 h 959"/>
                <a:gd name="T46" fmla="*/ 91 w 940"/>
                <a:gd name="T47" fmla="*/ 63 h 959"/>
                <a:gd name="T48" fmla="*/ 70 w 940"/>
                <a:gd name="T49" fmla="*/ 65 h 959"/>
                <a:gd name="T50" fmla="*/ 63 w 940"/>
                <a:gd name="T51" fmla="*/ 65 h 959"/>
                <a:gd name="T52" fmla="*/ 61 w 940"/>
                <a:gd name="T53" fmla="*/ 67 h 959"/>
                <a:gd name="T54" fmla="*/ 61 w 940"/>
                <a:gd name="T55" fmla="*/ 68 h 959"/>
                <a:gd name="T56" fmla="*/ 61 w 940"/>
                <a:gd name="T57" fmla="*/ 70 h 959"/>
                <a:gd name="T58" fmla="*/ 62 w 940"/>
                <a:gd name="T59" fmla="*/ 72 h 959"/>
                <a:gd name="T60" fmla="*/ 68 w 940"/>
                <a:gd name="T61" fmla="*/ 86 h 959"/>
                <a:gd name="T62" fmla="*/ 79 w 940"/>
                <a:gd name="T63" fmla="*/ 112 h 959"/>
                <a:gd name="T64" fmla="*/ 92 w 940"/>
                <a:gd name="T65" fmla="*/ 146 h 959"/>
                <a:gd name="T66" fmla="*/ 104 w 940"/>
                <a:gd name="T67" fmla="*/ 183 h 959"/>
                <a:gd name="T68" fmla="*/ 113 w 940"/>
                <a:gd name="T69" fmla="*/ 219 h 959"/>
                <a:gd name="T70" fmla="*/ 97 w 940"/>
                <a:gd name="T71" fmla="*/ 209 h 959"/>
                <a:gd name="T72" fmla="*/ 75 w 940"/>
                <a:gd name="T73" fmla="*/ 196 h 959"/>
                <a:gd name="T74" fmla="*/ 51 w 940"/>
                <a:gd name="T75" fmla="*/ 183 h 959"/>
                <a:gd name="T76" fmla="*/ 27 w 940"/>
                <a:gd name="T77" fmla="*/ 171 h 959"/>
                <a:gd name="T78" fmla="*/ 5 w 940"/>
                <a:gd name="T79" fmla="*/ 164 h 959"/>
                <a:gd name="T80" fmla="*/ 4 w 940"/>
                <a:gd name="T81" fmla="*/ 138 h 959"/>
                <a:gd name="T82" fmla="*/ 13 w 940"/>
                <a:gd name="T83" fmla="*/ 82 h 959"/>
                <a:gd name="T84" fmla="*/ 17 w 940"/>
                <a:gd name="T85" fmla="*/ 45 h 9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40"/>
                <a:gd name="T130" fmla="*/ 0 h 959"/>
                <a:gd name="T131" fmla="*/ 940 w 940"/>
                <a:gd name="T132" fmla="*/ 959 h 9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40" h="959">
                  <a:moveTo>
                    <a:pt x="76" y="198"/>
                  </a:moveTo>
                  <a:lnTo>
                    <a:pt x="78" y="185"/>
                  </a:lnTo>
                  <a:lnTo>
                    <a:pt x="80" y="172"/>
                  </a:lnTo>
                  <a:lnTo>
                    <a:pt x="86" y="159"/>
                  </a:lnTo>
                  <a:lnTo>
                    <a:pt x="93" y="148"/>
                  </a:lnTo>
                  <a:lnTo>
                    <a:pt x="104" y="139"/>
                  </a:lnTo>
                  <a:lnTo>
                    <a:pt x="115" y="133"/>
                  </a:lnTo>
                  <a:lnTo>
                    <a:pt x="131" y="128"/>
                  </a:lnTo>
                  <a:lnTo>
                    <a:pt x="148" y="126"/>
                  </a:lnTo>
                  <a:lnTo>
                    <a:pt x="164" y="126"/>
                  </a:lnTo>
                  <a:lnTo>
                    <a:pt x="188" y="124"/>
                  </a:lnTo>
                  <a:lnTo>
                    <a:pt x="219" y="121"/>
                  </a:lnTo>
                  <a:lnTo>
                    <a:pt x="257" y="119"/>
                  </a:lnTo>
                  <a:lnTo>
                    <a:pt x="300" y="115"/>
                  </a:lnTo>
                  <a:lnTo>
                    <a:pt x="346" y="109"/>
                  </a:lnTo>
                  <a:lnTo>
                    <a:pt x="394" y="106"/>
                  </a:lnTo>
                  <a:lnTo>
                    <a:pt x="443" y="100"/>
                  </a:lnTo>
                  <a:lnTo>
                    <a:pt x="491" y="95"/>
                  </a:lnTo>
                  <a:lnTo>
                    <a:pt x="538" y="90"/>
                  </a:lnTo>
                  <a:lnTo>
                    <a:pt x="581" y="86"/>
                  </a:lnTo>
                  <a:lnTo>
                    <a:pt x="621" y="81"/>
                  </a:lnTo>
                  <a:lnTo>
                    <a:pt x="655" y="78"/>
                  </a:lnTo>
                  <a:lnTo>
                    <a:pt x="681" y="74"/>
                  </a:lnTo>
                  <a:lnTo>
                    <a:pt x="699" y="73"/>
                  </a:lnTo>
                  <a:lnTo>
                    <a:pt x="708" y="72"/>
                  </a:lnTo>
                  <a:lnTo>
                    <a:pt x="715" y="70"/>
                  </a:lnTo>
                  <a:lnTo>
                    <a:pt x="719" y="66"/>
                  </a:lnTo>
                  <a:lnTo>
                    <a:pt x="721" y="61"/>
                  </a:lnTo>
                  <a:lnTo>
                    <a:pt x="723" y="56"/>
                  </a:lnTo>
                  <a:lnTo>
                    <a:pt x="723" y="51"/>
                  </a:lnTo>
                  <a:lnTo>
                    <a:pt x="723" y="35"/>
                  </a:lnTo>
                  <a:lnTo>
                    <a:pt x="723" y="17"/>
                  </a:lnTo>
                  <a:lnTo>
                    <a:pt x="723" y="0"/>
                  </a:lnTo>
                  <a:lnTo>
                    <a:pt x="729" y="0"/>
                  </a:lnTo>
                  <a:lnTo>
                    <a:pt x="738" y="1"/>
                  </a:lnTo>
                  <a:lnTo>
                    <a:pt x="751" y="1"/>
                  </a:lnTo>
                  <a:lnTo>
                    <a:pt x="764" y="1"/>
                  </a:lnTo>
                  <a:lnTo>
                    <a:pt x="780" y="3"/>
                  </a:lnTo>
                  <a:lnTo>
                    <a:pt x="797" y="3"/>
                  </a:lnTo>
                  <a:lnTo>
                    <a:pt x="814" y="3"/>
                  </a:lnTo>
                  <a:lnTo>
                    <a:pt x="832" y="4"/>
                  </a:lnTo>
                  <a:lnTo>
                    <a:pt x="850" y="4"/>
                  </a:lnTo>
                  <a:lnTo>
                    <a:pt x="867" y="5"/>
                  </a:lnTo>
                  <a:lnTo>
                    <a:pt x="882" y="5"/>
                  </a:lnTo>
                  <a:lnTo>
                    <a:pt x="898" y="5"/>
                  </a:lnTo>
                  <a:lnTo>
                    <a:pt x="911" y="7"/>
                  </a:lnTo>
                  <a:lnTo>
                    <a:pt x="923" y="7"/>
                  </a:lnTo>
                  <a:lnTo>
                    <a:pt x="932" y="7"/>
                  </a:lnTo>
                  <a:lnTo>
                    <a:pt x="937" y="7"/>
                  </a:lnTo>
                  <a:lnTo>
                    <a:pt x="938" y="16"/>
                  </a:lnTo>
                  <a:lnTo>
                    <a:pt x="938" y="26"/>
                  </a:lnTo>
                  <a:lnTo>
                    <a:pt x="940" y="38"/>
                  </a:lnTo>
                  <a:lnTo>
                    <a:pt x="940" y="52"/>
                  </a:lnTo>
                  <a:lnTo>
                    <a:pt x="940" y="74"/>
                  </a:lnTo>
                  <a:lnTo>
                    <a:pt x="937" y="98"/>
                  </a:lnTo>
                  <a:lnTo>
                    <a:pt x="933" y="121"/>
                  </a:lnTo>
                  <a:lnTo>
                    <a:pt x="928" y="143"/>
                  </a:lnTo>
                  <a:lnTo>
                    <a:pt x="919" y="165"/>
                  </a:lnTo>
                  <a:lnTo>
                    <a:pt x="907" y="185"/>
                  </a:lnTo>
                  <a:lnTo>
                    <a:pt x="893" y="201"/>
                  </a:lnTo>
                  <a:lnTo>
                    <a:pt x="873" y="212"/>
                  </a:lnTo>
                  <a:lnTo>
                    <a:pt x="850" y="220"/>
                  </a:lnTo>
                  <a:lnTo>
                    <a:pt x="820" y="228"/>
                  </a:lnTo>
                  <a:lnTo>
                    <a:pt x="782" y="234"/>
                  </a:lnTo>
                  <a:lnTo>
                    <a:pt x="739" y="241"/>
                  </a:lnTo>
                  <a:lnTo>
                    <a:pt x="693" y="247"/>
                  </a:lnTo>
                  <a:lnTo>
                    <a:pt x="643" y="254"/>
                  </a:lnTo>
                  <a:lnTo>
                    <a:pt x="593" y="259"/>
                  </a:lnTo>
                  <a:lnTo>
                    <a:pt x="542" y="264"/>
                  </a:lnTo>
                  <a:lnTo>
                    <a:pt x="492" y="270"/>
                  </a:lnTo>
                  <a:lnTo>
                    <a:pt x="444" y="273"/>
                  </a:lnTo>
                  <a:lnTo>
                    <a:pt x="400" y="276"/>
                  </a:lnTo>
                  <a:lnTo>
                    <a:pt x="361" y="280"/>
                  </a:lnTo>
                  <a:lnTo>
                    <a:pt x="329" y="283"/>
                  </a:lnTo>
                  <a:lnTo>
                    <a:pt x="304" y="284"/>
                  </a:lnTo>
                  <a:lnTo>
                    <a:pt x="287" y="285"/>
                  </a:lnTo>
                  <a:lnTo>
                    <a:pt x="281" y="285"/>
                  </a:lnTo>
                  <a:lnTo>
                    <a:pt x="277" y="285"/>
                  </a:lnTo>
                  <a:lnTo>
                    <a:pt x="273" y="286"/>
                  </a:lnTo>
                  <a:lnTo>
                    <a:pt x="270" y="289"/>
                  </a:lnTo>
                  <a:lnTo>
                    <a:pt x="268" y="293"/>
                  </a:lnTo>
                  <a:lnTo>
                    <a:pt x="266" y="294"/>
                  </a:lnTo>
                  <a:lnTo>
                    <a:pt x="266" y="297"/>
                  </a:lnTo>
                  <a:lnTo>
                    <a:pt x="265" y="298"/>
                  </a:lnTo>
                  <a:lnTo>
                    <a:pt x="265" y="301"/>
                  </a:lnTo>
                  <a:lnTo>
                    <a:pt x="265" y="302"/>
                  </a:lnTo>
                  <a:lnTo>
                    <a:pt x="266" y="305"/>
                  </a:lnTo>
                  <a:lnTo>
                    <a:pt x="266" y="306"/>
                  </a:lnTo>
                  <a:lnTo>
                    <a:pt x="266" y="309"/>
                  </a:lnTo>
                  <a:lnTo>
                    <a:pt x="269" y="314"/>
                  </a:lnTo>
                  <a:lnTo>
                    <a:pt x="274" y="327"/>
                  </a:lnTo>
                  <a:lnTo>
                    <a:pt x="284" y="348"/>
                  </a:lnTo>
                  <a:lnTo>
                    <a:pt x="296" y="375"/>
                  </a:lnTo>
                  <a:lnTo>
                    <a:pt x="310" y="409"/>
                  </a:lnTo>
                  <a:lnTo>
                    <a:pt x="326" y="448"/>
                  </a:lnTo>
                  <a:lnTo>
                    <a:pt x="344" y="491"/>
                  </a:lnTo>
                  <a:lnTo>
                    <a:pt x="362" y="538"/>
                  </a:lnTo>
                  <a:lnTo>
                    <a:pt x="382" y="588"/>
                  </a:lnTo>
                  <a:lnTo>
                    <a:pt x="401" y="640"/>
                  </a:lnTo>
                  <a:lnTo>
                    <a:pt x="420" y="694"/>
                  </a:lnTo>
                  <a:lnTo>
                    <a:pt x="438" y="749"/>
                  </a:lnTo>
                  <a:lnTo>
                    <a:pt x="456" y="803"/>
                  </a:lnTo>
                  <a:lnTo>
                    <a:pt x="472" y="857"/>
                  </a:lnTo>
                  <a:lnTo>
                    <a:pt x="485" y="909"/>
                  </a:lnTo>
                  <a:lnTo>
                    <a:pt x="496" y="959"/>
                  </a:lnTo>
                  <a:lnTo>
                    <a:pt x="477" y="946"/>
                  </a:lnTo>
                  <a:lnTo>
                    <a:pt x="453" y="932"/>
                  </a:lnTo>
                  <a:lnTo>
                    <a:pt x="426" y="916"/>
                  </a:lnTo>
                  <a:lnTo>
                    <a:pt x="396" y="898"/>
                  </a:lnTo>
                  <a:lnTo>
                    <a:pt x="364" y="879"/>
                  </a:lnTo>
                  <a:lnTo>
                    <a:pt x="330" y="859"/>
                  </a:lnTo>
                  <a:lnTo>
                    <a:pt x="295" y="840"/>
                  </a:lnTo>
                  <a:lnTo>
                    <a:pt x="260" y="820"/>
                  </a:lnTo>
                  <a:lnTo>
                    <a:pt x="223" y="801"/>
                  </a:lnTo>
                  <a:lnTo>
                    <a:pt x="187" y="782"/>
                  </a:lnTo>
                  <a:lnTo>
                    <a:pt x="151" y="765"/>
                  </a:lnTo>
                  <a:lnTo>
                    <a:pt x="117" y="750"/>
                  </a:lnTo>
                  <a:lnTo>
                    <a:pt x="84" y="737"/>
                  </a:lnTo>
                  <a:lnTo>
                    <a:pt x="53" y="726"/>
                  </a:lnTo>
                  <a:lnTo>
                    <a:pt x="24" y="719"/>
                  </a:lnTo>
                  <a:lnTo>
                    <a:pt x="0" y="713"/>
                  </a:lnTo>
                  <a:lnTo>
                    <a:pt x="6" y="668"/>
                  </a:lnTo>
                  <a:lnTo>
                    <a:pt x="17" y="603"/>
                  </a:lnTo>
                  <a:lnTo>
                    <a:pt x="30" y="523"/>
                  </a:lnTo>
                  <a:lnTo>
                    <a:pt x="43" y="439"/>
                  </a:lnTo>
                  <a:lnTo>
                    <a:pt x="56" y="357"/>
                  </a:lnTo>
                  <a:lnTo>
                    <a:pt x="66" y="284"/>
                  </a:lnTo>
                  <a:lnTo>
                    <a:pt x="74" y="228"/>
                  </a:lnTo>
                  <a:lnTo>
                    <a:pt x="76" y="198"/>
                  </a:lnTo>
                  <a:close/>
                </a:path>
              </a:pathLst>
            </a:custGeom>
            <a:solidFill>
              <a:srgbClr val="C0C0C0"/>
            </a:solidFill>
            <a:ln w="9525">
              <a:noFill/>
              <a:round/>
              <a:headEnd/>
              <a:tailEnd/>
            </a:ln>
          </p:spPr>
          <p:txBody>
            <a:bodyPr/>
            <a:lstStyle/>
            <a:p>
              <a:pPr rtl="0"/>
              <a:endParaRPr lang="en-US" sz="3800"/>
            </a:p>
          </p:txBody>
        </p:sp>
        <p:sp>
          <p:nvSpPr>
            <p:cNvPr id="41913" name="Freeform 953"/>
            <p:cNvSpPr>
              <a:spLocks/>
            </p:cNvSpPr>
            <p:nvPr/>
          </p:nvSpPr>
          <p:spPr bwMode="auto">
            <a:xfrm flipH="1">
              <a:off x="439" y="1069"/>
              <a:ext cx="82" cy="190"/>
            </a:xfrm>
            <a:custGeom>
              <a:avLst/>
              <a:gdLst>
                <a:gd name="T0" fmla="*/ 11 w 357"/>
                <a:gd name="T1" fmla="*/ 2 h 828"/>
                <a:gd name="T2" fmla="*/ 8 w 357"/>
                <a:gd name="T3" fmla="*/ 4 h 828"/>
                <a:gd name="T4" fmla="*/ 6 w 357"/>
                <a:gd name="T5" fmla="*/ 7 h 828"/>
                <a:gd name="T6" fmla="*/ 4 w 357"/>
                <a:gd name="T7" fmla="*/ 10 h 828"/>
                <a:gd name="T8" fmla="*/ 2 w 357"/>
                <a:gd name="T9" fmla="*/ 19 h 828"/>
                <a:gd name="T10" fmla="*/ 0 w 357"/>
                <a:gd name="T11" fmla="*/ 40 h 828"/>
                <a:gd name="T12" fmla="*/ 1 w 357"/>
                <a:gd name="T13" fmla="*/ 64 h 828"/>
                <a:gd name="T14" fmla="*/ 5 w 357"/>
                <a:gd name="T15" fmla="*/ 90 h 828"/>
                <a:gd name="T16" fmla="*/ 10 w 357"/>
                <a:gd name="T17" fmla="*/ 103 h 828"/>
                <a:gd name="T18" fmla="*/ 13 w 357"/>
                <a:gd name="T19" fmla="*/ 115 h 828"/>
                <a:gd name="T20" fmla="*/ 17 w 357"/>
                <a:gd name="T21" fmla="*/ 135 h 828"/>
                <a:gd name="T22" fmla="*/ 19 w 357"/>
                <a:gd name="T23" fmla="*/ 162 h 828"/>
                <a:gd name="T24" fmla="*/ 18 w 357"/>
                <a:gd name="T25" fmla="*/ 177 h 828"/>
                <a:gd name="T26" fmla="*/ 19 w 357"/>
                <a:gd name="T27" fmla="*/ 178 h 828"/>
                <a:gd name="T28" fmla="*/ 19 w 357"/>
                <a:gd name="T29" fmla="*/ 179 h 828"/>
                <a:gd name="T30" fmla="*/ 21 w 357"/>
                <a:gd name="T31" fmla="*/ 181 h 828"/>
                <a:gd name="T32" fmla="*/ 25 w 357"/>
                <a:gd name="T33" fmla="*/ 184 h 828"/>
                <a:gd name="T34" fmla="*/ 30 w 357"/>
                <a:gd name="T35" fmla="*/ 187 h 828"/>
                <a:gd name="T36" fmla="*/ 38 w 357"/>
                <a:gd name="T37" fmla="*/ 189 h 828"/>
                <a:gd name="T38" fmla="*/ 47 w 357"/>
                <a:gd name="T39" fmla="*/ 190 h 828"/>
                <a:gd name="T40" fmla="*/ 59 w 357"/>
                <a:gd name="T41" fmla="*/ 189 h 828"/>
                <a:gd name="T42" fmla="*/ 72 w 357"/>
                <a:gd name="T43" fmla="*/ 185 h 828"/>
                <a:gd name="T44" fmla="*/ 81 w 357"/>
                <a:gd name="T45" fmla="*/ 181 h 828"/>
                <a:gd name="T46" fmla="*/ 82 w 357"/>
                <a:gd name="T47" fmla="*/ 179 h 828"/>
                <a:gd name="T48" fmla="*/ 82 w 357"/>
                <a:gd name="T49" fmla="*/ 171 h 828"/>
                <a:gd name="T50" fmla="*/ 79 w 357"/>
                <a:gd name="T51" fmla="*/ 131 h 828"/>
                <a:gd name="T52" fmla="*/ 69 w 357"/>
                <a:gd name="T53" fmla="*/ 75 h 828"/>
                <a:gd name="T54" fmla="*/ 51 w 357"/>
                <a:gd name="T55" fmla="*/ 23 h 828"/>
                <a:gd name="T56" fmla="*/ 37 w 357"/>
                <a:gd name="T57" fmla="*/ 4 h 828"/>
                <a:gd name="T58" fmla="*/ 36 w 357"/>
                <a:gd name="T59" fmla="*/ 4 h 828"/>
                <a:gd name="T60" fmla="*/ 35 w 357"/>
                <a:gd name="T61" fmla="*/ 4 h 828"/>
                <a:gd name="T62" fmla="*/ 31 w 357"/>
                <a:gd name="T63" fmla="*/ 2 h 828"/>
                <a:gd name="T64" fmla="*/ 24 w 357"/>
                <a:gd name="T65" fmla="*/ 0 h 828"/>
                <a:gd name="T66" fmla="*/ 16 w 357"/>
                <a:gd name="T67" fmla="*/ 0 h 82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57"/>
                <a:gd name="T103" fmla="*/ 0 h 828"/>
                <a:gd name="T104" fmla="*/ 357 w 357"/>
                <a:gd name="T105" fmla="*/ 828 h 82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57" h="828">
                  <a:moveTo>
                    <a:pt x="54" y="6"/>
                  </a:moveTo>
                  <a:lnTo>
                    <a:pt x="48" y="10"/>
                  </a:lnTo>
                  <a:lnTo>
                    <a:pt x="41" y="14"/>
                  </a:lnTo>
                  <a:lnTo>
                    <a:pt x="36" y="18"/>
                  </a:lnTo>
                  <a:lnTo>
                    <a:pt x="31" y="23"/>
                  </a:lnTo>
                  <a:lnTo>
                    <a:pt x="26" y="30"/>
                  </a:lnTo>
                  <a:lnTo>
                    <a:pt x="22" y="36"/>
                  </a:lnTo>
                  <a:lnTo>
                    <a:pt x="18" y="43"/>
                  </a:lnTo>
                  <a:lnTo>
                    <a:pt x="15" y="51"/>
                  </a:lnTo>
                  <a:lnTo>
                    <a:pt x="8" y="83"/>
                  </a:lnTo>
                  <a:lnTo>
                    <a:pt x="2" y="124"/>
                  </a:lnTo>
                  <a:lnTo>
                    <a:pt x="0" y="173"/>
                  </a:lnTo>
                  <a:lnTo>
                    <a:pt x="0" y="225"/>
                  </a:lnTo>
                  <a:lnTo>
                    <a:pt x="4" y="281"/>
                  </a:lnTo>
                  <a:lnTo>
                    <a:pt x="11" y="337"/>
                  </a:lnTo>
                  <a:lnTo>
                    <a:pt x="23" y="392"/>
                  </a:lnTo>
                  <a:lnTo>
                    <a:pt x="40" y="442"/>
                  </a:lnTo>
                  <a:lnTo>
                    <a:pt x="43" y="449"/>
                  </a:lnTo>
                  <a:lnTo>
                    <a:pt x="49" y="469"/>
                  </a:lnTo>
                  <a:lnTo>
                    <a:pt x="57" y="500"/>
                  </a:lnTo>
                  <a:lnTo>
                    <a:pt x="66" y="540"/>
                  </a:lnTo>
                  <a:lnTo>
                    <a:pt x="74" y="588"/>
                  </a:lnTo>
                  <a:lnTo>
                    <a:pt x="80" y="644"/>
                  </a:lnTo>
                  <a:lnTo>
                    <a:pt x="82" y="704"/>
                  </a:lnTo>
                  <a:lnTo>
                    <a:pt x="79" y="768"/>
                  </a:lnTo>
                  <a:lnTo>
                    <a:pt x="79" y="770"/>
                  </a:lnTo>
                  <a:lnTo>
                    <a:pt x="80" y="774"/>
                  </a:lnTo>
                  <a:lnTo>
                    <a:pt x="82" y="777"/>
                  </a:lnTo>
                  <a:lnTo>
                    <a:pt x="83" y="780"/>
                  </a:lnTo>
                  <a:lnTo>
                    <a:pt x="84" y="781"/>
                  </a:lnTo>
                  <a:lnTo>
                    <a:pt x="88" y="785"/>
                  </a:lnTo>
                  <a:lnTo>
                    <a:pt x="93" y="790"/>
                  </a:lnTo>
                  <a:lnTo>
                    <a:pt x="100" y="795"/>
                  </a:lnTo>
                  <a:lnTo>
                    <a:pt x="109" y="802"/>
                  </a:lnTo>
                  <a:lnTo>
                    <a:pt x="119" y="808"/>
                  </a:lnTo>
                  <a:lnTo>
                    <a:pt x="132" y="815"/>
                  </a:lnTo>
                  <a:lnTo>
                    <a:pt x="148" y="820"/>
                  </a:lnTo>
                  <a:lnTo>
                    <a:pt x="165" y="824"/>
                  </a:lnTo>
                  <a:lnTo>
                    <a:pt x="184" y="826"/>
                  </a:lnTo>
                  <a:lnTo>
                    <a:pt x="205" y="828"/>
                  </a:lnTo>
                  <a:lnTo>
                    <a:pt x="230" y="826"/>
                  </a:lnTo>
                  <a:lnTo>
                    <a:pt x="256" y="823"/>
                  </a:lnTo>
                  <a:lnTo>
                    <a:pt x="284" y="816"/>
                  </a:lnTo>
                  <a:lnTo>
                    <a:pt x="314" y="806"/>
                  </a:lnTo>
                  <a:lnTo>
                    <a:pt x="348" y="791"/>
                  </a:lnTo>
                  <a:lnTo>
                    <a:pt x="352" y="789"/>
                  </a:lnTo>
                  <a:lnTo>
                    <a:pt x="355" y="786"/>
                  </a:lnTo>
                  <a:lnTo>
                    <a:pt x="356" y="782"/>
                  </a:lnTo>
                  <a:lnTo>
                    <a:pt x="357" y="777"/>
                  </a:lnTo>
                  <a:lnTo>
                    <a:pt x="356" y="744"/>
                  </a:lnTo>
                  <a:lnTo>
                    <a:pt x="352" y="672"/>
                  </a:lnTo>
                  <a:lnTo>
                    <a:pt x="343" y="571"/>
                  </a:lnTo>
                  <a:lnTo>
                    <a:pt x="326" y="453"/>
                  </a:lnTo>
                  <a:lnTo>
                    <a:pt x="301" y="328"/>
                  </a:lnTo>
                  <a:lnTo>
                    <a:pt x="268" y="207"/>
                  </a:lnTo>
                  <a:lnTo>
                    <a:pt x="221" y="100"/>
                  </a:lnTo>
                  <a:lnTo>
                    <a:pt x="161" y="21"/>
                  </a:lnTo>
                  <a:lnTo>
                    <a:pt x="160" y="19"/>
                  </a:lnTo>
                  <a:lnTo>
                    <a:pt x="158" y="18"/>
                  </a:lnTo>
                  <a:lnTo>
                    <a:pt x="157" y="18"/>
                  </a:lnTo>
                  <a:lnTo>
                    <a:pt x="153" y="17"/>
                  </a:lnTo>
                  <a:lnTo>
                    <a:pt x="145" y="13"/>
                  </a:lnTo>
                  <a:lnTo>
                    <a:pt x="135" y="9"/>
                  </a:lnTo>
                  <a:lnTo>
                    <a:pt x="121" y="5"/>
                  </a:lnTo>
                  <a:lnTo>
                    <a:pt x="105" y="1"/>
                  </a:lnTo>
                  <a:lnTo>
                    <a:pt x="88" y="0"/>
                  </a:lnTo>
                  <a:lnTo>
                    <a:pt x="71" y="1"/>
                  </a:lnTo>
                  <a:lnTo>
                    <a:pt x="54" y="6"/>
                  </a:lnTo>
                  <a:close/>
                </a:path>
              </a:pathLst>
            </a:custGeom>
            <a:solidFill>
              <a:srgbClr val="000000"/>
            </a:solidFill>
            <a:ln w="9525">
              <a:noFill/>
              <a:round/>
              <a:headEnd/>
              <a:tailEnd/>
            </a:ln>
          </p:spPr>
          <p:txBody>
            <a:bodyPr/>
            <a:lstStyle/>
            <a:p>
              <a:pPr rtl="0"/>
              <a:endParaRPr lang="en-US" sz="3800"/>
            </a:p>
          </p:txBody>
        </p:sp>
        <p:sp>
          <p:nvSpPr>
            <p:cNvPr id="41914" name="Freeform 954"/>
            <p:cNvSpPr>
              <a:spLocks/>
            </p:cNvSpPr>
            <p:nvPr/>
          </p:nvSpPr>
          <p:spPr bwMode="auto">
            <a:xfrm flipH="1">
              <a:off x="496" y="1245"/>
              <a:ext cx="0" cy="1"/>
            </a:xfrm>
            <a:custGeom>
              <a:avLst/>
              <a:gdLst>
                <a:gd name="T0" fmla="*/ 0 h 3"/>
                <a:gd name="T1" fmla="*/ 0 h 3"/>
                <a:gd name="T2" fmla="*/ 0 h 3"/>
                <a:gd name="T3" fmla="*/ 0 h 3"/>
                <a:gd name="T4" fmla="*/ 1 h 3"/>
                <a:gd name="T5" fmla="*/ 0 h 3"/>
                <a:gd name="T6" fmla="*/ 0 h 3"/>
                <a:gd name="T7" fmla="*/ 0 h 3"/>
                <a:gd name="T8" fmla="*/ 0 h 3"/>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 name="T18" fmla="*/ 0 h 3"/>
                <a:gd name="T19" fmla="*/ 3 h 3"/>
              </a:gdLst>
              <a:ahLst/>
              <a:cxnLst>
                <a:cxn ang="T9">
                  <a:pos x="0" y="T0"/>
                </a:cxn>
                <a:cxn ang="T10">
                  <a:pos x="0" y="T1"/>
                </a:cxn>
                <a:cxn ang="T11">
                  <a:pos x="0" y="T2"/>
                </a:cxn>
                <a:cxn ang="T12">
                  <a:pos x="0" y="T3"/>
                </a:cxn>
                <a:cxn ang="T13">
                  <a:pos x="0" y="T4"/>
                </a:cxn>
                <a:cxn ang="T14">
                  <a:pos x="0" y="T5"/>
                </a:cxn>
                <a:cxn ang="T15">
                  <a:pos x="0" y="T6"/>
                </a:cxn>
                <a:cxn ang="T16">
                  <a:pos x="0" y="T7"/>
                </a:cxn>
                <a:cxn ang="T17">
                  <a:pos x="0" y="T8"/>
                </a:cxn>
              </a:cxnLst>
              <a:rect l="0" t="T18" r="0" b="T19"/>
              <a:pathLst>
                <a:path h="3">
                  <a:moveTo>
                    <a:pt x="0" y="0"/>
                  </a:moveTo>
                  <a:lnTo>
                    <a:pt x="0" y="0"/>
                  </a:lnTo>
                  <a:lnTo>
                    <a:pt x="0" y="1"/>
                  </a:lnTo>
                  <a:lnTo>
                    <a:pt x="0" y="3"/>
                  </a:lnTo>
                  <a:lnTo>
                    <a:pt x="0" y="1"/>
                  </a:lnTo>
                  <a:lnTo>
                    <a:pt x="0" y="0"/>
                  </a:lnTo>
                  <a:close/>
                </a:path>
              </a:pathLst>
            </a:custGeom>
            <a:solidFill>
              <a:srgbClr val="000000"/>
            </a:solidFill>
            <a:ln w="9525">
              <a:noFill/>
              <a:round/>
              <a:headEnd/>
              <a:tailEnd/>
            </a:ln>
          </p:spPr>
          <p:txBody>
            <a:bodyPr/>
            <a:lstStyle/>
            <a:p>
              <a:pPr rtl="0"/>
              <a:endParaRPr lang="en-US" sz="3800"/>
            </a:p>
          </p:txBody>
        </p:sp>
        <p:sp>
          <p:nvSpPr>
            <p:cNvPr id="41915" name="Freeform 955"/>
            <p:cNvSpPr>
              <a:spLocks/>
            </p:cNvSpPr>
            <p:nvPr/>
          </p:nvSpPr>
          <p:spPr bwMode="auto">
            <a:xfrm flipH="1">
              <a:off x="446" y="1076"/>
              <a:ext cx="67" cy="175"/>
            </a:xfrm>
            <a:custGeom>
              <a:avLst/>
              <a:gdLst>
                <a:gd name="T0" fmla="*/ 19 w 293"/>
                <a:gd name="T1" fmla="*/ 154 h 763"/>
                <a:gd name="T2" fmla="*/ 19 w 293"/>
                <a:gd name="T3" fmla="*/ 141 h 763"/>
                <a:gd name="T4" fmla="*/ 18 w 293"/>
                <a:gd name="T5" fmla="*/ 130 h 763"/>
                <a:gd name="T6" fmla="*/ 16 w 293"/>
                <a:gd name="T7" fmla="*/ 119 h 763"/>
                <a:gd name="T8" fmla="*/ 14 w 293"/>
                <a:gd name="T9" fmla="*/ 110 h 763"/>
                <a:gd name="T10" fmla="*/ 12 w 293"/>
                <a:gd name="T11" fmla="*/ 103 h 763"/>
                <a:gd name="T12" fmla="*/ 11 w 293"/>
                <a:gd name="T13" fmla="*/ 97 h 763"/>
                <a:gd name="T14" fmla="*/ 9 w 293"/>
                <a:gd name="T15" fmla="*/ 93 h 763"/>
                <a:gd name="T16" fmla="*/ 9 w 293"/>
                <a:gd name="T17" fmla="*/ 92 h 763"/>
                <a:gd name="T18" fmla="*/ 5 w 293"/>
                <a:gd name="T19" fmla="*/ 79 h 763"/>
                <a:gd name="T20" fmla="*/ 2 w 293"/>
                <a:gd name="T21" fmla="*/ 65 h 763"/>
                <a:gd name="T22" fmla="*/ 1 w 293"/>
                <a:gd name="T23" fmla="*/ 50 h 763"/>
                <a:gd name="T24" fmla="*/ 0 w 293"/>
                <a:gd name="T25" fmla="*/ 37 h 763"/>
                <a:gd name="T26" fmla="*/ 0 w 293"/>
                <a:gd name="T27" fmla="*/ 28 h 763"/>
                <a:gd name="T28" fmla="*/ 1 w 293"/>
                <a:gd name="T29" fmla="*/ 19 h 763"/>
                <a:gd name="T30" fmla="*/ 2 w 293"/>
                <a:gd name="T31" fmla="*/ 12 h 763"/>
                <a:gd name="T32" fmla="*/ 3 w 293"/>
                <a:gd name="T33" fmla="*/ 7 h 763"/>
                <a:gd name="T34" fmla="*/ 4 w 293"/>
                <a:gd name="T35" fmla="*/ 5 h 763"/>
                <a:gd name="T36" fmla="*/ 5 w 293"/>
                <a:gd name="T37" fmla="*/ 3 h 763"/>
                <a:gd name="T38" fmla="*/ 7 w 293"/>
                <a:gd name="T39" fmla="*/ 2 h 763"/>
                <a:gd name="T40" fmla="*/ 8 w 293"/>
                <a:gd name="T41" fmla="*/ 1 h 763"/>
                <a:gd name="T42" fmla="*/ 10 w 293"/>
                <a:gd name="T43" fmla="*/ 0 h 763"/>
                <a:gd name="T44" fmla="*/ 13 w 293"/>
                <a:gd name="T45" fmla="*/ 0 h 763"/>
                <a:gd name="T46" fmla="*/ 15 w 293"/>
                <a:gd name="T47" fmla="*/ 0 h 763"/>
                <a:gd name="T48" fmla="*/ 17 w 293"/>
                <a:gd name="T49" fmla="*/ 1 h 763"/>
                <a:gd name="T50" fmla="*/ 19 w 293"/>
                <a:gd name="T51" fmla="*/ 1 h 763"/>
                <a:gd name="T52" fmla="*/ 21 w 293"/>
                <a:gd name="T53" fmla="*/ 2 h 763"/>
                <a:gd name="T54" fmla="*/ 23 w 293"/>
                <a:gd name="T55" fmla="*/ 3 h 763"/>
                <a:gd name="T56" fmla="*/ 25 w 293"/>
                <a:gd name="T57" fmla="*/ 3 h 763"/>
                <a:gd name="T58" fmla="*/ 37 w 293"/>
                <a:gd name="T59" fmla="*/ 19 h 763"/>
                <a:gd name="T60" fmla="*/ 46 w 293"/>
                <a:gd name="T61" fmla="*/ 41 h 763"/>
                <a:gd name="T62" fmla="*/ 54 w 293"/>
                <a:gd name="T63" fmla="*/ 66 h 763"/>
                <a:gd name="T64" fmla="*/ 59 w 293"/>
                <a:gd name="T65" fmla="*/ 92 h 763"/>
                <a:gd name="T66" fmla="*/ 62 w 293"/>
                <a:gd name="T67" fmla="*/ 117 h 763"/>
                <a:gd name="T68" fmla="*/ 65 w 293"/>
                <a:gd name="T69" fmla="*/ 140 h 763"/>
                <a:gd name="T70" fmla="*/ 66 w 293"/>
                <a:gd name="T71" fmla="*/ 158 h 763"/>
                <a:gd name="T72" fmla="*/ 67 w 293"/>
                <a:gd name="T73" fmla="*/ 169 h 763"/>
                <a:gd name="T74" fmla="*/ 61 w 293"/>
                <a:gd name="T75" fmla="*/ 171 h 763"/>
                <a:gd name="T76" fmla="*/ 56 w 293"/>
                <a:gd name="T77" fmla="*/ 173 h 763"/>
                <a:gd name="T78" fmla="*/ 51 w 293"/>
                <a:gd name="T79" fmla="*/ 174 h 763"/>
                <a:gd name="T80" fmla="*/ 47 w 293"/>
                <a:gd name="T81" fmla="*/ 175 h 763"/>
                <a:gd name="T82" fmla="*/ 43 w 293"/>
                <a:gd name="T83" fmla="*/ 175 h 763"/>
                <a:gd name="T84" fmla="*/ 39 w 293"/>
                <a:gd name="T85" fmla="*/ 175 h 763"/>
                <a:gd name="T86" fmla="*/ 35 w 293"/>
                <a:gd name="T87" fmla="*/ 175 h 763"/>
                <a:gd name="T88" fmla="*/ 32 w 293"/>
                <a:gd name="T89" fmla="*/ 175 h 763"/>
                <a:gd name="T90" fmla="*/ 30 w 293"/>
                <a:gd name="T91" fmla="*/ 174 h 763"/>
                <a:gd name="T92" fmla="*/ 27 w 293"/>
                <a:gd name="T93" fmla="*/ 173 h 763"/>
                <a:gd name="T94" fmla="*/ 25 w 293"/>
                <a:gd name="T95" fmla="*/ 172 h 763"/>
                <a:gd name="T96" fmla="*/ 23 w 293"/>
                <a:gd name="T97" fmla="*/ 171 h 763"/>
                <a:gd name="T98" fmla="*/ 21 w 293"/>
                <a:gd name="T99" fmla="*/ 170 h 763"/>
                <a:gd name="T100" fmla="*/ 20 w 293"/>
                <a:gd name="T101" fmla="*/ 169 h 763"/>
                <a:gd name="T102" fmla="*/ 19 w 293"/>
                <a:gd name="T103" fmla="*/ 169 h 763"/>
                <a:gd name="T104" fmla="*/ 19 w 293"/>
                <a:gd name="T105" fmla="*/ 168 h 763"/>
                <a:gd name="T106" fmla="*/ 19 w 293"/>
                <a:gd name="T107" fmla="*/ 164 h 763"/>
                <a:gd name="T108" fmla="*/ 19 w 293"/>
                <a:gd name="T109" fmla="*/ 161 h 763"/>
                <a:gd name="T110" fmla="*/ 19 w 293"/>
                <a:gd name="T111" fmla="*/ 157 h 763"/>
                <a:gd name="T112" fmla="*/ 19 w 293"/>
                <a:gd name="T113" fmla="*/ 154 h 76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3"/>
                <a:gd name="T172" fmla="*/ 0 h 763"/>
                <a:gd name="T173" fmla="*/ 293 w 293"/>
                <a:gd name="T174" fmla="*/ 763 h 76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3" h="763">
                  <a:moveTo>
                    <a:pt x="83" y="671"/>
                  </a:moveTo>
                  <a:lnTo>
                    <a:pt x="82" y="616"/>
                  </a:lnTo>
                  <a:lnTo>
                    <a:pt x="77" y="565"/>
                  </a:lnTo>
                  <a:lnTo>
                    <a:pt x="69" y="520"/>
                  </a:lnTo>
                  <a:lnTo>
                    <a:pt x="61" y="481"/>
                  </a:lnTo>
                  <a:lnTo>
                    <a:pt x="54" y="448"/>
                  </a:lnTo>
                  <a:lnTo>
                    <a:pt x="46" y="422"/>
                  </a:lnTo>
                  <a:lnTo>
                    <a:pt x="41" y="405"/>
                  </a:lnTo>
                  <a:lnTo>
                    <a:pt x="38" y="399"/>
                  </a:lnTo>
                  <a:lnTo>
                    <a:pt x="21" y="343"/>
                  </a:lnTo>
                  <a:lnTo>
                    <a:pt x="9" y="283"/>
                  </a:lnTo>
                  <a:lnTo>
                    <a:pt x="3" y="220"/>
                  </a:lnTo>
                  <a:lnTo>
                    <a:pt x="0" y="161"/>
                  </a:lnTo>
                  <a:lnTo>
                    <a:pt x="2" y="122"/>
                  </a:lnTo>
                  <a:lnTo>
                    <a:pt x="4" y="85"/>
                  </a:lnTo>
                  <a:lnTo>
                    <a:pt x="8" y="54"/>
                  </a:lnTo>
                  <a:lnTo>
                    <a:pt x="15" y="29"/>
                  </a:lnTo>
                  <a:lnTo>
                    <a:pt x="18" y="21"/>
                  </a:lnTo>
                  <a:lnTo>
                    <a:pt x="22" y="13"/>
                  </a:lnTo>
                  <a:lnTo>
                    <a:pt x="29" y="8"/>
                  </a:lnTo>
                  <a:lnTo>
                    <a:pt x="35" y="4"/>
                  </a:lnTo>
                  <a:lnTo>
                    <a:pt x="44" y="2"/>
                  </a:lnTo>
                  <a:lnTo>
                    <a:pt x="55" y="0"/>
                  </a:lnTo>
                  <a:lnTo>
                    <a:pt x="65" y="2"/>
                  </a:lnTo>
                  <a:lnTo>
                    <a:pt x="76" y="3"/>
                  </a:lnTo>
                  <a:lnTo>
                    <a:pt x="85" y="6"/>
                  </a:lnTo>
                  <a:lnTo>
                    <a:pt x="94" y="8"/>
                  </a:lnTo>
                  <a:lnTo>
                    <a:pt x="102" y="11"/>
                  </a:lnTo>
                  <a:lnTo>
                    <a:pt x="108" y="13"/>
                  </a:lnTo>
                  <a:lnTo>
                    <a:pt x="160" y="84"/>
                  </a:lnTo>
                  <a:lnTo>
                    <a:pt x="202" y="179"/>
                  </a:lnTo>
                  <a:lnTo>
                    <a:pt x="234" y="287"/>
                  </a:lnTo>
                  <a:lnTo>
                    <a:pt x="258" y="401"/>
                  </a:lnTo>
                  <a:lnTo>
                    <a:pt x="273" y="512"/>
                  </a:lnTo>
                  <a:lnTo>
                    <a:pt x="284" y="610"/>
                  </a:lnTo>
                  <a:lnTo>
                    <a:pt x="290" y="688"/>
                  </a:lnTo>
                  <a:lnTo>
                    <a:pt x="293" y="735"/>
                  </a:lnTo>
                  <a:lnTo>
                    <a:pt x="268" y="745"/>
                  </a:lnTo>
                  <a:lnTo>
                    <a:pt x="246" y="753"/>
                  </a:lnTo>
                  <a:lnTo>
                    <a:pt x="225" y="758"/>
                  </a:lnTo>
                  <a:lnTo>
                    <a:pt x="206" y="762"/>
                  </a:lnTo>
                  <a:lnTo>
                    <a:pt x="187" y="763"/>
                  </a:lnTo>
                  <a:lnTo>
                    <a:pt x="171" y="763"/>
                  </a:lnTo>
                  <a:lnTo>
                    <a:pt x="155" y="763"/>
                  </a:lnTo>
                  <a:lnTo>
                    <a:pt x="142" y="761"/>
                  </a:lnTo>
                  <a:lnTo>
                    <a:pt x="130" y="758"/>
                  </a:lnTo>
                  <a:lnTo>
                    <a:pt x="119" y="755"/>
                  </a:lnTo>
                  <a:lnTo>
                    <a:pt x="109" y="751"/>
                  </a:lnTo>
                  <a:lnTo>
                    <a:pt x="102" y="746"/>
                  </a:lnTo>
                  <a:lnTo>
                    <a:pt x="94" y="742"/>
                  </a:lnTo>
                  <a:lnTo>
                    <a:pt x="89" y="738"/>
                  </a:lnTo>
                  <a:lnTo>
                    <a:pt x="85" y="735"/>
                  </a:lnTo>
                  <a:lnTo>
                    <a:pt x="81" y="732"/>
                  </a:lnTo>
                  <a:lnTo>
                    <a:pt x="82" y="716"/>
                  </a:lnTo>
                  <a:lnTo>
                    <a:pt x="82" y="701"/>
                  </a:lnTo>
                  <a:lnTo>
                    <a:pt x="83" y="685"/>
                  </a:lnTo>
                  <a:lnTo>
                    <a:pt x="83" y="671"/>
                  </a:lnTo>
                  <a:close/>
                </a:path>
              </a:pathLst>
            </a:custGeom>
            <a:solidFill>
              <a:srgbClr val="C0C0C0"/>
            </a:solidFill>
            <a:ln w="9525">
              <a:noFill/>
              <a:round/>
              <a:headEnd/>
              <a:tailEnd/>
            </a:ln>
          </p:spPr>
          <p:txBody>
            <a:bodyPr/>
            <a:lstStyle/>
            <a:p>
              <a:pPr rtl="0"/>
              <a:endParaRPr lang="en-US" sz="3800"/>
            </a:p>
          </p:txBody>
        </p:sp>
        <p:sp>
          <p:nvSpPr>
            <p:cNvPr id="41916" name="Freeform 956"/>
            <p:cNvSpPr>
              <a:spLocks/>
            </p:cNvSpPr>
            <p:nvPr/>
          </p:nvSpPr>
          <p:spPr bwMode="auto">
            <a:xfrm flipH="1">
              <a:off x="494" y="1047"/>
              <a:ext cx="20" cy="27"/>
            </a:xfrm>
            <a:custGeom>
              <a:avLst/>
              <a:gdLst>
                <a:gd name="T0" fmla="*/ 0 w 90"/>
                <a:gd name="T1" fmla="*/ 8 h 118"/>
                <a:gd name="T2" fmla="*/ 1 w 90"/>
                <a:gd name="T3" fmla="*/ 9 h 118"/>
                <a:gd name="T4" fmla="*/ 2 w 90"/>
                <a:gd name="T5" fmla="*/ 11 h 118"/>
                <a:gd name="T6" fmla="*/ 4 w 90"/>
                <a:gd name="T7" fmla="*/ 13 h 118"/>
                <a:gd name="T8" fmla="*/ 5 w 90"/>
                <a:gd name="T9" fmla="*/ 16 h 118"/>
                <a:gd name="T10" fmla="*/ 7 w 90"/>
                <a:gd name="T11" fmla="*/ 19 h 118"/>
                <a:gd name="T12" fmla="*/ 8 w 90"/>
                <a:gd name="T13" fmla="*/ 21 h 118"/>
                <a:gd name="T14" fmla="*/ 10 w 90"/>
                <a:gd name="T15" fmla="*/ 24 h 118"/>
                <a:gd name="T16" fmla="*/ 11 w 90"/>
                <a:gd name="T17" fmla="*/ 27 h 118"/>
                <a:gd name="T18" fmla="*/ 20 w 90"/>
                <a:gd name="T19" fmla="*/ 23 h 118"/>
                <a:gd name="T20" fmla="*/ 19 w 90"/>
                <a:gd name="T21" fmla="*/ 21 h 118"/>
                <a:gd name="T22" fmla="*/ 18 w 90"/>
                <a:gd name="T23" fmla="*/ 19 h 118"/>
                <a:gd name="T24" fmla="*/ 16 w 90"/>
                <a:gd name="T25" fmla="*/ 16 h 118"/>
                <a:gd name="T26" fmla="*/ 15 w 90"/>
                <a:gd name="T27" fmla="*/ 12 h 118"/>
                <a:gd name="T28" fmla="*/ 12 w 90"/>
                <a:gd name="T29" fmla="*/ 8 h 118"/>
                <a:gd name="T30" fmla="*/ 10 w 90"/>
                <a:gd name="T31" fmla="*/ 5 h 118"/>
                <a:gd name="T32" fmla="*/ 8 w 90"/>
                <a:gd name="T33" fmla="*/ 2 h 118"/>
                <a:gd name="T34" fmla="*/ 6 w 90"/>
                <a:gd name="T35" fmla="*/ 0 h 118"/>
                <a:gd name="T36" fmla="*/ 0 w 90"/>
                <a:gd name="T37" fmla="*/ 8 h 1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0"/>
                <a:gd name="T58" fmla="*/ 0 h 118"/>
                <a:gd name="T59" fmla="*/ 90 w 90"/>
                <a:gd name="T60" fmla="*/ 118 h 1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0" h="118">
                  <a:moveTo>
                    <a:pt x="0" y="35"/>
                  </a:moveTo>
                  <a:lnTo>
                    <a:pt x="6" y="40"/>
                  </a:lnTo>
                  <a:lnTo>
                    <a:pt x="11" y="47"/>
                  </a:lnTo>
                  <a:lnTo>
                    <a:pt x="17" y="57"/>
                  </a:lnTo>
                  <a:lnTo>
                    <a:pt x="24" y="68"/>
                  </a:lnTo>
                  <a:lnTo>
                    <a:pt x="32" y="81"/>
                  </a:lnTo>
                  <a:lnTo>
                    <a:pt x="38" y="92"/>
                  </a:lnTo>
                  <a:lnTo>
                    <a:pt x="45" y="105"/>
                  </a:lnTo>
                  <a:lnTo>
                    <a:pt x="51" y="118"/>
                  </a:lnTo>
                  <a:lnTo>
                    <a:pt x="90" y="100"/>
                  </a:lnTo>
                  <a:lnTo>
                    <a:pt x="87" y="92"/>
                  </a:lnTo>
                  <a:lnTo>
                    <a:pt x="81" y="82"/>
                  </a:lnTo>
                  <a:lnTo>
                    <a:pt x="74" y="68"/>
                  </a:lnTo>
                  <a:lnTo>
                    <a:pt x="67" y="52"/>
                  </a:lnTo>
                  <a:lnTo>
                    <a:pt x="56" y="36"/>
                  </a:lnTo>
                  <a:lnTo>
                    <a:pt x="47" y="22"/>
                  </a:lnTo>
                  <a:lnTo>
                    <a:pt x="37" y="9"/>
                  </a:lnTo>
                  <a:lnTo>
                    <a:pt x="26" y="0"/>
                  </a:lnTo>
                  <a:lnTo>
                    <a:pt x="0" y="35"/>
                  </a:lnTo>
                  <a:close/>
                </a:path>
              </a:pathLst>
            </a:custGeom>
            <a:solidFill>
              <a:srgbClr val="000000"/>
            </a:solidFill>
            <a:ln w="9525">
              <a:noFill/>
              <a:round/>
              <a:headEnd/>
              <a:tailEnd/>
            </a:ln>
          </p:spPr>
          <p:txBody>
            <a:bodyPr/>
            <a:lstStyle/>
            <a:p>
              <a:pPr rtl="0"/>
              <a:endParaRPr lang="en-US" sz="3800"/>
            </a:p>
          </p:txBody>
        </p:sp>
        <p:sp>
          <p:nvSpPr>
            <p:cNvPr id="41917" name="Freeform 957"/>
            <p:cNvSpPr>
              <a:spLocks/>
            </p:cNvSpPr>
            <p:nvPr/>
          </p:nvSpPr>
          <p:spPr bwMode="auto">
            <a:xfrm flipH="1">
              <a:off x="611" y="1129"/>
              <a:ext cx="74" cy="73"/>
            </a:xfrm>
            <a:custGeom>
              <a:avLst/>
              <a:gdLst>
                <a:gd name="T0" fmla="*/ 64 w 322"/>
                <a:gd name="T1" fmla="*/ 2 h 315"/>
                <a:gd name="T2" fmla="*/ 2 w 322"/>
                <a:gd name="T3" fmla="*/ 63 h 315"/>
                <a:gd name="T4" fmla="*/ 0 w 322"/>
                <a:gd name="T5" fmla="*/ 65 h 315"/>
                <a:gd name="T6" fmla="*/ 0 w 322"/>
                <a:gd name="T7" fmla="*/ 67 h 315"/>
                <a:gd name="T8" fmla="*/ 0 w 322"/>
                <a:gd name="T9" fmla="*/ 69 h 315"/>
                <a:gd name="T10" fmla="*/ 2 w 322"/>
                <a:gd name="T11" fmla="*/ 71 h 315"/>
                <a:gd name="T12" fmla="*/ 4 w 322"/>
                <a:gd name="T13" fmla="*/ 73 h 315"/>
                <a:gd name="T14" fmla="*/ 6 w 322"/>
                <a:gd name="T15" fmla="*/ 73 h 315"/>
                <a:gd name="T16" fmla="*/ 8 w 322"/>
                <a:gd name="T17" fmla="*/ 73 h 315"/>
                <a:gd name="T18" fmla="*/ 10 w 322"/>
                <a:gd name="T19" fmla="*/ 71 h 315"/>
                <a:gd name="T20" fmla="*/ 72 w 322"/>
                <a:gd name="T21" fmla="*/ 11 h 315"/>
                <a:gd name="T22" fmla="*/ 74 w 322"/>
                <a:gd name="T23" fmla="*/ 9 h 315"/>
                <a:gd name="T24" fmla="*/ 74 w 322"/>
                <a:gd name="T25" fmla="*/ 6 h 315"/>
                <a:gd name="T26" fmla="*/ 74 w 322"/>
                <a:gd name="T27" fmla="*/ 4 h 315"/>
                <a:gd name="T28" fmla="*/ 72 w 322"/>
                <a:gd name="T29" fmla="*/ 2 h 315"/>
                <a:gd name="T30" fmla="*/ 70 w 322"/>
                <a:gd name="T31" fmla="*/ 0 h 315"/>
                <a:gd name="T32" fmla="*/ 68 w 322"/>
                <a:gd name="T33" fmla="*/ 0 h 315"/>
                <a:gd name="T34" fmla="*/ 66 w 322"/>
                <a:gd name="T35" fmla="*/ 0 h 315"/>
                <a:gd name="T36" fmla="*/ 64 w 322"/>
                <a:gd name="T37" fmla="*/ 2 h 3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2"/>
                <a:gd name="T58" fmla="*/ 0 h 315"/>
                <a:gd name="T59" fmla="*/ 322 w 322"/>
                <a:gd name="T60" fmla="*/ 315 h 3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2" h="315">
                  <a:moveTo>
                    <a:pt x="279" y="8"/>
                  </a:moveTo>
                  <a:lnTo>
                    <a:pt x="8" y="270"/>
                  </a:lnTo>
                  <a:lnTo>
                    <a:pt x="2" y="279"/>
                  </a:lnTo>
                  <a:lnTo>
                    <a:pt x="0" y="288"/>
                  </a:lnTo>
                  <a:lnTo>
                    <a:pt x="2" y="298"/>
                  </a:lnTo>
                  <a:lnTo>
                    <a:pt x="7" y="307"/>
                  </a:lnTo>
                  <a:lnTo>
                    <a:pt x="16" y="313"/>
                  </a:lnTo>
                  <a:lnTo>
                    <a:pt x="26" y="315"/>
                  </a:lnTo>
                  <a:lnTo>
                    <a:pt x="36" y="313"/>
                  </a:lnTo>
                  <a:lnTo>
                    <a:pt x="45" y="307"/>
                  </a:lnTo>
                  <a:lnTo>
                    <a:pt x="314" y="46"/>
                  </a:lnTo>
                  <a:lnTo>
                    <a:pt x="320" y="37"/>
                  </a:lnTo>
                  <a:lnTo>
                    <a:pt x="322" y="26"/>
                  </a:lnTo>
                  <a:lnTo>
                    <a:pt x="320" y="17"/>
                  </a:lnTo>
                  <a:lnTo>
                    <a:pt x="315" y="8"/>
                  </a:lnTo>
                  <a:lnTo>
                    <a:pt x="306" y="1"/>
                  </a:lnTo>
                  <a:lnTo>
                    <a:pt x="297" y="0"/>
                  </a:lnTo>
                  <a:lnTo>
                    <a:pt x="288" y="1"/>
                  </a:lnTo>
                  <a:lnTo>
                    <a:pt x="279" y="8"/>
                  </a:lnTo>
                  <a:close/>
                </a:path>
              </a:pathLst>
            </a:custGeom>
            <a:solidFill>
              <a:srgbClr val="000000"/>
            </a:solidFill>
            <a:ln w="9525">
              <a:noFill/>
              <a:round/>
              <a:headEnd/>
              <a:tailEnd/>
            </a:ln>
          </p:spPr>
          <p:txBody>
            <a:bodyPr/>
            <a:lstStyle/>
            <a:p>
              <a:pPr rtl="0"/>
              <a:endParaRPr lang="en-US" sz="3800"/>
            </a:p>
          </p:txBody>
        </p:sp>
        <p:sp>
          <p:nvSpPr>
            <p:cNvPr id="41918" name="Freeform 958"/>
            <p:cNvSpPr>
              <a:spLocks/>
            </p:cNvSpPr>
            <p:nvPr/>
          </p:nvSpPr>
          <p:spPr bwMode="auto">
            <a:xfrm flipH="1">
              <a:off x="490" y="1117"/>
              <a:ext cx="163" cy="91"/>
            </a:xfrm>
            <a:custGeom>
              <a:avLst/>
              <a:gdLst>
                <a:gd name="T0" fmla="*/ 153 w 708"/>
                <a:gd name="T1" fmla="*/ 4 h 397"/>
                <a:gd name="T2" fmla="*/ 151 w 708"/>
                <a:gd name="T3" fmla="*/ 8 h 397"/>
                <a:gd name="T4" fmla="*/ 148 w 708"/>
                <a:gd name="T5" fmla="*/ 15 h 397"/>
                <a:gd name="T6" fmla="*/ 144 w 708"/>
                <a:gd name="T7" fmla="*/ 24 h 397"/>
                <a:gd name="T8" fmla="*/ 137 w 708"/>
                <a:gd name="T9" fmla="*/ 35 h 397"/>
                <a:gd name="T10" fmla="*/ 129 w 708"/>
                <a:gd name="T11" fmla="*/ 46 h 397"/>
                <a:gd name="T12" fmla="*/ 118 w 708"/>
                <a:gd name="T13" fmla="*/ 56 h 397"/>
                <a:gd name="T14" fmla="*/ 105 w 708"/>
                <a:gd name="T15" fmla="*/ 66 h 397"/>
                <a:gd name="T16" fmla="*/ 93 w 708"/>
                <a:gd name="T17" fmla="*/ 73 h 397"/>
                <a:gd name="T18" fmla="*/ 83 w 708"/>
                <a:gd name="T19" fmla="*/ 77 h 397"/>
                <a:gd name="T20" fmla="*/ 72 w 708"/>
                <a:gd name="T21" fmla="*/ 79 h 397"/>
                <a:gd name="T22" fmla="*/ 61 w 708"/>
                <a:gd name="T23" fmla="*/ 81 h 397"/>
                <a:gd name="T24" fmla="*/ 50 w 708"/>
                <a:gd name="T25" fmla="*/ 81 h 397"/>
                <a:gd name="T26" fmla="*/ 38 w 708"/>
                <a:gd name="T27" fmla="*/ 80 h 397"/>
                <a:gd name="T28" fmla="*/ 26 w 708"/>
                <a:gd name="T29" fmla="*/ 78 h 397"/>
                <a:gd name="T30" fmla="*/ 13 w 708"/>
                <a:gd name="T31" fmla="*/ 75 h 397"/>
                <a:gd name="T32" fmla="*/ 4 w 708"/>
                <a:gd name="T33" fmla="*/ 73 h 397"/>
                <a:gd name="T34" fmla="*/ 1 w 708"/>
                <a:gd name="T35" fmla="*/ 75 h 397"/>
                <a:gd name="T36" fmla="*/ 0 w 708"/>
                <a:gd name="T37" fmla="*/ 78 h 397"/>
                <a:gd name="T38" fmla="*/ 2 w 708"/>
                <a:gd name="T39" fmla="*/ 82 h 397"/>
                <a:gd name="T40" fmla="*/ 10 w 708"/>
                <a:gd name="T41" fmla="*/ 85 h 397"/>
                <a:gd name="T42" fmla="*/ 24 w 708"/>
                <a:gd name="T43" fmla="*/ 88 h 397"/>
                <a:gd name="T44" fmla="*/ 37 w 708"/>
                <a:gd name="T45" fmla="*/ 90 h 397"/>
                <a:gd name="T46" fmla="*/ 50 w 708"/>
                <a:gd name="T47" fmla="*/ 91 h 397"/>
                <a:gd name="T48" fmla="*/ 63 w 708"/>
                <a:gd name="T49" fmla="*/ 91 h 397"/>
                <a:gd name="T50" fmla="*/ 75 w 708"/>
                <a:gd name="T51" fmla="*/ 89 h 397"/>
                <a:gd name="T52" fmla="*/ 86 w 708"/>
                <a:gd name="T53" fmla="*/ 86 h 397"/>
                <a:gd name="T54" fmla="*/ 97 w 708"/>
                <a:gd name="T55" fmla="*/ 82 h 397"/>
                <a:gd name="T56" fmla="*/ 111 w 708"/>
                <a:gd name="T57" fmla="*/ 75 h 397"/>
                <a:gd name="T58" fmla="*/ 125 w 708"/>
                <a:gd name="T59" fmla="*/ 64 h 397"/>
                <a:gd name="T60" fmla="*/ 136 w 708"/>
                <a:gd name="T61" fmla="*/ 53 h 397"/>
                <a:gd name="T62" fmla="*/ 146 w 708"/>
                <a:gd name="T63" fmla="*/ 41 h 397"/>
                <a:gd name="T64" fmla="*/ 153 w 708"/>
                <a:gd name="T65" fmla="*/ 30 h 397"/>
                <a:gd name="T66" fmla="*/ 158 w 708"/>
                <a:gd name="T67" fmla="*/ 19 h 397"/>
                <a:gd name="T68" fmla="*/ 161 w 708"/>
                <a:gd name="T69" fmla="*/ 12 h 397"/>
                <a:gd name="T70" fmla="*/ 163 w 708"/>
                <a:gd name="T71" fmla="*/ 7 h 397"/>
                <a:gd name="T72" fmla="*/ 163 w 708"/>
                <a:gd name="T73" fmla="*/ 4 h 397"/>
                <a:gd name="T74" fmla="*/ 161 w 708"/>
                <a:gd name="T75" fmla="*/ 1 h 397"/>
                <a:gd name="T76" fmla="*/ 157 w 708"/>
                <a:gd name="T77" fmla="*/ 0 h 397"/>
                <a:gd name="T78" fmla="*/ 154 w 708"/>
                <a:gd name="T79" fmla="*/ 2 h 39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08"/>
                <a:gd name="T121" fmla="*/ 0 h 397"/>
                <a:gd name="T122" fmla="*/ 708 w 708"/>
                <a:gd name="T123" fmla="*/ 397 h 39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08" h="397">
                  <a:moveTo>
                    <a:pt x="665" y="15"/>
                  </a:moveTo>
                  <a:lnTo>
                    <a:pt x="664" y="17"/>
                  </a:lnTo>
                  <a:lnTo>
                    <a:pt x="662" y="24"/>
                  </a:lnTo>
                  <a:lnTo>
                    <a:pt x="658" y="36"/>
                  </a:lnTo>
                  <a:lnTo>
                    <a:pt x="652" y="49"/>
                  </a:lnTo>
                  <a:lnTo>
                    <a:pt x="645" y="66"/>
                  </a:lnTo>
                  <a:lnTo>
                    <a:pt x="636" y="85"/>
                  </a:lnTo>
                  <a:lnTo>
                    <a:pt x="624" y="106"/>
                  </a:lnTo>
                  <a:lnTo>
                    <a:pt x="611" y="128"/>
                  </a:lnTo>
                  <a:lnTo>
                    <a:pt x="595" y="151"/>
                  </a:lnTo>
                  <a:lnTo>
                    <a:pt x="578" y="176"/>
                  </a:lnTo>
                  <a:lnTo>
                    <a:pt x="559" y="200"/>
                  </a:lnTo>
                  <a:lnTo>
                    <a:pt x="537" y="224"/>
                  </a:lnTo>
                  <a:lnTo>
                    <a:pt x="512" y="246"/>
                  </a:lnTo>
                  <a:lnTo>
                    <a:pt x="486" y="269"/>
                  </a:lnTo>
                  <a:lnTo>
                    <a:pt x="456" y="289"/>
                  </a:lnTo>
                  <a:lnTo>
                    <a:pt x="425" y="308"/>
                  </a:lnTo>
                  <a:lnTo>
                    <a:pt x="404" y="318"/>
                  </a:lnTo>
                  <a:lnTo>
                    <a:pt x="382" y="327"/>
                  </a:lnTo>
                  <a:lnTo>
                    <a:pt x="360" y="334"/>
                  </a:lnTo>
                  <a:lnTo>
                    <a:pt x="337" y="340"/>
                  </a:lnTo>
                  <a:lnTo>
                    <a:pt x="314" y="345"/>
                  </a:lnTo>
                  <a:lnTo>
                    <a:pt x="290" y="349"/>
                  </a:lnTo>
                  <a:lnTo>
                    <a:pt x="266" y="352"/>
                  </a:lnTo>
                  <a:lnTo>
                    <a:pt x="242" y="353"/>
                  </a:lnTo>
                  <a:lnTo>
                    <a:pt x="216" y="353"/>
                  </a:lnTo>
                  <a:lnTo>
                    <a:pt x="191" y="352"/>
                  </a:lnTo>
                  <a:lnTo>
                    <a:pt x="165" y="351"/>
                  </a:lnTo>
                  <a:lnTo>
                    <a:pt x="139" y="347"/>
                  </a:lnTo>
                  <a:lnTo>
                    <a:pt x="112" y="342"/>
                  </a:lnTo>
                  <a:lnTo>
                    <a:pt x="84" y="335"/>
                  </a:lnTo>
                  <a:lnTo>
                    <a:pt x="57" y="328"/>
                  </a:lnTo>
                  <a:lnTo>
                    <a:pt x="28" y="319"/>
                  </a:lnTo>
                  <a:lnTo>
                    <a:pt x="19" y="318"/>
                  </a:lnTo>
                  <a:lnTo>
                    <a:pt x="12" y="321"/>
                  </a:lnTo>
                  <a:lnTo>
                    <a:pt x="5" y="326"/>
                  </a:lnTo>
                  <a:lnTo>
                    <a:pt x="1" y="332"/>
                  </a:lnTo>
                  <a:lnTo>
                    <a:pt x="0" y="342"/>
                  </a:lnTo>
                  <a:lnTo>
                    <a:pt x="2" y="349"/>
                  </a:lnTo>
                  <a:lnTo>
                    <a:pt x="8" y="357"/>
                  </a:lnTo>
                  <a:lnTo>
                    <a:pt x="14" y="361"/>
                  </a:lnTo>
                  <a:lnTo>
                    <a:pt x="44" y="370"/>
                  </a:lnTo>
                  <a:lnTo>
                    <a:pt x="75" y="378"/>
                  </a:lnTo>
                  <a:lnTo>
                    <a:pt x="104" y="384"/>
                  </a:lnTo>
                  <a:lnTo>
                    <a:pt x="134" y="390"/>
                  </a:lnTo>
                  <a:lnTo>
                    <a:pt x="162" y="394"/>
                  </a:lnTo>
                  <a:lnTo>
                    <a:pt x="191" y="396"/>
                  </a:lnTo>
                  <a:lnTo>
                    <a:pt x="218" y="397"/>
                  </a:lnTo>
                  <a:lnTo>
                    <a:pt x="246" y="397"/>
                  </a:lnTo>
                  <a:lnTo>
                    <a:pt x="273" y="395"/>
                  </a:lnTo>
                  <a:lnTo>
                    <a:pt x="299" y="392"/>
                  </a:lnTo>
                  <a:lnTo>
                    <a:pt x="325" y="388"/>
                  </a:lnTo>
                  <a:lnTo>
                    <a:pt x="350" y="382"/>
                  </a:lnTo>
                  <a:lnTo>
                    <a:pt x="374" y="375"/>
                  </a:lnTo>
                  <a:lnTo>
                    <a:pt x="399" y="366"/>
                  </a:lnTo>
                  <a:lnTo>
                    <a:pt x="422" y="357"/>
                  </a:lnTo>
                  <a:lnTo>
                    <a:pt x="446" y="345"/>
                  </a:lnTo>
                  <a:lnTo>
                    <a:pt x="481" y="326"/>
                  </a:lnTo>
                  <a:lnTo>
                    <a:pt x="512" y="304"/>
                  </a:lnTo>
                  <a:lnTo>
                    <a:pt x="542" y="280"/>
                  </a:lnTo>
                  <a:lnTo>
                    <a:pt x="568" y="256"/>
                  </a:lnTo>
                  <a:lnTo>
                    <a:pt x="591" y="230"/>
                  </a:lnTo>
                  <a:lnTo>
                    <a:pt x="613" y="204"/>
                  </a:lnTo>
                  <a:lnTo>
                    <a:pt x="632" y="178"/>
                  </a:lnTo>
                  <a:lnTo>
                    <a:pt x="649" y="153"/>
                  </a:lnTo>
                  <a:lnTo>
                    <a:pt x="663" y="129"/>
                  </a:lnTo>
                  <a:lnTo>
                    <a:pt x="675" y="106"/>
                  </a:lnTo>
                  <a:lnTo>
                    <a:pt x="685" y="85"/>
                  </a:lnTo>
                  <a:lnTo>
                    <a:pt x="693" y="67"/>
                  </a:lnTo>
                  <a:lnTo>
                    <a:pt x="698" y="53"/>
                  </a:lnTo>
                  <a:lnTo>
                    <a:pt x="703" y="40"/>
                  </a:lnTo>
                  <a:lnTo>
                    <a:pt x="706" y="32"/>
                  </a:lnTo>
                  <a:lnTo>
                    <a:pt x="707" y="28"/>
                  </a:lnTo>
                  <a:lnTo>
                    <a:pt x="708" y="19"/>
                  </a:lnTo>
                  <a:lnTo>
                    <a:pt x="706" y="11"/>
                  </a:lnTo>
                  <a:lnTo>
                    <a:pt x="701" y="4"/>
                  </a:lnTo>
                  <a:lnTo>
                    <a:pt x="693" y="0"/>
                  </a:lnTo>
                  <a:lnTo>
                    <a:pt x="684" y="0"/>
                  </a:lnTo>
                  <a:lnTo>
                    <a:pt x="676" y="3"/>
                  </a:lnTo>
                  <a:lnTo>
                    <a:pt x="669" y="8"/>
                  </a:lnTo>
                  <a:lnTo>
                    <a:pt x="665" y="15"/>
                  </a:lnTo>
                  <a:close/>
                </a:path>
              </a:pathLst>
            </a:custGeom>
            <a:solidFill>
              <a:srgbClr val="000000"/>
            </a:solidFill>
            <a:ln w="9525">
              <a:noFill/>
              <a:round/>
              <a:headEnd/>
              <a:tailEnd/>
            </a:ln>
          </p:spPr>
          <p:txBody>
            <a:bodyPr/>
            <a:lstStyle/>
            <a:p>
              <a:pPr rtl="0"/>
              <a:endParaRPr lang="en-US" sz="3800"/>
            </a:p>
          </p:txBody>
        </p:sp>
        <p:sp>
          <p:nvSpPr>
            <p:cNvPr id="41919" name="Freeform 959"/>
            <p:cNvSpPr>
              <a:spLocks/>
            </p:cNvSpPr>
            <p:nvPr/>
          </p:nvSpPr>
          <p:spPr bwMode="auto">
            <a:xfrm flipH="1">
              <a:off x="635" y="1167"/>
              <a:ext cx="49" cy="41"/>
            </a:xfrm>
            <a:custGeom>
              <a:avLst/>
              <a:gdLst>
                <a:gd name="T0" fmla="*/ 1 w 215"/>
                <a:gd name="T1" fmla="*/ 11 h 181"/>
                <a:gd name="T2" fmla="*/ 1 w 215"/>
                <a:gd name="T3" fmla="*/ 12 h 181"/>
                <a:gd name="T4" fmla="*/ 0 w 215"/>
                <a:gd name="T5" fmla="*/ 13 h 181"/>
                <a:gd name="T6" fmla="*/ 0 w 215"/>
                <a:gd name="T7" fmla="*/ 14 h 181"/>
                <a:gd name="T8" fmla="*/ 0 w 215"/>
                <a:gd name="T9" fmla="*/ 15 h 181"/>
                <a:gd name="T10" fmla="*/ 0 w 215"/>
                <a:gd name="T11" fmla="*/ 16 h 181"/>
                <a:gd name="T12" fmla="*/ 0 w 215"/>
                <a:gd name="T13" fmla="*/ 17 h 181"/>
                <a:gd name="T14" fmla="*/ 1 w 215"/>
                <a:gd name="T15" fmla="*/ 19 h 181"/>
                <a:gd name="T16" fmla="*/ 1 w 215"/>
                <a:gd name="T17" fmla="*/ 20 h 181"/>
                <a:gd name="T18" fmla="*/ 2 w 215"/>
                <a:gd name="T19" fmla="*/ 21 h 181"/>
                <a:gd name="T20" fmla="*/ 4 w 215"/>
                <a:gd name="T21" fmla="*/ 22 h 181"/>
                <a:gd name="T22" fmla="*/ 5 w 215"/>
                <a:gd name="T23" fmla="*/ 23 h 181"/>
                <a:gd name="T24" fmla="*/ 7 w 215"/>
                <a:gd name="T25" fmla="*/ 24 h 181"/>
                <a:gd name="T26" fmla="*/ 7 w 215"/>
                <a:gd name="T27" fmla="*/ 25 h 181"/>
                <a:gd name="T28" fmla="*/ 7 w 215"/>
                <a:gd name="T29" fmla="*/ 26 h 181"/>
                <a:gd name="T30" fmla="*/ 6 w 215"/>
                <a:gd name="T31" fmla="*/ 27 h 181"/>
                <a:gd name="T32" fmla="*/ 6 w 215"/>
                <a:gd name="T33" fmla="*/ 28 h 181"/>
                <a:gd name="T34" fmla="*/ 7 w 215"/>
                <a:gd name="T35" fmla="*/ 31 h 181"/>
                <a:gd name="T36" fmla="*/ 8 w 215"/>
                <a:gd name="T37" fmla="*/ 33 h 181"/>
                <a:gd name="T38" fmla="*/ 9 w 215"/>
                <a:gd name="T39" fmla="*/ 35 h 181"/>
                <a:gd name="T40" fmla="*/ 11 w 215"/>
                <a:gd name="T41" fmla="*/ 37 h 181"/>
                <a:gd name="T42" fmla="*/ 11 w 215"/>
                <a:gd name="T43" fmla="*/ 37 h 181"/>
                <a:gd name="T44" fmla="*/ 12 w 215"/>
                <a:gd name="T45" fmla="*/ 38 h 181"/>
                <a:gd name="T46" fmla="*/ 12 w 215"/>
                <a:gd name="T47" fmla="*/ 38 h 181"/>
                <a:gd name="T48" fmla="*/ 13 w 215"/>
                <a:gd name="T49" fmla="*/ 38 h 181"/>
                <a:gd name="T50" fmla="*/ 15 w 215"/>
                <a:gd name="T51" fmla="*/ 39 h 181"/>
                <a:gd name="T52" fmla="*/ 18 w 215"/>
                <a:gd name="T53" fmla="*/ 40 h 181"/>
                <a:gd name="T54" fmla="*/ 22 w 215"/>
                <a:gd name="T55" fmla="*/ 40 h 181"/>
                <a:gd name="T56" fmla="*/ 27 w 215"/>
                <a:gd name="T57" fmla="*/ 41 h 181"/>
                <a:gd name="T58" fmla="*/ 32 w 215"/>
                <a:gd name="T59" fmla="*/ 41 h 181"/>
                <a:gd name="T60" fmla="*/ 37 w 215"/>
                <a:gd name="T61" fmla="*/ 40 h 181"/>
                <a:gd name="T62" fmla="*/ 41 w 215"/>
                <a:gd name="T63" fmla="*/ 38 h 181"/>
                <a:gd name="T64" fmla="*/ 45 w 215"/>
                <a:gd name="T65" fmla="*/ 35 h 181"/>
                <a:gd name="T66" fmla="*/ 45 w 215"/>
                <a:gd name="T67" fmla="*/ 35 h 181"/>
                <a:gd name="T68" fmla="*/ 45 w 215"/>
                <a:gd name="T69" fmla="*/ 34 h 181"/>
                <a:gd name="T70" fmla="*/ 45 w 215"/>
                <a:gd name="T71" fmla="*/ 34 h 181"/>
                <a:gd name="T72" fmla="*/ 45 w 215"/>
                <a:gd name="T73" fmla="*/ 34 h 181"/>
                <a:gd name="T74" fmla="*/ 46 w 215"/>
                <a:gd name="T75" fmla="*/ 33 h 181"/>
                <a:gd name="T76" fmla="*/ 47 w 215"/>
                <a:gd name="T77" fmla="*/ 30 h 181"/>
                <a:gd name="T78" fmla="*/ 48 w 215"/>
                <a:gd name="T79" fmla="*/ 26 h 181"/>
                <a:gd name="T80" fmla="*/ 49 w 215"/>
                <a:gd name="T81" fmla="*/ 21 h 181"/>
                <a:gd name="T82" fmla="*/ 49 w 215"/>
                <a:gd name="T83" fmla="*/ 19 h 181"/>
                <a:gd name="T84" fmla="*/ 49 w 215"/>
                <a:gd name="T85" fmla="*/ 17 h 181"/>
                <a:gd name="T86" fmla="*/ 48 w 215"/>
                <a:gd name="T87" fmla="*/ 15 h 181"/>
                <a:gd name="T88" fmla="*/ 47 w 215"/>
                <a:gd name="T89" fmla="*/ 13 h 181"/>
                <a:gd name="T90" fmla="*/ 46 w 215"/>
                <a:gd name="T91" fmla="*/ 11 h 181"/>
                <a:gd name="T92" fmla="*/ 44 w 215"/>
                <a:gd name="T93" fmla="*/ 9 h 181"/>
                <a:gd name="T94" fmla="*/ 42 w 215"/>
                <a:gd name="T95" fmla="*/ 7 h 181"/>
                <a:gd name="T96" fmla="*/ 40 w 215"/>
                <a:gd name="T97" fmla="*/ 5 h 181"/>
                <a:gd name="T98" fmla="*/ 37 w 215"/>
                <a:gd name="T99" fmla="*/ 4 h 181"/>
                <a:gd name="T100" fmla="*/ 34 w 215"/>
                <a:gd name="T101" fmla="*/ 3 h 181"/>
                <a:gd name="T102" fmla="*/ 31 w 215"/>
                <a:gd name="T103" fmla="*/ 2 h 181"/>
                <a:gd name="T104" fmla="*/ 27 w 215"/>
                <a:gd name="T105" fmla="*/ 1 h 181"/>
                <a:gd name="T106" fmla="*/ 24 w 215"/>
                <a:gd name="T107" fmla="*/ 1 h 181"/>
                <a:gd name="T108" fmla="*/ 21 w 215"/>
                <a:gd name="T109" fmla="*/ 0 h 181"/>
                <a:gd name="T110" fmla="*/ 18 w 215"/>
                <a:gd name="T111" fmla="*/ 0 h 181"/>
                <a:gd name="T112" fmla="*/ 14 w 215"/>
                <a:gd name="T113" fmla="*/ 1 h 181"/>
                <a:gd name="T114" fmla="*/ 10 w 215"/>
                <a:gd name="T115" fmla="*/ 2 h 181"/>
                <a:gd name="T116" fmla="*/ 7 w 215"/>
                <a:gd name="T117" fmla="*/ 4 h 181"/>
                <a:gd name="T118" fmla="*/ 4 w 215"/>
                <a:gd name="T119" fmla="*/ 7 h 181"/>
                <a:gd name="T120" fmla="*/ 1 w 215"/>
                <a:gd name="T121" fmla="*/ 11 h 18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5"/>
                <a:gd name="T184" fmla="*/ 0 h 181"/>
                <a:gd name="T185" fmla="*/ 215 w 215"/>
                <a:gd name="T186" fmla="*/ 181 h 18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5" h="181">
                  <a:moveTo>
                    <a:pt x="5" y="47"/>
                  </a:moveTo>
                  <a:lnTo>
                    <a:pt x="4" y="51"/>
                  </a:lnTo>
                  <a:lnTo>
                    <a:pt x="1" y="56"/>
                  </a:lnTo>
                  <a:lnTo>
                    <a:pt x="0" y="61"/>
                  </a:lnTo>
                  <a:lnTo>
                    <a:pt x="0" y="67"/>
                  </a:lnTo>
                  <a:lnTo>
                    <a:pt x="0" y="72"/>
                  </a:lnTo>
                  <a:lnTo>
                    <a:pt x="1" y="77"/>
                  </a:lnTo>
                  <a:lnTo>
                    <a:pt x="3" y="82"/>
                  </a:lnTo>
                  <a:lnTo>
                    <a:pt x="5" y="87"/>
                  </a:lnTo>
                  <a:lnTo>
                    <a:pt x="9" y="93"/>
                  </a:lnTo>
                  <a:lnTo>
                    <a:pt x="16" y="98"/>
                  </a:lnTo>
                  <a:lnTo>
                    <a:pt x="22" y="102"/>
                  </a:lnTo>
                  <a:lnTo>
                    <a:pt x="31" y="104"/>
                  </a:lnTo>
                  <a:lnTo>
                    <a:pt x="30" y="109"/>
                  </a:lnTo>
                  <a:lnTo>
                    <a:pt x="29" y="115"/>
                  </a:lnTo>
                  <a:lnTo>
                    <a:pt x="27" y="120"/>
                  </a:lnTo>
                  <a:lnTo>
                    <a:pt x="27" y="125"/>
                  </a:lnTo>
                  <a:lnTo>
                    <a:pt x="29" y="136"/>
                  </a:lnTo>
                  <a:lnTo>
                    <a:pt x="33" y="146"/>
                  </a:lnTo>
                  <a:lnTo>
                    <a:pt x="38" y="155"/>
                  </a:lnTo>
                  <a:lnTo>
                    <a:pt x="47" y="164"/>
                  </a:lnTo>
                  <a:lnTo>
                    <a:pt x="49" y="165"/>
                  </a:lnTo>
                  <a:lnTo>
                    <a:pt x="51" y="167"/>
                  </a:lnTo>
                  <a:lnTo>
                    <a:pt x="53" y="168"/>
                  </a:lnTo>
                  <a:lnTo>
                    <a:pt x="55" y="168"/>
                  </a:lnTo>
                  <a:lnTo>
                    <a:pt x="64" y="171"/>
                  </a:lnTo>
                  <a:lnTo>
                    <a:pt x="78" y="175"/>
                  </a:lnTo>
                  <a:lnTo>
                    <a:pt x="98" y="178"/>
                  </a:lnTo>
                  <a:lnTo>
                    <a:pt x="118" y="181"/>
                  </a:lnTo>
                  <a:lnTo>
                    <a:pt x="139" y="180"/>
                  </a:lnTo>
                  <a:lnTo>
                    <a:pt x="161" y="177"/>
                  </a:lnTo>
                  <a:lnTo>
                    <a:pt x="181" y="168"/>
                  </a:lnTo>
                  <a:lnTo>
                    <a:pt x="196" y="155"/>
                  </a:lnTo>
                  <a:lnTo>
                    <a:pt x="198" y="154"/>
                  </a:lnTo>
                  <a:lnTo>
                    <a:pt x="198" y="152"/>
                  </a:lnTo>
                  <a:lnTo>
                    <a:pt x="199" y="152"/>
                  </a:lnTo>
                  <a:lnTo>
                    <a:pt x="199" y="151"/>
                  </a:lnTo>
                  <a:lnTo>
                    <a:pt x="203" y="145"/>
                  </a:lnTo>
                  <a:lnTo>
                    <a:pt x="208" y="132"/>
                  </a:lnTo>
                  <a:lnTo>
                    <a:pt x="212" y="115"/>
                  </a:lnTo>
                  <a:lnTo>
                    <a:pt x="215" y="94"/>
                  </a:lnTo>
                  <a:lnTo>
                    <a:pt x="215" y="85"/>
                  </a:lnTo>
                  <a:lnTo>
                    <a:pt x="213" y="76"/>
                  </a:lnTo>
                  <a:lnTo>
                    <a:pt x="211" y="68"/>
                  </a:lnTo>
                  <a:lnTo>
                    <a:pt x="207" y="59"/>
                  </a:lnTo>
                  <a:lnTo>
                    <a:pt x="200" y="48"/>
                  </a:lnTo>
                  <a:lnTo>
                    <a:pt x="194" y="39"/>
                  </a:lnTo>
                  <a:lnTo>
                    <a:pt x="185" y="31"/>
                  </a:lnTo>
                  <a:lnTo>
                    <a:pt x="174" y="24"/>
                  </a:lnTo>
                  <a:lnTo>
                    <a:pt x="163" y="18"/>
                  </a:lnTo>
                  <a:lnTo>
                    <a:pt x="150" y="13"/>
                  </a:lnTo>
                  <a:lnTo>
                    <a:pt x="135" y="9"/>
                  </a:lnTo>
                  <a:lnTo>
                    <a:pt x="120" y="5"/>
                  </a:lnTo>
                  <a:lnTo>
                    <a:pt x="107" y="3"/>
                  </a:lnTo>
                  <a:lnTo>
                    <a:pt x="92" y="0"/>
                  </a:lnTo>
                  <a:lnTo>
                    <a:pt x="77" y="0"/>
                  </a:lnTo>
                  <a:lnTo>
                    <a:pt x="60" y="3"/>
                  </a:lnTo>
                  <a:lnTo>
                    <a:pt x="44" y="8"/>
                  </a:lnTo>
                  <a:lnTo>
                    <a:pt x="29" y="16"/>
                  </a:lnTo>
                  <a:lnTo>
                    <a:pt x="16" y="29"/>
                  </a:lnTo>
                  <a:lnTo>
                    <a:pt x="5" y="47"/>
                  </a:lnTo>
                  <a:close/>
                </a:path>
              </a:pathLst>
            </a:custGeom>
            <a:solidFill>
              <a:srgbClr val="000000"/>
            </a:solidFill>
            <a:ln w="9525">
              <a:noFill/>
              <a:round/>
              <a:headEnd/>
              <a:tailEnd/>
            </a:ln>
          </p:spPr>
          <p:txBody>
            <a:bodyPr/>
            <a:lstStyle/>
            <a:p>
              <a:pPr rtl="0"/>
              <a:endParaRPr lang="en-US" sz="3800"/>
            </a:p>
          </p:txBody>
        </p:sp>
        <p:sp>
          <p:nvSpPr>
            <p:cNvPr id="41920" name="Freeform 960"/>
            <p:cNvSpPr>
              <a:spLocks/>
            </p:cNvSpPr>
            <p:nvPr/>
          </p:nvSpPr>
          <p:spPr bwMode="auto">
            <a:xfrm flipH="1">
              <a:off x="648" y="1179"/>
              <a:ext cx="22" cy="17"/>
            </a:xfrm>
            <a:custGeom>
              <a:avLst/>
              <a:gdLst>
                <a:gd name="T0" fmla="*/ 10 w 99"/>
                <a:gd name="T1" fmla="*/ 0 h 74"/>
                <a:gd name="T2" fmla="*/ 10 w 99"/>
                <a:gd name="T3" fmla="*/ 1 h 74"/>
                <a:gd name="T4" fmla="*/ 10 w 99"/>
                <a:gd name="T5" fmla="*/ 1 h 74"/>
                <a:gd name="T6" fmla="*/ 10 w 99"/>
                <a:gd name="T7" fmla="*/ 1 h 74"/>
                <a:gd name="T8" fmla="*/ 10 w 99"/>
                <a:gd name="T9" fmla="*/ 1 h 74"/>
                <a:gd name="T10" fmla="*/ 12 w 99"/>
                <a:gd name="T11" fmla="*/ 1 h 74"/>
                <a:gd name="T12" fmla="*/ 14 w 99"/>
                <a:gd name="T13" fmla="*/ 1 h 74"/>
                <a:gd name="T14" fmla="*/ 15 w 99"/>
                <a:gd name="T15" fmla="*/ 2 h 74"/>
                <a:gd name="T16" fmla="*/ 17 w 99"/>
                <a:gd name="T17" fmla="*/ 2 h 74"/>
                <a:gd name="T18" fmla="*/ 18 w 99"/>
                <a:gd name="T19" fmla="*/ 3 h 74"/>
                <a:gd name="T20" fmla="*/ 20 w 99"/>
                <a:gd name="T21" fmla="*/ 4 h 74"/>
                <a:gd name="T22" fmla="*/ 21 w 99"/>
                <a:gd name="T23" fmla="*/ 5 h 74"/>
                <a:gd name="T24" fmla="*/ 22 w 99"/>
                <a:gd name="T25" fmla="*/ 6 h 74"/>
                <a:gd name="T26" fmla="*/ 22 w 99"/>
                <a:gd name="T27" fmla="*/ 7 h 74"/>
                <a:gd name="T28" fmla="*/ 22 w 99"/>
                <a:gd name="T29" fmla="*/ 8 h 74"/>
                <a:gd name="T30" fmla="*/ 22 w 99"/>
                <a:gd name="T31" fmla="*/ 9 h 74"/>
                <a:gd name="T32" fmla="*/ 22 w 99"/>
                <a:gd name="T33" fmla="*/ 9 h 74"/>
                <a:gd name="T34" fmla="*/ 22 w 99"/>
                <a:gd name="T35" fmla="*/ 11 h 74"/>
                <a:gd name="T36" fmla="*/ 22 w 99"/>
                <a:gd name="T37" fmla="*/ 13 h 74"/>
                <a:gd name="T38" fmla="*/ 21 w 99"/>
                <a:gd name="T39" fmla="*/ 14 h 74"/>
                <a:gd name="T40" fmla="*/ 21 w 99"/>
                <a:gd name="T41" fmla="*/ 15 h 74"/>
                <a:gd name="T42" fmla="*/ 20 w 99"/>
                <a:gd name="T43" fmla="*/ 16 h 74"/>
                <a:gd name="T44" fmla="*/ 18 w 99"/>
                <a:gd name="T45" fmla="*/ 17 h 74"/>
                <a:gd name="T46" fmla="*/ 16 w 99"/>
                <a:gd name="T47" fmla="*/ 17 h 74"/>
                <a:gd name="T48" fmla="*/ 14 w 99"/>
                <a:gd name="T49" fmla="*/ 17 h 74"/>
                <a:gd name="T50" fmla="*/ 12 w 99"/>
                <a:gd name="T51" fmla="*/ 17 h 74"/>
                <a:gd name="T52" fmla="*/ 9 w 99"/>
                <a:gd name="T53" fmla="*/ 17 h 74"/>
                <a:gd name="T54" fmla="*/ 7 w 99"/>
                <a:gd name="T55" fmla="*/ 16 h 74"/>
                <a:gd name="T56" fmla="*/ 4 w 99"/>
                <a:gd name="T57" fmla="*/ 15 h 74"/>
                <a:gd name="T58" fmla="*/ 5 w 99"/>
                <a:gd name="T59" fmla="*/ 14 h 74"/>
                <a:gd name="T60" fmla="*/ 5 w 99"/>
                <a:gd name="T61" fmla="*/ 13 h 74"/>
                <a:gd name="T62" fmla="*/ 6 w 99"/>
                <a:gd name="T63" fmla="*/ 12 h 74"/>
                <a:gd name="T64" fmla="*/ 6 w 99"/>
                <a:gd name="T65" fmla="*/ 11 h 74"/>
                <a:gd name="T66" fmla="*/ 7 w 99"/>
                <a:gd name="T67" fmla="*/ 10 h 74"/>
                <a:gd name="T68" fmla="*/ 7 w 99"/>
                <a:gd name="T69" fmla="*/ 9 h 74"/>
                <a:gd name="T70" fmla="*/ 7 w 99"/>
                <a:gd name="T71" fmla="*/ 9 h 74"/>
                <a:gd name="T72" fmla="*/ 7 w 99"/>
                <a:gd name="T73" fmla="*/ 7 h 74"/>
                <a:gd name="T74" fmla="*/ 7 w 99"/>
                <a:gd name="T75" fmla="*/ 7 h 74"/>
                <a:gd name="T76" fmla="*/ 7 w 99"/>
                <a:gd name="T77" fmla="*/ 6 h 74"/>
                <a:gd name="T78" fmla="*/ 7 w 99"/>
                <a:gd name="T79" fmla="*/ 6 h 74"/>
                <a:gd name="T80" fmla="*/ 7 w 99"/>
                <a:gd name="T81" fmla="*/ 6 h 74"/>
                <a:gd name="T82" fmla="*/ 6 w 99"/>
                <a:gd name="T83" fmla="*/ 4 h 74"/>
                <a:gd name="T84" fmla="*/ 6 w 99"/>
                <a:gd name="T85" fmla="*/ 3 h 74"/>
                <a:gd name="T86" fmla="*/ 4 w 99"/>
                <a:gd name="T87" fmla="*/ 2 h 74"/>
                <a:gd name="T88" fmla="*/ 3 w 99"/>
                <a:gd name="T89" fmla="*/ 2 h 74"/>
                <a:gd name="T90" fmla="*/ 3 w 99"/>
                <a:gd name="T91" fmla="*/ 2 h 74"/>
                <a:gd name="T92" fmla="*/ 2 w 99"/>
                <a:gd name="T93" fmla="*/ 1 h 74"/>
                <a:gd name="T94" fmla="*/ 1 w 99"/>
                <a:gd name="T95" fmla="*/ 1 h 74"/>
                <a:gd name="T96" fmla="*/ 0 w 99"/>
                <a:gd name="T97" fmla="*/ 1 h 74"/>
                <a:gd name="T98" fmla="*/ 2 w 99"/>
                <a:gd name="T99" fmla="*/ 0 h 74"/>
                <a:gd name="T100" fmla="*/ 3 w 99"/>
                <a:gd name="T101" fmla="*/ 0 h 74"/>
                <a:gd name="T102" fmla="*/ 4 w 99"/>
                <a:gd name="T103" fmla="*/ 0 h 74"/>
                <a:gd name="T104" fmla="*/ 6 w 99"/>
                <a:gd name="T105" fmla="*/ 0 h 74"/>
                <a:gd name="T106" fmla="*/ 7 w 99"/>
                <a:gd name="T107" fmla="*/ 0 h 74"/>
                <a:gd name="T108" fmla="*/ 8 w 99"/>
                <a:gd name="T109" fmla="*/ 0 h 74"/>
                <a:gd name="T110" fmla="*/ 9 w 99"/>
                <a:gd name="T111" fmla="*/ 0 h 74"/>
                <a:gd name="T112" fmla="*/ 10 w 99"/>
                <a:gd name="T113" fmla="*/ 0 h 7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9"/>
                <a:gd name="T172" fmla="*/ 0 h 74"/>
                <a:gd name="T173" fmla="*/ 99 w 99"/>
                <a:gd name="T174" fmla="*/ 74 h 7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9" h="74">
                  <a:moveTo>
                    <a:pt x="43" y="2"/>
                  </a:moveTo>
                  <a:lnTo>
                    <a:pt x="45" y="3"/>
                  </a:lnTo>
                  <a:lnTo>
                    <a:pt x="46" y="3"/>
                  </a:lnTo>
                  <a:lnTo>
                    <a:pt x="47" y="3"/>
                  </a:lnTo>
                  <a:lnTo>
                    <a:pt x="54" y="5"/>
                  </a:lnTo>
                  <a:lnTo>
                    <a:pt x="62" y="6"/>
                  </a:lnTo>
                  <a:lnTo>
                    <a:pt x="69" y="7"/>
                  </a:lnTo>
                  <a:lnTo>
                    <a:pt x="76" y="10"/>
                  </a:lnTo>
                  <a:lnTo>
                    <a:pt x="82" y="14"/>
                  </a:lnTo>
                  <a:lnTo>
                    <a:pt x="89" y="16"/>
                  </a:lnTo>
                  <a:lnTo>
                    <a:pt x="93" y="22"/>
                  </a:lnTo>
                  <a:lnTo>
                    <a:pt x="97" y="27"/>
                  </a:lnTo>
                  <a:lnTo>
                    <a:pt x="98" y="29"/>
                  </a:lnTo>
                  <a:lnTo>
                    <a:pt x="99" y="33"/>
                  </a:lnTo>
                  <a:lnTo>
                    <a:pt x="99" y="37"/>
                  </a:lnTo>
                  <a:lnTo>
                    <a:pt x="99" y="40"/>
                  </a:lnTo>
                  <a:lnTo>
                    <a:pt x="99" y="49"/>
                  </a:lnTo>
                  <a:lnTo>
                    <a:pt x="97" y="55"/>
                  </a:lnTo>
                  <a:lnTo>
                    <a:pt x="95" y="62"/>
                  </a:lnTo>
                  <a:lnTo>
                    <a:pt x="93" y="67"/>
                  </a:lnTo>
                  <a:lnTo>
                    <a:pt x="88" y="70"/>
                  </a:lnTo>
                  <a:lnTo>
                    <a:pt x="81" y="72"/>
                  </a:lnTo>
                  <a:lnTo>
                    <a:pt x="73" y="74"/>
                  </a:lnTo>
                  <a:lnTo>
                    <a:pt x="63" y="74"/>
                  </a:lnTo>
                  <a:lnTo>
                    <a:pt x="52" y="72"/>
                  </a:lnTo>
                  <a:lnTo>
                    <a:pt x="42" y="72"/>
                  </a:lnTo>
                  <a:lnTo>
                    <a:pt x="30" y="70"/>
                  </a:lnTo>
                  <a:lnTo>
                    <a:pt x="20" y="67"/>
                  </a:lnTo>
                  <a:lnTo>
                    <a:pt x="21" y="63"/>
                  </a:lnTo>
                  <a:lnTo>
                    <a:pt x="23" y="58"/>
                  </a:lnTo>
                  <a:lnTo>
                    <a:pt x="25" y="53"/>
                  </a:lnTo>
                  <a:lnTo>
                    <a:pt x="28" y="48"/>
                  </a:lnTo>
                  <a:lnTo>
                    <a:pt x="30" y="45"/>
                  </a:lnTo>
                  <a:lnTo>
                    <a:pt x="32" y="41"/>
                  </a:lnTo>
                  <a:lnTo>
                    <a:pt x="33" y="37"/>
                  </a:lnTo>
                  <a:lnTo>
                    <a:pt x="33" y="32"/>
                  </a:lnTo>
                  <a:lnTo>
                    <a:pt x="33" y="29"/>
                  </a:lnTo>
                  <a:lnTo>
                    <a:pt x="33" y="28"/>
                  </a:lnTo>
                  <a:lnTo>
                    <a:pt x="33" y="26"/>
                  </a:lnTo>
                  <a:lnTo>
                    <a:pt x="32" y="24"/>
                  </a:lnTo>
                  <a:lnTo>
                    <a:pt x="29" y="19"/>
                  </a:lnTo>
                  <a:lnTo>
                    <a:pt x="25" y="14"/>
                  </a:lnTo>
                  <a:lnTo>
                    <a:pt x="20" y="10"/>
                  </a:lnTo>
                  <a:lnTo>
                    <a:pt x="15" y="7"/>
                  </a:lnTo>
                  <a:lnTo>
                    <a:pt x="13" y="7"/>
                  </a:lnTo>
                  <a:lnTo>
                    <a:pt x="10" y="6"/>
                  </a:lnTo>
                  <a:lnTo>
                    <a:pt x="6" y="6"/>
                  </a:lnTo>
                  <a:lnTo>
                    <a:pt x="0" y="5"/>
                  </a:lnTo>
                  <a:lnTo>
                    <a:pt x="7" y="2"/>
                  </a:lnTo>
                  <a:lnTo>
                    <a:pt x="13" y="0"/>
                  </a:lnTo>
                  <a:lnTo>
                    <a:pt x="20" y="0"/>
                  </a:lnTo>
                  <a:lnTo>
                    <a:pt x="26" y="0"/>
                  </a:lnTo>
                  <a:lnTo>
                    <a:pt x="32" y="0"/>
                  </a:lnTo>
                  <a:lnTo>
                    <a:pt x="37" y="1"/>
                  </a:lnTo>
                  <a:lnTo>
                    <a:pt x="41" y="1"/>
                  </a:lnTo>
                  <a:lnTo>
                    <a:pt x="43" y="2"/>
                  </a:lnTo>
                  <a:close/>
                </a:path>
              </a:pathLst>
            </a:custGeom>
            <a:solidFill>
              <a:srgbClr val="C0C0C0"/>
            </a:solidFill>
            <a:ln w="9525">
              <a:noFill/>
              <a:round/>
              <a:headEnd/>
              <a:tailEnd/>
            </a:ln>
          </p:spPr>
          <p:txBody>
            <a:bodyPr/>
            <a:lstStyle/>
            <a:p>
              <a:pPr rtl="0"/>
              <a:endParaRPr lang="en-US" sz="3800"/>
            </a:p>
          </p:txBody>
        </p:sp>
        <p:sp>
          <p:nvSpPr>
            <p:cNvPr id="41921" name="Freeform 961"/>
            <p:cNvSpPr>
              <a:spLocks/>
            </p:cNvSpPr>
            <p:nvPr/>
          </p:nvSpPr>
          <p:spPr bwMode="auto">
            <a:xfrm flipH="1">
              <a:off x="472" y="1105"/>
              <a:ext cx="56" cy="58"/>
            </a:xfrm>
            <a:custGeom>
              <a:avLst/>
              <a:gdLst>
                <a:gd name="T0" fmla="*/ 27 w 245"/>
                <a:gd name="T1" fmla="*/ 0 h 256"/>
                <a:gd name="T2" fmla="*/ 0 w 245"/>
                <a:gd name="T3" fmla="*/ 36 h 256"/>
                <a:gd name="T4" fmla="*/ 29 w 245"/>
                <a:gd name="T5" fmla="*/ 58 h 256"/>
                <a:gd name="T6" fmla="*/ 56 w 245"/>
                <a:gd name="T7" fmla="*/ 20 h 256"/>
                <a:gd name="T8" fmla="*/ 27 w 245"/>
                <a:gd name="T9" fmla="*/ 0 h 256"/>
                <a:gd name="T10" fmla="*/ 0 60000 65536"/>
                <a:gd name="T11" fmla="*/ 0 60000 65536"/>
                <a:gd name="T12" fmla="*/ 0 60000 65536"/>
                <a:gd name="T13" fmla="*/ 0 60000 65536"/>
                <a:gd name="T14" fmla="*/ 0 60000 65536"/>
                <a:gd name="T15" fmla="*/ 0 w 245"/>
                <a:gd name="T16" fmla="*/ 0 h 256"/>
                <a:gd name="T17" fmla="*/ 245 w 245"/>
                <a:gd name="T18" fmla="*/ 256 h 256"/>
              </a:gdLst>
              <a:ahLst/>
              <a:cxnLst>
                <a:cxn ang="T10">
                  <a:pos x="T0" y="T1"/>
                </a:cxn>
                <a:cxn ang="T11">
                  <a:pos x="T2" y="T3"/>
                </a:cxn>
                <a:cxn ang="T12">
                  <a:pos x="T4" y="T5"/>
                </a:cxn>
                <a:cxn ang="T13">
                  <a:pos x="T6" y="T7"/>
                </a:cxn>
                <a:cxn ang="T14">
                  <a:pos x="T8" y="T9"/>
                </a:cxn>
              </a:cxnLst>
              <a:rect l="T15" t="T16" r="T17" b="T18"/>
              <a:pathLst>
                <a:path w="245" h="256">
                  <a:moveTo>
                    <a:pt x="117" y="0"/>
                  </a:moveTo>
                  <a:lnTo>
                    <a:pt x="0" y="157"/>
                  </a:lnTo>
                  <a:lnTo>
                    <a:pt x="128" y="256"/>
                  </a:lnTo>
                  <a:lnTo>
                    <a:pt x="245" y="89"/>
                  </a:lnTo>
                  <a:lnTo>
                    <a:pt x="117" y="0"/>
                  </a:lnTo>
                  <a:close/>
                </a:path>
              </a:pathLst>
            </a:custGeom>
            <a:solidFill>
              <a:srgbClr val="C0C0C0"/>
            </a:solidFill>
            <a:ln w="9525">
              <a:noFill/>
              <a:round/>
              <a:headEnd/>
              <a:tailEnd/>
            </a:ln>
          </p:spPr>
          <p:txBody>
            <a:bodyPr/>
            <a:lstStyle/>
            <a:p>
              <a:pPr rtl="0"/>
              <a:endParaRPr lang="en-US" sz="3800"/>
            </a:p>
          </p:txBody>
        </p:sp>
        <p:sp>
          <p:nvSpPr>
            <p:cNvPr id="41922" name="Freeform 962"/>
            <p:cNvSpPr>
              <a:spLocks/>
            </p:cNvSpPr>
            <p:nvPr/>
          </p:nvSpPr>
          <p:spPr bwMode="auto">
            <a:xfrm flipH="1">
              <a:off x="468" y="1101"/>
              <a:ext cx="63" cy="66"/>
            </a:xfrm>
            <a:custGeom>
              <a:avLst/>
              <a:gdLst>
                <a:gd name="T0" fmla="*/ 62 w 277"/>
                <a:gd name="T1" fmla="*/ 21 h 287"/>
                <a:gd name="T2" fmla="*/ 60 w 277"/>
                <a:gd name="T3" fmla="*/ 20 h 287"/>
                <a:gd name="T4" fmla="*/ 59 w 277"/>
                <a:gd name="T5" fmla="*/ 20 h 287"/>
                <a:gd name="T6" fmla="*/ 58 w 277"/>
                <a:gd name="T7" fmla="*/ 21 h 287"/>
                <a:gd name="T8" fmla="*/ 57 w 277"/>
                <a:gd name="T9" fmla="*/ 22 h 287"/>
                <a:gd name="T10" fmla="*/ 56 w 277"/>
                <a:gd name="T11" fmla="*/ 23 h 287"/>
                <a:gd name="T12" fmla="*/ 53 w 277"/>
                <a:gd name="T13" fmla="*/ 26 h 287"/>
                <a:gd name="T14" fmla="*/ 50 w 277"/>
                <a:gd name="T15" fmla="*/ 32 h 287"/>
                <a:gd name="T16" fmla="*/ 45 w 277"/>
                <a:gd name="T17" fmla="*/ 37 h 287"/>
                <a:gd name="T18" fmla="*/ 41 w 277"/>
                <a:gd name="T19" fmla="*/ 44 h 287"/>
                <a:gd name="T20" fmla="*/ 37 w 277"/>
                <a:gd name="T21" fmla="*/ 49 h 287"/>
                <a:gd name="T22" fmla="*/ 34 w 277"/>
                <a:gd name="T23" fmla="*/ 54 h 287"/>
                <a:gd name="T24" fmla="*/ 32 w 277"/>
                <a:gd name="T25" fmla="*/ 57 h 287"/>
                <a:gd name="T26" fmla="*/ 30 w 277"/>
                <a:gd name="T27" fmla="*/ 56 h 287"/>
                <a:gd name="T28" fmla="*/ 27 w 277"/>
                <a:gd name="T29" fmla="*/ 53 h 287"/>
                <a:gd name="T30" fmla="*/ 24 w 277"/>
                <a:gd name="T31" fmla="*/ 51 h 287"/>
                <a:gd name="T32" fmla="*/ 20 w 277"/>
                <a:gd name="T33" fmla="*/ 48 h 287"/>
                <a:gd name="T34" fmla="*/ 17 w 277"/>
                <a:gd name="T35" fmla="*/ 45 h 287"/>
                <a:gd name="T36" fmla="*/ 14 w 277"/>
                <a:gd name="T37" fmla="*/ 43 h 287"/>
                <a:gd name="T38" fmla="*/ 11 w 277"/>
                <a:gd name="T39" fmla="*/ 41 h 287"/>
                <a:gd name="T40" fmla="*/ 9 w 277"/>
                <a:gd name="T41" fmla="*/ 39 h 287"/>
                <a:gd name="T42" fmla="*/ 11 w 277"/>
                <a:gd name="T43" fmla="*/ 36 h 287"/>
                <a:gd name="T44" fmla="*/ 14 w 277"/>
                <a:gd name="T45" fmla="*/ 32 h 287"/>
                <a:gd name="T46" fmla="*/ 18 w 277"/>
                <a:gd name="T47" fmla="*/ 26 h 287"/>
                <a:gd name="T48" fmla="*/ 23 w 277"/>
                <a:gd name="T49" fmla="*/ 20 h 287"/>
                <a:gd name="T50" fmla="*/ 27 w 277"/>
                <a:gd name="T51" fmla="*/ 15 h 287"/>
                <a:gd name="T52" fmla="*/ 30 w 277"/>
                <a:gd name="T53" fmla="*/ 10 h 287"/>
                <a:gd name="T54" fmla="*/ 33 w 277"/>
                <a:gd name="T55" fmla="*/ 7 h 287"/>
                <a:gd name="T56" fmla="*/ 33 w 277"/>
                <a:gd name="T57" fmla="*/ 6 h 287"/>
                <a:gd name="T58" fmla="*/ 34 w 277"/>
                <a:gd name="T59" fmla="*/ 5 h 287"/>
                <a:gd name="T60" fmla="*/ 34 w 277"/>
                <a:gd name="T61" fmla="*/ 5 h 287"/>
                <a:gd name="T62" fmla="*/ 34 w 277"/>
                <a:gd name="T63" fmla="*/ 4 h 287"/>
                <a:gd name="T64" fmla="*/ 34 w 277"/>
                <a:gd name="T65" fmla="*/ 4 h 287"/>
                <a:gd name="T66" fmla="*/ 34 w 277"/>
                <a:gd name="T67" fmla="*/ 3 h 287"/>
                <a:gd name="T68" fmla="*/ 34 w 277"/>
                <a:gd name="T69" fmla="*/ 2 h 287"/>
                <a:gd name="T70" fmla="*/ 33 w 277"/>
                <a:gd name="T71" fmla="*/ 1 h 287"/>
                <a:gd name="T72" fmla="*/ 33 w 277"/>
                <a:gd name="T73" fmla="*/ 0 h 287"/>
                <a:gd name="T74" fmla="*/ 31 w 277"/>
                <a:gd name="T75" fmla="*/ 0 h 287"/>
                <a:gd name="T76" fmla="*/ 30 w 277"/>
                <a:gd name="T77" fmla="*/ 0 h 287"/>
                <a:gd name="T78" fmla="*/ 29 w 277"/>
                <a:gd name="T79" fmla="*/ 0 h 287"/>
                <a:gd name="T80" fmla="*/ 28 w 277"/>
                <a:gd name="T81" fmla="*/ 1 h 287"/>
                <a:gd name="T82" fmla="*/ 1 w 277"/>
                <a:gd name="T83" fmla="*/ 38 h 287"/>
                <a:gd name="T84" fmla="*/ 0 w 277"/>
                <a:gd name="T85" fmla="*/ 39 h 287"/>
                <a:gd name="T86" fmla="*/ 0 w 277"/>
                <a:gd name="T87" fmla="*/ 40 h 287"/>
                <a:gd name="T88" fmla="*/ 0 w 277"/>
                <a:gd name="T89" fmla="*/ 41 h 287"/>
                <a:gd name="T90" fmla="*/ 2 w 277"/>
                <a:gd name="T91" fmla="*/ 43 h 287"/>
                <a:gd name="T92" fmla="*/ 30 w 277"/>
                <a:gd name="T93" fmla="*/ 66 h 287"/>
                <a:gd name="T94" fmla="*/ 31 w 277"/>
                <a:gd name="T95" fmla="*/ 66 h 287"/>
                <a:gd name="T96" fmla="*/ 32 w 277"/>
                <a:gd name="T97" fmla="*/ 66 h 287"/>
                <a:gd name="T98" fmla="*/ 33 w 277"/>
                <a:gd name="T99" fmla="*/ 66 h 287"/>
                <a:gd name="T100" fmla="*/ 33 w 277"/>
                <a:gd name="T101" fmla="*/ 66 h 287"/>
                <a:gd name="T102" fmla="*/ 34 w 277"/>
                <a:gd name="T103" fmla="*/ 66 h 287"/>
                <a:gd name="T104" fmla="*/ 35 w 277"/>
                <a:gd name="T105" fmla="*/ 66 h 287"/>
                <a:gd name="T106" fmla="*/ 35 w 277"/>
                <a:gd name="T107" fmla="*/ 65 h 287"/>
                <a:gd name="T108" fmla="*/ 36 w 277"/>
                <a:gd name="T109" fmla="*/ 65 h 287"/>
                <a:gd name="T110" fmla="*/ 63 w 277"/>
                <a:gd name="T111" fmla="*/ 26 h 287"/>
                <a:gd name="T112" fmla="*/ 63 w 277"/>
                <a:gd name="T113" fmla="*/ 25 h 287"/>
                <a:gd name="T114" fmla="*/ 63 w 277"/>
                <a:gd name="T115" fmla="*/ 23 h 287"/>
                <a:gd name="T116" fmla="*/ 63 w 277"/>
                <a:gd name="T117" fmla="*/ 22 h 287"/>
                <a:gd name="T118" fmla="*/ 62 w 277"/>
                <a:gd name="T119" fmla="*/ 21 h 28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77"/>
                <a:gd name="T181" fmla="*/ 0 h 287"/>
                <a:gd name="T182" fmla="*/ 277 w 277"/>
                <a:gd name="T183" fmla="*/ 287 h 28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77" h="287">
                  <a:moveTo>
                    <a:pt x="272" y="91"/>
                  </a:moveTo>
                  <a:lnTo>
                    <a:pt x="265" y="88"/>
                  </a:lnTo>
                  <a:lnTo>
                    <a:pt x="259" y="88"/>
                  </a:lnTo>
                  <a:lnTo>
                    <a:pt x="254" y="91"/>
                  </a:lnTo>
                  <a:lnTo>
                    <a:pt x="249" y="95"/>
                  </a:lnTo>
                  <a:lnTo>
                    <a:pt x="245" y="100"/>
                  </a:lnTo>
                  <a:lnTo>
                    <a:pt x="234" y="115"/>
                  </a:lnTo>
                  <a:lnTo>
                    <a:pt x="219" y="137"/>
                  </a:lnTo>
                  <a:lnTo>
                    <a:pt x="200" y="162"/>
                  </a:lnTo>
                  <a:lnTo>
                    <a:pt x="182" y="190"/>
                  </a:lnTo>
                  <a:lnTo>
                    <a:pt x="164" y="214"/>
                  </a:lnTo>
                  <a:lnTo>
                    <a:pt x="150" y="235"/>
                  </a:lnTo>
                  <a:lnTo>
                    <a:pt x="141" y="248"/>
                  </a:lnTo>
                  <a:lnTo>
                    <a:pt x="132" y="242"/>
                  </a:lnTo>
                  <a:lnTo>
                    <a:pt x="119" y="232"/>
                  </a:lnTo>
                  <a:lnTo>
                    <a:pt x="104" y="221"/>
                  </a:lnTo>
                  <a:lnTo>
                    <a:pt x="90" y="209"/>
                  </a:lnTo>
                  <a:lnTo>
                    <a:pt x="74" y="197"/>
                  </a:lnTo>
                  <a:lnTo>
                    <a:pt x="60" y="186"/>
                  </a:lnTo>
                  <a:lnTo>
                    <a:pt x="48" y="177"/>
                  </a:lnTo>
                  <a:lnTo>
                    <a:pt x="39" y="170"/>
                  </a:lnTo>
                  <a:lnTo>
                    <a:pt x="48" y="157"/>
                  </a:lnTo>
                  <a:lnTo>
                    <a:pt x="63" y="137"/>
                  </a:lnTo>
                  <a:lnTo>
                    <a:pt x="81" y="114"/>
                  </a:lnTo>
                  <a:lnTo>
                    <a:pt x="99" y="89"/>
                  </a:lnTo>
                  <a:lnTo>
                    <a:pt x="117" y="66"/>
                  </a:lnTo>
                  <a:lnTo>
                    <a:pt x="133" y="45"/>
                  </a:lnTo>
                  <a:lnTo>
                    <a:pt x="143" y="31"/>
                  </a:lnTo>
                  <a:lnTo>
                    <a:pt x="147" y="26"/>
                  </a:lnTo>
                  <a:lnTo>
                    <a:pt x="148" y="23"/>
                  </a:lnTo>
                  <a:lnTo>
                    <a:pt x="150" y="20"/>
                  </a:lnTo>
                  <a:lnTo>
                    <a:pt x="151" y="19"/>
                  </a:lnTo>
                  <a:lnTo>
                    <a:pt x="151" y="16"/>
                  </a:lnTo>
                  <a:lnTo>
                    <a:pt x="151" y="13"/>
                  </a:lnTo>
                  <a:lnTo>
                    <a:pt x="150" y="9"/>
                  </a:lnTo>
                  <a:lnTo>
                    <a:pt x="147" y="5"/>
                  </a:lnTo>
                  <a:lnTo>
                    <a:pt x="145" y="2"/>
                  </a:lnTo>
                  <a:lnTo>
                    <a:pt x="138" y="0"/>
                  </a:lnTo>
                  <a:lnTo>
                    <a:pt x="132" y="0"/>
                  </a:lnTo>
                  <a:lnTo>
                    <a:pt x="126" y="2"/>
                  </a:lnTo>
                  <a:lnTo>
                    <a:pt x="121" y="6"/>
                  </a:lnTo>
                  <a:lnTo>
                    <a:pt x="3" y="164"/>
                  </a:lnTo>
                  <a:lnTo>
                    <a:pt x="0" y="169"/>
                  </a:lnTo>
                  <a:lnTo>
                    <a:pt x="0" y="175"/>
                  </a:lnTo>
                  <a:lnTo>
                    <a:pt x="2" y="180"/>
                  </a:lnTo>
                  <a:lnTo>
                    <a:pt x="7" y="186"/>
                  </a:lnTo>
                  <a:lnTo>
                    <a:pt x="134" y="285"/>
                  </a:lnTo>
                  <a:lnTo>
                    <a:pt x="137" y="286"/>
                  </a:lnTo>
                  <a:lnTo>
                    <a:pt x="141" y="287"/>
                  </a:lnTo>
                  <a:lnTo>
                    <a:pt x="143" y="287"/>
                  </a:lnTo>
                  <a:lnTo>
                    <a:pt x="147" y="287"/>
                  </a:lnTo>
                  <a:lnTo>
                    <a:pt x="150" y="287"/>
                  </a:lnTo>
                  <a:lnTo>
                    <a:pt x="152" y="286"/>
                  </a:lnTo>
                  <a:lnTo>
                    <a:pt x="155" y="283"/>
                  </a:lnTo>
                  <a:lnTo>
                    <a:pt x="158" y="281"/>
                  </a:lnTo>
                  <a:lnTo>
                    <a:pt x="275" y="114"/>
                  </a:lnTo>
                  <a:lnTo>
                    <a:pt x="277" y="108"/>
                  </a:lnTo>
                  <a:lnTo>
                    <a:pt x="277" y="101"/>
                  </a:lnTo>
                  <a:lnTo>
                    <a:pt x="276" y="96"/>
                  </a:lnTo>
                  <a:lnTo>
                    <a:pt x="272" y="91"/>
                  </a:lnTo>
                  <a:close/>
                </a:path>
              </a:pathLst>
            </a:custGeom>
            <a:solidFill>
              <a:srgbClr val="000000"/>
            </a:solidFill>
            <a:ln w="9525">
              <a:noFill/>
              <a:round/>
              <a:headEnd/>
              <a:tailEnd/>
            </a:ln>
          </p:spPr>
          <p:txBody>
            <a:bodyPr/>
            <a:lstStyle/>
            <a:p>
              <a:pPr rtl="0"/>
              <a:endParaRPr lang="en-US" sz="3800"/>
            </a:p>
          </p:txBody>
        </p:sp>
        <p:sp>
          <p:nvSpPr>
            <p:cNvPr id="41923" name="Freeform 963"/>
            <p:cNvSpPr>
              <a:spLocks/>
            </p:cNvSpPr>
            <p:nvPr/>
          </p:nvSpPr>
          <p:spPr bwMode="auto">
            <a:xfrm flipH="1">
              <a:off x="442" y="974"/>
              <a:ext cx="199" cy="140"/>
            </a:xfrm>
            <a:custGeom>
              <a:avLst/>
              <a:gdLst>
                <a:gd name="T0" fmla="*/ 172 w 867"/>
                <a:gd name="T1" fmla="*/ 3 h 610"/>
                <a:gd name="T2" fmla="*/ 165 w 867"/>
                <a:gd name="T3" fmla="*/ 7 h 610"/>
                <a:gd name="T4" fmla="*/ 155 w 867"/>
                <a:gd name="T5" fmla="*/ 12 h 610"/>
                <a:gd name="T6" fmla="*/ 147 w 867"/>
                <a:gd name="T7" fmla="*/ 16 h 610"/>
                <a:gd name="T8" fmla="*/ 145 w 867"/>
                <a:gd name="T9" fmla="*/ 18 h 610"/>
                <a:gd name="T10" fmla="*/ 144 w 867"/>
                <a:gd name="T11" fmla="*/ 19 h 610"/>
                <a:gd name="T12" fmla="*/ 144 w 867"/>
                <a:gd name="T13" fmla="*/ 23 h 610"/>
                <a:gd name="T14" fmla="*/ 144 w 867"/>
                <a:gd name="T15" fmla="*/ 33 h 610"/>
                <a:gd name="T16" fmla="*/ 143 w 867"/>
                <a:gd name="T17" fmla="*/ 38 h 610"/>
                <a:gd name="T18" fmla="*/ 139 w 867"/>
                <a:gd name="T19" fmla="*/ 41 h 610"/>
                <a:gd name="T20" fmla="*/ 136 w 867"/>
                <a:gd name="T21" fmla="*/ 40 h 610"/>
                <a:gd name="T22" fmla="*/ 133 w 867"/>
                <a:gd name="T23" fmla="*/ 33 h 610"/>
                <a:gd name="T24" fmla="*/ 130 w 867"/>
                <a:gd name="T25" fmla="*/ 26 h 610"/>
                <a:gd name="T26" fmla="*/ 128 w 867"/>
                <a:gd name="T27" fmla="*/ 22 h 610"/>
                <a:gd name="T28" fmla="*/ 127 w 867"/>
                <a:gd name="T29" fmla="*/ 21 h 610"/>
                <a:gd name="T30" fmla="*/ 125 w 867"/>
                <a:gd name="T31" fmla="*/ 19 h 610"/>
                <a:gd name="T32" fmla="*/ 98 w 867"/>
                <a:gd name="T33" fmla="*/ 14 h 610"/>
                <a:gd name="T34" fmla="*/ 98 w 867"/>
                <a:gd name="T35" fmla="*/ 14 h 610"/>
                <a:gd name="T36" fmla="*/ 97 w 867"/>
                <a:gd name="T37" fmla="*/ 14 h 610"/>
                <a:gd name="T38" fmla="*/ 86 w 867"/>
                <a:gd name="T39" fmla="*/ 16 h 610"/>
                <a:gd name="T40" fmla="*/ 73 w 867"/>
                <a:gd name="T41" fmla="*/ 20 h 610"/>
                <a:gd name="T42" fmla="*/ 61 w 867"/>
                <a:gd name="T43" fmla="*/ 26 h 610"/>
                <a:gd name="T44" fmla="*/ 49 w 867"/>
                <a:gd name="T45" fmla="*/ 32 h 610"/>
                <a:gd name="T46" fmla="*/ 38 w 867"/>
                <a:gd name="T47" fmla="*/ 38 h 610"/>
                <a:gd name="T48" fmla="*/ 29 w 867"/>
                <a:gd name="T49" fmla="*/ 44 h 610"/>
                <a:gd name="T50" fmla="*/ 23 w 867"/>
                <a:gd name="T51" fmla="*/ 48 h 610"/>
                <a:gd name="T52" fmla="*/ 20 w 867"/>
                <a:gd name="T53" fmla="*/ 50 h 610"/>
                <a:gd name="T54" fmla="*/ 21 w 867"/>
                <a:gd name="T55" fmla="*/ 50 h 610"/>
                <a:gd name="T56" fmla="*/ 21 w 867"/>
                <a:gd name="T57" fmla="*/ 50 h 610"/>
                <a:gd name="T58" fmla="*/ 12 w 867"/>
                <a:gd name="T59" fmla="*/ 56 h 610"/>
                <a:gd name="T60" fmla="*/ 6 w 867"/>
                <a:gd name="T61" fmla="*/ 64 h 610"/>
                <a:gd name="T62" fmla="*/ 2 w 867"/>
                <a:gd name="T63" fmla="*/ 72 h 610"/>
                <a:gd name="T64" fmla="*/ 0 w 867"/>
                <a:gd name="T65" fmla="*/ 76 h 610"/>
                <a:gd name="T66" fmla="*/ 0 w 867"/>
                <a:gd name="T67" fmla="*/ 78 h 610"/>
                <a:gd name="T68" fmla="*/ 1 w 867"/>
                <a:gd name="T69" fmla="*/ 80 h 610"/>
                <a:gd name="T70" fmla="*/ 45 w 867"/>
                <a:gd name="T71" fmla="*/ 139 h 610"/>
                <a:gd name="T72" fmla="*/ 48 w 867"/>
                <a:gd name="T73" fmla="*/ 140 h 610"/>
                <a:gd name="T74" fmla="*/ 50 w 867"/>
                <a:gd name="T75" fmla="*/ 139 h 610"/>
                <a:gd name="T76" fmla="*/ 59 w 867"/>
                <a:gd name="T77" fmla="*/ 137 h 610"/>
                <a:gd name="T78" fmla="*/ 72 w 867"/>
                <a:gd name="T79" fmla="*/ 131 h 610"/>
                <a:gd name="T80" fmla="*/ 89 w 867"/>
                <a:gd name="T81" fmla="*/ 123 h 610"/>
                <a:gd name="T82" fmla="*/ 108 w 867"/>
                <a:gd name="T83" fmla="*/ 111 h 610"/>
                <a:gd name="T84" fmla="*/ 127 w 867"/>
                <a:gd name="T85" fmla="*/ 97 h 610"/>
                <a:gd name="T86" fmla="*/ 145 w 867"/>
                <a:gd name="T87" fmla="*/ 79 h 610"/>
                <a:gd name="T88" fmla="*/ 160 w 867"/>
                <a:gd name="T89" fmla="*/ 58 h 610"/>
                <a:gd name="T90" fmla="*/ 167 w 867"/>
                <a:gd name="T91" fmla="*/ 45 h 610"/>
                <a:gd name="T92" fmla="*/ 173 w 867"/>
                <a:gd name="T93" fmla="*/ 41 h 610"/>
                <a:gd name="T94" fmla="*/ 181 w 867"/>
                <a:gd name="T95" fmla="*/ 36 h 610"/>
                <a:gd name="T96" fmla="*/ 187 w 867"/>
                <a:gd name="T97" fmla="*/ 33 h 610"/>
                <a:gd name="T98" fmla="*/ 190 w 867"/>
                <a:gd name="T99" fmla="*/ 31 h 610"/>
                <a:gd name="T100" fmla="*/ 193 w 867"/>
                <a:gd name="T101" fmla="*/ 27 h 610"/>
                <a:gd name="T102" fmla="*/ 197 w 867"/>
                <a:gd name="T103" fmla="*/ 23 h 610"/>
                <a:gd name="T104" fmla="*/ 199 w 867"/>
                <a:gd name="T105" fmla="*/ 18 h 610"/>
                <a:gd name="T106" fmla="*/ 199 w 867"/>
                <a:gd name="T107" fmla="*/ 13 h 610"/>
                <a:gd name="T108" fmla="*/ 198 w 867"/>
                <a:gd name="T109" fmla="*/ 10 h 610"/>
                <a:gd name="T110" fmla="*/ 196 w 867"/>
                <a:gd name="T111" fmla="*/ 6 h 610"/>
                <a:gd name="T112" fmla="*/ 192 w 867"/>
                <a:gd name="T113" fmla="*/ 3 h 610"/>
                <a:gd name="T114" fmla="*/ 186 w 867"/>
                <a:gd name="T115" fmla="*/ 0 h 610"/>
                <a:gd name="T116" fmla="*/ 178 w 867"/>
                <a:gd name="T117" fmla="*/ 0 h 61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67"/>
                <a:gd name="T178" fmla="*/ 0 h 610"/>
                <a:gd name="T179" fmla="*/ 867 w 867"/>
                <a:gd name="T180" fmla="*/ 610 h 61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67" h="610">
                  <a:moveTo>
                    <a:pt x="755" y="9"/>
                  </a:moveTo>
                  <a:lnTo>
                    <a:pt x="750" y="11"/>
                  </a:lnTo>
                  <a:lnTo>
                    <a:pt x="736" y="19"/>
                  </a:lnTo>
                  <a:lnTo>
                    <a:pt x="717" y="30"/>
                  </a:lnTo>
                  <a:lnTo>
                    <a:pt x="695" y="41"/>
                  </a:lnTo>
                  <a:lnTo>
                    <a:pt x="675" y="53"/>
                  </a:lnTo>
                  <a:lnTo>
                    <a:pt x="655" y="62"/>
                  </a:lnTo>
                  <a:lnTo>
                    <a:pt x="642" y="70"/>
                  </a:lnTo>
                  <a:lnTo>
                    <a:pt x="637" y="73"/>
                  </a:lnTo>
                  <a:lnTo>
                    <a:pt x="633" y="77"/>
                  </a:lnTo>
                  <a:lnTo>
                    <a:pt x="629" y="80"/>
                  </a:lnTo>
                  <a:lnTo>
                    <a:pt x="628" y="84"/>
                  </a:lnTo>
                  <a:lnTo>
                    <a:pt x="626" y="90"/>
                  </a:lnTo>
                  <a:lnTo>
                    <a:pt x="626" y="99"/>
                  </a:lnTo>
                  <a:lnTo>
                    <a:pt x="628" y="119"/>
                  </a:lnTo>
                  <a:lnTo>
                    <a:pt x="628" y="143"/>
                  </a:lnTo>
                  <a:lnTo>
                    <a:pt x="628" y="160"/>
                  </a:lnTo>
                  <a:lnTo>
                    <a:pt x="623" y="165"/>
                  </a:lnTo>
                  <a:lnTo>
                    <a:pt x="615" y="170"/>
                  </a:lnTo>
                  <a:lnTo>
                    <a:pt x="607" y="178"/>
                  </a:lnTo>
                  <a:lnTo>
                    <a:pt x="598" y="186"/>
                  </a:lnTo>
                  <a:lnTo>
                    <a:pt x="591" y="173"/>
                  </a:lnTo>
                  <a:lnTo>
                    <a:pt x="585" y="159"/>
                  </a:lnTo>
                  <a:lnTo>
                    <a:pt x="578" y="143"/>
                  </a:lnTo>
                  <a:lnTo>
                    <a:pt x="571" y="129"/>
                  </a:lnTo>
                  <a:lnTo>
                    <a:pt x="565" y="114"/>
                  </a:lnTo>
                  <a:lnTo>
                    <a:pt x="560" y="104"/>
                  </a:lnTo>
                  <a:lnTo>
                    <a:pt x="556" y="96"/>
                  </a:lnTo>
                  <a:lnTo>
                    <a:pt x="555" y="93"/>
                  </a:lnTo>
                  <a:lnTo>
                    <a:pt x="552" y="90"/>
                  </a:lnTo>
                  <a:lnTo>
                    <a:pt x="550" y="87"/>
                  </a:lnTo>
                  <a:lnTo>
                    <a:pt x="546" y="84"/>
                  </a:lnTo>
                  <a:lnTo>
                    <a:pt x="541" y="83"/>
                  </a:lnTo>
                  <a:lnTo>
                    <a:pt x="426" y="62"/>
                  </a:lnTo>
                  <a:lnTo>
                    <a:pt x="425" y="62"/>
                  </a:lnTo>
                  <a:lnTo>
                    <a:pt x="424" y="62"/>
                  </a:lnTo>
                  <a:lnTo>
                    <a:pt x="422" y="62"/>
                  </a:lnTo>
                  <a:lnTo>
                    <a:pt x="398" y="65"/>
                  </a:lnTo>
                  <a:lnTo>
                    <a:pt x="373" y="70"/>
                  </a:lnTo>
                  <a:lnTo>
                    <a:pt x="346" y="78"/>
                  </a:lnTo>
                  <a:lnTo>
                    <a:pt x="318" y="87"/>
                  </a:lnTo>
                  <a:lnTo>
                    <a:pt x="291" y="99"/>
                  </a:lnTo>
                  <a:lnTo>
                    <a:pt x="264" y="112"/>
                  </a:lnTo>
                  <a:lnTo>
                    <a:pt x="238" y="125"/>
                  </a:lnTo>
                  <a:lnTo>
                    <a:pt x="212" y="139"/>
                  </a:lnTo>
                  <a:lnTo>
                    <a:pt x="187" y="153"/>
                  </a:lnTo>
                  <a:lnTo>
                    <a:pt x="165" y="166"/>
                  </a:lnTo>
                  <a:lnTo>
                    <a:pt x="144" y="179"/>
                  </a:lnTo>
                  <a:lnTo>
                    <a:pt x="126" y="191"/>
                  </a:lnTo>
                  <a:lnTo>
                    <a:pt x="112" y="201"/>
                  </a:lnTo>
                  <a:lnTo>
                    <a:pt x="100" y="209"/>
                  </a:lnTo>
                  <a:lnTo>
                    <a:pt x="92" y="214"/>
                  </a:lnTo>
                  <a:lnTo>
                    <a:pt x="88" y="217"/>
                  </a:lnTo>
                  <a:lnTo>
                    <a:pt x="90" y="216"/>
                  </a:lnTo>
                  <a:lnTo>
                    <a:pt x="91" y="216"/>
                  </a:lnTo>
                  <a:lnTo>
                    <a:pt x="71" y="228"/>
                  </a:lnTo>
                  <a:lnTo>
                    <a:pt x="53" y="243"/>
                  </a:lnTo>
                  <a:lnTo>
                    <a:pt x="39" y="261"/>
                  </a:lnTo>
                  <a:lnTo>
                    <a:pt x="26" y="280"/>
                  </a:lnTo>
                  <a:lnTo>
                    <a:pt x="15" y="298"/>
                  </a:lnTo>
                  <a:lnTo>
                    <a:pt x="8" y="313"/>
                  </a:lnTo>
                  <a:lnTo>
                    <a:pt x="2" y="324"/>
                  </a:lnTo>
                  <a:lnTo>
                    <a:pt x="1" y="329"/>
                  </a:lnTo>
                  <a:lnTo>
                    <a:pt x="0" y="333"/>
                  </a:lnTo>
                  <a:lnTo>
                    <a:pt x="0" y="338"/>
                  </a:lnTo>
                  <a:lnTo>
                    <a:pt x="1" y="343"/>
                  </a:lnTo>
                  <a:lnTo>
                    <a:pt x="4" y="347"/>
                  </a:lnTo>
                  <a:lnTo>
                    <a:pt x="191" y="601"/>
                  </a:lnTo>
                  <a:lnTo>
                    <a:pt x="195" y="605"/>
                  </a:lnTo>
                  <a:lnTo>
                    <a:pt x="200" y="609"/>
                  </a:lnTo>
                  <a:lnTo>
                    <a:pt x="207" y="610"/>
                  </a:lnTo>
                  <a:lnTo>
                    <a:pt x="212" y="609"/>
                  </a:lnTo>
                  <a:lnTo>
                    <a:pt x="220" y="606"/>
                  </a:lnTo>
                  <a:lnTo>
                    <a:pt x="234" y="602"/>
                  </a:lnTo>
                  <a:lnTo>
                    <a:pt x="255" y="595"/>
                  </a:lnTo>
                  <a:lnTo>
                    <a:pt x="282" y="584"/>
                  </a:lnTo>
                  <a:lnTo>
                    <a:pt x="314" y="570"/>
                  </a:lnTo>
                  <a:lnTo>
                    <a:pt x="350" y="554"/>
                  </a:lnTo>
                  <a:lnTo>
                    <a:pt x="389" y="535"/>
                  </a:lnTo>
                  <a:lnTo>
                    <a:pt x="429" y="511"/>
                  </a:lnTo>
                  <a:lnTo>
                    <a:pt x="472" y="485"/>
                  </a:lnTo>
                  <a:lnTo>
                    <a:pt x="513" y="455"/>
                  </a:lnTo>
                  <a:lnTo>
                    <a:pt x="555" y="423"/>
                  </a:lnTo>
                  <a:lnTo>
                    <a:pt x="595" y="386"/>
                  </a:lnTo>
                  <a:lnTo>
                    <a:pt x="632" y="345"/>
                  </a:lnTo>
                  <a:lnTo>
                    <a:pt x="665" y="300"/>
                  </a:lnTo>
                  <a:lnTo>
                    <a:pt x="695" y="252"/>
                  </a:lnTo>
                  <a:lnTo>
                    <a:pt x="720" y="200"/>
                  </a:lnTo>
                  <a:lnTo>
                    <a:pt x="727" y="196"/>
                  </a:lnTo>
                  <a:lnTo>
                    <a:pt x="740" y="188"/>
                  </a:lnTo>
                  <a:lnTo>
                    <a:pt x="755" y="178"/>
                  </a:lnTo>
                  <a:lnTo>
                    <a:pt x="773" y="168"/>
                  </a:lnTo>
                  <a:lnTo>
                    <a:pt x="790" y="157"/>
                  </a:lnTo>
                  <a:lnTo>
                    <a:pt x="805" y="148"/>
                  </a:lnTo>
                  <a:lnTo>
                    <a:pt x="815" y="142"/>
                  </a:lnTo>
                  <a:lnTo>
                    <a:pt x="819" y="139"/>
                  </a:lnTo>
                  <a:lnTo>
                    <a:pt x="827" y="134"/>
                  </a:lnTo>
                  <a:lnTo>
                    <a:pt x="834" y="127"/>
                  </a:lnTo>
                  <a:lnTo>
                    <a:pt x="842" y="119"/>
                  </a:lnTo>
                  <a:lnTo>
                    <a:pt x="850" y="110"/>
                  </a:lnTo>
                  <a:lnTo>
                    <a:pt x="857" y="101"/>
                  </a:lnTo>
                  <a:lnTo>
                    <a:pt x="862" y="90"/>
                  </a:lnTo>
                  <a:lnTo>
                    <a:pt x="866" y="79"/>
                  </a:lnTo>
                  <a:lnTo>
                    <a:pt x="867" y="66"/>
                  </a:lnTo>
                  <a:lnTo>
                    <a:pt x="867" y="58"/>
                  </a:lnTo>
                  <a:lnTo>
                    <a:pt x="866" y="50"/>
                  </a:lnTo>
                  <a:lnTo>
                    <a:pt x="863" y="44"/>
                  </a:lnTo>
                  <a:lnTo>
                    <a:pt x="859" y="36"/>
                  </a:lnTo>
                  <a:lnTo>
                    <a:pt x="854" y="28"/>
                  </a:lnTo>
                  <a:lnTo>
                    <a:pt x="846" y="19"/>
                  </a:lnTo>
                  <a:lnTo>
                    <a:pt x="836" y="11"/>
                  </a:lnTo>
                  <a:lnTo>
                    <a:pt x="824" y="5"/>
                  </a:lnTo>
                  <a:lnTo>
                    <a:pt x="810" y="1"/>
                  </a:lnTo>
                  <a:lnTo>
                    <a:pt x="794" y="0"/>
                  </a:lnTo>
                  <a:lnTo>
                    <a:pt x="776" y="2"/>
                  </a:lnTo>
                  <a:lnTo>
                    <a:pt x="755" y="9"/>
                  </a:lnTo>
                  <a:close/>
                </a:path>
              </a:pathLst>
            </a:custGeom>
            <a:solidFill>
              <a:srgbClr val="000000"/>
            </a:solidFill>
            <a:ln w="9525">
              <a:noFill/>
              <a:round/>
              <a:headEnd/>
              <a:tailEnd/>
            </a:ln>
          </p:spPr>
          <p:txBody>
            <a:bodyPr/>
            <a:lstStyle/>
            <a:p>
              <a:pPr rtl="0"/>
              <a:endParaRPr lang="en-US" sz="3800"/>
            </a:p>
          </p:txBody>
        </p:sp>
        <p:sp>
          <p:nvSpPr>
            <p:cNvPr id="41924" name="Freeform 964"/>
            <p:cNvSpPr>
              <a:spLocks/>
            </p:cNvSpPr>
            <p:nvPr/>
          </p:nvSpPr>
          <p:spPr bwMode="auto">
            <a:xfrm flipH="1">
              <a:off x="452" y="983"/>
              <a:ext cx="179" cy="121"/>
            </a:xfrm>
            <a:custGeom>
              <a:avLst/>
              <a:gdLst>
                <a:gd name="T0" fmla="*/ 169 w 786"/>
                <a:gd name="T1" fmla="*/ 0 h 528"/>
                <a:gd name="T2" fmla="*/ 174 w 786"/>
                <a:gd name="T3" fmla="*/ 0 h 528"/>
                <a:gd name="T4" fmla="*/ 176 w 786"/>
                <a:gd name="T5" fmla="*/ 1 h 528"/>
                <a:gd name="T6" fmla="*/ 178 w 786"/>
                <a:gd name="T7" fmla="*/ 3 h 528"/>
                <a:gd name="T8" fmla="*/ 179 w 786"/>
                <a:gd name="T9" fmla="*/ 6 h 528"/>
                <a:gd name="T10" fmla="*/ 178 w 786"/>
                <a:gd name="T11" fmla="*/ 10 h 528"/>
                <a:gd name="T12" fmla="*/ 175 w 786"/>
                <a:gd name="T13" fmla="*/ 13 h 528"/>
                <a:gd name="T14" fmla="*/ 173 w 786"/>
                <a:gd name="T15" fmla="*/ 15 h 528"/>
                <a:gd name="T16" fmla="*/ 171 w 786"/>
                <a:gd name="T17" fmla="*/ 16 h 528"/>
                <a:gd name="T18" fmla="*/ 165 w 786"/>
                <a:gd name="T19" fmla="*/ 20 h 528"/>
                <a:gd name="T20" fmla="*/ 156 w 786"/>
                <a:gd name="T21" fmla="*/ 25 h 528"/>
                <a:gd name="T22" fmla="*/ 150 w 786"/>
                <a:gd name="T23" fmla="*/ 30 h 528"/>
                <a:gd name="T24" fmla="*/ 148 w 786"/>
                <a:gd name="T25" fmla="*/ 31 h 528"/>
                <a:gd name="T26" fmla="*/ 147 w 786"/>
                <a:gd name="T27" fmla="*/ 32 h 528"/>
                <a:gd name="T28" fmla="*/ 143 w 786"/>
                <a:gd name="T29" fmla="*/ 43 h 528"/>
                <a:gd name="T30" fmla="*/ 130 w 786"/>
                <a:gd name="T31" fmla="*/ 61 h 528"/>
                <a:gd name="T32" fmla="*/ 115 w 786"/>
                <a:gd name="T33" fmla="*/ 77 h 528"/>
                <a:gd name="T34" fmla="*/ 99 w 786"/>
                <a:gd name="T35" fmla="*/ 90 h 528"/>
                <a:gd name="T36" fmla="*/ 82 w 786"/>
                <a:gd name="T37" fmla="*/ 101 h 528"/>
                <a:gd name="T38" fmla="*/ 67 w 786"/>
                <a:gd name="T39" fmla="*/ 110 h 528"/>
                <a:gd name="T40" fmla="*/ 53 w 786"/>
                <a:gd name="T41" fmla="*/ 116 h 528"/>
                <a:gd name="T42" fmla="*/ 43 w 786"/>
                <a:gd name="T43" fmla="*/ 120 h 528"/>
                <a:gd name="T44" fmla="*/ 37 w 786"/>
                <a:gd name="T45" fmla="*/ 118 h 528"/>
                <a:gd name="T46" fmla="*/ 26 w 786"/>
                <a:gd name="T47" fmla="*/ 103 h 528"/>
                <a:gd name="T48" fmla="*/ 13 w 786"/>
                <a:gd name="T49" fmla="*/ 85 h 528"/>
                <a:gd name="T50" fmla="*/ 3 w 786"/>
                <a:gd name="T51" fmla="*/ 71 h 528"/>
                <a:gd name="T52" fmla="*/ 1 w 786"/>
                <a:gd name="T53" fmla="*/ 65 h 528"/>
                <a:gd name="T54" fmla="*/ 4 w 786"/>
                <a:gd name="T55" fmla="*/ 60 h 528"/>
                <a:gd name="T56" fmla="*/ 8 w 786"/>
                <a:gd name="T57" fmla="*/ 55 h 528"/>
                <a:gd name="T58" fmla="*/ 13 w 786"/>
                <a:gd name="T59" fmla="*/ 50 h 528"/>
                <a:gd name="T60" fmla="*/ 15 w 786"/>
                <a:gd name="T61" fmla="*/ 49 h 528"/>
                <a:gd name="T62" fmla="*/ 15 w 786"/>
                <a:gd name="T63" fmla="*/ 49 h 528"/>
                <a:gd name="T64" fmla="*/ 16 w 786"/>
                <a:gd name="T65" fmla="*/ 48 h 528"/>
                <a:gd name="T66" fmla="*/ 20 w 786"/>
                <a:gd name="T67" fmla="*/ 45 h 528"/>
                <a:gd name="T68" fmla="*/ 27 w 786"/>
                <a:gd name="T69" fmla="*/ 41 h 528"/>
                <a:gd name="T70" fmla="*/ 36 w 786"/>
                <a:gd name="T71" fmla="*/ 35 h 528"/>
                <a:gd name="T72" fmla="*/ 47 w 786"/>
                <a:gd name="T73" fmla="*/ 29 h 528"/>
                <a:gd name="T74" fmla="*/ 59 w 786"/>
                <a:gd name="T75" fmla="*/ 23 h 528"/>
                <a:gd name="T76" fmla="*/ 71 w 786"/>
                <a:gd name="T77" fmla="*/ 18 h 528"/>
                <a:gd name="T78" fmla="*/ 82 w 786"/>
                <a:gd name="T79" fmla="*/ 15 h 528"/>
                <a:gd name="T80" fmla="*/ 88 w 786"/>
                <a:gd name="T81" fmla="*/ 15 h 528"/>
                <a:gd name="T82" fmla="*/ 94 w 786"/>
                <a:gd name="T83" fmla="*/ 16 h 528"/>
                <a:gd name="T84" fmla="*/ 101 w 786"/>
                <a:gd name="T85" fmla="*/ 17 h 528"/>
                <a:gd name="T86" fmla="*/ 108 w 786"/>
                <a:gd name="T87" fmla="*/ 18 h 528"/>
                <a:gd name="T88" fmla="*/ 111 w 786"/>
                <a:gd name="T89" fmla="*/ 21 h 528"/>
                <a:gd name="T90" fmla="*/ 114 w 786"/>
                <a:gd name="T91" fmla="*/ 28 h 528"/>
                <a:gd name="T92" fmla="*/ 118 w 786"/>
                <a:gd name="T93" fmla="*/ 36 h 528"/>
                <a:gd name="T94" fmla="*/ 121 w 786"/>
                <a:gd name="T95" fmla="*/ 42 h 528"/>
                <a:gd name="T96" fmla="*/ 122 w 786"/>
                <a:gd name="T97" fmla="*/ 44 h 528"/>
                <a:gd name="T98" fmla="*/ 123 w 786"/>
                <a:gd name="T99" fmla="*/ 45 h 528"/>
                <a:gd name="T100" fmla="*/ 125 w 786"/>
                <a:gd name="T101" fmla="*/ 45 h 528"/>
                <a:gd name="T102" fmla="*/ 127 w 786"/>
                <a:gd name="T103" fmla="*/ 45 h 528"/>
                <a:gd name="T104" fmla="*/ 141 w 786"/>
                <a:gd name="T105" fmla="*/ 33 h 528"/>
                <a:gd name="T106" fmla="*/ 142 w 786"/>
                <a:gd name="T107" fmla="*/ 32 h 528"/>
                <a:gd name="T108" fmla="*/ 143 w 786"/>
                <a:gd name="T109" fmla="*/ 30 h 528"/>
                <a:gd name="T110" fmla="*/ 143 w 786"/>
                <a:gd name="T111" fmla="*/ 24 h 528"/>
                <a:gd name="T112" fmla="*/ 142 w 786"/>
                <a:gd name="T113" fmla="*/ 14 h 528"/>
                <a:gd name="T114" fmla="*/ 148 w 786"/>
                <a:gd name="T115" fmla="*/ 11 h 528"/>
                <a:gd name="T116" fmla="*/ 156 w 786"/>
                <a:gd name="T117" fmla="*/ 7 h 528"/>
                <a:gd name="T118" fmla="*/ 163 w 786"/>
                <a:gd name="T119" fmla="*/ 3 h 528"/>
                <a:gd name="T120" fmla="*/ 166 w 786"/>
                <a:gd name="T121" fmla="*/ 1 h 5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86"/>
                <a:gd name="T184" fmla="*/ 0 h 528"/>
                <a:gd name="T185" fmla="*/ 786 w 786"/>
                <a:gd name="T186" fmla="*/ 528 h 5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86" h="528">
                  <a:moveTo>
                    <a:pt x="731" y="5"/>
                  </a:moveTo>
                  <a:lnTo>
                    <a:pt x="743" y="1"/>
                  </a:lnTo>
                  <a:lnTo>
                    <a:pt x="754" y="0"/>
                  </a:lnTo>
                  <a:lnTo>
                    <a:pt x="762" y="1"/>
                  </a:lnTo>
                  <a:lnTo>
                    <a:pt x="770" y="4"/>
                  </a:lnTo>
                  <a:lnTo>
                    <a:pt x="775" y="6"/>
                  </a:lnTo>
                  <a:lnTo>
                    <a:pt x="779" y="10"/>
                  </a:lnTo>
                  <a:lnTo>
                    <a:pt x="782" y="14"/>
                  </a:lnTo>
                  <a:lnTo>
                    <a:pt x="783" y="17"/>
                  </a:lnTo>
                  <a:lnTo>
                    <a:pt x="786" y="26"/>
                  </a:lnTo>
                  <a:lnTo>
                    <a:pt x="786" y="35"/>
                  </a:lnTo>
                  <a:lnTo>
                    <a:pt x="782" y="44"/>
                  </a:lnTo>
                  <a:lnTo>
                    <a:pt x="775" y="52"/>
                  </a:lnTo>
                  <a:lnTo>
                    <a:pt x="769" y="58"/>
                  </a:lnTo>
                  <a:lnTo>
                    <a:pt x="764" y="64"/>
                  </a:lnTo>
                  <a:lnTo>
                    <a:pt x="758" y="66"/>
                  </a:lnTo>
                  <a:lnTo>
                    <a:pt x="757" y="67"/>
                  </a:lnTo>
                  <a:lnTo>
                    <a:pt x="753" y="70"/>
                  </a:lnTo>
                  <a:lnTo>
                    <a:pt x="741" y="78"/>
                  </a:lnTo>
                  <a:lnTo>
                    <a:pt x="725" y="88"/>
                  </a:lnTo>
                  <a:lnTo>
                    <a:pt x="705" y="99"/>
                  </a:lnTo>
                  <a:lnTo>
                    <a:pt x="686" y="110"/>
                  </a:lnTo>
                  <a:lnTo>
                    <a:pt x="670" y="121"/>
                  </a:lnTo>
                  <a:lnTo>
                    <a:pt x="657" y="129"/>
                  </a:lnTo>
                  <a:lnTo>
                    <a:pt x="653" y="131"/>
                  </a:lnTo>
                  <a:lnTo>
                    <a:pt x="650" y="134"/>
                  </a:lnTo>
                  <a:lnTo>
                    <a:pt x="648" y="135"/>
                  </a:lnTo>
                  <a:lnTo>
                    <a:pt x="647" y="138"/>
                  </a:lnTo>
                  <a:lnTo>
                    <a:pt x="645" y="140"/>
                  </a:lnTo>
                  <a:lnTo>
                    <a:pt x="626" y="186"/>
                  </a:lnTo>
                  <a:lnTo>
                    <a:pt x="601" y="228"/>
                  </a:lnTo>
                  <a:lnTo>
                    <a:pt x="572" y="267"/>
                  </a:lnTo>
                  <a:lnTo>
                    <a:pt x="541" y="303"/>
                  </a:lnTo>
                  <a:lnTo>
                    <a:pt x="507" y="336"/>
                  </a:lnTo>
                  <a:lnTo>
                    <a:pt x="472" y="367"/>
                  </a:lnTo>
                  <a:lnTo>
                    <a:pt x="436" y="394"/>
                  </a:lnTo>
                  <a:lnTo>
                    <a:pt x="398" y="419"/>
                  </a:lnTo>
                  <a:lnTo>
                    <a:pt x="362" y="441"/>
                  </a:lnTo>
                  <a:lnTo>
                    <a:pt x="327" y="462"/>
                  </a:lnTo>
                  <a:lnTo>
                    <a:pt x="293" y="479"/>
                  </a:lnTo>
                  <a:lnTo>
                    <a:pt x="262" y="493"/>
                  </a:lnTo>
                  <a:lnTo>
                    <a:pt x="233" y="506"/>
                  </a:lnTo>
                  <a:lnTo>
                    <a:pt x="208" y="515"/>
                  </a:lnTo>
                  <a:lnTo>
                    <a:pt x="189" y="523"/>
                  </a:lnTo>
                  <a:lnTo>
                    <a:pt x="173" y="528"/>
                  </a:lnTo>
                  <a:lnTo>
                    <a:pt x="162" y="513"/>
                  </a:lnTo>
                  <a:lnTo>
                    <a:pt x="142" y="485"/>
                  </a:lnTo>
                  <a:lnTo>
                    <a:pt x="115" y="449"/>
                  </a:lnTo>
                  <a:lnTo>
                    <a:pt x="86" y="410"/>
                  </a:lnTo>
                  <a:lnTo>
                    <a:pt x="56" y="369"/>
                  </a:lnTo>
                  <a:lnTo>
                    <a:pt x="30" y="334"/>
                  </a:lnTo>
                  <a:lnTo>
                    <a:pt x="11" y="308"/>
                  </a:lnTo>
                  <a:lnTo>
                    <a:pt x="0" y="294"/>
                  </a:lnTo>
                  <a:lnTo>
                    <a:pt x="6" y="285"/>
                  </a:lnTo>
                  <a:lnTo>
                    <a:pt x="11" y="273"/>
                  </a:lnTo>
                  <a:lnTo>
                    <a:pt x="19" y="261"/>
                  </a:lnTo>
                  <a:lnTo>
                    <a:pt x="26" y="250"/>
                  </a:lnTo>
                  <a:lnTo>
                    <a:pt x="36" y="238"/>
                  </a:lnTo>
                  <a:lnTo>
                    <a:pt x="45" y="228"/>
                  </a:lnTo>
                  <a:lnTo>
                    <a:pt x="55" y="218"/>
                  </a:lnTo>
                  <a:lnTo>
                    <a:pt x="67" y="212"/>
                  </a:lnTo>
                  <a:lnTo>
                    <a:pt x="68" y="212"/>
                  </a:lnTo>
                  <a:lnTo>
                    <a:pt x="68" y="211"/>
                  </a:lnTo>
                  <a:lnTo>
                    <a:pt x="71" y="209"/>
                  </a:lnTo>
                  <a:lnTo>
                    <a:pt x="77" y="204"/>
                  </a:lnTo>
                  <a:lnTo>
                    <a:pt x="89" y="196"/>
                  </a:lnTo>
                  <a:lnTo>
                    <a:pt x="102" y="187"/>
                  </a:lnTo>
                  <a:lnTo>
                    <a:pt x="119" y="177"/>
                  </a:lnTo>
                  <a:lnTo>
                    <a:pt x="138" y="165"/>
                  </a:lnTo>
                  <a:lnTo>
                    <a:pt x="160" y="152"/>
                  </a:lnTo>
                  <a:lnTo>
                    <a:pt x="184" y="138"/>
                  </a:lnTo>
                  <a:lnTo>
                    <a:pt x="207" y="125"/>
                  </a:lnTo>
                  <a:lnTo>
                    <a:pt x="233" y="112"/>
                  </a:lnTo>
                  <a:lnTo>
                    <a:pt x="259" y="99"/>
                  </a:lnTo>
                  <a:lnTo>
                    <a:pt x="285" y="88"/>
                  </a:lnTo>
                  <a:lnTo>
                    <a:pt x="311" y="78"/>
                  </a:lnTo>
                  <a:lnTo>
                    <a:pt x="336" y="71"/>
                  </a:lnTo>
                  <a:lnTo>
                    <a:pt x="359" y="66"/>
                  </a:lnTo>
                  <a:lnTo>
                    <a:pt x="381" y="64"/>
                  </a:lnTo>
                  <a:lnTo>
                    <a:pt x="387" y="64"/>
                  </a:lnTo>
                  <a:lnTo>
                    <a:pt x="397" y="66"/>
                  </a:lnTo>
                  <a:lnTo>
                    <a:pt x="411" y="69"/>
                  </a:lnTo>
                  <a:lnTo>
                    <a:pt x="427" y="71"/>
                  </a:lnTo>
                  <a:lnTo>
                    <a:pt x="444" y="74"/>
                  </a:lnTo>
                  <a:lnTo>
                    <a:pt x="461" y="77"/>
                  </a:lnTo>
                  <a:lnTo>
                    <a:pt x="474" y="79"/>
                  </a:lnTo>
                  <a:lnTo>
                    <a:pt x="483" y="80"/>
                  </a:lnTo>
                  <a:lnTo>
                    <a:pt x="487" y="90"/>
                  </a:lnTo>
                  <a:lnTo>
                    <a:pt x="493" y="104"/>
                  </a:lnTo>
                  <a:lnTo>
                    <a:pt x="502" y="121"/>
                  </a:lnTo>
                  <a:lnTo>
                    <a:pt x="510" y="139"/>
                  </a:lnTo>
                  <a:lnTo>
                    <a:pt x="519" y="157"/>
                  </a:lnTo>
                  <a:lnTo>
                    <a:pt x="526" y="172"/>
                  </a:lnTo>
                  <a:lnTo>
                    <a:pt x="531" y="182"/>
                  </a:lnTo>
                  <a:lnTo>
                    <a:pt x="532" y="186"/>
                  </a:lnTo>
                  <a:lnTo>
                    <a:pt x="535" y="190"/>
                  </a:lnTo>
                  <a:lnTo>
                    <a:pt x="537" y="194"/>
                  </a:lnTo>
                  <a:lnTo>
                    <a:pt x="541" y="196"/>
                  </a:lnTo>
                  <a:lnTo>
                    <a:pt x="546" y="198"/>
                  </a:lnTo>
                  <a:lnTo>
                    <a:pt x="550" y="198"/>
                  </a:lnTo>
                  <a:lnTo>
                    <a:pt x="556" y="198"/>
                  </a:lnTo>
                  <a:lnTo>
                    <a:pt x="559" y="196"/>
                  </a:lnTo>
                  <a:lnTo>
                    <a:pt x="563" y="194"/>
                  </a:lnTo>
                  <a:lnTo>
                    <a:pt x="619" y="146"/>
                  </a:lnTo>
                  <a:lnTo>
                    <a:pt x="622" y="143"/>
                  </a:lnTo>
                  <a:lnTo>
                    <a:pt x="624" y="139"/>
                  </a:lnTo>
                  <a:lnTo>
                    <a:pt x="626" y="135"/>
                  </a:lnTo>
                  <a:lnTo>
                    <a:pt x="626" y="130"/>
                  </a:lnTo>
                  <a:lnTo>
                    <a:pt x="626" y="122"/>
                  </a:lnTo>
                  <a:lnTo>
                    <a:pt x="626" y="103"/>
                  </a:lnTo>
                  <a:lnTo>
                    <a:pt x="624" y="80"/>
                  </a:lnTo>
                  <a:lnTo>
                    <a:pt x="624" y="62"/>
                  </a:lnTo>
                  <a:lnTo>
                    <a:pt x="635" y="57"/>
                  </a:lnTo>
                  <a:lnTo>
                    <a:pt x="649" y="49"/>
                  </a:lnTo>
                  <a:lnTo>
                    <a:pt x="666" y="40"/>
                  </a:lnTo>
                  <a:lnTo>
                    <a:pt x="684" y="30"/>
                  </a:lnTo>
                  <a:lnTo>
                    <a:pt x="702" y="21"/>
                  </a:lnTo>
                  <a:lnTo>
                    <a:pt x="717" y="13"/>
                  </a:lnTo>
                  <a:lnTo>
                    <a:pt x="727" y="8"/>
                  </a:lnTo>
                  <a:lnTo>
                    <a:pt x="731" y="5"/>
                  </a:lnTo>
                  <a:close/>
                </a:path>
              </a:pathLst>
            </a:custGeom>
            <a:solidFill>
              <a:srgbClr val="C0C0C0"/>
            </a:solidFill>
            <a:ln w="9525">
              <a:noFill/>
              <a:round/>
              <a:headEnd/>
              <a:tailEnd/>
            </a:ln>
          </p:spPr>
          <p:txBody>
            <a:bodyPr/>
            <a:lstStyle/>
            <a:p>
              <a:pPr rtl="0"/>
              <a:endParaRPr lang="en-US" sz="3800"/>
            </a:p>
          </p:txBody>
        </p:sp>
        <p:sp>
          <p:nvSpPr>
            <p:cNvPr id="41925" name="Freeform 965"/>
            <p:cNvSpPr>
              <a:spLocks/>
            </p:cNvSpPr>
            <p:nvPr/>
          </p:nvSpPr>
          <p:spPr bwMode="auto">
            <a:xfrm flipH="1">
              <a:off x="474" y="893"/>
              <a:ext cx="200" cy="167"/>
            </a:xfrm>
            <a:custGeom>
              <a:avLst/>
              <a:gdLst>
                <a:gd name="T0" fmla="*/ 196 w 872"/>
                <a:gd name="T1" fmla="*/ 91 h 726"/>
                <a:gd name="T2" fmla="*/ 199 w 872"/>
                <a:gd name="T3" fmla="*/ 82 h 726"/>
                <a:gd name="T4" fmla="*/ 197 w 872"/>
                <a:gd name="T5" fmla="*/ 66 h 726"/>
                <a:gd name="T6" fmla="*/ 193 w 872"/>
                <a:gd name="T7" fmla="*/ 41 h 726"/>
                <a:gd name="T8" fmla="*/ 192 w 872"/>
                <a:gd name="T9" fmla="*/ 41 h 726"/>
                <a:gd name="T10" fmla="*/ 186 w 872"/>
                <a:gd name="T11" fmla="*/ 50 h 726"/>
                <a:gd name="T12" fmla="*/ 181 w 872"/>
                <a:gd name="T13" fmla="*/ 62 h 726"/>
                <a:gd name="T14" fmla="*/ 179 w 872"/>
                <a:gd name="T15" fmla="*/ 49 h 726"/>
                <a:gd name="T16" fmla="*/ 179 w 872"/>
                <a:gd name="T17" fmla="*/ 32 h 726"/>
                <a:gd name="T18" fmla="*/ 175 w 872"/>
                <a:gd name="T19" fmla="*/ 20 h 726"/>
                <a:gd name="T20" fmla="*/ 172 w 872"/>
                <a:gd name="T21" fmla="*/ 14 h 726"/>
                <a:gd name="T22" fmla="*/ 172 w 872"/>
                <a:gd name="T23" fmla="*/ 20 h 726"/>
                <a:gd name="T24" fmla="*/ 167 w 872"/>
                <a:gd name="T25" fmla="*/ 31 h 726"/>
                <a:gd name="T26" fmla="*/ 156 w 872"/>
                <a:gd name="T27" fmla="*/ 39 h 726"/>
                <a:gd name="T28" fmla="*/ 149 w 872"/>
                <a:gd name="T29" fmla="*/ 43 h 726"/>
                <a:gd name="T30" fmla="*/ 148 w 872"/>
                <a:gd name="T31" fmla="*/ 44 h 726"/>
                <a:gd name="T32" fmla="*/ 148 w 872"/>
                <a:gd name="T33" fmla="*/ 39 h 726"/>
                <a:gd name="T34" fmla="*/ 144 w 872"/>
                <a:gd name="T35" fmla="*/ 20 h 726"/>
                <a:gd name="T36" fmla="*/ 135 w 872"/>
                <a:gd name="T37" fmla="*/ 0 h 726"/>
                <a:gd name="T38" fmla="*/ 134 w 872"/>
                <a:gd name="T39" fmla="*/ 10 h 726"/>
                <a:gd name="T40" fmla="*/ 130 w 872"/>
                <a:gd name="T41" fmla="*/ 27 h 726"/>
                <a:gd name="T42" fmla="*/ 120 w 872"/>
                <a:gd name="T43" fmla="*/ 37 h 726"/>
                <a:gd name="T44" fmla="*/ 117 w 872"/>
                <a:gd name="T45" fmla="*/ 41 h 726"/>
                <a:gd name="T46" fmla="*/ 113 w 872"/>
                <a:gd name="T47" fmla="*/ 14 h 726"/>
                <a:gd name="T48" fmla="*/ 108 w 872"/>
                <a:gd name="T49" fmla="*/ 12 h 726"/>
                <a:gd name="T50" fmla="*/ 103 w 872"/>
                <a:gd name="T51" fmla="*/ 29 h 726"/>
                <a:gd name="T52" fmla="*/ 94 w 872"/>
                <a:gd name="T53" fmla="*/ 42 h 726"/>
                <a:gd name="T54" fmla="*/ 86 w 872"/>
                <a:gd name="T55" fmla="*/ 52 h 726"/>
                <a:gd name="T56" fmla="*/ 83 w 872"/>
                <a:gd name="T57" fmla="*/ 46 h 726"/>
                <a:gd name="T58" fmla="*/ 81 w 872"/>
                <a:gd name="T59" fmla="*/ 25 h 726"/>
                <a:gd name="T60" fmla="*/ 83 w 872"/>
                <a:gd name="T61" fmla="*/ 16 h 726"/>
                <a:gd name="T62" fmla="*/ 74 w 872"/>
                <a:gd name="T63" fmla="*/ 25 h 726"/>
                <a:gd name="T64" fmla="*/ 58 w 872"/>
                <a:gd name="T65" fmla="*/ 44 h 726"/>
                <a:gd name="T66" fmla="*/ 51 w 872"/>
                <a:gd name="T67" fmla="*/ 66 h 726"/>
                <a:gd name="T68" fmla="*/ 50 w 872"/>
                <a:gd name="T69" fmla="*/ 75 h 726"/>
                <a:gd name="T70" fmla="*/ 46 w 872"/>
                <a:gd name="T71" fmla="*/ 72 h 726"/>
                <a:gd name="T72" fmla="*/ 39 w 872"/>
                <a:gd name="T73" fmla="*/ 62 h 726"/>
                <a:gd name="T74" fmla="*/ 36 w 872"/>
                <a:gd name="T75" fmla="*/ 53 h 726"/>
                <a:gd name="T76" fmla="*/ 27 w 872"/>
                <a:gd name="T77" fmla="*/ 64 h 726"/>
                <a:gd name="T78" fmla="*/ 19 w 872"/>
                <a:gd name="T79" fmla="*/ 82 h 726"/>
                <a:gd name="T80" fmla="*/ 18 w 872"/>
                <a:gd name="T81" fmla="*/ 104 h 726"/>
                <a:gd name="T82" fmla="*/ 17 w 872"/>
                <a:gd name="T83" fmla="*/ 108 h 726"/>
                <a:gd name="T84" fmla="*/ 11 w 872"/>
                <a:gd name="T85" fmla="*/ 94 h 726"/>
                <a:gd name="T86" fmla="*/ 4 w 872"/>
                <a:gd name="T87" fmla="*/ 77 h 726"/>
                <a:gd name="T88" fmla="*/ 2 w 872"/>
                <a:gd name="T89" fmla="*/ 81 h 726"/>
                <a:gd name="T90" fmla="*/ 0 w 872"/>
                <a:gd name="T91" fmla="*/ 108 h 726"/>
                <a:gd name="T92" fmla="*/ 5 w 872"/>
                <a:gd name="T93" fmla="*/ 135 h 726"/>
                <a:gd name="T94" fmla="*/ 12 w 872"/>
                <a:gd name="T95" fmla="*/ 146 h 726"/>
                <a:gd name="T96" fmla="*/ 21 w 872"/>
                <a:gd name="T97" fmla="*/ 155 h 726"/>
                <a:gd name="T98" fmla="*/ 30 w 872"/>
                <a:gd name="T99" fmla="*/ 160 h 726"/>
                <a:gd name="T100" fmla="*/ 39 w 872"/>
                <a:gd name="T101" fmla="*/ 164 h 726"/>
                <a:gd name="T102" fmla="*/ 43 w 872"/>
                <a:gd name="T103" fmla="*/ 167 h 726"/>
                <a:gd name="T104" fmla="*/ 167 w 872"/>
                <a:gd name="T105" fmla="*/ 131 h 726"/>
                <a:gd name="T106" fmla="*/ 194 w 872"/>
                <a:gd name="T107" fmla="*/ 93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72"/>
                <a:gd name="T163" fmla="*/ 0 h 726"/>
                <a:gd name="T164" fmla="*/ 872 w 872"/>
                <a:gd name="T165" fmla="*/ 726 h 72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72" h="726">
                  <a:moveTo>
                    <a:pt x="847" y="406"/>
                  </a:moveTo>
                  <a:lnTo>
                    <a:pt x="848" y="403"/>
                  </a:lnTo>
                  <a:lnTo>
                    <a:pt x="854" y="397"/>
                  </a:lnTo>
                  <a:lnTo>
                    <a:pt x="859" y="387"/>
                  </a:lnTo>
                  <a:lnTo>
                    <a:pt x="865" y="372"/>
                  </a:lnTo>
                  <a:lnTo>
                    <a:pt x="869" y="355"/>
                  </a:lnTo>
                  <a:lnTo>
                    <a:pt x="872" y="335"/>
                  </a:lnTo>
                  <a:lnTo>
                    <a:pt x="868" y="311"/>
                  </a:lnTo>
                  <a:lnTo>
                    <a:pt x="860" y="285"/>
                  </a:lnTo>
                  <a:lnTo>
                    <a:pt x="845" y="236"/>
                  </a:lnTo>
                  <a:lnTo>
                    <a:pt x="841" y="200"/>
                  </a:lnTo>
                  <a:lnTo>
                    <a:pt x="842" y="178"/>
                  </a:lnTo>
                  <a:lnTo>
                    <a:pt x="843" y="171"/>
                  </a:lnTo>
                  <a:lnTo>
                    <a:pt x="842" y="173"/>
                  </a:lnTo>
                  <a:lnTo>
                    <a:pt x="837" y="180"/>
                  </a:lnTo>
                  <a:lnTo>
                    <a:pt x="830" y="189"/>
                  </a:lnTo>
                  <a:lnTo>
                    <a:pt x="821" y="202"/>
                  </a:lnTo>
                  <a:lnTo>
                    <a:pt x="813" y="217"/>
                  </a:lnTo>
                  <a:lnTo>
                    <a:pt x="804" y="234"/>
                  </a:lnTo>
                  <a:lnTo>
                    <a:pt x="796" y="253"/>
                  </a:lnTo>
                  <a:lnTo>
                    <a:pt x="791" y="271"/>
                  </a:lnTo>
                  <a:lnTo>
                    <a:pt x="789" y="263"/>
                  </a:lnTo>
                  <a:lnTo>
                    <a:pt x="783" y="242"/>
                  </a:lnTo>
                  <a:lnTo>
                    <a:pt x="780" y="212"/>
                  </a:lnTo>
                  <a:lnTo>
                    <a:pt x="782" y="177"/>
                  </a:lnTo>
                  <a:lnTo>
                    <a:pt x="783" y="157"/>
                  </a:lnTo>
                  <a:lnTo>
                    <a:pt x="782" y="138"/>
                  </a:lnTo>
                  <a:lnTo>
                    <a:pt x="777" y="118"/>
                  </a:lnTo>
                  <a:lnTo>
                    <a:pt x="772" y="100"/>
                  </a:lnTo>
                  <a:lnTo>
                    <a:pt x="764" y="85"/>
                  </a:lnTo>
                  <a:lnTo>
                    <a:pt x="759" y="72"/>
                  </a:lnTo>
                  <a:lnTo>
                    <a:pt x="754" y="64"/>
                  </a:lnTo>
                  <a:lnTo>
                    <a:pt x="752" y="61"/>
                  </a:lnTo>
                  <a:lnTo>
                    <a:pt x="752" y="65"/>
                  </a:lnTo>
                  <a:lnTo>
                    <a:pt x="751" y="73"/>
                  </a:lnTo>
                  <a:lnTo>
                    <a:pt x="748" y="86"/>
                  </a:lnTo>
                  <a:lnTo>
                    <a:pt x="743" y="102"/>
                  </a:lnTo>
                  <a:lnTo>
                    <a:pt x="737" y="118"/>
                  </a:lnTo>
                  <a:lnTo>
                    <a:pt x="726" y="135"/>
                  </a:lnTo>
                  <a:lnTo>
                    <a:pt x="712" y="150"/>
                  </a:lnTo>
                  <a:lnTo>
                    <a:pt x="695" y="161"/>
                  </a:lnTo>
                  <a:lnTo>
                    <a:pt x="678" y="169"/>
                  </a:lnTo>
                  <a:lnTo>
                    <a:pt x="665" y="176"/>
                  </a:lnTo>
                  <a:lnTo>
                    <a:pt x="656" y="182"/>
                  </a:lnTo>
                  <a:lnTo>
                    <a:pt x="651" y="186"/>
                  </a:lnTo>
                  <a:lnTo>
                    <a:pt x="647" y="189"/>
                  </a:lnTo>
                  <a:lnTo>
                    <a:pt x="646" y="191"/>
                  </a:lnTo>
                  <a:lnTo>
                    <a:pt x="646" y="193"/>
                  </a:lnTo>
                  <a:lnTo>
                    <a:pt x="646" y="187"/>
                  </a:lnTo>
                  <a:lnTo>
                    <a:pt x="644" y="171"/>
                  </a:lnTo>
                  <a:lnTo>
                    <a:pt x="642" y="148"/>
                  </a:lnTo>
                  <a:lnTo>
                    <a:pt x="637" y="120"/>
                  </a:lnTo>
                  <a:lnTo>
                    <a:pt x="630" y="87"/>
                  </a:lnTo>
                  <a:lnTo>
                    <a:pt x="620" y="56"/>
                  </a:lnTo>
                  <a:lnTo>
                    <a:pt x="607" y="26"/>
                  </a:lnTo>
                  <a:lnTo>
                    <a:pt x="590" y="0"/>
                  </a:lnTo>
                  <a:lnTo>
                    <a:pt x="590" y="5"/>
                  </a:lnTo>
                  <a:lnTo>
                    <a:pt x="587" y="20"/>
                  </a:lnTo>
                  <a:lnTo>
                    <a:pt x="585" y="42"/>
                  </a:lnTo>
                  <a:lnTo>
                    <a:pt x="581" y="65"/>
                  </a:lnTo>
                  <a:lnTo>
                    <a:pt x="574" y="91"/>
                  </a:lnTo>
                  <a:lnTo>
                    <a:pt x="566" y="116"/>
                  </a:lnTo>
                  <a:lnTo>
                    <a:pt x="556" y="135"/>
                  </a:lnTo>
                  <a:lnTo>
                    <a:pt x="544" y="147"/>
                  </a:lnTo>
                  <a:lnTo>
                    <a:pt x="525" y="161"/>
                  </a:lnTo>
                  <a:lnTo>
                    <a:pt x="513" y="172"/>
                  </a:lnTo>
                  <a:lnTo>
                    <a:pt x="509" y="177"/>
                  </a:lnTo>
                  <a:lnTo>
                    <a:pt x="508" y="180"/>
                  </a:lnTo>
                  <a:lnTo>
                    <a:pt x="507" y="159"/>
                  </a:lnTo>
                  <a:lnTo>
                    <a:pt x="500" y="113"/>
                  </a:lnTo>
                  <a:lnTo>
                    <a:pt x="491" y="62"/>
                  </a:lnTo>
                  <a:lnTo>
                    <a:pt x="479" y="31"/>
                  </a:lnTo>
                  <a:lnTo>
                    <a:pt x="478" y="36"/>
                  </a:lnTo>
                  <a:lnTo>
                    <a:pt x="473" y="52"/>
                  </a:lnTo>
                  <a:lnTo>
                    <a:pt x="466" y="75"/>
                  </a:lnTo>
                  <a:lnTo>
                    <a:pt x="457" y="100"/>
                  </a:lnTo>
                  <a:lnTo>
                    <a:pt x="447" y="128"/>
                  </a:lnTo>
                  <a:lnTo>
                    <a:pt x="435" y="152"/>
                  </a:lnTo>
                  <a:lnTo>
                    <a:pt x="423" y="172"/>
                  </a:lnTo>
                  <a:lnTo>
                    <a:pt x="412" y="182"/>
                  </a:lnTo>
                  <a:lnTo>
                    <a:pt x="392" y="197"/>
                  </a:lnTo>
                  <a:lnTo>
                    <a:pt x="380" y="213"/>
                  </a:lnTo>
                  <a:lnTo>
                    <a:pt x="375" y="228"/>
                  </a:lnTo>
                  <a:lnTo>
                    <a:pt x="374" y="234"/>
                  </a:lnTo>
                  <a:lnTo>
                    <a:pt x="370" y="224"/>
                  </a:lnTo>
                  <a:lnTo>
                    <a:pt x="360" y="198"/>
                  </a:lnTo>
                  <a:lnTo>
                    <a:pt x="352" y="165"/>
                  </a:lnTo>
                  <a:lnTo>
                    <a:pt x="349" y="134"/>
                  </a:lnTo>
                  <a:lnTo>
                    <a:pt x="354" y="108"/>
                  </a:lnTo>
                  <a:lnTo>
                    <a:pt x="357" y="87"/>
                  </a:lnTo>
                  <a:lnTo>
                    <a:pt x="360" y="74"/>
                  </a:lnTo>
                  <a:lnTo>
                    <a:pt x="361" y="69"/>
                  </a:lnTo>
                  <a:lnTo>
                    <a:pt x="356" y="74"/>
                  </a:lnTo>
                  <a:lnTo>
                    <a:pt x="341" y="89"/>
                  </a:lnTo>
                  <a:lnTo>
                    <a:pt x="321" y="109"/>
                  </a:lnTo>
                  <a:lnTo>
                    <a:pt x="297" y="134"/>
                  </a:lnTo>
                  <a:lnTo>
                    <a:pt x="274" y="164"/>
                  </a:lnTo>
                  <a:lnTo>
                    <a:pt x="252" y="193"/>
                  </a:lnTo>
                  <a:lnTo>
                    <a:pt x="236" y="221"/>
                  </a:lnTo>
                  <a:lnTo>
                    <a:pt x="228" y="247"/>
                  </a:lnTo>
                  <a:lnTo>
                    <a:pt x="223" y="286"/>
                  </a:lnTo>
                  <a:lnTo>
                    <a:pt x="221" y="311"/>
                  </a:lnTo>
                  <a:lnTo>
                    <a:pt x="219" y="323"/>
                  </a:lnTo>
                  <a:lnTo>
                    <a:pt x="219" y="327"/>
                  </a:lnTo>
                  <a:lnTo>
                    <a:pt x="217" y="325"/>
                  </a:lnTo>
                  <a:lnTo>
                    <a:pt x="210" y="320"/>
                  </a:lnTo>
                  <a:lnTo>
                    <a:pt x="200" y="311"/>
                  </a:lnTo>
                  <a:lnTo>
                    <a:pt x="189" y="299"/>
                  </a:lnTo>
                  <a:lnTo>
                    <a:pt x="179" y="285"/>
                  </a:lnTo>
                  <a:lnTo>
                    <a:pt x="169" y="268"/>
                  </a:lnTo>
                  <a:lnTo>
                    <a:pt x="162" y="249"/>
                  </a:lnTo>
                  <a:lnTo>
                    <a:pt x="159" y="226"/>
                  </a:lnTo>
                  <a:lnTo>
                    <a:pt x="156" y="230"/>
                  </a:lnTo>
                  <a:lnTo>
                    <a:pt x="146" y="242"/>
                  </a:lnTo>
                  <a:lnTo>
                    <a:pt x="133" y="258"/>
                  </a:lnTo>
                  <a:lnTo>
                    <a:pt x="119" y="280"/>
                  </a:lnTo>
                  <a:lnTo>
                    <a:pt x="104" y="303"/>
                  </a:lnTo>
                  <a:lnTo>
                    <a:pt x="91" y="329"/>
                  </a:lnTo>
                  <a:lnTo>
                    <a:pt x="81" y="357"/>
                  </a:lnTo>
                  <a:lnTo>
                    <a:pt x="78" y="381"/>
                  </a:lnTo>
                  <a:lnTo>
                    <a:pt x="78" y="424"/>
                  </a:lnTo>
                  <a:lnTo>
                    <a:pt x="78" y="453"/>
                  </a:lnTo>
                  <a:lnTo>
                    <a:pt x="78" y="469"/>
                  </a:lnTo>
                  <a:lnTo>
                    <a:pt x="78" y="474"/>
                  </a:lnTo>
                  <a:lnTo>
                    <a:pt x="75" y="469"/>
                  </a:lnTo>
                  <a:lnTo>
                    <a:pt x="68" y="454"/>
                  </a:lnTo>
                  <a:lnTo>
                    <a:pt x="59" y="435"/>
                  </a:lnTo>
                  <a:lnTo>
                    <a:pt x="49" y="410"/>
                  </a:lnTo>
                  <a:lnTo>
                    <a:pt x="37" y="384"/>
                  </a:lnTo>
                  <a:lnTo>
                    <a:pt x="27" y="359"/>
                  </a:lnTo>
                  <a:lnTo>
                    <a:pt x="19" y="336"/>
                  </a:lnTo>
                  <a:lnTo>
                    <a:pt x="15" y="319"/>
                  </a:lnTo>
                  <a:lnTo>
                    <a:pt x="14" y="327"/>
                  </a:lnTo>
                  <a:lnTo>
                    <a:pt x="10" y="350"/>
                  </a:lnTo>
                  <a:lnTo>
                    <a:pt x="5" y="384"/>
                  </a:lnTo>
                  <a:lnTo>
                    <a:pt x="1" y="424"/>
                  </a:lnTo>
                  <a:lnTo>
                    <a:pt x="0" y="470"/>
                  </a:lnTo>
                  <a:lnTo>
                    <a:pt x="1" y="514"/>
                  </a:lnTo>
                  <a:lnTo>
                    <a:pt x="7" y="554"/>
                  </a:lnTo>
                  <a:lnTo>
                    <a:pt x="20" y="588"/>
                  </a:lnTo>
                  <a:lnTo>
                    <a:pt x="29" y="604"/>
                  </a:lnTo>
                  <a:lnTo>
                    <a:pt x="40" y="620"/>
                  </a:lnTo>
                  <a:lnTo>
                    <a:pt x="52" y="635"/>
                  </a:lnTo>
                  <a:lnTo>
                    <a:pt x="63" y="649"/>
                  </a:lnTo>
                  <a:lnTo>
                    <a:pt x="76" y="663"/>
                  </a:lnTo>
                  <a:lnTo>
                    <a:pt x="91" y="673"/>
                  </a:lnTo>
                  <a:lnTo>
                    <a:pt x="104" y="683"/>
                  </a:lnTo>
                  <a:lnTo>
                    <a:pt x="118" y="690"/>
                  </a:lnTo>
                  <a:lnTo>
                    <a:pt x="131" y="696"/>
                  </a:lnTo>
                  <a:lnTo>
                    <a:pt x="145" y="702"/>
                  </a:lnTo>
                  <a:lnTo>
                    <a:pt x="157" y="708"/>
                  </a:lnTo>
                  <a:lnTo>
                    <a:pt x="169" y="713"/>
                  </a:lnTo>
                  <a:lnTo>
                    <a:pt x="178" y="718"/>
                  </a:lnTo>
                  <a:lnTo>
                    <a:pt x="184" y="722"/>
                  </a:lnTo>
                  <a:lnTo>
                    <a:pt x="189" y="725"/>
                  </a:lnTo>
                  <a:lnTo>
                    <a:pt x="191" y="726"/>
                  </a:lnTo>
                  <a:lnTo>
                    <a:pt x="673" y="487"/>
                  </a:lnTo>
                  <a:lnTo>
                    <a:pt x="729" y="571"/>
                  </a:lnTo>
                  <a:lnTo>
                    <a:pt x="798" y="519"/>
                  </a:lnTo>
                  <a:lnTo>
                    <a:pt x="794" y="450"/>
                  </a:lnTo>
                  <a:lnTo>
                    <a:pt x="847" y="406"/>
                  </a:lnTo>
                  <a:close/>
                </a:path>
              </a:pathLst>
            </a:custGeom>
            <a:solidFill>
              <a:srgbClr val="C0C0C0"/>
            </a:solidFill>
            <a:ln w="12700">
              <a:solidFill>
                <a:srgbClr val="12121C"/>
              </a:solidFill>
              <a:round/>
              <a:headEnd/>
              <a:tailEnd/>
            </a:ln>
          </p:spPr>
          <p:txBody>
            <a:bodyPr/>
            <a:lstStyle/>
            <a:p>
              <a:pPr rtl="0"/>
              <a:endParaRPr lang="en-US" sz="3800"/>
            </a:p>
          </p:txBody>
        </p:sp>
        <p:sp>
          <p:nvSpPr>
            <p:cNvPr id="41926" name="Freeform 966"/>
            <p:cNvSpPr>
              <a:spLocks/>
            </p:cNvSpPr>
            <p:nvPr/>
          </p:nvSpPr>
          <p:spPr bwMode="auto">
            <a:xfrm flipH="1">
              <a:off x="462" y="988"/>
              <a:ext cx="23" cy="15"/>
            </a:xfrm>
            <a:custGeom>
              <a:avLst/>
              <a:gdLst>
                <a:gd name="T0" fmla="*/ 5 w 100"/>
                <a:gd name="T1" fmla="*/ 10 h 63"/>
                <a:gd name="T2" fmla="*/ 0 w 100"/>
                <a:gd name="T3" fmla="*/ 12 h 63"/>
                <a:gd name="T4" fmla="*/ 14 w 100"/>
                <a:gd name="T5" fmla="*/ 15 h 63"/>
                <a:gd name="T6" fmla="*/ 15 w 100"/>
                <a:gd name="T7" fmla="*/ 11 h 63"/>
                <a:gd name="T8" fmla="*/ 15 w 100"/>
                <a:gd name="T9" fmla="*/ 11 h 63"/>
                <a:gd name="T10" fmla="*/ 14 w 100"/>
                <a:gd name="T11" fmla="*/ 11 h 63"/>
                <a:gd name="T12" fmla="*/ 12 w 100"/>
                <a:gd name="T13" fmla="*/ 11 h 63"/>
                <a:gd name="T14" fmla="*/ 11 w 100"/>
                <a:gd name="T15" fmla="*/ 10 h 63"/>
                <a:gd name="T16" fmla="*/ 13 w 100"/>
                <a:gd name="T17" fmla="*/ 9 h 63"/>
                <a:gd name="T18" fmla="*/ 15 w 100"/>
                <a:gd name="T19" fmla="*/ 8 h 63"/>
                <a:gd name="T20" fmla="*/ 17 w 100"/>
                <a:gd name="T21" fmla="*/ 7 h 63"/>
                <a:gd name="T22" fmla="*/ 19 w 100"/>
                <a:gd name="T23" fmla="*/ 6 h 63"/>
                <a:gd name="T24" fmla="*/ 20 w 100"/>
                <a:gd name="T25" fmla="*/ 5 h 63"/>
                <a:gd name="T26" fmla="*/ 22 w 100"/>
                <a:gd name="T27" fmla="*/ 4 h 63"/>
                <a:gd name="T28" fmla="*/ 23 w 100"/>
                <a:gd name="T29" fmla="*/ 4 h 63"/>
                <a:gd name="T30" fmla="*/ 23 w 100"/>
                <a:gd name="T31" fmla="*/ 3 h 63"/>
                <a:gd name="T32" fmla="*/ 21 w 100"/>
                <a:gd name="T33" fmla="*/ 0 h 63"/>
                <a:gd name="T34" fmla="*/ 5 w 100"/>
                <a:gd name="T35" fmla="*/ 10 h 6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0"/>
                <a:gd name="T55" fmla="*/ 0 h 63"/>
                <a:gd name="T56" fmla="*/ 100 w 100"/>
                <a:gd name="T57" fmla="*/ 63 h 6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0" h="63">
                  <a:moveTo>
                    <a:pt x="20" y="40"/>
                  </a:moveTo>
                  <a:lnTo>
                    <a:pt x="0" y="52"/>
                  </a:lnTo>
                  <a:lnTo>
                    <a:pt x="63" y="63"/>
                  </a:lnTo>
                  <a:lnTo>
                    <a:pt x="65" y="48"/>
                  </a:lnTo>
                  <a:lnTo>
                    <a:pt x="64" y="48"/>
                  </a:lnTo>
                  <a:lnTo>
                    <a:pt x="60" y="46"/>
                  </a:lnTo>
                  <a:lnTo>
                    <a:pt x="54" y="45"/>
                  </a:lnTo>
                  <a:lnTo>
                    <a:pt x="47" y="44"/>
                  </a:lnTo>
                  <a:lnTo>
                    <a:pt x="55" y="39"/>
                  </a:lnTo>
                  <a:lnTo>
                    <a:pt x="64" y="35"/>
                  </a:lnTo>
                  <a:lnTo>
                    <a:pt x="73" y="29"/>
                  </a:lnTo>
                  <a:lnTo>
                    <a:pt x="82" y="24"/>
                  </a:lnTo>
                  <a:lnTo>
                    <a:pt x="89" y="20"/>
                  </a:lnTo>
                  <a:lnTo>
                    <a:pt x="95" y="16"/>
                  </a:lnTo>
                  <a:lnTo>
                    <a:pt x="99" y="15"/>
                  </a:lnTo>
                  <a:lnTo>
                    <a:pt x="100" y="14"/>
                  </a:lnTo>
                  <a:lnTo>
                    <a:pt x="93" y="0"/>
                  </a:lnTo>
                  <a:lnTo>
                    <a:pt x="20" y="40"/>
                  </a:lnTo>
                  <a:close/>
                </a:path>
              </a:pathLst>
            </a:custGeom>
            <a:solidFill>
              <a:srgbClr val="000000"/>
            </a:solidFill>
            <a:ln w="9525">
              <a:noFill/>
              <a:round/>
              <a:headEnd/>
              <a:tailEnd/>
            </a:ln>
          </p:spPr>
          <p:txBody>
            <a:bodyPr/>
            <a:lstStyle/>
            <a:p>
              <a:pPr rtl="0"/>
              <a:endParaRPr lang="en-US" sz="3800"/>
            </a:p>
          </p:txBody>
        </p:sp>
        <p:sp>
          <p:nvSpPr>
            <p:cNvPr id="41927" name="Freeform 967"/>
            <p:cNvSpPr>
              <a:spLocks/>
            </p:cNvSpPr>
            <p:nvPr/>
          </p:nvSpPr>
          <p:spPr bwMode="auto">
            <a:xfrm flipH="1">
              <a:off x="611" y="1425"/>
              <a:ext cx="36" cy="34"/>
            </a:xfrm>
            <a:custGeom>
              <a:avLst/>
              <a:gdLst>
                <a:gd name="T0" fmla="*/ 36 w 155"/>
                <a:gd name="T1" fmla="*/ 17 h 147"/>
                <a:gd name="T2" fmla="*/ 36 w 155"/>
                <a:gd name="T3" fmla="*/ 20 h 147"/>
                <a:gd name="T4" fmla="*/ 34 w 155"/>
                <a:gd name="T5" fmla="*/ 23 h 147"/>
                <a:gd name="T6" fmla="*/ 33 w 155"/>
                <a:gd name="T7" fmla="*/ 26 h 147"/>
                <a:gd name="T8" fmla="*/ 31 w 155"/>
                <a:gd name="T9" fmla="*/ 29 h 147"/>
                <a:gd name="T10" fmla="*/ 28 w 155"/>
                <a:gd name="T11" fmla="*/ 31 h 147"/>
                <a:gd name="T12" fmla="*/ 25 w 155"/>
                <a:gd name="T13" fmla="*/ 33 h 147"/>
                <a:gd name="T14" fmla="*/ 22 w 155"/>
                <a:gd name="T15" fmla="*/ 34 h 147"/>
                <a:gd name="T16" fmla="*/ 18 w 155"/>
                <a:gd name="T17" fmla="*/ 34 h 147"/>
                <a:gd name="T18" fmla="*/ 14 w 155"/>
                <a:gd name="T19" fmla="*/ 34 h 147"/>
                <a:gd name="T20" fmla="*/ 11 w 155"/>
                <a:gd name="T21" fmla="*/ 33 h 147"/>
                <a:gd name="T22" fmla="*/ 8 w 155"/>
                <a:gd name="T23" fmla="*/ 31 h 147"/>
                <a:gd name="T24" fmla="*/ 5 w 155"/>
                <a:gd name="T25" fmla="*/ 29 h 147"/>
                <a:gd name="T26" fmla="*/ 3 w 155"/>
                <a:gd name="T27" fmla="*/ 26 h 147"/>
                <a:gd name="T28" fmla="*/ 1 w 155"/>
                <a:gd name="T29" fmla="*/ 23 h 147"/>
                <a:gd name="T30" fmla="*/ 0 w 155"/>
                <a:gd name="T31" fmla="*/ 20 h 147"/>
                <a:gd name="T32" fmla="*/ 0 w 155"/>
                <a:gd name="T33" fmla="*/ 17 h 147"/>
                <a:gd name="T34" fmla="*/ 0 w 155"/>
                <a:gd name="T35" fmla="*/ 14 h 147"/>
                <a:gd name="T36" fmla="*/ 1 w 155"/>
                <a:gd name="T37" fmla="*/ 10 h 147"/>
                <a:gd name="T38" fmla="*/ 3 w 155"/>
                <a:gd name="T39" fmla="*/ 7 h 147"/>
                <a:gd name="T40" fmla="*/ 5 w 155"/>
                <a:gd name="T41" fmla="*/ 5 h 147"/>
                <a:gd name="T42" fmla="*/ 8 w 155"/>
                <a:gd name="T43" fmla="*/ 3 h 147"/>
                <a:gd name="T44" fmla="*/ 11 w 155"/>
                <a:gd name="T45" fmla="*/ 1 h 147"/>
                <a:gd name="T46" fmla="*/ 14 w 155"/>
                <a:gd name="T47" fmla="*/ 0 h 147"/>
                <a:gd name="T48" fmla="*/ 18 w 155"/>
                <a:gd name="T49" fmla="*/ 0 h 147"/>
                <a:gd name="T50" fmla="*/ 22 w 155"/>
                <a:gd name="T51" fmla="*/ 0 h 147"/>
                <a:gd name="T52" fmla="*/ 25 w 155"/>
                <a:gd name="T53" fmla="*/ 1 h 147"/>
                <a:gd name="T54" fmla="*/ 28 w 155"/>
                <a:gd name="T55" fmla="*/ 3 h 147"/>
                <a:gd name="T56" fmla="*/ 31 w 155"/>
                <a:gd name="T57" fmla="*/ 5 h 147"/>
                <a:gd name="T58" fmla="*/ 33 w 155"/>
                <a:gd name="T59" fmla="*/ 7 h 147"/>
                <a:gd name="T60" fmla="*/ 34 w 155"/>
                <a:gd name="T61" fmla="*/ 10 h 147"/>
                <a:gd name="T62" fmla="*/ 36 w 155"/>
                <a:gd name="T63" fmla="*/ 14 h 147"/>
                <a:gd name="T64" fmla="*/ 36 w 155"/>
                <a:gd name="T65" fmla="*/ 17 h 14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5"/>
                <a:gd name="T100" fmla="*/ 0 h 147"/>
                <a:gd name="T101" fmla="*/ 155 w 155"/>
                <a:gd name="T102" fmla="*/ 147 h 14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5" h="147">
                  <a:moveTo>
                    <a:pt x="155" y="73"/>
                  </a:moveTo>
                  <a:lnTo>
                    <a:pt x="153" y="87"/>
                  </a:lnTo>
                  <a:lnTo>
                    <a:pt x="148" y="101"/>
                  </a:lnTo>
                  <a:lnTo>
                    <a:pt x="142" y="114"/>
                  </a:lnTo>
                  <a:lnTo>
                    <a:pt x="132" y="125"/>
                  </a:lnTo>
                  <a:lnTo>
                    <a:pt x="121" y="134"/>
                  </a:lnTo>
                  <a:lnTo>
                    <a:pt x="108" y="141"/>
                  </a:lnTo>
                  <a:lnTo>
                    <a:pt x="93" y="146"/>
                  </a:lnTo>
                  <a:lnTo>
                    <a:pt x="78" y="147"/>
                  </a:lnTo>
                  <a:lnTo>
                    <a:pt x="62" y="146"/>
                  </a:lnTo>
                  <a:lnTo>
                    <a:pt x="48" y="141"/>
                  </a:lnTo>
                  <a:lnTo>
                    <a:pt x="35" y="134"/>
                  </a:lnTo>
                  <a:lnTo>
                    <a:pt x="23" y="125"/>
                  </a:lnTo>
                  <a:lnTo>
                    <a:pt x="13" y="114"/>
                  </a:lnTo>
                  <a:lnTo>
                    <a:pt x="6" y="101"/>
                  </a:lnTo>
                  <a:lnTo>
                    <a:pt x="1" y="87"/>
                  </a:lnTo>
                  <a:lnTo>
                    <a:pt x="0" y="73"/>
                  </a:lnTo>
                  <a:lnTo>
                    <a:pt x="1" y="59"/>
                  </a:lnTo>
                  <a:lnTo>
                    <a:pt x="6" y="44"/>
                  </a:lnTo>
                  <a:lnTo>
                    <a:pt x="13" y="32"/>
                  </a:lnTo>
                  <a:lnTo>
                    <a:pt x="23" y="21"/>
                  </a:lnTo>
                  <a:lnTo>
                    <a:pt x="35" y="13"/>
                  </a:lnTo>
                  <a:lnTo>
                    <a:pt x="48" y="5"/>
                  </a:lnTo>
                  <a:lnTo>
                    <a:pt x="62" y="1"/>
                  </a:lnTo>
                  <a:lnTo>
                    <a:pt x="78" y="0"/>
                  </a:lnTo>
                  <a:lnTo>
                    <a:pt x="93" y="1"/>
                  </a:lnTo>
                  <a:lnTo>
                    <a:pt x="108" y="5"/>
                  </a:lnTo>
                  <a:lnTo>
                    <a:pt x="121" y="13"/>
                  </a:lnTo>
                  <a:lnTo>
                    <a:pt x="132" y="21"/>
                  </a:lnTo>
                  <a:lnTo>
                    <a:pt x="142" y="32"/>
                  </a:lnTo>
                  <a:lnTo>
                    <a:pt x="148" y="44"/>
                  </a:lnTo>
                  <a:lnTo>
                    <a:pt x="153" y="59"/>
                  </a:lnTo>
                  <a:lnTo>
                    <a:pt x="155" y="73"/>
                  </a:lnTo>
                  <a:close/>
                </a:path>
              </a:pathLst>
            </a:custGeom>
            <a:solidFill>
              <a:srgbClr val="000000"/>
            </a:solidFill>
            <a:ln w="9525">
              <a:noFill/>
              <a:round/>
              <a:headEnd/>
              <a:tailEnd/>
            </a:ln>
          </p:spPr>
          <p:txBody>
            <a:bodyPr/>
            <a:lstStyle/>
            <a:p>
              <a:pPr rtl="0"/>
              <a:endParaRPr lang="en-US" sz="3800"/>
            </a:p>
          </p:txBody>
        </p:sp>
        <p:sp>
          <p:nvSpPr>
            <p:cNvPr id="41928" name="Freeform 968"/>
            <p:cNvSpPr>
              <a:spLocks/>
            </p:cNvSpPr>
            <p:nvPr/>
          </p:nvSpPr>
          <p:spPr bwMode="auto">
            <a:xfrm flipH="1">
              <a:off x="588" y="1056"/>
              <a:ext cx="17" cy="18"/>
            </a:xfrm>
            <a:custGeom>
              <a:avLst/>
              <a:gdLst>
                <a:gd name="T0" fmla="*/ 1 w 74"/>
                <a:gd name="T1" fmla="*/ 3 h 79"/>
                <a:gd name="T2" fmla="*/ 0 w 74"/>
                <a:gd name="T3" fmla="*/ 15 h 79"/>
                <a:gd name="T4" fmla="*/ 0 w 74"/>
                <a:gd name="T5" fmla="*/ 15 h 79"/>
                <a:gd name="T6" fmla="*/ 0 w 74"/>
                <a:gd name="T7" fmla="*/ 16 h 79"/>
                <a:gd name="T8" fmla="*/ 0 w 74"/>
                <a:gd name="T9" fmla="*/ 17 h 79"/>
                <a:gd name="T10" fmla="*/ 1 w 74"/>
                <a:gd name="T11" fmla="*/ 17 h 79"/>
                <a:gd name="T12" fmla="*/ 1 w 74"/>
                <a:gd name="T13" fmla="*/ 18 h 79"/>
                <a:gd name="T14" fmla="*/ 2 w 74"/>
                <a:gd name="T15" fmla="*/ 18 h 79"/>
                <a:gd name="T16" fmla="*/ 3 w 74"/>
                <a:gd name="T17" fmla="*/ 18 h 79"/>
                <a:gd name="T18" fmla="*/ 3 w 74"/>
                <a:gd name="T19" fmla="*/ 18 h 79"/>
                <a:gd name="T20" fmla="*/ 14 w 74"/>
                <a:gd name="T21" fmla="*/ 17 h 79"/>
                <a:gd name="T22" fmla="*/ 15 w 74"/>
                <a:gd name="T23" fmla="*/ 17 h 79"/>
                <a:gd name="T24" fmla="*/ 16 w 74"/>
                <a:gd name="T25" fmla="*/ 16 h 79"/>
                <a:gd name="T26" fmla="*/ 17 w 74"/>
                <a:gd name="T27" fmla="*/ 15 h 79"/>
                <a:gd name="T28" fmla="*/ 17 w 74"/>
                <a:gd name="T29" fmla="*/ 14 h 79"/>
                <a:gd name="T30" fmla="*/ 17 w 74"/>
                <a:gd name="T31" fmla="*/ 13 h 79"/>
                <a:gd name="T32" fmla="*/ 16 w 74"/>
                <a:gd name="T33" fmla="*/ 12 h 79"/>
                <a:gd name="T34" fmla="*/ 15 w 74"/>
                <a:gd name="T35" fmla="*/ 11 h 79"/>
                <a:gd name="T36" fmla="*/ 14 w 74"/>
                <a:gd name="T37" fmla="*/ 11 h 79"/>
                <a:gd name="T38" fmla="*/ 13 w 74"/>
                <a:gd name="T39" fmla="*/ 11 h 79"/>
                <a:gd name="T40" fmla="*/ 11 w 74"/>
                <a:gd name="T41" fmla="*/ 11 h 79"/>
                <a:gd name="T42" fmla="*/ 9 w 74"/>
                <a:gd name="T43" fmla="*/ 11 h 79"/>
                <a:gd name="T44" fmla="*/ 6 w 74"/>
                <a:gd name="T45" fmla="*/ 12 h 79"/>
                <a:gd name="T46" fmla="*/ 7 w 74"/>
                <a:gd name="T47" fmla="*/ 9 h 79"/>
                <a:gd name="T48" fmla="*/ 7 w 74"/>
                <a:gd name="T49" fmla="*/ 6 h 79"/>
                <a:gd name="T50" fmla="*/ 7 w 74"/>
                <a:gd name="T51" fmla="*/ 4 h 79"/>
                <a:gd name="T52" fmla="*/ 7 w 74"/>
                <a:gd name="T53" fmla="*/ 3 h 79"/>
                <a:gd name="T54" fmla="*/ 7 w 74"/>
                <a:gd name="T55" fmla="*/ 3 h 79"/>
                <a:gd name="T56" fmla="*/ 7 w 74"/>
                <a:gd name="T57" fmla="*/ 3 h 79"/>
                <a:gd name="T58" fmla="*/ 7 w 74"/>
                <a:gd name="T59" fmla="*/ 3 h 79"/>
                <a:gd name="T60" fmla="*/ 7 w 74"/>
                <a:gd name="T61" fmla="*/ 3 h 79"/>
                <a:gd name="T62" fmla="*/ 7 w 74"/>
                <a:gd name="T63" fmla="*/ 2 h 79"/>
                <a:gd name="T64" fmla="*/ 6 w 74"/>
                <a:gd name="T65" fmla="*/ 1 h 79"/>
                <a:gd name="T66" fmla="*/ 6 w 74"/>
                <a:gd name="T67" fmla="*/ 0 h 79"/>
                <a:gd name="T68" fmla="*/ 4 w 74"/>
                <a:gd name="T69" fmla="*/ 0 h 79"/>
                <a:gd name="T70" fmla="*/ 3 w 74"/>
                <a:gd name="T71" fmla="*/ 0 h 79"/>
                <a:gd name="T72" fmla="*/ 2 w 74"/>
                <a:gd name="T73" fmla="*/ 1 h 79"/>
                <a:gd name="T74" fmla="*/ 1 w 74"/>
                <a:gd name="T75" fmla="*/ 1 h 79"/>
                <a:gd name="T76" fmla="*/ 1 w 74"/>
                <a:gd name="T77" fmla="*/ 3 h 7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4"/>
                <a:gd name="T118" fmla="*/ 0 h 79"/>
                <a:gd name="T119" fmla="*/ 74 w 74"/>
                <a:gd name="T120" fmla="*/ 79 h 7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4" h="79">
                  <a:moveTo>
                    <a:pt x="3" y="12"/>
                  </a:moveTo>
                  <a:lnTo>
                    <a:pt x="0" y="64"/>
                  </a:lnTo>
                  <a:lnTo>
                    <a:pt x="0" y="66"/>
                  </a:lnTo>
                  <a:lnTo>
                    <a:pt x="0" y="69"/>
                  </a:lnTo>
                  <a:lnTo>
                    <a:pt x="2" y="73"/>
                  </a:lnTo>
                  <a:lnTo>
                    <a:pt x="3" y="75"/>
                  </a:lnTo>
                  <a:lnTo>
                    <a:pt x="6" y="77"/>
                  </a:lnTo>
                  <a:lnTo>
                    <a:pt x="9" y="78"/>
                  </a:lnTo>
                  <a:lnTo>
                    <a:pt x="11" y="79"/>
                  </a:lnTo>
                  <a:lnTo>
                    <a:pt x="14" y="79"/>
                  </a:lnTo>
                  <a:lnTo>
                    <a:pt x="62" y="74"/>
                  </a:lnTo>
                  <a:lnTo>
                    <a:pt x="67" y="73"/>
                  </a:lnTo>
                  <a:lnTo>
                    <a:pt x="71" y="69"/>
                  </a:lnTo>
                  <a:lnTo>
                    <a:pt x="74" y="65"/>
                  </a:lnTo>
                  <a:lnTo>
                    <a:pt x="74" y="60"/>
                  </a:lnTo>
                  <a:lnTo>
                    <a:pt x="72" y="55"/>
                  </a:lnTo>
                  <a:lnTo>
                    <a:pt x="68" y="51"/>
                  </a:lnTo>
                  <a:lnTo>
                    <a:pt x="65" y="48"/>
                  </a:lnTo>
                  <a:lnTo>
                    <a:pt x="59" y="47"/>
                  </a:lnTo>
                  <a:lnTo>
                    <a:pt x="57" y="47"/>
                  </a:lnTo>
                  <a:lnTo>
                    <a:pt x="49" y="48"/>
                  </a:lnTo>
                  <a:lnTo>
                    <a:pt x="39" y="49"/>
                  </a:lnTo>
                  <a:lnTo>
                    <a:pt x="28" y="51"/>
                  </a:lnTo>
                  <a:lnTo>
                    <a:pt x="29" y="39"/>
                  </a:lnTo>
                  <a:lnTo>
                    <a:pt x="29" y="26"/>
                  </a:lnTo>
                  <a:lnTo>
                    <a:pt x="31" y="18"/>
                  </a:lnTo>
                  <a:lnTo>
                    <a:pt x="31" y="14"/>
                  </a:lnTo>
                  <a:lnTo>
                    <a:pt x="31" y="13"/>
                  </a:lnTo>
                  <a:lnTo>
                    <a:pt x="29" y="8"/>
                  </a:lnTo>
                  <a:lnTo>
                    <a:pt x="27" y="4"/>
                  </a:lnTo>
                  <a:lnTo>
                    <a:pt x="24" y="1"/>
                  </a:lnTo>
                  <a:lnTo>
                    <a:pt x="19" y="0"/>
                  </a:lnTo>
                  <a:lnTo>
                    <a:pt x="14" y="0"/>
                  </a:lnTo>
                  <a:lnTo>
                    <a:pt x="9" y="3"/>
                  </a:lnTo>
                  <a:lnTo>
                    <a:pt x="5" y="6"/>
                  </a:lnTo>
                  <a:lnTo>
                    <a:pt x="3" y="12"/>
                  </a:lnTo>
                  <a:close/>
                </a:path>
              </a:pathLst>
            </a:custGeom>
            <a:solidFill>
              <a:srgbClr val="000000"/>
            </a:solidFill>
            <a:ln w="9525">
              <a:noFill/>
              <a:round/>
              <a:headEnd/>
              <a:tailEnd/>
            </a:ln>
          </p:spPr>
          <p:txBody>
            <a:bodyPr/>
            <a:lstStyle/>
            <a:p>
              <a:pPr rtl="0"/>
              <a:endParaRPr lang="en-US" sz="3800"/>
            </a:p>
          </p:txBody>
        </p:sp>
        <p:sp>
          <p:nvSpPr>
            <p:cNvPr id="41929" name="Freeform 969"/>
            <p:cNvSpPr>
              <a:spLocks/>
            </p:cNvSpPr>
            <p:nvPr/>
          </p:nvSpPr>
          <p:spPr bwMode="auto">
            <a:xfrm flipH="1">
              <a:off x="563" y="1072"/>
              <a:ext cx="20" cy="12"/>
            </a:xfrm>
            <a:custGeom>
              <a:avLst/>
              <a:gdLst>
                <a:gd name="T0" fmla="*/ 15 w 83"/>
                <a:gd name="T1" fmla="*/ 0 h 56"/>
                <a:gd name="T2" fmla="*/ 1 w 83"/>
                <a:gd name="T3" fmla="*/ 6 h 56"/>
                <a:gd name="T4" fmla="*/ 0 w 83"/>
                <a:gd name="T5" fmla="*/ 7 h 56"/>
                <a:gd name="T6" fmla="*/ 0 w 83"/>
                <a:gd name="T7" fmla="*/ 8 h 56"/>
                <a:gd name="T8" fmla="*/ 0 w 83"/>
                <a:gd name="T9" fmla="*/ 9 h 56"/>
                <a:gd name="T10" fmla="*/ 0 w 83"/>
                <a:gd name="T11" fmla="*/ 11 h 56"/>
                <a:gd name="T12" fmla="*/ 1 w 83"/>
                <a:gd name="T13" fmla="*/ 11 h 56"/>
                <a:gd name="T14" fmla="*/ 2 w 83"/>
                <a:gd name="T15" fmla="*/ 12 h 56"/>
                <a:gd name="T16" fmla="*/ 3 w 83"/>
                <a:gd name="T17" fmla="*/ 12 h 56"/>
                <a:gd name="T18" fmla="*/ 5 w 83"/>
                <a:gd name="T19" fmla="*/ 12 h 56"/>
                <a:gd name="T20" fmla="*/ 18 w 83"/>
                <a:gd name="T21" fmla="*/ 6 h 56"/>
                <a:gd name="T22" fmla="*/ 19 w 83"/>
                <a:gd name="T23" fmla="*/ 5 h 56"/>
                <a:gd name="T24" fmla="*/ 20 w 83"/>
                <a:gd name="T25" fmla="*/ 4 h 56"/>
                <a:gd name="T26" fmla="*/ 20 w 83"/>
                <a:gd name="T27" fmla="*/ 3 h 56"/>
                <a:gd name="T28" fmla="*/ 20 w 83"/>
                <a:gd name="T29" fmla="*/ 2 h 56"/>
                <a:gd name="T30" fmla="*/ 19 w 83"/>
                <a:gd name="T31" fmla="*/ 1 h 56"/>
                <a:gd name="T32" fmla="*/ 18 w 83"/>
                <a:gd name="T33" fmla="*/ 0 h 56"/>
                <a:gd name="T34" fmla="*/ 17 w 83"/>
                <a:gd name="T35" fmla="*/ 0 h 56"/>
                <a:gd name="T36" fmla="*/ 15 w 83"/>
                <a:gd name="T37" fmla="*/ 0 h 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3"/>
                <a:gd name="T58" fmla="*/ 0 h 56"/>
                <a:gd name="T59" fmla="*/ 83 w 83"/>
                <a:gd name="T60" fmla="*/ 56 h 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3" h="56">
                  <a:moveTo>
                    <a:pt x="63" y="2"/>
                  </a:moveTo>
                  <a:lnTo>
                    <a:pt x="6" y="30"/>
                  </a:lnTo>
                  <a:lnTo>
                    <a:pt x="2" y="33"/>
                  </a:lnTo>
                  <a:lnTo>
                    <a:pt x="0" y="38"/>
                  </a:lnTo>
                  <a:lnTo>
                    <a:pt x="0" y="43"/>
                  </a:lnTo>
                  <a:lnTo>
                    <a:pt x="1" y="49"/>
                  </a:lnTo>
                  <a:lnTo>
                    <a:pt x="4" y="52"/>
                  </a:lnTo>
                  <a:lnTo>
                    <a:pt x="9" y="55"/>
                  </a:lnTo>
                  <a:lnTo>
                    <a:pt x="14" y="56"/>
                  </a:lnTo>
                  <a:lnTo>
                    <a:pt x="19" y="55"/>
                  </a:lnTo>
                  <a:lnTo>
                    <a:pt x="76" y="26"/>
                  </a:lnTo>
                  <a:lnTo>
                    <a:pt x="80" y="22"/>
                  </a:lnTo>
                  <a:lnTo>
                    <a:pt x="83" y="19"/>
                  </a:lnTo>
                  <a:lnTo>
                    <a:pt x="83" y="13"/>
                  </a:lnTo>
                  <a:lnTo>
                    <a:pt x="82" y="8"/>
                  </a:lnTo>
                  <a:lnTo>
                    <a:pt x="79" y="3"/>
                  </a:lnTo>
                  <a:lnTo>
                    <a:pt x="74" y="0"/>
                  </a:lnTo>
                  <a:lnTo>
                    <a:pt x="69" y="0"/>
                  </a:lnTo>
                  <a:lnTo>
                    <a:pt x="63" y="2"/>
                  </a:lnTo>
                  <a:close/>
                </a:path>
              </a:pathLst>
            </a:custGeom>
            <a:solidFill>
              <a:srgbClr val="000000"/>
            </a:solidFill>
            <a:ln w="9525">
              <a:noFill/>
              <a:round/>
              <a:headEnd/>
              <a:tailEnd/>
            </a:ln>
          </p:spPr>
          <p:txBody>
            <a:bodyPr/>
            <a:lstStyle/>
            <a:p>
              <a:pPr rtl="0"/>
              <a:endParaRPr lang="en-US" sz="3800"/>
            </a:p>
          </p:txBody>
        </p:sp>
        <p:sp>
          <p:nvSpPr>
            <p:cNvPr id="41930" name="Freeform 970"/>
            <p:cNvSpPr>
              <a:spLocks/>
            </p:cNvSpPr>
            <p:nvPr/>
          </p:nvSpPr>
          <p:spPr bwMode="auto">
            <a:xfrm flipH="1">
              <a:off x="566" y="1045"/>
              <a:ext cx="11" cy="11"/>
            </a:xfrm>
            <a:custGeom>
              <a:avLst/>
              <a:gdLst>
                <a:gd name="T0" fmla="*/ 11 w 48"/>
                <a:gd name="T1" fmla="*/ 5 h 49"/>
                <a:gd name="T2" fmla="*/ 11 w 48"/>
                <a:gd name="T3" fmla="*/ 7 h 49"/>
                <a:gd name="T4" fmla="*/ 10 w 48"/>
                <a:gd name="T5" fmla="*/ 9 h 49"/>
                <a:gd name="T6" fmla="*/ 8 w 48"/>
                <a:gd name="T7" fmla="*/ 10 h 49"/>
                <a:gd name="T8" fmla="*/ 6 w 48"/>
                <a:gd name="T9" fmla="*/ 11 h 49"/>
                <a:gd name="T10" fmla="*/ 4 w 48"/>
                <a:gd name="T11" fmla="*/ 10 h 49"/>
                <a:gd name="T12" fmla="*/ 2 w 48"/>
                <a:gd name="T13" fmla="*/ 9 h 49"/>
                <a:gd name="T14" fmla="*/ 1 w 48"/>
                <a:gd name="T15" fmla="*/ 7 h 49"/>
                <a:gd name="T16" fmla="*/ 0 w 48"/>
                <a:gd name="T17" fmla="*/ 5 h 49"/>
                <a:gd name="T18" fmla="*/ 1 w 48"/>
                <a:gd name="T19" fmla="*/ 3 h 49"/>
                <a:gd name="T20" fmla="*/ 2 w 48"/>
                <a:gd name="T21" fmla="*/ 2 h 49"/>
                <a:gd name="T22" fmla="*/ 4 w 48"/>
                <a:gd name="T23" fmla="*/ 0 h 49"/>
                <a:gd name="T24" fmla="*/ 6 w 48"/>
                <a:gd name="T25" fmla="*/ 0 h 49"/>
                <a:gd name="T26" fmla="*/ 8 w 48"/>
                <a:gd name="T27" fmla="*/ 0 h 49"/>
                <a:gd name="T28" fmla="*/ 10 w 48"/>
                <a:gd name="T29" fmla="*/ 2 h 49"/>
                <a:gd name="T30" fmla="*/ 11 w 48"/>
                <a:gd name="T31" fmla="*/ 3 h 49"/>
                <a:gd name="T32" fmla="*/ 11 w 48"/>
                <a:gd name="T33" fmla="*/ 5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9"/>
                <a:gd name="T53" fmla="*/ 48 w 48"/>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9">
                  <a:moveTo>
                    <a:pt x="48" y="24"/>
                  </a:moveTo>
                  <a:lnTo>
                    <a:pt x="47" y="33"/>
                  </a:lnTo>
                  <a:lnTo>
                    <a:pt x="42" y="41"/>
                  </a:lnTo>
                  <a:lnTo>
                    <a:pt x="34" y="46"/>
                  </a:lnTo>
                  <a:lnTo>
                    <a:pt x="25" y="49"/>
                  </a:lnTo>
                  <a:lnTo>
                    <a:pt x="16" y="46"/>
                  </a:lnTo>
                  <a:lnTo>
                    <a:pt x="8" y="41"/>
                  </a:lnTo>
                  <a:lnTo>
                    <a:pt x="3" y="33"/>
                  </a:lnTo>
                  <a:lnTo>
                    <a:pt x="0" y="24"/>
                  </a:lnTo>
                  <a:lnTo>
                    <a:pt x="3" y="15"/>
                  </a:lnTo>
                  <a:lnTo>
                    <a:pt x="8" y="7"/>
                  </a:lnTo>
                  <a:lnTo>
                    <a:pt x="16" y="2"/>
                  </a:lnTo>
                  <a:lnTo>
                    <a:pt x="25" y="0"/>
                  </a:lnTo>
                  <a:lnTo>
                    <a:pt x="34" y="2"/>
                  </a:lnTo>
                  <a:lnTo>
                    <a:pt x="42" y="7"/>
                  </a:lnTo>
                  <a:lnTo>
                    <a:pt x="47" y="15"/>
                  </a:lnTo>
                  <a:lnTo>
                    <a:pt x="48" y="24"/>
                  </a:lnTo>
                  <a:close/>
                </a:path>
              </a:pathLst>
            </a:custGeom>
            <a:solidFill>
              <a:srgbClr val="000000"/>
            </a:solidFill>
            <a:ln w="9525">
              <a:noFill/>
              <a:round/>
              <a:headEnd/>
              <a:tailEnd/>
            </a:ln>
          </p:spPr>
          <p:txBody>
            <a:bodyPr/>
            <a:lstStyle/>
            <a:p>
              <a:pPr rtl="0"/>
              <a:endParaRPr lang="en-US" sz="3800"/>
            </a:p>
          </p:txBody>
        </p:sp>
      </p:grpSp>
      <p:grpSp>
        <p:nvGrpSpPr>
          <p:cNvPr id="26" name="Group 971"/>
          <p:cNvGrpSpPr>
            <a:grpSpLocks/>
          </p:cNvGrpSpPr>
          <p:nvPr/>
        </p:nvGrpSpPr>
        <p:grpSpPr bwMode="auto">
          <a:xfrm>
            <a:off x="5321300" y="1425575"/>
            <a:ext cx="755650" cy="946150"/>
            <a:chOff x="337" y="2420"/>
            <a:chExt cx="476" cy="596"/>
          </a:xfrm>
        </p:grpSpPr>
        <p:sp>
          <p:nvSpPr>
            <p:cNvPr id="41932" name="Freeform 972"/>
            <p:cNvSpPr>
              <a:spLocks/>
            </p:cNvSpPr>
            <p:nvPr/>
          </p:nvSpPr>
          <p:spPr bwMode="auto">
            <a:xfrm>
              <a:off x="385" y="2867"/>
              <a:ext cx="143" cy="79"/>
            </a:xfrm>
            <a:custGeom>
              <a:avLst/>
              <a:gdLst>
                <a:gd name="T0" fmla="*/ 0 w 626"/>
                <a:gd name="T1" fmla="*/ 51 h 346"/>
                <a:gd name="T2" fmla="*/ 0 w 626"/>
                <a:gd name="T3" fmla="*/ 52 h 346"/>
                <a:gd name="T4" fmla="*/ 0 w 626"/>
                <a:gd name="T5" fmla="*/ 54 h 346"/>
                <a:gd name="T6" fmla="*/ 7 w 626"/>
                <a:gd name="T7" fmla="*/ 77 h 346"/>
                <a:gd name="T8" fmla="*/ 9 w 626"/>
                <a:gd name="T9" fmla="*/ 79 h 346"/>
                <a:gd name="T10" fmla="*/ 132 w 626"/>
                <a:gd name="T11" fmla="*/ 79 h 346"/>
                <a:gd name="T12" fmla="*/ 135 w 626"/>
                <a:gd name="T13" fmla="*/ 78 h 346"/>
                <a:gd name="T14" fmla="*/ 137 w 626"/>
                <a:gd name="T15" fmla="*/ 75 h 346"/>
                <a:gd name="T16" fmla="*/ 143 w 626"/>
                <a:gd name="T17" fmla="*/ 49 h 346"/>
                <a:gd name="T18" fmla="*/ 143 w 626"/>
                <a:gd name="T19" fmla="*/ 48 h 346"/>
                <a:gd name="T20" fmla="*/ 131 w 626"/>
                <a:gd name="T21" fmla="*/ 3 h 346"/>
                <a:gd name="T22" fmla="*/ 129 w 626"/>
                <a:gd name="T23" fmla="*/ 1 h 346"/>
                <a:gd name="T24" fmla="*/ 125 w 626"/>
                <a:gd name="T25" fmla="*/ 0 h 346"/>
                <a:gd name="T26" fmla="*/ 123 w 626"/>
                <a:gd name="T27" fmla="*/ 2 h 346"/>
                <a:gd name="T28" fmla="*/ 122 w 626"/>
                <a:gd name="T29" fmla="*/ 4 h 346"/>
                <a:gd name="T30" fmla="*/ 122 w 626"/>
                <a:gd name="T31" fmla="*/ 5 h 346"/>
                <a:gd name="T32" fmla="*/ 122 w 626"/>
                <a:gd name="T33" fmla="*/ 6 h 346"/>
                <a:gd name="T34" fmla="*/ 124 w 626"/>
                <a:gd name="T35" fmla="*/ 12 h 346"/>
                <a:gd name="T36" fmla="*/ 128 w 626"/>
                <a:gd name="T37" fmla="*/ 26 h 346"/>
                <a:gd name="T38" fmla="*/ 132 w 626"/>
                <a:gd name="T39" fmla="*/ 41 h 346"/>
                <a:gd name="T40" fmla="*/ 134 w 626"/>
                <a:gd name="T41" fmla="*/ 48 h 346"/>
                <a:gd name="T42" fmla="*/ 132 w 626"/>
                <a:gd name="T43" fmla="*/ 58 h 346"/>
                <a:gd name="T44" fmla="*/ 129 w 626"/>
                <a:gd name="T45" fmla="*/ 70 h 346"/>
                <a:gd name="T46" fmla="*/ 122 w 626"/>
                <a:gd name="T47" fmla="*/ 70 h 346"/>
                <a:gd name="T48" fmla="*/ 109 w 626"/>
                <a:gd name="T49" fmla="*/ 70 h 346"/>
                <a:gd name="T50" fmla="*/ 91 w 626"/>
                <a:gd name="T51" fmla="*/ 70 h 346"/>
                <a:gd name="T52" fmla="*/ 71 w 626"/>
                <a:gd name="T53" fmla="*/ 70 h 346"/>
                <a:gd name="T54" fmla="*/ 51 w 626"/>
                <a:gd name="T55" fmla="*/ 70 h 346"/>
                <a:gd name="T56" fmla="*/ 34 w 626"/>
                <a:gd name="T57" fmla="*/ 70 h 346"/>
                <a:gd name="T58" fmla="*/ 20 w 626"/>
                <a:gd name="T59" fmla="*/ 70 h 346"/>
                <a:gd name="T60" fmla="*/ 14 w 626"/>
                <a:gd name="T61" fmla="*/ 70 h 346"/>
                <a:gd name="T62" fmla="*/ 11 w 626"/>
                <a:gd name="T63" fmla="*/ 60 h 346"/>
                <a:gd name="T64" fmla="*/ 9 w 626"/>
                <a:gd name="T65" fmla="*/ 53 h 346"/>
                <a:gd name="T66" fmla="*/ 12 w 626"/>
                <a:gd name="T67" fmla="*/ 44 h 346"/>
                <a:gd name="T68" fmla="*/ 18 w 626"/>
                <a:gd name="T69" fmla="*/ 29 h 346"/>
                <a:gd name="T70" fmla="*/ 24 w 626"/>
                <a:gd name="T71" fmla="*/ 13 h 346"/>
                <a:gd name="T72" fmla="*/ 27 w 626"/>
                <a:gd name="T73" fmla="*/ 6 h 346"/>
                <a:gd name="T74" fmla="*/ 27 w 626"/>
                <a:gd name="T75" fmla="*/ 5 h 346"/>
                <a:gd name="T76" fmla="*/ 27 w 626"/>
                <a:gd name="T77" fmla="*/ 4 h 346"/>
                <a:gd name="T78" fmla="*/ 26 w 626"/>
                <a:gd name="T79" fmla="*/ 2 h 346"/>
                <a:gd name="T80" fmla="*/ 24 w 626"/>
                <a:gd name="T81" fmla="*/ 0 h 346"/>
                <a:gd name="T82" fmla="*/ 20 w 626"/>
                <a:gd name="T83" fmla="*/ 0 h 346"/>
                <a:gd name="T84" fmla="*/ 18 w 626"/>
                <a:gd name="T85" fmla="*/ 3 h 34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26"/>
                <a:gd name="T130" fmla="*/ 0 h 346"/>
                <a:gd name="T131" fmla="*/ 626 w 626"/>
                <a:gd name="T132" fmla="*/ 346 h 34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26" h="346">
                  <a:moveTo>
                    <a:pt x="79" y="13"/>
                  </a:moveTo>
                  <a:lnTo>
                    <a:pt x="1" y="222"/>
                  </a:lnTo>
                  <a:lnTo>
                    <a:pt x="0" y="225"/>
                  </a:lnTo>
                  <a:lnTo>
                    <a:pt x="0" y="229"/>
                  </a:lnTo>
                  <a:lnTo>
                    <a:pt x="0" y="233"/>
                  </a:lnTo>
                  <a:lnTo>
                    <a:pt x="0" y="235"/>
                  </a:lnTo>
                  <a:lnTo>
                    <a:pt x="27" y="332"/>
                  </a:lnTo>
                  <a:lnTo>
                    <a:pt x="30" y="337"/>
                  </a:lnTo>
                  <a:lnTo>
                    <a:pt x="33" y="342"/>
                  </a:lnTo>
                  <a:lnTo>
                    <a:pt x="39" y="345"/>
                  </a:lnTo>
                  <a:lnTo>
                    <a:pt x="45" y="346"/>
                  </a:lnTo>
                  <a:lnTo>
                    <a:pt x="580" y="346"/>
                  </a:lnTo>
                  <a:lnTo>
                    <a:pt x="587" y="345"/>
                  </a:lnTo>
                  <a:lnTo>
                    <a:pt x="592" y="342"/>
                  </a:lnTo>
                  <a:lnTo>
                    <a:pt x="597" y="337"/>
                  </a:lnTo>
                  <a:lnTo>
                    <a:pt x="600" y="330"/>
                  </a:lnTo>
                  <a:lnTo>
                    <a:pt x="626" y="216"/>
                  </a:lnTo>
                  <a:lnTo>
                    <a:pt x="626" y="213"/>
                  </a:lnTo>
                  <a:lnTo>
                    <a:pt x="626" y="212"/>
                  </a:lnTo>
                  <a:lnTo>
                    <a:pt x="626" y="209"/>
                  </a:lnTo>
                  <a:lnTo>
                    <a:pt x="626" y="207"/>
                  </a:lnTo>
                  <a:lnTo>
                    <a:pt x="574" y="14"/>
                  </a:lnTo>
                  <a:lnTo>
                    <a:pt x="570" y="8"/>
                  </a:lnTo>
                  <a:lnTo>
                    <a:pt x="563" y="3"/>
                  </a:lnTo>
                  <a:lnTo>
                    <a:pt x="557" y="0"/>
                  </a:lnTo>
                  <a:lnTo>
                    <a:pt x="549" y="0"/>
                  </a:lnTo>
                  <a:lnTo>
                    <a:pt x="542" y="3"/>
                  </a:lnTo>
                  <a:lnTo>
                    <a:pt x="538" y="8"/>
                  </a:lnTo>
                  <a:lnTo>
                    <a:pt x="536" y="13"/>
                  </a:lnTo>
                  <a:lnTo>
                    <a:pt x="535" y="19"/>
                  </a:lnTo>
                  <a:lnTo>
                    <a:pt x="535" y="21"/>
                  </a:lnTo>
                  <a:lnTo>
                    <a:pt x="535" y="22"/>
                  </a:lnTo>
                  <a:lnTo>
                    <a:pt x="535" y="23"/>
                  </a:lnTo>
                  <a:lnTo>
                    <a:pt x="535" y="25"/>
                  </a:lnTo>
                  <a:lnTo>
                    <a:pt x="537" y="32"/>
                  </a:lnTo>
                  <a:lnTo>
                    <a:pt x="542" y="53"/>
                  </a:lnTo>
                  <a:lnTo>
                    <a:pt x="550" y="82"/>
                  </a:lnTo>
                  <a:lnTo>
                    <a:pt x="559" y="114"/>
                  </a:lnTo>
                  <a:lnTo>
                    <a:pt x="568" y="148"/>
                  </a:lnTo>
                  <a:lnTo>
                    <a:pt x="576" y="179"/>
                  </a:lnTo>
                  <a:lnTo>
                    <a:pt x="583" y="202"/>
                  </a:lnTo>
                  <a:lnTo>
                    <a:pt x="585" y="212"/>
                  </a:lnTo>
                  <a:lnTo>
                    <a:pt x="583" y="228"/>
                  </a:lnTo>
                  <a:lnTo>
                    <a:pt x="576" y="254"/>
                  </a:lnTo>
                  <a:lnTo>
                    <a:pt x="570" y="284"/>
                  </a:lnTo>
                  <a:lnTo>
                    <a:pt x="564" y="307"/>
                  </a:lnTo>
                  <a:lnTo>
                    <a:pt x="554" y="307"/>
                  </a:lnTo>
                  <a:lnTo>
                    <a:pt x="536" y="307"/>
                  </a:lnTo>
                  <a:lnTo>
                    <a:pt x="510" y="307"/>
                  </a:lnTo>
                  <a:lnTo>
                    <a:pt x="477" y="307"/>
                  </a:lnTo>
                  <a:lnTo>
                    <a:pt x="441" y="307"/>
                  </a:lnTo>
                  <a:lnTo>
                    <a:pt x="399" y="307"/>
                  </a:lnTo>
                  <a:lnTo>
                    <a:pt x="356" y="307"/>
                  </a:lnTo>
                  <a:lnTo>
                    <a:pt x="312" y="307"/>
                  </a:lnTo>
                  <a:lnTo>
                    <a:pt x="268" y="307"/>
                  </a:lnTo>
                  <a:lnTo>
                    <a:pt x="225" y="307"/>
                  </a:lnTo>
                  <a:lnTo>
                    <a:pt x="184" y="307"/>
                  </a:lnTo>
                  <a:lnTo>
                    <a:pt x="147" y="307"/>
                  </a:lnTo>
                  <a:lnTo>
                    <a:pt x="115" y="307"/>
                  </a:lnTo>
                  <a:lnTo>
                    <a:pt x="89" y="307"/>
                  </a:lnTo>
                  <a:lnTo>
                    <a:pt x="71" y="307"/>
                  </a:lnTo>
                  <a:lnTo>
                    <a:pt x="61" y="307"/>
                  </a:lnTo>
                  <a:lnTo>
                    <a:pt x="56" y="287"/>
                  </a:lnTo>
                  <a:lnTo>
                    <a:pt x="49" y="264"/>
                  </a:lnTo>
                  <a:lnTo>
                    <a:pt x="44" y="243"/>
                  </a:lnTo>
                  <a:lnTo>
                    <a:pt x="40" y="230"/>
                  </a:lnTo>
                  <a:lnTo>
                    <a:pt x="44" y="218"/>
                  </a:lnTo>
                  <a:lnTo>
                    <a:pt x="53" y="194"/>
                  </a:lnTo>
                  <a:lnTo>
                    <a:pt x="66" y="161"/>
                  </a:lnTo>
                  <a:lnTo>
                    <a:pt x="80" y="125"/>
                  </a:lnTo>
                  <a:lnTo>
                    <a:pt x="93" y="88"/>
                  </a:lnTo>
                  <a:lnTo>
                    <a:pt x="105" y="57"/>
                  </a:lnTo>
                  <a:lnTo>
                    <a:pt x="114" y="35"/>
                  </a:lnTo>
                  <a:lnTo>
                    <a:pt x="117" y="27"/>
                  </a:lnTo>
                  <a:lnTo>
                    <a:pt x="118" y="25"/>
                  </a:lnTo>
                  <a:lnTo>
                    <a:pt x="118" y="23"/>
                  </a:lnTo>
                  <a:lnTo>
                    <a:pt x="118" y="21"/>
                  </a:lnTo>
                  <a:lnTo>
                    <a:pt x="118" y="19"/>
                  </a:lnTo>
                  <a:lnTo>
                    <a:pt x="117" y="14"/>
                  </a:lnTo>
                  <a:lnTo>
                    <a:pt x="114" y="8"/>
                  </a:lnTo>
                  <a:lnTo>
                    <a:pt x="110" y="4"/>
                  </a:lnTo>
                  <a:lnTo>
                    <a:pt x="105" y="1"/>
                  </a:lnTo>
                  <a:lnTo>
                    <a:pt x="97" y="0"/>
                  </a:lnTo>
                  <a:lnTo>
                    <a:pt x="89" y="1"/>
                  </a:lnTo>
                  <a:lnTo>
                    <a:pt x="83" y="6"/>
                  </a:lnTo>
                  <a:lnTo>
                    <a:pt x="79" y="13"/>
                  </a:lnTo>
                  <a:close/>
                </a:path>
              </a:pathLst>
            </a:custGeom>
            <a:solidFill>
              <a:srgbClr val="000000"/>
            </a:solidFill>
            <a:ln w="9525">
              <a:noFill/>
              <a:round/>
              <a:headEnd/>
              <a:tailEnd/>
            </a:ln>
          </p:spPr>
          <p:txBody>
            <a:bodyPr/>
            <a:lstStyle/>
            <a:p>
              <a:pPr rtl="0"/>
              <a:endParaRPr lang="en-US" sz="3800"/>
            </a:p>
          </p:txBody>
        </p:sp>
        <p:sp>
          <p:nvSpPr>
            <p:cNvPr id="41933" name="Freeform 973"/>
            <p:cNvSpPr>
              <a:spLocks/>
            </p:cNvSpPr>
            <p:nvPr/>
          </p:nvSpPr>
          <p:spPr bwMode="auto">
            <a:xfrm>
              <a:off x="370" y="2993"/>
              <a:ext cx="27" cy="19"/>
            </a:xfrm>
            <a:custGeom>
              <a:avLst/>
              <a:gdLst>
                <a:gd name="T0" fmla="*/ 13 w 117"/>
                <a:gd name="T1" fmla="*/ 0 h 84"/>
                <a:gd name="T2" fmla="*/ 10 w 117"/>
                <a:gd name="T3" fmla="*/ 0 h 84"/>
                <a:gd name="T4" fmla="*/ 8 w 117"/>
                <a:gd name="T5" fmla="*/ 1 h 84"/>
                <a:gd name="T6" fmla="*/ 6 w 117"/>
                <a:gd name="T7" fmla="*/ 2 h 84"/>
                <a:gd name="T8" fmla="*/ 3 w 117"/>
                <a:gd name="T9" fmla="*/ 3 h 84"/>
                <a:gd name="T10" fmla="*/ 2 w 117"/>
                <a:gd name="T11" fmla="*/ 5 h 84"/>
                <a:gd name="T12" fmla="*/ 1 w 117"/>
                <a:gd name="T13" fmla="*/ 6 h 84"/>
                <a:gd name="T14" fmla="*/ 0 w 117"/>
                <a:gd name="T15" fmla="*/ 8 h 84"/>
                <a:gd name="T16" fmla="*/ 0 w 117"/>
                <a:gd name="T17" fmla="*/ 10 h 84"/>
                <a:gd name="T18" fmla="*/ 0 w 117"/>
                <a:gd name="T19" fmla="*/ 12 h 84"/>
                <a:gd name="T20" fmla="*/ 1 w 117"/>
                <a:gd name="T21" fmla="*/ 13 h 84"/>
                <a:gd name="T22" fmla="*/ 2 w 117"/>
                <a:gd name="T23" fmla="*/ 15 h 84"/>
                <a:gd name="T24" fmla="*/ 3 w 117"/>
                <a:gd name="T25" fmla="*/ 16 h 84"/>
                <a:gd name="T26" fmla="*/ 4 w 117"/>
                <a:gd name="T27" fmla="*/ 17 h 84"/>
                <a:gd name="T28" fmla="*/ 6 w 117"/>
                <a:gd name="T29" fmla="*/ 17 h 84"/>
                <a:gd name="T30" fmla="*/ 7 w 117"/>
                <a:gd name="T31" fmla="*/ 18 h 84"/>
                <a:gd name="T32" fmla="*/ 8 w 117"/>
                <a:gd name="T33" fmla="*/ 18 h 84"/>
                <a:gd name="T34" fmla="*/ 10 w 117"/>
                <a:gd name="T35" fmla="*/ 19 h 84"/>
                <a:gd name="T36" fmla="*/ 11 w 117"/>
                <a:gd name="T37" fmla="*/ 19 h 84"/>
                <a:gd name="T38" fmla="*/ 13 w 117"/>
                <a:gd name="T39" fmla="*/ 19 h 84"/>
                <a:gd name="T40" fmla="*/ 14 w 117"/>
                <a:gd name="T41" fmla="*/ 19 h 84"/>
                <a:gd name="T42" fmla="*/ 17 w 117"/>
                <a:gd name="T43" fmla="*/ 19 h 84"/>
                <a:gd name="T44" fmla="*/ 20 w 117"/>
                <a:gd name="T45" fmla="*/ 18 h 84"/>
                <a:gd name="T46" fmla="*/ 22 w 117"/>
                <a:gd name="T47" fmla="*/ 17 h 84"/>
                <a:gd name="T48" fmla="*/ 24 w 117"/>
                <a:gd name="T49" fmla="*/ 15 h 84"/>
                <a:gd name="T50" fmla="*/ 25 w 117"/>
                <a:gd name="T51" fmla="*/ 14 h 84"/>
                <a:gd name="T52" fmla="*/ 27 w 117"/>
                <a:gd name="T53" fmla="*/ 12 h 84"/>
                <a:gd name="T54" fmla="*/ 27 w 117"/>
                <a:gd name="T55" fmla="*/ 10 h 84"/>
                <a:gd name="T56" fmla="*/ 27 w 117"/>
                <a:gd name="T57" fmla="*/ 8 h 84"/>
                <a:gd name="T58" fmla="*/ 27 w 117"/>
                <a:gd name="T59" fmla="*/ 8 h 84"/>
                <a:gd name="T60" fmla="*/ 27 w 117"/>
                <a:gd name="T61" fmla="*/ 7 h 84"/>
                <a:gd name="T62" fmla="*/ 26 w 117"/>
                <a:gd name="T63" fmla="*/ 5 h 84"/>
                <a:gd name="T64" fmla="*/ 25 w 117"/>
                <a:gd name="T65" fmla="*/ 3 h 84"/>
                <a:gd name="T66" fmla="*/ 23 w 117"/>
                <a:gd name="T67" fmla="*/ 2 h 84"/>
                <a:gd name="T68" fmla="*/ 21 w 117"/>
                <a:gd name="T69" fmla="*/ 1 h 84"/>
                <a:gd name="T70" fmla="*/ 18 w 117"/>
                <a:gd name="T71" fmla="*/ 0 h 84"/>
                <a:gd name="T72" fmla="*/ 16 w 117"/>
                <a:gd name="T73" fmla="*/ 0 h 84"/>
                <a:gd name="T74" fmla="*/ 13 w 117"/>
                <a:gd name="T75" fmla="*/ 0 h 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7"/>
                <a:gd name="T115" fmla="*/ 0 h 84"/>
                <a:gd name="T116" fmla="*/ 117 w 117"/>
                <a:gd name="T117" fmla="*/ 84 h 8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7" h="84">
                  <a:moveTo>
                    <a:pt x="56" y="0"/>
                  </a:moveTo>
                  <a:lnTo>
                    <a:pt x="45" y="1"/>
                  </a:lnTo>
                  <a:lnTo>
                    <a:pt x="33" y="3"/>
                  </a:lnTo>
                  <a:lnTo>
                    <a:pt x="24" y="9"/>
                  </a:lnTo>
                  <a:lnTo>
                    <a:pt x="15" y="14"/>
                  </a:lnTo>
                  <a:lnTo>
                    <a:pt x="8" y="20"/>
                  </a:lnTo>
                  <a:lnTo>
                    <a:pt x="4" y="28"/>
                  </a:lnTo>
                  <a:lnTo>
                    <a:pt x="0" y="36"/>
                  </a:lnTo>
                  <a:lnTo>
                    <a:pt x="0" y="45"/>
                  </a:lnTo>
                  <a:lnTo>
                    <a:pt x="2" y="52"/>
                  </a:lnTo>
                  <a:lnTo>
                    <a:pt x="4" y="58"/>
                  </a:lnTo>
                  <a:lnTo>
                    <a:pt x="8" y="65"/>
                  </a:lnTo>
                  <a:lnTo>
                    <a:pt x="13" y="70"/>
                  </a:lnTo>
                  <a:lnTo>
                    <a:pt x="19" y="74"/>
                  </a:lnTo>
                  <a:lnTo>
                    <a:pt x="24" y="76"/>
                  </a:lnTo>
                  <a:lnTo>
                    <a:pt x="29" y="79"/>
                  </a:lnTo>
                  <a:lnTo>
                    <a:pt x="35" y="81"/>
                  </a:lnTo>
                  <a:lnTo>
                    <a:pt x="42" y="83"/>
                  </a:lnTo>
                  <a:lnTo>
                    <a:pt x="48" y="84"/>
                  </a:lnTo>
                  <a:lnTo>
                    <a:pt x="55" y="84"/>
                  </a:lnTo>
                  <a:lnTo>
                    <a:pt x="61" y="84"/>
                  </a:lnTo>
                  <a:lnTo>
                    <a:pt x="73" y="83"/>
                  </a:lnTo>
                  <a:lnTo>
                    <a:pt x="85" y="79"/>
                  </a:lnTo>
                  <a:lnTo>
                    <a:pt x="95" y="75"/>
                  </a:lnTo>
                  <a:lnTo>
                    <a:pt x="103" y="68"/>
                  </a:lnTo>
                  <a:lnTo>
                    <a:pt x="110" y="62"/>
                  </a:lnTo>
                  <a:lnTo>
                    <a:pt x="115" y="54"/>
                  </a:lnTo>
                  <a:lnTo>
                    <a:pt x="117" y="46"/>
                  </a:lnTo>
                  <a:lnTo>
                    <a:pt x="117" y="37"/>
                  </a:lnTo>
                  <a:lnTo>
                    <a:pt x="116" y="29"/>
                  </a:lnTo>
                  <a:lnTo>
                    <a:pt x="112" y="22"/>
                  </a:lnTo>
                  <a:lnTo>
                    <a:pt x="107" y="14"/>
                  </a:lnTo>
                  <a:lnTo>
                    <a:pt x="99" y="9"/>
                  </a:lnTo>
                  <a:lnTo>
                    <a:pt x="90" y="5"/>
                  </a:lnTo>
                  <a:lnTo>
                    <a:pt x="80" y="1"/>
                  </a:lnTo>
                  <a:lnTo>
                    <a:pt x="68" y="0"/>
                  </a:lnTo>
                  <a:lnTo>
                    <a:pt x="56" y="0"/>
                  </a:lnTo>
                  <a:close/>
                </a:path>
              </a:pathLst>
            </a:custGeom>
            <a:solidFill>
              <a:srgbClr val="000000"/>
            </a:solidFill>
            <a:ln w="9525">
              <a:noFill/>
              <a:round/>
              <a:headEnd/>
              <a:tailEnd/>
            </a:ln>
          </p:spPr>
          <p:txBody>
            <a:bodyPr/>
            <a:lstStyle/>
            <a:p>
              <a:pPr rtl="0"/>
              <a:endParaRPr lang="en-US" sz="3800"/>
            </a:p>
          </p:txBody>
        </p:sp>
        <p:sp>
          <p:nvSpPr>
            <p:cNvPr id="41934" name="Freeform 974"/>
            <p:cNvSpPr>
              <a:spLocks/>
            </p:cNvSpPr>
            <p:nvPr/>
          </p:nvSpPr>
          <p:spPr bwMode="auto">
            <a:xfrm>
              <a:off x="379" y="2869"/>
              <a:ext cx="39" cy="139"/>
            </a:xfrm>
            <a:custGeom>
              <a:avLst/>
              <a:gdLst>
                <a:gd name="T0" fmla="*/ 30 w 168"/>
                <a:gd name="T1" fmla="*/ 3 h 604"/>
                <a:gd name="T2" fmla="*/ 0 w 168"/>
                <a:gd name="T3" fmla="*/ 133 h 604"/>
                <a:gd name="T4" fmla="*/ 0 w 168"/>
                <a:gd name="T5" fmla="*/ 135 h 604"/>
                <a:gd name="T6" fmla="*/ 1 w 168"/>
                <a:gd name="T7" fmla="*/ 137 h 604"/>
                <a:gd name="T8" fmla="*/ 2 w 168"/>
                <a:gd name="T9" fmla="*/ 138 h 604"/>
                <a:gd name="T10" fmla="*/ 4 w 168"/>
                <a:gd name="T11" fmla="*/ 139 h 604"/>
                <a:gd name="T12" fmla="*/ 6 w 168"/>
                <a:gd name="T13" fmla="*/ 139 h 604"/>
                <a:gd name="T14" fmla="*/ 7 w 168"/>
                <a:gd name="T15" fmla="*/ 138 h 604"/>
                <a:gd name="T16" fmla="*/ 8 w 168"/>
                <a:gd name="T17" fmla="*/ 137 h 604"/>
                <a:gd name="T18" fmla="*/ 9 w 168"/>
                <a:gd name="T19" fmla="*/ 135 h 604"/>
                <a:gd name="T20" fmla="*/ 39 w 168"/>
                <a:gd name="T21" fmla="*/ 5 h 604"/>
                <a:gd name="T22" fmla="*/ 39 w 168"/>
                <a:gd name="T23" fmla="*/ 4 h 604"/>
                <a:gd name="T24" fmla="*/ 39 w 168"/>
                <a:gd name="T25" fmla="*/ 2 h 604"/>
                <a:gd name="T26" fmla="*/ 37 w 168"/>
                <a:gd name="T27" fmla="*/ 1 h 604"/>
                <a:gd name="T28" fmla="*/ 35 w 168"/>
                <a:gd name="T29" fmla="*/ 0 h 604"/>
                <a:gd name="T30" fmla="*/ 34 w 168"/>
                <a:gd name="T31" fmla="*/ 0 h 604"/>
                <a:gd name="T32" fmla="*/ 32 w 168"/>
                <a:gd name="T33" fmla="*/ 1 h 604"/>
                <a:gd name="T34" fmla="*/ 31 w 168"/>
                <a:gd name="T35" fmla="*/ 2 h 604"/>
                <a:gd name="T36" fmla="*/ 30 w 168"/>
                <a:gd name="T37" fmla="*/ 3 h 6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8"/>
                <a:gd name="T58" fmla="*/ 0 h 604"/>
                <a:gd name="T59" fmla="*/ 168 w 168"/>
                <a:gd name="T60" fmla="*/ 604 h 6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8" h="604">
                  <a:moveTo>
                    <a:pt x="129" y="14"/>
                  </a:moveTo>
                  <a:lnTo>
                    <a:pt x="0" y="579"/>
                  </a:lnTo>
                  <a:lnTo>
                    <a:pt x="0" y="587"/>
                  </a:lnTo>
                  <a:lnTo>
                    <a:pt x="4" y="594"/>
                  </a:lnTo>
                  <a:lnTo>
                    <a:pt x="9" y="600"/>
                  </a:lnTo>
                  <a:lnTo>
                    <a:pt x="16" y="604"/>
                  </a:lnTo>
                  <a:lnTo>
                    <a:pt x="24" y="604"/>
                  </a:lnTo>
                  <a:lnTo>
                    <a:pt x="30" y="601"/>
                  </a:lnTo>
                  <a:lnTo>
                    <a:pt x="35" y="596"/>
                  </a:lnTo>
                  <a:lnTo>
                    <a:pt x="39" y="588"/>
                  </a:lnTo>
                  <a:lnTo>
                    <a:pt x="168" y="23"/>
                  </a:lnTo>
                  <a:lnTo>
                    <a:pt x="168" y="16"/>
                  </a:lnTo>
                  <a:lnTo>
                    <a:pt x="166" y="9"/>
                  </a:lnTo>
                  <a:lnTo>
                    <a:pt x="160" y="4"/>
                  </a:lnTo>
                  <a:lnTo>
                    <a:pt x="152" y="0"/>
                  </a:lnTo>
                  <a:lnTo>
                    <a:pt x="145" y="0"/>
                  </a:lnTo>
                  <a:lnTo>
                    <a:pt x="138" y="3"/>
                  </a:lnTo>
                  <a:lnTo>
                    <a:pt x="133" y="8"/>
                  </a:lnTo>
                  <a:lnTo>
                    <a:pt x="129" y="14"/>
                  </a:lnTo>
                  <a:close/>
                </a:path>
              </a:pathLst>
            </a:custGeom>
            <a:solidFill>
              <a:srgbClr val="000000"/>
            </a:solidFill>
            <a:ln w="9525">
              <a:noFill/>
              <a:round/>
              <a:headEnd/>
              <a:tailEnd/>
            </a:ln>
          </p:spPr>
          <p:txBody>
            <a:bodyPr/>
            <a:lstStyle/>
            <a:p>
              <a:pPr rtl="0"/>
              <a:endParaRPr lang="en-US" sz="3800"/>
            </a:p>
          </p:txBody>
        </p:sp>
        <p:sp>
          <p:nvSpPr>
            <p:cNvPr id="41935" name="Freeform 975"/>
            <p:cNvSpPr>
              <a:spLocks/>
            </p:cNvSpPr>
            <p:nvPr/>
          </p:nvSpPr>
          <p:spPr bwMode="auto">
            <a:xfrm>
              <a:off x="337" y="2672"/>
              <a:ext cx="205" cy="206"/>
            </a:xfrm>
            <a:custGeom>
              <a:avLst/>
              <a:gdLst>
                <a:gd name="T0" fmla="*/ 9 w 894"/>
                <a:gd name="T1" fmla="*/ 0 h 895"/>
                <a:gd name="T2" fmla="*/ 7 w 894"/>
                <a:gd name="T3" fmla="*/ 1 h 895"/>
                <a:gd name="T4" fmla="*/ 4 w 894"/>
                <a:gd name="T5" fmla="*/ 3 h 895"/>
                <a:gd name="T6" fmla="*/ 2 w 894"/>
                <a:gd name="T7" fmla="*/ 5 h 895"/>
                <a:gd name="T8" fmla="*/ 0 w 894"/>
                <a:gd name="T9" fmla="*/ 8 h 895"/>
                <a:gd name="T10" fmla="*/ 0 w 894"/>
                <a:gd name="T11" fmla="*/ 9 h 895"/>
                <a:gd name="T12" fmla="*/ 30 w 894"/>
                <a:gd name="T13" fmla="*/ 181 h 895"/>
                <a:gd name="T14" fmla="*/ 30 w 894"/>
                <a:gd name="T15" fmla="*/ 181 h 895"/>
                <a:gd name="T16" fmla="*/ 30 w 894"/>
                <a:gd name="T17" fmla="*/ 180 h 895"/>
                <a:gd name="T18" fmla="*/ 31 w 894"/>
                <a:gd name="T19" fmla="*/ 187 h 895"/>
                <a:gd name="T20" fmla="*/ 36 w 894"/>
                <a:gd name="T21" fmla="*/ 195 h 895"/>
                <a:gd name="T22" fmla="*/ 44 w 894"/>
                <a:gd name="T23" fmla="*/ 202 h 895"/>
                <a:gd name="T24" fmla="*/ 58 w 894"/>
                <a:gd name="T25" fmla="*/ 206 h 895"/>
                <a:gd name="T26" fmla="*/ 58 w 894"/>
                <a:gd name="T27" fmla="*/ 206 h 895"/>
                <a:gd name="T28" fmla="*/ 59 w 894"/>
                <a:gd name="T29" fmla="*/ 206 h 895"/>
                <a:gd name="T30" fmla="*/ 201 w 894"/>
                <a:gd name="T31" fmla="*/ 206 h 895"/>
                <a:gd name="T32" fmla="*/ 203 w 894"/>
                <a:gd name="T33" fmla="*/ 205 h 895"/>
                <a:gd name="T34" fmla="*/ 204 w 894"/>
                <a:gd name="T35" fmla="*/ 201 h 895"/>
                <a:gd name="T36" fmla="*/ 205 w 894"/>
                <a:gd name="T37" fmla="*/ 196 h 895"/>
                <a:gd name="T38" fmla="*/ 204 w 894"/>
                <a:gd name="T39" fmla="*/ 190 h 895"/>
                <a:gd name="T40" fmla="*/ 200 w 894"/>
                <a:gd name="T41" fmla="*/ 185 h 895"/>
                <a:gd name="T42" fmla="*/ 194 w 894"/>
                <a:gd name="T43" fmla="*/ 182 h 895"/>
                <a:gd name="T44" fmla="*/ 185 w 894"/>
                <a:gd name="T45" fmla="*/ 180 h 895"/>
                <a:gd name="T46" fmla="*/ 170 w 894"/>
                <a:gd name="T47" fmla="*/ 179 h 895"/>
                <a:gd name="T48" fmla="*/ 152 w 894"/>
                <a:gd name="T49" fmla="*/ 178 h 895"/>
                <a:gd name="T50" fmla="*/ 132 w 894"/>
                <a:gd name="T51" fmla="*/ 176 h 895"/>
                <a:gd name="T52" fmla="*/ 112 w 894"/>
                <a:gd name="T53" fmla="*/ 176 h 895"/>
                <a:gd name="T54" fmla="*/ 94 w 894"/>
                <a:gd name="T55" fmla="*/ 175 h 895"/>
                <a:gd name="T56" fmla="*/ 79 w 894"/>
                <a:gd name="T57" fmla="*/ 175 h 895"/>
                <a:gd name="T58" fmla="*/ 73 w 894"/>
                <a:gd name="T59" fmla="*/ 174 h 895"/>
                <a:gd name="T60" fmla="*/ 72 w 894"/>
                <a:gd name="T61" fmla="*/ 175 h 895"/>
                <a:gd name="T62" fmla="*/ 71 w 894"/>
                <a:gd name="T63" fmla="*/ 175 h 895"/>
                <a:gd name="T64" fmla="*/ 71 w 894"/>
                <a:gd name="T65" fmla="*/ 175 h 895"/>
                <a:gd name="T66" fmla="*/ 70 w 894"/>
                <a:gd name="T67" fmla="*/ 175 h 895"/>
                <a:gd name="T68" fmla="*/ 68 w 894"/>
                <a:gd name="T69" fmla="*/ 174 h 895"/>
                <a:gd name="T70" fmla="*/ 66 w 894"/>
                <a:gd name="T71" fmla="*/ 171 h 895"/>
                <a:gd name="T72" fmla="*/ 63 w 894"/>
                <a:gd name="T73" fmla="*/ 167 h 895"/>
                <a:gd name="T74" fmla="*/ 60 w 894"/>
                <a:gd name="T75" fmla="*/ 160 h 895"/>
                <a:gd name="T76" fmla="*/ 54 w 894"/>
                <a:gd name="T77" fmla="*/ 136 h 895"/>
                <a:gd name="T78" fmla="*/ 41 w 894"/>
                <a:gd name="T79" fmla="*/ 84 h 895"/>
                <a:gd name="T80" fmla="*/ 28 w 894"/>
                <a:gd name="T81" fmla="*/ 32 h 895"/>
                <a:gd name="T82" fmla="*/ 22 w 894"/>
                <a:gd name="T83" fmla="*/ 8 h 895"/>
                <a:gd name="T84" fmla="*/ 22 w 894"/>
                <a:gd name="T85" fmla="*/ 7 h 895"/>
                <a:gd name="T86" fmla="*/ 22 w 894"/>
                <a:gd name="T87" fmla="*/ 7 h 895"/>
                <a:gd name="T88" fmla="*/ 21 w 894"/>
                <a:gd name="T89" fmla="*/ 6 h 895"/>
                <a:gd name="T90" fmla="*/ 18 w 894"/>
                <a:gd name="T91" fmla="*/ 3 h 895"/>
                <a:gd name="T92" fmla="*/ 15 w 894"/>
                <a:gd name="T93" fmla="*/ 1 h 895"/>
                <a:gd name="T94" fmla="*/ 10 w 894"/>
                <a:gd name="T95" fmla="*/ 0 h 89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94"/>
                <a:gd name="T145" fmla="*/ 0 h 895"/>
                <a:gd name="T146" fmla="*/ 894 w 894"/>
                <a:gd name="T147" fmla="*/ 895 h 89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94" h="895">
                  <a:moveTo>
                    <a:pt x="45" y="0"/>
                  </a:moveTo>
                  <a:lnTo>
                    <a:pt x="39" y="0"/>
                  </a:lnTo>
                  <a:lnTo>
                    <a:pt x="36" y="2"/>
                  </a:lnTo>
                  <a:lnTo>
                    <a:pt x="30" y="4"/>
                  </a:lnTo>
                  <a:lnTo>
                    <a:pt x="24" y="7"/>
                  </a:lnTo>
                  <a:lnTo>
                    <a:pt x="19" y="11"/>
                  </a:lnTo>
                  <a:lnTo>
                    <a:pt x="13" y="16"/>
                  </a:lnTo>
                  <a:lnTo>
                    <a:pt x="8" y="22"/>
                  </a:lnTo>
                  <a:lnTo>
                    <a:pt x="3" y="30"/>
                  </a:lnTo>
                  <a:lnTo>
                    <a:pt x="2" y="33"/>
                  </a:lnTo>
                  <a:lnTo>
                    <a:pt x="0" y="37"/>
                  </a:lnTo>
                  <a:lnTo>
                    <a:pt x="0" y="41"/>
                  </a:lnTo>
                  <a:lnTo>
                    <a:pt x="0" y="43"/>
                  </a:lnTo>
                  <a:lnTo>
                    <a:pt x="131" y="787"/>
                  </a:lnTo>
                  <a:lnTo>
                    <a:pt x="131" y="786"/>
                  </a:lnTo>
                  <a:lnTo>
                    <a:pt x="131" y="785"/>
                  </a:lnTo>
                  <a:lnTo>
                    <a:pt x="131" y="783"/>
                  </a:lnTo>
                  <a:lnTo>
                    <a:pt x="132" y="798"/>
                  </a:lnTo>
                  <a:lnTo>
                    <a:pt x="136" y="813"/>
                  </a:lnTo>
                  <a:lnTo>
                    <a:pt x="144" y="830"/>
                  </a:lnTo>
                  <a:lnTo>
                    <a:pt x="155" y="847"/>
                  </a:lnTo>
                  <a:lnTo>
                    <a:pt x="172" y="864"/>
                  </a:lnTo>
                  <a:lnTo>
                    <a:pt x="193" y="877"/>
                  </a:lnTo>
                  <a:lnTo>
                    <a:pt x="220" y="889"/>
                  </a:lnTo>
                  <a:lnTo>
                    <a:pt x="253" y="895"/>
                  </a:lnTo>
                  <a:lnTo>
                    <a:pt x="254" y="895"/>
                  </a:lnTo>
                  <a:lnTo>
                    <a:pt x="256" y="895"/>
                  </a:lnTo>
                  <a:lnTo>
                    <a:pt x="870" y="895"/>
                  </a:lnTo>
                  <a:lnTo>
                    <a:pt x="875" y="894"/>
                  </a:lnTo>
                  <a:lnTo>
                    <a:pt x="881" y="891"/>
                  </a:lnTo>
                  <a:lnTo>
                    <a:pt x="885" y="889"/>
                  </a:lnTo>
                  <a:lnTo>
                    <a:pt x="888" y="883"/>
                  </a:lnTo>
                  <a:lnTo>
                    <a:pt x="891" y="874"/>
                  </a:lnTo>
                  <a:lnTo>
                    <a:pt x="893" y="863"/>
                  </a:lnTo>
                  <a:lnTo>
                    <a:pt x="894" y="851"/>
                  </a:lnTo>
                  <a:lnTo>
                    <a:pt x="893" y="838"/>
                  </a:lnTo>
                  <a:lnTo>
                    <a:pt x="891" y="825"/>
                  </a:lnTo>
                  <a:lnTo>
                    <a:pt x="884" y="813"/>
                  </a:lnTo>
                  <a:lnTo>
                    <a:pt x="874" y="802"/>
                  </a:lnTo>
                  <a:lnTo>
                    <a:pt x="859" y="792"/>
                  </a:lnTo>
                  <a:lnTo>
                    <a:pt x="848" y="789"/>
                  </a:lnTo>
                  <a:lnTo>
                    <a:pt x="829" y="786"/>
                  </a:lnTo>
                  <a:lnTo>
                    <a:pt x="805" y="782"/>
                  </a:lnTo>
                  <a:lnTo>
                    <a:pt x="775" y="779"/>
                  </a:lnTo>
                  <a:lnTo>
                    <a:pt x="740" y="777"/>
                  </a:lnTo>
                  <a:lnTo>
                    <a:pt x="702" y="774"/>
                  </a:lnTo>
                  <a:lnTo>
                    <a:pt x="662" y="772"/>
                  </a:lnTo>
                  <a:lnTo>
                    <a:pt x="619" y="769"/>
                  </a:lnTo>
                  <a:lnTo>
                    <a:pt x="576" y="766"/>
                  </a:lnTo>
                  <a:lnTo>
                    <a:pt x="531" y="765"/>
                  </a:lnTo>
                  <a:lnTo>
                    <a:pt x="490" y="764"/>
                  </a:lnTo>
                  <a:lnTo>
                    <a:pt x="448" y="761"/>
                  </a:lnTo>
                  <a:lnTo>
                    <a:pt x="410" y="760"/>
                  </a:lnTo>
                  <a:lnTo>
                    <a:pt x="375" y="759"/>
                  </a:lnTo>
                  <a:lnTo>
                    <a:pt x="345" y="759"/>
                  </a:lnTo>
                  <a:lnTo>
                    <a:pt x="321" y="757"/>
                  </a:lnTo>
                  <a:lnTo>
                    <a:pt x="318" y="757"/>
                  </a:lnTo>
                  <a:lnTo>
                    <a:pt x="315" y="759"/>
                  </a:lnTo>
                  <a:lnTo>
                    <a:pt x="313" y="760"/>
                  </a:lnTo>
                  <a:lnTo>
                    <a:pt x="310" y="761"/>
                  </a:lnTo>
                  <a:lnTo>
                    <a:pt x="310" y="760"/>
                  </a:lnTo>
                  <a:lnTo>
                    <a:pt x="310" y="761"/>
                  </a:lnTo>
                  <a:lnTo>
                    <a:pt x="309" y="761"/>
                  </a:lnTo>
                  <a:lnTo>
                    <a:pt x="308" y="761"/>
                  </a:lnTo>
                  <a:lnTo>
                    <a:pt x="305" y="760"/>
                  </a:lnTo>
                  <a:lnTo>
                    <a:pt x="301" y="759"/>
                  </a:lnTo>
                  <a:lnTo>
                    <a:pt x="297" y="756"/>
                  </a:lnTo>
                  <a:lnTo>
                    <a:pt x="293" y="751"/>
                  </a:lnTo>
                  <a:lnTo>
                    <a:pt x="287" y="744"/>
                  </a:lnTo>
                  <a:lnTo>
                    <a:pt x="282" y="737"/>
                  </a:lnTo>
                  <a:lnTo>
                    <a:pt x="275" y="725"/>
                  </a:lnTo>
                  <a:lnTo>
                    <a:pt x="269" y="711"/>
                  </a:lnTo>
                  <a:lnTo>
                    <a:pt x="261" y="694"/>
                  </a:lnTo>
                  <a:lnTo>
                    <a:pt x="254" y="664"/>
                  </a:lnTo>
                  <a:lnTo>
                    <a:pt x="235" y="590"/>
                  </a:lnTo>
                  <a:lnTo>
                    <a:pt x="209" y="484"/>
                  </a:lnTo>
                  <a:lnTo>
                    <a:pt x="180" y="363"/>
                  </a:lnTo>
                  <a:lnTo>
                    <a:pt x="150" y="242"/>
                  </a:lnTo>
                  <a:lnTo>
                    <a:pt x="124" y="138"/>
                  </a:lnTo>
                  <a:lnTo>
                    <a:pt x="105" y="64"/>
                  </a:lnTo>
                  <a:lnTo>
                    <a:pt x="98" y="35"/>
                  </a:lnTo>
                  <a:lnTo>
                    <a:pt x="97" y="34"/>
                  </a:lnTo>
                  <a:lnTo>
                    <a:pt x="97" y="32"/>
                  </a:lnTo>
                  <a:lnTo>
                    <a:pt x="95" y="30"/>
                  </a:lnTo>
                  <a:lnTo>
                    <a:pt x="94" y="29"/>
                  </a:lnTo>
                  <a:lnTo>
                    <a:pt x="93" y="26"/>
                  </a:lnTo>
                  <a:lnTo>
                    <a:pt x="90" y="24"/>
                  </a:lnTo>
                  <a:lnTo>
                    <a:pt x="85" y="19"/>
                  </a:lnTo>
                  <a:lnTo>
                    <a:pt x="80" y="13"/>
                  </a:lnTo>
                  <a:lnTo>
                    <a:pt x="72" y="8"/>
                  </a:lnTo>
                  <a:lnTo>
                    <a:pt x="64" y="4"/>
                  </a:lnTo>
                  <a:lnTo>
                    <a:pt x="55" y="2"/>
                  </a:lnTo>
                  <a:lnTo>
                    <a:pt x="45" y="0"/>
                  </a:lnTo>
                  <a:close/>
                </a:path>
              </a:pathLst>
            </a:custGeom>
            <a:solidFill>
              <a:srgbClr val="000000"/>
            </a:solidFill>
            <a:ln w="9525">
              <a:noFill/>
              <a:round/>
              <a:headEnd/>
              <a:tailEnd/>
            </a:ln>
          </p:spPr>
          <p:txBody>
            <a:bodyPr/>
            <a:lstStyle/>
            <a:p>
              <a:pPr rtl="0"/>
              <a:endParaRPr lang="en-US" sz="3800"/>
            </a:p>
          </p:txBody>
        </p:sp>
        <p:sp>
          <p:nvSpPr>
            <p:cNvPr id="41936" name="Freeform 976"/>
            <p:cNvSpPr>
              <a:spLocks/>
            </p:cNvSpPr>
            <p:nvPr/>
          </p:nvSpPr>
          <p:spPr bwMode="auto">
            <a:xfrm>
              <a:off x="346" y="2681"/>
              <a:ext cx="187" cy="187"/>
            </a:xfrm>
            <a:custGeom>
              <a:avLst/>
              <a:gdLst>
                <a:gd name="T0" fmla="*/ 2 w 814"/>
                <a:gd name="T1" fmla="*/ 0 h 817"/>
                <a:gd name="T2" fmla="*/ 3 w 814"/>
                <a:gd name="T3" fmla="*/ 2 h 817"/>
                <a:gd name="T4" fmla="*/ 6 w 814"/>
                <a:gd name="T5" fmla="*/ 10 h 817"/>
                <a:gd name="T6" fmla="*/ 16 w 814"/>
                <a:gd name="T7" fmla="*/ 51 h 817"/>
                <a:gd name="T8" fmla="*/ 30 w 814"/>
                <a:gd name="T9" fmla="*/ 106 h 817"/>
                <a:gd name="T10" fmla="*/ 40 w 814"/>
                <a:gd name="T11" fmla="*/ 146 h 817"/>
                <a:gd name="T12" fmla="*/ 42 w 814"/>
                <a:gd name="T13" fmla="*/ 152 h 817"/>
                <a:gd name="T14" fmla="*/ 42 w 814"/>
                <a:gd name="T15" fmla="*/ 152 h 817"/>
                <a:gd name="T16" fmla="*/ 44 w 814"/>
                <a:gd name="T17" fmla="*/ 157 h 817"/>
                <a:gd name="T18" fmla="*/ 48 w 814"/>
                <a:gd name="T19" fmla="*/ 164 h 817"/>
                <a:gd name="T20" fmla="*/ 51 w 814"/>
                <a:gd name="T21" fmla="*/ 169 h 817"/>
                <a:gd name="T22" fmla="*/ 56 w 814"/>
                <a:gd name="T23" fmla="*/ 173 h 817"/>
                <a:gd name="T24" fmla="*/ 60 w 814"/>
                <a:gd name="T25" fmla="*/ 174 h 817"/>
                <a:gd name="T26" fmla="*/ 64 w 814"/>
                <a:gd name="T27" fmla="*/ 174 h 817"/>
                <a:gd name="T28" fmla="*/ 75 w 814"/>
                <a:gd name="T29" fmla="*/ 174 h 817"/>
                <a:gd name="T30" fmla="*/ 95 w 814"/>
                <a:gd name="T31" fmla="*/ 175 h 817"/>
                <a:gd name="T32" fmla="*/ 115 w 814"/>
                <a:gd name="T33" fmla="*/ 175 h 817"/>
                <a:gd name="T34" fmla="*/ 133 w 814"/>
                <a:gd name="T35" fmla="*/ 176 h 817"/>
                <a:gd name="T36" fmla="*/ 150 w 814"/>
                <a:gd name="T37" fmla="*/ 177 h 817"/>
                <a:gd name="T38" fmla="*/ 164 w 814"/>
                <a:gd name="T39" fmla="*/ 178 h 817"/>
                <a:gd name="T40" fmla="*/ 175 w 814"/>
                <a:gd name="T41" fmla="*/ 179 h 817"/>
                <a:gd name="T42" fmla="*/ 182 w 814"/>
                <a:gd name="T43" fmla="*/ 180 h 817"/>
                <a:gd name="T44" fmla="*/ 185 w 814"/>
                <a:gd name="T45" fmla="*/ 182 h 817"/>
                <a:gd name="T46" fmla="*/ 187 w 814"/>
                <a:gd name="T47" fmla="*/ 184 h 817"/>
                <a:gd name="T48" fmla="*/ 187 w 814"/>
                <a:gd name="T49" fmla="*/ 186 h 817"/>
                <a:gd name="T50" fmla="*/ 187 w 814"/>
                <a:gd name="T51" fmla="*/ 187 h 817"/>
                <a:gd name="T52" fmla="*/ 184 w 814"/>
                <a:gd name="T53" fmla="*/ 187 h 817"/>
                <a:gd name="T54" fmla="*/ 172 w 814"/>
                <a:gd name="T55" fmla="*/ 187 h 817"/>
                <a:gd name="T56" fmla="*/ 152 w 814"/>
                <a:gd name="T57" fmla="*/ 187 h 817"/>
                <a:gd name="T58" fmla="*/ 128 w 814"/>
                <a:gd name="T59" fmla="*/ 187 h 817"/>
                <a:gd name="T60" fmla="*/ 104 w 814"/>
                <a:gd name="T61" fmla="*/ 187 h 817"/>
                <a:gd name="T62" fmla="*/ 80 w 814"/>
                <a:gd name="T63" fmla="*/ 187 h 817"/>
                <a:gd name="T64" fmla="*/ 62 w 814"/>
                <a:gd name="T65" fmla="*/ 187 h 817"/>
                <a:gd name="T66" fmla="*/ 51 w 814"/>
                <a:gd name="T67" fmla="*/ 187 h 817"/>
                <a:gd name="T68" fmla="*/ 43 w 814"/>
                <a:gd name="T69" fmla="*/ 186 h 817"/>
                <a:gd name="T70" fmla="*/ 35 w 814"/>
                <a:gd name="T71" fmla="*/ 181 h 817"/>
                <a:gd name="T72" fmla="*/ 31 w 814"/>
                <a:gd name="T73" fmla="*/ 176 h 817"/>
                <a:gd name="T74" fmla="*/ 30 w 814"/>
                <a:gd name="T75" fmla="*/ 172 h 817"/>
                <a:gd name="T76" fmla="*/ 30 w 814"/>
                <a:gd name="T77" fmla="*/ 170 h 817"/>
                <a:gd name="T78" fmla="*/ 30 w 814"/>
                <a:gd name="T79" fmla="*/ 170 h 817"/>
                <a:gd name="T80" fmla="*/ 28 w 814"/>
                <a:gd name="T81" fmla="*/ 163 h 817"/>
                <a:gd name="T82" fmla="*/ 20 w 814"/>
                <a:gd name="T83" fmla="*/ 117 h 817"/>
                <a:gd name="T84" fmla="*/ 9 w 814"/>
                <a:gd name="T85" fmla="*/ 56 h 817"/>
                <a:gd name="T86" fmla="*/ 1 w 814"/>
                <a:gd name="T87" fmla="*/ 10 h 817"/>
                <a:gd name="T88" fmla="*/ 0 w 814"/>
                <a:gd name="T89" fmla="*/ 1 h 817"/>
                <a:gd name="T90" fmla="*/ 1 w 814"/>
                <a:gd name="T91" fmla="*/ 0 h 81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14"/>
                <a:gd name="T139" fmla="*/ 0 h 817"/>
                <a:gd name="T140" fmla="*/ 814 w 814"/>
                <a:gd name="T141" fmla="*/ 817 h 81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14" h="817">
                  <a:moveTo>
                    <a:pt x="5" y="0"/>
                  </a:moveTo>
                  <a:lnTo>
                    <a:pt x="9" y="2"/>
                  </a:lnTo>
                  <a:lnTo>
                    <a:pt x="13" y="3"/>
                  </a:lnTo>
                  <a:lnTo>
                    <a:pt x="15" y="7"/>
                  </a:lnTo>
                  <a:lnTo>
                    <a:pt x="19" y="11"/>
                  </a:lnTo>
                  <a:lnTo>
                    <a:pt x="27" y="42"/>
                  </a:lnTo>
                  <a:lnTo>
                    <a:pt x="45" y="117"/>
                  </a:lnTo>
                  <a:lnTo>
                    <a:pt x="71" y="221"/>
                  </a:lnTo>
                  <a:lnTo>
                    <a:pt x="101" y="341"/>
                  </a:lnTo>
                  <a:lnTo>
                    <a:pt x="131" y="461"/>
                  </a:lnTo>
                  <a:lnTo>
                    <a:pt x="157" y="564"/>
                  </a:lnTo>
                  <a:lnTo>
                    <a:pt x="175" y="638"/>
                  </a:lnTo>
                  <a:lnTo>
                    <a:pt x="182" y="665"/>
                  </a:lnTo>
                  <a:lnTo>
                    <a:pt x="182" y="666"/>
                  </a:lnTo>
                  <a:lnTo>
                    <a:pt x="182" y="668"/>
                  </a:lnTo>
                  <a:lnTo>
                    <a:pt x="190" y="686"/>
                  </a:lnTo>
                  <a:lnTo>
                    <a:pt x="198" y="703"/>
                  </a:lnTo>
                  <a:lnTo>
                    <a:pt x="207" y="717"/>
                  </a:lnTo>
                  <a:lnTo>
                    <a:pt x="216" y="729"/>
                  </a:lnTo>
                  <a:lnTo>
                    <a:pt x="224" y="739"/>
                  </a:lnTo>
                  <a:lnTo>
                    <a:pt x="233" y="748"/>
                  </a:lnTo>
                  <a:lnTo>
                    <a:pt x="243" y="755"/>
                  </a:lnTo>
                  <a:lnTo>
                    <a:pt x="252" y="759"/>
                  </a:lnTo>
                  <a:lnTo>
                    <a:pt x="263" y="761"/>
                  </a:lnTo>
                  <a:lnTo>
                    <a:pt x="270" y="761"/>
                  </a:lnTo>
                  <a:lnTo>
                    <a:pt x="278" y="760"/>
                  </a:lnTo>
                  <a:lnTo>
                    <a:pt x="283" y="759"/>
                  </a:lnTo>
                  <a:lnTo>
                    <a:pt x="328" y="760"/>
                  </a:lnTo>
                  <a:lnTo>
                    <a:pt x="371" y="761"/>
                  </a:lnTo>
                  <a:lnTo>
                    <a:pt x="415" y="763"/>
                  </a:lnTo>
                  <a:lnTo>
                    <a:pt x="458" y="765"/>
                  </a:lnTo>
                  <a:lnTo>
                    <a:pt x="501" y="766"/>
                  </a:lnTo>
                  <a:lnTo>
                    <a:pt x="542" y="768"/>
                  </a:lnTo>
                  <a:lnTo>
                    <a:pt x="581" y="770"/>
                  </a:lnTo>
                  <a:lnTo>
                    <a:pt x="619" y="772"/>
                  </a:lnTo>
                  <a:lnTo>
                    <a:pt x="654" y="774"/>
                  </a:lnTo>
                  <a:lnTo>
                    <a:pt x="687" y="777"/>
                  </a:lnTo>
                  <a:lnTo>
                    <a:pt x="716" y="778"/>
                  </a:lnTo>
                  <a:lnTo>
                    <a:pt x="742" y="781"/>
                  </a:lnTo>
                  <a:lnTo>
                    <a:pt x="762" y="782"/>
                  </a:lnTo>
                  <a:lnTo>
                    <a:pt x="781" y="785"/>
                  </a:lnTo>
                  <a:lnTo>
                    <a:pt x="792" y="786"/>
                  </a:lnTo>
                  <a:lnTo>
                    <a:pt x="800" y="789"/>
                  </a:lnTo>
                  <a:lnTo>
                    <a:pt x="807" y="794"/>
                  </a:lnTo>
                  <a:lnTo>
                    <a:pt x="812" y="800"/>
                  </a:lnTo>
                  <a:lnTo>
                    <a:pt x="813" y="805"/>
                  </a:lnTo>
                  <a:lnTo>
                    <a:pt x="814" y="812"/>
                  </a:lnTo>
                  <a:lnTo>
                    <a:pt x="814" y="813"/>
                  </a:lnTo>
                  <a:lnTo>
                    <a:pt x="814" y="815"/>
                  </a:lnTo>
                  <a:lnTo>
                    <a:pt x="813" y="816"/>
                  </a:lnTo>
                  <a:lnTo>
                    <a:pt x="813" y="817"/>
                  </a:lnTo>
                  <a:lnTo>
                    <a:pt x="801" y="817"/>
                  </a:lnTo>
                  <a:lnTo>
                    <a:pt x="779" y="817"/>
                  </a:lnTo>
                  <a:lnTo>
                    <a:pt x="748" y="817"/>
                  </a:lnTo>
                  <a:lnTo>
                    <a:pt x="708" y="817"/>
                  </a:lnTo>
                  <a:lnTo>
                    <a:pt x="662" y="817"/>
                  </a:lnTo>
                  <a:lnTo>
                    <a:pt x="613" y="817"/>
                  </a:lnTo>
                  <a:lnTo>
                    <a:pt x="559" y="817"/>
                  </a:lnTo>
                  <a:lnTo>
                    <a:pt x="505" y="817"/>
                  </a:lnTo>
                  <a:lnTo>
                    <a:pt x="451" y="817"/>
                  </a:lnTo>
                  <a:lnTo>
                    <a:pt x="399" y="817"/>
                  </a:lnTo>
                  <a:lnTo>
                    <a:pt x="350" y="817"/>
                  </a:lnTo>
                  <a:lnTo>
                    <a:pt x="307" y="817"/>
                  </a:lnTo>
                  <a:lnTo>
                    <a:pt x="270" y="817"/>
                  </a:lnTo>
                  <a:lnTo>
                    <a:pt x="242" y="817"/>
                  </a:lnTo>
                  <a:lnTo>
                    <a:pt x="222" y="817"/>
                  </a:lnTo>
                  <a:lnTo>
                    <a:pt x="216" y="817"/>
                  </a:lnTo>
                  <a:lnTo>
                    <a:pt x="188" y="812"/>
                  </a:lnTo>
                  <a:lnTo>
                    <a:pt x="168" y="803"/>
                  </a:lnTo>
                  <a:lnTo>
                    <a:pt x="152" y="791"/>
                  </a:lnTo>
                  <a:lnTo>
                    <a:pt x="142" y="779"/>
                  </a:lnTo>
                  <a:lnTo>
                    <a:pt x="135" y="768"/>
                  </a:lnTo>
                  <a:lnTo>
                    <a:pt x="131" y="757"/>
                  </a:lnTo>
                  <a:lnTo>
                    <a:pt x="130" y="750"/>
                  </a:lnTo>
                  <a:lnTo>
                    <a:pt x="130" y="744"/>
                  </a:lnTo>
                  <a:lnTo>
                    <a:pt x="130" y="743"/>
                  </a:lnTo>
                  <a:lnTo>
                    <a:pt x="129" y="743"/>
                  </a:lnTo>
                  <a:lnTo>
                    <a:pt x="129" y="742"/>
                  </a:lnTo>
                  <a:lnTo>
                    <a:pt x="123" y="711"/>
                  </a:lnTo>
                  <a:lnTo>
                    <a:pt x="109" y="629"/>
                  </a:lnTo>
                  <a:lnTo>
                    <a:pt x="88" y="513"/>
                  </a:lnTo>
                  <a:lnTo>
                    <a:pt x="65" y="380"/>
                  </a:lnTo>
                  <a:lnTo>
                    <a:pt x="41" y="246"/>
                  </a:lnTo>
                  <a:lnTo>
                    <a:pt x="21" y="128"/>
                  </a:lnTo>
                  <a:lnTo>
                    <a:pt x="6" y="42"/>
                  </a:lnTo>
                  <a:lnTo>
                    <a:pt x="0" y="6"/>
                  </a:lnTo>
                  <a:lnTo>
                    <a:pt x="1" y="4"/>
                  </a:lnTo>
                  <a:lnTo>
                    <a:pt x="4" y="2"/>
                  </a:lnTo>
                  <a:lnTo>
                    <a:pt x="5" y="0"/>
                  </a:lnTo>
                  <a:close/>
                </a:path>
              </a:pathLst>
            </a:custGeom>
            <a:solidFill>
              <a:srgbClr val="C0C0C0"/>
            </a:solidFill>
            <a:ln w="9525">
              <a:noFill/>
              <a:round/>
              <a:headEnd/>
              <a:tailEnd/>
            </a:ln>
          </p:spPr>
          <p:txBody>
            <a:bodyPr/>
            <a:lstStyle/>
            <a:p>
              <a:pPr rtl="0"/>
              <a:endParaRPr lang="en-US" sz="3800"/>
            </a:p>
          </p:txBody>
        </p:sp>
        <p:sp>
          <p:nvSpPr>
            <p:cNvPr id="41937" name="Freeform 977"/>
            <p:cNvSpPr>
              <a:spLocks/>
            </p:cNvSpPr>
            <p:nvPr/>
          </p:nvSpPr>
          <p:spPr bwMode="auto">
            <a:xfrm>
              <a:off x="733" y="2743"/>
              <a:ext cx="70" cy="263"/>
            </a:xfrm>
            <a:custGeom>
              <a:avLst/>
              <a:gdLst>
                <a:gd name="T0" fmla="*/ 0 w 306"/>
                <a:gd name="T1" fmla="*/ 3 h 1144"/>
                <a:gd name="T2" fmla="*/ 0 w 306"/>
                <a:gd name="T3" fmla="*/ 5 h 1144"/>
                <a:gd name="T4" fmla="*/ 0 w 306"/>
                <a:gd name="T5" fmla="*/ 7 h 1144"/>
                <a:gd name="T6" fmla="*/ 2 w 306"/>
                <a:gd name="T7" fmla="*/ 8 h 1144"/>
                <a:gd name="T8" fmla="*/ 3 w 306"/>
                <a:gd name="T9" fmla="*/ 9 h 1144"/>
                <a:gd name="T10" fmla="*/ 7 w 306"/>
                <a:gd name="T11" fmla="*/ 10 h 1144"/>
                <a:gd name="T12" fmla="*/ 11 w 306"/>
                <a:gd name="T13" fmla="*/ 12 h 1144"/>
                <a:gd name="T14" fmla="*/ 14 w 306"/>
                <a:gd name="T15" fmla="*/ 13 h 1144"/>
                <a:gd name="T16" fmla="*/ 18 w 306"/>
                <a:gd name="T17" fmla="*/ 15 h 1144"/>
                <a:gd name="T18" fmla="*/ 22 w 306"/>
                <a:gd name="T19" fmla="*/ 17 h 1144"/>
                <a:gd name="T20" fmla="*/ 24 w 306"/>
                <a:gd name="T21" fmla="*/ 19 h 1144"/>
                <a:gd name="T22" fmla="*/ 27 w 306"/>
                <a:gd name="T23" fmla="*/ 22 h 1144"/>
                <a:gd name="T24" fmla="*/ 28 w 306"/>
                <a:gd name="T25" fmla="*/ 24 h 1144"/>
                <a:gd name="T26" fmla="*/ 29 w 306"/>
                <a:gd name="T27" fmla="*/ 32 h 1144"/>
                <a:gd name="T28" fmla="*/ 32 w 306"/>
                <a:gd name="T29" fmla="*/ 51 h 1144"/>
                <a:gd name="T30" fmla="*/ 36 w 306"/>
                <a:gd name="T31" fmla="*/ 77 h 1144"/>
                <a:gd name="T32" fmla="*/ 40 w 306"/>
                <a:gd name="T33" fmla="*/ 110 h 1144"/>
                <a:gd name="T34" fmla="*/ 46 w 306"/>
                <a:gd name="T35" fmla="*/ 146 h 1144"/>
                <a:gd name="T36" fmla="*/ 51 w 306"/>
                <a:gd name="T37" fmla="*/ 185 h 1144"/>
                <a:gd name="T38" fmla="*/ 56 w 306"/>
                <a:gd name="T39" fmla="*/ 223 h 1144"/>
                <a:gd name="T40" fmla="*/ 61 w 306"/>
                <a:gd name="T41" fmla="*/ 260 h 1144"/>
                <a:gd name="T42" fmla="*/ 62 w 306"/>
                <a:gd name="T43" fmla="*/ 261 h 1144"/>
                <a:gd name="T44" fmla="*/ 63 w 306"/>
                <a:gd name="T45" fmla="*/ 263 h 1144"/>
                <a:gd name="T46" fmla="*/ 64 w 306"/>
                <a:gd name="T47" fmla="*/ 263 h 1144"/>
                <a:gd name="T48" fmla="*/ 66 w 306"/>
                <a:gd name="T49" fmla="*/ 263 h 1144"/>
                <a:gd name="T50" fmla="*/ 68 w 306"/>
                <a:gd name="T51" fmla="*/ 263 h 1144"/>
                <a:gd name="T52" fmla="*/ 69 w 306"/>
                <a:gd name="T53" fmla="*/ 261 h 1144"/>
                <a:gd name="T54" fmla="*/ 70 w 306"/>
                <a:gd name="T55" fmla="*/ 260 h 1144"/>
                <a:gd name="T56" fmla="*/ 70 w 306"/>
                <a:gd name="T57" fmla="*/ 258 h 1144"/>
                <a:gd name="T58" fmla="*/ 68 w 306"/>
                <a:gd name="T59" fmla="*/ 242 h 1144"/>
                <a:gd name="T60" fmla="*/ 64 w 306"/>
                <a:gd name="T61" fmla="*/ 213 h 1144"/>
                <a:gd name="T62" fmla="*/ 59 w 306"/>
                <a:gd name="T63" fmla="*/ 175 h 1144"/>
                <a:gd name="T64" fmla="*/ 53 w 306"/>
                <a:gd name="T65" fmla="*/ 134 h 1144"/>
                <a:gd name="T66" fmla="*/ 47 w 306"/>
                <a:gd name="T67" fmla="*/ 94 h 1144"/>
                <a:gd name="T68" fmla="*/ 42 w 306"/>
                <a:gd name="T69" fmla="*/ 59 h 1144"/>
                <a:gd name="T70" fmla="*/ 38 w 306"/>
                <a:gd name="T71" fmla="*/ 33 h 1144"/>
                <a:gd name="T72" fmla="*/ 36 w 306"/>
                <a:gd name="T73" fmla="*/ 21 h 1144"/>
                <a:gd name="T74" fmla="*/ 34 w 306"/>
                <a:gd name="T75" fmla="*/ 17 h 1144"/>
                <a:gd name="T76" fmla="*/ 31 w 306"/>
                <a:gd name="T77" fmla="*/ 13 h 1144"/>
                <a:gd name="T78" fmla="*/ 27 w 306"/>
                <a:gd name="T79" fmla="*/ 10 h 1144"/>
                <a:gd name="T80" fmla="*/ 22 w 306"/>
                <a:gd name="T81" fmla="*/ 7 h 1144"/>
                <a:gd name="T82" fmla="*/ 17 w 306"/>
                <a:gd name="T83" fmla="*/ 4 h 1144"/>
                <a:gd name="T84" fmla="*/ 12 w 306"/>
                <a:gd name="T85" fmla="*/ 3 h 1144"/>
                <a:gd name="T86" fmla="*/ 8 w 306"/>
                <a:gd name="T87" fmla="*/ 1 h 1144"/>
                <a:gd name="T88" fmla="*/ 6 w 306"/>
                <a:gd name="T89" fmla="*/ 0 h 1144"/>
                <a:gd name="T90" fmla="*/ 4 w 306"/>
                <a:gd name="T91" fmla="*/ 0 h 1144"/>
                <a:gd name="T92" fmla="*/ 3 w 306"/>
                <a:gd name="T93" fmla="*/ 1 h 1144"/>
                <a:gd name="T94" fmla="*/ 1 w 306"/>
                <a:gd name="T95" fmla="*/ 2 h 1144"/>
                <a:gd name="T96" fmla="*/ 0 w 306"/>
                <a:gd name="T97" fmla="*/ 3 h 114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06"/>
                <a:gd name="T148" fmla="*/ 0 h 1144"/>
                <a:gd name="T149" fmla="*/ 306 w 306"/>
                <a:gd name="T150" fmla="*/ 1144 h 114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06" h="1144">
                  <a:moveTo>
                    <a:pt x="2" y="14"/>
                  </a:moveTo>
                  <a:lnTo>
                    <a:pt x="0" y="22"/>
                  </a:lnTo>
                  <a:lnTo>
                    <a:pt x="2" y="29"/>
                  </a:lnTo>
                  <a:lnTo>
                    <a:pt x="7" y="35"/>
                  </a:lnTo>
                  <a:lnTo>
                    <a:pt x="13" y="39"/>
                  </a:lnTo>
                  <a:lnTo>
                    <a:pt x="29" y="44"/>
                  </a:lnTo>
                  <a:lnTo>
                    <a:pt x="46" y="51"/>
                  </a:lnTo>
                  <a:lnTo>
                    <a:pt x="63" y="58"/>
                  </a:lnTo>
                  <a:lnTo>
                    <a:pt x="80" y="66"/>
                  </a:lnTo>
                  <a:lnTo>
                    <a:pt x="94" y="75"/>
                  </a:lnTo>
                  <a:lnTo>
                    <a:pt x="107" y="84"/>
                  </a:lnTo>
                  <a:lnTo>
                    <a:pt x="116" y="94"/>
                  </a:lnTo>
                  <a:lnTo>
                    <a:pt x="121" y="103"/>
                  </a:lnTo>
                  <a:lnTo>
                    <a:pt x="128" y="139"/>
                  </a:lnTo>
                  <a:lnTo>
                    <a:pt x="139" y="220"/>
                  </a:lnTo>
                  <a:lnTo>
                    <a:pt x="156" y="335"/>
                  </a:lnTo>
                  <a:lnTo>
                    <a:pt x="177" y="479"/>
                  </a:lnTo>
                  <a:lnTo>
                    <a:pt x="199" y="637"/>
                  </a:lnTo>
                  <a:lnTo>
                    <a:pt x="223" y="805"/>
                  </a:lnTo>
                  <a:lnTo>
                    <a:pt x="246" y="971"/>
                  </a:lnTo>
                  <a:lnTo>
                    <a:pt x="267" y="1129"/>
                  </a:lnTo>
                  <a:lnTo>
                    <a:pt x="270" y="1137"/>
                  </a:lnTo>
                  <a:lnTo>
                    <a:pt x="275" y="1142"/>
                  </a:lnTo>
                  <a:lnTo>
                    <a:pt x="281" y="1144"/>
                  </a:lnTo>
                  <a:lnTo>
                    <a:pt x="289" y="1144"/>
                  </a:lnTo>
                  <a:lnTo>
                    <a:pt x="297" y="1142"/>
                  </a:lnTo>
                  <a:lnTo>
                    <a:pt x="303" y="1137"/>
                  </a:lnTo>
                  <a:lnTo>
                    <a:pt x="306" y="1130"/>
                  </a:lnTo>
                  <a:lnTo>
                    <a:pt x="306" y="1122"/>
                  </a:lnTo>
                  <a:lnTo>
                    <a:pt x="297" y="1051"/>
                  </a:lnTo>
                  <a:lnTo>
                    <a:pt x="279" y="925"/>
                  </a:lnTo>
                  <a:lnTo>
                    <a:pt x="257" y="763"/>
                  </a:lnTo>
                  <a:lnTo>
                    <a:pt x="232" y="585"/>
                  </a:lnTo>
                  <a:lnTo>
                    <a:pt x="207" y="410"/>
                  </a:lnTo>
                  <a:lnTo>
                    <a:pt x="185" y="256"/>
                  </a:lnTo>
                  <a:lnTo>
                    <a:pt x="168" y="144"/>
                  </a:lnTo>
                  <a:lnTo>
                    <a:pt x="159" y="92"/>
                  </a:lnTo>
                  <a:lnTo>
                    <a:pt x="150" y="74"/>
                  </a:lnTo>
                  <a:lnTo>
                    <a:pt x="136" y="57"/>
                  </a:lnTo>
                  <a:lnTo>
                    <a:pt x="116" y="43"/>
                  </a:lnTo>
                  <a:lnTo>
                    <a:pt x="95" y="30"/>
                  </a:lnTo>
                  <a:lnTo>
                    <a:pt x="73" y="19"/>
                  </a:lnTo>
                  <a:lnTo>
                    <a:pt x="54" y="12"/>
                  </a:lnTo>
                  <a:lnTo>
                    <a:pt x="37" y="5"/>
                  </a:lnTo>
                  <a:lnTo>
                    <a:pt x="26" y="1"/>
                  </a:lnTo>
                  <a:lnTo>
                    <a:pt x="18" y="0"/>
                  </a:lnTo>
                  <a:lnTo>
                    <a:pt x="11" y="3"/>
                  </a:lnTo>
                  <a:lnTo>
                    <a:pt x="5" y="8"/>
                  </a:lnTo>
                  <a:lnTo>
                    <a:pt x="2" y="14"/>
                  </a:lnTo>
                  <a:close/>
                </a:path>
              </a:pathLst>
            </a:custGeom>
            <a:solidFill>
              <a:srgbClr val="000000"/>
            </a:solidFill>
            <a:ln w="9525">
              <a:noFill/>
              <a:round/>
              <a:headEnd/>
              <a:tailEnd/>
            </a:ln>
          </p:spPr>
          <p:txBody>
            <a:bodyPr/>
            <a:lstStyle/>
            <a:p>
              <a:pPr rtl="0"/>
              <a:endParaRPr lang="en-US" sz="3800"/>
            </a:p>
          </p:txBody>
        </p:sp>
        <p:sp>
          <p:nvSpPr>
            <p:cNvPr id="41938" name="Freeform 978"/>
            <p:cNvSpPr>
              <a:spLocks/>
            </p:cNvSpPr>
            <p:nvPr/>
          </p:nvSpPr>
          <p:spPr bwMode="auto">
            <a:xfrm>
              <a:off x="678" y="2744"/>
              <a:ext cx="34" cy="260"/>
            </a:xfrm>
            <a:custGeom>
              <a:avLst/>
              <a:gdLst>
                <a:gd name="T0" fmla="*/ 27 w 151"/>
                <a:gd name="T1" fmla="*/ 0 h 1135"/>
                <a:gd name="T2" fmla="*/ 25 w 151"/>
                <a:gd name="T3" fmla="*/ 2 h 1135"/>
                <a:gd name="T4" fmla="*/ 22 w 151"/>
                <a:gd name="T5" fmla="*/ 4 h 1135"/>
                <a:gd name="T6" fmla="*/ 18 w 151"/>
                <a:gd name="T7" fmla="*/ 6 h 1135"/>
                <a:gd name="T8" fmla="*/ 13 w 151"/>
                <a:gd name="T9" fmla="*/ 10 h 1135"/>
                <a:gd name="T10" fmla="*/ 9 w 151"/>
                <a:gd name="T11" fmla="*/ 14 h 1135"/>
                <a:gd name="T12" fmla="*/ 5 w 151"/>
                <a:gd name="T13" fmla="*/ 18 h 1135"/>
                <a:gd name="T14" fmla="*/ 3 w 151"/>
                <a:gd name="T15" fmla="*/ 22 h 1135"/>
                <a:gd name="T16" fmla="*/ 2 w 151"/>
                <a:gd name="T17" fmla="*/ 26 h 1135"/>
                <a:gd name="T18" fmla="*/ 1 w 151"/>
                <a:gd name="T19" fmla="*/ 65 h 1135"/>
                <a:gd name="T20" fmla="*/ 1 w 151"/>
                <a:gd name="T21" fmla="*/ 141 h 1135"/>
                <a:gd name="T22" fmla="*/ 0 w 151"/>
                <a:gd name="T23" fmla="*/ 217 h 1135"/>
                <a:gd name="T24" fmla="*/ 0 w 151"/>
                <a:gd name="T25" fmla="*/ 255 h 1135"/>
                <a:gd name="T26" fmla="*/ 0 w 151"/>
                <a:gd name="T27" fmla="*/ 257 h 1135"/>
                <a:gd name="T28" fmla="*/ 2 w 151"/>
                <a:gd name="T29" fmla="*/ 259 h 1135"/>
                <a:gd name="T30" fmla="*/ 3 w 151"/>
                <a:gd name="T31" fmla="*/ 260 h 1135"/>
                <a:gd name="T32" fmla="*/ 5 w 151"/>
                <a:gd name="T33" fmla="*/ 260 h 1135"/>
                <a:gd name="T34" fmla="*/ 6 w 151"/>
                <a:gd name="T35" fmla="*/ 260 h 1135"/>
                <a:gd name="T36" fmla="*/ 8 w 151"/>
                <a:gd name="T37" fmla="*/ 259 h 1135"/>
                <a:gd name="T38" fmla="*/ 9 w 151"/>
                <a:gd name="T39" fmla="*/ 257 h 1135"/>
                <a:gd name="T40" fmla="*/ 9 w 151"/>
                <a:gd name="T41" fmla="*/ 255 h 1135"/>
                <a:gd name="T42" fmla="*/ 9 w 151"/>
                <a:gd name="T43" fmla="*/ 189 h 1135"/>
                <a:gd name="T44" fmla="*/ 9 w 151"/>
                <a:gd name="T45" fmla="*/ 116 h 1135"/>
                <a:gd name="T46" fmla="*/ 10 w 151"/>
                <a:gd name="T47" fmla="*/ 56 h 1135"/>
                <a:gd name="T48" fmla="*/ 10 w 151"/>
                <a:gd name="T49" fmla="*/ 27 h 1135"/>
                <a:gd name="T50" fmla="*/ 11 w 151"/>
                <a:gd name="T51" fmla="*/ 25 h 1135"/>
                <a:gd name="T52" fmla="*/ 13 w 151"/>
                <a:gd name="T53" fmla="*/ 23 h 1135"/>
                <a:gd name="T54" fmla="*/ 15 w 151"/>
                <a:gd name="T55" fmla="*/ 20 h 1135"/>
                <a:gd name="T56" fmla="*/ 18 w 151"/>
                <a:gd name="T57" fmla="*/ 17 h 1135"/>
                <a:gd name="T58" fmla="*/ 21 w 151"/>
                <a:gd name="T59" fmla="*/ 15 h 1135"/>
                <a:gd name="T60" fmla="*/ 25 w 151"/>
                <a:gd name="T61" fmla="*/ 12 h 1135"/>
                <a:gd name="T62" fmla="*/ 28 w 151"/>
                <a:gd name="T63" fmla="*/ 10 h 1135"/>
                <a:gd name="T64" fmla="*/ 32 w 151"/>
                <a:gd name="T65" fmla="*/ 8 h 1135"/>
                <a:gd name="T66" fmla="*/ 33 w 151"/>
                <a:gd name="T67" fmla="*/ 7 h 1135"/>
                <a:gd name="T68" fmla="*/ 34 w 151"/>
                <a:gd name="T69" fmla="*/ 5 h 1135"/>
                <a:gd name="T70" fmla="*/ 34 w 151"/>
                <a:gd name="T71" fmla="*/ 4 h 1135"/>
                <a:gd name="T72" fmla="*/ 34 w 151"/>
                <a:gd name="T73" fmla="*/ 2 h 1135"/>
                <a:gd name="T74" fmla="*/ 32 w 151"/>
                <a:gd name="T75" fmla="*/ 1 h 1135"/>
                <a:gd name="T76" fmla="*/ 31 w 151"/>
                <a:gd name="T77" fmla="*/ 0 h 1135"/>
                <a:gd name="T78" fmla="*/ 29 w 151"/>
                <a:gd name="T79" fmla="*/ 0 h 1135"/>
                <a:gd name="T80" fmla="*/ 27 w 151"/>
                <a:gd name="T81" fmla="*/ 0 h 113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1"/>
                <a:gd name="T124" fmla="*/ 0 h 1135"/>
                <a:gd name="T125" fmla="*/ 151 w 151"/>
                <a:gd name="T126" fmla="*/ 1135 h 113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1" h="1135">
                  <a:moveTo>
                    <a:pt x="121" y="2"/>
                  </a:moveTo>
                  <a:lnTo>
                    <a:pt x="111" y="7"/>
                  </a:lnTo>
                  <a:lnTo>
                    <a:pt x="96" y="16"/>
                  </a:lnTo>
                  <a:lnTo>
                    <a:pt x="78" y="28"/>
                  </a:lnTo>
                  <a:lnTo>
                    <a:pt x="59" y="42"/>
                  </a:lnTo>
                  <a:lnTo>
                    <a:pt x="41" y="59"/>
                  </a:lnTo>
                  <a:lnTo>
                    <a:pt x="24" y="78"/>
                  </a:lnTo>
                  <a:lnTo>
                    <a:pt x="12" y="96"/>
                  </a:lnTo>
                  <a:lnTo>
                    <a:pt x="7" y="115"/>
                  </a:lnTo>
                  <a:lnTo>
                    <a:pt x="4" y="284"/>
                  </a:lnTo>
                  <a:lnTo>
                    <a:pt x="3" y="617"/>
                  </a:lnTo>
                  <a:lnTo>
                    <a:pt x="1" y="949"/>
                  </a:lnTo>
                  <a:lnTo>
                    <a:pt x="0" y="1115"/>
                  </a:lnTo>
                  <a:lnTo>
                    <a:pt x="1" y="1123"/>
                  </a:lnTo>
                  <a:lnTo>
                    <a:pt x="7" y="1130"/>
                  </a:lnTo>
                  <a:lnTo>
                    <a:pt x="12" y="1134"/>
                  </a:lnTo>
                  <a:lnTo>
                    <a:pt x="20" y="1135"/>
                  </a:lnTo>
                  <a:lnTo>
                    <a:pt x="28" y="1134"/>
                  </a:lnTo>
                  <a:lnTo>
                    <a:pt x="34" y="1130"/>
                  </a:lnTo>
                  <a:lnTo>
                    <a:pt x="39" y="1123"/>
                  </a:lnTo>
                  <a:lnTo>
                    <a:pt x="41" y="1115"/>
                  </a:lnTo>
                  <a:lnTo>
                    <a:pt x="41" y="825"/>
                  </a:lnTo>
                  <a:lnTo>
                    <a:pt x="42" y="507"/>
                  </a:lnTo>
                  <a:lnTo>
                    <a:pt x="44" y="243"/>
                  </a:lnTo>
                  <a:lnTo>
                    <a:pt x="46" y="119"/>
                  </a:lnTo>
                  <a:lnTo>
                    <a:pt x="50" y="110"/>
                  </a:lnTo>
                  <a:lnTo>
                    <a:pt x="56" y="100"/>
                  </a:lnTo>
                  <a:lnTo>
                    <a:pt x="68" y="88"/>
                  </a:lnTo>
                  <a:lnTo>
                    <a:pt x="81" y="76"/>
                  </a:lnTo>
                  <a:lnTo>
                    <a:pt x="95" y="65"/>
                  </a:lnTo>
                  <a:lnTo>
                    <a:pt x="111" y="54"/>
                  </a:lnTo>
                  <a:lnTo>
                    <a:pt x="126" y="45"/>
                  </a:lnTo>
                  <a:lnTo>
                    <a:pt x="141" y="37"/>
                  </a:lnTo>
                  <a:lnTo>
                    <a:pt x="146" y="32"/>
                  </a:lnTo>
                  <a:lnTo>
                    <a:pt x="150" y="24"/>
                  </a:lnTo>
                  <a:lnTo>
                    <a:pt x="151" y="18"/>
                  </a:lnTo>
                  <a:lnTo>
                    <a:pt x="149" y="10"/>
                  </a:lnTo>
                  <a:lnTo>
                    <a:pt x="143" y="3"/>
                  </a:lnTo>
                  <a:lnTo>
                    <a:pt x="137" y="0"/>
                  </a:lnTo>
                  <a:lnTo>
                    <a:pt x="129" y="0"/>
                  </a:lnTo>
                  <a:lnTo>
                    <a:pt x="121" y="2"/>
                  </a:lnTo>
                  <a:close/>
                </a:path>
              </a:pathLst>
            </a:custGeom>
            <a:solidFill>
              <a:srgbClr val="000000"/>
            </a:solidFill>
            <a:ln w="9525">
              <a:noFill/>
              <a:round/>
              <a:headEnd/>
              <a:tailEnd/>
            </a:ln>
          </p:spPr>
          <p:txBody>
            <a:bodyPr/>
            <a:lstStyle/>
            <a:p>
              <a:pPr rtl="0"/>
              <a:endParaRPr lang="en-US" sz="3800"/>
            </a:p>
          </p:txBody>
        </p:sp>
        <p:sp>
          <p:nvSpPr>
            <p:cNvPr id="41939" name="Freeform 979"/>
            <p:cNvSpPr>
              <a:spLocks/>
            </p:cNvSpPr>
            <p:nvPr/>
          </p:nvSpPr>
          <p:spPr bwMode="auto">
            <a:xfrm>
              <a:off x="485" y="2725"/>
              <a:ext cx="313" cy="71"/>
            </a:xfrm>
            <a:custGeom>
              <a:avLst/>
              <a:gdLst>
                <a:gd name="T0" fmla="*/ 300 w 1367"/>
                <a:gd name="T1" fmla="*/ 0 h 308"/>
                <a:gd name="T2" fmla="*/ 9 w 1367"/>
                <a:gd name="T3" fmla="*/ 46 h 308"/>
                <a:gd name="T4" fmla="*/ 8 w 1367"/>
                <a:gd name="T5" fmla="*/ 46 h 308"/>
                <a:gd name="T6" fmla="*/ 8 w 1367"/>
                <a:gd name="T7" fmla="*/ 46 h 308"/>
                <a:gd name="T8" fmla="*/ 7 w 1367"/>
                <a:gd name="T9" fmla="*/ 47 h 308"/>
                <a:gd name="T10" fmla="*/ 6 w 1367"/>
                <a:gd name="T11" fmla="*/ 47 h 308"/>
                <a:gd name="T12" fmla="*/ 3 w 1367"/>
                <a:gd name="T13" fmla="*/ 52 h 308"/>
                <a:gd name="T14" fmla="*/ 1 w 1367"/>
                <a:gd name="T15" fmla="*/ 55 h 308"/>
                <a:gd name="T16" fmla="*/ 0 w 1367"/>
                <a:gd name="T17" fmla="*/ 59 h 308"/>
                <a:gd name="T18" fmla="*/ 0 w 1367"/>
                <a:gd name="T19" fmla="*/ 63 h 308"/>
                <a:gd name="T20" fmla="*/ 1 w 1367"/>
                <a:gd name="T21" fmla="*/ 65 h 308"/>
                <a:gd name="T22" fmla="*/ 3 w 1367"/>
                <a:gd name="T23" fmla="*/ 67 h 308"/>
                <a:gd name="T24" fmla="*/ 5 w 1367"/>
                <a:gd name="T25" fmla="*/ 69 h 308"/>
                <a:gd name="T26" fmla="*/ 7 w 1367"/>
                <a:gd name="T27" fmla="*/ 70 h 308"/>
                <a:gd name="T28" fmla="*/ 9 w 1367"/>
                <a:gd name="T29" fmla="*/ 71 h 308"/>
                <a:gd name="T30" fmla="*/ 11 w 1367"/>
                <a:gd name="T31" fmla="*/ 71 h 308"/>
                <a:gd name="T32" fmla="*/ 12 w 1367"/>
                <a:gd name="T33" fmla="*/ 71 h 308"/>
                <a:gd name="T34" fmla="*/ 13 w 1367"/>
                <a:gd name="T35" fmla="*/ 71 h 308"/>
                <a:gd name="T36" fmla="*/ 14 w 1367"/>
                <a:gd name="T37" fmla="*/ 71 h 308"/>
                <a:gd name="T38" fmla="*/ 14 w 1367"/>
                <a:gd name="T39" fmla="*/ 71 h 308"/>
                <a:gd name="T40" fmla="*/ 14 w 1367"/>
                <a:gd name="T41" fmla="*/ 71 h 308"/>
                <a:gd name="T42" fmla="*/ 14 w 1367"/>
                <a:gd name="T43" fmla="*/ 71 h 308"/>
                <a:gd name="T44" fmla="*/ 306 w 1367"/>
                <a:gd name="T45" fmla="*/ 23 h 308"/>
                <a:gd name="T46" fmla="*/ 306 w 1367"/>
                <a:gd name="T47" fmla="*/ 23 h 308"/>
                <a:gd name="T48" fmla="*/ 307 w 1367"/>
                <a:gd name="T49" fmla="*/ 22 h 308"/>
                <a:gd name="T50" fmla="*/ 308 w 1367"/>
                <a:gd name="T51" fmla="*/ 22 h 308"/>
                <a:gd name="T52" fmla="*/ 308 w 1367"/>
                <a:gd name="T53" fmla="*/ 22 h 308"/>
                <a:gd name="T54" fmla="*/ 311 w 1367"/>
                <a:gd name="T55" fmla="*/ 19 h 308"/>
                <a:gd name="T56" fmla="*/ 312 w 1367"/>
                <a:gd name="T57" fmla="*/ 15 h 308"/>
                <a:gd name="T58" fmla="*/ 313 w 1367"/>
                <a:gd name="T59" fmla="*/ 12 h 308"/>
                <a:gd name="T60" fmla="*/ 313 w 1367"/>
                <a:gd name="T61" fmla="*/ 9 h 308"/>
                <a:gd name="T62" fmla="*/ 312 w 1367"/>
                <a:gd name="T63" fmla="*/ 7 h 308"/>
                <a:gd name="T64" fmla="*/ 310 w 1367"/>
                <a:gd name="T65" fmla="*/ 5 h 308"/>
                <a:gd name="T66" fmla="*/ 309 w 1367"/>
                <a:gd name="T67" fmla="*/ 3 h 308"/>
                <a:gd name="T68" fmla="*/ 307 w 1367"/>
                <a:gd name="T69" fmla="*/ 2 h 308"/>
                <a:gd name="T70" fmla="*/ 305 w 1367"/>
                <a:gd name="T71" fmla="*/ 1 h 308"/>
                <a:gd name="T72" fmla="*/ 304 w 1367"/>
                <a:gd name="T73" fmla="*/ 0 h 308"/>
                <a:gd name="T74" fmla="*/ 303 w 1367"/>
                <a:gd name="T75" fmla="*/ 0 h 308"/>
                <a:gd name="T76" fmla="*/ 302 w 1367"/>
                <a:gd name="T77" fmla="*/ 0 h 308"/>
                <a:gd name="T78" fmla="*/ 301 w 1367"/>
                <a:gd name="T79" fmla="*/ 0 h 308"/>
                <a:gd name="T80" fmla="*/ 301 w 1367"/>
                <a:gd name="T81" fmla="*/ 0 h 308"/>
                <a:gd name="T82" fmla="*/ 301 w 1367"/>
                <a:gd name="T83" fmla="*/ 0 h 308"/>
                <a:gd name="T84" fmla="*/ 300 w 1367"/>
                <a:gd name="T85" fmla="*/ 0 h 30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67"/>
                <a:gd name="T130" fmla="*/ 0 h 308"/>
                <a:gd name="T131" fmla="*/ 1367 w 1367"/>
                <a:gd name="T132" fmla="*/ 308 h 30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67" h="308">
                  <a:moveTo>
                    <a:pt x="1310" y="0"/>
                  </a:moveTo>
                  <a:lnTo>
                    <a:pt x="39" y="199"/>
                  </a:lnTo>
                  <a:lnTo>
                    <a:pt x="36" y="200"/>
                  </a:lnTo>
                  <a:lnTo>
                    <a:pt x="33" y="201"/>
                  </a:lnTo>
                  <a:lnTo>
                    <a:pt x="31" y="203"/>
                  </a:lnTo>
                  <a:lnTo>
                    <a:pt x="28" y="205"/>
                  </a:lnTo>
                  <a:lnTo>
                    <a:pt x="13" y="224"/>
                  </a:lnTo>
                  <a:lnTo>
                    <a:pt x="3" y="240"/>
                  </a:lnTo>
                  <a:lnTo>
                    <a:pt x="0" y="257"/>
                  </a:lnTo>
                  <a:lnTo>
                    <a:pt x="1" y="273"/>
                  </a:lnTo>
                  <a:lnTo>
                    <a:pt x="6" y="283"/>
                  </a:lnTo>
                  <a:lnTo>
                    <a:pt x="14" y="291"/>
                  </a:lnTo>
                  <a:lnTo>
                    <a:pt x="23" y="298"/>
                  </a:lnTo>
                  <a:lnTo>
                    <a:pt x="32" y="302"/>
                  </a:lnTo>
                  <a:lnTo>
                    <a:pt x="41" y="306"/>
                  </a:lnTo>
                  <a:lnTo>
                    <a:pt x="49" y="307"/>
                  </a:lnTo>
                  <a:lnTo>
                    <a:pt x="54" y="308"/>
                  </a:lnTo>
                  <a:lnTo>
                    <a:pt x="58" y="308"/>
                  </a:lnTo>
                  <a:lnTo>
                    <a:pt x="59" y="308"/>
                  </a:lnTo>
                  <a:lnTo>
                    <a:pt x="61" y="308"/>
                  </a:lnTo>
                  <a:lnTo>
                    <a:pt x="62" y="308"/>
                  </a:lnTo>
                  <a:lnTo>
                    <a:pt x="63" y="308"/>
                  </a:lnTo>
                  <a:lnTo>
                    <a:pt x="1335" y="99"/>
                  </a:lnTo>
                  <a:lnTo>
                    <a:pt x="1337" y="99"/>
                  </a:lnTo>
                  <a:lnTo>
                    <a:pt x="1340" y="97"/>
                  </a:lnTo>
                  <a:lnTo>
                    <a:pt x="1343" y="95"/>
                  </a:lnTo>
                  <a:lnTo>
                    <a:pt x="1345" y="94"/>
                  </a:lnTo>
                  <a:lnTo>
                    <a:pt x="1357" y="81"/>
                  </a:lnTo>
                  <a:lnTo>
                    <a:pt x="1363" y="67"/>
                  </a:lnTo>
                  <a:lnTo>
                    <a:pt x="1367" y="53"/>
                  </a:lnTo>
                  <a:lnTo>
                    <a:pt x="1366" y="40"/>
                  </a:lnTo>
                  <a:lnTo>
                    <a:pt x="1362" y="30"/>
                  </a:lnTo>
                  <a:lnTo>
                    <a:pt x="1356" y="22"/>
                  </a:lnTo>
                  <a:lnTo>
                    <a:pt x="1349" y="15"/>
                  </a:lnTo>
                  <a:lnTo>
                    <a:pt x="1341" y="10"/>
                  </a:lnTo>
                  <a:lnTo>
                    <a:pt x="1333" y="5"/>
                  </a:lnTo>
                  <a:lnTo>
                    <a:pt x="1327" y="2"/>
                  </a:lnTo>
                  <a:lnTo>
                    <a:pt x="1322" y="1"/>
                  </a:lnTo>
                  <a:lnTo>
                    <a:pt x="1319" y="0"/>
                  </a:lnTo>
                  <a:lnTo>
                    <a:pt x="1316" y="0"/>
                  </a:lnTo>
                  <a:lnTo>
                    <a:pt x="1315" y="0"/>
                  </a:lnTo>
                  <a:lnTo>
                    <a:pt x="1313" y="0"/>
                  </a:lnTo>
                  <a:lnTo>
                    <a:pt x="1310" y="0"/>
                  </a:lnTo>
                  <a:close/>
                </a:path>
              </a:pathLst>
            </a:custGeom>
            <a:solidFill>
              <a:srgbClr val="000000"/>
            </a:solidFill>
            <a:ln w="9525">
              <a:noFill/>
              <a:round/>
              <a:headEnd/>
              <a:tailEnd/>
            </a:ln>
          </p:spPr>
          <p:txBody>
            <a:bodyPr/>
            <a:lstStyle/>
            <a:p>
              <a:pPr rtl="0"/>
              <a:endParaRPr lang="en-US" sz="3800"/>
            </a:p>
          </p:txBody>
        </p:sp>
        <p:sp>
          <p:nvSpPr>
            <p:cNvPr id="41940" name="Freeform 980"/>
            <p:cNvSpPr>
              <a:spLocks/>
            </p:cNvSpPr>
            <p:nvPr/>
          </p:nvSpPr>
          <p:spPr bwMode="auto">
            <a:xfrm>
              <a:off x="494" y="2735"/>
              <a:ext cx="295" cy="52"/>
            </a:xfrm>
            <a:custGeom>
              <a:avLst/>
              <a:gdLst>
                <a:gd name="T0" fmla="*/ 292 w 1288"/>
                <a:gd name="T1" fmla="*/ 1 h 229"/>
                <a:gd name="T2" fmla="*/ 295 w 1288"/>
                <a:gd name="T3" fmla="*/ 2 h 229"/>
                <a:gd name="T4" fmla="*/ 295 w 1288"/>
                <a:gd name="T5" fmla="*/ 2 h 229"/>
                <a:gd name="T6" fmla="*/ 295 w 1288"/>
                <a:gd name="T7" fmla="*/ 2 h 229"/>
                <a:gd name="T8" fmla="*/ 295 w 1288"/>
                <a:gd name="T9" fmla="*/ 3 h 229"/>
                <a:gd name="T10" fmla="*/ 294 w 1288"/>
                <a:gd name="T11" fmla="*/ 4 h 229"/>
                <a:gd name="T12" fmla="*/ 292 w 1288"/>
                <a:gd name="T13" fmla="*/ 5 h 229"/>
                <a:gd name="T14" fmla="*/ 286 w 1288"/>
                <a:gd name="T15" fmla="*/ 6 h 229"/>
                <a:gd name="T16" fmla="*/ 273 w 1288"/>
                <a:gd name="T17" fmla="*/ 8 h 229"/>
                <a:gd name="T18" fmla="*/ 257 w 1288"/>
                <a:gd name="T19" fmla="*/ 11 h 229"/>
                <a:gd name="T20" fmla="*/ 237 w 1288"/>
                <a:gd name="T21" fmla="*/ 14 h 229"/>
                <a:gd name="T22" fmla="*/ 214 w 1288"/>
                <a:gd name="T23" fmla="*/ 18 h 229"/>
                <a:gd name="T24" fmla="*/ 188 w 1288"/>
                <a:gd name="T25" fmla="*/ 22 h 229"/>
                <a:gd name="T26" fmla="*/ 162 w 1288"/>
                <a:gd name="T27" fmla="*/ 26 h 229"/>
                <a:gd name="T28" fmla="*/ 135 w 1288"/>
                <a:gd name="T29" fmla="*/ 31 h 229"/>
                <a:gd name="T30" fmla="*/ 109 w 1288"/>
                <a:gd name="T31" fmla="*/ 35 h 229"/>
                <a:gd name="T32" fmla="*/ 84 w 1288"/>
                <a:gd name="T33" fmla="*/ 39 h 229"/>
                <a:gd name="T34" fmla="*/ 61 w 1288"/>
                <a:gd name="T35" fmla="*/ 43 h 229"/>
                <a:gd name="T36" fmla="*/ 41 w 1288"/>
                <a:gd name="T37" fmla="*/ 46 h 229"/>
                <a:gd name="T38" fmla="*/ 24 w 1288"/>
                <a:gd name="T39" fmla="*/ 49 h 229"/>
                <a:gd name="T40" fmla="*/ 12 w 1288"/>
                <a:gd name="T41" fmla="*/ 51 h 229"/>
                <a:gd name="T42" fmla="*/ 6 w 1288"/>
                <a:gd name="T43" fmla="*/ 52 h 229"/>
                <a:gd name="T44" fmla="*/ 3 w 1288"/>
                <a:gd name="T45" fmla="*/ 52 h 229"/>
                <a:gd name="T46" fmla="*/ 0 w 1288"/>
                <a:gd name="T47" fmla="*/ 51 h 229"/>
                <a:gd name="T48" fmla="*/ 0 w 1288"/>
                <a:gd name="T49" fmla="*/ 50 h 229"/>
                <a:gd name="T50" fmla="*/ 0 w 1288"/>
                <a:gd name="T51" fmla="*/ 50 h 229"/>
                <a:gd name="T52" fmla="*/ 0 w 1288"/>
                <a:gd name="T53" fmla="*/ 49 h 229"/>
                <a:gd name="T54" fmla="*/ 1 w 1288"/>
                <a:gd name="T55" fmla="*/ 47 h 229"/>
                <a:gd name="T56" fmla="*/ 4 w 1288"/>
                <a:gd name="T57" fmla="*/ 45 h 229"/>
                <a:gd name="T58" fmla="*/ 11 w 1288"/>
                <a:gd name="T59" fmla="*/ 44 h 229"/>
                <a:gd name="T60" fmla="*/ 23 w 1288"/>
                <a:gd name="T61" fmla="*/ 42 h 229"/>
                <a:gd name="T62" fmla="*/ 39 w 1288"/>
                <a:gd name="T63" fmla="*/ 39 h 229"/>
                <a:gd name="T64" fmla="*/ 60 w 1288"/>
                <a:gd name="T65" fmla="*/ 36 h 229"/>
                <a:gd name="T66" fmla="*/ 83 w 1288"/>
                <a:gd name="T67" fmla="*/ 32 h 229"/>
                <a:gd name="T68" fmla="*/ 108 w 1288"/>
                <a:gd name="T69" fmla="*/ 29 h 229"/>
                <a:gd name="T70" fmla="*/ 134 w 1288"/>
                <a:gd name="T71" fmla="*/ 25 h 229"/>
                <a:gd name="T72" fmla="*/ 161 w 1288"/>
                <a:gd name="T73" fmla="*/ 20 h 229"/>
                <a:gd name="T74" fmla="*/ 187 w 1288"/>
                <a:gd name="T75" fmla="*/ 16 h 229"/>
                <a:gd name="T76" fmla="*/ 212 w 1288"/>
                <a:gd name="T77" fmla="*/ 12 h 229"/>
                <a:gd name="T78" fmla="*/ 235 w 1288"/>
                <a:gd name="T79" fmla="*/ 9 h 229"/>
                <a:gd name="T80" fmla="*/ 255 w 1288"/>
                <a:gd name="T81" fmla="*/ 6 h 229"/>
                <a:gd name="T82" fmla="*/ 272 w 1288"/>
                <a:gd name="T83" fmla="*/ 3 h 229"/>
                <a:gd name="T84" fmla="*/ 284 w 1288"/>
                <a:gd name="T85" fmla="*/ 1 h 229"/>
                <a:gd name="T86" fmla="*/ 290 w 1288"/>
                <a:gd name="T87" fmla="*/ 0 h 22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88"/>
                <a:gd name="T133" fmla="*/ 0 h 229"/>
                <a:gd name="T134" fmla="*/ 1288 w 1288"/>
                <a:gd name="T135" fmla="*/ 229 h 22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88" h="229">
                  <a:moveTo>
                    <a:pt x="1272" y="0"/>
                  </a:moveTo>
                  <a:lnTo>
                    <a:pt x="1277" y="3"/>
                  </a:lnTo>
                  <a:lnTo>
                    <a:pt x="1283" y="5"/>
                  </a:lnTo>
                  <a:lnTo>
                    <a:pt x="1287" y="8"/>
                  </a:lnTo>
                  <a:lnTo>
                    <a:pt x="1288" y="11"/>
                  </a:lnTo>
                  <a:lnTo>
                    <a:pt x="1288" y="12"/>
                  </a:lnTo>
                  <a:lnTo>
                    <a:pt x="1287" y="14"/>
                  </a:lnTo>
                  <a:lnTo>
                    <a:pt x="1284" y="17"/>
                  </a:lnTo>
                  <a:lnTo>
                    <a:pt x="1281" y="21"/>
                  </a:lnTo>
                  <a:lnTo>
                    <a:pt x="1276" y="22"/>
                  </a:lnTo>
                  <a:lnTo>
                    <a:pt x="1264" y="24"/>
                  </a:lnTo>
                  <a:lnTo>
                    <a:pt x="1248" y="26"/>
                  </a:lnTo>
                  <a:lnTo>
                    <a:pt x="1223" y="30"/>
                  </a:lnTo>
                  <a:lnTo>
                    <a:pt x="1194" y="35"/>
                  </a:lnTo>
                  <a:lnTo>
                    <a:pt x="1160" y="41"/>
                  </a:lnTo>
                  <a:lnTo>
                    <a:pt x="1121" y="47"/>
                  </a:lnTo>
                  <a:lnTo>
                    <a:pt x="1080" y="55"/>
                  </a:lnTo>
                  <a:lnTo>
                    <a:pt x="1033" y="63"/>
                  </a:lnTo>
                  <a:lnTo>
                    <a:pt x="985" y="70"/>
                  </a:lnTo>
                  <a:lnTo>
                    <a:pt x="933" y="78"/>
                  </a:lnTo>
                  <a:lnTo>
                    <a:pt x="878" y="87"/>
                  </a:lnTo>
                  <a:lnTo>
                    <a:pt x="822" y="96"/>
                  </a:lnTo>
                  <a:lnTo>
                    <a:pt x="765" y="107"/>
                  </a:lnTo>
                  <a:lnTo>
                    <a:pt x="707" y="116"/>
                  </a:lnTo>
                  <a:lnTo>
                    <a:pt x="649" y="125"/>
                  </a:lnTo>
                  <a:lnTo>
                    <a:pt x="590" y="135"/>
                  </a:lnTo>
                  <a:lnTo>
                    <a:pt x="532" y="145"/>
                  </a:lnTo>
                  <a:lnTo>
                    <a:pt x="475" y="154"/>
                  </a:lnTo>
                  <a:lnTo>
                    <a:pt x="420" y="163"/>
                  </a:lnTo>
                  <a:lnTo>
                    <a:pt x="365" y="172"/>
                  </a:lnTo>
                  <a:lnTo>
                    <a:pt x="314" y="181"/>
                  </a:lnTo>
                  <a:lnTo>
                    <a:pt x="265" y="189"/>
                  </a:lnTo>
                  <a:lnTo>
                    <a:pt x="219" y="197"/>
                  </a:lnTo>
                  <a:lnTo>
                    <a:pt x="177" y="203"/>
                  </a:lnTo>
                  <a:lnTo>
                    <a:pt x="139" y="210"/>
                  </a:lnTo>
                  <a:lnTo>
                    <a:pt x="106" y="215"/>
                  </a:lnTo>
                  <a:lnTo>
                    <a:pt x="78" y="220"/>
                  </a:lnTo>
                  <a:lnTo>
                    <a:pt x="54" y="224"/>
                  </a:lnTo>
                  <a:lnTo>
                    <a:pt x="37" y="226"/>
                  </a:lnTo>
                  <a:lnTo>
                    <a:pt x="26" y="228"/>
                  </a:lnTo>
                  <a:lnTo>
                    <a:pt x="22" y="229"/>
                  </a:lnTo>
                  <a:lnTo>
                    <a:pt x="14" y="228"/>
                  </a:lnTo>
                  <a:lnTo>
                    <a:pt x="7" y="225"/>
                  </a:lnTo>
                  <a:lnTo>
                    <a:pt x="2" y="223"/>
                  </a:lnTo>
                  <a:lnTo>
                    <a:pt x="0" y="220"/>
                  </a:lnTo>
                  <a:lnTo>
                    <a:pt x="0" y="219"/>
                  </a:lnTo>
                  <a:lnTo>
                    <a:pt x="0" y="216"/>
                  </a:lnTo>
                  <a:lnTo>
                    <a:pt x="2" y="212"/>
                  </a:lnTo>
                  <a:lnTo>
                    <a:pt x="6" y="206"/>
                  </a:lnTo>
                  <a:lnTo>
                    <a:pt x="13" y="198"/>
                  </a:lnTo>
                  <a:lnTo>
                    <a:pt x="18" y="197"/>
                  </a:lnTo>
                  <a:lnTo>
                    <a:pt x="29" y="195"/>
                  </a:lnTo>
                  <a:lnTo>
                    <a:pt x="46" y="193"/>
                  </a:lnTo>
                  <a:lnTo>
                    <a:pt x="70" y="189"/>
                  </a:lnTo>
                  <a:lnTo>
                    <a:pt x="100" y="184"/>
                  </a:lnTo>
                  <a:lnTo>
                    <a:pt x="134" y="178"/>
                  </a:lnTo>
                  <a:lnTo>
                    <a:pt x="171" y="173"/>
                  </a:lnTo>
                  <a:lnTo>
                    <a:pt x="214" y="167"/>
                  </a:lnTo>
                  <a:lnTo>
                    <a:pt x="260" y="159"/>
                  </a:lnTo>
                  <a:lnTo>
                    <a:pt x="309" y="151"/>
                  </a:lnTo>
                  <a:lnTo>
                    <a:pt x="361" y="143"/>
                  </a:lnTo>
                  <a:lnTo>
                    <a:pt x="415" y="134"/>
                  </a:lnTo>
                  <a:lnTo>
                    <a:pt x="471" y="126"/>
                  </a:lnTo>
                  <a:lnTo>
                    <a:pt x="528" y="117"/>
                  </a:lnTo>
                  <a:lnTo>
                    <a:pt x="585" y="108"/>
                  </a:lnTo>
                  <a:lnTo>
                    <a:pt x="644" y="99"/>
                  </a:lnTo>
                  <a:lnTo>
                    <a:pt x="702" y="90"/>
                  </a:lnTo>
                  <a:lnTo>
                    <a:pt x="761" y="81"/>
                  </a:lnTo>
                  <a:lnTo>
                    <a:pt x="817" y="72"/>
                  </a:lnTo>
                  <a:lnTo>
                    <a:pt x="873" y="63"/>
                  </a:lnTo>
                  <a:lnTo>
                    <a:pt x="926" y="55"/>
                  </a:lnTo>
                  <a:lnTo>
                    <a:pt x="978" y="46"/>
                  </a:lnTo>
                  <a:lnTo>
                    <a:pt x="1028" y="38"/>
                  </a:lnTo>
                  <a:lnTo>
                    <a:pt x="1073" y="31"/>
                  </a:lnTo>
                  <a:lnTo>
                    <a:pt x="1115" y="25"/>
                  </a:lnTo>
                  <a:lnTo>
                    <a:pt x="1154" y="18"/>
                  </a:lnTo>
                  <a:lnTo>
                    <a:pt x="1186" y="13"/>
                  </a:lnTo>
                  <a:lnTo>
                    <a:pt x="1216" y="9"/>
                  </a:lnTo>
                  <a:lnTo>
                    <a:pt x="1238" y="5"/>
                  </a:lnTo>
                  <a:lnTo>
                    <a:pt x="1257" y="3"/>
                  </a:lnTo>
                  <a:lnTo>
                    <a:pt x="1268" y="1"/>
                  </a:lnTo>
                  <a:lnTo>
                    <a:pt x="1272" y="0"/>
                  </a:lnTo>
                  <a:close/>
                </a:path>
              </a:pathLst>
            </a:custGeom>
            <a:solidFill>
              <a:srgbClr val="C0C0C0"/>
            </a:solidFill>
            <a:ln w="9525">
              <a:noFill/>
              <a:round/>
              <a:headEnd/>
              <a:tailEnd/>
            </a:ln>
          </p:spPr>
          <p:txBody>
            <a:bodyPr/>
            <a:lstStyle/>
            <a:p>
              <a:pPr rtl="0"/>
              <a:endParaRPr lang="en-US" sz="3800"/>
            </a:p>
          </p:txBody>
        </p:sp>
        <p:sp>
          <p:nvSpPr>
            <p:cNvPr id="41941" name="Freeform 981"/>
            <p:cNvSpPr>
              <a:spLocks/>
            </p:cNvSpPr>
            <p:nvPr/>
          </p:nvSpPr>
          <p:spPr bwMode="auto">
            <a:xfrm>
              <a:off x="487" y="2770"/>
              <a:ext cx="77" cy="108"/>
            </a:xfrm>
            <a:custGeom>
              <a:avLst/>
              <a:gdLst>
                <a:gd name="T0" fmla="*/ 69 w 336"/>
                <a:gd name="T1" fmla="*/ 2 h 471"/>
                <a:gd name="T2" fmla="*/ 1 w 336"/>
                <a:gd name="T3" fmla="*/ 101 h 471"/>
                <a:gd name="T4" fmla="*/ 0 w 336"/>
                <a:gd name="T5" fmla="*/ 103 h 471"/>
                <a:gd name="T6" fmla="*/ 0 w 336"/>
                <a:gd name="T7" fmla="*/ 104 h 471"/>
                <a:gd name="T8" fmla="*/ 1 w 336"/>
                <a:gd name="T9" fmla="*/ 106 h 471"/>
                <a:gd name="T10" fmla="*/ 2 w 336"/>
                <a:gd name="T11" fmla="*/ 107 h 471"/>
                <a:gd name="T12" fmla="*/ 4 w 336"/>
                <a:gd name="T13" fmla="*/ 108 h 471"/>
                <a:gd name="T14" fmla="*/ 5 w 336"/>
                <a:gd name="T15" fmla="*/ 108 h 471"/>
                <a:gd name="T16" fmla="*/ 7 w 336"/>
                <a:gd name="T17" fmla="*/ 107 h 471"/>
                <a:gd name="T18" fmla="*/ 8 w 336"/>
                <a:gd name="T19" fmla="*/ 106 h 471"/>
                <a:gd name="T20" fmla="*/ 76 w 336"/>
                <a:gd name="T21" fmla="*/ 7 h 471"/>
                <a:gd name="T22" fmla="*/ 77 w 336"/>
                <a:gd name="T23" fmla="*/ 5 h 471"/>
                <a:gd name="T24" fmla="*/ 77 w 336"/>
                <a:gd name="T25" fmla="*/ 4 h 471"/>
                <a:gd name="T26" fmla="*/ 76 w 336"/>
                <a:gd name="T27" fmla="*/ 2 h 471"/>
                <a:gd name="T28" fmla="*/ 75 w 336"/>
                <a:gd name="T29" fmla="*/ 1 h 471"/>
                <a:gd name="T30" fmla="*/ 73 w 336"/>
                <a:gd name="T31" fmla="*/ 0 h 471"/>
                <a:gd name="T32" fmla="*/ 72 w 336"/>
                <a:gd name="T33" fmla="*/ 0 h 471"/>
                <a:gd name="T34" fmla="*/ 70 w 336"/>
                <a:gd name="T35" fmla="*/ 1 h 471"/>
                <a:gd name="T36" fmla="*/ 69 w 336"/>
                <a:gd name="T37" fmla="*/ 2 h 4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6"/>
                <a:gd name="T58" fmla="*/ 0 h 471"/>
                <a:gd name="T59" fmla="*/ 336 w 336"/>
                <a:gd name="T60" fmla="*/ 471 h 47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6" h="471">
                  <a:moveTo>
                    <a:pt x="300" y="8"/>
                  </a:moveTo>
                  <a:lnTo>
                    <a:pt x="3" y="441"/>
                  </a:lnTo>
                  <a:lnTo>
                    <a:pt x="0" y="449"/>
                  </a:lnTo>
                  <a:lnTo>
                    <a:pt x="0" y="455"/>
                  </a:lnTo>
                  <a:lnTo>
                    <a:pt x="3" y="463"/>
                  </a:lnTo>
                  <a:lnTo>
                    <a:pt x="8" y="468"/>
                  </a:lnTo>
                  <a:lnTo>
                    <a:pt x="16" y="471"/>
                  </a:lnTo>
                  <a:lnTo>
                    <a:pt x="22" y="471"/>
                  </a:lnTo>
                  <a:lnTo>
                    <a:pt x="30" y="468"/>
                  </a:lnTo>
                  <a:lnTo>
                    <a:pt x="35" y="463"/>
                  </a:lnTo>
                  <a:lnTo>
                    <a:pt x="332" y="31"/>
                  </a:lnTo>
                  <a:lnTo>
                    <a:pt x="335" y="23"/>
                  </a:lnTo>
                  <a:lnTo>
                    <a:pt x="336" y="16"/>
                  </a:lnTo>
                  <a:lnTo>
                    <a:pt x="332" y="9"/>
                  </a:lnTo>
                  <a:lnTo>
                    <a:pt x="327" y="3"/>
                  </a:lnTo>
                  <a:lnTo>
                    <a:pt x="319" y="0"/>
                  </a:lnTo>
                  <a:lnTo>
                    <a:pt x="313" y="0"/>
                  </a:lnTo>
                  <a:lnTo>
                    <a:pt x="305" y="3"/>
                  </a:lnTo>
                  <a:lnTo>
                    <a:pt x="300" y="8"/>
                  </a:lnTo>
                  <a:close/>
                </a:path>
              </a:pathLst>
            </a:custGeom>
            <a:solidFill>
              <a:srgbClr val="000000"/>
            </a:solidFill>
            <a:ln w="9525">
              <a:noFill/>
              <a:round/>
              <a:headEnd/>
              <a:tailEnd/>
            </a:ln>
          </p:spPr>
          <p:txBody>
            <a:bodyPr/>
            <a:lstStyle/>
            <a:p>
              <a:pPr rtl="0"/>
              <a:endParaRPr lang="en-US" sz="3800"/>
            </a:p>
          </p:txBody>
        </p:sp>
        <p:sp>
          <p:nvSpPr>
            <p:cNvPr id="41942" name="Freeform 982"/>
            <p:cNvSpPr>
              <a:spLocks/>
            </p:cNvSpPr>
            <p:nvPr/>
          </p:nvSpPr>
          <p:spPr bwMode="auto">
            <a:xfrm>
              <a:off x="669" y="2992"/>
              <a:ext cx="27" cy="19"/>
            </a:xfrm>
            <a:custGeom>
              <a:avLst/>
              <a:gdLst>
                <a:gd name="T0" fmla="*/ 0 w 119"/>
                <a:gd name="T1" fmla="*/ 10 h 85"/>
                <a:gd name="T2" fmla="*/ 0 w 119"/>
                <a:gd name="T3" fmla="*/ 12 h 85"/>
                <a:gd name="T4" fmla="*/ 1 w 119"/>
                <a:gd name="T5" fmla="*/ 13 h 85"/>
                <a:gd name="T6" fmla="*/ 2 w 119"/>
                <a:gd name="T7" fmla="*/ 15 h 85"/>
                <a:gd name="T8" fmla="*/ 4 w 119"/>
                <a:gd name="T9" fmla="*/ 17 h 85"/>
                <a:gd name="T10" fmla="*/ 6 w 119"/>
                <a:gd name="T11" fmla="*/ 18 h 85"/>
                <a:gd name="T12" fmla="*/ 8 w 119"/>
                <a:gd name="T13" fmla="*/ 19 h 85"/>
                <a:gd name="T14" fmla="*/ 11 w 119"/>
                <a:gd name="T15" fmla="*/ 19 h 85"/>
                <a:gd name="T16" fmla="*/ 14 w 119"/>
                <a:gd name="T17" fmla="*/ 19 h 85"/>
                <a:gd name="T18" fmla="*/ 16 w 119"/>
                <a:gd name="T19" fmla="*/ 19 h 85"/>
                <a:gd name="T20" fmla="*/ 19 w 119"/>
                <a:gd name="T21" fmla="*/ 19 h 85"/>
                <a:gd name="T22" fmla="*/ 21 w 119"/>
                <a:gd name="T23" fmla="*/ 18 h 85"/>
                <a:gd name="T24" fmla="*/ 23 w 119"/>
                <a:gd name="T25" fmla="*/ 17 h 85"/>
                <a:gd name="T26" fmla="*/ 25 w 119"/>
                <a:gd name="T27" fmla="*/ 15 h 85"/>
                <a:gd name="T28" fmla="*/ 26 w 119"/>
                <a:gd name="T29" fmla="*/ 13 h 85"/>
                <a:gd name="T30" fmla="*/ 27 w 119"/>
                <a:gd name="T31" fmla="*/ 12 h 85"/>
                <a:gd name="T32" fmla="*/ 27 w 119"/>
                <a:gd name="T33" fmla="*/ 10 h 85"/>
                <a:gd name="T34" fmla="*/ 27 w 119"/>
                <a:gd name="T35" fmla="*/ 7 h 85"/>
                <a:gd name="T36" fmla="*/ 26 w 119"/>
                <a:gd name="T37" fmla="*/ 6 h 85"/>
                <a:gd name="T38" fmla="*/ 25 w 119"/>
                <a:gd name="T39" fmla="*/ 4 h 85"/>
                <a:gd name="T40" fmla="*/ 23 w 119"/>
                <a:gd name="T41" fmla="*/ 2 h 85"/>
                <a:gd name="T42" fmla="*/ 21 w 119"/>
                <a:gd name="T43" fmla="*/ 1 h 85"/>
                <a:gd name="T44" fmla="*/ 19 w 119"/>
                <a:gd name="T45" fmla="*/ 0 h 85"/>
                <a:gd name="T46" fmla="*/ 16 w 119"/>
                <a:gd name="T47" fmla="*/ 0 h 85"/>
                <a:gd name="T48" fmla="*/ 14 w 119"/>
                <a:gd name="T49" fmla="*/ 0 h 85"/>
                <a:gd name="T50" fmla="*/ 11 w 119"/>
                <a:gd name="T51" fmla="*/ 0 h 85"/>
                <a:gd name="T52" fmla="*/ 8 w 119"/>
                <a:gd name="T53" fmla="*/ 0 h 85"/>
                <a:gd name="T54" fmla="*/ 6 w 119"/>
                <a:gd name="T55" fmla="*/ 1 h 85"/>
                <a:gd name="T56" fmla="*/ 4 w 119"/>
                <a:gd name="T57" fmla="*/ 2 h 85"/>
                <a:gd name="T58" fmla="*/ 2 w 119"/>
                <a:gd name="T59" fmla="*/ 4 h 85"/>
                <a:gd name="T60" fmla="*/ 1 w 119"/>
                <a:gd name="T61" fmla="*/ 6 h 85"/>
                <a:gd name="T62" fmla="*/ 0 w 119"/>
                <a:gd name="T63" fmla="*/ 7 h 85"/>
                <a:gd name="T64" fmla="*/ 0 w 119"/>
                <a:gd name="T65" fmla="*/ 10 h 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9"/>
                <a:gd name="T100" fmla="*/ 0 h 85"/>
                <a:gd name="T101" fmla="*/ 119 w 119"/>
                <a:gd name="T102" fmla="*/ 85 h 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9" h="85">
                  <a:moveTo>
                    <a:pt x="0" y="43"/>
                  </a:moveTo>
                  <a:lnTo>
                    <a:pt x="2" y="52"/>
                  </a:lnTo>
                  <a:lnTo>
                    <a:pt x="6" y="59"/>
                  </a:lnTo>
                  <a:lnTo>
                    <a:pt x="11" y="67"/>
                  </a:lnTo>
                  <a:lnTo>
                    <a:pt x="17" y="74"/>
                  </a:lnTo>
                  <a:lnTo>
                    <a:pt x="26" y="79"/>
                  </a:lnTo>
                  <a:lnTo>
                    <a:pt x="37" y="83"/>
                  </a:lnTo>
                  <a:lnTo>
                    <a:pt x="49" y="84"/>
                  </a:lnTo>
                  <a:lnTo>
                    <a:pt x="60" y="85"/>
                  </a:lnTo>
                  <a:lnTo>
                    <a:pt x="72" y="84"/>
                  </a:lnTo>
                  <a:lnTo>
                    <a:pt x="84" y="83"/>
                  </a:lnTo>
                  <a:lnTo>
                    <a:pt x="93" y="79"/>
                  </a:lnTo>
                  <a:lnTo>
                    <a:pt x="102" y="74"/>
                  </a:lnTo>
                  <a:lnTo>
                    <a:pt x="108" y="67"/>
                  </a:lnTo>
                  <a:lnTo>
                    <a:pt x="114" y="59"/>
                  </a:lnTo>
                  <a:lnTo>
                    <a:pt x="118" y="52"/>
                  </a:lnTo>
                  <a:lnTo>
                    <a:pt x="119" y="43"/>
                  </a:lnTo>
                  <a:lnTo>
                    <a:pt x="118" y="33"/>
                  </a:lnTo>
                  <a:lnTo>
                    <a:pt x="114" y="26"/>
                  </a:lnTo>
                  <a:lnTo>
                    <a:pt x="108" y="18"/>
                  </a:lnTo>
                  <a:lnTo>
                    <a:pt x="102" y="11"/>
                  </a:lnTo>
                  <a:lnTo>
                    <a:pt x="93" y="6"/>
                  </a:lnTo>
                  <a:lnTo>
                    <a:pt x="84" y="2"/>
                  </a:lnTo>
                  <a:lnTo>
                    <a:pt x="72" y="1"/>
                  </a:lnTo>
                  <a:lnTo>
                    <a:pt x="60" y="0"/>
                  </a:lnTo>
                  <a:lnTo>
                    <a:pt x="49" y="1"/>
                  </a:lnTo>
                  <a:lnTo>
                    <a:pt x="37" y="2"/>
                  </a:lnTo>
                  <a:lnTo>
                    <a:pt x="26" y="6"/>
                  </a:lnTo>
                  <a:lnTo>
                    <a:pt x="17" y="11"/>
                  </a:lnTo>
                  <a:lnTo>
                    <a:pt x="11" y="18"/>
                  </a:lnTo>
                  <a:lnTo>
                    <a:pt x="6" y="26"/>
                  </a:lnTo>
                  <a:lnTo>
                    <a:pt x="2" y="33"/>
                  </a:lnTo>
                  <a:lnTo>
                    <a:pt x="0" y="43"/>
                  </a:lnTo>
                  <a:close/>
                </a:path>
              </a:pathLst>
            </a:custGeom>
            <a:solidFill>
              <a:srgbClr val="000000"/>
            </a:solidFill>
            <a:ln w="9525">
              <a:noFill/>
              <a:round/>
              <a:headEnd/>
              <a:tailEnd/>
            </a:ln>
          </p:spPr>
          <p:txBody>
            <a:bodyPr/>
            <a:lstStyle/>
            <a:p>
              <a:pPr rtl="0"/>
              <a:endParaRPr lang="en-US" sz="3800"/>
            </a:p>
          </p:txBody>
        </p:sp>
        <p:sp>
          <p:nvSpPr>
            <p:cNvPr id="41943" name="Freeform 983"/>
            <p:cNvSpPr>
              <a:spLocks/>
            </p:cNvSpPr>
            <p:nvPr/>
          </p:nvSpPr>
          <p:spPr bwMode="auto">
            <a:xfrm>
              <a:off x="351" y="2992"/>
              <a:ext cx="27" cy="19"/>
            </a:xfrm>
            <a:custGeom>
              <a:avLst/>
              <a:gdLst>
                <a:gd name="T0" fmla="*/ 0 w 119"/>
                <a:gd name="T1" fmla="*/ 10 h 84"/>
                <a:gd name="T2" fmla="*/ 0 w 119"/>
                <a:gd name="T3" fmla="*/ 12 h 84"/>
                <a:gd name="T4" fmla="*/ 1 w 119"/>
                <a:gd name="T5" fmla="*/ 13 h 84"/>
                <a:gd name="T6" fmla="*/ 2 w 119"/>
                <a:gd name="T7" fmla="*/ 15 h 84"/>
                <a:gd name="T8" fmla="*/ 4 w 119"/>
                <a:gd name="T9" fmla="*/ 16 h 84"/>
                <a:gd name="T10" fmla="*/ 6 w 119"/>
                <a:gd name="T11" fmla="*/ 18 h 84"/>
                <a:gd name="T12" fmla="*/ 8 w 119"/>
                <a:gd name="T13" fmla="*/ 19 h 84"/>
                <a:gd name="T14" fmla="*/ 11 w 119"/>
                <a:gd name="T15" fmla="*/ 19 h 84"/>
                <a:gd name="T16" fmla="*/ 13 w 119"/>
                <a:gd name="T17" fmla="*/ 19 h 84"/>
                <a:gd name="T18" fmla="*/ 16 w 119"/>
                <a:gd name="T19" fmla="*/ 19 h 84"/>
                <a:gd name="T20" fmla="*/ 19 w 119"/>
                <a:gd name="T21" fmla="*/ 19 h 84"/>
                <a:gd name="T22" fmla="*/ 21 w 119"/>
                <a:gd name="T23" fmla="*/ 18 h 84"/>
                <a:gd name="T24" fmla="*/ 23 w 119"/>
                <a:gd name="T25" fmla="*/ 16 h 84"/>
                <a:gd name="T26" fmla="*/ 25 w 119"/>
                <a:gd name="T27" fmla="*/ 15 h 84"/>
                <a:gd name="T28" fmla="*/ 26 w 119"/>
                <a:gd name="T29" fmla="*/ 13 h 84"/>
                <a:gd name="T30" fmla="*/ 27 w 119"/>
                <a:gd name="T31" fmla="*/ 12 h 84"/>
                <a:gd name="T32" fmla="*/ 27 w 119"/>
                <a:gd name="T33" fmla="*/ 10 h 84"/>
                <a:gd name="T34" fmla="*/ 27 w 119"/>
                <a:gd name="T35" fmla="*/ 7 h 84"/>
                <a:gd name="T36" fmla="*/ 26 w 119"/>
                <a:gd name="T37" fmla="*/ 6 h 84"/>
                <a:gd name="T38" fmla="*/ 25 w 119"/>
                <a:gd name="T39" fmla="*/ 4 h 84"/>
                <a:gd name="T40" fmla="*/ 23 w 119"/>
                <a:gd name="T41" fmla="*/ 2 h 84"/>
                <a:gd name="T42" fmla="*/ 21 w 119"/>
                <a:gd name="T43" fmla="*/ 1 h 84"/>
                <a:gd name="T44" fmla="*/ 19 w 119"/>
                <a:gd name="T45" fmla="*/ 0 h 84"/>
                <a:gd name="T46" fmla="*/ 16 w 119"/>
                <a:gd name="T47" fmla="*/ 0 h 84"/>
                <a:gd name="T48" fmla="*/ 13 w 119"/>
                <a:gd name="T49" fmla="*/ 0 h 84"/>
                <a:gd name="T50" fmla="*/ 11 w 119"/>
                <a:gd name="T51" fmla="*/ 0 h 84"/>
                <a:gd name="T52" fmla="*/ 8 w 119"/>
                <a:gd name="T53" fmla="*/ 0 h 84"/>
                <a:gd name="T54" fmla="*/ 6 w 119"/>
                <a:gd name="T55" fmla="*/ 1 h 84"/>
                <a:gd name="T56" fmla="*/ 4 w 119"/>
                <a:gd name="T57" fmla="*/ 2 h 84"/>
                <a:gd name="T58" fmla="*/ 2 w 119"/>
                <a:gd name="T59" fmla="*/ 4 h 84"/>
                <a:gd name="T60" fmla="*/ 1 w 119"/>
                <a:gd name="T61" fmla="*/ 6 h 84"/>
                <a:gd name="T62" fmla="*/ 0 w 119"/>
                <a:gd name="T63" fmla="*/ 7 h 84"/>
                <a:gd name="T64" fmla="*/ 0 w 119"/>
                <a:gd name="T65" fmla="*/ 10 h 8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9"/>
                <a:gd name="T100" fmla="*/ 0 h 84"/>
                <a:gd name="T101" fmla="*/ 119 w 119"/>
                <a:gd name="T102" fmla="*/ 84 h 8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9" h="84">
                  <a:moveTo>
                    <a:pt x="0" y="43"/>
                  </a:moveTo>
                  <a:lnTo>
                    <a:pt x="2" y="52"/>
                  </a:lnTo>
                  <a:lnTo>
                    <a:pt x="6" y="59"/>
                  </a:lnTo>
                  <a:lnTo>
                    <a:pt x="11" y="66"/>
                  </a:lnTo>
                  <a:lnTo>
                    <a:pt x="17" y="72"/>
                  </a:lnTo>
                  <a:lnTo>
                    <a:pt x="26" y="78"/>
                  </a:lnTo>
                  <a:lnTo>
                    <a:pt x="35" y="82"/>
                  </a:lnTo>
                  <a:lnTo>
                    <a:pt x="47" y="83"/>
                  </a:lnTo>
                  <a:lnTo>
                    <a:pt x="59" y="84"/>
                  </a:lnTo>
                  <a:lnTo>
                    <a:pt x="71" y="83"/>
                  </a:lnTo>
                  <a:lnTo>
                    <a:pt x="82" y="82"/>
                  </a:lnTo>
                  <a:lnTo>
                    <a:pt x="93" y="78"/>
                  </a:lnTo>
                  <a:lnTo>
                    <a:pt x="102" y="72"/>
                  </a:lnTo>
                  <a:lnTo>
                    <a:pt x="108" y="66"/>
                  </a:lnTo>
                  <a:lnTo>
                    <a:pt x="114" y="59"/>
                  </a:lnTo>
                  <a:lnTo>
                    <a:pt x="117" y="52"/>
                  </a:lnTo>
                  <a:lnTo>
                    <a:pt x="119" y="43"/>
                  </a:lnTo>
                  <a:lnTo>
                    <a:pt x="117" y="33"/>
                  </a:lnTo>
                  <a:lnTo>
                    <a:pt x="114" y="26"/>
                  </a:lnTo>
                  <a:lnTo>
                    <a:pt x="108" y="18"/>
                  </a:lnTo>
                  <a:lnTo>
                    <a:pt x="102" y="11"/>
                  </a:lnTo>
                  <a:lnTo>
                    <a:pt x="93" y="6"/>
                  </a:lnTo>
                  <a:lnTo>
                    <a:pt x="82" y="2"/>
                  </a:lnTo>
                  <a:lnTo>
                    <a:pt x="71" y="1"/>
                  </a:lnTo>
                  <a:lnTo>
                    <a:pt x="59" y="0"/>
                  </a:lnTo>
                  <a:lnTo>
                    <a:pt x="47" y="1"/>
                  </a:lnTo>
                  <a:lnTo>
                    <a:pt x="35" y="2"/>
                  </a:lnTo>
                  <a:lnTo>
                    <a:pt x="26" y="6"/>
                  </a:lnTo>
                  <a:lnTo>
                    <a:pt x="17" y="11"/>
                  </a:lnTo>
                  <a:lnTo>
                    <a:pt x="11" y="18"/>
                  </a:lnTo>
                  <a:lnTo>
                    <a:pt x="6" y="26"/>
                  </a:lnTo>
                  <a:lnTo>
                    <a:pt x="2" y="33"/>
                  </a:lnTo>
                  <a:lnTo>
                    <a:pt x="0" y="43"/>
                  </a:lnTo>
                  <a:close/>
                </a:path>
              </a:pathLst>
            </a:custGeom>
            <a:solidFill>
              <a:srgbClr val="000000"/>
            </a:solidFill>
            <a:ln w="9525">
              <a:noFill/>
              <a:round/>
              <a:headEnd/>
              <a:tailEnd/>
            </a:ln>
          </p:spPr>
          <p:txBody>
            <a:bodyPr/>
            <a:lstStyle/>
            <a:p>
              <a:pPr rtl="0"/>
              <a:endParaRPr lang="en-US" sz="3800"/>
            </a:p>
          </p:txBody>
        </p:sp>
        <p:sp>
          <p:nvSpPr>
            <p:cNvPr id="41944" name="Freeform 984"/>
            <p:cNvSpPr>
              <a:spLocks/>
            </p:cNvSpPr>
            <p:nvPr/>
          </p:nvSpPr>
          <p:spPr bwMode="auto">
            <a:xfrm>
              <a:off x="786" y="2993"/>
              <a:ext cx="27" cy="19"/>
            </a:xfrm>
            <a:custGeom>
              <a:avLst/>
              <a:gdLst>
                <a:gd name="T0" fmla="*/ 0 w 118"/>
                <a:gd name="T1" fmla="*/ 9 h 84"/>
                <a:gd name="T2" fmla="*/ 0 w 118"/>
                <a:gd name="T3" fmla="*/ 11 h 84"/>
                <a:gd name="T4" fmla="*/ 1 w 118"/>
                <a:gd name="T5" fmla="*/ 13 h 84"/>
                <a:gd name="T6" fmla="*/ 2 w 118"/>
                <a:gd name="T7" fmla="*/ 15 h 84"/>
                <a:gd name="T8" fmla="*/ 4 w 118"/>
                <a:gd name="T9" fmla="*/ 16 h 84"/>
                <a:gd name="T10" fmla="*/ 6 w 118"/>
                <a:gd name="T11" fmla="*/ 18 h 84"/>
                <a:gd name="T12" fmla="*/ 8 w 118"/>
                <a:gd name="T13" fmla="*/ 18 h 84"/>
                <a:gd name="T14" fmla="*/ 11 w 118"/>
                <a:gd name="T15" fmla="*/ 19 h 84"/>
                <a:gd name="T16" fmla="*/ 13 w 118"/>
                <a:gd name="T17" fmla="*/ 19 h 84"/>
                <a:gd name="T18" fmla="*/ 16 w 118"/>
                <a:gd name="T19" fmla="*/ 19 h 84"/>
                <a:gd name="T20" fmla="*/ 19 w 118"/>
                <a:gd name="T21" fmla="*/ 18 h 84"/>
                <a:gd name="T22" fmla="*/ 21 w 118"/>
                <a:gd name="T23" fmla="*/ 18 h 84"/>
                <a:gd name="T24" fmla="*/ 23 w 118"/>
                <a:gd name="T25" fmla="*/ 16 h 84"/>
                <a:gd name="T26" fmla="*/ 25 w 118"/>
                <a:gd name="T27" fmla="*/ 15 h 84"/>
                <a:gd name="T28" fmla="*/ 26 w 118"/>
                <a:gd name="T29" fmla="*/ 13 h 84"/>
                <a:gd name="T30" fmla="*/ 27 w 118"/>
                <a:gd name="T31" fmla="*/ 11 h 84"/>
                <a:gd name="T32" fmla="*/ 27 w 118"/>
                <a:gd name="T33" fmla="*/ 9 h 84"/>
                <a:gd name="T34" fmla="*/ 27 w 118"/>
                <a:gd name="T35" fmla="*/ 7 h 84"/>
                <a:gd name="T36" fmla="*/ 26 w 118"/>
                <a:gd name="T37" fmla="*/ 5 h 84"/>
                <a:gd name="T38" fmla="*/ 25 w 118"/>
                <a:gd name="T39" fmla="*/ 4 h 84"/>
                <a:gd name="T40" fmla="*/ 23 w 118"/>
                <a:gd name="T41" fmla="*/ 2 h 84"/>
                <a:gd name="T42" fmla="*/ 21 w 118"/>
                <a:gd name="T43" fmla="*/ 1 h 84"/>
                <a:gd name="T44" fmla="*/ 19 w 118"/>
                <a:gd name="T45" fmla="*/ 0 h 84"/>
                <a:gd name="T46" fmla="*/ 16 w 118"/>
                <a:gd name="T47" fmla="*/ 0 h 84"/>
                <a:gd name="T48" fmla="*/ 13 w 118"/>
                <a:gd name="T49" fmla="*/ 0 h 84"/>
                <a:gd name="T50" fmla="*/ 11 w 118"/>
                <a:gd name="T51" fmla="*/ 0 h 84"/>
                <a:gd name="T52" fmla="*/ 8 w 118"/>
                <a:gd name="T53" fmla="*/ 0 h 84"/>
                <a:gd name="T54" fmla="*/ 6 w 118"/>
                <a:gd name="T55" fmla="*/ 1 h 84"/>
                <a:gd name="T56" fmla="*/ 4 w 118"/>
                <a:gd name="T57" fmla="*/ 2 h 84"/>
                <a:gd name="T58" fmla="*/ 2 w 118"/>
                <a:gd name="T59" fmla="*/ 4 h 84"/>
                <a:gd name="T60" fmla="*/ 1 w 118"/>
                <a:gd name="T61" fmla="*/ 5 h 84"/>
                <a:gd name="T62" fmla="*/ 0 w 118"/>
                <a:gd name="T63" fmla="*/ 7 h 84"/>
                <a:gd name="T64" fmla="*/ 0 w 118"/>
                <a:gd name="T65" fmla="*/ 9 h 8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8"/>
                <a:gd name="T100" fmla="*/ 0 h 84"/>
                <a:gd name="T101" fmla="*/ 118 w 118"/>
                <a:gd name="T102" fmla="*/ 84 h 8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8" h="84">
                  <a:moveTo>
                    <a:pt x="0" y="41"/>
                  </a:moveTo>
                  <a:lnTo>
                    <a:pt x="1" y="50"/>
                  </a:lnTo>
                  <a:lnTo>
                    <a:pt x="5" y="58"/>
                  </a:lnTo>
                  <a:lnTo>
                    <a:pt x="10" y="66"/>
                  </a:lnTo>
                  <a:lnTo>
                    <a:pt x="16" y="72"/>
                  </a:lnTo>
                  <a:lnTo>
                    <a:pt x="26" y="78"/>
                  </a:lnTo>
                  <a:lnTo>
                    <a:pt x="35" y="81"/>
                  </a:lnTo>
                  <a:lnTo>
                    <a:pt x="46" y="83"/>
                  </a:lnTo>
                  <a:lnTo>
                    <a:pt x="58" y="84"/>
                  </a:lnTo>
                  <a:lnTo>
                    <a:pt x="70" y="83"/>
                  </a:lnTo>
                  <a:lnTo>
                    <a:pt x="82" y="81"/>
                  </a:lnTo>
                  <a:lnTo>
                    <a:pt x="92" y="78"/>
                  </a:lnTo>
                  <a:lnTo>
                    <a:pt x="101" y="72"/>
                  </a:lnTo>
                  <a:lnTo>
                    <a:pt x="108" y="66"/>
                  </a:lnTo>
                  <a:lnTo>
                    <a:pt x="113" y="58"/>
                  </a:lnTo>
                  <a:lnTo>
                    <a:pt x="117" y="50"/>
                  </a:lnTo>
                  <a:lnTo>
                    <a:pt x="118" y="41"/>
                  </a:lnTo>
                  <a:lnTo>
                    <a:pt x="117" y="32"/>
                  </a:lnTo>
                  <a:lnTo>
                    <a:pt x="113" y="24"/>
                  </a:lnTo>
                  <a:lnTo>
                    <a:pt x="108" y="18"/>
                  </a:lnTo>
                  <a:lnTo>
                    <a:pt x="101" y="11"/>
                  </a:lnTo>
                  <a:lnTo>
                    <a:pt x="92" y="6"/>
                  </a:lnTo>
                  <a:lnTo>
                    <a:pt x="82" y="2"/>
                  </a:lnTo>
                  <a:lnTo>
                    <a:pt x="70" y="1"/>
                  </a:lnTo>
                  <a:lnTo>
                    <a:pt x="58" y="0"/>
                  </a:lnTo>
                  <a:lnTo>
                    <a:pt x="46" y="1"/>
                  </a:lnTo>
                  <a:lnTo>
                    <a:pt x="35" y="2"/>
                  </a:lnTo>
                  <a:lnTo>
                    <a:pt x="26" y="6"/>
                  </a:lnTo>
                  <a:lnTo>
                    <a:pt x="16" y="11"/>
                  </a:lnTo>
                  <a:lnTo>
                    <a:pt x="10" y="18"/>
                  </a:lnTo>
                  <a:lnTo>
                    <a:pt x="5" y="24"/>
                  </a:lnTo>
                  <a:lnTo>
                    <a:pt x="1" y="32"/>
                  </a:lnTo>
                  <a:lnTo>
                    <a:pt x="0" y="41"/>
                  </a:lnTo>
                  <a:close/>
                </a:path>
              </a:pathLst>
            </a:custGeom>
            <a:solidFill>
              <a:srgbClr val="000000"/>
            </a:solidFill>
            <a:ln w="9525">
              <a:noFill/>
              <a:round/>
              <a:headEnd/>
              <a:tailEnd/>
            </a:ln>
          </p:spPr>
          <p:txBody>
            <a:bodyPr/>
            <a:lstStyle/>
            <a:p>
              <a:pPr rtl="0"/>
              <a:endParaRPr lang="en-US" sz="3800"/>
            </a:p>
          </p:txBody>
        </p:sp>
        <p:sp>
          <p:nvSpPr>
            <p:cNvPr id="41945" name="Freeform 985"/>
            <p:cNvSpPr>
              <a:spLocks/>
            </p:cNvSpPr>
            <p:nvPr/>
          </p:nvSpPr>
          <p:spPr bwMode="auto">
            <a:xfrm>
              <a:off x="361" y="2887"/>
              <a:ext cx="45" cy="120"/>
            </a:xfrm>
            <a:custGeom>
              <a:avLst/>
              <a:gdLst>
                <a:gd name="T0" fmla="*/ 36 w 198"/>
                <a:gd name="T1" fmla="*/ 3 h 526"/>
                <a:gd name="T2" fmla="*/ 0 w 198"/>
                <a:gd name="T3" fmla="*/ 114 h 526"/>
                <a:gd name="T4" fmla="*/ 0 w 198"/>
                <a:gd name="T5" fmla="*/ 116 h 526"/>
                <a:gd name="T6" fmla="*/ 1 w 198"/>
                <a:gd name="T7" fmla="*/ 117 h 526"/>
                <a:gd name="T8" fmla="*/ 2 w 198"/>
                <a:gd name="T9" fmla="*/ 119 h 526"/>
                <a:gd name="T10" fmla="*/ 3 w 198"/>
                <a:gd name="T11" fmla="*/ 120 h 526"/>
                <a:gd name="T12" fmla="*/ 5 w 198"/>
                <a:gd name="T13" fmla="*/ 120 h 526"/>
                <a:gd name="T14" fmla="*/ 7 w 198"/>
                <a:gd name="T15" fmla="*/ 120 h 526"/>
                <a:gd name="T16" fmla="*/ 8 w 198"/>
                <a:gd name="T17" fmla="*/ 118 h 526"/>
                <a:gd name="T18" fmla="*/ 9 w 198"/>
                <a:gd name="T19" fmla="*/ 117 h 526"/>
                <a:gd name="T20" fmla="*/ 45 w 198"/>
                <a:gd name="T21" fmla="*/ 6 h 526"/>
                <a:gd name="T22" fmla="*/ 45 w 198"/>
                <a:gd name="T23" fmla="*/ 4 h 526"/>
                <a:gd name="T24" fmla="*/ 45 w 198"/>
                <a:gd name="T25" fmla="*/ 3 h 526"/>
                <a:gd name="T26" fmla="*/ 44 w 198"/>
                <a:gd name="T27" fmla="*/ 1 h 526"/>
                <a:gd name="T28" fmla="*/ 42 w 198"/>
                <a:gd name="T29" fmla="*/ 0 h 526"/>
                <a:gd name="T30" fmla="*/ 40 w 198"/>
                <a:gd name="T31" fmla="*/ 0 h 526"/>
                <a:gd name="T32" fmla="*/ 38 w 198"/>
                <a:gd name="T33" fmla="*/ 1 h 526"/>
                <a:gd name="T34" fmla="*/ 37 w 198"/>
                <a:gd name="T35" fmla="*/ 2 h 526"/>
                <a:gd name="T36" fmla="*/ 36 w 198"/>
                <a:gd name="T37" fmla="*/ 3 h 5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8"/>
                <a:gd name="T58" fmla="*/ 0 h 526"/>
                <a:gd name="T59" fmla="*/ 198 w 198"/>
                <a:gd name="T60" fmla="*/ 526 h 5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8" h="526">
                  <a:moveTo>
                    <a:pt x="159" y="15"/>
                  </a:moveTo>
                  <a:lnTo>
                    <a:pt x="2" y="501"/>
                  </a:lnTo>
                  <a:lnTo>
                    <a:pt x="0" y="507"/>
                  </a:lnTo>
                  <a:lnTo>
                    <a:pt x="3" y="515"/>
                  </a:lnTo>
                  <a:lnTo>
                    <a:pt x="8" y="522"/>
                  </a:lnTo>
                  <a:lnTo>
                    <a:pt x="15" y="526"/>
                  </a:lnTo>
                  <a:lnTo>
                    <a:pt x="22" y="526"/>
                  </a:lnTo>
                  <a:lnTo>
                    <a:pt x="29" y="524"/>
                  </a:lnTo>
                  <a:lnTo>
                    <a:pt x="35" y="519"/>
                  </a:lnTo>
                  <a:lnTo>
                    <a:pt x="39" y="513"/>
                  </a:lnTo>
                  <a:lnTo>
                    <a:pt x="197" y="26"/>
                  </a:lnTo>
                  <a:lnTo>
                    <a:pt x="198" y="18"/>
                  </a:lnTo>
                  <a:lnTo>
                    <a:pt x="197" y="12"/>
                  </a:lnTo>
                  <a:lnTo>
                    <a:pt x="192" y="5"/>
                  </a:lnTo>
                  <a:lnTo>
                    <a:pt x="185" y="2"/>
                  </a:lnTo>
                  <a:lnTo>
                    <a:pt x="177" y="0"/>
                  </a:lnTo>
                  <a:lnTo>
                    <a:pt x="169" y="3"/>
                  </a:lnTo>
                  <a:lnTo>
                    <a:pt x="163" y="8"/>
                  </a:lnTo>
                  <a:lnTo>
                    <a:pt x="159" y="15"/>
                  </a:lnTo>
                  <a:close/>
                </a:path>
              </a:pathLst>
            </a:custGeom>
            <a:solidFill>
              <a:srgbClr val="000000"/>
            </a:solidFill>
            <a:ln w="9525">
              <a:noFill/>
              <a:round/>
              <a:headEnd/>
              <a:tailEnd/>
            </a:ln>
          </p:spPr>
          <p:txBody>
            <a:bodyPr/>
            <a:lstStyle/>
            <a:p>
              <a:pPr rtl="0"/>
              <a:endParaRPr lang="en-US" sz="3800"/>
            </a:p>
          </p:txBody>
        </p:sp>
        <p:sp>
          <p:nvSpPr>
            <p:cNvPr id="41946" name="Freeform 986"/>
            <p:cNvSpPr>
              <a:spLocks/>
            </p:cNvSpPr>
            <p:nvPr/>
          </p:nvSpPr>
          <p:spPr bwMode="auto">
            <a:xfrm>
              <a:off x="434" y="2899"/>
              <a:ext cx="44" cy="47"/>
            </a:xfrm>
            <a:custGeom>
              <a:avLst/>
              <a:gdLst>
                <a:gd name="T0" fmla="*/ 16 w 194"/>
                <a:gd name="T1" fmla="*/ 0 h 208"/>
                <a:gd name="T2" fmla="*/ 17 w 194"/>
                <a:gd name="T3" fmla="*/ 0 h 208"/>
                <a:gd name="T4" fmla="*/ 15 w 194"/>
                <a:gd name="T5" fmla="*/ 1 h 208"/>
                <a:gd name="T6" fmla="*/ 12 w 194"/>
                <a:gd name="T7" fmla="*/ 2 h 208"/>
                <a:gd name="T8" fmla="*/ 9 w 194"/>
                <a:gd name="T9" fmla="*/ 3 h 208"/>
                <a:gd name="T10" fmla="*/ 7 w 194"/>
                <a:gd name="T11" fmla="*/ 6 h 208"/>
                <a:gd name="T12" fmla="*/ 1 w 194"/>
                <a:gd name="T13" fmla="*/ 17 h 208"/>
                <a:gd name="T14" fmla="*/ 0 w 194"/>
                <a:gd name="T15" fmla="*/ 38 h 208"/>
                <a:gd name="T16" fmla="*/ 2 w 194"/>
                <a:gd name="T17" fmla="*/ 45 h 208"/>
                <a:gd name="T18" fmla="*/ 5 w 194"/>
                <a:gd name="T19" fmla="*/ 47 h 208"/>
                <a:gd name="T20" fmla="*/ 8 w 194"/>
                <a:gd name="T21" fmla="*/ 46 h 208"/>
                <a:gd name="T22" fmla="*/ 10 w 194"/>
                <a:gd name="T23" fmla="*/ 43 h 208"/>
                <a:gd name="T24" fmla="*/ 9 w 194"/>
                <a:gd name="T25" fmla="*/ 35 h 208"/>
                <a:gd name="T26" fmla="*/ 10 w 194"/>
                <a:gd name="T27" fmla="*/ 19 h 208"/>
                <a:gd name="T28" fmla="*/ 14 w 194"/>
                <a:gd name="T29" fmla="*/ 11 h 208"/>
                <a:gd name="T30" fmla="*/ 16 w 194"/>
                <a:gd name="T31" fmla="*/ 10 h 208"/>
                <a:gd name="T32" fmla="*/ 18 w 194"/>
                <a:gd name="T33" fmla="*/ 9 h 208"/>
                <a:gd name="T34" fmla="*/ 18 w 194"/>
                <a:gd name="T35" fmla="*/ 9 h 208"/>
                <a:gd name="T36" fmla="*/ 19 w 194"/>
                <a:gd name="T37" fmla="*/ 9 h 208"/>
                <a:gd name="T38" fmla="*/ 21 w 194"/>
                <a:gd name="T39" fmla="*/ 9 h 208"/>
                <a:gd name="T40" fmla="*/ 24 w 194"/>
                <a:gd name="T41" fmla="*/ 9 h 208"/>
                <a:gd name="T42" fmla="*/ 27 w 194"/>
                <a:gd name="T43" fmla="*/ 10 h 208"/>
                <a:gd name="T44" fmla="*/ 32 w 194"/>
                <a:gd name="T45" fmla="*/ 14 h 208"/>
                <a:gd name="T46" fmla="*/ 35 w 194"/>
                <a:gd name="T47" fmla="*/ 28 h 208"/>
                <a:gd name="T48" fmla="*/ 35 w 194"/>
                <a:gd name="T49" fmla="*/ 42 h 208"/>
                <a:gd name="T50" fmla="*/ 37 w 194"/>
                <a:gd name="T51" fmla="*/ 44 h 208"/>
                <a:gd name="T52" fmla="*/ 41 w 194"/>
                <a:gd name="T53" fmla="*/ 45 h 208"/>
                <a:gd name="T54" fmla="*/ 43 w 194"/>
                <a:gd name="T55" fmla="*/ 42 h 208"/>
                <a:gd name="T56" fmla="*/ 44 w 194"/>
                <a:gd name="T57" fmla="*/ 34 h 208"/>
                <a:gd name="T58" fmla="*/ 44 w 194"/>
                <a:gd name="T59" fmla="*/ 23 h 208"/>
                <a:gd name="T60" fmla="*/ 42 w 194"/>
                <a:gd name="T61" fmla="*/ 14 h 208"/>
                <a:gd name="T62" fmla="*/ 37 w 194"/>
                <a:gd name="T63" fmla="*/ 7 h 208"/>
                <a:gd name="T64" fmla="*/ 31 w 194"/>
                <a:gd name="T65" fmla="*/ 2 h 208"/>
                <a:gd name="T66" fmla="*/ 25 w 194"/>
                <a:gd name="T67" fmla="*/ 0 h 208"/>
                <a:gd name="T68" fmla="*/ 20 w 194"/>
                <a:gd name="T69" fmla="*/ 0 h 208"/>
                <a:gd name="T70" fmla="*/ 17 w 194"/>
                <a:gd name="T71" fmla="*/ 0 h 2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4"/>
                <a:gd name="T109" fmla="*/ 0 h 208"/>
                <a:gd name="T110" fmla="*/ 194 w 194"/>
                <a:gd name="T111" fmla="*/ 208 h 2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4" h="208">
                  <a:moveTo>
                    <a:pt x="71" y="2"/>
                  </a:moveTo>
                  <a:lnTo>
                    <a:pt x="72" y="2"/>
                  </a:lnTo>
                  <a:lnTo>
                    <a:pt x="73" y="2"/>
                  </a:lnTo>
                  <a:lnTo>
                    <a:pt x="75" y="2"/>
                  </a:lnTo>
                  <a:lnTo>
                    <a:pt x="67" y="4"/>
                  </a:lnTo>
                  <a:lnTo>
                    <a:pt x="60" y="5"/>
                  </a:lnTo>
                  <a:lnTo>
                    <a:pt x="54" y="8"/>
                  </a:lnTo>
                  <a:lnTo>
                    <a:pt x="47" y="10"/>
                  </a:lnTo>
                  <a:lnTo>
                    <a:pt x="41" y="14"/>
                  </a:lnTo>
                  <a:lnTo>
                    <a:pt x="36" y="19"/>
                  </a:lnTo>
                  <a:lnTo>
                    <a:pt x="30" y="25"/>
                  </a:lnTo>
                  <a:lnTo>
                    <a:pt x="25" y="30"/>
                  </a:lnTo>
                  <a:lnTo>
                    <a:pt x="6" y="75"/>
                  </a:lnTo>
                  <a:lnTo>
                    <a:pt x="0" y="125"/>
                  </a:lnTo>
                  <a:lnTo>
                    <a:pt x="2" y="168"/>
                  </a:lnTo>
                  <a:lnTo>
                    <a:pt x="4" y="191"/>
                  </a:lnTo>
                  <a:lnTo>
                    <a:pt x="8" y="199"/>
                  </a:lnTo>
                  <a:lnTo>
                    <a:pt x="13" y="204"/>
                  </a:lnTo>
                  <a:lnTo>
                    <a:pt x="20" y="208"/>
                  </a:lnTo>
                  <a:lnTo>
                    <a:pt x="28" y="208"/>
                  </a:lnTo>
                  <a:lnTo>
                    <a:pt x="36" y="204"/>
                  </a:lnTo>
                  <a:lnTo>
                    <a:pt x="41" y="199"/>
                  </a:lnTo>
                  <a:lnTo>
                    <a:pt x="43" y="192"/>
                  </a:lnTo>
                  <a:lnTo>
                    <a:pt x="43" y="185"/>
                  </a:lnTo>
                  <a:lnTo>
                    <a:pt x="41" y="157"/>
                  </a:lnTo>
                  <a:lnTo>
                    <a:pt x="41" y="121"/>
                  </a:lnTo>
                  <a:lnTo>
                    <a:pt x="45" y="84"/>
                  </a:lnTo>
                  <a:lnTo>
                    <a:pt x="58" y="54"/>
                  </a:lnTo>
                  <a:lnTo>
                    <a:pt x="62" y="49"/>
                  </a:lnTo>
                  <a:lnTo>
                    <a:pt x="67" y="45"/>
                  </a:lnTo>
                  <a:lnTo>
                    <a:pt x="72" y="43"/>
                  </a:lnTo>
                  <a:lnTo>
                    <a:pt x="78" y="41"/>
                  </a:lnTo>
                  <a:lnTo>
                    <a:pt x="80" y="41"/>
                  </a:lnTo>
                  <a:lnTo>
                    <a:pt x="81" y="40"/>
                  </a:lnTo>
                  <a:lnTo>
                    <a:pt x="82" y="40"/>
                  </a:lnTo>
                  <a:lnTo>
                    <a:pt x="84" y="40"/>
                  </a:lnTo>
                  <a:lnTo>
                    <a:pt x="88" y="39"/>
                  </a:lnTo>
                  <a:lnTo>
                    <a:pt x="93" y="39"/>
                  </a:lnTo>
                  <a:lnTo>
                    <a:pt x="98" y="39"/>
                  </a:lnTo>
                  <a:lnTo>
                    <a:pt x="106" y="40"/>
                  </a:lnTo>
                  <a:lnTo>
                    <a:pt x="112" y="41"/>
                  </a:lnTo>
                  <a:lnTo>
                    <a:pt x="120" y="44"/>
                  </a:lnTo>
                  <a:lnTo>
                    <a:pt x="128" y="49"/>
                  </a:lnTo>
                  <a:lnTo>
                    <a:pt x="140" y="64"/>
                  </a:lnTo>
                  <a:lnTo>
                    <a:pt x="149" y="87"/>
                  </a:lnTo>
                  <a:lnTo>
                    <a:pt x="155" y="125"/>
                  </a:lnTo>
                  <a:lnTo>
                    <a:pt x="154" y="177"/>
                  </a:lnTo>
                  <a:lnTo>
                    <a:pt x="154" y="185"/>
                  </a:lnTo>
                  <a:lnTo>
                    <a:pt x="158" y="191"/>
                  </a:lnTo>
                  <a:lnTo>
                    <a:pt x="163" y="196"/>
                  </a:lnTo>
                  <a:lnTo>
                    <a:pt x="171" y="199"/>
                  </a:lnTo>
                  <a:lnTo>
                    <a:pt x="179" y="198"/>
                  </a:lnTo>
                  <a:lnTo>
                    <a:pt x="186" y="195"/>
                  </a:lnTo>
                  <a:lnTo>
                    <a:pt x="190" y="188"/>
                  </a:lnTo>
                  <a:lnTo>
                    <a:pt x="193" y="181"/>
                  </a:lnTo>
                  <a:lnTo>
                    <a:pt x="194" y="152"/>
                  </a:lnTo>
                  <a:lnTo>
                    <a:pt x="194" y="126"/>
                  </a:lnTo>
                  <a:lnTo>
                    <a:pt x="193" y="101"/>
                  </a:lnTo>
                  <a:lnTo>
                    <a:pt x="189" y="80"/>
                  </a:lnTo>
                  <a:lnTo>
                    <a:pt x="183" y="61"/>
                  </a:lnTo>
                  <a:lnTo>
                    <a:pt x="175" y="44"/>
                  </a:lnTo>
                  <a:lnTo>
                    <a:pt x="164" y="30"/>
                  </a:lnTo>
                  <a:lnTo>
                    <a:pt x="153" y="18"/>
                  </a:lnTo>
                  <a:lnTo>
                    <a:pt x="138" y="9"/>
                  </a:lnTo>
                  <a:lnTo>
                    <a:pt x="125" y="4"/>
                  </a:lnTo>
                  <a:lnTo>
                    <a:pt x="111" y="1"/>
                  </a:lnTo>
                  <a:lnTo>
                    <a:pt x="99" y="0"/>
                  </a:lnTo>
                  <a:lnTo>
                    <a:pt x="88" y="0"/>
                  </a:lnTo>
                  <a:lnTo>
                    <a:pt x="80" y="1"/>
                  </a:lnTo>
                  <a:lnTo>
                    <a:pt x="73" y="2"/>
                  </a:lnTo>
                  <a:lnTo>
                    <a:pt x="71" y="2"/>
                  </a:lnTo>
                  <a:close/>
                </a:path>
              </a:pathLst>
            </a:custGeom>
            <a:solidFill>
              <a:srgbClr val="000000"/>
            </a:solidFill>
            <a:ln w="9525">
              <a:noFill/>
              <a:round/>
              <a:headEnd/>
              <a:tailEnd/>
            </a:ln>
          </p:spPr>
          <p:txBody>
            <a:bodyPr/>
            <a:lstStyle/>
            <a:p>
              <a:pPr rtl="0"/>
              <a:endParaRPr lang="en-US" sz="3800"/>
            </a:p>
          </p:txBody>
        </p:sp>
        <p:sp>
          <p:nvSpPr>
            <p:cNvPr id="41947" name="Freeform 987"/>
            <p:cNvSpPr>
              <a:spLocks/>
            </p:cNvSpPr>
            <p:nvPr/>
          </p:nvSpPr>
          <p:spPr bwMode="auto">
            <a:xfrm>
              <a:off x="523" y="2938"/>
              <a:ext cx="161" cy="60"/>
            </a:xfrm>
            <a:custGeom>
              <a:avLst/>
              <a:gdLst>
                <a:gd name="T0" fmla="*/ 1 w 705"/>
                <a:gd name="T1" fmla="*/ 55 h 258"/>
                <a:gd name="T2" fmla="*/ 0 w 705"/>
                <a:gd name="T3" fmla="*/ 60 h 258"/>
                <a:gd name="T4" fmla="*/ 161 w 705"/>
                <a:gd name="T5" fmla="*/ 60 h 258"/>
                <a:gd name="T6" fmla="*/ 160 w 705"/>
                <a:gd name="T7" fmla="*/ 55 h 258"/>
                <a:gd name="T8" fmla="*/ 158 w 705"/>
                <a:gd name="T9" fmla="*/ 49 h 258"/>
                <a:gd name="T10" fmla="*/ 157 w 705"/>
                <a:gd name="T11" fmla="*/ 43 h 258"/>
                <a:gd name="T12" fmla="*/ 154 w 705"/>
                <a:gd name="T13" fmla="*/ 38 h 258"/>
                <a:gd name="T14" fmla="*/ 151 w 705"/>
                <a:gd name="T15" fmla="*/ 33 h 258"/>
                <a:gd name="T16" fmla="*/ 147 w 705"/>
                <a:gd name="T17" fmla="*/ 28 h 258"/>
                <a:gd name="T18" fmla="*/ 143 w 705"/>
                <a:gd name="T19" fmla="*/ 23 h 258"/>
                <a:gd name="T20" fmla="*/ 138 w 705"/>
                <a:gd name="T21" fmla="*/ 20 h 258"/>
                <a:gd name="T22" fmla="*/ 133 w 705"/>
                <a:gd name="T23" fmla="*/ 16 h 258"/>
                <a:gd name="T24" fmla="*/ 128 w 705"/>
                <a:gd name="T25" fmla="*/ 12 h 258"/>
                <a:gd name="T26" fmla="*/ 122 w 705"/>
                <a:gd name="T27" fmla="*/ 9 h 258"/>
                <a:gd name="T28" fmla="*/ 115 w 705"/>
                <a:gd name="T29" fmla="*/ 6 h 258"/>
                <a:gd name="T30" fmla="*/ 109 w 705"/>
                <a:gd name="T31" fmla="*/ 4 h 258"/>
                <a:gd name="T32" fmla="*/ 102 w 705"/>
                <a:gd name="T33" fmla="*/ 2 h 258"/>
                <a:gd name="T34" fmla="*/ 95 w 705"/>
                <a:gd name="T35" fmla="*/ 1 h 258"/>
                <a:gd name="T36" fmla="*/ 88 w 705"/>
                <a:gd name="T37" fmla="*/ 0 h 258"/>
                <a:gd name="T38" fmla="*/ 80 w 705"/>
                <a:gd name="T39" fmla="*/ 0 h 258"/>
                <a:gd name="T40" fmla="*/ 73 w 705"/>
                <a:gd name="T41" fmla="*/ 0 h 258"/>
                <a:gd name="T42" fmla="*/ 66 w 705"/>
                <a:gd name="T43" fmla="*/ 1 h 258"/>
                <a:gd name="T44" fmla="*/ 59 w 705"/>
                <a:gd name="T45" fmla="*/ 2 h 258"/>
                <a:gd name="T46" fmla="*/ 52 w 705"/>
                <a:gd name="T47" fmla="*/ 4 h 258"/>
                <a:gd name="T48" fmla="*/ 46 w 705"/>
                <a:gd name="T49" fmla="*/ 6 h 258"/>
                <a:gd name="T50" fmla="*/ 39 w 705"/>
                <a:gd name="T51" fmla="*/ 9 h 258"/>
                <a:gd name="T52" fmla="*/ 33 w 705"/>
                <a:gd name="T53" fmla="*/ 12 h 258"/>
                <a:gd name="T54" fmla="*/ 28 w 705"/>
                <a:gd name="T55" fmla="*/ 16 h 258"/>
                <a:gd name="T56" fmla="*/ 23 w 705"/>
                <a:gd name="T57" fmla="*/ 20 h 258"/>
                <a:gd name="T58" fmla="*/ 18 w 705"/>
                <a:gd name="T59" fmla="*/ 23 h 258"/>
                <a:gd name="T60" fmla="*/ 14 w 705"/>
                <a:gd name="T61" fmla="*/ 28 h 258"/>
                <a:gd name="T62" fmla="*/ 10 w 705"/>
                <a:gd name="T63" fmla="*/ 33 h 258"/>
                <a:gd name="T64" fmla="*/ 7 w 705"/>
                <a:gd name="T65" fmla="*/ 38 h 258"/>
                <a:gd name="T66" fmla="*/ 4 w 705"/>
                <a:gd name="T67" fmla="*/ 43 h 258"/>
                <a:gd name="T68" fmla="*/ 3 w 705"/>
                <a:gd name="T69" fmla="*/ 49 h 258"/>
                <a:gd name="T70" fmla="*/ 1 w 705"/>
                <a:gd name="T71" fmla="*/ 55 h 25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5"/>
                <a:gd name="T109" fmla="*/ 0 h 258"/>
                <a:gd name="T110" fmla="*/ 705 w 705"/>
                <a:gd name="T111" fmla="*/ 258 h 25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5" h="258">
                  <a:moveTo>
                    <a:pt x="4" y="235"/>
                  </a:moveTo>
                  <a:lnTo>
                    <a:pt x="0" y="258"/>
                  </a:lnTo>
                  <a:lnTo>
                    <a:pt x="705" y="258"/>
                  </a:lnTo>
                  <a:lnTo>
                    <a:pt x="701" y="235"/>
                  </a:lnTo>
                  <a:lnTo>
                    <a:pt x="694" y="210"/>
                  </a:lnTo>
                  <a:lnTo>
                    <a:pt x="686" y="187"/>
                  </a:lnTo>
                  <a:lnTo>
                    <a:pt x="675" y="163"/>
                  </a:lnTo>
                  <a:lnTo>
                    <a:pt x="660" y="141"/>
                  </a:lnTo>
                  <a:lnTo>
                    <a:pt x="643" y="120"/>
                  </a:lnTo>
                  <a:lnTo>
                    <a:pt x="625" y="101"/>
                  </a:lnTo>
                  <a:lnTo>
                    <a:pt x="604" y="84"/>
                  </a:lnTo>
                  <a:lnTo>
                    <a:pt x="582" y="67"/>
                  </a:lnTo>
                  <a:lnTo>
                    <a:pt x="559" y="52"/>
                  </a:lnTo>
                  <a:lnTo>
                    <a:pt x="533" y="39"/>
                  </a:lnTo>
                  <a:lnTo>
                    <a:pt x="505" y="27"/>
                  </a:lnTo>
                  <a:lnTo>
                    <a:pt x="477" y="18"/>
                  </a:lnTo>
                  <a:lnTo>
                    <a:pt x="447" y="10"/>
                  </a:lnTo>
                  <a:lnTo>
                    <a:pt x="416" y="5"/>
                  </a:lnTo>
                  <a:lnTo>
                    <a:pt x="384" y="1"/>
                  </a:lnTo>
                  <a:lnTo>
                    <a:pt x="352" y="0"/>
                  </a:lnTo>
                  <a:lnTo>
                    <a:pt x="319" y="1"/>
                  </a:lnTo>
                  <a:lnTo>
                    <a:pt x="288" y="5"/>
                  </a:lnTo>
                  <a:lnTo>
                    <a:pt x="257" y="10"/>
                  </a:lnTo>
                  <a:lnTo>
                    <a:pt x="227" y="18"/>
                  </a:lnTo>
                  <a:lnTo>
                    <a:pt x="200" y="27"/>
                  </a:lnTo>
                  <a:lnTo>
                    <a:pt x="172" y="39"/>
                  </a:lnTo>
                  <a:lnTo>
                    <a:pt x="146" y="52"/>
                  </a:lnTo>
                  <a:lnTo>
                    <a:pt x="122" y="67"/>
                  </a:lnTo>
                  <a:lnTo>
                    <a:pt x="99" y="84"/>
                  </a:lnTo>
                  <a:lnTo>
                    <a:pt x="79" y="101"/>
                  </a:lnTo>
                  <a:lnTo>
                    <a:pt x="60" y="120"/>
                  </a:lnTo>
                  <a:lnTo>
                    <a:pt x="45" y="141"/>
                  </a:lnTo>
                  <a:lnTo>
                    <a:pt x="30" y="163"/>
                  </a:lnTo>
                  <a:lnTo>
                    <a:pt x="19" y="187"/>
                  </a:lnTo>
                  <a:lnTo>
                    <a:pt x="11" y="210"/>
                  </a:lnTo>
                  <a:lnTo>
                    <a:pt x="4" y="235"/>
                  </a:lnTo>
                  <a:close/>
                </a:path>
              </a:pathLst>
            </a:custGeom>
            <a:solidFill>
              <a:srgbClr val="000000"/>
            </a:solidFill>
            <a:ln w="9525">
              <a:noFill/>
              <a:round/>
              <a:headEnd/>
              <a:tailEnd/>
            </a:ln>
          </p:spPr>
          <p:txBody>
            <a:bodyPr/>
            <a:lstStyle/>
            <a:p>
              <a:pPr rtl="0"/>
              <a:endParaRPr lang="en-US" sz="3800"/>
            </a:p>
          </p:txBody>
        </p:sp>
        <p:sp>
          <p:nvSpPr>
            <p:cNvPr id="41948" name="Freeform 988"/>
            <p:cNvSpPr>
              <a:spLocks/>
            </p:cNvSpPr>
            <p:nvPr/>
          </p:nvSpPr>
          <p:spPr bwMode="auto">
            <a:xfrm>
              <a:off x="535" y="2947"/>
              <a:ext cx="137" cy="41"/>
            </a:xfrm>
            <a:custGeom>
              <a:avLst/>
              <a:gdLst>
                <a:gd name="T0" fmla="*/ 68 w 603"/>
                <a:gd name="T1" fmla="*/ 0 h 178"/>
                <a:gd name="T2" fmla="*/ 75 w 603"/>
                <a:gd name="T3" fmla="*/ 0 h 178"/>
                <a:gd name="T4" fmla="*/ 80 w 603"/>
                <a:gd name="T5" fmla="*/ 1 h 178"/>
                <a:gd name="T6" fmla="*/ 86 w 603"/>
                <a:gd name="T7" fmla="*/ 2 h 178"/>
                <a:gd name="T8" fmla="*/ 92 w 603"/>
                <a:gd name="T9" fmla="*/ 3 h 178"/>
                <a:gd name="T10" fmla="*/ 97 w 603"/>
                <a:gd name="T11" fmla="*/ 5 h 178"/>
                <a:gd name="T12" fmla="*/ 102 w 603"/>
                <a:gd name="T13" fmla="*/ 7 h 178"/>
                <a:gd name="T14" fmla="*/ 107 w 603"/>
                <a:gd name="T15" fmla="*/ 9 h 178"/>
                <a:gd name="T16" fmla="*/ 112 w 603"/>
                <a:gd name="T17" fmla="*/ 12 h 178"/>
                <a:gd name="T18" fmla="*/ 117 w 603"/>
                <a:gd name="T19" fmla="*/ 14 h 178"/>
                <a:gd name="T20" fmla="*/ 120 w 603"/>
                <a:gd name="T21" fmla="*/ 18 h 178"/>
                <a:gd name="T22" fmla="*/ 124 w 603"/>
                <a:gd name="T23" fmla="*/ 21 h 178"/>
                <a:gd name="T24" fmla="*/ 127 w 603"/>
                <a:gd name="T25" fmla="*/ 25 h 178"/>
                <a:gd name="T26" fmla="*/ 130 w 603"/>
                <a:gd name="T27" fmla="*/ 28 h 178"/>
                <a:gd name="T28" fmla="*/ 133 w 603"/>
                <a:gd name="T29" fmla="*/ 32 h 178"/>
                <a:gd name="T30" fmla="*/ 135 w 603"/>
                <a:gd name="T31" fmla="*/ 37 h 178"/>
                <a:gd name="T32" fmla="*/ 137 w 603"/>
                <a:gd name="T33" fmla="*/ 41 h 178"/>
                <a:gd name="T34" fmla="*/ 134 w 603"/>
                <a:gd name="T35" fmla="*/ 41 h 178"/>
                <a:gd name="T36" fmla="*/ 128 w 603"/>
                <a:gd name="T37" fmla="*/ 41 h 178"/>
                <a:gd name="T38" fmla="*/ 121 w 603"/>
                <a:gd name="T39" fmla="*/ 41 h 178"/>
                <a:gd name="T40" fmla="*/ 113 w 603"/>
                <a:gd name="T41" fmla="*/ 41 h 178"/>
                <a:gd name="T42" fmla="*/ 103 w 603"/>
                <a:gd name="T43" fmla="*/ 41 h 178"/>
                <a:gd name="T44" fmla="*/ 92 w 603"/>
                <a:gd name="T45" fmla="*/ 41 h 178"/>
                <a:gd name="T46" fmla="*/ 80 w 603"/>
                <a:gd name="T47" fmla="*/ 41 h 178"/>
                <a:gd name="T48" fmla="*/ 69 w 603"/>
                <a:gd name="T49" fmla="*/ 41 h 178"/>
                <a:gd name="T50" fmla="*/ 57 w 603"/>
                <a:gd name="T51" fmla="*/ 41 h 178"/>
                <a:gd name="T52" fmla="*/ 45 w 603"/>
                <a:gd name="T53" fmla="*/ 41 h 178"/>
                <a:gd name="T54" fmla="*/ 34 w 603"/>
                <a:gd name="T55" fmla="*/ 41 h 178"/>
                <a:gd name="T56" fmla="*/ 24 w 603"/>
                <a:gd name="T57" fmla="*/ 41 h 178"/>
                <a:gd name="T58" fmla="*/ 16 w 603"/>
                <a:gd name="T59" fmla="*/ 41 h 178"/>
                <a:gd name="T60" fmla="*/ 9 w 603"/>
                <a:gd name="T61" fmla="*/ 41 h 178"/>
                <a:gd name="T62" fmla="*/ 3 w 603"/>
                <a:gd name="T63" fmla="*/ 41 h 178"/>
                <a:gd name="T64" fmla="*/ 0 w 603"/>
                <a:gd name="T65" fmla="*/ 41 h 178"/>
                <a:gd name="T66" fmla="*/ 2 w 603"/>
                <a:gd name="T67" fmla="*/ 37 h 178"/>
                <a:gd name="T68" fmla="*/ 4 w 603"/>
                <a:gd name="T69" fmla="*/ 32 h 178"/>
                <a:gd name="T70" fmla="*/ 6 w 603"/>
                <a:gd name="T71" fmla="*/ 28 h 178"/>
                <a:gd name="T72" fmla="*/ 9 w 603"/>
                <a:gd name="T73" fmla="*/ 25 h 178"/>
                <a:gd name="T74" fmla="*/ 13 w 603"/>
                <a:gd name="T75" fmla="*/ 21 h 178"/>
                <a:gd name="T76" fmla="*/ 16 w 603"/>
                <a:gd name="T77" fmla="*/ 18 h 178"/>
                <a:gd name="T78" fmla="*/ 20 w 603"/>
                <a:gd name="T79" fmla="*/ 14 h 178"/>
                <a:gd name="T80" fmla="*/ 25 w 603"/>
                <a:gd name="T81" fmla="*/ 12 h 178"/>
                <a:gd name="T82" fmla="*/ 29 w 603"/>
                <a:gd name="T83" fmla="*/ 9 h 178"/>
                <a:gd name="T84" fmla="*/ 34 w 603"/>
                <a:gd name="T85" fmla="*/ 7 h 178"/>
                <a:gd name="T86" fmla="*/ 39 w 603"/>
                <a:gd name="T87" fmla="*/ 5 h 178"/>
                <a:gd name="T88" fmla="*/ 45 w 603"/>
                <a:gd name="T89" fmla="*/ 3 h 178"/>
                <a:gd name="T90" fmla="*/ 51 w 603"/>
                <a:gd name="T91" fmla="*/ 2 h 178"/>
                <a:gd name="T92" fmla="*/ 56 w 603"/>
                <a:gd name="T93" fmla="*/ 1 h 178"/>
                <a:gd name="T94" fmla="*/ 62 w 603"/>
                <a:gd name="T95" fmla="*/ 0 h 178"/>
                <a:gd name="T96" fmla="*/ 68 w 603"/>
                <a:gd name="T97" fmla="*/ 0 h 1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03"/>
                <a:gd name="T148" fmla="*/ 0 h 178"/>
                <a:gd name="T149" fmla="*/ 603 w 603"/>
                <a:gd name="T150" fmla="*/ 178 h 17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03" h="178">
                  <a:moveTo>
                    <a:pt x="301" y="0"/>
                  </a:moveTo>
                  <a:lnTo>
                    <a:pt x="328" y="1"/>
                  </a:lnTo>
                  <a:lnTo>
                    <a:pt x="354" y="4"/>
                  </a:lnTo>
                  <a:lnTo>
                    <a:pt x="379" y="8"/>
                  </a:lnTo>
                  <a:lnTo>
                    <a:pt x="404" y="13"/>
                  </a:lnTo>
                  <a:lnTo>
                    <a:pt x="428" y="21"/>
                  </a:lnTo>
                  <a:lnTo>
                    <a:pt x="451" y="30"/>
                  </a:lnTo>
                  <a:lnTo>
                    <a:pt x="473" y="39"/>
                  </a:lnTo>
                  <a:lnTo>
                    <a:pt x="493" y="51"/>
                  </a:lnTo>
                  <a:lnTo>
                    <a:pt x="513" y="62"/>
                  </a:lnTo>
                  <a:lnTo>
                    <a:pt x="530" y="77"/>
                  </a:lnTo>
                  <a:lnTo>
                    <a:pt x="547" y="91"/>
                  </a:lnTo>
                  <a:lnTo>
                    <a:pt x="561" y="107"/>
                  </a:lnTo>
                  <a:lnTo>
                    <a:pt x="574" y="123"/>
                  </a:lnTo>
                  <a:lnTo>
                    <a:pt x="586" y="140"/>
                  </a:lnTo>
                  <a:lnTo>
                    <a:pt x="595" y="159"/>
                  </a:lnTo>
                  <a:lnTo>
                    <a:pt x="603" y="178"/>
                  </a:lnTo>
                  <a:lnTo>
                    <a:pt x="588" y="178"/>
                  </a:lnTo>
                  <a:lnTo>
                    <a:pt x="565" y="178"/>
                  </a:lnTo>
                  <a:lnTo>
                    <a:pt x="534" y="178"/>
                  </a:lnTo>
                  <a:lnTo>
                    <a:pt x="496" y="178"/>
                  </a:lnTo>
                  <a:lnTo>
                    <a:pt x="452" y="178"/>
                  </a:lnTo>
                  <a:lnTo>
                    <a:pt x="404" y="178"/>
                  </a:lnTo>
                  <a:lnTo>
                    <a:pt x="353" y="178"/>
                  </a:lnTo>
                  <a:lnTo>
                    <a:pt x="302" y="178"/>
                  </a:lnTo>
                  <a:lnTo>
                    <a:pt x="250" y="178"/>
                  </a:lnTo>
                  <a:lnTo>
                    <a:pt x="199" y="178"/>
                  </a:lnTo>
                  <a:lnTo>
                    <a:pt x="151" y="178"/>
                  </a:lnTo>
                  <a:lnTo>
                    <a:pt x="107" y="178"/>
                  </a:lnTo>
                  <a:lnTo>
                    <a:pt x="69" y="178"/>
                  </a:lnTo>
                  <a:lnTo>
                    <a:pt x="38" y="178"/>
                  </a:lnTo>
                  <a:lnTo>
                    <a:pt x="15" y="178"/>
                  </a:lnTo>
                  <a:lnTo>
                    <a:pt x="0" y="178"/>
                  </a:lnTo>
                  <a:lnTo>
                    <a:pt x="8" y="159"/>
                  </a:lnTo>
                  <a:lnTo>
                    <a:pt x="17" y="140"/>
                  </a:lnTo>
                  <a:lnTo>
                    <a:pt x="28" y="123"/>
                  </a:lnTo>
                  <a:lnTo>
                    <a:pt x="41" y="107"/>
                  </a:lnTo>
                  <a:lnTo>
                    <a:pt x="56" y="91"/>
                  </a:lnTo>
                  <a:lnTo>
                    <a:pt x="72" y="77"/>
                  </a:lnTo>
                  <a:lnTo>
                    <a:pt x="90" y="62"/>
                  </a:lnTo>
                  <a:lnTo>
                    <a:pt x="110" y="51"/>
                  </a:lnTo>
                  <a:lnTo>
                    <a:pt x="129" y="39"/>
                  </a:lnTo>
                  <a:lnTo>
                    <a:pt x="151" y="30"/>
                  </a:lnTo>
                  <a:lnTo>
                    <a:pt x="173" y="21"/>
                  </a:lnTo>
                  <a:lnTo>
                    <a:pt x="198" y="13"/>
                  </a:lnTo>
                  <a:lnTo>
                    <a:pt x="223" y="8"/>
                  </a:lnTo>
                  <a:lnTo>
                    <a:pt x="247" y="4"/>
                  </a:lnTo>
                  <a:lnTo>
                    <a:pt x="274" y="1"/>
                  </a:lnTo>
                  <a:lnTo>
                    <a:pt x="301" y="0"/>
                  </a:lnTo>
                  <a:close/>
                </a:path>
              </a:pathLst>
            </a:custGeom>
            <a:solidFill>
              <a:srgbClr val="C0C0C0"/>
            </a:solidFill>
            <a:ln w="9525">
              <a:noFill/>
              <a:round/>
              <a:headEnd/>
              <a:tailEnd/>
            </a:ln>
          </p:spPr>
          <p:txBody>
            <a:bodyPr/>
            <a:lstStyle/>
            <a:p>
              <a:pPr rtl="0"/>
              <a:endParaRPr lang="en-US" sz="3800"/>
            </a:p>
          </p:txBody>
        </p:sp>
        <p:sp>
          <p:nvSpPr>
            <p:cNvPr id="41949" name="Freeform 989"/>
            <p:cNvSpPr>
              <a:spLocks/>
            </p:cNvSpPr>
            <p:nvPr/>
          </p:nvSpPr>
          <p:spPr bwMode="auto">
            <a:xfrm>
              <a:off x="523" y="2988"/>
              <a:ext cx="161" cy="28"/>
            </a:xfrm>
            <a:custGeom>
              <a:avLst/>
              <a:gdLst>
                <a:gd name="T0" fmla="*/ 156 w 705"/>
                <a:gd name="T1" fmla="*/ 0 h 122"/>
                <a:gd name="T2" fmla="*/ 1 w 705"/>
                <a:gd name="T3" fmla="*/ 0 h 122"/>
                <a:gd name="T4" fmla="*/ 1 w 705"/>
                <a:gd name="T5" fmla="*/ 4 h 122"/>
                <a:gd name="T6" fmla="*/ 0 w 705"/>
                <a:gd name="T7" fmla="*/ 13 h 122"/>
                <a:gd name="T8" fmla="*/ 0 w 705"/>
                <a:gd name="T9" fmla="*/ 16 h 122"/>
                <a:gd name="T10" fmla="*/ 0 w 705"/>
                <a:gd name="T11" fmla="*/ 19 h 122"/>
                <a:gd name="T12" fmla="*/ 1 w 705"/>
                <a:gd name="T13" fmla="*/ 22 h 122"/>
                <a:gd name="T14" fmla="*/ 2 w 705"/>
                <a:gd name="T15" fmla="*/ 25 h 122"/>
                <a:gd name="T16" fmla="*/ 3 w 705"/>
                <a:gd name="T17" fmla="*/ 28 h 122"/>
                <a:gd name="T18" fmla="*/ 158 w 705"/>
                <a:gd name="T19" fmla="*/ 28 h 122"/>
                <a:gd name="T20" fmla="*/ 159 w 705"/>
                <a:gd name="T21" fmla="*/ 25 h 122"/>
                <a:gd name="T22" fmla="*/ 160 w 705"/>
                <a:gd name="T23" fmla="*/ 22 h 122"/>
                <a:gd name="T24" fmla="*/ 161 w 705"/>
                <a:gd name="T25" fmla="*/ 19 h 122"/>
                <a:gd name="T26" fmla="*/ 161 w 705"/>
                <a:gd name="T27" fmla="*/ 16 h 122"/>
                <a:gd name="T28" fmla="*/ 161 w 705"/>
                <a:gd name="T29" fmla="*/ 13 h 122"/>
                <a:gd name="T30" fmla="*/ 160 w 705"/>
                <a:gd name="T31" fmla="*/ 0 h 122"/>
                <a:gd name="T32" fmla="*/ 156 w 705"/>
                <a:gd name="T33" fmla="*/ 0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5"/>
                <a:gd name="T52" fmla="*/ 0 h 122"/>
                <a:gd name="T53" fmla="*/ 705 w 705"/>
                <a:gd name="T54" fmla="*/ 122 h 1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5" h="122">
                  <a:moveTo>
                    <a:pt x="681" y="1"/>
                  </a:moveTo>
                  <a:lnTo>
                    <a:pt x="6" y="1"/>
                  </a:lnTo>
                  <a:lnTo>
                    <a:pt x="4" y="18"/>
                  </a:lnTo>
                  <a:lnTo>
                    <a:pt x="0" y="57"/>
                  </a:lnTo>
                  <a:lnTo>
                    <a:pt x="0" y="69"/>
                  </a:lnTo>
                  <a:lnTo>
                    <a:pt x="2" y="82"/>
                  </a:lnTo>
                  <a:lnTo>
                    <a:pt x="4" y="95"/>
                  </a:lnTo>
                  <a:lnTo>
                    <a:pt x="7" y="108"/>
                  </a:lnTo>
                  <a:lnTo>
                    <a:pt x="11" y="122"/>
                  </a:lnTo>
                  <a:lnTo>
                    <a:pt x="694" y="122"/>
                  </a:lnTo>
                  <a:lnTo>
                    <a:pt x="698" y="108"/>
                  </a:lnTo>
                  <a:lnTo>
                    <a:pt x="701" y="95"/>
                  </a:lnTo>
                  <a:lnTo>
                    <a:pt x="703" y="82"/>
                  </a:lnTo>
                  <a:lnTo>
                    <a:pt x="705" y="70"/>
                  </a:lnTo>
                  <a:lnTo>
                    <a:pt x="705" y="57"/>
                  </a:lnTo>
                  <a:lnTo>
                    <a:pt x="699" y="0"/>
                  </a:lnTo>
                  <a:lnTo>
                    <a:pt x="681" y="1"/>
                  </a:lnTo>
                  <a:close/>
                </a:path>
              </a:pathLst>
            </a:custGeom>
            <a:solidFill>
              <a:srgbClr val="000000"/>
            </a:solidFill>
            <a:ln w="9525">
              <a:noFill/>
              <a:round/>
              <a:headEnd/>
              <a:tailEnd/>
            </a:ln>
          </p:spPr>
          <p:txBody>
            <a:bodyPr/>
            <a:lstStyle/>
            <a:p>
              <a:pPr rtl="0"/>
              <a:endParaRPr lang="en-US" sz="3800"/>
            </a:p>
          </p:txBody>
        </p:sp>
        <p:sp>
          <p:nvSpPr>
            <p:cNvPr id="41950" name="Freeform 990"/>
            <p:cNvSpPr>
              <a:spLocks/>
            </p:cNvSpPr>
            <p:nvPr/>
          </p:nvSpPr>
          <p:spPr bwMode="auto">
            <a:xfrm>
              <a:off x="532" y="2998"/>
              <a:ext cx="143" cy="9"/>
            </a:xfrm>
            <a:custGeom>
              <a:avLst/>
              <a:gdLst>
                <a:gd name="T0" fmla="*/ 143 w 625"/>
                <a:gd name="T1" fmla="*/ 0 h 42"/>
                <a:gd name="T2" fmla="*/ 143 w 625"/>
                <a:gd name="T3" fmla="*/ 1 h 42"/>
                <a:gd name="T4" fmla="*/ 143 w 625"/>
                <a:gd name="T5" fmla="*/ 2 h 42"/>
                <a:gd name="T6" fmla="*/ 143 w 625"/>
                <a:gd name="T7" fmla="*/ 3 h 42"/>
                <a:gd name="T8" fmla="*/ 143 w 625"/>
                <a:gd name="T9" fmla="*/ 3 h 42"/>
                <a:gd name="T10" fmla="*/ 143 w 625"/>
                <a:gd name="T11" fmla="*/ 5 h 42"/>
                <a:gd name="T12" fmla="*/ 143 w 625"/>
                <a:gd name="T13" fmla="*/ 6 h 42"/>
                <a:gd name="T14" fmla="*/ 143 w 625"/>
                <a:gd name="T15" fmla="*/ 8 h 42"/>
                <a:gd name="T16" fmla="*/ 142 w 625"/>
                <a:gd name="T17" fmla="*/ 9 h 42"/>
                <a:gd name="T18" fmla="*/ 140 w 625"/>
                <a:gd name="T19" fmla="*/ 9 h 42"/>
                <a:gd name="T20" fmla="*/ 135 w 625"/>
                <a:gd name="T21" fmla="*/ 9 h 42"/>
                <a:gd name="T22" fmla="*/ 127 w 625"/>
                <a:gd name="T23" fmla="*/ 9 h 42"/>
                <a:gd name="T24" fmla="*/ 118 w 625"/>
                <a:gd name="T25" fmla="*/ 9 h 42"/>
                <a:gd name="T26" fmla="*/ 108 w 625"/>
                <a:gd name="T27" fmla="*/ 9 h 42"/>
                <a:gd name="T28" fmla="*/ 96 w 625"/>
                <a:gd name="T29" fmla="*/ 9 h 42"/>
                <a:gd name="T30" fmla="*/ 84 w 625"/>
                <a:gd name="T31" fmla="*/ 9 h 42"/>
                <a:gd name="T32" fmla="*/ 72 w 625"/>
                <a:gd name="T33" fmla="*/ 9 h 42"/>
                <a:gd name="T34" fmla="*/ 59 w 625"/>
                <a:gd name="T35" fmla="*/ 9 h 42"/>
                <a:gd name="T36" fmla="*/ 47 w 625"/>
                <a:gd name="T37" fmla="*/ 9 h 42"/>
                <a:gd name="T38" fmla="*/ 35 w 625"/>
                <a:gd name="T39" fmla="*/ 9 h 42"/>
                <a:gd name="T40" fmla="*/ 25 w 625"/>
                <a:gd name="T41" fmla="*/ 9 h 42"/>
                <a:gd name="T42" fmla="*/ 16 w 625"/>
                <a:gd name="T43" fmla="*/ 9 h 42"/>
                <a:gd name="T44" fmla="*/ 9 w 625"/>
                <a:gd name="T45" fmla="*/ 9 h 42"/>
                <a:gd name="T46" fmla="*/ 3 w 625"/>
                <a:gd name="T47" fmla="*/ 9 h 42"/>
                <a:gd name="T48" fmla="*/ 1 w 625"/>
                <a:gd name="T49" fmla="*/ 9 h 42"/>
                <a:gd name="T50" fmla="*/ 0 w 625"/>
                <a:gd name="T51" fmla="*/ 8 h 42"/>
                <a:gd name="T52" fmla="*/ 0 w 625"/>
                <a:gd name="T53" fmla="*/ 6 h 42"/>
                <a:gd name="T54" fmla="*/ 0 w 625"/>
                <a:gd name="T55" fmla="*/ 5 h 42"/>
                <a:gd name="T56" fmla="*/ 0 w 625"/>
                <a:gd name="T57" fmla="*/ 3 h 42"/>
                <a:gd name="T58" fmla="*/ 0 w 625"/>
                <a:gd name="T59" fmla="*/ 3 h 42"/>
                <a:gd name="T60" fmla="*/ 0 w 625"/>
                <a:gd name="T61" fmla="*/ 2 h 42"/>
                <a:gd name="T62" fmla="*/ 0 w 625"/>
                <a:gd name="T63" fmla="*/ 1 h 42"/>
                <a:gd name="T64" fmla="*/ 0 w 625"/>
                <a:gd name="T65" fmla="*/ 0 h 42"/>
                <a:gd name="T66" fmla="*/ 3 w 625"/>
                <a:gd name="T67" fmla="*/ 0 h 42"/>
                <a:gd name="T68" fmla="*/ 8 w 625"/>
                <a:gd name="T69" fmla="*/ 0 h 42"/>
                <a:gd name="T70" fmla="*/ 16 w 625"/>
                <a:gd name="T71" fmla="*/ 0 h 42"/>
                <a:gd name="T72" fmla="*/ 25 w 625"/>
                <a:gd name="T73" fmla="*/ 0 h 42"/>
                <a:gd name="T74" fmla="*/ 35 w 625"/>
                <a:gd name="T75" fmla="*/ 0 h 42"/>
                <a:gd name="T76" fmla="*/ 47 w 625"/>
                <a:gd name="T77" fmla="*/ 0 h 42"/>
                <a:gd name="T78" fmla="*/ 59 w 625"/>
                <a:gd name="T79" fmla="*/ 0 h 42"/>
                <a:gd name="T80" fmla="*/ 72 w 625"/>
                <a:gd name="T81" fmla="*/ 0 h 42"/>
                <a:gd name="T82" fmla="*/ 84 w 625"/>
                <a:gd name="T83" fmla="*/ 0 h 42"/>
                <a:gd name="T84" fmla="*/ 96 w 625"/>
                <a:gd name="T85" fmla="*/ 0 h 42"/>
                <a:gd name="T86" fmla="*/ 108 w 625"/>
                <a:gd name="T87" fmla="*/ 0 h 42"/>
                <a:gd name="T88" fmla="*/ 118 w 625"/>
                <a:gd name="T89" fmla="*/ 0 h 42"/>
                <a:gd name="T90" fmla="*/ 127 w 625"/>
                <a:gd name="T91" fmla="*/ 0 h 42"/>
                <a:gd name="T92" fmla="*/ 135 w 625"/>
                <a:gd name="T93" fmla="*/ 0 h 42"/>
                <a:gd name="T94" fmla="*/ 140 w 625"/>
                <a:gd name="T95" fmla="*/ 0 h 42"/>
                <a:gd name="T96" fmla="*/ 143 w 625"/>
                <a:gd name="T97" fmla="*/ 0 h 4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25"/>
                <a:gd name="T148" fmla="*/ 0 h 42"/>
                <a:gd name="T149" fmla="*/ 625 w 625"/>
                <a:gd name="T150" fmla="*/ 42 h 4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25" h="42">
                  <a:moveTo>
                    <a:pt x="623" y="0"/>
                  </a:moveTo>
                  <a:lnTo>
                    <a:pt x="624" y="6"/>
                  </a:lnTo>
                  <a:lnTo>
                    <a:pt x="624" y="11"/>
                  </a:lnTo>
                  <a:lnTo>
                    <a:pt x="625" y="15"/>
                  </a:lnTo>
                  <a:lnTo>
                    <a:pt x="625" y="16"/>
                  </a:lnTo>
                  <a:lnTo>
                    <a:pt x="625" y="22"/>
                  </a:lnTo>
                  <a:lnTo>
                    <a:pt x="624" y="29"/>
                  </a:lnTo>
                  <a:lnTo>
                    <a:pt x="623" y="35"/>
                  </a:lnTo>
                  <a:lnTo>
                    <a:pt x="622" y="42"/>
                  </a:lnTo>
                  <a:lnTo>
                    <a:pt x="610" y="42"/>
                  </a:lnTo>
                  <a:lnTo>
                    <a:pt x="588" y="42"/>
                  </a:lnTo>
                  <a:lnTo>
                    <a:pt x="555" y="42"/>
                  </a:lnTo>
                  <a:lnTo>
                    <a:pt x="516" y="42"/>
                  </a:lnTo>
                  <a:lnTo>
                    <a:pt x="471" y="42"/>
                  </a:lnTo>
                  <a:lnTo>
                    <a:pt x="421" y="42"/>
                  </a:lnTo>
                  <a:lnTo>
                    <a:pt x="368" y="42"/>
                  </a:lnTo>
                  <a:lnTo>
                    <a:pt x="313" y="42"/>
                  </a:lnTo>
                  <a:lnTo>
                    <a:pt x="258" y="42"/>
                  </a:lnTo>
                  <a:lnTo>
                    <a:pt x="205" y="42"/>
                  </a:lnTo>
                  <a:lnTo>
                    <a:pt x="154" y="42"/>
                  </a:lnTo>
                  <a:lnTo>
                    <a:pt x="109" y="42"/>
                  </a:lnTo>
                  <a:lnTo>
                    <a:pt x="70" y="42"/>
                  </a:lnTo>
                  <a:lnTo>
                    <a:pt x="39" y="42"/>
                  </a:lnTo>
                  <a:lnTo>
                    <a:pt x="15" y="42"/>
                  </a:lnTo>
                  <a:lnTo>
                    <a:pt x="3" y="42"/>
                  </a:lnTo>
                  <a:lnTo>
                    <a:pt x="2" y="35"/>
                  </a:lnTo>
                  <a:lnTo>
                    <a:pt x="1" y="29"/>
                  </a:lnTo>
                  <a:lnTo>
                    <a:pt x="0" y="22"/>
                  </a:lnTo>
                  <a:lnTo>
                    <a:pt x="0" y="16"/>
                  </a:lnTo>
                  <a:lnTo>
                    <a:pt x="0" y="15"/>
                  </a:lnTo>
                  <a:lnTo>
                    <a:pt x="1" y="11"/>
                  </a:lnTo>
                  <a:lnTo>
                    <a:pt x="1" y="6"/>
                  </a:lnTo>
                  <a:lnTo>
                    <a:pt x="2" y="0"/>
                  </a:lnTo>
                  <a:lnTo>
                    <a:pt x="14" y="0"/>
                  </a:lnTo>
                  <a:lnTo>
                    <a:pt x="37" y="0"/>
                  </a:lnTo>
                  <a:lnTo>
                    <a:pt x="68" y="0"/>
                  </a:lnTo>
                  <a:lnTo>
                    <a:pt x="109" y="0"/>
                  </a:lnTo>
                  <a:lnTo>
                    <a:pt x="154" y="0"/>
                  </a:lnTo>
                  <a:lnTo>
                    <a:pt x="204" y="0"/>
                  </a:lnTo>
                  <a:lnTo>
                    <a:pt x="257" y="0"/>
                  </a:lnTo>
                  <a:lnTo>
                    <a:pt x="313" y="0"/>
                  </a:lnTo>
                  <a:lnTo>
                    <a:pt x="368" y="0"/>
                  </a:lnTo>
                  <a:lnTo>
                    <a:pt x="421" y="0"/>
                  </a:lnTo>
                  <a:lnTo>
                    <a:pt x="471" y="0"/>
                  </a:lnTo>
                  <a:lnTo>
                    <a:pt x="516" y="0"/>
                  </a:lnTo>
                  <a:lnTo>
                    <a:pt x="557" y="0"/>
                  </a:lnTo>
                  <a:lnTo>
                    <a:pt x="588" y="0"/>
                  </a:lnTo>
                  <a:lnTo>
                    <a:pt x="611" y="0"/>
                  </a:lnTo>
                  <a:lnTo>
                    <a:pt x="623" y="0"/>
                  </a:lnTo>
                  <a:close/>
                </a:path>
              </a:pathLst>
            </a:custGeom>
            <a:solidFill>
              <a:srgbClr val="C0C0C0"/>
            </a:solidFill>
            <a:ln w="9525">
              <a:noFill/>
              <a:round/>
              <a:headEnd/>
              <a:tailEnd/>
            </a:ln>
          </p:spPr>
          <p:txBody>
            <a:bodyPr/>
            <a:lstStyle/>
            <a:p>
              <a:pPr rtl="0"/>
              <a:endParaRPr lang="en-US" sz="3800"/>
            </a:p>
          </p:txBody>
        </p:sp>
        <p:sp>
          <p:nvSpPr>
            <p:cNvPr id="41951" name="Freeform 991"/>
            <p:cNvSpPr>
              <a:spLocks/>
            </p:cNvSpPr>
            <p:nvPr/>
          </p:nvSpPr>
          <p:spPr bwMode="auto">
            <a:xfrm>
              <a:off x="428" y="2787"/>
              <a:ext cx="212" cy="223"/>
            </a:xfrm>
            <a:custGeom>
              <a:avLst/>
              <a:gdLst>
                <a:gd name="T0" fmla="*/ 2 w 927"/>
                <a:gd name="T1" fmla="*/ 2 h 975"/>
                <a:gd name="T2" fmla="*/ 1 w 927"/>
                <a:gd name="T3" fmla="*/ 7 h 975"/>
                <a:gd name="T4" fmla="*/ 0 w 927"/>
                <a:gd name="T5" fmla="*/ 13 h 975"/>
                <a:gd name="T6" fmla="*/ 0 w 927"/>
                <a:gd name="T7" fmla="*/ 24 h 975"/>
                <a:gd name="T8" fmla="*/ 2 w 927"/>
                <a:gd name="T9" fmla="*/ 35 h 975"/>
                <a:gd name="T10" fmla="*/ 6 w 927"/>
                <a:gd name="T11" fmla="*/ 47 h 975"/>
                <a:gd name="T12" fmla="*/ 13 w 927"/>
                <a:gd name="T13" fmla="*/ 56 h 975"/>
                <a:gd name="T14" fmla="*/ 23 w 927"/>
                <a:gd name="T15" fmla="*/ 61 h 975"/>
                <a:gd name="T16" fmla="*/ 35 w 927"/>
                <a:gd name="T17" fmla="*/ 63 h 975"/>
                <a:gd name="T18" fmla="*/ 50 w 927"/>
                <a:gd name="T19" fmla="*/ 66 h 975"/>
                <a:gd name="T20" fmla="*/ 67 w 927"/>
                <a:gd name="T21" fmla="*/ 68 h 975"/>
                <a:gd name="T22" fmla="*/ 86 w 927"/>
                <a:gd name="T23" fmla="*/ 70 h 975"/>
                <a:gd name="T24" fmla="*/ 104 w 927"/>
                <a:gd name="T25" fmla="*/ 72 h 975"/>
                <a:gd name="T26" fmla="*/ 119 w 927"/>
                <a:gd name="T27" fmla="*/ 73 h 975"/>
                <a:gd name="T28" fmla="*/ 132 w 927"/>
                <a:gd name="T29" fmla="*/ 74 h 975"/>
                <a:gd name="T30" fmla="*/ 133 w 927"/>
                <a:gd name="T31" fmla="*/ 85 h 975"/>
                <a:gd name="T32" fmla="*/ 121 w 927"/>
                <a:gd name="T33" fmla="*/ 115 h 975"/>
                <a:gd name="T34" fmla="*/ 106 w 927"/>
                <a:gd name="T35" fmla="*/ 154 h 975"/>
                <a:gd name="T36" fmla="*/ 94 w 927"/>
                <a:gd name="T37" fmla="*/ 194 h 975"/>
                <a:gd name="T38" fmla="*/ 89 w 927"/>
                <a:gd name="T39" fmla="*/ 223 h 975"/>
                <a:gd name="T40" fmla="*/ 102 w 927"/>
                <a:gd name="T41" fmla="*/ 214 h 975"/>
                <a:gd name="T42" fmla="*/ 114 w 927"/>
                <a:gd name="T43" fmla="*/ 207 h 975"/>
                <a:gd name="T44" fmla="*/ 129 w 927"/>
                <a:gd name="T45" fmla="*/ 198 h 975"/>
                <a:gd name="T46" fmla="*/ 145 w 927"/>
                <a:gd name="T47" fmla="*/ 189 h 975"/>
                <a:gd name="T48" fmla="*/ 161 w 927"/>
                <a:gd name="T49" fmla="*/ 180 h 975"/>
                <a:gd name="T50" fmla="*/ 177 w 927"/>
                <a:gd name="T51" fmla="*/ 172 h 975"/>
                <a:gd name="T52" fmla="*/ 191 w 927"/>
                <a:gd name="T53" fmla="*/ 167 h 975"/>
                <a:gd name="T54" fmla="*/ 202 w 927"/>
                <a:gd name="T55" fmla="*/ 163 h 975"/>
                <a:gd name="T56" fmla="*/ 212 w 927"/>
                <a:gd name="T57" fmla="*/ 163 h 975"/>
                <a:gd name="T58" fmla="*/ 208 w 927"/>
                <a:gd name="T59" fmla="*/ 141 h 975"/>
                <a:gd name="T60" fmla="*/ 203 w 927"/>
                <a:gd name="T61" fmla="*/ 107 h 975"/>
                <a:gd name="T62" fmla="*/ 198 w 927"/>
                <a:gd name="T63" fmla="*/ 75 h 975"/>
                <a:gd name="T64" fmla="*/ 195 w 927"/>
                <a:gd name="T65" fmla="*/ 54 h 975"/>
                <a:gd name="T66" fmla="*/ 194 w 927"/>
                <a:gd name="T67" fmla="*/ 45 h 975"/>
                <a:gd name="T68" fmla="*/ 191 w 927"/>
                <a:gd name="T69" fmla="*/ 37 h 975"/>
                <a:gd name="T70" fmla="*/ 186 w 927"/>
                <a:gd name="T71" fmla="*/ 30 h 975"/>
                <a:gd name="T72" fmla="*/ 177 w 927"/>
                <a:gd name="T73" fmla="*/ 27 h 975"/>
                <a:gd name="T74" fmla="*/ 169 w 927"/>
                <a:gd name="T75" fmla="*/ 26 h 975"/>
                <a:gd name="T76" fmla="*/ 159 w 927"/>
                <a:gd name="T77" fmla="*/ 25 h 975"/>
                <a:gd name="T78" fmla="*/ 145 w 927"/>
                <a:gd name="T79" fmla="*/ 24 h 975"/>
                <a:gd name="T80" fmla="*/ 129 w 927"/>
                <a:gd name="T81" fmla="*/ 22 h 975"/>
                <a:gd name="T82" fmla="*/ 110 w 927"/>
                <a:gd name="T83" fmla="*/ 21 h 975"/>
                <a:gd name="T84" fmla="*/ 93 w 927"/>
                <a:gd name="T85" fmla="*/ 19 h 975"/>
                <a:gd name="T86" fmla="*/ 77 w 927"/>
                <a:gd name="T87" fmla="*/ 17 h 975"/>
                <a:gd name="T88" fmla="*/ 65 w 927"/>
                <a:gd name="T89" fmla="*/ 16 h 975"/>
                <a:gd name="T90" fmla="*/ 61 w 927"/>
                <a:gd name="T91" fmla="*/ 11 h 975"/>
                <a:gd name="T92" fmla="*/ 61 w 927"/>
                <a:gd name="T93" fmla="*/ 2 h 975"/>
                <a:gd name="T94" fmla="*/ 56 w 927"/>
                <a:gd name="T95" fmla="*/ 0 h 97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27"/>
                <a:gd name="T145" fmla="*/ 0 h 975"/>
                <a:gd name="T146" fmla="*/ 927 w 927"/>
                <a:gd name="T147" fmla="*/ 975 h 97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27" h="975">
                  <a:moveTo>
                    <a:pt x="245" y="0"/>
                  </a:moveTo>
                  <a:lnTo>
                    <a:pt x="7" y="7"/>
                  </a:lnTo>
                  <a:lnTo>
                    <a:pt x="4" y="24"/>
                  </a:lnTo>
                  <a:lnTo>
                    <a:pt x="4" y="29"/>
                  </a:lnTo>
                  <a:lnTo>
                    <a:pt x="3" y="42"/>
                  </a:lnTo>
                  <a:lnTo>
                    <a:pt x="0" y="59"/>
                  </a:lnTo>
                  <a:lnTo>
                    <a:pt x="0" y="81"/>
                  </a:lnTo>
                  <a:lnTo>
                    <a:pt x="2" y="105"/>
                  </a:lnTo>
                  <a:lnTo>
                    <a:pt x="3" y="129"/>
                  </a:lnTo>
                  <a:lnTo>
                    <a:pt x="8" y="155"/>
                  </a:lnTo>
                  <a:lnTo>
                    <a:pt x="16" y="181"/>
                  </a:lnTo>
                  <a:lnTo>
                    <a:pt x="26" y="205"/>
                  </a:lnTo>
                  <a:lnTo>
                    <a:pt x="41" y="227"/>
                  </a:lnTo>
                  <a:lnTo>
                    <a:pt x="59" y="244"/>
                  </a:lnTo>
                  <a:lnTo>
                    <a:pt x="82" y="258"/>
                  </a:lnTo>
                  <a:lnTo>
                    <a:pt x="101" y="265"/>
                  </a:lnTo>
                  <a:lnTo>
                    <a:pt x="124" y="271"/>
                  </a:lnTo>
                  <a:lnTo>
                    <a:pt x="153" y="276"/>
                  </a:lnTo>
                  <a:lnTo>
                    <a:pt x="184" y="283"/>
                  </a:lnTo>
                  <a:lnTo>
                    <a:pt x="219" y="288"/>
                  </a:lnTo>
                  <a:lnTo>
                    <a:pt x="257" y="293"/>
                  </a:lnTo>
                  <a:lnTo>
                    <a:pt x="294" y="297"/>
                  </a:lnTo>
                  <a:lnTo>
                    <a:pt x="335" y="302"/>
                  </a:lnTo>
                  <a:lnTo>
                    <a:pt x="375" y="306"/>
                  </a:lnTo>
                  <a:lnTo>
                    <a:pt x="414" y="310"/>
                  </a:lnTo>
                  <a:lnTo>
                    <a:pt x="453" y="314"/>
                  </a:lnTo>
                  <a:lnTo>
                    <a:pt x="490" y="317"/>
                  </a:lnTo>
                  <a:lnTo>
                    <a:pt x="522" y="319"/>
                  </a:lnTo>
                  <a:lnTo>
                    <a:pt x="553" y="322"/>
                  </a:lnTo>
                  <a:lnTo>
                    <a:pt x="579" y="324"/>
                  </a:lnTo>
                  <a:lnTo>
                    <a:pt x="600" y="326"/>
                  </a:lnTo>
                  <a:lnTo>
                    <a:pt x="582" y="370"/>
                  </a:lnTo>
                  <a:lnTo>
                    <a:pt x="556" y="430"/>
                  </a:lnTo>
                  <a:lnTo>
                    <a:pt x="527" y="503"/>
                  </a:lnTo>
                  <a:lnTo>
                    <a:pt x="496" y="584"/>
                  </a:lnTo>
                  <a:lnTo>
                    <a:pt x="465" y="673"/>
                  </a:lnTo>
                  <a:lnTo>
                    <a:pt x="436" y="763"/>
                  </a:lnTo>
                  <a:lnTo>
                    <a:pt x="413" y="850"/>
                  </a:lnTo>
                  <a:lnTo>
                    <a:pt x="396" y="930"/>
                  </a:lnTo>
                  <a:lnTo>
                    <a:pt x="388" y="975"/>
                  </a:lnTo>
                  <a:lnTo>
                    <a:pt x="427" y="950"/>
                  </a:lnTo>
                  <a:lnTo>
                    <a:pt x="448" y="937"/>
                  </a:lnTo>
                  <a:lnTo>
                    <a:pt x="473" y="920"/>
                  </a:lnTo>
                  <a:lnTo>
                    <a:pt x="500" y="903"/>
                  </a:lnTo>
                  <a:lnTo>
                    <a:pt x="531" y="885"/>
                  </a:lnTo>
                  <a:lnTo>
                    <a:pt x="564" y="865"/>
                  </a:lnTo>
                  <a:lnTo>
                    <a:pt x="598" y="846"/>
                  </a:lnTo>
                  <a:lnTo>
                    <a:pt x="633" y="825"/>
                  </a:lnTo>
                  <a:lnTo>
                    <a:pt x="668" y="806"/>
                  </a:lnTo>
                  <a:lnTo>
                    <a:pt x="704" y="787"/>
                  </a:lnTo>
                  <a:lnTo>
                    <a:pt x="738" y="769"/>
                  </a:lnTo>
                  <a:lnTo>
                    <a:pt x="772" y="754"/>
                  </a:lnTo>
                  <a:lnTo>
                    <a:pt x="805" y="739"/>
                  </a:lnTo>
                  <a:lnTo>
                    <a:pt x="833" y="729"/>
                  </a:lnTo>
                  <a:lnTo>
                    <a:pt x="861" y="720"/>
                  </a:lnTo>
                  <a:lnTo>
                    <a:pt x="884" y="713"/>
                  </a:lnTo>
                  <a:lnTo>
                    <a:pt x="903" y="712"/>
                  </a:lnTo>
                  <a:lnTo>
                    <a:pt x="927" y="712"/>
                  </a:lnTo>
                  <a:lnTo>
                    <a:pt x="923" y="689"/>
                  </a:lnTo>
                  <a:lnTo>
                    <a:pt x="911" y="618"/>
                  </a:lnTo>
                  <a:lnTo>
                    <a:pt x="900" y="544"/>
                  </a:lnTo>
                  <a:lnTo>
                    <a:pt x="888" y="469"/>
                  </a:lnTo>
                  <a:lnTo>
                    <a:pt x="876" y="396"/>
                  </a:lnTo>
                  <a:lnTo>
                    <a:pt x="867" y="330"/>
                  </a:lnTo>
                  <a:lnTo>
                    <a:pt x="859" y="275"/>
                  </a:lnTo>
                  <a:lnTo>
                    <a:pt x="853" y="235"/>
                  </a:lnTo>
                  <a:lnTo>
                    <a:pt x="851" y="214"/>
                  </a:lnTo>
                  <a:lnTo>
                    <a:pt x="850" y="196"/>
                  </a:lnTo>
                  <a:lnTo>
                    <a:pt x="845" y="177"/>
                  </a:lnTo>
                  <a:lnTo>
                    <a:pt x="837" y="160"/>
                  </a:lnTo>
                  <a:lnTo>
                    <a:pt x="827" y="145"/>
                  </a:lnTo>
                  <a:lnTo>
                    <a:pt x="812" y="132"/>
                  </a:lnTo>
                  <a:lnTo>
                    <a:pt x="795" y="123"/>
                  </a:lnTo>
                  <a:lnTo>
                    <a:pt x="775" y="116"/>
                  </a:lnTo>
                  <a:lnTo>
                    <a:pt x="751" y="114"/>
                  </a:lnTo>
                  <a:lnTo>
                    <a:pt x="740" y="114"/>
                  </a:lnTo>
                  <a:lnTo>
                    <a:pt x="721" y="112"/>
                  </a:lnTo>
                  <a:lnTo>
                    <a:pt x="697" y="110"/>
                  </a:lnTo>
                  <a:lnTo>
                    <a:pt x="668" y="107"/>
                  </a:lnTo>
                  <a:lnTo>
                    <a:pt x="635" y="105"/>
                  </a:lnTo>
                  <a:lnTo>
                    <a:pt x="600" y="102"/>
                  </a:lnTo>
                  <a:lnTo>
                    <a:pt x="563" y="98"/>
                  </a:lnTo>
                  <a:lnTo>
                    <a:pt x="523" y="94"/>
                  </a:lnTo>
                  <a:lnTo>
                    <a:pt x="483" y="90"/>
                  </a:lnTo>
                  <a:lnTo>
                    <a:pt x="444" y="86"/>
                  </a:lnTo>
                  <a:lnTo>
                    <a:pt x="406" y="82"/>
                  </a:lnTo>
                  <a:lnTo>
                    <a:pt x="371" y="79"/>
                  </a:lnTo>
                  <a:lnTo>
                    <a:pt x="337" y="75"/>
                  </a:lnTo>
                  <a:lnTo>
                    <a:pt x="309" y="72"/>
                  </a:lnTo>
                  <a:lnTo>
                    <a:pt x="284" y="69"/>
                  </a:lnTo>
                  <a:lnTo>
                    <a:pt x="266" y="68"/>
                  </a:lnTo>
                  <a:lnTo>
                    <a:pt x="266" y="50"/>
                  </a:lnTo>
                  <a:lnTo>
                    <a:pt x="266" y="27"/>
                  </a:lnTo>
                  <a:lnTo>
                    <a:pt x="266" y="8"/>
                  </a:lnTo>
                  <a:lnTo>
                    <a:pt x="266" y="0"/>
                  </a:lnTo>
                  <a:lnTo>
                    <a:pt x="245" y="0"/>
                  </a:lnTo>
                  <a:close/>
                </a:path>
              </a:pathLst>
            </a:custGeom>
            <a:solidFill>
              <a:srgbClr val="000000"/>
            </a:solidFill>
            <a:ln w="9525">
              <a:noFill/>
              <a:round/>
              <a:headEnd/>
              <a:tailEnd/>
            </a:ln>
          </p:spPr>
          <p:txBody>
            <a:bodyPr/>
            <a:lstStyle/>
            <a:p>
              <a:pPr rtl="0"/>
              <a:endParaRPr lang="en-US" sz="3800"/>
            </a:p>
          </p:txBody>
        </p:sp>
        <p:sp>
          <p:nvSpPr>
            <p:cNvPr id="41952" name="Freeform 992"/>
            <p:cNvSpPr>
              <a:spLocks/>
            </p:cNvSpPr>
            <p:nvPr/>
          </p:nvSpPr>
          <p:spPr bwMode="auto">
            <a:xfrm>
              <a:off x="437" y="2796"/>
              <a:ext cx="193" cy="195"/>
            </a:xfrm>
            <a:custGeom>
              <a:avLst/>
              <a:gdLst>
                <a:gd name="T0" fmla="*/ 43 w 842"/>
                <a:gd name="T1" fmla="*/ 4 h 852"/>
                <a:gd name="T2" fmla="*/ 43 w 842"/>
                <a:gd name="T3" fmla="*/ 13 h 852"/>
                <a:gd name="T4" fmla="*/ 47 w 842"/>
                <a:gd name="T5" fmla="*/ 15 h 852"/>
                <a:gd name="T6" fmla="*/ 52 w 842"/>
                <a:gd name="T7" fmla="*/ 15 h 852"/>
                <a:gd name="T8" fmla="*/ 65 w 842"/>
                <a:gd name="T9" fmla="*/ 17 h 852"/>
                <a:gd name="T10" fmla="*/ 83 w 842"/>
                <a:gd name="T11" fmla="*/ 18 h 852"/>
                <a:gd name="T12" fmla="*/ 102 w 842"/>
                <a:gd name="T13" fmla="*/ 21 h 852"/>
                <a:gd name="T14" fmla="*/ 122 w 842"/>
                <a:gd name="T15" fmla="*/ 23 h 852"/>
                <a:gd name="T16" fmla="*/ 141 w 842"/>
                <a:gd name="T17" fmla="*/ 24 h 852"/>
                <a:gd name="T18" fmla="*/ 155 w 842"/>
                <a:gd name="T19" fmla="*/ 25 h 852"/>
                <a:gd name="T20" fmla="*/ 163 w 842"/>
                <a:gd name="T21" fmla="*/ 26 h 852"/>
                <a:gd name="T22" fmla="*/ 170 w 842"/>
                <a:gd name="T23" fmla="*/ 27 h 852"/>
                <a:gd name="T24" fmla="*/ 174 w 842"/>
                <a:gd name="T25" fmla="*/ 30 h 852"/>
                <a:gd name="T26" fmla="*/ 176 w 842"/>
                <a:gd name="T27" fmla="*/ 35 h 852"/>
                <a:gd name="T28" fmla="*/ 177 w 842"/>
                <a:gd name="T29" fmla="*/ 40 h 852"/>
                <a:gd name="T30" fmla="*/ 179 w 842"/>
                <a:gd name="T31" fmla="*/ 57 h 852"/>
                <a:gd name="T32" fmla="*/ 184 w 842"/>
                <a:gd name="T33" fmla="*/ 87 h 852"/>
                <a:gd name="T34" fmla="*/ 189 w 842"/>
                <a:gd name="T35" fmla="*/ 121 h 852"/>
                <a:gd name="T36" fmla="*/ 193 w 842"/>
                <a:gd name="T37" fmla="*/ 145 h 852"/>
                <a:gd name="T38" fmla="*/ 182 w 842"/>
                <a:gd name="T39" fmla="*/ 148 h 852"/>
                <a:gd name="T40" fmla="*/ 170 w 842"/>
                <a:gd name="T41" fmla="*/ 153 h 852"/>
                <a:gd name="T42" fmla="*/ 155 w 842"/>
                <a:gd name="T43" fmla="*/ 159 h 852"/>
                <a:gd name="T44" fmla="*/ 141 w 842"/>
                <a:gd name="T45" fmla="*/ 167 h 852"/>
                <a:gd name="T46" fmla="*/ 127 w 842"/>
                <a:gd name="T47" fmla="*/ 174 h 852"/>
                <a:gd name="T48" fmla="*/ 114 w 842"/>
                <a:gd name="T49" fmla="*/ 182 h 852"/>
                <a:gd name="T50" fmla="*/ 102 w 842"/>
                <a:gd name="T51" fmla="*/ 189 h 852"/>
                <a:gd name="T52" fmla="*/ 93 w 842"/>
                <a:gd name="T53" fmla="*/ 195 h 852"/>
                <a:gd name="T54" fmla="*/ 105 w 842"/>
                <a:gd name="T55" fmla="*/ 152 h 852"/>
                <a:gd name="T56" fmla="*/ 120 w 842"/>
                <a:gd name="T57" fmla="*/ 109 h 852"/>
                <a:gd name="T58" fmla="*/ 134 w 842"/>
                <a:gd name="T59" fmla="*/ 76 h 852"/>
                <a:gd name="T60" fmla="*/ 140 w 842"/>
                <a:gd name="T61" fmla="*/ 63 h 852"/>
                <a:gd name="T62" fmla="*/ 136 w 842"/>
                <a:gd name="T63" fmla="*/ 57 h 852"/>
                <a:gd name="T64" fmla="*/ 121 w 842"/>
                <a:gd name="T65" fmla="*/ 55 h 852"/>
                <a:gd name="T66" fmla="*/ 104 w 842"/>
                <a:gd name="T67" fmla="*/ 54 h 852"/>
                <a:gd name="T68" fmla="*/ 86 w 842"/>
                <a:gd name="T69" fmla="*/ 52 h 852"/>
                <a:gd name="T70" fmla="*/ 67 w 842"/>
                <a:gd name="T71" fmla="*/ 51 h 852"/>
                <a:gd name="T72" fmla="*/ 50 w 842"/>
                <a:gd name="T73" fmla="*/ 49 h 852"/>
                <a:gd name="T74" fmla="*/ 34 w 842"/>
                <a:gd name="T75" fmla="*/ 46 h 852"/>
                <a:gd name="T76" fmla="*/ 22 w 842"/>
                <a:gd name="T77" fmla="*/ 44 h 852"/>
                <a:gd name="T78" fmla="*/ 14 w 842"/>
                <a:gd name="T79" fmla="*/ 41 h 852"/>
                <a:gd name="T80" fmla="*/ 7 w 842"/>
                <a:gd name="T81" fmla="*/ 36 h 852"/>
                <a:gd name="T82" fmla="*/ 3 w 842"/>
                <a:gd name="T83" fmla="*/ 28 h 852"/>
                <a:gd name="T84" fmla="*/ 1 w 842"/>
                <a:gd name="T85" fmla="*/ 18 h 852"/>
                <a:gd name="T86" fmla="*/ 0 w 842"/>
                <a:gd name="T87" fmla="*/ 9 h 852"/>
                <a:gd name="T88" fmla="*/ 0 w 842"/>
                <a:gd name="T89" fmla="*/ 5 h 852"/>
                <a:gd name="T90" fmla="*/ 1 w 842"/>
                <a:gd name="T91" fmla="*/ 1 h 852"/>
                <a:gd name="T92" fmla="*/ 9 w 842"/>
                <a:gd name="T93" fmla="*/ 1 h 852"/>
                <a:gd name="T94" fmla="*/ 22 w 842"/>
                <a:gd name="T95" fmla="*/ 0 h 852"/>
                <a:gd name="T96" fmla="*/ 34 w 842"/>
                <a:gd name="T97" fmla="*/ 0 h 852"/>
                <a:gd name="T98" fmla="*/ 43 w 842"/>
                <a:gd name="T99" fmla="*/ 0 h 85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42"/>
                <a:gd name="T151" fmla="*/ 0 h 852"/>
                <a:gd name="T152" fmla="*/ 842 w 842"/>
                <a:gd name="T153" fmla="*/ 852 h 85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42" h="852">
                  <a:moveTo>
                    <a:pt x="188" y="0"/>
                  </a:moveTo>
                  <a:lnTo>
                    <a:pt x="188" y="18"/>
                  </a:lnTo>
                  <a:lnTo>
                    <a:pt x="188" y="39"/>
                  </a:lnTo>
                  <a:lnTo>
                    <a:pt x="188" y="56"/>
                  </a:lnTo>
                  <a:lnTo>
                    <a:pt x="188" y="62"/>
                  </a:lnTo>
                  <a:lnTo>
                    <a:pt x="205" y="64"/>
                  </a:lnTo>
                  <a:lnTo>
                    <a:pt x="213" y="65"/>
                  </a:lnTo>
                  <a:lnTo>
                    <a:pt x="229" y="66"/>
                  </a:lnTo>
                  <a:lnTo>
                    <a:pt x="254" y="69"/>
                  </a:lnTo>
                  <a:lnTo>
                    <a:pt x="284" y="73"/>
                  </a:lnTo>
                  <a:lnTo>
                    <a:pt x="321" y="77"/>
                  </a:lnTo>
                  <a:lnTo>
                    <a:pt x="360" y="80"/>
                  </a:lnTo>
                  <a:lnTo>
                    <a:pt x="403" y="84"/>
                  </a:lnTo>
                  <a:lnTo>
                    <a:pt x="445" y="90"/>
                  </a:lnTo>
                  <a:lnTo>
                    <a:pt x="490" y="93"/>
                  </a:lnTo>
                  <a:lnTo>
                    <a:pt x="534" y="99"/>
                  </a:lnTo>
                  <a:lnTo>
                    <a:pt x="576" y="103"/>
                  </a:lnTo>
                  <a:lnTo>
                    <a:pt x="613" y="105"/>
                  </a:lnTo>
                  <a:lnTo>
                    <a:pt x="647" y="109"/>
                  </a:lnTo>
                  <a:lnTo>
                    <a:pt x="676" y="110"/>
                  </a:lnTo>
                  <a:lnTo>
                    <a:pt x="698" y="113"/>
                  </a:lnTo>
                  <a:lnTo>
                    <a:pt x="712" y="113"/>
                  </a:lnTo>
                  <a:lnTo>
                    <a:pt x="727" y="114"/>
                  </a:lnTo>
                  <a:lnTo>
                    <a:pt x="740" y="118"/>
                  </a:lnTo>
                  <a:lnTo>
                    <a:pt x="750" y="123"/>
                  </a:lnTo>
                  <a:lnTo>
                    <a:pt x="759" y="131"/>
                  </a:lnTo>
                  <a:lnTo>
                    <a:pt x="766" y="140"/>
                  </a:lnTo>
                  <a:lnTo>
                    <a:pt x="769" y="151"/>
                  </a:lnTo>
                  <a:lnTo>
                    <a:pt x="772" y="161"/>
                  </a:lnTo>
                  <a:lnTo>
                    <a:pt x="773" y="173"/>
                  </a:lnTo>
                  <a:lnTo>
                    <a:pt x="776" y="199"/>
                  </a:lnTo>
                  <a:lnTo>
                    <a:pt x="783" y="247"/>
                  </a:lnTo>
                  <a:lnTo>
                    <a:pt x="792" y="311"/>
                  </a:lnTo>
                  <a:lnTo>
                    <a:pt x="802" y="382"/>
                  </a:lnTo>
                  <a:lnTo>
                    <a:pt x="814" y="456"/>
                  </a:lnTo>
                  <a:lnTo>
                    <a:pt x="825" y="528"/>
                  </a:lnTo>
                  <a:lnTo>
                    <a:pt x="835" y="589"/>
                  </a:lnTo>
                  <a:lnTo>
                    <a:pt x="842" y="633"/>
                  </a:lnTo>
                  <a:lnTo>
                    <a:pt x="820" y="638"/>
                  </a:lnTo>
                  <a:lnTo>
                    <a:pt x="794" y="646"/>
                  </a:lnTo>
                  <a:lnTo>
                    <a:pt x="768" y="655"/>
                  </a:lnTo>
                  <a:lnTo>
                    <a:pt x="740" y="667"/>
                  </a:lnTo>
                  <a:lnTo>
                    <a:pt x="710" y="681"/>
                  </a:lnTo>
                  <a:lnTo>
                    <a:pt x="678" y="696"/>
                  </a:lnTo>
                  <a:lnTo>
                    <a:pt x="647" y="711"/>
                  </a:lnTo>
                  <a:lnTo>
                    <a:pt x="616" y="728"/>
                  </a:lnTo>
                  <a:lnTo>
                    <a:pt x="585" y="745"/>
                  </a:lnTo>
                  <a:lnTo>
                    <a:pt x="553" y="762"/>
                  </a:lnTo>
                  <a:lnTo>
                    <a:pt x="524" y="779"/>
                  </a:lnTo>
                  <a:lnTo>
                    <a:pt x="496" y="796"/>
                  </a:lnTo>
                  <a:lnTo>
                    <a:pt x="470" y="811"/>
                  </a:lnTo>
                  <a:lnTo>
                    <a:pt x="445" y="826"/>
                  </a:lnTo>
                  <a:lnTo>
                    <a:pt x="423" y="840"/>
                  </a:lnTo>
                  <a:lnTo>
                    <a:pt x="405" y="852"/>
                  </a:lnTo>
                  <a:lnTo>
                    <a:pt x="429" y="759"/>
                  </a:lnTo>
                  <a:lnTo>
                    <a:pt x="458" y="663"/>
                  </a:lnTo>
                  <a:lnTo>
                    <a:pt x="491" y="567"/>
                  </a:lnTo>
                  <a:lnTo>
                    <a:pt x="525" y="476"/>
                  </a:lnTo>
                  <a:lnTo>
                    <a:pt x="557" y="397"/>
                  </a:lnTo>
                  <a:lnTo>
                    <a:pt x="583" y="333"/>
                  </a:lnTo>
                  <a:lnTo>
                    <a:pt x="602" y="291"/>
                  </a:lnTo>
                  <a:lnTo>
                    <a:pt x="609" y="274"/>
                  </a:lnTo>
                  <a:lnTo>
                    <a:pt x="621" y="248"/>
                  </a:lnTo>
                  <a:lnTo>
                    <a:pt x="593" y="247"/>
                  </a:lnTo>
                  <a:lnTo>
                    <a:pt x="563" y="244"/>
                  </a:lnTo>
                  <a:lnTo>
                    <a:pt x="529" y="242"/>
                  </a:lnTo>
                  <a:lnTo>
                    <a:pt x="492" y="239"/>
                  </a:lnTo>
                  <a:lnTo>
                    <a:pt x="455" y="237"/>
                  </a:lnTo>
                  <a:lnTo>
                    <a:pt x="416" y="233"/>
                  </a:lnTo>
                  <a:lnTo>
                    <a:pt x="375" y="229"/>
                  </a:lnTo>
                  <a:lnTo>
                    <a:pt x="335" y="225"/>
                  </a:lnTo>
                  <a:lnTo>
                    <a:pt x="294" y="221"/>
                  </a:lnTo>
                  <a:lnTo>
                    <a:pt x="255" y="217"/>
                  </a:lnTo>
                  <a:lnTo>
                    <a:pt x="219" y="212"/>
                  </a:lnTo>
                  <a:lnTo>
                    <a:pt x="183" y="207"/>
                  </a:lnTo>
                  <a:lnTo>
                    <a:pt x="150" y="203"/>
                  </a:lnTo>
                  <a:lnTo>
                    <a:pt x="121" y="198"/>
                  </a:lnTo>
                  <a:lnTo>
                    <a:pt x="95" y="191"/>
                  </a:lnTo>
                  <a:lnTo>
                    <a:pt x="75" y="186"/>
                  </a:lnTo>
                  <a:lnTo>
                    <a:pt x="59" y="181"/>
                  </a:lnTo>
                  <a:lnTo>
                    <a:pt x="43" y="172"/>
                  </a:lnTo>
                  <a:lnTo>
                    <a:pt x="30" y="157"/>
                  </a:lnTo>
                  <a:lnTo>
                    <a:pt x="20" y="142"/>
                  </a:lnTo>
                  <a:lnTo>
                    <a:pt x="12" y="122"/>
                  </a:lnTo>
                  <a:lnTo>
                    <a:pt x="7" y="103"/>
                  </a:lnTo>
                  <a:lnTo>
                    <a:pt x="3" y="80"/>
                  </a:lnTo>
                  <a:lnTo>
                    <a:pt x="0" y="60"/>
                  </a:lnTo>
                  <a:lnTo>
                    <a:pt x="0" y="39"/>
                  </a:lnTo>
                  <a:lnTo>
                    <a:pt x="0" y="30"/>
                  </a:lnTo>
                  <a:lnTo>
                    <a:pt x="2" y="22"/>
                  </a:lnTo>
                  <a:lnTo>
                    <a:pt x="2" y="13"/>
                  </a:lnTo>
                  <a:lnTo>
                    <a:pt x="3" y="5"/>
                  </a:lnTo>
                  <a:lnTo>
                    <a:pt x="17" y="5"/>
                  </a:lnTo>
                  <a:lnTo>
                    <a:pt x="38" y="4"/>
                  </a:lnTo>
                  <a:lnTo>
                    <a:pt x="64" y="2"/>
                  </a:lnTo>
                  <a:lnTo>
                    <a:pt x="94" y="2"/>
                  </a:lnTo>
                  <a:lnTo>
                    <a:pt x="123" y="1"/>
                  </a:lnTo>
                  <a:lnTo>
                    <a:pt x="150" y="0"/>
                  </a:lnTo>
                  <a:lnTo>
                    <a:pt x="172" y="0"/>
                  </a:lnTo>
                  <a:lnTo>
                    <a:pt x="188" y="0"/>
                  </a:lnTo>
                  <a:close/>
                </a:path>
              </a:pathLst>
            </a:custGeom>
            <a:solidFill>
              <a:srgbClr val="C0C0C0"/>
            </a:solidFill>
            <a:ln w="9525">
              <a:noFill/>
              <a:round/>
              <a:headEnd/>
              <a:tailEnd/>
            </a:ln>
          </p:spPr>
          <p:txBody>
            <a:bodyPr/>
            <a:lstStyle/>
            <a:p>
              <a:pPr rtl="0"/>
              <a:endParaRPr lang="en-US" sz="3800"/>
            </a:p>
          </p:txBody>
        </p:sp>
        <p:sp>
          <p:nvSpPr>
            <p:cNvPr id="41953" name="Freeform 993"/>
            <p:cNvSpPr>
              <a:spLocks/>
            </p:cNvSpPr>
            <p:nvPr/>
          </p:nvSpPr>
          <p:spPr bwMode="auto">
            <a:xfrm>
              <a:off x="521" y="2420"/>
              <a:ext cx="108" cy="109"/>
            </a:xfrm>
            <a:custGeom>
              <a:avLst/>
              <a:gdLst>
                <a:gd name="T0" fmla="*/ 53 w 471"/>
                <a:gd name="T1" fmla="*/ 1 h 475"/>
                <a:gd name="T2" fmla="*/ 43 w 471"/>
                <a:gd name="T3" fmla="*/ 4 h 475"/>
                <a:gd name="T4" fmla="*/ 34 w 471"/>
                <a:gd name="T5" fmla="*/ 7 h 475"/>
                <a:gd name="T6" fmla="*/ 26 w 471"/>
                <a:gd name="T7" fmla="*/ 11 h 475"/>
                <a:gd name="T8" fmla="*/ 19 w 471"/>
                <a:gd name="T9" fmla="*/ 16 h 475"/>
                <a:gd name="T10" fmla="*/ 13 w 471"/>
                <a:gd name="T11" fmla="*/ 20 h 475"/>
                <a:gd name="T12" fmla="*/ 8 w 471"/>
                <a:gd name="T13" fmla="*/ 26 h 475"/>
                <a:gd name="T14" fmla="*/ 5 w 471"/>
                <a:gd name="T15" fmla="*/ 32 h 475"/>
                <a:gd name="T16" fmla="*/ 2 w 471"/>
                <a:gd name="T17" fmla="*/ 39 h 475"/>
                <a:gd name="T18" fmla="*/ 0 w 471"/>
                <a:gd name="T19" fmla="*/ 48 h 475"/>
                <a:gd name="T20" fmla="*/ 1 w 471"/>
                <a:gd name="T21" fmla="*/ 60 h 475"/>
                <a:gd name="T22" fmla="*/ 4 w 471"/>
                <a:gd name="T23" fmla="*/ 74 h 475"/>
                <a:gd name="T24" fmla="*/ 9 w 471"/>
                <a:gd name="T25" fmla="*/ 86 h 475"/>
                <a:gd name="T26" fmla="*/ 14 w 471"/>
                <a:gd name="T27" fmla="*/ 94 h 475"/>
                <a:gd name="T28" fmla="*/ 17 w 471"/>
                <a:gd name="T29" fmla="*/ 100 h 475"/>
                <a:gd name="T30" fmla="*/ 21 w 471"/>
                <a:gd name="T31" fmla="*/ 105 h 475"/>
                <a:gd name="T32" fmla="*/ 26 w 471"/>
                <a:gd name="T33" fmla="*/ 108 h 475"/>
                <a:gd name="T34" fmla="*/ 31 w 471"/>
                <a:gd name="T35" fmla="*/ 109 h 475"/>
                <a:gd name="T36" fmla="*/ 37 w 471"/>
                <a:gd name="T37" fmla="*/ 108 h 475"/>
                <a:gd name="T38" fmla="*/ 40 w 471"/>
                <a:gd name="T39" fmla="*/ 108 h 475"/>
                <a:gd name="T40" fmla="*/ 42 w 471"/>
                <a:gd name="T41" fmla="*/ 106 h 475"/>
                <a:gd name="T42" fmla="*/ 44 w 471"/>
                <a:gd name="T43" fmla="*/ 103 h 475"/>
                <a:gd name="T44" fmla="*/ 44 w 471"/>
                <a:gd name="T45" fmla="*/ 96 h 475"/>
                <a:gd name="T46" fmla="*/ 44 w 471"/>
                <a:gd name="T47" fmla="*/ 88 h 475"/>
                <a:gd name="T48" fmla="*/ 46 w 471"/>
                <a:gd name="T49" fmla="*/ 80 h 475"/>
                <a:gd name="T50" fmla="*/ 49 w 471"/>
                <a:gd name="T51" fmla="*/ 74 h 475"/>
                <a:gd name="T52" fmla="*/ 55 w 471"/>
                <a:gd name="T53" fmla="*/ 68 h 475"/>
                <a:gd name="T54" fmla="*/ 62 w 471"/>
                <a:gd name="T55" fmla="*/ 63 h 475"/>
                <a:gd name="T56" fmla="*/ 70 w 471"/>
                <a:gd name="T57" fmla="*/ 60 h 475"/>
                <a:gd name="T58" fmla="*/ 78 w 471"/>
                <a:gd name="T59" fmla="*/ 58 h 475"/>
                <a:gd name="T60" fmla="*/ 86 w 471"/>
                <a:gd name="T61" fmla="*/ 57 h 475"/>
                <a:gd name="T62" fmla="*/ 93 w 471"/>
                <a:gd name="T63" fmla="*/ 57 h 475"/>
                <a:gd name="T64" fmla="*/ 98 w 471"/>
                <a:gd name="T65" fmla="*/ 57 h 475"/>
                <a:gd name="T66" fmla="*/ 101 w 471"/>
                <a:gd name="T67" fmla="*/ 57 h 475"/>
                <a:gd name="T68" fmla="*/ 104 w 471"/>
                <a:gd name="T69" fmla="*/ 57 h 475"/>
                <a:gd name="T70" fmla="*/ 106 w 471"/>
                <a:gd name="T71" fmla="*/ 55 h 475"/>
                <a:gd name="T72" fmla="*/ 108 w 471"/>
                <a:gd name="T73" fmla="*/ 52 h 475"/>
                <a:gd name="T74" fmla="*/ 107 w 471"/>
                <a:gd name="T75" fmla="*/ 49 h 475"/>
                <a:gd name="T76" fmla="*/ 92 w 471"/>
                <a:gd name="T77" fmla="*/ 31 h 475"/>
                <a:gd name="T78" fmla="*/ 89 w 471"/>
                <a:gd name="T79" fmla="*/ 30 h 475"/>
                <a:gd name="T80" fmla="*/ 86 w 471"/>
                <a:gd name="T81" fmla="*/ 30 h 475"/>
                <a:gd name="T82" fmla="*/ 86 w 471"/>
                <a:gd name="T83" fmla="*/ 30 h 475"/>
                <a:gd name="T84" fmla="*/ 85 w 471"/>
                <a:gd name="T85" fmla="*/ 30 h 475"/>
                <a:gd name="T86" fmla="*/ 87 w 471"/>
                <a:gd name="T87" fmla="*/ 28 h 475"/>
                <a:gd name="T88" fmla="*/ 87 w 471"/>
                <a:gd name="T89" fmla="*/ 26 h 475"/>
                <a:gd name="T90" fmla="*/ 87 w 471"/>
                <a:gd name="T91" fmla="*/ 26 h 475"/>
                <a:gd name="T92" fmla="*/ 87 w 471"/>
                <a:gd name="T93" fmla="*/ 26 h 475"/>
                <a:gd name="T94" fmla="*/ 87 w 471"/>
                <a:gd name="T95" fmla="*/ 23 h 475"/>
                <a:gd name="T96" fmla="*/ 86 w 471"/>
                <a:gd name="T97" fmla="*/ 22 h 475"/>
                <a:gd name="T98" fmla="*/ 62 w 471"/>
                <a:gd name="T99" fmla="*/ 1 h 475"/>
                <a:gd name="T100" fmla="*/ 59 w 471"/>
                <a:gd name="T101" fmla="*/ 0 h 4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71"/>
                <a:gd name="T154" fmla="*/ 0 h 475"/>
                <a:gd name="T155" fmla="*/ 471 w 471"/>
                <a:gd name="T156" fmla="*/ 475 h 4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71" h="475">
                  <a:moveTo>
                    <a:pt x="254" y="0"/>
                  </a:moveTo>
                  <a:lnTo>
                    <a:pt x="230" y="6"/>
                  </a:lnTo>
                  <a:lnTo>
                    <a:pt x="207" y="11"/>
                  </a:lnTo>
                  <a:lnTo>
                    <a:pt x="186" y="17"/>
                  </a:lnTo>
                  <a:lnTo>
                    <a:pt x="165" y="24"/>
                  </a:lnTo>
                  <a:lnTo>
                    <a:pt x="147" y="32"/>
                  </a:lnTo>
                  <a:lnTo>
                    <a:pt x="129" y="39"/>
                  </a:lnTo>
                  <a:lnTo>
                    <a:pt x="112" y="48"/>
                  </a:lnTo>
                  <a:lnTo>
                    <a:pt x="96" y="58"/>
                  </a:lnTo>
                  <a:lnTo>
                    <a:pt x="82" y="68"/>
                  </a:lnTo>
                  <a:lnTo>
                    <a:pt x="69" y="78"/>
                  </a:lnTo>
                  <a:lnTo>
                    <a:pt x="57" y="89"/>
                  </a:lnTo>
                  <a:lnTo>
                    <a:pt x="46" y="100"/>
                  </a:lnTo>
                  <a:lnTo>
                    <a:pt x="36" y="113"/>
                  </a:lnTo>
                  <a:lnTo>
                    <a:pt x="27" y="126"/>
                  </a:lnTo>
                  <a:lnTo>
                    <a:pt x="21" y="139"/>
                  </a:lnTo>
                  <a:lnTo>
                    <a:pt x="14" y="154"/>
                  </a:lnTo>
                  <a:lnTo>
                    <a:pt x="8" y="172"/>
                  </a:lnTo>
                  <a:lnTo>
                    <a:pt x="4" y="190"/>
                  </a:lnTo>
                  <a:lnTo>
                    <a:pt x="1" y="210"/>
                  </a:lnTo>
                  <a:lnTo>
                    <a:pt x="0" y="228"/>
                  </a:lnTo>
                  <a:lnTo>
                    <a:pt x="3" y="262"/>
                  </a:lnTo>
                  <a:lnTo>
                    <a:pt x="9" y="294"/>
                  </a:lnTo>
                  <a:lnTo>
                    <a:pt x="18" y="324"/>
                  </a:lnTo>
                  <a:lnTo>
                    <a:pt x="30" y="351"/>
                  </a:lnTo>
                  <a:lnTo>
                    <a:pt x="40" y="376"/>
                  </a:lnTo>
                  <a:lnTo>
                    <a:pt x="52" y="396"/>
                  </a:lnTo>
                  <a:lnTo>
                    <a:pt x="61" y="409"/>
                  </a:lnTo>
                  <a:lnTo>
                    <a:pt x="66" y="418"/>
                  </a:lnTo>
                  <a:lnTo>
                    <a:pt x="73" y="435"/>
                  </a:lnTo>
                  <a:lnTo>
                    <a:pt x="81" y="449"/>
                  </a:lnTo>
                  <a:lnTo>
                    <a:pt x="90" y="458"/>
                  </a:lnTo>
                  <a:lnTo>
                    <a:pt x="99" y="465"/>
                  </a:lnTo>
                  <a:lnTo>
                    <a:pt x="112" y="470"/>
                  </a:lnTo>
                  <a:lnTo>
                    <a:pt x="125" y="474"/>
                  </a:lnTo>
                  <a:lnTo>
                    <a:pt x="137" y="475"/>
                  </a:lnTo>
                  <a:lnTo>
                    <a:pt x="148" y="474"/>
                  </a:lnTo>
                  <a:lnTo>
                    <a:pt x="160" y="472"/>
                  </a:lnTo>
                  <a:lnTo>
                    <a:pt x="168" y="471"/>
                  </a:lnTo>
                  <a:lnTo>
                    <a:pt x="174" y="469"/>
                  </a:lnTo>
                  <a:lnTo>
                    <a:pt x="178" y="467"/>
                  </a:lnTo>
                  <a:lnTo>
                    <a:pt x="185" y="463"/>
                  </a:lnTo>
                  <a:lnTo>
                    <a:pt x="190" y="457"/>
                  </a:lnTo>
                  <a:lnTo>
                    <a:pt x="194" y="449"/>
                  </a:lnTo>
                  <a:lnTo>
                    <a:pt x="194" y="441"/>
                  </a:lnTo>
                  <a:lnTo>
                    <a:pt x="191" y="420"/>
                  </a:lnTo>
                  <a:lnTo>
                    <a:pt x="191" y="401"/>
                  </a:lnTo>
                  <a:lnTo>
                    <a:pt x="191" y="383"/>
                  </a:lnTo>
                  <a:lnTo>
                    <a:pt x="195" y="366"/>
                  </a:lnTo>
                  <a:lnTo>
                    <a:pt x="199" y="350"/>
                  </a:lnTo>
                  <a:lnTo>
                    <a:pt x="207" y="336"/>
                  </a:lnTo>
                  <a:lnTo>
                    <a:pt x="215" y="322"/>
                  </a:lnTo>
                  <a:lnTo>
                    <a:pt x="225" y="310"/>
                  </a:lnTo>
                  <a:lnTo>
                    <a:pt x="238" y="297"/>
                  </a:lnTo>
                  <a:lnTo>
                    <a:pt x="254" y="286"/>
                  </a:lnTo>
                  <a:lnTo>
                    <a:pt x="271" y="276"/>
                  </a:lnTo>
                  <a:lnTo>
                    <a:pt x="288" y="268"/>
                  </a:lnTo>
                  <a:lnTo>
                    <a:pt x="306" y="263"/>
                  </a:lnTo>
                  <a:lnTo>
                    <a:pt x="324" y="258"/>
                  </a:lnTo>
                  <a:lnTo>
                    <a:pt x="342" y="254"/>
                  </a:lnTo>
                  <a:lnTo>
                    <a:pt x="359" y="251"/>
                  </a:lnTo>
                  <a:lnTo>
                    <a:pt x="376" y="249"/>
                  </a:lnTo>
                  <a:lnTo>
                    <a:pt x="392" y="247"/>
                  </a:lnTo>
                  <a:lnTo>
                    <a:pt x="406" y="247"/>
                  </a:lnTo>
                  <a:lnTo>
                    <a:pt x="419" y="246"/>
                  </a:lnTo>
                  <a:lnTo>
                    <a:pt x="429" y="247"/>
                  </a:lnTo>
                  <a:lnTo>
                    <a:pt x="437" y="247"/>
                  </a:lnTo>
                  <a:lnTo>
                    <a:pt x="442" y="247"/>
                  </a:lnTo>
                  <a:lnTo>
                    <a:pt x="444" y="247"/>
                  </a:lnTo>
                  <a:lnTo>
                    <a:pt x="452" y="247"/>
                  </a:lnTo>
                  <a:lnTo>
                    <a:pt x="458" y="245"/>
                  </a:lnTo>
                  <a:lnTo>
                    <a:pt x="463" y="241"/>
                  </a:lnTo>
                  <a:lnTo>
                    <a:pt x="468" y="234"/>
                  </a:lnTo>
                  <a:lnTo>
                    <a:pt x="471" y="228"/>
                  </a:lnTo>
                  <a:lnTo>
                    <a:pt x="471" y="220"/>
                  </a:lnTo>
                  <a:lnTo>
                    <a:pt x="468" y="214"/>
                  </a:lnTo>
                  <a:lnTo>
                    <a:pt x="465" y="208"/>
                  </a:lnTo>
                  <a:lnTo>
                    <a:pt x="401" y="136"/>
                  </a:lnTo>
                  <a:lnTo>
                    <a:pt x="396" y="132"/>
                  </a:lnTo>
                  <a:lnTo>
                    <a:pt x="389" y="129"/>
                  </a:lnTo>
                  <a:lnTo>
                    <a:pt x="383" y="128"/>
                  </a:lnTo>
                  <a:lnTo>
                    <a:pt x="376" y="129"/>
                  </a:lnTo>
                  <a:lnTo>
                    <a:pt x="375" y="129"/>
                  </a:lnTo>
                  <a:lnTo>
                    <a:pt x="372" y="129"/>
                  </a:lnTo>
                  <a:lnTo>
                    <a:pt x="376" y="126"/>
                  </a:lnTo>
                  <a:lnTo>
                    <a:pt x="379" y="123"/>
                  </a:lnTo>
                  <a:lnTo>
                    <a:pt x="380" y="119"/>
                  </a:lnTo>
                  <a:lnTo>
                    <a:pt x="381" y="113"/>
                  </a:lnTo>
                  <a:lnTo>
                    <a:pt x="381" y="112"/>
                  </a:lnTo>
                  <a:lnTo>
                    <a:pt x="380" y="107"/>
                  </a:lnTo>
                  <a:lnTo>
                    <a:pt x="379" y="102"/>
                  </a:lnTo>
                  <a:lnTo>
                    <a:pt x="376" y="98"/>
                  </a:lnTo>
                  <a:lnTo>
                    <a:pt x="373" y="94"/>
                  </a:lnTo>
                  <a:lnTo>
                    <a:pt x="273" y="6"/>
                  </a:lnTo>
                  <a:lnTo>
                    <a:pt x="269" y="3"/>
                  </a:lnTo>
                  <a:lnTo>
                    <a:pt x="264" y="0"/>
                  </a:lnTo>
                  <a:lnTo>
                    <a:pt x="259" y="0"/>
                  </a:lnTo>
                  <a:lnTo>
                    <a:pt x="254" y="0"/>
                  </a:lnTo>
                  <a:close/>
                </a:path>
              </a:pathLst>
            </a:custGeom>
            <a:solidFill>
              <a:srgbClr val="000000"/>
            </a:solidFill>
            <a:ln w="9525">
              <a:noFill/>
              <a:round/>
              <a:headEnd/>
              <a:tailEnd/>
            </a:ln>
          </p:spPr>
          <p:txBody>
            <a:bodyPr/>
            <a:lstStyle/>
            <a:p>
              <a:pPr rtl="0"/>
              <a:endParaRPr lang="en-US" sz="3800"/>
            </a:p>
          </p:txBody>
        </p:sp>
        <p:sp>
          <p:nvSpPr>
            <p:cNvPr id="41954" name="Freeform 994"/>
            <p:cNvSpPr>
              <a:spLocks/>
            </p:cNvSpPr>
            <p:nvPr/>
          </p:nvSpPr>
          <p:spPr bwMode="auto">
            <a:xfrm>
              <a:off x="533" y="2432"/>
              <a:ext cx="79" cy="86"/>
            </a:xfrm>
            <a:custGeom>
              <a:avLst/>
              <a:gdLst>
                <a:gd name="T0" fmla="*/ 16 w 345"/>
                <a:gd name="T1" fmla="*/ 85 h 377"/>
                <a:gd name="T2" fmla="*/ 15 w 345"/>
                <a:gd name="T3" fmla="*/ 82 h 377"/>
                <a:gd name="T4" fmla="*/ 14 w 345"/>
                <a:gd name="T5" fmla="*/ 80 h 377"/>
                <a:gd name="T6" fmla="*/ 14 w 345"/>
                <a:gd name="T7" fmla="*/ 79 h 377"/>
                <a:gd name="T8" fmla="*/ 13 w 345"/>
                <a:gd name="T9" fmla="*/ 77 h 377"/>
                <a:gd name="T10" fmla="*/ 9 w 345"/>
                <a:gd name="T11" fmla="*/ 71 h 377"/>
                <a:gd name="T12" fmla="*/ 4 w 345"/>
                <a:gd name="T13" fmla="*/ 61 h 377"/>
                <a:gd name="T14" fmla="*/ 1 w 345"/>
                <a:gd name="T15" fmla="*/ 48 h 377"/>
                <a:gd name="T16" fmla="*/ 0 w 345"/>
                <a:gd name="T17" fmla="*/ 37 h 377"/>
                <a:gd name="T18" fmla="*/ 1 w 345"/>
                <a:gd name="T19" fmla="*/ 31 h 377"/>
                <a:gd name="T20" fmla="*/ 5 w 345"/>
                <a:gd name="T21" fmla="*/ 23 h 377"/>
                <a:gd name="T22" fmla="*/ 12 w 345"/>
                <a:gd name="T23" fmla="*/ 14 h 377"/>
                <a:gd name="T24" fmla="*/ 23 w 345"/>
                <a:gd name="T25" fmla="*/ 7 h 377"/>
                <a:gd name="T26" fmla="*/ 38 w 345"/>
                <a:gd name="T27" fmla="*/ 2 h 377"/>
                <a:gd name="T28" fmla="*/ 48 w 345"/>
                <a:gd name="T29" fmla="*/ 1 h 377"/>
                <a:gd name="T30" fmla="*/ 51 w 345"/>
                <a:gd name="T31" fmla="*/ 4 h 377"/>
                <a:gd name="T32" fmla="*/ 55 w 345"/>
                <a:gd name="T33" fmla="*/ 8 h 377"/>
                <a:gd name="T34" fmla="*/ 60 w 345"/>
                <a:gd name="T35" fmla="*/ 12 h 377"/>
                <a:gd name="T36" fmla="*/ 59 w 345"/>
                <a:gd name="T37" fmla="*/ 15 h 377"/>
                <a:gd name="T38" fmla="*/ 54 w 345"/>
                <a:gd name="T39" fmla="*/ 20 h 377"/>
                <a:gd name="T40" fmla="*/ 49 w 345"/>
                <a:gd name="T41" fmla="*/ 23 h 377"/>
                <a:gd name="T42" fmla="*/ 45 w 345"/>
                <a:gd name="T43" fmla="*/ 26 h 377"/>
                <a:gd name="T44" fmla="*/ 44 w 345"/>
                <a:gd name="T45" fmla="*/ 27 h 377"/>
                <a:gd name="T46" fmla="*/ 43 w 345"/>
                <a:gd name="T47" fmla="*/ 29 h 377"/>
                <a:gd name="T48" fmla="*/ 42 w 345"/>
                <a:gd name="T49" fmla="*/ 31 h 377"/>
                <a:gd name="T50" fmla="*/ 43 w 345"/>
                <a:gd name="T51" fmla="*/ 32 h 377"/>
                <a:gd name="T52" fmla="*/ 44 w 345"/>
                <a:gd name="T53" fmla="*/ 34 h 377"/>
                <a:gd name="T54" fmla="*/ 47 w 345"/>
                <a:gd name="T55" fmla="*/ 36 h 377"/>
                <a:gd name="T56" fmla="*/ 50 w 345"/>
                <a:gd name="T57" fmla="*/ 35 h 377"/>
                <a:gd name="T58" fmla="*/ 56 w 345"/>
                <a:gd name="T59" fmla="*/ 34 h 377"/>
                <a:gd name="T60" fmla="*/ 64 w 345"/>
                <a:gd name="T61" fmla="*/ 32 h 377"/>
                <a:gd name="T62" fmla="*/ 72 w 345"/>
                <a:gd name="T63" fmla="*/ 30 h 377"/>
                <a:gd name="T64" fmla="*/ 75 w 345"/>
                <a:gd name="T65" fmla="*/ 30 h 377"/>
                <a:gd name="T66" fmla="*/ 77 w 345"/>
                <a:gd name="T67" fmla="*/ 33 h 377"/>
                <a:gd name="T68" fmla="*/ 74 w 345"/>
                <a:gd name="T69" fmla="*/ 35 h 377"/>
                <a:gd name="T70" fmla="*/ 62 w 345"/>
                <a:gd name="T71" fmla="*/ 36 h 377"/>
                <a:gd name="T72" fmla="*/ 49 w 345"/>
                <a:gd name="T73" fmla="*/ 41 h 377"/>
                <a:gd name="T74" fmla="*/ 38 w 345"/>
                <a:gd name="T75" fmla="*/ 47 h 377"/>
                <a:gd name="T76" fmla="*/ 30 w 345"/>
                <a:gd name="T77" fmla="*/ 55 h 377"/>
                <a:gd name="T78" fmla="*/ 26 w 345"/>
                <a:gd name="T79" fmla="*/ 61 h 377"/>
                <a:gd name="T80" fmla="*/ 23 w 345"/>
                <a:gd name="T81" fmla="*/ 68 h 377"/>
                <a:gd name="T82" fmla="*/ 22 w 345"/>
                <a:gd name="T83" fmla="*/ 76 h 377"/>
                <a:gd name="T84" fmla="*/ 22 w 345"/>
                <a:gd name="T85" fmla="*/ 82 h 377"/>
                <a:gd name="T86" fmla="*/ 22 w 345"/>
                <a:gd name="T87" fmla="*/ 84 h 377"/>
                <a:gd name="T88" fmla="*/ 21 w 345"/>
                <a:gd name="T89" fmla="*/ 86 h 377"/>
                <a:gd name="T90" fmla="*/ 18 w 345"/>
                <a:gd name="T91" fmla="*/ 86 h 3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5"/>
                <a:gd name="T139" fmla="*/ 0 h 377"/>
                <a:gd name="T140" fmla="*/ 345 w 345"/>
                <a:gd name="T141" fmla="*/ 377 h 3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5" h="377">
                  <a:moveTo>
                    <a:pt x="73" y="373"/>
                  </a:moveTo>
                  <a:lnTo>
                    <a:pt x="70" y="372"/>
                  </a:lnTo>
                  <a:lnTo>
                    <a:pt x="68" y="368"/>
                  </a:lnTo>
                  <a:lnTo>
                    <a:pt x="64" y="361"/>
                  </a:lnTo>
                  <a:lnTo>
                    <a:pt x="61" y="352"/>
                  </a:lnTo>
                  <a:lnTo>
                    <a:pt x="61" y="350"/>
                  </a:lnTo>
                  <a:lnTo>
                    <a:pt x="60" y="347"/>
                  </a:lnTo>
                  <a:lnTo>
                    <a:pt x="60" y="346"/>
                  </a:lnTo>
                  <a:lnTo>
                    <a:pt x="59" y="343"/>
                  </a:lnTo>
                  <a:lnTo>
                    <a:pt x="56" y="339"/>
                  </a:lnTo>
                  <a:lnTo>
                    <a:pt x="50" y="329"/>
                  </a:lnTo>
                  <a:lnTo>
                    <a:pt x="39" y="312"/>
                  </a:lnTo>
                  <a:lnTo>
                    <a:pt x="29" y="291"/>
                  </a:lnTo>
                  <a:lnTo>
                    <a:pt x="18" y="266"/>
                  </a:lnTo>
                  <a:lnTo>
                    <a:pt x="9" y="239"/>
                  </a:lnTo>
                  <a:lnTo>
                    <a:pt x="3" y="209"/>
                  </a:lnTo>
                  <a:lnTo>
                    <a:pt x="0" y="178"/>
                  </a:lnTo>
                  <a:lnTo>
                    <a:pt x="0" y="164"/>
                  </a:lnTo>
                  <a:lnTo>
                    <a:pt x="3" y="149"/>
                  </a:lnTo>
                  <a:lnTo>
                    <a:pt x="5" y="136"/>
                  </a:lnTo>
                  <a:lnTo>
                    <a:pt x="11" y="122"/>
                  </a:lnTo>
                  <a:lnTo>
                    <a:pt x="21" y="100"/>
                  </a:lnTo>
                  <a:lnTo>
                    <a:pt x="35" y="80"/>
                  </a:lnTo>
                  <a:lnTo>
                    <a:pt x="53" y="63"/>
                  </a:lnTo>
                  <a:lnTo>
                    <a:pt x="76" y="47"/>
                  </a:lnTo>
                  <a:lnTo>
                    <a:pt x="102" y="32"/>
                  </a:lnTo>
                  <a:lnTo>
                    <a:pt x="132" y="19"/>
                  </a:lnTo>
                  <a:lnTo>
                    <a:pt x="165" y="9"/>
                  </a:lnTo>
                  <a:lnTo>
                    <a:pt x="203" y="0"/>
                  </a:lnTo>
                  <a:lnTo>
                    <a:pt x="208" y="5"/>
                  </a:lnTo>
                  <a:lnTo>
                    <a:pt x="215" y="10"/>
                  </a:lnTo>
                  <a:lnTo>
                    <a:pt x="224" y="18"/>
                  </a:lnTo>
                  <a:lnTo>
                    <a:pt x="233" y="26"/>
                  </a:lnTo>
                  <a:lnTo>
                    <a:pt x="242" y="35"/>
                  </a:lnTo>
                  <a:lnTo>
                    <a:pt x="253" y="43"/>
                  </a:lnTo>
                  <a:lnTo>
                    <a:pt x="262" y="52"/>
                  </a:lnTo>
                  <a:lnTo>
                    <a:pt x="271" y="60"/>
                  </a:lnTo>
                  <a:lnTo>
                    <a:pt x="259" y="67"/>
                  </a:lnTo>
                  <a:lnTo>
                    <a:pt x="247" y="76"/>
                  </a:lnTo>
                  <a:lnTo>
                    <a:pt x="234" y="86"/>
                  </a:lnTo>
                  <a:lnTo>
                    <a:pt x="223" y="93"/>
                  </a:lnTo>
                  <a:lnTo>
                    <a:pt x="212" y="101"/>
                  </a:lnTo>
                  <a:lnTo>
                    <a:pt x="203" y="108"/>
                  </a:lnTo>
                  <a:lnTo>
                    <a:pt x="198" y="112"/>
                  </a:lnTo>
                  <a:lnTo>
                    <a:pt x="195" y="113"/>
                  </a:lnTo>
                  <a:lnTo>
                    <a:pt x="191" y="117"/>
                  </a:lnTo>
                  <a:lnTo>
                    <a:pt x="188" y="122"/>
                  </a:lnTo>
                  <a:lnTo>
                    <a:pt x="186" y="127"/>
                  </a:lnTo>
                  <a:lnTo>
                    <a:pt x="185" y="132"/>
                  </a:lnTo>
                  <a:lnTo>
                    <a:pt x="185" y="135"/>
                  </a:lnTo>
                  <a:lnTo>
                    <a:pt x="186" y="138"/>
                  </a:lnTo>
                  <a:lnTo>
                    <a:pt x="186" y="140"/>
                  </a:lnTo>
                  <a:lnTo>
                    <a:pt x="188" y="143"/>
                  </a:lnTo>
                  <a:lnTo>
                    <a:pt x="191" y="149"/>
                  </a:lnTo>
                  <a:lnTo>
                    <a:pt x="198" y="155"/>
                  </a:lnTo>
                  <a:lnTo>
                    <a:pt x="206" y="156"/>
                  </a:lnTo>
                  <a:lnTo>
                    <a:pt x="215" y="156"/>
                  </a:lnTo>
                  <a:lnTo>
                    <a:pt x="219" y="155"/>
                  </a:lnTo>
                  <a:lnTo>
                    <a:pt x="229" y="152"/>
                  </a:lnTo>
                  <a:lnTo>
                    <a:pt x="245" y="148"/>
                  </a:lnTo>
                  <a:lnTo>
                    <a:pt x="263" y="144"/>
                  </a:lnTo>
                  <a:lnTo>
                    <a:pt x="281" y="139"/>
                  </a:lnTo>
                  <a:lnTo>
                    <a:pt x="299" y="135"/>
                  </a:lnTo>
                  <a:lnTo>
                    <a:pt x="315" y="131"/>
                  </a:lnTo>
                  <a:lnTo>
                    <a:pt x="325" y="128"/>
                  </a:lnTo>
                  <a:lnTo>
                    <a:pt x="329" y="132"/>
                  </a:lnTo>
                  <a:lnTo>
                    <a:pt x="333" y="136"/>
                  </a:lnTo>
                  <a:lnTo>
                    <a:pt x="338" y="143"/>
                  </a:lnTo>
                  <a:lnTo>
                    <a:pt x="345" y="149"/>
                  </a:lnTo>
                  <a:lnTo>
                    <a:pt x="322" y="152"/>
                  </a:lnTo>
                  <a:lnTo>
                    <a:pt x="297" y="155"/>
                  </a:lnTo>
                  <a:lnTo>
                    <a:pt x="270" y="160"/>
                  </a:lnTo>
                  <a:lnTo>
                    <a:pt x="242" y="168"/>
                  </a:lnTo>
                  <a:lnTo>
                    <a:pt x="215" y="178"/>
                  </a:lnTo>
                  <a:lnTo>
                    <a:pt x="189" y="191"/>
                  </a:lnTo>
                  <a:lnTo>
                    <a:pt x="164" y="207"/>
                  </a:lnTo>
                  <a:lnTo>
                    <a:pt x="142" y="227"/>
                  </a:lnTo>
                  <a:lnTo>
                    <a:pt x="132" y="240"/>
                  </a:lnTo>
                  <a:lnTo>
                    <a:pt x="121" y="255"/>
                  </a:lnTo>
                  <a:lnTo>
                    <a:pt x="113" y="269"/>
                  </a:lnTo>
                  <a:lnTo>
                    <a:pt x="107" y="285"/>
                  </a:lnTo>
                  <a:lnTo>
                    <a:pt x="102" y="300"/>
                  </a:lnTo>
                  <a:lnTo>
                    <a:pt x="98" y="317"/>
                  </a:lnTo>
                  <a:lnTo>
                    <a:pt x="96" y="335"/>
                  </a:lnTo>
                  <a:lnTo>
                    <a:pt x="95" y="355"/>
                  </a:lnTo>
                  <a:lnTo>
                    <a:pt x="95" y="360"/>
                  </a:lnTo>
                  <a:lnTo>
                    <a:pt x="96" y="365"/>
                  </a:lnTo>
                  <a:lnTo>
                    <a:pt x="96" y="370"/>
                  </a:lnTo>
                  <a:lnTo>
                    <a:pt x="96" y="376"/>
                  </a:lnTo>
                  <a:lnTo>
                    <a:pt x="90" y="377"/>
                  </a:lnTo>
                  <a:lnTo>
                    <a:pt x="85" y="376"/>
                  </a:lnTo>
                  <a:lnTo>
                    <a:pt x="78" y="376"/>
                  </a:lnTo>
                  <a:lnTo>
                    <a:pt x="73" y="373"/>
                  </a:lnTo>
                  <a:close/>
                </a:path>
              </a:pathLst>
            </a:custGeom>
            <a:solidFill>
              <a:srgbClr val="C0C0C0"/>
            </a:solidFill>
            <a:ln w="9525">
              <a:noFill/>
              <a:round/>
              <a:headEnd/>
              <a:tailEnd/>
            </a:ln>
          </p:spPr>
          <p:txBody>
            <a:bodyPr/>
            <a:lstStyle/>
            <a:p>
              <a:pPr rtl="0"/>
              <a:endParaRPr lang="en-US" sz="3800"/>
            </a:p>
          </p:txBody>
        </p:sp>
        <p:sp>
          <p:nvSpPr>
            <p:cNvPr id="41955" name="Freeform 995"/>
            <p:cNvSpPr>
              <a:spLocks/>
            </p:cNvSpPr>
            <p:nvPr/>
          </p:nvSpPr>
          <p:spPr bwMode="auto">
            <a:xfrm>
              <a:off x="403" y="2511"/>
              <a:ext cx="243" cy="127"/>
            </a:xfrm>
            <a:custGeom>
              <a:avLst/>
              <a:gdLst>
                <a:gd name="T0" fmla="*/ 42 w 1064"/>
                <a:gd name="T1" fmla="*/ 49 h 555"/>
                <a:gd name="T2" fmla="*/ 34 w 1064"/>
                <a:gd name="T3" fmla="*/ 49 h 555"/>
                <a:gd name="T4" fmla="*/ 25 w 1064"/>
                <a:gd name="T5" fmla="*/ 49 h 555"/>
                <a:gd name="T6" fmla="*/ 20 w 1064"/>
                <a:gd name="T7" fmla="*/ 49 h 555"/>
                <a:gd name="T8" fmla="*/ 18 w 1064"/>
                <a:gd name="T9" fmla="*/ 49 h 555"/>
                <a:gd name="T10" fmla="*/ 18 w 1064"/>
                <a:gd name="T11" fmla="*/ 49 h 555"/>
                <a:gd name="T12" fmla="*/ 16 w 1064"/>
                <a:gd name="T13" fmla="*/ 49 h 555"/>
                <a:gd name="T14" fmla="*/ 12 w 1064"/>
                <a:gd name="T15" fmla="*/ 50 h 555"/>
                <a:gd name="T16" fmla="*/ 8 w 1064"/>
                <a:gd name="T17" fmla="*/ 52 h 555"/>
                <a:gd name="T18" fmla="*/ 5 w 1064"/>
                <a:gd name="T19" fmla="*/ 54 h 555"/>
                <a:gd name="T20" fmla="*/ 2 w 1064"/>
                <a:gd name="T21" fmla="*/ 58 h 555"/>
                <a:gd name="T22" fmla="*/ 0 w 1064"/>
                <a:gd name="T23" fmla="*/ 65 h 555"/>
                <a:gd name="T24" fmla="*/ 1 w 1064"/>
                <a:gd name="T25" fmla="*/ 71 h 555"/>
                <a:gd name="T26" fmla="*/ 5 w 1064"/>
                <a:gd name="T27" fmla="*/ 78 h 555"/>
                <a:gd name="T28" fmla="*/ 11 w 1064"/>
                <a:gd name="T29" fmla="*/ 83 h 555"/>
                <a:gd name="T30" fmla="*/ 19 w 1064"/>
                <a:gd name="T31" fmla="*/ 85 h 555"/>
                <a:gd name="T32" fmla="*/ 24 w 1064"/>
                <a:gd name="T33" fmla="*/ 86 h 555"/>
                <a:gd name="T34" fmla="*/ 30 w 1064"/>
                <a:gd name="T35" fmla="*/ 86 h 555"/>
                <a:gd name="T36" fmla="*/ 39 w 1064"/>
                <a:gd name="T37" fmla="*/ 86 h 555"/>
                <a:gd name="T38" fmla="*/ 47 w 1064"/>
                <a:gd name="T39" fmla="*/ 86 h 555"/>
                <a:gd name="T40" fmla="*/ 57 w 1064"/>
                <a:gd name="T41" fmla="*/ 91 h 555"/>
                <a:gd name="T42" fmla="*/ 70 w 1064"/>
                <a:gd name="T43" fmla="*/ 100 h 555"/>
                <a:gd name="T44" fmla="*/ 84 w 1064"/>
                <a:gd name="T45" fmla="*/ 108 h 555"/>
                <a:gd name="T46" fmla="*/ 98 w 1064"/>
                <a:gd name="T47" fmla="*/ 115 h 555"/>
                <a:gd name="T48" fmla="*/ 112 w 1064"/>
                <a:gd name="T49" fmla="*/ 120 h 555"/>
                <a:gd name="T50" fmla="*/ 126 w 1064"/>
                <a:gd name="T51" fmla="*/ 124 h 555"/>
                <a:gd name="T52" fmla="*/ 141 w 1064"/>
                <a:gd name="T53" fmla="*/ 126 h 555"/>
                <a:gd name="T54" fmla="*/ 157 w 1064"/>
                <a:gd name="T55" fmla="*/ 127 h 555"/>
                <a:gd name="T56" fmla="*/ 170 w 1064"/>
                <a:gd name="T57" fmla="*/ 127 h 555"/>
                <a:gd name="T58" fmla="*/ 180 w 1064"/>
                <a:gd name="T59" fmla="*/ 126 h 555"/>
                <a:gd name="T60" fmla="*/ 190 w 1064"/>
                <a:gd name="T61" fmla="*/ 124 h 555"/>
                <a:gd name="T62" fmla="*/ 200 w 1064"/>
                <a:gd name="T63" fmla="*/ 121 h 555"/>
                <a:gd name="T64" fmla="*/ 209 w 1064"/>
                <a:gd name="T65" fmla="*/ 118 h 555"/>
                <a:gd name="T66" fmla="*/ 217 w 1064"/>
                <a:gd name="T67" fmla="*/ 113 h 555"/>
                <a:gd name="T68" fmla="*/ 224 w 1064"/>
                <a:gd name="T69" fmla="*/ 109 h 555"/>
                <a:gd name="T70" fmla="*/ 230 w 1064"/>
                <a:gd name="T71" fmla="*/ 103 h 555"/>
                <a:gd name="T72" fmla="*/ 236 w 1064"/>
                <a:gd name="T73" fmla="*/ 96 h 555"/>
                <a:gd name="T74" fmla="*/ 240 w 1064"/>
                <a:gd name="T75" fmla="*/ 89 h 555"/>
                <a:gd name="T76" fmla="*/ 243 w 1064"/>
                <a:gd name="T77" fmla="*/ 80 h 555"/>
                <a:gd name="T78" fmla="*/ 243 w 1064"/>
                <a:gd name="T79" fmla="*/ 71 h 555"/>
                <a:gd name="T80" fmla="*/ 241 w 1064"/>
                <a:gd name="T81" fmla="*/ 60 h 555"/>
                <a:gd name="T82" fmla="*/ 236 w 1064"/>
                <a:gd name="T83" fmla="*/ 47 h 555"/>
                <a:gd name="T84" fmla="*/ 227 w 1064"/>
                <a:gd name="T85" fmla="*/ 36 h 555"/>
                <a:gd name="T86" fmla="*/ 216 w 1064"/>
                <a:gd name="T87" fmla="*/ 25 h 555"/>
                <a:gd name="T88" fmla="*/ 202 w 1064"/>
                <a:gd name="T89" fmla="*/ 16 h 555"/>
                <a:gd name="T90" fmla="*/ 186 w 1064"/>
                <a:gd name="T91" fmla="*/ 9 h 555"/>
                <a:gd name="T92" fmla="*/ 168 w 1064"/>
                <a:gd name="T93" fmla="*/ 4 h 555"/>
                <a:gd name="T94" fmla="*/ 149 w 1064"/>
                <a:gd name="T95" fmla="*/ 1 h 555"/>
                <a:gd name="T96" fmla="*/ 131 w 1064"/>
                <a:gd name="T97" fmla="*/ 0 h 555"/>
                <a:gd name="T98" fmla="*/ 114 w 1064"/>
                <a:gd name="T99" fmla="*/ 2 h 555"/>
                <a:gd name="T100" fmla="*/ 98 w 1064"/>
                <a:gd name="T101" fmla="*/ 5 h 555"/>
                <a:gd name="T102" fmla="*/ 84 w 1064"/>
                <a:gd name="T103" fmla="*/ 10 h 555"/>
                <a:gd name="T104" fmla="*/ 71 w 1064"/>
                <a:gd name="T105" fmla="*/ 16 h 555"/>
                <a:gd name="T106" fmla="*/ 61 w 1064"/>
                <a:gd name="T107" fmla="*/ 24 h 555"/>
                <a:gd name="T108" fmla="*/ 53 w 1064"/>
                <a:gd name="T109" fmla="*/ 33 h 555"/>
                <a:gd name="T110" fmla="*/ 47 w 1064"/>
                <a:gd name="T111" fmla="*/ 43 h 5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64"/>
                <a:gd name="T169" fmla="*/ 0 h 555"/>
                <a:gd name="T170" fmla="*/ 1064 w 1064"/>
                <a:gd name="T171" fmla="*/ 555 h 55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64" h="555">
                  <a:moveTo>
                    <a:pt x="195" y="213"/>
                  </a:moveTo>
                  <a:lnTo>
                    <a:pt x="183" y="213"/>
                  </a:lnTo>
                  <a:lnTo>
                    <a:pt x="166" y="213"/>
                  </a:lnTo>
                  <a:lnTo>
                    <a:pt x="148" y="213"/>
                  </a:lnTo>
                  <a:lnTo>
                    <a:pt x="129" y="212"/>
                  </a:lnTo>
                  <a:lnTo>
                    <a:pt x="110" y="212"/>
                  </a:lnTo>
                  <a:lnTo>
                    <a:pt x="96" y="212"/>
                  </a:lnTo>
                  <a:lnTo>
                    <a:pt x="86" y="212"/>
                  </a:lnTo>
                  <a:lnTo>
                    <a:pt x="82" y="212"/>
                  </a:lnTo>
                  <a:lnTo>
                    <a:pt x="80" y="212"/>
                  </a:lnTo>
                  <a:lnTo>
                    <a:pt x="80" y="213"/>
                  </a:lnTo>
                  <a:lnTo>
                    <a:pt x="71" y="215"/>
                  </a:lnTo>
                  <a:lnTo>
                    <a:pt x="61" y="216"/>
                  </a:lnTo>
                  <a:lnTo>
                    <a:pt x="53" y="219"/>
                  </a:lnTo>
                  <a:lnTo>
                    <a:pt x="44" y="222"/>
                  </a:lnTo>
                  <a:lnTo>
                    <a:pt x="36" y="226"/>
                  </a:lnTo>
                  <a:lnTo>
                    <a:pt x="28" y="232"/>
                  </a:lnTo>
                  <a:lnTo>
                    <a:pt x="22" y="237"/>
                  </a:lnTo>
                  <a:lnTo>
                    <a:pt x="15" y="243"/>
                  </a:lnTo>
                  <a:lnTo>
                    <a:pt x="8" y="255"/>
                  </a:lnTo>
                  <a:lnTo>
                    <a:pt x="2" y="268"/>
                  </a:lnTo>
                  <a:lnTo>
                    <a:pt x="0" y="282"/>
                  </a:lnTo>
                  <a:lnTo>
                    <a:pt x="0" y="297"/>
                  </a:lnTo>
                  <a:lnTo>
                    <a:pt x="4" y="312"/>
                  </a:lnTo>
                  <a:lnTo>
                    <a:pt x="10" y="328"/>
                  </a:lnTo>
                  <a:lnTo>
                    <a:pt x="21" y="341"/>
                  </a:lnTo>
                  <a:lnTo>
                    <a:pt x="32" y="352"/>
                  </a:lnTo>
                  <a:lnTo>
                    <a:pt x="48" y="362"/>
                  </a:lnTo>
                  <a:lnTo>
                    <a:pt x="64" y="368"/>
                  </a:lnTo>
                  <a:lnTo>
                    <a:pt x="82" y="373"/>
                  </a:lnTo>
                  <a:lnTo>
                    <a:pt x="100" y="375"/>
                  </a:lnTo>
                  <a:lnTo>
                    <a:pt x="104" y="375"/>
                  </a:lnTo>
                  <a:lnTo>
                    <a:pt x="114" y="375"/>
                  </a:lnTo>
                  <a:lnTo>
                    <a:pt x="131" y="375"/>
                  </a:lnTo>
                  <a:lnTo>
                    <a:pt x="149" y="375"/>
                  </a:lnTo>
                  <a:lnTo>
                    <a:pt x="170" y="375"/>
                  </a:lnTo>
                  <a:lnTo>
                    <a:pt x="190" y="375"/>
                  </a:lnTo>
                  <a:lnTo>
                    <a:pt x="207" y="375"/>
                  </a:lnTo>
                  <a:lnTo>
                    <a:pt x="220" y="375"/>
                  </a:lnTo>
                  <a:lnTo>
                    <a:pt x="248" y="398"/>
                  </a:lnTo>
                  <a:lnTo>
                    <a:pt x="277" y="419"/>
                  </a:lnTo>
                  <a:lnTo>
                    <a:pt x="307" y="438"/>
                  </a:lnTo>
                  <a:lnTo>
                    <a:pt x="337" y="457"/>
                  </a:lnTo>
                  <a:lnTo>
                    <a:pt x="367" y="473"/>
                  </a:lnTo>
                  <a:lnTo>
                    <a:pt x="397" y="489"/>
                  </a:lnTo>
                  <a:lnTo>
                    <a:pt x="427" y="502"/>
                  </a:lnTo>
                  <a:lnTo>
                    <a:pt x="458" y="514"/>
                  </a:lnTo>
                  <a:lnTo>
                    <a:pt x="489" y="524"/>
                  </a:lnTo>
                  <a:lnTo>
                    <a:pt x="520" y="533"/>
                  </a:lnTo>
                  <a:lnTo>
                    <a:pt x="553" y="541"/>
                  </a:lnTo>
                  <a:lnTo>
                    <a:pt x="585" y="548"/>
                  </a:lnTo>
                  <a:lnTo>
                    <a:pt x="618" y="551"/>
                  </a:lnTo>
                  <a:lnTo>
                    <a:pt x="652" y="554"/>
                  </a:lnTo>
                  <a:lnTo>
                    <a:pt x="686" y="555"/>
                  </a:lnTo>
                  <a:lnTo>
                    <a:pt x="719" y="555"/>
                  </a:lnTo>
                  <a:lnTo>
                    <a:pt x="743" y="554"/>
                  </a:lnTo>
                  <a:lnTo>
                    <a:pt x="766" y="553"/>
                  </a:lnTo>
                  <a:lnTo>
                    <a:pt x="790" y="550"/>
                  </a:lnTo>
                  <a:lnTo>
                    <a:pt x="812" y="546"/>
                  </a:lnTo>
                  <a:lnTo>
                    <a:pt x="834" y="541"/>
                  </a:lnTo>
                  <a:lnTo>
                    <a:pt x="855" y="536"/>
                  </a:lnTo>
                  <a:lnTo>
                    <a:pt x="874" y="529"/>
                  </a:lnTo>
                  <a:lnTo>
                    <a:pt x="895" y="522"/>
                  </a:lnTo>
                  <a:lnTo>
                    <a:pt x="913" y="514"/>
                  </a:lnTo>
                  <a:lnTo>
                    <a:pt x="932" y="506"/>
                  </a:lnTo>
                  <a:lnTo>
                    <a:pt x="948" y="496"/>
                  </a:lnTo>
                  <a:lnTo>
                    <a:pt x="964" y="486"/>
                  </a:lnTo>
                  <a:lnTo>
                    <a:pt x="980" y="475"/>
                  </a:lnTo>
                  <a:lnTo>
                    <a:pt x="994" y="463"/>
                  </a:lnTo>
                  <a:lnTo>
                    <a:pt x="1007" y="451"/>
                  </a:lnTo>
                  <a:lnTo>
                    <a:pt x="1019" y="438"/>
                  </a:lnTo>
                  <a:lnTo>
                    <a:pt x="1032" y="421"/>
                  </a:lnTo>
                  <a:lnTo>
                    <a:pt x="1042" y="405"/>
                  </a:lnTo>
                  <a:lnTo>
                    <a:pt x="1050" y="388"/>
                  </a:lnTo>
                  <a:lnTo>
                    <a:pt x="1056" y="368"/>
                  </a:lnTo>
                  <a:lnTo>
                    <a:pt x="1062" y="350"/>
                  </a:lnTo>
                  <a:lnTo>
                    <a:pt x="1064" y="330"/>
                  </a:lnTo>
                  <a:lnTo>
                    <a:pt x="1064" y="311"/>
                  </a:lnTo>
                  <a:lnTo>
                    <a:pt x="1063" y="291"/>
                  </a:lnTo>
                  <a:lnTo>
                    <a:pt x="1056" y="263"/>
                  </a:lnTo>
                  <a:lnTo>
                    <a:pt x="1047" y="234"/>
                  </a:lnTo>
                  <a:lnTo>
                    <a:pt x="1033" y="207"/>
                  </a:lnTo>
                  <a:lnTo>
                    <a:pt x="1016" y="181"/>
                  </a:lnTo>
                  <a:lnTo>
                    <a:pt x="995" y="156"/>
                  </a:lnTo>
                  <a:lnTo>
                    <a:pt x="972" y="133"/>
                  </a:lnTo>
                  <a:lnTo>
                    <a:pt x="946" y="111"/>
                  </a:lnTo>
                  <a:lnTo>
                    <a:pt x="916" y="90"/>
                  </a:lnTo>
                  <a:lnTo>
                    <a:pt x="885" y="72"/>
                  </a:lnTo>
                  <a:lnTo>
                    <a:pt x="851" y="55"/>
                  </a:lnTo>
                  <a:lnTo>
                    <a:pt x="814" y="39"/>
                  </a:lnTo>
                  <a:lnTo>
                    <a:pt x="777" y="27"/>
                  </a:lnTo>
                  <a:lnTo>
                    <a:pt x="736" y="17"/>
                  </a:lnTo>
                  <a:lnTo>
                    <a:pt x="696" y="8"/>
                  </a:lnTo>
                  <a:lnTo>
                    <a:pt x="653" y="3"/>
                  </a:lnTo>
                  <a:lnTo>
                    <a:pt x="610" y="0"/>
                  </a:lnTo>
                  <a:lnTo>
                    <a:pt x="572" y="0"/>
                  </a:lnTo>
                  <a:lnTo>
                    <a:pt x="535" y="3"/>
                  </a:lnTo>
                  <a:lnTo>
                    <a:pt x="498" y="7"/>
                  </a:lnTo>
                  <a:lnTo>
                    <a:pt x="463" y="12"/>
                  </a:lnTo>
                  <a:lnTo>
                    <a:pt x="430" y="21"/>
                  </a:lnTo>
                  <a:lnTo>
                    <a:pt x="398" y="30"/>
                  </a:lnTo>
                  <a:lnTo>
                    <a:pt x="368" y="42"/>
                  </a:lnTo>
                  <a:lnTo>
                    <a:pt x="341" y="56"/>
                  </a:lnTo>
                  <a:lnTo>
                    <a:pt x="313" y="70"/>
                  </a:lnTo>
                  <a:lnTo>
                    <a:pt x="290" y="87"/>
                  </a:lnTo>
                  <a:lnTo>
                    <a:pt x="268" y="105"/>
                  </a:lnTo>
                  <a:lnTo>
                    <a:pt x="248" y="124"/>
                  </a:lnTo>
                  <a:lnTo>
                    <a:pt x="230" y="144"/>
                  </a:lnTo>
                  <a:lnTo>
                    <a:pt x="216" y="166"/>
                  </a:lnTo>
                  <a:lnTo>
                    <a:pt x="204" y="190"/>
                  </a:lnTo>
                  <a:lnTo>
                    <a:pt x="195" y="213"/>
                  </a:lnTo>
                  <a:close/>
                </a:path>
              </a:pathLst>
            </a:custGeom>
            <a:solidFill>
              <a:srgbClr val="000000"/>
            </a:solidFill>
            <a:ln w="9525">
              <a:noFill/>
              <a:round/>
              <a:headEnd/>
              <a:tailEnd/>
            </a:ln>
          </p:spPr>
          <p:txBody>
            <a:bodyPr/>
            <a:lstStyle/>
            <a:p>
              <a:pPr rtl="0"/>
              <a:endParaRPr lang="en-US" sz="3800"/>
            </a:p>
          </p:txBody>
        </p:sp>
        <p:sp>
          <p:nvSpPr>
            <p:cNvPr id="41956" name="Freeform 996"/>
            <p:cNvSpPr>
              <a:spLocks/>
            </p:cNvSpPr>
            <p:nvPr/>
          </p:nvSpPr>
          <p:spPr bwMode="auto">
            <a:xfrm>
              <a:off x="414" y="2523"/>
              <a:ext cx="221" cy="105"/>
            </a:xfrm>
            <a:custGeom>
              <a:avLst/>
              <a:gdLst>
                <a:gd name="T0" fmla="*/ 44 w 969"/>
                <a:gd name="T1" fmla="*/ 39 h 461"/>
                <a:gd name="T2" fmla="*/ 49 w 969"/>
                <a:gd name="T3" fmla="*/ 30 h 461"/>
                <a:gd name="T4" fmla="*/ 56 w 969"/>
                <a:gd name="T5" fmla="*/ 22 h 461"/>
                <a:gd name="T6" fmla="*/ 65 w 969"/>
                <a:gd name="T7" fmla="*/ 15 h 461"/>
                <a:gd name="T8" fmla="*/ 77 w 969"/>
                <a:gd name="T9" fmla="*/ 9 h 461"/>
                <a:gd name="T10" fmla="*/ 90 w 969"/>
                <a:gd name="T11" fmla="*/ 4 h 461"/>
                <a:gd name="T12" fmla="*/ 104 w 969"/>
                <a:gd name="T13" fmla="*/ 1 h 461"/>
                <a:gd name="T14" fmla="*/ 120 w 969"/>
                <a:gd name="T15" fmla="*/ 0 h 461"/>
                <a:gd name="T16" fmla="*/ 137 w 969"/>
                <a:gd name="T17" fmla="*/ 1 h 461"/>
                <a:gd name="T18" fmla="*/ 153 w 969"/>
                <a:gd name="T19" fmla="*/ 3 h 461"/>
                <a:gd name="T20" fmla="*/ 169 w 969"/>
                <a:gd name="T21" fmla="*/ 8 h 461"/>
                <a:gd name="T22" fmla="*/ 184 w 969"/>
                <a:gd name="T23" fmla="*/ 14 h 461"/>
                <a:gd name="T24" fmla="*/ 196 w 969"/>
                <a:gd name="T25" fmla="*/ 22 h 461"/>
                <a:gd name="T26" fmla="*/ 207 w 969"/>
                <a:gd name="T27" fmla="*/ 31 h 461"/>
                <a:gd name="T28" fmla="*/ 215 w 969"/>
                <a:gd name="T29" fmla="*/ 41 h 461"/>
                <a:gd name="T30" fmla="*/ 220 w 969"/>
                <a:gd name="T31" fmla="*/ 51 h 461"/>
                <a:gd name="T32" fmla="*/ 221 w 969"/>
                <a:gd name="T33" fmla="*/ 60 h 461"/>
                <a:gd name="T34" fmla="*/ 221 w 969"/>
                <a:gd name="T35" fmla="*/ 67 h 461"/>
                <a:gd name="T36" fmla="*/ 219 w 969"/>
                <a:gd name="T37" fmla="*/ 73 h 461"/>
                <a:gd name="T38" fmla="*/ 215 w 969"/>
                <a:gd name="T39" fmla="*/ 79 h 461"/>
                <a:gd name="T40" fmla="*/ 211 w 969"/>
                <a:gd name="T41" fmla="*/ 84 h 461"/>
                <a:gd name="T42" fmla="*/ 205 w 969"/>
                <a:gd name="T43" fmla="*/ 89 h 461"/>
                <a:gd name="T44" fmla="*/ 199 w 969"/>
                <a:gd name="T45" fmla="*/ 93 h 461"/>
                <a:gd name="T46" fmla="*/ 192 w 969"/>
                <a:gd name="T47" fmla="*/ 97 h 461"/>
                <a:gd name="T48" fmla="*/ 184 w 969"/>
                <a:gd name="T49" fmla="*/ 100 h 461"/>
                <a:gd name="T50" fmla="*/ 176 w 969"/>
                <a:gd name="T51" fmla="*/ 102 h 461"/>
                <a:gd name="T52" fmla="*/ 167 w 969"/>
                <a:gd name="T53" fmla="*/ 104 h 461"/>
                <a:gd name="T54" fmla="*/ 158 w 969"/>
                <a:gd name="T55" fmla="*/ 105 h 461"/>
                <a:gd name="T56" fmla="*/ 146 w 969"/>
                <a:gd name="T57" fmla="*/ 105 h 461"/>
                <a:gd name="T58" fmla="*/ 131 w 969"/>
                <a:gd name="T59" fmla="*/ 104 h 461"/>
                <a:gd name="T60" fmla="*/ 117 w 969"/>
                <a:gd name="T61" fmla="*/ 102 h 461"/>
                <a:gd name="T62" fmla="*/ 103 w 969"/>
                <a:gd name="T63" fmla="*/ 98 h 461"/>
                <a:gd name="T64" fmla="*/ 89 w 969"/>
                <a:gd name="T65" fmla="*/ 93 h 461"/>
                <a:gd name="T66" fmla="*/ 76 w 969"/>
                <a:gd name="T67" fmla="*/ 87 h 461"/>
                <a:gd name="T68" fmla="*/ 63 w 969"/>
                <a:gd name="T69" fmla="*/ 79 h 461"/>
                <a:gd name="T70" fmla="*/ 51 w 969"/>
                <a:gd name="T71" fmla="*/ 70 h 461"/>
                <a:gd name="T72" fmla="*/ 44 w 969"/>
                <a:gd name="T73" fmla="*/ 64 h 461"/>
                <a:gd name="T74" fmla="*/ 42 w 969"/>
                <a:gd name="T75" fmla="*/ 63 h 461"/>
                <a:gd name="T76" fmla="*/ 12 w 969"/>
                <a:gd name="T77" fmla="*/ 63 h 461"/>
                <a:gd name="T78" fmla="*/ 7 w 969"/>
                <a:gd name="T79" fmla="*/ 63 h 461"/>
                <a:gd name="T80" fmla="*/ 4 w 969"/>
                <a:gd name="T81" fmla="*/ 61 h 461"/>
                <a:gd name="T82" fmla="*/ 1 w 969"/>
                <a:gd name="T83" fmla="*/ 58 h 461"/>
                <a:gd name="T84" fmla="*/ 0 w 969"/>
                <a:gd name="T85" fmla="*/ 55 h 461"/>
                <a:gd name="T86" fmla="*/ 0 w 969"/>
                <a:gd name="T87" fmla="*/ 53 h 461"/>
                <a:gd name="T88" fmla="*/ 1 w 969"/>
                <a:gd name="T89" fmla="*/ 51 h 461"/>
                <a:gd name="T90" fmla="*/ 4 w 969"/>
                <a:gd name="T91" fmla="*/ 49 h 461"/>
                <a:gd name="T92" fmla="*/ 8 w 969"/>
                <a:gd name="T93" fmla="*/ 48 h 461"/>
                <a:gd name="T94" fmla="*/ 8 w 969"/>
                <a:gd name="T95" fmla="*/ 48 h 461"/>
                <a:gd name="T96" fmla="*/ 7 w 969"/>
                <a:gd name="T97" fmla="*/ 48 h 461"/>
                <a:gd name="T98" fmla="*/ 39 w 969"/>
                <a:gd name="T99" fmla="*/ 48 h 461"/>
                <a:gd name="T100" fmla="*/ 42 w 969"/>
                <a:gd name="T101" fmla="*/ 46 h 46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69"/>
                <a:gd name="T154" fmla="*/ 0 h 461"/>
                <a:gd name="T155" fmla="*/ 969 w 969"/>
                <a:gd name="T156" fmla="*/ 461 h 46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69" h="461">
                  <a:moveTo>
                    <a:pt x="189" y="194"/>
                  </a:moveTo>
                  <a:lnTo>
                    <a:pt x="194" y="173"/>
                  </a:lnTo>
                  <a:lnTo>
                    <a:pt x="203" y="152"/>
                  </a:lnTo>
                  <a:lnTo>
                    <a:pt x="215" y="133"/>
                  </a:lnTo>
                  <a:lnTo>
                    <a:pt x="229" y="113"/>
                  </a:lnTo>
                  <a:lnTo>
                    <a:pt x="246" y="96"/>
                  </a:lnTo>
                  <a:lnTo>
                    <a:pt x="265" y="79"/>
                  </a:lnTo>
                  <a:lnTo>
                    <a:pt x="287" y="65"/>
                  </a:lnTo>
                  <a:lnTo>
                    <a:pt x="312" y="51"/>
                  </a:lnTo>
                  <a:lnTo>
                    <a:pt x="338" y="39"/>
                  </a:lnTo>
                  <a:lnTo>
                    <a:pt x="366" y="27"/>
                  </a:lnTo>
                  <a:lnTo>
                    <a:pt x="394" y="18"/>
                  </a:lnTo>
                  <a:lnTo>
                    <a:pt x="425" y="12"/>
                  </a:lnTo>
                  <a:lnTo>
                    <a:pt x="458" y="5"/>
                  </a:lnTo>
                  <a:lnTo>
                    <a:pt x="490" y="1"/>
                  </a:lnTo>
                  <a:lnTo>
                    <a:pt x="526" y="0"/>
                  </a:lnTo>
                  <a:lnTo>
                    <a:pt x="561" y="0"/>
                  </a:lnTo>
                  <a:lnTo>
                    <a:pt x="599" y="3"/>
                  </a:lnTo>
                  <a:lnTo>
                    <a:pt x="636" y="8"/>
                  </a:lnTo>
                  <a:lnTo>
                    <a:pt x="673" y="14"/>
                  </a:lnTo>
                  <a:lnTo>
                    <a:pt x="709" y="24"/>
                  </a:lnTo>
                  <a:lnTo>
                    <a:pt x="743" y="34"/>
                  </a:lnTo>
                  <a:lnTo>
                    <a:pt x="775" y="47"/>
                  </a:lnTo>
                  <a:lnTo>
                    <a:pt x="805" y="61"/>
                  </a:lnTo>
                  <a:lnTo>
                    <a:pt x="835" y="78"/>
                  </a:lnTo>
                  <a:lnTo>
                    <a:pt x="861" y="95"/>
                  </a:lnTo>
                  <a:lnTo>
                    <a:pt x="885" y="115"/>
                  </a:lnTo>
                  <a:lnTo>
                    <a:pt x="907" y="134"/>
                  </a:lnTo>
                  <a:lnTo>
                    <a:pt x="925" y="156"/>
                  </a:lnTo>
                  <a:lnTo>
                    <a:pt x="941" y="178"/>
                  </a:lnTo>
                  <a:lnTo>
                    <a:pt x="954" y="200"/>
                  </a:lnTo>
                  <a:lnTo>
                    <a:pt x="963" y="224"/>
                  </a:lnTo>
                  <a:lnTo>
                    <a:pt x="968" y="249"/>
                  </a:lnTo>
                  <a:lnTo>
                    <a:pt x="969" y="264"/>
                  </a:lnTo>
                  <a:lnTo>
                    <a:pt x="969" y="278"/>
                  </a:lnTo>
                  <a:lnTo>
                    <a:pt x="967" y="293"/>
                  </a:lnTo>
                  <a:lnTo>
                    <a:pt x="963" y="307"/>
                  </a:lnTo>
                  <a:lnTo>
                    <a:pt x="959" y="321"/>
                  </a:lnTo>
                  <a:lnTo>
                    <a:pt x="951" y="334"/>
                  </a:lnTo>
                  <a:lnTo>
                    <a:pt x="943" y="346"/>
                  </a:lnTo>
                  <a:lnTo>
                    <a:pt x="934" y="359"/>
                  </a:lnTo>
                  <a:lnTo>
                    <a:pt x="924" y="370"/>
                  </a:lnTo>
                  <a:lnTo>
                    <a:pt x="913" y="380"/>
                  </a:lnTo>
                  <a:lnTo>
                    <a:pt x="900" y="390"/>
                  </a:lnTo>
                  <a:lnTo>
                    <a:pt x="887" y="399"/>
                  </a:lnTo>
                  <a:lnTo>
                    <a:pt x="873" y="409"/>
                  </a:lnTo>
                  <a:lnTo>
                    <a:pt x="859" y="416"/>
                  </a:lnTo>
                  <a:lnTo>
                    <a:pt x="842" y="424"/>
                  </a:lnTo>
                  <a:lnTo>
                    <a:pt x="826" y="431"/>
                  </a:lnTo>
                  <a:lnTo>
                    <a:pt x="808" y="437"/>
                  </a:lnTo>
                  <a:lnTo>
                    <a:pt x="790" y="442"/>
                  </a:lnTo>
                  <a:lnTo>
                    <a:pt x="772" y="448"/>
                  </a:lnTo>
                  <a:lnTo>
                    <a:pt x="752" y="451"/>
                  </a:lnTo>
                  <a:lnTo>
                    <a:pt x="733" y="455"/>
                  </a:lnTo>
                  <a:lnTo>
                    <a:pt x="712" y="458"/>
                  </a:lnTo>
                  <a:lnTo>
                    <a:pt x="691" y="459"/>
                  </a:lnTo>
                  <a:lnTo>
                    <a:pt x="670" y="461"/>
                  </a:lnTo>
                  <a:lnTo>
                    <a:pt x="638" y="461"/>
                  </a:lnTo>
                  <a:lnTo>
                    <a:pt x="605" y="459"/>
                  </a:lnTo>
                  <a:lnTo>
                    <a:pt x="574" y="457"/>
                  </a:lnTo>
                  <a:lnTo>
                    <a:pt x="543" y="451"/>
                  </a:lnTo>
                  <a:lnTo>
                    <a:pt x="511" y="446"/>
                  </a:lnTo>
                  <a:lnTo>
                    <a:pt x="481" y="438"/>
                  </a:lnTo>
                  <a:lnTo>
                    <a:pt x="451" y="431"/>
                  </a:lnTo>
                  <a:lnTo>
                    <a:pt x="422" y="420"/>
                  </a:lnTo>
                  <a:lnTo>
                    <a:pt x="392" y="409"/>
                  </a:lnTo>
                  <a:lnTo>
                    <a:pt x="363" y="396"/>
                  </a:lnTo>
                  <a:lnTo>
                    <a:pt x="334" y="380"/>
                  </a:lnTo>
                  <a:lnTo>
                    <a:pt x="306" y="364"/>
                  </a:lnTo>
                  <a:lnTo>
                    <a:pt x="277" y="346"/>
                  </a:lnTo>
                  <a:lnTo>
                    <a:pt x="250" y="327"/>
                  </a:lnTo>
                  <a:lnTo>
                    <a:pt x="222" y="306"/>
                  </a:lnTo>
                  <a:lnTo>
                    <a:pt x="195" y="284"/>
                  </a:lnTo>
                  <a:lnTo>
                    <a:pt x="191" y="281"/>
                  </a:lnTo>
                  <a:lnTo>
                    <a:pt x="187" y="280"/>
                  </a:lnTo>
                  <a:lnTo>
                    <a:pt x="183" y="278"/>
                  </a:lnTo>
                  <a:lnTo>
                    <a:pt x="179" y="278"/>
                  </a:lnTo>
                  <a:lnTo>
                    <a:pt x="52" y="278"/>
                  </a:lnTo>
                  <a:lnTo>
                    <a:pt x="43" y="277"/>
                  </a:lnTo>
                  <a:lnTo>
                    <a:pt x="32" y="276"/>
                  </a:lnTo>
                  <a:lnTo>
                    <a:pt x="25" y="272"/>
                  </a:lnTo>
                  <a:lnTo>
                    <a:pt x="17" y="268"/>
                  </a:lnTo>
                  <a:lnTo>
                    <a:pt x="10" y="263"/>
                  </a:lnTo>
                  <a:lnTo>
                    <a:pt x="5" y="256"/>
                  </a:lnTo>
                  <a:lnTo>
                    <a:pt x="1" y="250"/>
                  </a:lnTo>
                  <a:lnTo>
                    <a:pt x="0" y="243"/>
                  </a:lnTo>
                  <a:lnTo>
                    <a:pt x="0" y="238"/>
                  </a:lnTo>
                  <a:lnTo>
                    <a:pt x="0" y="234"/>
                  </a:lnTo>
                  <a:lnTo>
                    <a:pt x="2" y="230"/>
                  </a:lnTo>
                  <a:lnTo>
                    <a:pt x="5" y="226"/>
                  </a:lnTo>
                  <a:lnTo>
                    <a:pt x="10" y="221"/>
                  </a:lnTo>
                  <a:lnTo>
                    <a:pt x="17" y="217"/>
                  </a:lnTo>
                  <a:lnTo>
                    <a:pt x="26" y="213"/>
                  </a:lnTo>
                  <a:lnTo>
                    <a:pt x="35" y="212"/>
                  </a:lnTo>
                  <a:lnTo>
                    <a:pt x="34" y="212"/>
                  </a:lnTo>
                  <a:lnTo>
                    <a:pt x="32" y="212"/>
                  </a:lnTo>
                  <a:lnTo>
                    <a:pt x="164" y="213"/>
                  </a:lnTo>
                  <a:lnTo>
                    <a:pt x="172" y="212"/>
                  </a:lnTo>
                  <a:lnTo>
                    <a:pt x="179" y="207"/>
                  </a:lnTo>
                  <a:lnTo>
                    <a:pt x="185" y="202"/>
                  </a:lnTo>
                  <a:lnTo>
                    <a:pt x="189" y="194"/>
                  </a:lnTo>
                  <a:close/>
                </a:path>
              </a:pathLst>
            </a:custGeom>
            <a:solidFill>
              <a:srgbClr val="C0C0C0"/>
            </a:solidFill>
            <a:ln w="9525">
              <a:noFill/>
              <a:round/>
              <a:headEnd/>
              <a:tailEnd/>
            </a:ln>
          </p:spPr>
          <p:txBody>
            <a:bodyPr/>
            <a:lstStyle/>
            <a:p>
              <a:pPr rtl="0"/>
              <a:endParaRPr lang="en-US" sz="3800"/>
            </a:p>
          </p:txBody>
        </p:sp>
        <p:sp>
          <p:nvSpPr>
            <p:cNvPr id="41957" name="Freeform 997"/>
            <p:cNvSpPr>
              <a:spLocks/>
            </p:cNvSpPr>
            <p:nvPr/>
          </p:nvSpPr>
          <p:spPr bwMode="auto">
            <a:xfrm>
              <a:off x="429" y="2498"/>
              <a:ext cx="247" cy="97"/>
            </a:xfrm>
            <a:custGeom>
              <a:avLst/>
              <a:gdLst>
                <a:gd name="T0" fmla="*/ 0 w 1077"/>
                <a:gd name="T1" fmla="*/ 67 h 421"/>
                <a:gd name="T2" fmla="*/ 0 w 1077"/>
                <a:gd name="T3" fmla="*/ 68 h 421"/>
                <a:gd name="T4" fmla="*/ 0 w 1077"/>
                <a:gd name="T5" fmla="*/ 70 h 421"/>
                <a:gd name="T6" fmla="*/ 2 w 1077"/>
                <a:gd name="T7" fmla="*/ 73 h 421"/>
                <a:gd name="T8" fmla="*/ 25 w 1077"/>
                <a:gd name="T9" fmla="*/ 81 h 421"/>
                <a:gd name="T10" fmla="*/ 26 w 1077"/>
                <a:gd name="T11" fmla="*/ 81 h 421"/>
                <a:gd name="T12" fmla="*/ 26 w 1077"/>
                <a:gd name="T13" fmla="*/ 81 h 421"/>
                <a:gd name="T14" fmla="*/ 29 w 1077"/>
                <a:gd name="T15" fmla="*/ 81 h 421"/>
                <a:gd name="T16" fmla="*/ 34 w 1077"/>
                <a:gd name="T17" fmla="*/ 82 h 421"/>
                <a:gd name="T18" fmla="*/ 39 w 1077"/>
                <a:gd name="T19" fmla="*/ 82 h 421"/>
                <a:gd name="T20" fmla="*/ 41 w 1077"/>
                <a:gd name="T21" fmla="*/ 83 h 421"/>
                <a:gd name="T22" fmla="*/ 61 w 1077"/>
                <a:gd name="T23" fmla="*/ 87 h 421"/>
                <a:gd name="T24" fmla="*/ 80 w 1077"/>
                <a:gd name="T25" fmla="*/ 91 h 421"/>
                <a:gd name="T26" fmla="*/ 99 w 1077"/>
                <a:gd name="T27" fmla="*/ 94 h 421"/>
                <a:gd name="T28" fmla="*/ 117 w 1077"/>
                <a:gd name="T29" fmla="*/ 95 h 421"/>
                <a:gd name="T30" fmla="*/ 135 w 1077"/>
                <a:gd name="T31" fmla="*/ 97 h 421"/>
                <a:gd name="T32" fmla="*/ 151 w 1077"/>
                <a:gd name="T33" fmla="*/ 97 h 421"/>
                <a:gd name="T34" fmla="*/ 167 w 1077"/>
                <a:gd name="T35" fmla="*/ 97 h 421"/>
                <a:gd name="T36" fmla="*/ 181 w 1077"/>
                <a:gd name="T37" fmla="*/ 97 h 421"/>
                <a:gd name="T38" fmla="*/ 194 w 1077"/>
                <a:gd name="T39" fmla="*/ 96 h 421"/>
                <a:gd name="T40" fmla="*/ 206 w 1077"/>
                <a:gd name="T41" fmla="*/ 95 h 421"/>
                <a:gd name="T42" fmla="*/ 217 w 1077"/>
                <a:gd name="T43" fmla="*/ 94 h 421"/>
                <a:gd name="T44" fmla="*/ 225 w 1077"/>
                <a:gd name="T45" fmla="*/ 92 h 421"/>
                <a:gd name="T46" fmla="*/ 233 w 1077"/>
                <a:gd name="T47" fmla="*/ 91 h 421"/>
                <a:gd name="T48" fmla="*/ 238 w 1077"/>
                <a:gd name="T49" fmla="*/ 91 h 421"/>
                <a:gd name="T50" fmla="*/ 241 w 1077"/>
                <a:gd name="T51" fmla="*/ 90 h 421"/>
                <a:gd name="T52" fmla="*/ 243 w 1077"/>
                <a:gd name="T53" fmla="*/ 90 h 421"/>
                <a:gd name="T54" fmla="*/ 246 w 1077"/>
                <a:gd name="T55" fmla="*/ 88 h 421"/>
                <a:gd name="T56" fmla="*/ 247 w 1077"/>
                <a:gd name="T57" fmla="*/ 84 h 421"/>
                <a:gd name="T58" fmla="*/ 247 w 1077"/>
                <a:gd name="T59" fmla="*/ 84 h 421"/>
                <a:gd name="T60" fmla="*/ 247 w 1077"/>
                <a:gd name="T61" fmla="*/ 84 h 421"/>
                <a:gd name="T62" fmla="*/ 245 w 1077"/>
                <a:gd name="T63" fmla="*/ 73 h 421"/>
                <a:gd name="T64" fmla="*/ 239 w 1077"/>
                <a:gd name="T65" fmla="*/ 60 h 421"/>
                <a:gd name="T66" fmla="*/ 229 w 1077"/>
                <a:gd name="T67" fmla="*/ 48 h 421"/>
                <a:gd name="T68" fmla="*/ 213 w 1077"/>
                <a:gd name="T69" fmla="*/ 40 h 421"/>
                <a:gd name="T70" fmla="*/ 210 w 1077"/>
                <a:gd name="T71" fmla="*/ 36 h 421"/>
                <a:gd name="T72" fmla="*/ 206 w 1077"/>
                <a:gd name="T73" fmla="*/ 31 h 421"/>
                <a:gd name="T74" fmla="*/ 200 w 1077"/>
                <a:gd name="T75" fmla="*/ 25 h 421"/>
                <a:gd name="T76" fmla="*/ 191 w 1077"/>
                <a:gd name="T77" fmla="*/ 19 h 421"/>
                <a:gd name="T78" fmla="*/ 179 w 1077"/>
                <a:gd name="T79" fmla="*/ 13 h 421"/>
                <a:gd name="T80" fmla="*/ 164 w 1077"/>
                <a:gd name="T81" fmla="*/ 8 h 421"/>
                <a:gd name="T82" fmla="*/ 145 w 1077"/>
                <a:gd name="T83" fmla="*/ 3 h 421"/>
                <a:gd name="T84" fmla="*/ 122 w 1077"/>
                <a:gd name="T85" fmla="*/ 0 h 421"/>
                <a:gd name="T86" fmla="*/ 116 w 1077"/>
                <a:gd name="T87" fmla="*/ 0 h 421"/>
                <a:gd name="T88" fmla="*/ 102 w 1077"/>
                <a:gd name="T89" fmla="*/ 0 h 421"/>
                <a:gd name="T90" fmla="*/ 83 w 1077"/>
                <a:gd name="T91" fmla="*/ 2 h 421"/>
                <a:gd name="T92" fmla="*/ 62 w 1077"/>
                <a:gd name="T93" fmla="*/ 6 h 421"/>
                <a:gd name="T94" fmla="*/ 41 w 1077"/>
                <a:gd name="T95" fmla="*/ 14 h 421"/>
                <a:gd name="T96" fmla="*/ 22 w 1077"/>
                <a:gd name="T97" fmla="*/ 26 h 421"/>
                <a:gd name="T98" fmla="*/ 7 w 1077"/>
                <a:gd name="T99" fmla="*/ 44 h 421"/>
                <a:gd name="T100" fmla="*/ 0 w 1077"/>
                <a:gd name="T101" fmla="*/ 67 h 42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77"/>
                <a:gd name="T154" fmla="*/ 0 h 421"/>
                <a:gd name="T155" fmla="*/ 1077 w 1077"/>
                <a:gd name="T156" fmla="*/ 421 h 42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77" h="421">
                  <a:moveTo>
                    <a:pt x="0" y="292"/>
                  </a:moveTo>
                  <a:lnTo>
                    <a:pt x="0" y="292"/>
                  </a:lnTo>
                  <a:lnTo>
                    <a:pt x="0" y="294"/>
                  </a:lnTo>
                  <a:lnTo>
                    <a:pt x="0" y="295"/>
                  </a:lnTo>
                  <a:lnTo>
                    <a:pt x="1" y="303"/>
                  </a:lnTo>
                  <a:lnTo>
                    <a:pt x="3" y="309"/>
                  </a:lnTo>
                  <a:lnTo>
                    <a:pt x="9" y="315"/>
                  </a:lnTo>
                  <a:lnTo>
                    <a:pt x="15" y="317"/>
                  </a:lnTo>
                  <a:lnTo>
                    <a:pt x="111" y="350"/>
                  </a:lnTo>
                  <a:lnTo>
                    <a:pt x="113" y="350"/>
                  </a:lnTo>
                  <a:lnTo>
                    <a:pt x="114" y="350"/>
                  </a:lnTo>
                  <a:lnTo>
                    <a:pt x="115" y="350"/>
                  </a:lnTo>
                  <a:lnTo>
                    <a:pt x="118" y="350"/>
                  </a:lnTo>
                  <a:lnTo>
                    <a:pt x="126" y="351"/>
                  </a:lnTo>
                  <a:lnTo>
                    <a:pt x="136" y="352"/>
                  </a:lnTo>
                  <a:lnTo>
                    <a:pt x="148" y="354"/>
                  </a:lnTo>
                  <a:lnTo>
                    <a:pt x="160" y="356"/>
                  </a:lnTo>
                  <a:lnTo>
                    <a:pt x="170" y="357"/>
                  </a:lnTo>
                  <a:lnTo>
                    <a:pt x="178" y="359"/>
                  </a:lnTo>
                  <a:lnTo>
                    <a:pt x="180" y="359"/>
                  </a:lnTo>
                  <a:lnTo>
                    <a:pt x="223" y="369"/>
                  </a:lnTo>
                  <a:lnTo>
                    <a:pt x="266" y="378"/>
                  </a:lnTo>
                  <a:lnTo>
                    <a:pt x="308" y="387"/>
                  </a:lnTo>
                  <a:lnTo>
                    <a:pt x="350" y="394"/>
                  </a:lnTo>
                  <a:lnTo>
                    <a:pt x="391" y="400"/>
                  </a:lnTo>
                  <a:lnTo>
                    <a:pt x="432" y="406"/>
                  </a:lnTo>
                  <a:lnTo>
                    <a:pt x="472" y="411"/>
                  </a:lnTo>
                  <a:lnTo>
                    <a:pt x="511" y="413"/>
                  </a:lnTo>
                  <a:lnTo>
                    <a:pt x="550" y="417"/>
                  </a:lnTo>
                  <a:lnTo>
                    <a:pt x="588" y="419"/>
                  </a:lnTo>
                  <a:lnTo>
                    <a:pt x="624" y="420"/>
                  </a:lnTo>
                  <a:lnTo>
                    <a:pt x="659" y="421"/>
                  </a:lnTo>
                  <a:lnTo>
                    <a:pt x="694" y="421"/>
                  </a:lnTo>
                  <a:lnTo>
                    <a:pt x="727" y="421"/>
                  </a:lnTo>
                  <a:lnTo>
                    <a:pt x="760" y="420"/>
                  </a:lnTo>
                  <a:lnTo>
                    <a:pt x="791" y="419"/>
                  </a:lnTo>
                  <a:lnTo>
                    <a:pt x="819" y="417"/>
                  </a:lnTo>
                  <a:lnTo>
                    <a:pt x="848" y="415"/>
                  </a:lnTo>
                  <a:lnTo>
                    <a:pt x="874" y="413"/>
                  </a:lnTo>
                  <a:lnTo>
                    <a:pt x="900" y="411"/>
                  </a:lnTo>
                  <a:lnTo>
                    <a:pt x="924" y="408"/>
                  </a:lnTo>
                  <a:lnTo>
                    <a:pt x="946" y="406"/>
                  </a:lnTo>
                  <a:lnTo>
                    <a:pt x="965" y="403"/>
                  </a:lnTo>
                  <a:lnTo>
                    <a:pt x="983" y="400"/>
                  </a:lnTo>
                  <a:lnTo>
                    <a:pt x="1000" y="398"/>
                  </a:lnTo>
                  <a:lnTo>
                    <a:pt x="1015" y="396"/>
                  </a:lnTo>
                  <a:lnTo>
                    <a:pt x="1028" y="394"/>
                  </a:lnTo>
                  <a:lnTo>
                    <a:pt x="1038" y="393"/>
                  </a:lnTo>
                  <a:lnTo>
                    <a:pt x="1046" y="391"/>
                  </a:lnTo>
                  <a:lnTo>
                    <a:pt x="1052" y="390"/>
                  </a:lnTo>
                  <a:lnTo>
                    <a:pt x="1056" y="389"/>
                  </a:lnTo>
                  <a:lnTo>
                    <a:pt x="1058" y="389"/>
                  </a:lnTo>
                  <a:lnTo>
                    <a:pt x="1065" y="385"/>
                  </a:lnTo>
                  <a:lnTo>
                    <a:pt x="1072" y="380"/>
                  </a:lnTo>
                  <a:lnTo>
                    <a:pt x="1076" y="373"/>
                  </a:lnTo>
                  <a:lnTo>
                    <a:pt x="1077" y="365"/>
                  </a:lnTo>
                  <a:lnTo>
                    <a:pt x="1077" y="364"/>
                  </a:lnTo>
                  <a:lnTo>
                    <a:pt x="1074" y="342"/>
                  </a:lnTo>
                  <a:lnTo>
                    <a:pt x="1068" y="316"/>
                  </a:lnTo>
                  <a:lnTo>
                    <a:pt x="1058" y="289"/>
                  </a:lnTo>
                  <a:lnTo>
                    <a:pt x="1043" y="261"/>
                  </a:lnTo>
                  <a:lnTo>
                    <a:pt x="1022" y="235"/>
                  </a:lnTo>
                  <a:lnTo>
                    <a:pt x="998" y="210"/>
                  </a:lnTo>
                  <a:lnTo>
                    <a:pt x="965" y="190"/>
                  </a:lnTo>
                  <a:lnTo>
                    <a:pt x="927" y="175"/>
                  </a:lnTo>
                  <a:lnTo>
                    <a:pt x="924" y="168"/>
                  </a:lnTo>
                  <a:lnTo>
                    <a:pt x="917" y="158"/>
                  </a:lnTo>
                  <a:lnTo>
                    <a:pt x="909" y="148"/>
                  </a:lnTo>
                  <a:lnTo>
                    <a:pt x="899" y="136"/>
                  </a:lnTo>
                  <a:lnTo>
                    <a:pt x="886" y="123"/>
                  </a:lnTo>
                  <a:lnTo>
                    <a:pt x="871" y="110"/>
                  </a:lnTo>
                  <a:lnTo>
                    <a:pt x="853" y="97"/>
                  </a:lnTo>
                  <a:lnTo>
                    <a:pt x="832" y="84"/>
                  </a:lnTo>
                  <a:lnTo>
                    <a:pt x="809" y="70"/>
                  </a:lnTo>
                  <a:lnTo>
                    <a:pt x="782" y="58"/>
                  </a:lnTo>
                  <a:lnTo>
                    <a:pt x="750" y="45"/>
                  </a:lnTo>
                  <a:lnTo>
                    <a:pt x="715" y="34"/>
                  </a:lnTo>
                  <a:lnTo>
                    <a:pt x="676" y="23"/>
                  </a:lnTo>
                  <a:lnTo>
                    <a:pt x="632" y="14"/>
                  </a:lnTo>
                  <a:lnTo>
                    <a:pt x="584" y="6"/>
                  </a:lnTo>
                  <a:lnTo>
                    <a:pt x="532" y="1"/>
                  </a:lnTo>
                  <a:lnTo>
                    <a:pt x="523" y="1"/>
                  </a:lnTo>
                  <a:lnTo>
                    <a:pt x="504" y="0"/>
                  </a:lnTo>
                  <a:lnTo>
                    <a:pt x="478" y="1"/>
                  </a:lnTo>
                  <a:lnTo>
                    <a:pt x="445" y="2"/>
                  </a:lnTo>
                  <a:lnTo>
                    <a:pt x="407" y="5"/>
                  </a:lnTo>
                  <a:lnTo>
                    <a:pt x="364" y="10"/>
                  </a:lnTo>
                  <a:lnTo>
                    <a:pt x="318" y="18"/>
                  </a:lnTo>
                  <a:lnTo>
                    <a:pt x="272" y="28"/>
                  </a:lnTo>
                  <a:lnTo>
                    <a:pt x="223" y="43"/>
                  </a:lnTo>
                  <a:lnTo>
                    <a:pt x="178" y="62"/>
                  </a:lnTo>
                  <a:lnTo>
                    <a:pt x="134" y="86"/>
                  </a:lnTo>
                  <a:lnTo>
                    <a:pt x="95" y="114"/>
                  </a:lnTo>
                  <a:lnTo>
                    <a:pt x="59" y="148"/>
                  </a:lnTo>
                  <a:lnTo>
                    <a:pt x="31" y="190"/>
                  </a:lnTo>
                  <a:lnTo>
                    <a:pt x="11" y="238"/>
                  </a:lnTo>
                  <a:lnTo>
                    <a:pt x="0" y="292"/>
                  </a:lnTo>
                  <a:close/>
                </a:path>
              </a:pathLst>
            </a:custGeom>
            <a:solidFill>
              <a:srgbClr val="000000"/>
            </a:solidFill>
            <a:ln w="9525">
              <a:noFill/>
              <a:round/>
              <a:headEnd/>
              <a:tailEnd/>
            </a:ln>
          </p:spPr>
          <p:txBody>
            <a:bodyPr/>
            <a:lstStyle/>
            <a:p>
              <a:pPr rtl="0"/>
              <a:endParaRPr lang="en-US" sz="3800"/>
            </a:p>
          </p:txBody>
        </p:sp>
        <p:sp>
          <p:nvSpPr>
            <p:cNvPr id="41958" name="Freeform 998"/>
            <p:cNvSpPr>
              <a:spLocks/>
            </p:cNvSpPr>
            <p:nvPr/>
          </p:nvSpPr>
          <p:spPr bwMode="auto">
            <a:xfrm>
              <a:off x="440" y="2510"/>
              <a:ext cx="224" cy="74"/>
            </a:xfrm>
            <a:custGeom>
              <a:avLst/>
              <a:gdLst>
                <a:gd name="T0" fmla="*/ 123 w 975"/>
                <a:gd name="T1" fmla="*/ 2 h 324"/>
                <a:gd name="T2" fmla="*/ 144 w 975"/>
                <a:gd name="T3" fmla="*/ 6 h 324"/>
                <a:gd name="T4" fmla="*/ 161 w 975"/>
                <a:gd name="T5" fmla="*/ 11 h 324"/>
                <a:gd name="T6" fmla="*/ 173 w 975"/>
                <a:gd name="T7" fmla="*/ 17 h 324"/>
                <a:gd name="T8" fmla="*/ 182 w 975"/>
                <a:gd name="T9" fmla="*/ 23 h 324"/>
                <a:gd name="T10" fmla="*/ 187 w 975"/>
                <a:gd name="T11" fmla="*/ 28 h 324"/>
                <a:gd name="T12" fmla="*/ 191 w 975"/>
                <a:gd name="T13" fmla="*/ 32 h 324"/>
                <a:gd name="T14" fmla="*/ 192 w 975"/>
                <a:gd name="T15" fmla="*/ 34 h 324"/>
                <a:gd name="T16" fmla="*/ 193 w 975"/>
                <a:gd name="T17" fmla="*/ 36 h 324"/>
                <a:gd name="T18" fmla="*/ 195 w 975"/>
                <a:gd name="T19" fmla="*/ 38 h 324"/>
                <a:gd name="T20" fmla="*/ 203 w 975"/>
                <a:gd name="T21" fmla="*/ 41 h 324"/>
                <a:gd name="T22" fmla="*/ 213 w 975"/>
                <a:gd name="T23" fmla="*/ 48 h 324"/>
                <a:gd name="T24" fmla="*/ 220 w 975"/>
                <a:gd name="T25" fmla="*/ 56 h 324"/>
                <a:gd name="T26" fmla="*/ 223 w 975"/>
                <a:gd name="T27" fmla="*/ 64 h 324"/>
                <a:gd name="T28" fmla="*/ 220 w 975"/>
                <a:gd name="T29" fmla="*/ 69 h 324"/>
                <a:gd name="T30" fmla="*/ 207 w 975"/>
                <a:gd name="T31" fmla="*/ 70 h 324"/>
                <a:gd name="T32" fmla="*/ 189 w 975"/>
                <a:gd name="T33" fmla="*/ 72 h 324"/>
                <a:gd name="T34" fmla="*/ 167 w 975"/>
                <a:gd name="T35" fmla="*/ 74 h 324"/>
                <a:gd name="T36" fmla="*/ 141 w 975"/>
                <a:gd name="T37" fmla="*/ 74 h 324"/>
                <a:gd name="T38" fmla="*/ 113 w 975"/>
                <a:gd name="T39" fmla="*/ 73 h 324"/>
                <a:gd name="T40" fmla="*/ 82 w 975"/>
                <a:gd name="T41" fmla="*/ 70 h 324"/>
                <a:gd name="T42" fmla="*/ 49 w 975"/>
                <a:gd name="T43" fmla="*/ 64 h 324"/>
                <a:gd name="T44" fmla="*/ 32 w 975"/>
                <a:gd name="T45" fmla="*/ 60 h 324"/>
                <a:gd name="T46" fmla="*/ 32 w 975"/>
                <a:gd name="T47" fmla="*/ 60 h 324"/>
                <a:gd name="T48" fmla="*/ 31 w 975"/>
                <a:gd name="T49" fmla="*/ 60 h 324"/>
                <a:gd name="T50" fmla="*/ 27 w 975"/>
                <a:gd name="T51" fmla="*/ 59 h 324"/>
                <a:gd name="T52" fmla="*/ 22 w 975"/>
                <a:gd name="T53" fmla="*/ 58 h 324"/>
                <a:gd name="T54" fmla="*/ 18 w 975"/>
                <a:gd name="T55" fmla="*/ 58 h 324"/>
                <a:gd name="T56" fmla="*/ 16 w 975"/>
                <a:gd name="T57" fmla="*/ 58 h 324"/>
                <a:gd name="T58" fmla="*/ 13 w 975"/>
                <a:gd name="T59" fmla="*/ 56 h 324"/>
                <a:gd name="T60" fmla="*/ 8 w 975"/>
                <a:gd name="T61" fmla="*/ 55 h 324"/>
                <a:gd name="T62" fmla="*/ 3 w 975"/>
                <a:gd name="T63" fmla="*/ 53 h 324"/>
                <a:gd name="T64" fmla="*/ 3 w 975"/>
                <a:gd name="T65" fmla="*/ 42 h 324"/>
                <a:gd name="T66" fmla="*/ 14 w 975"/>
                <a:gd name="T67" fmla="*/ 26 h 324"/>
                <a:gd name="T68" fmla="*/ 30 w 975"/>
                <a:gd name="T69" fmla="*/ 15 h 324"/>
                <a:gd name="T70" fmla="*/ 49 w 975"/>
                <a:gd name="T71" fmla="*/ 8 h 324"/>
                <a:gd name="T72" fmla="*/ 68 w 975"/>
                <a:gd name="T73" fmla="*/ 3 h 324"/>
                <a:gd name="T74" fmla="*/ 86 w 975"/>
                <a:gd name="T75" fmla="*/ 1 h 324"/>
                <a:gd name="T76" fmla="*/ 101 w 975"/>
                <a:gd name="T77" fmla="*/ 0 h 324"/>
                <a:gd name="T78" fmla="*/ 109 w 975"/>
                <a:gd name="T79" fmla="*/ 0 h 32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75"/>
                <a:gd name="T121" fmla="*/ 0 h 324"/>
                <a:gd name="T122" fmla="*/ 975 w 975"/>
                <a:gd name="T123" fmla="*/ 324 h 32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75" h="324">
                  <a:moveTo>
                    <a:pt x="479" y="0"/>
                  </a:moveTo>
                  <a:lnTo>
                    <a:pt x="534" y="7"/>
                  </a:lnTo>
                  <a:lnTo>
                    <a:pt x="583" y="15"/>
                  </a:lnTo>
                  <a:lnTo>
                    <a:pt x="626" y="25"/>
                  </a:lnTo>
                  <a:lnTo>
                    <a:pt x="665" y="35"/>
                  </a:lnTo>
                  <a:lnTo>
                    <a:pt x="699" y="47"/>
                  </a:lnTo>
                  <a:lnTo>
                    <a:pt x="728" y="60"/>
                  </a:lnTo>
                  <a:lnTo>
                    <a:pt x="752" y="73"/>
                  </a:lnTo>
                  <a:lnTo>
                    <a:pt x="773" y="86"/>
                  </a:lnTo>
                  <a:lnTo>
                    <a:pt x="792" y="99"/>
                  </a:lnTo>
                  <a:lnTo>
                    <a:pt x="805" y="112"/>
                  </a:lnTo>
                  <a:lnTo>
                    <a:pt x="816" y="122"/>
                  </a:lnTo>
                  <a:lnTo>
                    <a:pt x="824" y="133"/>
                  </a:lnTo>
                  <a:lnTo>
                    <a:pt x="831" y="141"/>
                  </a:lnTo>
                  <a:lnTo>
                    <a:pt x="834" y="147"/>
                  </a:lnTo>
                  <a:lnTo>
                    <a:pt x="837" y="151"/>
                  </a:lnTo>
                  <a:lnTo>
                    <a:pt x="837" y="152"/>
                  </a:lnTo>
                  <a:lnTo>
                    <a:pt x="840" y="158"/>
                  </a:lnTo>
                  <a:lnTo>
                    <a:pt x="844" y="163"/>
                  </a:lnTo>
                  <a:lnTo>
                    <a:pt x="849" y="167"/>
                  </a:lnTo>
                  <a:lnTo>
                    <a:pt x="855" y="168"/>
                  </a:lnTo>
                  <a:lnTo>
                    <a:pt x="885" y="178"/>
                  </a:lnTo>
                  <a:lnTo>
                    <a:pt x="910" y="191"/>
                  </a:lnTo>
                  <a:lnTo>
                    <a:pt x="929" y="208"/>
                  </a:lnTo>
                  <a:lnTo>
                    <a:pt x="945" y="227"/>
                  </a:lnTo>
                  <a:lnTo>
                    <a:pt x="957" y="246"/>
                  </a:lnTo>
                  <a:lnTo>
                    <a:pt x="966" y="264"/>
                  </a:lnTo>
                  <a:lnTo>
                    <a:pt x="971" y="281"/>
                  </a:lnTo>
                  <a:lnTo>
                    <a:pt x="975" y="297"/>
                  </a:lnTo>
                  <a:lnTo>
                    <a:pt x="956" y="301"/>
                  </a:lnTo>
                  <a:lnTo>
                    <a:pt x="931" y="305"/>
                  </a:lnTo>
                  <a:lnTo>
                    <a:pt x="900" y="308"/>
                  </a:lnTo>
                  <a:lnTo>
                    <a:pt x="863" y="312"/>
                  </a:lnTo>
                  <a:lnTo>
                    <a:pt x="821" y="316"/>
                  </a:lnTo>
                  <a:lnTo>
                    <a:pt x="776" y="320"/>
                  </a:lnTo>
                  <a:lnTo>
                    <a:pt x="726" y="323"/>
                  </a:lnTo>
                  <a:lnTo>
                    <a:pt x="672" y="324"/>
                  </a:lnTo>
                  <a:lnTo>
                    <a:pt x="615" y="324"/>
                  </a:lnTo>
                  <a:lnTo>
                    <a:pt x="553" y="323"/>
                  </a:lnTo>
                  <a:lnTo>
                    <a:pt x="491" y="319"/>
                  </a:lnTo>
                  <a:lnTo>
                    <a:pt x="425" y="314"/>
                  </a:lnTo>
                  <a:lnTo>
                    <a:pt x="356" y="306"/>
                  </a:lnTo>
                  <a:lnTo>
                    <a:pt x="285" y="294"/>
                  </a:lnTo>
                  <a:lnTo>
                    <a:pt x="214" y="280"/>
                  </a:lnTo>
                  <a:lnTo>
                    <a:pt x="141" y="263"/>
                  </a:lnTo>
                  <a:lnTo>
                    <a:pt x="140" y="263"/>
                  </a:lnTo>
                  <a:lnTo>
                    <a:pt x="140" y="262"/>
                  </a:lnTo>
                  <a:lnTo>
                    <a:pt x="138" y="262"/>
                  </a:lnTo>
                  <a:lnTo>
                    <a:pt x="137" y="262"/>
                  </a:lnTo>
                  <a:lnTo>
                    <a:pt x="134" y="262"/>
                  </a:lnTo>
                  <a:lnTo>
                    <a:pt x="128" y="260"/>
                  </a:lnTo>
                  <a:lnTo>
                    <a:pt x="119" y="259"/>
                  </a:lnTo>
                  <a:lnTo>
                    <a:pt x="107" y="258"/>
                  </a:lnTo>
                  <a:lnTo>
                    <a:pt x="97" y="256"/>
                  </a:lnTo>
                  <a:lnTo>
                    <a:pt x="86" y="255"/>
                  </a:lnTo>
                  <a:lnTo>
                    <a:pt x="78" y="255"/>
                  </a:lnTo>
                  <a:lnTo>
                    <a:pt x="74" y="254"/>
                  </a:lnTo>
                  <a:lnTo>
                    <a:pt x="71" y="253"/>
                  </a:lnTo>
                  <a:lnTo>
                    <a:pt x="65" y="251"/>
                  </a:lnTo>
                  <a:lnTo>
                    <a:pt x="56" y="247"/>
                  </a:lnTo>
                  <a:lnTo>
                    <a:pt x="46" y="245"/>
                  </a:lnTo>
                  <a:lnTo>
                    <a:pt x="34" y="241"/>
                  </a:lnTo>
                  <a:lnTo>
                    <a:pt x="22" y="237"/>
                  </a:lnTo>
                  <a:lnTo>
                    <a:pt x="11" y="233"/>
                  </a:lnTo>
                  <a:lnTo>
                    <a:pt x="0" y="229"/>
                  </a:lnTo>
                  <a:lnTo>
                    <a:pt x="13" y="186"/>
                  </a:lnTo>
                  <a:lnTo>
                    <a:pt x="34" y="148"/>
                  </a:lnTo>
                  <a:lnTo>
                    <a:pt x="61" y="116"/>
                  </a:lnTo>
                  <a:lnTo>
                    <a:pt x="95" y="89"/>
                  </a:lnTo>
                  <a:lnTo>
                    <a:pt x="132" y="67"/>
                  </a:lnTo>
                  <a:lnTo>
                    <a:pt x="172" y="47"/>
                  </a:lnTo>
                  <a:lnTo>
                    <a:pt x="214" y="33"/>
                  </a:lnTo>
                  <a:lnTo>
                    <a:pt x="255" y="21"/>
                  </a:lnTo>
                  <a:lnTo>
                    <a:pt x="298" y="13"/>
                  </a:lnTo>
                  <a:lnTo>
                    <a:pt x="339" y="7"/>
                  </a:lnTo>
                  <a:lnTo>
                    <a:pt x="375" y="3"/>
                  </a:lnTo>
                  <a:lnTo>
                    <a:pt x="409" y="1"/>
                  </a:lnTo>
                  <a:lnTo>
                    <a:pt x="438" y="0"/>
                  </a:lnTo>
                  <a:lnTo>
                    <a:pt x="460" y="0"/>
                  </a:lnTo>
                  <a:lnTo>
                    <a:pt x="474" y="0"/>
                  </a:lnTo>
                  <a:lnTo>
                    <a:pt x="479" y="0"/>
                  </a:lnTo>
                  <a:close/>
                </a:path>
              </a:pathLst>
            </a:custGeom>
            <a:solidFill>
              <a:srgbClr val="C0C0C0"/>
            </a:solidFill>
            <a:ln w="9525">
              <a:noFill/>
              <a:round/>
              <a:headEnd/>
              <a:tailEnd/>
            </a:ln>
          </p:spPr>
          <p:txBody>
            <a:bodyPr/>
            <a:lstStyle/>
            <a:p>
              <a:pPr rtl="0"/>
              <a:endParaRPr lang="en-US" sz="3800"/>
            </a:p>
          </p:txBody>
        </p:sp>
        <p:sp>
          <p:nvSpPr>
            <p:cNvPr id="41959" name="Freeform 999"/>
            <p:cNvSpPr>
              <a:spLocks/>
            </p:cNvSpPr>
            <p:nvPr/>
          </p:nvSpPr>
          <p:spPr bwMode="auto">
            <a:xfrm>
              <a:off x="494" y="2536"/>
              <a:ext cx="149" cy="32"/>
            </a:xfrm>
            <a:custGeom>
              <a:avLst/>
              <a:gdLst>
                <a:gd name="T0" fmla="*/ 3 w 653"/>
                <a:gd name="T1" fmla="*/ 22 h 143"/>
                <a:gd name="T2" fmla="*/ 1 w 653"/>
                <a:gd name="T3" fmla="*/ 24 h 143"/>
                <a:gd name="T4" fmla="*/ 0 w 653"/>
                <a:gd name="T5" fmla="*/ 26 h 143"/>
                <a:gd name="T6" fmla="*/ 0 w 653"/>
                <a:gd name="T7" fmla="*/ 28 h 143"/>
                <a:gd name="T8" fmla="*/ 1 w 653"/>
                <a:gd name="T9" fmla="*/ 30 h 143"/>
                <a:gd name="T10" fmla="*/ 2 w 653"/>
                <a:gd name="T11" fmla="*/ 31 h 143"/>
                <a:gd name="T12" fmla="*/ 4 w 653"/>
                <a:gd name="T13" fmla="*/ 32 h 143"/>
                <a:gd name="T14" fmla="*/ 6 w 653"/>
                <a:gd name="T15" fmla="*/ 32 h 143"/>
                <a:gd name="T16" fmla="*/ 8 w 653"/>
                <a:gd name="T17" fmla="*/ 32 h 143"/>
                <a:gd name="T18" fmla="*/ 18 w 653"/>
                <a:gd name="T19" fmla="*/ 26 h 143"/>
                <a:gd name="T20" fmla="*/ 28 w 653"/>
                <a:gd name="T21" fmla="*/ 22 h 143"/>
                <a:gd name="T22" fmla="*/ 38 w 653"/>
                <a:gd name="T23" fmla="*/ 19 h 143"/>
                <a:gd name="T24" fmla="*/ 49 w 653"/>
                <a:gd name="T25" fmla="*/ 16 h 143"/>
                <a:gd name="T26" fmla="*/ 60 w 653"/>
                <a:gd name="T27" fmla="*/ 14 h 143"/>
                <a:gd name="T28" fmla="*/ 71 w 653"/>
                <a:gd name="T29" fmla="*/ 13 h 143"/>
                <a:gd name="T30" fmla="*/ 82 w 653"/>
                <a:gd name="T31" fmla="*/ 11 h 143"/>
                <a:gd name="T32" fmla="*/ 93 w 653"/>
                <a:gd name="T33" fmla="*/ 11 h 143"/>
                <a:gd name="T34" fmla="*/ 103 w 653"/>
                <a:gd name="T35" fmla="*/ 11 h 143"/>
                <a:gd name="T36" fmla="*/ 112 w 653"/>
                <a:gd name="T37" fmla="*/ 11 h 143"/>
                <a:gd name="T38" fmla="*/ 121 w 653"/>
                <a:gd name="T39" fmla="*/ 11 h 143"/>
                <a:gd name="T40" fmla="*/ 128 w 653"/>
                <a:gd name="T41" fmla="*/ 11 h 143"/>
                <a:gd name="T42" fmla="*/ 134 w 653"/>
                <a:gd name="T43" fmla="*/ 12 h 143"/>
                <a:gd name="T44" fmla="*/ 139 w 653"/>
                <a:gd name="T45" fmla="*/ 12 h 143"/>
                <a:gd name="T46" fmla="*/ 141 w 653"/>
                <a:gd name="T47" fmla="*/ 13 h 143"/>
                <a:gd name="T48" fmla="*/ 143 w 653"/>
                <a:gd name="T49" fmla="*/ 13 h 143"/>
                <a:gd name="T50" fmla="*/ 145 w 653"/>
                <a:gd name="T51" fmla="*/ 13 h 143"/>
                <a:gd name="T52" fmla="*/ 147 w 653"/>
                <a:gd name="T53" fmla="*/ 12 h 143"/>
                <a:gd name="T54" fmla="*/ 148 w 653"/>
                <a:gd name="T55" fmla="*/ 10 h 143"/>
                <a:gd name="T56" fmla="*/ 149 w 653"/>
                <a:gd name="T57" fmla="*/ 8 h 143"/>
                <a:gd name="T58" fmla="*/ 149 w 653"/>
                <a:gd name="T59" fmla="*/ 6 h 143"/>
                <a:gd name="T60" fmla="*/ 148 w 653"/>
                <a:gd name="T61" fmla="*/ 4 h 143"/>
                <a:gd name="T62" fmla="*/ 146 w 653"/>
                <a:gd name="T63" fmla="*/ 3 h 143"/>
                <a:gd name="T64" fmla="*/ 144 w 653"/>
                <a:gd name="T65" fmla="*/ 2 h 143"/>
                <a:gd name="T66" fmla="*/ 143 w 653"/>
                <a:gd name="T67" fmla="*/ 2 h 143"/>
                <a:gd name="T68" fmla="*/ 139 w 653"/>
                <a:gd name="T69" fmla="*/ 2 h 143"/>
                <a:gd name="T70" fmla="*/ 134 w 653"/>
                <a:gd name="T71" fmla="*/ 1 h 143"/>
                <a:gd name="T72" fmla="*/ 128 w 653"/>
                <a:gd name="T73" fmla="*/ 1 h 143"/>
                <a:gd name="T74" fmla="*/ 120 w 653"/>
                <a:gd name="T75" fmla="*/ 0 h 143"/>
                <a:gd name="T76" fmla="*/ 111 w 653"/>
                <a:gd name="T77" fmla="*/ 0 h 143"/>
                <a:gd name="T78" fmla="*/ 102 w 653"/>
                <a:gd name="T79" fmla="*/ 0 h 143"/>
                <a:gd name="T80" fmla="*/ 91 w 653"/>
                <a:gd name="T81" fmla="*/ 0 h 143"/>
                <a:gd name="T82" fmla="*/ 80 w 653"/>
                <a:gd name="T83" fmla="*/ 1 h 143"/>
                <a:gd name="T84" fmla="*/ 69 w 653"/>
                <a:gd name="T85" fmla="*/ 2 h 143"/>
                <a:gd name="T86" fmla="*/ 57 w 653"/>
                <a:gd name="T87" fmla="*/ 4 h 143"/>
                <a:gd name="T88" fmla="*/ 46 w 653"/>
                <a:gd name="T89" fmla="*/ 6 h 143"/>
                <a:gd name="T90" fmla="*/ 34 w 653"/>
                <a:gd name="T91" fmla="*/ 9 h 143"/>
                <a:gd name="T92" fmla="*/ 23 w 653"/>
                <a:gd name="T93" fmla="*/ 13 h 143"/>
                <a:gd name="T94" fmla="*/ 13 w 653"/>
                <a:gd name="T95" fmla="*/ 17 h 143"/>
                <a:gd name="T96" fmla="*/ 3 w 653"/>
                <a:gd name="T97" fmla="*/ 22 h 14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53"/>
                <a:gd name="T148" fmla="*/ 0 h 143"/>
                <a:gd name="T149" fmla="*/ 653 w 653"/>
                <a:gd name="T150" fmla="*/ 143 h 14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53" h="143">
                  <a:moveTo>
                    <a:pt x="11" y="100"/>
                  </a:moveTo>
                  <a:lnTo>
                    <a:pt x="4" y="107"/>
                  </a:lnTo>
                  <a:lnTo>
                    <a:pt x="0" y="115"/>
                  </a:lnTo>
                  <a:lnTo>
                    <a:pt x="0" y="124"/>
                  </a:lnTo>
                  <a:lnTo>
                    <a:pt x="4" y="133"/>
                  </a:lnTo>
                  <a:lnTo>
                    <a:pt x="10" y="139"/>
                  </a:lnTo>
                  <a:lnTo>
                    <a:pt x="18" y="143"/>
                  </a:lnTo>
                  <a:lnTo>
                    <a:pt x="27" y="143"/>
                  </a:lnTo>
                  <a:lnTo>
                    <a:pt x="36" y="141"/>
                  </a:lnTo>
                  <a:lnTo>
                    <a:pt x="78" y="117"/>
                  </a:lnTo>
                  <a:lnTo>
                    <a:pt x="122" y="99"/>
                  </a:lnTo>
                  <a:lnTo>
                    <a:pt x="168" y="83"/>
                  </a:lnTo>
                  <a:lnTo>
                    <a:pt x="216" y="72"/>
                  </a:lnTo>
                  <a:lnTo>
                    <a:pt x="265" y="62"/>
                  </a:lnTo>
                  <a:lnTo>
                    <a:pt x="313" y="56"/>
                  </a:lnTo>
                  <a:lnTo>
                    <a:pt x="361" y="51"/>
                  </a:lnTo>
                  <a:lnTo>
                    <a:pt x="408" y="48"/>
                  </a:lnTo>
                  <a:lnTo>
                    <a:pt x="453" y="48"/>
                  </a:lnTo>
                  <a:lnTo>
                    <a:pt x="493" y="48"/>
                  </a:lnTo>
                  <a:lnTo>
                    <a:pt x="529" y="49"/>
                  </a:lnTo>
                  <a:lnTo>
                    <a:pt x="562" y="51"/>
                  </a:lnTo>
                  <a:lnTo>
                    <a:pt x="588" y="53"/>
                  </a:lnTo>
                  <a:lnTo>
                    <a:pt x="607" y="55"/>
                  </a:lnTo>
                  <a:lnTo>
                    <a:pt x="620" y="56"/>
                  </a:lnTo>
                  <a:lnTo>
                    <a:pt x="626" y="57"/>
                  </a:lnTo>
                  <a:lnTo>
                    <a:pt x="635" y="56"/>
                  </a:lnTo>
                  <a:lnTo>
                    <a:pt x="644" y="52"/>
                  </a:lnTo>
                  <a:lnTo>
                    <a:pt x="649" y="46"/>
                  </a:lnTo>
                  <a:lnTo>
                    <a:pt x="653" y="36"/>
                  </a:lnTo>
                  <a:lnTo>
                    <a:pt x="652" y="27"/>
                  </a:lnTo>
                  <a:lnTo>
                    <a:pt x="648" y="18"/>
                  </a:lnTo>
                  <a:lnTo>
                    <a:pt x="641" y="13"/>
                  </a:lnTo>
                  <a:lnTo>
                    <a:pt x="632" y="9"/>
                  </a:lnTo>
                  <a:lnTo>
                    <a:pt x="626" y="8"/>
                  </a:lnTo>
                  <a:lnTo>
                    <a:pt x="610" y="7"/>
                  </a:lnTo>
                  <a:lnTo>
                    <a:pt x="588" y="5"/>
                  </a:lnTo>
                  <a:lnTo>
                    <a:pt x="561" y="3"/>
                  </a:lnTo>
                  <a:lnTo>
                    <a:pt x="527" y="1"/>
                  </a:lnTo>
                  <a:lnTo>
                    <a:pt x="488" y="0"/>
                  </a:lnTo>
                  <a:lnTo>
                    <a:pt x="446" y="0"/>
                  </a:lnTo>
                  <a:lnTo>
                    <a:pt x="400" y="1"/>
                  </a:lnTo>
                  <a:lnTo>
                    <a:pt x="352" y="4"/>
                  </a:lnTo>
                  <a:lnTo>
                    <a:pt x="302" y="9"/>
                  </a:lnTo>
                  <a:lnTo>
                    <a:pt x="251" y="16"/>
                  </a:lnTo>
                  <a:lnTo>
                    <a:pt x="200" y="26"/>
                  </a:lnTo>
                  <a:lnTo>
                    <a:pt x="151" y="39"/>
                  </a:lnTo>
                  <a:lnTo>
                    <a:pt x="101" y="56"/>
                  </a:lnTo>
                  <a:lnTo>
                    <a:pt x="56" y="75"/>
                  </a:lnTo>
                  <a:lnTo>
                    <a:pt x="11" y="100"/>
                  </a:lnTo>
                  <a:close/>
                </a:path>
              </a:pathLst>
            </a:custGeom>
            <a:solidFill>
              <a:srgbClr val="000000"/>
            </a:solidFill>
            <a:ln w="9525">
              <a:noFill/>
              <a:round/>
              <a:headEnd/>
              <a:tailEnd/>
            </a:ln>
          </p:spPr>
          <p:txBody>
            <a:bodyPr/>
            <a:lstStyle/>
            <a:p>
              <a:pPr rtl="0"/>
              <a:endParaRPr lang="en-US" sz="3800"/>
            </a:p>
          </p:txBody>
        </p:sp>
        <p:sp>
          <p:nvSpPr>
            <p:cNvPr id="41960" name="Freeform 1000"/>
            <p:cNvSpPr>
              <a:spLocks/>
            </p:cNvSpPr>
            <p:nvPr/>
          </p:nvSpPr>
          <p:spPr bwMode="auto">
            <a:xfrm>
              <a:off x="520" y="2500"/>
              <a:ext cx="68" cy="45"/>
            </a:xfrm>
            <a:custGeom>
              <a:avLst/>
              <a:gdLst>
                <a:gd name="T0" fmla="*/ 0 w 297"/>
                <a:gd name="T1" fmla="*/ 5 h 198"/>
                <a:gd name="T2" fmla="*/ 0 w 297"/>
                <a:gd name="T3" fmla="*/ 7 h 198"/>
                <a:gd name="T4" fmla="*/ 1 w 297"/>
                <a:gd name="T5" fmla="*/ 9 h 198"/>
                <a:gd name="T6" fmla="*/ 3 w 297"/>
                <a:gd name="T7" fmla="*/ 10 h 198"/>
                <a:gd name="T8" fmla="*/ 5 w 297"/>
                <a:gd name="T9" fmla="*/ 11 h 198"/>
                <a:gd name="T10" fmla="*/ 12 w 297"/>
                <a:gd name="T11" fmla="*/ 12 h 198"/>
                <a:gd name="T12" fmla="*/ 19 w 297"/>
                <a:gd name="T13" fmla="*/ 13 h 198"/>
                <a:gd name="T14" fmla="*/ 25 w 297"/>
                <a:gd name="T15" fmla="*/ 15 h 198"/>
                <a:gd name="T16" fmla="*/ 30 w 297"/>
                <a:gd name="T17" fmla="*/ 17 h 198"/>
                <a:gd name="T18" fmla="*/ 35 w 297"/>
                <a:gd name="T19" fmla="*/ 19 h 198"/>
                <a:gd name="T20" fmla="*/ 39 w 297"/>
                <a:gd name="T21" fmla="*/ 21 h 198"/>
                <a:gd name="T22" fmla="*/ 43 w 297"/>
                <a:gd name="T23" fmla="*/ 24 h 198"/>
                <a:gd name="T24" fmla="*/ 46 w 297"/>
                <a:gd name="T25" fmla="*/ 27 h 198"/>
                <a:gd name="T26" fmla="*/ 49 w 297"/>
                <a:gd name="T27" fmla="*/ 29 h 198"/>
                <a:gd name="T28" fmla="*/ 51 w 297"/>
                <a:gd name="T29" fmla="*/ 32 h 198"/>
                <a:gd name="T30" fmla="*/ 53 w 297"/>
                <a:gd name="T31" fmla="*/ 35 h 198"/>
                <a:gd name="T32" fmla="*/ 55 w 297"/>
                <a:gd name="T33" fmla="*/ 37 h 198"/>
                <a:gd name="T34" fmla="*/ 56 w 297"/>
                <a:gd name="T35" fmla="*/ 39 h 198"/>
                <a:gd name="T36" fmla="*/ 56 w 297"/>
                <a:gd name="T37" fmla="*/ 40 h 198"/>
                <a:gd name="T38" fmla="*/ 57 w 297"/>
                <a:gd name="T39" fmla="*/ 41 h 198"/>
                <a:gd name="T40" fmla="*/ 57 w 297"/>
                <a:gd name="T41" fmla="*/ 42 h 198"/>
                <a:gd name="T42" fmla="*/ 59 w 297"/>
                <a:gd name="T43" fmla="*/ 43 h 198"/>
                <a:gd name="T44" fmla="*/ 60 w 297"/>
                <a:gd name="T45" fmla="*/ 45 h 198"/>
                <a:gd name="T46" fmla="*/ 62 w 297"/>
                <a:gd name="T47" fmla="*/ 45 h 198"/>
                <a:gd name="T48" fmla="*/ 65 w 297"/>
                <a:gd name="T49" fmla="*/ 45 h 198"/>
                <a:gd name="T50" fmla="*/ 66 w 297"/>
                <a:gd name="T51" fmla="*/ 43 h 198"/>
                <a:gd name="T52" fmla="*/ 68 w 297"/>
                <a:gd name="T53" fmla="*/ 42 h 198"/>
                <a:gd name="T54" fmla="*/ 68 w 297"/>
                <a:gd name="T55" fmla="*/ 40 h 198"/>
                <a:gd name="T56" fmla="*/ 68 w 297"/>
                <a:gd name="T57" fmla="*/ 38 h 198"/>
                <a:gd name="T58" fmla="*/ 68 w 297"/>
                <a:gd name="T59" fmla="*/ 37 h 198"/>
                <a:gd name="T60" fmla="*/ 67 w 297"/>
                <a:gd name="T61" fmla="*/ 36 h 198"/>
                <a:gd name="T62" fmla="*/ 66 w 297"/>
                <a:gd name="T63" fmla="*/ 34 h 198"/>
                <a:gd name="T64" fmla="*/ 65 w 297"/>
                <a:gd name="T65" fmla="*/ 32 h 198"/>
                <a:gd name="T66" fmla="*/ 63 w 297"/>
                <a:gd name="T67" fmla="*/ 29 h 198"/>
                <a:gd name="T68" fmla="*/ 61 w 297"/>
                <a:gd name="T69" fmla="*/ 26 h 198"/>
                <a:gd name="T70" fmla="*/ 58 w 297"/>
                <a:gd name="T71" fmla="*/ 23 h 198"/>
                <a:gd name="T72" fmla="*/ 55 w 297"/>
                <a:gd name="T73" fmla="*/ 19 h 198"/>
                <a:gd name="T74" fmla="*/ 51 w 297"/>
                <a:gd name="T75" fmla="*/ 16 h 198"/>
                <a:gd name="T76" fmla="*/ 46 w 297"/>
                <a:gd name="T77" fmla="*/ 13 h 198"/>
                <a:gd name="T78" fmla="*/ 41 w 297"/>
                <a:gd name="T79" fmla="*/ 10 h 198"/>
                <a:gd name="T80" fmla="*/ 35 w 297"/>
                <a:gd name="T81" fmla="*/ 7 h 198"/>
                <a:gd name="T82" fmla="*/ 29 w 297"/>
                <a:gd name="T83" fmla="*/ 5 h 198"/>
                <a:gd name="T84" fmla="*/ 22 w 297"/>
                <a:gd name="T85" fmla="*/ 3 h 198"/>
                <a:gd name="T86" fmla="*/ 14 w 297"/>
                <a:gd name="T87" fmla="*/ 1 h 198"/>
                <a:gd name="T88" fmla="*/ 6 w 297"/>
                <a:gd name="T89" fmla="*/ 0 h 198"/>
                <a:gd name="T90" fmla="*/ 4 w 297"/>
                <a:gd name="T91" fmla="*/ 0 h 198"/>
                <a:gd name="T92" fmla="*/ 2 w 297"/>
                <a:gd name="T93" fmla="*/ 1 h 198"/>
                <a:gd name="T94" fmla="*/ 1 w 297"/>
                <a:gd name="T95" fmla="*/ 3 h 198"/>
                <a:gd name="T96" fmla="*/ 0 w 297"/>
                <a:gd name="T97" fmla="*/ 5 h 19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97"/>
                <a:gd name="T148" fmla="*/ 0 h 198"/>
                <a:gd name="T149" fmla="*/ 297 w 297"/>
                <a:gd name="T150" fmla="*/ 198 h 19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97" h="198">
                  <a:moveTo>
                    <a:pt x="0" y="22"/>
                  </a:moveTo>
                  <a:lnTo>
                    <a:pt x="2" y="31"/>
                  </a:lnTo>
                  <a:lnTo>
                    <a:pt x="6" y="39"/>
                  </a:lnTo>
                  <a:lnTo>
                    <a:pt x="13" y="46"/>
                  </a:lnTo>
                  <a:lnTo>
                    <a:pt x="23" y="48"/>
                  </a:lnTo>
                  <a:lnTo>
                    <a:pt x="54" y="51"/>
                  </a:lnTo>
                  <a:lnTo>
                    <a:pt x="82" y="56"/>
                  </a:lnTo>
                  <a:lnTo>
                    <a:pt x="108" y="64"/>
                  </a:lnTo>
                  <a:lnTo>
                    <a:pt x="132" y="73"/>
                  </a:lnTo>
                  <a:lnTo>
                    <a:pt x="153" y="82"/>
                  </a:lnTo>
                  <a:lnTo>
                    <a:pt x="172" y="94"/>
                  </a:lnTo>
                  <a:lnTo>
                    <a:pt x="188" y="106"/>
                  </a:lnTo>
                  <a:lnTo>
                    <a:pt x="202" y="117"/>
                  </a:lnTo>
                  <a:lnTo>
                    <a:pt x="214" y="129"/>
                  </a:lnTo>
                  <a:lnTo>
                    <a:pt x="224" y="141"/>
                  </a:lnTo>
                  <a:lnTo>
                    <a:pt x="232" y="152"/>
                  </a:lnTo>
                  <a:lnTo>
                    <a:pt x="239" y="162"/>
                  </a:lnTo>
                  <a:lnTo>
                    <a:pt x="244" y="171"/>
                  </a:lnTo>
                  <a:lnTo>
                    <a:pt x="246" y="177"/>
                  </a:lnTo>
                  <a:lnTo>
                    <a:pt x="249" y="181"/>
                  </a:lnTo>
                  <a:lnTo>
                    <a:pt x="250" y="184"/>
                  </a:lnTo>
                  <a:lnTo>
                    <a:pt x="256" y="191"/>
                  </a:lnTo>
                  <a:lnTo>
                    <a:pt x="263" y="197"/>
                  </a:lnTo>
                  <a:lnTo>
                    <a:pt x="272" y="198"/>
                  </a:lnTo>
                  <a:lnTo>
                    <a:pt x="282" y="197"/>
                  </a:lnTo>
                  <a:lnTo>
                    <a:pt x="289" y="191"/>
                  </a:lnTo>
                  <a:lnTo>
                    <a:pt x="295" y="185"/>
                  </a:lnTo>
                  <a:lnTo>
                    <a:pt x="297" y="176"/>
                  </a:lnTo>
                  <a:lnTo>
                    <a:pt x="296" y="167"/>
                  </a:lnTo>
                  <a:lnTo>
                    <a:pt x="295" y="164"/>
                  </a:lnTo>
                  <a:lnTo>
                    <a:pt x="292" y="158"/>
                  </a:lnTo>
                  <a:lnTo>
                    <a:pt x="288" y="150"/>
                  </a:lnTo>
                  <a:lnTo>
                    <a:pt x="282" y="139"/>
                  </a:lnTo>
                  <a:lnTo>
                    <a:pt x="274" y="128"/>
                  </a:lnTo>
                  <a:lnTo>
                    <a:pt x="265" y="115"/>
                  </a:lnTo>
                  <a:lnTo>
                    <a:pt x="253" y="100"/>
                  </a:lnTo>
                  <a:lnTo>
                    <a:pt x="239" y="85"/>
                  </a:lnTo>
                  <a:lnTo>
                    <a:pt x="222" y="71"/>
                  </a:lnTo>
                  <a:lnTo>
                    <a:pt x="202" y="56"/>
                  </a:lnTo>
                  <a:lnTo>
                    <a:pt x="180" y="43"/>
                  </a:lnTo>
                  <a:lnTo>
                    <a:pt x="155" y="30"/>
                  </a:lnTo>
                  <a:lnTo>
                    <a:pt x="128" y="20"/>
                  </a:lnTo>
                  <a:lnTo>
                    <a:pt x="97" y="11"/>
                  </a:lnTo>
                  <a:lnTo>
                    <a:pt x="63" y="4"/>
                  </a:lnTo>
                  <a:lnTo>
                    <a:pt x="25" y="0"/>
                  </a:lnTo>
                  <a:lnTo>
                    <a:pt x="16" y="2"/>
                  </a:lnTo>
                  <a:lnTo>
                    <a:pt x="8" y="5"/>
                  </a:lnTo>
                  <a:lnTo>
                    <a:pt x="3" y="13"/>
                  </a:lnTo>
                  <a:lnTo>
                    <a:pt x="0" y="22"/>
                  </a:lnTo>
                  <a:close/>
                </a:path>
              </a:pathLst>
            </a:custGeom>
            <a:solidFill>
              <a:srgbClr val="000000"/>
            </a:solidFill>
            <a:ln w="9525">
              <a:noFill/>
              <a:round/>
              <a:headEnd/>
              <a:tailEnd/>
            </a:ln>
          </p:spPr>
          <p:txBody>
            <a:bodyPr/>
            <a:lstStyle/>
            <a:p>
              <a:pPr rtl="0"/>
              <a:endParaRPr lang="en-US" sz="3800"/>
            </a:p>
          </p:txBody>
        </p:sp>
        <p:sp>
          <p:nvSpPr>
            <p:cNvPr id="41961" name="Freeform 1001"/>
            <p:cNvSpPr>
              <a:spLocks/>
            </p:cNvSpPr>
            <p:nvPr/>
          </p:nvSpPr>
          <p:spPr bwMode="auto">
            <a:xfrm>
              <a:off x="604" y="2552"/>
              <a:ext cx="20" cy="40"/>
            </a:xfrm>
            <a:custGeom>
              <a:avLst/>
              <a:gdLst>
                <a:gd name="T0" fmla="*/ 2 w 90"/>
                <a:gd name="T1" fmla="*/ 1 h 173"/>
                <a:gd name="T2" fmla="*/ 1 w 90"/>
                <a:gd name="T3" fmla="*/ 3 h 173"/>
                <a:gd name="T4" fmla="*/ 0 w 90"/>
                <a:gd name="T5" fmla="*/ 5 h 173"/>
                <a:gd name="T6" fmla="*/ 0 w 90"/>
                <a:gd name="T7" fmla="*/ 7 h 173"/>
                <a:gd name="T8" fmla="*/ 1 w 90"/>
                <a:gd name="T9" fmla="*/ 9 h 173"/>
                <a:gd name="T10" fmla="*/ 3 w 90"/>
                <a:gd name="T11" fmla="*/ 13 h 173"/>
                <a:gd name="T12" fmla="*/ 5 w 90"/>
                <a:gd name="T13" fmla="*/ 17 h 173"/>
                <a:gd name="T14" fmla="*/ 7 w 90"/>
                <a:gd name="T15" fmla="*/ 22 h 173"/>
                <a:gd name="T16" fmla="*/ 8 w 90"/>
                <a:gd name="T17" fmla="*/ 25 h 173"/>
                <a:gd name="T18" fmla="*/ 9 w 90"/>
                <a:gd name="T19" fmla="*/ 29 h 173"/>
                <a:gd name="T20" fmla="*/ 9 w 90"/>
                <a:gd name="T21" fmla="*/ 32 h 173"/>
                <a:gd name="T22" fmla="*/ 10 w 90"/>
                <a:gd name="T23" fmla="*/ 34 h 173"/>
                <a:gd name="T24" fmla="*/ 10 w 90"/>
                <a:gd name="T25" fmla="*/ 35 h 173"/>
                <a:gd name="T26" fmla="*/ 10 w 90"/>
                <a:gd name="T27" fmla="*/ 37 h 173"/>
                <a:gd name="T28" fmla="*/ 11 w 90"/>
                <a:gd name="T29" fmla="*/ 39 h 173"/>
                <a:gd name="T30" fmla="*/ 13 w 90"/>
                <a:gd name="T31" fmla="*/ 40 h 173"/>
                <a:gd name="T32" fmla="*/ 15 w 90"/>
                <a:gd name="T33" fmla="*/ 40 h 173"/>
                <a:gd name="T34" fmla="*/ 18 w 90"/>
                <a:gd name="T35" fmla="*/ 40 h 173"/>
                <a:gd name="T36" fmla="*/ 19 w 90"/>
                <a:gd name="T37" fmla="*/ 38 h 173"/>
                <a:gd name="T38" fmla="*/ 20 w 90"/>
                <a:gd name="T39" fmla="*/ 36 h 173"/>
                <a:gd name="T40" fmla="*/ 20 w 90"/>
                <a:gd name="T41" fmla="*/ 34 h 173"/>
                <a:gd name="T42" fmla="*/ 20 w 90"/>
                <a:gd name="T43" fmla="*/ 33 h 173"/>
                <a:gd name="T44" fmla="*/ 20 w 90"/>
                <a:gd name="T45" fmla="*/ 31 h 173"/>
                <a:gd name="T46" fmla="*/ 19 w 90"/>
                <a:gd name="T47" fmla="*/ 27 h 173"/>
                <a:gd name="T48" fmla="*/ 18 w 90"/>
                <a:gd name="T49" fmla="*/ 22 h 173"/>
                <a:gd name="T50" fmla="*/ 17 w 90"/>
                <a:gd name="T51" fmla="*/ 17 h 173"/>
                <a:gd name="T52" fmla="*/ 15 w 90"/>
                <a:gd name="T53" fmla="*/ 12 h 173"/>
                <a:gd name="T54" fmla="*/ 12 w 90"/>
                <a:gd name="T55" fmla="*/ 7 h 173"/>
                <a:gd name="T56" fmla="*/ 10 w 90"/>
                <a:gd name="T57" fmla="*/ 2 h 173"/>
                <a:gd name="T58" fmla="*/ 8 w 90"/>
                <a:gd name="T59" fmla="*/ 1 h 173"/>
                <a:gd name="T60" fmla="*/ 6 w 90"/>
                <a:gd name="T61" fmla="*/ 0 h 173"/>
                <a:gd name="T62" fmla="*/ 4 w 90"/>
                <a:gd name="T63" fmla="*/ 0 h 173"/>
                <a:gd name="T64" fmla="*/ 2 w 90"/>
                <a:gd name="T65" fmla="*/ 1 h 1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0"/>
                <a:gd name="T100" fmla="*/ 0 h 173"/>
                <a:gd name="T101" fmla="*/ 90 w 90"/>
                <a:gd name="T102" fmla="*/ 173 h 1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0" h="173">
                  <a:moveTo>
                    <a:pt x="10" y="4"/>
                  </a:moveTo>
                  <a:lnTo>
                    <a:pt x="3" y="12"/>
                  </a:lnTo>
                  <a:lnTo>
                    <a:pt x="0" y="21"/>
                  </a:lnTo>
                  <a:lnTo>
                    <a:pt x="0" y="30"/>
                  </a:lnTo>
                  <a:lnTo>
                    <a:pt x="4" y="38"/>
                  </a:lnTo>
                  <a:lnTo>
                    <a:pt x="15" y="55"/>
                  </a:lnTo>
                  <a:lnTo>
                    <a:pt x="24" y="73"/>
                  </a:lnTo>
                  <a:lnTo>
                    <a:pt x="30" y="93"/>
                  </a:lnTo>
                  <a:lnTo>
                    <a:pt x="36" y="110"/>
                  </a:lnTo>
                  <a:lnTo>
                    <a:pt x="39" y="127"/>
                  </a:lnTo>
                  <a:lnTo>
                    <a:pt x="42" y="140"/>
                  </a:lnTo>
                  <a:lnTo>
                    <a:pt x="43" y="149"/>
                  </a:lnTo>
                  <a:lnTo>
                    <a:pt x="43" y="151"/>
                  </a:lnTo>
                  <a:lnTo>
                    <a:pt x="46" y="160"/>
                  </a:lnTo>
                  <a:lnTo>
                    <a:pt x="51" y="168"/>
                  </a:lnTo>
                  <a:lnTo>
                    <a:pt x="59" y="172"/>
                  </a:lnTo>
                  <a:lnTo>
                    <a:pt x="69" y="173"/>
                  </a:lnTo>
                  <a:lnTo>
                    <a:pt x="79" y="171"/>
                  </a:lnTo>
                  <a:lnTo>
                    <a:pt x="85" y="164"/>
                  </a:lnTo>
                  <a:lnTo>
                    <a:pt x="89" y="157"/>
                  </a:lnTo>
                  <a:lnTo>
                    <a:pt x="90" y="147"/>
                  </a:lnTo>
                  <a:lnTo>
                    <a:pt x="90" y="142"/>
                  </a:lnTo>
                  <a:lnTo>
                    <a:pt x="88" y="132"/>
                  </a:lnTo>
                  <a:lnTo>
                    <a:pt x="85" y="116"/>
                  </a:lnTo>
                  <a:lnTo>
                    <a:pt x="81" y="97"/>
                  </a:lnTo>
                  <a:lnTo>
                    <a:pt x="75" y="75"/>
                  </a:lnTo>
                  <a:lnTo>
                    <a:pt x="67" y="53"/>
                  </a:lnTo>
                  <a:lnTo>
                    <a:pt x="56" y="30"/>
                  </a:lnTo>
                  <a:lnTo>
                    <a:pt x="43" y="10"/>
                  </a:lnTo>
                  <a:lnTo>
                    <a:pt x="37" y="3"/>
                  </a:lnTo>
                  <a:lnTo>
                    <a:pt x="28" y="0"/>
                  </a:lnTo>
                  <a:lnTo>
                    <a:pt x="19" y="0"/>
                  </a:lnTo>
                  <a:lnTo>
                    <a:pt x="10" y="4"/>
                  </a:lnTo>
                  <a:close/>
                </a:path>
              </a:pathLst>
            </a:custGeom>
            <a:solidFill>
              <a:srgbClr val="000000"/>
            </a:solidFill>
            <a:ln w="9525">
              <a:noFill/>
              <a:round/>
              <a:headEnd/>
              <a:tailEnd/>
            </a:ln>
          </p:spPr>
          <p:txBody>
            <a:bodyPr/>
            <a:lstStyle/>
            <a:p>
              <a:pPr rtl="0"/>
              <a:endParaRPr lang="en-US" sz="3800"/>
            </a:p>
          </p:txBody>
        </p:sp>
        <p:sp>
          <p:nvSpPr>
            <p:cNvPr id="41962" name="Freeform 1002"/>
            <p:cNvSpPr>
              <a:spLocks/>
            </p:cNvSpPr>
            <p:nvPr/>
          </p:nvSpPr>
          <p:spPr bwMode="auto">
            <a:xfrm>
              <a:off x="627" y="2552"/>
              <a:ext cx="18" cy="38"/>
            </a:xfrm>
            <a:custGeom>
              <a:avLst/>
              <a:gdLst>
                <a:gd name="T0" fmla="*/ 2 w 83"/>
                <a:gd name="T1" fmla="*/ 1 h 164"/>
                <a:gd name="T2" fmla="*/ 0 w 83"/>
                <a:gd name="T3" fmla="*/ 2 h 164"/>
                <a:gd name="T4" fmla="*/ 0 w 83"/>
                <a:gd name="T5" fmla="*/ 4 h 164"/>
                <a:gd name="T6" fmla="*/ 0 w 83"/>
                <a:gd name="T7" fmla="*/ 7 h 164"/>
                <a:gd name="T8" fmla="*/ 1 w 83"/>
                <a:gd name="T9" fmla="*/ 9 h 164"/>
                <a:gd name="T10" fmla="*/ 4 w 83"/>
                <a:gd name="T11" fmla="*/ 16 h 164"/>
                <a:gd name="T12" fmla="*/ 7 w 83"/>
                <a:gd name="T13" fmla="*/ 24 h 164"/>
                <a:gd name="T14" fmla="*/ 8 w 83"/>
                <a:gd name="T15" fmla="*/ 30 h 164"/>
                <a:gd name="T16" fmla="*/ 8 w 83"/>
                <a:gd name="T17" fmla="*/ 33 h 164"/>
                <a:gd name="T18" fmla="*/ 8 w 83"/>
                <a:gd name="T19" fmla="*/ 35 h 164"/>
                <a:gd name="T20" fmla="*/ 10 w 83"/>
                <a:gd name="T21" fmla="*/ 37 h 164"/>
                <a:gd name="T22" fmla="*/ 11 w 83"/>
                <a:gd name="T23" fmla="*/ 38 h 164"/>
                <a:gd name="T24" fmla="*/ 13 w 83"/>
                <a:gd name="T25" fmla="*/ 38 h 164"/>
                <a:gd name="T26" fmla="*/ 15 w 83"/>
                <a:gd name="T27" fmla="*/ 37 h 164"/>
                <a:gd name="T28" fmla="*/ 17 w 83"/>
                <a:gd name="T29" fmla="*/ 36 h 164"/>
                <a:gd name="T30" fmla="*/ 18 w 83"/>
                <a:gd name="T31" fmla="*/ 34 h 164"/>
                <a:gd name="T32" fmla="*/ 18 w 83"/>
                <a:gd name="T33" fmla="*/ 32 h 164"/>
                <a:gd name="T34" fmla="*/ 18 w 83"/>
                <a:gd name="T35" fmla="*/ 31 h 164"/>
                <a:gd name="T36" fmla="*/ 18 w 83"/>
                <a:gd name="T37" fmla="*/ 29 h 164"/>
                <a:gd name="T38" fmla="*/ 17 w 83"/>
                <a:gd name="T39" fmla="*/ 25 h 164"/>
                <a:gd name="T40" fmla="*/ 16 w 83"/>
                <a:gd name="T41" fmla="*/ 21 h 164"/>
                <a:gd name="T42" fmla="*/ 16 w 83"/>
                <a:gd name="T43" fmla="*/ 17 h 164"/>
                <a:gd name="T44" fmla="*/ 14 w 83"/>
                <a:gd name="T45" fmla="*/ 12 h 164"/>
                <a:gd name="T46" fmla="*/ 12 w 83"/>
                <a:gd name="T47" fmla="*/ 7 h 164"/>
                <a:gd name="T48" fmla="*/ 9 w 83"/>
                <a:gd name="T49" fmla="*/ 2 h 164"/>
                <a:gd name="T50" fmla="*/ 8 w 83"/>
                <a:gd name="T51" fmla="*/ 0 h 164"/>
                <a:gd name="T52" fmla="*/ 6 w 83"/>
                <a:gd name="T53" fmla="*/ 0 h 164"/>
                <a:gd name="T54" fmla="*/ 4 w 83"/>
                <a:gd name="T55" fmla="*/ 0 h 164"/>
                <a:gd name="T56" fmla="*/ 2 w 83"/>
                <a:gd name="T57" fmla="*/ 1 h 16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3"/>
                <a:gd name="T88" fmla="*/ 0 h 164"/>
                <a:gd name="T89" fmla="*/ 83 w 83"/>
                <a:gd name="T90" fmla="*/ 164 h 16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3" h="164">
                  <a:moveTo>
                    <a:pt x="9" y="4"/>
                  </a:moveTo>
                  <a:lnTo>
                    <a:pt x="2" y="10"/>
                  </a:lnTo>
                  <a:lnTo>
                    <a:pt x="0" y="19"/>
                  </a:lnTo>
                  <a:lnTo>
                    <a:pt x="0" y="29"/>
                  </a:lnTo>
                  <a:lnTo>
                    <a:pt x="4" y="38"/>
                  </a:lnTo>
                  <a:lnTo>
                    <a:pt x="20" y="70"/>
                  </a:lnTo>
                  <a:lnTo>
                    <a:pt x="31" y="104"/>
                  </a:lnTo>
                  <a:lnTo>
                    <a:pt x="35" y="130"/>
                  </a:lnTo>
                  <a:lnTo>
                    <a:pt x="36" y="142"/>
                  </a:lnTo>
                  <a:lnTo>
                    <a:pt x="39" y="151"/>
                  </a:lnTo>
                  <a:lnTo>
                    <a:pt x="44" y="159"/>
                  </a:lnTo>
                  <a:lnTo>
                    <a:pt x="50" y="162"/>
                  </a:lnTo>
                  <a:lnTo>
                    <a:pt x="60" y="164"/>
                  </a:lnTo>
                  <a:lnTo>
                    <a:pt x="70" y="161"/>
                  </a:lnTo>
                  <a:lnTo>
                    <a:pt x="78" y="156"/>
                  </a:lnTo>
                  <a:lnTo>
                    <a:pt x="82" y="148"/>
                  </a:lnTo>
                  <a:lnTo>
                    <a:pt x="83" y="139"/>
                  </a:lnTo>
                  <a:lnTo>
                    <a:pt x="83" y="135"/>
                  </a:lnTo>
                  <a:lnTo>
                    <a:pt x="82" y="125"/>
                  </a:lnTo>
                  <a:lnTo>
                    <a:pt x="80" y="110"/>
                  </a:lnTo>
                  <a:lnTo>
                    <a:pt x="76" y="92"/>
                  </a:lnTo>
                  <a:lnTo>
                    <a:pt x="73" y="73"/>
                  </a:lnTo>
                  <a:lnTo>
                    <a:pt x="65" y="51"/>
                  </a:lnTo>
                  <a:lnTo>
                    <a:pt x="56" y="30"/>
                  </a:lnTo>
                  <a:lnTo>
                    <a:pt x="43" y="9"/>
                  </a:lnTo>
                  <a:lnTo>
                    <a:pt x="35" y="2"/>
                  </a:lnTo>
                  <a:lnTo>
                    <a:pt x="26" y="0"/>
                  </a:lnTo>
                  <a:lnTo>
                    <a:pt x="17" y="0"/>
                  </a:lnTo>
                  <a:lnTo>
                    <a:pt x="9" y="4"/>
                  </a:lnTo>
                  <a:close/>
                </a:path>
              </a:pathLst>
            </a:custGeom>
            <a:solidFill>
              <a:srgbClr val="000000"/>
            </a:solidFill>
            <a:ln w="9525">
              <a:noFill/>
              <a:round/>
              <a:headEnd/>
              <a:tailEnd/>
            </a:ln>
          </p:spPr>
          <p:txBody>
            <a:bodyPr/>
            <a:lstStyle/>
            <a:p>
              <a:pPr rtl="0"/>
              <a:endParaRPr lang="en-US" sz="3800"/>
            </a:p>
          </p:txBody>
        </p:sp>
        <p:sp>
          <p:nvSpPr>
            <p:cNvPr id="41963" name="Freeform 1003"/>
            <p:cNvSpPr>
              <a:spLocks/>
            </p:cNvSpPr>
            <p:nvPr/>
          </p:nvSpPr>
          <p:spPr bwMode="auto">
            <a:xfrm>
              <a:off x="338" y="2456"/>
              <a:ext cx="137" cy="91"/>
            </a:xfrm>
            <a:custGeom>
              <a:avLst/>
              <a:gdLst>
                <a:gd name="T0" fmla="*/ 6 w 600"/>
                <a:gd name="T1" fmla="*/ 8 h 394"/>
                <a:gd name="T2" fmla="*/ 4 w 600"/>
                <a:gd name="T3" fmla="*/ 10 h 394"/>
                <a:gd name="T4" fmla="*/ 0 w 600"/>
                <a:gd name="T5" fmla="*/ 42 h 394"/>
                <a:gd name="T6" fmla="*/ 0 w 600"/>
                <a:gd name="T7" fmla="*/ 42 h 394"/>
                <a:gd name="T8" fmla="*/ 0 w 600"/>
                <a:gd name="T9" fmla="*/ 43 h 394"/>
                <a:gd name="T10" fmla="*/ 0 w 600"/>
                <a:gd name="T11" fmla="*/ 45 h 394"/>
                <a:gd name="T12" fmla="*/ 2 w 600"/>
                <a:gd name="T13" fmla="*/ 47 h 394"/>
                <a:gd name="T14" fmla="*/ 3 w 600"/>
                <a:gd name="T15" fmla="*/ 48 h 394"/>
                <a:gd name="T16" fmla="*/ 5 w 600"/>
                <a:gd name="T17" fmla="*/ 48 h 394"/>
                <a:gd name="T18" fmla="*/ 5 w 600"/>
                <a:gd name="T19" fmla="*/ 48 h 394"/>
                <a:gd name="T20" fmla="*/ 4 w 600"/>
                <a:gd name="T21" fmla="*/ 48 h 394"/>
                <a:gd name="T22" fmla="*/ 2 w 600"/>
                <a:gd name="T23" fmla="*/ 50 h 394"/>
                <a:gd name="T24" fmla="*/ 1 w 600"/>
                <a:gd name="T25" fmla="*/ 53 h 394"/>
                <a:gd name="T26" fmla="*/ 1 w 600"/>
                <a:gd name="T27" fmla="*/ 54 h 394"/>
                <a:gd name="T28" fmla="*/ 1 w 600"/>
                <a:gd name="T29" fmla="*/ 55 h 394"/>
                <a:gd name="T30" fmla="*/ 8 w 600"/>
                <a:gd name="T31" fmla="*/ 77 h 394"/>
                <a:gd name="T32" fmla="*/ 10 w 600"/>
                <a:gd name="T33" fmla="*/ 79 h 394"/>
                <a:gd name="T34" fmla="*/ 12 w 600"/>
                <a:gd name="T35" fmla="*/ 80 h 394"/>
                <a:gd name="T36" fmla="*/ 15 w 600"/>
                <a:gd name="T37" fmla="*/ 79 h 394"/>
                <a:gd name="T38" fmla="*/ 17 w 600"/>
                <a:gd name="T39" fmla="*/ 78 h 394"/>
                <a:gd name="T40" fmla="*/ 23 w 600"/>
                <a:gd name="T41" fmla="*/ 75 h 394"/>
                <a:gd name="T42" fmla="*/ 33 w 600"/>
                <a:gd name="T43" fmla="*/ 71 h 394"/>
                <a:gd name="T44" fmla="*/ 47 w 600"/>
                <a:gd name="T45" fmla="*/ 67 h 394"/>
                <a:gd name="T46" fmla="*/ 62 w 600"/>
                <a:gd name="T47" fmla="*/ 64 h 394"/>
                <a:gd name="T48" fmla="*/ 79 w 600"/>
                <a:gd name="T49" fmla="*/ 65 h 394"/>
                <a:gd name="T50" fmla="*/ 95 w 600"/>
                <a:gd name="T51" fmla="*/ 70 h 394"/>
                <a:gd name="T52" fmla="*/ 111 w 600"/>
                <a:gd name="T53" fmla="*/ 81 h 394"/>
                <a:gd name="T54" fmla="*/ 119 w 600"/>
                <a:gd name="T55" fmla="*/ 89 h 394"/>
                <a:gd name="T56" fmla="*/ 121 w 600"/>
                <a:gd name="T57" fmla="*/ 91 h 394"/>
                <a:gd name="T58" fmla="*/ 123 w 600"/>
                <a:gd name="T59" fmla="*/ 91 h 394"/>
                <a:gd name="T60" fmla="*/ 126 w 600"/>
                <a:gd name="T61" fmla="*/ 91 h 394"/>
                <a:gd name="T62" fmla="*/ 128 w 600"/>
                <a:gd name="T63" fmla="*/ 91 h 394"/>
                <a:gd name="T64" fmla="*/ 131 w 600"/>
                <a:gd name="T65" fmla="*/ 89 h 394"/>
                <a:gd name="T66" fmla="*/ 135 w 600"/>
                <a:gd name="T67" fmla="*/ 85 h 394"/>
                <a:gd name="T68" fmla="*/ 137 w 600"/>
                <a:gd name="T69" fmla="*/ 75 h 394"/>
                <a:gd name="T70" fmla="*/ 137 w 600"/>
                <a:gd name="T71" fmla="*/ 68 h 394"/>
                <a:gd name="T72" fmla="*/ 137 w 600"/>
                <a:gd name="T73" fmla="*/ 68 h 394"/>
                <a:gd name="T74" fmla="*/ 136 w 600"/>
                <a:gd name="T75" fmla="*/ 66 h 394"/>
                <a:gd name="T76" fmla="*/ 131 w 600"/>
                <a:gd name="T77" fmla="*/ 54 h 394"/>
                <a:gd name="T78" fmla="*/ 121 w 600"/>
                <a:gd name="T79" fmla="*/ 36 h 394"/>
                <a:gd name="T80" fmla="*/ 103 w 600"/>
                <a:gd name="T81" fmla="*/ 19 h 394"/>
                <a:gd name="T82" fmla="*/ 87 w 600"/>
                <a:gd name="T83" fmla="*/ 8 h 394"/>
                <a:gd name="T84" fmla="*/ 78 w 600"/>
                <a:gd name="T85" fmla="*/ 5 h 394"/>
                <a:gd name="T86" fmla="*/ 69 w 600"/>
                <a:gd name="T87" fmla="*/ 2 h 394"/>
                <a:gd name="T88" fmla="*/ 58 w 600"/>
                <a:gd name="T89" fmla="*/ 1 h 394"/>
                <a:gd name="T90" fmla="*/ 48 w 600"/>
                <a:gd name="T91" fmla="*/ 0 h 394"/>
                <a:gd name="T92" fmla="*/ 37 w 600"/>
                <a:gd name="T93" fmla="*/ 1 h 394"/>
                <a:gd name="T94" fmla="*/ 25 w 600"/>
                <a:gd name="T95" fmla="*/ 2 h 394"/>
                <a:gd name="T96" fmla="*/ 13 w 600"/>
                <a:gd name="T97" fmla="*/ 5 h 39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00"/>
                <a:gd name="T148" fmla="*/ 0 h 394"/>
                <a:gd name="T149" fmla="*/ 600 w 600"/>
                <a:gd name="T150" fmla="*/ 394 h 39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00" h="394">
                  <a:moveTo>
                    <a:pt x="32" y="30"/>
                  </a:moveTo>
                  <a:lnTo>
                    <a:pt x="25" y="33"/>
                  </a:lnTo>
                  <a:lnTo>
                    <a:pt x="20" y="38"/>
                  </a:lnTo>
                  <a:lnTo>
                    <a:pt x="16" y="43"/>
                  </a:lnTo>
                  <a:lnTo>
                    <a:pt x="15" y="50"/>
                  </a:lnTo>
                  <a:lnTo>
                    <a:pt x="0" y="182"/>
                  </a:lnTo>
                  <a:lnTo>
                    <a:pt x="0" y="183"/>
                  </a:lnTo>
                  <a:lnTo>
                    <a:pt x="0" y="185"/>
                  </a:lnTo>
                  <a:lnTo>
                    <a:pt x="0" y="190"/>
                  </a:lnTo>
                  <a:lnTo>
                    <a:pt x="2" y="194"/>
                  </a:lnTo>
                  <a:lnTo>
                    <a:pt x="4" y="199"/>
                  </a:lnTo>
                  <a:lnTo>
                    <a:pt x="7" y="203"/>
                  </a:lnTo>
                  <a:lnTo>
                    <a:pt x="9" y="204"/>
                  </a:lnTo>
                  <a:lnTo>
                    <a:pt x="13" y="206"/>
                  </a:lnTo>
                  <a:lnTo>
                    <a:pt x="17" y="207"/>
                  </a:lnTo>
                  <a:lnTo>
                    <a:pt x="20" y="208"/>
                  </a:lnTo>
                  <a:lnTo>
                    <a:pt x="19" y="208"/>
                  </a:lnTo>
                  <a:lnTo>
                    <a:pt x="12" y="212"/>
                  </a:lnTo>
                  <a:lnTo>
                    <a:pt x="8" y="217"/>
                  </a:lnTo>
                  <a:lnTo>
                    <a:pt x="6" y="224"/>
                  </a:lnTo>
                  <a:lnTo>
                    <a:pt x="4" y="230"/>
                  </a:lnTo>
                  <a:lnTo>
                    <a:pt x="4" y="232"/>
                  </a:lnTo>
                  <a:lnTo>
                    <a:pt x="4" y="234"/>
                  </a:lnTo>
                  <a:lnTo>
                    <a:pt x="4" y="235"/>
                  </a:lnTo>
                  <a:lnTo>
                    <a:pt x="6" y="238"/>
                  </a:lnTo>
                  <a:lnTo>
                    <a:pt x="34" y="328"/>
                  </a:lnTo>
                  <a:lnTo>
                    <a:pt x="37" y="333"/>
                  </a:lnTo>
                  <a:lnTo>
                    <a:pt x="39" y="337"/>
                  </a:lnTo>
                  <a:lnTo>
                    <a:pt x="43" y="341"/>
                  </a:lnTo>
                  <a:lnTo>
                    <a:pt x="48" y="343"/>
                  </a:lnTo>
                  <a:lnTo>
                    <a:pt x="54" y="345"/>
                  </a:lnTo>
                  <a:lnTo>
                    <a:pt x="59" y="345"/>
                  </a:lnTo>
                  <a:lnTo>
                    <a:pt x="64" y="343"/>
                  </a:lnTo>
                  <a:lnTo>
                    <a:pt x="69" y="341"/>
                  </a:lnTo>
                  <a:lnTo>
                    <a:pt x="75" y="338"/>
                  </a:lnTo>
                  <a:lnTo>
                    <a:pt x="85" y="332"/>
                  </a:lnTo>
                  <a:lnTo>
                    <a:pt x="101" y="324"/>
                  </a:lnTo>
                  <a:lnTo>
                    <a:pt x="121" y="315"/>
                  </a:lnTo>
                  <a:lnTo>
                    <a:pt x="146" y="306"/>
                  </a:lnTo>
                  <a:lnTo>
                    <a:pt x="173" y="297"/>
                  </a:lnTo>
                  <a:lnTo>
                    <a:pt x="205" y="288"/>
                  </a:lnTo>
                  <a:lnTo>
                    <a:pt x="237" y="281"/>
                  </a:lnTo>
                  <a:lnTo>
                    <a:pt x="272" y="277"/>
                  </a:lnTo>
                  <a:lnTo>
                    <a:pt x="307" y="276"/>
                  </a:lnTo>
                  <a:lnTo>
                    <a:pt x="345" y="280"/>
                  </a:lnTo>
                  <a:lnTo>
                    <a:pt x="382" y="288"/>
                  </a:lnTo>
                  <a:lnTo>
                    <a:pt x="418" y="301"/>
                  </a:lnTo>
                  <a:lnTo>
                    <a:pt x="455" y="321"/>
                  </a:lnTo>
                  <a:lnTo>
                    <a:pt x="488" y="349"/>
                  </a:lnTo>
                  <a:lnTo>
                    <a:pt x="521" y="384"/>
                  </a:lnTo>
                  <a:lnTo>
                    <a:pt x="523" y="386"/>
                  </a:lnTo>
                  <a:lnTo>
                    <a:pt x="526" y="389"/>
                  </a:lnTo>
                  <a:lnTo>
                    <a:pt x="530" y="392"/>
                  </a:lnTo>
                  <a:lnTo>
                    <a:pt x="534" y="393"/>
                  </a:lnTo>
                  <a:lnTo>
                    <a:pt x="539" y="394"/>
                  </a:lnTo>
                  <a:lnTo>
                    <a:pt x="544" y="394"/>
                  </a:lnTo>
                  <a:lnTo>
                    <a:pt x="550" y="394"/>
                  </a:lnTo>
                  <a:lnTo>
                    <a:pt x="556" y="393"/>
                  </a:lnTo>
                  <a:lnTo>
                    <a:pt x="561" y="392"/>
                  </a:lnTo>
                  <a:lnTo>
                    <a:pt x="568" y="388"/>
                  </a:lnTo>
                  <a:lnTo>
                    <a:pt x="574" y="385"/>
                  </a:lnTo>
                  <a:lnTo>
                    <a:pt x="579" y="380"/>
                  </a:lnTo>
                  <a:lnTo>
                    <a:pt x="591" y="366"/>
                  </a:lnTo>
                  <a:lnTo>
                    <a:pt x="598" y="347"/>
                  </a:lnTo>
                  <a:lnTo>
                    <a:pt x="600" y="324"/>
                  </a:lnTo>
                  <a:lnTo>
                    <a:pt x="599" y="295"/>
                  </a:lnTo>
                  <a:lnTo>
                    <a:pt x="599" y="294"/>
                  </a:lnTo>
                  <a:lnTo>
                    <a:pt x="598" y="293"/>
                  </a:lnTo>
                  <a:lnTo>
                    <a:pt x="595" y="284"/>
                  </a:lnTo>
                  <a:lnTo>
                    <a:pt x="587" y="263"/>
                  </a:lnTo>
                  <a:lnTo>
                    <a:pt x="574" y="233"/>
                  </a:lnTo>
                  <a:lnTo>
                    <a:pt x="555" y="196"/>
                  </a:lnTo>
                  <a:lnTo>
                    <a:pt x="529" y="157"/>
                  </a:lnTo>
                  <a:lnTo>
                    <a:pt x="495" y="118"/>
                  </a:lnTo>
                  <a:lnTo>
                    <a:pt x="453" y="81"/>
                  </a:lnTo>
                  <a:lnTo>
                    <a:pt x="402" y="47"/>
                  </a:lnTo>
                  <a:lnTo>
                    <a:pt x="383" y="36"/>
                  </a:lnTo>
                  <a:lnTo>
                    <a:pt x="363" y="29"/>
                  </a:lnTo>
                  <a:lnTo>
                    <a:pt x="343" y="21"/>
                  </a:lnTo>
                  <a:lnTo>
                    <a:pt x="322" y="14"/>
                  </a:lnTo>
                  <a:lnTo>
                    <a:pt x="300" y="9"/>
                  </a:lnTo>
                  <a:lnTo>
                    <a:pt x="278" y="5"/>
                  </a:lnTo>
                  <a:lnTo>
                    <a:pt x="255" y="3"/>
                  </a:lnTo>
                  <a:lnTo>
                    <a:pt x="232" y="0"/>
                  </a:lnTo>
                  <a:lnTo>
                    <a:pt x="209" y="0"/>
                  </a:lnTo>
                  <a:lnTo>
                    <a:pt x="185" y="0"/>
                  </a:lnTo>
                  <a:lnTo>
                    <a:pt x="160" y="3"/>
                  </a:lnTo>
                  <a:lnTo>
                    <a:pt x="136" y="5"/>
                  </a:lnTo>
                  <a:lnTo>
                    <a:pt x="110" y="10"/>
                  </a:lnTo>
                  <a:lnTo>
                    <a:pt x="85" y="16"/>
                  </a:lnTo>
                  <a:lnTo>
                    <a:pt x="58" y="22"/>
                  </a:lnTo>
                  <a:lnTo>
                    <a:pt x="32" y="30"/>
                  </a:lnTo>
                  <a:close/>
                </a:path>
              </a:pathLst>
            </a:custGeom>
            <a:solidFill>
              <a:srgbClr val="000000"/>
            </a:solidFill>
            <a:ln w="9525">
              <a:noFill/>
              <a:round/>
              <a:headEnd/>
              <a:tailEnd/>
            </a:ln>
          </p:spPr>
          <p:txBody>
            <a:bodyPr/>
            <a:lstStyle/>
            <a:p>
              <a:pPr rtl="0"/>
              <a:endParaRPr lang="en-US" sz="3800"/>
            </a:p>
          </p:txBody>
        </p:sp>
        <p:sp>
          <p:nvSpPr>
            <p:cNvPr id="41964" name="Freeform 1004"/>
            <p:cNvSpPr>
              <a:spLocks/>
            </p:cNvSpPr>
            <p:nvPr/>
          </p:nvSpPr>
          <p:spPr bwMode="auto">
            <a:xfrm>
              <a:off x="350" y="2467"/>
              <a:ext cx="114" cy="68"/>
            </a:xfrm>
            <a:custGeom>
              <a:avLst/>
              <a:gdLst>
                <a:gd name="T0" fmla="*/ 84 w 501"/>
                <a:gd name="T1" fmla="*/ 16 h 295"/>
                <a:gd name="T2" fmla="*/ 99 w 501"/>
                <a:gd name="T3" fmla="*/ 31 h 295"/>
                <a:gd name="T4" fmla="*/ 109 w 501"/>
                <a:gd name="T5" fmla="*/ 46 h 295"/>
                <a:gd name="T6" fmla="*/ 113 w 501"/>
                <a:gd name="T7" fmla="*/ 57 h 295"/>
                <a:gd name="T8" fmla="*/ 114 w 501"/>
                <a:gd name="T9" fmla="*/ 60 h 295"/>
                <a:gd name="T10" fmla="*/ 114 w 501"/>
                <a:gd name="T11" fmla="*/ 62 h 295"/>
                <a:gd name="T12" fmla="*/ 114 w 501"/>
                <a:gd name="T13" fmla="*/ 65 h 295"/>
                <a:gd name="T14" fmla="*/ 114 w 501"/>
                <a:gd name="T15" fmla="*/ 68 h 295"/>
                <a:gd name="T16" fmla="*/ 106 w 501"/>
                <a:gd name="T17" fmla="*/ 61 h 295"/>
                <a:gd name="T18" fmla="*/ 91 w 501"/>
                <a:gd name="T19" fmla="*/ 50 h 295"/>
                <a:gd name="T20" fmla="*/ 76 w 501"/>
                <a:gd name="T21" fmla="*/ 44 h 295"/>
                <a:gd name="T22" fmla="*/ 60 w 501"/>
                <a:gd name="T23" fmla="*/ 42 h 295"/>
                <a:gd name="T24" fmla="*/ 44 w 501"/>
                <a:gd name="T25" fmla="*/ 43 h 295"/>
                <a:gd name="T26" fmla="*/ 30 w 501"/>
                <a:gd name="T27" fmla="*/ 45 h 295"/>
                <a:gd name="T28" fmla="*/ 18 w 501"/>
                <a:gd name="T29" fmla="*/ 49 h 295"/>
                <a:gd name="T30" fmla="*/ 8 w 501"/>
                <a:gd name="T31" fmla="*/ 53 h 295"/>
                <a:gd name="T32" fmla="*/ 4 w 501"/>
                <a:gd name="T33" fmla="*/ 52 h 295"/>
                <a:gd name="T34" fmla="*/ 3 w 501"/>
                <a:gd name="T35" fmla="*/ 48 h 295"/>
                <a:gd name="T36" fmla="*/ 5 w 501"/>
                <a:gd name="T37" fmla="*/ 44 h 295"/>
                <a:gd name="T38" fmla="*/ 16 w 501"/>
                <a:gd name="T39" fmla="*/ 40 h 295"/>
                <a:gd name="T40" fmla="*/ 28 w 501"/>
                <a:gd name="T41" fmla="*/ 35 h 295"/>
                <a:gd name="T42" fmla="*/ 36 w 501"/>
                <a:gd name="T43" fmla="*/ 32 h 295"/>
                <a:gd name="T44" fmla="*/ 39 w 501"/>
                <a:gd name="T45" fmla="*/ 30 h 295"/>
                <a:gd name="T46" fmla="*/ 40 w 501"/>
                <a:gd name="T47" fmla="*/ 28 h 295"/>
                <a:gd name="T48" fmla="*/ 41 w 501"/>
                <a:gd name="T49" fmla="*/ 26 h 295"/>
                <a:gd name="T50" fmla="*/ 41 w 501"/>
                <a:gd name="T51" fmla="*/ 25 h 295"/>
                <a:gd name="T52" fmla="*/ 40 w 501"/>
                <a:gd name="T53" fmla="*/ 23 h 295"/>
                <a:gd name="T54" fmla="*/ 37 w 501"/>
                <a:gd name="T55" fmla="*/ 21 h 295"/>
                <a:gd name="T56" fmla="*/ 33 w 501"/>
                <a:gd name="T57" fmla="*/ 21 h 295"/>
                <a:gd name="T58" fmla="*/ 26 w 501"/>
                <a:gd name="T59" fmla="*/ 22 h 295"/>
                <a:gd name="T60" fmla="*/ 15 w 501"/>
                <a:gd name="T61" fmla="*/ 23 h 295"/>
                <a:gd name="T62" fmla="*/ 4 w 501"/>
                <a:gd name="T63" fmla="*/ 25 h 295"/>
                <a:gd name="T64" fmla="*/ 1 w 501"/>
                <a:gd name="T65" fmla="*/ 20 h 295"/>
                <a:gd name="T66" fmla="*/ 2 w 501"/>
                <a:gd name="T67" fmla="*/ 9 h 295"/>
                <a:gd name="T68" fmla="*/ 8 w 501"/>
                <a:gd name="T69" fmla="*/ 4 h 295"/>
                <a:gd name="T70" fmla="*/ 18 w 501"/>
                <a:gd name="T71" fmla="*/ 2 h 295"/>
                <a:gd name="T72" fmla="*/ 28 w 501"/>
                <a:gd name="T73" fmla="*/ 1 h 295"/>
                <a:gd name="T74" fmla="*/ 37 w 501"/>
                <a:gd name="T75" fmla="*/ 0 h 295"/>
                <a:gd name="T76" fmla="*/ 46 w 501"/>
                <a:gd name="T77" fmla="*/ 1 h 295"/>
                <a:gd name="T78" fmla="*/ 55 w 501"/>
                <a:gd name="T79" fmla="*/ 2 h 295"/>
                <a:gd name="T80" fmla="*/ 63 w 501"/>
                <a:gd name="T81" fmla="*/ 4 h 295"/>
                <a:gd name="T82" fmla="*/ 71 w 501"/>
                <a:gd name="T83" fmla="*/ 7 h 29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1"/>
                <a:gd name="T127" fmla="*/ 0 h 295"/>
                <a:gd name="T128" fmla="*/ 501 w 501"/>
                <a:gd name="T129" fmla="*/ 295 h 29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1" h="295">
                  <a:moveTo>
                    <a:pt x="328" y="41"/>
                  </a:moveTo>
                  <a:lnTo>
                    <a:pt x="371" y="69"/>
                  </a:lnTo>
                  <a:lnTo>
                    <a:pt x="407" y="102"/>
                  </a:lnTo>
                  <a:lnTo>
                    <a:pt x="437" y="135"/>
                  </a:lnTo>
                  <a:lnTo>
                    <a:pt x="461" y="169"/>
                  </a:lnTo>
                  <a:lnTo>
                    <a:pt x="478" y="201"/>
                  </a:lnTo>
                  <a:lnTo>
                    <a:pt x="489" y="227"/>
                  </a:lnTo>
                  <a:lnTo>
                    <a:pt x="497" y="246"/>
                  </a:lnTo>
                  <a:lnTo>
                    <a:pt x="500" y="255"/>
                  </a:lnTo>
                  <a:lnTo>
                    <a:pt x="501" y="260"/>
                  </a:lnTo>
                  <a:lnTo>
                    <a:pt x="501" y="264"/>
                  </a:lnTo>
                  <a:lnTo>
                    <a:pt x="501" y="269"/>
                  </a:lnTo>
                  <a:lnTo>
                    <a:pt x="501" y="273"/>
                  </a:lnTo>
                  <a:lnTo>
                    <a:pt x="501" y="282"/>
                  </a:lnTo>
                  <a:lnTo>
                    <a:pt x="500" y="288"/>
                  </a:lnTo>
                  <a:lnTo>
                    <a:pt x="499" y="293"/>
                  </a:lnTo>
                  <a:lnTo>
                    <a:pt x="497" y="295"/>
                  </a:lnTo>
                  <a:lnTo>
                    <a:pt x="466" y="263"/>
                  </a:lnTo>
                  <a:lnTo>
                    <a:pt x="433" y="238"/>
                  </a:lnTo>
                  <a:lnTo>
                    <a:pt x="401" y="217"/>
                  </a:lnTo>
                  <a:lnTo>
                    <a:pt x="366" y="202"/>
                  </a:lnTo>
                  <a:lnTo>
                    <a:pt x="332" y="191"/>
                  </a:lnTo>
                  <a:lnTo>
                    <a:pt x="297" y="185"/>
                  </a:lnTo>
                  <a:lnTo>
                    <a:pt x="262" y="182"/>
                  </a:lnTo>
                  <a:lnTo>
                    <a:pt x="228" y="182"/>
                  </a:lnTo>
                  <a:lnTo>
                    <a:pt x="195" y="185"/>
                  </a:lnTo>
                  <a:lnTo>
                    <a:pt x="163" y="190"/>
                  </a:lnTo>
                  <a:lnTo>
                    <a:pt x="133" y="197"/>
                  </a:lnTo>
                  <a:lnTo>
                    <a:pt x="106" y="204"/>
                  </a:lnTo>
                  <a:lnTo>
                    <a:pt x="79" y="214"/>
                  </a:lnTo>
                  <a:lnTo>
                    <a:pt x="56" y="223"/>
                  </a:lnTo>
                  <a:lnTo>
                    <a:pt x="37" y="230"/>
                  </a:lnTo>
                  <a:lnTo>
                    <a:pt x="20" y="238"/>
                  </a:lnTo>
                  <a:lnTo>
                    <a:pt x="16" y="227"/>
                  </a:lnTo>
                  <a:lnTo>
                    <a:pt x="13" y="217"/>
                  </a:lnTo>
                  <a:lnTo>
                    <a:pt x="11" y="207"/>
                  </a:lnTo>
                  <a:lnTo>
                    <a:pt x="7" y="197"/>
                  </a:lnTo>
                  <a:lnTo>
                    <a:pt x="22" y="190"/>
                  </a:lnTo>
                  <a:lnTo>
                    <a:pt x="44" y="181"/>
                  </a:lnTo>
                  <a:lnTo>
                    <a:pt x="70" y="172"/>
                  </a:lnTo>
                  <a:lnTo>
                    <a:pt x="98" y="161"/>
                  </a:lnTo>
                  <a:lnTo>
                    <a:pt x="122" y="151"/>
                  </a:lnTo>
                  <a:lnTo>
                    <a:pt x="145" y="143"/>
                  </a:lnTo>
                  <a:lnTo>
                    <a:pt x="159" y="138"/>
                  </a:lnTo>
                  <a:lnTo>
                    <a:pt x="164" y="135"/>
                  </a:lnTo>
                  <a:lnTo>
                    <a:pt x="171" y="132"/>
                  </a:lnTo>
                  <a:lnTo>
                    <a:pt x="174" y="126"/>
                  </a:lnTo>
                  <a:lnTo>
                    <a:pt x="177" y="120"/>
                  </a:lnTo>
                  <a:lnTo>
                    <a:pt x="178" y="113"/>
                  </a:lnTo>
                  <a:lnTo>
                    <a:pt x="178" y="112"/>
                  </a:lnTo>
                  <a:lnTo>
                    <a:pt x="178" y="109"/>
                  </a:lnTo>
                  <a:lnTo>
                    <a:pt x="178" y="108"/>
                  </a:lnTo>
                  <a:lnTo>
                    <a:pt x="178" y="107"/>
                  </a:lnTo>
                  <a:lnTo>
                    <a:pt x="174" y="99"/>
                  </a:lnTo>
                  <a:lnTo>
                    <a:pt x="168" y="93"/>
                  </a:lnTo>
                  <a:lnTo>
                    <a:pt x="161" y="89"/>
                  </a:lnTo>
                  <a:lnTo>
                    <a:pt x="152" y="89"/>
                  </a:lnTo>
                  <a:lnTo>
                    <a:pt x="147" y="90"/>
                  </a:lnTo>
                  <a:lnTo>
                    <a:pt x="134" y="91"/>
                  </a:lnTo>
                  <a:lnTo>
                    <a:pt x="115" y="94"/>
                  </a:lnTo>
                  <a:lnTo>
                    <a:pt x="92" y="96"/>
                  </a:lnTo>
                  <a:lnTo>
                    <a:pt x="66" y="100"/>
                  </a:lnTo>
                  <a:lnTo>
                    <a:pt x="42" y="104"/>
                  </a:lnTo>
                  <a:lnTo>
                    <a:pt x="18" y="107"/>
                  </a:lnTo>
                  <a:lnTo>
                    <a:pt x="0" y="109"/>
                  </a:lnTo>
                  <a:lnTo>
                    <a:pt x="3" y="86"/>
                  </a:lnTo>
                  <a:lnTo>
                    <a:pt x="5" y="63"/>
                  </a:lnTo>
                  <a:lnTo>
                    <a:pt x="8" y="41"/>
                  </a:lnTo>
                  <a:lnTo>
                    <a:pt x="9" y="24"/>
                  </a:lnTo>
                  <a:lnTo>
                    <a:pt x="33" y="17"/>
                  </a:lnTo>
                  <a:lnTo>
                    <a:pt x="55" y="12"/>
                  </a:lnTo>
                  <a:lnTo>
                    <a:pt x="78" y="8"/>
                  </a:lnTo>
                  <a:lnTo>
                    <a:pt x="99" y="4"/>
                  </a:lnTo>
                  <a:lnTo>
                    <a:pt x="121" y="3"/>
                  </a:lnTo>
                  <a:lnTo>
                    <a:pt x="142" y="0"/>
                  </a:lnTo>
                  <a:lnTo>
                    <a:pt x="163" y="0"/>
                  </a:lnTo>
                  <a:lnTo>
                    <a:pt x="182" y="0"/>
                  </a:lnTo>
                  <a:lnTo>
                    <a:pt x="203" y="3"/>
                  </a:lnTo>
                  <a:lnTo>
                    <a:pt x="221" y="5"/>
                  </a:lnTo>
                  <a:lnTo>
                    <a:pt x="241" y="8"/>
                  </a:lnTo>
                  <a:lnTo>
                    <a:pt x="259" y="13"/>
                  </a:lnTo>
                  <a:lnTo>
                    <a:pt x="277" y="18"/>
                  </a:lnTo>
                  <a:lnTo>
                    <a:pt x="294" y="25"/>
                  </a:lnTo>
                  <a:lnTo>
                    <a:pt x="311" y="31"/>
                  </a:lnTo>
                  <a:lnTo>
                    <a:pt x="328" y="41"/>
                  </a:lnTo>
                  <a:close/>
                </a:path>
              </a:pathLst>
            </a:custGeom>
            <a:solidFill>
              <a:srgbClr val="C0C0C0"/>
            </a:solidFill>
            <a:ln w="9525">
              <a:noFill/>
              <a:round/>
              <a:headEnd/>
              <a:tailEnd/>
            </a:ln>
          </p:spPr>
          <p:txBody>
            <a:bodyPr/>
            <a:lstStyle/>
            <a:p>
              <a:pPr rtl="0"/>
              <a:endParaRPr lang="en-US" sz="3800"/>
            </a:p>
          </p:txBody>
        </p:sp>
        <p:sp>
          <p:nvSpPr>
            <p:cNvPr id="41965" name="Freeform 1005"/>
            <p:cNvSpPr>
              <a:spLocks/>
            </p:cNvSpPr>
            <p:nvPr/>
          </p:nvSpPr>
          <p:spPr bwMode="auto">
            <a:xfrm>
              <a:off x="570" y="2602"/>
              <a:ext cx="18" cy="22"/>
            </a:xfrm>
            <a:custGeom>
              <a:avLst/>
              <a:gdLst>
                <a:gd name="T0" fmla="*/ 7 w 78"/>
                <a:gd name="T1" fmla="*/ 0 h 96"/>
                <a:gd name="T2" fmla="*/ 6 w 78"/>
                <a:gd name="T3" fmla="*/ 1 h 96"/>
                <a:gd name="T4" fmla="*/ 5 w 78"/>
                <a:gd name="T5" fmla="*/ 2 h 96"/>
                <a:gd name="T6" fmla="*/ 5 w 78"/>
                <a:gd name="T7" fmla="*/ 3 h 96"/>
                <a:gd name="T8" fmla="*/ 4 w 78"/>
                <a:gd name="T9" fmla="*/ 4 h 96"/>
                <a:gd name="T10" fmla="*/ 4 w 78"/>
                <a:gd name="T11" fmla="*/ 4 h 96"/>
                <a:gd name="T12" fmla="*/ 5 w 78"/>
                <a:gd name="T13" fmla="*/ 5 h 96"/>
                <a:gd name="T14" fmla="*/ 5 w 78"/>
                <a:gd name="T15" fmla="*/ 5 h 96"/>
                <a:gd name="T16" fmla="*/ 5 w 78"/>
                <a:gd name="T17" fmla="*/ 6 h 96"/>
                <a:gd name="T18" fmla="*/ 5 w 78"/>
                <a:gd name="T19" fmla="*/ 6 h 96"/>
                <a:gd name="T20" fmla="*/ 6 w 78"/>
                <a:gd name="T21" fmla="*/ 8 h 96"/>
                <a:gd name="T22" fmla="*/ 6 w 78"/>
                <a:gd name="T23" fmla="*/ 10 h 96"/>
                <a:gd name="T24" fmla="*/ 7 w 78"/>
                <a:gd name="T25" fmla="*/ 12 h 96"/>
                <a:gd name="T26" fmla="*/ 6 w 78"/>
                <a:gd name="T27" fmla="*/ 13 h 96"/>
                <a:gd name="T28" fmla="*/ 4 w 78"/>
                <a:gd name="T29" fmla="*/ 13 h 96"/>
                <a:gd name="T30" fmla="*/ 3 w 78"/>
                <a:gd name="T31" fmla="*/ 14 h 96"/>
                <a:gd name="T32" fmla="*/ 3 w 78"/>
                <a:gd name="T33" fmla="*/ 14 h 96"/>
                <a:gd name="T34" fmla="*/ 2 w 78"/>
                <a:gd name="T35" fmla="*/ 14 h 96"/>
                <a:gd name="T36" fmla="*/ 1 w 78"/>
                <a:gd name="T37" fmla="*/ 15 h 96"/>
                <a:gd name="T38" fmla="*/ 0 w 78"/>
                <a:gd name="T39" fmla="*/ 17 h 96"/>
                <a:gd name="T40" fmla="*/ 0 w 78"/>
                <a:gd name="T41" fmla="*/ 18 h 96"/>
                <a:gd name="T42" fmla="*/ 0 w 78"/>
                <a:gd name="T43" fmla="*/ 18 h 96"/>
                <a:gd name="T44" fmla="*/ 0 w 78"/>
                <a:gd name="T45" fmla="*/ 18 h 96"/>
                <a:gd name="T46" fmla="*/ 0 w 78"/>
                <a:gd name="T47" fmla="*/ 19 h 96"/>
                <a:gd name="T48" fmla="*/ 0 w 78"/>
                <a:gd name="T49" fmla="*/ 19 h 96"/>
                <a:gd name="T50" fmla="*/ 1 w 78"/>
                <a:gd name="T51" fmla="*/ 21 h 96"/>
                <a:gd name="T52" fmla="*/ 2 w 78"/>
                <a:gd name="T53" fmla="*/ 22 h 96"/>
                <a:gd name="T54" fmla="*/ 4 w 78"/>
                <a:gd name="T55" fmla="*/ 22 h 96"/>
                <a:gd name="T56" fmla="*/ 6 w 78"/>
                <a:gd name="T57" fmla="*/ 22 h 96"/>
                <a:gd name="T58" fmla="*/ 15 w 78"/>
                <a:gd name="T59" fmla="*/ 19 h 96"/>
                <a:gd name="T60" fmla="*/ 16 w 78"/>
                <a:gd name="T61" fmla="*/ 18 h 96"/>
                <a:gd name="T62" fmla="*/ 16 w 78"/>
                <a:gd name="T63" fmla="*/ 18 h 96"/>
                <a:gd name="T64" fmla="*/ 17 w 78"/>
                <a:gd name="T65" fmla="*/ 18 h 96"/>
                <a:gd name="T66" fmla="*/ 18 w 78"/>
                <a:gd name="T67" fmla="*/ 17 h 96"/>
                <a:gd name="T68" fmla="*/ 18 w 78"/>
                <a:gd name="T69" fmla="*/ 16 h 96"/>
                <a:gd name="T70" fmla="*/ 18 w 78"/>
                <a:gd name="T71" fmla="*/ 15 h 96"/>
                <a:gd name="T72" fmla="*/ 18 w 78"/>
                <a:gd name="T73" fmla="*/ 14 h 96"/>
                <a:gd name="T74" fmla="*/ 18 w 78"/>
                <a:gd name="T75" fmla="*/ 13 h 96"/>
                <a:gd name="T76" fmla="*/ 13 w 78"/>
                <a:gd name="T77" fmla="*/ 2 h 96"/>
                <a:gd name="T78" fmla="*/ 12 w 78"/>
                <a:gd name="T79" fmla="*/ 1 h 96"/>
                <a:gd name="T80" fmla="*/ 10 w 78"/>
                <a:gd name="T81" fmla="*/ 0 h 96"/>
                <a:gd name="T82" fmla="*/ 9 w 78"/>
                <a:gd name="T83" fmla="*/ 0 h 96"/>
                <a:gd name="T84" fmla="*/ 7 w 78"/>
                <a:gd name="T85" fmla="*/ 0 h 9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8"/>
                <a:gd name="T130" fmla="*/ 0 h 96"/>
                <a:gd name="T131" fmla="*/ 78 w 78"/>
                <a:gd name="T132" fmla="*/ 96 h 9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8" h="96">
                  <a:moveTo>
                    <a:pt x="31" y="1"/>
                  </a:moveTo>
                  <a:lnTo>
                    <a:pt x="26" y="4"/>
                  </a:lnTo>
                  <a:lnTo>
                    <a:pt x="22" y="8"/>
                  </a:lnTo>
                  <a:lnTo>
                    <a:pt x="21" y="13"/>
                  </a:lnTo>
                  <a:lnTo>
                    <a:pt x="19" y="18"/>
                  </a:lnTo>
                  <a:lnTo>
                    <a:pt x="19" y="19"/>
                  </a:lnTo>
                  <a:lnTo>
                    <a:pt x="21" y="22"/>
                  </a:lnTo>
                  <a:lnTo>
                    <a:pt x="21" y="23"/>
                  </a:lnTo>
                  <a:lnTo>
                    <a:pt x="21" y="26"/>
                  </a:lnTo>
                  <a:lnTo>
                    <a:pt x="22" y="28"/>
                  </a:lnTo>
                  <a:lnTo>
                    <a:pt x="25" y="35"/>
                  </a:lnTo>
                  <a:lnTo>
                    <a:pt x="28" y="43"/>
                  </a:lnTo>
                  <a:lnTo>
                    <a:pt x="32" y="53"/>
                  </a:lnTo>
                  <a:lnTo>
                    <a:pt x="26" y="56"/>
                  </a:lnTo>
                  <a:lnTo>
                    <a:pt x="19" y="58"/>
                  </a:lnTo>
                  <a:lnTo>
                    <a:pt x="14" y="60"/>
                  </a:lnTo>
                  <a:lnTo>
                    <a:pt x="13" y="60"/>
                  </a:lnTo>
                  <a:lnTo>
                    <a:pt x="8" y="62"/>
                  </a:lnTo>
                  <a:lnTo>
                    <a:pt x="4" y="66"/>
                  </a:lnTo>
                  <a:lnTo>
                    <a:pt x="1" y="73"/>
                  </a:lnTo>
                  <a:lnTo>
                    <a:pt x="0" y="78"/>
                  </a:lnTo>
                  <a:lnTo>
                    <a:pt x="0" y="79"/>
                  </a:lnTo>
                  <a:lnTo>
                    <a:pt x="0" y="80"/>
                  </a:lnTo>
                  <a:lnTo>
                    <a:pt x="0" y="82"/>
                  </a:lnTo>
                  <a:lnTo>
                    <a:pt x="1" y="83"/>
                  </a:lnTo>
                  <a:lnTo>
                    <a:pt x="5" y="90"/>
                  </a:lnTo>
                  <a:lnTo>
                    <a:pt x="10" y="95"/>
                  </a:lnTo>
                  <a:lnTo>
                    <a:pt x="18" y="96"/>
                  </a:lnTo>
                  <a:lnTo>
                    <a:pt x="25" y="96"/>
                  </a:lnTo>
                  <a:lnTo>
                    <a:pt x="65" y="83"/>
                  </a:lnTo>
                  <a:lnTo>
                    <a:pt x="69" y="80"/>
                  </a:lnTo>
                  <a:lnTo>
                    <a:pt x="71" y="79"/>
                  </a:lnTo>
                  <a:lnTo>
                    <a:pt x="74" y="77"/>
                  </a:lnTo>
                  <a:lnTo>
                    <a:pt x="77" y="73"/>
                  </a:lnTo>
                  <a:lnTo>
                    <a:pt x="78" y="69"/>
                  </a:lnTo>
                  <a:lnTo>
                    <a:pt x="78" y="65"/>
                  </a:lnTo>
                  <a:lnTo>
                    <a:pt x="78" y="61"/>
                  </a:lnTo>
                  <a:lnTo>
                    <a:pt x="77" y="57"/>
                  </a:lnTo>
                  <a:lnTo>
                    <a:pt x="56" y="10"/>
                  </a:lnTo>
                  <a:lnTo>
                    <a:pt x="52" y="5"/>
                  </a:lnTo>
                  <a:lnTo>
                    <a:pt x="45" y="1"/>
                  </a:lnTo>
                  <a:lnTo>
                    <a:pt x="39" y="0"/>
                  </a:lnTo>
                  <a:lnTo>
                    <a:pt x="31" y="1"/>
                  </a:lnTo>
                  <a:close/>
                </a:path>
              </a:pathLst>
            </a:custGeom>
            <a:solidFill>
              <a:srgbClr val="000000"/>
            </a:solidFill>
            <a:ln w="9525">
              <a:noFill/>
              <a:round/>
              <a:headEnd/>
              <a:tailEnd/>
            </a:ln>
          </p:spPr>
          <p:txBody>
            <a:bodyPr/>
            <a:lstStyle/>
            <a:p>
              <a:pPr rtl="0"/>
              <a:endParaRPr lang="en-US" sz="3800"/>
            </a:p>
          </p:txBody>
        </p:sp>
        <p:sp>
          <p:nvSpPr>
            <p:cNvPr id="41966" name="Freeform 1006"/>
            <p:cNvSpPr>
              <a:spLocks/>
            </p:cNvSpPr>
            <p:nvPr/>
          </p:nvSpPr>
          <p:spPr bwMode="auto">
            <a:xfrm>
              <a:off x="545" y="2598"/>
              <a:ext cx="8" cy="9"/>
            </a:xfrm>
            <a:custGeom>
              <a:avLst/>
              <a:gdLst>
                <a:gd name="T0" fmla="*/ 8 w 39"/>
                <a:gd name="T1" fmla="*/ 4 h 41"/>
                <a:gd name="T2" fmla="*/ 8 w 39"/>
                <a:gd name="T3" fmla="*/ 6 h 41"/>
                <a:gd name="T4" fmla="*/ 7 w 39"/>
                <a:gd name="T5" fmla="*/ 7 h 41"/>
                <a:gd name="T6" fmla="*/ 5 w 39"/>
                <a:gd name="T7" fmla="*/ 9 h 41"/>
                <a:gd name="T8" fmla="*/ 4 w 39"/>
                <a:gd name="T9" fmla="*/ 9 h 41"/>
                <a:gd name="T10" fmla="*/ 2 w 39"/>
                <a:gd name="T11" fmla="*/ 9 h 41"/>
                <a:gd name="T12" fmla="*/ 1 w 39"/>
                <a:gd name="T13" fmla="*/ 7 h 41"/>
                <a:gd name="T14" fmla="*/ 0 w 39"/>
                <a:gd name="T15" fmla="*/ 6 h 41"/>
                <a:gd name="T16" fmla="*/ 0 w 39"/>
                <a:gd name="T17" fmla="*/ 4 h 41"/>
                <a:gd name="T18" fmla="*/ 0 w 39"/>
                <a:gd name="T19" fmla="*/ 3 h 41"/>
                <a:gd name="T20" fmla="*/ 1 w 39"/>
                <a:gd name="T21" fmla="*/ 1 h 41"/>
                <a:gd name="T22" fmla="*/ 2 w 39"/>
                <a:gd name="T23" fmla="*/ 0 h 41"/>
                <a:gd name="T24" fmla="*/ 4 w 39"/>
                <a:gd name="T25" fmla="*/ 0 h 41"/>
                <a:gd name="T26" fmla="*/ 5 w 39"/>
                <a:gd name="T27" fmla="*/ 0 h 41"/>
                <a:gd name="T28" fmla="*/ 7 w 39"/>
                <a:gd name="T29" fmla="*/ 1 h 41"/>
                <a:gd name="T30" fmla="*/ 8 w 39"/>
                <a:gd name="T31" fmla="*/ 3 h 41"/>
                <a:gd name="T32" fmla="*/ 8 w 39"/>
                <a:gd name="T33" fmla="*/ 4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41"/>
                <a:gd name="T53" fmla="*/ 39 w 39"/>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41">
                  <a:moveTo>
                    <a:pt x="39" y="20"/>
                  </a:moveTo>
                  <a:lnTo>
                    <a:pt x="38" y="28"/>
                  </a:lnTo>
                  <a:lnTo>
                    <a:pt x="33" y="34"/>
                  </a:lnTo>
                  <a:lnTo>
                    <a:pt x="26" y="39"/>
                  </a:lnTo>
                  <a:lnTo>
                    <a:pt x="18" y="41"/>
                  </a:lnTo>
                  <a:lnTo>
                    <a:pt x="12" y="39"/>
                  </a:lnTo>
                  <a:lnTo>
                    <a:pt x="5" y="34"/>
                  </a:lnTo>
                  <a:lnTo>
                    <a:pt x="1" y="28"/>
                  </a:lnTo>
                  <a:lnTo>
                    <a:pt x="0" y="20"/>
                  </a:lnTo>
                  <a:lnTo>
                    <a:pt x="1" y="12"/>
                  </a:lnTo>
                  <a:lnTo>
                    <a:pt x="5" y="5"/>
                  </a:lnTo>
                  <a:lnTo>
                    <a:pt x="12" y="1"/>
                  </a:lnTo>
                  <a:lnTo>
                    <a:pt x="18" y="0"/>
                  </a:lnTo>
                  <a:lnTo>
                    <a:pt x="26" y="1"/>
                  </a:lnTo>
                  <a:lnTo>
                    <a:pt x="33" y="5"/>
                  </a:lnTo>
                  <a:lnTo>
                    <a:pt x="38" y="12"/>
                  </a:lnTo>
                  <a:lnTo>
                    <a:pt x="39" y="20"/>
                  </a:lnTo>
                  <a:close/>
                </a:path>
              </a:pathLst>
            </a:custGeom>
            <a:solidFill>
              <a:srgbClr val="000000"/>
            </a:solidFill>
            <a:ln w="9525">
              <a:noFill/>
              <a:round/>
              <a:headEnd/>
              <a:tailEnd/>
            </a:ln>
          </p:spPr>
          <p:txBody>
            <a:bodyPr/>
            <a:lstStyle/>
            <a:p>
              <a:pPr rtl="0"/>
              <a:endParaRPr lang="en-US" sz="3800"/>
            </a:p>
          </p:txBody>
        </p:sp>
        <p:sp>
          <p:nvSpPr>
            <p:cNvPr id="41967" name="Freeform 1007"/>
            <p:cNvSpPr>
              <a:spLocks/>
            </p:cNvSpPr>
            <p:nvPr/>
          </p:nvSpPr>
          <p:spPr bwMode="auto">
            <a:xfrm>
              <a:off x="596" y="2596"/>
              <a:ext cx="9" cy="9"/>
            </a:xfrm>
            <a:custGeom>
              <a:avLst/>
              <a:gdLst>
                <a:gd name="T0" fmla="*/ 9 w 40"/>
                <a:gd name="T1" fmla="*/ 5 h 40"/>
                <a:gd name="T2" fmla="*/ 9 w 40"/>
                <a:gd name="T3" fmla="*/ 7 h 40"/>
                <a:gd name="T4" fmla="*/ 8 w 40"/>
                <a:gd name="T5" fmla="*/ 8 h 40"/>
                <a:gd name="T6" fmla="*/ 7 w 40"/>
                <a:gd name="T7" fmla="*/ 9 h 40"/>
                <a:gd name="T8" fmla="*/ 5 w 40"/>
                <a:gd name="T9" fmla="*/ 9 h 40"/>
                <a:gd name="T10" fmla="*/ 3 w 40"/>
                <a:gd name="T11" fmla="*/ 9 h 40"/>
                <a:gd name="T12" fmla="*/ 2 w 40"/>
                <a:gd name="T13" fmla="*/ 8 h 40"/>
                <a:gd name="T14" fmla="*/ 0 w 40"/>
                <a:gd name="T15" fmla="*/ 7 h 40"/>
                <a:gd name="T16" fmla="*/ 0 w 40"/>
                <a:gd name="T17" fmla="*/ 5 h 40"/>
                <a:gd name="T18" fmla="*/ 0 w 40"/>
                <a:gd name="T19" fmla="*/ 3 h 40"/>
                <a:gd name="T20" fmla="*/ 2 w 40"/>
                <a:gd name="T21" fmla="*/ 2 h 40"/>
                <a:gd name="T22" fmla="*/ 3 w 40"/>
                <a:gd name="T23" fmla="*/ 0 h 40"/>
                <a:gd name="T24" fmla="*/ 5 w 40"/>
                <a:gd name="T25" fmla="*/ 0 h 40"/>
                <a:gd name="T26" fmla="*/ 7 w 40"/>
                <a:gd name="T27" fmla="*/ 0 h 40"/>
                <a:gd name="T28" fmla="*/ 8 w 40"/>
                <a:gd name="T29" fmla="*/ 2 h 40"/>
                <a:gd name="T30" fmla="*/ 9 w 40"/>
                <a:gd name="T31" fmla="*/ 3 h 40"/>
                <a:gd name="T32" fmla="*/ 9 w 40"/>
                <a:gd name="T33" fmla="*/ 5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40"/>
                <a:gd name="T53" fmla="*/ 40 w 40"/>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40">
                  <a:moveTo>
                    <a:pt x="40" y="21"/>
                  </a:moveTo>
                  <a:lnTo>
                    <a:pt x="39" y="29"/>
                  </a:lnTo>
                  <a:lnTo>
                    <a:pt x="35" y="34"/>
                  </a:lnTo>
                  <a:lnTo>
                    <a:pt x="29" y="39"/>
                  </a:lnTo>
                  <a:lnTo>
                    <a:pt x="21" y="40"/>
                  </a:lnTo>
                  <a:lnTo>
                    <a:pt x="13" y="39"/>
                  </a:lnTo>
                  <a:lnTo>
                    <a:pt x="7" y="34"/>
                  </a:lnTo>
                  <a:lnTo>
                    <a:pt x="1" y="29"/>
                  </a:lnTo>
                  <a:lnTo>
                    <a:pt x="0" y="21"/>
                  </a:lnTo>
                  <a:lnTo>
                    <a:pt x="1" y="13"/>
                  </a:lnTo>
                  <a:lnTo>
                    <a:pt x="7" y="7"/>
                  </a:lnTo>
                  <a:lnTo>
                    <a:pt x="13" y="1"/>
                  </a:lnTo>
                  <a:lnTo>
                    <a:pt x="21" y="0"/>
                  </a:lnTo>
                  <a:lnTo>
                    <a:pt x="29" y="1"/>
                  </a:lnTo>
                  <a:lnTo>
                    <a:pt x="35" y="7"/>
                  </a:lnTo>
                  <a:lnTo>
                    <a:pt x="39" y="13"/>
                  </a:lnTo>
                  <a:lnTo>
                    <a:pt x="40" y="21"/>
                  </a:lnTo>
                  <a:close/>
                </a:path>
              </a:pathLst>
            </a:custGeom>
            <a:solidFill>
              <a:srgbClr val="000000"/>
            </a:solidFill>
            <a:ln w="9525">
              <a:noFill/>
              <a:round/>
              <a:headEnd/>
              <a:tailEnd/>
            </a:ln>
          </p:spPr>
          <p:txBody>
            <a:bodyPr/>
            <a:lstStyle/>
            <a:p>
              <a:pPr rtl="0"/>
              <a:endParaRPr lang="en-US" sz="3800"/>
            </a:p>
          </p:txBody>
        </p:sp>
        <p:sp>
          <p:nvSpPr>
            <p:cNvPr id="41968" name="Freeform 1008"/>
            <p:cNvSpPr>
              <a:spLocks/>
            </p:cNvSpPr>
            <p:nvPr/>
          </p:nvSpPr>
          <p:spPr bwMode="auto">
            <a:xfrm>
              <a:off x="429" y="2630"/>
              <a:ext cx="86" cy="174"/>
            </a:xfrm>
            <a:custGeom>
              <a:avLst/>
              <a:gdLst>
                <a:gd name="T0" fmla="*/ 42 w 375"/>
                <a:gd name="T1" fmla="*/ 4 h 760"/>
                <a:gd name="T2" fmla="*/ 29 w 375"/>
                <a:gd name="T3" fmla="*/ 21 h 760"/>
                <a:gd name="T4" fmla="*/ 12 w 375"/>
                <a:gd name="T5" fmla="*/ 68 h 760"/>
                <a:gd name="T6" fmla="*/ 3 w 375"/>
                <a:gd name="T7" fmla="*/ 120 h 760"/>
                <a:gd name="T8" fmla="*/ 0 w 375"/>
                <a:gd name="T9" fmla="*/ 155 h 760"/>
                <a:gd name="T10" fmla="*/ 0 w 375"/>
                <a:gd name="T11" fmla="*/ 165 h 760"/>
                <a:gd name="T12" fmla="*/ 10 w 375"/>
                <a:gd name="T13" fmla="*/ 169 h 760"/>
                <a:gd name="T14" fmla="*/ 22 w 375"/>
                <a:gd name="T15" fmla="*/ 173 h 760"/>
                <a:gd name="T16" fmla="*/ 33 w 375"/>
                <a:gd name="T17" fmla="*/ 174 h 760"/>
                <a:gd name="T18" fmla="*/ 42 w 375"/>
                <a:gd name="T19" fmla="*/ 173 h 760"/>
                <a:gd name="T20" fmla="*/ 48 w 375"/>
                <a:gd name="T21" fmla="*/ 171 h 760"/>
                <a:gd name="T22" fmla="*/ 53 w 375"/>
                <a:gd name="T23" fmla="*/ 168 h 760"/>
                <a:gd name="T24" fmla="*/ 57 w 375"/>
                <a:gd name="T25" fmla="*/ 166 h 760"/>
                <a:gd name="T26" fmla="*/ 59 w 375"/>
                <a:gd name="T27" fmla="*/ 164 h 760"/>
                <a:gd name="T28" fmla="*/ 60 w 375"/>
                <a:gd name="T29" fmla="*/ 162 h 760"/>
                <a:gd name="T30" fmla="*/ 58 w 375"/>
                <a:gd name="T31" fmla="*/ 141 h 760"/>
                <a:gd name="T32" fmla="*/ 58 w 375"/>
                <a:gd name="T33" fmla="*/ 116 h 760"/>
                <a:gd name="T34" fmla="*/ 62 w 375"/>
                <a:gd name="T35" fmla="*/ 101 h 760"/>
                <a:gd name="T36" fmla="*/ 66 w 375"/>
                <a:gd name="T37" fmla="*/ 95 h 760"/>
                <a:gd name="T38" fmla="*/ 71 w 375"/>
                <a:gd name="T39" fmla="*/ 91 h 760"/>
                <a:gd name="T40" fmla="*/ 79 w 375"/>
                <a:gd name="T41" fmla="*/ 82 h 760"/>
                <a:gd name="T42" fmla="*/ 83 w 375"/>
                <a:gd name="T43" fmla="*/ 73 h 760"/>
                <a:gd name="T44" fmla="*/ 85 w 375"/>
                <a:gd name="T45" fmla="*/ 66 h 760"/>
                <a:gd name="T46" fmla="*/ 86 w 375"/>
                <a:gd name="T47" fmla="*/ 64 h 760"/>
                <a:gd name="T48" fmla="*/ 85 w 375"/>
                <a:gd name="T49" fmla="*/ 61 h 760"/>
                <a:gd name="T50" fmla="*/ 83 w 375"/>
                <a:gd name="T51" fmla="*/ 50 h 760"/>
                <a:gd name="T52" fmla="*/ 79 w 375"/>
                <a:gd name="T53" fmla="*/ 34 h 760"/>
                <a:gd name="T54" fmla="*/ 75 w 375"/>
                <a:gd name="T55" fmla="*/ 18 h 760"/>
                <a:gd name="T56" fmla="*/ 72 w 375"/>
                <a:gd name="T57" fmla="*/ 8 h 760"/>
                <a:gd name="T58" fmla="*/ 67 w 375"/>
                <a:gd name="T59" fmla="*/ 3 h 760"/>
                <a:gd name="T60" fmla="*/ 61 w 375"/>
                <a:gd name="T61" fmla="*/ 1 h 760"/>
                <a:gd name="T62" fmla="*/ 54 w 375"/>
                <a:gd name="T63" fmla="*/ 0 h 760"/>
                <a:gd name="T64" fmla="*/ 47 w 375"/>
                <a:gd name="T65" fmla="*/ 2 h 760"/>
                <a:gd name="T66" fmla="*/ 43 w 375"/>
                <a:gd name="T67" fmla="*/ 4 h 7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75"/>
                <a:gd name="T103" fmla="*/ 0 h 760"/>
                <a:gd name="T104" fmla="*/ 375 w 375"/>
                <a:gd name="T105" fmla="*/ 760 h 7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75" h="760">
                  <a:moveTo>
                    <a:pt x="185" y="17"/>
                  </a:moveTo>
                  <a:lnTo>
                    <a:pt x="182" y="18"/>
                  </a:lnTo>
                  <a:lnTo>
                    <a:pt x="180" y="19"/>
                  </a:lnTo>
                  <a:lnTo>
                    <a:pt x="125" y="92"/>
                  </a:lnTo>
                  <a:lnTo>
                    <a:pt x="82" y="189"/>
                  </a:lnTo>
                  <a:lnTo>
                    <a:pt x="51" y="299"/>
                  </a:lnTo>
                  <a:lnTo>
                    <a:pt x="28" y="414"/>
                  </a:lnTo>
                  <a:lnTo>
                    <a:pt x="13" y="522"/>
                  </a:lnTo>
                  <a:lnTo>
                    <a:pt x="5" y="613"/>
                  </a:lnTo>
                  <a:lnTo>
                    <a:pt x="2" y="678"/>
                  </a:lnTo>
                  <a:lnTo>
                    <a:pt x="0" y="708"/>
                  </a:lnTo>
                  <a:lnTo>
                    <a:pt x="0" y="719"/>
                  </a:lnTo>
                  <a:lnTo>
                    <a:pt x="12" y="726"/>
                  </a:lnTo>
                  <a:lnTo>
                    <a:pt x="43" y="739"/>
                  </a:lnTo>
                  <a:lnTo>
                    <a:pt x="72" y="748"/>
                  </a:lnTo>
                  <a:lnTo>
                    <a:pt x="98" y="754"/>
                  </a:lnTo>
                  <a:lnTo>
                    <a:pt x="121" y="758"/>
                  </a:lnTo>
                  <a:lnTo>
                    <a:pt x="143" y="760"/>
                  </a:lnTo>
                  <a:lnTo>
                    <a:pt x="164" y="758"/>
                  </a:lnTo>
                  <a:lnTo>
                    <a:pt x="181" y="756"/>
                  </a:lnTo>
                  <a:lnTo>
                    <a:pt x="198" y="750"/>
                  </a:lnTo>
                  <a:lnTo>
                    <a:pt x="211" y="747"/>
                  </a:lnTo>
                  <a:lnTo>
                    <a:pt x="223" y="740"/>
                  </a:lnTo>
                  <a:lnTo>
                    <a:pt x="233" y="734"/>
                  </a:lnTo>
                  <a:lnTo>
                    <a:pt x="242" y="728"/>
                  </a:lnTo>
                  <a:lnTo>
                    <a:pt x="249" y="723"/>
                  </a:lnTo>
                  <a:lnTo>
                    <a:pt x="253" y="719"/>
                  </a:lnTo>
                  <a:lnTo>
                    <a:pt x="257" y="715"/>
                  </a:lnTo>
                  <a:lnTo>
                    <a:pt x="258" y="714"/>
                  </a:lnTo>
                  <a:lnTo>
                    <a:pt x="263" y="706"/>
                  </a:lnTo>
                  <a:lnTo>
                    <a:pt x="262" y="698"/>
                  </a:lnTo>
                  <a:lnTo>
                    <a:pt x="253" y="618"/>
                  </a:lnTo>
                  <a:lnTo>
                    <a:pt x="251" y="554"/>
                  </a:lnTo>
                  <a:lnTo>
                    <a:pt x="255" y="505"/>
                  </a:lnTo>
                  <a:lnTo>
                    <a:pt x="262" y="467"/>
                  </a:lnTo>
                  <a:lnTo>
                    <a:pt x="271" y="442"/>
                  </a:lnTo>
                  <a:lnTo>
                    <a:pt x="280" y="425"/>
                  </a:lnTo>
                  <a:lnTo>
                    <a:pt x="287" y="417"/>
                  </a:lnTo>
                  <a:lnTo>
                    <a:pt x="289" y="415"/>
                  </a:lnTo>
                  <a:lnTo>
                    <a:pt x="310" y="399"/>
                  </a:lnTo>
                  <a:lnTo>
                    <a:pt x="327" y="380"/>
                  </a:lnTo>
                  <a:lnTo>
                    <a:pt x="343" y="359"/>
                  </a:lnTo>
                  <a:lnTo>
                    <a:pt x="353" y="338"/>
                  </a:lnTo>
                  <a:lnTo>
                    <a:pt x="362" y="319"/>
                  </a:lnTo>
                  <a:lnTo>
                    <a:pt x="369" y="302"/>
                  </a:lnTo>
                  <a:lnTo>
                    <a:pt x="372" y="290"/>
                  </a:lnTo>
                  <a:lnTo>
                    <a:pt x="374" y="285"/>
                  </a:lnTo>
                  <a:lnTo>
                    <a:pt x="375" y="281"/>
                  </a:lnTo>
                  <a:lnTo>
                    <a:pt x="374" y="277"/>
                  </a:lnTo>
                  <a:lnTo>
                    <a:pt x="372" y="268"/>
                  </a:lnTo>
                  <a:lnTo>
                    <a:pt x="367" y="248"/>
                  </a:lnTo>
                  <a:lnTo>
                    <a:pt x="362" y="220"/>
                  </a:lnTo>
                  <a:lnTo>
                    <a:pt x="354" y="185"/>
                  </a:lnTo>
                  <a:lnTo>
                    <a:pt x="345" y="148"/>
                  </a:lnTo>
                  <a:lnTo>
                    <a:pt x="337" y="112"/>
                  </a:lnTo>
                  <a:lnTo>
                    <a:pt x="328" y="78"/>
                  </a:lnTo>
                  <a:lnTo>
                    <a:pt x="319" y="49"/>
                  </a:lnTo>
                  <a:lnTo>
                    <a:pt x="313" y="35"/>
                  </a:lnTo>
                  <a:lnTo>
                    <a:pt x="305" y="23"/>
                  </a:lnTo>
                  <a:lnTo>
                    <a:pt x="294" y="13"/>
                  </a:lnTo>
                  <a:lnTo>
                    <a:pt x="281" y="6"/>
                  </a:lnTo>
                  <a:lnTo>
                    <a:pt x="266" y="3"/>
                  </a:lnTo>
                  <a:lnTo>
                    <a:pt x="250" y="0"/>
                  </a:lnTo>
                  <a:lnTo>
                    <a:pt x="234" y="1"/>
                  </a:lnTo>
                  <a:lnTo>
                    <a:pt x="220" y="4"/>
                  </a:lnTo>
                  <a:lnTo>
                    <a:pt x="207" y="8"/>
                  </a:lnTo>
                  <a:lnTo>
                    <a:pt x="197" y="12"/>
                  </a:lnTo>
                  <a:lnTo>
                    <a:pt x="189" y="16"/>
                  </a:lnTo>
                  <a:lnTo>
                    <a:pt x="185" y="17"/>
                  </a:lnTo>
                  <a:close/>
                </a:path>
              </a:pathLst>
            </a:custGeom>
            <a:solidFill>
              <a:srgbClr val="000000"/>
            </a:solidFill>
            <a:ln w="9525">
              <a:noFill/>
              <a:round/>
              <a:headEnd/>
              <a:tailEnd/>
            </a:ln>
          </p:spPr>
          <p:txBody>
            <a:bodyPr/>
            <a:lstStyle/>
            <a:p>
              <a:pPr rtl="0"/>
              <a:endParaRPr lang="en-US" sz="3800"/>
            </a:p>
          </p:txBody>
        </p:sp>
        <p:sp>
          <p:nvSpPr>
            <p:cNvPr id="41969" name="Freeform 1009"/>
            <p:cNvSpPr>
              <a:spLocks/>
            </p:cNvSpPr>
            <p:nvPr/>
          </p:nvSpPr>
          <p:spPr bwMode="auto">
            <a:xfrm>
              <a:off x="438" y="2639"/>
              <a:ext cx="67" cy="156"/>
            </a:xfrm>
            <a:custGeom>
              <a:avLst/>
              <a:gdLst>
                <a:gd name="T0" fmla="*/ 52 w 292"/>
                <a:gd name="T1" fmla="*/ 1 h 679"/>
                <a:gd name="T2" fmla="*/ 53 w 292"/>
                <a:gd name="T3" fmla="*/ 1 h 679"/>
                <a:gd name="T4" fmla="*/ 53 w 292"/>
                <a:gd name="T5" fmla="*/ 2 h 679"/>
                <a:gd name="T6" fmla="*/ 54 w 292"/>
                <a:gd name="T7" fmla="*/ 3 h 679"/>
                <a:gd name="T8" fmla="*/ 55 w 292"/>
                <a:gd name="T9" fmla="*/ 5 h 679"/>
                <a:gd name="T10" fmla="*/ 57 w 292"/>
                <a:gd name="T11" fmla="*/ 11 h 679"/>
                <a:gd name="T12" fmla="*/ 59 w 292"/>
                <a:gd name="T13" fmla="*/ 18 h 679"/>
                <a:gd name="T14" fmla="*/ 61 w 292"/>
                <a:gd name="T15" fmla="*/ 26 h 679"/>
                <a:gd name="T16" fmla="*/ 63 w 292"/>
                <a:gd name="T17" fmla="*/ 33 h 679"/>
                <a:gd name="T18" fmla="*/ 64 w 292"/>
                <a:gd name="T19" fmla="*/ 40 h 679"/>
                <a:gd name="T20" fmla="*/ 66 w 292"/>
                <a:gd name="T21" fmla="*/ 47 h 679"/>
                <a:gd name="T22" fmla="*/ 67 w 292"/>
                <a:gd name="T23" fmla="*/ 52 h 679"/>
                <a:gd name="T24" fmla="*/ 67 w 292"/>
                <a:gd name="T25" fmla="*/ 55 h 679"/>
                <a:gd name="T26" fmla="*/ 67 w 292"/>
                <a:gd name="T27" fmla="*/ 57 h 679"/>
                <a:gd name="T28" fmla="*/ 66 w 292"/>
                <a:gd name="T29" fmla="*/ 60 h 679"/>
                <a:gd name="T30" fmla="*/ 64 w 292"/>
                <a:gd name="T31" fmla="*/ 62 h 679"/>
                <a:gd name="T32" fmla="*/ 63 w 292"/>
                <a:gd name="T33" fmla="*/ 66 h 679"/>
                <a:gd name="T34" fmla="*/ 61 w 292"/>
                <a:gd name="T35" fmla="*/ 69 h 679"/>
                <a:gd name="T36" fmla="*/ 58 w 292"/>
                <a:gd name="T37" fmla="*/ 73 h 679"/>
                <a:gd name="T38" fmla="*/ 56 w 292"/>
                <a:gd name="T39" fmla="*/ 76 h 679"/>
                <a:gd name="T40" fmla="*/ 52 w 292"/>
                <a:gd name="T41" fmla="*/ 78 h 679"/>
                <a:gd name="T42" fmla="*/ 51 w 292"/>
                <a:gd name="T43" fmla="*/ 79 h 679"/>
                <a:gd name="T44" fmla="*/ 50 w 292"/>
                <a:gd name="T45" fmla="*/ 81 h 679"/>
                <a:gd name="T46" fmla="*/ 47 w 292"/>
                <a:gd name="T47" fmla="*/ 83 h 679"/>
                <a:gd name="T48" fmla="*/ 45 w 292"/>
                <a:gd name="T49" fmla="*/ 87 h 679"/>
                <a:gd name="T50" fmla="*/ 43 w 292"/>
                <a:gd name="T51" fmla="*/ 93 h 679"/>
                <a:gd name="T52" fmla="*/ 41 w 292"/>
                <a:gd name="T53" fmla="*/ 100 h 679"/>
                <a:gd name="T54" fmla="*/ 40 w 292"/>
                <a:gd name="T55" fmla="*/ 110 h 679"/>
                <a:gd name="T56" fmla="*/ 39 w 292"/>
                <a:gd name="T57" fmla="*/ 122 h 679"/>
                <a:gd name="T58" fmla="*/ 39 w 292"/>
                <a:gd name="T59" fmla="*/ 128 h 679"/>
                <a:gd name="T60" fmla="*/ 40 w 292"/>
                <a:gd name="T61" fmla="*/ 135 h 679"/>
                <a:gd name="T62" fmla="*/ 41 w 292"/>
                <a:gd name="T63" fmla="*/ 142 h 679"/>
                <a:gd name="T64" fmla="*/ 41 w 292"/>
                <a:gd name="T65" fmla="*/ 150 h 679"/>
                <a:gd name="T66" fmla="*/ 40 w 292"/>
                <a:gd name="T67" fmla="*/ 152 h 679"/>
                <a:gd name="T68" fmla="*/ 37 w 292"/>
                <a:gd name="T69" fmla="*/ 153 h 679"/>
                <a:gd name="T70" fmla="*/ 33 w 292"/>
                <a:gd name="T71" fmla="*/ 155 h 679"/>
                <a:gd name="T72" fmla="*/ 29 w 292"/>
                <a:gd name="T73" fmla="*/ 156 h 679"/>
                <a:gd name="T74" fmla="*/ 23 w 292"/>
                <a:gd name="T75" fmla="*/ 156 h 679"/>
                <a:gd name="T76" fmla="*/ 17 w 292"/>
                <a:gd name="T77" fmla="*/ 156 h 679"/>
                <a:gd name="T78" fmla="*/ 9 w 292"/>
                <a:gd name="T79" fmla="*/ 154 h 679"/>
                <a:gd name="T80" fmla="*/ 0 w 292"/>
                <a:gd name="T81" fmla="*/ 150 h 679"/>
                <a:gd name="T82" fmla="*/ 0 w 292"/>
                <a:gd name="T83" fmla="*/ 140 h 679"/>
                <a:gd name="T84" fmla="*/ 2 w 292"/>
                <a:gd name="T85" fmla="*/ 124 h 679"/>
                <a:gd name="T86" fmla="*/ 4 w 292"/>
                <a:gd name="T87" fmla="*/ 103 h 679"/>
                <a:gd name="T88" fmla="*/ 7 w 292"/>
                <a:gd name="T89" fmla="*/ 81 h 679"/>
                <a:gd name="T90" fmla="*/ 12 w 292"/>
                <a:gd name="T91" fmla="*/ 58 h 679"/>
                <a:gd name="T92" fmla="*/ 19 w 292"/>
                <a:gd name="T93" fmla="*/ 36 h 679"/>
                <a:gd name="T94" fmla="*/ 27 w 292"/>
                <a:gd name="T95" fmla="*/ 17 h 679"/>
                <a:gd name="T96" fmla="*/ 38 w 292"/>
                <a:gd name="T97" fmla="*/ 3 h 679"/>
                <a:gd name="T98" fmla="*/ 39 w 292"/>
                <a:gd name="T99" fmla="*/ 2 h 679"/>
                <a:gd name="T100" fmla="*/ 41 w 292"/>
                <a:gd name="T101" fmla="*/ 2 h 679"/>
                <a:gd name="T102" fmla="*/ 42 w 292"/>
                <a:gd name="T103" fmla="*/ 1 h 679"/>
                <a:gd name="T104" fmla="*/ 44 w 292"/>
                <a:gd name="T105" fmla="*/ 0 h 679"/>
                <a:gd name="T106" fmla="*/ 46 w 292"/>
                <a:gd name="T107" fmla="*/ 0 h 679"/>
                <a:gd name="T108" fmla="*/ 48 w 292"/>
                <a:gd name="T109" fmla="*/ 0 h 679"/>
                <a:gd name="T110" fmla="*/ 50 w 292"/>
                <a:gd name="T111" fmla="*/ 0 h 679"/>
                <a:gd name="T112" fmla="*/ 52 w 292"/>
                <a:gd name="T113" fmla="*/ 1 h 6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2"/>
                <a:gd name="T172" fmla="*/ 0 h 679"/>
                <a:gd name="T173" fmla="*/ 292 w 292"/>
                <a:gd name="T174" fmla="*/ 679 h 6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2" h="679">
                  <a:moveTo>
                    <a:pt x="225" y="3"/>
                  </a:moveTo>
                  <a:lnTo>
                    <a:pt x="229" y="5"/>
                  </a:lnTo>
                  <a:lnTo>
                    <a:pt x="233" y="8"/>
                  </a:lnTo>
                  <a:lnTo>
                    <a:pt x="236" y="15"/>
                  </a:lnTo>
                  <a:lnTo>
                    <a:pt x="240" y="22"/>
                  </a:lnTo>
                  <a:lnTo>
                    <a:pt x="248" y="47"/>
                  </a:lnTo>
                  <a:lnTo>
                    <a:pt x="256" y="77"/>
                  </a:lnTo>
                  <a:lnTo>
                    <a:pt x="264" y="111"/>
                  </a:lnTo>
                  <a:lnTo>
                    <a:pt x="273" y="145"/>
                  </a:lnTo>
                  <a:lnTo>
                    <a:pt x="279" y="176"/>
                  </a:lnTo>
                  <a:lnTo>
                    <a:pt x="286" y="204"/>
                  </a:lnTo>
                  <a:lnTo>
                    <a:pt x="290" y="227"/>
                  </a:lnTo>
                  <a:lnTo>
                    <a:pt x="292" y="240"/>
                  </a:lnTo>
                  <a:lnTo>
                    <a:pt x="290" y="247"/>
                  </a:lnTo>
                  <a:lnTo>
                    <a:pt x="286" y="259"/>
                  </a:lnTo>
                  <a:lnTo>
                    <a:pt x="281" y="272"/>
                  </a:lnTo>
                  <a:lnTo>
                    <a:pt x="274" y="288"/>
                  </a:lnTo>
                  <a:lnTo>
                    <a:pt x="265" y="302"/>
                  </a:lnTo>
                  <a:lnTo>
                    <a:pt x="253" y="318"/>
                  </a:lnTo>
                  <a:lnTo>
                    <a:pt x="242" y="331"/>
                  </a:lnTo>
                  <a:lnTo>
                    <a:pt x="227" y="341"/>
                  </a:lnTo>
                  <a:lnTo>
                    <a:pt x="223" y="344"/>
                  </a:lnTo>
                  <a:lnTo>
                    <a:pt x="216" y="351"/>
                  </a:lnTo>
                  <a:lnTo>
                    <a:pt x="207" y="363"/>
                  </a:lnTo>
                  <a:lnTo>
                    <a:pt x="196" y="380"/>
                  </a:lnTo>
                  <a:lnTo>
                    <a:pt x="187" y="405"/>
                  </a:lnTo>
                  <a:lnTo>
                    <a:pt x="178" y="437"/>
                  </a:lnTo>
                  <a:lnTo>
                    <a:pt x="173" y="479"/>
                  </a:lnTo>
                  <a:lnTo>
                    <a:pt x="170" y="530"/>
                  </a:lnTo>
                  <a:lnTo>
                    <a:pt x="171" y="557"/>
                  </a:lnTo>
                  <a:lnTo>
                    <a:pt x="173" y="587"/>
                  </a:lnTo>
                  <a:lnTo>
                    <a:pt x="177" y="619"/>
                  </a:lnTo>
                  <a:lnTo>
                    <a:pt x="180" y="655"/>
                  </a:lnTo>
                  <a:lnTo>
                    <a:pt x="173" y="661"/>
                  </a:lnTo>
                  <a:lnTo>
                    <a:pt x="161" y="668"/>
                  </a:lnTo>
                  <a:lnTo>
                    <a:pt x="145" y="674"/>
                  </a:lnTo>
                  <a:lnTo>
                    <a:pt x="126" y="678"/>
                  </a:lnTo>
                  <a:lnTo>
                    <a:pt x="101" y="679"/>
                  </a:lnTo>
                  <a:lnTo>
                    <a:pt x="72" y="677"/>
                  </a:lnTo>
                  <a:lnTo>
                    <a:pt x="39" y="669"/>
                  </a:lnTo>
                  <a:lnTo>
                    <a:pt x="0" y="655"/>
                  </a:lnTo>
                  <a:lnTo>
                    <a:pt x="2" y="609"/>
                  </a:lnTo>
                  <a:lnTo>
                    <a:pt x="7" y="539"/>
                  </a:lnTo>
                  <a:lnTo>
                    <a:pt x="17" y="450"/>
                  </a:lnTo>
                  <a:lnTo>
                    <a:pt x="32" y="353"/>
                  </a:lnTo>
                  <a:lnTo>
                    <a:pt x="53" y="251"/>
                  </a:lnTo>
                  <a:lnTo>
                    <a:pt x="82" y="156"/>
                  </a:lnTo>
                  <a:lnTo>
                    <a:pt x="118" y="73"/>
                  </a:lnTo>
                  <a:lnTo>
                    <a:pt x="165" y="11"/>
                  </a:lnTo>
                  <a:lnTo>
                    <a:pt x="170" y="8"/>
                  </a:lnTo>
                  <a:lnTo>
                    <a:pt x="177" y="7"/>
                  </a:lnTo>
                  <a:lnTo>
                    <a:pt x="184" y="4"/>
                  </a:lnTo>
                  <a:lnTo>
                    <a:pt x="192" y="2"/>
                  </a:lnTo>
                  <a:lnTo>
                    <a:pt x="201" y="0"/>
                  </a:lnTo>
                  <a:lnTo>
                    <a:pt x="209" y="0"/>
                  </a:lnTo>
                  <a:lnTo>
                    <a:pt x="217" y="0"/>
                  </a:lnTo>
                  <a:lnTo>
                    <a:pt x="225" y="3"/>
                  </a:lnTo>
                  <a:close/>
                </a:path>
              </a:pathLst>
            </a:custGeom>
            <a:solidFill>
              <a:srgbClr val="C0C0C0"/>
            </a:solidFill>
            <a:ln w="9525">
              <a:noFill/>
              <a:round/>
              <a:headEnd/>
              <a:tailEnd/>
            </a:ln>
          </p:spPr>
          <p:txBody>
            <a:bodyPr/>
            <a:lstStyle/>
            <a:p>
              <a:pPr rtl="0"/>
              <a:endParaRPr lang="en-US" sz="3800"/>
            </a:p>
          </p:txBody>
        </p:sp>
        <p:sp>
          <p:nvSpPr>
            <p:cNvPr id="41970" name="Freeform 1010"/>
            <p:cNvSpPr>
              <a:spLocks/>
            </p:cNvSpPr>
            <p:nvPr/>
          </p:nvSpPr>
          <p:spPr bwMode="auto">
            <a:xfrm>
              <a:off x="480" y="2612"/>
              <a:ext cx="18" cy="24"/>
            </a:xfrm>
            <a:custGeom>
              <a:avLst/>
              <a:gdLst>
                <a:gd name="T0" fmla="*/ 0 w 82"/>
                <a:gd name="T1" fmla="*/ 20 h 107"/>
                <a:gd name="T2" fmla="*/ 8 w 82"/>
                <a:gd name="T3" fmla="*/ 24 h 107"/>
                <a:gd name="T4" fmla="*/ 9 w 82"/>
                <a:gd name="T5" fmla="*/ 21 h 107"/>
                <a:gd name="T6" fmla="*/ 11 w 82"/>
                <a:gd name="T7" fmla="*/ 19 h 107"/>
                <a:gd name="T8" fmla="*/ 12 w 82"/>
                <a:gd name="T9" fmla="*/ 16 h 107"/>
                <a:gd name="T10" fmla="*/ 13 w 82"/>
                <a:gd name="T11" fmla="*/ 14 h 107"/>
                <a:gd name="T12" fmla="*/ 15 w 82"/>
                <a:gd name="T13" fmla="*/ 12 h 107"/>
                <a:gd name="T14" fmla="*/ 16 w 82"/>
                <a:gd name="T15" fmla="*/ 10 h 107"/>
                <a:gd name="T16" fmla="*/ 17 w 82"/>
                <a:gd name="T17" fmla="*/ 8 h 107"/>
                <a:gd name="T18" fmla="*/ 18 w 82"/>
                <a:gd name="T19" fmla="*/ 7 h 107"/>
                <a:gd name="T20" fmla="*/ 13 w 82"/>
                <a:gd name="T21" fmla="*/ 0 h 107"/>
                <a:gd name="T22" fmla="*/ 11 w 82"/>
                <a:gd name="T23" fmla="*/ 2 h 107"/>
                <a:gd name="T24" fmla="*/ 9 w 82"/>
                <a:gd name="T25" fmla="*/ 4 h 107"/>
                <a:gd name="T26" fmla="*/ 7 w 82"/>
                <a:gd name="T27" fmla="*/ 8 h 107"/>
                <a:gd name="T28" fmla="*/ 5 w 82"/>
                <a:gd name="T29" fmla="*/ 11 h 107"/>
                <a:gd name="T30" fmla="*/ 3 w 82"/>
                <a:gd name="T31" fmla="*/ 14 h 107"/>
                <a:gd name="T32" fmla="*/ 2 w 82"/>
                <a:gd name="T33" fmla="*/ 17 h 107"/>
                <a:gd name="T34" fmla="*/ 1 w 82"/>
                <a:gd name="T35" fmla="*/ 19 h 107"/>
                <a:gd name="T36" fmla="*/ 0 w 82"/>
                <a:gd name="T37" fmla="*/ 20 h 1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2"/>
                <a:gd name="T58" fmla="*/ 0 h 107"/>
                <a:gd name="T59" fmla="*/ 82 w 82"/>
                <a:gd name="T60" fmla="*/ 107 h 10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2" h="107">
                  <a:moveTo>
                    <a:pt x="0" y="91"/>
                  </a:moveTo>
                  <a:lnTo>
                    <a:pt x="37" y="107"/>
                  </a:lnTo>
                  <a:lnTo>
                    <a:pt x="42" y="95"/>
                  </a:lnTo>
                  <a:lnTo>
                    <a:pt x="49" y="84"/>
                  </a:lnTo>
                  <a:lnTo>
                    <a:pt x="54" y="72"/>
                  </a:lnTo>
                  <a:lnTo>
                    <a:pt x="60" y="61"/>
                  </a:lnTo>
                  <a:lnTo>
                    <a:pt x="67" y="52"/>
                  </a:lnTo>
                  <a:lnTo>
                    <a:pt x="73" y="43"/>
                  </a:lnTo>
                  <a:lnTo>
                    <a:pt x="79" y="37"/>
                  </a:lnTo>
                  <a:lnTo>
                    <a:pt x="82" y="33"/>
                  </a:lnTo>
                  <a:lnTo>
                    <a:pt x="58" y="0"/>
                  </a:lnTo>
                  <a:lnTo>
                    <a:pt x="49" y="9"/>
                  </a:lnTo>
                  <a:lnTo>
                    <a:pt x="40" y="20"/>
                  </a:lnTo>
                  <a:lnTo>
                    <a:pt x="30" y="34"/>
                  </a:lnTo>
                  <a:lnTo>
                    <a:pt x="23" y="47"/>
                  </a:lnTo>
                  <a:lnTo>
                    <a:pt x="15" y="61"/>
                  </a:lnTo>
                  <a:lnTo>
                    <a:pt x="8" y="74"/>
                  </a:lnTo>
                  <a:lnTo>
                    <a:pt x="3" y="85"/>
                  </a:lnTo>
                  <a:lnTo>
                    <a:pt x="0" y="91"/>
                  </a:lnTo>
                  <a:close/>
                </a:path>
              </a:pathLst>
            </a:custGeom>
            <a:solidFill>
              <a:srgbClr val="000000"/>
            </a:solidFill>
            <a:ln w="9525">
              <a:noFill/>
              <a:round/>
              <a:headEnd/>
              <a:tailEnd/>
            </a:ln>
          </p:spPr>
          <p:txBody>
            <a:bodyPr/>
            <a:lstStyle/>
            <a:p>
              <a:pPr rtl="0"/>
              <a:endParaRPr lang="en-US" sz="3800"/>
            </a:p>
          </p:txBody>
        </p:sp>
        <p:sp>
          <p:nvSpPr>
            <p:cNvPr id="41971" name="Freeform 1011"/>
            <p:cNvSpPr>
              <a:spLocks/>
            </p:cNvSpPr>
            <p:nvPr/>
          </p:nvSpPr>
          <p:spPr bwMode="auto">
            <a:xfrm>
              <a:off x="586" y="2686"/>
              <a:ext cx="67" cy="65"/>
            </a:xfrm>
            <a:custGeom>
              <a:avLst/>
              <a:gdLst>
                <a:gd name="T0" fmla="*/ 2 w 292"/>
                <a:gd name="T1" fmla="*/ 2 h 284"/>
                <a:gd name="T2" fmla="*/ 0 w 292"/>
                <a:gd name="T3" fmla="*/ 3 h 284"/>
                <a:gd name="T4" fmla="*/ 0 w 292"/>
                <a:gd name="T5" fmla="*/ 5 h 284"/>
                <a:gd name="T6" fmla="*/ 0 w 292"/>
                <a:gd name="T7" fmla="*/ 8 h 284"/>
                <a:gd name="T8" fmla="*/ 2 w 292"/>
                <a:gd name="T9" fmla="*/ 9 h 284"/>
                <a:gd name="T10" fmla="*/ 58 w 292"/>
                <a:gd name="T11" fmla="*/ 64 h 284"/>
                <a:gd name="T12" fmla="*/ 59 w 292"/>
                <a:gd name="T13" fmla="*/ 65 h 284"/>
                <a:gd name="T14" fmla="*/ 61 w 292"/>
                <a:gd name="T15" fmla="*/ 65 h 284"/>
                <a:gd name="T16" fmla="*/ 64 w 292"/>
                <a:gd name="T17" fmla="*/ 65 h 284"/>
                <a:gd name="T18" fmla="*/ 65 w 292"/>
                <a:gd name="T19" fmla="*/ 64 h 284"/>
                <a:gd name="T20" fmla="*/ 67 w 292"/>
                <a:gd name="T21" fmla="*/ 62 h 284"/>
                <a:gd name="T22" fmla="*/ 67 w 292"/>
                <a:gd name="T23" fmla="*/ 60 h 284"/>
                <a:gd name="T24" fmla="*/ 67 w 292"/>
                <a:gd name="T25" fmla="*/ 58 h 284"/>
                <a:gd name="T26" fmla="*/ 65 w 292"/>
                <a:gd name="T27" fmla="*/ 56 h 284"/>
                <a:gd name="T28" fmla="*/ 9 w 292"/>
                <a:gd name="T29" fmla="*/ 2 h 284"/>
                <a:gd name="T30" fmla="*/ 8 w 292"/>
                <a:gd name="T31" fmla="*/ 0 h 284"/>
                <a:gd name="T32" fmla="*/ 5 w 292"/>
                <a:gd name="T33" fmla="*/ 0 h 284"/>
                <a:gd name="T34" fmla="*/ 3 w 292"/>
                <a:gd name="T35" fmla="*/ 0 h 284"/>
                <a:gd name="T36" fmla="*/ 2 w 292"/>
                <a:gd name="T37" fmla="*/ 2 h 2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2"/>
                <a:gd name="T58" fmla="*/ 0 h 284"/>
                <a:gd name="T59" fmla="*/ 292 w 292"/>
                <a:gd name="T60" fmla="*/ 284 h 28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2" h="284">
                  <a:moveTo>
                    <a:pt x="7" y="7"/>
                  </a:moveTo>
                  <a:lnTo>
                    <a:pt x="1" y="15"/>
                  </a:lnTo>
                  <a:lnTo>
                    <a:pt x="0" y="24"/>
                  </a:lnTo>
                  <a:lnTo>
                    <a:pt x="1" y="33"/>
                  </a:lnTo>
                  <a:lnTo>
                    <a:pt x="7" y="41"/>
                  </a:lnTo>
                  <a:lnTo>
                    <a:pt x="251" y="278"/>
                  </a:lnTo>
                  <a:lnTo>
                    <a:pt x="259" y="283"/>
                  </a:lnTo>
                  <a:lnTo>
                    <a:pt x="268" y="284"/>
                  </a:lnTo>
                  <a:lnTo>
                    <a:pt x="277" y="283"/>
                  </a:lnTo>
                  <a:lnTo>
                    <a:pt x="285" y="278"/>
                  </a:lnTo>
                  <a:lnTo>
                    <a:pt x="290" y="270"/>
                  </a:lnTo>
                  <a:lnTo>
                    <a:pt x="292" y="261"/>
                  </a:lnTo>
                  <a:lnTo>
                    <a:pt x="290" y="252"/>
                  </a:lnTo>
                  <a:lnTo>
                    <a:pt x="285" y="244"/>
                  </a:lnTo>
                  <a:lnTo>
                    <a:pt x="40" y="7"/>
                  </a:lnTo>
                  <a:lnTo>
                    <a:pt x="33" y="2"/>
                  </a:lnTo>
                  <a:lnTo>
                    <a:pt x="23" y="0"/>
                  </a:lnTo>
                  <a:lnTo>
                    <a:pt x="14" y="2"/>
                  </a:lnTo>
                  <a:lnTo>
                    <a:pt x="7" y="7"/>
                  </a:lnTo>
                  <a:close/>
                </a:path>
              </a:pathLst>
            </a:custGeom>
            <a:solidFill>
              <a:srgbClr val="000000"/>
            </a:solidFill>
            <a:ln w="9525">
              <a:noFill/>
              <a:round/>
              <a:headEnd/>
              <a:tailEnd/>
            </a:ln>
          </p:spPr>
          <p:txBody>
            <a:bodyPr/>
            <a:lstStyle/>
            <a:p>
              <a:pPr rtl="0"/>
              <a:endParaRPr lang="en-US" sz="3800"/>
            </a:p>
          </p:txBody>
        </p:sp>
        <p:sp>
          <p:nvSpPr>
            <p:cNvPr id="41972" name="Freeform 1012"/>
            <p:cNvSpPr>
              <a:spLocks/>
            </p:cNvSpPr>
            <p:nvPr/>
          </p:nvSpPr>
          <p:spPr bwMode="auto">
            <a:xfrm>
              <a:off x="477" y="2675"/>
              <a:ext cx="147" cy="82"/>
            </a:xfrm>
            <a:custGeom>
              <a:avLst/>
              <a:gdLst>
                <a:gd name="T0" fmla="*/ 2 w 640"/>
                <a:gd name="T1" fmla="*/ 1 h 359"/>
                <a:gd name="T2" fmla="*/ 0 w 640"/>
                <a:gd name="T3" fmla="*/ 4 h 359"/>
                <a:gd name="T4" fmla="*/ 0 w 640"/>
                <a:gd name="T5" fmla="*/ 7 h 359"/>
                <a:gd name="T6" fmla="*/ 2 w 640"/>
                <a:gd name="T7" fmla="*/ 11 h 359"/>
                <a:gd name="T8" fmla="*/ 5 w 640"/>
                <a:gd name="T9" fmla="*/ 18 h 359"/>
                <a:gd name="T10" fmla="*/ 9 w 640"/>
                <a:gd name="T11" fmla="*/ 27 h 359"/>
                <a:gd name="T12" fmla="*/ 16 w 640"/>
                <a:gd name="T13" fmla="*/ 37 h 359"/>
                <a:gd name="T14" fmla="*/ 24 w 640"/>
                <a:gd name="T15" fmla="*/ 48 h 359"/>
                <a:gd name="T16" fmla="*/ 35 w 640"/>
                <a:gd name="T17" fmla="*/ 58 h 359"/>
                <a:gd name="T18" fmla="*/ 47 w 640"/>
                <a:gd name="T19" fmla="*/ 67 h 359"/>
                <a:gd name="T20" fmla="*/ 59 w 640"/>
                <a:gd name="T21" fmla="*/ 74 h 359"/>
                <a:gd name="T22" fmla="*/ 69 w 640"/>
                <a:gd name="T23" fmla="*/ 77 h 359"/>
                <a:gd name="T24" fmla="*/ 79 w 640"/>
                <a:gd name="T25" fmla="*/ 80 h 359"/>
                <a:gd name="T26" fmla="*/ 90 w 640"/>
                <a:gd name="T27" fmla="*/ 82 h 359"/>
                <a:gd name="T28" fmla="*/ 102 w 640"/>
                <a:gd name="T29" fmla="*/ 82 h 359"/>
                <a:gd name="T30" fmla="*/ 113 w 640"/>
                <a:gd name="T31" fmla="*/ 81 h 359"/>
                <a:gd name="T32" fmla="*/ 125 w 640"/>
                <a:gd name="T33" fmla="*/ 79 h 359"/>
                <a:gd name="T34" fmla="*/ 138 w 640"/>
                <a:gd name="T35" fmla="*/ 76 h 359"/>
                <a:gd name="T36" fmla="*/ 146 w 640"/>
                <a:gd name="T37" fmla="*/ 73 h 359"/>
                <a:gd name="T38" fmla="*/ 147 w 640"/>
                <a:gd name="T39" fmla="*/ 70 h 359"/>
                <a:gd name="T40" fmla="*/ 146 w 640"/>
                <a:gd name="T41" fmla="*/ 67 h 359"/>
                <a:gd name="T42" fmla="*/ 143 w 640"/>
                <a:gd name="T43" fmla="*/ 66 h 359"/>
                <a:gd name="T44" fmla="*/ 135 w 640"/>
                <a:gd name="T45" fmla="*/ 67 h 359"/>
                <a:gd name="T46" fmla="*/ 124 w 640"/>
                <a:gd name="T47" fmla="*/ 70 h 359"/>
                <a:gd name="T48" fmla="*/ 113 w 640"/>
                <a:gd name="T49" fmla="*/ 72 h 359"/>
                <a:gd name="T50" fmla="*/ 102 w 640"/>
                <a:gd name="T51" fmla="*/ 73 h 359"/>
                <a:gd name="T52" fmla="*/ 91 w 640"/>
                <a:gd name="T53" fmla="*/ 73 h 359"/>
                <a:gd name="T54" fmla="*/ 82 w 640"/>
                <a:gd name="T55" fmla="*/ 71 h 359"/>
                <a:gd name="T56" fmla="*/ 72 w 640"/>
                <a:gd name="T57" fmla="*/ 69 h 359"/>
                <a:gd name="T58" fmla="*/ 63 w 640"/>
                <a:gd name="T59" fmla="*/ 66 h 359"/>
                <a:gd name="T60" fmla="*/ 52 w 640"/>
                <a:gd name="T61" fmla="*/ 60 h 359"/>
                <a:gd name="T62" fmla="*/ 41 w 640"/>
                <a:gd name="T63" fmla="*/ 51 h 359"/>
                <a:gd name="T64" fmla="*/ 31 w 640"/>
                <a:gd name="T65" fmla="*/ 41 h 359"/>
                <a:gd name="T66" fmla="*/ 23 w 640"/>
                <a:gd name="T67" fmla="*/ 31 h 359"/>
                <a:gd name="T68" fmla="*/ 17 w 640"/>
                <a:gd name="T69" fmla="*/ 22 h 359"/>
                <a:gd name="T70" fmla="*/ 13 w 640"/>
                <a:gd name="T71" fmla="*/ 14 h 359"/>
                <a:gd name="T72" fmla="*/ 10 w 640"/>
                <a:gd name="T73" fmla="*/ 7 h 359"/>
                <a:gd name="T74" fmla="*/ 9 w 640"/>
                <a:gd name="T75" fmla="*/ 4 h 359"/>
                <a:gd name="T76" fmla="*/ 8 w 640"/>
                <a:gd name="T77" fmla="*/ 2 h 359"/>
                <a:gd name="T78" fmla="*/ 5 w 640"/>
                <a:gd name="T79" fmla="*/ 0 h 3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40"/>
                <a:gd name="T121" fmla="*/ 0 h 359"/>
                <a:gd name="T122" fmla="*/ 640 w 640"/>
                <a:gd name="T123" fmla="*/ 359 h 35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40" h="359">
                  <a:moveTo>
                    <a:pt x="14" y="1"/>
                  </a:moveTo>
                  <a:lnTo>
                    <a:pt x="8" y="5"/>
                  </a:lnTo>
                  <a:lnTo>
                    <a:pt x="2" y="10"/>
                  </a:lnTo>
                  <a:lnTo>
                    <a:pt x="0" y="18"/>
                  </a:lnTo>
                  <a:lnTo>
                    <a:pt x="0" y="26"/>
                  </a:lnTo>
                  <a:lnTo>
                    <a:pt x="1" y="30"/>
                  </a:lnTo>
                  <a:lnTo>
                    <a:pt x="4" y="36"/>
                  </a:lnTo>
                  <a:lnTo>
                    <a:pt x="8" y="48"/>
                  </a:lnTo>
                  <a:lnTo>
                    <a:pt x="13" y="61"/>
                  </a:lnTo>
                  <a:lnTo>
                    <a:pt x="21" y="78"/>
                  </a:lnTo>
                  <a:lnTo>
                    <a:pt x="30" y="96"/>
                  </a:lnTo>
                  <a:lnTo>
                    <a:pt x="41" y="117"/>
                  </a:lnTo>
                  <a:lnTo>
                    <a:pt x="54" y="138"/>
                  </a:lnTo>
                  <a:lnTo>
                    <a:pt x="69" y="161"/>
                  </a:lnTo>
                  <a:lnTo>
                    <a:pt x="86" y="184"/>
                  </a:lnTo>
                  <a:lnTo>
                    <a:pt x="105" y="208"/>
                  </a:lnTo>
                  <a:lnTo>
                    <a:pt x="126" y="231"/>
                  </a:lnTo>
                  <a:lnTo>
                    <a:pt x="151" y="253"/>
                  </a:lnTo>
                  <a:lnTo>
                    <a:pt x="177" y="275"/>
                  </a:lnTo>
                  <a:lnTo>
                    <a:pt x="205" y="295"/>
                  </a:lnTo>
                  <a:lnTo>
                    <a:pt x="237" y="313"/>
                  </a:lnTo>
                  <a:lnTo>
                    <a:pt x="257" y="324"/>
                  </a:lnTo>
                  <a:lnTo>
                    <a:pt x="280" y="333"/>
                  </a:lnTo>
                  <a:lnTo>
                    <a:pt x="300" y="339"/>
                  </a:lnTo>
                  <a:lnTo>
                    <a:pt x="324" y="346"/>
                  </a:lnTo>
                  <a:lnTo>
                    <a:pt x="346" y="351"/>
                  </a:lnTo>
                  <a:lnTo>
                    <a:pt x="369" y="355"/>
                  </a:lnTo>
                  <a:lnTo>
                    <a:pt x="393" y="357"/>
                  </a:lnTo>
                  <a:lnTo>
                    <a:pt x="418" y="359"/>
                  </a:lnTo>
                  <a:lnTo>
                    <a:pt x="442" y="359"/>
                  </a:lnTo>
                  <a:lnTo>
                    <a:pt x="467" y="357"/>
                  </a:lnTo>
                  <a:lnTo>
                    <a:pt x="493" y="356"/>
                  </a:lnTo>
                  <a:lnTo>
                    <a:pt x="519" y="352"/>
                  </a:lnTo>
                  <a:lnTo>
                    <a:pt x="545" y="347"/>
                  </a:lnTo>
                  <a:lnTo>
                    <a:pt x="572" y="341"/>
                  </a:lnTo>
                  <a:lnTo>
                    <a:pt x="600" y="334"/>
                  </a:lnTo>
                  <a:lnTo>
                    <a:pt x="627" y="325"/>
                  </a:lnTo>
                  <a:lnTo>
                    <a:pt x="634" y="321"/>
                  </a:lnTo>
                  <a:lnTo>
                    <a:pt x="639" y="316"/>
                  </a:lnTo>
                  <a:lnTo>
                    <a:pt x="640" y="308"/>
                  </a:lnTo>
                  <a:lnTo>
                    <a:pt x="640" y="300"/>
                  </a:lnTo>
                  <a:lnTo>
                    <a:pt x="636" y="294"/>
                  </a:lnTo>
                  <a:lnTo>
                    <a:pt x="630" y="288"/>
                  </a:lnTo>
                  <a:lnTo>
                    <a:pt x="623" y="287"/>
                  </a:lnTo>
                  <a:lnTo>
                    <a:pt x="615" y="287"/>
                  </a:lnTo>
                  <a:lnTo>
                    <a:pt x="589" y="295"/>
                  </a:lnTo>
                  <a:lnTo>
                    <a:pt x="565" y="303"/>
                  </a:lnTo>
                  <a:lnTo>
                    <a:pt x="539" y="308"/>
                  </a:lnTo>
                  <a:lnTo>
                    <a:pt x="514" y="313"/>
                  </a:lnTo>
                  <a:lnTo>
                    <a:pt x="490" y="316"/>
                  </a:lnTo>
                  <a:lnTo>
                    <a:pt x="467" y="318"/>
                  </a:lnTo>
                  <a:lnTo>
                    <a:pt x="444" y="320"/>
                  </a:lnTo>
                  <a:lnTo>
                    <a:pt x="420" y="320"/>
                  </a:lnTo>
                  <a:lnTo>
                    <a:pt x="398" y="318"/>
                  </a:lnTo>
                  <a:lnTo>
                    <a:pt x="377" y="316"/>
                  </a:lnTo>
                  <a:lnTo>
                    <a:pt x="355" y="313"/>
                  </a:lnTo>
                  <a:lnTo>
                    <a:pt x="334" y="308"/>
                  </a:lnTo>
                  <a:lnTo>
                    <a:pt x="315" y="303"/>
                  </a:lnTo>
                  <a:lnTo>
                    <a:pt x="294" y="295"/>
                  </a:lnTo>
                  <a:lnTo>
                    <a:pt x="274" y="287"/>
                  </a:lnTo>
                  <a:lnTo>
                    <a:pt x="256" y="278"/>
                  </a:lnTo>
                  <a:lnTo>
                    <a:pt x="228" y="261"/>
                  </a:lnTo>
                  <a:lnTo>
                    <a:pt x="200" y="243"/>
                  </a:lnTo>
                  <a:lnTo>
                    <a:pt x="177" y="223"/>
                  </a:lnTo>
                  <a:lnTo>
                    <a:pt x="155" y="201"/>
                  </a:lnTo>
                  <a:lnTo>
                    <a:pt x="134" y="181"/>
                  </a:lnTo>
                  <a:lnTo>
                    <a:pt x="117" y="158"/>
                  </a:lnTo>
                  <a:lnTo>
                    <a:pt x="101" y="136"/>
                  </a:lnTo>
                  <a:lnTo>
                    <a:pt x="87" y="116"/>
                  </a:lnTo>
                  <a:lnTo>
                    <a:pt x="75" y="95"/>
                  </a:lnTo>
                  <a:lnTo>
                    <a:pt x="65" y="76"/>
                  </a:lnTo>
                  <a:lnTo>
                    <a:pt x="57" y="60"/>
                  </a:lnTo>
                  <a:lnTo>
                    <a:pt x="51" y="44"/>
                  </a:lnTo>
                  <a:lnTo>
                    <a:pt x="45" y="32"/>
                  </a:lnTo>
                  <a:lnTo>
                    <a:pt x="41" y="22"/>
                  </a:lnTo>
                  <a:lnTo>
                    <a:pt x="40" y="17"/>
                  </a:lnTo>
                  <a:lnTo>
                    <a:pt x="39" y="14"/>
                  </a:lnTo>
                  <a:lnTo>
                    <a:pt x="35" y="8"/>
                  </a:lnTo>
                  <a:lnTo>
                    <a:pt x="28" y="2"/>
                  </a:lnTo>
                  <a:lnTo>
                    <a:pt x="22" y="0"/>
                  </a:lnTo>
                  <a:lnTo>
                    <a:pt x="14" y="1"/>
                  </a:lnTo>
                  <a:close/>
                </a:path>
              </a:pathLst>
            </a:custGeom>
            <a:solidFill>
              <a:srgbClr val="000000"/>
            </a:solidFill>
            <a:ln w="9525">
              <a:noFill/>
              <a:round/>
              <a:headEnd/>
              <a:tailEnd/>
            </a:ln>
          </p:spPr>
          <p:txBody>
            <a:bodyPr/>
            <a:lstStyle/>
            <a:p>
              <a:pPr rtl="0"/>
              <a:endParaRPr lang="en-US" sz="3800"/>
            </a:p>
          </p:txBody>
        </p:sp>
        <p:sp>
          <p:nvSpPr>
            <p:cNvPr id="41973" name="Freeform 1013"/>
            <p:cNvSpPr>
              <a:spLocks/>
            </p:cNvSpPr>
            <p:nvPr/>
          </p:nvSpPr>
          <p:spPr bwMode="auto">
            <a:xfrm>
              <a:off x="608" y="2720"/>
              <a:ext cx="44" cy="37"/>
            </a:xfrm>
            <a:custGeom>
              <a:avLst/>
              <a:gdLst>
                <a:gd name="T0" fmla="*/ 20 w 194"/>
                <a:gd name="T1" fmla="*/ 1 h 165"/>
                <a:gd name="T2" fmla="*/ 16 w 194"/>
                <a:gd name="T3" fmla="*/ 2 h 165"/>
                <a:gd name="T4" fmla="*/ 13 w 194"/>
                <a:gd name="T5" fmla="*/ 3 h 165"/>
                <a:gd name="T6" fmla="*/ 11 w 194"/>
                <a:gd name="T7" fmla="*/ 4 h 165"/>
                <a:gd name="T8" fmla="*/ 8 w 194"/>
                <a:gd name="T9" fmla="*/ 5 h 165"/>
                <a:gd name="T10" fmla="*/ 6 w 194"/>
                <a:gd name="T11" fmla="*/ 7 h 165"/>
                <a:gd name="T12" fmla="*/ 5 w 194"/>
                <a:gd name="T13" fmla="*/ 8 h 165"/>
                <a:gd name="T14" fmla="*/ 3 w 194"/>
                <a:gd name="T15" fmla="*/ 10 h 165"/>
                <a:gd name="T16" fmla="*/ 2 w 194"/>
                <a:gd name="T17" fmla="*/ 12 h 165"/>
                <a:gd name="T18" fmla="*/ 1 w 194"/>
                <a:gd name="T19" fmla="*/ 14 h 165"/>
                <a:gd name="T20" fmla="*/ 1 w 194"/>
                <a:gd name="T21" fmla="*/ 16 h 165"/>
                <a:gd name="T22" fmla="*/ 0 w 194"/>
                <a:gd name="T23" fmla="*/ 18 h 165"/>
                <a:gd name="T24" fmla="*/ 0 w 194"/>
                <a:gd name="T25" fmla="*/ 20 h 165"/>
                <a:gd name="T26" fmla="*/ 0 w 194"/>
                <a:gd name="T27" fmla="*/ 24 h 165"/>
                <a:gd name="T28" fmla="*/ 2 w 194"/>
                <a:gd name="T29" fmla="*/ 27 h 165"/>
                <a:gd name="T30" fmla="*/ 2 w 194"/>
                <a:gd name="T31" fmla="*/ 30 h 165"/>
                <a:gd name="T32" fmla="*/ 3 w 194"/>
                <a:gd name="T33" fmla="*/ 31 h 165"/>
                <a:gd name="T34" fmla="*/ 3 w 194"/>
                <a:gd name="T35" fmla="*/ 31 h 165"/>
                <a:gd name="T36" fmla="*/ 4 w 194"/>
                <a:gd name="T37" fmla="*/ 31 h 165"/>
                <a:gd name="T38" fmla="*/ 4 w 194"/>
                <a:gd name="T39" fmla="*/ 32 h 165"/>
                <a:gd name="T40" fmla="*/ 4 w 194"/>
                <a:gd name="T41" fmla="*/ 32 h 165"/>
                <a:gd name="T42" fmla="*/ 7 w 194"/>
                <a:gd name="T43" fmla="*/ 35 h 165"/>
                <a:gd name="T44" fmla="*/ 11 w 194"/>
                <a:gd name="T45" fmla="*/ 36 h 165"/>
                <a:gd name="T46" fmla="*/ 15 w 194"/>
                <a:gd name="T47" fmla="*/ 37 h 165"/>
                <a:gd name="T48" fmla="*/ 20 w 194"/>
                <a:gd name="T49" fmla="*/ 37 h 165"/>
                <a:gd name="T50" fmla="*/ 24 w 194"/>
                <a:gd name="T51" fmla="*/ 37 h 165"/>
                <a:gd name="T52" fmla="*/ 28 w 194"/>
                <a:gd name="T53" fmla="*/ 36 h 165"/>
                <a:gd name="T54" fmla="*/ 31 w 194"/>
                <a:gd name="T55" fmla="*/ 35 h 165"/>
                <a:gd name="T56" fmla="*/ 33 w 194"/>
                <a:gd name="T57" fmla="*/ 35 h 165"/>
                <a:gd name="T58" fmla="*/ 33 w 194"/>
                <a:gd name="T59" fmla="*/ 35 h 165"/>
                <a:gd name="T60" fmla="*/ 34 w 194"/>
                <a:gd name="T61" fmla="*/ 34 h 165"/>
                <a:gd name="T62" fmla="*/ 34 w 194"/>
                <a:gd name="T63" fmla="*/ 34 h 165"/>
                <a:gd name="T64" fmla="*/ 34 w 194"/>
                <a:gd name="T65" fmla="*/ 34 h 165"/>
                <a:gd name="T66" fmla="*/ 36 w 194"/>
                <a:gd name="T67" fmla="*/ 32 h 165"/>
                <a:gd name="T68" fmla="*/ 37 w 194"/>
                <a:gd name="T69" fmla="*/ 30 h 165"/>
                <a:gd name="T70" fmla="*/ 38 w 194"/>
                <a:gd name="T71" fmla="*/ 28 h 165"/>
                <a:gd name="T72" fmla="*/ 38 w 194"/>
                <a:gd name="T73" fmla="*/ 26 h 165"/>
                <a:gd name="T74" fmla="*/ 38 w 194"/>
                <a:gd name="T75" fmla="*/ 25 h 165"/>
                <a:gd name="T76" fmla="*/ 38 w 194"/>
                <a:gd name="T77" fmla="*/ 24 h 165"/>
                <a:gd name="T78" fmla="*/ 38 w 194"/>
                <a:gd name="T79" fmla="*/ 23 h 165"/>
                <a:gd name="T80" fmla="*/ 38 w 194"/>
                <a:gd name="T81" fmla="*/ 22 h 165"/>
                <a:gd name="T82" fmla="*/ 39 w 194"/>
                <a:gd name="T83" fmla="*/ 21 h 165"/>
                <a:gd name="T84" fmla="*/ 41 w 194"/>
                <a:gd name="T85" fmla="*/ 20 h 165"/>
                <a:gd name="T86" fmla="*/ 42 w 194"/>
                <a:gd name="T87" fmla="*/ 19 h 165"/>
                <a:gd name="T88" fmla="*/ 43 w 194"/>
                <a:gd name="T89" fmla="*/ 18 h 165"/>
                <a:gd name="T90" fmla="*/ 43 w 194"/>
                <a:gd name="T91" fmla="*/ 17 h 165"/>
                <a:gd name="T92" fmla="*/ 44 w 194"/>
                <a:gd name="T93" fmla="*/ 16 h 165"/>
                <a:gd name="T94" fmla="*/ 44 w 194"/>
                <a:gd name="T95" fmla="*/ 15 h 165"/>
                <a:gd name="T96" fmla="*/ 44 w 194"/>
                <a:gd name="T97" fmla="*/ 14 h 165"/>
                <a:gd name="T98" fmla="*/ 44 w 194"/>
                <a:gd name="T99" fmla="*/ 13 h 165"/>
                <a:gd name="T100" fmla="*/ 44 w 194"/>
                <a:gd name="T101" fmla="*/ 12 h 165"/>
                <a:gd name="T102" fmla="*/ 43 w 194"/>
                <a:gd name="T103" fmla="*/ 11 h 165"/>
                <a:gd name="T104" fmla="*/ 43 w 194"/>
                <a:gd name="T105" fmla="*/ 10 h 165"/>
                <a:gd name="T106" fmla="*/ 41 w 194"/>
                <a:gd name="T107" fmla="*/ 6 h 165"/>
                <a:gd name="T108" fmla="*/ 38 w 194"/>
                <a:gd name="T109" fmla="*/ 3 h 165"/>
                <a:gd name="T110" fmla="*/ 35 w 194"/>
                <a:gd name="T111" fmla="*/ 2 h 165"/>
                <a:gd name="T112" fmla="*/ 32 w 194"/>
                <a:gd name="T113" fmla="*/ 1 h 165"/>
                <a:gd name="T114" fmla="*/ 28 w 194"/>
                <a:gd name="T115" fmla="*/ 0 h 165"/>
                <a:gd name="T116" fmla="*/ 25 w 194"/>
                <a:gd name="T117" fmla="*/ 0 h 165"/>
                <a:gd name="T118" fmla="*/ 22 w 194"/>
                <a:gd name="T119" fmla="*/ 1 h 165"/>
                <a:gd name="T120" fmla="*/ 20 w 194"/>
                <a:gd name="T121" fmla="*/ 1 h 1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4"/>
                <a:gd name="T184" fmla="*/ 0 h 165"/>
                <a:gd name="T185" fmla="*/ 194 w 194"/>
                <a:gd name="T186" fmla="*/ 165 h 16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4" h="165">
                  <a:moveTo>
                    <a:pt x="86" y="5"/>
                  </a:moveTo>
                  <a:lnTo>
                    <a:pt x="72" y="8"/>
                  </a:lnTo>
                  <a:lnTo>
                    <a:pt x="59" y="12"/>
                  </a:lnTo>
                  <a:lnTo>
                    <a:pt x="47" y="17"/>
                  </a:lnTo>
                  <a:lnTo>
                    <a:pt x="37" y="22"/>
                  </a:lnTo>
                  <a:lnTo>
                    <a:pt x="27" y="29"/>
                  </a:lnTo>
                  <a:lnTo>
                    <a:pt x="20" y="37"/>
                  </a:lnTo>
                  <a:lnTo>
                    <a:pt x="13" y="44"/>
                  </a:lnTo>
                  <a:lnTo>
                    <a:pt x="8" y="53"/>
                  </a:lnTo>
                  <a:lnTo>
                    <a:pt x="4" y="63"/>
                  </a:lnTo>
                  <a:lnTo>
                    <a:pt x="3" y="70"/>
                  </a:lnTo>
                  <a:lnTo>
                    <a:pt x="0" y="79"/>
                  </a:lnTo>
                  <a:lnTo>
                    <a:pt x="0" y="87"/>
                  </a:lnTo>
                  <a:lnTo>
                    <a:pt x="1" y="106"/>
                  </a:lnTo>
                  <a:lnTo>
                    <a:pt x="7" y="121"/>
                  </a:lnTo>
                  <a:lnTo>
                    <a:pt x="10" y="133"/>
                  </a:lnTo>
                  <a:lnTo>
                    <a:pt x="14" y="138"/>
                  </a:lnTo>
                  <a:lnTo>
                    <a:pt x="14" y="139"/>
                  </a:lnTo>
                  <a:lnTo>
                    <a:pt x="16" y="139"/>
                  </a:lnTo>
                  <a:lnTo>
                    <a:pt x="16" y="141"/>
                  </a:lnTo>
                  <a:lnTo>
                    <a:pt x="16" y="142"/>
                  </a:lnTo>
                  <a:lnTo>
                    <a:pt x="31" y="155"/>
                  </a:lnTo>
                  <a:lnTo>
                    <a:pt x="48" y="161"/>
                  </a:lnTo>
                  <a:lnTo>
                    <a:pt x="68" y="165"/>
                  </a:lnTo>
                  <a:lnTo>
                    <a:pt x="89" y="165"/>
                  </a:lnTo>
                  <a:lnTo>
                    <a:pt x="107" y="163"/>
                  </a:lnTo>
                  <a:lnTo>
                    <a:pt x="124" y="160"/>
                  </a:lnTo>
                  <a:lnTo>
                    <a:pt x="137" y="156"/>
                  </a:lnTo>
                  <a:lnTo>
                    <a:pt x="145" y="154"/>
                  </a:lnTo>
                  <a:lnTo>
                    <a:pt x="147" y="154"/>
                  </a:lnTo>
                  <a:lnTo>
                    <a:pt x="148" y="152"/>
                  </a:lnTo>
                  <a:lnTo>
                    <a:pt x="151" y="152"/>
                  </a:lnTo>
                  <a:lnTo>
                    <a:pt x="152" y="151"/>
                  </a:lnTo>
                  <a:lnTo>
                    <a:pt x="160" y="143"/>
                  </a:lnTo>
                  <a:lnTo>
                    <a:pt x="165" y="134"/>
                  </a:lnTo>
                  <a:lnTo>
                    <a:pt x="168" y="125"/>
                  </a:lnTo>
                  <a:lnTo>
                    <a:pt x="169" y="115"/>
                  </a:lnTo>
                  <a:lnTo>
                    <a:pt x="169" y="111"/>
                  </a:lnTo>
                  <a:lnTo>
                    <a:pt x="168" y="106"/>
                  </a:lnTo>
                  <a:lnTo>
                    <a:pt x="168" y="102"/>
                  </a:lnTo>
                  <a:lnTo>
                    <a:pt x="167" y="96"/>
                  </a:lnTo>
                  <a:lnTo>
                    <a:pt x="174" y="94"/>
                  </a:lnTo>
                  <a:lnTo>
                    <a:pt x="181" y="90"/>
                  </a:lnTo>
                  <a:lnTo>
                    <a:pt x="186" y="86"/>
                  </a:lnTo>
                  <a:lnTo>
                    <a:pt x="189" y="81"/>
                  </a:lnTo>
                  <a:lnTo>
                    <a:pt x="191" y="77"/>
                  </a:lnTo>
                  <a:lnTo>
                    <a:pt x="193" y="72"/>
                  </a:lnTo>
                  <a:lnTo>
                    <a:pt x="194" y="68"/>
                  </a:lnTo>
                  <a:lnTo>
                    <a:pt x="194" y="63"/>
                  </a:lnTo>
                  <a:lnTo>
                    <a:pt x="194" y="57"/>
                  </a:lnTo>
                  <a:lnTo>
                    <a:pt x="193" y="52"/>
                  </a:lnTo>
                  <a:lnTo>
                    <a:pt x="191" y="47"/>
                  </a:lnTo>
                  <a:lnTo>
                    <a:pt x="190" y="43"/>
                  </a:lnTo>
                  <a:lnTo>
                    <a:pt x="181" y="27"/>
                  </a:lnTo>
                  <a:lnTo>
                    <a:pt x="168" y="14"/>
                  </a:lnTo>
                  <a:lnTo>
                    <a:pt x="155" y="7"/>
                  </a:lnTo>
                  <a:lnTo>
                    <a:pt x="141" y="3"/>
                  </a:lnTo>
                  <a:lnTo>
                    <a:pt x="125" y="0"/>
                  </a:lnTo>
                  <a:lnTo>
                    <a:pt x="111" y="0"/>
                  </a:lnTo>
                  <a:lnTo>
                    <a:pt x="98" y="3"/>
                  </a:lnTo>
                  <a:lnTo>
                    <a:pt x="86" y="5"/>
                  </a:lnTo>
                  <a:close/>
                </a:path>
              </a:pathLst>
            </a:custGeom>
            <a:solidFill>
              <a:srgbClr val="000000"/>
            </a:solidFill>
            <a:ln w="9525">
              <a:noFill/>
              <a:round/>
              <a:headEnd/>
              <a:tailEnd/>
            </a:ln>
          </p:spPr>
          <p:txBody>
            <a:bodyPr/>
            <a:lstStyle/>
            <a:p>
              <a:pPr rtl="0"/>
              <a:endParaRPr lang="en-US" sz="3800"/>
            </a:p>
          </p:txBody>
        </p:sp>
        <p:sp>
          <p:nvSpPr>
            <p:cNvPr id="41974" name="Freeform 1014"/>
            <p:cNvSpPr>
              <a:spLocks/>
            </p:cNvSpPr>
            <p:nvPr/>
          </p:nvSpPr>
          <p:spPr bwMode="auto">
            <a:xfrm>
              <a:off x="619" y="2731"/>
              <a:ext cx="20" cy="15"/>
            </a:xfrm>
            <a:custGeom>
              <a:avLst/>
              <a:gdLst>
                <a:gd name="T0" fmla="*/ 0 w 89"/>
                <a:gd name="T1" fmla="*/ 8 h 69"/>
                <a:gd name="T2" fmla="*/ 0 w 89"/>
                <a:gd name="T3" fmla="*/ 8 h 69"/>
                <a:gd name="T4" fmla="*/ 0 w 89"/>
                <a:gd name="T5" fmla="*/ 7 h 69"/>
                <a:gd name="T6" fmla="*/ 0 w 89"/>
                <a:gd name="T7" fmla="*/ 6 h 69"/>
                <a:gd name="T8" fmla="*/ 1 w 89"/>
                <a:gd name="T9" fmla="*/ 6 h 69"/>
                <a:gd name="T10" fmla="*/ 1 w 89"/>
                <a:gd name="T11" fmla="*/ 5 h 69"/>
                <a:gd name="T12" fmla="*/ 2 w 89"/>
                <a:gd name="T13" fmla="*/ 4 h 69"/>
                <a:gd name="T14" fmla="*/ 4 w 89"/>
                <a:gd name="T15" fmla="*/ 3 h 69"/>
                <a:gd name="T16" fmla="*/ 5 w 89"/>
                <a:gd name="T17" fmla="*/ 2 h 69"/>
                <a:gd name="T18" fmla="*/ 6 w 89"/>
                <a:gd name="T19" fmla="*/ 2 h 69"/>
                <a:gd name="T20" fmla="*/ 8 w 89"/>
                <a:gd name="T21" fmla="*/ 2 h 69"/>
                <a:gd name="T22" fmla="*/ 9 w 89"/>
                <a:gd name="T23" fmla="*/ 1 h 69"/>
                <a:gd name="T24" fmla="*/ 11 w 89"/>
                <a:gd name="T25" fmla="*/ 1 h 69"/>
                <a:gd name="T26" fmla="*/ 11 w 89"/>
                <a:gd name="T27" fmla="*/ 1 h 69"/>
                <a:gd name="T28" fmla="*/ 11 w 89"/>
                <a:gd name="T29" fmla="*/ 1 h 69"/>
                <a:gd name="T30" fmla="*/ 11 w 89"/>
                <a:gd name="T31" fmla="*/ 1 h 69"/>
                <a:gd name="T32" fmla="*/ 11 w 89"/>
                <a:gd name="T33" fmla="*/ 1 h 69"/>
                <a:gd name="T34" fmla="*/ 13 w 89"/>
                <a:gd name="T35" fmla="*/ 0 h 69"/>
                <a:gd name="T36" fmla="*/ 15 w 89"/>
                <a:gd name="T37" fmla="*/ 0 h 69"/>
                <a:gd name="T38" fmla="*/ 18 w 89"/>
                <a:gd name="T39" fmla="*/ 0 h 69"/>
                <a:gd name="T40" fmla="*/ 20 w 89"/>
                <a:gd name="T41" fmla="*/ 1 h 69"/>
                <a:gd name="T42" fmla="*/ 19 w 89"/>
                <a:gd name="T43" fmla="*/ 2 h 69"/>
                <a:gd name="T44" fmla="*/ 18 w 89"/>
                <a:gd name="T45" fmla="*/ 2 h 69"/>
                <a:gd name="T46" fmla="*/ 18 w 89"/>
                <a:gd name="T47" fmla="*/ 2 h 69"/>
                <a:gd name="T48" fmla="*/ 18 w 89"/>
                <a:gd name="T49" fmla="*/ 2 h 69"/>
                <a:gd name="T50" fmla="*/ 16 w 89"/>
                <a:gd name="T51" fmla="*/ 2 h 69"/>
                <a:gd name="T52" fmla="*/ 15 w 89"/>
                <a:gd name="T53" fmla="*/ 3 h 69"/>
                <a:gd name="T54" fmla="*/ 14 w 89"/>
                <a:gd name="T55" fmla="*/ 4 h 69"/>
                <a:gd name="T56" fmla="*/ 14 w 89"/>
                <a:gd name="T57" fmla="*/ 5 h 69"/>
                <a:gd name="T58" fmla="*/ 14 w 89"/>
                <a:gd name="T59" fmla="*/ 6 h 69"/>
                <a:gd name="T60" fmla="*/ 14 w 89"/>
                <a:gd name="T61" fmla="*/ 6 h 69"/>
                <a:gd name="T62" fmla="*/ 13 w 89"/>
                <a:gd name="T63" fmla="*/ 7 h 69"/>
                <a:gd name="T64" fmla="*/ 13 w 89"/>
                <a:gd name="T65" fmla="*/ 7 h 69"/>
                <a:gd name="T66" fmla="*/ 13 w 89"/>
                <a:gd name="T67" fmla="*/ 8 h 69"/>
                <a:gd name="T68" fmla="*/ 14 w 89"/>
                <a:gd name="T69" fmla="*/ 8 h 69"/>
                <a:gd name="T70" fmla="*/ 14 w 89"/>
                <a:gd name="T71" fmla="*/ 9 h 69"/>
                <a:gd name="T72" fmla="*/ 15 w 89"/>
                <a:gd name="T73" fmla="*/ 10 h 69"/>
                <a:gd name="T74" fmla="*/ 15 w 89"/>
                <a:gd name="T75" fmla="*/ 11 h 69"/>
                <a:gd name="T76" fmla="*/ 16 w 89"/>
                <a:gd name="T77" fmla="*/ 12 h 69"/>
                <a:gd name="T78" fmla="*/ 16 w 89"/>
                <a:gd name="T79" fmla="*/ 13 h 69"/>
                <a:gd name="T80" fmla="*/ 16 w 89"/>
                <a:gd name="T81" fmla="*/ 14 h 69"/>
                <a:gd name="T82" fmla="*/ 14 w 89"/>
                <a:gd name="T83" fmla="*/ 14 h 69"/>
                <a:gd name="T84" fmla="*/ 12 w 89"/>
                <a:gd name="T85" fmla="*/ 15 h 69"/>
                <a:gd name="T86" fmla="*/ 9 w 89"/>
                <a:gd name="T87" fmla="*/ 15 h 69"/>
                <a:gd name="T88" fmla="*/ 7 w 89"/>
                <a:gd name="T89" fmla="*/ 15 h 69"/>
                <a:gd name="T90" fmla="*/ 6 w 89"/>
                <a:gd name="T91" fmla="*/ 15 h 69"/>
                <a:gd name="T92" fmla="*/ 4 w 89"/>
                <a:gd name="T93" fmla="*/ 15 h 69"/>
                <a:gd name="T94" fmla="*/ 2 w 89"/>
                <a:gd name="T95" fmla="*/ 15 h 69"/>
                <a:gd name="T96" fmla="*/ 2 w 89"/>
                <a:gd name="T97" fmla="*/ 14 h 69"/>
                <a:gd name="T98" fmla="*/ 1 w 89"/>
                <a:gd name="T99" fmla="*/ 13 h 69"/>
                <a:gd name="T100" fmla="*/ 1 w 89"/>
                <a:gd name="T101" fmla="*/ 12 h 69"/>
                <a:gd name="T102" fmla="*/ 0 w 89"/>
                <a:gd name="T103" fmla="*/ 10 h 69"/>
                <a:gd name="T104" fmla="*/ 0 w 89"/>
                <a:gd name="T105" fmla="*/ 8 h 6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69"/>
                <a:gd name="T161" fmla="*/ 89 w 89"/>
                <a:gd name="T162" fmla="*/ 69 h 6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69">
                  <a:moveTo>
                    <a:pt x="0" y="39"/>
                  </a:moveTo>
                  <a:lnTo>
                    <a:pt x="0" y="35"/>
                  </a:lnTo>
                  <a:lnTo>
                    <a:pt x="0" y="33"/>
                  </a:lnTo>
                  <a:lnTo>
                    <a:pt x="2" y="29"/>
                  </a:lnTo>
                  <a:lnTo>
                    <a:pt x="3" y="26"/>
                  </a:lnTo>
                  <a:lnTo>
                    <a:pt x="5" y="21"/>
                  </a:lnTo>
                  <a:lnTo>
                    <a:pt x="11" y="17"/>
                  </a:lnTo>
                  <a:lnTo>
                    <a:pt x="16" y="15"/>
                  </a:lnTo>
                  <a:lnTo>
                    <a:pt x="21" y="11"/>
                  </a:lnTo>
                  <a:lnTo>
                    <a:pt x="28" y="9"/>
                  </a:lnTo>
                  <a:lnTo>
                    <a:pt x="34" y="7"/>
                  </a:lnTo>
                  <a:lnTo>
                    <a:pt x="41" y="5"/>
                  </a:lnTo>
                  <a:lnTo>
                    <a:pt x="47" y="4"/>
                  </a:lnTo>
                  <a:lnTo>
                    <a:pt x="48" y="4"/>
                  </a:lnTo>
                  <a:lnTo>
                    <a:pt x="50" y="4"/>
                  </a:lnTo>
                  <a:lnTo>
                    <a:pt x="51" y="3"/>
                  </a:lnTo>
                  <a:lnTo>
                    <a:pt x="56" y="2"/>
                  </a:lnTo>
                  <a:lnTo>
                    <a:pt x="67" y="0"/>
                  </a:lnTo>
                  <a:lnTo>
                    <a:pt x="78" y="2"/>
                  </a:lnTo>
                  <a:lnTo>
                    <a:pt x="89" y="5"/>
                  </a:lnTo>
                  <a:lnTo>
                    <a:pt x="85" y="7"/>
                  </a:lnTo>
                  <a:lnTo>
                    <a:pt x="82" y="8"/>
                  </a:lnTo>
                  <a:lnTo>
                    <a:pt x="80" y="9"/>
                  </a:lnTo>
                  <a:lnTo>
                    <a:pt x="78" y="9"/>
                  </a:lnTo>
                  <a:lnTo>
                    <a:pt x="73" y="11"/>
                  </a:lnTo>
                  <a:lnTo>
                    <a:pt x="68" y="15"/>
                  </a:lnTo>
                  <a:lnTo>
                    <a:pt x="64" y="18"/>
                  </a:lnTo>
                  <a:lnTo>
                    <a:pt x="61" y="24"/>
                  </a:lnTo>
                  <a:lnTo>
                    <a:pt x="61" y="26"/>
                  </a:lnTo>
                  <a:lnTo>
                    <a:pt x="61" y="29"/>
                  </a:lnTo>
                  <a:lnTo>
                    <a:pt x="60" y="30"/>
                  </a:lnTo>
                  <a:lnTo>
                    <a:pt x="60" y="33"/>
                  </a:lnTo>
                  <a:lnTo>
                    <a:pt x="60" y="35"/>
                  </a:lnTo>
                  <a:lnTo>
                    <a:pt x="61" y="39"/>
                  </a:lnTo>
                  <a:lnTo>
                    <a:pt x="63" y="43"/>
                  </a:lnTo>
                  <a:lnTo>
                    <a:pt x="65" y="46"/>
                  </a:lnTo>
                  <a:lnTo>
                    <a:pt x="68" y="50"/>
                  </a:lnTo>
                  <a:lnTo>
                    <a:pt x="70" y="55"/>
                  </a:lnTo>
                  <a:lnTo>
                    <a:pt x="72" y="59"/>
                  </a:lnTo>
                  <a:lnTo>
                    <a:pt x="73" y="63"/>
                  </a:lnTo>
                  <a:lnTo>
                    <a:pt x="63" y="65"/>
                  </a:lnTo>
                  <a:lnTo>
                    <a:pt x="52" y="68"/>
                  </a:lnTo>
                  <a:lnTo>
                    <a:pt x="42" y="69"/>
                  </a:lnTo>
                  <a:lnTo>
                    <a:pt x="33" y="69"/>
                  </a:lnTo>
                  <a:lnTo>
                    <a:pt x="25" y="69"/>
                  </a:lnTo>
                  <a:lnTo>
                    <a:pt x="17" y="68"/>
                  </a:lnTo>
                  <a:lnTo>
                    <a:pt x="11" y="67"/>
                  </a:lnTo>
                  <a:lnTo>
                    <a:pt x="7" y="64"/>
                  </a:lnTo>
                  <a:lnTo>
                    <a:pt x="4" y="59"/>
                  </a:lnTo>
                  <a:lnTo>
                    <a:pt x="3" y="54"/>
                  </a:lnTo>
                  <a:lnTo>
                    <a:pt x="2" y="46"/>
                  </a:lnTo>
                  <a:lnTo>
                    <a:pt x="0" y="39"/>
                  </a:lnTo>
                  <a:close/>
                </a:path>
              </a:pathLst>
            </a:custGeom>
            <a:solidFill>
              <a:srgbClr val="C0C0C0"/>
            </a:solidFill>
            <a:ln w="9525">
              <a:noFill/>
              <a:round/>
              <a:headEnd/>
              <a:tailEnd/>
            </a:ln>
          </p:spPr>
          <p:txBody>
            <a:bodyPr/>
            <a:lstStyle/>
            <a:p>
              <a:pPr rtl="0"/>
              <a:endParaRPr lang="en-US" sz="3800"/>
            </a:p>
          </p:txBody>
        </p:sp>
      </p:grpSp>
      <p:grpSp>
        <p:nvGrpSpPr>
          <p:cNvPr id="27" name="Group 1015"/>
          <p:cNvGrpSpPr>
            <a:grpSpLocks/>
          </p:cNvGrpSpPr>
          <p:nvPr/>
        </p:nvGrpSpPr>
        <p:grpSpPr bwMode="auto">
          <a:xfrm>
            <a:off x="6080125" y="1417638"/>
            <a:ext cx="833438" cy="954087"/>
            <a:chOff x="337" y="893"/>
            <a:chExt cx="525" cy="601"/>
          </a:xfrm>
        </p:grpSpPr>
        <p:sp>
          <p:nvSpPr>
            <p:cNvPr id="41976" name="Freeform 1016"/>
            <p:cNvSpPr>
              <a:spLocks/>
            </p:cNvSpPr>
            <p:nvPr/>
          </p:nvSpPr>
          <p:spPr bwMode="auto">
            <a:xfrm flipH="1">
              <a:off x="389" y="1329"/>
              <a:ext cx="158" cy="88"/>
            </a:xfrm>
            <a:custGeom>
              <a:avLst/>
              <a:gdLst>
                <a:gd name="T0" fmla="*/ 130 w 692"/>
                <a:gd name="T1" fmla="*/ 1 h 382"/>
                <a:gd name="T2" fmla="*/ 128 w 692"/>
                <a:gd name="T3" fmla="*/ 3 h 382"/>
                <a:gd name="T4" fmla="*/ 128 w 692"/>
                <a:gd name="T5" fmla="*/ 5 h 382"/>
                <a:gd name="T6" fmla="*/ 128 w 692"/>
                <a:gd name="T7" fmla="*/ 6 h 382"/>
                <a:gd name="T8" fmla="*/ 129 w 692"/>
                <a:gd name="T9" fmla="*/ 9 h 382"/>
                <a:gd name="T10" fmla="*/ 134 w 692"/>
                <a:gd name="T11" fmla="*/ 22 h 382"/>
                <a:gd name="T12" fmla="*/ 141 w 692"/>
                <a:gd name="T13" fmla="*/ 41 h 382"/>
                <a:gd name="T14" fmla="*/ 146 w 692"/>
                <a:gd name="T15" fmla="*/ 56 h 382"/>
                <a:gd name="T16" fmla="*/ 147 w 692"/>
                <a:gd name="T17" fmla="*/ 62 h 382"/>
                <a:gd name="T18" fmla="*/ 144 w 692"/>
                <a:gd name="T19" fmla="*/ 73 h 382"/>
                <a:gd name="T20" fmla="*/ 140 w 692"/>
                <a:gd name="T21" fmla="*/ 78 h 382"/>
                <a:gd name="T22" fmla="*/ 129 w 692"/>
                <a:gd name="T23" fmla="*/ 78 h 382"/>
                <a:gd name="T24" fmla="*/ 111 w 692"/>
                <a:gd name="T25" fmla="*/ 78 h 382"/>
                <a:gd name="T26" fmla="*/ 90 w 692"/>
                <a:gd name="T27" fmla="*/ 78 h 382"/>
                <a:gd name="T28" fmla="*/ 68 w 692"/>
                <a:gd name="T29" fmla="*/ 78 h 382"/>
                <a:gd name="T30" fmla="*/ 47 w 692"/>
                <a:gd name="T31" fmla="*/ 78 h 382"/>
                <a:gd name="T32" fmla="*/ 29 w 692"/>
                <a:gd name="T33" fmla="*/ 78 h 382"/>
                <a:gd name="T34" fmla="*/ 18 w 692"/>
                <a:gd name="T35" fmla="*/ 78 h 382"/>
                <a:gd name="T36" fmla="*/ 14 w 692"/>
                <a:gd name="T37" fmla="*/ 72 h 382"/>
                <a:gd name="T38" fmla="*/ 11 w 692"/>
                <a:gd name="T39" fmla="*/ 58 h 382"/>
                <a:gd name="T40" fmla="*/ 11 w 692"/>
                <a:gd name="T41" fmla="*/ 51 h 382"/>
                <a:gd name="T42" fmla="*/ 14 w 692"/>
                <a:gd name="T43" fmla="*/ 38 h 382"/>
                <a:gd name="T44" fmla="*/ 19 w 692"/>
                <a:gd name="T45" fmla="*/ 21 h 382"/>
                <a:gd name="T46" fmla="*/ 22 w 692"/>
                <a:gd name="T47" fmla="*/ 8 h 382"/>
                <a:gd name="T48" fmla="*/ 23 w 692"/>
                <a:gd name="T49" fmla="*/ 6 h 382"/>
                <a:gd name="T50" fmla="*/ 23 w 692"/>
                <a:gd name="T51" fmla="*/ 5 h 382"/>
                <a:gd name="T52" fmla="*/ 23 w 692"/>
                <a:gd name="T53" fmla="*/ 3 h 382"/>
                <a:gd name="T54" fmla="*/ 21 w 692"/>
                <a:gd name="T55" fmla="*/ 1 h 382"/>
                <a:gd name="T56" fmla="*/ 18 w 692"/>
                <a:gd name="T57" fmla="*/ 0 h 382"/>
                <a:gd name="T58" fmla="*/ 14 w 692"/>
                <a:gd name="T59" fmla="*/ 2 h 382"/>
                <a:gd name="T60" fmla="*/ 0 w 692"/>
                <a:gd name="T61" fmla="*/ 53 h 382"/>
                <a:gd name="T62" fmla="*/ 0 w 692"/>
                <a:gd name="T63" fmla="*/ 54 h 382"/>
                <a:gd name="T64" fmla="*/ 0 w 692"/>
                <a:gd name="T65" fmla="*/ 55 h 382"/>
                <a:gd name="T66" fmla="*/ 8 w 692"/>
                <a:gd name="T67" fmla="*/ 86 h 382"/>
                <a:gd name="T68" fmla="*/ 10 w 692"/>
                <a:gd name="T69" fmla="*/ 88 h 382"/>
                <a:gd name="T70" fmla="*/ 146 w 692"/>
                <a:gd name="T71" fmla="*/ 88 h 382"/>
                <a:gd name="T72" fmla="*/ 149 w 692"/>
                <a:gd name="T73" fmla="*/ 87 h 382"/>
                <a:gd name="T74" fmla="*/ 151 w 692"/>
                <a:gd name="T75" fmla="*/ 85 h 382"/>
                <a:gd name="T76" fmla="*/ 158 w 692"/>
                <a:gd name="T77" fmla="*/ 59 h 382"/>
                <a:gd name="T78" fmla="*/ 158 w 692"/>
                <a:gd name="T79" fmla="*/ 57 h 382"/>
                <a:gd name="T80" fmla="*/ 138 w 692"/>
                <a:gd name="T81" fmla="*/ 3 h 382"/>
                <a:gd name="T82" fmla="*/ 135 w 692"/>
                <a:gd name="T83" fmla="*/ 0 h 382"/>
                <a:gd name="T84" fmla="*/ 131 w 692"/>
                <a:gd name="T85" fmla="*/ 0 h 3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92"/>
                <a:gd name="T130" fmla="*/ 0 h 382"/>
                <a:gd name="T131" fmla="*/ 692 w 692"/>
                <a:gd name="T132" fmla="*/ 382 h 38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92" h="382">
                  <a:moveTo>
                    <a:pt x="575" y="1"/>
                  </a:moveTo>
                  <a:lnTo>
                    <a:pt x="569" y="5"/>
                  </a:lnTo>
                  <a:lnTo>
                    <a:pt x="564" y="9"/>
                  </a:lnTo>
                  <a:lnTo>
                    <a:pt x="562" y="15"/>
                  </a:lnTo>
                  <a:lnTo>
                    <a:pt x="560" y="22"/>
                  </a:lnTo>
                  <a:lnTo>
                    <a:pt x="560" y="23"/>
                  </a:lnTo>
                  <a:lnTo>
                    <a:pt x="562" y="26"/>
                  </a:lnTo>
                  <a:lnTo>
                    <a:pt x="562" y="27"/>
                  </a:lnTo>
                  <a:lnTo>
                    <a:pt x="562" y="29"/>
                  </a:lnTo>
                  <a:lnTo>
                    <a:pt x="566" y="39"/>
                  </a:lnTo>
                  <a:lnTo>
                    <a:pt x="575" y="63"/>
                  </a:lnTo>
                  <a:lnTo>
                    <a:pt x="588" y="97"/>
                  </a:lnTo>
                  <a:lnTo>
                    <a:pt x="602" y="137"/>
                  </a:lnTo>
                  <a:lnTo>
                    <a:pt x="618" y="178"/>
                  </a:lnTo>
                  <a:lnTo>
                    <a:pt x="632" y="214"/>
                  </a:lnTo>
                  <a:lnTo>
                    <a:pt x="641" y="242"/>
                  </a:lnTo>
                  <a:lnTo>
                    <a:pt x="646" y="255"/>
                  </a:lnTo>
                  <a:lnTo>
                    <a:pt x="642" y="269"/>
                  </a:lnTo>
                  <a:lnTo>
                    <a:pt x="636" y="292"/>
                  </a:lnTo>
                  <a:lnTo>
                    <a:pt x="629" y="317"/>
                  </a:lnTo>
                  <a:lnTo>
                    <a:pt x="624" y="338"/>
                  </a:lnTo>
                  <a:lnTo>
                    <a:pt x="614" y="338"/>
                  </a:lnTo>
                  <a:lnTo>
                    <a:pt x="593" y="338"/>
                  </a:lnTo>
                  <a:lnTo>
                    <a:pt x="564" y="338"/>
                  </a:lnTo>
                  <a:lnTo>
                    <a:pt x="529" y="338"/>
                  </a:lnTo>
                  <a:lnTo>
                    <a:pt x="488" y="338"/>
                  </a:lnTo>
                  <a:lnTo>
                    <a:pt x="443" y="338"/>
                  </a:lnTo>
                  <a:lnTo>
                    <a:pt x="395" y="338"/>
                  </a:lnTo>
                  <a:lnTo>
                    <a:pt x="347" y="338"/>
                  </a:lnTo>
                  <a:lnTo>
                    <a:pt x="298" y="338"/>
                  </a:lnTo>
                  <a:lnTo>
                    <a:pt x="250" y="338"/>
                  </a:lnTo>
                  <a:lnTo>
                    <a:pt x="205" y="338"/>
                  </a:lnTo>
                  <a:lnTo>
                    <a:pt x="164" y="338"/>
                  </a:lnTo>
                  <a:lnTo>
                    <a:pt x="129" y="338"/>
                  </a:lnTo>
                  <a:lnTo>
                    <a:pt x="100" y="338"/>
                  </a:lnTo>
                  <a:lnTo>
                    <a:pt x="79" y="338"/>
                  </a:lnTo>
                  <a:lnTo>
                    <a:pt x="69" y="338"/>
                  </a:lnTo>
                  <a:lnTo>
                    <a:pt x="62" y="313"/>
                  </a:lnTo>
                  <a:lnTo>
                    <a:pt x="55" y="281"/>
                  </a:lnTo>
                  <a:lnTo>
                    <a:pt x="48" y="251"/>
                  </a:lnTo>
                  <a:lnTo>
                    <a:pt x="44" y="235"/>
                  </a:lnTo>
                  <a:lnTo>
                    <a:pt x="47" y="223"/>
                  </a:lnTo>
                  <a:lnTo>
                    <a:pt x="55" y="199"/>
                  </a:lnTo>
                  <a:lnTo>
                    <a:pt x="62" y="165"/>
                  </a:lnTo>
                  <a:lnTo>
                    <a:pt x="73" y="127"/>
                  </a:lnTo>
                  <a:lnTo>
                    <a:pt x="83" y="91"/>
                  </a:lnTo>
                  <a:lnTo>
                    <a:pt x="92" y="58"/>
                  </a:lnTo>
                  <a:lnTo>
                    <a:pt x="98" y="36"/>
                  </a:lnTo>
                  <a:lnTo>
                    <a:pt x="100" y="27"/>
                  </a:lnTo>
                  <a:lnTo>
                    <a:pt x="101" y="26"/>
                  </a:lnTo>
                  <a:lnTo>
                    <a:pt x="101" y="24"/>
                  </a:lnTo>
                  <a:lnTo>
                    <a:pt x="101" y="23"/>
                  </a:lnTo>
                  <a:lnTo>
                    <a:pt x="101" y="22"/>
                  </a:lnTo>
                  <a:lnTo>
                    <a:pt x="100" y="15"/>
                  </a:lnTo>
                  <a:lnTo>
                    <a:pt x="98" y="9"/>
                  </a:lnTo>
                  <a:lnTo>
                    <a:pt x="92" y="3"/>
                  </a:lnTo>
                  <a:lnTo>
                    <a:pt x="86" y="1"/>
                  </a:lnTo>
                  <a:lnTo>
                    <a:pt x="77" y="0"/>
                  </a:lnTo>
                  <a:lnTo>
                    <a:pt x="69" y="2"/>
                  </a:lnTo>
                  <a:lnTo>
                    <a:pt x="62" y="9"/>
                  </a:lnTo>
                  <a:lnTo>
                    <a:pt x="59" y="16"/>
                  </a:lnTo>
                  <a:lnTo>
                    <a:pt x="0" y="229"/>
                  </a:lnTo>
                  <a:lnTo>
                    <a:pt x="0" y="231"/>
                  </a:lnTo>
                  <a:lnTo>
                    <a:pt x="0" y="234"/>
                  </a:lnTo>
                  <a:lnTo>
                    <a:pt x="0" y="236"/>
                  </a:lnTo>
                  <a:lnTo>
                    <a:pt x="0" y="239"/>
                  </a:lnTo>
                  <a:lnTo>
                    <a:pt x="30" y="365"/>
                  </a:lnTo>
                  <a:lnTo>
                    <a:pt x="33" y="372"/>
                  </a:lnTo>
                  <a:lnTo>
                    <a:pt x="38" y="377"/>
                  </a:lnTo>
                  <a:lnTo>
                    <a:pt x="43" y="381"/>
                  </a:lnTo>
                  <a:lnTo>
                    <a:pt x="51" y="382"/>
                  </a:lnTo>
                  <a:lnTo>
                    <a:pt x="641" y="382"/>
                  </a:lnTo>
                  <a:lnTo>
                    <a:pt x="647" y="381"/>
                  </a:lnTo>
                  <a:lnTo>
                    <a:pt x="654" y="378"/>
                  </a:lnTo>
                  <a:lnTo>
                    <a:pt x="659" y="373"/>
                  </a:lnTo>
                  <a:lnTo>
                    <a:pt x="662" y="367"/>
                  </a:lnTo>
                  <a:lnTo>
                    <a:pt x="690" y="260"/>
                  </a:lnTo>
                  <a:lnTo>
                    <a:pt x="692" y="256"/>
                  </a:lnTo>
                  <a:lnTo>
                    <a:pt x="692" y="253"/>
                  </a:lnTo>
                  <a:lnTo>
                    <a:pt x="692" y="249"/>
                  </a:lnTo>
                  <a:lnTo>
                    <a:pt x="690" y="247"/>
                  </a:lnTo>
                  <a:lnTo>
                    <a:pt x="603" y="14"/>
                  </a:lnTo>
                  <a:lnTo>
                    <a:pt x="599" y="6"/>
                  </a:lnTo>
                  <a:lnTo>
                    <a:pt x="592" y="1"/>
                  </a:lnTo>
                  <a:lnTo>
                    <a:pt x="584" y="0"/>
                  </a:lnTo>
                  <a:lnTo>
                    <a:pt x="575" y="1"/>
                  </a:lnTo>
                  <a:close/>
                </a:path>
              </a:pathLst>
            </a:custGeom>
            <a:solidFill>
              <a:srgbClr val="000000"/>
            </a:solidFill>
            <a:ln w="9525">
              <a:noFill/>
              <a:round/>
              <a:headEnd/>
              <a:tailEnd/>
            </a:ln>
          </p:spPr>
          <p:txBody>
            <a:bodyPr/>
            <a:lstStyle/>
            <a:p>
              <a:pPr rtl="0"/>
              <a:endParaRPr lang="en-US" sz="3800"/>
            </a:p>
          </p:txBody>
        </p:sp>
        <p:sp>
          <p:nvSpPr>
            <p:cNvPr id="41977" name="Freeform 1017"/>
            <p:cNvSpPr>
              <a:spLocks/>
            </p:cNvSpPr>
            <p:nvPr/>
          </p:nvSpPr>
          <p:spPr bwMode="auto">
            <a:xfrm flipH="1">
              <a:off x="372" y="1468"/>
              <a:ext cx="30" cy="21"/>
            </a:xfrm>
            <a:custGeom>
              <a:avLst/>
              <a:gdLst>
                <a:gd name="T0" fmla="*/ 0 w 130"/>
                <a:gd name="T1" fmla="*/ 10 h 93"/>
                <a:gd name="T2" fmla="*/ 0 w 130"/>
                <a:gd name="T3" fmla="*/ 10 h 93"/>
                <a:gd name="T4" fmla="*/ 0 w 130"/>
                <a:gd name="T5" fmla="*/ 10 h 93"/>
                <a:gd name="T6" fmla="*/ 0 w 130"/>
                <a:gd name="T7" fmla="*/ 10 h 93"/>
                <a:gd name="T8" fmla="*/ 0 w 130"/>
                <a:gd name="T9" fmla="*/ 10 h 93"/>
                <a:gd name="T10" fmla="*/ 0 w 130"/>
                <a:gd name="T11" fmla="*/ 12 h 93"/>
                <a:gd name="T12" fmla="*/ 1 w 130"/>
                <a:gd name="T13" fmla="*/ 14 h 93"/>
                <a:gd name="T14" fmla="*/ 2 w 130"/>
                <a:gd name="T15" fmla="*/ 16 h 93"/>
                <a:gd name="T16" fmla="*/ 4 w 130"/>
                <a:gd name="T17" fmla="*/ 17 h 93"/>
                <a:gd name="T18" fmla="*/ 6 w 130"/>
                <a:gd name="T19" fmla="*/ 19 h 93"/>
                <a:gd name="T20" fmla="*/ 9 w 130"/>
                <a:gd name="T21" fmla="*/ 20 h 93"/>
                <a:gd name="T22" fmla="*/ 12 w 130"/>
                <a:gd name="T23" fmla="*/ 21 h 93"/>
                <a:gd name="T24" fmla="*/ 15 w 130"/>
                <a:gd name="T25" fmla="*/ 21 h 93"/>
                <a:gd name="T26" fmla="*/ 18 w 130"/>
                <a:gd name="T27" fmla="*/ 21 h 93"/>
                <a:gd name="T28" fmla="*/ 21 w 130"/>
                <a:gd name="T29" fmla="*/ 21 h 93"/>
                <a:gd name="T30" fmla="*/ 23 w 130"/>
                <a:gd name="T31" fmla="*/ 20 h 93"/>
                <a:gd name="T32" fmla="*/ 25 w 130"/>
                <a:gd name="T33" fmla="*/ 19 h 93"/>
                <a:gd name="T34" fmla="*/ 27 w 130"/>
                <a:gd name="T35" fmla="*/ 17 h 93"/>
                <a:gd name="T36" fmla="*/ 29 w 130"/>
                <a:gd name="T37" fmla="*/ 16 h 93"/>
                <a:gd name="T38" fmla="*/ 30 w 130"/>
                <a:gd name="T39" fmla="*/ 14 h 93"/>
                <a:gd name="T40" fmla="*/ 30 w 130"/>
                <a:gd name="T41" fmla="*/ 12 h 93"/>
                <a:gd name="T42" fmla="*/ 30 w 130"/>
                <a:gd name="T43" fmla="*/ 9 h 93"/>
                <a:gd name="T44" fmla="*/ 29 w 130"/>
                <a:gd name="T45" fmla="*/ 7 h 93"/>
                <a:gd name="T46" fmla="*/ 28 w 130"/>
                <a:gd name="T47" fmla="*/ 5 h 93"/>
                <a:gd name="T48" fmla="*/ 27 w 130"/>
                <a:gd name="T49" fmla="*/ 4 h 93"/>
                <a:gd name="T50" fmla="*/ 24 w 130"/>
                <a:gd name="T51" fmla="*/ 2 h 93"/>
                <a:gd name="T52" fmla="*/ 22 w 130"/>
                <a:gd name="T53" fmla="*/ 1 h 93"/>
                <a:gd name="T54" fmla="*/ 19 w 130"/>
                <a:gd name="T55" fmla="*/ 0 h 93"/>
                <a:gd name="T56" fmla="*/ 16 w 130"/>
                <a:gd name="T57" fmla="*/ 0 h 93"/>
                <a:gd name="T58" fmla="*/ 13 w 130"/>
                <a:gd name="T59" fmla="*/ 0 h 93"/>
                <a:gd name="T60" fmla="*/ 10 w 130"/>
                <a:gd name="T61" fmla="*/ 0 h 93"/>
                <a:gd name="T62" fmla="*/ 7 w 130"/>
                <a:gd name="T63" fmla="*/ 1 h 93"/>
                <a:gd name="T64" fmla="*/ 5 w 130"/>
                <a:gd name="T65" fmla="*/ 2 h 93"/>
                <a:gd name="T66" fmla="*/ 3 w 130"/>
                <a:gd name="T67" fmla="*/ 4 h 93"/>
                <a:gd name="T68" fmla="*/ 2 w 130"/>
                <a:gd name="T69" fmla="*/ 5 h 93"/>
                <a:gd name="T70" fmla="*/ 1 w 130"/>
                <a:gd name="T71" fmla="*/ 7 h 93"/>
                <a:gd name="T72" fmla="*/ 0 w 130"/>
                <a:gd name="T73" fmla="*/ 10 h 9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0"/>
                <a:gd name="T112" fmla="*/ 0 h 93"/>
                <a:gd name="T113" fmla="*/ 130 w 130"/>
                <a:gd name="T114" fmla="*/ 93 h 9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0" h="93">
                  <a:moveTo>
                    <a:pt x="0" y="43"/>
                  </a:moveTo>
                  <a:lnTo>
                    <a:pt x="0" y="43"/>
                  </a:lnTo>
                  <a:lnTo>
                    <a:pt x="2" y="52"/>
                  </a:lnTo>
                  <a:lnTo>
                    <a:pt x="4" y="61"/>
                  </a:lnTo>
                  <a:lnTo>
                    <a:pt x="10" y="70"/>
                  </a:lnTo>
                  <a:lnTo>
                    <a:pt x="17" y="77"/>
                  </a:lnTo>
                  <a:lnTo>
                    <a:pt x="26" y="83"/>
                  </a:lnTo>
                  <a:lnTo>
                    <a:pt x="37" y="88"/>
                  </a:lnTo>
                  <a:lnTo>
                    <a:pt x="50" y="92"/>
                  </a:lnTo>
                  <a:lnTo>
                    <a:pt x="63" y="93"/>
                  </a:lnTo>
                  <a:lnTo>
                    <a:pt x="76" y="93"/>
                  </a:lnTo>
                  <a:lnTo>
                    <a:pt x="89" y="92"/>
                  </a:lnTo>
                  <a:lnTo>
                    <a:pt x="99" y="88"/>
                  </a:lnTo>
                  <a:lnTo>
                    <a:pt x="110" y="83"/>
                  </a:lnTo>
                  <a:lnTo>
                    <a:pt x="117" y="77"/>
                  </a:lnTo>
                  <a:lnTo>
                    <a:pt x="124" y="70"/>
                  </a:lnTo>
                  <a:lnTo>
                    <a:pt x="129" y="61"/>
                  </a:lnTo>
                  <a:lnTo>
                    <a:pt x="130" y="52"/>
                  </a:lnTo>
                  <a:lnTo>
                    <a:pt x="130" y="41"/>
                  </a:lnTo>
                  <a:lnTo>
                    <a:pt x="127" y="32"/>
                  </a:lnTo>
                  <a:lnTo>
                    <a:pt x="121" y="24"/>
                  </a:lnTo>
                  <a:lnTo>
                    <a:pt x="115" y="17"/>
                  </a:lnTo>
                  <a:lnTo>
                    <a:pt x="106" y="10"/>
                  </a:lnTo>
                  <a:lnTo>
                    <a:pt x="94" y="5"/>
                  </a:lnTo>
                  <a:lnTo>
                    <a:pt x="82" y="1"/>
                  </a:lnTo>
                  <a:lnTo>
                    <a:pt x="69" y="0"/>
                  </a:lnTo>
                  <a:lnTo>
                    <a:pt x="55" y="0"/>
                  </a:lnTo>
                  <a:lnTo>
                    <a:pt x="43" y="1"/>
                  </a:lnTo>
                  <a:lnTo>
                    <a:pt x="32" y="5"/>
                  </a:lnTo>
                  <a:lnTo>
                    <a:pt x="21" y="10"/>
                  </a:lnTo>
                  <a:lnTo>
                    <a:pt x="13" y="17"/>
                  </a:lnTo>
                  <a:lnTo>
                    <a:pt x="7" y="24"/>
                  </a:lnTo>
                  <a:lnTo>
                    <a:pt x="3" y="32"/>
                  </a:lnTo>
                  <a:lnTo>
                    <a:pt x="0" y="43"/>
                  </a:lnTo>
                  <a:close/>
                </a:path>
              </a:pathLst>
            </a:custGeom>
            <a:solidFill>
              <a:srgbClr val="000000"/>
            </a:solidFill>
            <a:ln w="9525">
              <a:noFill/>
              <a:round/>
              <a:headEnd/>
              <a:tailEnd/>
            </a:ln>
          </p:spPr>
          <p:txBody>
            <a:bodyPr/>
            <a:lstStyle/>
            <a:p>
              <a:pPr rtl="0"/>
              <a:endParaRPr lang="en-US" sz="3800"/>
            </a:p>
          </p:txBody>
        </p:sp>
        <p:sp>
          <p:nvSpPr>
            <p:cNvPr id="41978" name="Freeform 1018"/>
            <p:cNvSpPr>
              <a:spLocks/>
            </p:cNvSpPr>
            <p:nvPr/>
          </p:nvSpPr>
          <p:spPr bwMode="auto">
            <a:xfrm flipH="1">
              <a:off x="383" y="1332"/>
              <a:ext cx="43" cy="153"/>
            </a:xfrm>
            <a:custGeom>
              <a:avLst/>
              <a:gdLst>
                <a:gd name="T0" fmla="*/ 4 w 184"/>
                <a:gd name="T1" fmla="*/ 0 h 666"/>
                <a:gd name="T2" fmla="*/ 2 w 184"/>
                <a:gd name="T3" fmla="*/ 1 h 666"/>
                <a:gd name="T4" fmla="*/ 0 w 184"/>
                <a:gd name="T5" fmla="*/ 2 h 666"/>
                <a:gd name="T6" fmla="*/ 0 w 184"/>
                <a:gd name="T7" fmla="*/ 4 h 666"/>
                <a:gd name="T8" fmla="*/ 0 w 184"/>
                <a:gd name="T9" fmla="*/ 6 h 666"/>
                <a:gd name="T10" fmla="*/ 33 w 184"/>
                <a:gd name="T11" fmla="*/ 150 h 666"/>
                <a:gd name="T12" fmla="*/ 34 w 184"/>
                <a:gd name="T13" fmla="*/ 151 h 666"/>
                <a:gd name="T14" fmla="*/ 36 w 184"/>
                <a:gd name="T15" fmla="*/ 153 h 666"/>
                <a:gd name="T16" fmla="*/ 37 w 184"/>
                <a:gd name="T17" fmla="*/ 153 h 666"/>
                <a:gd name="T18" fmla="*/ 39 w 184"/>
                <a:gd name="T19" fmla="*/ 153 h 666"/>
                <a:gd name="T20" fmla="*/ 41 w 184"/>
                <a:gd name="T21" fmla="*/ 152 h 666"/>
                <a:gd name="T22" fmla="*/ 43 w 184"/>
                <a:gd name="T23" fmla="*/ 151 h 666"/>
                <a:gd name="T24" fmla="*/ 43 w 184"/>
                <a:gd name="T25" fmla="*/ 149 h 666"/>
                <a:gd name="T26" fmla="*/ 43 w 184"/>
                <a:gd name="T27" fmla="*/ 147 h 666"/>
                <a:gd name="T28" fmla="*/ 10 w 184"/>
                <a:gd name="T29" fmla="*/ 4 h 666"/>
                <a:gd name="T30" fmla="*/ 9 w 184"/>
                <a:gd name="T31" fmla="*/ 2 h 666"/>
                <a:gd name="T32" fmla="*/ 8 w 184"/>
                <a:gd name="T33" fmla="*/ 1 h 666"/>
                <a:gd name="T34" fmla="*/ 6 w 184"/>
                <a:gd name="T35" fmla="*/ 0 h 666"/>
                <a:gd name="T36" fmla="*/ 4 w 184"/>
                <a:gd name="T37" fmla="*/ 0 h 6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4"/>
                <a:gd name="T58" fmla="*/ 0 h 666"/>
                <a:gd name="T59" fmla="*/ 184 w 184"/>
                <a:gd name="T60" fmla="*/ 666 h 66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4" h="666">
                  <a:moveTo>
                    <a:pt x="17" y="0"/>
                  </a:moveTo>
                  <a:lnTo>
                    <a:pt x="9" y="4"/>
                  </a:lnTo>
                  <a:lnTo>
                    <a:pt x="2" y="9"/>
                  </a:lnTo>
                  <a:lnTo>
                    <a:pt x="0" y="17"/>
                  </a:lnTo>
                  <a:lnTo>
                    <a:pt x="0" y="26"/>
                  </a:lnTo>
                  <a:lnTo>
                    <a:pt x="141" y="651"/>
                  </a:lnTo>
                  <a:lnTo>
                    <a:pt x="145" y="659"/>
                  </a:lnTo>
                  <a:lnTo>
                    <a:pt x="152" y="664"/>
                  </a:lnTo>
                  <a:lnTo>
                    <a:pt x="160" y="666"/>
                  </a:lnTo>
                  <a:lnTo>
                    <a:pt x="169" y="666"/>
                  </a:lnTo>
                  <a:lnTo>
                    <a:pt x="177" y="662"/>
                  </a:lnTo>
                  <a:lnTo>
                    <a:pt x="182" y="657"/>
                  </a:lnTo>
                  <a:lnTo>
                    <a:pt x="184" y="649"/>
                  </a:lnTo>
                  <a:lnTo>
                    <a:pt x="184" y="640"/>
                  </a:lnTo>
                  <a:lnTo>
                    <a:pt x="43" y="17"/>
                  </a:lnTo>
                  <a:lnTo>
                    <a:pt x="39" y="9"/>
                  </a:lnTo>
                  <a:lnTo>
                    <a:pt x="34" y="3"/>
                  </a:lnTo>
                  <a:lnTo>
                    <a:pt x="26" y="0"/>
                  </a:lnTo>
                  <a:lnTo>
                    <a:pt x="17" y="0"/>
                  </a:lnTo>
                  <a:close/>
                </a:path>
              </a:pathLst>
            </a:custGeom>
            <a:solidFill>
              <a:srgbClr val="000000"/>
            </a:solidFill>
            <a:ln w="9525">
              <a:noFill/>
              <a:round/>
              <a:headEnd/>
              <a:tailEnd/>
            </a:ln>
          </p:spPr>
          <p:txBody>
            <a:bodyPr/>
            <a:lstStyle/>
            <a:p>
              <a:pPr rtl="0"/>
              <a:endParaRPr lang="en-US" sz="3800"/>
            </a:p>
          </p:txBody>
        </p:sp>
        <p:sp>
          <p:nvSpPr>
            <p:cNvPr id="41979" name="Freeform 1019"/>
            <p:cNvSpPr>
              <a:spLocks/>
            </p:cNvSpPr>
            <p:nvPr/>
          </p:nvSpPr>
          <p:spPr bwMode="auto">
            <a:xfrm flipH="1">
              <a:off x="337" y="1115"/>
              <a:ext cx="224" cy="225"/>
            </a:xfrm>
            <a:custGeom>
              <a:avLst/>
              <a:gdLst>
                <a:gd name="T0" fmla="*/ 201 w 983"/>
                <a:gd name="T1" fmla="*/ 8 h 985"/>
                <a:gd name="T2" fmla="*/ 201 w 983"/>
                <a:gd name="T3" fmla="*/ 8 h 985"/>
                <a:gd name="T4" fmla="*/ 199 w 983"/>
                <a:gd name="T5" fmla="*/ 16 h 985"/>
                <a:gd name="T6" fmla="*/ 188 w 983"/>
                <a:gd name="T7" fmla="*/ 61 h 985"/>
                <a:gd name="T8" fmla="*/ 173 w 983"/>
                <a:gd name="T9" fmla="*/ 122 h 985"/>
                <a:gd name="T10" fmla="*/ 161 w 983"/>
                <a:gd name="T11" fmla="*/ 167 h 985"/>
                <a:gd name="T12" fmla="*/ 158 w 983"/>
                <a:gd name="T13" fmla="*/ 179 h 985"/>
                <a:gd name="T14" fmla="*/ 154 w 983"/>
                <a:gd name="T15" fmla="*/ 186 h 985"/>
                <a:gd name="T16" fmla="*/ 151 w 983"/>
                <a:gd name="T17" fmla="*/ 190 h 985"/>
                <a:gd name="T18" fmla="*/ 149 w 983"/>
                <a:gd name="T19" fmla="*/ 191 h 985"/>
                <a:gd name="T20" fmla="*/ 147 w 983"/>
                <a:gd name="T21" fmla="*/ 192 h 985"/>
                <a:gd name="T22" fmla="*/ 147 w 983"/>
                <a:gd name="T23" fmla="*/ 192 h 985"/>
                <a:gd name="T24" fmla="*/ 146 w 983"/>
                <a:gd name="T25" fmla="*/ 192 h 985"/>
                <a:gd name="T26" fmla="*/ 144 w 983"/>
                <a:gd name="T27" fmla="*/ 191 h 985"/>
                <a:gd name="T28" fmla="*/ 139 w 983"/>
                <a:gd name="T29" fmla="*/ 191 h 985"/>
                <a:gd name="T30" fmla="*/ 124 w 983"/>
                <a:gd name="T31" fmla="*/ 192 h 985"/>
                <a:gd name="T32" fmla="*/ 105 w 983"/>
                <a:gd name="T33" fmla="*/ 193 h 985"/>
                <a:gd name="T34" fmla="*/ 84 w 983"/>
                <a:gd name="T35" fmla="*/ 193 h 985"/>
                <a:gd name="T36" fmla="*/ 61 w 983"/>
                <a:gd name="T37" fmla="*/ 195 h 985"/>
                <a:gd name="T38" fmla="*/ 40 w 983"/>
                <a:gd name="T39" fmla="*/ 196 h 985"/>
                <a:gd name="T40" fmla="*/ 23 w 983"/>
                <a:gd name="T41" fmla="*/ 197 h 985"/>
                <a:gd name="T42" fmla="*/ 12 w 983"/>
                <a:gd name="T43" fmla="*/ 199 h 985"/>
                <a:gd name="T44" fmla="*/ 5 w 983"/>
                <a:gd name="T45" fmla="*/ 202 h 985"/>
                <a:gd name="T46" fmla="*/ 1 w 983"/>
                <a:gd name="T47" fmla="*/ 208 h 985"/>
                <a:gd name="T48" fmla="*/ 0 w 983"/>
                <a:gd name="T49" fmla="*/ 214 h 985"/>
                <a:gd name="T50" fmla="*/ 1 w 983"/>
                <a:gd name="T51" fmla="*/ 220 h 985"/>
                <a:gd name="T52" fmla="*/ 3 w 983"/>
                <a:gd name="T53" fmla="*/ 224 h 985"/>
                <a:gd name="T54" fmla="*/ 5 w 983"/>
                <a:gd name="T55" fmla="*/ 225 h 985"/>
                <a:gd name="T56" fmla="*/ 160 w 983"/>
                <a:gd name="T57" fmla="*/ 225 h 985"/>
                <a:gd name="T58" fmla="*/ 161 w 983"/>
                <a:gd name="T59" fmla="*/ 225 h 985"/>
                <a:gd name="T60" fmla="*/ 161 w 983"/>
                <a:gd name="T61" fmla="*/ 225 h 985"/>
                <a:gd name="T62" fmla="*/ 176 w 983"/>
                <a:gd name="T63" fmla="*/ 221 h 985"/>
                <a:gd name="T64" fmla="*/ 185 w 983"/>
                <a:gd name="T65" fmla="*/ 213 h 985"/>
                <a:gd name="T66" fmla="*/ 190 w 983"/>
                <a:gd name="T67" fmla="*/ 205 h 985"/>
                <a:gd name="T68" fmla="*/ 191 w 983"/>
                <a:gd name="T69" fmla="*/ 198 h 985"/>
                <a:gd name="T70" fmla="*/ 191 w 983"/>
                <a:gd name="T71" fmla="*/ 198 h 985"/>
                <a:gd name="T72" fmla="*/ 191 w 983"/>
                <a:gd name="T73" fmla="*/ 198 h 985"/>
                <a:gd name="T74" fmla="*/ 224 w 983"/>
                <a:gd name="T75" fmla="*/ 10 h 985"/>
                <a:gd name="T76" fmla="*/ 224 w 983"/>
                <a:gd name="T77" fmla="*/ 8 h 985"/>
                <a:gd name="T78" fmla="*/ 222 w 983"/>
                <a:gd name="T79" fmla="*/ 5 h 985"/>
                <a:gd name="T80" fmla="*/ 220 w 983"/>
                <a:gd name="T81" fmla="*/ 3 h 985"/>
                <a:gd name="T82" fmla="*/ 217 w 983"/>
                <a:gd name="T83" fmla="*/ 1 h 985"/>
                <a:gd name="T84" fmla="*/ 215 w 983"/>
                <a:gd name="T85" fmla="*/ 0 h 985"/>
                <a:gd name="T86" fmla="*/ 211 w 983"/>
                <a:gd name="T87" fmla="*/ 0 h 985"/>
                <a:gd name="T88" fmla="*/ 206 w 983"/>
                <a:gd name="T89" fmla="*/ 2 h 985"/>
                <a:gd name="T90" fmla="*/ 203 w 983"/>
                <a:gd name="T91" fmla="*/ 5 h 985"/>
                <a:gd name="T92" fmla="*/ 201 w 983"/>
                <a:gd name="T93" fmla="*/ 7 h 98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83"/>
                <a:gd name="T142" fmla="*/ 0 h 985"/>
                <a:gd name="T143" fmla="*/ 983 w 983"/>
                <a:gd name="T144" fmla="*/ 985 h 98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83" h="985">
                  <a:moveTo>
                    <a:pt x="883" y="31"/>
                  </a:moveTo>
                  <a:lnTo>
                    <a:pt x="882" y="33"/>
                  </a:lnTo>
                  <a:lnTo>
                    <a:pt x="882" y="34"/>
                  </a:lnTo>
                  <a:lnTo>
                    <a:pt x="880" y="37"/>
                  </a:lnTo>
                  <a:lnTo>
                    <a:pt x="880" y="38"/>
                  </a:lnTo>
                  <a:lnTo>
                    <a:pt x="873" y="69"/>
                  </a:lnTo>
                  <a:lnTo>
                    <a:pt x="852" y="151"/>
                  </a:lnTo>
                  <a:lnTo>
                    <a:pt x="823" y="267"/>
                  </a:lnTo>
                  <a:lnTo>
                    <a:pt x="791" y="400"/>
                  </a:lnTo>
                  <a:lnTo>
                    <a:pt x="757" y="534"/>
                  </a:lnTo>
                  <a:lnTo>
                    <a:pt x="728" y="650"/>
                  </a:lnTo>
                  <a:lnTo>
                    <a:pt x="708" y="733"/>
                  </a:lnTo>
                  <a:lnTo>
                    <a:pt x="700" y="765"/>
                  </a:lnTo>
                  <a:lnTo>
                    <a:pt x="692" y="785"/>
                  </a:lnTo>
                  <a:lnTo>
                    <a:pt x="684" y="802"/>
                  </a:lnTo>
                  <a:lnTo>
                    <a:pt x="676" y="814"/>
                  </a:lnTo>
                  <a:lnTo>
                    <a:pt x="670" y="824"/>
                  </a:lnTo>
                  <a:lnTo>
                    <a:pt x="663" y="830"/>
                  </a:lnTo>
                  <a:lnTo>
                    <a:pt x="658" y="836"/>
                  </a:lnTo>
                  <a:lnTo>
                    <a:pt x="654" y="838"/>
                  </a:lnTo>
                  <a:lnTo>
                    <a:pt x="650" y="840"/>
                  </a:lnTo>
                  <a:lnTo>
                    <a:pt x="646" y="841"/>
                  </a:lnTo>
                  <a:lnTo>
                    <a:pt x="644" y="841"/>
                  </a:lnTo>
                  <a:lnTo>
                    <a:pt x="643" y="841"/>
                  </a:lnTo>
                  <a:lnTo>
                    <a:pt x="641" y="841"/>
                  </a:lnTo>
                  <a:lnTo>
                    <a:pt x="639" y="840"/>
                  </a:lnTo>
                  <a:lnTo>
                    <a:pt x="636" y="840"/>
                  </a:lnTo>
                  <a:lnTo>
                    <a:pt x="633" y="838"/>
                  </a:lnTo>
                  <a:lnTo>
                    <a:pt x="631" y="838"/>
                  </a:lnTo>
                  <a:lnTo>
                    <a:pt x="610" y="838"/>
                  </a:lnTo>
                  <a:lnTo>
                    <a:pt x="581" y="840"/>
                  </a:lnTo>
                  <a:lnTo>
                    <a:pt x="546" y="841"/>
                  </a:lnTo>
                  <a:lnTo>
                    <a:pt x="506" y="842"/>
                  </a:lnTo>
                  <a:lnTo>
                    <a:pt x="462" y="844"/>
                  </a:lnTo>
                  <a:lnTo>
                    <a:pt x="415" y="846"/>
                  </a:lnTo>
                  <a:lnTo>
                    <a:pt x="367" y="847"/>
                  </a:lnTo>
                  <a:lnTo>
                    <a:pt x="318" y="850"/>
                  </a:lnTo>
                  <a:lnTo>
                    <a:pt x="268" y="853"/>
                  </a:lnTo>
                  <a:lnTo>
                    <a:pt x="221" y="855"/>
                  </a:lnTo>
                  <a:lnTo>
                    <a:pt x="177" y="858"/>
                  </a:lnTo>
                  <a:lnTo>
                    <a:pt x="137" y="862"/>
                  </a:lnTo>
                  <a:lnTo>
                    <a:pt x="102" y="864"/>
                  </a:lnTo>
                  <a:lnTo>
                    <a:pt x="73" y="868"/>
                  </a:lnTo>
                  <a:lnTo>
                    <a:pt x="51" y="872"/>
                  </a:lnTo>
                  <a:lnTo>
                    <a:pt x="38" y="876"/>
                  </a:lnTo>
                  <a:lnTo>
                    <a:pt x="22" y="886"/>
                  </a:lnTo>
                  <a:lnTo>
                    <a:pt x="12" y="898"/>
                  </a:lnTo>
                  <a:lnTo>
                    <a:pt x="6" y="911"/>
                  </a:lnTo>
                  <a:lnTo>
                    <a:pt x="2" y="924"/>
                  </a:lnTo>
                  <a:lnTo>
                    <a:pt x="0" y="939"/>
                  </a:lnTo>
                  <a:lnTo>
                    <a:pt x="2" y="952"/>
                  </a:lnTo>
                  <a:lnTo>
                    <a:pt x="4" y="963"/>
                  </a:lnTo>
                  <a:lnTo>
                    <a:pt x="7" y="974"/>
                  </a:lnTo>
                  <a:lnTo>
                    <a:pt x="11" y="979"/>
                  </a:lnTo>
                  <a:lnTo>
                    <a:pt x="15" y="983"/>
                  </a:lnTo>
                  <a:lnTo>
                    <a:pt x="20" y="984"/>
                  </a:lnTo>
                  <a:lnTo>
                    <a:pt x="25" y="985"/>
                  </a:lnTo>
                  <a:lnTo>
                    <a:pt x="704" y="985"/>
                  </a:lnTo>
                  <a:lnTo>
                    <a:pt x="705" y="985"/>
                  </a:lnTo>
                  <a:lnTo>
                    <a:pt x="706" y="985"/>
                  </a:lnTo>
                  <a:lnTo>
                    <a:pt x="743" y="978"/>
                  </a:lnTo>
                  <a:lnTo>
                    <a:pt x="771" y="966"/>
                  </a:lnTo>
                  <a:lnTo>
                    <a:pt x="795" y="952"/>
                  </a:lnTo>
                  <a:lnTo>
                    <a:pt x="812" y="933"/>
                  </a:lnTo>
                  <a:lnTo>
                    <a:pt x="825" y="915"/>
                  </a:lnTo>
                  <a:lnTo>
                    <a:pt x="832" y="897"/>
                  </a:lnTo>
                  <a:lnTo>
                    <a:pt x="838" y="880"/>
                  </a:lnTo>
                  <a:lnTo>
                    <a:pt x="839" y="866"/>
                  </a:lnTo>
                  <a:lnTo>
                    <a:pt x="839" y="867"/>
                  </a:lnTo>
                  <a:lnTo>
                    <a:pt x="839" y="868"/>
                  </a:lnTo>
                  <a:lnTo>
                    <a:pt x="983" y="46"/>
                  </a:lnTo>
                  <a:lnTo>
                    <a:pt x="983" y="43"/>
                  </a:lnTo>
                  <a:lnTo>
                    <a:pt x="983" y="39"/>
                  </a:lnTo>
                  <a:lnTo>
                    <a:pt x="982" y="35"/>
                  </a:lnTo>
                  <a:lnTo>
                    <a:pt x="981" y="33"/>
                  </a:lnTo>
                  <a:lnTo>
                    <a:pt x="975" y="24"/>
                  </a:lnTo>
                  <a:lnTo>
                    <a:pt x="969" y="17"/>
                  </a:lnTo>
                  <a:lnTo>
                    <a:pt x="964" y="12"/>
                  </a:lnTo>
                  <a:lnTo>
                    <a:pt x="957" y="7"/>
                  </a:lnTo>
                  <a:lnTo>
                    <a:pt x="952" y="4"/>
                  </a:lnTo>
                  <a:lnTo>
                    <a:pt x="947" y="3"/>
                  </a:lnTo>
                  <a:lnTo>
                    <a:pt x="942" y="1"/>
                  </a:lnTo>
                  <a:lnTo>
                    <a:pt x="936" y="0"/>
                  </a:lnTo>
                  <a:lnTo>
                    <a:pt x="926" y="1"/>
                  </a:lnTo>
                  <a:lnTo>
                    <a:pt x="916" y="4"/>
                  </a:lnTo>
                  <a:lnTo>
                    <a:pt x="906" y="8"/>
                  </a:lnTo>
                  <a:lnTo>
                    <a:pt x="900" y="13"/>
                  </a:lnTo>
                  <a:lnTo>
                    <a:pt x="893" y="20"/>
                  </a:lnTo>
                  <a:lnTo>
                    <a:pt x="888" y="25"/>
                  </a:lnTo>
                  <a:lnTo>
                    <a:pt x="884" y="29"/>
                  </a:lnTo>
                  <a:lnTo>
                    <a:pt x="883" y="31"/>
                  </a:lnTo>
                  <a:close/>
                </a:path>
              </a:pathLst>
            </a:custGeom>
            <a:solidFill>
              <a:srgbClr val="000000"/>
            </a:solidFill>
            <a:ln w="9525">
              <a:noFill/>
              <a:round/>
              <a:headEnd/>
              <a:tailEnd/>
            </a:ln>
          </p:spPr>
          <p:txBody>
            <a:bodyPr/>
            <a:lstStyle/>
            <a:p>
              <a:pPr rtl="0"/>
              <a:endParaRPr lang="en-US" sz="3800"/>
            </a:p>
          </p:txBody>
        </p:sp>
        <p:sp>
          <p:nvSpPr>
            <p:cNvPr id="41980" name="Freeform 1020"/>
            <p:cNvSpPr>
              <a:spLocks/>
            </p:cNvSpPr>
            <p:nvPr/>
          </p:nvSpPr>
          <p:spPr bwMode="auto">
            <a:xfrm flipH="1">
              <a:off x="346" y="1124"/>
              <a:ext cx="207" cy="207"/>
            </a:xfrm>
            <a:custGeom>
              <a:avLst/>
              <a:gdLst>
                <a:gd name="T0" fmla="*/ 205 w 904"/>
                <a:gd name="T1" fmla="*/ 0 h 907"/>
                <a:gd name="T2" fmla="*/ 206 w 904"/>
                <a:gd name="T3" fmla="*/ 1 h 907"/>
                <a:gd name="T4" fmla="*/ 205 w 904"/>
                <a:gd name="T5" fmla="*/ 11 h 907"/>
                <a:gd name="T6" fmla="*/ 196 w 904"/>
                <a:gd name="T7" fmla="*/ 62 h 907"/>
                <a:gd name="T8" fmla="*/ 184 w 904"/>
                <a:gd name="T9" fmla="*/ 130 h 907"/>
                <a:gd name="T10" fmla="*/ 176 w 904"/>
                <a:gd name="T11" fmla="*/ 180 h 907"/>
                <a:gd name="T12" fmla="*/ 174 w 904"/>
                <a:gd name="T13" fmla="*/ 188 h 907"/>
                <a:gd name="T14" fmla="*/ 174 w 904"/>
                <a:gd name="T15" fmla="*/ 188 h 907"/>
                <a:gd name="T16" fmla="*/ 174 w 904"/>
                <a:gd name="T17" fmla="*/ 189 h 907"/>
                <a:gd name="T18" fmla="*/ 173 w 904"/>
                <a:gd name="T19" fmla="*/ 194 h 907"/>
                <a:gd name="T20" fmla="*/ 169 w 904"/>
                <a:gd name="T21" fmla="*/ 200 h 907"/>
                <a:gd name="T22" fmla="*/ 159 w 904"/>
                <a:gd name="T23" fmla="*/ 206 h 907"/>
                <a:gd name="T24" fmla="*/ 150 w 904"/>
                <a:gd name="T25" fmla="*/ 207 h 907"/>
                <a:gd name="T26" fmla="*/ 138 w 904"/>
                <a:gd name="T27" fmla="*/ 207 h 907"/>
                <a:gd name="T28" fmla="*/ 118 w 904"/>
                <a:gd name="T29" fmla="*/ 207 h 907"/>
                <a:gd name="T30" fmla="*/ 92 w 904"/>
                <a:gd name="T31" fmla="*/ 207 h 907"/>
                <a:gd name="T32" fmla="*/ 64 w 904"/>
                <a:gd name="T33" fmla="*/ 207 h 907"/>
                <a:gd name="T34" fmla="*/ 38 w 904"/>
                <a:gd name="T35" fmla="*/ 207 h 907"/>
                <a:gd name="T36" fmla="*/ 17 w 904"/>
                <a:gd name="T37" fmla="*/ 207 h 907"/>
                <a:gd name="T38" fmla="*/ 3 w 904"/>
                <a:gd name="T39" fmla="*/ 207 h 907"/>
                <a:gd name="T40" fmla="*/ 0 w 904"/>
                <a:gd name="T41" fmla="*/ 207 h 907"/>
                <a:gd name="T42" fmla="*/ 0 w 904"/>
                <a:gd name="T43" fmla="*/ 206 h 907"/>
                <a:gd name="T44" fmla="*/ 0 w 904"/>
                <a:gd name="T45" fmla="*/ 204 h 907"/>
                <a:gd name="T46" fmla="*/ 2 w 904"/>
                <a:gd name="T47" fmla="*/ 200 h 907"/>
                <a:gd name="T48" fmla="*/ 6 w 904"/>
                <a:gd name="T49" fmla="*/ 199 h 907"/>
                <a:gd name="T50" fmla="*/ 13 w 904"/>
                <a:gd name="T51" fmla="*/ 197 h 907"/>
                <a:gd name="T52" fmla="*/ 25 w 904"/>
                <a:gd name="T53" fmla="*/ 196 h 907"/>
                <a:gd name="T54" fmla="*/ 41 w 904"/>
                <a:gd name="T55" fmla="*/ 195 h 907"/>
                <a:gd name="T56" fmla="*/ 59 w 904"/>
                <a:gd name="T57" fmla="*/ 194 h 907"/>
                <a:gd name="T58" fmla="*/ 79 w 904"/>
                <a:gd name="T59" fmla="*/ 193 h 907"/>
                <a:gd name="T60" fmla="*/ 102 w 904"/>
                <a:gd name="T61" fmla="*/ 192 h 907"/>
                <a:gd name="T62" fmla="*/ 124 w 904"/>
                <a:gd name="T63" fmla="*/ 192 h 907"/>
                <a:gd name="T64" fmla="*/ 136 w 904"/>
                <a:gd name="T65" fmla="*/ 192 h 907"/>
                <a:gd name="T66" fmla="*/ 140 w 904"/>
                <a:gd name="T67" fmla="*/ 192 h 907"/>
                <a:gd name="T68" fmla="*/ 145 w 904"/>
                <a:gd name="T69" fmla="*/ 190 h 907"/>
                <a:gd name="T70" fmla="*/ 150 w 904"/>
                <a:gd name="T71" fmla="*/ 187 h 907"/>
                <a:gd name="T72" fmla="*/ 154 w 904"/>
                <a:gd name="T73" fmla="*/ 181 h 907"/>
                <a:gd name="T74" fmla="*/ 158 w 904"/>
                <a:gd name="T75" fmla="*/ 173 h 907"/>
                <a:gd name="T76" fmla="*/ 160 w 904"/>
                <a:gd name="T77" fmla="*/ 168 h 907"/>
                <a:gd name="T78" fmla="*/ 160 w 904"/>
                <a:gd name="T79" fmla="*/ 168 h 907"/>
                <a:gd name="T80" fmla="*/ 162 w 904"/>
                <a:gd name="T81" fmla="*/ 161 h 907"/>
                <a:gd name="T82" fmla="*/ 173 w 904"/>
                <a:gd name="T83" fmla="*/ 116 h 907"/>
                <a:gd name="T84" fmla="*/ 188 w 904"/>
                <a:gd name="T85" fmla="*/ 56 h 907"/>
                <a:gd name="T86" fmla="*/ 199 w 904"/>
                <a:gd name="T87" fmla="*/ 11 h 907"/>
                <a:gd name="T88" fmla="*/ 202 w 904"/>
                <a:gd name="T89" fmla="*/ 2 h 907"/>
                <a:gd name="T90" fmla="*/ 204 w 904"/>
                <a:gd name="T91" fmla="*/ 0 h 90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04"/>
                <a:gd name="T139" fmla="*/ 0 h 907"/>
                <a:gd name="T140" fmla="*/ 904 w 904"/>
                <a:gd name="T141" fmla="*/ 907 h 90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04" h="907">
                  <a:moveTo>
                    <a:pt x="896" y="0"/>
                  </a:moveTo>
                  <a:lnTo>
                    <a:pt x="897" y="1"/>
                  </a:lnTo>
                  <a:lnTo>
                    <a:pt x="900" y="3"/>
                  </a:lnTo>
                  <a:lnTo>
                    <a:pt x="901" y="5"/>
                  </a:lnTo>
                  <a:lnTo>
                    <a:pt x="904" y="8"/>
                  </a:lnTo>
                  <a:lnTo>
                    <a:pt x="897" y="47"/>
                  </a:lnTo>
                  <a:lnTo>
                    <a:pt x="880" y="142"/>
                  </a:lnTo>
                  <a:lnTo>
                    <a:pt x="857" y="272"/>
                  </a:lnTo>
                  <a:lnTo>
                    <a:pt x="831" y="421"/>
                  </a:lnTo>
                  <a:lnTo>
                    <a:pt x="805" y="569"/>
                  </a:lnTo>
                  <a:lnTo>
                    <a:pt x="783" y="698"/>
                  </a:lnTo>
                  <a:lnTo>
                    <a:pt x="767" y="789"/>
                  </a:lnTo>
                  <a:lnTo>
                    <a:pt x="761" y="823"/>
                  </a:lnTo>
                  <a:lnTo>
                    <a:pt x="761" y="824"/>
                  </a:lnTo>
                  <a:lnTo>
                    <a:pt x="761" y="825"/>
                  </a:lnTo>
                  <a:lnTo>
                    <a:pt x="761" y="829"/>
                  </a:lnTo>
                  <a:lnTo>
                    <a:pt x="760" y="838"/>
                  </a:lnTo>
                  <a:lnTo>
                    <a:pt x="756" y="850"/>
                  </a:lnTo>
                  <a:lnTo>
                    <a:pt x="748" y="863"/>
                  </a:lnTo>
                  <a:lnTo>
                    <a:pt x="736" y="877"/>
                  </a:lnTo>
                  <a:lnTo>
                    <a:pt x="719" y="890"/>
                  </a:lnTo>
                  <a:lnTo>
                    <a:pt x="695" y="901"/>
                  </a:lnTo>
                  <a:lnTo>
                    <a:pt x="663" y="907"/>
                  </a:lnTo>
                  <a:lnTo>
                    <a:pt x="656" y="907"/>
                  </a:lnTo>
                  <a:lnTo>
                    <a:pt x="635" y="907"/>
                  </a:lnTo>
                  <a:lnTo>
                    <a:pt x="604" y="907"/>
                  </a:lnTo>
                  <a:lnTo>
                    <a:pt x="562" y="907"/>
                  </a:lnTo>
                  <a:lnTo>
                    <a:pt x="514" y="907"/>
                  </a:lnTo>
                  <a:lnTo>
                    <a:pt x="459" y="907"/>
                  </a:lnTo>
                  <a:lnTo>
                    <a:pt x="402" y="907"/>
                  </a:lnTo>
                  <a:lnTo>
                    <a:pt x="342" y="907"/>
                  </a:lnTo>
                  <a:lnTo>
                    <a:pt x="281" y="907"/>
                  </a:lnTo>
                  <a:lnTo>
                    <a:pt x="223" y="907"/>
                  </a:lnTo>
                  <a:lnTo>
                    <a:pt x="167" y="907"/>
                  </a:lnTo>
                  <a:lnTo>
                    <a:pt x="116" y="907"/>
                  </a:lnTo>
                  <a:lnTo>
                    <a:pt x="73" y="907"/>
                  </a:lnTo>
                  <a:lnTo>
                    <a:pt x="38" y="907"/>
                  </a:lnTo>
                  <a:lnTo>
                    <a:pt x="13" y="907"/>
                  </a:lnTo>
                  <a:lnTo>
                    <a:pt x="2" y="907"/>
                  </a:lnTo>
                  <a:lnTo>
                    <a:pt x="2" y="905"/>
                  </a:lnTo>
                  <a:lnTo>
                    <a:pt x="2" y="903"/>
                  </a:lnTo>
                  <a:lnTo>
                    <a:pt x="0" y="901"/>
                  </a:lnTo>
                  <a:lnTo>
                    <a:pt x="0" y="900"/>
                  </a:lnTo>
                  <a:lnTo>
                    <a:pt x="2" y="892"/>
                  </a:lnTo>
                  <a:lnTo>
                    <a:pt x="4" y="885"/>
                  </a:lnTo>
                  <a:lnTo>
                    <a:pt x="9" y="877"/>
                  </a:lnTo>
                  <a:lnTo>
                    <a:pt x="17" y="872"/>
                  </a:lnTo>
                  <a:lnTo>
                    <a:pt x="25" y="870"/>
                  </a:lnTo>
                  <a:lnTo>
                    <a:pt x="39" y="867"/>
                  </a:lnTo>
                  <a:lnTo>
                    <a:pt x="58" y="864"/>
                  </a:lnTo>
                  <a:lnTo>
                    <a:pt x="82" y="862"/>
                  </a:lnTo>
                  <a:lnTo>
                    <a:pt x="110" y="860"/>
                  </a:lnTo>
                  <a:lnTo>
                    <a:pt x="142" y="858"/>
                  </a:lnTo>
                  <a:lnTo>
                    <a:pt x="178" y="855"/>
                  </a:lnTo>
                  <a:lnTo>
                    <a:pt x="217" y="853"/>
                  </a:lnTo>
                  <a:lnTo>
                    <a:pt x="259" y="850"/>
                  </a:lnTo>
                  <a:lnTo>
                    <a:pt x="302" y="849"/>
                  </a:lnTo>
                  <a:lnTo>
                    <a:pt x="347" y="846"/>
                  </a:lnTo>
                  <a:lnTo>
                    <a:pt x="396" y="845"/>
                  </a:lnTo>
                  <a:lnTo>
                    <a:pt x="444" y="842"/>
                  </a:lnTo>
                  <a:lnTo>
                    <a:pt x="492" y="841"/>
                  </a:lnTo>
                  <a:lnTo>
                    <a:pt x="541" y="840"/>
                  </a:lnTo>
                  <a:lnTo>
                    <a:pt x="589" y="838"/>
                  </a:lnTo>
                  <a:lnTo>
                    <a:pt x="596" y="841"/>
                  </a:lnTo>
                  <a:lnTo>
                    <a:pt x="604" y="842"/>
                  </a:lnTo>
                  <a:lnTo>
                    <a:pt x="613" y="842"/>
                  </a:lnTo>
                  <a:lnTo>
                    <a:pt x="622" y="840"/>
                  </a:lnTo>
                  <a:lnTo>
                    <a:pt x="632" y="834"/>
                  </a:lnTo>
                  <a:lnTo>
                    <a:pt x="643" y="828"/>
                  </a:lnTo>
                  <a:lnTo>
                    <a:pt x="653" y="819"/>
                  </a:lnTo>
                  <a:lnTo>
                    <a:pt x="662" y="807"/>
                  </a:lnTo>
                  <a:lnTo>
                    <a:pt x="672" y="794"/>
                  </a:lnTo>
                  <a:lnTo>
                    <a:pt x="682" y="777"/>
                  </a:lnTo>
                  <a:lnTo>
                    <a:pt x="689" y="760"/>
                  </a:lnTo>
                  <a:lnTo>
                    <a:pt x="698" y="739"/>
                  </a:lnTo>
                  <a:lnTo>
                    <a:pt x="698" y="738"/>
                  </a:lnTo>
                  <a:lnTo>
                    <a:pt x="698" y="737"/>
                  </a:lnTo>
                  <a:lnTo>
                    <a:pt x="706" y="706"/>
                  </a:lnTo>
                  <a:lnTo>
                    <a:pt x="726" y="625"/>
                  </a:lnTo>
                  <a:lnTo>
                    <a:pt x="754" y="510"/>
                  </a:lnTo>
                  <a:lnTo>
                    <a:pt x="787" y="379"/>
                  </a:lnTo>
                  <a:lnTo>
                    <a:pt x="819" y="246"/>
                  </a:lnTo>
                  <a:lnTo>
                    <a:pt x="849" y="130"/>
                  </a:lnTo>
                  <a:lnTo>
                    <a:pt x="869" y="47"/>
                  </a:lnTo>
                  <a:lnTo>
                    <a:pt x="878" y="13"/>
                  </a:lnTo>
                  <a:lnTo>
                    <a:pt x="882" y="8"/>
                  </a:lnTo>
                  <a:lnTo>
                    <a:pt x="887" y="4"/>
                  </a:lnTo>
                  <a:lnTo>
                    <a:pt x="892" y="1"/>
                  </a:lnTo>
                  <a:lnTo>
                    <a:pt x="896" y="0"/>
                  </a:lnTo>
                  <a:close/>
                </a:path>
              </a:pathLst>
            </a:custGeom>
            <a:solidFill>
              <a:srgbClr val="C0C0C0"/>
            </a:solidFill>
            <a:ln w="9525">
              <a:noFill/>
              <a:round/>
              <a:headEnd/>
              <a:tailEnd/>
            </a:ln>
          </p:spPr>
          <p:txBody>
            <a:bodyPr/>
            <a:lstStyle/>
            <a:p>
              <a:pPr rtl="0"/>
              <a:endParaRPr lang="en-US" sz="3800"/>
            </a:p>
          </p:txBody>
        </p:sp>
        <p:sp>
          <p:nvSpPr>
            <p:cNvPr id="41981" name="Freeform 1021"/>
            <p:cNvSpPr>
              <a:spLocks/>
            </p:cNvSpPr>
            <p:nvPr/>
          </p:nvSpPr>
          <p:spPr bwMode="auto">
            <a:xfrm flipH="1">
              <a:off x="774" y="1193"/>
              <a:ext cx="77" cy="290"/>
            </a:xfrm>
            <a:custGeom>
              <a:avLst/>
              <a:gdLst>
                <a:gd name="T0" fmla="*/ 70 w 338"/>
                <a:gd name="T1" fmla="*/ 0 h 1268"/>
                <a:gd name="T2" fmla="*/ 68 w 338"/>
                <a:gd name="T3" fmla="*/ 1 h 1268"/>
                <a:gd name="T4" fmla="*/ 64 w 338"/>
                <a:gd name="T5" fmla="*/ 3 h 1268"/>
                <a:gd name="T6" fmla="*/ 59 w 338"/>
                <a:gd name="T7" fmla="*/ 5 h 1268"/>
                <a:gd name="T8" fmla="*/ 53 w 338"/>
                <a:gd name="T9" fmla="*/ 8 h 1268"/>
                <a:gd name="T10" fmla="*/ 48 w 338"/>
                <a:gd name="T11" fmla="*/ 11 h 1268"/>
                <a:gd name="T12" fmla="*/ 43 w 338"/>
                <a:gd name="T13" fmla="*/ 15 h 1268"/>
                <a:gd name="T14" fmla="*/ 39 w 338"/>
                <a:gd name="T15" fmla="*/ 19 h 1268"/>
                <a:gd name="T16" fmla="*/ 37 w 338"/>
                <a:gd name="T17" fmla="*/ 24 h 1268"/>
                <a:gd name="T18" fmla="*/ 35 w 338"/>
                <a:gd name="T19" fmla="*/ 37 h 1268"/>
                <a:gd name="T20" fmla="*/ 31 w 338"/>
                <a:gd name="T21" fmla="*/ 65 h 1268"/>
                <a:gd name="T22" fmla="*/ 25 w 338"/>
                <a:gd name="T23" fmla="*/ 104 h 1268"/>
                <a:gd name="T24" fmla="*/ 19 w 338"/>
                <a:gd name="T25" fmla="*/ 148 h 1268"/>
                <a:gd name="T26" fmla="*/ 12 w 338"/>
                <a:gd name="T27" fmla="*/ 193 h 1268"/>
                <a:gd name="T28" fmla="*/ 7 w 338"/>
                <a:gd name="T29" fmla="*/ 234 h 1268"/>
                <a:gd name="T30" fmla="*/ 2 w 338"/>
                <a:gd name="T31" fmla="*/ 266 h 1268"/>
                <a:gd name="T32" fmla="*/ 0 w 338"/>
                <a:gd name="T33" fmla="*/ 284 h 1268"/>
                <a:gd name="T34" fmla="*/ 0 w 338"/>
                <a:gd name="T35" fmla="*/ 286 h 1268"/>
                <a:gd name="T36" fmla="*/ 1 w 338"/>
                <a:gd name="T37" fmla="*/ 288 h 1268"/>
                <a:gd name="T38" fmla="*/ 2 w 338"/>
                <a:gd name="T39" fmla="*/ 289 h 1268"/>
                <a:gd name="T40" fmla="*/ 4 w 338"/>
                <a:gd name="T41" fmla="*/ 290 h 1268"/>
                <a:gd name="T42" fmla="*/ 6 w 338"/>
                <a:gd name="T43" fmla="*/ 290 h 1268"/>
                <a:gd name="T44" fmla="*/ 8 w 338"/>
                <a:gd name="T45" fmla="*/ 289 h 1268"/>
                <a:gd name="T46" fmla="*/ 9 w 338"/>
                <a:gd name="T47" fmla="*/ 287 h 1268"/>
                <a:gd name="T48" fmla="*/ 10 w 338"/>
                <a:gd name="T49" fmla="*/ 285 h 1268"/>
                <a:gd name="T50" fmla="*/ 15 w 338"/>
                <a:gd name="T51" fmla="*/ 246 h 1268"/>
                <a:gd name="T52" fmla="*/ 21 w 338"/>
                <a:gd name="T53" fmla="*/ 204 h 1268"/>
                <a:gd name="T54" fmla="*/ 27 w 338"/>
                <a:gd name="T55" fmla="*/ 162 h 1268"/>
                <a:gd name="T56" fmla="*/ 33 w 338"/>
                <a:gd name="T57" fmla="*/ 121 h 1268"/>
                <a:gd name="T58" fmla="*/ 38 w 338"/>
                <a:gd name="T59" fmla="*/ 85 h 1268"/>
                <a:gd name="T60" fmla="*/ 42 w 338"/>
                <a:gd name="T61" fmla="*/ 56 h 1268"/>
                <a:gd name="T62" fmla="*/ 45 w 338"/>
                <a:gd name="T63" fmla="*/ 35 h 1268"/>
                <a:gd name="T64" fmla="*/ 46 w 338"/>
                <a:gd name="T65" fmla="*/ 26 h 1268"/>
                <a:gd name="T66" fmla="*/ 48 w 338"/>
                <a:gd name="T67" fmla="*/ 24 h 1268"/>
                <a:gd name="T68" fmla="*/ 50 w 338"/>
                <a:gd name="T69" fmla="*/ 22 h 1268"/>
                <a:gd name="T70" fmla="*/ 53 w 338"/>
                <a:gd name="T71" fmla="*/ 19 h 1268"/>
                <a:gd name="T72" fmla="*/ 57 w 338"/>
                <a:gd name="T73" fmla="*/ 17 h 1268"/>
                <a:gd name="T74" fmla="*/ 61 w 338"/>
                <a:gd name="T75" fmla="*/ 15 h 1268"/>
                <a:gd name="T76" fmla="*/ 65 w 338"/>
                <a:gd name="T77" fmla="*/ 13 h 1268"/>
                <a:gd name="T78" fmla="*/ 69 w 338"/>
                <a:gd name="T79" fmla="*/ 11 h 1268"/>
                <a:gd name="T80" fmla="*/ 73 w 338"/>
                <a:gd name="T81" fmla="*/ 10 h 1268"/>
                <a:gd name="T82" fmla="*/ 75 w 338"/>
                <a:gd name="T83" fmla="*/ 9 h 1268"/>
                <a:gd name="T84" fmla="*/ 76 w 338"/>
                <a:gd name="T85" fmla="*/ 7 h 1268"/>
                <a:gd name="T86" fmla="*/ 77 w 338"/>
                <a:gd name="T87" fmla="*/ 6 h 1268"/>
                <a:gd name="T88" fmla="*/ 77 w 338"/>
                <a:gd name="T89" fmla="*/ 3 h 1268"/>
                <a:gd name="T90" fmla="*/ 76 w 338"/>
                <a:gd name="T91" fmla="*/ 2 h 1268"/>
                <a:gd name="T92" fmla="*/ 74 w 338"/>
                <a:gd name="T93" fmla="*/ 0 h 1268"/>
                <a:gd name="T94" fmla="*/ 72 w 338"/>
                <a:gd name="T95" fmla="*/ 0 h 1268"/>
                <a:gd name="T96" fmla="*/ 70 w 338"/>
                <a:gd name="T97" fmla="*/ 0 h 12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38"/>
                <a:gd name="T148" fmla="*/ 0 h 1268"/>
                <a:gd name="T149" fmla="*/ 338 w 338"/>
                <a:gd name="T150" fmla="*/ 1268 h 12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38" h="1268">
                  <a:moveTo>
                    <a:pt x="309" y="1"/>
                  </a:moveTo>
                  <a:lnTo>
                    <a:pt x="297" y="5"/>
                  </a:lnTo>
                  <a:lnTo>
                    <a:pt x="279" y="12"/>
                  </a:lnTo>
                  <a:lnTo>
                    <a:pt x="257" y="22"/>
                  </a:lnTo>
                  <a:lnTo>
                    <a:pt x="234" y="34"/>
                  </a:lnTo>
                  <a:lnTo>
                    <a:pt x="210" y="48"/>
                  </a:lnTo>
                  <a:lnTo>
                    <a:pt x="188" y="64"/>
                  </a:lnTo>
                  <a:lnTo>
                    <a:pt x="173" y="83"/>
                  </a:lnTo>
                  <a:lnTo>
                    <a:pt x="162" y="103"/>
                  </a:lnTo>
                  <a:lnTo>
                    <a:pt x="152" y="160"/>
                  </a:lnTo>
                  <a:lnTo>
                    <a:pt x="134" y="285"/>
                  </a:lnTo>
                  <a:lnTo>
                    <a:pt x="109" y="454"/>
                  </a:lnTo>
                  <a:lnTo>
                    <a:pt x="82" y="648"/>
                  </a:lnTo>
                  <a:lnTo>
                    <a:pt x="54" y="846"/>
                  </a:lnTo>
                  <a:lnTo>
                    <a:pt x="30" y="1024"/>
                  </a:lnTo>
                  <a:lnTo>
                    <a:pt x="10" y="1163"/>
                  </a:lnTo>
                  <a:lnTo>
                    <a:pt x="0" y="1243"/>
                  </a:lnTo>
                  <a:lnTo>
                    <a:pt x="0" y="1251"/>
                  </a:lnTo>
                  <a:lnTo>
                    <a:pt x="4" y="1258"/>
                  </a:lnTo>
                  <a:lnTo>
                    <a:pt x="10" y="1264"/>
                  </a:lnTo>
                  <a:lnTo>
                    <a:pt x="18" y="1268"/>
                  </a:lnTo>
                  <a:lnTo>
                    <a:pt x="27" y="1266"/>
                  </a:lnTo>
                  <a:lnTo>
                    <a:pt x="35" y="1262"/>
                  </a:lnTo>
                  <a:lnTo>
                    <a:pt x="40" y="1256"/>
                  </a:lnTo>
                  <a:lnTo>
                    <a:pt x="43" y="1248"/>
                  </a:lnTo>
                  <a:lnTo>
                    <a:pt x="66" y="1075"/>
                  </a:lnTo>
                  <a:lnTo>
                    <a:pt x="92" y="891"/>
                  </a:lnTo>
                  <a:lnTo>
                    <a:pt x="118" y="707"/>
                  </a:lnTo>
                  <a:lnTo>
                    <a:pt x="143" y="530"/>
                  </a:lnTo>
                  <a:lnTo>
                    <a:pt x="165" y="372"/>
                  </a:lnTo>
                  <a:lnTo>
                    <a:pt x="183" y="244"/>
                  </a:lnTo>
                  <a:lnTo>
                    <a:pt x="197" y="155"/>
                  </a:lnTo>
                  <a:lnTo>
                    <a:pt x="204" y="114"/>
                  </a:lnTo>
                  <a:lnTo>
                    <a:pt x="209" y="105"/>
                  </a:lnTo>
                  <a:lnTo>
                    <a:pt x="219" y="95"/>
                  </a:lnTo>
                  <a:lnTo>
                    <a:pt x="234" y="84"/>
                  </a:lnTo>
                  <a:lnTo>
                    <a:pt x="249" y="74"/>
                  </a:lnTo>
                  <a:lnTo>
                    <a:pt x="268" y="65"/>
                  </a:lnTo>
                  <a:lnTo>
                    <a:pt x="287" y="57"/>
                  </a:lnTo>
                  <a:lnTo>
                    <a:pt x="305" y="49"/>
                  </a:lnTo>
                  <a:lnTo>
                    <a:pt x="322" y="43"/>
                  </a:lnTo>
                  <a:lnTo>
                    <a:pt x="330" y="39"/>
                  </a:lnTo>
                  <a:lnTo>
                    <a:pt x="335" y="32"/>
                  </a:lnTo>
                  <a:lnTo>
                    <a:pt x="338" y="25"/>
                  </a:lnTo>
                  <a:lnTo>
                    <a:pt x="336" y="15"/>
                  </a:lnTo>
                  <a:lnTo>
                    <a:pt x="333" y="8"/>
                  </a:lnTo>
                  <a:lnTo>
                    <a:pt x="326" y="2"/>
                  </a:lnTo>
                  <a:lnTo>
                    <a:pt x="318" y="0"/>
                  </a:lnTo>
                  <a:lnTo>
                    <a:pt x="309" y="1"/>
                  </a:lnTo>
                  <a:close/>
                </a:path>
              </a:pathLst>
            </a:custGeom>
            <a:solidFill>
              <a:srgbClr val="000000"/>
            </a:solidFill>
            <a:ln w="9525">
              <a:noFill/>
              <a:round/>
              <a:headEnd/>
              <a:tailEnd/>
            </a:ln>
          </p:spPr>
          <p:txBody>
            <a:bodyPr/>
            <a:lstStyle/>
            <a:p>
              <a:pPr rtl="0"/>
              <a:endParaRPr lang="en-US" sz="3800"/>
            </a:p>
          </p:txBody>
        </p:sp>
        <p:sp>
          <p:nvSpPr>
            <p:cNvPr id="41982" name="Freeform 1022"/>
            <p:cNvSpPr>
              <a:spLocks/>
            </p:cNvSpPr>
            <p:nvPr/>
          </p:nvSpPr>
          <p:spPr bwMode="auto">
            <a:xfrm flipH="1">
              <a:off x="713" y="1193"/>
              <a:ext cx="37" cy="288"/>
            </a:xfrm>
            <a:custGeom>
              <a:avLst/>
              <a:gdLst>
                <a:gd name="T0" fmla="*/ 1 w 165"/>
                <a:gd name="T1" fmla="*/ 3 h 1258"/>
                <a:gd name="T2" fmla="*/ 0 w 165"/>
                <a:gd name="T3" fmla="*/ 5 h 1258"/>
                <a:gd name="T4" fmla="*/ 0 w 165"/>
                <a:gd name="T5" fmla="*/ 7 h 1258"/>
                <a:gd name="T6" fmla="*/ 1 w 165"/>
                <a:gd name="T7" fmla="*/ 8 h 1258"/>
                <a:gd name="T8" fmla="*/ 2 w 165"/>
                <a:gd name="T9" fmla="*/ 10 h 1258"/>
                <a:gd name="T10" fmla="*/ 6 w 165"/>
                <a:gd name="T11" fmla="*/ 12 h 1258"/>
                <a:gd name="T12" fmla="*/ 10 w 165"/>
                <a:gd name="T13" fmla="*/ 14 h 1258"/>
                <a:gd name="T14" fmla="*/ 13 w 165"/>
                <a:gd name="T15" fmla="*/ 17 h 1258"/>
                <a:gd name="T16" fmla="*/ 17 w 165"/>
                <a:gd name="T17" fmla="*/ 20 h 1258"/>
                <a:gd name="T18" fmla="*/ 20 w 165"/>
                <a:gd name="T19" fmla="*/ 23 h 1258"/>
                <a:gd name="T20" fmla="*/ 23 w 165"/>
                <a:gd name="T21" fmla="*/ 25 h 1258"/>
                <a:gd name="T22" fmla="*/ 25 w 165"/>
                <a:gd name="T23" fmla="*/ 28 h 1258"/>
                <a:gd name="T24" fmla="*/ 26 w 165"/>
                <a:gd name="T25" fmla="*/ 30 h 1258"/>
                <a:gd name="T26" fmla="*/ 26 w 165"/>
                <a:gd name="T27" fmla="*/ 62 h 1258"/>
                <a:gd name="T28" fmla="*/ 27 w 165"/>
                <a:gd name="T29" fmla="*/ 128 h 1258"/>
                <a:gd name="T30" fmla="*/ 27 w 165"/>
                <a:gd name="T31" fmla="*/ 209 h 1258"/>
                <a:gd name="T32" fmla="*/ 27 w 165"/>
                <a:gd name="T33" fmla="*/ 283 h 1258"/>
                <a:gd name="T34" fmla="*/ 27 w 165"/>
                <a:gd name="T35" fmla="*/ 285 h 1258"/>
                <a:gd name="T36" fmla="*/ 29 w 165"/>
                <a:gd name="T37" fmla="*/ 286 h 1258"/>
                <a:gd name="T38" fmla="*/ 30 w 165"/>
                <a:gd name="T39" fmla="*/ 288 h 1258"/>
                <a:gd name="T40" fmla="*/ 32 w 165"/>
                <a:gd name="T41" fmla="*/ 288 h 1258"/>
                <a:gd name="T42" fmla="*/ 34 w 165"/>
                <a:gd name="T43" fmla="*/ 288 h 1258"/>
                <a:gd name="T44" fmla="*/ 36 w 165"/>
                <a:gd name="T45" fmla="*/ 286 h 1258"/>
                <a:gd name="T46" fmla="*/ 37 w 165"/>
                <a:gd name="T47" fmla="*/ 285 h 1258"/>
                <a:gd name="T48" fmla="*/ 37 w 165"/>
                <a:gd name="T49" fmla="*/ 283 h 1258"/>
                <a:gd name="T50" fmla="*/ 37 w 165"/>
                <a:gd name="T51" fmla="*/ 241 h 1258"/>
                <a:gd name="T52" fmla="*/ 37 w 165"/>
                <a:gd name="T53" fmla="*/ 157 h 1258"/>
                <a:gd name="T54" fmla="*/ 36 w 165"/>
                <a:gd name="T55" fmla="*/ 73 h 1258"/>
                <a:gd name="T56" fmla="*/ 36 w 165"/>
                <a:gd name="T57" fmla="*/ 30 h 1258"/>
                <a:gd name="T58" fmla="*/ 34 w 165"/>
                <a:gd name="T59" fmla="*/ 25 h 1258"/>
                <a:gd name="T60" fmla="*/ 31 w 165"/>
                <a:gd name="T61" fmla="*/ 20 h 1258"/>
                <a:gd name="T62" fmla="*/ 27 w 165"/>
                <a:gd name="T63" fmla="*/ 15 h 1258"/>
                <a:gd name="T64" fmla="*/ 22 w 165"/>
                <a:gd name="T65" fmla="*/ 11 h 1258"/>
                <a:gd name="T66" fmla="*/ 18 w 165"/>
                <a:gd name="T67" fmla="*/ 8 h 1258"/>
                <a:gd name="T68" fmla="*/ 13 w 165"/>
                <a:gd name="T69" fmla="*/ 5 h 1258"/>
                <a:gd name="T70" fmla="*/ 10 w 165"/>
                <a:gd name="T71" fmla="*/ 2 h 1258"/>
                <a:gd name="T72" fmla="*/ 7 w 165"/>
                <a:gd name="T73" fmla="*/ 1 h 1258"/>
                <a:gd name="T74" fmla="*/ 5 w 165"/>
                <a:gd name="T75" fmla="*/ 0 h 1258"/>
                <a:gd name="T76" fmla="*/ 4 w 165"/>
                <a:gd name="T77" fmla="*/ 0 h 1258"/>
                <a:gd name="T78" fmla="*/ 2 w 165"/>
                <a:gd name="T79" fmla="*/ 1 h 1258"/>
                <a:gd name="T80" fmla="*/ 1 w 165"/>
                <a:gd name="T81" fmla="*/ 3 h 125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5"/>
                <a:gd name="T124" fmla="*/ 0 h 1258"/>
                <a:gd name="T125" fmla="*/ 165 w 165"/>
                <a:gd name="T126" fmla="*/ 1258 h 125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5" h="1258">
                  <a:moveTo>
                    <a:pt x="3" y="12"/>
                  </a:moveTo>
                  <a:lnTo>
                    <a:pt x="0" y="20"/>
                  </a:lnTo>
                  <a:lnTo>
                    <a:pt x="0" y="29"/>
                  </a:lnTo>
                  <a:lnTo>
                    <a:pt x="4" y="37"/>
                  </a:lnTo>
                  <a:lnTo>
                    <a:pt x="11" y="42"/>
                  </a:lnTo>
                  <a:lnTo>
                    <a:pt x="26" y="51"/>
                  </a:lnTo>
                  <a:lnTo>
                    <a:pt x="43" y="62"/>
                  </a:lnTo>
                  <a:lnTo>
                    <a:pt x="60" y="75"/>
                  </a:lnTo>
                  <a:lnTo>
                    <a:pt x="77" y="86"/>
                  </a:lnTo>
                  <a:lnTo>
                    <a:pt x="91" y="99"/>
                  </a:lnTo>
                  <a:lnTo>
                    <a:pt x="103" y="111"/>
                  </a:lnTo>
                  <a:lnTo>
                    <a:pt x="111" y="123"/>
                  </a:lnTo>
                  <a:lnTo>
                    <a:pt x="115" y="133"/>
                  </a:lnTo>
                  <a:lnTo>
                    <a:pt x="117" y="270"/>
                  </a:lnTo>
                  <a:lnTo>
                    <a:pt x="120" y="561"/>
                  </a:lnTo>
                  <a:lnTo>
                    <a:pt x="121" y="915"/>
                  </a:lnTo>
                  <a:lnTo>
                    <a:pt x="121" y="1236"/>
                  </a:lnTo>
                  <a:lnTo>
                    <a:pt x="122" y="1245"/>
                  </a:lnTo>
                  <a:lnTo>
                    <a:pt x="128" y="1251"/>
                  </a:lnTo>
                  <a:lnTo>
                    <a:pt x="135" y="1256"/>
                  </a:lnTo>
                  <a:lnTo>
                    <a:pt x="143" y="1258"/>
                  </a:lnTo>
                  <a:lnTo>
                    <a:pt x="151" y="1256"/>
                  </a:lnTo>
                  <a:lnTo>
                    <a:pt x="159" y="1251"/>
                  </a:lnTo>
                  <a:lnTo>
                    <a:pt x="164" y="1243"/>
                  </a:lnTo>
                  <a:lnTo>
                    <a:pt x="165" y="1236"/>
                  </a:lnTo>
                  <a:lnTo>
                    <a:pt x="165" y="1052"/>
                  </a:lnTo>
                  <a:lnTo>
                    <a:pt x="164" y="685"/>
                  </a:lnTo>
                  <a:lnTo>
                    <a:pt x="161" y="317"/>
                  </a:lnTo>
                  <a:lnTo>
                    <a:pt x="159" y="129"/>
                  </a:lnTo>
                  <a:lnTo>
                    <a:pt x="152" y="108"/>
                  </a:lnTo>
                  <a:lnTo>
                    <a:pt x="139" y="88"/>
                  </a:lnTo>
                  <a:lnTo>
                    <a:pt x="121" y="67"/>
                  </a:lnTo>
                  <a:lnTo>
                    <a:pt x="100" y="49"/>
                  </a:lnTo>
                  <a:lnTo>
                    <a:pt x="79" y="33"/>
                  </a:lnTo>
                  <a:lnTo>
                    <a:pt x="59" y="20"/>
                  </a:lnTo>
                  <a:lnTo>
                    <a:pt x="43" y="10"/>
                  </a:lnTo>
                  <a:lnTo>
                    <a:pt x="31" y="3"/>
                  </a:lnTo>
                  <a:lnTo>
                    <a:pt x="24" y="0"/>
                  </a:lnTo>
                  <a:lnTo>
                    <a:pt x="16" y="2"/>
                  </a:lnTo>
                  <a:lnTo>
                    <a:pt x="8" y="6"/>
                  </a:lnTo>
                  <a:lnTo>
                    <a:pt x="3" y="12"/>
                  </a:lnTo>
                  <a:close/>
                </a:path>
              </a:pathLst>
            </a:custGeom>
            <a:solidFill>
              <a:srgbClr val="000000"/>
            </a:solidFill>
            <a:ln w="9525">
              <a:noFill/>
              <a:round/>
              <a:headEnd/>
              <a:tailEnd/>
            </a:ln>
          </p:spPr>
          <p:txBody>
            <a:bodyPr/>
            <a:lstStyle/>
            <a:p>
              <a:pPr rtl="0"/>
              <a:endParaRPr lang="en-US" sz="3800"/>
            </a:p>
          </p:txBody>
        </p:sp>
        <p:sp>
          <p:nvSpPr>
            <p:cNvPr id="41983" name="Freeform 1023"/>
            <p:cNvSpPr>
              <a:spLocks/>
            </p:cNvSpPr>
            <p:nvPr/>
          </p:nvSpPr>
          <p:spPr bwMode="auto">
            <a:xfrm flipH="1">
              <a:off x="500" y="1173"/>
              <a:ext cx="346" cy="78"/>
            </a:xfrm>
            <a:custGeom>
              <a:avLst/>
              <a:gdLst>
                <a:gd name="T0" fmla="*/ 12 w 1511"/>
                <a:gd name="T1" fmla="*/ 0 h 341"/>
                <a:gd name="T2" fmla="*/ 11 w 1511"/>
                <a:gd name="T3" fmla="*/ 1 h 341"/>
                <a:gd name="T4" fmla="*/ 10 w 1511"/>
                <a:gd name="T5" fmla="*/ 1 h 341"/>
                <a:gd name="T6" fmla="*/ 8 w 1511"/>
                <a:gd name="T7" fmla="*/ 2 h 341"/>
                <a:gd name="T8" fmla="*/ 7 w 1511"/>
                <a:gd name="T9" fmla="*/ 3 h 341"/>
                <a:gd name="T10" fmla="*/ 5 w 1511"/>
                <a:gd name="T11" fmla="*/ 4 h 341"/>
                <a:gd name="T12" fmla="*/ 3 w 1511"/>
                <a:gd name="T13" fmla="*/ 6 h 341"/>
                <a:gd name="T14" fmla="*/ 1 w 1511"/>
                <a:gd name="T15" fmla="*/ 8 h 341"/>
                <a:gd name="T16" fmla="*/ 0 w 1511"/>
                <a:gd name="T17" fmla="*/ 10 h 341"/>
                <a:gd name="T18" fmla="*/ 0 w 1511"/>
                <a:gd name="T19" fmla="*/ 13 h 341"/>
                <a:gd name="T20" fmla="*/ 1 w 1511"/>
                <a:gd name="T21" fmla="*/ 17 h 341"/>
                <a:gd name="T22" fmla="*/ 3 w 1511"/>
                <a:gd name="T23" fmla="*/ 20 h 341"/>
                <a:gd name="T24" fmla="*/ 6 w 1511"/>
                <a:gd name="T25" fmla="*/ 24 h 341"/>
                <a:gd name="T26" fmla="*/ 6 w 1511"/>
                <a:gd name="T27" fmla="*/ 24 h 341"/>
                <a:gd name="T28" fmla="*/ 7 w 1511"/>
                <a:gd name="T29" fmla="*/ 24 h 341"/>
                <a:gd name="T30" fmla="*/ 8 w 1511"/>
                <a:gd name="T31" fmla="*/ 25 h 341"/>
                <a:gd name="T32" fmla="*/ 8 w 1511"/>
                <a:gd name="T33" fmla="*/ 25 h 341"/>
                <a:gd name="T34" fmla="*/ 330 w 1511"/>
                <a:gd name="T35" fmla="*/ 78 h 341"/>
                <a:gd name="T36" fmla="*/ 330 w 1511"/>
                <a:gd name="T37" fmla="*/ 78 h 341"/>
                <a:gd name="T38" fmla="*/ 330 w 1511"/>
                <a:gd name="T39" fmla="*/ 78 h 341"/>
                <a:gd name="T40" fmla="*/ 331 w 1511"/>
                <a:gd name="T41" fmla="*/ 78 h 341"/>
                <a:gd name="T42" fmla="*/ 331 w 1511"/>
                <a:gd name="T43" fmla="*/ 78 h 341"/>
                <a:gd name="T44" fmla="*/ 332 w 1511"/>
                <a:gd name="T45" fmla="*/ 78 h 341"/>
                <a:gd name="T46" fmla="*/ 333 w 1511"/>
                <a:gd name="T47" fmla="*/ 78 h 341"/>
                <a:gd name="T48" fmla="*/ 335 w 1511"/>
                <a:gd name="T49" fmla="*/ 77 h 341"/>
                <a:gd name="T50" fmla="*/ 338 w 1511"/>
                <a:gd name="T51" fmla="*/ 76 h 341"/>
                <a:gd name="T52" fmla="*/ 340 w 1511"/>
                <a:gd name="T53" fmla="*/ 75 h 341"/>
                <a:gd name="T54" fmla="*/ 342 w 1511"/>
                <a:gd name="T55" fmla="*/ 74 h 341"/>
                <a:gd name="T56" fmla="*/ 344 w 1511"/>
                <a:gd name="T57" fmla="*/ 72 h 341"/>
                <a:gd name="T58" fmla="*/ 345 w 1511"/>
                <a:gd name="T59" fmla="*/ 69 h 341"/>
                <a:gd name="T60" fmla="*/ 346 w 1511"/>
                <a:gd name="T61" fmla="*/ 65 h 341"/>
                <a:gd name="T62" fmla="*/ 345 w 1511"/>
                <a:gd name="T63" fmla="*/ 61 h 341"/>
                <a:gd name="T64" fmla="*/ 342 w 1511"/>
                <a:gd name="T65" fmla="*/ 56 h 341"/>
                <a:gd name="T66" fmla="*/ 338 w 1511"/>
                <a:gd name="T67" fmla="*/ 52 h 341"/>
                <a:gd name="T68" fmla="*/ 338 w 1511"/>
                <a:gd name="T69" fmla="*/ 51 h 341"/>
                <a:gd name="T70" fmla="*/ 337 w 1511"/>
                <a:gd name="T71" fmla="*/ 51 h 341"/>
                <a:gd name="T72" fmla="*/ 336 w 1511"/>
                <a:gd name="T73" fmla="*/ 51 h 341"/>
                <a:gd name="T74" fmla="*/ 336 w 1511"/>
                <a:gd name="T75" fmla="*/ 50 h 341"/>
                <a:gd name="T76" fmla="*/ 14 w 1511"/>
                <a:gd name="T77" fmla="*/ 0 h 341"/>
                <a:gd name="T78" fmla="*/ 14 w 1511"/>
                <a:gd name="T79" fmla="*/ 0 h 341"/>
                <a:gd name="T80" fmla="*/ 13 w 1511"/>
                <a:gd name="T81" fmla="*/ 0 h 341"/>
                <a:gd name="T82" fmla="*/ 13 w 1511"/>
                <a:gd name="T83" fmla="*/ 0 h 341"/>
                <a:gd name="T84" fmla="*/ 12 w 1511"/>
                <a:gd name="T85" fmla="*/ 0 h 34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11"/>
                <a:gd name="T130" fmla="*/ 0 h 341"/>
                <a:gd name="T131" fmla="*/ 1511 w 1511"/>
                <a:gd name="T132" fmla="*/ 341 h 34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11" h="341">
                  <a:moveTo>
                    <a:pt x="53" y="1"/>
                  </a:moveTo>
                  <a:lnTo>
                    <a:pt x="50" y="3"/>
                  </a:lnTo>
                  <a:lnTo>
                    <a:pt x="44" y="4"/>
                  </a:lnTo>
                  <a:lnTo>
                    <a:pt x="37" y="8"/>
                  </a:lnTo>
                  <a:lnTo>
                    <a:pt x="29" y="12"/>
                  </a:lnTo>
                  <a:lnTo>
                    <a:pt x="20" y="18"/>
                  </a:lnTo>
                  <a:lnTo>
                    <a:pt x="12" y="25"/>
                  </a:lnTo>
                  <a:lnTo>
                    <a:pt x="5" y="34"/>
                  </a:lnTo>
                  <a:lnTo>
                    <a:pt x="1" y="44"/>
                  </a:lnTo>
                  <a:lnTo>
                    <a:pt x="0" y="59"/>
                  </a:lnTo>
                  <a:lnTo>
                    <a:pt x="4" y="73"/>
                  </a:lnTo>
                  <a:lnTo>
                    <a:pt x="12" y="89"/>
                  </a:lnTo>
                  <a:lnTo>
                    <a:pt x="25" y="103"/>
                  </a:lnTo>
                  <a:lnTo>
                    <a:pt x="27" y="104"/>
                  </a:lnTo>
                  <a:lnTo>
                    <a:pt x="30" y="107"/>
                  </a:lnTo>
                  <a:lnTo>
                    <a:pt x="33" y="108"/>
                  </a:lnTo>
                  <a:lnTo>
                    <a:pt x="37" y="110"/>
                  </a:lnTo>
                  <a:lnTo>
                    <a:pt x="1439" y="341"/>
                  </a:lnTo>
                  <a:lnTo>
                    <a:pt x="1441" y="341"/>
                  </a:lnTo>
                  <a:lnTo>
                    <a:pt x="1443" y="341"/>
                  </a:lnTo>
                  <a:lnTo>
                    <a:pt x="1444" y="341"/>
                  </a:lnTo>
                  <a:lnTo>
                    <a:pt x="1446" y="341"/>
                  </a:lnTo>
                  <a:lnTo>
                    <a:pt x="1450" y="340"/>
                  </a:lnTo>
                  <a:lnTo>
                    <a:pt x="1456" y="339"/>
                  </a:lnTo>
                  <a:lnTo>
                    <a:pt x="1465" y="337"/>
                  </a:lnTo>
                  <a:lnTo>
                    <a:pt x="1474" y="333"/>
                  </a:lnTo>
                  <a:lnTo>
                    <a:pt x="1485" y="328"/>
                  </a:lnTo>
                  <a:lnTo>
                    <a:pt x="1494" y="322"/>
                  </a:lnTo>
                  <a:lnTo>
                    <a:pt x="1503" y="313"/>
                  </a:lnTo>
                  <a:lnTo>
                    <a:pt x="1508" y="301"/>
                  </a:lnTo>
                  <a:lnTo>
                    <a:pt x="1511" y="284"/>
                  </a:lnTo>
                  <a:lnTo>
                    <a:pt x="1507" y="266"/>
                  </a:lnTo>
                  <a:lnTo>
                    <a:pt x="1495" y="246"/>
                  </a:lnTo>
                  <a:lnTo>
                    <a:pt x="1478" y="227"/>
                  </a:lnTo>
                  <a:lnTo>
                    <a:pt x="1476" y="224"/>
                  </a:lnTo>
                  <a:lnTo>
                    <a:pt x="1473" y="223"/>
                  </a:lnTo>
                  <a:lnTo>
                    <a:pt x="1469" y="221"/>
                  </a:lnTo>
                  <a:lnTo>
                    <a:pt x="1467" y="220"/>
                  </a:lnTo>
                  <a:lnTo>
                    <a:pt x="63" y="1"/>
                  </a:lnTo>
                  <a:lnTo>
                    <a:pt x="60" y="0"/>
                  </a:lnTo>
                  <a:lnTo>
                    <a:pt x="57" y="0"/>
                  </a:lnTo>
                  <a:lnTo>
                    <a:pt x="56" y="0"/>
                  </a:lnTo>
                  <a:lnTo>
                    <a:pt x="53" y="1"/>
                  </a:lnTo>
                  <a:close/>
                </a:path>
              </a:pathLst>
            </a:custGeom>
            <a:solidFill>
              <a:srgbClr val="000000"/>
            </a:solidFill>
            <a:ln w="9525">
              <a:noFill/>
              <a:round/>
              <a:headEnd/>
              <a:tailEnd/>
            </a:ln>
          </p:spPr>
          <p:txBody>
            <a:bodyPr/>
            <a:lstStyle/>
            <a:p>
              <a:pPr rtl="0"/>
              <a:endParaRPr lang="en-US" sz="3800"/>
            </a:p>
          </p:txBody>
        </p:sp>
        <p:sp>
          <p:nvSpPr>
            <p:cNvPr id="41984" name="Freeform 1024"/>
            <p:cNvSpPr>
              <a:spLocks/>
            </p:cNvSpPr>
            <p:nvPr/>
          </p:nvSpPr>
          <p:spPr bwMode="auto">
            <a:xfrm flipH="1">
              <a:off x="510" y="1183"/>
              <a:ext cx="325" cy="58"/>
            </a:xfrm>
            <a:custGeom>
              <a:avLst/>
              <a:gdLst>
                <a:gd name="T0" fmla="*/ 0 w 1423"/>
                <a:gd name="T1" fmla="*/ 3 h 253"/>
                <a:gd name="T2" fmla="*/ 0 w 1423"/>
                <a:gd name="T3" fmla="*/ 3 h 253"/>
                <a:gd name="T4" fmla="*/ 0 w 1423"/>
                <a:gd name="T5" fmla="*/ 2 h 253"/>
                <a:gd name="T6" fmla="*/ 3 w 1423"/>
                <a:gd name="T7" fmla="*/ 1 h 253"/>
                <a:gd name="T8" fmla="*/ 5 w 1423"/>
                <a:gd name="T9" fmla="*/ 0 h 253"/>
                <a:gd name="T10" fmla="*/ 12 w 1423"/>
                <a:gd name="T11" fmla="*/ 1 h 253"/>
                <a:gd name="T12" fmla="*/ 25 w 1423"/>
                <a:gd name="T13" fmla="*/ 3 h 253"/>
                <a:gd name="T14" fmla="*/ 43 w 1423"/>
                <a:gd name="T15" fmla="*/ 6 h 253"/>
                <a:gd name="T16" fmla="*/ 66 w 1423"/>
                <a:gd name="T17" fmla="*/ 10 h 253"/>
                <a:gd name="T18" fmla="*/ 91 w 1423"/>
                <a:gd name="T19" fmla="*/ 14 h 253"/>
                <a:gd name="T20" fmla="*/ 119 w 1423"/>
                <a:gd name="T21" fmla="*/ 18 h 253"/>
                <a:gd name="T22" fmla="*/ 148 w 1423"/>
                <a:gd name="T23" fmla="*/ 23 h 253"/>
                <a:gd name="T24" fmla="*/ 177 w 1423"/>
                <a:gd name="T25" fmla="*/ 27 h 253"/>
                <a:gd name="T26" fmla="*/ 206 w 1423"/>
                <a:gd name="T27" fmla="*/ 32 h 253"/>
                <a:gd name="T28" fmla="*/ 234 w 1423"/>
                <a:gd name="T29" fmla="*/ 36 h 253"/>
                <a:gd name="T30" fmla="*/ 259 w 1423"/>
                <a:gd name="T31" fmla="*/ 40 h 253"/>
                <a:gd name="T32" fmla="*/ 282 w 1423"/>
                <a:gd name="T33" fmla="*/ 44 h 253"/>
                <a:gd name="T34" fmla="*/ 300 w 1423"/>
                <a:gd name="T35" fmla="*/ 47 h 253"/>
                <a:gd name="T36" fmla="*/ 313 w 1423"/>
                <a:gd name="T37" fmla="*/ 49 h 253"/>
                <a:gd name="T38" fmla="*/ 320 w 1423"/>
                <a:gd name="T39" fmla="*/ 50 h 253"/>
                <a:gd name="T40" fmla="*/ 323 w 1423"/>
                <a:gd name="T41" fmla="*/ 52 h 253"/>
                <a:gd name="T42" fmla="*/ 325 w 1423"/>
                <a:gd name="T43" fmla="*/ 55 h 253"/>
                <a:gd name="T44" fmla="*/ 325 w 1423"/>
                <a:gd name="T45" fmla="*/ 56 h 253"/>
                <a:gd name="T46" fmla="*/ 325 w 1423"/>
                <a:gd name="T47" fmla="*/ 56 h 253"/>
                <a:gd name="T48" fmla="*/ 324 w 1423"/>
                <a:gd name="T49" fmla="*/ 56 h 253"/>
                <a:gd name="T50" fmla="*/ 321 w 1423"/>
                <a:gd name="T51" fmla="*/ 57 h 253"/>
                <a:gd name="T52" fmla="*/ 318 w 1423"/>
                <a:gd name="T53" fmla="*/ 58 h 253"/>
                <a:gd name="T54" fmla="*/ 311 w 1423"/>
                <a:gd name="T55" fmla="*/ 56 h 253"/>
                <a:gd name="T56" fmla="*/ 298 w 1423"/>
                <a:gd name="T57" fmla="*/ 54 h 253"/>
                <a:gd name="T58" fmla="*/ 280 w 1423"/>
                <a:gd name="T59" fmla="*/ 51 h 253"/>
                <a:gd name="T60" fmla="*/ 258 w 1423"/>
                <a:gd name="T61" fmla="*/ 48 h 253"/>
                <a:gd name="T62" fmla="*/ 233 w 1423"/>
                <a:gd name="T63" fmla="*/ 44 h 253"/>
                <a:gd name="T64" fmla="*/ 205 w 1423"/>
                <a:gd name="T65" fmla="*/ 39 h 253"/>
                <a:gd name="T66" fmla="*/ 176 w 1423"/>
                <a:gd name="T67" fmla="*/ 34 h 253"/>
                <a:gd name="T68" fmla="*/ 146 w 1423"/>
                <a:gd name="T69" fmla="*/ 29 h 253"/>
                <a:gd name="T70" fmla="*/ 117 w 1423"/>
                <a:gd name="T71" fmla="*/ 24 h 253"/>
                <a:gd name="T72" fmla="*/ 90 w 1423"/>
                <a:gd name="T73" fmla="*/ 20 h 253"/>
                <a:gd name="T74" fmla="*/ 64 w 1423"/>
                <a:gd name="T75" fmla="*/ 16 h 253"/>
                <a:gd name="T76" fmla="*/ 42 w 1423"/>
                <a:gd name="T77" fmla="*/ 12 h 253"/>
                <a:gd name="T78" fmla="*/ 24 w 1423"/>
                <a:gd name="T79" fmla="*/ 9 h 253"/>
                <a:gd name="T80" fmla="*/ 10 w 1423"/>
                <a:gd name="T81" fmla="*/ 7 h 253"/>
                <a:gd name="T82" fmla="*/ 3 w 1423"/>
                <a:gd name="T83" fmla="*/ 6 h 253"/>
                <a:gd name="T84" fmla="*/ 1 w 1423"/>
                <a:gd name="T85" fmla="*/ 4 h 253"/>
                <a:gd name="T86" fmla="*/ 0 w 1423"/>
                <a:gd name="T87" fmla="*/ 3 h 2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23"/>
                <a:gd name="T133" fmla="*/ 0 h 253"/>
                <a:gd name="T134" fmla="*/ 1423 w 1423"/>
                <a:gd name="T135" fmla="*/ 253 h 2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23" h="253">
                  <a:moveTo>
                    <a:pt x="0" y="12"/>
                  </a:moveTo>
                  <a:lnTo>
                    <a:pt x="0" y="12"/>
                  </a:lnTo>
                  <a:lnTo>
                    <a:pt x="0" y="11"/>
                  </a:lnTo>
                  <a:lnTo>
                    <a:pt x="2" y="8"/>
                  </a:lnTo>
                  <a:lnTo>
                    <a:pt x="6" y="6"/>
                  </a:lnTo>
                  <a:lnTo>
                    <a:pt x="11" y="3"/>
                  </a:lnTo>
                  <a:lnTo>
                    <a:pt x="17" y="0"/>
                  </a:lnTo>
                  <a:lnTo>
                    <a:pt x="22" y="2"/>
                  </a:lnTo>
                  <a:lnTo>
                    <a:pt x="34" y="3"/>
                  </a:lnTo>
                  <a:lnTo>
                    <a:pt x="54" y="6"/>
                  </a:lnTo>
                  <a:lnTo>
                    <a:pt x="80" y="10"/>
                  </a:lnTo>
                  <a:lnTo>
                    <a:pt x="111" y="15"/>
                  </a:lnTo>
                  <a:lnTo>
                    <a:pt x="149" y="21"/>
                  </a:lnTo>
                  <a:lnTo>
                    <a:pt x="190" y="28"/>
                  </a:lnTo>
                  <a:lnTo>
                    <a:pt x="237" y="34"/>
                  </a:lnTo>
                  <a:lnTo>
                    <a:pt x="288" y="42"/>
                  </a:lnTo>
                  <a:lnTo>
                    <a:pt x="342" y="51"/>
                  </a:lnTo>
                  <a:lnTo>
                    <a:pt x="399" y="60"/>
                  </a:lnTo>
                  <a:lnTo>
                    <a:pt x="458" y="69"/>
                  </a:lnTo>
                  <a:lnTo>
                    <a:pt x="520" y="79"/>
                  </a:lnTo>
                  <a:lnTo>
                    <a:pt x="583" y="89"/>
                  </a:lnTo>
                  <a:lnTo>
                    <a:pt x="646" y="99"/>
                  </a:lnTo>
                  <a:lnTo>
                    <a:pt x="711" y="108"/>
                  </a:lnTo>
                  <a:lnTo>
                    <a:pt x="775" y="119"/>
                  </a:lnTo>
                  <a:lnTo>
                    <a:pt x="840" y="129"/>
                  </a:lnTo>
                  <a:lnTo>
                    <a:pt x="903" y="140"/>
                  </a:lnTo>
                  <a:lnTo>
                    <a:pt x="965" y="149"/>
                  </a:lnTo>
                  <a:lnTo>
                    <a:pt x="1023" y="158"/>
                  </a:lnTo>
                  <a:lnTo>
                    <a:pt x="1081" y="167"/>
                  </a:lnTo>
                  <a:lnTo>
                    <a:pt x="1135" y="176"/>
                  </a:lnTo>
                  <a:lnTo>
                    <a:pt x="1186" y="184"/>
                  </a:lnTo>
                  <a:lnTo>
                    <a:pt x="1233" y="190"/>
                  </a:lnTo>
                  <a:lnTo>
                    <a:pt x="1276" y="197"/>
                  </a:lnTo>
                  <a:lnTo>
                    <a:pt x="1312" y="203"/>
                  </a:lnTo>
                  <a:lnTo>
                    <a:pt x="1345" y="209"/>
                  </a:lnTo>
                  <a:lnTo>
                    <a:pt x="1371" y="213"/>
                  </a:lnTo>
                  <a:lnTo>
                    <a:pt x="1390" y="215"/>
                  </a:lnTo>
                  <a:lnTo>
                    <a:pt x="1403" y="217"/>
                  </a:lnTo>
                  <a:lnTo>
                    <a:pt x="1408" y="218"/>
                  </a:lnTo>
                  <a:lnTo>
                    <a:pt x="1416" y="227"/>
                  </a:lnTo>
                  <a:lnTo>
                    <a:pt x="1420" y="233"/>
                  </a:lnTo>
                  <a:lnTo>
                    <a:pt x="1423" y="240"/>
                  </a:lnTo>
                  <a:lnTo>
                    <a:pt x="1423" y="243"/>
                  </a:lnTo>
                  <a:lnTo>
                    <a:pt x="1420" y="245"/>
                  </a:lnTo>
                  <a:lnTo>
                    <a:pt x="1415" y="248"/>
                  </a:lnTo>
                  <a:lnTo>
                    <a:pt x="1407" y="250"/>
                  </a:lnTo>
                  <a:lnTo>
                    <a:pt x="1399" y="253"/>
                  </a:lnTo>
                  <a:lnTo>
                    <a:pt x="1394" y="252"/>
                  </a:lnTo>
                  <a:lnTo>
                    <a:pt x="1382" y="250"/>
                  </a:lnTo>
                  <a:lnTo>
                    <a:pt x="1363" y="246"/>
                  </a:lnTo>
                  <a:lnTo>
                    <a:pt x="1338" y="243"/>
                  </a:lnTo>
                  <a:lnTo>
                    <a:pt x="1306" y="237"/>
                  </a:lnTo>
                  <a:lnTo>
                    <a:pt x="1269" y="231"/>
                  </a:lnTo>
                  <a:lnTo>
                    <a:pt x="1228" y="224"/>
                  </a:lnTo>
                  <a:lnTo>
                    <a:pt x="1181" y="217"/>
                  </a:lnTo>
                  <a:lnTo>
                    <a:pt x="1130" y="209"/>
                  </a:lnTo>
                  <a:lnTo>
                    <a:pt x="1075" y="200"/>
                  </a:lnTo>
                  <a:lnTo>
                    <a:pt x="1018" y="190"/>
                  </a:lnTo>
                  <a:lnTo>
                    <a:pt x="960" y="180"/>
                  </a:lnTo>
                  <a:lnTo>
                    <a:pt x="897" y="170"/>
                  </a:lnTo>
                  <a:lnTo>
                    <a:pt x="835" y="159"/>
                  </a:lnTo>
                  <a:lnTo>
                    <a:pt x="770" y="149"/>
                  </a:lnTo>
                  <a:lnTo>
                    <a:pt x="706" y="138"/>
                  </a:lnTo>
                  <a:lnTo>
                    <a:pt x="641" y="128"/>
                  </a:lnTo>
                  <a:lnTo>
                    <a:pt x="578" y="118"/>
                  </a:lnTo>
                  <a:lnTo>
                    <a:pt x="514" y="106"/>
                  </a:lnTo>
                  <a:lnTo>
                    <a:pt x="453" y="97"/>
                  </a:lnTo>
                  <a:lnTo>
                    <a:pt x="393" y="86"/>
                  </a:lnTo>
                  <a:lnTo>
                    <a:pt x="336" y="77"/>
                  </a:lnTo>
                  <a:lnTo>
                    <a:pt x="281" y="68"/>
                  </a:lnTo>
                  <a:lnTo>
                    <a:pt x="230" y="59"/>
                  </a:lnTo>
                  <a:lnTo>
                    <a:pt x="182" y="51"/>
                  </a:lnTo>
                  <a:lnTo>
                    <a:pt x="141" y="45"/>
                  </a:lnTo>
                  <a:lnTo>
                    <a:pt x="103" y="38"/>
                  </a:lnTo>
                  <a:lnTo>
                    <a:pt x="71" y="33"/>
                  </a:lnTo>
                  <a:lnTo>
                    <a:pt x="45" y="29"/>
                  </a:lnTo>
                  <a:lnTo>
                    <a:pt x="25" y="25"/>
                  </a:lnTo>
                  <a:lnTo>
                    <a:pt x="12" y="24"/>
                  </a:lnTo>
                  <a:lnTo>
                    <a:pt x="7" y="23"/>
                  </a:lnTo>
                  <a:lnTo>
                    <a:pt x="4" y="19"/>
                  </a:lnTo>
                  <a:lnTo>
                    <a:pt x="2" y="16"/>
                  </a:lnTo>
                  <a:lnTo>
                    <a:pt x="0" y="13"/>
                  </a:lnTo>
                  <a:lnTo>
                    <a:pt x="0" y="12"/>
                  </a:lnTo>
                  <a:close/>
                </a:path>
              </a:pathLst>
            </a:custGeom>
            <a:solidFill>
              <a:srgbClr val="C0C0C0"/>
            </a:solidFill>
            <a:ln w="9525">
              <a:noFill/>
              <a:round/>
              <a:headEnd/>
              <a:tailEnd/>
            </a:ln>
          </p:spPr>
          <p:txBody>
            <a:bodyPr/>
            <a:lstStyle/>
            <a:p>
              <a:pPr rtl="0"/>
              <a:endParaRPr lang="en-US" sz="3800"/>
            </a:p>
          </p:txBody>
        </p:sp>
        <p:sp>
          <p:nvSpPr>
            <p:cNvPr id="41985" name="Freeform 1025"/>
            <p:cNvSpPr>
              <a:spLocks/>
            </p:cNvSpPr>
            <p:nvPr/>
          </p:nvSpPr>
          <p:spPr bwMode="auto">
            <a:xfrm flipH="1">
              <a:off x="502" y="1222"/>
              <a:ext cx="85" cy="120"/>
            </a:xfrm>
            <a:custGeom>
              <a:avLst/>
              <a:gdLst>
                <a:gd name="T0" fmla="*/ 2 w 372"/>
                <a:gd name="T1" fmla="*/ 1 h 522"/>
                <a:gd name="T2" fmla="*/ 0 w 372"/>
                <a:gd name="T3" fmla="*/ 2 h 522"/>
                <a:gd name="T4" fmla="*/ 0 w 372"/>
                <a:gd name="T5" fmla="*/ 4 h 522"/>
                <a:gd name="T6" fmla="*/ 0 w 372"/>
                <a:gd name="T7" fmla="*/ 6 h 522"/>
                <a:gd name="T8" fmla="*/ 1 w 372"/>
                <a:gd name="T9" fmla="*/ 8 h 522"/>
                <a:gd name="T10" fmla="*/ 76 w 372"/>
                <a:gd name="T11" fmla="*/ 118 h 522"/>
                <a:gd name="T12" fmla="*/ 77 w 372"/>
                <a:gd name="T13" fmla="*/ 119 h 522"/>
                <a:gd name="T14" fmla="*/ 79 w 372"/>
                <a:gd name="T15" fmla="*/ 120 h 522"/>
                <a:gd name="T16" fmla="*/ 81 w 372"/>
                <a:gd name="T17" fmla="*/ 120 h 522"/>
                <a:gd name="T18" fmla="*/ 83 w 372"/>
                <a:gd name="T19" fmla="*/ 119 h 522"/>
                <a:gd name="T20" fmla="*/ 84 w 372"/>
                <a:gd name="T21" fmla="*/ 117 h 522"/>
                <a:gd name="T22" fmla="*/ 85 w 372"/>
                <a:gd name="T23" fmla="*/ 116 h 522"/>
                <a:gd name="T24" fmla="*/ 85 w 372"/>
                <a:gd name="T25" fmla="*/ 114 h 522"/>
                <a:gd name="T26" fmla="*/ 84 w 372"/>
                <a:gd name="T27" fmla="*/ 112 h 522"/>
                <a:gd name="T28" fmla="*/ 9 w 372"/>
                <a:gd name="T29" fmla="*/ 2 h 522"/>
                <a:gd name="T30" fmla="*/ 7 w 372"/>
                <a:gd name="T31" fmla="*/ 1 h 522"/>
                <a:gd name="T32" fmla="*/ 6 w 372"/>
                <a:gd name="T33" fmla="*/ 0 h 522"/>
                <a:gd name="T34" fmla="*/ 4 w 372"/>
                <a:gd name="T35" fmla="*/ 0 h 522"/>
                <a:gd name="T36" fmla="*/ 2 w 372"/>
                <a:gd name="T37" fmla="*/ 1 h 5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72"/>
                <a:gd name="T58" fmla="*/ 0 h 522"/>
                <a:gd name="T59" fmla="*/ 372 w 372"/>
                <a:gd name="T60" fmla="*/ 522 h 5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72" h="522">
                  <a:moveTo>
                    <a:pt x="9" y="4"/>
                  </a:moveTo>
                  <a:lnTo>
                    <a:pt x="2" y="10"/>
                  </a:lnTo>
                  <a:lnTo>
                    <a:pt x="0" y="17"/>
                  </a:lnTo>
                  <a:lnTo>
                    <a:pt x="0" y="26"/>
                  </a:lnTo>
                  <a:lnTo>
                    <a:pt x="4" y="34"/>
                  </a:lnTo>
                  <a:lnTo>
                    <a:pt x="333" y="513"/>
                  </a:lnTo>
                  <a:lnTo>
                    <a:pt x="339" y="519"/>
                  </a:lnTo>
                  <a:lnTo>
                    <a:pt x="347" y="522"/>
                  </a:lnTo>
                  <a:lnTo>
                    <a:pt x="355" y="522"/>
                  </a:lnTo>
                  <a:lnTo>
                    <a:pt x="363" y="518"/>
                  </a:lnTo>
                  <a:lnTo>
                    <a:pt x="369" y="511"/>
                  </a:lnTo>
                  <a:lnTo>
                    <a:pt x="372" y="504"/>
                  </a:lnTo>
                  <a:lnTo>
                    <a:pt x="372" y="496"/>
                  </a:lnTo>
                  <a:lnTo>
                    <a:pt x="369" y="488"/>
                  </a:lnTo>
                  <a:lnTo>
                    <a:pt x="39" y="9"/>
                  </a:lnTo>
                  <a:lnTo>
                    <a:pt x="32" y="3"/>
                  </a:lnTo>
                  <a:lnTo>
                    <a:pt x="26" y="0"/>
                  </a:lnTo>
                  <a:lnTo>
                    <a:pt x="17" y="0"/>
                  </a:lnTo>
                  <a:lnTo>
                    <a:pt x="9" y="4"/>
                  </a:lnTo>
                  <a:close/>
                </a:path>
              </a:pathLst>
            </a:custGeom>
            <a:solidFill>
              <a:srgbClr val="000000"/>
            </a:solidFill>
            <a:ln w="9525">
              <a:noFill/>
              <a:round/>
              <a:headEnd/>
              <a:tailEnd/>
            </a:ln>
          </p:spPr>
          <p:txBody>
            <a:bodyPr/>
            <a:lstStyle/>
            <a:p>
              <a:pPr rtl="0"/>
              <a:endParaRPr lang="en-US" sz="3800"/>
            </a:p>
          </p:txBody>
        </p:sp>
        <p:sp>
          <p:nvSpPr>
            <p:cNvPr id="41986" name="Freeform 1026"/>
            <p:cNvSpPr>
              <a:spLocks/>
            </p:cNvSpPr>
            <p:nvPr/>
          </p:nvSpPr>
          <p:spPr bwMode="auto">
            <a:xfrm flipH="1">
              <a:off x="703" y="1467"/>
              <a:ext cx="30" cy="22"/>
            </a:xfrm>
            <a:custGeom>
              <a:avLst/>
              <a:gdLst>
                <a:gd name="T0" fmla="*/ 0 w 130"/>
                <a:gd name="T1" fmla="*/ 11 h 95"/>
                <a:gd name="T2" fmla="*/ 0 w 130"/>
                <a:gd name="T3" fmla="*/ 13 h 95"/>
                <a:gd name="T4" fmla="*/ 1 w 130"/>
                <a:gd name="T5" fmla="*/ 15 h 95"/>
                <a:gd name="T6" fmla="*/ 2 w 130"/>
                <a:gd name="T7" fmla="*/ 17 h 95"/>
                <a:gd name="T8" fmla="*/ 4 w 130"/>
                <a:gd name="T9" fmla="*/ 19 h 95"/>
                <a:gd name="T10" fmla="*/ 6 w 130"/>
                <a:gd name="T11" fmla="*/ 20 h 95"/>
                <a:gd name="T12" fmla="*/ 9 w 130"/>
                <a:gd name="T13" fmla="*/ 21 h 95"/>
                <a:gd name="T14" fmla="*/ 12 w 130"/>
                <a:gd name="T15" fmla="*/ 22 h 95"/>
                <a:gd name="T16" fmla="*/ 15 w 130"/>
                <a:gd name="T17" fmla="*/ 22 h 95"/>
                <a:gd name="T18" fmla="*/ 18 w 130"/>
                <a:gd name="T19" fmla="*/ 22 h 95"/>
                <a:gd name="T20" fmla="*/ 21 w 130"/>
                <a:gd name="T21" fmla="*/ 21 h 95"/>
                <a:gd name="T22" fmla="*/ 24 w 130"/>
                <a:gd name="T23" fmla="*/ 20 h 95"/>
                <a:gd name="T24" fmla="*/ 26 w 130"/>
                <a:gd name="T25" fmla="*/ 19 h 95"/>
                <a:gd name="T26" fmla="*/ 27 w 130"/>
                <a:gd name="T27" fmla="*/ 17 h 95"/>
                <a:gd name="T28" fmla="*/ 29 w 130"/>
                <a:gd name="T29" fmla="*/ 15 h 95"/>
                <a:gd name="T30" fmla="*/ 30 w 130"/>
                <a:gd name="T31" fmla="*/ 13 h 95"/>
                <a:gd name="T32" fmla="*/ 30 w 130"/>
                <a:gd name="T33" fmla="*/ 11 h 95"/>
                <a:gd name="T34" fmla="*/ 30 w 130"/>
                <a:gd name="T35" fmla="*/ 9 h 95"/>
                <a:gd name="T36" fmla="*/ 29 w 130"/>
                <a:gd name="T37" fmla="*/ 6 h 95"/>
                <a:gd name="T38" fmla="*/ 27 w 130"/>
                <a:gd name="T39" fmla="*/ 5 h 95"/>
                <a:gd name="T40" fmla="*/ 26 w 130"/>
                <a:gd name="T41" fmla="*/ 3 h 95"/>
                <a:gd name="T42" fmla="*/ 24 w 130"/>
                <a:gd name="T43" fmla="*/ 2 h 95"/>
                <a:gd name="T44" fmla="*/ 21 w 130"/>
                <a:gd name="T45" fmla="*/ 1 h 95"/>
                <a:gd name="T46" fmla="*/ 18 w 130"/>
                <a:gd name="T47" fmla="*/ 0 h 95"/>
                <a:gd name="T48" fmla="*/ 15 w 130"/>
                <a:gd name="T49" fmla="*/ 0 h 95"/>
                <a:gd name="T50" fmla="*/ 12 w 130"/>
                <a:gd name="T51" fmla="*/ 0 h 95"/>
                <a:gd name="T52" fmla="*/ 9 w 130"/>
                <a:gd name="T53" fmla="*/ 1 h 95"/>
                <a:gd name="T54" fmla="*/ 6 w 130"/>
                <a:gd name="T55" fmla="*/ 2 h 95"/>
                <a:gd name="T56" fmla="*/ 4 w 130"/>
                <a:gd name="T57" fmla="*/ 3 h 95"/>
                <a:gd name="T58" fmla="*/ 2 w 130"/>
                <a:gd name="T59" fmla="*/ 5 h 95"/>
                <a:gd name="T60" fmla="*/ 1 w 130"/>
                <a:gd name="T61" fmla="*/ 6 h 95"/>
                <a:gd name="T62" fmla="*/ 0 w 130"/>
                <a:gd name="T63" fmla="*/ 9 h 95"/>
                <a:gd name="T64" fmla="*/ 0 w 130"/>
                <a:gd name="T65" fmla="*/ 11 h 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0"/>
                <a:gd name="T100" fmla="*/ 0 h 95"/>
                <a:gd name="T101" fmla="*/ 130 w 130"/>
                <a:gd name="T102" fmla="*/ 95 h 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0" h="95">
                  <a:moveTo>
                    <a:pt x="0" y="48"/>
                  </a:moveTo>
                  <a:lnTo>
                    <a:pt x="1" y="57"/>
                  </a:lnTo>
                  <a:lnTo>
                    <a:pt x="5" y="66"/>
                  </a:lnTo>
                  <a:lnTo>
                    <a:pt x="10" y="74"/>
                  </a:lnTo>
                  <a:lnTo>
                    <a:pt x="18" y="81"/>
                  </a:lnTo>
                  <a:lnTo>
                    <a:pt x="27" y="87"/>
                  </a:lnTo>
                  <a:lnTo>
                    <a:pt x="39" y="91"/>
                  </a:lnTo>
                  <a:lnTo>
                    <a:pt x="52" y="94"/>
                  </a:lnTo>
                  <a:lnTo>
                    <a:pt x="65" y="95"/>
                  </a:lnTo>
                  <a:lnTo>
                    <a:pt x="78" y="94"/>
                  </a:lnTo>
                  <a:lnTo>
                    <a:pt x="91" y="91"/>
                  </a:lnTo>
                  <a:lnTo>
                    <a:pt x="103" y="87"/>
                  </a:lnTo>
                  <a:lnTo>
                    <a:pt x="112" y="81"/>
                  </a:lnTo>
                  <a:lnTo>
                    <a:pt x="119" y="74"/>
                  </a:lnTo>
                  <a:lnTo>
                    <a:pt x="125" y="66"/>
                  </a:lnTo>
                  <a:lnTo>
                    <a:pt x="129" y="57"/>
                  </a:lnTo>
                  <a:lnTo>
                    <a:pt x="130" y="48"/>
                  </a:lnTo>
                  <a:lnTo>
                    <a:pt x="129" y="38"/>
                  </a:lnTo>
                  <a:lnTo>
                    <a:pt x="125" y="28"/>
                  </a:lnTo>
                  <a:lnTo>
                    <a:pt x="119" y="21"/>
                  </a:lnTo>
                  <a:lnTo>
                    <a:pt x="112" y="14"/>
                  </a:lnTo>
                  <a:lnTo>
                    <a:pt x="103" y="8"/>
                  </a:lnTo>
                  <a:lnTo>
                    <a:pt x="91" y="4"/>
                  </a:lnTo>
                  <a:lnTo>
                    <a:pt x="78" y="1"/>
                  </a:lnTo>
                  <a:lnTo>
                    <a:pt x="65" y="0"/>
                  </a:lnTo>
                  <a:lnTo>
                    <a:pt x="52" y="1"/>
                  </a:lnTo>
                  <a:lnTo>
                    <a:pt x="39" y="4"/>
                  </a:lnTo>
                  <a:lnTo>
                    <a:pt x="27" y="8"/>
                  </a:lnTo>
                  <a:lnTo>
                    <a:pt x="18" y="14"/>
                  </a:lnTo>
                  <a:lnTo>
                    <a:pt x="10" y="21"/>
                  </a:lnTo>
                  <a:lnTo>
                    <a:pt x="5" y="28"/>
                  </a:lnTo>
                  <a:lnTo>
                    <a:pt x="1" y="38"/>
                  </a:lnTo>
                  <a:lnTo>
                    <a:pt x="0" y="48"/>
                  </a:lnTo>
                  <a:close/>
                </a:path>
              </a:pathLst>
            </a:custGeom>
            <a:solidFill>
              <a:srgbClr val="000000"/>
            </a:solidFill>
            <a:ln w="9525">
              <a:noFill/>
              <a:round/>
              <a:headEnd/>
              <a:tailEnd/>
            </a:ln>
          </p:spPr>
          <p:txBody>
            <a:bodyPr/>
            <a:lstStyle/>
            <a:p>
              <a:pPr rtl="0"/>
              <a:endParaRPr lang="en-US" sz="3800"/>
            </a:p>
          </p:txBody>
        </p:sp>
        <p:sp>
          <p:nvSpPr>
            <p:cNvPr id="41987" name="Freeform 1027"/>
            <p:cNvSpPr>
              <a:spLocks/>
            </p:cNvSpPr>
            <p:nvPr/>
          </p:nvSpPr>
          <p:spPr bwMode="auto">
            <a:xfrm flipH="1">
              <a:off x="352" y="1467"/>
              <a:ext cx="29" cy="22"/>
            </a:xfrm>
            <a:custGeom>
              <a:avLst/>
              <a:gdLst>
                <a:gd name="T0" fmla="*/ 0 w 130"/>
                <a:gd name="T1" fmla="*/ 11 h 94"/>
                <a:gd name="T2" fmla="*/ 0 w 130"/>
                <a:gd name="T3" fmla="*/ 13 h 94"/>
                <a:gd name="T4" fmla="*/ 1 w 130"/>
                <a:gd name="T5" fmla="*/ 15 h 94"/>
                <a:gd name="T6" fmla="*/ 2 w 130"/>
                <a:gd name="T7" fmla="*/ 17 h 94"/>
                <a:gd name="T8" fmla="*/ 4 w 130"/>
                <a:gd name="T9" fmla="*/ 19 h 94"/>
                <a:gd name="T10" fmla="*/ 6 w 130"/>
                <a:gd name="T11" fmla="*/ 20 h 94"/>
                <a:gd name="T12" fmla="*/ 9 w 130"/>
                <a:gd name="T13" fmla="*/ 21 h 94"/>
                <a:gd name="T14" fmla="*/ 12 w 130"/>
                <a:gd name="T15" fmla="*/ 22 h 94"/>
                <a:gd name="T16" fmla="*/ 15 w 130"/>
                <a:gd name="T17" fmla="*/ 22 h 94"/>
                <a:gd name="T18" fmla="*/ 17 w 130"/>
                <a:gd name="T19" fmla="*/ 22 h 94"/>
                <a:gd name="T20" fmla="*/ 20 w 130"/>
                <a:gd name="T21" fmla="*/ 21 h 94"/>
                <a:gd name="T22" fmla="*/ 23 w 130"/>
                <a:gd name="T23" fmla="*/ 20 h 94"/>
                <a:gd name="T24" fmla="*/ 25 w 130"/>
                <a:gd name="T25" fmla="*/ 19 h 94"/>
                <a:gd name="T26" fmla="*/ 27 w 130"/>
                <a:gd name="T27" fmla="*/ 17 h 94"/>
                <a:gd name="T28" fmla="*/ 28 w 130"/>
                <a:gd name="T29" fmla="*/ 15 h 94"/>
                <a:gd name="T30" fmla="*/ 29 w 130"/>
                <a:gd name="T31" fmla="*/ 13 h 94"/>
                <a:gd name="T32" fmla="*/ 29 w 130"/>
                <a:gd name="T33" fmla="*/ 11 h 94"/>
                <a:gd name="T34" fmla="*/ 29 w 130"/>
                <a:gd name="T35" fmla="*/ 8 h 94"/>
                <a:gd name="T36" fmla="*/ 28 w 130"/>
                <a:gd name="T37" fmla="*/ 7 h 94"/>
                <a:gd name="T38" fmla="*/ 27 w 130"/>
                <a:gd name="T39" fmla="*/ 4 h 94"/>
                <a:gd name="T40" fmla="*/ 25 w 130"/>
                <a:gd name="T41" fmla="*/ 3 h 94"/>
                <a:gd name="T42" fmla="*/ 23 w 130"/>
                <a:gd name="T43" fmla="*/ 2 h 94"/>
                <a:gd name="T44" fmla="*/ 20 w 130"/>
                <a:gd name="T45" fmla="*/ 1 h 94"/>
                <a:gd name="T46" fmla="*/ 17 w 130"/>
                <a:gd name="T47" fmla="*/ 0 h 94"/>
                <a:gd name="T48" fmla="*/ 15 w 130"/>
                <a:gd name="T49" fmla="*/ 0 h 94"/>
                <a:gd name="T50" fmla="*/ 12 w 130"/>
                <a:gd name="T51" fmla="*/ 0 h 94"/>
                <a:gd name="T52" fmla="*/ 9 w 130"/>
                <a:gd name="T53" fmla="*/ 1 h 94"/>
                <a:gd name="T54" fmla="*/ 6 w 130"/>
                <a:gd name="T55" fmla="*/ 2 h 94"/>
                <a:gd name="T56" fmla="*/ 4 w 130"/>
                <a:gd name="T57" fmla="*/ 3 h 94"/>
                <a:gd name="T58" fmla="*/ 2 w 130"/>
                <a:gd name="T59" fmla="*/ 4 h 94"/>
                <a:gd name="T60" fmla="*/ 1 w 130"/>
                <a:gd name="T61" fmla="*/ 7 h 94"/>
                <a:gd name="T62" fmla="*/ 0 w 130"/>
                <a:gd name="T63" fmla="*/ 8 h 94"/>
                <a:gd name="T64" fmla="*/ 0 w 130"/>
                <a:gd name="T65" fmla="*/ 11 h 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0"/>
                <a:gd name="T100" fmla="*/ 0 h 94"/>
                <a:gd name="T101" fmla="*/ 130 w 130"/>
                <a:gd name="T102" fmla="*/ 94 h 9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0" h="94">
                  <a:moveTo>
                    <a:pt x="0" y="47"/>
                  </a:moveTo>
                  <a:lnTo>
                    <a:pt x="2" y="57"/>
                  </a:lnTo>
                  <a:lnTo>
                    <a:pt x="6" y="65"/>
                  </a:lnTo>
                  <a:lnTo>
                    <a:pt x="11" y="74"/>
                  </a:lnTo>
                  <a:lnTo>
                    <a:pt x="19" y="81"/>
                  </a:lnTo>
                  <a:lnTo>
                    <a:pt x="28" y="86"/>
                  </a:lnTo>
                  <a:lnTo>
                    <a:pt x="39" y="90"/>
                  </a:lnTo>
                  <a:lnTo>
                    <a:pt x="52" y="92"/>
                  </a:lnTo>
                  <a:lnTo>
                    <a:pt x="65" y="94"/>
                  </a:lnTo>
                  <a:lnTo>
                    <a:pt x="78" y="92"/>
                  </a:lnTo>
                  <a:lnTo>
                    <a:pt x="91" y="90"/>
                  </a:lnTo>
                  <a:lnTo>
                    <a:pt x="102" y="86"/>
                  </a:lnTo>
                  <a:lnTo>
                    <a:pt x="112" y="81"/>
                  </a:lnTo>
                  <a:lnTo>
                    <a:pt x="120" y="74"/>
                  </a:lnTo>
                  <a:lnTo>
                    <a:pt x="125" y="65"/>
                  </a:lnTo>
                  <a:lnTo>
                    <a:pt x="129" y="57"/>
                  </a:lnTo>
                  <a:lnTo>
                    <a:pt x="130" y="47"/>
                  </a:lnTo>
                  <a:lnTo>
                    <a:pt x="129" y="36"/>
                  </a:lnTo>
                  <a:lnTo>
                    <a:pt x="125" y="28"/>
                  </a:lnTo>
                  <a:lnTo>
                    <a:pt x="120" y="19"/>
                  </a:lnTo>
                  <a:lnTo>
                    <a:pt x="112" y="13"/>
                  </a:lnTo>
                  <a:lnTo>
                    <a:pt x="102" y="8"/>
                  </a:lnTo>
                  <a:lnTo>
                    <a:pt x="91" y="4"/>
                  </a:lnTo>
                  <a:lnTo>
                    <a:pt x="78" y="1"/>
                  </a:lnTo>
                  <a:lnTo>
                    <a:pt x="65" y="0"/>
                  </a:lnTo>
                  <a:lnTo>
                    <a:pt x="52" y="1"/>
                  </a:lnTo>
                  <a:lnTo>
                    <a:pt x="39" y="4"/>
                  </a:lnTo>
                  <a:lnTo>
                    <a:pt x="28" y="8"/>
                  </a:lnTo>
                  <a:lnTo>
                    <a:pt x="19" y="13"/>
                  </a:lnTo>
                  <a:lnTo>
                    <a:pt x="11" y="19"/>
                  </a:lnTo>
                  <a:lnTo>
                    <a:pt x="6" y="28"/>
                  </a:lnTo>
                  <a:lnTo>
                    <a:pt x="2" y="36"/>
                  </a:lnTo>
                  <a:lnTo>
                    <a:pt x="0" y="47"/>
                  </a:lnTo>
                  <a:close/>
                </a:path>
              </a:pathLst>
            </a:custGeom>
            <a:solidFill>
              <a:srgbClr val="000000"/>
            </a:solidFill>
            <a:ln w="9525">
              <a:noFill/>
              <a:round/>
              <a:headEnd/>
              <a:tailEnd/>
            </a:ln>
          </p:spPr>
          <p:txBody>
            <a:bodyPr/>
            <a:lstStyle/>
            <a:p>
              <a:pPr rtl="0"/>
              <a:endParaRPr lang="en-US" sz="3800"/>
            </a:p>
          </p:txBody>
        </p:sp>
        <p:sp>
          <p:nvSpPr>
            <p:cNvPr id="41988" name="Freeform 1028"/>
            <p:cNvSpPr>
              <a:spLocks/>
            </p:cNvSpPr>
            <p:nvPr/>
          </p:nvSpPr>
          <p:spPr bwMode="auto">
            <a:xfrm flipH="1">
              <a:off x="833" y="1468"/>
              <a:ext cx="29" cy="21"/>
            </a:xfrm>
            <a:custGeom>
              <a:avLst/>
              <a:gdLst>
                <a:gd name="T0" fmla="*/ 0 w 130"/>
                <a:gd name="T1" fmla="*/ 10 h 95"/>
                <a:gd name="T2" fmla="*/ 0 w 130"/>
                <a:gd name="T3" fmla="*/ 13 h 95"/>
                <a:gd name="T4" fmla="*/ 1 w 130"/>
                <a:gd name="T5" fmla="*/ 15 h 95"/>
                <a:gd name="T6" fmla="*/ 2 w 130"/>
                <a:gd name="T7" fmla="*/ 16 h 95"/>
                <a:gd name="T8" fmla="*/ 4 w 130"/>
                <a:gd name="T9" fmla="*/ 18 h 95"/>
                <a:gd name="T10" fmla="*/ 6 w 130"/>
                <a:gd name="T11" fmla="*/ 19 h 95"/>
                <a:gd name="T12" fmla="*/ 9 w 130"/>
                <a:gd name="T13" fmla="*/ 20 h 95"/>
                <a:gd name="T14" fmla="*/ 12 w 130"/>
                <a:gd name="T15" fmla="*/ 21 h 95"/>
                <a:gd name="T16" fmla="*/ 15 w 130"/>
                <a:gd name="T17" fmla="*/ 21 h 95"/>
                <a:gd name="T18" fmla="*/ 17 w 130"/>
                <a:gd name="T19" fmla="*/ 21 h 95"/>
                <a:gd name="T20" fmla="*/ 20 w 130"/>
                <a:gd name="T21" fmla="*/ 20 h 95"/>
                <a:gd name="T22" fmla="*/ 23 w 130"/>
                <a:gd name="T23" fmla="*/ 19 h 95"/>
                <a:gd name="T24" fmla="*/ 25 w 130"/>
                <a:gd name="T25" fmla="*/ 18 h 95"/>
                <a:gd name="T26" fmla="*/ 27 w 130"/>
                <a:gd name="T27" fmla="*/ 16 h 95"/>
                <a:gd name="T28" fmla="*/ 28 w 130"/>
                <a:gd name="T29" fmla="*/ 15 h 95"/>
                <a:gd name="T30" fmla="*/ 29 w 130"/>
                <a:gd name="T31" fmla="*/ 13 h 95"/>
                <a:gd name="T32" fmla="*/ 29 w 130"/>
                <a:gd name="T33" fmla="*/ 10 h 95"/>
                <a:gd name="T34" fmla="*/ 29 w 130"/>
                <a:gd name="T35" fmla="*/ 8 h 95"/>
                <a:gd name="T36" fmla="*/ 28 w 130"/>
                <a:gd name="T37" fmla="*/ 6 h 95"/>
                <a:gd name="T38" fmla="*/ 27 w 130"/>
                <a:gd name="T39" fmla="*/ 5 h 95"/>
                <a:gd name="T40" fmla="*/ 25 w 130"/>
                <a:gd name="T41" fmla="*/ 3 h 95"/>
                <a:gd name="T42" fmla="*/ 23 w 130"/>
                <a:gd name="T43" fmla="*/ 2 h 95"/>
                <a:gd name="T44" fmla="*/ 20 w 130"/>
                <a:gd name="T45" fmla="*/ 1 h 95"/>
                <a:gd name="T46" fmla="*/ 17 w 130"/>
                <a:gd name="T47" fmla="*/ 0 h 95"/>
                <a:gd name="T48" fmla="*/ 15 w 130"/>
                <a:gd name="T49" fmla="*/ 0 h 95"/>
                <a:gd name="T50" fmla="*/ 12 w 130"/>
                <a:gd name="T51" fmla="*/ 0 h 95"/>
                <a:gd name="T52" fmla="*/ 9 w 130"/>
                <a:gd name="T53" fmla="*/ 1 h 95"/>
                <a:gd name="T54" fmla="*/ 6 w 130"/>
                <a:gd name="T55" fmla="*/ 2 h 95"/>
                <a:gd name="T56" fmla="*/ 4 w 130"/>
                <a:gd name="T57" fmla="*/ 3 h 95"/>
                <a:gd name="T58" fmla="*/ 2 w 130"/>
                <a:gd name="T59" fmla="*/ 5 h 95"/>
                <a:gd name="T60" fmla="*/ 1 w 130"/>
                <a:gd name="T61" fmla="*/ 6 h 95"/>
                <a:gd name="T62" fmla="*/ 0 w 130"/>
                <a:gd name="T63" fmla="*/ 8 h 95"/>
                <a:gd name="T64" fmla="*/ 0 w 130"/>
                <a:gd name="T65" fmla="*/ 10 h 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0"/>
                <a:gd name="T100" fmla="*/ 0 h 95"/>
                <a:gd name="T101" fmla="*/ 130 w 130"/>
                <a:gd name="T102" fmla="*/ 95 h 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0" h="95">
                  <a:moveTo>
                    <a:pt x="0" y="47"/>
                  </a:moveTo>
                  <a:lnTo>
                    <a:pt x="1" y="57"/>
                  </a:lnTo>
                  <a:lnTo>
                    <a:pt x="5" y="66"/>
                  </a:lnTo>
                  <a:lnTo>
                    <a:pt x="10" y="74"/>
                  </a:lnTo>
                  <a:lnTo>
                    <a:pt x="18" y="80"/>
                  </a:lnTo>
                  <a:lnTo>
                    <a:pt x="27" y="87"/>
                  </a:lnTo>
                  <a:lnTo>
                    <a:pt x="39" y="91"/>
                  </a:lnTo>
                  <a:lnTo>
                    <a:pt x="52" y="93"/>
                  </a:lnTo>
                  <a:lnTo>
                    <a:pt x="65" y="95"/>
                  </a:lnTo>
                  <a:lnTo>
                    <a:pt x="78" y="93"/>
                  </a:lnTo>
                  <a:lnTo>
                    <a:pt x="91" y="91"/>
                  </a:lnTo>
                  <a:lnTo>
                    <a:pt x="101" y="87"/>
                  </a:lnTo>
                  <a:lnTo>
                    <a:pt x="112" y="80"/>
                  </a:lnTo>
                  <a:lnTo>
                    <a:pt x="120" y="74"/>
                  </a:lnTo>
                  <a:lnTo>
                    <a:pt x="125" y="66"/>
                  </a:lnTo>
                  <a:lnTo>
                    <a:pt x="129" y="57"/>
                  </a:lnTo>
                  <a:lnTo>
                    <a:pt x="130" y="47"/>
                  </a:lnTo>
                  <a:lnTo>
                    <a:pt x="129" y="38"/>
                  </a:lnTo>
                  <a:lnTo>
                    <a:pt x="125" y="28"/>
                  </a:lnTo>
                  <a:lnTo>
                    <a:pt x="120" y="21"/>
                  </a:lnTo>
                  <a:lnTo>
                    <a:pt x="112" y="13"/>
                  </a:lnTo>
                  <a:lnTo>
                    <a:pt x="101" y="8"/>
                  </a:lnTo>
                  <a:lnTo>
                    <a:pt x="91" y="4"/>
                  </a:lnTo>
                  <a:lnTo>
                    <a:pt x="78" y="1"/>
                  </a:lnTo>
                  <a:lnTo>
                    <a:pt x="65" y="0"/>
                  </a:lnTo>
                  <a:lnTo>
                    <a:pt x="52" y="1"/>
                  </a:lnTo>
                  <a:lnTo>
                    <a:pt x="39" y="4"/>
                  </a:lnTo>
                  <a:lnTo>
                    <a:pt x="27" y="8"/>
                  </a:lnTo>
                  <a:lnTo>
                    <a:pt x="18" y="13"/>
                  </a:lnTo>
                  <a:lnTo>
                    <a:pt x="10" y="21"/>
                  </a:lnTo>
                  <a:lnTo>
                    <a:pt x="5" y="28"/>
                  </a:lnTo>
                  <a:lnTo>
                    <a:pt x="1" y="38"/>
                  </a:lnTo>
                  <a:lnTo>
                    <a:pt x="0" y="47"/>
                  </a:lnTo>
                  <a:close/>
                </a:path>
              </a:pathLst>
            </a:custGeom>
            <a:solidFill>
              <a:srgbClr val="000000"/>
            </a:solidFill>
            <a:ln w="9525">
              <a:noFill/>
              <a:round/>
              <a:headEnd/>
              <a:tailEnd/>
            </a:ln>
          </p:spPr>
          <p:txBody>
            <a:bodyPr/>
            <a:lstStyle/>
            <a:p>
              <a:pPr rtl="0"/>
              <a:endParaRPr lang="en-US" sz="3800"/>
            </a:p>
          </p:txBody>
        </p:sp>
        <p:sp>
          <p:nvSpPr>
            <p:cNvPr id="41989" name="Freeform 1029"/>
            <p:cNvSpPr>
              <a:spLocks/>
            </p:cNvSpPr>
            <p:nvPr/>
          </p:nvSpPr>
          <p:spPr bwMode="auto">
            <a:xfrm flipH="1">
              <a:off x="363" y="1350"/>
              <a:ext cx="49" cy="134"/>
            </a:xfrm>
            <a:custGeom>
              <a:avLst/>
              <a:gdLst>
                <a:gd name="T0" fmla="*/ 4 w 218"/>
                <a:gd name="T1" fmla="*/ 0 h 582"/>
                <a:gd name="T2" fmla="*/ 2 w 218"/>
                <a:gd name="T3" fmla="*/ 1 h 582"/>
                <a:gd name="T4" fmla="*/ 1 w 218"/>
                <a:gd name="T5" fmla="*/ 3 h 582"/>
                <a:gd name="T6" fmla="*/ 0 w 218"/>
                <a:gd name="T7" fmla="*/ 5 h 582"/>
                <a:gd name="T8" fmla="*/ 0 w 218"/>
                <a:gd name="T9" fmla="*/ 7 h 582"/>
                <a:gd name="T10" fmla="*/ 39 w 218"/>
                <a:gd name="T11" fmla="*/ 130 h 582"/>
                <a:gd name="T12" fmla="*/ 40 w 218"/>
                <a:gd name="T13" fmla="*/ 132 h 582"/>
                <a:gd name="T14" fmla="*/ 42 w 218"/>
                <a:gd name="T15" fmla="*/ 133 h 582"/>
                <a:gd name="T16" fmla="*/ 44 w 218"/>
                <a:gd name="T17" fmla="*/ 134 h 582"/>
                <a:gd name="T18" fmla="*/ 46 w 218"/>
                <a:gd name="T19" fmla="*/ 134 h 582"/>
                <a:gd name="T20" fmla="*/ 47 w 218"/>
                <a:gd name="T21" fmla="*/ 133 h 582"/>
                <a:gd name="T22" fmla="*/ 49 w 218"/>
                <a:gd name="T23" fmla="*/ 131 h 582"/>
                <a:gd name="T24" fmla="*/ 49 w 218"/>
                <a:gd name="T25" fmla="*/ 129 h 582"/>
                <a:gd name="T26" fmla="*/ 49 w 218"/>
                <a:gd name="T27" fmla="*/ 127 h 582"/>
                <a:gd name="T28" fmla="*/ 10 w 218"/>
                <a:gd name="T29" fmla="*/ 4 h 582"/>
                <a:gd name="T30" fmla="*/ 9 w 218"/>
                <a:gd name="T31" fmla="*/ 2 h 582"/>
                <a:gd name="T32" fmla="*/ 7 w 218"/>
                <a:gd name="T33" fmla="*/ 1 h 582"/>
                <a:gd name="T34" fmla="*/ 6 w 218"/>
                <a:gd name="T35" fmla="*/ 0 h 582"/>
                <a:gd name="T36" fmla="*/ 4 w 218"/>
                <a:gd name="T37" fmla="*/ 0 h 58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582"/>
                <a:gd name="T59" fmla="*/ 218 w 218"/>
                <a:gd name="T60" fmla="*/ 582 h 58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582">
                  <a:moveTo>
                    <a:pt x="16" y="1"/>
                  </a:moveTo>
                  <a:lnTo>
                    <a:pt x="8" y="5"/>
                  </a:lnTo>
                  <a:lnTo>
                    <a:pt x="3" y="13"/>
                  </a:lnTo>
                  <a:lnTo>
                    <a:pt x="0" y="21"/>
                  </a:lnTo>
                  <a:lnTo>
                    <a:pt x="1" y="29"/>
                  </a:lnTo>
                  <a:lnTo>
                    <a:pt x="175" y="566"/>
                  </a:lnTo>
                  <a:lnTo>
                    <a:pt x="179" y="574"/>
                  </a:lnTo>
                  <a:lnTo>
                    <a:pt x="187" y="579"/>
                  </a:lnTo>
                  <a:lnTo>
                    <a:pt x="195" y="582"/>
                  </a:lnTo>
                  <a:lnTo>
                    <a:pt x="204" y="580"/>
                  </a:lnTo>
                  <a:lnTo>
                    <a:pt x="211" y="577"/>
                  </a:lnTo>
                  <a:lnTo>
                    <a:pt x="216" y="570"/>
                  </a:lnTo>
                  <a:lnTo>
                    <a:pt x="218" y="562"/>
                  </a:lnTo>
                  <a:lnTo>
                    <a:pt x="217" y="553"/>
                  </a:lnTo>
                  <a:lnTo>
                    <a:pt x="43" y="16"/>
                  </a:lnTo>
                  <a:lnTo>
                    <a:pt x="39" y="8"/>
                  </a:lnTo>
                  <a:lnTo>
                    <a:pt x="32" y="3"/>
                  </a:lnTo>
                  <a:lnTo>
                    <a:pt x="25" y="0"/>
                  </a:lnTo>
                  <a:lnTo>
                    <a:pt x="16" y="1"/>
                  </a:lnTo>
                  <a:close/>
                </a:path>
              </a:pathLst>
            </a:custGeom>
            <a:solidFill>
              <a:srgbClr val="000000"/>
            </a:solidFill>
            <a:ln w="9525">
              <a:noFill/>
              <a:round/>
              <a:headEnd/>
              <a:tailEnd/>
            </a:ln>
          </p:spPr>
          <p:txBody>
            <a:bodyPr/>
            <a:lstStyle/>
            <a:p>
              <a:pPr rtl="0"/>
              <a:endParaRPr lang="en-US" sz="3800"/>
            </a:p>
          </p:txBody>
        </p:sp>
        <p:sp>
          <p:nvSpPr>
            <p:cNvPr id="41990" name="Freeform 1030"/>
            <p:cNvSpPr>
              <a:spLocks/>
            </p:cNvSpPr>
            <p:nvPr/>
          </p:nvSpPr>
          <p:spPr bwMode="auto">
            <a:xfrm flipH="1">
              <a:off x="443" y="1364"/>
              <a:ext cx="49" cy="53"/>
            </a:xfrm>
            <a:custGeom>
              <a:avLst/>
              <a:gdLst>
                <a:gd name="T0" fmla="*/ 8 w 213"/>
                <a:gd name="T1" fmla="*/ 8 h 230"/>
                <a:gd name="T2" fmla="*/ 3 w 213"/>
                <a:gd name="T3" fmla="*/ 15 h 230"/>
                <a:gd name="T4" fmla="*/ 0 w 213"/>
                <a:gd name="T5" fmla="*/ 26 h 230"/>
                <a:gd name="T6" fmla="*/ 0 w 213"/>
                <a:gd name="T7" fmla="*/ 39 h 230"/>
                <a:gd name="T8" fmla="*/ 1 w 213"/>
                <a:gd name="T9" fmla="*/ 48 h 230"/>
                <a:gd name="T10" fmla="*/ 4 w 213"/>
                <a:gd name="T11" fmla="*/ 51 h 230"/>
                <a:gd name="T12" fmla="*/ 8 w 213"/>
                <a:gd name="T13" fmla="*/ 50 h 230"/>
                <a:gd name="T14" fmla="*/ 10 w 213"/>
                <a:gd name="T15" fmla="*/ 47 h 230"/>
                <a:gd name="T16" fmla="*/ 10 w 213"/>
                <a:gd name="T17" fmla="*/ 32 h 230"/>
                <a:gd name="T18" fmla="*/ 14 w 213"/>
                <a:gd name="T19" fmla="*/ 16 h 230"/>
                <a:gd name="T20" fmla="*/ 19 w 213"/>
                <a:gd name="T21" fmla="*/ 12 h 230"/>
                <a:gd name="T22" fmla="*/ 23 w 213"/>
                <a:gd name="T23" fmla="*/ 10 h 230"/>
                <a:gd name="T24" fmla="*/ 26 w 213"/>
                <a:gd name="T25" fmla="*/ 10 h 230"/>
                <a:gd name="T26" fmla="*/ 28 w 213"/>
                <a:gd name="T27" fmla="*/ 10 h 230"/>
                <a:gd name="T28" fmla="*/ 29 w 213"/>
                <a:gd name="T29" fmla="*/ 10 h 230"/>
                <a:gd name="T30" fmla="*/ 29 w 213"/>
                <a:gd name="T31" fmla="*/ 11 h 230"/>
                <a:gd name="T32" fmla="*/ 31 w 213"/>
                <a:gd name="T33" fmla="*/ 11 h 230"/>
                <a:gd name="T34" fmla="*/ 33 w 213"/>
                <a:gd name="T35" fmla="*/ 12 h 230"/>
                <a:gd name="T36" fmla="*/ 38 w 213"/>
                <a:gd name="T37" fmla="*/ 22 h 230"/>
                <a:gd name="T38" fmla="*/ 39 w 213"/>
                <a:gd name="T39" fmla="*/ 41 h 230"/>
                <a:gd name="T40" fmla="*/ 38 w 213"/>
                <a:gd name="T41" fmla="*/ 49 h 230"/>
                <a:gd name="T42" fmla="*/ 40 w 213"/>
                <a:gd name="T43" fmla="*/ 52 h 230"/>
                <a:gd name="T44" fmla="*/ 44 w 213"/>
                <a:gd name="T45" fmla="*/ 53 h 230"/>
                <a:gd name="T46" fmla="*/ 47 w 213"/>
                <a:gd name="T47" fmla="*/ 51 h 230"/>
                <a:gd name="T48" fmla="*/ 48 w 213"/>
                <a:gd name="T49" fmla="*/ 47 h 230"/>
                <a:gd name="T50" fmla="*/ 49 w 213"/>
                <a:gd name="T51" fmla="*/ 38 h 230"/>
                <a:gd name="T52" fmla="*/ 49 w 213"/>
                <a:gd name="T53" fmla="*/ 26 h 230"/>
                <a:gd name="T54" fmla="*/ 46 w 213"/>
                <a:gd name="T55" fmla="*/ 13 h 230"/>
                <a:gd name="T56" fmla="*/ 41 w 213"/>
                <a:gd name="T57" fmla="*/ 6 h 230"/>
                <a:gd name="T58" fmla="*/ 39 w 213"/>
                <a:gd name="T59" fmla="*/ 4 h 230"/>
                <a:gd name="T60" fmla="*/ 35 w 213"/>
                <a:gd name="T61" fmla="*/ 2 h 230"/>
                <a:gd name="T62" fmla="*/ 32 w 213"/>
                <a:gd name="T63" fmla="*/ 1 h 230"/>
                <a:gd name="T64" fmla="*/ 30 w 213"/>
                <a:gd name="T65" fmla="*/ 0 h 230"/>
                <a:gd name="T66" fmla="*/ 31 w 213"/>
                <a:gd name="T67" fmla="*/ 1 h 230"/>
                <a:gd name="T68" fmla="*/ 30 w 213"/>
                <a:gd name="T69" fmla="*/ 0 h 230"/>
                <a:gd name="T70" fmla="*/ 27 w 213"/>
                <a:gd name="T71" fmla="*/ 0 h 230"/>
                <a:gd name="T72" fmla="*/ 21 w 213"/>
                <a:gd name="T73" fmla="*/ 0 h 230"/>
                <a:gd name="T74" fmla="*/ 14 w 213"/>
                <a:gd name="T75" fmla="*/ 2 h 23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3"/>
                <a:gd name="T115" fmla="*/ 0 h 230"/>
                <a:gd name="T116" fmla="*/ 213 w 213"/>
                <a:gd name="T117" fmla="*/ 230 h 23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3" h="230">
                  <a:moveTo>
                    <a:pt x="46" y="21"/>
                  </a:moveTo>
                  <a:lnTo>
                    <a:pt x="33" y="34"/>
                  </a:lnTo>
                  <a:lnTo>
                    <a:pt x="22" y="49"/>
                  </a:lnTo>
                  <a:lnTo>
                    <a:pt x="13" y="67"/>
                  </a:lnTo>
                  <a:lnTo>
                    <a:pt x="6" y="88"/>
                  </a:lnTo>
                  <a:lnTo>
                    <a:pt x="2" y="113"/>
                  </a:lnTo>
                  <a:lnTo>
                    <a:pt x="0" y="139"/>
                  </a:lnTo>
                  <a:lnTo>
                    <a:pt x="0" y="169"/>
                  </a:lnTo>
                  <a:lnTo>
                    <a:pt x="1" y="200"/>
                  </a:lnTo>
                  <a:lnTo>
                    <a:pt x="3" y="209"/>
                  </a:lnTo>
                  <a:lnTo>
                    <a:pt x="9" y="216"/>
                  </a:lnTo>
                  <a:lnTo>
                    <a:pt x="16" y="220"/>
                  </a:lnTo>
                  <a:lnTo>
                    <a:pt x="24" y="221"/>
                  </a:lnTo>
                  <a:lnTo>
                    <a:pt x="33" y="218"/>
                  </a:lnTo>
                  <a:lnTo>
                    <a:pt x="40" y="213"/>
                  </a:lnTo>
                  <a:lnTo>
                    <a:pt x="44" y="205"/>
                  </a:lnTo>
                  <a:lnTo>
                    <a:pt x="45" y="196"/>
                  </a:lnTo>
                  <a:lnTo>
                    <a:pt x="44" y="139"/>
                  </a:lnTo>
                  <a:lnTo>
                    <a:pt x="49" y="97"/>
                  </a:lnTo>
                  <a:lnTo>
                    <a:pt x="61" y="71"/>
                  </a:lnTo>
                  <a:lnTo>
                    <a:pt x="74" y="56"/>
                  </a:lnTo>
                  <a:lnTo>
                    <a:pt x="81" y="51"/>
                  </a:lnTo>
                  <a:lnTo>
                    <a:pt x="91" y="47"/>
                  </a:lnTo>
                  <a:lnTo>
                    <a:pt x="98" y="44"/>
                  </a:lnTo>
                  <a:lnTo>
                    <a:pt x="106" y="44"/>
                  </a:lnTo>
                  <a:lnTo>
                    <a:pt x="113" y="44"/>
                  </a:lnTo>
                  <a:lnTo>
                    <a:pt x="118" y="44"/>
                  </a:lnTo>
                  <a:lnTo>
                    <a:pt x="122" y="45"/>
                  </a:lnTo>
                  <a:lnTo>
                    <a:pt x="123" y="45"/>
                  </a:lnTo>
                  <a:lnTo>
                    <a:pt x="124" y="45"/>
                  </a:lnTo>
                  <a:lnTo>
                    <a:pt x="126" y="45"/>
                  </a:lnTo>
                  <a:lnTo>
                    <a:pt x="126" y="47"/>
                  </a:lnTo>
                  <a:lnTo>
                    <a:pt x="127" y="47"/>
                  </a:lnTo>
                  <a:lnTo>
                    <a:pt x="133" y="48"/>
                  </a:lnTo>
                  <a:lnTo>
                    <a:pt x="140" y="51"/>
                  </a:lnTo>
                  <a:lnTo>
                    <a:pt x="145" y="54"/>
                  </a:lnTo>
                  <a:lnTo>
                    <a:pt x="150" y="60"/>
                  </a:lnTo>
                  <a:lnTo>
                    <a:pt x="165" y="94"/>
                  </a:lnTo>
                  <a:lnTo>
                    <a:pt x="170" y="135"/>
                  </a:lnTo>
                  <a:lnTo>
                    <a:pt x="169" y="176"/>
                  </a:lnTo>
                  <a:lnTo>
                    <a:pt x="166" y="204"/>
                  </a:lnTo>
                  <a:lnTo>
                    <a:pt x="166" y="213"/>
                  </a:lnTo>
                  <a:lnTo>
                    <a:pt x="169" y="221"/>
                  </a:lnTo>
                  <a:lnTo>
                    <a:pt x="175" y="226"/>
                  </a:lnTo>
                  <a:lnTo>
                    <a:pt x="183" y="230"/>
                  </a:lnTo>
                  <a:lnTo>
                    <a:pt x="192" y="229"/>
                  </a:lnTo>
                  <a:lnTo>
                    <a:pt x="200" y="226"/>
                  </a:lnTo>
                  <a:lnTo>
                    <a:pt x="205" y="220"/>
                  </a:lnTo>
                  <a:lnTo>
                    <a:pt x="209" y="212"/>
                  </a:lnTo>
                  <a:lnTo>
                    <a:pt x="210" y="203"/>
                  </a:lnTo>
                  <a:lnTo>
                    <a:pt x="211" y="186"/>
                  </a:lnTo>
                  <a:lnTo>
                    <a:pt x="213" y="165"/>
                  </a:lnTo>
                  <a:lnTo>
                    <a:pt x="213" y="139"/>
                  </a:lnTo>
                  <a:lnTo>
                    <a:pt x="211" y="112"/>
                  </a:lnTo>
                  <a:lnTo>
                    <a:pt x="206" y="83"/>
                  </a:lnTo>
                  <a:lnTo>
                    <a:pt x="198" y="57"/>
                  </a:lnTo>
                  <a:lnTo>
                    <a:pt x="185" y="34"/>
                  </a:lnTo>
                  <a:lnTo>
                    <a:pt x="180" y="27"/>
                  </a:lnTo>
                  <a:lnTo>
                    <a:pt x="175" y="22"/>
                  </a:lnTo>
                  <a:lnTo>
                    <a:pt x="169" y="17"/>
                  </a:lnTo>
                  <a:lnTo>
                    <a:pt x="162" y="12"/>
                  </a:lnTo>
                  <a:lnTo>
                    <a:pt x="154" y="9"/>
                  </a:lnTo>
                  <a:lnTo>
                    <a:pt x="146" y="6"/>
                  </a:lnTo>
                  <a:lnTo>
                    <a:pt x="139" y="4"/>
                  </a:lnTo>
                  <a:lnTo>
                    <a:pt x="131" y="2"/>
                  </a:lnTo>
                  <a:lnTo>
                    <a:pt x="132" y="2"/>
                  </a:lnTo>
                  <a:lnTo>
                    <a:pt x="133" y="2"/>
                  </a:lnTo>
                  <a:lnTo>
                    <a:pt x="133" y="4"/>
                  </a:lnTo>
                  <a:lnTo>
                    <a:pt x="135" y="4"/>
                  </a:lnTo>
                  <a:lnTo>
                    <a:pt x="132" y="2"/>
                  </a:lnTo>
                  <a:lnTo>
                    <a:pt x="126" y="1"/>
                  </a:lnTo>
                  <a:lnTo>
                    <a:pt x="117" y="0"/>
                  </a:lnTo>
                  <a:lnTo>
                    <a:pt x="105" y="0"/>
                  </a:lnTo>
                  <a:lnTo>
                    <a:pt x="91" y="1"/>
                  </a:lnTo>
                  <a:lnTo>
                    <a:pt x="76" y="4"/>
                  </a:lnTo>
                  <a:lnTo>
                    <a:pt x="61" y="10"/>
                  </a:lnTo>
                  <a:lnTo>
                    <a:pt x="46" y="21"/>
                  </a:lnTo>
                  <a:close/>
                </a:path>
              </a:pathLst>
            </a:custGeom>
            <a:solidFill>
              <a:srgbClr val="000000"/>
            </a:solidFill>
            <a:ln w="9525">
              <a:noFill/>
              <a:round/>
              <a:headEnd/>
              <a:tailEnd/>
            </a:ln>
          </p:spPr>
          <p:txBody>
            <a:bodyPr/>
            <a:lstStyle/>
            <a:p>
              <a:pPr rtl="0"/>
              <a:endParaRPr lang="en-US" sz="3800"/>
            </a:p>
          </p:txBody>
        </p:sp>
        <p:sp>
          <p:nvSpPr>
            <p:cNvPr id="41991" name="Freeform 1031"/>
            <p:cNvSpPr>
              <a:spLocks/>
            </p:cNvSpPr>
            <p:nvPr/>
          </p:nvSpPr>
          <p:spPr bwMode="auto">
            <a:xfrm flipH="1">
              <a:off x="541" y="1408"/>
              <a:ext cx="179" cy="66"/>
            </a:xfrm>
            <a:custGeom>
              <a:avLst/>
              <a:gdLst>
                <a:gd name="T0" fmla="*/ 1 w 778"/>
                <a:gd name="T1" fmla="*/ 60 h 286"/>
                <a:gd name="T2" fmla="*/ 0 w 778"/>
                <a:gd name="T3" fmla="*/ 66 h 286"/>
                <a:gd name="T4" fmla="*/ 179 w 778"/>
                <a:gd name="T5" fmla="*/ 66 h 286"/>
                <a:gd name="T6" fmla="*/ 178 w 778"/>
                <a:gd name="T7" fmla="*/ 60 h 286"/>
                <a:gd name="T8" fmla="*/ 176 w 778"/>
                <a:gd name="T9" fmla="*/ 54 h 286"/>
                <a:gd name="T10" fmla="*/ 174 w 778"/>
                <a:gd name="T11" fmla="*/ 47 h 286"/>
                <a:gd name="T12" fmla="*/ 171 w 778"/>
                <a:gd name="T13" fmla="*/ 41 h 286"/>
                <a:gd name="T14" fmla="*/ 168 w 778"/>
                <a:gd name="T15" fmla="*/ 36 h 286"/>
                <a:gd name="T16" fmla="*/ 164 w 778"/>
                <a:gd name="T17" fmla="*/ 31 h 286"/>
                <a:gd name="T18" fmla="*/ 159 w 778"/>
                <a:gd name="T19" fmla="*/ 26 h 286"/>
                <a:gd name="T20" fmla="*/ 154 w 778"/>
                <a:gd name="T21" fmla="*/ 21 h 286"/>
                <a:gd name="T22" fmla="*/ 148 w 778"/>
                <a:gd name="T23" fmla="*/ 17 h 286"/>
                <a:gd name="T24" fmla="*/ 142 w 778"/>
                <a:gd name="T25" fmla="*/ 13 h 286"/>
                <a:gd name="T26" fmla="*/ 136 w 778"/>
                <a:gd name="T27" fmla="*/ 10 h 286"/>
                <a:gd name="T28" fmla="*/ 129 w 778"/>
                <a:gd name="T29" fmla="*/ 7 h 286"/>
                <a:gd name="T30" fmla="*/ 121 w 778"/>
                <a:gd name="T31" fmla="*/ 4 h 286"/>
                <a:gd name="T32" fmla="*/ 114 w 778"/>
                <a:gd name="T33" fmla="*/ 3 h 286"/>
                <a:gd name="T34" fmla="*/ 106 w 778"/>
                <a:gd name="T35" fmla="*/ 1 h 286"/>
                <a:gd name="T36" fmla="*/ 98 w 778"/>
                <a:gd name="T37" fmla="*/ 0 h 286"/>
                <a:gd name="T38" fmla="*/ 90 w 778"/>
                <a:gd name="T39" fmla="*/ 0 h 286"/>
                <a:gd name="T40" fmla="*/ 82 w 778"/>
                <a:gd name="T41" fmla="*/ 0 h 286"/>
                <a:gd name="T42" fmla="*/ 74 w 778"/>
                <a:gd name="T43" fmla="*/ 1 h 286"/>
                <a:gd name="T44" fmla="*/ 66 w 778"/>
                <a:gd name="T45" fmla="*/ 3 h 286"/>
                <a:gd name="T46" fmla="*/ 58 w 778"/>
                <a:gd name="T47" fmla="*/ 4 h 286"/>
                <a:gd name="T48" fmla="*/ 51 w 778"/>
                <a:gd name="T49" fmla="*/ 7 h 286"/>
                <a:gd name="T50" fmla="*/ 44 w 778"/>
                <a:gd name="T51" fmla="*/ 10 h 286"/>
                <a:gd name="T52" fmla="*/ 38 w 778"/>
                <a:gd name="T53" fmla="*/ 13 h 286"/>
                <a:gd name="T54" fmla="*/ 31 w 778"/>
                <a:gd name="T55" fmla="*/ 17 h 286"/>
                <a:gd name="T56" fmla="*/ 26 w 778"/>
                <a:gd name="T57" fmla="*/ 21 h 286"/>
                <a:gd name="T58" fmla="*/ 20 w 778"/>
                <a:gd name="T59" fmla="*/ 26 h 286"/>
                <a:gd name="T60" fmla="*/ 15 w 778"/>
                <a:gd name="T61" fmla="*/ 31 h 286"/>
                <a:gd name="T62" fmla="*/ 11 w 778"/>
                <a:gd name="T63" fmla="*/ 36 h 286"/>
                <a:gd name="T64" fmla="*/ 8 w 778"/>
                <a:gd name="T65" fmla="*/ 42 h 286"/>
                <a:gd name="T66" fmla="*/ 5 w 778"/>
                <a:gd name="T67" fmla="*/ 48 h 286"/>
                <a:gd name="T68" fmla="*/ 3 w 778"/>
                <a:gd name="T69" fmla="*/ 54 h 286"/>
                <a:gd name="T70" fmla="*/ 1 w 778"/>
                <a:gd name="T71" fmla="*/ 60 h 2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78"/>
                <a:gd name="T109" fmla="*/ 0 h 286"/>
                <a:gd name="T110" fmla="*/ 778 w 778"/>
                <a:gd name="T111" fmla="*/ 286 h 28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78" h="286">
                  <a:moveTo>
                    <a:pt x="4" y="260"/>
                  </a:moveTo>
                  <a:lnTo>
                    <a:pt x="0" y="286"/>
                  </a:lnTo>
                  <a:lnTo>
                    <a:pt x="778" y="286"/>
                  </a:lnTo>
                  <a:lnTo>
                    <a:pt x="774" y="260"/>
                  </a:lnTo>
                  <a:lnTo>
                    <a:pt x="767" y="233"/>
                  </a:lnTo>
                  <a:lnTo>
                    <a:pt x="757" y="205"/>
                  </a:lnTo>
                  <a:lnTo>
                    <a:pt x="744" y="179"/>
                  </a:lnTo>
                  <a:lnTo>
                    <a:pt x="730" y="156"/>
                  </a:lnTo>
                  <a:lnTo>
                    <a:pt x="711" y="133"/>
                  </a:lnTo>
                  <a:lnTo>
                    <a:pt x="691" y="112"/>
                  </a:lnTo>
                  <a:lnTo>
                    <a:pt x="669" y="91"/>
                  </a:lnTo>
                  <a:lnTo>
                    <a:pt x="644" y="73"/>
                  </a:lnTo>
                  <a:lnTo>
                    <a:pt x="618" y="57"/>
                  </a:lnTo>
                  <a:lnTo>
                    <a:pt x="589" y="43"/>
                  </a:lnTo>
                  <a:lnTo>
                    <a:pt x="559" y="30"/>
                  </a:lnTo>
                  <a:lnTo>
                    <a:pt x="528" y="19"/>
                  </a:lnTo>
                  <a:lnTo>
                    <a:pt x="496" y="12"/>
                  </a:lnTo>
                  <a:lnTo>
                    <a:pt x="462" y="5"/>
                  </a:lnTo>
                  <a:lnTo>
                    <a:pt x="427" y="1"/>
                  </a:lnTo>
                  <a:lnTo>
                    <a:pt x="390" y="0"/>
                  </a:lnTo>
                  <a:lnTo>
                    <a:pt x="355" y="1"/>
                  </a:lnTo>
                  <a:lnTo>
                    <a:pt x="320" y="5"/>
                  </a:lnTo>
                  <a:lnTo>
                    <a:pt x="285" y="12"/>
                  </a:lnTo>
                  <a:lnTo>
                    <a:pt x="253" y="19"/>
                  </a:lnTo>
                  <a:lnTo>
                    <a:pt x="221" y="30"/>
                  </a:lnTo>
                  <a:lnTo>
                    <a:pt x="191" y="43"/>
                  </a:lnTo>
                  <a:lnTo>
                    <a:pt x="163" y="58"/>
                  </a:lnTo>
                  <a:lnTo>
                    <a:pt x="136" y="74"/>
                  </a:lnTo>
                  <a:lnTo>
                    <a:pt x="111" y="92"/>
                  </a:lnTo>
                  <a:lnTo>
                    <a:pt x="87" y="113"/>
                  </a:lnTo>
                  <a:lnTo>
                    <a:pt x="67" y="134"/>
                  </a:lnTo>
                  <a:lnTo>
                    <a:pt x="48" y="157"/>
                  </a:lnTo>
                  <a:lnTo>
                    <a:pt x="34" y="181"/>
                  </a:lnTo>
                  <a:lnTo>
                    <a:pt x="21" y="207"/>
                  </a:lnTo>
                  <a:lnTo>
                    <a:pt x="11" y="233"/>
                  </a:lnTo>
                  <a:lnTo>
                    <a:pt x="4" y="260"/>
                  </a:lnTo>
                  <a:close/>
                </a:path>
              </a:pathLst>
            </a:custGeom>
            <a:solidFill>
              <a:srgbClr val="000000"/>
            </a:solidFill>
            <a:ln w="9525">
              <a:noFill/>
              <a:round/>
              <a:headEnd/>
              <a:tailEnd/>
            </a:ln>
          </p:spPr>
          <p:txBody>
            <a:bodyPr/>
            <a:lstStyle/>
            <a:p>
              <a:pPr rtl="0"/>
              <a:endParaRPr lang="en-US" sz="3800"/>
            </a:p>
          </p:txBody>
        </p:sp>
        <p:sp>
          <p:nvSpPr>
            <p:cNvPr id="41992" name="Freeform 1032"/>
            <p:cNvSpPr>
              <a:spLocks/>
            </p:cNvSpPr>
            <p:nvPr/>
          </p:nvSpPr>
          <p:spPr bwMode="auto">
            <a:xfrm flipH="1">
              <a:off x="554" y="1418"/>
              <a:ext cx="153" cy="45"/>
            </a:xfrm>
            <a:custGeom>
              <a:avLst/>
              <a:gdLst>
                <a:gd name="T0" fmla="*/ 77 w 666"/>
                <a:gd name="T1" fmla="*/ 0 h 198"/>
                <a:gd name="T2" fmla="*/ 83 w 666"/>
                <a:gd name="T3" fmla="*/ 0 h 198"/>
                <a:gd name="T4" fmla="*/ 90 w 666"/>
                <a:gd name="T5" fmla="*/ 1 h 198"/>
                <a:gd name="T6" fmla="*/ 96 w 666"/>
                <a:gd name="T7" fmla="*/ 2 h 198"/>
                <a:gd name="T8" fmla="*/ 103 w 666"/>
                <a:gd name="T9" fmla="*/ 3 h 198"/>
                <a:gd name="T10" fmla="*/ 109 w 666"/>
                <a:gd name="T11" fmla="*/ 5 h 198"/>
                <a:gd name="T12" fmla="*/ 114 w 666"/>
                <a:gd name="T13" fmla="*/ 8 h 198"/>
                <a:gd name="T14" fmla="*/ 120 w 666"/>
                <a:gd name="T15" fmla="*/ 10 h 198"/>
                <a:gd name="T16" fmla="*/ 125 w 666"/>
                <a:gd name="T17" fmla="*/ 13 h 198"/>
                <a:gd name="T18" fmla="*/ 130 w 666"/>
                <a:gd name="T19" fmla="*/ 16 h 198"/>
                <a:gd name="T20" fmla="*/ 135 w 666"/>
                <a:gd name="T21" fmla="*/ 19 h 198"/>
                <a:gd name="T22" fmla="*/ 139 w 666"/>
                <a:gd name="T23" fmla="*/ 23 h 198"/>
                <a:gd name="T24" fmla="*/ 142 w 666"/>
                <a:gd name="T25" fmla="*/ 27 h 198"/>
                <a:gd name="T26" fmla="*/ 146 w 666"/>
                <a:gd name="T27" fmla="*/ 31 h 198"/>
                <a:gd name="T28" fmla="*/ 149 w 666"/>
                <a:gd name="T29" fmla="*/ 35 h 198"/>
                <a:gd name="T30" fmla="*/ 151 w 666"/>
                <a:gd name="T31" fmla="*/ 40 h 198"/>
                <a:gd name="T32" fmla="*/ 153 w 666"/>
                <a:gd name="T33" fmla="*/ 45 h 198"/>
                <a:gd name="T34" fmla="*/ 149 w 666"/>
                <a:gd name="T35" fmla="*/ 45 h 198"/>
                <a:gd name="T36" fmla="*/ 143 w 666"/>
                <a:gd name="T37" fmla="*/ 45 h 198"/>
                <a:gd name="T38" fmla="*/ 135 w 666"/>
                <a:gd name="T39" fmla="*/ 45 h 198"/>
                <a:gd name="T40" fmla="*/ 126 w 666"/>
                <a:gd name="T41" fmla="*/ 45 h 198"/>
                <a:gd name="T42" fmla="*/ 115 w 666"/>
                <a:gd name="T43" fmla="*/ 45 h 198"/>
                <a:gd name="T44" fmla="*/ 102 w 666"/>
                <a:gd name="T45" fmla="*/ 45 h 198"/>
                <a:gd name="T46" fmla="*/ 90 w 666"/>
                <a:gd name="T47" fmla="*/ 45 h 198"/>
                <a:gd name="T48" fmla="*/ 77 w 666"/>
                <a:gd name="T49" fmla="*/ 45 h 198"/>
                <a:gd name="T50" fmla="*/ 63 w 666"/>
                <a:gd name="T51" fmla="*/ 45 h 198"/>
                <a:gd name="T52" fmla="*/ 51 w 666"/>
                <a:gd name="T53" fmla="*/ 45 h 198"/>
                <a:gd name="T54" fmla="*/ 38 w 666"/>
                <a:gd name="T55" fmla="*/ 45 h 198"/>
                <a:gd name="T56" fmla="*/ 27 w 666"/>
                <a:gd name="T57" fmla="*/ 45 h 198"/>
                <a:gd name="T58" fmla="*/ 18 w 666"/>
                <a:gd name="T59" fmla="*/ 45 h 198"/>
                <a:gd name="T60" fmla="*/ 10 w 666"/>
                <a:gd name="T61" fmla="*/ 45 h 198"/>
                <a:gd name="T62" fmla="*/ 4 w 666"/>
                <a:gd name="T63" fmla="*/ 45 h 198"/>
                <a:gd name="T64" fmla="*/ 0 w 666"/>
                <a:gd name="T65" fmla="*/ 45 h 198"/>
                <a:gd name="T66" fmla="*/ 2 w 666"/>
                <a:gd name="T67" fmla="*/ 40 h 198"/>
                <a:gd name="T68" fmla="*/ 4 w 666"/>
                <a:gd name="T69" fmla="*/ 35 h 198"/>
                <a:gd name="T70" fmla="*/ 7 w 666"/>
                <a:gd name="T71" fmla="*/ 31 h 198"/>
                <a:gd name="T72" fmla="*/ 11 w 666"/>
                <a:gd name="T73" fmla="*/ 27 h 198"/>
                <a:gd name="T74" fmla="*/ 14 w 666"/>
                <a:gd name="T75" fmla="*/ 23 h 198"/>
                <a:gd name="T76" fmla="*/ 19 w 666"/>
                <a:gd name="T77" fmla="*/ 19 h 198"/>
                <a:gd name="T78" fmla="*/ 23 w 666"/>
                <a:gd name="T79" fmla="*/ 16 h 198"/>
                <a:gd name="T80" fmla="*/ 28 w 666"/>
                <a:gd name="T81" fmla="*/ 13 h 198"/>
                <a:gd name="T82" fmla="*/ 33 w 666"/>
                <a:gd name="T83" fmla="*/ 10 h 198"/>
                <a:gd name="T84" fmla="*/ 39 w 666"/>
                <a:gd name="T85" fmla="*/ 8 h 198"/>
                <a:gd name="T86" fmla="*/ 45 w 666"/>
                <a:gd name="T87" fmla="*/ 5 h 198"/>
                <a:gd name="T88" fmla="*/ 51 w 666"/>
                <a:gd name="T89" fmla="*/ 3 h 198"/>
                <a:gd name="T90" fmla="*/ 57 w 666"/>
                <a:gd name="T91" fmla="*/ 2 h 198"/>
                <a:gd name="T92" fmla="*/ 63 w 666"/>
                <a:gd name="T93" fmla="*/ 1 h 198"/>
                <a:gd name="T94" fmla="*/ 70 w 666"/>
                <a:gd name="T95" fmla="*/ 0 h 198"/>
                <a:gd name="T96" fmla="*/ 77 w 666"/>
                <a:gd name="T97" fmla="*/ 0 h 19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66"/>
                <a:gd name="T148" fmla="*/ 0 h 198"/>
                <a:gd name="T149" fmla="*/ 666 w 666"/>
                <a:gd name="T150" fmla="*/ 198 h 19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66" h="198">
                  <a:moveTo>
                    <a:pt x="334" y="0"/>
                  </a:moveTo>
                  <a:lnTo>
                    <a:pt x="363" y="1"/>
                  </a:lnTo>
                  <a:lnTo>
                    <a:pt x="393" y="4"/>
                  </a:lnTo>
                  <a:lnTo>
                    <a:pt x="420" y="8"/>
                  </a:lnTo>
                  <a:lnTo>
                    <a:pt x="447" y="14"/>
                  </a:lnTo>
                  <a:lnTo>
                    <a:pt x="473" y="24"/>
                  </a:lnTo>
                  <a:lnTo>
                    <a:pt x="498" y="33"/>
                  </a:lnTo>
                  <a:lnTo>
                    <a:pt x="523" y="43"/>
                  </a:lnTo>
                  <a:lnTo>
                    <a:pt x="545" y="56"/>
                  </a:lnTo>
                  <a:lnTo>
                    <a:pt x="567" y="70"/>
                  </a:lnTo>
                  <a:lnTo>
                    <a:pt x="587" y="85"/>
                  </a:lnTo>
                  <a:lnTo>
                    <a:pt x="605" y="102"/>
                  </a:lnTo>
                  <a:lnTo>
                    <a:pt x="620" y="119"/>
                  </a:lnTo>
                  <a:lnTo>
                    <a:pt x="635" y="137"/>
                  </a:lnTo>
                  <a:lnTo>
                    <a:pt x="648" y="156"/>
                  </a:lnTo>
                  <a:lnTo>
                    <a:pt x="658" y="177"/>
                  </a:lnTo>
                  <a:lnTo>
                    <a:pt x="666" y="198"/>
                  </a:lnTo>
                  <a:lnTo>
                    <a:pt x="650" y="198"/>
                  </a:lnTo>
                  <a:lnTo>
                    <a:pt x="624" y="198"/>
                  </a:lnTo>
                  <a:lnTo>
                    <a:pt x="589" y="198"/>
                  </a:lnTo>
                  <a:lnTo>
                    <a:pt x="548" y="198"/>
                  </a:lnTo>
                  <a:lnTo>
                    <a:pt x="499" y="198"/>
                  </a:lnTo>
                  <a:lnTo>
                    <a:pt x="446" y="198"/>
                  </a:lnTo>
                  <a:lnTo>
                    <a:pt x="390" y="198"/>
                  </a:lnTo>
                  <a:lnTo>
                    <a:pt x="333" y="198"/>
                  </a:lnTo>
                  <a:lnTo>
                    <a:pt x="276" y="198"/>
                  </a:lnTo>
                  <a:lnTo>
                    <a:pt x="220" y="198"/>
                  </a:lnTo>
                  <a:lnTo>
                    <a:pt x="167" y="198"/>
                  </a:lnTo>
                  <a:lnTo>
                    <a:pt x="119" y="198"/>
                  </a:lnTo>
                  <a:lnTo>
                    <a:pt x="77" y="198"/>
                  </a:lnTo>
                  <a:lnTo>
                    <a:pt x="42" y="198"/>
                  </a:lnTo>
                  <a:lnTo>
                    <a:pt x="16" y="198"/>
                  </a:lnTo>
                  <a:lnTo>
                    <a:pt x="0" y="198"/>
                  </a:lnTo>
                  <a:lnTo>
                    <a:pt x="8" y="177"/>
                  </a:lnTo>
                  <a:lnTo>
                    <a:pt x="18" y="156"/>
                  </a:lnTo>
                  <a:lnTo>
                    <a:pt x="31" y="137"/>
                  </a:lnTo>
                  <a:lnTo>
                    <a:pt x="46" y="119"/>
                  </a:lnTo>
                  <a:lnTo>
                    <a:pt x="63" y="102"/>
                  </a:lnTo>
                  <a:lnTo>
                    <a:pt x="81" y="85"/>
                  </a:lnTo>
                  <a:lnTo>
                    <a:pt x="100" y="70"/>
                  </a:lnTo>
                  <a:lnTo>
                    <a:pt x="121" y="56"/>
                  </a:lnTo>
                  <a:lnTo>
                    <a:pt x="145" y="43"/>
                  </a:lnTo>
                  <a:lnTo>
                    <a:pt x="168" y="33"/>
                  </a:lnTo>
                  <a:lnTo>
                    <a:pt x="194" y="24"/>
                  </a:lnTo>
                  <a:lnTo>
                    <a:pt x="220" y="14"/>
                  </a:lnTo>
                  <a:lnTo>
                    <a:pt x="247" y="8"/>
                  </a:lnTo>
                  <a:lnTo>
                    <a:pt x="276" y="4"/>
                  </a:lnTo>
                  <a:lnTo>
                    <a:pt x="304" y="1"/>
                  </a:lnTo>
                  <a:lnTo>
                    <a:pt x="334" y="0"/>
                  </a:lnTo>
                  <a:close/>
                </a:path>
              </a:pathLst>
            </a:custGeom>
            <a:solidFill>
              <a:srgbClr val="C0C0C0"/>
            </a:solidFill>
            <a:ln w="9525">
              <a:noFill/>
              <a:round/>
              <a:headEnd/>
              <a:tailEnd/>
            </a:ln>
          </p:spPr>
          <p:txBody>
            <a:bodyPr/>
            <a:lstStyle/>
            <a:p>
              <a:pPr rtl="0"/>
              <a:endParaRPr lang="en-US" sz="3800"/>
            </a:p>
          </p:txBody>
        </p:sp>
        <p:sp>
          <p:nvSpPr>
            <p:cNvPr id="41993" name="Freeform 1033"/>
            <p:cNvSpPr>
              <a:spLocks/>
            </p:cNvSpPr>
            <p:nvPr/>
          </p:nvSpPr>
          <p:spPr bwMode="auto">
            <a:xfrm flipH="1">
              <a:off x="541" y="1463"/>
              <a:ext cx="179" cy="31"/>
            </a:xfrm>
            <a:custGeom>
              <a:avLst/>
              <a:gdLst>
                <a:gd name="T0" fmla="*/ 173 w 778"/>
                <a:gd name="T1" fmla="*/ 0 h 135"/>
                <a:gd name="T2" fmla="*/ 2 w 778"/>
                <a:gd name="T3" fmla="*/ 0 h 135"/>
                <a:gd name="T4" fmla="*/ 1 w 778"/>
                <a:gd name="T5" fmla="*/ 4 h 135"/>
                <a:gd name="T6" fmla="*/ 0 w 778"/>
                <a:gd name="T7" fmla="*/ 14 h 135"/>
                <a:gd name="T8" fmla="*/ 0 w 778"/>
                <a:gd name="T9" fmla="*/ 17 h 135"/>
                <a:gd name="T10" fmla="*/ 0 w 778"/>
                <a:gd name="T11" fmla="*/ 20 h 135"/>
                <a:gd name="T12" fmla="*/ 1 w 778"/>
                <a:gd name="T13" fmla="*/ 24 h 135"/>
                <a:gd name="T14" fmla="*/ 2 w 778"/>
                <a:gd name="T15" fmla="*/ 27 h 135"/>
                <a:gd name="T16" fmla="*/ 3 w 778"/>
                <a:gd name="T17" fmla="*/ 31 h 135"/>
                <a:gd name="T18" fmla="*/ 176 w 778"/>
                <a:gd name="T19" fmla="*/ 31 h 135"/>
                <a:gd name="T20" fmla="*/ 177 w 778"/>
                <a:gd name="T21" fmla="*/ 27 h 135"/>
                <a:gd name="T22" fmla="*/ 178 w 778"/>
                <a:gd name="T23" fmla="*/ 24 h 135"/>
                <a:gd name="T24" fmla="*/ 179 w 778"/>
                <a:gd name="T25" fmla="*/ 20 h 135"/>
                <a:gd name="T26" fmla="*/ 179 w 778"/>
                <a:gd name="T27" fmla="*/ 17 h 135"/>
                <a:gd name="T28" fmla="*/ 179 w 778"/>
                <a:gd name="T29" fmla="*/ 14 h 135"/>
                <a:gd name="T30" fmla="*/ 177 w 778"/>
                <a:gd name="T31" fmla="*/ 0 h 135"/>
                <a:gd name="T32" fmla="*/ 173 w 778"/>
                <a:gd name="T33" fmla="*/ 0 h 1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78"/>
                <a:gd name="T52" fmla="*/ 0 h 135"/>
                <a:gd name="T53" fmla="*/ 778 w 778"/>
                <a:gd name="T54" fmla="*/ 135 h 1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78" h="135">
                  <a:moveTo>
                    <a:pt x="752" y="1"/>
                  </a:moveTo>
                  <a:lnTo>
                    <a:pt x="7" y="1"/>
                  </a:lnTo>
                  <a:lnTo>
                    <a:pt x="4" y="19"/>
                  </a:lnTo>
                  <a:lnTo>
                    <a:pt x="0" y="62"/>
                  </a:lnTo>
                  <a:lnTo>
                    <a:pt x="0" y="76"/>
                  </a:lnTo>
                  <a:lnTo>
                    <a:pt x="2" y="89"/>
                  </a:lnTo>
                  <a:lnTo>
                    <a:pt x="4" y="104"/>
                  </a:lnTo>
                  <a:lnTo>
                    <a:pt x="7" y="118"/>
                  </a:lnTo>
                  <a:lnTo>
                    <a:pt x="11" y="135"/>
                  </a:lnTo>
                  <a:lnTo>
                    <a:pt x="767" y="135"/>
                  </a:lnTo>
                  <a:lnTo>
                    <a:pt x="771" y="118"/>
                  </a:lnTo>
                  <a:lnTo>
                    <a:pt x="774" y="104"/>
                  </a:lnTo>
                  <a:lnTo>
                    <a:pt x="776" y="89"/>
                  </a:lnTo>
                  <a:lnTo>
                    <a:pt x="778" y="76"/>
                  </a:lnTo>
                  <a:lnTo>
                    <a:pt x="778" y="62"/>
                  </a:lnTo>
                  <a:lnTo>
                    <a:pt x="771" y="0"/>
                  </a:lnTo>
                  <a:lnTo>
                    <a:pt x="752" y="1"/>
                  </a:lnTo>
                  <a:close/>
                </a:path>
              </a:pathLst>
            </a:custGeom>
            <a:solidFill>
              <a:srgbClr val="000000"/>
            </a:solidFill>
            <a:ln w="9525">
              <a:noFill/>
              <a:round/>
              <a:headEnd/>
              <a:tailEnd/>
            </a:ln>
          </p:spPr>
          <p:txBody>
            <a:bodyPr/>
            <a:lstStyle/>
            <a:p>
              <a:pPr rtl="0"/>
              <a:endParaRPr lang="en-US" sz="3800"/>
            </a:p>
          </p:txBody>
        </p:sp>
        <p:sp>
          <p:nvSpPr>
            <p:cNvPr id="41994" name="Freeform 1034"/>
            <p:cNvSpPr>
              <a:spLocks/>
            </p:cNvSpPr>
            <p:nvPr/>
          </p:nvSpPr>
          <p:spPr bwMode="auto">
            <a:xfrm flipH="1">
              <a:off x="551" y="1474"/>
              <a:ext cx="159" cy="10"/>
            </a:xfrm>
            <a:custGeom>
              <a:avLst/>
              <a:gdLst>
                <a:gd name="T0" fmla="*/ 159 w 689"/>
                <a:gd name="T1" fmla="*/ 0 h 46"/>
                <a:gd name="T2" fmla="*/ 159 w 689"/>
                <a:gd name="T3" fmla="*/ 2 h 46"/>
                <a:gd name="T4" fmla="*/ 159 w 689"/>
                <a:gd name="T5" fmla="*/ 3 h 46"/>
                <a:gd name="T6" fmla="*/ 159 w 689"/>
                <a:gd name="T7" fmla="*/ 3 h 46"/>
                <a:gd name="T8" fmla="*/ 159 w 689"/>
                <a:gd name="T9" fmla="*/ 4 h 46"/>
                <a:gd name="T10" fmla="*/ 159 w 689"/>
                <a:gd name="T11" fmla="*/ 5 h 46"/>
                <a:gd name="T12" fmla="*/ 159 w 689"/>
                <a:gd name="T13" fmla="*/ 7 h 46"/>
                <a:gd name="T14" fmla="*/ 159 w 689"/>
                <a:gd name="T15" fmla="*/ 8 h 46"/>
                <a:gd name="T16" fmla="*/ 158 w 689"/>
                <a:gd name="T17" fmla="*/ 10 h 46"/>
                <a:gd name="T18" fmla="*/ 155 w 689"/>
                <a:gd name="T19" fmla="*/ 10 h 46"/>
                <a:gd name="T20" fmla="*/ 150 w 689"/>
                <a:gd name="T21" fmla="*/ 10 h 46"/>
                <a:gd name="T22" fmla="*/ 141 w 689"/>
                <a:gd name="T23" fmla="*/ 10 h 46"/>
                <a:gd name="T24" fmla="*/ 131 w 689"/>
                <a:gd name="T25" fmla="*/ 10 h 46"/>
                <a:gd name="T26" fmla="*/ 120 w 689"/>
                <a:gd name="T27" fmla="*/ 10 h 46"/>
                <a:gd name="T28" fmla="*/ 107 w 689"/>
                <a:gd name="T29" fmla="*/ 10 h 46"/>
                <a:gd name="T30" fmla="*/ 93 w 689"/>
                <a:gd name="T31" fmla="*/ 10 h 46"/>
                <a:gd name="T32" fmla="*/ 79 w 689"/>
                <a:gd name="T33" fmla="*/ 10 h 46"/>
                <a:gd name="T34" fmla="*/ 66 w 689"/>
                <a:gd name="T35" fmla="*/ 10 h 46"/>
                <a:gd name="T36" fmla="*/ 52 w 689"/>
                <a:gd name="T37" fmla="*/ 10 h 46"/>
                <a:gd name="T38" fmla="*/ 39 w 689"/>
                <a:gd name="T39" fmla="*/ 10 h 46"/>
                <a:gd name="T40" fmla="*/ 27 w 689"/>
                <a:gd name="T41" fmla="*/ 10 h 46"/>
                <a:gd name="T42" fmla="*/ 18 w 689"/>
                <a:gd name="T43" fmla="*/ 10 h 46"/>
                <a:gd name="T44" fmla="*/ 9 w 689"/>
                <a:gd name="T45" fmla="*/ 10 h 46"/>
                <a:gd name="T46" fmla="*/ 3 w 689"/>
                <a:gd name="T47" fmla="*/ 10 h 46"/>
                <a:gd name="T48" fmla="*/ 0 w 689"/>
                <a:gd name="T49" fmla="*/ 10 h 46"/>
                <a:gd name="T50" fmla="*/ 0 w 689"/>
                <a:gd name="T51" fmla="*/ 8 h 46"/>
                <a:gd name="T52" fmla="*/ 0 w 689"/>
                <a:gd name="T53" fmla="*/ 7 h 46"/>
                <a:gd name="T54" fmla="*/ 0 w 689"/>
                <a:gd name="T55" fmla="*/ 5 h 46"/>
                <a:gd name="T56" fmla="*/ 0 w 689"/>
                <a:gd name="T57" fmla="*/ 4 h 46"/>
                <a:gd name="T58" fmla="*/ 0 w 689"/>
                <a:gd name="T59" fmla="*/ 3 h 46"/>
                <a:gd name="T60" fmla="*/ 0 w 689"/>
                <a:gd name="T61" fmla="*/ 3 h 46"/>
                <a:gd name="T62" fmla="*/ 0 w 689"/>
                <a:gd name="T63" fmla="*/ 2 h 46"/>
                <a:gd name="T64" fmla="*/ 0 w 689"/>
                <a:gd name="T65" fmla="*/ 0 h 46"/>
                <a:gd name="T66" fmla="*/ 3 w 689"/>
                <a:gd name="T67" fmla="*/ 0 h 46"/>
                <a:gd name="T68" fmla="*/ 9 w 689"/>
                <a:gd name="T69" fmla="*/ 0 h 46"/>
                <a:gd name="T70" fmla="*/ 17 w 689"/>
                <a:gd name="T71" fmla="*/ 0 h 46"/>
                <a:gd name="T72" fmla="*/ 27 w 689"/>
                <a:gd name="T73" fmla="*/ 0 h 46"/>
                <a:gd name="T74" fmla="*/ 39 w 689"/>
                <a:gd name="T75" fmla="*/ 0 h 46"/>
                <a:gd name="T76" fmla="*/ 52 w 689"/>
                <a:gd name="T77" fmla="*/ 0 h 46"/>
                <a:gd name="T78" fmla="*/ 65 w 689"/>
                <a:gd name="T79" fmla="*/ 0 h 46"/>
                <a:gd name="T80" fmla="*/ 79 w 689"/>
                <a:gd name="T81" fmla="*/ 0 h 46"/>
                <a:gd name="T82" fmla="*/ 93 w 689"/>
                <a:gd name="T83" fmla="*/ 0 h 46"/>
                <a:gd name="T84" fmla="*/ 107 w 689"/>
                <a:gd name="T85" fmla="*/ 0 h 46"/>
                <a:gd name="T86" fmla="*/ 120 w 689"/>
                <a:gd name="T87" fmla="*/ 0 h 46"/>
                <a:gd name="T88" fmla="*/ 132 w 689"/>
                <a:gd name="T89" fmla="*/ 0 h 46"/>
                <a:gd name="T90" fmla="*/ 141 w 689"/>
                <a:gd name="T91" fmla="*/ 0 h 46"/>
                <a:gd name="T92" fmla="*/ 150 w 689"/>
                <a:gd name="T93" fmla="*/ 0 h 46"/>
                <a:gd name="T94" fmla="*/ 156 w 689"/>
                <a:gd name="T95" fmla="*/ 0 h 46"/>
                <a:gd name="T96" fmla="*/ 159 w 689"/>
                <a:gd name="T97" fmla="*/ 0 h 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89"/>
                <a:gd name="T148" fmla="*/ 0 h 46"/>
                <a:gd name="T149" fmla="*/ 689 w 689"/>
                <a:gd name="T150" fmla="*/ 46 h 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89" h="46">
                  <a:moveTo>
                    <a:pt x="687" y="0"/>
                  </a:moveTo>
                  <a:lnTo>
                    <a:pt x="689" y="7"/>
                  </a:lnTo>
                  <a:lnTo>
                    <a:pt x="689" y="12"/>
                  </a:lnTo>
                  <a:lnTo>
                    <a:pt x="689" y="16"/>
                  </a:lnTo>
                  <a:lnTo>
                    <a:pt x="689" y="17"/>
                  </a:lnTo>
                  <a:lnTo>
                    <a:pt x="689" y="25"/>
                  </a:lnTo>
                  <a:lnTo>
                    <a:pt x="687" y="31"/>
                  </a:lnTo>
                  <a:lnTo>
                    <a:pt x="687" y="39"/>
                  </a:lnTo>
                  <a:lnTo>
                    <a:pt x="686" y="46"/>
                  </a:lnTo>
                  <a:lnTo>
                    <a:pt x="673" y="46"/>
                  </a:lnTo>
                  <a:lnTo>
                    <a:pt x="648" y="46"/>
                  </a:lnTo>
                  <a:lnTo>
                    <a:pt x="612" y="46"/>
                  </a:lnTo>
                  <a:lnTo>
                    <a:pt x="569" y="46"/>
                  </a:lnTo>
                  <a:lnTo>
                    <a:pt x="518" y="46"/>
                  </a:lnTo>
                  <a:lnTo>
                    <a:pt x="464" y="46"/>
                  </a:lnTo>
                  <a:lnTo>
                    <a:pt x="404" y="46"/>
                  </a:lnTo>
                  <a:lnTo>
                    <a:pt x="344" y="46"/>
                  </a:lnTo>
                  <a:lnTo>
                    <a:pt x="284" y="46"/>
                  </a:lnTo>
                  <a:lnTo>
                    <a:pt x="224" y="46"/>
                  </a:lnTo>
                  <a:lnTo>
                    <a:pt x="170" y="46"/>
                  </a:lnTo>
                  <a:lnTo>
                    <a:pt x="119" y="46"/>
                  </a:lnTo>
                  <a:lnTo>
                    <a:pt x="76" y="46"/>
                  </a:lnTo>
                  <a:lnTo>
                    <a:pt x="40" y="46"/>
                  </a:lnTo>
                  <a:lnTo>
                    <a:pt x="15" y="46"/>
                  </a:lnTo>
                  <a:lnTo>
                    <a:pt x="2" y="46"/>
                  </a:lnTo>
                  <a:lnTo>
                    <a:pt x="1" y="39"/>
                  </a:lnTo>
                  <a:lnTo>
                    <a:pt x="1" y="31"/>
                  </a:lnTo>
                  <a:lnTo>
                    <a:pt x="0" y="24"/>
                  </a:lnTo>
                  <a:lnTo>
                    <a:pt x="0" y="17"/>
                  </a:lnTo>
                  <a:lnTo>
                    <a:pt x="0" y="16"/>
                  </a:lnTo>
                  <a:lnTo>
                    <a:pt x="0" y="12"/>
                  </a:lnTo>
                  <a:lnTo>
                    <a:pt x="0" y="7"/>
                  </a:lnTo>
                  <a:lnTo>
                    <a:pt x="1" y="0"/>
                  </a:lnTo>
                  <a:lnTo>
                    <a:pt x="14" y="0"/>
                  </a:lnTo>
                  <a:lnTo>
                    <a:pt x="40" y="0"/>
                  </a:lnTo>
                  <a:lnTo>
                    <a:pt x="75" y="0"/>
                  </a:lnTo>
                  <a:lnTo>
                    <a:pt x="118" y="0"/>
                  </a:lnTo>
                  <a:lnTo>
                    <a:pt x="169" y="0"/>
                  </a:lnTo>
                  <a:lnTo>
                    <a:pt x="224" y="0"/>
                  </a:lnTo>
                  <a:lnTo>
                    <a:pt x="283" y="0"/>
                  </a:lnTo>
                  <a:lnTo>
                    <a:pt x="344" y="0"/>
                  </a:lnTo>
                  <a:lnTo>
                    <a:pt x="405" y="0"/>
                  </a:lnTo>
                  <a:lnTo>
                    <a:pt x="464" y="0"/>
                  </a:lnTo>
                  <a:lnTo>
                    <a:pt x="520" y="0"/>
                  </a:lnTo>
                  <a:lnTo>
                    <a:pt x="570" y="0"/>
                  </a:lnTo>
                  <a:lnTo>
                    <a:pt x="613" y="0"/>
                  </a:lnTo>
                  <a:lnTo>
                    <a:pt x="648" y="0"/>
                  </a:lnTo>
                  <a:lnTo>
                    <a:pt x="674" y="0"/>
                  </a:lnTo>
                  <a:lnTo>
                    <a:pt x="687" y="0"/>
                  </a:lnTo>
                  <a:close/>
                </a:path>
              </a:pathLst>
            </a:custGeom>
            <a:solidFill>
              <a:srgbClr val="C0C0C0"/>
            </a:solidFill>
            <a:ln w="9525">
              <a:noFill/>
              <a:round/>
              <a:headEnd/>
              <a:tailEnd/>
            </a:ln>
          </p:spPr>
          <p:txBody>
            <a:bodyPr/>
            <a:lstStyle/>
            <a:p>
              <a:pPr rtl="0"/>
              <a:endParaRPr lang="en-US" sz="3800"/>
            </a:p>
          </p:txBody>
        </p:sp>
        <p:sp>
          <p:nvSpPr>
            <p:cNvPr id="41995" name="Freeform 1035"/>
            <p:cNvSpPr>
              <a:spLocks/>
            </p:cNvSpPr>
            <p:nvPr/>
          </p:nvSpPr>
          <p:spPr bwMode="auto">
            <a:xfrm flipH="1">
              <a:off x="438" y="1241"/>
              <a:ext cx="231" cy="239"/>
            </a:xfrm>
            <a:custGeom>
              <a:avLst/>
              <a:gdLst>
                <a:gd name="T0" fmla="*/ 167 w 1007"/>
                <a:gd name="T1" fmla="*/ 2 h 1042"/>
                <a:gd name="T2" fmla="*/ 166 w 1007"/>
                <a:gd name="T3" fmla="*/ 5 h 1042"/>
                <a:gd name="T4" fmla="*/ 166 w 1007"/>
                <a:gd name="T5" fmla="*/ 17 h 1042"/>
                <a:gd name="T6" fmla="*/ 149 w 1007"/>
                <a:gd name="T7" fmla="*/ 19 h 1042"/>
                <a:gd name="T8" fmla="*/ 122 w 1007"/>
                <a:gd name="T9" fmla="*/ 21 h 1042"/>
                <a:gd name="T10" fmla="*/ 92 w 1007"/>
                <a:gd name="T11" fmla="*/ 25 h 1042"/>
                <a:gd name="T12" fmla="*/ 64 w 1007"/>
                <a:gd name="T13" fmla="*/ 27 h 1042"/>
                <a:gd name="T14" fmla="*/ 45 w 1007"/>
                <a:gd name="T15" fmla="*/ 29 h 1042"/>
                <a:gd name="T16" fmla="*/ 32 w 1007"/>
                <a:gd name="T17" fmla="*/ 31 h 1042"/>
                <a:gd name="T18" fmla="*/ 22 w 1007"/>
                <a:gd name="T19" fmla="*/ 40 h 1042"/>
                <a:gd name="T20" fmla="*/ 18 w 1007"/>
                <a:gd name="T21" fmla="*/ 53 h 1042"/>
                <a:gd name="T22" fmla="*/ 14 w 1007"/>
                <a:gd name="T23" fmla="*/ 86 h 1042"/>
                <a:gd name="T24" fmla="*/ 5 w 1007"/>
                <a:gd name="T25" fmla="*/ 143 h 1042"/>
                <a:gd name="T26" fmla="*/ 0 w 1007"/>
                <a:gd name="T27" fmla="*/ 174 h 1042"/>
                <a:gd name="T28" fmla="*/ 0 w 1007"/>
                <a:gd name="T29" fmla="*/ 174 h 1042"/>
                <a:gd name="T30" fmla="*/ 0 w 1007"/>
                <a:gd name="T31" fmla="*/ 176 h 1042"/>
                <a:gd name="T32" fmla="*/ 2 w 1007"/>
                <a:gd name="T33" fmla="*/ 178 h 1042"/>
                <a:gd name="T34" fmla="*/ 10 w 1007"/>
                <a:gd name="T35" fmla="*/ 178 h 1042"/>
                <a:gd name="T36" fmla="*/ 34 w 1007"/>
                <a:gd name="T37" fmla="*/ 187 h 1042"/>
                <a:gd name="T38" fmla="*/ 65 w 1007"/>
                <a:gd name="T39" fmla="*/ 202 h 1042"/>
                <a:gd name="T40" fmla="*/ 94 w 1007"/>
                <a:gd name="T41" fmla="*/ 219 h 1042"/>
                <a:gd name="T42" fmla="*/ 116 w 1007"/>
                <a:gd name="T43" fmla="*/ 233 h 1042"/>
                <a:gd name="T44" fmla="*/ 125 w 1007"/>
                <a:gd name="T45" fmla="*/ 239 h 1042"/>
                <a:gd name="T46" fmla="*/ 128 w 1007"/>
                <a:gd name="T47" fmla="*/ 239 h 1042"/>
                <a:gd name="T48" fmla="*/ 131 w 1007"/>
                <a:gd name="T49" fmla="*/ 237 h 1042"/>
                <a:gd name="T50" fmla="*/ 131 w 1007"/>
                <a:gd name="T51" fmla="*/ 235 h 1042"/>
                <a:gd name="T52" fmla="*/ 131 w 1007"/>
                <a:gd name="T53" fmla="*/ 235 h 1042"/>
                <a:gd name="T54" fmla="*/ 124 w 1007"/>
                <a:gd name="T55" fmla="*/ 203 h 1042"/>
                <a:gd name="T56" fmla="*/ 113 w 1007"/>
                <a:gd name="T57" fmla="*/ 168 h 1042"/>
                <a:gd name="T58" fmla="*/ 101 w 1007"/>
                <a:gd name="T59" fmla="*/ 135 h 1042"/>
                <a:gd name="T60" fmla="*/ 89 w 1007"/>
                <a:gd name="T61" fmla="*/ 105 h 1042"/>
                <a:gd name="T62" fmla="*/ 81 w 1007"/>
                <a:gd name="T63" fmla="*/ 84 h 1042"/>
                <a:gd name="T64" fmla="*/ 90 w 1007"/>
                <a:gd name="T65" fmla="*/ 79 h 1042"/>
                <a:gd name="T66" fmla="*/ 115 w 1007"/>
                <a:gd name="T67" fmla="*/ 77 h 1042"/>
                <a:gd name="T68" fmla="*/ 145 w 1007"/>
                <a:gd name="T69" fmla="*/ 74 h 1042"/>
                <a:gd name="T70" fmla="*/ 175 w 1007"/>
                <a:gd name="T71" fmla="*/ 71 h 1042"/>
                <a:gd name="T72" fmla="*/ 200 w 1007"/>
                <a:gd name="T73" fmla="*/ 66 h 1042"/>
                <a:gd name="T74" fmla="*/ 217 w 1007"/>
                <a:gd name="T75" fmla="*/ 60 h 1042"/>
                <a:gd name="T76" fmla="*/ 228 w 1007"/>
                <a:gd name="T77" fmla="*/ 44 h 1042"/>
                <a:gd name="T78" fmla="*/ 231 w 1007"/>
                <a:gd name="T79" fmla="*/ 25 h 1042"/>
                <a:gd name="T80" fmla="*/ 231 w 1007"/>
                <a:gd name="T81" fmla="*/ 9 h 1042"/>
                <a:gd name="T82" fmla="*/ 230 w 1007"/>
                <a:gd name="T83" fmla="*/ 3 h 1042"/>
                <a:gd name="T84" fmla="*/ 227 w 1007"/>
                <a:gd name="T85" fmla="*/ 2 h 1042"/>
                <a:gd name="T86" fmla="*/ 169 w 1007"/>
                <a:gd name="T87" fmla="*/ 0 h 10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07"/>
                <a:gd name="T133" fmla="*/ 0 h 1042"/>
                <a:gd name="T134" fmla="*/ 1007 w 1007"/>
                <a:gd name="T135" fmla="*/ 1042 h 10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07" h="1042">
                  <a:moveTo>
                    <a:pt x="730" y="3"/>
                  </a:moveTo>
                  <a:lnTo>
                    <a:pt x="729" y="6"/>
                  </a:lnTo>
                  <a:lnTo>
                    <a:pt x="726" y="9"/>
                  </a:lnTo>
                  <a:lnTo>
                    <a:pt x="725" y="13"/>
                  </a:lnTo>
                  <a:lnTo>
                    <a:pt x="725" y="15"/>
                  </a:lnTo>
                  <a:lnTo>
                    <a:pt x="725" y="22"/>
                  </a:lnTo>
                  <a:lnTo>
                    <a:pt x="725" y="37"/>
                  </a:lnTo>
                  <a:lnTo>
                    <a:pt x="725" y="57"/>
                  </a:lnTo>
                  <a:lnTo>
                    <a:pt x="725" y="74"/>
                  </a:lnTo>
                  <a:lnTo>
                    <a:pt x="707" y="75"/>
                  </a:lnTo>
                  <a:lnTo>
                    <a:pt x="681" y="78"/>
                  </a:lnTo>
                  <a:lnTo>
                    <a:pt x="650" y="82"/>
                  </a:lnTo>
                  <a:lnTo>
                    <a:pt x="615" y="85"/>
                  </a:lnTo>
                  <a:lnTo>
                    <a:pt x="574" y="89"/>
                  </a:lnTo>
                  <a:lnTo>
                    <a:pt x="533" y="93"/>
                  </a:lnTo>
                  <a:lnTo>
                    <a:pt x="488" y="98"/>
                  </a:lnTo>
                  <a:lnTo>
                    <a:pt x="443" y="102"/>
                  </a:lnTo>
                  <a:lnTo>
                    <a:pt x="399" y="108"/>
                  </a:lnTo>
                  <a:lnTo>
                    <a:pt x="356" y="111"/>
                  </a:lnTo>
                  <a:lnTo>
                    <a:pt x="316" y="115"/>
                  </a:lnTo>
                  <a:lnTo>
                    <a:pt x="278" y="119"/>
                  </a:lnTo>
                  <a:lnTo>
                    <a:pt x="245" y="122"/>
                  </a:lnTo>
                  <a:lnTo>
                    <a:pt x="218" y="125"/>
                  </a:lnTo>
                  <a:lnTo>
                    <a:pt x="196" y="126"/>
                  </a:lnTo>
                  <a:lnTo>
                    <a:pt x="183" y="126"/>
                  </a:lnTo>
                  <a:lnTo>
                    <a:pt x="160" y="128"/>
                  </a:lnTo>
                  <a:lnTo>
                    <a:pt x="139" y="135"/>
                  </a:lnTo>
                  <a:lnTo>
                    <a:pt x="121" y="145"/>
                  </a:lnTo>
                  <a:lnTo>
                    <a:pt x="106" y="158"/>
                  </a:lnTo>
                  <a:lnTo>
                    <a:pt x="95" y="174"/>
                  </a:lnTo>
                  <a:lnTo>
                    <a:pt x="85" y="192"/>
                  </a:lnTo>
                  <a:lnTo>
                    <a:pt x="80" y="210"/>
                  </a:lnTo>
                  <a:lnTo>
                    <a:pt x="79" y="230"/>
                  </a:lnTo>
                  <a:lnTo>
                    <a:pt x="76" y="257"/>
                  </a:lnTo>
                  <a:lnTo>
                    <a:pt x="70" y="308"/>
                  </a:lnTo>
                  <a:lnTo>
                    <a:pt x="59" y="377"/>
                  </a:lnTo>
                  <a:lnTo>
                    <a:pt x="48" y="456"/>
                  </a:lnTo>
                  <a:lnTo>
                    <a:pt x="35" y="540"/>
                  </a:lnTo>
                  <a:lnTo>
                    <a:pt x="22" y="623"/>
                  </a:lnTo>
                  <a:lnTo>
                    <a:pt x="10" y="697"/>
                  </a:lnTo>
                  <a:lnTo>
                    <a:pt x="0" y="757"/>
                  </a:lnTo>
                  <a:lnTo>
                    <a:pt x="0" y="758"/>
                  </a:lnTo>
                  <a:lnTo>
                    <a:pt x="0" y="760"/>
                  </a:lnTo>
                  <a:lnTo>
                    <a:pt x="0" y="762"/>
                  </a:lnTo>
                  <a:lnTo>
                    <a:pt x="1" y="765"/>
                  </a:lnTo>
                  <a:lnTo>
                    <a:pt x="2" y="767"/>
                  </a:lnTo>
                  <a:lnTo>
                    <a:pt x="4" y="770"/>
                  </a:lnTo>
                  <a:lnTo>
                    <a:pt x="6" y="771"/>
                  </a:lnTo>
                  <a:lnTo>
                    <a:pt x="9" y="774"/>
                  </a:lnTo>
                  <a:lnTo>
                    <a:pt x="13" y="775"/>
                  </a:lnTo>
                  <a:lnTo>
                    <a:pt x="15" y="775"/>
                  </a:lnTo>
                  <a:lnTo>
                    <a:pt x="43" y="778"/>
                  </a:lnTo>
                  <a:lnTo>
                    <a:pt x="74" y="787"/>
                  </a:lnTo>
                  <a:lnTo>
                    <a:pt x="110" y="800"/>
                  </a:lnTo>
                  <a:lnTo>
                    <a:pt x="150" y="816"/>
                  </a:lnTo>
                  <a:lnTo>
                    <a:pt x="193" y="836"/>
                  </a:lnTo>
                  <a:lnTo>
                    <a:pt x="238" y="859"/>
                  </a:lnTo>
                  <a:lnTo>
                    <a:pt x="282" y="882"/>
                  </a:lnTo>
                  <a:lnTo>
                    <a:pt x="326" y="907"/>
                  </a:lnTo>
                  <a:lnTo>
                    <a:pt x="369" y="931"/>
                  </a:lnTo>
                  <a:lnTo>
                    <a:pt x="409" y="955"/>
                  </a:lnTo>
                  <a:lnTo>
                    <a:pt x="447" y="977"/>
                  </a:lnTo>
                  <a:lnTo>
                    <a:pt x="479" y="997"/>
                  </a:lnTo>
                  <a:lnTo>
                    <a:pt x="507" y="1015"/>
                  </a:lnTo>
                  <a:lnTo>
                    <a:pt x="527" y="1028"/>
                  </a:lnTo>
                  <a:lnTo>
                    <a:pt x="540" y="1036"/>
                  </a:lnTo>
                  <a:lnTo>
                    <a:pt x="546" y="1040"/>
                  </a:lnTo>
                  <a:lnTo>
                    <a:pt x="550" y="1042"/>
                  </a:lnTo>
                  <a:lnTo>
                    <a:pt x="555" y="1042"/>
                  </a:lnTo>
                  <a:lnTo>
                    <a:pt x="560" y="1042"/>
                  </a:lnTo>
                  <a:lnTo>
                    <a:pt x="564" y="1040"/>
                  </a:lnTo>
                  <a:lnTo>
                    <a:pt x="566" y="1037"/>
                  </a:lnTo>
                  <a:lnTo>
                    <a:pt x="569" y="1034"/>
                  </a:lnTo>
                  <a:lnTo>
                    <a:pt x="570" y="1030"/>
                  </a:lnTo>
                  <a:lnTo>
                    <a:pt x="570" y="1027"/>
                  </a:lnTo>
                  <a:lnTo>
                    <a:pt x="570" y="1025"/>
                  </a:lnTo>
                  <a:lnTo>
                    <a:pt x="570" y="1024"/>
                  </a:lnTo>
                  <a:lnTo>
                    <a:pt x="563" y="980"/>
                  </a:lnTo>
                  <a:lnTo>
                    <a:pt x="551" y="933"/>
                  </a:lnTo>
                  <a:lnTo>
                    <a:pt x="539" y="883"/>
                  </a:lnTo>
                  <a:lnTo>
                    <a:pt x="524" y="834"/>
                  </a:lnTo>
                  <a:lnTo>
                    <a:pt x="508" y="783"/>
                  </a:lnTo>
                  <a:lnTo>
                    <a:pt x="491" y="732"/>
                  </a:lnTo>
                  <a:lnTo>
                    <a:pt x="474" y="683"/>
                  </a:lnTo>
                  <a:lnTo>
                    <a:pt x="456" y="633"/>
                  </a:lnTo>
                  <a:lnTo>
                    <a:pt x="439" y="587"/>
                  </a:lnTo>
                  <a:lnTo>
                    <a:pt x="421" y="541"/>
                  </a:lnTo>
                  <a:lnTo>
                    <a:pt x="404" y="498"/>
                  </a:lnTo>
                  <a:lnTo>
                    <a:pt x="388" y="459"/>
                  </a:lnTo>
                  <a:lnTo>
                    <a:pt x="374" y="424"/>
                  </a:lnTo>
                  <a:lnTo>
                    <a:pt x="361" y="394"/>
                  </a:lnTo>
                  <a:lnTo>
                    <a:pt x="351" y="368"/>
                  </a:lnTo>
                  <a:lnTo>
                    <a:pt x="342" y="348"/>
                  </a:lnTo>
                  <a:lnTo>
                    <a:pt x="364" y="347"/>
                  </a:lnTo>
                  <a:lnTo>
                    <a:pt x="391" y="344"/>
                  </a:lnTo>
                  <a:lnTo>
                    <a:pt x="423" y="342"/>
                  </a:lnTo>
                  <a:lnTo>
                    <a:pt x="461" y="339"/>
                  </a:lnTo>
                  <a:lnTo>
                    <a:pt x="501" y="337"/>
                  </a:lnTo>
                  <a:lnTo>
                    <a:pt x="544" y="333"/>
                  </a:lnTo>
                  <a:lnTo>
                    <a:pt x="589" y="328"/>
                  </a:lnTo>
                  <a:lnTo>
                    <a:pt x="634" y="324"/>
                  </a:lnTo>
                  <a:lnTo>
                    <a:pt x="678" y="318"/>
                  </a:lnTo>
                  <a:lnTo>
                    <a:pt x="722" y="313"/>
                  </a:lnTo>
                  <a:lnTo>
                    <a:pt x="765" y="308"/>
                  </a:lnTo>
                  <a:lnTo>
                    <a:pt x="806" y="302"/>
                  </a:lnTo>
                  <a:lnTo>
                    <a:pt x="841" y="295"/>
                  </a:lnTo>
                  <a:lnTo>
                    <a:pt x="873" y="289"/>
                  </a:lnTo>
                  <a:lnTo>
                    <a:pt x="899" y="282"/>
                  </a:lnTo>
                  <a:lnTo>
                    <a:pt x="920" y="274"/>
                  </a:lnTo>
                  <a:lnTo>
                    <a:pt x="945" y="260"/>
                  </a:lnTo>
                  <a:lnTo>
                    <a:pt x="966" y="240"/>
                  </a:lnTo>
                  <a:lnTo>
                    <a:pt x="980" y="217"/>
                  </a:lnTo>
                  <a:lnTo>
                    <a:pt x="992" y="191"/>
                  </a:lnTo>
                  <a:lnTo>
                    <a:pt x="999" y="164"/>
                  </a:lnTo>
                  <a:lnTo>
                    <a:pt x="1005" y="136"/>
                  </a:lnTo>
                  <a:lnTo>
                    <a:pt x="1006" y="109"/>
                  </a:lnTo>
                  <a:lnTo>
                    <a:pt x="1007" y="84"/>
                  </a:lnTo>
                  <a:lnTo>
                    <a:pt x="1007" y="59"/>
                  </a:lnTo>
                  <a:lnTo>
                    <a:pt x="1006" y="40"/>
                  </a:lnTo>
                  <a:lnTo>
                    <a:pt x="1003" y="27"/>
                  </a:lnTo>
                  <a:lnTo>
                    <a:pt x="1003" y="20"/>
                  </a:lnTo>
                  <a:lnTo>
                    <a:pt x="1002" y="15"/>
                  </a:lnTo>
                  <a:lnTo>
                    <a:pt x="998" y="11"/>
                  </a:lnTo>
                  <a:lnTo>
                    <a:pt x="993" y="9"/>
                  </a:lnTo>
                  <a:lnTo>
                    <a:pt x="988" y="7"/>
                  </a:lnTo>
                  <a:lnTo>
                    <a:pt x="742" y="0"/>
                  </a:lnTo>
                  <a:lnTo>
                    <a:pt x="739" y="0"/>
                  </a:lnTo>
                  <a:lnTo>
                    <a:pt x="737" y="1"/>
                  </a:lnTo>
                  <a:lnTo>
                    <a:pt x="733" y="2"/>
                  </a:lnTo>
                  <a:lnTo>
                    <a:pt x="730" y="3"/>
                  </a:lnTo>
                  <a:close/>
                </a:path>
              </a:pathLst>
            </a:custGeom>
            <a:solidFill>
              <a:srgbClr val="000000"/>
            </a:solidFill>
            <a:ln w="9525">
              <a:noFill/>
              <a:round/>
              <a:headEnd/>
              <a:tailEnd/>
            </a:ln>
          </p:spPr>
          <p:txBody>
            <a:bodyPr/>
            <a:lstStyle/>
            <a:p>
              <a:pPr rtl="0"/>
              <a:endParaRPr lang="en-US" sz="3800"/>
            </a:p>
          </p:txBody>
        </p:sp>
        <p:sp>
          <p:nvSpPr>
            <p:cNvPr id="41996" name="Freeform 1036"/>
            <p:cNvSpPr>
              <a:spLocks/>
            </p:cNvSpPr>
            <p:nvPr/>
          </p:nvSpPr>
          <p:spPr bwMode="auto">
            <a:xfrm flipH="1">
              <a:off x="445" y="1249"/>
              <a:ext cx="215" cy="219"/>
            </a:xfrm>
            <a:custGeom>
              <a:avLst/>
              <a:gdLst>
                <a:gd name="T0" fmla="*/ 18 w 940"/>
                <a:gd name="T1" fmla="*/ 39 h 959"/>
                <a:gd name="T2" fmla="*/ 24 w 940"/>
                <a:gd name="T3" fmla="*/ 32 h 959"/>
                <a:gd name="T4" fmla="*/ 34 w 940"/>
                <a:gd name="T5" fmla="*/ 29 h 959"/>
                <a:gd name="T6" fmla="*/ 50 w 940"/>
                <a:gd name="T7" fmla="*/ 28 h 959"/>
                <a:gd name="T8" fmla="*/ 79 w 940"/>
                <a:gd name="T9" fmla="*/ 25 h 959"/>
                <a:gd name="T10" fmla="*/ 112 w 940"/>
                <a:gd name="T11" fmla="*/ 22 h 959"/>
                <a:gd name="T12" fmla="*/ 142 w 940"/>
                <a:gd name="T13" fmla="*/ 18 h 959"/>
                <a:gd name="T14" fmla="*/ 160 w 940"/>
                <a:gd name="T15" fmla="*/ 17 h 959"/>
                <a:gd name="T16" fmla="*/ 164 w 940"/>
                <a:gd name="T17" fmla="*/ 15 h 959"/>
                <a:gd name="T18" fmla="*/ 165 w 940"/>
                <a:gd name="T19" fmla="*/ 12 h 959"/>
                <a:gd name="T20" fmla="*/ 165 w 940"/>
                <a:gd name="T21" fmla="*/ 0 h 959"/>
                <a:gd name="T22" fmla="*/ 172 w 940"/>
                <a:gd name="T23" fmla="*/ 0 h 959"/>
                <a:gd name="T24" fmla="*/ 182 w 940"/>
                <a:gd name="T25" fmla="*/ 1 h 959"/>
                <a:gd name="T26" fmla="*/ 194 w 940"/>
                <a:gd name="T27" fmla="*/ 1 h 959"/>
                <a:gd name="T28" fmla="*/ 205 w 940"/>
                <a:gd name="T29" fmla="*/ 1 h 959"/>
                <a:gd name="T30" fmla="*/ 213 w 940"/>
                <a:gd name="T31" fmla="*/ 2 h 959"/>
                <a:gd name="T32" fmla="*/ 215 w 940"/>
                <a:gd name="T33" fmla="*/ 6 h 959"/>
                <a:gd name="T34" fmla="*/ 215 w 940"/>
                <a:gd name="T35" fmla="*/ 17 h 959"/>
                <a:gd name="T36" fmla="*/ 212 w 940"/>
                <a:gd name="T37" fmla="*/ 33 h 959"/>
                <a:gd name="T38" fmla="*/ 204 w 940"/>
                <a:gd name="T39" fmla="*/ 46 h 959"/>
                <a:gd name="T40" fmla="*/ 188 w 940"/>
                <a:gd name="T41" fmla="*/ 52 h 959"/>
                <a:gd name="T42" fmla="*/ 159 w 940"/>
                <a:gd name="T43" fmla="*/ 56 h 959"/>
                <a:gd name="T44" fmla="*/ 124 w 940"/>
                <a:gd name="T45" fmla="*/ 60 h 959"/>
                <a:gd name="T46" fmla="*/ 91 w 940"/>
                <a:gd name="T47" fmla="*/ 63 h 959"/>
                <a:gd name="T48" fmla="*/ 70 w 940"/>
                <a:gd name="T49" fmla="*/ 65 h 959"/>
                <a:gd name="T50" fmla="*/ 63 w 940"/>
                <a:gd name="T51" fmla="*/ 65 h 959"/>
                <a:gd name="T52" fmla="*/ 61 w 940"/>
                <a:gd name="T53" fmla="*/ 67 h 959"/>
                <a:gd name="T54" fmla="*/ 61 w 940"/>
                <a:gd name="T55" fmla="*/ 68 h 959"/>
                <a:gd name="T56" fmla="*/ 61 w 940"/>
                <a:gd name="T57" fmla="*/ 70 h 959"/>
                <a:gd name="T58" fmla="*/ 62 w 940"/>
                <a:gd name="T59" fmla="*/ 72 h 959"/>
                <a:gd name="T60" fmla="*/ 68 w 940"/>
                <a:gd name="T61" fmla="*/ 86 h 959"/>
                <a:gd name="T62" fmla="*/ 79 w 940"/>
                <a:gd name="T63" fmla="*/ 112 h 959"/>
                <a:gd name="T64" fmla="*/ 92 w 940"/>
                <a:gd name="T65" fmla="*/ 146 h 959"/>
                <a:gd name="T66" fmla="*/ 104 w 940"/>
                <a:gd name="T67" fmla="*/ 183 h 959"/>
                <a:gd name="T68" fmla="*/ 113 w 940"/>
                <a:gd name="T69" fmla="*/ 219 h 959"/>
                <a:gd name="T70" fmla="*/ 97 w 940"/>
                <a:gd name="T71" fmla="*/ 209 h 959"/>
                <a:gd name="T72" fmla="*/ 75 w 940"/>
                <a:gd name="T73" fmla="*/ 196 h 959"/>
                <a:gd name="T74" fmla="*/ 51 w 940"/>
                <a:gd name="T75" fmla="*/ 183 h 959"/>
                <a:gd name="T76" fmla="*/ 27 w 940"/>
                <a:gd name="T77" fmla="*/ 171 h 959"/>
                <a:gd name="T78" fmla="*/ 5 w 940"/>
                <a:gd name="T79" fmla="*/ 164 h 959"/>
                <a:gd name="T80" fmla="*/ 4 w 940"/>
                <a:gd name="T81" fmla="*/ 138 h 959"/>
                <a:gd name="T82" fmla="*/ 13 w 940"/>
                <a:gd name="T83" fmla="*/ 82 h 959"/>
                <a:gd name="T84" fmla="*/ 17 w 940"/>
                <a:gd name="T85" fmla="*/ 45 h 9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40"/>
                <a:gd name="T130" fmla="*/ 0 h 959"/>
                <a:gd name="T131" fmla="*/ 940 w 940"/>
                <a:gd name="T132" fmla="*/ 959 h 9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40" h="959">
                  <a:moveTo>
                    <a:pt x="76" y="198"/>
                  </a:moveTo>
                  <a:lnTo>
                    <a:pt x="78" y="185"/>
                  </a:lnTo>
                  <a:lnTo>
                    <a:pt x="80" y="172"/>
                  </a:lnTo>
                  <a:lnTo>
                    <a:pt x="86" y="159"/>
                  </a:lnTo>
                  <a:lnTo>
                    <a:pt x="93" y="148"/>
                  </a:lnTo>
                  <a:lnTo>
                    <a:pt x="104" y="139"/>
                  </a:lnTo>
                  <a:lnTo>
                    <a:pt x="115" y="133"/>
                  </a:lnTo>
                  <a:lnTo>
                    <a:pt x="131" y="128"/>
                  </a:lnTo>
                  <a:lnTo>
                    <a:pt x="148" y="126"/>
                  </a:lnTo>
                  <a:lnTo>
                    <a:pt x="164" y="126"/>
                  </a:lnTo>
                  <a:lnTo>
                    <a:pt x="188" y="124"/>
                  </a:lnTo>
                  <a:lnTo>
                    <a:pt x="219" y="121"/>
                  </a:lnTo>
                  <a:lnTo>
                    <a:pt x="257" y="119"/>
                  </a:lnTo>
                  <a:lnTo>
                    <a:pt x="300" y="115"/>
                  </a:lnTo>
                  <a:lnTo>
                    <a:pt x="346" y="109"/>
                  </a:lnTo>
                  <a:lnTo>
                    <a:pt x="394" y="106"/>
                  </a:lnTo>
                  <a:lnTo>
                    <a:pt x="443" y="100"/>
                  </a:lnTo>
                  <a:lnTo>
                    <a:pt x="491" y="95"/>
                  </a:lnTo>
                  <a:lnTo>
                    <a:pt x="538" y="90"/>
                  </a:lnTo>
                  <a:lnTo>
                    <a:pt x="581" y="86"/>
                  </a:lnTo>
                  <a:lnTo>
                    <a:pt x="621" y="81"/>
                  </a:lnTo>
                  <a:lnTo>
                    <a:pt x="655" y="78"/>
                  </a:lnTo>
                  <a:lnTo>
                    <a:pt x="681" y="74"/>
                  </a:lnTo>
                  <a:lnTo>
                    <a:pt x="699" y="73"/>
                  </a:lnTo>
                  <a:lnTo>
                    <a:pt x="708" y="72"/>
                  </a:lnTo>
                  <a:lnTo>
                    <a:pt x="715" y="70"/>
                  </a:lnTo>
                  <a:lnTo>
                    <a:pt x="719" y="66"/>
                  </a:lnTo>
                  <a:lnTo>
                    <a:pt x="721" y="61"/>
                  </a:lnTo>
                  <a:lnTo>
                    <a:pt x="723" y="56"/>
                  </a:lnTo>
                  <a:lnTo>
                    <a:pt x="723" y="51"/>
                  </a:lnTo>
                  <a:lnTo>
                    <a:pt x="723" y="35"/>
                  </a:lnTo>
                  <a:lnTo>
                    <a:pt x="723" y="17"/>
                  </a:lnTo>
                  <a:lnTo>
                    <a:pt x="723" y="0"/>
                  </a:lnTo>
                  <a:lnTo>
                    <a:pt x="729" y="0"/>
                  </a:lnTo>
                  <a:lnTo>
                    <a:pt x="738" y="1"/>
                  </a:lnTo>
                  <a:lnTo>
                    <a:pt x="751" y="1"/>
                  </a:lnTo>
                  <a:lnTo>
                    <a:pt x="764" y="1"/>
                  </a:lnTo>
                  <a:lnTo>
                    <a:pt x="780" y="3"/>
                  </a:lnTo>
                  <a:lnTo>
                    <a:pt x="797" y="3"/>
                  </a:lnTo>
                  <a:lnTo>
                    <a:pt x="814" y="3"/>
                  </a:lnTo>
                  <a:lnTo>
                    <a:pt x="832" y="4"/>
                  </a:lnTo>
                  <a:lnTo>
                    <a:pt x="850" y="4"/>
                  </a:lnTo>
                  <a:lnTo>
                    <a:pt x="867" y="5"/>
                  </a:lnTo>
                  <a:lnTo>
                    <a:pt x="882" y="5"/>
                  </a:lnTo>
                  <a:lnTo>
                    <a:pt x="898" y="5"/>
                  </a:lnTo>
                  <a:lnTo>
                    <a:pt x="911" y="7"/>
                  </a:lnTo>
                  <a:lnTo>
                    <a:pt x="923" y="7"/>
                  </a:lnTo>
                  <a:lnTo>
                    <a:pt x="932" y="7"/>
                  </a:lnTo>
                  <a:lnTo>
                    <a:pt x="937" y="7"/>
                  </a:lnTo>
                  <a:lnTo>
                    <a:pt x="938" y="16"/>
                  </a:lnTo>
                  <a:lnTo>
                    <a:pt x="938" y="26"/>
                  </a:lnTo>
                  <a:lnTo>
                    <a:pt x="940" y="38"/>
                  </a:lnTo>
                  <a:lnTo>
                    <a:pt x="940" y="52"/>
                  </a:lnTo>
                  <a:lnTo>
                    <a:pt x="940" y="74"/>
                  </a:lnTo>
                  <a:lnTo>
                    <a:pt x="937" y="98"/>
                  </a:lnTo>
                  <a:lnTo>
                    <a:pt x="933" y="121"/>
                  </a:lnTo>
                  <a:lnTo>
                    <a:pt x="928" y="143"/>
                  </a:lnTo>
                  <a:lnTo>
                    <a:pt x="919" y="165"/>
                  </a:lnTo>
                  <a:lnTo>
                    <a:pt x="907" y="185"/>
                  </a:lnTo>
                  <a:lnTo>
                    <a:pt x="893" y="201"/>
                  </a:lnTo>
                  <a:lnTo>
                    <a:pt x="873" y="212"/>
                  </a:lnTo>
                  <a:lnTo>
                    <a:pt x="850" y="220"/>
                  </a:lnTo>
                  <a:lnTo>
                    <a:pt x="820" y="228"/>
                  </a:lnTo>
                  <a:lnTo>
                    <a:pt x="782" y="234"/>
                  </a:lnTo>
                  <a:lnTo>
                    <a:pt x="739" y="241"/>
                  </a:lnTo>
                  <a:lnTo>
                    <a:pt x="693" y="247"/>
                  </a:lnTo>
                  <a:lnTo>
                    <a:pt x="643" y="254"/>
                  </a:lnTo>
                  <a:lnTo>
                    <a:pt x="593" y="259"/>
                  </a:lnTo>
                  <a:lnTo>
                    <a:pt x="542" y="264"/>
                  </a:lnTo>
                  <a:lnTo>
                    <a:pt x="492" y="270"/>
                  </a:lnTo>
                  <a:lnTo>
                    <a:pt x="444" y="273"/>
                  </a:lnTo>
                  <a:lnTo>
                    <a:pt x="400" y="276"/>
                  </a:lnTo>
                  <a:lnTo>
                    <a:pt x="361" y="280"/>
                  </a:lnTo>
                  <a:lnTo>
                    <a:pt x="329" y="283"/>
                  </a:lnTo>
                  <a:lnTo>
                    <a:pt x="304" y="284"/>
                  </a:lnTo>
                  <a:lnTo>
                    <a:pt x="287" y="285"/>
                  </a:lnTo>
                  <a:lnTo>
                    <a:pt x="281" y="285"/>
                  </a:lnTo>
                  <a:lnTo>
                    <a:pt x="277" y="285"/>
                  </a:lnTo>
                  <a:lnTo>
                    <a:pt x="273" y="286"/>
                  </a:lnTo>
                  <a:lnTo>
                    <a:pt x="270" y="289"/>
                  </a:lnTo>
                  <a:lnTo>
                    <a:pt x="268" y="293"/>
                  </a:lnTo>
                  <a:lnTo>
                    <a:pt x="266" y="294"/>
                  </a:lnTo>
                  <a:lnTo>
                    <a:pt x="266" y="297"/>
                  </a:lnTo>
                  <a:lnTo>
                    <a:pt x="265" y="298"/>
                  </a:lnTo>
                  <a:lnTo>
                    <a:pt x="265" y="301"/>
                  </a:lnTo>
                  <a:lnTo>
                    <a:pt x="265" y="302"/>
                  </a:lnTo>
                  <a:lnTo>
                    <a:pt x="266" y="305"/>
                  </a:lnTo>
                  <a:lnTo>
                    <a:pt x="266" y="306"/>
                  </a:lnTo>
                  <a:lnTo>
                    <a:pt x="266" y="309"/>
                  </a:lnTo>
                  <a:lnTo>
                    <a:pt x="269" y="314"/>
                  </a:lnTo>
                  <a:lnTo>
                    <a:pt x="274" y="327"/>
                  </a:lnTo>
                  <a:lnTo>
                    <a:pt x="284" y="348"/>
                  </a:lnTo>
                  <a:lnTo>
                    <a:pt x="296" y="375"/>
                  </a:lnTo>
                  <a:lnTo>
                    <a:pt x="310" y="409"/>
                  </a:lnTo>
                  <a:lnTo>
                    <a:pt x="326" y="448"/>
                  </a:lnTo>
                  <a:lnTo>
                    <a:pt x="344" y="491"/>
                  </a:lnTo>
                  <a:lnTo>
                    <a:pt x="362" y="538"/>
                  </a:lnTo>
                  <a:lnTo>
                    <a:pt x="382" y="588"/>
                  </a:lnTo>
                  <a:lnTo>
                    <a:pt x="401" y="640"/>
                  </a:lnTo>
                  <a:lnTo>
                    <a:pt x="420" y="694"/>
                  </a:lnTo>
                  <a:lnTo>
                    <a:pt x="438" y="749"/>
                  </a:lnTo>
                  <a:lnTo>
                    <a:pt x="456" y="803"/>
                  </a:lnTo>
                  <a:lnTo>
                    <a:pt x="472" y="857"/>
                  </a:lnTo>
                  <a:lnTo>
                    <a:pt x="485" y="909"/>
                  </a:lnTo>
                  <a:lnTo>
                    <a:pt x="496" y="959"/>
                  </a:lnTo>
                  <a:lnTo>
                    <a:pt x="477" y="946"/>
                  </a:lnTo>
                  <a:lnTo>
                    <a:pt x="453" y="932"/>
                  </a:lnTo>
                  <a:lnTo>
                    <a:pt x="426" y="916"/>
                  </a:lnTo>
                  <a:lnTo>
                    <a:pt x="396" y="898"/>
                  </a:lnTo>
                  <a:lnTo>
                    <a:pt x="364" y="879"/>
                  </a:lnTo>
                  <a:lnTo>
                    <a:pt x="330" y="859"/>
                  </a:lnTo>
                  <a:lnTo>
                    <a:pt x="295" y="840"/>
                  </a:lnTo>
                  <a:lnTo>
                    <a:pt x="260" y="820"/>
                  </a:lnTo>
                  <a:lnTo>
                    <a:pt x="223" y="801"/>
                  </a:lnTo>
                  <a:lnTo>
                    <a:pt x="187" y="782"/>
                  </a:lnTo>
                  <a:lnTo>
                    <a:pt x="151" y="765"/>
                  </a:lnTo>
                  <a:lnTo>
                    <a:pt x="117" y="750"/>
                  </a:lnTo>
                  <a:lnTo>
                    <a:pt x="84" y="737"/>
                  </a:lnTo>
                  <a:lnTo>
                    <a:pt x="53" y="726"/>
                  </a:lnTo>
                  <a:lnTo>
                    <a:pt x="24" y="719"/>
                  </a:lnTo>
                  <a:lnTo>
                    <a:pt x="0" y="713"/>
                  </a:lnTo>
                  <a:lnTo>
                    <a:pt x="6" y="668"/>
                  </a:lnTo>
                  <a:lnTo>
                    <a:pt x="17" y="603"/>
                  </a:lnTo>
                  <a:lnTo>
                    <a:pt x="30" y="523"/>
                  </a:lnTo>
                  <a:lnTo>
                    <a:pt x="43" y="439"/>
                  </a:lnTo>
                  <a:lnTo>
                    <a:pt x="56" y="357"/>
                  </a:lnTo>
                  <a:lnTo>
                    <a:pt x="66" y="284"/>
                  </a:lnTo>
                  <a:lnTo>
                    <a:pt x="74" y="228"/>
                  </a:lnTo>
                  <a:lnTo>
                    <a:pt x="76" y="198"/>
                  </a:lnTo>
                  <a:close/>
                </a:path>
              </a:pathLst>
            </a:custGeom>
            <a:solidFill>
              <a:srgbClr val="C0C0C0"/>
            </a:solidFill>
            <a:ln w="9525">
              <a:noFill/>
              <a:round/>
              <a:headEnd/>
              <a:tailEnd/>
            </a:ln>
          </p:spPr>
          <p:txBody>
            <a:bodyPr/>
            <a:lstStyle/>
            <a:p>
              <a:pPr rtl="0"/>
              <a:endParaRPr lang="en-US" sz="3800"/>
            </a:p>
          </p:txBody>
        </p:sp>
        <p:sp>
          <p:nvSpPr>
            <p:cNvPr id="41997" name="Freeform 1037"/>
            <p:cNvSpPr>
              <a:spLocks/>
            </p:cNvSpPr>
            <p:nvPr/>
          </p:nvSpPr>
          <p:spPr bwMode="auto">
            <a:xfrm flipH="1">
              <a:off x="439" y="1069"/>
              <a:ext cx="82" cy="190"/>
            </a:xfrm>
            <a:custGeom>
              <a:avLst/>
              <a:gdLst>
                <a:gd name="T0" fmla="*/ 11 w 357"/>
                <a:gd name="T1" fmla="*/ 2 h 828"/>
                <a:gd name="T2" fmla="*/ 8 w 357"/>
                <a:gd name="T3" fmla="*/ 4 h 828"/>
                <a:gd name="T4" fmla="*/ 6 w 357"/>
                <a:gd name="T5" fmla="*/ 7 h 828"/>
                <a:gd name="T6" fmla="*/ 4 w 357"/>
                <a:gd name="T7" fmla="*/ 10 h 828"/>
                <a:gd name="T8" fmla="*/ 2 w 357"/>
                <a:gd name="T9" fmla="*/ 19 h 828"/>
                <a:gd name="T10" fmla="*/ 0 w 357"/>
                <a:gd name="T11" fmla="*/ 40 h 828"/>
                <a:gd name="T12" fmla="*/ 1 w 357"/>
                <a:gd name="T13" fmla="*/ 64 h 828"/>
                <a:gd name="T14" fmla="*/ 5 w 357"/>
                <a:gd name="T15" fmla="*/ 90 h 828"/>
                <a:gd name="T16" fmla="*/ 10 w 357"/>
                <a:gd name="T17" fmla="*/ 103 h 828"/>
                <a:gd name="T18" fmla="*/ 13 w 357"/>
                <a:gd name="T19" fmla="*/ 115 h 828"/>
                <a:gd name="T20" fmla="*/ 17 w 357"/>
                <a:gd name="T21" fmla="*/ 135 h 828"/>
                <a:gd name="T22" fmla="*/ 19 w 357"/>
                <a:gd name="T23" fmla="*/ 162 h 828"/>
                <a:gd name="T24" fmla="*/ 18 w 357"/>
                <a:gd name="T25" fmla="*/ 177 h 828"/>
                <a:gd name="T26" fmla="*/ 19 w 357"/>
                <a:gd name="T27" fmla="*/ 178 h 828"/>
                <a:gd name="T28" fmla="*/ 19 w 357"/>
                <a:gd name="T29" fmla="*/ 179 h 828"/>
                <a:gd name="T30" fmla="*/ 21 w 357"/>
                <a:gd name="T31" fmla="*/ 181 h 828"/>
                <a:gd name="T32" fmla="*/ 25 w 357"/>
                <a:gd name="T33" fmla="*/ 184 h 828"/>
                <a:gd name="T34" fmla="*/ 30 w 357"/>
                <a:gd name="T35" fmla="*/ 187 h 828"/>
                <a:gd name="T36" fmla="*/ 38 w 357"/>
                <a:gd name="T37" fmla="*/ 189 h 828"/>
                <a:gd name="T38" fmla="*/ 47 w 357"/>
                <a:gd name="T39" fmla="*/ 190 h 828"/>
                <a:gd name="T40" fmla="*/ 59 w 357"/>
                <a:gd name="T41" fmla="*/ 189 h 828"/>
                <a:gd name="T42" fmla="*/ 72 w 357"/>
                <a:gd name="T43" fmla="*/ 185 h 828"/>
                <a:gd name="T44" fmla="*/ 81 w 357"/>
                <a:gd name="T45" fmla="*/ 181 h 828"/>
                <a:gd name="T46" fmla="*/ 82 w 357"/>
                <a:gd name="T47" fmla="*/ 179 h 828"/>
                <a:gd name="T48" fmla="*/ 82 w 357"/>
                <a:gd name="T49" fmla="*/ 171 h 828"/>
                <a:gd name="T50" fmla="*/ 79 w 357"/>
                <a:gd name="T51" fmla="*/ 131 h 828"/>
                <a:gd name="T52" fmla="*/ 69 w 357"/>
                <a:gd name="T53" fmla="*/ 75 h 828"/>
                <a:gd name="T54" fmla="*/ 51 w 357"/>
                <a:gd name="T55" fmla="*/ 23 h 828"/>
                <a:gd name="T56" fmla="*/ 37 w 357"/>
                <a:gd name="T57" fmla="*/ 4 h 828"/>
                <a:gd name="T58" fmla="*/ 36 w 357"/>
                <a:gd name="T59" fmla="*/ 4 h 828"/>
                <a:gd name="T60" fmla="*/ 35 w 357"/>
                <a:gd name="T61" fmla="*/ 4 h 828"/>
                <a:gd name="T62" fmla="*/ 31 w 357"/>
                <a:gd name="T63" fmla="*/ 2 h 828"/>
                <a:gd name="T64" fmla="*/ 24 w 357"/>
                <a:gd name="T65" fmla="*/ 0 h 828"/>
                <a:gd name="T66" fmla="*/ 16 w 357"/>
                <a:gd name="T67" fmla="*/ 0 h 82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57"/>
                <a:gd name="T103" fmla="*/ 0 h 828"/>
                <a:gd name="T104" fmla="*/ 357 w 357"/>
                <a:gd name="T105" fmla="*/ 828 h 82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57" h="828">
                  <a:moveTo>
                    <a:pt x="54" y="6"/>
                  </a:moveTo>
                  <a:lnTo>
                    <a:pt x="48" y="10"/>
                  </a:lnTo>
                  <a:lnTo>
                    <a:pt x="41" y="14"/>
                  </a:lnTo>
                  <a:lnTo>
                    <a:pt x="36" y="18"/>
                  </a:lnTo>
                  <a:lnTo>
                    <a:pt x="31" y="23"/>
                  </a:lnTo>
                  <a:lnTo>
                    <a:pt x="26" y="30"/>
                  </a:lnTo>
                  <a:lnTo>
                    <a:pt x="22" y="36"/>
                  </a:lnTo>
                  <a:lnTo>
                    <a:pt x="18" y="43"/>
                  </a:lnTo>
                  <a:lnTo>
                    <a:pt x="15" y="51"/>
                  </a:lnTo>
                  <a:lnTo>
                    <a:pt x="8" y="83"/>
                  </a:lnTo>
                  <a:lnTo>
                    <a:pt x="2" y="124"/>
                  </a:lnTo>
                  <a:lnTo>
                    <a:pt x="0" y="173"/>
                  </a:lnTo>
                  <a:lnTo>
                    <a:pt x="0" y="225"/>
                  </a:lnTo>
                  <a:lnTo>
                    <a:pt x="4" y="281"/>
                  </a:lnTo>
                  <a:lnTo>
                    <a:pt x="11" y="337"/>
                  </a:lnTo>
                  <a:lnTo>
                    <a:pt x="23" y="392"/>
                  </a:lnTo>
                  <a:lnTo>
                    <a:pt x="40" y="442"/>
                  </a:lnTo>
                  <a:lnTo>
                    <a:pt x="43" y="449"/>
                  </a:lnTo>
                  <a:lnTo>
                    <a:pt x="49" y="469"/>
                  </a:lnTo>
                  <a:lnTo>
                    <a:pt x="57" y="500"/>
                  </a:lnTo>
                  <a:lnTo>
                    <a:pt x="66" y="540"/>
                  </a:lnTo>
                  <a:lnTo>
                    <a:pt x="74" y="588"/>
                  </a:lnTo>
                  <a:lnTo>
                    <a:pt x="80" y="644"/>
                  </a:lnTo>
                  <a:lnTo>
                    <a:pt x="82" y="704"/>
                  </a:lnTo>
                  <a:lnTo>
                    <a:pt x="79" y="768"/>
                  </a:lnTo>
                  <a:lnTo>
                    <a:pt x="79" y="770"/>
                  </a:lnTo>
                  <a:lnTo>
                    <a:pt x="80" y="774"/>
                  </a:lnTo>
                  <a:lnTo>
                    <a:pt x="82" y="777"/>
                  </a:lnTo>
                  <a:lnTo>
                    <a:pt x="83" y="780"/>
                  </a:lnTo>
                  <a:lnTo>
                    <a:pt x="84" y="781"/>
                  </a:lnTo>
                  <a:lnTo>
                    <a:pt x="88" y="785"/>
                  </a:lnTo>
                  <a:lnTo>
                    <a:pt x="93" y="790"/>
                  </a:lnTo>
                  <a:lnTo>
                    <a:pt x="100" y="795"/>
                  </a:lnTo>
                  <a:lnTo>
                    <a:pt x="109" y="802"/>
                  </a:lnTo>
                  <a:lnTo>
                    <a:pt x="119" y="808"/>
                  </a:lnTo>
                  <a:lnTo>
                    <a:pt x="132" y="815"/>
                  </a:lnTo>
                  <a:lnTo>
                    <a:pt x="148" y="820"/>
                  </a:lnTo>
                  <a:lnTo>
                    <a:pt x="165" y="824"/>
                  </a:lnTo>
                  <a:lnTo>
                    <a:pt x="184" y="826"/>
                  </a:lnTo>
                  <a:lnTo>
                    <a:pt x="205" y="828"/>
                  </a:lnTo>
                  <a:lnTo>
                    <a:pt x="230" y="826"/>
                  </a:lnTo>
                  <a:lnTo>
                    <a:pt x="256" y="823"/>
                  </a:lnTo>
                  <a:lnTo>
                    <a:pt x="284" y="816"/>
                  </a:lnTo>
                  <a:lnTo>
                    <a:pt x="314" y="806"/>
                  </a:lnTo>
                  <a:lnTo>
                    <a:pt x="348" y="791"/>
                  </a:lnTo>
                  <a:lnTo>
                    <a:pt x="352" y="789"/>
                  </a:lnTo>
                  <a:lnTo>
                    <a:pt x="355" y="786"/>
                  </a:lnTo>
                  <a:lnTo>
                    <a:pt x="356" y="782"/>
                  </a:lnTo>
                  <a:lnTo>
                    <a:pt x="357" y="777"/>
                  </a:lnTo>
                  <a:lnTo>
                    <a:pt x="356" y="744"/>
                  </a:lnTo>
                  <a:lnTo>
                    <a:pt x="352" y="672"/>
                  </a:lnTo>
                  <a:lnTo>
                    <a:pt x="343" y="571"/>
                  </a:lnTo>
                  <a:lnTo>
                    <a:pt x="326" y="453"/>
                  </a:lnTo>
                  <a:lnTo>
                    <a:pt x="301" y="328"/>
                  </a:lnTo>
                  <a:lnTo>
                    <a:pt x="268" y="207"/>
                  </a:lnTo>
                  <a:lnTo>
                    <a:pt x="221" y="100"/>
                  </a:lnTo>
                  <a:lnTo>
                    <a:pt x="161" y="21"/>
                  </a:lnTo>
                  <a:lnTo>
                    <a:pt x="160" y="19"/>
                  </a:lnTo>
                  <a:lnTo>
                    <a:pt x="158" y="18"/>
                  </a:lnTo>
                  <a:lnTo>
                    <a:pt x="157" y="18"/>
                  </a:lnTo>
                  <a:lnTo>
                    <a:pt x="153" y="17"/>
                  </a:lnTo>
                  <a:lnTo>
                    <a:pt x="145" y="13"/>
                  </a:lnTo>
                  <a:lnTo>
                    <a:pt x="135" y="9"/>
                  </a:lnTo>
                  <a:lnTo>
                    <a:pt x="121" y="5"/>
                  </a:lnTo>
                  <a:lnTo>
                    <a:pt x="105" y="1"/>
                  </a:lnTo>
                  <a:lnTo>
                    <a:pt x="88" y="0"/>
                  </a:lnTo>
                  <a:lnTo>
                    <a:pt x="71" y="1"/>
                  </a:lnTo>
                  <a:lnTo>
                    <a:pt x="54" y="6"/>
                  </a:lnTo>
                  <a:close/>
                </a:path>
              </a:pathLst>
            </a:custGeom>
            <a:solidFill>
              <a:srgbClr val="000000"/>
            </a:solidFill>
            <a:ln w="9525">
              <a:noFill/>
              <a:round/>
              <a:headEnd/>
              <a:tailEnd/>
            </a:ln>
          </p:spPr>
          <p:txBody>
            <a:bodyPr/>
            <a:lstStyle/>
            <a:p>
              <a:pPr rtl="0"/>
              <a:endParaRPr lang="en-US" sz="3800"/>
            </a:p>
          </p:txBody>
        </p:sp>
        <p:sp>
          <p:nvSpPr>
            <p:cNvPr id="41998" name="Freeform 1038"/>
            <p:cNvSpPr>
              <a:spLocks/>
            </p:cNvSpPr>
            <p:nvPr/>
          </p:nvSpPr>
          <p:spPr bwMode="auto">
            <a:xfrm flipH="1">
              <a:off x="496" y="1245"/>
              <a:ext cx="0" cy="1"/>
            </a:xfrm>
            <a:custGeom>
              <a:avLst/>
              <a:gdLst>
                <a:gd name="T0" fmla="*/ 0 h 3"/>
                <a:gd name="T1" fmla="*/ 0 h 3"/>
                <a:gd name="T2" fmla="*/ 0 h 3"/>
                <a:gd name="T3" fmla="*/ 0 h 3"/>
                <a:gd name="T4" fmla="*/ 1 h 3"/>
                <a:gd name="T5" fmla="*/ 0 h 3"/>
                <a:gd name="T6" fmla="*/ 0 h 3"/>
                <a:gd name="T7" fmla="*/ 0 h 3"/>
                <a:gd name="T8" fmla="*/ 0 h 3"/>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 name="T18" fmla="*/ 0 h 3"/>
                <a:gd name="T19" fmla="*/ 3 h 3"/>
              </a:gdLst>
              <a:ahLst/>
              <a:cxnLst>
                <a:cxn ang="T9">
                  <a:pos x="0" y="T0"/>
                </a:cxn>
                <a:cxn ang="T10">
                  <a:pos x="0" y="T1"/>
                </a:cxn>
                <a:cxn ang="T11">
                  <a:pos x="0" y="T2"/>
                </a:cxn>
                <a:cxn ang="T12">
                  <a:pos x="0" y="T3"/>
                </a:cxn>
                <a:cxn ang="T13">
                  <a:pos x="0" y="T4"/>
                </a:cxn>
                <a:cxn ang="T14">
                  <a:pos x="0" y="T5"/>
                </a:cxn>
                <a:cxn ang="T15">
                  <a:pos x="0" y="T6"/>
                </a:cxn>
                <a:cxn ang="T16">
                  <a:pos x="0" y="T7"/>
                </a:cxn>
                <a:cxn ang="T17">
                  <a:pos x="0" y="T8"/>
                </a:cxn>
              </a:cxnLst>
              <a:rect l="0" t="T18" r="0" b="T19"/>
              <a:pathLst>
                <a:path h="3">
                  <a:moveTo>
                    <a:pt x="0" y="0"/>
                  </a:moveTo>
                  <a:lnTo>
                    <a:pt x="0" y="0"/>
                  </a:lnTo>
                  <a:lnTo>
                    <a:pt x="0" y="1"/>
                  </a:lnTo>
                  <a:lnTo>
                    <a:pt x="0" y="3"/>
                  </a:lnTo>
                  <a:lnTo>
                    <a:pt x="0" y="1"/>
                  </a:lnTo>
                  <a:lnTo>
                    <a:pt x="0" y="0"/>
                  </a:lnTo>
                  <a:close/>
                </a:path>
              </a:pathLst>
            </a:custGeom>
            <a:solidFill>
              <a:srgbClr val="000000"/>
            </a:solidFill>
            <a:ln w="9525">
              <a:noFill/>
              <a:round/>
              <a:headEnd/>
              <a:tailEnd/>
            </a:ln>
          </p:spPr>
          <p:txBody>
            <a:bodyPr/>
            <a:lstStyle/>
            <a:p>
              <a:pPr rtl="0"/>
              <a:endParaRPr lang="en-US" sz="3800"/>
            </a:p>
          </p:txBody>
        </p:sp>
        <p:sp>
          <p:nvSpPr>
            <p:cNvPr id="41999" name="Freeform 1039"/>
            <p:cNvSpPr>
              <a:spLocks/>
            </p:cNvSpPr>
            <p:nvPr/>
          </p:nvSpPr>
          <p:spPr bwMode="auto">
            <a:xfrm flipH="1">
              <a:off x="446" y="1076"/>
              <a:ext cx="67" cy="175"/>
            </a:xfrm>
            <a:custGeom>
              <a:avLst/>
              <a:gdLst>
                <a:gd name="T0" fmla="*/ 19 w 293"/>
                <a:gd name="T1" fmla="*/ 154 h 763"/>
                <a:gd name="T2" fmla="*/ 19 w 293"/>
                <a:gd name="T3" fmla="*/ 141 h 763"/>
                <a:gd name="T4" fmla="*/ 18 w 293"/>
                <a:gd name="T5" fmla="*/ 130 h 763"/>
                <a:gd name="T6" fmla="*/ 16 w 293"/>
                <a:gd name="T7" fmla="*/ 119 h 763"/>
                <a:gd name="T8" fmla="*/ 14 w 293"/>
                <a:gd name="T9" fmla="*/ 110 h 763"/>
                <a:gd name="T10" fmla="*/ 12 w 293"/>
                <a:gd name="T11" fmla="*/ 103 h 763"/>
                <a:gd name="T12" fmla="*/ 11 w 293"/>
                <a:gd name="T13" fmla="*/ 97 h 763"/>
                <a:gd name="T14" fmla="*/ 9 w 293"/>
                <a:gd name="T15" fmla="*/ 93 h 763"/>
                <a:gd name="T16" fmla="*/ 9 w 293"/>
                <a:gd name="T17" fmla="*/ 92 h 763"/>
                <a:gd name="T18" fmla="*/ 5 w 293"/>
                <a:gd name="T19" fmla="*/ 79 h 763"/>
                <a:gd name="T20" fmla="*/ 2 w 293"/>
                <a:gd name="T21" fmla="*/ 65 h 763"/>
                <a:gd name="T22" fmla="*/ 1 w 293"/>
                <a:gd name="T23" fmla="*/ 50 h 763"/>
                <a:gd name="T24" fmla="*/ 0 w 293"/>
                <a:gd name="T25" fmla="*/ 37 h 763"/>
                <a:gd name="T26" fmla="*/ 0 w 293"/>
                <a:gd name="T27" fmla="*/ 28 h 763"/>
                <a:gd name="T28" fmla="*/ 1 w 293"/>
                <a:gd name="T29" fmla="*/ 19 h 763"/>
                <a:gd name="T30" fmla="*/ 2 w 293"/>
                <a:gd name="T31" fmla="*/ 12 h 763"/>
                <a:gd name="T32" fmla="*/ 3 w 293"/>
                <a:gd name="T33" fmla="*/ 7 h 763"/>
                <a:gd name="T34" fmla="*/ 4 w 293"/>
                <a:gd name="T35" fmla="*/ 5 h 763"/>
                <a:gd name="T36" fmla="*/ 5 w 293"/>
                <a:gd name="T37" fmla="*/ 3 h 763"/>
                <a:gd name="T38" fmla="*/ 7 w 293"/>
                <a:gd name="T39" fmla="*/ 2 h 763"/>
                <a:gd name="T40" fmla="*/ 8 w 293"/>
                <a:gd name="T41" fmla="*/ 1 h 763"/>
                <a:gd name="T42" fmla="*/ 10 w 293"/>
                <a:gd name="T43" fmla="*/ 0 h 763"/>
                <a:gd name="T44" fmla="*/ 13 w 293"/>
                <a:gd name="T45" fmla="*/ 0 h 763"/>
                <a:gd name="T46" fmla="*/ 15 w 293"/>
                <a:gd name="T47" fmla="*/ 0 h 763"/>
                <a:gd name="T48" fmla="*/ 17 w 293"/>
                <a:gd name="T49" fmla="*/ 1 h 763"/>
                <a:gd name="T50" fmla="*/ 19 w 293"/>
                <a:gd name="T51" fmla="*/ 1 h 763"/>
                <a:gd name="T52" fmla="*/ 21 w 293"/>
                <a:gd name="T53" fmla="*/ 2 h 763"/>
                <a:gd name="T54" fmla="*/ 23 w 293"/>
                <a:gd name="T55" fmla="*/ 3 h 763"/>
                <a:gd name="T56" fmla="*/ 25 w 293"/>
                <a:gd name="T57" fmla="*/ 3 h 763"/>
                <a:gd name="T58" fmla="*/ 37 w 293"/>
                <a:gd name="T59" fmla="*/ 19 h 763"/>
                <a:gd name="T60" fmla="*/ 46 w 293"/>
                <a:gd name="T61" fmla="*/ 41 h 763"/>
                <a:gd name="T62" fmla="*/ 54 w 293"/>
                <a:gd name="T63" fmla="*/ 66 h 763"/>
                <a:gd name="T64" fmla="*/ 59 w 293"/>
                <a:gd name="T65" fmla="*/ 92 h 763"/>
                <a:gd name="T66" fmla="*/ 62 w 293"/>
                <a:gd name="T67" fmla="*/ 117 h 763"/>
                <a:gd name="T68" fmla="*/ 65 w 293"/>
                <a:gd name="T69" fmla="*/ 140 h 763"/>
                <a:gd name="T70" fmla="*/ 66 w 293"/>
                <a:gd name="T71" fmla="*/ 158 h 763"/>
                <a:gd name="T72" fmla="*/ 67 w 293"/>
                <a:gd name="T73" fmla="*/ 169 h 763"/>
                <a:gd name="T74" fmla="*/ 61 w 293"/>
                <a:gd name="T75" fmla="*/ 171 h 763"/>
                <a:gd name="T76" fmla="*/ 56 w 293"/>
                <a:gd name="T77" fmla="*/ 173 h 763"/>
                <a:gd name="T78" fmla="*/ 51 w 293"/>
                <a:gd name="T79" fmla="*/ 174 h 763"/>
                <a:gd name="T80" fmla="*/ 47 w 293"/>
                <a:gd name="T81" fmla="*/ 175 h 763"/>
                <a:gd name="T82" fmla="*/ 43 w 293"/>
                <a:gd name="T83" fmla="*/ 175 h 763"/>
                <a:gd name="T84" fmla="*/ 39 w 293"/>
                <a:gd name="T85" fmla="*/ 175 h 763"/>
                <a:gd name="T86" fmla="*/ 35 w 293"/>
                <a:gd name="T87" fmla="*/ 175 h 763"/>
                <a:gd name="T88" fmla="*/ 32 w 293"/>
                <a:gd name="T89" fmla="*/ 175 h 763"/>
                <a:gd name="T90" fmla="*/ 30 w 293"/>
                <a:gd name="T91" fmla="*/ 174 h 763"/>
                <a:gd name="T92" fmla="*/ 27 w 293"/>
                <a:gd name="T93" fmla="*/ 173 h 763"/>
                <a:gd name="T94" fmla="*/ 25 w 293"/>
                <a:gd name="T95" fmla="*/ 172 h 763"/>
                <a:gd name="T96" fmla="*/ 23 w 293"/>
                <a:gd name="T97" fmla="*/ 171 h 763"/>
                <a:gd name="T98" fmla="*/ 21 w 293"/>
                <a:gd name="T99" fmla="*/ 170 h 763"/>
                <a:gd name="T100" fmla="*/ 20 w 293"/>
                <a:gd name="T101" fmla="*/ 169 h 763"/>
                <a:gd name="T102" fmla="*/ 19 w 293"/>
                <a:gd name="T103" fmla="*/ 169 h 763"/>
                <a:gd name="T104" fmla="*/ 19 w 293"/>
                <a:gd name="T105" fmla="*/ 168 h 763"/>
                <a:gd name="T106" fmla="*/ 19 w 293"/>
                <a:gd name="T107" fmla="*/ 164 h 763"/>
                <a:gd name="T108" fmla="*/ 19 w 293"/>
                <a:gd name="T109" fmla="*/ 161 h 763"/>
                <a:gd name="T110" fmla="*/ 19 w 293"/>
                <a:gd name="T111" fmla="*/ 157 h 763"/>
                <a:gd name="T112" fmla="*/ 19 w 293"/>
                <a:gd name="T113" fmla="*/ 154 h 76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3"/>
                <a:gd name="T172" fmla="*/ 0 h 763"/>
                <a:gd name="T173" fmla="*/ 293 w 293"/>
                <a:gd name="T174" fmla="*/ 763 h 76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3" h="763">
                  <a:moveTo>
                    <a:pt x="83" y="671"/>
                  </a:moveTo>
                  <a:lnTo>
                    <a:pt x="82" y="616"/>
                  </a:lnTo>
                  <a:lnTo>
                    <a:pt x="77" y="565"/>
                  </a:lnTo>
                  <a:lnTo>
                    <a:pt x="69" y="520"/>
                  </a:lnTo>
                  <a:lnTo>
                    <a:pt x="61" y="481"/>
                  </a:lnTo>
                  <a:lnTo>
                    <a:pt x="54" y="448"/>
                  </a:lnTo>
                  <a:lnTo>
                    <a:pt x="46" y="422"/>
                  </a:lnTo>
                  <a:lnTo>
                    <a:pt x="41" y="405"/>
                  </a:lnTo>
                  <a:lnTo>
                    <a:pt x="38" y="399"/>
                  </a:lnTo>
                  <a:lnTo>
                    <a:pt x="21" y="343"/>
                  </a:lnTo>
                  <a:lnTo>
                    <a:pt x="9" y="283"/>
                  </a:lnTo>
                  <a:lnTo>
                    <a:pt x="3" y="220"/>
                  </a:lnTo>
                  <a:lnTo>
                    <a:pt x="0" y="161"/>
                  </a:lnTo>
                  <a:lnTo>
                    <a:pt x="2" y="122"/>
                  </a:lnTo>
                  <a:lnTo>
                    <a:pt x="4" y="85"/>
                  </a:lnTo>
                  <a:lnTo>
                    <a:pt x="8" y="54"/>
                  </a:lnTo>
                  <a:lnTo>
                    <a:pt x="15" y="29"/>
                  </a:lnTo>
                  <a:lnTo>
                    <a:pt x="18" y="21"/>
                  </a:lnTo>
                  <a:lnTo>
                    <a:pt x="22" y="13"/>
                  </a:lnTo>
                  <a:lnTo>
                    <a:pt x="29" y="8"/>
                  </a:lnTo>
                  <a:lnTo>
                    <a:pt x="35" y="4"/>
                  </a:lnTo>
                  <a:lnTo>
                    <a:pt x="44" y="2"/>
                  </a:lnTo>
                  <a:lnTo>
                    <a:pt x="55" y="0"/>
                  </a:lnTo>
                  <a:lnTo>
                    <a:pt x="65" y="2"/>
                  </a:lnTo>
                  <a:lnTo>
                    <a:pt x="76" y="3"/>
                  </a:lnTo>
                  <a:lnTo>
                    <a:pt x="85" y="6"/>
                  </a:lnTo>
                  <a:lnTo>
                    <a:pt x="94" y="8"/>
                  </a:lnTo>
                  <a:lnTo>
                    <a:pt x="102" y="11"/>
                  </a:lnTo>
                  <a:lnTo>
                    <a:pt x="108" y="13"/>
                  </a:lnTo>
                  <a:lnTo>
                    <a:pt x="160" y="84"/>
                  </a:lnTo>
                  <a:lnTo>
                    <a:pt x="202" y="179"/>
                  </a:lnTo>
                  <a:lnTo>
                    <a:pt x="234" y="287"/>
                  </a:lnTo>
                  <a:lnTo>
                    <a:pt x="258" y="401"/>
                  </a:lnTo>
                  <a:lnTo>
                    <a:pt x="273" y="512"/>
                  </a:lnTo>
                  <a:lnTo>
                    <a:pt x="284" y="610"/>
                  </a:lnTo>
                  <a:lnTo>
                    <a:pt x="290" y="688"/>
                  </a:lnTo>
                  <a:lnTo>
                    <a:pt x="293" y="735"/>
                  </a:lnTo>
                  <a:lnTo>
                    <a:pt x="268" y="745"/>
                  </a:lnTo>
                  <a:lnTo>
                    <a:pt x="246" y="753"/>
                  </a:lnTo>
                  <a:lnTo>
                    <a:pt x="225" y="758"/>
                  </a:lnTo>
                  <a:lnTo>
                    <a:pt x="206" y="762"/>
                  </a:lnTo>
                  <a:lnTo>
                    <a:pt x="187" y="763"/>
                  </a:lnTo>
                  <a:lnTo>
                    <a:pt x="171" y="763"/>
                  </a:lnTo>
                  <a:lnTo>
                    <a:pt x="155" y="763"/>
                  </a:lnTo>
                  <a:lnTo>
                    <a:pt x="142" y="761"/>
                  </a:lnTo>
                  <a:lnTo>
                    <a:pt x="130" y="758"/>
                  </a:lnTo>
                  <a:lnTo>
                    <a:pt x="119" y="755"/>
                  </a:lnTo>
                  <a:lnTo>
                    <a:pt x="109" y="751"/>
                  </a:lnTo>
                  <a:lnTo>
                    <a:pt x="102" y="746"/>
                  </a:lnTo>
                  <a:lnTo>
                    <a:pt x="94" y="742"/>
                  </a:lnTo>
                  <a:lnTo>
                    <a:pt x="89" y="738"/>
                  </a:lnTo>
                  <a:lnTo>
                    <a:pt x="85" y="735"/>
                  </a:lnTo>
                  <a:lnTo>
                    <a:pt x="81" y="732"/>
                  </a:lnTo>
                  <a:lnTo>
                    <a:pt x="82" y="716"/>
                  </a:lnTo>
                  <a:lnTo>
                    <a:pt x="82" y="701"/>
                  </a:lnTo>
                  <a:lnTo>
                    <a:pt x="83" y="685"/>
                  </a:lnTo>
                  <a:lnTo>
                    <a:pt x="83" y="671"/>
                  </a:lnTo>
                  <a:close/>
                </a:path>
              </a:pathLst>
            </a:custGeom>
            <a:solidFill>
              <a:srgbClr val="C0C0C0"/>
            </a:solidFill>
            <a:ln w="9525">
              <a:noFill/>
              <a:round/>
              <a:headEnd/>
              <a:tailEnd/>
            </a:ln>
          </p:spPr>
          <p:txBody>
            <a:bodyPr/>
            <a:lstStyle/>
            <a:p>
              <a:pPr rtl="0"/>
              <a:endParaRPr lang="en-US" sz="3800"/>
            </a:p>
          </p:txBody>
        </p:sp>
        <p:sp>
          <p:nvSpPr>
            <p:cNvPr id="42000" name="Freeform 1040"/>
            <p:cNvSpPr>
              <a:spLocks/>
            </p:cNvSpPr>
            <p:nvPr/>
          </p:nvSpPr>
          <p:spPr bwMode="auto">
            <a:xfrm flipH="1">
              <a:off x="494" y="1047"/>
              <a:ext cx="20" cy="27"/>
            </a:xfrm>
            <a:custGeom>
              <a:avLst/>
              <a:gdLst>
                <a:gd name="T0" fmla="*/ 0 w 90"/>
                <a:gd name="T1" fmla="*/ 8 h 118"/>
                <a:gd name="T2" fmla="*/ 1 w 90"/>
                <a:gd name="T3" fmla="*/ 9 h 118"/>
                <a:gd name="T4" fmla="*/ 2 w 90"/>
                <a:gd name="T5" fmla="*/ 11 h 118"/>
                <a:gd name="T6" fmla="*/ 4 w 90"/>
                <a:gd name="T7" fmla="*/ 13 h 118"/>
                <a:gd name="T8" fmla="*/ 5 w 90"/>
                <a:gd name="T9" fmla="*/ 16 h 118"/>
                <a:gd name="T10" fmla="*/ 7 w 90"/>
                <a:gd name="T11" fmla="*/ 19 h 118"/>
                <a:gd name="T12" fmla="*/ 8 w 90"/>
                <a:gd name="T13" fmla="*/ 21 h 118"/>
                <a:gd name="T14" fmla="*/ 10 w 90"/>
                <a:gd name="T15" fmla="*/ 24 h 118"/>
                <a:gd name="T16" fmla="*/ 11 w 90"/>
                <a:gd name="T17" fmla="*/ 27 h 118"/>
                <a:gd name="T18" fmla="*/ 20 w 90"/>
                <a:gd name="T19" fmla="*/ 23 h 118"/>
                <a:gd name="T20" fmla="*/ 19 w 90"/>
                <a:gd name="T21" fmla="*/ 21 h 118"/>
                <a:gd name="T22" fmla="*/ 18 w 90"/>
                <a:gd name="T23" fmla="*/ 19 h 118"/>
                <a:gd name="T24" fmla="*/ 16 w 90"/>
                <a:gd name="T25" fmla="*/ 16 h 118"/>
                <a:gd name="T26" fmla="*/ 15 w 90"/>
                <a:gd name="T27" fmla="*/ 12 h 118"/>
                <a:gd name="T28" fmla="*/ 12 w 90"/>
                <a:gd name="T29" fmla="*/ 8 h 118"/>
                <a:gd name="T30" fmla="*/ 10 w 90"/>
                <a:gd name="T31" fmla="*/ 5 h 118"/>
                <a:gd name="T32" fmla="*/ 8 w 90"/>
                <a:gd name="T33" fmla="*/ 2 h 118"/>
                <a:gd name="T34" fmla="*/ 6 w 90"/>
                <a:gd name="T35" fmla="*/ 0 h 118"/>
                <a:gd name="T36" fmla="*/ 0 w 90"/>
                <a:gd name="T37" fmla="*/ 8 h 1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0"/>
                <a:gd name="T58" fmla="*/ 0 h 118"/>
                <a:gd name="T59" fmla="*/ 90 w 90"/>
                <a:gd name="T60" fmla="*/ 118 h 1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0" h="118">
                  <a:moveTo>
                    <a:pt x="0" y="35"/>
                  </a:moveTo>
                  <a:lnTo>
                    <a:pt x="6" y="40"/>
                  </a:lnTo>
                  <a:lnTo>
                    <a:pt x="11" y="47"/>
                  </a:lnTo>
                  <a:lnTo>
                    <a:pt x="17" y="57"/>
                  </a:lnTo>
                  <a:lnTo>
                    <a:pt x="24" y="68"/>
                  </a:lnTo>
                  <a:lnTo>
                    <a:pt x="32" y="81"/>
                  </a:lnTo>
                  <a:lnTo>
                    <a:pt x="38" y="92"/>
                  </a:lnTo>
                  <a:lnTo>
                    <a:pt x="45" y="105"/>
                  </a:lnTo>
                  <a:lnTo>
                    <a:pt x="51" y="118"/>
                  </a:lnTo>
                  <a:lnTo>
                    <a:pt x="90" y="100"/>
                  </a:lnTo>
                  <a:lnTo>
                    <a:pt x="87" y="92"/>
                  </a:lnTo>
                  <a:lnTo>
                    <a:pt x="81" y="82"/>
                  </a:lnTo>
                  <a:lnTo>
                    <a:pt x="74" y="68"/>
                  </a:lnTo>
                  <a:lnTo>
                    <a:pt x="67" y="52"/>
                  </a:lnTo>
                  <a:lnTo>
                    <a:pt x="56" y="36"/>
                  </a:lnTo>
                  <a:lnTo>
                    <a:pt x="47" y="22"/>
                  </a:lnTo>
                  <a:lnTo>
                    <a:pt x="37" y="9"/>
                  </a:lnTo>
                  <a:lnTo>
                    <a:pt x="26" y="0"/>
                  </a:lnTo>
                  <a:lnTo>
                    <a:pt x="0" y="35"/>
                  </a:lnTo>
                  <a:close/>
                </a:path>
              </a:pathLst>
            </a:custGeom>
            <a:solidFill>
              <a:srgbClr val="000000"/>
            </a:solidFill>
            <a:ln w="9525">
              <a:noFill/>
              <a:round/>
              <a:headEnd/>
              <a:tailEnd/>
            </a:ln>
          </p:spPr>
          <p:txBody>
            <a:bodyPr/>
            <a:lstStyle/>
            <a:p>
              <a:pPr rtl="0"/>
              <a:endParaRPr lang="en-US" sz="3800"/>
            </a:p>
          </p:txBody>
        </p:sp>
        <p:sp>
          <p:nvSpPr>
            <p:cNvPr id="42001" name="Freeform 1041"/>
            <p:cNvSpPr>
              <a:spLocks/>
            </p:cNvSpPr>
            <p:nvPr/>
          </p:nvSpPr>
          <p:spPr bwMode="auto">
            <a:xfrm flipH="1">
              <a:off x="611" y="1129"/>
              <a:ext cx="74" cy="73"/>
            </a:xfrm>
            <a:custGeom>
              <a:avLst/>
              <a:gdLst>
                <a:gd name="T0" fmla="*/ 64 w 322"/>
                <a:gd name="T1" fmla="*/ 2 h 315"/>
                <a:gd name="T2" fmla="*/ 2 w 322"/>
                <a:gd name="T3" fmla="*/ 63 h 315"/>
                <a:gd name="T4" fmla="*/ 0 w 322"/>
                <a:gd name="T5" fmla="*/ 65 h 315"/>
                <a:gd name="T6" fmla="*/ 0 w 322"/>
                <a:gd name="T7" fmla="*/ 67 h 315"/>
                <a:gd name="T8" fmla="*/ 0 w 322"/>
                <a:gd name="T9" fmla="*/ 69 h 315"/>
                <a:gd name="T10" fmla="*/ 2 w 322"/>
                <a:gd name="T11" fmla="*/ 71 h 315"/>
                <a:gd name="T12" fmla="*/ 4 w 322"/>
                <a:gd name="T13" fmla="*/ 73 h 315"/>
                <a:gd name="T14" fmla="*/ 6 w 322"/>
                <a:gd name="T15" fmla="*/ 73 h 315"/>
                <a:gd name="T16" fmla="*/ 8 w 322"/>
                <a:gd name="T17" fmla="*/ 73 h 315"/>
                <a:gd name="T18" fmla="*/ 10 w 322"/>
                <a:gd name="T19" fmla="*/ 71 h 315"/>
                <a:gd name="T20" fmla="*/ 72 w 322"/>
                <a:gd name="T21" fmla="*/ 11 h 315"/>
                <a:gd name="T22" fmla="*/ 74 w 322"/>
                <a:gd name="T23" fmla="*/ 9 h 315"/>
                <a:gd name="T24" fmla="*/ 74 w 322"/>
                <a:gd name="T25" fmla="*/ 6 h 315"/>
                <a:gd name="T26" fmla="*/ 74 w 322"/>
                <a:gd name="T27" fmla="*/ 4 h 315"/>
                <a:gd name="T28" fmla="*/ 72 w 322"/>
                <a:gd name="T29" fmla="*/ 2 h 315"/>
                <a:gd name="T30" fmla="*/ 70 w 322"/>
                <a:gd name="T31" fmla="*/ 0 h 315"/>
                <a:gd name="T32" fmla="*/ 68 w 322"/>
                <a:gd name="T33" fmla="*/ 0 h 315"/>
                <a:gd name="T34" fmla="*/ 66 w 322"/>
                <a:gd name="T35" fmla="*/ 0 h 315"/>
                <a:gd name="T36" fmla="*/ 64 w 322"/>
                <a:gd name="T37" fmla="*/ 2 h 3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2"/>
                <a:gd name="T58" fmla="*/ 0 h 315"/>
                <a:gd name="T59" fmla="*/ 322 w 322"/>
                <a:gd name="T60" fmla="*/ 315 h 3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2" h="315">
                  <a:moveTo>
                    <a:pt x="279" y="8"/>
                  </a:moveTo>
                  <a:lnTo>
                    <a:pt x="8" y="270"/>
                  </a:lnTo>
                  <a:lnTo>
                    <a:pt x="2" y="279"/>
                  </a:lnTo>
                  <a:lnTo>
                    <a:pt x="0" y="288"/>
                  </a:lnTo>
                  <a:lnTo>
                    <a:pt x="2" y="298"/>
                  </a:lnTo>
                  <a:lnTo>
                    <a:pt x="7" y="307"/>
                  </a:lnTo>
                  <a:lnTo>
                    <a:pt x="16" y="313"/>
                  </a:lnTo>
                  <a:lnTo>
                    <a:pt x="26" y="315"/>
                  </a:lnTo>
                  <a:lnTo>
                    <a:pt x="36" y="313"/>
                  </a:lnTo>
                  <a:lnTo>
                    <a:pt x="45" y="307"/>
                  </a:lnTo>
                  <a:lnTo>
                    <a:pt x="314" y="46"/>
                  </a:lnTo>
                  <a:lnTo>
                    <a:pt x="320" y="37"/>
                  </a:lnTo>
                  <a:lnTo>
                    <a:pt x="322" y="26"/>
                  </a:lnTo>
                  <a:lnTo>
                    <a:pt x="320" y="17"/>
                  </a:lnTo>
                  <a:lnTo>
                    <a:pt x="315" y="8"/>
                  </a:lnTo>
                  <a:lnTo>
                    <a:pt x="306" y="1"/>
                  </a:lnTo>
                  <a:lnTo>
                    <a:pt x="297" y="0"/>
                  </a:lnTo>
                  <a:lnTo>
                    <a:pt x="288" y="1"/>
                  </a:lnTo>
                  <a:lnTo>
                    <a:pt x="279" y="8"/>
                  </a:lnTo>
                  <a:close/>
                </a:path>
              </a:pathLst>
            </a:custGeom>
            <a:solidFill>
              <a:srgbClr val="000000"/>
            </a:solidFill>
            <a:ln w="9525">
              <a:noFill/>
              <a:round/>
              <a:headEnd/>
              <a:tailEnd/>
            </a:ln>
          </p:spPr>
          <p:txBody>
            <a:bodyPr/>
            <a:lstStyle/>
            <a:p>
              <a:pPr rtl="0"/>
              <a:endParaRPr lang="en-US" sz="3800"/>
            </a:p>
          </p:txBody>
        </p:sp>
        <p:sp>
          <p:nvSpPr>
            <p:cNvPr id="42002" name="Freeform 1042"/>
            <p:cNvSpPr>
              <a:spLocks/>
            </p:cNvSpPr>
            <p:nvPr/>
          </p:nvSpPr>
          <p:spPr bwMode="auto">
            <a:xfrm flipH="1">
              <a:off x="490" y="1117"/>
              <a:ext cx="163" cy="91"/>
            </a:xfrm>
            <a:custGeom>
              <a:avLst/>
              <a:gdLst>
                <a:gd name="T0" fmla="*/ 153 w 708"/>
                <a:gd name="T1" fmla="*/ 4 h 397"/>
                <a:gd name="T2" fmla="*/ 151 w 708"/>
                <a:gd name="T3" fmla="*/ 8 h 397"/>
                <a:gd name="T4" fmla="*/ 148 w 708"/>
                <a:gd name="T5" fmla="*/ 15 h 397"/>
                <a:gd name="T6" fmla="*/ 144 w 708"/>
                <a:gd name="T7" fmla="*/ 24 h 397"/>
                <a:gd name="T8" fmla="*/ 137 w 708"/>
                <a:gd name="T9" fmla="*/ 35 h 397"/>
                <a:gd name="T10" fmla="*/ 129 w 708"/>
                <a:gd name="T11" fmla="*/ 46 h 397"/>
                <a:gd name="T12" fmla="*/ 118 w 708"/>
                <a:gd name="T13" fmla="*/ 56 h 397"/>
                <a:gd name="T14" fmla="*/ 105 w 708"/>
                <a:gd name="T15" fmla="*/ 66 h 397"/>
                <a:gd name="T16" fmla="*/ 93 w 708"/>
                <a:gd name="T17" fmla="*/ 73 h 397"/>
                <a:gd name="T18" fmla="*/ 83 w 708"/>
                <a:gd name="T19" fmla="*/ 77 h 397"/>
                <a:gd name="T20" fmla="*/ 72 w 708"/>
                <a:gd name="T21" fmla="*/ 79 h 397"/>
                <a:gd name="T22" fmla="*/ 61 w 708"/>
                <a:gd name="T23" fmla="*/ 81 h 397"/>
                <a:gd name="T24" fmla="*/ 50 w 708"/>
                <a:gd name="T25" fmla="*/ 81 h 397"/>
                <a:gd name="T26" fmla="*/ 38 w 708"/>
                <a:gd name="T27" fmla="*/ 80 h 397"/>
                <a:gd name="T28" fmla="*/ 26 w 708"/>
                <a:gd name="T29" fmla="*/ 78 h 397"/>
                <a:gd name="T30" fmla="*/ 13 w 708"/>
                <a:gd name="T31" fmla="*/ 75 h 397"/>
                <a:gd name="T32" fmla="*/ 4 w 708"/>
                <a:gd name="T33" fmla="*/ 73 h 397"/>
                <a:gd name="T34" fmla="*/ 1 w 708"/>
                <a:gd name="T35" fmla="*/ 75 h 397"/>
                <a:gd name="T36" fmla="*/ 0 w 708"/>
                <a:gd name="T37" fmla="*/ 78 h 397"/>
                <a:gd name="T38" fmla="*/ 2 w 708"/>
                <a:gd name="T39" fmla="*/ 82 h 397"/>
                <a:gd name="T40" fmla="*/ 10 w 708"/>
                <a:gd name="T41" fmla="*/ 85 h 397"/>
                <a:gd name="T42" fmla="*/ 24 w 708"/>
                <a:gd name="T43" fmla="*/ 88 h 397"/>
                <a:gd name="T44" fmla="*/ 37 w 708"/>
                <a:gd name="T45" fmla="*/ 90 h 397"/>
                <a:gd name="T46" fmla="*/ 50 w 708"/>
                <a:gd name="T47" fmla="*/ 91 h 397"/>
                <a:gd name="T48" fmla="*/ 63 w 708"/>
                <a:gd name="T49" fmla="*/ 91 h 397"/>
                <a:gd name="T50" fmla="*/ 75 w 708"/>
                <a:gd name="T51" fmla="*/ 89 h 397"/>
                <a:gd name="T52" fmla="*/ 86 w 708"/>
                <a:gd name="T53" fmla="*/ 86 h 397"/>
                <a:gd name="T54" fmla="*/ 97 w 708"/>
                <a:gd name="T55" fmla="*/ 82 h 397"/>
                <a:gd name="T56" fmla="*/ 111 w 708"/>
                <a:gd name="T57" fmla="*/ 75 h 397"/>
                <a:gd name="T58" fmla="*/ 125 w 708"/>
                <a:gd name="T59" fmla="*/ 64 h 397"/>
                <a:gd name="T60" fmla="*/ 136 w 708"/>
                <a:gd name="T61" fmla="*/ 53 h 397"/>
                <a:gd name="T62" fmla="*/ 146 w 708"/>
                <a:gd name="T63" fmla="*/ 41 h 397"/>
                <a:gd name="T64" fmla="*/ 153 w 708"/>
                <a:gd name="T65" fmla="*/ 30 h 397"/>
                <a:gd name="T66" fmla="*/ 158 w 708"/>
                <a:gd name="T67" fmla="*/ 19 h 397"/>
                <a:gd name="T68" fmla="*/ 161 w 708"/>
                <a:gd name="T69" fmla="*/ 12 h 397"/>
                <a:gd name="T70" fmla="*/ 163 w 708"/>
                <a:gd name="T71" fmla="*/ 7 h 397"/>
                <a:gd name="T72" fmla="*/ 163 w 708"/>
                <a:gd name="T73" fmla="*/ 4 h 397"/>
                <a:gd name="T74" fmla="*/ 161 w 708"/>
                <a:gd name="T75" fmla="*/ 1 h 397"/>
                <a:gd name="T76" fmla="*/ 157 w 708"/>
                <a:gd name="T77" fmla="*/ 0 h 397"/>
                <a:gd name="T78" fmla="*/ 154 w 708"/>
                <a:gd name="T79" fmla="*/ 2 h 39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08"/>
                <a:gd name="T121" fmla="*/ 0 h 397"/>
                <a:gd name="T122" fmla="*/ 708 w 708"/>
                <a:gd name="T123" fmla="*/ 397 h 39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08" h="397">
                  <a:moveTo>
                    <a:pt x="665" y="15"/>
                  </a:moveTo>
                  <a:lnTo>
                    <a:pt x="664" y="17"/>
                  </a:lnTo>
                  <a:lnTo>
                    <a:pt x="662" y="24"/>
                  </a:lnTo>
                  <a:lnTo>
                    <a:pt x="658" y="36"/>
                  </a:lnTo>
                  <a:lnTo>
                    <a:pt x="652" y="49"/>
                  </a:lnTo>
                  <a:lnTo>
                    <a:pt x="645" y="66"/>
                  </a:lnTo>
                  <a:lnTo>
                    <a:pt x="636" y="85"/>
                  </a:lnTo>
                  <a:lnTo>
                    <a:pt x="624" y="106"/>
                  </a:lnTo>
                  <a:lnTo>
                    <a:pt x="611" y="128"/>
                  </a:lnTo>
                  <a:lnTo>
                    <a:pt x="595" y="151"/>
                  </a:lnTo>
                  <a:lnTo>
                    <a:pt x="578" y="176"/>
                  </a:lnTo>
                  <a:lnTo>
                    <a:pt x="559" y="200"/>
                  </a:lnTo>
                  <a:lnTo>
                    <a:pt x="537" y="224"/>
                  </a:lnTo>
                  <a:lnTo>
                    <a:pt x="512" y="246"/>
                  </a:lnTo>
                  <a:lnTo>
                    <a:pt x="486" y="269"/>
                  </a:lnTo>
                  <a:lnTo>
                    <a:pt x="456" y="289"/>
                  </a:lnTo>
                  <a:lnTo>
                    <a:pt x="425" y="308"/>
                  </a:lnTo>
                  <a:lnTo>
                    <a:pt x="404" y="318"/>
                  </a:lnTo>
                  <a:lnTo>
                    <a:pt x="382" y="327"/>
                  </a:lnTo>
                  <a:lnTo>
                    <a:pt x="360" y="334"/>
                  </a:lnTo>
                  <a:lnTo>
                    <a:pt x="337" y="340"/>
                  </a:lnTo>
                  <a:lnTo>
                    <a:pt x="314" y="345"/>
                  </a:lnTo>
                  <a:lnTo>
                    <a:pt x="290" y="349"/>
                  </a:lnTo>
                  <a:lnTo>
                    <a:pt x="266" y="352"/>
                  </a:lnTo>
                  <a:lnTo>
                    <a:pt x="242" y="353"/>
                  </a:lnTo>
                  <a:lnTo>
                    <a:pt x="216" y="353"/>
                  </a:lnTo>
                  <a:lnTo>
                    <a:pt x="191" y="352"/>
                  </a:lnTo>
                  <a:lnTo>
                    <a:pt x="165" y="351"/>
                  </a:lnTo>
                  <a:lnTo>
                    <a:pt x="139" y="347"/>
                  </a:lnTo>
                  <a:lnTo>
                    <a:pt x="112" y="342"/>
                  </a:lnTo>
                  <a:lnTo>
                    <a:pt x="84" y="335"/>
                  </a:lnTo>
                  <a:lnTo>
                    <a:pt x="57" y="328"/>
                  </a:lnTo>
                  <a:lnTo>
                    <a:pt x="28" y="319"/>
                  </a:lnTo>
                  <a:lnTo>
                    <a:pt x="19" y="318"/>
                  </a:lnTo>
                  <a:lnTo>
                    <a:pt x="12" y="321"/>
                  </a:lnTo>
                  <a:lnTo>
                    <a:pt x="5" y="326"/>
                  </a:lnTo>
                  <a:lnTo>
                    <a:pt x="1" y="332"/>
                  </a:lnTo>
                  <a:lnTo>
                    <a:pt x="0" y="342"/>
                  </a:lnTo>
                  <a:lnTo>
                    <a:pt x="2" y="349"/>
                  </a:lnTo>
                  <a:lnTo>
                    <a:pt x="8" y="357"/>
                  </a:lnTo>
                  <a:lnTo>
                    <a:pt x="14" y="361"/>
                  </a:lnTo>
                  <a:lnTo>
                    <a:pt x="44" y="370"/>
                  </a:lnTo>
                  <a:lnTo>
                    <a:pt x="75" y="378"/>
                  </a:lnTo>
                  <a:lnTo>
                    <a:pt x="104" y="384"/>
                  </a:lnTo>
                  <a:lnTo>
                    <a:pt x="134" y="390"/>
                  </a:lnTo>
                  <a:lnTo>
                    <a:pt x="162" y="394"/>
                  </a:lnTo>
                  <a:lnTo>
                    <a:pt x="191" y="396"/>
                  </a:lnTo>
                  <a:lnTo>
                    <a:pt x="218" y="397"/>
                  </a:lnTo>
                  <a:lnTo>
                    <a:pt x="246" y="397"/>
                  </a:lnTo>
                  <a:lnTo>
                    <a:pt x="273" y="395"/>
                  </a:lnTo>
                  <a:lnTo>
                    <a:pt x="299" y="392"/>
                  </a:lnTo>
                  <a:lnTo>
                    <a:pt x="325" y="388"/>
                  </a:lnTo>
                  <a:lnTo>
                    <a:pt x="350" y="382"/>
                  </a:lnTo>
                  <a:lnTo>
                    <a:pt x="374" y="375"/>
                  </a:lnTo>
                  <a:lnTo>
                    <a:pt x="399" y="366"/>
                  </a:lnTo>
                  <a:lnTo>
                    <a:pt x="422" y="357"/>
                  </a:lnTo>
                  <a:lnTo>
                    <a:pt x="446" y="345"/>
                  </a:lnTo>
                  <a:lnTo>
                    <a:pt x="481" y="326"/>
                  </a:lnTo>
                  <a:lnTo>
                    <a:pt x="512" y="304"/>
                  </a:lnTo>
                  <a:lnTo>
                    <a:pt x="542" y="280"/>
                  </a:lnTo>
                  <a:lnTo>
                    <a:pt x="568" y="256"/>
                  </a:lnTo>
                  <a:lnTo>
                    <a:pt x="591" y="230"/>
                  </a:lnTo>
                  <a:lnTo>
                    <a:pt x="613" y="204"/>
                  </a:lnTo>
                  <a:lnTo>
                    <a:pt x="632" y="178"/>
                  </a:lnTo>
                  <a:lnTo>
                    <a:pt x="649" y="153"/>
                  </a:lnTo>
                  <a:lnTo>
                    <a:pt x="663" y="129"/>
                  </a:lnTo>
                  <a:lnTo>
                    <a:pt x="675" y="106"/>
                  </a:lnTo>
                  <a:lnTo>
                    <a:pt x="685" y="85"/>
                  </a:lnTo>
                  <a:lnTo>
                    <a:pt x="693" y="67"/>
                  </a:lnTo>
                  <a:lnTo>
                    <a:pt x="698" y="53"/>
                  </a:lnTo>
                  <a:lnTo>
                    <a:pt x="703" y="40"/>
                  </a:lnTo>
                  <a:lnTo>
                    <a:pt x="706" y="32"/>
                  </a:lnTo>
                  <a:lnTo>
                    <a:pt x="707" y="28"/>
                  </a:lnTo>
                  <a:lnTo>
                    <a:pt x="708" y="19"/>
                  </a:lnTo>
                  <a:lnTo>
                    <a:pt x="706" y="11"/>
                  </a:lnTo>
                  <a:lnTo>
                    <a:pt x="701" y="4"/>
                  </a:lnTo>
                  <a:lnTo>
                    <a:pt x="693" y="0"/>
                  </a:lnTo>
                  <a:lnTo>
                    <a:pt x="684" y="0"/>
                  </a:lnTo>
                  <a:lnTo>
                    <a:pt x="676" y="3"/>
                  </a:lnTo>
                  <a:lnTo>
                    <a:pt x="669" y="8"/>
                  </a:lnTo>
                  <a:lnTo>
                    <a:pt x="665" y="15"/>
                  </a:lnTo>
                  <a:close/>
                </a:path>
              </a:pathLst>
            </a:custGeom>
            <a:solidFill>
              <a:srgbClr val="000000"/>
            </a:solidFill>
            <a:ln w="9525">
              <a:noFill/>
              <a:round/>
              <a:headEnd/>
              <a:tailEnd/>
            </a:ln>
          </p:spPr>
          <p:txBody>
            <a:bodyPr/>
            <a:lstStyle/>
            <a:p>
              <a:pPr rtl="0"/>
              <a:endParaRPr lang="en-US" sz="3800"/>
            </a:p>
          </p:txBody>
        </p:sp>
        <p:sp>
          <p:nvSpPr>
            <p:cNvPr id="42003" name="Freeform 1043"/>
            <p:cNvSpPr>
              <a:spLocks/>
            </p:cNvSpPr>
            <p:nvPr/>
          </p:nvSpPr>
          <p:spPr bwMode="auto">
            <a:xfrm flipH="1">
              <a:off x="635" y="1167"/>
              <a:ext cx="49" cy="41"/>
            </a:xfrm>
            <a:custGeom>
              <a:avLst/>
              <a:gdLst>
                <a:gd name="T0" fmla="*/ 1 w 215"/>
                <a:gd name="T1" fmla="*/ 11 h 181"/>
                <a:gd name="T2" fmla="*/ 1 w 215"/>
                <a:gd name="T3" fmla="*/ 12 h 181"/>
                <a:gd name="T4" fmla="*/ 0 w 215"/>
                <a:gd name="T5" fmla="*/ 13 h 181"/>
                <a:gd name="T6" fmla="*/ 0 w 215"/>
                <a:gd name="T7" fmla="*/ 14 h 181"/>
                <a:gd name="T8" fmla="*/ 0 w 215"/>
                <a:gd name="T9" fmla="*/ 15 h 181"/>
                <a:gd name="T10" fmla="*/ 0 w 215"/>
                <a:gd name="T11" fmla="*/ 16 h 181"/>
                <a:gd name="T12" fmla="*/ 0 w 215"/>
                <a:gd name="T13" fmla="*/ 17 h 181"/>
                <a:gd name="T14" fmla="*/ 1 w 215"/>
                <a:gd name="T15" fmla="*/ 19 h 181"/>
                <a:gd name="T16" fmla="*/ 1 w 215"/>
                <a:gd name="T17" fmla="*/ 20 h 181"/>
                <a:gd name="T18" fmla="*/ 2 w 215"/>
                <a:gd name="T19" fmla="*/ 21 h 181"/>
                <a:gd name="T20" fmla="*/ 4 w 215"/>
                <a:gd name="T21" fmla="*/ 22 h 181"/>
                <a:gd name="T22" fmla="*/ 5 w 215"/>
                <a:gd name="T23" fmla="*/ 23 h 181"/>
                <a:gd name="T24" fmla="*/ 7 w 215"/>
                <a:gd name="T25" fmla="*/ 24 h 181"/>
                <a:gd name="T26" fmla="*/ 7 w 215"/>
                <a:gd name="T27" fmla="*/ 25 h 181"/>
                <a:gd name="T28" fmla="*/ 7 w 215"/>
                <a:gd name="T29" fmla="*/ 26 h 181"/>
                <a:gd name="T30" fmla="*/ 6 w 215"/>
                <a:gd name="T31" fmla="*/ 27 h 181"/>
                <a:gd name="T32" fmla="*/ 6 w 215"/>
                <a:gd name="T33" fmla="*/ 28 h 181"/>
                <a:gd name="T34" fmla="*/ 7 w 215"/>
                <a:gd name="T35" fmla="*/ 31 h 181"/>
                <a:gd name="T36" fmla="*/ 8 w 215"/>
                <a:gd name="T37" fmla="*/ 33 h 181"/>
                <a:gd name="T38" fmla="*/ 9 w 215"/>
                <a:gd name="T39" fmla="*/ 35 h 181"/>
                <a:gd name="T40" fmla="*/ 11 w 215"/>
                <a:gd name="T41" fmla="*/ 37 h 181"/>
                <a:gd name="T42" fmla="*/ 11 w 215"/>
                <a:gd name="T43" fmla="*/ 37 h 181"/>
                <a:gd name="T44" fmla="*/ 12 w 215"/>
                <a:gd name="T45" fmla="*/ 38 h 181"/>
                <a:gd name="T46" fmla="*/ 12 w 215"/>
                <a:gd name="T47" fmla="*/ 38 h 181"/>
                <a:gd name="T48" fmla="*/ 13 w 215"/>
                <a:gd name="T49" fmla="*/ 38 h 181"/>
                <a:gd name="T50" fmla="*/ 15 w 215"/>
                <a:gd name="T51" fmla="*/ 39 h 181"/>
                <a:gd name="T52" fmla="*/ 18 w 215"/>
                <a:gd name="T53" fmla="*/ 40 h 181"/>
                <a:gd name="T54" fmla="*/ 22 w 215"/>
                <a:gd name="T55" fmla="*/ 40 h 181"/>
                <a:gd name="T56" fmla="*/ 27 w 215"/>
                <a:gd name="T57" fmla="*/ 41 h 181"/>
                <a:gd name="T58" fmla="*/ 32 w 215"/>
                <a:gd name="T59" fmla="*/ 41 h 181"/>
                <a:gd name="T60" fmla="*/ 37 w 215"/>
                <a:gd name="T61" fmla="*/ 40 h 181"/>
                <a:gd name="T62" fmla="*/ 41 w 215"/>
                <a:gd name="T63" fmla="*/ 38 h 181"/>
                <a:gd name="T64" fmla="*/ 45 w 215"/>
                <a:gd name="T65" fmla="*/ 35 h 181"/>
                <a:gd name="T66" fmla="*/ 45 w 215"/>
                <a:gd name="T67" fmla="*/ 35 h 181"/>
                <a:gd name="T68" fmla="*/ 45 w 215"/>
                <a:gd name="T69" fmla="*/ 34 h 181"/>
                <a:gd name="T70" fmla="*/ 45 w 215"/>
                <a:gd name="T71" fmla="*/ 34 h 181"/>
                <a:gd name="T72" fmla="*/ 45 w 215"/>
                <a:gd name="T73" fmla="*/ 34 h 181"/>
                <a:gd name="T74" fmla="*/ 46 w 215"/>
                <a:gd name="T75" fmla="*/ 33 h 181"/>
                <a:gd name="T76" fmla="*/ 47 w 215"/>
                <a:gd name="T77" fmla="*/ 30 h 181"/>
                <a:gd name="T78" fmla="*/ 48 w 215"/>
                <a:gd name="T79" fmla="*/ 26 h 181"/>
                <a:gd name="T80" fmla="*/ 49 w 215"/>
                <a:gd name="T81" fmla="*/ 21 h 181"/>
                <a:gd name="T82" fmla="*/ 49 w 215"/>
                <a:gd name="T83" fmla="*/ 19 h 181"/>
                <a:gd name="T84" fmla="*/ 49 w 215"/>
                <a:gd name="T85" fmla="*/ 17 h 181"/>
                <a:gd name="T86" fmla="*/ 48 w 215"/>
                <a:gd name="T87" fmla="*/ 15 h 181"/>
                <a:gd name="T88" fmla="*/ 47 w 215"/>
                <a:gd name="T89" fmla="*/ 13 h 181"/>
                <a:gd name="T90" fmla="*/ 46 w 215"/>
                <a:gd name="T91" fmla="*/ 11 h 181"/>
                <a:gd name="T92" fmla="*/ 44 w 215"/>
                <a:gd name="T93" fmla="*/ 9 h 181"/>
                <a:gd name="T94" fmla="*/ 42 w 215"/>
                <a:gd name="T95" fmla="*/ 7 h 181"/>
                <a:gd name="T96" fmla="*/ 40 w 215"/>
                <a:gd name="T97" fmla="*/ 5 h 181"/>
                <a:gd name="T98" fmla="*/ 37 w 215"/>
                <a:gd name="T99" fmla="*/ 4 h 181"/>
                <a:gd name="T100" fmla="*/ 34 w 215"/>
                <a:gd name="T101" fmla="*/ 3 h 181"/>
                <a:gd name="T102" fmla="*/ 31 w 215"/>
                <a:gd name="T103" fmla="*/ 2 h 181"/>
                <a:gd name="T104" fmla="*/ 27 w 215"/>
                <a:gd name="T105" fmla="*/ 1 h 181"/>
                <a:gd name="T106" fmla="*/ 24 w 215"/>
                <a:gd name="T107" fmla="*/ 1 h 181"/>
                <a:gd name="T108" fmla="*/ 21 w 215"/>
                <a:gd name="T109" fmla="*/ 0 h 181"/>
                <a:gd name="T110" fmla="*/ 18 w 215"/>
                <a:gd name="T111" fmla="*/ 0 h 181"/>
                <a:gd name="T112" fmla="*/ 14 w 215"/>
                <a:gd name="T113" fmla="*/ 1 h 181"/>
                <a:gd name="T114" fmla="*/ 10 w 215"/>
                <a:gd name="T115" fmla="*/ 2 h 181"/>
                <a:gd name="T116" fmla="*/ 7 w 215"/>
                <a:gd name="T117" fmla="*/ 4 h 181"/>
                <a:gd name="T118" fmla="*/ 4 w 215"/>
                <a:gd name="T119" fmla="*/ 7 h 181"/>
                <a:gd name="T120" fmla="*/ 1 w 215"/>
                <a:gd name="T121" fmla="*/ 11 h 18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5"/>
                <a:gd name="T184" fmla="*/ 0 h 181"/>
                <a:gd name="T185" fmla="*/ 215 w 215"/>
                <a:gd name="T186" fmla="*/ 181 h 18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5" h="181">
                  <a:moveTo>
                    <a:pt x="5" y="47"/>
                  </a:moveTo>
                  <a:lnTo>
                    <a:pt x="4" y="51"/>
                  </a:lnTo>
                  <a:lnTo>
                    <a:pt x="1" y="56"/>
                  </a:lnTo>
                  <a:lnTo>
                    <a:pt x="0" y="61"/>
                  </a:lnTo>
                  <a:lnTo>
                    <a:pt x="0" y="67"/>
                  </a:lnTo>
                  <a:lnTo>
                    <a:pt x="0" y="72"/>
                  </a:lnTo>
                  <a:lnTo>
                    <a:pt x="1" y="77"/>
                  </a:lnTo>
                  <a:lnTo>
                    <a:pt x="3" y="82"/>
                  </a:lnTo>
                  <a:lnTo>
                    <a:pt x="5" y="87"/>
                  </a:lnTo>
                  <a:lnTo>
                    <a:pt x="9" y="93"/>
                  </a:lnTo>
                  <a:lnTo>
                    <a:pt x="16" y="98"/>
                  </a:lnTo>
                  <a:lnTo>
                    <a:pt x="22" y="102"/>
                  </a:lnTo>
                  <a:lnTo>
                    <a:pt x="31" y="104"/>
                  </a:lnTo>
                  <a:lnTo>
                    <a:pt x="30" y="109"/>
                  </a:lnTo>
                  <a:lnTo>
                    <a:pt x="29" y="115"/>
                  </a:lnTo>
                  <a:lnTo>
                    <a:pt x="27" y="120"/>
                  </a:lnTo>
                  <a:lnTo>
                    <a:pt x="27" y="125"/>
                  </a:lnTo>
                  <a:lnTo>
                    <a:pt x="29" y="136"/>
                  </a:lnTo>
                  <a:lnTo>
                    <a:pt x="33" y="146"/>
                  </a:lnTo>
                  <a:lnTo>
                    <a:pt x="38" y="155"/>
                  </a:lnTo>
                  <a:lnTo>
                    <a:pt x="47" y="164"/>
                  </a:lnTo>
                  <a:lnTo>
                    <a:pt x="49" y="165"/>
                  </a:lnTo>
                  <a:lnTo>
                    <a:pt x="51" y="167"/>
                  </a:lnTo>
                  <a:lnTo>
                    <a:pt x="53" y="168"/>
                  </a:lnTo>
                  <a:lnTo>
                    <a:pt x="55" y="168"/>
                  </a:lnTo>
                  <a:lnTo>
                    <a:pt x="64" y="171"/>
                  </a:lnTo>
                  <a:lnTo>
                    <a:pt x="78" y="175"/>
                  </a:lnTo>
                  <a:lnTo>
                    <a:pt x="98" y="178"/>
                  </a:lnTo>
                  <a:lnTo>
                    <a:pt x="118" y="181"/>
                  </a:lnTo>
                  <a:lnTo>
                    <a:pt x="139" y="180"/>
                  </a:lnTo>
                  <a:lnTo>
                    <a:pt x="161" y="177"/>
                  </a:lnTo>
                  <a:lnTo>
                    <a:pt x="181" y="168"/>
                  </a:lnTo>
                  <a:lnTo>
                    <a:pt x="196" y="155"/>
                  </a:lnTo>
                  <a:lnTo>
                    <a:pt x="198" y="154"/>
                  </a:lnTo>
                  <a:lnTo>
                    <a:pt x="198" y="152"/>
                  </a:lnTo>
                  <a:lnTo>
                    <a:pt x="199" y="152"/>
                  </a:lnTo>
                  <a:lnTo>
                    <a:pt x="199" y="151"/>
                  </a:lnTo>
                  <a:lnTo>
                    <a:pt x="203" y="145"/>
                  </a:lnTo>
                  <a:lnTo>
                    <a:pt x="208" y="132"/>
                  </a:lnTo>
                  <a:lnTo>
                    <a:pt x="212" y="115"/>
                  </a:lnTo>
                  <a:lnTo>
                    <a:pt x="215" y="94"/>
                  </a:lnTo>
                  <a:lnTo>
                    <a:pt x="215" y="85"/>
                  </a:lnTo>
                  <a:lnTo>
                    <a:pt x="213" y="76"/>
                  </a:lnTo>
                  <a:lnTo>
                    <a:pt x="211" y="68"/>
                  </a:lnTo>
                  <a:lnTo>
                    <a:pt x="207" y="59"/>
                  </a:lnTo>
                  <a:lnTo>
                    <a:pt x="200" y="48"/>
                  </a:lnTo>
                  <a:lnTo>
                    <a:pt x="194" y="39"/>
                  </a:lnTo>
                  <a:lnTo>
                    <a:pt x="185" y="31"/>
                  </a:lnTo>
                  <a:lnTo>
                    <a:pt x="174" y="24"/>
                  </a:lnTo>
                  <a:lnTo>
                    <a:pt x="163" y="18"/>
                  </a:lnTo>
                  <a:lnTo>
                    <a:pt x="150" y="13"/>
                  </a:lnTo>
                  <a:lnTo>
                    <a:pt x="135" y="9"/>
                  </a:lnTo>
                  <a:lnTo>
                    <a:pt x="120" y="5"/>
                  </a:lnTo>
                  <a:lnTo>
                    <a:pt x="107" y="3"/>
                  </a:lnTo>
                  <a:lnTo>
                    <a:pt x="92" y="0"/>
                  </a:lnTo>
                  <a:lnTo>
                    <a:pt x="77" y="0"/>
                  </a:lnTo>
                  <a:lnTo>
                    <a:pt x="60" y="3"/>
                  </a:lnTo>
                  <a:lnTo>
                    <a:pt x="44" y="8"/>
                  </a:lnTo>
                  <a:lnTo>
                    <a:pt x="29" y="16"/>
                  </a:lnTo>
                  <a:lnTo>
                    <a:pt x="16" y="29"/>
                  </a:lnTo>
                  <a:lnTo>
                    <a:pt x="5" y="47"/>
                  </a:lnTo>
                  <a:close/>
                </a:path>
              </a:pathLst>
            </a:custGeom>
            <a:solidFill>
              <a:srgbClr val="000000"/>
            </a:solidFill>
            <a:ln w="9525">
              <a:noFill/>
              <a:round/>
              <a:headEnd/>
              <a:tailEnd/>
            </a:ln>
          </p:spPr>
          <p:txBody>
            <a:bodyPr/>
            <a:lstStyle/>
            <a:p>
              <a:pPr rtl="0"/>
              <a:endParaRPr lang="en-US" sz="3800"/>
            </a:p>
          </p:txBody>
        </p:sp>
        <p:sp>
          <p:nvSpPr>
            <p:cNvPr id="42004" name="Freeform 1044"/>
            <p:cNvSpPr>
              <a:spLocks/>
            </p:cNvSpPr>
            <p:nvPr/>
          </p:nvSpPr>
          <p:spPr bwMode="auto">
            <a:xfrm flipH="1">
              <a:off x="648" y="1179"/>
              <a:ext cx="22" cy="17"/>
            </a:xfrm>
            <a:custGeom>
              <a:avLst/>
              <a:gdLst>
                <a:gd name="T0" fmla="*/ 10 w 99"/>
                <a:gd name="T1" fmla="*/ 0 h 74"/>
                <a:gd name="T2" fmla="*/ 10 w 99"/>
                <a:gd name="T3" fmla="*/ 1 h 74"/>
                <a:gd name="T4" fmla="*/ 10 w 99"/>
                <a:gd name="T5" fmla="*/ 1 h 74"/>
                <a:gd name="T6" fmla="*/ 10 w 99"/>
                <a:gd name="T7" fmla="*/ 1 h 74"/>
                <a:gd name="T8" fmla="*/ 10 w 99"/>
                <a:gd name="T9" fmla="*/ 1 h 74"/>
                <a:gd name="T10" fmla="*/ 12 w 99"/>
                <a:gd name="T11" fmla="*/ 1 h 74"/>
                <a:gd name="T12" fmla="*/ 14 w 99"/>
                <a:gd name="T13" fmla="*/ 1 h 74"/>
                <a:gd name="T14" fmla="*/ 15 w 99"/>
                <a:gd name="T15" fmla="*/ 2 h 74"/>
                <a:gd name="T16" fmla="*/ 17 w 99"/>
                <a:gd name="T17" fmla="*/ 2 h 74"/>
                <a:gd name="T18" fmla="*/ 18 w 99"/>
                <a:gd name="T19" fmla="*/ 3 h 74"/>
                <a:gd name="T20" fmla="*/ 20 w 99"/>
                <a:gd name="T21" fmla="*/ 4 h 74"/>
                <a:gd name="T22" fmla="*/ 21 w 99"/>
                <a:gd name="T23" fmla="*/ 5 h 74"/>
                <a:gd name="T24" fmla="*/ 22 w 99"/>
                <a:gd name="T25" fmla="*/ 6 h 74"/>
                <a:gd name="T26" fmla="*/ 22 w 99"/>
                <a:gd name="T27" fmla="*/ 7 h 74"/>
                <a:gd name="T28" fmla="*/ 22 w 99"/>
                <a:gd name="T29" fmla="*/ 8 h 74"/>
                <a:gd name="T30" fmla="*/ 22 w 99"/>
                <a:gd name="T31" fmla="*/ 9 h 74"/>
                <a:gd name="T32" fmla="*/ 22 w 99"/>
                <a:gd name="T33" fmla="*/ 9 h 74"/>
                <a:gd name="T34" fmla="*/ 22 w 99"/>
                <a:gd name="T35" fmla="*/ 11 h 74"/>
                <a:gd name="T36" fmla="*/ 22 w 99"/>
                <a:gd name="T37" fmla="*/ 13 h 74"/>
                <a:gd name="T38" fmla="*/ 21 w 99"/>
                <a:gd name="T39" fmla="*/ 14 h 74"/>
                <a:gd name="T40" fmla="*/ 21 w 99"/>
                <a:gd name="T41" fmla="*/ 15 h 74"/>
                <a:gd name="T42" fmla="*/ 20 w 99"/>
                <a:gd name="T43" fmla="*/ 16 h 74"/>
                <a:gd name="T44" fmla="*/ 18 w 99"/>
                <a:gd name="T45" fmla="*/ 17 h 74"/>
                <a:gd name="T46" fmla="*/ 16 w 99"/>
                <a:gd name="T47" fmla="*/ 17 h 74"/>
                <a:gd name="T48" fmla="*/ 14 w 99"/>
                <a:gd name="T49" fmla="*/ 17 h 74"/>
                <a:gd name="T50" fmla="*/ 12 w 99"/>
                <a:gd name="T51" fmla="*/ 17 h 74"/>
                <a:gd name="T52" fmla="*/ 9 w 99"/>
                <a:gd name="T53" fmla="*/ 17 h 74"/>
                <a:gd name="T54" fmla="*/ 7 w 99"/>
                <a:gd name="T55" fmla="*/ 16 h 74"/>
                <a:gd name="T56" fmla="*/ 4 w 99"/>
                <a:gd name="T57" fmla="*/ 15 h 74"/>
                <a:gd name="T58" fmla="*/ 5 w 99"/>
                <a:gd name="T59" fmla="*/ 14 h 74"/>
                <a:gd name="T60" fmla="*/ 5 w 99"/>
                <a:gd name="T61" fmla="*/ 13 h 74"/>
                <a:gd name="T62" fmla="*/ 6 w 99"/>
                <a:gd name="T63" fmla="*/ 12 h 74"/>
                <a:gd name="T64" fmla="*/ 6 w 99"/>
                <a:gd name="T65" fmla="*/ 11 h 74"/>
                <a:gd name="T66" fmla="*/ 7 w 99"/>
                <a:gd name="T67" fmla="*/ 10 h 74"/>
                <a:gd name="T68" fmla="*/ 7 w 99"/>
                <a:gd name="T69" fmla="*/ 9 h 74"/>
                <a:gd name="T70" fmla="*/ 7 w 99"/>
                <a:gd name="T71" fmla="*/ 9 h 74"/>
                <a:gd name="T72" fmla="*/ 7 w 99"/>
                <a:gd name="T73" fmla="*/ 7 h 74"/>
                <a:gd name="T74" fmla="*/ 7 w 99"/>
                <a:gd name="T75" fmla="*/ 7 h 74"/>
                <a:gd name="T76" fmla="*/ 7 w 99"/>
                <a:gd name="T77" fmla="*/ 6 h 74"/>
                <a:gd name="T78" fmla="*/ 7 w 99"/>
                <a:gd name="T79" fmla="*/ 6 h 74"/>
                <a:gd name="T80" fmla="*/ 7 w 99"/>
                <a:gd name="T81" fmla="*/ 6 h 74"/>
                <a:gd name="T82" fmla="*/ 6 w 99"/>
                <a:gd name="T83" fmla="*/ 4 h 74"/>
                <a:gd name="T84" fmla="*/ 6 w 99"/>
                <a:gd name="T85" fmla="*/ 3 h 74"/>
                <a:gd name="T86" fmla="*/ 4 w 99"/>
                <a:gd name="T87" fmla="*/ 2 h 74"/>
                <a:gd name="T88" fmla="*/ 3 w 99"/>
                <a:gd name="T89" fmla="*/ 2 h 74"/>
                <a:gd name="T90" fmla="*/ 3 w 99"/>
                <a:gd name="T91" fmla="*/ 2 h 74"/>
                <a:gd name="T92" fmla="*/ 2 w 99"/>
                <a:gd name="T93" fmla="*/ 1 h 74"/>
                <a:gd name="T94" fmla="*/ 1 w 99"/>
                <a:gd name="T95" fmla="*/ 1 h 74"/>
                <a:gd name="T96" fmla="*/ 0 w 99"/>
                <a:gd name="T97" fmla="*/ 1 h 74"/>
                <a:gd name="T98" fmla="*/ 2 w 99"/>
                <a:gd name="T99" fmla="*/ 0 h 74"/>
                <a:gd name="T100" fmla="*/ 3 w 99"/>
                <a:gd name="T101" fmla="*/ 0 h 74"/>
                <a:gd name="T102" fmla="*/ 4 w 99"/>
                <a:gd name="T103" fmla="*/ 0 h 74"/>
                <a:gd name="T104" fmla="*/ 6 w 99"/>
                <a:gd name="T105" fmla="*/ 0 h 74"/>
                <a:gd name="T106" fmla="*/ 7 w 99"/>
                <a:gd name="T107" fmla="*/ 0 h 74"/>
                <a:gd name="T108" fmla="*/ 8 w 99"/>
                <a:gd name="T109" fmla="*/ 0 h 74"/>
                <a:gd name="T110" fmla="*/ 9 w 99"/>
                <a:gd name="T111" fmla="*/ 0 h 74"/>
                <a:gd name="T112" fmla="*/ 10 w 99"/>
                <a:gd name="T113" fmla="*/ 0 h 7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9"/>
                <a:gd name="T172" fmla="*/ 0 h 74"/>
                <a:gd name="T173" fmla="*/ 99 w 99"/>
                <a:gd name="T174" fmla="*/ 74 h 7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9" h="74">
                  <a:moveTo>
                    <a:pt x="43" y="2"/>
                  </a:moveTo>
                  <a:lnTo>
                    <a:pt x="45" y="3"/>
                  </a:lnTo>
                  <a:lnTo>
                    <a:pt x="46" y="3"/>
                  </a:lnTo>
                  <a:lnTo>
                    <a:pt x="47" y="3"/>
                  </a:lnTo>
                  <a:lnTo>
                    <a:pt x="54" y="5"/>
                  </a:lnTo>
                  <a:lnTo>
                    <a:pt x="62" y="6"/>
                  </a:lnTo>
                  <a:lnTo>
                    <a:pt x="69" y="7"/>
                  </a:lnTo>
                  <a:lnTo>
                    <a:pt x="76" y="10"/>
                  </a:lnTo>
                  <a:lnTo>
                    <a:pt x="82" y="14"/>
                  </a:lnTo>
                  <a:lnTo>
                    <a:pt x="89" y="16"/>
                  </a:lnTo>
                  <a:lnTo>
                    <a:pt x="93" y="22"/>
                  </a:lnTo>
                  <a:lnTo>
                    <a:pt x="97" y="27"/>
                  </a:lnTo>
                  <a:lnTo>
                    <a:pt x="98" y="29"/>
                  </a:lnTo>
                  <a:lnTo>
                    <a:pt x="99" y="33"/>
                  </a:lnTo>
                  <a:lnTo>
                    <a:pt x="99" y="37"/>
                  </a:lnTo>
                  <a:lnTo>
                    <a:pt x="99" y="40"/>
                  </a:lnTo>
                  <a:lnTo>
                    <a:pt x="99" y="49"/>
                  </a:lnTo>
                  <a:lnTo>
                    <a:pt x="97" y="55"/>
                  </a:lnTo>
                  <a:lnTo>
                    <a:pt x="95" y="62"/>
                  </a:lnTo>
                  <a:lnTo>
                    <a:pt x="93" y="67"/>
                  </a:lnTo>
                  <a:lnTo>
                    <a:pt x="88" y="70"/>
                  </a:lnTo>
                  <a:lnTo>
                    <a:pt x="81" y="72"/>
                  </a:lnTo>
                  <a:lnTo>
                    <a:pt x="73" y="74"/>
                  </a:lnTo>
                  <a:lnTo>
                    <a:pt x="63" y="74"/>
                  </a:lnTo>
                  <a:lnTo>
                    <a:pt x="52" y="72"/>
                  </a:lnTo>
                  <a:lnTo>
                    <a:pt x="42" y="72"/>
                  </a:lnTo>
                  <a:lnTo>
                    <a:pt x="30" y="70"/>
                  </a:lnTo>
                  <a:lnTo>
                    <a:pt x="20" y="67"/>
                  </a:lnTo>
                  <a:lnTo>
                    <a:pt x="21" y="63"/>
                  </a:lnTo>
                  <a:lnTo>
                    <a:pt x="23" y="58"/>
                  </a:lnTo>
                  <a:lnTo>
                    <a:pt x="25" y="53"/>
                  </a:lnTo>
                  <a:lnTo>
                    <a:pt x="28" y="48"/>
                  </a:lnTo>
                  <a:lnTo>
                    <a:pt x="30" y="45"/>
                  </a:lnTo>
                  <a:lnTo>
                    <a:pt x="32" y="41"/>
                  </a:lnTo>
                  <a:lnTo>
                    <a:pt x="33" y="37"/>
                  </a:lnTo>
                  <a:lnTo>
                    <a:pt x="33" y="32"/>
                  </a:lnTo>
                  <a:lnTo>
                    <a:pt x="33" y="29"/>
                  </a:lnTo>
                  <a:lnTo>
                    <a:pt x="33" y="28"/>
                  </a:lnTo>
                  <a:lnTo>
                    <a:pt x="33" y="26"/>
                  </a:lnTo>
                  <a:lnTo>
                    <a:pt x="32" y="24"/>
                  </a:lnTo>
                  <a:lnTo>
                    <a:pt x="29" y="19"/>
                  </a:lnTo>
                  <a:lnTo>
                    <a:pt x="25" y="14"/>
                  </a:lnTo>
                  <a:lnTo>
                    <a:pt x="20" y="10"/>
                  </a:lnTo>
                  <a:lnTo>
                    <a:pt x="15" y="7"/>
                  </a:lnTo>
                  <a:lnTo>
                    <a:pt x="13" y="7"/>
                  </a:lnTo>
                  <a:lnTo>
                    <a:pt x="10" y="6"/>
                  </a:lnTo>
                  <a:lnTo>
                    <a:pt x="6" y="6"/>
                  </a:lnTo>
                  <a:lnTo>
                    <a:pt x="0" y="5"/>
                  </a:lnTo>
                  <a:lnTo>
                    <a:pt x="7" y="2"/>
                  </a:lnTo>
                  <a:lnTo>
                    <a:pt x="13" y="0"/>
                  </a:lnTo>
                  <a:lnTo>
                    <a:pt x="20" y="0"/>
                  </a:lnTo>
                  <a:lnTo>
                    <a:pt x="26" y="0"/>
                  </a:lnTo>
                  <a:lnTo>
                    <a:pt x="32" y="0"/>
                  </a:lnTo>
                  <a:lnTo>
                    <a:pt x="37" y="1"/>
                  </a:lnTo>
                  <a:lnTo>
                    <a:pt x="41" y="1"/>
                  </a:lnTo>
                  <a:lnTo>
                    <a:pt x="43" y="2"/>
                  </a:lnTo>
                  <a:close/>
                </a:path>
              </a:pathLst>
            </a:custGeom>
            <a:solidFill>
              <a:srgbClr val="C0C0C0"/>
            </a:solidFill>
            <a:ln w="9525">
              <a:noFill/>
              <a:round/>
              <a:headEnd/>
              <a:tailEnd/>
            </a:ln>
          </p:spPr>
          <p:txBody>
            <a:bodyPr/>
            <a:lstStyle/>
            <a:p>
              <a:pPr rtl="0"/>
              <a:endParaRPr lang="en-US" sz="3800"/>
            </a:p>
          </p:txBody>
        </p:sp>
        <p:sp>
          <p:nvSpPr>
            <p:cNvPr id="42005" name="Freeform 1045"/>
            <p:cNvSpPr>
              <a:spLocks/>
            </p:cNvSpPr>
            <p:nvPr/>
          </p:nvSpPr>
          <p:spPr bwMode="auto">
            <a:xfrm flipH="1">
              <a:off x="472" y="1105"/>
              <a:ext cx="56" cy="58"/>
            </a:xfrm>
            <a:custGeom>
              <a:avLst/>
              <a:gdLst>
                <a:gd name="T0" fmla="*/ 27 w 245"/>
                <a:gd name="T1" fmla="*/ 0 h 256"/>
                <a:gd name="T2" fmla="*/ 0 w 245"/>
                <a:gd name="T3" fmla="*/ 36 h 256"/>
                <a:gd name="T4" fmla="*/ 29 w 245"/>
                <a:gd name="T5" fmla="*/ 58 h 256"/>
                <a:gd name="T6" fmla="*/ 56 w 245"/>
                <a:gd name="T7" fmla="*/ 20 h 256"/>
                <a:gd name="T8" fmla="*/ 27 w 245"/>
                <a:gd name="T9" fmla="*/ 0 h 256"/>
                <a:gd name="T10" fmla="*/ 0 60000 65536"/>
                <a:gd name="T11" fmla="*/ 0 60000 65536"/>
                <a:gd name="T12" fmla="*/ 0 60000 65536"/>
                <a:gd name="T13" fmla="*/ 0 60000 65536"/>
                <a:gd name="T14" fmla="*/ 0 60000 65536"/>
                <a:gd name="T15" fmla="*/ 0 w 245"/>
                <a:gd name="T16" fmla="*/ 0 h 256"/>
                <a:gd name="T17" fmla="*/ 245 w 245"/>
                <a:gd name="T18" fmla="*/ 256 h 256"/>
              </a:gdLst>
              <a:ahLst/>
              <a:cxnLst>
                <a:cxn ang="T10">
                  <a:pos x="T0" y="T1"/>
                </a:cxn>
                <a:cxn ang="T11">
                  <a:pos x="T2" y="T3"/>
                </a:cxn>
                <a:cxn ang="T12">
                  <a:pos x="T4" y="T5"/>
                </a:cxn>
                <a:cxn ang="T13">
                  <a:pos x="T6" y="T7"/>
                </a:cxn>
                <a:cxn ang="T14">
                  <a:pos x="T8" y="T9"/>
                </a:cxn>
              </a:cxnLst>
              <a:rect l="T15" t="T16" r="T17" b="T18"/>
              <a:pathLst>
                <a:path w="245" h="256">
                  <a:moveTo>
                    <a:pt x="117" y="0"/>
                  </a:moveTo>
                  <a:lnTo>
                    <a:pt x="0" y="157"/>
                  </a:lnTo>
                  <a:lnTo>
                    <a:pt x="128" y="256"/>
                  </a:lnTo>
                  <a:lnTo>
                    <a:pt x="245" y="89"/>
                  </a:lnTo>
                  <a:lnTo>
                    <a:pt x="117" y="0"/>
                  </a:lnTo>
                  <a:close/>
                </a:path>
              </a:pathLst>
            </a:custGeom>
            <a:solidFill>
              <a:srgbClr val="C0C0C0"/>
            </a:solidFill>
            <a:ln w="9525">
              <a:noFill/>
              <a:round/>
              <a:headEnd/>
              <a:tailEnd/>
            </a:ln>
          </p:spPr>
          <p:txBody>
            <a:bodyPr/>
            <a:lstStyle/>
            <a:p>
              <a:pPr rtl="0"/>
              <a:endParaRPr lang="en-US" sz="3800"/>
            </a:p>
          </p:txBody>
        </p:sp>
        <p:sp>
          <p:nvSpPr>
            <p:cNvPr id="42006" name="Freeform 1046"/>
            <p:cNvSpPr>
              <a:spLocks/>
            </p:cNvSpPr>
            <p:nvPr/>
          </p:nvSpPr>
          <p:spPr bwMode="auto">
            <a:xfrm flipH="1">
              <a:off x="468" y="1101"/>
              <a:ext cx="63" cy="66"/>
            </a:xfrm>
            <a:custGeom>
              <a:avLst/>
              <a:gdLst>
                <a:gd name="T0" fmla="*/ 62 w 277"/>
                <a:gd name="T1" fmla="*/ 21 h 287"/>
                <a:gd name="T2" fmla="*/ 60 w 277"/>
                <a:gd name="T3" fmla="*/ 20 h 287"/>
                <a:gd name="T4" fmla="*/ 59 w 277"/>
                <a:gd name="T5" fmla="*/ 20 h 287"/>
                <a:gd name="T6" fmla="*/ 58 w 277"/>
                <a:gd name="T7" fmla="*/ 21 h 287"/>
                <a:gd name="T8" fmla="*/ 57 w 277"/>
                <a:gd name="T9" fmla="*/ 22 h 287"/>
                <a:gd name="T10" fmla="*/ 56 w 277"/>
                <a:gd name="T11" fmla="*/ 23 h 287"/>
                <a:gd name="T12" fmla="*/ 53 w 277"/>
                <a:gd name="T13" fmla="*/ 26 h 287"/>
                <a:gd name="T14" fmla="*/ 50 w 277"/>
                <a:gd name="T15" fmla="*/ 32 h 287"/>
                <a:gd name="T16" fmla="*/ 45 w 277"/>
                <a:gd name="T17" fmla="*/ 37 h 287"/>
                <a:gd name="T18" fmla="*/ 41 w 277"/>
                <a:gd name="T19" fmla="*/ 44 h 287"/>
                <a:gd name="T20" fmla="*/ 37 w 277"/>
                <a:gd name="T21" fmla="*/ 49 h 287"/>
                <a:gd name="T22" fmla="*/ 34 w 277"/>
                <a:gd name="T23" fmla="*/ 54 h 287"/>
                <a:gd name="T24" fmla="*/ 32 w 277"/>
                <a:gd name="T25" fmla="*/ 57 h 287"/>
                <a:gd name="T26" fmla="*/ 30 w 277"/>
                <a:gd name="T27" fmla="*/ 56 h 287"/>
                <a:gd name="T28" fmla="*/ 27 w 277"/>
                <a:gd name="T29" fmla="*/ 53 h 287"/>
                <a:gd name="T30" fmla="*/ 24 w 277"/>
                <a:gd name="T31" fmla="*/ 51 h 287"/>
                <a:gd name="T32" fmla="*/ 20 w 277"/>
                <a:gd name="T33" fmla="*/ 48 h 287"/>
                <a:gd name="T34" fmla="*/ 17 w 277"/>
                <a:gd name="T35" fmla="*/ 45 h 287"/>
                <a:gd name="T36" fmla="*/ 14 w 277"/>
                <a:gd name="T37" fmla="*/ 43 h 287"/>
                <a:gd name="T38" fmla="*/ 11 w 277"/>
                <a:gd name="T39" fmla="*/ 41 h 287"/>
                <a:gd name="T40" fmla="*/ 9 w 277"/>
                <a:gd name="T41" fmla="*/ 39 h 287"/>
                <a:gd name="T42" fmla="*/ 11 w 277"/>
                <a:gd name="T43" fmla="*/ 36 h 287"/>
                <a:gd name="T44" fmla="*/ 14 w 277"/>
                <a:gd name="T45" fmla="*/ 32 h 287"/>
                <a:gd name="T46" fmla="*/ 18 w 277"/>
                <a:gd name="T47" fmla="*/ 26 h 287"/>
                <a:gd name="T48" fmla="*/ 23 w 277"/>
                <a:gd name="T49" fmla="*/ 20 h 287"/>
                <a:gd name="T50" fmla="*/ 27 w 277"/>
                <a:gd name="T51" fmla="*/ 15 h 287"/>
                <a:gd name="T52" fmla="*/ 30 w 277"/>
                <a:gd name="T53" fmla="*/ 10 h 287"/>
                <a:gd name="T54" fmla="*/ 33 w 277"/>
                <a:gd name="T55" fmla="*/ 7 h 287"/>
                <a:gd name="T56" fmla="*/ 33 w 277"/>
                <a:gd name="T57" fmla="*/ 6 h 287"/>
                <a:gd name="T58" fmla="*/ 34 w 277"/>
                <a:gd name="T59" fmla="*/ 5 h 287"/>
                <a:gd name="T60" fmla="*/ 34 w 277"/>
                <a:gd name="T61" fmla="*/ 5 h 287"/>
                <a:gd name="T62" fmla="*/ 34 w 277"/>
                <a:gd name="T63" fmla="*/ 4 h 287"/>
                <a:gd name="T64" fmla="*/ 34 w 277"/>
                <a:gd name="T65" fmla="*/ 4 h 287"/>
                <a:gd name="T66" fmla="*/ 34 w 277"/>
                <a:gd name="T67" fmla="*/ 3 h 287"/>
                <a:gd name="T68" fmla="*/ 34 w 277"/>
                <a:gd name="T69" fmla="*/ 2 h 287"/>
                <a:gd name="T70" fmla="*/ 33 w 277"/>
                <a:gd name="T71" fmla="*/ 1 h 287"/>
                <a:gd name="T72" fmla="*/ 33 w 277"/>
                <a:gd name="T73" fmla="*/ 0 h 287"/>
                <a:gd name="T74" fmla="*/ 31 w 277"/>
                <a:gd name="T75" fmla="*/ 0 h 287"/>
                <a:gd name="T76" fmla="*/ 30 w 277"/>
                <a:gd name="T77" fmla="*/ 0 h 287"/>
                <a:gd name="T78" fmla="*/ 29 w 277"/>
                <a:gd name="T79" fmla="*/ 0 h 287"/>
                <a:gd name="T80" fmla="*/ 28 w 277"/>
                <a:gd name="T81" fmla="*/ 1 h 287"/>
                <a:gd name="T82" fmla="*/ 1 w 277"/>
                <a:gd name="T83" fmla="*/ 38 h 287"/>
                <a:gd name="T84" fmla="*/ 0 w 277"/>
                <a:gd name="T85" fmla="*/ 39 h 287"/>
                <a:gd name="T86" fmla="*/ 0 w 277"/>
                <a:gd name="T87" fmla="*/ 40 h 287"/>
                <a:gd name="T88" fmla="*/ 0 w 277"/>
                <a:gd name="T89" fmla="*/ 41 h 287"/>
                <a:gd name="T90" fmla="*/ 2 w 277"/>
                <a:gd name="T91" fmla="*/ 43 h 287"/>
                <a:gd name="T92" fmla="*/ 30 w 277"/>
                <a:gd name="T93" fmla="*/ 66 h 287"/>
                <a:gd name="T94" fmla="*/ 31 w 277"/>
                <a:gd name="T95" fmla="*/ 66 h 287"/>
                <a:gd name="T96" fmla="*/ 32 w 277"/>
                <a:gd name="T97" fmla="*/ 66 h 287"/>
                <a:gd name="T98" fmla="*/ 33 w 277"/>
                <a:gd name="T99" fmla="*/ 66 h 287"/>
                <a:gd name="T100" fmla="*/ 33 w 277"/>
                <a:gd name="T101" fmla="*/ 66 h 287"/>
                <a:gd name="T102" fmla="*/ 34 w 277"/>
                <a:gd name="T103" fmla="*/ 66 h 287"/>
                <a:gd name="T104" fmla="*/ 35 w 277"/>
                <a:gd name="T105" fmla="*/ 66 h 287"/>
                <a:gd name="T106" fmla="*/ 35 w 277"/>
                <a:gd name="T107" fmla="*/ 65 h 287"/>
                <a:gd name="T108" fmla="*/ 36 w 277"/>
                <a:gd name="T109" fmla="*/ 65 h 287"/>
                <a:gd name="T110" fmla="*/ 63 w 277"/>
                <a:gd name="T111" fmla="*/ 26 h 287"/>
                <a:gd name="T112" fmla="*/ 63 w 277"/>
                <a:gd name="T113" fmla="*/ 25 h 287"/>
                <a:gd name="T114" fmla="*/ 63 w 277"/>
                <a:gd name="T115" fmla="*/ 23 h 287"/>
                <a:gd name="T116" fmla="*/ 63 w 277"/>
                <a:gd name="T117" fmla="*/ 22 h 287"/>
                <a:gd name="T118" fmla="*/ 62 w 277"/>
                <a:gd name="T119" fmla="*/ 21 h 28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77"/>
                <a:gd name="T181" fmla="*/ 0 h 287"/>
                <a:gd name="T182" fmla="*/ 277 w 277"/>
                <a:gd name="T183" fmla="*/ 287 h 28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77" h="287">
                  <a:moveTo>
                    <a:pt x="272" y="91"/>
                  </a:moveTo>
                  <a:lnTo>
                    <a:pt x="265" y="88"/>
                  </a:lnTo>
                  <a:lnTo>
                    <a:pt x="259" y="88"/>
                  </a:lnTo>
                  <a:lnTo>
                    <a:pt x="254" y="91"/>
                  </a:lnTo>
                  <a:lnTo>
                    <a:pt x="249" y="95"/>
                  </a:lnTo>
                  <a:lnTo>
                    <a:pt x="245" y="100"/>
                  </a:lnTo>
                  <a:lnTo>
                    <a:pt x="234" y="115"/>
                  </a:lnTo>
                  <a:lnTo>
                    <a:pt x="219" y="137"/>
                  </a:lnTo>
                  <a:lnTo>
                    <a:pt x="200" y="162"/>
                  </a:lnTo>
                  <a:lnTo>
                    <a:pt x="182" y="190"/>
                  </a:lnTo>
                  <a:lnTo>
                    <a:pt x="164" y="214"/>
                  </a:lnTo>
                  <a:lnTo>
                    <a:pt x="150" y="235"/>
                  </a:lnTo>
                  <a:lnTo>
                    <a:pt x="141" y="248"/>
                  </a:lnTo>
                  <a:lnTo>
                    <a:pt x="132" y="242"/>
                  </a:lnTo>
                  <a:lnTo>
                    <a:pt x="119" y="232"/>
                  </a:lnTo>
                  <a:lnTo>
                    <a:pt x="104" y="221"/>
                  </a:lnTo>
                  <a:lnTo>
                    <a:pt x="90" y="209"/>
                  </a:lnTo>
                  <a:lnTo>
                    <a:pt x="74" y="197"/>
                  </a:lnTo>
                  <a:lnTo>
                    <a:pt x="60" y="186"/>
                  </a:lnTo>
                  <a:lnTo>
                    <a:pt x="48" y="177"/>
                  </a:lnTo>
                  <a:lnTo>
                    <a:pt x="39" y="170"/>
                  </a:lnTo>
                  <a:lnTo>
                    <a:pt x="48" y="157"/>
                  </a:lnTo>
                  <a:lnTo>
                    <a:pt x="63" y="137"/>
                  </a:lnTo>
                  <a:lnTo>
                    <a:pt x="81" y="114"/>
                  </a:lnTo>
                  <a:lnTo>
                    <a:pt x="99" y="89"/>
                  </a:lnTo>
                  <a:lnTo>
                    <a:pt x="117" y="66"/>
                  </a:lnTo>
                  <a:lnTo>
                    <a:pt x="133" y="45"/>
                  </a:lnTo>
                  <a:lnTo>
                    <a:pt x="143" y="31"/>
                  </a:lnTo>
                  <a:lnTo>
                    <a:pt x="147" y="26"/>
                  </a:lnTo>
                  <a:lnTo>
                    <a:pt x="148" y="23"/>
                  </a:lnTo>
                  <a:lnTo>
                    <a:pt x="150" y="20"/>
                  </a:lnTo>
                  <a:lnTo>
                    <a:pt x="151" y="19"/>
                  </a:lnTo>
                  <a:lnTo>
                    <a:pt x="151" y="16"/>
                  </a:lnTo>
                  <a:lnTo>
                    <a:pt x="151" y="13"/>
                  </a:lnTo>
                  <a:lnTo>
                    <a:pt x="150" y="9"/>
                  </a:lnTo>
                  <a:lnTo>
                    <a:pt x="147" y="5"/>
                  </a:lnTo>
                  <a:lnTo>
                    <a:pt x="145" y="2"/>
                  </a:lnTo>
                  <a:lnTo>
                    <a:pt x="138" y="0"/>
                  </a:lnTo>
                  <a:lnTo>
                    <a:pt x="132" y="0"/>
                  </a:lnTo>
                  <a:lnTo>
                    <a:pt x="126" y="2"/>
                  </a:lnTo>
                  <a:lnTo>
                    <a:pt x="121" y="6"/>
                  </a:lnTo>
                  <a:lnTo>
                    <a:pt x="3" y="164"/>
                  </a:lnTo>
                  <a:lnTo>
                    <a:pt x="0" y="169"/>
                  </a:lnTo>
                  <a:lnTo>
                    <a:pt x="0" y="175"/>
                  </a:lnTo>
                  <a:lnTo>
                    <a:pt x="2" y="180"/>
                  </a:lnTo>
                  <a:lnTo>
                    <a:pt x="7" y="186"/>
                  </a:lnTo>
                  <a:lnTo>
                    <a:pt x="134" y="285"/>
                  </a:lnTo>
                  <a:lnTo>
                    <a:pt x="137" y="286"/>
                  </a:lnTo>
                  <a:lnTo>
                    <a:pt x="141" y="287"/>
                  </a:lnTo>
                  <a:lnTo>
                    <a:pt x="143" y="287"/>
                  </a:lnTo>
                  <a:lnTo>
                    <a:pt x="147" y="287"/>
                  </a:lnTo>
                  <a:lnTo>
                    <a:pt x="150" y="287"/>
                  </a:lnTo>
                  <a:lnTo>
                    <a:pt x="152" y="286"/>
                  </a:lnTo>
                  <a:lnTo>
                    <a:pt x="155" y="283"/>
                  </a:lnTo>
                  <a:lnTo>
                    <a:pt x="158" y="281"/>
                  </a:lnTo>
                  <a:lnTo>
                    <a:pt x="275" y="114"/>
                  </a:lnTo>
                  <a:lnTo>
                    <a:pt x="277" y="108"/>
                  </a:lnTo>
                  <a:lnTo>
                    <a:pt x="277" y="101"/>
                  </a:lnTo>
                  <a:lnTo>
                    <a:pt x="276" y="96"/>
                  </a:lnTo>
                  <a:lnTo>
                    <a:pt x="272" y="91"/>
                  </a:lnTo>
                  <a:close/>
                </a:path>
              </a:pathLst>
            </a:custGeom>
            <a:solidFill>
              <a:srgbClr val="000000"/>
            </a:solidFill>
            <a:ln w="9525">
              <a:noFill/>
              <a:round/>
              <a:headEnd/>
              <a:tailEnd/>
            </a:ln>
          </p:spPr>
          <p:txBody>
            <a:bodyPr/>
            <a:lstStyle/>
            <a:p>
              <a:pPr rtl="0"/>
              <a:endParaRPr lang="en-US" sz="3800"/>
            </a:p>
          </p:txBody>
        </p:sp>
        <p:sp>
          <p:nvSpPr>
            <p:cNvPr id="42007" name="Freeform 1047"/>
            <p:cNvSpPr>
              <a:spLocks/>
            </p:cNvSpPr>
            <p:nvPr/>
          </p:nvSpPr>
          <p:spPr bwMode="auto">
            <a:xfrm flipH="1">
              <a:off x="442" y="974"/>
              <a:ext cx="199" cy="140"/>
            </a:xfrm>
            <a:custGeom>
              <a:avLst/>
              <a:gdLst>
                <a:gd name="T0" fmla="*/ 172 w 867"/>
                <a:gd name="T1" fmla="*/ 3 h 610"/>
                <a:gd name="T2" fmla="*/ 165 w 867"/>
                <a:gd name="T3" fmla="*/ 7 h 610"/>
                <a:gd name="T4" fmla="*/ 155 w 867"/>
                <a:gd name="T5" fmla="*/ 12 h 610"/>
                <a:gd name="T6" fmla="*/ 147 w 867"/>
                <a:gd name="T7" fmla="*/ 16 h 610"/>
                <a:gd name="T8" fmla="*/ 145 w 867"/>
                <a:gd name="T9" fmla="*/ 18 h 610"/>
                <a:gd name="T10" fmla="*/ 144 w 867"/>
                <a:gd name="T11" fmla="*/ 19 h 610"/>
                <a:gd name="T12" fmla="*/ 144 w 867"/>
                <a:gd name="T13" fmla="*/ 23 h 610"/>
                <a:gd name="T14" fmla="*/ 144 w 867"/>
                <a:gd name="T15" fmla="*/ 33 h 610"/>
                <a:gd name="T16" fmla="*/ 143 w 867"/>
                <a:gd name="T17" fmla="*/ 38 h 610"/>
                <a:gd name="T18" fmla="*/ 139 w 867"/>
                <a:gd name="T19" fmla="*/ 41 h 610"/>
                <a:gd name="T20" fmla="*/ 136 w 867"/>
                <a:gd name="T21" fmla="*/ 40 h 610"/>
                <a:gd name="T22" fmla="*/ 133 w 867"/>
                <a:gd name="T23" fmla="*/ 33 h 610"/>
                <a:gd name="T24" fmla="*/ 130 w 867"/>
                <a:gd name="T25" fmla="*/ 26 h 610"/>
                <a:gd name="T26" fmla="*/ 128 w 867"/>
                <a:gd name="T27" fmla="*/ 22 h 610"/>
                <a:gd name="T28" fmla="*/ 127 w 867"/>
                <a:gd name="T29" fmla="*/ 21 h 610"/>
                <a:gd name="T30" fmla="*/ 125 w 867"/>
                <a:gd name="T31" fmla="*/ 19 h 610"/>
                <a:gd name="T32" fmla="*/ 98 w 867"/>
                <a:gd name="T33" fmla="*/ 14 h 610"/>
                <a:gd name="T34" fmla="*/ 98 w 867"/>
                <a:gd name="T35" fmla="*/ 14 h 610"/>
                <a:gd name="T36" fmla="*/ 97 w 867"/>
                <a:gd name="T37" fmla="*/ 14 h 610"/>
                <a:gd name="T38" fmla="*/ 86 w 867"/>
                <a:gd name="T39" fmla="*/ 16 h 610"/>
                <a:gd name="T40" fmla="*/ 73 w 867"/>
                <a:gd name="T41" fmla="*/ 20 h 610"/>
                <a:gd name="T42" fmla="*/ 61 w 867"/>
                <a:gd name="T43" fmla="*/ 26 h 610"/>
                <a:gd name="T44" fmla="*/ 49 w 867"/>
                <a:gd name="T45" fmla="*/ 32 h 610"/>
                <a:gd name="T46" fmla="*/ 38 w 867"/>
                <a:gd name="T47" fmla="*/ 38 h 610"/>
                <a:gd name="T48" fmla="*/ 29 w 867"/>
                <a:gd name="T49" fmla="*/ 44 h 610"/>
                <a:gd name="T50" fmla="*/ 23 w 867"/>
                <a:gd name="T51" fmla="*/ 48 h 610"/>
                <a:gd name="T52" fmla="*/ 20 w 867"/>
                <a:gd name="T53" fmla="*/ 50 h 610"/>
                <a:gd name="T54" fmla="*/ 21 w 867"/>
                <a:gd name="T55" fmla="*/ 50 h 610"/>
                <a:gd name="T56" fmla="*/ 21 w 867"/>
                <a:gd name="T57" fmla="*/ 50 h 610"/>
                <a:gd name="T58" fmla="*/ 12 w 867"/>
                <a:gd name="T59" fmla="*/ 56 h 610"/>
                <a:gd name="T60" fmla="*/ 6 w 867"/>
                <a:gd name="T61" fmla="*/ 64 h 610"/>
                <a:gd name="T62" fmla="*/ 2 w 867"/>
                <a:gd name="T63" fmla="*/ 72 h 610"/>
                <a:gd name="T64" fmla="*/ 0 w 867"/>
                <a:gd name="T65" fmla="*/ 76 h 610"/>
                <a:gd name="T66" fmla="*/ 0 w 867"/>
                <a:gd name="T67" fmla="*/ 78 h 610"/>
                <a:gd name="T68" fmla="*/ 1 w 867"/>
                <a:gd name="T69" fmla="*/ 80 h 610"/>
                <a:gd name="T70" fmla="*/ 45 w 867"/>
                <a:gd name="T71" fmla="*/ 139 h 610"/>
                <a:gd name="T72" fmla="*/ 48 w 867"/>
                <a:gd name="T73" fmla="*/ 140 h 610"/>
                <a:gd name="T74" fmla="*/ 50 w 867"/>
                <a:gd name="T75" fmla="*/ 139 h 610"/>
                <a:gd name="T76" fmla="*/ 59 w 867"/>
                <a:gd name="T77" fmla="*/ 137 h 610"/>
                <a:gd name="T78" fmla="*/ 72 w 867"/>
                <a:gd name="T79" fmla="*/ 131 h 610"/>
                <a:gd name="T80" fmla="*/ 89 w 867"/>
                <a:gd name="T81" fmla="*/ 123 h 610"/>
                <a:gd name="T82" fmla="*/ 108 w 867"/>
                <a:gd name="T83" fmla="*/ 111 h 610"/>
                <a:gd name="T84" fmla="*/ 127 w 867"/>
                <a:gd name="T85" fmla="*/ 97 h 610"/>
                <a:gd name="T86" fmla="*/ 145 w 867"/>
                <a:gd name="T87" fmla="*/ 79 h 610"/>
                <a:gd name="T88" fmla="*/ 160 w 867"/>
                <a:gd name="T89" fmla="*/ 58 h 610"/>
                <a:gd name="T90" fmla="*/ 167 w 867"/>
                <a:gd name="T91" fmla="*/ 45 h 610"/>
                <a:gd name="T92" fmla="*/ 173 w 867"/>
                <a:gd name="T93" fmla="*/ 41 h 610"/>
                <a:gd name="T94" fmla="*/ 181 w 867"/>
                <a:gd name="T95" fmla="*/ 36 h 610"/>
                <a:gd name="T96" fmla="*/ 187 w 867"/>
                <a:gd name="T97" fmla="*/ 33 h 610"/>
                <a:gd name="T98" fmla="*/ 190 w 867"/>
                <a:gd name="T99" fmla="*/ 31 h 610"/>
                <a:gd name="T100" fmla="*/ 193 w 867"/>
                <a:gd name="T101" fmla="*/ 27 h 610"/>
                <a:gd name="T102" fmla="*/ 197 w 867"/>
                <a:gd name="T103" fmla="*/ 23 h 610"/>
                <a:gd name="T104" fmla="*/ 199 w 867"/>
                <a:gd name="T105" fmla="*/ 18 h 610"/>
                <a:gd name="T106" fmla="*/ 199 w 867"/>
                <a:gd name="T107" fmla="*/ 13 h 610"/>
                <a:gd name="T108" fmla="*/ 198 w 867"/>
                <a:gd name="T109" fmla="*/ 10 h 610"/>
                <a:gd name="T110" fmla="*/ 196 w 867"/>
                <a:gd name="T111" fmla="*/ 6 h 610"/>
                <a:gd name="T112" fmla="*/ 192 w 867"/>
                <a:gd name="T113" fmla="*/ 3 h 610"/>
                <a:gd name="T114" fmla="*/ 186 w 867"/>
                <a:gd name="T115" fmla="*/ 0 h 610"/>
                <a:gd name="T116" fmla="*/ 178 w 867"/>
                <a:gd name="T117" fmla="*/ 0 h 61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67"/>
                <a:gd name="T178" fmla="*/ 0 h 610"/>
                <a:gd name="T179" fmla="*/ 867 w 867"/>
                <a:gd name="T180" fmla="*/ 610 h 61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67" h="610">
                  <a:moveTo>
                    <a:pt x="755" y="9"/>
                  </a:moveTo>
                  <a:lnTo>
                    <a:pt x="750" y="11"/>
                  </a:lnTo>
                  <a:lnTo>
                    <a:pt x="736" y="19"/>
                  </a:lnTo>
                  <a:lnTo>
                    <a:pt x="717" y="30"/>
                  </a:lnTo>
                  <a:lnTo>
                    <a:pt x="695" y="41"/>
                  </a:lnTo>
                  <a:lnTo>
                    <a:pt x="675" y="53"/>
                  </a:lnTo>
                  <a:lnTo>
                    <a:pt x="655" y="62"/>
                  </a:lnTo>
                  <a:lnTo>
                    <a:pt x="642" y="70"/>
                  </a:lnTo>
                  <a:lnTo>
                    <a:pt x="637" y="73"/>
                  </a:lnTo>
                  <a:lnTo>
                    <a:pt x="633" y="77"/>
                  </a:lnTo>
                  <a:lnTo>
                    <a:pt x="629" y="80"/>
                  </a:lnTo>
                  <a:lnTo>
                    <a:pt x="628" y="84"/>
                  </a:lnTo>
                  <a:lnTo>
                    <a:pt x="626" y="90"/>
                  </a:lnTo>
                  <a:lnTo>
                    <a:pt x="626" y="99"/>
                  </a:lnTo>
                  <a:lnTo>
                    <a:pt x="628" y="119"/>
                  </a:lnTo>
                  <a:lnTo>
                    <a:pt x="628" y="143"/>
                  </a:lnTo>
                  <a:lnTo>
                    <a:pt x="628" y="160"/>
                  </a:lnTo>
                  <a:lnTo>
                    <a:pt x="623" y="165"/>
                  </a:lnTo>
                  <a:lnTo>
                    <a:pt x="615" y="170"/>
                  </a:lnTo>
                  <a:lnTo>
                    <a:pt x="607" y="178"/>
                  </a:lnTo>
                  <a:lnTo>
                    <a:pt x="598" y="186"/>
                  </a:lnTo>
                  <a:lnTo>
                    <a:pt x="591" y="173"/>
                  </a:lnTo>
                  <a:lnTo>
                    <a:pt x="585" y="159"/>
                  </a:lnTo>
                  <a:lnTo>
                    <a:pt x="578" y="143"/>
                  </a:lnTo>
                  <a:lnTo>
                    <a:pt x="571" y="129"/>
                  </a:lnTo>
                  <a:lnTo>
                    <a:pt x="565" y="114"/>
                  </a:lnTo>
                  <a:lnTo>
                    <a:pt x="560" y="104"/>
                  </a:lnTo>
                  <a:lnTo>
                    <a:pt x="556" y="96"/>
                  </a:lnTo>
                  <a:lnTo>
                    <a:pt x="555" y="93"/>
                  </a:lnTo>
                  <a:lnTo>
                    <a:pt x="552" y="90"/>
                  </a:lnTo>
                  <a:lnTo>
                    <a:pt x="550" y="87"/>
                  </a:lnTo>
                  <a:lnTo>
                    <a:pt x="546" y="84"/>
                  </a:lnTo>
                  <a:lnTo>
                    <a:pt x="541" y="83"/>
                  </a:lnTo>
                  <a:lnTo>
                    <a:pt x="426" y="62"/>
                  </a:lnTo>
                  <a:lnTo>
                    <a:pt x="425" y="62"/>
                  </a:lnTo>
                  <a:lnTo>
                    <a:pt x="424" y="62"/>
                  </a:lnTo>
                  <a:lnTo>
                    <a:pt x="422" y="62"/>
                  </a:lnTo>
                  <a:lnTo>
                    <a:pt x="398" y="65"/>
                  </a:lnTo>
                  <a:lnTo>
                    <a:pt x="373" y="70"/>
                  </a:lnTo>
                  <a:lnTo>
                    <a:pt x="346" y="78"/>
                  </a:lnTo>
                  <a:lnTo>
                    <a:pt x="318" y="87"/>
                  </a:lnTo>
                  <a:lnTo>
                    <a:pt x="291" y="99"/>
                  </a:lnTo>
                  <a:lnTo>
                    <a:pt x="264" y="112"/>
                  </a:lnTo>
                  <a:lnTo>
                    <a:pt x="238" y="125"/>
                  </a:lnTo>
                  <a:lnTo>
                    <a:pt x="212" y="139"/>
                  </a:lnTo>
                  <a:lnTo>
                    <a:pt x="187" y="153"/>
                  </a:lnTo>
                  <a:lnTo>
                    <a:pt x="165" y="166"/>
                  </a:lnTo>
                  <a:lnTo>
                    <a:pt x="144" y="179"/>
                  </a:lnTo>
                  <a:lnTo>
                    <a:pt x="126" y="191"/>
                  </a:lnTo>
                  <a:lnTo>
                    <a:pt x="112" y="201"/>
                  </a:lnTo>
                  <a:lnTo>
                    <a:pt x="100" y="209"/>
                  </a:lnTo>
                  <a:lnTo>
                    <a:pt x="92" y="214"/>
                  </a:lnTo>
                  <a:lnTo>
                    <a:pt x="88" y="217"/>
                  </a:lnTo>
                  <a:lnTo>
                    <a:pt x="90" y="216"/>
                  </a:lnTo>
                  <a:lnTo>
                    <a:pt x="91" y="216"/>
                  </a:lnTo>
                  <a:lnTo>
                    <a:pt x="71" y="228"/>
                  </a:lnTo>
                  <a:lnTo>
                    <a:pt x="53" y="243"/>
                  </a:lnTo>
                  <a:lnTo>
                    <a:pt x="39" y="261"/>
                  </a:lnTo>
                  <a:lnTo>
                    <a:pt x="26" y="280"/>
                  </a:lnTo>
                  <a:lnTo>
                    <a:pt x="15" y="298"/>
                  </a:lnTo>
                  <a:lnTo>
                    <a:pt x="8" y="313"/>
                  </a:lnTo>
                  <a:lnTo>
                    <a:pt x="2" y="324"/>
                  </a:lnTo>
                  <a:lnTo>
                    <a:pt x="1" y="329"/>
                  </a:lnTo>
                  <a:lnTo>
                    <a:pt x="0" y="333"/>
                  </a:lnTo>
                  <a:lnTo>
                    <a:pt x="0" y="338"/>
                  </a:lnTo>
                  <a:lnTo>
                    <a:pt x="1" y="343"/>
                  </a:lnTo>
                  <a:lnTo>
                    <a:pt x="4" y="347"/>
                  </a:lnTo>
                  <a:lnTo>
                    <a:pt x="191" y="601"/>
                  </a:lnTo>
                  <a:lnTo>
                    <a:pt x="195" y="605"/>
                  </a:lnTo>
                  <a:lnTo>
                    <a:pt x="200" y="609"/>
                  </a:lnTo>
                  <a:lnTo>
                    <a:pt x="207" y="610"/>
                  </a:lnTo>
                  <a:lnTo>
                    <a:pt x="212" y="609"/>
                  </a:lnTo>
                  <a:lnTo>
                    <a:pt x="220" y="606"/>
                  </a:lnTo>
                  <a:lnTo>
                    <a:pt x="234" y="602"/>
                  </a:lnTo>
                  <a:lnTo>
                    <a:pt x="255" y="595"/>
                  </a:lnTo>
                  <a:lnTo>
                    <a:pt x="282" y="584"/>
                  </a:lnTo>
                  <a:lnTo>
                    <a:pt x="314" y="570"/>
                  </a:lnTo>
                  <a:lnTo>
                    <a:pt x="350" y="554"/>
                  </a:lnTo>
                  <a:lnTo>
                    <a:pt x="389" y="535"/>
                  </a:lnTo>
                  <a:lnTo>
                    <a:pt x="429" y="511"/>
                  </a:lnTo>
                  <a:lnTo>
                    <a:pt x="472" y="485"/>
                  </a:lnTo>
                  <a:lnTo>
                    <a:pt x="513" y="455"/>
                  </a:lnTo>
                  <a:lnTo>
                    <a:pt x="555" y="423"/>
                  </a:lnTo>
                  <a:lnTo>
                    <a:pt x="595" y="386"/>
                  </a:lnTo>
                  <a:lnTo>
                    <a:pt x="632" y="345"/>
                  </a:lnTo>
                  <a:lnTo>
                    <a:pt x="665" y="300"/>
                  </a:lnTo>
                  <a:lnTo>
                    <a:pt x="695" y="252"/>
                  </a:lnTo>
                  <a:lnTo>
                    <a:pt x="720" y="200"/>
                  </a:lnTo>
                  <a:lnTo>
                    <a:pt x="727" y="196"/>
                  </a:lnTo>
                  <a:lnTo>
                    <a:pt x="740" y="188"/>
                  </a:lnTo>
                  <a:lnTo>
                    <a:pt x="755" y="178"/>
                  </a:lnTo>
                  <a:lnTo>
                    <a:pt x="773" y="168"/>
                  </a:lnTo>
                  <a:lnTo>
                    <a:pt x="790" y="157"/>
                  </a:lnTo>
                  <a:lnTo>
                    <a:pt x="805" y="148"/>
                  </a:lnTo>
                  <a:lnTo>
                    <a:pt x="815" y="142"/>
                  </a:lnTo>
                  <a:lnTo>
                    <a:pt x="819" y="139"/>
                  </a:lnTo>
                  <a:lnTo>
                    <a:pt x="827" y="134"/>
                  </a:lnTo>
                  <a:lnTo>
                    <a:pt x="834" y="127"/>
                  </a:lnTo>
                  <a:lnTo>
                    <a:pt x="842" y="119"/>
                  </a:lnTo>
                  <a:lnTo>
                    <a:pt x="850" y="110"/>
                  </a:lnTo>
                  <a:lnTo>
                    <a:pt x="857" y="101"/>
                  </a:lnTo>
                  <a:lnTo>
                    <a:pt x="862" y="90"/>
                  </a:lnTo>
                  <a:lnTo>
                    <a:pt x="866" y="79"/>
                  </a:lnTo>
                  <a:lnTo>
                    <a:pt x="867" y="66"/>
                  </a:lnTo>
                  <a:lnTo>
                    <a:pt x="867" y="58"/>
                  </a:lnTo>
                  <a:lnTo>
                    <a:pt x="866" y="50"/>
                  </a:lnTo>
                  <a:lnTo>
                    <a:pt x="863" y="44"/>
                  </a:lnTo>
                  <a:lnTo>
                    <a:pt x="859" y="36"/>
                  </a:lnTo>
                  <a:lnTo>
                    <a:pt x="854" y="28"/>
                  </a:lnTo>
                  <a:lnTo>
                    <a:pt x="846" y="19"/>
                  </a:lnTo>
                  <a:lnTo>
                    <a:pt x="836" y="11"/>
                  </a:lnTo>
                  <a:lnTo>
                    <a:pt x="824" y="5"/>
                  </a:lnTo>
                  <a:lnTo>
                    <a:pt x="810" y="1"/>
                  </a:lnTo>
                  <a:lnTo>
                    <a:pt x="794" y="0"/>
                  </a:lnTo>
                  <a:lnTo>
                    <a:pt x="776" y="2"/>
                  </a:lnTo>
                  <a:lnTo>
                    <a:pt x="755" y="9"/>
                  </a:lnTo>
                  <a:close/>
                </a:path>
              </a:pathLst>
            </a:custGeom>
            <a:solidFill>
              <a:srgbClr val="000000"/>
            </a:solidFill>
            <a:ln w="9525">
              <a:noFill/>
              <a:round/>
              <a:headEnd/>
              <a:tailEnd/>
            </a:ln>
          </p:spPr>
          <p:txBody>
            <a:bodyPr/>
            <a:lstStyle/>
            <a:p>
              <a:pPr rtl="0"/>
              <a:endParaRPr lang="en-US" sz="3800"/>
            </a:p>
          </p:txBody>
        </p:sp>
        <p:sp>
          <p:nvSpPr>
            <p:cNvPr id="42008" name="Freeform 1048"/>
            <p:cNvSpPr>
              <a:spLocks/>
            </p:cNvSpPr>
            <p:nvPr/>
          </p:nvSpPr>
          <p:spPr bwMode="auto">
            <a:xfrm flipH="1">
              <a:off x="452" y="983"/>
              <a:ext cx="179" cy="121"/>
            </a:xfrm>
            <a:custGeom>
              <a:avLst/>
              <a:gdLst>
                <a:gd name="T0" fmla="*/ 169 w 786"/>
                <a:gd name="T1" fmla="*/ 0 h 528"/>
                <a:gd name="T2" fmla="*/ 174 w 786"/>
                <a:gd name="T3" fmla="*/ 0 h 528"/>
                <a:gd name="T4" fmla="*/ 176 w 786"/>
                <a:gd name="T5" fmla="*/ 1 h 528"/>
                <a:gd name="T6" fmla="*/ 178 w 786"/>
                <a:gd name="T7" fmla="*/ 3 h 528"/>
                <a:gd name="T8" fmla="*/ 179 w 786"/>
                <a:gd name="T9" fmla="*/ 6 h 528"/>
                <a:gd name="T10" fmla="*/ 178 w 786"/>
                <a:gd name="T11" fmla="*/ 10 h 528"/>
                <a:gd name="T12" fmla="*/ 175 w 786"/>
                <a:gd name="T13" fmla="*/ 13 h 528"/>
                <a:gd name="T14" fmla="*/ 173 w 786"/>
                <a:gd name="T15" fmla="*/ 15 h 528"/>
                <a:gd name="T16" fmla="*/ 171 w 786"/>
                <a:gd name="T17" fmla="*/ 16 h 528"/>
                <a:gd name="T18" fmla="*/ 165 w 786"/>
                <a:gd name="T19" fmla="*/ 20 h 528"/>
                <a:gd name="T20" fmla="*/ 156 w 786"/>
                <a:gd name="T21" fmla="*/ 25 h 528"/>
                <a:gd name="T22" fmla="*/ 150 w 786"/>
                <a:gd name="T23" fmla="*/ 30 h 528"/>
                <a:gd name="T24" fmla="*/ 148 w 786"/>
                <a:gd name="T25" fmla="*/ 31 h 528"/>
                <a:gd name="T26" fmla="*/ 147 w 786"/>
                <a:gd name="T27" fmla="*/ 32 h 528"/>
                <a:gd name="T28" fmla="*/ 143 w 786"/>
                <a:gd name="T29" fmla="*/ 43 h 528"/>
                <a:gd name="T30" fmla="*/ 130 w 786"/>
                <a:gd name="T31" fmla="*/ 61 h 528"/>
                <a:gd name="T32" fmla="*/ 115 w 786"/>
                <a:gd name="T33" fmla="*/ 77 h 528"/>
                <a:gd name="T34" fmla="*/ 99 w 786"/>
                <a:gd name="T35" fmla="*/ 90 h 528"/>
                <a:gd name="T36" fmla="*/ 82 w 786"/>
                <a:gd name="T37" fmla="*/ 101 h 528"/>
                <a:gd name="T38" fmla="*/ 67 w 786"/>
                <a:gd name="T39" fmla="*/ 110 h 528"/>
                <a:gd name="T40" fmla="*/ 53 w 786"/>
                <a:gd name="T41" fmla="*/ 116 h 528"/>
                <a:gd name="T42" fmla="*/ 43 w 786"/>
                <a:gd name="T43" fmla="*/ 120 h 528"/>
                <a:gd name="T44" fmla="*/ 37 w 786"/>
                <a:gd name="T45" fmla="*/ 118 h 528"/>
                <a:gd name="T46" fmla="*/ 26 w 786"/>
                <a:gd name="T47" fmla="*/ 103 h 528"/>
                <a:gd name="T48" fmla="*/ 13 w 786"/>
                <a:gd name="T49" fmla="*/ 85 h 528"/>
                <a:gd name="T50" fmla="*/ 3 w 786"/>
                <a:gd name="T51" fmla="*/ 71 h 528"/>
                <a:gd name="T52" fmla="*/ 1 w 786"/>
                <a:gd name="T53" fmla="*/ 65 h 528"/>
                <a:gd name="T54" fmla="*/ 4 w 786"/>
                <a:gd name="T55" fmla="*/ 60 h 528"/>
                <a:gd name="T56" fmla="*/ 8 w 786"/>
                <a:gd name="T57" fmla="*/ 55 h 528"/>
                <a:gd name="T58" fmla="*/ 13 w 786"/>
                <a:gd name="T59" fmla="*/ 50 h 528"/>
                <a:gd name="T60" fmla="*/ 15 w 786"/>
                <a:gd name="T61" fmla="*/ 49 h 528"/>
                <a:gd name="T62" fmla="*/ 15 w 786"/>
                <a:gd name="T63" fmla="*/ 49 h 528"/>
                <a:gd name="T64" fmla="*/ 16 w 786"/>
                <a:gd name="T65" fmla="*/ 48 h 528"/>
                <a:gd name="T66" fmla="*/ 20 w 786"/>
                <a:gd name="T67" fmla="*/ 45 h 528"/>
                <a:gd name="T68" fmla="*/ 27 w 786"/>
                <a:gd name="T69" fmla="*/ 41 h 528"/>
                <a:gd name="T70" fmla="*/ 36 w 786"/>
                <a:gd name="T71" fmla="*/ 35 h 528"/>
                <a:gd name="T72" fmla="*/ 47 w 786"/>
                <a:gd name="T73" fmla="*/ 29 h 528"/>
                <a:gd name="T74" fmla="*/ 59 w 786"/>
                <a:gd name="T75" fmla="*/ 23 h 528"/>
                <a:gd name="T76" fmla="*/ 71 w 786"/>
                <a:gd name="T77" fmla="*/ 18 h 528"/>
                <a:gd name="T78" fmla="*/ 82 w 786"/>
                <a:gd name="T79" fmla="*/ 15 h 528"/>
                <a:gd name="T80" fmla="*/ 88 w 786"/>
                <a:gd name="T81" fmla="*/ 15 h 528"/>
                <a:gd name="T82" fmla="*/ 94 w 786"/>
                <a:gd name="T83" fmla="*/ 16 h 528"/>
                <a:gd name="T84" fmla="*/ 101 w 786"/>
                <a:gd name="T85" fmla="*/ 17 h 528"/>
                <a:gd name="T86" fmla="*/ 108 w 786"/>
                <a:gd name="T87" fmla="*/ 18 h 528"/>
                <a:gd name="T88" fmla="*/ 111 w 786"/>
                <a:gd name="T89" fmla="*/ 21 h 528"/>
                <a:gd name="T90" fmla="*/ 114 w 786"/>
                <a:gd name="T91" fmla="*/ 28 h 528"/>
                <a:gd name="T92" fmla="*/ 118 w 786"/>
                <a:gd name="T93" fmla="*/ 36 h 528"/>
                <a:gd name="T94" fmla="*/ 121 w 786"/>
                <a:gd name="T95" fmla="*/ 42 h 528"/>
                <a:gd name="T96" fmla="*/ 122 w 786"/>
                <a:gd name="T97" fmla="*/ 44 h 528"/>
                <a:gd name="T98" fmla="*/ 123 w 786"/>
                <a:gd name="T99" fmla="*/ 45 h 528"/>
                <a:gd name="T100" fmla="*/ 125 w 786"/>
                <a:gd name="T101" fmla="*/ 45 h 528"/>
                <a:gd name="T102" fmla="*/ 127 w 786"/>
                <a:gd name="T103" fmla="*/ 45 h 528"/>
                <a:gd name="T104" fmla="*/ 141 w 786"/>
                <a:gd name="T105" fmla="*/ 33 h 528"/>
                <a:gd name="T106" fmla="*/ 142 w 786"/>
                <a:gd name="T107" fmla="*/ 32 h 528"/>
                <a:gd name="T108" fmla="*/ 143 w 786"/>
                <a:gd name="T109" fmla="*/ 30 h 528"/>
                <a:gd name="T110" fmla="*/ 143 w 786"/>
                <a:gd name="T111" fmla="*/ 24 h 528"/>
                <a:gd name="T112" fmla="*/ 142 w 786"/>
                <a:gd name="T113" fmla="*/ 14 h 528"/>
                <a:gd name="T114" fmla="*/ 148 w 786"/>
                <a:gd name="T115" fmla="*/ 11 h 528"/>
                <a:gd name="T116" fmla="*/ 156 w 786"/>
                <a:gd name="T117" fmla="*/ 7 h 528"/>
                <a:gd name="T118" fmla="*/ 163 w 786"/>
                <a:gd name="T119" fmla="*/ 3 h 528"/>
                <a:gd name="T120" fmla="*/ 166 w 786"/>
                <a:gd name="T121" fmla="*/ 1 h 5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86"/>
                <a:gd name="T184" fmla="*/ 0 h 528"/>
                <a:gd name="T185" fmla="*/ 786 w 786"/>
                <a:gd name="T186" fmla="*/ 528 h 5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86" h="528">
                  <a:moveTo>
                    <a:pt x="731" y="5"/>
                  </a:moveTo>
                  <a:lnTo>
                    <a:pt x="743" y="1"/>
                  </a:lnTo>
                  <a:lnTo>
                    <a:pt x="754" y="0"/>
                  </a:lnTo>
                  <a:lnTo>
                    <a:pt x="762" y="1"/>
                  </a:lnTo>
                  <a:lnTo>
                    <a:pt x="770" y="4"/>
                  </a:lnTo>
                  <a:lnTo>
                    <a:pt x="775" y="6"/>
                  </a:lnTo>
                  <a:lnTo>
                    <a:pt x="779" y="10"/>
                  </a:lnTo>
                  <a:lnTo>
                    <a:pt x="782" y="14"/>
                  </a:lnTo>
                  <a:lnTo>
                    <a:pt x="783" y="17"/>
                  </a:lnTo>
                  <a:lnTo>
                    <a:pt x="786" y="26"/>
                  </a:lnTo>
                  <a:lnTo>
                    <a:pt x="786" y="35"/>
                  </a:lnTo>
                  <a:lnTo>
                    <a:pt x="782" y="44"/>
                  </a:lnTo>
                  <a:lnTo>
                    <a:pt x="775" y="52"/>
                  </a:lnTo>
                  <a:lnTo>
                    <a:pt x="769" y="58"/>
                  </a:lnTo>
                  <a:lnTo>
                    <a:pt x="764" y="64"/>
                  </a:lnTo>
                  <a:lnTo>
                    <a:pt x="758" y="66"/>
                  </a:lnTo>
                  <a:lnTo>
                    <a:pt x="757" y="67"/>
                  </a:lnTo>
                  <a:lnTo>
                    <a:pt x="753" y="70"/>
                  </a:lnTo>
                  <a:lnTo>
                    <a:pt x="741" y="78"/>
                  </a:lnTo>
                  <a:lnTo>
                    <a:pt x="725" y="88"/>
                  </a:lnTo>
                  <a:lnTo>
                    <a:pt x="705" y="99"/>
                  </a:lnTo>
                  <a:lnTo>
                    <a:pt x="686" y="110"/>
                  </a:lnTo>
                  <a:lnTo>
                    <a:pt x="670" y="121"/>
                  </a:lnTo>
                  <a:lnTo>
                    <a:pt x="657" y="129"/>
                  </a:lnTo>
                  <a:lnTo>
                    <a:pt x="653" y="131"/>
                  </a:lnTo>
                  <a:lnTo>
                    <a:pt x="650" y="134"/>
                  </a:lnTo>
                  <a:lnTo>
                    <a:pt x="648" y="135"/>
                  </a:lnTo>
                  <a:lnTo>
                    <a:pt x="647" y="138"/>
                  </a:lnTo>
                  <a:lnTo>
                    <a:pt x="645" y="140"/>
                  </a:lnTo>
                  <a:lnTo>
                    <a:pt x="626" y="186"/>
                  </a:lnTo>
                  <a:lnTo>
                    <a:pt x="601" y="228"/>
                  </a:lnTo>
                  <a:lnTo>
                    <a:pt x="572" y="267"/>
                  </a:lnTo>
                  <a:lnTo>
                    <a:pt x="541" y="303"/>
                  </a:lnTo>
                  <a:lnTo>
                    <a:pt x="507" y="336"/>
                  </a:lnTo>
                  <a:lnTo>
                    <a:pt x="472" y="367"/>
                  </a:lnTo>
                  <a:lnTo>
                    <a:pt x="436" y="394"/>
                  </a:lnTo>
                  <a:lnTo>
                    <a:pt x="398" y="419"/>
                  </a:lnTo>
                  <a:lnTo>
                    <a:pt x="362" y="441"/>
                  </a:lnTo>
                  <a:lnTo>
                    <a:pt x="327" y="462"/>
                  </a:lnTo>
                  <a:lnTo>
                    <a:pt x="293" y="479"/>
                  </a:lnTo>
                  <a:lnTo>
                    <a:pt x="262" y="493"/>
                  </a:lnTo>
                  <a:lnTo>
                    <a:pt x="233" y="506"/>
                  </a:lnTo>
                  <a:lnTo>
                    <a:pt x="208" y="515"/>
                  </a:lnTo>
                  <a:lnTo>
                    <a:pt x="189" y="523"/>
                  </a:lnTo>
                  <a:lnTo>
                    <a:pt x="173" y="528"/>
                  </a:lnTo>
                  <a:lnTo>
                    <a:pt x="162" y="513"/>
                  </a:lnTo>
                  <a:lnTo>
                    <a:pt x="142" y="485"/>
                  </a:lnTo>
                  <a:lnTo>
                    <a:pt x="115" y="449"/>
                  </a:lnTo>
                  <a:lnTo>
                    <a:pt x="86" y="410"/>
                  </a:lnTo>
                  <a:lnTo>
                    <a:pt x="56" y="369"/>
                  </a:lnTo>
                  <a:lnTo>
                    <a:pt x="30" y="334"/>
                  </a:lnTo>
                  <a:lnTo>
                    <a:pt x="11" y="308"/>
                  </a:lnTo>
                  <a:lnTo>
                    <a:pt x="0" y="294"/>
                  </a:lnTo>
                  <a:lnTo>
                    <a:pt x="6" y="285"/>
                  </a:lnTo>
                  <a:lnTo>
                    <a:pt x="11" y="273"/>
                  </a:lnTo>
                  <a:lnTo>
                    <a:pt x="19" y="261"/>
                  </a:lnTo>
                  <a:lnTo>
                    <a:pt x="26" y="250"/>
                  </a:lnTo>
                  <a:lnTo>
                    <a:pt x="36" y="238"/>
                  </a:lnTo>
                  <a:lnTo>
                    <a:pt x="45" y="228"/>
                  </a:lnTo>
                  <a:lnTo>
                    <a:pt x="55" y="218"/>
                  </a:lnTo>
                  <a:lnTo>
                    <a:pt x="67" y="212"/>
                  </a:lnTo>
                  <a:lnTo>
                    <a:pt x="68" y="212"/>
                  </a:lnTo>
                  <a:lnTo>
                    <a:pt x="68" y="211"/>
                  </a:lnTo>
                  <a:lnTo>
                    <a:pt x="71" y="209"/>
                  </a:lnTo>
                  <a:lnTo>
                    <a:pt x="77" y="204"/>
                  </a:lnTo>
                  <a:lnTo>
                    <a:pt x="89" y="196"/>
                  </a:lnTo>
                  <a:lnTo>
                    <a:pt x="102" y="187"/>
                  </a:lnTo>
                  <a:lnTo>
                    <a:pt x="119" y="177"/>
                  </a:lnTo>
                  <a:lnTo>
                    <a:pt x="138" y="165"/>
                  </a:lnTo>
                  <a:lnTo>
                    <a:pt x="160" y="152"/>
                  </a:lnTo>
                  <a:lnTo>
                    <a:pt x="184" y="138"/>
                  </a:lnTo>
                  <a:lnTo>
                    <a:pt x="207" y="125"/>
                  </a:lnTo>
                  <a:lnTo>
                    <a:pt x="233" y="112"/>
                  </a:lnTo>
                  <a:lnTo>
                    <a:pt x="259" y="99"/>
                  </a:lnTo>
                  <a:lnTo>
                    <a:pt x="285" y="88"/>
                  </a:lnTo>
                  <a:lnTo>
                    <a:pt x="311" y="78"/>
                  </a:lnTo>
                  <a:lnTo>
                    <a:pt x="336" y="71"/>
                  </a:lnTo>
                  <a:lnTo>
                    <a:pt x="359" y="66"/>
                  </a:lnTo>
                  <a:lnTo>
                    <a:pt x="381" y="64"/>
                  </a:lnTo>
                  <a:lnTo>
                    <a:pt x="387" y="64"/>
                  </a:lnTo>
                  <a:lnTo>
                    <a:pt x="397" y="66"/>
                  </a:lnTo>
                  <a:lnTo>
                    <a:pt x="411" y="69"/>
                  </a:lnTo>
                  <a:lnTo>
                    <a:pt x="427" y="71"/>
                  </a:lnTo>
                  <a:lnTo>
                    <a:pt x="444" y="74"/>
                  </a:lnTo>
                  <a:lnTo>
                    <a:pt x="461" y="77"/>
                  </a:lnTo>
                  <a:lnTo>
                    <a:pt x="474" y="79"/>
                  </a:lnTo>
                  <a:lnTo>
                    <a:pt x="483" y="80"/>
                  </a:lnTo>
                  <a:lnTo>
                    <a:pt x="487" y="90"/>
                  </a:lnTo>
                  <a:lnTo>
                    <a:pt x="493" y="104"/>
                  </a:lnTo>
                  <a:lnTo>
                    <a:pt x="502" y="121"/>
                  </a:lnTo>
                  <a:lnTo>
                    <a:pt x="510" y="139"/>
                  </a:lnTo>
                  <a:lnTo>
                    <a:pt x="519" y="157"/>
                  </a:lnTo>
                  <a:lnTo>
                    <a:pt x="526" y="172"/>
                  </a:lnTo>
                  <a:lnTo>
                    <a:pt x="531" y="182"/>
                  </a:lnTo>
                  <a:lnTo>
                    <a:pt x="532" y="186"/>
                  </a:lnTo>
                  <a:lnTo>
                    <a:pt x="535" y="190"/>
                  </a:lnTo>
                  <a:lnTo>
                    <a:pt x="537" y="194"/>
                  </a:lnTo>
                  <a:lnTo>
                    <a:pt x="541" y="196"/>
                  </a:lnTo>
                  <a:lnTo>
                    <a:pt x="546" y="198"/>
                  </a:lnTo>
                  <a:lnTo>
                    <a:pt x="550" y="198"/>
                  </a:lnTo>
                  <a:lnTo>
                    <a:pt x="556" y="198"/>
                  </a:lnTo>
                  <a:lnTo>
                    <a:pt x="559" y="196"/>
                  </a:lnTo>
                  <a:lnTo>
                    <a:pt x="563" y="194"/>
                  </a:lnTo>
                  <a:lnTo>
                    <a:pt x="619" y="146"/>
                  </a:lnTo>
                  <a:lnTo>
                    <a:pt x="622" y="143"/>
                  </a:lnTo>
                  <a:lnTo>
                    <a:pt x="624" y="139"/>
                  </a:lnTo>
                  <a:lnTo>
                    <a:pt x="626" y="135"/>
                  </a:lnTo>
                  <a:lnTo>
                    <a:pt x="626" y="130"/>
                  </a:lnTo>
                  <a:lnTo>
                    <a:pt x="626" y="122"/>
                  </a:lnTo>
                  <a:lnTo>
                    <a:pt x="626" y="103"/>
                  </a:lnTo>
                  <a:lnTo>
                    <a:pt x="624" y="80"/>
                  </a:lnTo>
                  <a:lnTo>
                    <a:pt x="624" y="62"/>
                  </a:lnTo>
                  <a:lnTo>
                    <a:pt x="635" y="57"/>
                  </a:lnTo>
                  <a:lnTo>
                    <a:pt x="649" y="49"/>
                  </a:lnTo>
                  <a:lnTo>
                    <a:pt x="666" y="40"/>
                  </a:lnTo>
                  <a:lnTo>
                    <a:pt x="684" y="30"/>
                  </a:lnTo>
                  <a:lnTo>
                    <a:pt x="702" y="21"/>
                  </a:lnTo>
                  <a:lnTo>
                    <a:pt x="717" y="13"/>
                  </a:lnTo>
                  <a:lnTo>
                    <a:pt x="727" y="8"/>
                  </a:lnTo>
                  <a:lnTo>
                    <a:pt x="731" y="5"/>
                  </a:lnTo>
                  <a:close/>
                </a:path>
              </a:pathLst>
            </a:custGeom>
            <a:solidFill>
              <a:srgbClr val="C0C0C0"/>
            </a:solidFill>
            <a:ln w="9525">
              <a:noFill/>
              <a:round/>
              <a:headEnd/>
              <a:tailEnd/>
            </a:ln>
          </p:spPr>
          <p:txBody>
            <a:bodyPr/>
            <a:lstStyle/>
            <a:p>
              <a:pPr rtl="0"/>
              <a:endParaRPr lang="en-US" sz="3800"/>
            </a:p>
          </p:txBody>
        </p:sp>
        <p:sp>
          <p:nvSpPr>
            <p:cNvPr id="42009" name="Freeform 1049"/>
            <p:cNvSpPr>
              <a:spLocks/>
            </p:cNvSpPr>
            <p:nvPr/>
          </p:nvSpPr>
          <p:spPr bwMode="auto">
            <a:xfrm flipH="1">
              <a:off x="474" y="893"/>
              <a:ext cx="200" cy="167"/>
            </a:xfrm>
            <a:custGeom>
              <a:avLst/>
              <a:gdLst>
                <a:gd name="T0" fmla="*/ 196 w 872"/>
                <a:gd name="T1" fmla="*/ 91 h 726"/>
                <a:gd name="T2" fmla="*/ 199 w 872"/>
                <a:gd name="T3" fmla="*/ 82 h 726"/>
                <a:gd name="T4" fmla="*/ 197 w 872"/>
                <a:gd name="T5" fmla="*/ 66 h 726"/>
                <a:gd name="T6" fmla="*/ 193 w 872"/>
                <a:gd name="T7" fmla="*/ 41 h 726"/>
                <a:gd name="T8" fmla="*/ 192 w 872"/>
                <a:gd name="T9" fmla="*/ 41 h 726"/>
                <a:gd name="T10" fmla="*/ 186 w 872"/>
                <a:gd name="T11" fmla="*/ 50 h 726"/>
                <a:gd name="T12" fmla="*/ 181 w 872"/>
                <a:gd name="T13" fmla="*/ 62 h 726"/>
                <a:gd name="T14" fmla="*/ 179 w 872"/>
                <a:gd name="T15" fmla="*/ 49 h 726"/>
                <a:gd name="T16" fmla="*/ 179 w 872"/>
                <a:gd name="T17" fmla="*/ 32 h 726"/>
                <a:gd name="T18" fmla="*/ 175 w 872"/>
                <a:gd name="T19" fmla="*/ 20 h 726"/>
                <a:gd name="T20" fmla="*/ 172 w 872"/>
                <a:gd name="T21" fmla="*/ 14 h 726"/>
                <a:gd name="T22" fmla="*/ 172 w 872"/>
                <a:gd name="T23" fmla="*/ 20 h 726"/>
                <a:gd name="T24" fmla="*/ 167 w 872"/>
                <a:gd name="T25" fmla="*/ 31 h 726"/>
                <a:gd name="T26" fmla="*/ 156 w 872"/>
                <a:gd name="T27" fmla="*/ 39 h 726"/>
                <a:gd name="T28" fmla="*/ 149 w 872"/>
                <a:gd name="T29" fmla="*/ 43 h 726"/>
                <a:gd name="T30" fmla="*/ 148 w 872"/>
                <a:gd name="T31" fmla="*/ 44 h 726"/>
                <a:gd name="T32" fmla="*/ 148 w 872"/>
                <a:gd name="T33" fmla="*/ 39 h 726"/>
                <a:gd name="T34" fmla="*/ 144 w 872"/>
                <a:gd name="T35" fmla="*/ 20 h 726"/>
                <a:gd name="T36" fmla="*/ 135 w 872"/>
                <a:gd name="T37" fmla="*/ 0 h 726"/>
                <a:gd name="T38" fmla="*/ 134 w 872"/>
                <a:gd name="T39" fmla="*/ 10 h 726"/>
                <a:gd name="T40" fmla="*/ 130 w 872"/>
                <a:gd name="T41" fmla="*/ 27 h 726"/>
                <a:gd name="T42" fmla="*/ 120 w 872"/>
                <a:gd name="T43" fmla="*/ 37 h 726"/>
                <a:gd name="T44" fmla="*/ 117 w 872"/>
                <a:gd name="T45" fmla="*/ 41 h 726"/>
                <a:gd name="T46" fmla="*/ 113 w 872"/>
                <a:gd name="T47" fmla="*/ 14 h 726"/>
                <a:gd name="T48" fmla="*/ 108 w 872"/>
                <a:gd name="T49" fmla="*/ 12 h 726"/>
                <a:gd name="T50" fmla="*/ 103 w 872"/>
                <a:gd name="T51" fmla="*/ 29 h 726"/>
                <a:gd name="T52" fmla="*/ 94 w 872"/>
                <a:gd name="T53" fmla="*/ 42 h 726"/>
                <a:gd name="T54" fmla="*/ 86 w 872"/>
                <a:gd name="T55" fmla="*/ 52 h 726"/>
                <a:gd name="T56" fmla="*/ 83 w 872"/>
                <a:gd name="T57" fmla="*/ 46 h 726"/>
                <a:gd name="T58" fmla="*/ 81 w 872"/>
                <a:gd name="T59" fmla="*/ 25 h 726"/>
                <a:gd name="T60" fmla="*/ 83 w 872"/>
                <a:gd name="T61" fmla="*/ 16 h 726"/>
                <a:gd name="T62" fmla="*/ 74 w 872"/>
                <a:gd name="T63" fmla="*/ 25 h 726"/>
                <a:gd name="T64" fmla="*/ 58 w 872"/>
                <a:gd name="T65" fmla="*/ 44 h 726"/>
                <a:gd name="T66" fmla="*/ 51 w 872"/>
                <a:gd name="T67" fmla="*/ 66 h 726"/>
                <a:gd name="T68" fmla="*/ 50 w 872"/>
                <a:gd name="T69" fmla="*/ 75 h 726"/>
                <a:gd name="T70" fmla="*/ 46 w 872"/>
                <a:gd name="T71" fmla="*/ 72 h 726"/>
                <a:gd name="T72" fmla="*/ 39 w 872"/>
                <a:gd name="T73" fmla="*/ 62 h 726"/>
                <a:gd name="T74" fmla="*/ 36 w 872"/>
                <a:gd name="T75" fmla="*/ 53 h 726"/>
                <a:gd name="T76" fmla="*/ 27 w 872"/>
                <a:gd name="T77" fmla="*/ 64 h 726"/>
                <a:gd name="T78" fmla="*/ 19 w 872"/>
                <a:gd name="T79" fmla="*/ 82 h 726"/>
                <a:gd name="T80" fmla="*/ 18 w 872"/>
                <a:gd name="T81" fmla="*/ 104 h 726"/>
                <a:gd name="T82" fmla="*/ 17 w 872"/>
                <a:gd name="T83" fmla="*/ 108 h 726"/>
                <a:gd name="T84" fmla="*/ 11 w 872"/>
                <a:gd name="T85" fmla="*/ 94 h 726"/>
                <a:gd name="T86" fmla="*/ 4 w 872"/>
                <a:gd name="T87" fmla="*/ 77 h 726"/>
                <a:gd name="T88" fmla="*/ 2 w 872"/>
                <a:gd name="T89" fmla="*/ 81 h 726"/>
                <a:gd name="T90" fmla="*/ 0 w 872"/>
                <a:gd name="T91" fmla="*/ 108 h 726"/>
                <a:gd name="T92" fmla="*/ 5 w 872"/>
                <a:gd name="T93" fmla="*/ 135 h 726"/>
                <a:gd name="T94" fmla="*/ 12 w 872"/>
                <a:gd name="T95" fmla="*/ 146 h 726"/>
                <a:gd name="T96" fmla="*/ 21 w 872"/>
                <a:gd name="T97" fmla="*/ 155 h 726"/>
                <a:gd name="T98" fmla="*/ 30 w 872"/>
                <a:gd name="T99" fmla="*/ 160 h 726"/>
                <a:gd name="T100" fmla="*/ 39 w 872"/>
                <a:gd name="T101" fmla="*/ 164 h 726"/>
                <a:gd name="T102" fmla="*/ 43 w 872"/>
                <a:gd name="T103" fmla="*/ 167 h 726"/>
                <a:gd name="T104" fmla="*/ 167 w 872"/>
                <a:gd name="T105" fmla="*/ 131 h 726"/>
                <a:gd name="T106" fmla="*/ 194 w 872"/>
                <a:gd name="T107" fmla="*/ 93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72"/>
                <a:gd name="T163" fmla="*/ 0 h 726"/>
                <a:gd name="T164" fmla="*/ 872 w 872"/>
                <a:gd name="T165" fmla="*/ 726 h 72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72" h="726">
                  <a:moveTo>
                    <a:pt x="847" y="406"/>
                  </a:moveTo>
                  <a:lnTo>
                    <a:pt x="848" y="403"/>
                  </a:lnTo>
                  <a:lnTo>
                    <a:pt x="854" y="397"/>
                  </a:lnTo>
                  <a:lnTo>
                    <a:pt x="859" y="387"/>
                  </a:lnTo>
                  <a:lnTo>
                    <a:pt x="865" y="372"/>
                  </a:lnTo>
                  <a:lnTo>
                    <a:pt x="869" y="355"/>
                  </a:lnTo>
                  <a:lnTo>
                    <a:pt x="872" y="335"/>
                  </a:lnTo>
                  <a:lnTo>
                    <a:pt x="868" y="311"/>
                  </a:lnTo>
                  <a:lnTo>
                    <a:pt x="860" y="285"/>
                  </a:lnTo>
                  <a:lnTo>
                    <a:pt x="845" y="236"/>
                  </a:lnTo>
                  <a:lnTo>
                    <a:pt x="841" y="200"/>
                  </a:lnTo>
                  <a:lnTo>
                    <a:pt x="842" y="178"/>
                  </a:lnTo>
                  <a:lnTo>
                    <a:pt x="843" y="171"/>
                  </a:lnTo>
                  <a:lnTo>
                    <a:pt x="842" y="173"/>
                  </a:lnTo>
                  <a:lnTo>
                    <a:pt x="837" y="180"/>
                  </a:lnTo>
                  <a:lnTo>
                    <a:pt x="830" y="189"/>
                  </a:lnTo>
                  <a:lnTo>
                    <a:pt x="821" y="202"/>
                  </a:lnTo>
                  <a:lnTo>
                    <a:pt x="813" y="217"/>
                  </a:lnTo>
                  <a:lnTo>
                    <a:pt x="804" y="234"/>
                  </a:lnTo>
                  <a:lnTo>
                    <a:pt x="796" y="253"/>
                  </a:lnTo>
                  <a:lnTo>
                    <a:pt x="791" y="271"/>
                  </a:lnTo>
                  <a:lnTo>
                    <a:pt x="789" y="263"/>
                  </a:lnTo>
                  <a:lnTo>
                    <a:pt x="783" y="242"/>
                  </a:lnTo>
                  <a:lnTo>
                    <a:pt x="780" y="212"/>
                  </a:lnTo>
                  <a:lnTo>
                    <a:pt x="782" y="177"/>
                  </a:lnTo>
                  <a:lnTo>
                    <a:pt x="783" y="157"/>
                  </a:lnTo>
                  <a:lnTo>
                    <a:pt x="782" y="138"/>
                  </a:lnTo>
                  <a:lnTo>
                    <a:pt x="777" y="118"/>
                  </a:lnTo>
                  <a:lnTo>
                    <a:pt x="772" y="100"/>
                  </a:lnTo>
                  <a:lnTo>
                    <a:pt x="764" y="85"/>
                  </a:lnTo>
                  <a:lnTo>
                    <a:pt x="759" y="72"/>
                  </a:lnTo>
                  <a:lnTo>
                    <a:pt x="754" y="64"/>
                  </a:lnTo>
                  <a:lnTo>
                    <a:pt x="752" y="61"/>
                  </a:lnTo>
                  <a:lnTo>
                    <a:pt x="752" y="65"/>
                  </a:lnTo>
                  <a:lnTo>
                    <a:pt x="751" y="73"/>
                  </a:lnTo>
                  <a:lnTo>
                    <a:pt x="748" y="86"/>
                  </a:lnTo>
                  <a:lnTo>
                    <a:pt x="743" y="102"/>
                  </a:lnTo>
                  <a:lnTo>
                    <a:pt x="737" y="118"/>
                  </a:lnTo>
                  <a:lnTo>
                    <a:pt x="726" y="135"/>
                  </a:lnTo>
                  <a:lnTo>
                    <a:pt x="712" y="150"/>
                  </a:lnTo>
                  <a:lnTo>
                    <a:pt x="695" y="161"/>
                  </a:lnTo>
                  <a:lnTo>
                    <a:pt x="678" y="169"/>
                  </a:lnTo>
                  <a:lnTo>
                    <a:pt x="665" y="176"/>
                  </a:lnTo>
                  <a:lnTo>
                    <a:pt x="656" y="182"/>
                  </a:lnTo>
                  <a:lnTo>
                    <a:pt x="651" y="186"/>
                  </a:lnTo>
                  <a:lnTo>
                    <a:pt x="647" y="189"/>
                  </a:lnTo>
                  <a:lnTo>
                    <a:pt x="646" y="191"/>
                  </a:lnTo>
                  <a:lnTo>
                    <a:pt x="646" y="193"/>
                  </a:lnTo>
                  <a:lnTo>
                    <a:pt x="646" y="187"/>
                  </a:lnTo>
                  <a:lnTo>
                    <a:pt x="644" y="171"/>
                  </a:lnTo>
                  <a:lnTo>
                    <a:pt x="642" y="148"/>
                  </a:lnTo>
                  <a:lnTo>
                    <a:pt x="637" y="120"/>
                  </a:lnTo>
                  <a:lnTo>
                    <a:pt x="630" y="87"/>
                  </a:lnTo>
                  <a:lnTo>
                    <a:pt x="620" y="56"/>
                  </a:lnTo>
                  <a:lnTo>
                    <a:pt x="607" y="26"/>
                  </a:lnTo>
                  <a:lnTo>
                    <a:pt x="590" y="0"/>
                  </a:lnTo>
                  <a:lnTo>
                    <a:pt x="590" y="5"/>
                  </a:lnTo>
                  <a:lnTo>
                    <a:pt x="587" y="20"/>
                  </a:lnTo>
                  <a:lnTo>
                    <a:pt x="585" y="42"/>
                  </a:lnTo>
                  <a:lnTo>
                    <a:pt x="581" y="65"/>
                  </a:lnTo>
                  <a:lnTo>
                    <a:pt x="574" y="91"/>
                  </a:lnTo>
                  <a:lnTo>
                    <a:pt x="566" y="116"/>
                  </a:lnTo>
                  <a:lnTo>
                    <a:pt x="556" y="135"/>
                  </a:lnTo>
                  <a:lnTo>
                    <a:pt x="544" y="147"/>
                  </a:lnTo>
                  <a:lnTo>
                    <a:pt x="525" y="161"/>
                  </a:lnTo>
                  <a:lnTo>
                    <a:pt x="513" y="172"/>
                  </a:lnTo>
                  <a:lnTo>
                    <a:pt x="509" y="177"/>
                  </a:lnTo>
                  <a:lnTo>
                    <a:pt x="508" y="180"/>
                  </a:lnTo>
                  <a:lnTo>
                    <a:pt x="507" y="159"/>
                  </a:lnTo>
                  <a:lnTo>
                    <a:pt x="500" y="113"/>
                  </a:lnTo>
                  <a:lnTo>
                    <a:pt x="491" y="62"/>
                  </a:lnTo>
                  <a:lnTo>
                    <a:pt x="479" y="31"/>
                  </a:lnTo>
                  <a:lnTo>
                    <a:pt x="478" y="36"/>
                  </a:lnTo>
                  <a:lnTo>
                    <a:pt x="473" y="52"/>
                  </a:lnTo>
                  <a:lnTo>
                    <a:pt x="466" y="75"/>
                  </a:lnTo>
                  <a:lnTo>
                    <a:pt x="457" y="100"/>
                  </a:lnTo>
                  <a:lnTo>
                    <a:pt x="447" y="128"/>
                  </a:lnTo>
                  <a:lnTo>
                    <a:pt x="435" y="152"/>
                  </a:lnTo>
                  <a:lnTo>
                    <a:pt x="423" y="172"/>
                  </a:lnTo>
                  <a:lnTo>
                    <a:pt x="412" y="182"/>
                  </a:lnTo>
                  <a:lnTo>
                    <a:pt x="392" y="197"/>
                  </a:lnTo>
                  <a:lnTo>
                    <a:pt x="380" y="213"/>
                  </a:lnTo>
                  <a:lnTo>
                    <a:pt x="375" y="228"/>
                  </a:lnTo>
                  <a:lnTo>
                    <a:pt x="374" y="234"/>
                  </a:lnTo>
                  <a:lnTo>
                    <a:pt x="370" y="224"/>
                  </a:lnTo>
                  <a:lnTo>
                    <a:pt x="360" y="198"/>
                  </a:lnTo>
                  <a:lnTo>
                    <a:pt x="352" y="165"/>
                  </a:lnTo>
                  <a:lnTo>
                    <a:pt x="349" y="134"/>
                  </a:lnTo>
                  <a:lnTo>
                    <a:pt x="354" y="108"/>
                  </a:lnTo>
                  <a:lnTo>
                    <a:pt x="357" y="87"/>
                  </a:lnTo>
                  <a:lnTo>
                    <a:pt x="360" y="74"/>
                  </a:lnTo>
                  <a:lnTo>
                    <a:pt x="361" y="69"/>
                  </a:lnTo>
                  <a:lnTo>
                    <a:pt x="356" y="74"/>
                  </a:lnTo>
                  <a:lnTo>
                    <a:pt x="341" y="89"/>
                  </a:lnTo>
                  <a:lnTo>
                    <a:pt x="321" y="109"/>
                  </a:lnTo>
                  <a:lnTo>
                    <a:pt x="297" y="134"/>
                  </a:lnTo>
                  <a:lnTo>
                    <a:pt x="274" y="164"/>
                  </a:lnTo>
                  <a:lnTo>
                    <a:pt x="252" y="193"/>
                  </a:lnTo>
                  <a:lnTo>
                    <a:pt x="236" y="221"/>
                  </a:lnTo>
                  <a:lnTo>
                    <a:pt x="228" y="247"/>
                  </a:lnTo>
                  <a:lnTo>
                    <a:pt x="223" y="286"/>
                  </a:lnTo>
                  <a:lnTo>
                    <a:pt x="221" y="311"/>
                  </a:lnTo>
                  <a:lnTo>
                    <a:pt x="219" y="323"/>
                  </a:lnTo>
                  <a:lnTo>
                    <a:pt x="219" y="327"/>
                  </a:lnTo>
                  <a:lnTo>
                    <a:pt x="217" y="325"/>
                  </a:lnTo>
                  <a:lnTo>
                    <a:pt x="210" y="320"/>
                  </a:lnTo>
                  <a:lnTo>
                    <a:pt x="200" y="311"/>
                  </a:lnTo>
                  <a:lnTo>
                    <a:pt x="189" y="299"/>
                  </a:lnTo>
                  <a:lnTo>
                    <a:pt x="179" y="285"/>
                  </a:lnTo>
                  <a:lnTo>
                    <a:pt x="169" y="268"/>
                  </a:lnTo>
                  <a:lnTo>
                    <a:pt x="162" y="249"/>
                  </a:lnTo>
                  <a:lnTo>
                    <a:pt x="159" y="226"/>
                  </a:lnTo>
                  <a:lnTo>
                    <a:pt x="156" y="230"/>
                  </a:lnTo>
                  <a:lnTo>
                    <a:pt x="146" y="242"/>
                  </a:lnTo>
                  <a:lnTo>
                    <a:pt x="133" y="258"/>
                  </a:lnTo>
                  <a:lnTo>
                    <a:pt x="119" y="280"/>
                  </a:lnTo>
                  <a:lnTo>
                    <a:pt x="104" y="303"/>
                  </a:lnTo>
                  <a:lnTo>
                    <a:pt x="91" y="329"/>
                  </a:lnTo>
                  <a:lnTo>
                    <a:pt x="81" y="357"/>
                  </a:lnTo>
                  <a:lnTo>
                    <a:pt x="78" y="381"/>
                  </a:lnTo>
                  <a:lnTo>
                    <a:pt x="78" y="424"/>
                  </a:lnTo>
                  <a:lnTo>
                    <a:pt x="78" y="453"/>
                  </a:lnTo>
                  <a:lnTo>
                    <a:pt x="78" y="469"/>
                  </a:lnTo>
                  <a:lnTo>
                    <a:pt x="78" y="474"/>
                  </a:lnTo>
                  <a:lnTo>
                    <a:pt x="75" y="469"/>
                  </a:lnTo>
                  <a:lnTo>
                    <a:pt x="68" y="454"/>
                  </a:lnTo>
                  <a:lnTo>
                    <a:pt x="59" y="435"/>
                  </a:lnTo>
                  <a:lnTo>
                    <a:pt x="49" y="410"/>
                  </a:lnTo>
                  <a:lnTo>
                    <a:pt x="37" y="384"/>
                  </a:lnTo>
                  <a:lnTo>
                    <a:pt x="27" y="359"/>
                  </a:lnTo>
                  <a:lnTo>
                    <a:pt x="19" y="336"/>
                  </a:lnTo>
                  <a:lnTo>
                    <a:pt x="15" y="319"/>
                  </a:lnTo>
                  <a:lnTo>
                    <a:pt x="14" y="327"/>
                  </a:lnTo>
                  <a:lnTo>
                    <a:pt x="10" y="350"/>
                  </a:lnTo>
                  <a:lnTo>
                    <a:pt x="5" y="384"/>
                  </a:lnTo>
                  <a:lnTo>
                    <a:pt x="1" y="424"/>
                  </a:lnTo>
                  <a:lnTo>
                    <a:pt x="0" y="470"/>
                  </a:lnTo>
                  <a:lnTo>
                    <a:pt x="1" y="514"/>
                  </a:lnTo>
                  <a:lnTo>
                    <a:pt x="7" y="554"/>
                  </a:lnTo>
                  <a:lnTo>
                    <a:pt x="20" y="588"/>
                  </a:lnTo>
                  <a:lnTo>
                    <a:pt x="29" y="604"/>
                  </a:lnTo>
                  <a:lnTo>
                    <a:pt x="40" y="620"/>
                  </a:lnTo>
                  <a:lnTo>
                    <a:pt x="52" y="635"/>
                  </a:lnTo>
                  <a:lnTo>
                    <a:pt x="63" y="649"/>
                  </a:lnTo>
                  <a:lnTo>
                    <a:pt x="76" y="663"/>
                  </a:lnTo>
                  <a:lnTo>
                    <a:pt x="91" y="673"/>
                  </a:lnTo>
                  <a:lnTo>
                    <a:pt x="104" y="683"/>
                  </a:lnTo>
                  <a:lnTo>
                    <a:pt x="118" y="690"/>
                  </a:lnTo>
                  <a:lnTo>
                    <a:pt x="131" y="696"/>
                  </a:lnTo>
                  <a:lnTo>
                    <a:pt x="145" y="702"/>
                  </a:lnTo>
                  <a:lnTo>
                    <a:pt x="157" y="708"/>
                  </a:lnTo>
                  <a:lnTo>
                    <a:pt x="169" y="713"/>
                  </a:lnTo>
                  <a:lnTo>
                    <a:pt x="178" y="718"/>
                  </a:lnTo>
                  <a:lnTo>
                    <a:pt x="184" y="722"/>
                  </a:lnTo>
                  <a:lnTo>
                    <a:pt x="189" y="725"/>
                  </a:lnTo>
                  <a:lnTo>
                    <a:pt x="191" y="726"/>
                  </a:lnTo>
                  <a:lnTo>
                    <a:pt x="673" y="487"/>
                  </a:lnTo>
                  <a:lnTo>
                    <a:pt x="729" y="571"/>
                  </a:lnTo>
                  <a:lnTo>
                    <a:pt x="798" y="519"/>
                  </a:lnTo>
                  <a:lnTo>
                    <a:pt x="794" y="450"/>
                  </a:lnTo>
                  <a:lnTo>
                    <a:pt x="847" y="406"/>
                  </a:lnTo>
                  <a:close/>
                </a:path>
              </a:pathLst>
            </a:custGeom>
            <a:solidFill>
              <a:srgbClr val="C0C0C0"/>
            </a:solidFill>
            <a:ln w="12700">
              <a:solidFill>
                <a:srgbClr val="12121C"/>
              </a:solidFill>
              <a:round/>
              <a:headEnd/>
              <a:tailEnd/>
            </a:ln>
          </p:spPr>
          <p:txBody>
            <a:bodyPr/>
            <a:lstStyle/>
            <a:p>
              <a:pPr rtl="0"/>
              <a:endParaRPr lang="en-US" sz="3800"/>
            </a:p>
          </p:txBody>
        </p:sp>
        <p:sp>
          <p:nvSpPr>
            <p:cNvPr id="42010" name="Freeform 1050"/>
            <p:cNvSpPr>
              <a:spLocks/>
            </p:cNvSpPr>
            <p:nvPr/>
          </p:nvSpPr>
          <p:spPr bwMode="auto">
            <a:xfrm flipH="1">
              <a:off x="462" y="988"/>
              <a:ext cx="23" cy="15"/>
            </a:xfrm>
            <a:custGeom>
              <a:avLst/>
              <a:gdLst>
                <a:gd name="T0" fmla="*/ 5 w 100"/>
                <a:gd name="T1" fmla="*/ 10 h 63"/>
                <a:gd name="T2" fmla="*/ 0 w 100"/>
                <a:gd name="T3" fmla="*/ 12 h 63"/>
                <a:gd name="T4" fmla="*/ 14 w 100"/>
                <a:gd name="T5" fmla="*/ 15 h 63"/>
                <a:gd name="T6" fmla="*/ 15 w 100"/>
                <a:gd name="T7" fmla="*/ 11 h 63"/>
                <a:gd name="T8" fmla="*/ 15 w 100"/>
                <a:gd name="T9" fmla="*/ 11 h 63"/>
                <a:gd name="T10" fmla="*/ 14 w 100"/>
                <a:gd name="T11" fmla="*/ 11 h 63"/>
                <a:gd name="T12" fmla="*/ 12 w 100"/>
                <a:gd name="T13" fmla="*/ 11 h 63"/>
                <a:gd name="T14" fmla="*/ 11 w 100"/>
                <a:gd name="T15" fmla="*/ 10 h 63"/>
                <a:gd name="T16" fmla="*/ 13 w 100"/>
                <a:gd name="T17" fmla="*/ 9 h 63"/>
                <a:gd name="T18" fmla="*/ 15 w 100"/>
                <a:gd name="T19" fmla="*/ 8 h 63"/>
                <a:gd name="T20" fmla="*/ 17 w 100"/>
                <a:gd name="T21" fmla="*/ 7 h 63"/>
                <a:gd name="T22" fmla="*/ 19 w 100"/>
                <a:gd name="T23" fmla="*/ 6 h 63"/>
                <a:gd name="T24" fmla="*/ 20 w 100"/>
                <a:gd name="T25" fmla="*/ 5 h 63"/>
                <a:gd name="T26" fmla="*/ 22 w 100"/>
                <a:gd name="T27" fmla="*/ 4 h 63"/>
                <a:gd name="T28" fmla="*/ 23 w 100"/>
                <a:gd name="T29" fmla="*/ 4 h 63"/>
                <a:gd name="T30" fmla="*/ 23 w 100"/>
                <a:gd name="T31" fmla="*/ 3 h 63"/>
                <a:gd name="T32" fmla="*/ 21 w 100"/>
                <a:gd name="T33" fmla="*/ 0 h 63"/>
                <a:gd name="T34" fmla="*/ 5 w 100"/>
                <a:gd name="T35" fmla="*/ 10 h 6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0"/>
                <a:gd name="T55" fmla="*/ 0 h 63"/>
                <a:gd name="T56" fmla="*/ 100 w 100"/>
                <a:gd name="T57" fmla="*/ 63 h 6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0" h="63">
                  <a:moveTo>
                    <a:pt x="20" y="40"/>
                  </a:moveTo>
                  <a:lnTo>
                    <a:pt x="0" y="52"/>
                  </a:lnTo>
                  <a:lnTo>
                    <a:pt x="63" y="63"/>
                  </a:lnTo>
                  <a:lnTo>
                    <a:pt x="65" y="48"/>
                  </a:lnTo>
                  <a:lnTo>
                    <a:pt x="64" y="48"/>
                  </a:lnTo>
                  <a:lnTo>
                    <a:pt x="60" y="46"/>
                  </a:lnTo>
                  <a:lnTo>
                    <a:pt x="54" y="45"/>
                  </a:lnTo>
                  <a:lnTo>
                    <a:pt x="47" y="44"/>
                  </a:lnTo>
                  <a:lnTo>
                    <a:pt x="55" y="39"/>
                  </a:lnTo>
                  <a:lnTo>
                    <a:pt x="64" y="35"/>
                  </a:lnTo>
                  <a:lnTo>
                    <a:pt x="73" y="29"/>
                  </a:lnTo>
                  <a:lnTo>
                    <a:pt x="82" y="24"/>
                  </a:lnTo>
                  <a:lnTo>
                    <a:pt x="89" y="20"/>
                  </a:lnTo>
                  <a:lnTo>
                    <a:pt x="95" y="16"/>
                  </a:lnTo>
                  <a:lnTo>
                    <a:pt x="99" y="15"/>
                  </a:lnTo>
                  <a:lnTo>
                    <a:pt x="100" y="14"/>
                  </a:lnTo>
                  <a:lnTo>
                    <a:pt x="93" y="0"/>
                  </a:lnTo>
                  <a:lnTo>
                    <a:pt x="20" y="40"/>
                  </a:lnTo>
                  <a:close/>
                </a:path>
              </a:pathLst>
            </a:custGeom>
            <a:solidFill>
              <a:srgbClr val="000000"/>
            </a:solidFill>
            <a:ln w="9525">
              <a:noFill/>
              <a:round/>
              <a:headEnd/>
              <a:tailEnd/>
            </a:ln>
          </p:spPr>
          <p:txBody>
            <a:bodyPr/>
            <a:lstStyle/>
            <a:p>
              <a:pPr rtl="0"/>
              <a:endParaRPr lang="en-US" sz="3800"/>
            </a:p>
          </p:txBody>
        </p:sp>
        <p:sp>
          <p:nvSpPr>
            <p:cNvPr id="42011" name="Freeform 1051"/>
            <p:cNvSpPr>
              <a:spLocks/>
            </p:cNvSpPr>
            <p:nvPr/>
          </p:nvSpPr>
          <p:spPr bwMode="auto">
            <a:xfrm flipH="1">
              <a:off x="611" y="1425"/>
              <a:ext cx="36" cy="34"/>
            </a:xfrm>
            <a:custGeom>
              <a:avLst/>
              <a:gdLst>
                <a:gd name="T0" fmla="*/ 36 w 155"/>
                <a:gd name="T1" fmla="*/ 17 h 147"/>
                <a:gd name="T2" fmla="*/ 36 w 155"/>
                <a:gd name="T3" fmla="*/ 20 h 147"/>
                <a:gd name="T4" fmla="*/ 34 w 155"/>
                <a:gd name="T5" fmla="*/ 23 h 147"/>
                <a:gd name="T6" fmla="*/ 33 w 155"/>
                <a:gd name="T7" fmla="*/ 26 h 147"/>
                <a:gd name="T8" fmla="*/ 31 w 155"/>
                <a:gd name="T9" fmla="*/ 29 h 147"/>
                <a:gd name="T10" fmla="*/ 28 w 155"/>
                <a:gd name="T11" fmla="*/ 31 h 147"/>
                <a:gd name="T12" fmla="*/ 25 w 155"/>
                <a:gd name="T13" fmla="*/ 33 h 147"/>
                <a:gd name="T14" fmla="*/ 22 w 155"/>
                <a:gd name="T15" fmla="*/ 34 h 147"/>
                <a:gd name="T16" fmla="*/ 18 w 155"/>
                <a:gd name="T17" fmla="*/ 34 h 147"/>
                <a:gd name="T18" fmla="*/ 14 w 155"/>
                <a:gd name="T19" fmla="*/ 34 h 147"/>
                <a:gd name="T20" fmla="*/ 11 w 155"/>
                <a:gd name="T21" fmla="*/ 33 h 147"/>
                <a:gd name="T22" fmla="*/ 8 w 155"/>
                <a:gd name="T23" fmla="*/ 31 h 147"/>
                <a:gd name="T24" fmla="*/ 5 w 155"/>
                <a:gd name="T25" fmla="*/ 29 h 147"/>
                <a:gd name="T26" fmla="*/ 3 w 155"/>
                <a:gd name="T27" fmla="*/ 26 h 147"/>
                <a:gd name="T28" fmla="*/ 1 w 155"/>
                <a:gd name="T29" fmla="*/ 23 h 147"/>
                <a:gd name="T30" fmla="*/ 0 w 155"/>
                <a:gd name="T31" fmla="*/ 20 h 147"/>
                <a:gd name="T32" fmla="*/ 0 w 155"/>
                <a:gd name="T33" fmla="*/ 17 h 147"/>
                <a:gd name="T34" fmla="*/ 0 w 155"/>
                <a:gd name="T35" fmla="*/ 14 h 147"/>
                <a:gd name="T36" fmla="*/ 1 w 155"/>
                <a:gd name="T37" fmla="*/ 10 h 147"/>
                <a:gd name="T38" fmla="*/ 3 w 155"/>
                <a:gd name="T39" fmla="*/ 7 h 147"/>
                <a:gd name="T40" fmla="*/ 5 w 155"/>
                <a:gd name="T41" fmla="*/ 5 h 147"/>
                <a:gd name="T42" fmla="*/ 8 w 155"/>
                <a:gd name="T43" fmla="*/ 3 h 147"/>
                <a:gd name="T44" fmla="*/ 11 w 155"/>
                <a:gd name="T45" fmla="*/ 1 h 147"/>
                <a:gd name="T46" fmla="*/ 14 w 155"/>
                <a:gd name="T47" fmla="*/ 0 h 147"/>
                <a:gd name="T48" fmla="*/ 18 w 155"/>
                <a:gd name="T49" fmla="*/ 0 h 147"/>
                <a:gd name="T50" fmla="*/ 22 w 155"/>
                <a:gd name="T51" fmla="*/ 0 h 147"/>
                <a:gd name="T52" fmla="*/ 25 w 155"/>
                <a:gd name="T53" fmla="*/ 1 h 147"/>
                <a:gd name="T54" fmla="*/ 28 w 155"/>
                <a:gd name="T55" fmla="*/ 3 h 147"/>
                <a:gd name="T56" fmla="*/ 31 w 155"/>
                <a:gd name="T57" fmla="*/ 5 h 147"/>
                <a:gd name="T58" fmla="*/ 33 w 155"/>
                <a:gd name="T59" fmla="*/ 7 h 147"/>
                <a:gd name="T60" fmla="*/ 34 w 155"/>
                <a:gd name="T61" fmla="*/ 10 h 147"/>
                <a:gd name="T62" fmla="*/ 36 w 155"/>
                <a:gd name="T63" fmla="*/ 14 h 147"/>
                <a:gd name="T64" fmla="*/ 36 w 155"/>
                <a:gd name="T65" fmla="*/ 17 h 14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5"/>
                <a:gd name="T100" fmla="*/ 0 h 147"/>
                <a:gd name="T101" fmla="*/ 155 w 155"/>
                <a:gd name="T102" fmla="*/ 147 h 14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5" h="147">
                  <a:moveTo>
                    <a:pt x="155" y="73"/>
                  </a:moveTo>
                  <a:lnTo>
                    <a:pt x="153" y="87"/>
                  </a:lnTo>
                  <a:lnTo>
                    <a:pt x="148" y="101"/>
                  </a:lnTo>
                  <a:lnTo>
                    <a:pt x="142" y="114"/>
                  </a:lnTo>
                  <a:lnTo>
                    <a:pt x="132" y="125"/>
                  </a:lnTo>
                  <a:lnTo>
                    <a:pt x="121" y="134"/>
                  </a:lnTo>
                  <a:lnTo>
                    <a:pt x="108" y="141"/>
                  </a:lnTo>
                  <a:lnTo>
                    <a:pt x="93" y="146"/>
                  </a:lnTo>
                  <a:lnTo>
                    <a:pt x="78" y="147"/>
                  </a:lnTo>
                  <a:lnTo>
                    <a:pt x="62" y="146"/>
                  </a:lnTo>
                  <a:lnTo>
                    <a:pt x="48" y="141"/>
                  </a:lnTo>
                  <a:lnTo>
                    <a:pt x="35" y="134"/>
                  </a:lnTo>
                  <a:lnTo>
                    <a:pt x="23" y="125"/>
                  </a:lnTo>
                  <a:lnTo>
                    <a:pt x="13" y="114"/>
                  </a:lnTo>
                  <a:lnTo>
                    <a:pt x="6" y="101"/>
                  </a:lnTo>
                  <a:lnTo>
                    <a:pt x="1" y="87"/>
                  </a:lnTo>
                  <a:lnTo>
                    <a:pt x="0" y="73"/>
                  </a:lnTo>
                  <a:lnTo>
                    <a:pt x="1" y="59"/>
                  </a:lnTo>
                  <a:lnTo>
                    <a:pt x="6" y="44"/>
                  </a:lnTo>
                  <a:lnTo>
                    <a:pt x="13" y="32"/>
                  </a:lnTo>
                  <a:lnTo>
                    <a:pt x="23" y="21"/>
                  </a:lnTo>
                  <a:lnTo>
                    <a:pt x="35" y="13"/>
                  </a:lnTo>
                  <a:lnTo>
                    <a:pt x="48" y="5"/>
                  </a:lnTo>
                  <a:lnTo>
                    <a:pt x="62" y="1"/>
                  </a:lnTo>
                  <a:lnTo>
                    <a:pt x="78" y="0"/>
                  </a:lnTo>
                  <a:lnTo>
                    <a:pt x="93" y="1"/>
                  </a:lnTo>
                  <a:lnTo>
                    <a:pt x="108" y="5"/>
                  </a:lnTo>
                  <a:lnTo>
                    <a:pt x="121" y="13"/>
                  </a:lnTo>
                  <a:lnTo>
                    <a:pt x="132" y="21"/>
                  </a:lnTo>
                  <a:lnTo>
                    <a:pt x="142" y="32"/>
                  </a:lnTo>
                  <a:lnTo>
                    <a:pt x="148" y="44"/>
                  </a:lnTo>
                  <a:lnTo>
                    <a:pt x="153" y="59"/>
                  </a:lnTo>
                  <a:lnTo>
                    <a:pt x="155" y="73"/>
                  </a:lnTo>
                  <a:close/>
                </a:path>
              </a:pathLst>
            </a:custGeom>
            <a:solidFill>
              <a:srgbClr val="000000"/>
            </a:solidFill>
            <a:ln w="9525">
              <a:noFill/>
              <a:round/>
              <a:headEnd/>
              <a:tailEnd/>
            </a:ln>
          </p:spPr>
          <p:txBody>
            <a:bodyPr/>
            <a:lstStyle/>
            <a:p>
              <a:pPr rtl="0"/>
              <a:endParaRPr lang="en-US" sz="3800"/>
            </a:p>
          </p:txBody>
        </p:sp>
        <p:sp>
          <p:nvSpPr>
            <p:cNvPr id="42012" name="Freeform 1052"/>
            <p:cNvSpPr>
              <a:spLocks/>
            </p:cNvSpPr>
            <p:nvPr/>
          </p:nvSpPr>
          <p:spPr bwMode="auto">
            <a:xfrm flipH="1">
              <a:off x="588" y="1056"/>
              <a:ext cx="17" cy="18"/>
            </a:xfrm>
            <a:custGeom>
              <a:avLst/>
              <a:gdLst>
                <a:gd name="T0" fmla="*/ 1 w 74"/>
                <a:gd name="T1" fmla="*/ 3 h 79"/>
                <a:gd name="T2" fmla="*/ 0 w 74"/>
                <a:gd name="T3" fmla="*/ 15 h 79"/>
                <a:gd name="T4" fmla="*/ 0 w 74"/>
                <a:gd name="T5" fmla="*/ 15 h 79"/>
                <a:gd name="T6" fmla="*/ 0 w 74"/>
                <a:gd name="T7" fmla="*/ 16 h 79"/>
                <a:gd name="T8" fmla="*/ 0 w 74"/>
                <a:gd name="T9" fmla="*/ 17 h 79"/>
                <a:gd name="T10" fmla="*/ 1 w 74"/>
                <a:gd name="T11" fmla="*/ 17 h 79"/>
                <a:gd name="T12" fmla="*/ 1 w 74"/>
                <a:gd name="T13" fmla="*/ 18 h 79"/>
                <a:gd name="T14" fmla="*/ 2 w 74"/>
                <a:gd name="T15" fmla="*/ 18 h 79"/>
                <a:gd name="T16" fmla="*/ 3 w 74"/>
                <a:gd name="T17" fmla="*/ 18 h 79"/>
                <a:gd name="T18" fmla="*/ 3 w 74"/>
                <a:gd name="T19" fmla="*/ 18 h 79"/>
                <a:gd name="T20" fmla="*/ 14 w 74"/>
                <a:gd name="T21" fmla="*/ 17 h 79"/>
                <a:gd name="T22" fmla="*/ 15 w 74"/>
                <a:gd name="T23" fmla="*/ 17 h 79"/>
                <a:gd name="T24" fmla="*/ 16 w 74"/>
                <a:gd name="T25" fmla="*/ 16 h 79"/>
                <a:gd name="T26" fmla="*/ 17 w 74"/>
                <a:gd name="T27" fmla="*/ 15 h 79"/>
                <a:gd name="T28" fmla="*/ 17 w 74"/>
                <a:gd name="T29" fmla="*/ 14 h 79"/>
                <a:gd name="T30" fmla="*/ 17 w 74"/>
                <a:gd name="T31" fmla="*/ 13 h 79"/>
                <a:gd name="T32" fmla="*/ 16 w 74"/>
                <a:gd name="T33" fmla="*/ 12 h 79"/>
                <a:gd name="T34" fmla="*/ 15 w 74"/>
                <a:gd name="T35" fmla="*/ 11 h 79"/>
                <a:gd name="T36" fmla="*/ 14 w 74"/>
                <a:gd name="T37" fmla="*/ 11 h 79"/>
                <a:gd name="T38" fmla="*/ 13 w 74"/>
                <a:gd name="T39" fmla="*/ 11 h 79"/>
                <a:gd name="T40" fmla="*/ 11 w 74"/>
                <a:gd name="T41" fmla="*/ 11 h 79"/>
                <a:gd name="T42" fmla="*/ 9 w 74"/>
                <a:gd name="T43" fmla="*/ 11 h 79"/>
                <a:gd name="T44" fmla="*/ 6 w 74"/>
                <a:gd name="T45" fmla="*/ 12 h 79"/>
                <a:gd name="T46" fmla="*/ 7 w 74"/>
                <a:gd name="T47" fmla="*/ 9 h 79"/>
                <a:gd name="T48" fmla="*/ 7 w 74"/>
                <a:gd name="T49" fmla="*/ 6 h 79"/>
                <a:gd name="T50" fmla="*/ 7 w 74"/>
                <a:gd name="T51" fmla="*/ 4 h 79"/>
                <a:gd name="T52" fmla="*/ 7 w 74"/>
                <a:gd name="T53" fmla="*/ 3 h 79"/>
                <a:gd name="T54" fmla="*/ 7 w 74"/>
                <a:gd name="T55" fmla="*/ 3 h 79"/>
                <a:gd name="T56" fmla="*/ 7 w 74"/>
                <a:gd name="T57" fmla="*/ 3 h 79"/>
                <a:gd name="T58" fmla="*/ 7 w 74"/>
                <a:gd name="T59" fmla="*/ 3 h 79"/>
                <a:gd name="T60" fmla="*/ 7 w 74"/>
                <a:gd name="T61" fmla="*/ 3 h 79"/>
                <a:gd name="T62" fmla="*/ 7 w 74"/>
                <a:gd name="T63" fmla="*/ 2 h 79"/>
                <a:gd name="T64" fmla="*/ 6 w 74"/>
                <a:gd name="T65" fmla="*/ 1 h 79"/>
                <a:gd name="T66" fmla="*/ 6 w 74"/>
                <a:gd name="T67" fmla="*/ 0 h 79"/>
                <a:gd name="T68" fmla="*/ 4 w 74"/>
                <a:gd name="T69" fmla="*/ 0 h 79"/>
                <a:gd name="T70" fmla="*/ 3 w 74"/>
                <a:gd name="T71" fmla="*/ 0 h 79"/>
                <a:gd name="T72" fmla="*/ 2 w 74"/>
                <a:gd name="T73" fmla="*/ 1 h 79"/>
                <a:gd name="T74" fmla="*/ 1 w 74"/>
                <a:gd name="T75" fmla="*/ 1 h 79"/>
                <a:gd name="T76" fmla="*/ 1 w 74"/>
                <a:gd name="T77" fmla="*/ 3 h 7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4"/>
                <a:gd name="T118" fmla="*/ 0 h 79"/>
                <a:gd name="T119" fmla="*/ 74 w 74"/>
                <a:gd name="T120" fmla="*/ 79 h 7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4" h="79">
                  <a:moveTo>
                    <a:pt x="3" y="12"/>
                  </a:moveTo>
                  <a:lnTo>
                    <a:pt x="0" y="64"/>
                  </a:lnTo>
                  <a:lnTo>
                    <a:pt x="0" y="66"/>
                  </a:lnTo>
                  <a:lnTo>
                    <a:pt x="0" y="69"/>
                  </a:lnTo>
                  <a:lnTo>
                    <a:pt x="2" y="73"/>
                  </a:lnTo>
                  <a:lnTo>
                    <a:pt x="3" y="75"/>
                  </a:lnTo>
                  <a:lnTo>
                    <a:pt x="6" y="77"/>
                  </a:lnTo>
                  <a:lnTo>
                    <a:pt x="9" y="78"/>
                  </a:lnTo>
                  <a:lnTo>
                    <a:pt x="11" y="79"/>
                  </a:lnTo>
                  <a:lnTo>
                    <a:pt x="14" y="79"/>
                  </a:lnTo>
                  <a:lnTo>
                    <a:pt x="62" y="74"/>
                  </a:lnTo>
                  <a:lnTo>
                    <a:pt x="67" y="73"/>
                  </a:lnTo>
                  <a:lnTo>
                    <a:pt x="71" y="69"/>
                  </a:lnTo>
                  <a:lnTo>
                    <a:pt x="74" y="65"/>
                  </a:lnTo>
                  <a:lnTo>
                    <a:pt x="74" y="60"/>
                  </a:lnTo>
                  <a:lnTo>
                    <a:pt x="72" y="55"/>
                  </a:lnTo>
                  <a:lnTo>
                    <a:pt x="68" y="51"/>
                  </a:lnTo>
                  <a:lnTo>
                    <a:pt x="65" y="48"/>
                  </a:lnTo>
                  <a:lnTo>
                    <a:pt x="59" y="47"/>
                  </a:lnTo>
                  <a:lnTo>
                    <a:pt x="57" y="47"/>
                  </a:lnTo>
                  <a:lnTo>
                    <a:pt x="49" y="48"/>
                  </a:lnTo>
                  <a:lnTo>
                    <a:pt x="39" y="49"/>
                  </a:lnTo>
                  <a:lnTo>
                    <a:pt x="28" y="51"/>
                  </a:lnTo>
                  <a:lnTo>
                    <a:pt x="29" y="39"/>
                  </a:lnTo>
                  <a:lnTo>
                    <a:pt x="29" y="26"/>
                  </a:lnTo>
                  <a:lnTo>
                    <a:pt x="31" y="18"/>
                  </a:lnTo>
                  <a:lnTo>
                    <a:pt x="31" y="14"/>
                  </a:lnTo>
                  <a:lnTo>
                    <a:pt x="31" y="13"/>
                  </a:lnTo>
                  <a:lnTo>
                    <a:pt x="29" y="8"/>
                  </a:lnTo>
                  <a:lnTo>
                    <a:pt x="27" y="4"/>
                  </a:lnTo>
                  <a:lnTo>
                    <a:pt x="24" y="1"/>
                  </a:lnTo>
                  <a:lnTo>
                    <a:pt x="19" y="0"/>
                  </a:lnTo>
                  <a:lnTo>
                    <a:pt x="14" y="0"/>
                  </a:lnTo>
                  <a:lnTo>
                    <a:pt x="9" y="3"/>
                  </a:lnTo>
                  <a:lnTo>
                    <a:pt x="5" y="6"/>
                  </a:lnTo>
                  <a:lnTo>
                    <a:pt x="3" y="12"/>
                  </a:lnTo>
                  <a:close/>
                </a:path>
              </a:pathLst>
            </a:custGeom>
            <a:solidFill>
              <a:srgbClr val="000000"/>
            </a:solidFill>
            <a:ln w="9525">
              <a:noFill/>
              <a:round/>
              <a:headEnd/>
              <a:tailEnd/>
            </a:ln>
          </p:spPr>
          <p:txBody>
            <a:bodyPr/>
            <a:lstStyle/>
            <a:p>
              <a:pPr rtl="0"/>
              <a:endParaRPr lang="en-US" sz="3800"/>
            </a:p>
          </p:txBody>
        </p:sp>
        <p:sp>
          <p:nvSpPr>
            <p:cNvPr id="42013" name="Freeform 1053"/>
            <p:cNvSpPr>
              <a:spLocks/>
            </p:cNvSpPr>
            <p:nvPr/>
          </p:nvSpPr>
          <p:spPr bwMode="auto">
            <a:xfrm flipH="1">
              <a:off x="563" y="1072"/>
              <a:ext cx="20" cy="12"/>
            </a:xfrm>
            <a:custGeom>
              <a:avLst/>
              <a:gdLst>
                <a:gd name="T0" fmla="*/ 15 w 83"/>
                <a:gd name="T1" fmla="*/ 0 h 56"/>
                <a:gd name="T2" fmla="*/ 1 w 83"/>
                <a:gd name="T3" fmla="*/ 6 h 56"/>
                <a:gd name="T4" fmla="*/ 0 w 83"/>
                <a:gd name="T5" fmla="*/ 7 h 56"/>
                <a:gd name="T6" fmla="*/ 0 w 83"/>
                <a:gd name="T7" fmla="*/ 8 h 56"/>
                <a:gd name="T8" fmla="*/ 0 w 83"/>
                <a:gd name="T9" fmla="*/ 9 h 56"/>
                <a:gd name="T10" fmla="*/ 0 w 83"/>
                <a:gd name="T11" fmla="*/ 11 h 56"/>
                <a:gd name="T12" fmla="*/ 1 w 83"/>
                <a:gd name="T13" fmla="*/ 11 h 56"/>
                <a:gd name="T14" fmla="*/ 2 w 83"/>
                <a:gd name="T15" fmla="*/ 12 h 56"/>
                <a:gd name="T16" fmla="*/ 3 w 83"/>
                <a:gd name="T17" fmla="*/ 12 h 56"/>
                <a:gd name="T18" fmla="*/ 5 w 83"/>
                <a:gd name="T19" fmla="*/ 12 h 56"/>
                <a:gd name="T20" fmla="*/ 18 w 83"/>
                <a:gd name="T21" fmla="*/ 6 h 56"/>
                <a:gd name="T22" fmla="*/ 19 w 83"/>
                <a:gd name="T23" fmla="*/ 5 h 56"/>
                <a:gd name="T24" fmla="*/ 20 w 83"/>
                <a:gd name="T25" fmla="*/ 4 h 56"/>
                <a:gd name="T26" fmla="*/ 20 w 83"/>
                <a:gd name="T27" fmla="*/ 3 h 56"/>
                <a:gd name="T28" fmla="*/ 20 w 83"/>
                <a:gd name="T29" fmla="*/ 2 h 56"/>
                <a:gd name="T30" fmla="*/ 19 w 83"/>
                <a:gd name="T31" fmla="*/ 1 h 56"/>
                <a:gd name="T32" fmla="*/ 18 w 83"/>
                <a:gd name="T33" fmla="*/ 0 h 56"/>
                <a:gd name="T34" fmla="*/ 17 w 83"/>
                <a:gd name="T35" fmla="*/ 0 h 56"/>
                <a:gd name="T36" fmla="*/ 15 w 83"/>
                <a:gd name="T37" fmla="*/ 0 h 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3"/>
                <a:gd name="T58" fmla="*/ 0 h 56"/>
                <a:gd name="T59" fmla="*/ 83 w 83"/>
                <a:gd name="T60" fmla="*/ 56 h 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3" h="56">
                  <a:moveTo>
                    <a:pt x="63" y="2"/>
                  </a:moveTo>
                  <a:lnTo>
                    <a:pt x="6" y="30"/>
                  </a:lnTo>
                  <a:lnTo>
                    <a:pt x="2" y="33"/>
                  </a:lnTo>
                  <a:lnTo>
                    <a:pt x="0" y="38"/>
                  </a:lnTo>
                  <a:lnTo>
                    <a:pt x="0" y="43"/>
                  </a:lnTo>
                  <a:lnTo>
                    <a:pt x="1" y="49"/>
                  </a:lnTo>
                  <a:lnTo>
                    <a:pt x="4" y="52"/>
                  </a:lnTo>
                  <a:lnTo>
                    <a:pt x="9" y="55"/>
                  </a:lnTo>
                  <a:lnTo>
                    <a:pt x="14" y="56"/>
                  </a:lnTo>
                  <a:lnTo>
                    <a:pt x="19" y="55"/>
                  </a:lnTo>
                  <a:lnTo>
                    <a:pt x="76" y="26"/>
                  </a:lnTo>
                  <a:lnTo>
                    <a:pt x="80" y="22"/>
                  </a:lnTo>
                  <a:lnTo>
                    <a:pt x="83" y="19"/>
                  </a:lnTo>
                  <a:lnTo>
                    <a:pt x="83" y="13"/>
                  </a:lnTo>
                  <a:lnTo>
                    <a:pt x="82" y="8"/>
                  </a:lnTo>
                  <a:lnTo>
                    <a:pt x="79" y="3"/>
                  </a:lnTo>
                  <a:lnTo>
                    <a:pt x="74" y="0"/>
                  </a:lnTo>
                  <a:lnTo>
                    <a:pt x="69" y="0"/>
                  </a:lnTo>
                  <a:lnTo>
                    <a:pt x="63" y="2"/>
                  </a:lnTo>
                  <a:close/>
                </a:path>
              </a:pathLst>
            </a:custGeom>
            <a:solidFill>
              <a:srgbClr val="000000"/>
            </a:solidFill>
            <a:ln w="9525">
              <a:noFill/>
              <a:round/>
              <a:headEnd/>
              <a:tailEnd/>
            </a:ln>
          </p:spPr>
          <p:txBody>
            <a:bodyPr/>
            <a:lstStyle/>
            <a:p>
              <a:pPr rtl="0"/>
              <a:endParaRPr lang="en-US" sz="3800"/>
            </a:p>
          </p:txBody>
        </p:sp>
        <p:sp>
          <p:nvSpPr>
            <p:cNvPr id="42014" name="Freeform 1054"/>
            <p:cNvSpPr>
              <a:spLocks/>
            </p:cNvSpPr>
            <p:nvPr/>
          </p:nvSpPr>
          <p:spPr bwMode="auto">
            <a:xfrm flipH="1">
              <a:off x="566" y="1045"/>
              <a:ext cx="11" cy="11"/>
            </a:xfrm>
            <a:custGeom>
              <a:avLst/>
              <a:gdLst>
                <a:gd name="T0" fmla="*/ 11 w 48"/>
                <a:gd name="T1" fmla="*/ 5 h 49"/>
                <a:gd name="T2" fmla="*/ 11 w 48"/>
                <a:gd name="T3" fmla="*/ 7 h 49"/>
                <a:gd name="T4" fmla="*/ 10 w 48"/>
                <a:gd name="T5" fmla="*/ 9 h 49"/>
                <a:gd name="T6" fmla="*/ 8 w 48"/>
                <a:gd name="T7" fmla="*/ 10 h 49"/>
                <a:gd name="T8" fmla="*/ 6 w 48"/>
                <a:gd name="T9" fmla="*/ 11 h 49"/>
                <a:gd name="T10" fmla="*/ 4 w 48"/>
                <a:gd name="T11" fmla="*/ 10 h 49"/>
                <a:gd name="T12" fmla="*/ 2 w 48"/>
                <a:gd name="T13" fmla="*/ 9 h 49"/>
                <a:gd name="T14" fmla="*/ 1 w 48"/>
                <a:gd name="T15" fmla="*/ 7 h 49"/>
                <a:gd name="T16" fmla="*/ 0 w 48"/>
                <a:gd name="T17" fmla="*/ 5 h 49"/>
                <a:gd name="T18" fmla="*/ 1 w 48"/>
                <a:gd name="T19" fmla="*/ 3 h 49"/>
                <a:gd name="T20" fmla="*/ 2 w 48"/>
                <a:gd name="T21" fmla="*/ 2 h 49"/>
                <a:gd name="T22" fmla="*/ 4 w 48"/>
                <a:gd name="T23" fmla="*/ 0 h 49"/>
                <a:gd name="T24" fmla="*/ 6 w 48"/>
                <a:gd name="T25" fmla="*/ 0 h 49"/>
                <a:gd name="T26" fmla="*/ 8 w 48"/>
                <a:gd name="T27" fmla="*/ 0 h 49"/>
                <a:gd name="T28" fmla="*/ 10 w 48"/>
                <a:gd name="T29" fmla="*/ 2 h 49"/>
                <a:gd name="T30" fmla="*/ 11 w 48"/>
                <a:gd name="T31" fmla="*/ 3 h 49"/>
                <a:gd name="T32" fmla="*/ 11 w 48"/>
                <a:gd name="T33" fmla="*/ 5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9"/>
                <a:gd name="T53" fmla="*/ 48 w 48"/>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9">
                  <a:moveTo>
                    <a:pt x="48" y="24"/>
                  </a:moveTo>
                  <a:lnTo>
                    <a:pt x="47" y="33"/>
                  </a:lnTo>
                  <a:lnTo>
                    <a:pt x="42" y="41"/>
                  </a:lnTo>
                  <a:lnTo>
                    <a:pt x="34" y="46"/>
                  </a:lnTo>
                  <a:lnTo>
                    <a:pt x="25" y="49"/>
                  </a:lnTo>
                  <a:lnTo>
                    <a:pt x="16" y="46"/>
                  </a:lnTo>
                  <a:lnTo>
                    <a:pt x="8" y="41"/>
                  </a:lnTo>
                  <a:lnTo>
                    <a:pt x="3" y="33"/>
                  </a:lnTo>
                  <a:lnTo>
                    <a:pt x="0" y="24"/>
                  </a:lnTo>
                  <a:lnTo>
                    <a:pt x="3" y="15"/>
                  </a:lnTo>
                  <a:lnTo>
                    <a:pt x="8" y="7"/>
                  </a:lnTo>
                  <a:lnTo>
                    <a:pt x="16" y="2"/>
                  </a:lnTo>
                  <a:lnTo>
                    <a:pt x="25" y="0"/>
                  </a:lnTo>
                  <a:lnTo>
                    <a:pt x="34" y="2"/>
                  </a:lnTo>
                  <a:lnTo>
                    <a:pt x="42" y="7"/>
                  </a:lnTo>
                  <a:lnTo>
                    <a:pt x="47" y="15"/>
                  </a:lnTo>
                  <a:lnTo>
                    <a:pt x="48" y="24"/>
                  </a:lnTo>
                  <a:close/>
                </a:path>
              </a:pathLst>
            </a:custGeom>
            <a:solidFill>
              <a:srgbClr val="000000"/>
            </a:solidFill>
            <a:ln w="9525">
              <a:noFill/>
              <a:round/>
              <a:headEnd/>
              <a:tailEnd/>
            </a:ln>
          </p:spPr>
          <p:txBody>
            <a:bodyPr/>
            <a:lstStyle/>
            <a:p>
              <a:pPr rtl="0"/>
              <a:endParaRPr lang="en-US" sz="3800"/>
            </a:p>
          </p:txBody>
        </p:sp>
      </p:grpSp>
      <p:grpSp>
        <p:nvGrpSpPr>
          <p:cNvPr id="28" name="Group 1055"/>
          <p:cNvGrpSpPr>
            <a:grpSpLocks/>
          </p:cNvGrpSpPr>
          <p:nvPr/>
        </p:nvGrpSpPr>
        <p:grpSpPr bwMode="auto">
          <a:xfrm>
            <a:off x="6916738" y="1425575"/>
            <a:ext cx="755650" cy="946150"/>
            <a:chOff x="337" y="2420"/>
            <a:chExt cx="476" cy="596"/>
          </a:xfrm>
        </p:grpSpPr>
        <p:sp>
          <p:nvSpPr>
            <p:cNvPr id="42016" name="Freeform 1056"/>
            <p:cNvSpPr>
              <a:spLocks/>
            </p:cNvSpPr>
            <p:nvPr/>
          </p:nvSpPr>
          <p:spPr bwMode="auto">
            <a:xfrm>
              <a:off x="385" y="2867"/>
              <a:ext cx="143" cy="79"/>
            </a:xfrm>
            <a:custGeom>
              <a:avLst/>
              <a:gdLst>
                <a:gd name="T0" fmla="*/ 0 w 626"/>
                <a:gd name="T1" fmla="*/ 51 h 346"/>
                <a:gd name="T2" fmla="*/ 0 w 626"/>
                <a:gd name="T3" fmla="*/ 52 h 346"/>
                <a:gd name="T4" fmla="*/ 0 w 626"/>
                <a:gd name="T5" fmla="*/ 54 h 346"/>
                <a:gd name="T6" fmla="*/ 7 w 626"/>
                <a:gd name="T7" fmla="*/ 77 h 346"/>
                <a:gd name="T8" fmla="*/ 9 w 626"/>
                <a:gd name="T9" fmla="*/ 79 h 346"/>
                <a:gd name="T10" fmla="*/ 132 w 626"/>
                <a:gd name="T11" fmla="*/ 79 h 346"/>
                <a:gd name="T12" fmla="*/ 135 w 626"/>
                <a:gd name="T13" fmla="*/ 78 h 346"/>
                <a:gd name="T14" fmla="*/ 137 w 626"/>
                <a:gd name="T15" fmla="*/ 75 h 346"/>
                <a:gd name="T16" fmla="*/ 143 w 626"/>
                <a:gd name="T17" fmla="*/ 49 h 346"/>
                <a:gd name="T18" fmla="*/ 143 w 626"/>
                <a:gd name="T19" fmla="*/ 48 h 346"/>
                <a:gd name="T20" fmla="*/ 131 w 626"/>
                <a:gd name="T21" fmla="*/ 3 h 346"/>
                <a:gd name="T22" fmla="*/ 129 w 626"/>
                <a:gd name="T23" fmla="*/ 1 h 346"/>
                <a:gd name="T24" fmla="*/ 125 w 626"/>
                <a:gd name="T25" fmla="*/ 0 h 346"/>
                <a:gd name="T26" fmla="*/ 123 w 626"/>
                <a:gd name="T27" fmla="*/ 2 h 346"/>
                <a:gd name="T28" fmla="*/ 122 w 626"/>
                <a:gd name="T29" fmla="*/ 4 h 346"/>
                <a:gd name="T30" fmla="*/ 122 w 626"/>
                <a:gd name="T31" fmla="*/ 5 h 346"/>
                <a:gd name="T32" fmla="*/ 122 w 626"/>
                <a:gd name="T33" fmla="*/ 6 h 346"/>
                <a:gd name="T34" fmla="*/ 124 w 626"/>
                <a:gd name="T35" fmla="*/ 12 h 346"/>
                <a:gd name="T36" fmla="*/ 128 w 626"/>
                <a:gd name="T37" fmla="*/ 26 h 346"/>
                <a:gd name="T38" fmla="*/ 132 w 626"/>
                <a:gd name="T39" fmla="*/ 41 h 346"/>
                <a:gd name="T40" fmla="*/ 134 w 626"/>
                <a:gd name="T41" fmla="*/ 48 h 346"/>
                <a:gd name="T42" fmla="*/ 132 w 626"/>
                <a:gd name="T43" fmla="*/ 58 h 346"/>
                <a:gd name="T44" fmla="*/ 129 w 626"/>
                <a:gd name="T45" fmla="*/ 70 h 346"/>
                <a:gd name="T46" fmla="*/ 122 w 626"/>
                <a:gd name="T47" fmla="*/ 70 h 346"/>
                <a:gd name="T48" fmla="*/ 109 w 626"/>
                <a:gd name="T49" fmla="*/ 70 h 346"/>
                <a:gd name="T50" fmla="*/ 91 w 626"/>
                <a:gd name="T51" fmla="*/ 70 h 346"/>
                <a:gd name="T52" fmla="*/ 71 w 626"/>
                <a:gd name="T53" fmla="*/ 70 h 346"/>
                <a:gd name="T54" fmla="*/ 51 w 626"/>
                <a:gd name="T55" fmla="*/ 70 h 346"/>
                <a:gd name="T56" fmla="*/ 34 w 626"/>
                <a:gd name="T57" fmla="*/ 70 h 346"/>
                <a:gd name="T58" fmla="*/ 20 w 626"/>
                <a:gd name="T59" fmla="*/ 70 h 346"/>
                <a:gd name="T60" fmla="*/ 14 w 626"/>
                <a:gd name="T61" fmla="*/ 70 h 346"/>
                <a:gd name="T62" fmla="*/ 11 w 626"/>
                <a:gd name="T63" fmla="*/ 60 h 346"/>
                <a:gd name="T64" fmla="*/ 9 w 626"/>
                <a:gd name="T65" fmla="*/ 53 h 346"/>
                <a:gd name="T66" fmla="*/ 12 w 626"/>
                <a:gd name="T67" fmla="*/ 44 h 346"/>
                <a:gd name="T68" fmla="*/ 18 w 626"/>
                <a:gd name="T69" fmla="*/ 29 h 346"/>
                <a:gd name="T70" fmla="*/ 24 w 626"/>
                <a:gd name="T71" fmla="*/ 13 h 346"/>
                <a:gd name="T72" fmla="*/ 27 w 626"/>
                <a:gd name="T73" fmla="*/ 6 h 346"/>
                <a:gd name="T74" fmla="*/ 27 w 626"/>
                <a:gd name="T75" fmla="*/ 5 h 346"/>
                <a:gd name="T76" fmla="*/ 27 w 626"/>
                <a:gd name="T77" fmla="*/ 4 h 346"/>
                <a:gd name="T78" fmla="*/ 26 w 626"/>
                <a:gd name="T79" fmla="*/ 2 h 346"/>
                <a:gd name="T80" fmla="*/ 24 w 626"/>
                <a:gd name="T81" fmla="*/ 0 h 346"/>
                <a:gd name="T82" fmla="*/ 20 w 626"/>
                <a:gd name="T83" fmla="*/ 0 h 346"/>
                <a:gd name="T84" fmla="*/ 18 w 626"/>
                <a:gd name="T85" fmla="*/ 3 h 34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26"/>
                <a:gd name="T130" fmla="*/ 0 h 346"/>
                <a:gd name="T131" fmla="*/ 626 w 626"/>
                <a:gd name="T132" fmla="*/ 346 h 34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26" h="346">
                  <a:moveTo>
                    <a:pt x="79" y="13"/>
                  </a:moveTo>
                  <a:lnTo>
                    <a:pt x="1" y="222"/>
                  </a:lnTo>
                  <a:lnTo>
                    <a:pt x="0" y="225"/>
                  </a:lnTo>
                  <a:lnTo>
                    <a:pt x="0" y="229"/>
                  </a:lnTo>
                  <a:lnTo>
                    <a:pt x="0" y="233"/>
                  </a:lnTo>
                  <a:lnTo>
                    <a:pt x="0" y="235"/>
                  </a:lnTo>
                  <a:lnTo>
                    <a:pt x="27" y="332"/>
                  </a:lnTo>
                  <a:lnTo>
                    <a:pt x="30" y="337"/>
                  </a:lnTo>
                  <a:lnTo>
                    <a:pt x="33" y="342"/>
                  </a:lnTo>
                  <a:lnTo>
                    <a:pt x="39" y="345"/>
                  </a:lnTo>
                  <a:lnTo>
                    <a:pt x="45" y="346"/>
                  </a:lnTo>
                  <a:lnTo>
                    <a:pt x="580" y="346"/>
                  </a:lnTo>
                  <a:lnTo>
                    <a:pt x="587" y="345"/>
                  </a:lnTo>
                  <a:lnTo>
                    <a:pt x="592" y="342"/>
                  </a:lnTo>
                  <a:lnTo>
                    <a:pt x="597" y="337"/>
                  </a:lnTo>
                  <a:lnTo>
                    <a:pt x="600" y="330"/>
                  </a:lnTo>
                  <a:lnTo>
                    <a:pt x="626" y="216"/>
                  </a:lnTo>
                  <a:lnTo>
                    <a:pt x="626" y="213"/>
                  </a:lnTo>
                  <a:lnTo>
                    <a:pt x="626" y="212"/>
                  </a:lnTo>
                  <a:lnTo>
                    <a:pt x="626" y="209"/>
                  </a:lnTo>
                  <a:lnTo>
                    <a:pt x="626" y="207"/>
                  </a:lnTo>
                  <a:lnTo>
                    <a:pt x="574" y="14"/>
                  </a:lnTo>
                  <a:lnTo>
                    <a:pt x="570" y="8"/>
                  </a:lnTo>
                  <a:lnTo>
                    <a:pt x="563" y="3"/>
                  </a:lnTo>
                  <a:lnTo>
                    <a:pt x="557" y="0"/>
                  </a:lnTo>
                  <a:lnTo>
                    <a:pt x="549" y="0"/>
                  </a:lnTo>
                  <a:lnTo>
                    <a:pt x="542" y="3"/>
                  </a:lnTo>
                  <a:lnTo>
                    <a:pt x="538" y="8"/>
                  </a:lnTo>
                  <a:lnTo>
                    <a:pt x="536" y="13"/>
                  </a:lnTo>
                  <a:lnTo>
                    <a:pt x="535" y="19"/>
                  </a:lnTo>
                  <a:lnTo>
                    <a:pt x="535" y="21"/>
                  </a:lnTo>
                  <a:lnTo>
                    <a:pt x="535" y="22"/>
                  </a:lnTo>
                  <a:lnTo>
                    <a:pt x="535" y="23"/>
                  </a:lnTo>
                  <a:lnTo>
                    <a:pt x="535" y="25"/>
                  </a:lnTo>
                  <a:lnTo>
                    <a:pt x="537" y="32"/>
                  </a:lnTo>
                  <a:lnTo>
                    <a:pt x="542" y="53"/>
                  </a:lnTo>
                  <a:lnTo>
                    <a:pt x="550" y="82"/>
                  </a:lnTo>
                  <a:lnTo>
                    <a:pt x="559" y="114"/>
                  </a:lnTo>
                  <a:lnTo>
                    <a:pt x="568" y="148"/>
                  </a:lnTo>
                  <a:lnTo>
                    <a:pt x="576" y="179"/>
                  </a:lnTo>
                  <a:lnTo>
                    <a:pt x="583" y="202"/>
                  </a:lnTo>
                  <a:lnTo>
                    <a:pt x="585" y="212"/>
                  </a:lnTo>
                  <a:lnTo>
                    <a:pt x="583" y="228"/>
                  </a:lnTo>
                  <a:lnTo>
                    <a:pt x="576" y="254"/>
                  </a:lnTo>
                  <a:lnTo>
                    <a:pt x="570" y="284"/>
                  </a:lnTo>
                  <a:lnTo>
                    <a:pt x="564" y="307"/>
                  </a:lnTo>
                  <a:lnTo>
                    <a:pt x="554" y="307"/>
                  </a:lnTo>
                  <a:lnTo>
                    <a:pt x="536" y="307"/>
                  </a:lnTo>
                  <a:lnTo>
                    <a:pt x="510" y="307"/>
                  </a:lnTo>
                  <a:lnTo>
                    <a:pt x="477" y="307"/>
                  </a:lnTo>
                  <a:lnTo>
                    <a:pt x="441" y="307"/>
                  </a:lnTo>
                  <a:lnTo>
                    <a:pt x="399" y="307"/>
                  </a:lnTo>
                  <a:lnTo>
                    <a:pt x="356" y="307"/>
                  </a:lnTo>
                  <a:lnTo>
                    <a:pt x="312" y="307"/>
                  </a:lnTo>
                  <a:lnTo>
                    <a:pt x="268" y="307"/>
                  </a:lnTo>
                  <a:lnTo>
                    <a:pt x="225" y="307"/>
                  </a:lnTo>
                  <a:lnTo>
                    <a:pt x="184" y="307"/>
                  </a:lnTo>
                  <a:lnTo>
                    <a:pt x="147" y="307"/>
                  </a:lnTo>
                  <a:lnTo>
                    <a:pt x="115" y="307"/>
                  </a:lnTo>
                  <a:lnTo>
                    <a:pt x="89" y="307"/>
                  </a:lnTo>
                  <a:lnTo>
                    <a:pt x="71" y="307"/>
                  </a:lnTo>
                  <a:lnTo>
                    <a:pt x="61" y="307"/>
                  </a:lnTo>
                  <a:lnTo>
                    <a:pt x="56" y="287"/>
                  </a:lnTo>
                  <a:lnTo>
                    <a:pt x="49" y="264"/>
                  </a:lnTo>
                  <a:lnTo>
                    <a:pt x="44" y="243"/>
                  </a:lnTo>
                  <a:lnTo>
                    <a:pt x="40" y="230"/>
                  </a:lnTo>
                  <a:lnTo>
                    <a:pt x="44" y="218"/>
                  </a:lnTo>
                  <a:lnTo>
                    <a:pt x="53" y="194"/>
                  </a:lnTo>
                  <a:lnTo>
                    <a:pt x="66" y="161"/>
                  </a:lnTo>
                  <a:lnTo>
                    <a:pt x="80" y="125"/>
                  </a:lnTo>
                  <a:lnTo>
                    <a:pt x="93" y="88"/>
                  </a:lnTo>
                  <a:lnTo>
                    <a:pt x="105" y="57"/>
                  </a:lnTo>
                  <a:lnTo>
                    <a:pt x="114" y="35"/>
                  </a:lnTo>
                  <a:lnTo>
                    <a:pt x="117" y="27"/>
                  </a:lnTo>
                  <a:lnTo>
                    <a:pt x="118" y="25"/>
                  </a:lnTo>
                  <a:lnTo>
                    <a:pt x="118" y="23"/>
                  </a:lnTo>
                  <a:lnTo>
                    <a:pt x="118" y="21"/>
                  </a:lnTo>
                  <a:lnTo>
                    <a:pt x="118" y="19"/>
                  </a:lnTo>
                  <a:lnTo>
                    <a:pt x="117" y="14"/>
                  </a:lnTo>
                  <a:lnTo>
                    <a:pt x="114" y="8"/>
                  </a:lnTo>
                  <a:lnTo>
                    <a:pt x="110" y="4"/>
                  </a:lnTo>
                  <a:lnTo>
                    <a:pt x="105" y="1"/>
                  </a:lnTo>
                  <a:lnTo>
                    <a:pt x="97" y="0"/>
                  </a:lnTo>
                  <a:lnTo>
                    <a:pt x="89" y="1"/>
                  </a:lnTo>
                  <a:lnTo>
                    <a:pt x="83" y="6"/>
                  </a:lnTo>
                  <a:lnTo>
                    <a:pt x="79" y="13"/>
                  </a:lnTo>
                  <a:close/>
                </a:path>
              </a:pathLst>
            </a:custGeom>
            <a:solidFill>
              <a:srgbClr val="000000"/>
            </a:solidFill>
            <a:ln w="9525">
              <a:noFill/>
              <a:round/>
              <a:headEnd/>
              <a:tailEnd/>
            </a:ln>
          </p:spPr>
          <p:txBody>
            <a:bodyPr/>
            <a:lstStyle/>
            <a:p>
              <a:pPr rtl="0"/>
              <a:endParaRPr lang="en-US" sz="3800"/>
            </a:p>
          </p:txBody>
        </p:sp>
        <p:sp>
          <p:nvSpPr>
            <p:cNvPr id="42017" name="Freeform 1057"/>
            <p:cNvSpPr>
              <a:spLocks/>
            </p:cNvSpPr>
            <p:nvPr/>
          </p:nvSpPr>
          <p:spPr bwMode="auto">
            <a:xfrm>
              <a:off x="370" y="2993"/>
              <a:ext cx="27" cy="19"/>
            </a:xfrm>
            <a:custGeom>
              <a:avLst/>
              <a:gdLst>
                <a:gd name="T0" fmla="*/ 13 w 117"/>
                <a:gd name="T1" fmla="*/ 0 h 84"/>
                <a:gd name="T2" fmla="*/ 10 w 117"/>
                <a:gd name="T3" fmla="*/ 0 h 84"/>
                <a:gd name="T4" fmla="*/ 8 w 117"/>
                <a:gd name="T5" fmla="*/ 1 h 84"/>
                <a:gd name="T6" fmla="*/ 6 w 117"/>
                <a:gd name="T7" fmla="*/ 2 h 84"/>
                <a:gd name="T8" fmla="*/ 3 w 117"/>
                <a:gd name="T9" fmla="*/ 3 h 84"/>
                <a:gd name="T10" fmla="*/ 2 w 117"/>
                <a:gd name="T11" fmla="*/ 5 h 84"/>
                <a:gd name="T12" fmla="*/ 1 w 117"/>
                <a:gd name="T13" fmla="*/ 6 h 84"/>
                <a:gd name="T14" fmla="*/ 0 w 117"/>
                <a:gd name="T15" fmla="*/ 8 h 84"/>
                <a:gd name="T16" fmla="*/ 0 w 117"/>
                <a:gd name="T17" fmla="*/ 10 h 84"/>
                <a:gd name="T18" fmla="*/ 0 w 117"/>
                <a:gd name="T19" fmla="*/ 12 h 84"/>
                <a:gd name="T20" fmla="*/ 1 w 117"/>
                <a:gd name="T21" fmla="*/ 13 h 84"/>
                <a:gd name="T22" fmla="*/ 2 w 117"/>
                <a:gd name="T23" fmla="*/ 15 h 84"/>
                <a:gd name="T24" fmla="*/ 3 w 117"/>
                <a:gd name="T25" fmla="*/ 16 h 84"/>
                <a:gd name="T26" fmla="*/ 4 w 117"/>
                <a:gd name="T27" fmla="*/ 17 h 84"/>
                <a:gd name="T28" fmla="*/ 6 w 117"/>
                <a:gd name="T29" fmla="*/ 17 h 84"/>
                <a:gd name="T30" fmla="*/ 7 w 117"/>
                <a:gd name="T31" fmla="*/ 18 h 84"/>
                <a:gd name="T32" fmla="*/ 8 w 117"/>
                <a:gd name="T33" fmla="*/ 18 h 84"/>
                <a:gd name="T34" fmla="*/ 10 w 117"/>
                <a:gd name="T35" fmla="*/ 19 h 84"/>
                <a:gd name="T36" fmla="*/ 11 w 117"/>
                <a:gd name="T37" fmla="*/ 19 h 84"/>
                <a:gd name="T38" fmla="*/ 13 w 117"/>
                <a:gd name="T39" fmla="*/ 19 h 84"/>
                <a:gd name="T40" fmla="*/ 14 w 117"/>
                <a:gd name="T41" fmla="*/ 19 h 84"/>
                <a:gd name="T42" fmla="*/ 17 w 117"/>
                <a:gd name="T43" fmla="*/ 19 h 84"/>
                <a:gd name="T44" fmla="*/ 20 w 117"/>
                <a:gd name="T45" fmla="*/ 18 h 84"/>
                <a:gd name="T46" fmla="*/ 22 w 117"/>
                <a:gd name="T47" fmla="*/ 17 h 84"/>
                <a:gd name="T48" fmla="*/ 24 w 117"/>
                <a:gd name="T49" fmla="*/ 15 h 84"/>
                <a:gd name="T50" fmla="*/ 25 w 117"/>
                <a:gd name="T51" fmla="*/ 14 h 84"/>
                <a:gd name="T52" fmla="*/ 27 w 117"/>
                <a:gd name="T53" fmla="*/ 12 h 84"/>
                <a:gd name="T54" fmla="*/ 27 w 117"/>
                <a:gd name="T55" fmla="*/ 10 h 84"/>
                <a:gd name="T56" fmla="*/ 27 w 117"/>
                <a:gd name="T57" fmla="*/ 8 h 84"/>
                <a:gd name="T58" fmla="*/ 27 w 117"/>
                <a:gd name="T59" fmla="*/ 8 h 84"/>
                <a:gd name="T60" fmla="*/ 27 w 117"/>
                <a:gd name="T61" fmla="*/ 7 h 84"/>
                <a:gd name="T62" fmla="*/ 26 w 117"/>
                <a:gd name="T63" fmla="*/ 5 h 84"/>
                <a:gd name="T64" fmla="*/ 25 w 117"/>
                <a:gd name="T65" fmla="*/ 3 h 84"/>
                <a:gd name="T66" fmla="*/ 23 w 117"/>
                <a:gd name="T67" fmla="*/ 2 h 84"/>
                <a:gd name="T68" fmla="*/ 21 w 117"/>
                <a:gd name="T69" fmla="*/ 1 h 84"/>
                <a:gd name="T70" fmla="*/ 18 w 117"/>
                <a:gd name="T71" fmla="*/ 0 h 84"/>
                <a:gd name="T72" fmla="*/ 16 w 117"/>
                <a:gd name="T73" fmla="*/ 0 h 84"/>
                <a:gd name="T74" fmla="*/ 13 w 117"/>
                <a:gd name="T75" fmla="*/ 0 h 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7"/>
                <a:gd name="T115" fmla="*/ 0 h 84"/>
                <a:gd name="T116" fmla="*/ 117 w 117"/>
                <a:gd name="T117" fmla="*/ 84 h 8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7" h="84">
                  <a:moveTo>
                    <a:pt x="56" y="0"/>
                  </a:moveTo>
                  <a:lnTo>
                    <a:pt x="45" y="1"/>
                  </a:lnTo>
                  <a:lnTo>
                    <a:pt x="33" y="3"/>
                  </a:lnTo>
                  <a:lnTo>
                    <a:pt x="24" y="9"/>
                  </a:lnTo>
                  <a:lnTo>
                    <a:pt x="15" y="14"/>
                  </a:lnTo>
                  <a:lnTo>
                    <a:pt x="8" y="20"/>
                  </a:lnTo>
                  <a:lnTo>
                    <a:pt x="4" y="28"/>
                  </a:lnTo>
                  <a:lnTo>
                    <a:pt x="0" y="36"/>
                  </a:lnTo>
                  <a:lnTo>
                    <a:pt x="0" y="45"/>
                  </a:lnTo>
                  <a:lnTo>
                    <a:pt x="2" y="52"/>
                  </a:lnTo>
                  <a:lnTo>
                    <a:pt x="4" y="58"/>
                  </a:lnTo>
                  <a:lnTo>
                    <a:pt x="8" y="65"/>
                  </a:lnTo>
                  <a:lnTo>
                    <a:pt x="13" y="70"/>
                  </a:lnTo>
                  <a:lnTo>
                    <a:pt x="19" y="74"/>
                  </a:lnTo>
                  <a:lnTo>
                    <a:pt x="24" y="76"/>
                  </a:lnTo>
                  <a:lnTo>
                    <a:pt x="29" y="79"/>
                  </a:lnTo>
                  <a:lnTo>
                    <a:pt x="35" y="81"/>
                  </a:lnTo>
                  <a:lnTo>
                    <a:pt x="42" y="83"/>
                  </a:lnTo>
                  <a:lnTo>
                    <a:pt x="48" y="84"/>
                  </a:lnTo>
                  <a:lnTo>
                    <a:pt x="55" y="84"/>
                  </a:lnTo>
                  <a:lnTo>
                    <a:pt x="61" y="84"/>
                  </a:lnTo>
                  <a:lnTo>
                    <a:pt x="73" y="83"/>
                  </a:lnTo>
                  <a:lnTo>
                    <a:pt x="85" y="79"/>
                  </a:lnTo>
                  <a:lnTo>
                    <a:pt x="95" y="75"/>
                  </a:lnTo>
                  <a:lnTo>
                    <a:pt x="103" y="68"/>
                  </a:lnTo>
                  <a:lnTo>
                    <a:pt x="110" y="62"/>
                  </a:lnTo>
                  <a:lnTo>
                    <a:pt x="115" y="54"/>
                  </a:lnTo>
                  <a:lnTo>
                    <a:pt x="117" y="46"/>
                  </a:lnTo>
                  <a:lnTo>
                    <a:pt x="117" y="37"/>
                  </a:lnTo>
                  <a:lnTo>
                    <a:pt x="116" y="29"/>
                  </a:lnTo>
                  <a:lnTo>
                    <a:pt x="112" y="22"/>
                  </a:lnTo>
                  <a:lnTo>
                    <a:pt x="107" y="14"/>
                  </a:lnTo>
                  <a:lnTo>
                    <a:pt x="99" y="9"/>
                  </a:lnTo>
                  <a:lnTo>
                    <a:pt x="90" y="5"/>
                  </a:lnTo>
                  <a:lnTo>
                    <a:pt x="80" y="1"/>
                  </a:lnTo>
                  <a:lnTo>
                    <a:pt x="68" y="0"/>
                  </a:lnTo>
                  <a:lnTo>
                    <a:pt x="56" y="0"/>
                  </a:lnTo>
                  <a:close/>
                </a:path>
              </a:pathLst>
            </a:custGeom>
            <a:solidFill>
              <a:srgbClr val="000000"/>
            </a:solidFill>
            <a:ln w="9525">
              <a:noFill/>
              <a:round/>
              <a:headEnd/>
              <a:tailEnd/>
            </a:ln>
          </p:spPr>
          <p:txBody>
            <a:bodyPr/>
            <a:lstStyle/>
            <a:p>
              <a:pPr rtl="0"/>
              <a:endParaRPr lang="en-US" sz="3800"/>
            </a:p>
          </p:txBody>
        </p:sp>
        <p:sp>
          <p:nvSpPr>
            <p:cNvPr id="42018" name="Freeform 1058"/>
            <p:cNvSpPr>
              <a:spLocks/>
            </p:cNvSpPr>
            <p:nvPr/>
          </p:nvSpPr>
          <p:spPr bwMode="auto">
            <a:xfrm>
              <a:off x="379" y="2869"/>
              <a:ext cx="39" cy="139"/>
            </a:xfrm>
            <a:custGeom>
              <a:avLst/>
              <a:gdLst>
                <a:gd name="T0" fmla="*/ 30 w 168"/>
                <a:gd name="T1" fmla="*/ 3 h 604"/>
                <a:gd name="T2" fmla="*/ 0 w 168"/>
                <a:gd name="T3" fmla="*/ 133 h 604"/>
                <a:gd name="T4" fmla="*/ 0 w 168"/>
                <a:gd name="T5" fmla="*/ 135 h 604"/>
                <a:gd name="T6" fmla="*/ 1 w 168"/>
                <a:gd name="T7" fmla="*/ 137 h 604"/>
                <a:gd name="T8" fmla="*/ 2 w 168"/>
                <a:gd name="T9" fmla="*/ 138 h 604"/>
                <a:gd name="T10" fmla="*/ 4 w 168"/>
                <a:gd name="T11" fmla="*/ 139 h 604"/>
                <a:gd name="T12" fmla="*/ 6 w 168"/>
                <a:gd name="T13" fmla="*/ 139 h 604"/>
                <a:gd name="T14" fmla="*/ 7 w 168"/>
                <a:gd name="T15" fmla="*/ 138 h 604"/>
                <a:gd name="T16" fmla="*/ 8 w 168"/>
                <a:gd name="T17" fmla="*/ 137 h 604"/>
                <a:gd name="T18" fmla="*/ 9 w 168"/>
                <a:gd name="T19" fmla="*/ 135 h 604"/>
                <a:gd name="T20" fmla="*/ 39 w 168"/>
                <a:gd name="T21" fmla="*/ 5 h 604"/>
                <a:gd name="T22" fmla="*/ 39 w 168"/>
                <a:gd name="T23" fmla="*/ 4 h 604"/>
                <a:gd name="T24" fmla="*/ 39 w 168"/>
                <a:gd name="T25" fmla="*/ 2 h 604"/>
                <a:gd name="T26" fmla="*/ 37 w 168"/>
                <a:gd name="T27" fmla="*/ 1 h 604"/>
                <a:gd name="T28" fmla="*/ 35 w 168"/>
                <a:gd name="T29" fmla="*/ 0 h 604"/>
                <a:gd name="T30" fmla="*/ 34 w 168"/>
                <a:gd name="T31" fmla="*/ 0 h 604"/>
                <a:gd name="T32" fmla="*/ 32 w 168"/>
                <a:gd name="T33" fmla="*/ 1 h 604"/>
                <a:gd name="T34" fmla="*/ 31 w 168"/>
                <a:gd name="T35" fmla="*/ 2 h 604"/>
                <a:gd name="T36" fmla="*/ 30 w 168"/>
                <a:gd name="T37" fmla="*/ 3 h 6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8"/>
                <a:gd name="T58" fmla="*/ 0 h 604"/>
                <a:gd name="T59" fmla="*/ 168 w 168"/>
                <a:gd name="T60" fmla="*/ 604 h 6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8" h="604">
                  <a:moveTo>
                    <a:pt x="129" y="14"/>
                  </a:moveTo>
                  <a:lnTo>
                    <a:pt x="0" y="579"/>
                  </a:lnTo>
                  <a:lnTo>
                    <a:pt x="0" y="587"/>
                  </a:lnTo>
                  <a:lnTo>
                    <a:pt x="4" y="594"/>
                  </a:lnTo>
                  <a:lnTo>
                    <a:pt x="9" y="600"/>
                  </a:lnTo>
                  <a:lnTo>
                    <a:pt x="16" y="604"/>
                  </a:lnTo>
                  <a:lnTo>
                    <a:pt x="24" y="604"/>
                  </a:lnTo>
                  <a:lnTo>
                    <a:pt x="30" y="601"/>
                  </a:lnTo>
                  <a:lnTo>
                    <a:pt x="35" y="596"/>
                  </a:lnTo>
                  <a:lnTo>
                    <a:pt x="39" y="588"/>
                  </a:lnTo>
                  <a:lnTo>
                    <a:pt x="168" y="23"/>
                  </a:lnTo>
                  <a:lnTo>
                    <a:pt x="168" y="16"/>
                  </a:lnTo>
                  <a:lnTo>
                    <a:pt x="166" y="9"/>
                  </a:lnTo>
                  <a:lnTo>
                    <a:pt x="160" y="4"/>
                  </a:lnTo>
                  <a:lnTo>
                    <a:pt x="152" y="0"/>
                  </a:lnTo>
                  <a:lnTo>
                    <a:pt x="145" y="0"/>
                  </a:lnTo>
                  <a:lnTo>
                    <a:pt x="138" y="3"/>
                  </a:lnTo>
                  <a:lnTo>
                    <a:pt x="133" y="8"/>
                  </a:lnTo>
                  <a:lnTo>
                    <a:pt x="129" y="14"/>
                  </a:lnTo>
                  <a:close/>
                </a:path>
              </a:pathLst>
            </a:custGeom>
            <a:solidFill>
              <a:srgbClr val="000000"/>
            </a:solidFill>
            <a:ln w="9525">
              <a:noFill/>
              <a:round/>
              <a:headEnd/>
              <a:tailEnd/>
            </a:ln>
          </p:spPr>
          <p:txBody>
            <a:bodyPr/>
            <a:lstStyle/>
            <a:p>
              <a:pPr rtl="0"/>
              <a:endParaRPr lang="en-US" sz="3800"/>
            </a:p>
          </p:txBody>
        </p:sp>
        <p:sp>
          <p:nvSpPr>
            <p:cNvPr id="42019" name="Freeform 1059"/>
            <p:cNvSpPr>
              <a:spLocks/>
            </p:cNvSpPr>
            <p:nvPr/>
          </p:nvSpPr>
          <p:spPr bwMode="auto">
            <a:xfrm>
              <a:off x="337" y="2672"/>
              <a:ext cx="205" cy="206"/>
            </a:xfrm>
            <a:custGeom>
              <a:avLst/>
              <a:gdLst>
                <a:gd name="T0" fmla="*/ 9 w 894"/>
                <a:gd name="T1" fmla="*/ 0 h 895"/>
                <a:gd name="T2" fmla="*/ 7 w 894"/>
                <a:gd name="T3" fmla="*/ 1 h 895"/>
                <a:gd name="T4" fmla="*/ 4 w 894"/>
                <a:gd name="T5" fmla="*/ 3 h 895"/>
                <a:gd name="T6" fmla="*/ 2 w 894"/>
                <a:gd name="T7" fmla="*/ 5 h 895"/>
                <a:gd name="T8" fmla="*/ 0 w 894"/>
                <a:gd name="T9" fmla="*/ 8 h 895"/>
                <a:gd name="T10" fmla="*/ 0 w 894"/>
                <a:gd name="T11" fmla="*/ 9 h 895"/>
                <a:gd name="T12" fmla="*/ 30 w 894"/>
                <a:gd name="T13" fmla="*/ 181 h 895"/>
                <a:gd name="T14" fmla="*/ 30 w 894"/>
                <a:gd name="T15" fmla="*/ 181 h 895"/>
                <a:gd name="T16" fmla="*/ 30 w 894"/>
                <a:gd name="T17" fmla="*/ 180 h 895"/>
                <a:gd name="T18" fmla="*/ 31 w 894"/>
                <a:gd name="T19" fmla="*/ 187 h 895"/>
                <a:gd name="T20" fmla="*/ 36 w 894"/>
                <a:gd name="T21" fmla="*/ 195 h 895"/>
                <a:gd name="T22" fmla="*/ 44 w 894"/>
                <a:gd name="T23" fmla="*/ 202 h 895"/>
                <a:gd name="T24" fmla="*/ 58 w 894"/>
                <a:gd name="T25" fmla="*/ 206 h 895"/>
                <a:gd name="T26" fmla="*/ 58 w 894"/>
                <a:gd name="T27" fmla="*/ 206 h 895"/>
                <a:gd name="T28" fmla="*/ 59 w 894"/>
                <a:gd name="T29" fmla="*/ 206 h 895"/>
                <a:gd name="T30" fmla="*/ 201 w 894"/>
                <a:gd name="T31" fmla="*/ 206 h 895"/>
                <a:gd name="T32" fmla="*/ 203 w 894"/>
                <a:gd name="T33" fmla="*/ 205 h 895"/>
                <a:gd name="T34" fmla="*/ 204 w 894"/>
                <a:gd name="T35" fmla="*/ 201 h 895"/>
                <a:gd name="T36" fmla="*/ 205 w 894"/>
                <a:gd name="T37" fmla="*/ 196 h 895"/>
                <a:gd name="T38" fmla="*/ 204 w 894"/>
                <a:gd name="T39" fmla="*/ 190 h 895"/>
                <a:gd name="T40" fmla="*/ 200 w 894"/>
                <a:gd name="T41" fmla="*/ 185 h 895"/>
                <a:gd name="T42" fmla="*/ 194 w 894"/>
                <a:gd name="T43" fmla="*/ 182 h 895"/>
                <a:gd name="T44" fmla="*/ 185 w 894"/>
                <a:gd name="T45" fmla="*/ 180 h 895"/>
                <a:gd name="T46" fmla="*/ 170 w 894"/>
                <a:gd name="T47" fmla="*/ 179 h 895"/>
                <a:gd name="T48" fmla="*/ 152 w 894"/>
                <a:gd name="T49" fmla="*/ 178 h 895"/>
                <a:gd name="T50" fmla="*/ 132 w 894"/>
                <a:gd name="T51" fmla="*/ 176 h 895"/>
                <a:gd name="T52" fmla="*/ 112 w 894"/>
                <a:gd name="T53" fmla="*/ 176 h 895"/>
                <a:gd name="T54" fmla="*/ 94 w 894"/>
                <a:gd name="T55" fmla="*/ 175 h 895"/>
                <a:gd name="T56" fmla="*/ 79 w 894"/>
                <a:gd name="T57" fmla="*/ 175 h 895"/>
                <a:gd name="T58" fmla="*/ 73 w 894"/>
                <a:gd name="T59" fmla="*/ 174 h 895"/>
                <a:gd name="T60" fmla="*/ 72 w 894"/>
                <a:gd name="T61" fmla="*/ 175 h 895"/>
                <a:gd name="T62" fmla="*/ 71 w 894"/>
                <a:gd name="T63" fmla="*/ 175 h 895"/>
                <a:gd name="T64" fmla="*/ 71 w 894"/>
                <a:gd name="T65" fmla="*/ 175 h 895"/>
                <a:gd name="T66" fmla="*/ 70 w 894"/>
                <a:gd name="T67" fmla="*/ 175 h 895"/>
                <a:gd name="T68" fmla="*/ 68 w 894"/>
                <a:gd name="T69" fmla="*/ 174 h 895"/>
                <a:gd name="T70" fmla="*/ 66 w 894"/>
                <a:gd name="T71" fmla="*/ 171 h 895"/>
                <a:gd name="T72" fmla="*/ 63 w 894"/>
                <a:gd name="T73" fmla="*/ 167 h 895"/>
                <a:gd name="T74" fmla="*/ 60 w 894"/>
                <a:gd name="T75" fmla="*/ 160 h 895"/>
                <a:gd name="T76" fmla="*/ 54 w 894"/>
                <a:gd name="T77" fmla="*/ 136 h 895"/>
                <a:gd name="T78" fmla="*/ 41 w 894"/>
                <a:gd name="T79" fmla="*/ 84 h 895"/>
                <a:gd name="T80" fmla="*/ 28 w 894"/>
                <a:gd name="T81" fmla="*/ 32 h 895"/>
                <a:gd name="T82" fmla="*/ 22 w 894"/>
                <a:gd name="T83" fmla="*/ 8 h 895"/>
                <a:gd name="T84" fmla="*/ 22 w 894"/>
                <a:gd name="T85" fmla="*/ 7 h 895"/>
                <a:gd name="T86" fmla="*/ 22 w 894"/>
                <a:gd name="T87" fmla="*/ 7 h 895"/>
                <a:gd name="T88" fmla="*/ 21 w 894"/>
                <a:gd name="T89" fmla="*/ 6 h 895"/>
                <a:gd name="T90" fmla="*/ 18 w 894"/>
                <a:gd name="T91" fmla="*/ 3 h 895"/>
                <a:gd name="T92" fmla="*/ 15 w 894"/>
                <a:gd name="T93" fmla="*/ 1 h 895"/>
                <a:gd name="T94" fmla="*/ 10 w 894"/>
                <a:gd name="T95" fmla="*/ 0 h 89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94"/>
                <a:gd name="T145" fmla="*/ 0 h 895"/>
                <a:gd name="T146" fmla="*/ 894 w 894"/>
                <a:gd name="T147" fmla="*/ 895 h 89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94" h="895">
                  <a:moveTo>
                    <a:pt x="45" y="0"/>
                  </a:moveTo>
                  <a:lnTo>
                    <a:pt x="39" y="0"/>
                  </a:lnTo>
                  <a:lnTo>
                    <a:pt x="36" y="2"/>
                  </a:lnTo>
                  <a:lnTo>
                    <a:pt x="30" y="4"/>
                  </a:lnTo>
                  <a:lnTo>
                    <a:pt x="24" y="7"/>
                  </a:lnTo>
                  <a:lnTo>
                    <a:pt x="19" y="11"/>
                  </a:lnTo>
                  <a:lnTo>
                    <a:pt x="13" y="16"/>
                  </a:lnTo>
                  <a:lnTo>
                    <a:pt x="8" y="22"/>
                  </a:lnTo>
                  <a:lnTo>
                    <a:pt x="3" y="30"/>
                  </a:lnTo>
                  <a:lnTo>
                    <a:pt x="2" y="33"/>
                  </a:lnTo>
                  <a:lnTo>
                    <a:pt x="0" y="37"/>
                  </a:lnTo>
                  <a:lnTo>
                    <a:pt x="0" y="41"/>
                  </a:lnTo>
                  <a:lnTo>
                    <a:pt x="0" y="43"/>
                  </a:lnTo>
                  <a:lnTo>
                    <a:pt x="131" y="787"/>
                  </a:lnTo>
                  <a:lnTo>
                    <a:pt x="131" y="786"/>
                  </a:lnTo>
                  <a:lnTo>
                    <a:pt x="131" y="785"/>
                  </a:lnTo>
                  <a:lnTo>
                    <a:pt x="131" y="783"/>
                  </a:lnTo>
                  <a:lnTo>
                    <a:pt x="132" y="798"/>
                  </a:lnTo>
                  <a:lnTo>
                    <a:pt x="136" y="813"/>
                  </a:lnTo>
                  <a:lnTo>
                    <a:pt x="144" y="830"/>
                  </a:lnTo>
                  <a:lnTo>
                    <a:pt x="155" y="847"/>
                  </a:lnTo>
                  <a:lnTo>
                    <a:pt x="172" y="864"/>
                  </a:lnTo>
                  <a:lnTo>
                    <a:pt x="193" y="877"/>
                  </a:lnTo>
                  <a:lnTo>
                    <a:pt x="220" y="889"/>
                  </a:lnTo>
                  <a:lnTo>
                    <a:pt x="253" y="895"/>
                  </a:lnTo>
                  <a:lnTo>
                    <a:pt x="254" y="895"/>
                  </a:lnTo>
                  <a:lnTo>
                    <a:pt x="256" y="895"/>
                  </a:lnTo>
                  <a:lnTo>
                    <a:pt x="870" y="895"/>
                  </a:lnTo>
                  <a:lnTo>
                    <a:pt x="875" y="894"/>
                  </a:lnTo>
                  <a:lnTo>
                    <a:pt x="881" y="891"/>
                  </a:lnTo>
                  <a:lnTo>
                    <a:pt x="885" y="889"/>
                  </a:lnTo>
                  <a:lnTo>
                    <a:pt x="888" y="883"/>
                  </a:lnTo>
                  <a:lnTo>
                    <a:pt x="891" y="874"/>
                  </a:lnTo>
                  <a:lnTo>
                    <a:pt x="893" y="863"/>
                  </a:lnTo>
                  <a:lnTo>
                    <a:pt x="894" y="851"/>
                  </a:lnTo>
                  <a:lnTo>
                    <a:pt x="893" y="838"/>
                  </a:lnTo>
                  <a:lnTo>
                    <a:pt x="891" y="825"/>
                  </a:lnTo>
                  <a:lnTo>
                    <a:pt x="884" y="813"/>
                  </a:lnTo>
                  <a:lnTo>
                    <a:pt x="874" y="802"/>
                  </a:lnTo>
                  <a:lnTo>
                    <a:pt x="859" y="792"/>
                  </a:lnTo>
                  <a:lnTo>
                    <a:pt x="848" y="789"/>
                  </a:lnTo>
                  <a:lnTo>
                    <a:pt x="829" y="786"/>
                  </a:lnTo>
                  <a:lnTo>
                    <a:pt x="805" y="782"/>
                  </a:lnTo>
                  <a:lnTo>
                    <a:pt x="775" y="779"/>
                  </a:lnTo>
                  <a:lnTo>
                    <a:pt x="740" y="777"/>
                  </a:lnTo>
                  <a:lnTo>
                    <a:pt x="702" y="774"/>
                  </a:lnTo>
                  <a:lnTo>
                    <a:pt x="662" y="772"/>
                  </a:lnTo>
                  <a:lnTo>
                    <a:pt x="619" y="769"/>
                  </a:lnTo>
                  <a:lnTo>
                    <a:pt x="576" y="766"/>
                  </a:lnTo>
                  <a:lnTo>
                    <a:pt x="531" y="765"/>
                  </a:lnTo>
                  <a:lnTo>
                    <a:pt x="490" y="764"/>
                  </a:lnTo>
                  <a:lnTo>
                    <a:pt x="448" y="761"/>
                  </a:lnTo>
                  <a:lnTo>
                    <a:pt x="410" y="760"/>
                  </a:lnTo>
                  <a:lnTo>
                    <a:pt x="375" y="759"/>
                  </a:lnTo>
                  <a:lnTo>
                    <a:pt x="345" y="759"/>
                  </a:lnTo>
                  <a:lnTo>
                    <a:pt x="321" y="757"/>
                  </a:lnTo>
                  <a:lnTo>
                    <a:pt x="318" y="757"/>
                  </a:lnTo>
                  <a:lnTo>
                    <a:pt x="315" y="759"/>
                  </a:lnTo>
                  <a:lnTo>
                    <a:pt x="313" y="760"/>
                  </a:lnTo>
                  <a:lnTo>
                    <a:pt x="310" y="761"/>
                  </a:lnTo>
                  <a:lnTo>
                    <a:pt x="310" y="760"/>
                  </a:lnTo>
                  <a:lnTo>
                    <a:pt x="310" y="761"/>
                  </a:lnTo>
                  <a:lnTo>
                    <a:pt x="309" y="761"/>
                  </a:lnTo>
                  <a:lnTo>
                    <a:pt x="308" y="761"/>
                  </a:lnTo>
                  <a:lnTo>
                    <a:pt x="305" y="760"/>
                  </a:lnTo>
                  <a:lnTo>
                    <a:pt x="301" y="759"/>
                  </a:lnTo>
                  <a:lnTo>
                    <a:pt x="297" y="756"/>
                  </a:lnTo>
                  <a:lnTo>
                    <a:pt x="293" y="751"/>
                  </a:lnTo>
                  <a:lnTo>
                    <a:pt x="287" y="744"/>
                  </a:lnTo>
                  <a:lnTo>
                    <a:pt x="282" y="737"/>
                  </a:lnTo>
                  <a:lnTo>
                    <a:pt x="275" y="725"/>
                  </a:lnTo>
                  <a:lnTo>
                    <a:pt x="269" y="711"/>
                  </a:lnTo>
                  <a:lnTo>
                    <a:pt x="261" y="694"/>
                  </a:lnTo>
                  <a:lnTo>
                    <a:pt x="254" y="664"/>
                  </a:lnTo>
                  <a:lnTo>
                    <a:pt x="235" y="590"/>
                  </a:lnTo>
                  <a:lnTo>
                    <a:pt x="209" y="484"/>
                  </a:lnTo>
                  <a:lnTo>
                    <a:pt x="180" y="363"/>
                  </a:lnTo>
                  <a:lnTo>
                    <a:pt x="150" y="242"/>
                  </a:lnTo>
                  <a:lnTo>
                    <a:pt x="124" y="138"/>
                  </a:lnTo>
                  <a:lnTo>
                    <a:pt x="105" y="64"/>
                  </a:lnTo>
                  <a:lnTo>
                    <a:pt x="98" y="35"/>
                  </a:lnTo>
                  <a:lnTo>
                    <a:pt x="97" y="34"/>
                  </a:lnTo>
                  <a:lnTo>
                    <a:pt x="97" y="32"/>
                  </a:lnTo>
                  <a:lnTo>
                    <a:pt x="95" y="30"/>
                  </a:lnTo>
                  <a:lnTo>
                    <a:pt x="94" y="29"/>
                  </a:lnTo>
                  <a:lnTo>
                    <a:pt x="93" y="26"/>
                  </a:lnTo>
                  <a:lnTo>
                    <a:pt x="90" y="24"/>
                  </a:lnTo>
                  <a:lnTo>
                    <a:pt x="85" y="19"/>
                  </a:lnTo>
                  <a:lnTo>
                    <a:pt x="80" y="13"/>
                  </a:lnTo>
                  <a:lnTo>
                    <a:pt x="72" y="8"/>
                  </a:lnTo>
                  <a:lnTo>
                    <a:pt x="64" y="4"/>
                  </a:lnTo>
                  <a:lnTo>
                    <a:pt x="55" y="2"/>
                  </a:lnTo>
                  <a:lnTo>
                    <a:pt x="45" y="0"/>
                  </a:lnTo>
                  <a:close/>
                </a:path>
              </a:pathLst>
            </a:custGeom>
            <a:solidFill>
              <a:srgbClr val="000000"/>
            </a:solidFill>
            <a:ln w="9525">
              <a:noFill/>
              <a:round/>
              <a:headEnd/>
              <a:tailEnd/>
            </a:ln>
          </p:spPr>
          <p:txBody>
            <a:bodyPr/>
            <a:lstStyle/>
            <a:p>
              <a:pPr rtl="0"/>
              <a:endParaRPr lang="en-US" sz="3800"/>
            </a:p>
          </p:txBody>
        </p:sp>
        <p:sp>
          <p:nvSpPr>
            <p:cNvPr id="42020" name="Freeform 1060"/>
            <p:cNvSpPr>
              <a:spLocks/>
            </p:cNvSpPr>
            <p:nvPr/>
          </p:nvSpPr>
          <p:spPr bwMode="auto">
            <a:xfrm>
              <a:off x="346" y="2681"/>
              <a:ext cx="187" cy="187"/>
            </a:xfrm>
            <a:custGeom>
              <a:avLst/>
              <a:gdLst>
                <a:gd name="T0" fmla="*/ 2 w 814"/>
                <a:gd name="T1" fmla="*/ 0 h 817"/>
                <a:gd name="T2" fmla="*/ 3 w 814"/>
                <a:gd name="T3" fmla="*/ 2 h 817"/>
                <a:gd name="T4" fmla="*/ 6 w 814"/>
                <a:gd name="T5" fmla="*/ 10 h 817"/>
                <a:gd name="T6" fmla="*/ 16 w 814"/>
                <a:gd name="T7" fmla="*/ 51 h 817"/>
                <a:gd name="T8" fmla="*/ 30 w 814"/>
                <a:gd name="T9" fmla="*/ 106 h 817"/>
                <a:gd name="T10" fmla="*/ 40 w 814"/>
                <a:gd name="T11" fmla="*/ 146 h 817"/>
                <a:gd name="T12" fmla="*/ 42 w 814"/>
                <a:gd name="T13" fmla="*/ 152 h 817"/>
                <a:gd name="T14" fmla="*/ 42 w 814"/>
                <a:gd name="T15" fmla="*/ 152 h 817"/>
                <a:gd name="T16" fmla="*/ 44 w 814"/>
                <a:gd name="T17" fmla="*/ 157 h 817"/>
                <a:gd name="T18" fmla="*/ 48 w 814"/>
                <a:gd name="T19" fmla="*/ 164 h 817"/>
                <a:gd name="T20" fmla="*/ 51 w 814"/>
                <a:gd name="T21" fmla="*/ 169 h 817"/>
                <a:gd name="T22" fmla="*/ 56 w 814"/>
                <a:gd name="T23" fmla="*/ 173 h 817"/>
                <a:gd name="T24" fmla="*/ 60 w 814"/>
                <a:gd name="T25" fmla="*/ 174 h 817"/>
                <a:gd name="T26" fmla="*/ 64 w 814"/>
                <a:gd name="T27" fmla="*/ 174 h 817"/>
                <a:gd name="T28" fmla="*/ 75 w 814"/>
                <a:gd name="T29" fmla="*/ 174 h 817"/>
                <a:gd name="T30" fmla="*/ 95 w 814"/>
                <a:gd name="T31" fmla="*/ 175 h 817"/>
                <a:gd name="T32" fmla="*/ 115 w 814"/>
                <a:gd name="T33" fmla="*/ 175 h 817"/>
                <a:gd name="T34" fmla="*/ 133 w 814"/>
                <a:gd name="T35" fmla="*/ 176 h 817"/>
                <a:gd name="T36" fmla="*/ 150 w 814"/>
                <a:gd name="T37" fmla="*/ 177 h 817"/>
                <a:gd name="T38" fmla="*/ 164 w 814"/>
                <a:gd name="T39" fmla="*/ 178 h 817"/>
                <a:gd name="T40" fmla="*/ 175 w 814"/>
                <a:gd name="T41" fmla="*/ 179 h 817"/>
                <a:gd name="T42" fmla="*/ 182 w 814"/>
                <a:gd name="T43" fmla="*/ 180 h 817"/>
                <a:gd name="T44" fmla="*/ 185 w 814"/>
                <a:gd name="T45" fmla="*/ 182 h 817"/>
                <a:gd name="T46" fmla="*/ 187 w 814"/>
                <a:gd name="T47" fmla="*/ 184 h 817"/>
                <a:gd name="T48" fmla="*/ 187 w 814"/>
                <a:gd name="T49" fmla="*/ 186 h 817"/>
                <a:gd name="T50" fmla="*/ 187 w 814"/>
                <a:gd name="T51" fmla="*/ 187 h 817"/>
                <a:gd name="T52" fmla="*/ 184 w 814"/>
                <a:gd name="T53" fmla="*/ 187 h 817"/>
                <a:gd name="T54" fmla="*/ 172 w 814"/>
                <a:gd name="T55" fmla="*/ 187 h 817"/>
                <a:gd name="T56" fmla="*/ 152 w 814"/>
                <a:gd name="T57" fmla="*/ 187 h 817"/>
                <a:gd name="T58" fmla="*/ 128 w 814"/>
                <a:gd name="T59" fmla="*/ 187 h 817"/>
                <a:gd name="T60" fmla="*/ 104 w 814"/>
                <a:gd name="T61" fmla="*/ 187 h 817"/>
                <a:gd name="T62" fmla="*/ 80 w 814"/>
                <a:gd name="T63" fmla="*/ 187 h 817"/>
                <a:gd name="T64" fmla="*/ 62 w 814"/>
                <a:gd name="T65" fmla="*/ 187 h 817"/>
                <a:gd name="T66" fmla="*/ 51 w 814"/>
                <a:gd name="T67" fmla="*/ 187 h 817"/>
                <a:gd name="T68" fmla="*/ 43 w 814"/>
                <a:gd name="T69" fmla="*/ 186 h 817"/>
                <a:gd name="T70" fmla="*/ 35 w 814"/>
                <a:gd name="T71" fmla="*/ 181 h 817"/>
                <a:gd name="T72" fmla="*/ 31 w 814"/>
                <a:gd name="T73" fmla="*/ 176 h 817"/>
                <a:gd name="T74" fmla="*/ 30 w 814"/>
                <a:gd name="T75" fmla="*/ 172 h 817"/>
                <a:gd name="T76" fmla="*/ 30 w 814"/>
                <a:gd name="T77" fmla="*/ 170 h 817"/>
                <a:gd name="T78" fmla="*/ 30 w 814"/>
                <a:gd name="T79" fmla="*/ 170 h 817"/>
                <a:gd name="T80" fmla="*/ 28 w 814"/>
                <a:gd name="T81" fmla="*/ 163 h 817"/>
                <a:gd name="T82" fmla="*/ 20 w 814"/>
                <a:gd name="T83" fmla="*/ 117 h 817"/>
                <a:gd name="T84" fmla="*/ 9 w 814"/>
                <a:gd name="T85" fmla="*/ 56 h 817"/>
                <a:gd name="T86" fmla="*/ 1 w 814"/>
                <a:gd name="T87" fmla="*/ 10 h 817"/>
                <a:gd name="T88" fmla="*/ 0 w 814"/>
                <a:gd name="T89" fmla="*/ 1 h 817"/>
                <a:gd name="T90" fmla="*/ 1 w 814"/>
                <a:gd name="T91" fmla="*/ 0 h 81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14"/>
                <a:gd name="T139" fmla="*/ 0 h 817"/>
                <a:gd name="T140" fmla="*/ 814 w 814"/>
                <a:gd name="T141" fmla="*/ 817 h 81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14" h="817">
                  <a:moveTo>
                    <a:pt x="5" y="0"/>
                  </a:moveTo>
                  <a:lnTo>
                    <a:pt x="9" y="2"/>
                  </a:lnTo>
                  <a:lnTo>
                    <a:pt x="13" y="3"/>
                  </a:lnTo>
                  <a:lnTo>
                    <a:pt x="15" y="7"/>
                  </a:lnTo>
                  <a:lnTo>
                    <a:pt x="19" y="11"/>
                  </a:lnTo>
                  <a:lnTo>
                    <a:pt x="27" y="42"/>
                  </a:lnTo>
                  <a:lnTo>
                    <a:pt x="45" y="117"/>
                  </a:lnTo>
                  <a:lnTo>
                    <a:pt x="71" y="221"/>
                  </a:lnTo>
                  <a:lnTo>
                    <a:pt x="101" y="341"/>
                  </a:lnTo>
                  <a:lnTo>
                    <a:pt x="131" y="461"/>
                  </a:lnTo>
                  <a:lnTo>
                    <a:pt x="157" y="564"/>
                  </a:lnTo>
                  <a:lnTo>
                    <a:pt x="175" y="638"/>
                  </a:lnTo>
                  <a:lnTo>
                    <a:pt x="182" y="665"/>
                  </a:lnTo>
                  <a:lnTo>
                    <a:pt x="182" y="666"/>
                  </a:lnTo>
                  <a:lnTo>
                    <a:pt x="182" y="668"/>
                  </a:lnTo>
                  <a:lnTo>
                    <a:pt x="190" y="686"/>
                  </a:lnTo>
                  <a:lnTo>
                    <a:pt x="198" y="703"/>
                  </a:lnTo>
                  <a:lnTo>
                    <a:pt x="207" y="717"/>
                  </a:lnTo>
                  <a:lnTo>
                    <a:pt x="216" y="729"/>
                  </a:lnTo>
                  <a:lnTo>
                    <a:pt x="224" y="739"/>
                  </a:lnTo>
                  <a:lnTo>
                    <a:pt x="233" y="748"/>
                  </a:lnTo>
                  <a:lnTo>
                    <a:pt x="243" y="755"/>
                  </a:lnTo>
                  <a:lnTo>
                    <a:pt x="252" y="759"/>
                  </a:lnTo>
                  <a:lnTo>
                    <a:pt x="263" y="761"/>
                  </a:lnTo>
                  <a:lnTo>
                    <a:pt x="270" y="761"/>
                  </a:lnTo>
                  <a:lnTo>
                    <a:pt x="278" y="760"/>
                  </a:lnTo>
                  <a:lnTo>
                    <a:pt x="283" y="759"/>
                  </a:lnTo>
                  <a:lnTo>
                    <a:pt x="328" y="760"/>
                  </a:lnTo>
                  <a:lnTo>
                    <a:pt x="371" y="761"/>
                  </a:lnTo>
                  <a:lnTo>
                    <a:pt x="415" y="763"/>
                  </a:lnTo>
                  <a:lnTo>
                    <a:pt x="458" y="765"/>
                  </a:lnTo>
                  <a:lnTo>
                    <a:pt x="501" y="766"/>
                  </a:lnTo>
                  <a:lnTo>
                    <a:pt x="542" y="768"/>
                  </a:lnTo>
                  <a:lnTo>
                    <a:pt x="581" y="770"/>
                  </a:lnTo>
                  <a:lnTo>
                    <a:pt x="619" y="772"/>
                  </a:lnTo>
                  <a:lnTo>
                    <a:pt x="654" y="774"/>
                  </a:lnTo>
                  <a:lnTo>
                    <a:pt x="687" y="777"/>
                  </a:lnTo>
                  <a:lnTo>
                    <a:pt x="716" y="778"/>
                  </a:lnTo>
                  <a:lnTo>
                    <a:pt x="742" y="781"/>
                  </a:lnTo>
                  <a:lnTo>
                    <a:pt x="762" y="782"/>
                  </a:lnTo>
                  <a:lnTo>
                    <a:pt x="781" y="785"/>
                  </a:lnTo>
                  <a:lnTo>
                    <a:pt x="792" y="786"/>
                  </a:lnTo>
                  <a:lnTo>
                    <a:pt x="800" y="789"/>
                  </a:lnTo>
                  <a:lnTo>
                    <a:pt x="807" y="794"/>
                  </a:lnTo>
                  <a:lnTo>
                    <a:pt x="812" y="800"/>
                  </a:lnTo>
                  <a:lnTo>
                    <a:pt x="813" y="805"/>
                  </a:lnTo>
                  <a:lnTo>
                    <a:pt x="814" y="812"/>
                  </a:lnTo>
                  <a:lnTo>
                    <a:pt x="814" y="813"/>
                  </a:lnTo>
                  <a:lnTo>
                    <a:pt x="814" y="815"/>
                  </a:lnTo>
                  <a:lnTo>
                    <a:pt x="813" y="816"/>
                  </a:lnTo>
                  <a:lnTo>
                    <a:pt x="813" y="817"/>
                  </a:lnTo>
                  <a:lnTo>
                    <a:pt x="801" y="817"/>
                  </a:lnTo>
                  <a:lnTo>
                    <a:pt x="779" y="817"/>
                  </a:lnTo>
                  <a:lnTo>
                    <a:pt x="748" y="817"/>
                  </a:lnTo>
                  <a:lnTo>
                    <a:pt x="708" y="817"/>
                  </a:lnTo>
                  <a:lnTo>
                    <a:pt x="662" y="817"/>
                  </a:lnTo>
                  <a:lnTo>
                    <a:pt x="613" y="817"/>
                  </a:lnTo>
                  <a:lnTo>
                    <a:pt x="559" y="817"/>
                  </a:lnTo>
                  <a:lnTo>
                    <a:pt x="505" y="817"/>
                  </a:lnTo>
                  <a:lnTo>
                    <a:pt x="451" y="817"/>
                  </a:lnTo>
                  <a:lnTo>
                    <a:pt x="399" y="817"/>
                  </a:lnTo>
                  <a:lnTo>
                    <a:pt x="350" y="817"/>
                  </a:lnTo>
                  <a:lnTo>
                    <a:pt x="307" y="817"/>
                  </a:lnTo>
                  <a:lnTo>
                    <a:pt x="270" y="817"/>
                  </a:lnTo>
                  <a:lnTo>
                    <a:pt x="242" y="817"/>
                  </a:lnTo>
                  <a:lnTo>
                    <a:pt x="222" y="817"/>
                  </a:lnTo>
                  <a:lnTo>
                    <a:pt x="216" y="817"/>
                  </a:lnTo>
                  <a:lnTo>
                    <a:pt x="188" y="812"/>
                  </a:lnTo>
                  <a:lnTo>
                    <a:pt x="168" y="803"/>
                  </a:lnTo>
                  <a:lnTo>
                    <a:pt x="152" y="791"/>
                  </a:lnTo>
                  <a:lnTo>
                    <a:pt x="142" y="779"/>
                  </a:lnTo>
                  <a:lnTo>
                    <a:pt x="135" y="768"/>
                  </a:lnTo>
                  <a:lnTo>
                    <a:pt x="131" y="757"/>
                  </a:lnTo>
                  <a:lnTo>
                    <a:pt x="130" y="750"/>
                  </a:lnTo>
                  <a:lnTo>
                    <a:pt x="130" y="744"/>
                  </a:lnTo>
                  <a:lnTo>
                    <a:pt x="130" y="743"/>
                  </a:lnTo>
                  <a:lnTo>
                    <a:pt x="129" y="743"/>
                  </a:lnTo>
                  <a:lnTo>
                    <a:pt x="129" y="742"/>
                  </a:lnTo>
                  <a:lnTo>
                    <a:pt x="123" y="711"/>
                  </a:lnTo>
                  <a:lnTo>
                    <a:pt x="109" y="629"/>
                  </a:lnTo>
                  <a:lnTo>
                    <a:pt x="88" y="513"/>
                  </a:lnTo>
                  <a:lnTo>
                    <a:pt x="65" y="380"/>
                  </a:lnTo>
                  <a:lnTo>
                    <a:pt x="41" y="246"/>
                  </a:lnTo>
                  <a:lnTo>
                    <a:pt x="21" y="128"/>
                  </a:lnTo>
                  <a:lnTo>
                    <a:pt x="6" y="42"/>
                  </a:lnTo>
                  <a:lnTo>
                    <a:pt x="0" y="6"/>
                  </a:lnTo>
                  <a:lnTo>
                    <a:pt x="1" y="4"/>
                  </a:lnTo>
                  <a:lnTo>
                    <a:pt x="4" y="2"/>
                  </a:lnTo>
                  <a:lnTo>
                    <a:pt x="5" y="0"/>
                  </a:lnTo>
                  <a:close/>
                </a:path>
              </a:pathLst>
            </a:custGeom>
            <a:solidFill>
              <a:srgbClr val="C0C0C0"/>
            </a:solidFill>
            <a:ln w="9525">
              <a:noFill/>
              <a:round/>
              <a:headEnd/>
              <a:tailEnd/>
            </a:ln>
          </p:spPr>
          <p:txBody>
            <a:bodyPr/>
            <a:lstStyle/>
            <a:p>
              <a:pPr rtl="0"/>
              <a:endParaRPr lang="en-US" sz="3800"/>
            </a:p>
          </p:txBody>
        </p:sp>
        <p:sp>
          <p:nvSpPr>
            <p:cNvPr id="42021" name="Freeform 1061"/>
            <p:cNvSpPr>
              <a:spLocks/>
            </p:cNvSpPr>
            <p:nvPr/>
          </p:nvSpPr>
          <p:spPr bwMode="auto">
            <a:xfrm>
              <a:off x="733" y="2743"/>
              <a:ext cx="70" cy="263"/>
            </a:xfrm>
            <a:custGeom>
              <a:avLst/>
              <a:gdLst>
                <a:gd name="T0" fmla="*/ 0 w 306"/>
                <a:gd name="T1" fmla="*/ 3 h 1144"/>
                <a:gd name="T2" fmla="*/ 0 w 306"/>
                <a:gd name="T3" fmla="*/ 5 h 1144"/>
                <a:gd name="T4" fmla="*/ 0 w 306"/>
                <a:gd name="T5" fmla="*/ 7 h 1144"/>
                <a:gd name="T6" fmla="*/ 2 w 306"/>
                <a:gd name="T7" fmla="*/ 8 h 1144"/>
                <a:gd name="T8" fmla="*/ 3 w 306"/>
                <a:gd name="T9" fmla="*/ 9 h 1144"/>
                <a:gd name="T10" fmla="*/ 7 w 306"/>
                <a:gd name="T11" fmla="*/ 10 h 1144"/>
                <a:gd name="T12" fmla="*/ 11 w 306"/>
                <a:gd name="T13" fmla="*/ 12 h 1144"/>
                <a:gd name="T14" fmla="*/ 14 w 306"/>
                <a:gd name="T15" fmla="*/ 13 h 1144"/>
                <a:gd name="T16" fmla="*/ 18 w 306"/>
                <a:gd name="T17" fmla="*/ 15 h 1144"/>
                <a:gd name="T18" fmla="*/ 22 w 306"/>
                <a:gd name="T19" fmla="*/ 17 h 1144"/>
                <a:gd name="T20" fmla="*/ 24 w 306"/>
                <a:gd name="T21" fmla="*/ 19 h 1144"/>
                <a:gd name="T22" fmla="*/ 27 w 306"/>
                <a:gd name="T23" fmla="*/ 22 h 1144"/>
                <a:gd name="T24" fmla="*/ 28 w 306"/>
                <a:gd name="T25" fmla="*/ 24 h 1144"/>
                <a:gd name="T26" fmla="*/ 29 w 306"/>
                <a:gd name="T27" fmla="*/ 32 h 1144"/>
                <a:gd name="T28" fmla="*/ 32 w 306"/>
                <a:gd name="T29" fmla="*/ 51 h 1144"/>
                <a:gd name="T30" fmla="*/ 36 w 306"/>
                <a:gd name="T31" fmla="*/ 77 h 1144"/>
                <a:gd name="T32" fmla="*/ 40 w 306"/>
                <a:gd name="T33" fmla="*/ 110 h 1144"/>
                <a:gd name="T34" fmla="*/ 46 w 306"/>
                <a:gd name="T35" fmla="*/ 146 h 1144"/>
                <a:gd name="T36" fmla="*/ 51 w 306"/>
                <a:gd name="T37" fmla="*/ 185 h 1144"/>
                <a:gd name="T38" fmla="*/ 56 w 306"/>
                <a:gd name="T39" fmla="*/ 223 h 1144"/>
                <a:gd name="T40" fmla="*/ 61 w 306"/>
                <a:gd name="T41" fmla="*/ 260 h 1144"/>
                <a:gd name="T42" fmla="*/ 62 w 306"/>
                <a:gd name="T43" fmla="*/ 261 h 1144"/>
                <a:gd name="T44" fmla="*/ 63 w 306"/>
                <a:gd name="T45" fmla="*/ 263 h 1144"/>
                <a:gd name="T46" fmla="*/ 64 w 306"/>
                <a:gd name="T47" fmla="*/ 263 h 1144"/>
                <a:gd name="T48" fmla="*/ 66 w 306"/>
                <a:gd name="T49" fmla="*/ 263 h 1144"/>
                <a:gd name="T50" fmla="*/ 68 w 306"/>
                <a:gd name="T51" fmla="*/ 263 h 1144"/>
                <a:gd name="T52" fmla="*/ 69 w 306"/>
                <a:gd name="T53" fmla="*/ 261 h 1144"/>
                <a:gd name="T54" fmla="*/ 70 w 306"/>
                <a:gd name="T55" fmla="*/ 260 h 1144"/>
                <a:gd name="T56" fmla="*/ 70 w 306"/>
                <a:gd name="T57" fmla="*/ 258 h 1144"/>
                <a:gd name="T58" fmla="*/ 68 w 306"/>
                <a:gd name="T59" fmla="*/ 242 h 1144"/>
                <a:gd name="T60" fmla="*/ 64 w 306"/>
                <a:gd name="T61" fmla="*/ 213 h 1144"/>
                <a:gd name="T62" fmla="*/ 59 w 306"/>
                <a:gd name="T63" fmla="*/ 175 h 1144"/>
                <a:gd name="T64" fmla="*/ 53 w 306"/>
                <a:gd name="T65" fmla="*/ 134 h 1144"/>
                <a:gd name="T66" fmla="*/ 47 w 306"/>
                <a:gd name="T67" fmla="*/ 94 h 1144"/>
                <a:gd name="T68" fmla="*/ 42 w 306"/>
                <a:gd name="T69" fmla="*/ 59 h 1144"/>
                <a:gd name="T70" fmla="*/ 38 w 306"/>
                <a:gd name="T71" fmla="*/ 33 h 1144"/>
                <a:gd name="T72" fmla="*/ 36 w 306"/>
                <a:gd name="T73" fmla="*/ 21 h 1144"/>
                <a:gd name="T74" fmla="*/ 34 w 306"/>
                <a:gd name="T75" fmla="*/ 17 h 1144"/>
                <a:gd name="T76" fmla="*/ 31 w 306"/>
                <a:gd name="T77" fmla="*/ 13 h 1144"/>
                <a:gd name="T78" fmla="*/ 27 w 306"/>
                <a:gd name="T79" fmla="*/ 10 h 1144"/>
                <a:gd name="T80" fmla="*/ 22 w 306"/>
                <a:gd name="T81" fmla="*/ 7 h 1144"/>
                <a:gd name="T82" fmla="*/ 17 w 306"/>
                <a:gd name="T83" fmla="*/ 4 h 1144"/>
                <a:gd name="T84" fmla="*/ 12 w 306"/>
                <a:gd name="T85" fmla="*/ 3 h 1144"/>
                <a:gd name="T86" fmla="*/ 8 w 306"/>
                <a:gd name="T87" fmla="*/ 1 h 1144"/>
                <a:gd name="T88" fmla="*/ 6 w 306"/>
                <a:gd name="T89" fmla="*/ 0 h 1144"/>
                <a:gd name="T90" fmla="*/ 4 w 306"/>
                <a:gd name="T91" fmla="*/ 0 h 1144"/>
                <a:gd name="T92" fmla="*/ 3 w 306"/>
                <a:gd name="T93" fmla="*/ 1 h 1144"/>
                <a:gd name="T94" fmla="*/ 1 w 306"/>
                <a:gd name="T95" fmla="*/ 2 h 1144"/>
                <a:gd name="T96" fmla="*/ 0 w 306"/>
                <a:gd name="T97" fmla="*/ 3 h 114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06"/>
                <a:gd name="T148" fmla="*/ 0 h 1144"/>
                <a:gd name="T149" fmla="*/ 306 w 306"/>
                <a:gd name="T150" fmla="*/ 1144 h 114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06" h="1144">
                  <a:moveTo>
                    <a:pt x="2" y="14"/>
                  </a:moveTo>
                  <a:lnTo>
                    <a:pt x="0" y="22"/>
                  </a:lnTo>
                  <a:lnTo>
                    <a:pt x="2" y="29"/>
                  </a:lnTo>
                  <a:lnTo>
                    <a:pt x="7" y="35"/>
                  </a:lnTo>
                  <a:lnTo>
                    <a:pt x="13" y="39"/>
                  </a:lnTo>
                  <a:lnTo>
                    <a:pt x="29" y="44"/>
                  </a:lnTo>
                  <a:lnTo>
                    <a:pt x="46" y="51"/>
                  </a:lnTo>
                  <a:lnTo>
                    <a:pt x="63" y="58"/>
                  </a:lnTo>
                  <a:lnTo>
                    <a:pt x="80" y="66"/>
                  </a:lnTo>
                  <a:lnTo>
                    <a:pt x="94" y="75"/>
                  </a:lnTo>
                  <a:lnTo>
                    <a:pt x="107" y="84"/>
                  </a:lnTo>
                  <a:lnTo>
                    <a:pt x="116" y="94"/>
                  </a:lnTo>
                  <a:lnTo>
                    <a:pt x="121" y="103"/>
                  </a:lnTo>
                  <a:lnTo>
                    <a:pt x="128" y="139"/>
                  </a:lnTo>
                  <a:lnTo>
                    <a:pt x="139" y="220"/>
                  </a:lnTo>
                  <a:lnTo>
                    <a:pt x="156" y="335"/>
                  </a:lnTo>
                  <a:lnTo>
                    <a:pt x="177" y="479"/>
                  </a:lnTo>
                  <a:lnTo>
                    <a:pt x="199" y="637"/>
                  </a:lnTo>
                  <a:lnTo>
                    <a:pt x="223" y="805"/>
                  </a:lnTo>
                  <a:lnTo>
                    <a:pt x="246" y="971"/>
                  </a:lnTo>
                  <a:lnTo>
                    <a:pt x="267" y="1129"/>
                  </a:lnTo>
                  <a:lnTo>
                    <a:pt x="270" y="1137"/>
                  </a:lnTo>
                  <a:lnTo>
                    <a:pt x="275" y="1142"/>
                  </a:lnTo>
                  <a:lnTo>
                    <a:pt x="281" y="1144"/>
                  </a:lnTo>
                  <a:lnTo>
                    <a:pt x="289" y="1144"/>
                  </a:lnTo>
                  <a:lnTo>
                    <a:pt x="297" y="1142"/>
                  </a:lnTo>
                  <a:lnTo>
                    <a:pt x="303" y="1137"/>
                  </a:lnTo>
                  <a:lnTo>
                    <a:pt x="306" y="1130"/>
                  </a:lnTo>
                  <a:lnTo>
                    <a:pt x="306" y="1122"/>
                  </a:lnTo>
                  <a:lnTo>
                    <a:pt x="297" y="1051"/>
                  </a:lnTo>
                  <a:lnTo>
                    <a:pt x="279" y="925"/>
                  </a:lnTo>
                  <a:lnTo>
                    <a:pt x="257" y="763"/>
                  </a:lnTo>
                  <a:lnTo>
                    <a:pt x="232" y="585"/>
                  </a:lnTo>
                  <a:lnTo>
                    <a:pt x="207" y="410"/>
                  </a:lnTo>
                  <a:lnTo>
                    <a:pt x="185" y="256"/>
                  </a:lnTo>
                  <a:lnTo>
                    <a:pt x="168" y="144"/>
                  </a:lnTo>
                  <a:lnTo>
                    <a:pt x="159" y="92"/>
                  </a:lnTo>
                  <a:lnTo>
                    <a:pt x="150" y="74"/>
                  </a:lnTo>
                  <a:lnTo>
                    <a:pt x="136" y="57"/>
                  </a:lnTo>
                  <a:lnTo>
                    <a:pt x="116" y="43"/>
                  </a:lnTo>
                  <a:lnTo>
                    <a:pt x="95" y="30"/>
                  </a:lnTo>
                  <a:lnTo>
                    <a:pt x="73" y="19"/>
                  </a:lnTo>
                  <a:lnTo>
                    <a:pt x="54" y="12"/>
                  </a:lnTo>
                  <a:lnTo>
                    <a:pt x="37" y="5"/>
                  </a:lnTo>
                  <a:lnTo>
                    <a:pt x="26" y="1"/>
                  </a:lnTo>
                  <a:lnTo>
                    <a:pt x="18" y="0"/>
                  </a:lnTo>
                  <a:lnTo>
                    <a:pt x="11" y="3"/>
                  </a:lnTo>
                  <a:lnTo>
                    <a:pt x="5" y="8"/>
                  </a:lnTo>
                  <a:lnTo>
                    <a:pt x="2" y="14"/>
                  </a:lnTo>
                  <a:close/>
                </a:path>
              </a:pathLst>
            </a:custGeom>
            <a:solidFill>
              <a:srgbClr val="000000"/>
            </a:solidFill>
            <a:ln w="9525">
              <a:noFill/>
              <a:round/>
              <a:headEnd/>
              <a:tailEnd/>
            </a:ln>
          </p:spPr>
          <p:txBody>
            <a:bodyPr/>
            <a:lstStyle/>
            <a:p>
              <a:pPr rtl="0"/>
              <a:endParaRPr lang="en-US" sz="3800"/>
            </a:p>
          </p:txBody>
        </p:sp>
        <p:sp>
          <p:nvSpPr>
            <p:cNvPr id="42022" name="Freeform 1062"/>
            <p:cNvSpPr>
              <a:spLocks/>
            </p:cNvSpPr>
            <p:nvPr/>
          </p:nvSpPr>
          <p:spPr bwMode="auto">
            <a:xfrm>
              <a:off x="678" y="2744"/>
              <a:ext cx="34" cy="260"/>
            </a:xfrm>
            <a:custGeom>
              <a:avLst/>
              <a:gdLst>
                <a:gd name="T0" fmla="*/ 27 w 151"/>
                <a:gd name="T1" fmla="*/ 0 h 1135"/>
                <a:gd name="T2" fmla="*/ 25 w 151"/>
                <a:gd name="T3" fmla="*/ 2 h 1135"/>
                <a:gd name="T4" fmla="*/ 22 w 151"/>
                <a:gd name="T5" fmla="*/ 4 h 1135"/>
                <a:gd name="T6" fmla="*/ 18 w 151"/>
                <a:gd name="T7" fmla="*/ 6 h 1135"/>
                <a:gd name="T8" fmla="*/ 13 w 151"/>
                <a:gd name="T9" fmla="*/ 10 h 1135"/>
                <a:gd name="T10" fmla="*/ 9 w 151"/>
                <a:gd name="T11" fmla="*/ 14 h 1135"/>
                <a:gd name="T12" fmla="*/ 5 w 151"/>
                <a:gd name="T13" fmla="*/ 18 h 1135"/>
                <a:gd name="T14" fmla="*/ 3 w 151"/>
                <a:gd name="T15" fmla="*/ 22 h 1135"/>
                <a:gd name="T16" fmla="*/ 2 w 151"/>
                <a:gd name="T17" fmla="*/ 26 h 1135"/>
                <a:gd name="T18" fmla="*/ 1 w 151"/>
                <a:gd name="T19" fmla="*/ 65 h 1135"/>
                <a:gd name="T20" fmla="*/ 1 w 151"/>
                <a:gd name="T21" fmla="*/ 141 h 1135"/>
                <a:gd name="T22" fmla="*/ 0 w 151"/>
                <a:gd name="T23" fmla="*/ 217 h 1135"/>
                <a:gd name="T24" fmla="*/ 0 w 151"/>
                <a:gd name="T25" fmla="*/ 255 h 1135"/>
                <a:gd name="T26" fmla="*/ 0 w 151"/>
                <a:gd name="T27" fmla="*/ 257 h 1135"/>
                <a:gd name="T28" fmla="*/ 2 w 151"/>
                <a:gd name="T29" fmla="*/ 259 h 1135"/>
                <a:gd name="T30" fmla="*/ 3 w 151"/>
                <a:gd name="T31" fmla="*/ 260 h 1135"/>
                <a:gd name="T32" fmla="*/ 5 w 151"/>
                <a:gd name="T33" fmla="*/ 260 h 1135"/>
                <a:gd name="T34" fmla="*/ 6 w 151"/>
                <a:gd name="T35" fmla="*/ 260 h 1135"/>
                <a:gd name="T36" fmla="*/ 8 w 151"/>
                <a:gd name="T37" fmla="*/ 259 h 1135"/>
                <a:gd name="T38" fmla="*/ 9 w 151"/>
                <a:gd name="T39" fmla="*/ 257 h 1135"/>
                <a:gd name="T40" fmla="*/ 9 w 151"/>
                <a:gd name="T41" fmla="*/ 255 h 1135"/>
                <a:gd name="T42" fmla="*/ 9 w 151"/>
                <a:gd name="T43" fmla="*/ 189 h 1135"/>
                <a:gd name="T44" fmla="*/ 9 w 151"/>
                <a:gd name="T45" fmla="*/ 116 h 1135"/>
                <a:gd name="T46" fmla="*/ 10 w 151"/>
                <a:gd name="T47" fmla="*/ 56 h 1135"/>
                <a:gd name="T48" fmla="*/ 10 w 151"/>
                <a:gd name="T49" fmla="*/ 27 h 1135"/>
                <a:gd name="T50" fmla="*/ 11 w 151"/>
                <a:gd name="T51" fmla="*/ 25 h 1135"/>
                <a:gd name="T52" fmla="*/ 13 w 151"/>
                <a:gd name="T53" fmla="*/ 23 h 1135"/>
                <a:gd name="T54" fmla="*/ 15 w 151"/>
                <a:gd name="T55" fmla="*/ 20 h 1135"/>
                <a:gd name="T56" fmla="*/ 18 w 151"/>
                <a:gd name="T57" fmla="*/ 17 h 1135"/>
                <a:gd name="T58" fmla="*/ 21 w 151"/>
                <a:gd name="T59" fmla="*/ 15 h 1135"/>
                <a:gd name="T60" fmla="*/ 25 w 151"/>
                <a:gd name="T61" fmla="*/ 12 h 1135"/>
                <a:gd name="T62" fmla="*/ 28 w 151"/>
                <a:gd name="T63" fmla="*/ 10 h 1135"/>
                <a:gd name="T64" fmla="*/ 32 w 151"/>
                <a:gd name="T65" fmla="*/ 8 h 1135"/>
                <a:gd name="T66" fmla="*/ 33 w 151"/>
                <a:gd name="T67" fmla="*/ 7 h 1135"/>
                <a:gd name="T68" fmla="*/ 34 w 151"/>
                <a:gd name="T69" fmla="*/ 5 h 1135"/>
                <a:gd name="T70" fmla="*/ 34 w 151"/>
                <a:gd name="T71" fmla="*/ 4 h 1135"/>
                <a:gd name="T72" fmla="*/ 34 w 151"/>
                <a:gd name="T73" fmla="*/ 2 h 1135"/>
                <a:gd name="T74" fmla="*/ 32 w 151"/>
                <a:gd name="T75" fmla="*/ 1 h 1135"/>
                <a:gd name="T76" fmla="*/ 31 w 151"/>
                <a:gd name="T77" fmla="*/ 0 h 1135"/>
                <a:gd name="T78" fmla="*/ 29 w 151"/>
                <a:gd name="T79" fmla="*/ 0 h 1135"/>
                <a:gd name="T80" fmla="*/ 27 w 151"/>
                <a:gd name="T81" fmla="*/ 0 h 113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1"/>
                <a:gd name="T124" fmla="*/ 0 h 1135"/>
                <a:gd name="T125" fmla="*/ 151 w 151"/>
                <a:gd name="T126" fmla="*/ 1135 h 113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1" h="1135">
                  <a:moveTo>
                    <a:pt x="121" y="2"/>
                  </a:moveTo>
                  <a:lnTo>
                    <a:pt x="111" y="7"/>
                  </a:lnTo>
                  <a:lnTo>
                    <a:pt x="96" y="16"/>
                  </a:lnTo>
                  <a:lnTo>
                    <a:pt x="78" y="28"/>
                  </a:lnTo>
                  <a:lnTo>
                    <a:pt x="59" y="42"/>
                  </a:lnTo>
                  <a:lnTo>
                    <a:pt x="41" y="59"/>
                  </a:lnTo>
                  <a:lnTo>
                    <a:pt x="24" y="78"/>
                  </a:lnTo>
                  <a:lnTo>
                    <a:pt x="12" y="96"/>
                  </a:lnTo>
                  <a:lnTo>
                    <a:pt x="7" y="115"/>
                  </a:lnTo>
                  <a:lnTo>
                    <a:pt x="4" y="284"/>
                  </a:lnTo>
                  <a:lnTo>
                    <a:pt x="3" y="617"/>
                  </a:lnTo>
                  <a:lnTo>
                    <a:pt x="1" y="949"/>
                  </a:lnTo>
                  <a:lnTo>
                    <a:pt x="0" y="1115"/>
                  </a:lnTo>
                  <a:lnTo>
                    <a:pt x="1" y="1123"/>
                  </a:lnTo>
                  <a:lnTo>
                    <a:pt x="7" y="1130"/>
                  </a:lnTo>
                  <a:lnTo>
                    <a:pt x="12" y="1134"/>
                  </a:lnTo>
                  <a:lnTo>
                    <a:pt x="20" y="1135"/>
                  </a:lnTo>
                  <a:lnTo>
                    <a:pt x="28" y="1134"/>
                  </a:lnTo>
                  <a:lnTo>
                    <a:pt x="34" y="1130"/>
                  </a:lnTo>
                  <a:lnTo>
                    <a:pt x="39" y="1123"/>
                  </a:lnTo>
                  <a:lnTo>
                    <a:pt x="41" y="1115"/>
                  </a:lnTo>
                  <a:lnTo>
                    <a:pt x="41" y="825"/>
                  </a:lnTo>
                  <a:lnTo>
                    <a:pt x="42" y="507"/>
                  </a:lnTo>
                  <a:lnTo>
                    <a:pt x="44" y="243"/>
                  </a:lnTo>
                  <a:lnTo>
                    <a:pt x="46" y="119"/>
                  </a:lnTo>
                  <a:lnTo>
                    <a:pt x="50" y="110"/>
                  </a:lnTo>
                  <a:lnTo>
                    <a:pt x="56" y="100"/>
                  </a:lnTo>
                  <a:lnTo>
                    <a:pt x="68" y="88"/>
                  </a:lnTo>
                  <a:lnTo>
                    <a:pt x="81" y="76"/>
                  </a:lnTo>
                  <a:lnTo>
                    <a:pt x="95" y="65"/>
                  </a:lnTo>
                  <a:lnTo>
                    <a:pt x="111" y="54"/>
                  </a:lnTo>
                  <a:lnTo>
                    <a:pt x="126" y="45"/>
                  </a:lnTo>
                  <a:lnTo>
                    <a:pt x="141" y="37"/>
                  </a:lnTo>
                  <a:lnTo>
                    <a:pt x="146" y="32"/>
                  </a:lnTo>
                  <a:lnTo>
                    <a:pt x="150" y="24"/>
                  </a:lnTo>
                  <a:lnTo>
                    <a:pt x="151" y="18"/>
                  </a:lnTo>
                  <a:lnTo>
                    <a:pt x="149" y="10"/>
                  </a:lnTo>
                  <a:lnTo>
                    <a:pt x="143" y="3"/>
                  </a:lnTo>
                  <a:lnTo>
                    <a:pt x="137" y="0"/>
                  </a:lnTo>
                  <a:lnTo>
                    <a:pt x="129" y="0"/>
                  </a:lnTo>
                  <a:lnTo>
                    <a:pt x="121" y="2"/>
                  </a:lnTo>
                  <a:close/>
                </a:path>
              </a:pathLst>
            </a:custGeom>
            <a:solidFill>
              <a:srgbClr val="000000"/>
            </a:solidFill>
            <a:ln w="9525">
              <a:noFill/>
              <a:round/>
              <a:headEnd/>
              <a:tailEnd/>
            </a:ln>
          </p:spPr>
          <p:txBody>
            <a:bodyPr/>
            <a:lstStyle/>
            <a:p>
              <a:pPr rtl="0"/>
              <a:endParaRPr lang="en-US" sz="3800"/>
            </a:p>
          </p:txBody>
        </p:sp>
        <p:sp>
          <p:nvSpPr>
            <p:cNvPr id="42023" name="Freeform 1063"/>
            <p:cNvSpPr>
              <a:spLocks/>
            </p:cNvSpPr>
            <p:nvPr/>
          </p:nvSpPr>
          <p:spPr bwMode="auto">
            <a:xfrm>
              <a:off x="485" y="2725"/>
              <a:ext cx="313" cy="71"/>
            </a:xfrm>
            <a:custGeom>
              <a:avLst/>
              <a:gdLst>
                <a:gd name="T0" fmla="*/ 300 w 1367"/>
                <a:gd name="T1" fmla="*/ 0 h 308"/>
                <a:gd name="T2" fmla="*/ 9 w 1367"/>
                <a:gd name="T3" fmla="*/ 46 h 308"/>
                <a:gd name="T4" fmla="*/ 8 w 1367"/>
                <a:gd name="T5" fmla="*/ 46 h 308"/>
                <a:gd name="T6" fmla="*/ 8 w 1367"/>
                <a:gd name="T7" fmla="*/ 46 h 308"/>
                <a:gd name="T8" fmla="*/ 7 w 1367"/>
                <a:gd name="T9" fmla="*/ 47 h 308"/>
                <a:gd name="T10" fmla="*/ 6 w 1367"/>
                <a:gd name="T11" fmla="*/ 47 h 308"/>
                <a:gd name="T12" fmla="*/ 3 w 1367"/>
                <a:gd name="T13" fmla="*/ 52 h 308"/>
                <a:gd name="T14" fmla="*/ 1 w 1367"/>
                <a:gd name="T15" fmla="*/ 55 h 308"/>
                <a:gd name="T16" fmla="*/ 0 w 1367"/>
                <a:gd name="T17" fmla="*/ 59 h 308"/>
                <a:gd name="T18" fmla="*/ 0 w 1367"/>
                <a:gd name="T19" fmla="*/ 63 h 308"/>
                <a:gd name="T20" fmla="*/ 1 w 1367"/>
                <a:gd name="T21" fmla="*/ 65 h 308"/>
                <a:gd name="T22" fmla="*/ 3 w 1367"/>
                <a:gd name="T23" fmla="*/ 67 h 308"/>
                <a:gd name="T24" fmla="*/ 5 w 1367"/>
                <a:gd name="T25" fmla="*/ 69 h 308"/>
                <a:gd name="T26" fmla="*/ 7 w 1367"/>
                <a:gd name="T27" fmla="*/ 70 h 308"/>
                <a:gd name="T28" fmla="*/ 9 w 1367"/>
                <a:gd name="T29" fmla="*/ 71 h 308"/>
                <a:gd name="T30" fmla="*/ 11 w 1367"/>
                <a:gd name="T31" fmla="*/ 71 h 308"/>
                <a:gd name="T32" fmla="*/ 12 w 1367"/>
                <a:gd name="T33" fmla="*/ 71 h 308"/>
                <a:gd name="T34" fmla="*/ 13 w 1367"/>
                <a:gd name="T35" fmla="*/ 71 h 308"/>
                <a:gd name="T36" fmla="*/ 14 w 1367"/>
                <a:gd name="T37" fmla="*/ 71 h 308"/>
                <a:gd name="T38" fmla="*/ 14 w 1367"/>
                <a:gd name="T39" fmla="*/ 71 h 308"/>
                <a:gd name="T40" fmla="*/ 14 w 1367"/>
                <a:gd name="T41" fmla="*/ 71 h 308"/>
                <a:gd name="T42" fmla="*/ 14 w 1367"/>
                <a:gd name="T43" fmla="*/ 71 h 308"/>
                <a:gd name="T44" fmla="*/ 306 w 1367"/>
                <a:gd name="T45" fmla="*/ 23 h 308"/>
                <a:gd name="T46" fmla="*/ 306 w 1367"/>
                <a:gd name="T47" fmla="*/ 23 h 308"/>
                <a:gd name="T48" fmla="*/ 307 w 1367"/>
                <a:gd name="T49" fmla="*/ 22 h 308"/>
                <a:gd name="T50" fmla="*/ 308 w 1367"/>
                <a:gd name="T51" fmla="*/ 22 h 308"/>
                <a:gd name="T52" fmla="*/ 308 w 1367"/>
                <a:gd name="T53" fmla="*/ 22 h 308"/>
                <a:gd name="T54" fmla="*/ 311 w 1367"/>
                <a:gd name="T55" fmla="*/ 19 h 308"/>
                <a:gd name="T56" fmla="*/ 312 w 1367"/>
                <a:gd name="T57" fmla="*/ 15 h 308"/>
                <a:gd name="T58" fmla="*/ 313 w 1367"/>
                <a:gd name="T59" fmla="*/ 12 h 308"/>
                <a:gd name="T60" fmla="*/ 313 w 1367"/>
                <a:gd name="T61" fmla="*/ 9 h 308"/>
                <a:gd name="T62" fmla="*/ 312 w 1367"/>
                <a:gd name="T63" fmla="*/ 7 h 308"/>
                <a:gd name="T64" fmla="*/ 310 w 1367"/>
                <a:gd name="T65" fmla="*/ 5 h 308"/>
                <a:gd name="T66" fmla="*/ 309 w 1367"/>
                <a:gd name="T67" fmla="*/ 3 h 308"/>
                <a:gd name="T68" fmla="*/ 307 w 1367"/>
                <a:gd name="T69" fmla="*/ 2 h 308"/>
                <a:gd name="T70" fmla="*/ 305 w 1367"/>
                <a:gd name="T71" fmla="*/ 1 h 308"/>
                <a:gd name="T72" fmla="*/ 304 w 1367"/>
                <a:gd name="T73" fmla="*/ 0 h 308"/>
                <a:gd name="T74" fmla="*/ 303 w 1367"/>
                <a:gd name="T75" fmla="*/ 0 h 308"/>
                <a:gd name="T76" fmla="*/ 302 w 1367"/>
                <a:gd name="T77" fmla="*/ 0 h 308"/>
                <a:gd name="T78" fmla="*/ 301 w 1367"/>
                <a:gd name="T79" fmla="*/ 0 h 308"/>
                <a:gd name="T80" fmla="*/ 301 w 1367"/>
                <a:gd name="T81" fmla="*/ 0 h 308"/>
                <a:gd name="T82" fmla="*/ 301 w 1367"/>
                <a:gd name="T83" fmla="*/ 0 h 308"/>
                <a:gd name="T84" fmla="*/ 300 w 1367"/>
                <a:gd name="T85" fmla="*/ 0 h 30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67"/>
                <a:gd name="T130" fmla="*/ 0 h 308"/>
                <a:gd name="T131" fmla="*/ 1367 w 1367"/>
                <a:gd name="T132" fmla="*/ 308 h 30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67" h="308">
                  <a:moveTo>
                    <a:pt x="1310" y="0"/>
                  </a:moveTo>
                  <a:lnTo>
                    <a:pt x="39" y="199"/>
                  </a:lnTo>
                  <a:lnTo>
                    <a:pt x="36" y="200"/>
                  </a:lnTo>
                  <a:lnTo>
                    <a:pt x="33" y="201"/>
                  </a:lnTo>
                  <a:lnTo>
                    <a:pt x="31" y="203"/>
                  </a:lnTo>
                  <a:lnTo>
                    <a:pt x="28" y="205"/>
                  </a:lnTo>
                  <a:lnTo>
                    <a:pt x="13" y="224"/>
                  </a:lnTo>
                  <a:lnTo>
                    <a:pt x="3" y="240"/>
                  </a:lnTo>
                  <a:lnTo>
                    <a:pt x="0" y="257"/>
                  </a:lnTo>
                  <a:lnTo>
                    <a:pt x="1" y="273"/>
                  </a:lnTo>
                  <a:lnTo>
                    <a:pt x="6" y="283"/>
                  </a:lnTo>
                  <a:lnTo>
                    <a:pt x="14" y="291"/>
                  </a:lnTo>
                  <a:lnTo>
                    <a:pt x="23" y="298"/>
                  </a:lnTo>
                  <a:lnTo>
                    <a:pt x="32" y="302"/>
                  </a:lnTo>
                  <a:lnTo>
                    <a:pt x="41" y="306"/>
                  </a:lnTo>
                  <a:lnTo>
                    <a:pt x="49" y="307"/>
                  </a:lnTo>
                  <a:lnTo>
                    <a:pt x="54" y="308"/>
                  </a:lnTo>
                  <a:lnTo>
                    <a:pt x="58" y="308"/>
                  </a:lnTo>
                  <a:lnTo>
                    <a:pt x="59" y="308"/>
                  </a:lnTo>
                  <a:lnTo>
                    <a:pt x="61" y="308"/>
                  </a:lnTo>
                  <a:lnTo>
                    <a:pt x="62" y="308"/>
                  </a:lnTo>
                  <a:lnTo>
                    <a:pt x="63" y="308"/>
                  </a:lnTo>
                  <a:lnTo>
                    <a:pt x="1335" y="99"/>
                  </a:lnTo>
                  <a:lnTo>
                    <a:pt x="1337" y="99"/>
                  </a:lnTo>
                  <a:lnTo>
                    <a:pt x="1340" y="97"/>
                  </a:lnTo>
                  <a:lnTo>
                    <a:pt x="1343" y="95"/>
                  </a:lnTo>
                  <a:lnTo>
                    <a:pt x="1345" y="94"/>
                  </a:lnTo>
                  <a:lnTo>
                    <a:pt x="1357" y="81"/>
                  </a:lnTo>
                  <a:lnTo>
                    <a:pt x="1363" y="67"/>
                  </a:lnTo>
                  <a:lnTo>
                    <a:pt x="1367" y="53"/>
                  </a:lnTo>
                  <a:lnTo>
                    <a:pt x="1366" y="40"/>
                  </a:lnTo>
                  <a:lnTo>
                    <a:pt x="1362" y="30"/>
                  </a:lnTo>
                  <a:lnTo>
                    <a:pt x="1356" y="22"/>
                  </a:lnTo>
                  <a:lnTo>
                    <a:pt x="1349" y="15"/>
                  </a:lnTo>
                  <a:lnTo>
                    <a:pt x="1341" y="10"/>
                  </a:lnTo>
                  <a:lnTo>
                    <a:pt x="1333" y="5"/>
                  </a:lnTo>
                  <a:lnTo>
                    <a:pt x="1327" y="2"/>
                  </a:lnTo>
                  <a:lnTo>
                    <a:pt x="1322" y="1"/>
                  </a:lnTo>
                  <a:lnTo>
                    <a:pt x="1319" y="0"/>
                  </a:lnTo>
                  <a:lnTo>
                    <a:pt x="1316" y="0"/>
                  </a:lnTo>
                  <a:lnTo>
                    <a:pt x="1315" y="0"/>
                  </a:lnTo>
                  <a:lnTo>
                    <a:pt x="1313" y="0"/>
                  </a:lnTo>
                  <a:lnTo>
                    <a:pt x="1310" y="0"/>
                  </a:lnTo>
                  <a:close/>
                </a:path>
              </a:pathLst>
            </a:custGeom>
            <a:solidFill>
              <a:srgbClr val="000000"/>
            </a:solidFill>
            <a:ln w="9525">
              <a:noFill/>
              <a:round/>
              <a:headEnd/>
              <a:tailEnd/>
            </a:ln>
          </p:spPr>
          <p:txBody>
            <a:bodyPr/>
            <a:lstStyle/>
            <a:p>
              <a:pPr rtl="0"/>
              <a:endParaRPr lang="en-US" sz="3800"/>
            </a:p>
          </p:txBody>
        </p:sp>
        <p:sp>
          <p:nvSpPr>
            <p:cNvPr id="42024" name="Freeform 1064"/>
            <p:cNvSpPr>
              <a:spLocks/>
            </p:cNvSpPr>
            <p:nvPr/>
          </p:nvSpPr>
          <p:spPr bwMode="auto">
            <a:xfrm>
              <a:off x="494" y="2735"/>
              <a:ext cx="295" cy="52"/>
            </a:xfrm>
            <a:custGeom>
              <a:avLst/>
              <a:gdLst>
                <a:gd name="T0" fmla="*/ 292 w 1288"/>
                <a:gd name="T1" fmla="*/ 1 h 229"/>
                <a:gd name="T2" fmla="*/ 295 w 1288"/>
                <a:gd name="T3" fmla="*/ 2 h 229"/>
                <a:gd name="T4" fmla="*/ 295 w 1288"/>
                <a:gd name="T5" fmla="*/ 2 h 229"/>
                <a:gd name="T6" fmla="*/ 295 w 1288"/>
                <a:gd name="T7" fmla="*/ 2 h 229"/>
                <a:gd name="T8" fmla="*/ 295 w 1288"/>
                <a:gd name="T9" fmla="*/ 3 h 229"/>
                <a:gd name="T10" fmla="*/ 294 w 1288"/>
                <a:gd name="T11" fmla="*/ 4 h 229"/>
                <a:gd name="T12" fmla="*/ 292 w 1288"/>
                <a:gd name="T13" fmla="*/ 5 h 229"/>
                <a:gd name="T14" fmla="*/ 286 w 1288"/>
                <a:gd name="T15" fmla="*/ 6 h 229"/>
                <a:gd name="T16" fmla="*/ 273 w 1288"/>
                <a:gd name="T17" fmla="*/ 8 h 229"/>
                <a:gd name="T18" fmla="*/ 257 w 1288"/>
                <a:gd name="T19" fmla="*/ 11 h 229"/>
                <a:gd name="T20" fmla="*/ 237 w 1288"/>
                <a:gd name="T21" fmla="*/ 14 h 229"/>
                <a:gd name="T22" fmla="*/ 214 w 1288"/>
                <a:gd name="T23" fmla="*/ 18 h 229"/>
                <a:gd name="T24" fmla="*/ 188 w 1288"/>
                <a:gd name="T25" fmla="*/ 22 h 229"/>
                <a:gd name="T26" fmla="*/ 162 w 1288"/>
                <a:gd name="T27" fmla="*/ 26 h 229"/>
                <a:gd name="T28" fmla="*/ 135 w 1288"/>
                <a:gd name="T29" fmla="*/ 31 h 229"/>
                <a:gd name="T30" fmla="*/ 109 w 1288"/>
                <a:gd name="T31" fmla="*/ 35 h 229"/>
                <a:gd name="T32" fmla="*/ 84 w 1288"/>
                <a:gd name="T33" fmla="*/ 39 h 229"/>
                <a:gd name="T34" fmla="*/ 61 w 1288"/>
                <a:gd name="T35" fmla="*/ 43 h 229"/>
                <a:gd name="T36" fmla="*/ 41 w 1288"/>
                <a:gd name="T37" fmla="*/ 46 h 229"/>
                <a:gd name="T38" fmla="*/ 24 w 1288"/>
                <a:gd name="T39" fmla="*/ 49 h 229"/>
                <a:gd name="T40" fmla="*/ 12 w 1288"/>
                <a:gd name="T41" fmla="*/ 51 h 229"/>
                <a:gd name="T42" fmla="*/ 6 w 1288"/>
                <a:gd name="T43" fmla="*/ 52 h 229"/>
                <a:gd name="T44" fmla="*/ 3 w 1288"/>
                <a:gd name="T45" fmla="*/ 52 h 229"/>
                <a:gd name="T46" fmla="*/ 0 w 1288"/>
                <a:gd name="T47" fmla="*/ 51 h 229"/>
                <a:gd name="T48" fmla="*/ 0 w 1288"/>
                <a:gd name="T49" fmla="*/ 50 h 229"/>
                <a:gd name="T50" fmla="*/ 0 w 1288"/>
                <a:gd name="T51" fmla="*/ 50 h 229"/>
                <a:gd name="T52" fmla="*/ 0 w 1288"/>
                <a:gd name="T53" fmla="*/ 49 h 229"/>
                <a:gd name="T54" fmla="*/ 1 w 1288"/>
                <a:gd name="T55" fmla="*/ 47 h 229"/>
                <a:gd name="T56" fmla="*/ 4 w 1288"/>
                <a:gd name="T57" fmla="*/ 45 h 229"/>
                <a:gd name="T58" fmla="*/ 11 w 1288"/>
                <a:gd name="T59" fmla="*/ 44 h 229"/>
                <a:gd name="T60" fmla="*/ 23 w 1288"/>
                <a:gd name="T61" fmla="*/ 42 h 229"/>
                <a:gd name="T62" fmla="*/ 39 w 1288"/>
                <a:gd name="T63" fmla="*/ 39 h 229"/>
                <a:gd name="T64" fmla="*/ 60 w 1288"/>
                <a:gd name="T65" fmla="*/ 36 h 229"/>
                <a:gd name="T66" fmla="*/ 83 w 1288"/>
                <a:gd name="T67" fmla="*/ 32 h 229"/>
                <a:gd name="T68" fmla="*/ 108 w 1288"/>
                <a:gd name="T69" fmla="*/ 29 h 229"/>
                <a:gd name="T70" fmla="*/ 134 w 1288"/>
                <a:gd name="T71" fmla="*/ 25 h 229"/>
                <a:gd name="T72" fmla="*/ 161 w 1288"/>
                <a:gd name="T73" fmla="*/ 20 h 229"/>
                <a:gd name="T74" fmla="*/ 187 w 1288"/>
                <a:gd name="T75" fmla="*/ 16 h 229"/>
                <a:gd name="T76" fmla="*/ 212 w 1288"/>
                <a:gd name="T77" fmla="*/ 12 h 229"/>
                <a:gd name="T78" fmla="*/ 235 w 1288"/>
                <a:gd name="T79" fmla="*/ 9 h 229"/>
                <a:gd name="T80" fmla="*/ 255 w 1288"/>
                <a:gd name="T81" fmla="*/ 6 h 229"/>
                <a:gd name="T82" fmla="*/ 272 w 1288"/>
                <a:gd name="T83" fmla="*/ 3 h 229"/>
                <a:gd name="T84" fmla="*/ 284 w 1288"/>
                <a:gd name="T85" fmla="*/ 1 h 229"/>
                <a:gd name="T86" fmla="*/ 290 w 1288"/>
                <a:gd name="T87" fmla="*/ 0 h 22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88"/>
                <a:gd name="T133" fmla="*/ 0 h 229"/>
                <a:gd name="T134" fmla="*/ 1288 w 1288"/>
                <a:gd name="T135" fmla="*/ 229 h 22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88" h="229">
                  <a:moveTo>
                    <a:pt x="1272" y="0"/>
                  </a:moveTo>
                  <a:lnTo>
                    <a:pt x="1277" y="3"/>
                  </a:lnTo>
                  <a:lnTo>
                    <a:pt x="1283" y="5"/>
                  </a:lnTo>
                  <a:lnTo>
                    <a:pt x="1287" y="8"/>
                  </a:lnTo>
                  <a:lnTo>
                    <a:pt x="1288" y="11"/>
                  </a:lnTo>
                  <a:lnTo>
                    <a:pt x="1288" y="12"/>
                  </a:lnTo>
                  <a:lnTo>
                    <a:pt x="1287" y="14"/>
                  </a:lnTo>
                  <a:lnTo>
                    <a:pt x="1284" y="17"/>
                  </a:lnTo>
                  <a:lnTo>
                    <a:pt x="1281" y="21"/>
                  </a:lnTo>
                  <a:lnTo>
                    <a:pt x="1276" y="22"/>
                  </a:lnTo>
                  <a:lnTo>
                    <a:pt x="1264" y="24"/>
                  </a:lnTo>
                  <a:lnTo>
                    <a:pt x="1248" y="26"/>
                  </a:lnTo>
                  <a:lnTo>
                    <a:pt x="1223" y="30"/>
                  </a:lnTo>
                  <a:lnTo>
                    <a:pt x="1194" y="35"/>
                  </a:lnTo>
                  <a:lnTo>
                    <a:pt x="1160" y="41"/>
                  </a:lnTo>
                  <a:lnTo>
                    <a:pt x="1121" y="47"/>
                  </a:lnTo>
                  <a:lnTo>
                    <a:pt x="1080" y="55"/>
                  </a:lnTo>
                  <a:lnTo>
                    <a:pt x="1033" y="63"/>
                  </a:lnTo>
                  <a:lnTo>
                    <a:pt x="985" y="70"/>
                  </a:lnTo>
                  <a:lnTo>
                    <a:pt x="933" y="78"/>
                  </a:lnTo>
                  <a:lnTo>
                    <a:pt x="878" y="87"/>
                  </a:lnTo>
                  <a:lnTo>
                    <a:pt x="822" y="96"/>
                  </a:lnTo>
                  <a:lnTo>
                    <a:pt x="765" y="107"/>
                  </a:lnTo>
                  <a:lnTo>
                    <a:pt x="707" y="116"/>
                  </a:lnTo>
                  <a:lnTo>
                    <a:pt x="649" y="125"/>
                  </a:lnTo>
                  <a:lnTo>
                    <a:pt x="590" y="135"/>
                  </a:lnTo>
                  <a:lnTo>
                    <a:pt x="532" y="145"/>
                  </a:lnTo>
                  <a:lnTo>
                    <a:pt x="475" y="154"/>
                  </a:lnTo>
                  <a:lnTo>
                    <a:pt x="420" y="163"/>
                  </a:lnTo>
                  <a:lnTo>
                    <a:pt x="365" y="172"/>
                  </a:lnTo>
                  <a:lnTo>
                    <a:pt x="314" y="181"/>
                  </a:lnTo>
                  <a:lnTo>
                    <a:pt x="265" y="189"/>
                  </a:lnTo>
                  <a:lnTo>
                    <a:pt x="219" y="197"/>
                  </a:lnTo>
                  <a:lnTo>
                    <a:pt x="177" y="203"/>
                  </a:lnTo>
                  <a:lnTo>
                    <a:pt x="139" y="210"/>
                  </a:lnTo>
                  <a:lnTo>
                    <a:pt x="106" y="215"/>
                  </a:lnTo>
                  <a:lnTo>
                    <a:pt x="78" y="220"/>
                  </a:lnTo>
                  <a:lnTo>
                    <a:pt x="54" y="224"/>
                  </a:lnTo>
                  <a:lnTo>
                    <a:pt x="37" y="226"/>
                  </a:lnTo>
                  <a:lnTo>
                    <a:pt x="26" y="228"/>
                  </a:lnTo>
                  <a:lnTo>
                    <a:pt x="22" y="229"/>
                  </a:lnTo>
                  <a:lnTo>
                    <a:pt x="14" y="228"/>
                  </a:lnTo>
                  <a:lnTo>
                    <a:pt x="7" y="225"/>
                  </a:lnTo>
                  <a:lnTo>
                    <a:pt x="2" y="223"/>
                  </a:lnTo>
                  <a:lnTo>
                    <a:pt x="0" y="220"/>
                  </a:lnTo>
                  <a:lnTo>
                    <a:pt x="0" y="219"/>
                  </a:lnTo>
                  <a:lnTo>
                    <a:pt x="0" y="216"/>
                  </a:lnTo>
                  <a:lnTo>
                    <a:pt x="2" y="212"/>
                  </a:lnTo>
                  <a:lnTo>
                    <a:pt x="6" y="206"/>
                  </a:lnTo>
                  <a:lnTo>
                    <a:pt x="13" y="198"/>
                  </a:lnTo>
                  <a:lnTo>
                    <a:pt x="18" y="197"/>
                  </a:lnTo>
                  <a:lnTo>
                    <a:pt x="29" y="195"/>
                  </a:lnTo>
                  <a:lnTo>
                    <a:pt x="46" y="193"/>
                  </a:lnTo>
                  <a:lnTo>
                    <a:pt x="70" y="189"/>
                  </a:lnTo>
                  <a:lnTo>
                    <a:pt x="100" y="184"/>
                  </a:lnTo>
                  <a:lnTo>
                    <a:pt x="134" y="178"/>
                  </a:lnTo>
                  <a:lnTo>
                    <a:pt x="171" y="173"/>
                  </a:lnTo>
                  <a:lnTo>
                    <a:pt x="214" y="167"/>
                  </a:lnTo>
                  <a:lnTo>
                    <a:pt x="260" y="159"/>
                  </a:lnTo>
                  <a:lnTo>
                    <a:pt x="309" y="151"/>
                  </a:lnTo>
                  <a:lnTo>
                    <a:pt x="361" y="143"/>
                  </a:lnTo>
                  <a:lnTo>
                    <a:pt x="415" y="134"/>
                  </a:lnTo>
                  <a:lnTo>
                    <a:pt x="471" y="126"/>
                  </a:lnTo>
                  <a:lnTo>
                    <a:pt x="528" y="117"/>
                  </a:lnTo>
                  <a:lnTo>
                    <a:pt x="585" y="108"/>
                  </a:lnTo>
                  <a:lnTo>
                    <a:pt x="644" y="99"/>
                  </a:lnTo>
                  <a:lnTo>
                    <a:pt x="702" y="90"/>
                  </a:lnTo>
                  <a:lnTo>
                    <a:pt x="761" y="81"/>
                  </a:lnTo>
                  <a:lnTo>
                    <a:pt x="817" y="72"/>
                  </a:lnTo>
                  <a:lnTo>
                    <a:pt x="873" y="63"/>
                  </a:lnTo>
                  <a:lnTo>
                    <a:pt x="926" y="55"/>
                  </a:lnTo>
                  <a:lnTo>
                    <a:pt x="978" y="46"/>
                  </a:lnTo>
                  <a:lnTo>
                    <a:pt x="1028" y="38"/>
                  </a:lnTo>
                  <a:lnTo>
                    <a:pt x="1073" y="31"/>
                  </a:lnTo>
                  <a:lnTo>
                    <a:pt x="1115" y="25"/>
                  </a:lnTo>
                  <a:lnTo>
                    <a:pt x="1154" y="18"/>
                  </a:lnTo>
                  <a:lnTo>
                    <a:pt x="1186" y="13"/>
                  </a:lnTo>
                  <a:lnTo>
                    <a:pt x="1216" y="9"/>
                  </a:lnTo>
                  <a:lnTo>
                    <a:pt x="1238" y="5"/>
                  </a:lnTo>
                  <a:lnTo>
                    <a:pt x="1257" y="3"/>
                  </a:lnTo>
                  <a:lnTo>
                    <a:pt x="1268" y="1"/>
                  </a:lnTo>
                  <a:lnTo>
                    <a:pt x="1272" y="0"/>
                  </a:lnTo>
                  <a:close/>
                </a:path>
              </a:pathLst>
            </a:custGeom>
            <a:solidFill>
              <a:srgbClr val="C0C0C0"/>
            </a:solidFill>
            <a:ln w="9525">
              <a:noFill/>
              <a:round/>
              <a:headEnd/>
              <a:tailEnd/>
            </a:ln>
          </p:spPr>
          <p:txBody>
            <a:bodyPr/>
            <a:lstStyle/>
            <a:p>
              <a:pPr rtl="0"/>
              <a:endParaRPr lang="en-US" sz="3800"/>
            </a:p>
          </p:txBody>
        </p:sp>
        <p:sp>
          <p:nvSpPr>
            <p:cNvPr id="42025" name="Freeform 1065"/>
            <p:cNvSpPr>
              <a:spLocks/>
            </p:cNvSpPr>
            <p:nvPr/>
          </p:nvSpPr>
          <p:spPr bwMode="auto">
            <a:xfrm>
              <a:off x="487" y="2770"/>
              <a:ext cx="77" cy="108"/>
            </a:xfrm>
            <a:custGeom>
              <a:avLst/>
              <a:gdLst>
                <a:gd name="T0" fmla="*/ 69 w 336"/>
                <a:gd name="T1" fmla="*/ 2 h 471"/>
                <a:gd name="T2" fmla="*/ 1 w 336"/>
                <a:gd name="T3" fmla="*/ 101 h 471"/>
                <a:gd name="T4" fmla="*/ 0 w 336"/>
                <a:gd name="T5" fmla="*/ 103 h 471"/>
                <a:gd name="T6" fmla="*/ 0 w 336"/>
                <a:gd name="T7" fmla="*/ 104 h 471"/>
                <a:gd name="T8" fmla="*/ 1 w 336"/>
                <a:gd name="T9" fmla="*/ 106 h 471"/>
                <a:gd name="T10" fmla="*/ 2 w 336"/>
                <a:gd name="T11" fmla="*/ 107 h 471"/>
                <a:gd name="T12" fmla="*/ 4 w 336"/>
                <a:gd name="T13" fmla="*/ 108 h 471"/>
                <a:gd name="T14" fmla="*/ 5 w 336"/>
                <a:gd name="T15" fmla="*/ 108 h 471"/>
                <a:gd name="T16" fmla="*/ 7 w 336"/>
                <a:gd name="T17" fmla="*/ 107 h 471"/>
                <a:gd name="T18" fmla="*/ 8 w 336"/>
                <a:gd name="T19" fmla="*/ 106 h 471"/>
                <a:gd name="T20" fmla="*/ 76 w 336"/>
                <a:gd name="T21" fmla="*/ 7 h 471"/>
                <a:gd name="T22" fmla="*/ 77 w 336"/>
                <a:gd name="T23" fmla="*/ 5 h 471"/>
                <a:gd name="T24" fmla="*/ 77 w 336"/>
                <a:gd name="T25" fmla="*/ 4 h 471"/>
                <a:gd name="T26" fmla="*/ 76 w 336"/>
                <a:gd name="T27" fmla="*/ 2 h 471"/>
                <a:gd name="T28" fmla="*/ 75 w 336"/>
                <a:gd name="T29" fmla="*/ 1 h 471"/>
                <a:gd name="T30" fmla="*/ 73 w 336"/>
                <a:gd name="T31" fmla="*/ 0 h 471"/>
                <a:gd name="T32" fmla="*/ 72 w 336"/>
                <a:gd name="T33" fmla="*/ 0 h 471"/>
                <a:gd name="T34" fmla="*/ 70 w 336"/>
                <a:gd name="T35" fmla="*/ 1 h 471"/>
                <a:gd name="T36" fmla="*/ 69 w 336"/>
                <a:gd name="T37" fmla="*/ 2 h 4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6"/>
                <a:gd name="T58" fmla="*/ 0 h 471"/>
                <a:gd name="T59" fmla="*/ 336 w 336"/>
                <a:gd name="T60" fmla="*/ 471 h 47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6" h="471">
                  <a:moveTo>
                    <a:pt x="300" y="8"/>
                  </a:moveTo>
                  <a:lnTo>
                    <a:pt x="3" y="441"/>
                  </a:lnTo>
                  <a:lnTo>
                    <a:pt x="0" y="449"/>
                  </a:lnTo>
                  <a:lnTo>
                    <a:pt x="0" y="455"/>
                  </a:lnTo>
                  <a:lnTo>
                    <a:pt x="3" y="463"/>
                  </a:lnTo>
                  <a:lnTo>
                    <a:pt x="8" y="468"/>
                  </a:lnTo>
                  <a:lnTo>
                    <a:pt x="16" y="471"/>
                  </a:lnTo>
                  <a:lnTo>
                    <a:pt x="22" y="471"/>
                  </a:lnTo>
                  <a:lnTo>
                    <a:pt x="30" y="468"/>
                  </a:lnTo>
                  <a:lnTo>
                    <a:pt x="35" y="463"/>
                  </a:lnTo>
                  <a:lnTo>
                    <a:pt x="332" y="31"/>
                  </a:lnTo>
                  <a:lnTo>
                    <a:pt x="335" y="23"/>
                  </a:lnTo>
                  <a:lnTo>
                    <a:pt x="336" y="16"/>
                  </a:lnTo>
                  <a:lnTo>
                    <a:pt x="332" y="9"/>
                  </a:lnTo>
                  <a:lnTo>
                    <a:pt x="327" y="3"/>
                  </a:lnTo>
                  <a:lnTo>
                    <a:pt x="319" y="0"/>
                  </a:lnTo>
                  <a:lnTo>
                    <a:pt x="313" y="0"/>
                  </a:lnTo>
                  <a:lnTo>
                    <a:pt x="305" y="3"/>
                  </a:lnTo>
                  <a:lnTo>
                    <a:pt x="300" y="8"/>
                  </a:lnTo>
                  <a:close/>
                </a:path>
              </a:pathLst>
            </a:custGeom>
            <a:solidFill>
              <a:srgbClr val="000000"/>
            </a:solidFill>
            <a:ln w="9525">
              <a:noFill/>
              <a:round/>
              <a:headEnd/>
              <a:tailEnd/>
            </a:ln>
          </p:spPr>
          <p:txBody>
            <a:bodyPr/>
            <a:lstStyle/>
            <a:p>
              <a:pPr rtl="0"/>
              <a:endParaRPr lang="en-US" sz="3800"/>
            </a:p>
          </p:txBody>
        </p:sp>
        <p:sp>
          <p:nvSpPr>
            <p:cNvPr id="42026" name="Freeform 1066"/>
            <p:cNvSpPr>
              <a:spLocks/>
            </p:cNvSpPr>
            <p:nvPr/>
          </p:nvSpPr>
          <p:spPr bwMode="auto">
            <a:xfrm>
              <a:off x="669" y="2992"/>
              <a:ext cx="27" cy="19"/>
            </a:xfrm>
            <a:custGeom>
              <a:avLst/>
              <a:gdLst>
                <a:gd name="T0" fmla="*/ 0 w 119"/>
                <a:gd name="T1" fmla="*/ 10 h 85"/>
                <a:gd name="T2" fmla="*/ 0 w 119"/>
                <a:gd name="T3" fmla="*/ 12 h 85"/>
                <a:gd name="T4" fmla="*/ 1 w 119"/>
                <a:gd name="T5" fmla="*/ 13 h 85"/>
                <a:gd name="T6" fmla="*/ 2 w 119"/>
                <a:gd name="T7" fmla="*/ 15 h 85"/>
                <a:gd name="T8" fmla="*/ 4 w 119"/>
                <a:gd name="T9" fmla="*/ 17 h 85"/>
                <a:gd name="T10" fmla="*/ 6 w 119"/>
                <a:gd name="T11" fmla="*/ 18 h 85"/>
                <a:gd name="T12" fmla="*/ 8 w 119"/>
                <a:gd name="T13" fmla="*/ 19 h 85"/>
                <a:gd name="T14" fmla="*/ 11 w 119"/>
                <a:gd name="T15" fmla="*/ 19 h 85"/>
                <a:gd name="T16" fmla="*/ 14 w 119"/>
                <a:gd name="T17" fmla="*/ 19 h 85"/>
                <a:gd name="T18" fmla="*/ 16 w 119"/>
                <a:gd name="T19" fmla="*/ 19 h 85"/>
                <a:gd name="T20" fmla="*/ 19 w 119"/>
                <a:gd name="T21" fmla="*/ 19 h 85"/>
                <a:gd name="T22" fmla="*/ 21 w 119"/>
                <a:gd name="T23" fmla="*/ 18 h 85"/>
                <a:gd name="T24" fmla="*/ 23 w 119"/>
                <a:gd name="T25" fmla="*/ 17 h 85"/>
                <a:gd name="T26" fmla="*/ 25 w 119"/>
                <a:gd name="T27" fmla="*/ 15 h 85"/>
                <a:gd name="T28" fmla="*/ 26 w 119"/>
                <a:gd name="T29" fmla="*/ 13 h 85"/>
                <a:gd name="T30" fmla="*/ 27 w 119"/>
                <a:gd name="T31" fmla="*/ 12 h 85"/>
                <a:gd name="T32" fmla="*/ 27 w 119"/>
                <a:gd name="T33" fmla="*/ 10 h 85"/>
                <a:gd name="T34" fmla="*/ 27 w 119"/>
                <a:gd name="T35" fmla="*/ 7 h 85"/>
                <a:gd name="T36" fmla="*/ 26 w 119"/>
                <a:gd name="T37" fmla="*/ 6 h 85"/>
                <a:gd name="T38" fmla="*/ 25 w 119"/>
                <a:gd name="T39" fmla="*/ 4 h 85"/>
                <a:gd name="T40" fmla="*/ 23 w 119"/>
                <a:gd name="T41" fmla="*/ 2 h 85"/>
                <a:gd name="T42" fmla="*/ 21 w 119"/>
                <a:gd name="T43" fmla="*/ 1 h 85"/>
                <a:gd name="T44" fmla="*/ 19 w 119"/>
                <a:gd name="T45" fmla="*/ 0 h 85"/>
                <a:gd name="T46" fmla="*/ 16 w 119"/>
                <a:gd name="T47" fmla="*/ 0 h 85"/>
                <a:gd name="T48" fmla="*/ 14 w 119"/>
                <a:gd name="T49" fmla="*/ 0 h 85"/>
                <a:gd name="T50" fmla="*/ 11 w 119"/>
                <a:gd name="T51" fmla="*/ 0 h 85"/>
                <a:gd name="T52" fmla="*/ 8 w 119"/>
                <a:gd name="T53" fmla="*/ 0 h 85"/>
                <a:gd name="T54" fmla="*/ 6 w 119"/>
                <a:gd name="T55" fmla="*/ 1 h 85"/>
                <a:gd name="T56" fmla="*/ 4 w 119"/>
                <a:gd name="T57" fmla="*/ 2 h 85"/>
                <a:gd name="T58" fmla="*/ 2 w 119"/>
                <a:gd name="T59" fmla="*/ 4 h 85"/>
                <a:gd name="T60" fmla="*/ 1 w 119"/>
                <a:gd name="T61" fmla="*/ 6 h 85"/>
                <a:gd name="T62" fmla="*/ 0 w 119"/>
                <a:gd name="T63" fmla="*/ 7 h 85"/>
                <a:gd name="T64" fmla="*/ 0 w 119"/>
                <a:gd name="T65" fmla="*/ 10 h 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9"/>
                <a:gd name="T100" fmla="*/ 0 h 85"/>
                <a:gd name="T101" fmla="*/ 119 w 119"/>
                <a:gd name="T102" fmla="*/ 85 h 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9" h="85">
                  <a:moveTo>
                    <a:pt x="0" y="43"/>
                  </a:moveTo>
                  <a:lnTo>
                    <a:pt x="2" y="52"/>
                  </a:lnTo>
                  <a:lnTo>
                    <a:pt x="6" y="59"/>
                  </a:lnTo>
                  <a:lnTo>
                    <a:pt x="11" y="67"/>
                  </a:lnTo>
                  <a:lnTo>
                    <a:pt x="17" y="74"/>
                  </a:lnTo>
                  <a:lnTo>
                    <a:pt x="26" y="79"/>
                  </a:lnTo>
                  <a:lnTo>
                    <a:pt x="37" y="83"/>
                  </a:lnTo>
                  <a:lnTo>
                    <a:pt x="49" y="84"/>
                  </a:lnTo>
                  <a:lnTo>
                    <a:pt x="60" y="85"/>
                  </a:lnTo>
                  <a:lnTo>
                    <a:pt x="72" y="84"/>
                  </a:lnTo>
                  <a:lnTo>
                    <a:pt x="84" y="83"/>
                  </a:lnTo>
                  <a:lnTo>
                    <a:pt x="93" y="79"/>
                  </a:lnTo>
                  <a:lnTo>
                    <a:pt x="102" y="74"/>
                  </a:lnTo>
                  <a:lnTo>
                    <a:pt x="108" y="67"/>
                  </a:lnTo>
                  <a:lnTo>
                    <a:pt x="114" y="59"/>
                  </a:lnTo>
                  <a:lnTo>
                    <a:pt x="118" y="52"/>
                  </a:lnTo>
                  <a:lnTo>
                    <a:pt x="119" y="43"/>
                  </a:lnTo>
                  <a:lnTo>
                    <a:pt x="118" y="33"/>
                  </a:lnTo>
                  <a:lnTo>
                    <a:pt x="114" y="26"/>
                  </a:lnTo>
                  <a:lnTo>
                    <a:pt x="108" y="18"/>
                  </a:lnTo>
                  <a:lnTo>
                    <a:pt x="102" y="11"/>
                  </a:lnTo>
                  <a:lnTo>
                    <a:pt x="93" y="6"/>
                  </a:lnTo>
                  <a:lnTo>
                    <a:pt x="84" y="2"/>
                  </a:lnTo>
                  <a:lnTo>
                    <a:pt x="72" y="1"/>
                  </a:lnTo>
                  <a:lnTo>
                    <a:pt x="60" y="0"/>
                  </a:lnTo>
                  <a:lnTo>
                    <a:pt x="49" y="1"/>
                  </a:lnTo>
                  <a:lnTo>
                    <a:pt x="37" y="2"/>
                  </a:lnTo>
                  <a:lnTo>
                    <a:pt x="26" y="6"/>
                  </a:lnTo>
                  <a:lnTo>
                    <a:pt x="17" y="11"/>
                  </a:lnTo>
                  <a:lnTo>
                    <a:pt x="11" y="18"/>
                  </a:lnTo>
                  <a:lnTo>
                    <a:pt x="6" y="26"/>
                  </a:lnTo>
                  <a:lnTo>
                    <a:pt x="2" y="33"/>
                  </a:lnTo>
                  <a:lnTo>
                    <a:pt x="0" y="43"/>
                  </a:lnTo>
                  <a:close/>
                </a:path>
              </a:pathLst>
            </a:custGeom>
            <a:solidFill>
              <a:srgbClr val="000000"/>
            </a:solidFill>
            <a:ln w="9525">
              <a:noFill/>
              <a:round/>
              <a:headEnd/>
              <a:tailEnd/>
            </a:ln>
          </p:spPr>
          <p:txBody>
            <a:bodyPr/>
            <a:lstStyle/>
            <a:p>
              <a:pPr rtl="0"/>
              <a:endParaRPr lang="en-US" sz="3800"/>
            </a:p>
          </p:txBody>
        </p:sp>
        <p:sp>
          <p:nvSpPr>
            <p:cNvPr id="42027" name="Freeform 1067"/>
            <p:cNvSpPr>
              <a:spLocks/>
            </p:cNvSpPr>
            <p:nvPr/>
          </p:nvSpPr>
          <p:spPr bwMode="auto">
            <a:xfrm>
              <a:off x="351" y="2992"/>
              <a:ext cx="27" cy="19"/>
            </a:xfrm>
            <a:custGeom>
              <a:avLst/>
              <a:gdLst>
                <a:gd name="T0" fmla="*/ 0 w 119"/>
                <a:gd name="T1" fmla="*/ 10 h 84"/>
                <a:gd name="T2" fmla="*/ 0 w 119"/>
                <a:gd name="T3" fmla="*/ 12 h 84"/>
                <a:gd name="T4" fmla="*/ 1 w 119"/>
                <a:gd name="T5" fmla="*/ 13 h 84"/>
                <a:gd name="T6" fmla="*/ 2 w 119"/>
                <a:gd name="T7" fmla="*/ 15 h 84"/>
                <a:gd name="T8" fmla="*/ 4 w 119"/>
                <a:gd name="T9" fmla="*/ 16 h 84"/>
                <a:gd name="T10" fmla="*/ 6 w 119"/>
                <a:gd name="T11" fmla="*/ 18 h 84"/>
                <a:gd name="T12" fmla="*/ 8 w 119"/>
                <a:gd name="T13" fmla="*/ 19 h 84"/>
                <a:gd name="T14" fmla="*/ 11 w 119"/>
                <a:gd name="T15" fmla="*/ 19 h 84"/>
                <a:gd name="T16" fmla="*/ 13 w 119"/>
                <a:gd name="T17" fmla="*/ 19 h 84"/>
                <a:gd name="T18" fmla="*/ 16 w 119"/>
                <a:gd name="T19" fmla="*/ 19 h 84"/>
                <a:gd name="T20" fmla="*/ 19 w 119"/>
                <a:gd name="T21" fmla="*/ 19 h 84"/>
                <a:gd name="T22" fmla="*/ 21 w 119"/>
                <a:gd name="T23" fmla="*/ 18 h 84"/>
                <a:gd name="T24" fmla="*/ 23 w 119"/>
                <a:gd name="T25" fmla="*/ 16 h 84"/>
                <a:gd name="T26" fmla="*/ 25 w 119"/>
                <a:gd name="T27" fmla="*/ 15 h 84"/>
                <a:gd name="T28" fmla="*/ 26 w 119"/>
                <a:gd name="T29" fmla="*/ 13 h 84"/>
                <a:gd name="T30" fmla="*/ 27 w 119"/>
                <a:gd name="T31" fmla="*/ 12 h 84"/>
                <a:gd name="T32" fmla="*/ 27 w 119"/>
                <a:gd name="T33" fmla="*/ 10 h 84"/>
                <a:gd name="T34" fmla="*/ 27 w 119"/>
                <a:gd name="T35" fmla="*/ 7 h 84"/>
                <a:gd name="T36" fmla="*/ 26 w 119"/>
                <a:gd name="T37" fmla="*/ 6 h 84"/>
                <a:gd name="T38" fmla="*/ 25 w 119"/>
                <a:gd name="T39" fmla="*/ 4 h 84"/>
                <a:gd name="T40" fmla="*/ 23 w 119"/>
                <a:gd name="T41" fmla="*/ 2 h 84"/>
                <a:gd name="T42" fmla="*/ 21 w 119"/>
                <a:gd name="T43" fmla="*/ 1 h 84"/>
                <a:gd name="T44" fmla="*/ 19 w 119"/>
                <a:gd name="T45" fmla="*/ 0 h 84"/>
                <a:gd name="T46" fmla="*/ 16 w 119"/>
                <a:gd name="T47" fmla="*/ 0 h 84"/>
                <a:gd name="T48" fmla="*/ 13 w 119"/>
                <a:gd name="T49" fmla="*/ 0 h 84"/>
                <a:gd name="T50" fmla="*/ 11 w 119"/>
                <a:gd name="T51" fmla="*/ 0 h 84"/>
                <a:gd name="T52" fmla="*/ 8 w 119"/>
                <a:gd name="T53" fmla="*/ 0 h 84"/>
                <a:gd name="T54" fmla="*/ 6 w 119"/>
                <a:gd name="T55" fmla="*/ 1 h 84"/>
                <a:gd name="T56" fmla="*/ 4 w 119"/>
                <a:gd name="T57" fmla="*/ 2 h 84"/>
                <a:gd name="T58" fmla="*/ 2 w 119"/>
                <a:gd name="T59" fmla="*/ 4 h 84"/>
                <a:gd name="T60" fmla="*/ 1 w 119"/>
                <a:gd name="T61" fmla="*/ 6 h 84"/>
                <a:gd name="T62" fmla="*/ 0 w 119"/>
                <a:gd name="T63" fmla="*/ 7 h 84"/>
                <a:gd name="T64" fmla="*/ 0 w 119"/>
                <a:gd name="T65" fmla="*/ 10 h 8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9"/>
                <a:gd name="T100" fmla="*/ 0 h 84"/>
                <a:gd name="T101" fmla="*/ 119 w 119"/>
                <a:gd name="T102" fmla="*/ 84 h 8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9" h="84">
                  <a:moveTo>
                    <a:pt x="0" y="43"/>
                  </a:moveTo>
                  <a:lnTo>
                    <a:pt x="2" y="52"/>
                  </a:lnTo>
                  <a:lnTo>
                    <a:pt x="6" y="59"/>
                  </a:lnTo>
                  <a:lnTo>
                    <a:pt x="11" y="66"/>
                  </a:lnTo>
                  <a:lnTo>
                    <a:pt x="17" y="72"/>
                  </a:lnTo>
                  <a:lnTo>
                    <a:pt x="26" y="78"/>
                  </a:lnTo>
                  <a:lnTo>
                    <a:pt x="35" y="82"/>
                  </a:lnTo>
                  <a:lnTo>
                    <a:pt x="47" y="83"/>
                  </a:lnTo>
                  <a:lnTo>
                    <a:pt x="59" y="84"/>
                  </a:lnTo>
                  <a:lnTo>
                    <a:pt x="71" y="83"/>
                  </a:lnTo>
                  <a:lnTo>
                    <a:pt x="82" y="82"/>
                  </a:lnTo>
                  <a:lnTo>
                    <a:pt x="93" y="78"/>
                  </a:lnTo>
                  <a:lnTo>
                    <a:pt x="102" y="72"/>
                  </a:lnTo>
                  <a:lnTo>
                    <a:pt x="108" y="66"/>
                  </a:lnTo>
                  <a:lnTo>
                    <a:pt x="114" y="59"/>
                  </a:lnTo>
                  <a:lnTo>
                    <a:pt x="117" y="52"/>
                  </a:lnTo>
                  <a:lnTo>
                    <a:pt x="119" y="43"/>
                  </a:lnTo>
                  <a:lnTo>
                    <a:pt x="117" y="33"/>
                  </a:lnTo>
                  <a:lnTo>
                    <a:pt x="114" y="26"/>
                  </a:lnTo>
                  <a:lnTo>
                    <a:pt x="108" y="18"/>
                  </a:lnTo>
                  <a:lnTo>
                    <a:pt x="102" y="11"/>
                  </a:lnTo>
                  <a:lnTo>
                    <a:pt x="93" y="6"/>
                  </a:lnTo>
                  <a:lnTo>
                    <a:pt x="82" y="2"/>
                  </a:lnTo>
                  <a:lnTo>
                    <a:pt x="71" y="1"/>
                  </a:lnTo>
                  <a:lnTo>
                    <a:pt x="59" y="0"/>
                  </a:lnTo>
                  <a:lnTo>
                    <a:pt x="47" y="1"/>
                  </a:lnTo>
                  <a:lnTo>
                    <a:pt x="35" y="2"/>
                  </a:lnTo>
                  <a:lnTo>
                    <a:pt x="26" y="6"/>
                  </a:lnTo>
                  <a:lnTo>
                    <a:pt x="17" y="11"/>
                  </a:lnTo>
                  <a:lnTo>
                    <a:pt x="11" y="18"/>
                  </a:lnTo>
                  <a:lnTo>
                    <a:pt x="6" y="26"/>
                  </a:lnTo>
                  <a:lnTo>
                    <a:pt x="2" y="33"/>
                  </a:lnTo>
                  <a:lnTo>
                    <a:pt x="0" y="43"/>
                  </a:lnTo>
                  <a:close/>
                </a:path>
              </a:pathLst>
            </a:custGeom>
            <a:solidFill>
              <a:srgbClr val="000000"/>
            </a:solidFill>
            <a:ln w="9525">
              <a:noFill/>
              <a:round/>
              <a:headEnd/>
              <a:tailEnd/>
            </a:ln>
          </p:spPr>
          <p:txBody>
            <a:bodyPr/>
            <a:lstStyle/>
            <a:p>
              <a:pPr rtl="0"/>
              <a:endParaRPr lang="en-US" sz="3800"/>
            </a:p>
          </p:txBody>
        </p:sp>
        <p:sp>
          <p:nvSpPr>
            <p:cNvPr id="42028" name="Freeform 1068"/>
            <p:cNvSpPr>
              <a:spLocks/>
            </p:cNvSpPr>
            <p:nvPr/>
          </p:nvSpPr>
          <p:spPr bwMode="auto">
            <a:xfrm>
              <a:off x="786" y="2993"/>
              <a:ext cx="27" cy="19"/>
            </a:xfrm>
            <a:custGeom>
              <a:avLst/>
              <a:gdLst>
                <a:gd name="T0" fmla="*/ 0 w 118"/>
                <a:gd name="T1" fmla="*/ 9 h 84"/>
                <a:gd name="T2" fmla="*/ 0 w 118"/>
                <a:gd name="T3" fmla="*/ 11 h 84"/>
                <a:gd name="T4" fmla="*/ 1 w 118"/>
                <a:gd name="T5" fmla="*/ 13 h 84"/>
                <a:gd name="T6" fmla="*/ 2 w 118"/>
                <a:gd name="T7" fmla="*/ 15 h 84"/>
                <a:gd name="T8" fmla="*/ 4 w 118"/>
                <a:gd name="T9" fmla="*/ 16 h 84"/>
                <a:gd name="T10" fmla="*/ 6 w 118"/>
                <a:gd name="T11" fmla="*/ 18 h 84"/>
                <a:gd name="T12" fmla="*/ 8 w 118"/>
                <a:gd name="T13" fmla="*/ 18 h 84"/>
                <a:gd name="T14" fmla="*/ 11 w 118"/>
                <a:gd name="T15" fmla="*/ 19 h 84"/>
                <a:gd name="T16" fmla="*/ 13 w 118"/>
                <a:gd name="T17" fmla="*/ 19 h 84"/>
                <a:gd name="T18" fmla="*/ 16 w 118"/>
                <a:gd name="T19" fmla="*/ 19 h 84"/>
                <a:gd name="T20" fmla="*/ 19 w 118"/>
                <a:gd name="T21" fmla="*/ 18 h 84"/>
                <a:gd name="T22" fmla="*/ 21 w 118"/>
                <a:gd name="T23" fmla="*/ 18 h 84"/>
                <a:gd name="T24" fmla="*/ 23 w 118"/>
                <a:gd name="T25" fmla="*/ 16 h 84"/>
                <a:gd name="T26" fmla="*/ 25 w 118"/>
                <a:gd name="T27" fmla="*/ 15 h 84"/>
                <a:gd name="T28" fmla="*/ 26 w 118"/>
                <a:gd name="T29" fmla="*/ 13 h 84"/>
                <a:gd name="T30" fmla="*/ 27 w 118"/>
                <a:gd name="T31" fmla="*/ 11 h 84"/>
                <a:gd name="T32" fmla="*/ 27 w 118"/>
                <a:gd name="T33" fmla="*/ 9 h 84"/>
                <a:gd name="T34" fmla="*/ 27 w 118"/>
                <a:gd name="T35" fmla="*/ 7 h 84"/>
                <a:gd name="T36" fmla="*/ 26 w 118"/>
                <a:gd name="T37" fmla="*/ 5 h 84"/>
                <a:gd name="T38" fmla="*/ 25 w 118"/>
                <a:gd name="T39" fmla="*/ 4 h 84"/>
                <a:gd name="T40" fmla="*/ 23 w 118"/>
                <a:gd name="T41" fmla="*/ 2 h 84"/>
                <a:gd name="T42" fmla="*/ 21 w 118"/>
                <a:gd name="T43" fmla="*/ 1 h 84"/>
                <a:gd name="T44" fmla="*/ 19 w 118"/>
                <a:gd name="T45" fmla="*/ 0 h 84"/>
                <a:gd name="T46" fmla="*/ 16 w 118"/>
                <a:gd name="T47" fmla="*/ 0 h 84"/>
                <a:gd name="T48" fmla="*/ 13 w 118"/>
                <a:gd name="T49" fmla="*/ 0 h 84"/>
                <a:gd name="T50" fmla="*/ 11 w 118"/>
                <a:gd name="T51" fmla="*/ 0 h 84"/>
                <a:gd name="T52" fmla="*/ 8 w 118"/>
                <a:gd name="T53" fmla="*/ 0 h 84"/>
                <a:gd name="T54" fmla="*/ 6 w 118"/>
                <a:gd name="T55" fmla="*/ 1 h 84"/>
                <a:gd name="T56" fmla="*/ 4 w 118"/>
                <a:gd name="T57" fmla="*/ 2 h 84"/>
                <a:gd name="T58" fmla="*/ 2 w 118"/>
                <a:gd name="T59" fmla="*/ 4 h 84"/>
                <a:gd name="T60" fmla="*/ 1 w 118"/>
                <a:gd name="T61" fmla="*/ 5 h 84"/>
                <a:gd name="T62" fmla="*/ 0 w 118"/>
                <a:gd name="T63" fmla="*/ 7 h 84"/>
                <a:gd name="T64" fmla="*/ 0 w 118"/>
                <a:gd name="T65" fmla="*/ 9 h 8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8"/>
                <a:gd name="T100" fmla="*/ 0 h 84"/>
                <a:gd name="T101" fmla="*/ 118 w 118"/>
                <a:gd name="T102" fmla="*/ 84 h 8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8" h="84">
                  <a:moveTo>
                    <a:pt x="0" y="41"/>
                  </a:moveTo>
                  <a:lnTo>
                    <a:pt x="1" y="50"/>
                  </a:lnTo>
                  <a:lnTo>
                    <a:pt x="5" y="58"/>
                  </a:lnTo>
                  <a:lnTo>
                    <a:pt x="10" y="66"/>
                  </a:lnTo>
                  <a:lnTo>
                    <a:pt x="16" y="72"/>
                  </a:lnTo>
                  <a:lnTo>
                    <a:pt x="26" y="78"/>
                  </a:lnTo>
                  <a:lnTo>
                    <a:pt x="35" y="81"/>
                  </a:lnTo>
                  <a:lnTo>
                    <a:pt x="46" y="83"/>
                  </a:lnTo>
                  <a:lnTo>
                    <a:pt x="58" y="84"/>
                  </a:lnTo>
                  <a:lnTo>
                    <a:pt x="70" y="83"/>
                  </a:lnTo>
                  <a:lnTo>
                    <a:pt x="82" y="81"/>
                  </a:lnTo>
                  <a:lnTo>
                    <a:pt x="92" y="78"/>
                  </a:lnTo>
                  <a:lnTo>
                    <a:pt x="101" y="72"/>
                  </a:lnTo>
                  <a:lnTo>
                    <a:pt x="108" y="66"/>
                  </a:lnTo>
                  <a:lnTo>
                    <a:pt x="113" y="58"/>
                  </a:lnTo>
                  <a:lnTo>
                    <a:pt x="117" y="50"/>
                  </a:lnTo>
                  <a:lnTo>
                    <a:pt x="118" y="41"/>
                  </a:lnTo>
                  <a:lnTo>
                    <a:pt x="117" y="32"/>
                  </a:lnTo>
                  <a:lnTo>
                    <a:pt x="113" y="24"/>
                  </a:lnTo>
                  <a:lnTo>
                    <a:pt x="108" y="18"/>
                  </a:lnTo>
                  <a:lnTo>
                    <a:pt x="101" y="11"/>
                  </a:lnTo>
                  <a:lnTo>
                    <a:pt x="92" y="6"/>
                  </a:lnTo>
                  <a:lnTo>
                    <a:pt x="82" y="2"/>
                  </a:lnTo>
                  <a:lnTo>
                    <a:pt x="70" y="1"/>
                  </a:lnTo>
                  <a:lnTo>
                    <a:pt x="58" y="0"/>
                  </a:lnTo>
                  <a:lnTo>
                    <a:pt x="46" y="1"/>
                  </a:lnTo>
                  <a:lnTo>
                    <a:pt x="35" y="2"/>
                  </a:lnTo>
                  <a:lnTo>
                    <a:pt x="26" y="6"/>
                  </a:lnTo>
                  <a:lnTo>
                    <a:pt x="16" y="11"/>
                  </a:lnTo>
                  <a:lnTo>
                    <a:pt x="10" y="18"/>
                  </a:lnTo>
                  <a:lnTo>
                    <a:pt x="5" y="24"/>
                  </a:lnTo>
                  <a:lnTo>
                    <a:pt x="1" y="32"/>
                  </a:lnTo>
                  <a:lnTo>
                    <a:pt x="0" y="41"/>
                  </a:lnTo>
                  <a:close/>
                </a:path>
              </a:pathLst>
            </a:custGeom>
            <a:solidFill>
              <a:srgbClr val="000000"/>
            </a:solidFill>
            <a:ln w="9525">
              <a:noFill/>
              <a:round/>
              <a:headEnd/>
              <a:tailEnd/>
            </a:ln>
          </p:spPr>
          <p:txBody>
            <a:bodyPr/>
            <a:lstStyle/>
            <a:p>
              <a:pPr rtl="0"/>
              <a:endParaRPr lang="en-US" sz="3800"/>
            </a:p>
          </p:txBody>
        </p:sp>
        <p:sp>
          <p:nvSpPr>
            <p:cNvPr id="42029" name="Freeform 1069"/>
            <p:cNvSpPr>
              <a:spLocks/>
            </p:cNvSpPr>
            <p:nvPr/>
          </p:nvSpPr>
          <p:spPr bwMode="auto">
            <a:xfrm>
              <a:off x="361" y="2887"/>
              <a:ext cx="45" cy="120"/>
            </a:xfrm>
            <a:custGeom>
              <a:avLst/>
              <a:gdLst>
                <a:gd name="T0" fmla="*/ 36 w 198"/>
                <a:gd name="T1" fmla="*/ 3 h 526"/>
                <a:gd name="T2" fmla="*/ 0 w 198"/>
                <a:gd name="T3" fmla="*/ 114 h 526"/>
                <a:gd name="T4" fmla="*/ 0 w 198"/>
                <a:gd name="T5" fmla="*/ 116 h 526"/>
                <a:gd name="T6" fmla="*/ 1 w 198"/>
                <a:gd name="T7" fmla="*/ 117 h 526"/>
                <a:gd name="T8" fmla="*/ 2 w 198"/>
                <a:gd name="T9" fmla="*/ 119 h 526"/>
                <a:gd name="T10" fmla="*/ 3 w 198"/>
                <a:gd name="T11" fmla="*/ 120 h 526"/>
                <a:gd name="T12" fmla="*/ 5 w 198"/>
                <a:gd name="T13" fmla="*/ 120 h 526"/>
                <a:gd name="T14" fmla="*/ 7 w 198"/>
                <a:gd name="T15" fmla="*/ 120 h 526"/>
                <a:gd name="T16" fmla="*/ 8 w 198"/>
                <a:gd name="T17" fmla="*/ 118 h 526"/>
                <a:gd name="T18" fmla="*/ 9 w 198"/>
                <a:gd name="T19" fmla="*/ 117 h 526"/>
                <a:gd name="T20" fmla="*/ 45 w 198"/>
                <a:gd name="T21" fmla="*/ 6 h 526"/>
                <a:gd name="T22" fmla="*/ 45 w 198"/>
                <a:gd name="T23" fmla="*/ 4 h 526"/>
                <a:gd name="T24" fmla="*/ 45 w 198"/>
                <a:gd name="T25" fmla="*/ 3 h 526"/>
                <a:gd name="T26" fmla="*/ 44 w 198"/>
                <a:gd name="T27" fmla="*/ 1 h 526"/>
                <a:gd name="T28" fmla="*/ 42 w 198"/>
                <a:gd name="T29" fmla="*/ 0 h 526"/>
                <a:gd name="T30" fmla="*/ 40 w 198"/>
                <a:gd name="T31" fmla="*/ 0 h 526"/>
                <a:gd name="T32" fmla="*/ 38 w 198"/>
                <a:gd name="T33" fmla="*/ 1 h 526"/>
                <a:gd name="T34" fmla="*/ 37 w 198"/>
                <a:gd name="T35" fmla="*/ 2 h 526"/>
                <a:gd name="T36" fmla="*/ 36 w 198"/>
                <a:gd name="T37" fmla="*/ 3 h 5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8"/>
                <a:gd name="T58" fmla="*/ 0 h 526"/>
                <a:gd name="T59" fmla="*/ 198 w 198"/>
                <a:gd name="T60" fmla="*/ 526 h 5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8" h="526">
                  <a:moveTo>
                    <a:pt x="159" y="15"/>
                  </a:moveTo>
                  <a:lnTo>
                    <a:pt x="2" y="501"/>
                  </a:lnTo>
                  <a:lnTo>
                    <a:pt x="0" y="507"/>
                  </a:lnTo>
                  <a:lnTo>
                    <a:pt x="3" y="515"/>
                  </a:lnTo>
                  <a:lnTo>
                    <a:pt x="8" y="522"/>
                  </a:lnTo>
                  <a:lnTo>
                    <a:pt x="15" y="526"/>
                  </a:lnTo>
                  <a:lnTo>
                    <a:pt x="22" y="526"/>
                  </a:lnTo>
                  <a:lnTo>
                    <a:pt x="29" y="524"/>
                  </a:lnTo>
                  <a:lnTo>
                    <a:pt x="35" y="519"/>
                  </a:lnTo>
                  <a:lnTo>
                    <a:pt x="39" y="513"/>
                  </a:lnTo>
                  <a:lnTo>
                    <a:pt x="197" y="26"/>
                  </a:lnTo>
                  <a:lnTo>
                    <a:pt x="198" y="18"/>
                  </a:lnTo>
                  <a:lnTo>
                    <a:pt x="197" y="12"/>
                  </a:lnTo>
                  <a:lnTo>
                    <a:pt x="192" y="5"/>
                  </a:lnTo>
                  <a:lnTo>
                    <a:pt x="185" y="2"/>
                  </a:lnTo>
                  <a:lnTo>
                    <a:pt x="177" y="0"/>
                  </a:lnTo>
                  <a:lnTo>
                    <a:pt x="169" y="3"/>
                  </a:lnTo>
                  <a:lnTo>
                    <a:pt x="163" y="8"/>
                  </a:lnTo>
                  <a:lnTo>
                    <a:pt x="159" y="15"/>
                  </a:lnTo>
                  <a:close/>
                </a:path>
              </a:pathLst>
            </a:custGeom>
            <a:solidFill>
              <a:srgbClr val="000000"/>
            </a:solidFill>
            <a:ln w="9525">
              <a:noFill/>
              <a:round/>
              <a:headEnd/>
              <a:tailEnd/>
            </a:ln>
          </p:spPr>
          <p:txBody>
            <a:bodyPr/>
            <a:lstStyle/>
            <a:p>
              <a:pPr rtl="0"/>
              <a:endParaRPr lang="en-US" sz="3800"/>
            </a:p>
          </p:txBody>
        </p:sp>
        <p:sp>
          <p:nvSpPr>
            <p:cNvPr id="42030" name="Freeform 1070"/>
            <p:cNvSpPr>
              <a:spLocks/>
            </p:cNvSpPr>
            <p:nvPr/>
          </p:nvSpPr>
          <p:spPr bwMode="auto">
            <a:xfrm>
              <a:off x="434" y="2899"/>
              <a:ext cx="44" cy="47"/>
            </a:xfrm>
            <a:custGeom>
              <a:avLst/>
              <a:gdLst>
                <a:gd name="T0" fmla="*/ 16 w 194"/>
                <a:gd name="T1" fmla="*/ 0 h 208"/>
                <a:gd name="T2" fmla="*/ 17 w 194"/>
                <a:gd name="T3" fmla="*/ 0 h 208"/>
                <a:gd name="T4" fmla="*/ 15 w 194"/>
                <a:gd name="T5" fmla="*/ 1 h 208"/>
                <a:gd name="T6" fmla="*/ 12 w 194"/>
                <a:gd name="T7" fmla="*/ 2 h 208"/>
                <a:gd name="T8" fmla="*/ 9 w 194"/>
                <a:gd name="T9" fmla="*/ 3 h 208"/>
                <a:gd name="T10" fmla="*/ 7 w 194"/>
                <a:gd name="T11" fmla="*/ 6 h 208"/>
                <a:gd name="T12" fmla="*/ 1 w 194"/>
                <a:gd name="T13" fmla="*/ 17 h 208"/>
                <a:gd name="T14" fmla="*/ 0 w 194"/>
                <a:gd name="T15" fmla="*/ 38 h 208"/>
                <a:gd name="T16" fmla="*/ 2 w 194"/>
                <a:gd name="T17" fmla="*/ 45 h 208"/>
                <a:gd name="T18" fmla="*/ 5 w 194"/>
                <a:gd name="T19" fmla="*/ 47 h 208"/>
                <a:gd name="T20" fmla="*/ 8 w 194"/>
                <a:gd name="T21" fmla="*/ 46 h 208"/>
                <a:gd name="T22" fmla="*/ 10 w 194"/>
                <a:gd name="T23" fmla="*/ 43 h 208"/>
                <a:gd name="T24" fmla="*/ 9 w 194"/>
                <a:gd name="T25" fmla="*/ 35 h 208"/>
                <a:gd name="T26" fmla="*/ 10 w 194"/>
                <a:gd name="T27" fmla="*/ 19 h 208"/>
                <a:gd name="T28" fmla="*/ 14 w 194"/>
                <a:gd name="T29" fmla="*/ 11 h 208"/>
                <a:gd name="T30" fmla="*/ 16 w 194"/>
                <a:gd name="T31" fmla="*/ 10 h 208"/>
                <a:gd name="T32" fmla="*/ 18 w 194"/>
                <a:gd name="T33" fmla="*/ 9 h 208"/>
                <a:gd name="T34" fmla="*/ 18 w 194"/>
                <a:gd name="T35" fmla="*/ 9 h 208"/>
                <a:gd name="T36" fmla="*/ 19 w 194"/>
                <a:gd name="T37" fmla="*/ 9 h 208"/>
                <a:gd name="T38" fmla="*/ 21 w 194"/>
                <a:gd name="T39" fmla="*/ 9 h 208"/>
                <a:gd name="T40" fmla="*/ 24 w 194"/>
                <a:gd name="T41" fmla="*/ 9 h 208"/>
                <a:gd name="T42" fmla="*/ 27 w 194"/>
                <a:gd name="T43" fmla="*/ 10 h 208"/>
                <a:gd name="T44" fmla="*/ 32 w 194"/>
                <a:gd name="T45" fmla="*/ 14 h 208"/>
                <a:gd name="T46" fmla="*/ 35 w 194"/>
                <a:gd name="T47" fmla="*/ 28 h 208"/>
                <a:gd name="T48" fmla="*/ 35 w 194"/>
                <a:gd name="T49" fmla="*/ 42 h 208"/>
                <a:gd name="T50" fmla="*/ 37 w 194"/>
                <a:gd name="T51" fmla="*/ 44 h 208"/>
                <a:gd name="T52" fmla="*/ 41 w 194"/>
                <a:gd name="T53" fmla="*/ 45 h 208"/>
                <a:gd name="T54" fmla="*/ 43 w 194"/>
                <a:gd name="T55" fmla="*/ 42 h 208"/>
                <a:gd name="T56" fmla="*/ 44 w 194"/>
                <a:gd name="T57" fmla="*/ 34 h 208"/>
                <a:gd name="T58" fmla="*/ 44 w 194"/>
                <a:gd name="T59" fmla="*/ 23 h 208"/>
                <a:gd name="T60" fmla="*/ 42 w 194"/>
                <a:gd name="T61" fmla="*/ 14 h 208"/>
                <a:gd name="T62" fmla="*/ 37 w 194"/>
                <a:gd name="T63" fmla="*/ 7 h 208"/>
                <a:gd name="T64" fmla="*/ 31 w 194"/>
                <a:gd name="T65" fmla="*/ 2 h 208"/>
                <a:gd name="T66" fmla="*/ 25 w 194"/>
                <a:gd name="T67" fmla="*/ 0 h 208"/>
                <a:gd name="T68" fmla="*/ 20 w 194"/>
                <a:gd name="T69" fmla="*/ 0 h 208"/>
                <a:gd name="T70" fmla="*/ 17 w 194"/>
                <a:gd name="T71" fmla="*/ 0 h 2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4"/>
                <a:gd name="T109" fmla="*/ 0 h 208"/>
                <a:gd name="T110" fmla="*/ 194 w 194"/>
                <a:gd name="T111" fmla="*/ 208 h 2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4" h="208">
                  <a:moveTo>
                    <a:pt x="71" y="2"/>
                  </a:moveTo>
                  <a:lnTo>
                    <a:pt x="72" y="2"/>
                  </a:lnTo>
                  <a:lnTo>
                    <a:pt x="73" y="2"/>
                  </a:lnTo>
                  <a:lnTo>
                    <a:pt x="75" y="2"/>
                  </a:lnTo>
                  <a:lnTo>
                    <a:pt x="67" y="4"/>
                  </a:lnTo>
                  <a:lnTo>
                    <a:pt x="60" y="5"/>
                  </a:lnTo>
                  <a:lnTo>
                    <a:pt x="54" y="8"/>
                  </a:lnTo>
                  <a:lnTo>
                    <a:pt x="47" y="10"/>
                  </a:lnTo>
                  <a:lnTo>
                    <a:pt x="41" y="14"/>
                  </a:lnTo>
                  <a:lnTo>
                    <a:pt x="36" y="19"/>
                  </a:lnTo>
                  <a:lnTo>
                    <a:pt x="30" y="25"/>
                  </a:lnTo>
                  <a:lnTo>
                    <a:pt x="25" y="30"/>
                  </a:lnTo>
                  <a:lnTo>
                    <a:pt x="6" y="75"/>
                  </a:lnTo>
                  <a:lnTo>
                    <a:pt x="0" y="125"/>
                  </a:lnTo>
                  <a:lnTo>
                    <a:pt x="2" y="168"/>
                  </a:lnTo>
                  <a:lnTo>
                    <a:pt x="4" y="191"/>
                  </a:lnTo>
                  <a:lnTo>
                    <a:pt x="8" y="199"/>
                  </a:lnTo>
                  <a:lnTo>
                    <a:pt x="13" y="204"/>
                  </a:lnTo>
                  <a:lnTo>
                    <a:pt x="20" y="208"/>
                  </a:lnTo>
                  <a:lnTo>
                    <a:pt x="28" y="208"/>
                  </a:lnTo>
                  <a:lnTo>
                    <a:pt x="36" y="204"/>
                  </a:lnTo>
                  <a:lnTo>
                    <a:pt x="41" y="199"/>
                  </a:lnTo>
                  <a:lnTo>
                    <a:pt x="43" y="192"/>
                  </a:lnTo>
                  <a:lnTo>
                    <a:pt x="43" y="185"/>
                  </a:lnTo>
                  <a:lnTo>
                    <a:pt x="41" y="157"/>
                  </a:lnTo>
                  <a:lnTo>
                    <a:pt x="41" y="121"/>
                  </a:lnTo>
                  <a:lnTo>
                    <a:pt x="45" y="84"/>
                  </a:lnTo>
                  <a:lnTo>
                    <a:pt x="58" y="54"/>
                  </a:lnTo>
                  <a:lnTo>
                    <a:pt x="62" y="49"/>
                  </a:lnTo>
                  <a:lnTo>
                    <a:pt x="67" y="45"/>
                  </a:lnTo>
                  <a:lnTo>
                    <a:pt x="72" y="43"/>
                  </a:lnTo>
                  <a:lnTo>
                    <a:pt x="78" y="41"/>
                  </a:lnTo>
                  <a:lnTo>
                    <a:pt x="80" y="41"/>
                  </a:lnTo>
                  <a:lnTo>
                    <a:pt x="81" y="40"/>
                  </a:lnTo>
                  <a:lnTo>
                    <a:pt x="82" y="40"/>
                  </a:lnTo>
                  <a:lnTo>
                    <a:pt x="84" y="40"/>
                  </a:lnTo>
                  <a:lnTo>
                    <a:pt x="88" y="39"/>
                  </a:lnTo>
                  <a:lnTo>
                    <a:pt x="93" y="39"/>
                  </a:lnTo>
                  <a:lnTo>
                    <a:pt x="98" y="39"/>
                  </a:lnTo>
                  <a:lnTo>
                    <a:pt x="106" y="40"/>
                  </a:lnTo>
                  <a:lnTo>
                    <a:pt x="112" y="41"/>
                  </a:lnTo>
                  <a:lnTo>
                    <a:pt x="120" y="44"/>
                  </a:lnTo>
                  <a:lnTo>
                    <a:pt x="128" y="49"/>
                  </a:lnTo>
                  <a:lnTo>
                    <a:pt x="140" y="64"/>
                  </a:lnTo>
                  <a:lnTo>
                    <a:pt x="149" y="87"/>
                  </a:lnTo>
                  <a:lnTo>
                    <a:pt x="155" y="125"/>
                  </a:lnTo>
                  <a:lnTo>
                    <a:pt x="154" y="177"/>
                  </a:lnTo>
                  <a:lnTo>
                    <a:pt x="154" y="185"/>
                  </a:lnTo>
                  <a:lnTo>
                    <a:pt x="158" y="191"/>
                  </a:lnTo>
                  <a:lnTo>
                    <a:pt x="163" y="196"/>
                  </a:lnTo>
                  <a:lnTo>
                    <a:pt x="171" y="199"/>
                  </a:lnTo>
                  <a:lnTo>
                    <a:pt x="179" y="198"/>
                  </a:lnTo>
                  <a:lnTo>
                    <a:pt x="186" y="195"/>
                  </a:lnTo>
                  <a:lnTo>
                    <a:pt x="190" y="188"/>
                  </a:lnTo>
                  <a:lnTo>
                    <a:pt x="193" y="181"/>
                  </a:lnTo>
                  <a:lnTo>
                    <a:pt x="194" y="152"/>
                  </a:lnTo>
                  <a:lnTo>
                    <a:pt x="194" y="126"/>
                  </a:lnTo>
                  <a:lnTo>
                    <a:pt x="193" y="101"/>
                  </a:lnTo>
                  <a:lnTo>
                    <a:pt x="189" y="80"/>
                  </a:lnTo>
                  <a:lnTo>
                    <a:pt x="183" y="61"/>
                  </a:lnTo>
                  <a:lnTo>
                    <a:pt x="175" y="44"/>
                  </a:lnTo>
                  <a:lnTo>
                    <a:pt x="164" y="30"/>
                  </a:lnTo>
                  <a:lnTo>
                    <a:pt x="153" y="18"/>
                  </a:lnTo>
                  <a:lnTo>
                    <a:pt x="138" y="9"/>
                  </a:lnTo>
                  <a:lnTo>
                    <a:pt x="125" y="4"/>
                  </a:lnTo>
                  <a:lnTo>
                    <a:pt x="111" y="1"/>
                  </a:lnTo>
                  <a:lnTo>
                    <a:pt x="99" y="0"/>
                  </a:lnTo>
                  <a:lnTo>
                    <a:pt x="88" y="0"/>
                  </a:lnTo>
                  <a:lnTo>
                    <a:pt x="80" y="1"/>
                  </a:lnTo>
                  <a:lnTo>
                    <a:pt x="73" y="2"/>
                  </a:lnTo>
                  <a:lnTo>
                    <a:pt x="71" y="2"/>
                  </a:lnTo>
                  <a:close/>
                </a:path>
              </a:pathLst>
            </a:custGeom>
            <a:solidFill>
              <a:srgbClr val="000000"/>
            </a:solidFill>
            <a:ln w="9525">
              <a:noFill/>
              <a:round/>
              <a:headEnd/>
              <a:tailEnd/>
            </a:ln>
          </p:spPr>
          <p:txBody>
            <a:bodyPr/>
            <a:lstStyle/>
            <a:p>
              <a:pPr rtl="0"/>
              <a:endParaRPr lang="en-US" sz="3800"/>
            </a:p>
          </p:txBody>
        </p:sp>
        <p:sp>
          <p:nvSpPr>
            <p:cNvPr id="42031" name="Freeform 1071"/>
            <p:cNvSpPr>
              <a:spLocks/>
            </p:cNvSpPr>
            <p:nvPr/>
          </p:nvSpPr>
          <p:spPr bwMode="auto">
            <a:xfrm>
              <a:off x="523" y="2938"/>
              <a:ext cx="161" cy="60"/>
            </a:xfrm>
            <a:custGeom>
              <a:avLst/>
              <a:gdLst>
                <a:gd name="T0" fmla="*/ 1 w 705"/>
                <a:gd name="T1" fmla="*/ 55 h 258"/>
                <a:gd name="T2" fmla="*/ 0 w 705"/>
                <a:gd name="T3" fmla="*/ 60 h 258"/>
                <a:gd name="T4" fmla="*/ 161 w 705"/>
                <a:gd name="T5" fmla="*/ 60 h 258"/>
                <a:gd name="T6" fmla="*/ 160 w 705"/>
                <a:gd name="T7" fmla="*/ 55 h 258"/>
                <a:gd name="T8" fmla="*/ 158 w 705"/>
                <a:gd name="T9" fmla="*/ 49 h 258"/>
                <a:gd name="T10" fmla="*/ 157 w 705"/>
                <a:gd name="T11" fmla="*/ 43 h 258"/>
                <a:gd name="T12" fmla="*/ 154 w 705"/>
                <a:gd name="T13" fmla="*/ 38 h 258"/>
                <a:gd name="T14" fmla="*/ 151 w 705"/>
                <a:gd name="T15" fmla="*/ 33 h 258"/>
                <a:gd name="T16" fmla="*/ 147 w 705"/>
                <a:gd name="T17" fmla="*/ 28 h 258"/>
                <a:gd name="T18" fmla="*/ 143 w 705"/>
                <a:gd name="T19" fmla="*/ 23 h 258"/>
                <a:gd name="T20" fmla="*/ 138 w 705"/>
                <a:gd name="T21" fmla="*/ 20 h 258"/>
                <a:gd name="T22" fmla="*/ 133 w 705"/>
                <a:gd name="T23" fmla="*/ 16 h 258"/>
                <a:gd name="T24" fmla="*/ 128 w 705"/>
                <a:gd name="T25" fmla="*/ 12 h 258"/>
                <a:gd name="T26" fmla="*/ 122 w 705"/>
                <a:gd name="T27" fmla="*/ 9 h 258"/>
                <a:gd name="T28" fmla="*/ 115 w 705"/>
                <a:gd name="T29" fmla="*/ 6 h 258"/>
                <a:gd name="T30" fmla="*/ 109 w 705"/>
                <a:gd name="T31" fmla="*/ 4 h 258"/>
                <a:gd name="T32" fmla="*/ 102 w 705"/>
                <a:gd name="T33" fmla="*/ 2 h 258"/>
                <a:gd name="T34" fmla="*/ 95 w 705"/>
                <a:gd name="T35" fmla="*/ 1 h 258"/>
                <a:gd name="T36" fmla="*/ 88 w 705"/>
                <a:gd name="T37" fmla="*/ 0 h 258"/>
                <a:gd name="T38" fmla="*/ 80 w 705"/>
                <a:gd name="T39" fmla="*/ 0 h 258"/>
                <a:gd name="T40" fmla="*/ 73 w 705"/>
                <a:gd name="T41" fmla="*/ 0 h 258"/>
                <a:gd name="T42" fmla="*/ 66 w 705"/>
                <a:gd name="T43" fmla="*/ 1 h 258"/>
                <a:gd name="T44" fmla="*/ 59 w 705"/>
                <a:gd name="T45" fmla="*/ 2 h 258"/>
                <a:gd name="T46" fmla="*/ 52 w 705"/>
                <a:gd name="T47" fmla="*/ 4 h 258"/>
                <a:gd name="T48" fmla="*/ 46 w 705"/>
                <a:gd name="T49" fmla="*/ 6 h 258"/>
                <a:gd name="T50" fmla="*/ 39 w 705"/>
                <a:gd name="T51" fmla="*/ 9 h 258"/>
                <a:gd name="T52" fmla="*/ 33 w 705"/>
                <a:gd name="T53" fmla="*/ 12 h 258"/>
                <a:gd name="T54" fmla="*/ 28 w 705"/>
                <a:gd name="T55" fmla="*/ 16 h 258"/>
                <a:gd name="T56" fmla="*/ 23 w 705"/>
                <a:gd name="T57" fmla="*/ 20 h 258"/>
                <a:gd name="T58" fmla="*/ 18 w 705"/>
                <a:gd name="T59" fmla="*/ 23 h 258"/>
                <a:gd name="T60" fmla="*/ 14 w 705"/>
                <a:gd name="T61" fmla="*/ 28 h 258"/>
                <a:gd name="T62" fmla="*/ 10 w 705"/>
                <a:gd name="T63" fmla="*/ 33 h 258"/>
                <a:gd name="T64" fmla="*/ 7 w 705"/>
                <a:gd name="T65" fmla="*/ 38 h 258"/>
                <a:gd name="T66" fmla="*/ 4 w 705"/>
                <a:gd name="T67" fmla="*/ 43 h 258"/>
                <a:gd name="T68" fmla="*/ 3 w 705"/>
                <a:gd name="T69" fmla="*/ 49 h 258"/>
                <a:gd name="T70" fmla="*/ 1 w 705"/>
                <a:gd name="T71" fmla="*/ 55 h 25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5"/>
                <a:gd name="T109" fmla="*/ 0 h 258"/>
                <a:gd name="T110" fmla="*/ 705 w 705"/>
                <a:gd name="T111" fmla="*/ 258 h 25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5" h="258">
                  <a:moveTo>
                    <a:pt x="4" y="235"/>
                  </a:moveTo>
                  <a:lnTo>
                    <a:pt x="0" y="258"/>
                  </a:lnTo>
                  <a:lnTo>
                    <a:pt x="705" y="258"/>
                  </a:lnTo>
                  <a:lnTo>
                    <a:pt x="701" y="235"/>
                  </a:lnTo>
                  <a:lnTo>
                    <a:pt x="694" y="210"/>
                  </a:lnTo>
                  <a:lnTo>
                    <a:pt x="686" y="187"/>
                  </a:lnTo>
                  <a:lnTo>
                    <a:pt x="675" y="163"/>
                  </a:lnTo>
                  <a:lnTo>
                    <a:pt x="660" y="141"/>
                  </a:lnTo>
                  <a:lnTo>
                    <a:pt x="643" y="120"/>
                  </a:lnTo>
                  <a:lnTo>
                    <a:pt x="625" y="101"/>
                  </a:lnTo>
                  <a:lnTo>
                    <a:pt x="604" y="84"/>
                  </a:lnTo>
                  <a:lnTo>
                    <a:pt x="582" y="67"/>
                  </a:lnTo>
                  <a:lnTo>
                    <a:pt x="559" y="52"/>
                  </a:lnTo>
                  <a:lnTo>
                    <a:pt x="533" y="39"/>
                  </a:lnTo>
                  <a:lnTo>
                    <a:pt x="505" y="27"/>
                  </a:lnTo>
                  <a:lnTo>
                    <a:pt x="477" y="18"/>
                  </a:lnTo>
                  <a:lnTo>
                    <a:pt x="447" y="10"/>
                  </a:lnTo>
                  <a:lnTo>
                    <a:pt x="416" y="5"/>
                  </a:lnTo>
                  <a:lnTo>
                    <a:pt x="384" y="1"/>
                  </a:lnTo>
                  <a:lnTo>
                    <a:pt x="352" y="0"/>
                  </a:lnTo>
                  <a:lnTo>
                    <a:pt x="319" y="1"/>
                  </a:lnTo>
                  <a:lnTo>
                    <a:pt x="288" y="5"/>
                  </a:lnTo>
                  <a:lnTo>
                    <a:pt x="257" y="10"/>
                  </a:lnTo>
                  <a:lnTo>
                    <a:pt x="227" y="18"/>
                  </a:lnTo>
                  <a:lnTo>
                    <a:pt x="200" y="27"/>
                  </a:lnTo>
                  <a:lnTo>
                    <a:pt x="172" y="39"/>
                  </a:lnTo>
                  <a:lnTo>
                    <a:pt x="146" y="52"/>
                  </a:lnTo>
                  <a:lnTo>
                    <a:pt x="122" y="67"/>
                  </a:lnTo>
                  <a:lnTo>
                    <a:pt x="99" y="84"/>
                  </a:lnTo>
                  <a:lnTo>
                    <a:pt x="79" y="101"/>
                  </a:lnTo>
                  <a:lnTo>
                    <a:pt x="60" y="120"/>
                  </a:lnTo>
                  <a:lnTo>
                    <a:pt x="45" y="141"/>
                  </a:lnTo>
                  <a:lnTo>
                    <a:pt x="30" y="163"/>
                  </a:lnTo>
                  <a:lnTo>
                    <a:pt x="19" y="187"/>
                  </a:lnTo>
                  <a:lnTo>
                    <a:pt x="11" y="210"/>
                  </a:lnTo>
                  <a:lnTo>
                    <a:pt x="4" y="235"/>
                  </a:lnTo>
                  <a:close/>
                </a:path>
              </a:pathLst>
            </a:custGeom>
            <a:solidFill>
              <a:srgbClr val="000000"/>
            </a:solidFill>
            <a:ln w="9525">
              <a:noFill/>
              <a:round/>
              <a:headEnd/>
              <a:tailEnd/>
            </a:ln>
          </p:spPr>
          <p:txBody>
            <a:bodyPr/>
            <a:lstStyle/>
            <a:p>
              <a:pPr rtl="0"/>
              <a:endParaRPr lang="en-US" sz="3800"/>
            </a:p>
          </p:txBody>
        </p:sp>
        <p:sp>
          <p:nvSpPr>
            <p:cNvPr id="42032" name="Freeform 1072"/>
            <p:cNvSpPr>
              <a:spLocks/>
            </p:cNvSpPr>
            <p:nvPr/>
          </p:nvSpPr>
          <p:spPr bwMode="auto">
            <a:xfrm>
              <a:off x="535" y="2947"/>
              <a:ext cx="137" cy="41"/>
            </a:xfrm>
            <a:custGeom>
              <a:avLst/>
              <a:gdLst>
                <a:gd name="T0" fmla="*/ 68 w 603"/>
                <a:gd name="T1" fmla="*/ 0 h 178"/>
                <a:gd name="T2" fmla="*/ 75 w 603"/>
                <a:gd name="T3" fmla="*/ 0 h 178"/>
                <a:gd name="T4" fmla="*/ 80 w 603"/>
                <a:gd name="T5" fmla="*/ 1 h 178"/>
                <a:gd name="T6" fmla="*/ 86 w 603"/>
                <a:gd name="T7" fmla="*/ 2 h 178"/>
                <a:gd name="T8" fmla="*/ 92 w 603"/>
                <a:gd name="T9" fmla="*/ 3 h 178"/>
                <a:gd name="T10" fmla="*/ 97 w 603"/>
                <a:gd name="T11" fmla="*/ 5 h 178"/>
                <a:gd name="T12" fmla="*/ 102 w 603"/>
                <a:gd name="T13" fmla="*/ 7 h 178"/>
                <a:gd name="T14" fmla="*/ 107 w 603"/>
                <a:gd name="T15" fmla="*/ 9 h 178"/>
                <a:gd name="T16" fmla="*/ 112 w 603"/>
                <a:gd name="T17" fmla="*/ 12 h 178"/>
                <a:gd name="T18" fmla="*/ 117 w 603"/>
                <a:gd name="T19" fmla="*/ 14 h 178"/>
                <a:gd name="T20" fmla="*/ 120 w 603"/>
                <a:gd name="T21" fmla="*/ 18 h 178"/>
                <a:gd name="T22" fmla="*/ 124 w 603"/>
                <a:gd name="T23" fmla="*/ 21 h 178"/>
                <a:gd name="T24" fmla="*/ 127 w 603"/>
                <a:gd name="T25" fmla="*/ 25 h 178"/>
                <a:gd name="T26" fmla="*/ 130 w 603"/>
                <a:gd name="T27" fmla="*/ 28 h 178"/>
                <a:gd name="T28" fmla="*/ 133 w 603"/>
                <a:gd name="T29" fmla="*/ 32 h 178"/>
                <a:gd name="T30" fmla="*/ 135 w 603"/>
                <a:gd name="T31" fmla="*/ 37 h 178"/>
                <a:gd name="T32" fmla="*/ 137 w 603"/>
                <a:gd name="T33" fmla="*/ 41 h 178"/>
                <a:gd name="T34" fmla="*/ 134 w 603"/>
                <a:gd name="T35" fmla="*/ 41 h 178"/>
                <a:gd name="T36" fmla="*/ 128 w 603"/>
                <a:gd name="T37" fmla="*/ 41 h 178"/>
                <a:gd name="T38" fmla="*/ 121 w 603"/>
                <a:gd name="T39" fmla="*/ 41 h 178"/>
                <a:gd name="T40" fmla="*/ 113 w 603"/>
                <a:gd name="T41" fmla="*/ 41 h 178"/>
                <a:gd name="T42" fmla="*/ 103 w 603"/>
                <a:gd name="T43" fmla="*/ 41 h 178"/>
                <a:gd name="T44" fmla="*/ 92 w 603"/>
                <a:gd name="T45" fmla="*/ 41 h 178"/>
                <a:gd name="T46" fmla="*/ 80 w 603"/>
                <a:gd name="T47" fmla="*/ 41 h 178"/>
                <a:gd name="T48" fmla="*/ 69 w 603"/>
                <a:gd name="T49" fmla="*/ 41 h 178"/>
                <a:gd name="T50" fmla="*/ 57 w 603"/>
                <a:gd name="T51" fmla="*/ 41 h 178"/>
                <a:gd name="T52" fmla="*/ 45 w 603"/>
                <a:gd name="T53" fmla="*/ 41 h 178"/>
                <a:gd name="T54" fmla="*/ 34 w 603"/>
                <a:gd name="T55" fmla="*/ 41 h 178"/>
                <a:gd name="T56" fmla="*/ 24 w 603"/>
                <a:gd name="T57" fmla="*/ 41 h 178"/>
                <a:gd name="T58" fmla="*/ 16 w 603"/>
                <a:gd name="T59" fmla="*/ 41 h 178"/>
                <a:gd name="T60" fmla="*/ 9 w 603"/>
                <a:gd name="T61" fmla="*/ 41 h 178"/>
                <a:gd name="T62" fmla="*/ 3 w 603"/>
                <a:gd name="T63" fmla="*/ 41 h 178"/>
                <a:gd name="T64" fmla="*/ 0 w 603"/>
                <a:gd name="T65" fmla="*/ 41 h 178"/>
                <a:gd name="T66" fmla="*/ 2 w 603"/>
                <a:gd name="T67" fmla="*/ 37 h 178"/>
                <a:gd name="T68" fmla="*/ 4 w 603"/>
                <a:gd name="T69" fmla="*/ 32 h 178"/>
                <a:gd name="T70" fmla="*/ 6 w 603"/>
                <a:gd name="T71" fmla="*/ 28 h 178"/>
                <a:gd name="T72" fmla="*/ 9 w 603"/>
                <a:gd name="T73" fmla="*/ 25 h 178"/>
                <a:gd name="T74" fmla="*/ 13 w 603"/>
                <a:gd name="T75" fmla="*/ 21 h 178"/>
                <a:gd name="T76" fmla="*/ 16 w 603"/>
                <a:gd name="T77" fmla="*/ 18 h 178"/>
                <a:gd name="T78" fmla="*/ 20 w 603"/>
                <a:gd name="T79" fmla="*/ 14 h 178"/>
                <a:gd name="T80" fmla="*/ 25 w 603"/>
                <a:gd name="T81" fmla="*/ 12 h 178"/>
                <a:gd name="T82" fmla="*/ 29 w 603"/>
                <a:gd name="T83" fmla="*/ 9 h 178"/>
                <a:gd name="T84" fmla="*/ 34 w 603"/>
                <a:gd name="T85" fmla="*/ 7 h 178"/>
                <a:gd name="T86" fmla="*/ 39 w 603"/>
                <a:gd name="T87" fmla="*/ 5 h 178"/>
                <a:gd name="T88" fmla="*/ 45 w 603"/>
                <a:gd name="T89" fmla="*/ 3 h 178"/>
                <a:gd name="T90" fmla="*/ 51 w 603"/>
                <a:gd name="T91" fmla="*/ 2 h 178"/>
                <a:gd name="T92" fmla="*/ 56 w 603"/>
                <a:gd name="T93" fmla="*/ 1 h 178"/>
                <a:gd name="T94" fmla="*/ 62 w 603"/>
                <a:gd name="T95" fmla="*/ 0 h 178"/>
                <a:gd name="T96" fmla="*/ 68 w 603"/>
                <a:gd name="T97" fmla="*/ 0 h 1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03"/>
                <a:gd name="T148" fmla="*/ 0 h 178"/>
                <a:gd name="T149" fmla="*/ 603 w 603"/>
                <a:gd name="T150" fmla="*/ 178 h 17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03" h="178">
                  <a:moveTo>
                    <a:pt x="301" y="0"/>
                  </a:moveTo>
                  <a:lnTo>
                    <a:pt x="328" y="1"/>
                  </a:lnTo>
                  <a:lnTo>
                    <a:pt x="354" y="4"/>
                  </a:lnTo>
                  <a:lnTo>
                    <a:pt x="379" y="8"/>
                  </a:lnTo>
                  <a:lnTo>
                    <a:pt x="404" y="13"/>
                  </a:lnTo>
                  <a:lnTo>
                    <a:pt x="428" y="21"/>
                  </a:lnTo>
                  <a:lnTo>
                    <a:pt x="451" y="30"/>
                  </a:lnTo>
                  <a:lnTo>
                    <a:pt x="473" y="39"/>
                  </a:lnTo>
                  <a:lnTo>
                    <a:pt x="493" y="51"/>
                  </a:lnTo>
                  <a:lnTo>
                    <a:pt x="513" y="62"/>
                  </a:lnTo>
                  <a:lnTo>
                    <a:pt x="530" y="77"/>
                  </a:lnTo>
                  <a:lnTo>
                    <a:pt x="547" y="91"/>
                  </a:lnTo>
                  <a:lnTo>
                    <a:pt x="561" y="107"/>
                  </a:lnTo>
                  <a:lnTo>
                    <a:pt x="574" y="123"/>
                  </a:lnTo>
                  <a:lnTo>
                    <a:pt x="586" y="140"/>
                  </a:lnTo>
                  <a:lnTo>
                    <a:pt x="595" y="159"/>
                  </a:lnTo>
                  <a:lnTo>
                    <a:pt x="603" y="178"/>
                  </a:lnTo>
                  <a:lnTo>
                    <a:pt x="588" y="178"/>
                  </a:lnTo>
                  <a:lnTo>
                    <a:pt x="565" y="178"/>
                  </a:lnTo>
                  <a:lnTo>
                    <a:pt x="534" y="178"/>
                  </a:lnTo>
                  <a:lnTo>
                    <a:pt x="496" y="178"/>
                  </a:lnTo>
                  <a:lnTo>
                    <a:pt x="452" y="178"/>
                  </a:lnTo>
                  <a:lnTo>
                    <a:pt x="404" y="178"/>
                  </a:lnTo>
                  <a:lnTo>
                    <a:pt x="353" y="178"/>
                  </a:lnTo>
                  <a:lnTo>
                    <a:pt x="302" y="178"/>
                  </a:lnTo>
                  <a:lnTo>
                    <a:pt x="250" y="178"/>
                  </a:lnTo>
                  <a:lnTo>
                    <a:pt x="199" y="178"/>
                  </a:lnTo>
                  <a:lnTo>
                    <a:pt x="151" y="178"/>
                  </a:lnTo>
                  <a:lnTo>
                    <a:pt x="107" y="178"/>
                  </a:lnTo>
                  <a:lnTo>
                    <a:pt x="69" y="178"/>
                  </a:lnTo>
                  <a:lnTo>
                    <a:pt x="38" y="178"/>
                  </a:lnTo>
                  <a:lnTo>
                    <a:pt x="15" y="178"/>
                  </a:lnTo>
                  <a:lnTo>
                    <a:pt x="0" y="178"/>
                  </a:lnTo>
                  <a:lnTo>
                    <a:pt x="8" y="159"/>
                  </a:lnTo>
                  <a:lnTo>
                    <a:pt x="17" y="140"/>
                  </a:lnTo>
                  <a:lnTo>
                    <a:pt x="28" y="123"/>
                  </a:lnTo>
                  <a:lnTo>
                    <a:pt x="41" y="107"/>
                  </a:lnTo>
                  <a:lnTo>
                    <a:pt x="56" y="91"/>
                  </a:lnTo>
                  <a:lnTo>
                    <a:pt x="72" y="77"/>
                  </a:lnTo>
                  <a:lnTo>
                    <a:pt x="90" y="62"/>
                  </a:lnTo>
                  <a:lnTo>
                    <a:pt x="110" y="51"/>
                  </a:lnTo>
                  <a:lnTo>
                    <a:pt x="129" y="39"/>
                  </a:lnTo>
                  <a:lnTo>
                    <a:pt x="151" y="30"/>
                  </a:lnTo>
                  <a:lnTo>
                    <a:pt x="173" y="21"/>
                  </a:lnTo>
                  <a:lnTo>
                    <a:pt x="198" y="13"/>
                  </a:lnTo>
                  <a:lnTo>
                    <a:pt x="223" y="8"/>
                  </a:lnTo>
                  <a:lnTo>
                    <a:pt x="247" y="4"/>
                  </a:lnTo>
                  <a:lnTo>
                    <a:pt x="274" y="1"/>
                  </a:lnTo>
                  <a:lnTo>
                    <a:pt x="301" y="0"/>
                  </a:lnTo>
                  <a:close/>
                </a:path>
              </a:pathLst>
            </a:custGeom>
            <a:solidFill>
              <a:srgbClr val="C0C0C0"/>
            </a:solidFill>
            <a:ln w="9525">
              <a:noFill/>
              <a:round/>
              <a:headEnd/>
              <a:tailEnd/>
            </a:ln>
          </p:spPr>
          <p:txBody>
            <a:bodyPr/>
            <a:lstStyle/>
            <a:p>
              <a:pPr rtl="0"/>
              <a:endParaRPr lang="en-US" sz="3800"/>
            </a:p>
          </p:txBody>
        </p:sp>
        <p:sp>
          <p:nvSpPr>
            <p:cNvPr id="42033" name="Freeform 1073"/>
            <p:cNvSpPr>
              <a:spLocks/>
            </p:cNvSpPr>
            <p:nvPr/>
          </p:nvSpPr>
          <p:spPr bwMode="auto">
            <a:xfrm>
              <a:off x="523" y="2988"/>
              <a:ext cx="161" cy="28"/>
            </a:xfrm>
            <a:custGeom>
              <a:avLst/>
              <a:gdLst>
                <a:gd name="T0" fmla="*/ 156 w 705"/>
                <a:gd name="T1" fmla="*/ 0 h 122"/>
                <a:gd name="T2" fmla="*/ 1 w 705"/>
                <a:gd name="T3" fmla="*/ 0 h 122"/>
                <a:gd name="T4" fmla="*/ 1 w 705"/>
                <a:gd name="T5" fmla="*/ 4 h 122"/>
                <a:gd name="T6" fmla="*/ 0 w 705"/>
                <a:gd name="T7" fmla="*/ 13 h 122"/>
                <a:gd name="T8" fmla="*/ 0 w 705"/>
                <a:gd name="T9" fmla="*/ 16 h 122"/>
                <a:gd name="T10" fmla="*/ 0 w 705"/>
                <a:gd name="T11" fmla="*/ 19 h 122"/>
                <a:gd name="T12" fmla="*/ 1 w 705"/>
                <a:gd name="T13" fmla="*/ 22 h 122"/>
                <a:gd name="T14" fmla="*/ 2 w 705"/>
                <a:gd name="T15" fmla="*/ 25 h 122"/>
                <a:gd name="T16" fmla="*/ 3 w 705"/>
                <a:gd name="T17" fmla="*/ 28 h 122"/>
                <a:gd name="T18" fmla="*/ 158 w 705"/>
                <a:gd name="T19" fmla="*/ 28 h 122"/>
                <a:gd name="T20" fmla="*/ 159 w 705"/>
                <a:gd name="T21" fmla="*/ 25 h 122"/>
                <a:gd name="T22" fmla="*/ 160 w 705"/>
                <a:gd name="T23" fmla="*/ 22 h 122"/>
                <a:gd name="T24" fmla="*/ 161 w 705"/>
                <a:gd name="T25" fmla="*/ 19 h 122"/>
                <a:gd name="T26" fmla="*/ 161 w 705"/>
                <a:gd name="T27" fmla="*/ 16 h 122"/>
                <a:gd name="T28" fmla="*/ 161 w 705"/>
                <a:gd name="T29" fmla="*/ 13 h 122"/>
                <a:gd name="T30" fmla="*/ 160 w 705"/>
                <a:gd name="T31" fmla="*/ 0 h 122"/>
                <a:gd name="T32" fmla="*/ 156 w 705"/>
                <a:gd name="T33" fmla="*/ 0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5"/>
                <a:gd name="T52" fmla="*/ 0 h 122"/>
                <a:gd name="T53" fmla="*/ 705 w 705"/>
                <a:gd name="T54" fmla="*/ 122 h 1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5" h="122">
                  <a:moveTo>
                    <a:pt x="681" y="1"/>
                  </a:moveTo>
                  <a:lnTo>
                    <a:pt x="6" y="1"/>
                  </a:lnTo>
                  <a:lnTo>
                    <a:pt x="4" y="18"/>
                  </a:lnTo>
                  <a:lnTo>
                    <a:pt x="0" y="57"/>
                  </a:lnTo>
                  <a:lnTo>
                    <a:pt x="0" y="69"/>
                  </a:lnTo>
                  <a:lnTo>
                    <a:pt x="2" y="82"/>
                  </a:lnTo>
                  <a:lnTo>
                    <a:pt x="4" y="95"/>
                  </a:lnTo>
                  <a:lnTo>
                    <a:pt x="7" y="108"/>
                  </a:lnTo>
                  <a:lnTo>
                    <a:pt x="11" y="122"/>
                  </a:lnTo>
                  <a:lnTo>
                    <a:pt x="694" y="122"/>
                  </a:lnTo>
                  <a:lnTo>
                    <a:pt x="698" y="108"/>
                  </a:lnTo>
                  <a:lnTo>
                    <a:pt x="701" y="95"/>
                  </a:lnTo>
                  <a:lnTo>
                    <a:pt x="703" y="82"/>
                  </a:lnTo>
                  <a:lnTo>
                    <a:pt x="705" y="70"/>
                  </a:lnTo>
                  <a:lnTo>
                    <a:pt x="705" y="57"/>
                  </a:lnTo>
                  <a:lnTo>
                    <a:pt x="699" y="0"/>
                  </a:lnTo>
                  <a:lnTo>
                    <a:pt x="681" y="1"/>
                  </a:lnTo>
                  <a:close/>
                </a:path>
              </a:pathLst>
            </a:custGeom>
            <a:solidFill>
              <a:srgbClr val="000000"/>
            </a:solidFill>
            <a:ln w="9525">
              <a:noFill/>
              <a:round/>
              <a:headEnd/>
              <a:tailEnd/>
            </a:ln>
          </p:spPr>
          <p:txBody>
            <a:bodyPr/>
            <a:lstStyle/>
            <a:p>
              <a:pPr rtl="0"/>
              <a:endParaRPr lang="en-US" sz="3800"/>
            </a:p>
          </p:txBody>
        </p:sp>
        <p:sp>
          <p:nvSpPr>
            <p:cNvPr id="42034" name="Freeform 1074"/>
            <p:cNvSpPr>
              <a:spLocks/>
            </p:cNvSpPr>
            <p:nvPr/>
          </p:nvSpPr>
          <p:spPr bwMode="auto">
            <a:xfrm>
              <a:off x="532" y="2998"/>
              <a:ext cx="143" cy="9"/>
            </a:xfrm>
            <a:custGeom>
              <a:avLst/>
              <a:gdLst>
                <a:gd name="T0" fmla="*/ 143 w 625"/>
                <a:gd name="T1" fmla="*/ 0 h 42"/>
                <a:gd name="T2" fmla="*/ 143 w 625"/>
                <a:gd name="T3" fmla="*/ 1 h 42"/>
                <a:gd name="T4" fmla="*/ 143 w 625"/>
                <a:gd name="T5" fmla="*/ 2 h 42"/>
                <a:gd name="T6" fmla="*/ 143 w 625"/>
                <a:gd name="T7" fmla="*/ 3 h 42"/>
                <a:gd name="T8" fmla="*/ 143 w 625"/>
                <a:gd name="T9" fmla="*/ 3 h 42"/>
                <a:gd name="T10" fmla="*/ 143 w 625"/>
                <a:gd name="T11" fmla="*/ 5 h 42"/>
                <a:gd name="T12" fmla="*/ 143 w 625"/>
                <a:gd name="T13" fmla="*/ 6 h 42"/>
                <a:gd name="T14" fmla="*/ 143 w 625"/>
                <a:gd name="T15" fmla="*/ 8 h 42"/>
                <a:gd name="T16" fmla="*/ 142 w 625"/>
                <a:gd name="T17" fmla="*/ 9 h 42"/>
                <a:gd name="T18" fmla="*/ 140 w 625"/>
                <a:gd name="T19" fmla="*/ 9 h 42"/>
                <a:gd name="T20" fmla="*/ 135 w 625"/>
                <a:gd name="T21" fmla="*/ 9 h 42"/>
                <a:gd name="T22" fmla="*/ 127 w 625"/>
                <a:gd name="T23" fmla="*/ 9 h 42"/>
                <a:gd name="T24" fmla="*/ 118 w 625"/>
                <a:gd name="T25" fmla="*/ 9 h 42"/>
                <a:gd name="T26" fmla="*/ 108 w 625"/>
                <a:gd name="T27" fmla="*/ 9 h 42"/>
                <a:gd name="T28" fmla="*/ 96 w 625"/>
                <a:gd name="T29" fmla="*/ 9 h 42"/>
                <a:gd name="T30" fmla="*/ 84 w 625"/>
                <a:gd name="T31" fmla="*/ 9 h 42"/>
                <a:gd name="T32" fmla="*/ 72 w 625"/>
                <a:gd name="T33" fmla="*/ 9 h 42"/>
                <a:gd name="T34" fmla="*/ 59 w 625"/>
                <a:gd name="T35" fmla="*/ 9 h 42"/>
                <a:gd name="T36" fmla="*/ 47 w 625"/>
                <a:gd name="T37" fmla="*/ 9 h 42"/>
                <a:gd name="T38" fmla="*/ 35 w 625"/>
                <a:gd name="T39" fmla="*/ 9 h 42"/>
                <a:gd name="T40" fmla="*/ 25 w 625"/>
                <a:gd name="T41" fmla="*/ 9 h 42"/>
                <a:gd name="T42" fmla="*/ 16 w 625"/>
                <a:gd name="T43" fmla="*/ 9 h 42"/>
                <a:gd name="T44" fmla="*/ 9 w 625"/>
                <a:gd name="T45" fmla="*/ 9 h 42"/>
                <a:gd name="T46" fmla="*/ 3 w 625"/>
                <a:gd name="T47" fmla="*/ 9 h 42"/>
                <a:gd name="T48" fmla="*/ 1 w 625"/>
                <a:gd name="T49" fmla="*/ 9 h 42"/>
                <a:gd name="T50" fmla="*/ 0 w 625"/>
                <a:gd name="T51" fmla="*/ 8 h 42"/>
                <a:gd name="T52" fmla="*/ 0 w 625"/>
                <a:gd name="T53" fmla="*/ 6 h 42"/>
                <a:gd name="T54" fmla="*/ 0 w 625"/>
                <a:gd name="T55" fmla="*/ 5 h 42"/>
                <a:gd name="T56" fmla="*/ 0 w 625"/>
                <a:gd name="T57" fmla="*/ 3 h 42"/>
                <a:gd name="T58" fmla="*/ 0 w 625"/>
                <a:gd name="T59" fmla="*/ 3 h 42"/>
                <a:gd name="T60" fmla="*/ 0 w 625"/>
                <a:gd name="T61" fmla="*/ 2 h 42"/>
                <a:gd name="T62" fmla="*/ 0 w 625"/>
                <a:gd name="T63" fmla="*/ 1 h 42"/>
                <a:gd name="T64" fmla="*/ 0 w 625"/>
                <a:gd name="T65" fmla="*/ 0 h 42"/>
                <a:gd name="T66" fmla="*/ 3 w 625"/>
                <a:gd name="T67" fmla="*/ 0 h 42"/>
                <a:gd name="T68" fmla="*/ 8 w 625"/>
                <a:gd name="T69" fmla="*/ 0 h 42"/>
                <a:gd name="T70" fmla="*/ 16 w 625"/>
                <a:gd name="T71" fmla="*/ 0 h 42"/>
                <a:gd name="T72" fmla="*/ 25 w 625"/>
                <a:gd name="T73" fmla="*/ 0 h 42"/>
                <a:gd name="T74" fmla="*/ 35 w 625"/>
                <a:gd name="T75" fmla="*/ 0 h 42"/>
                <a:gd name="T76" fmla="*/ 47 w 625"/>
                <a:gd name="T77" fmla="*/ 0 h 42"/>
                <a:gd name="T78" fmla="*/ 59 w 625"/>
                <a:gd name="T79" fmla="*/ 0 h 42"/>
                <a:gd name="T80" fmla="*/ 72 w 625"/>
                <a:gd name="T81" fmla="*/ 0 h 42"/>
                <a:gd name="T82" fmla="*/ 84 w 625"/>
                <a:gd name="T83" fmla="*/ 0 h 42"/>
                <a:gd name="T84" fmla="*/ 96 w 625"/>
                <a:gd name="T85" fmla="*/ 0 h 42"/>
                <a:gd name="T86" fmla="*/ 108 w 625"/>
                <a:gd name="T87" fmla="*/ 0 h 42"/>
                <a:gd name="T88" fmla="*/ 118 w 625"/>
                <a:gd name="T89" fmla="*/ 0 h 42"/>
                <a:gd name="T90" fmla="*/ 127 w 625"/>
                <a:gd name="T91" fmla="*/ 0 h 42"/>
                <a:gd name="T92" fmla="*/ 135 w 625"/>
                <a:gd name="T93" fmla="*/ 0 h 42"/>
                <a:gd name="T94" fmla="*/ 140 w 625"/>
                <a:gd name="T95" fmla="*/ 0 h 42"/>
                <a:gd name="T96" fmla="*/ 143 w 625"/>
                <a:gd name="T97" fmla="*/ 0 h 4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25"/>
                <a:gd name="T148" fmla="*/ 0 h 42"/>
                <a:gd name="T149" fmla="*/ 625 w 625"/>
                <a:gd name="T150" fmla="*/ 42 h 4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25" h="42">
                  <a:moveTo>
                    <a:pt x="623" y="0"/>
                  </a:moveTo>
                  <a:lnTo>
                    <a:pt x="624" y="6"/>
                  </a:lnTo>
                  <a:lnTo>
                    <a:pt x="624" y="11"/>
                  </a:lnTo>
                  <a:lnTo>
                    <a:pt x="625" y="15"/>
                  </a:lnTo>
                  <a:lnTo>
                    <a:pt x="625" y="16"/>
                  </a:lnTo>
                  <a:lnTo>
                    <a:pt x="625" y="22"/>
                  </a:lnTo>
                  <a:lnTo>
                    <a:pt x="624" y="29"/>
                  </a:lnTo>
                  <a:lnTo>
                    <a:pt x="623" y="35"/>
                  </a:lnTo>
                  <a:lnTo>
                    <a:pt x="622" y="42"/>
                  </a:lnTo>
                  <a:lnTo>
                    <a:pt x="610" y="42"/>
                  </a:lnTo>
                  <a:lnTo>
                    <a:pt x="588" y="42"/>
                  </a:lnTo>
                  <a:lnTo>
                    <a:pt x="555" y="42"/>
                  </a:lnTo>
                  <a:lnTo>
                    <a:pt x="516" y="42"/>
                  </a:lnTo>
                  <a:lnTo>
                    <a:pt x="471" y="42"/>
                  </a:lnTo>
                  <a:lnTo>
                    <a:pt x="421" y="42"/>
                  </a:lnTo>
                  <a:lnTo>
                    <a:pt x="368" y="42"/>
                  </a:lnTo>
                  <a:lnTo>
                    <a:pt x="313" y="42"/>
                  </a:lnTo>
                  <a:lnTo>
                    <a:pt x="258" y="42"/>
                  </a:lnTo>
                  <a:lnTo>
                    <a:pt x="205" y="42"/>
                  </a:lnTo>
                  <a:lnTo>
                    <a:pt x="154" y="42"/>
                  </a:lnTo>
                  <a:lnTo>
                    <a:pt x="109" y="42"/>
                  </a:lnTo>
                  <a:lnTo>
                    <a:pt x="70" y="42"/>
                  </a:lnTo>
                  <a:lnTo>
                    <a:pt x="39" y="42"/>
                  </a:lnTo>
                  <a:lnTo>
                    <a:pt x="15" y="42"/>
                  </a:lnTo>
                  <a:lnTo>
                    <a:pt x="3" y="42"/>
                  </a:lnTo>
                  <a:lnTo>
                    <a:pt x="2" y="35"/>
                  </a:lnTo>
                  <a:lnTo>
                    <a:pt x="1" y="29"/>
                  </a:lnTo>
                  <a:lnTo>
                    <a:pt x="0" y="22"/>
                  </a:lnTo>
                  <a:lnTo>
                    <a:pt x="0" y="16"/>
                  </a:lnTo>
                  <a:lnTo>
                    <a:pt x="0" y="15"/>
                  </a:lnTo>
                  <a:lnTo>
                    <a:pt x="1" y="11"/>
                  </a:lnTo>
                  <a:lnTo>
                    <a:pt x="1" y="6"/>
                  </a:lnTo>
                  <a:lnTo>
                    <a:pt x="2" y="0"/>
                  </a:lnTo>
                  <a:lnTo>
                    <a:pt x="14" y="0"/>
                  </a:lnTo>
                  <a:lnTo>
                    <a:pt x="37" y="0"/>
                  </a:lnTo>
                  <a:lnTo>
                    <a:pt x="68" y="0"/>
                  </a:lnTo>
                  <a:lnTo>
                    <a:pt x="109" y="0"/>
                  </a:lnTo>
                  <a:lnTo>
                    <a:pt x="154" y="0"/>
                  </a:lnTo>
                  <a:lnTo>
                    <a:pt x="204" y="0"/>
                  </a:lnTo>
                  <a:lnTo>
                    <a:pt x="257" y="0"/>
                  </a:lnTo>
                  <a:lnTo>
                    <a:pt x="313" y="0"/>
                  </a:lnTo>
                  <a:lnTo>
                    <a:pt x="368" y="0"/>
                  </a:lnTo>
                  <a:lnTo>
                    <a:pt x="421" y="0"/>
                  </a:lnTo>
                  <a:lnTo>
                    <a:pt x="471" y="0"/>
                  </a:lnTo>
                  <a:lnTo>
                    <a:pt x="516" y="0"/>
                  </a:lnTo>
                  <a:lnTo>
                    <a:pt x="557" y="0"/>
                  </a:lnTo>
                  <a:lnTo>
                    <a:pt x="588" y="0"/>
                  </a:lnTo>
                  <a:lnTo>
                    <a:pt x="611" y="0"/>
                  </a:lnTo>
                  <a:lnTo>
                    <a:pt x="623" y="0"/>
                  </a:lnTo>
                  <a:close/>
                </a:path>
              </a:pathLst>
            </a:custGeom>
            <a:solidFill>
              <a:srgbClr val="C0C0C0"/>
            </a:solidFill>
            <a:ln w="9525">
              <a:noFill/>
              <a:round/>
              <a:headEnd/>
              <a:tailEnd/>
            </a:ln>
          </p:spPr>
          <p:txBody>
            <a:bodyPr/>
            <a:lstStyle/>
            <a:p>
              <a:pPr rtl="0"/>
              <a:endParaRPr lang="en-US" sz="3800"/>
            </a:p>
          </p:txBody>
        </p:sp>
        <p:sp>
          <p:nvSpPr>
            <p:cNvPr id="42035" name="Freeform 1075"/>
            <p:cNvSpPr>
              <a:spLocks/>
            </p:cNvSpPr>
            <p:nvPr/>
          </p:nvSpPr>
          <p:spPr bwMode="auto">
            <a:xfrm>
              <a:off x="428" y="2787"/>
              <a:ext cx="212" cy="223"/>
            </a:xfrm>
            <a:custGeom>
              <a:avLst/>
              <a:gdLst>
                <a:gd name="T0" fmla="*/ 2 w 927"/>
                <a:gd name="T1" fmla="*/ 2 h 975"/>
                <a:gd name="T2" fmla="*/ 1 w 927"/>
                <a:gd name="T3" fmla="*/ 7 h 975"/>
                <a:gd name="T4" fmla="*/ 0 w 927"/>
                <a:gd name="T5" fmla="*/ 13 h 975"/>
                <a:gd name="T6" fmla="*/ 0 w 927"/>
                <a:gd name="T7" fmla="*/ 24 h 975"/>
                <a:gd name="T8" fmla="*/ 2 w 927"/>
                <a:gd name="T9" fmla="*/ 35 h 975"/>
                <a:gd name="T10" fmla="*/ 6 w 927"/>
                <a:gd name="T11" fmla="*/ 47 h 975"/>
                <a:gd name="T12" fmla="*/ 13 w 927"/>
                <a:gd name="T13" fmla="*/ 56 h 975"/>
                <a:gd name="T14" fmla="*/ 23 w 927"/>
                <a:gd name="T15" fmla="*/ 61 h 975"/>
                <a:gd name="T16" fmla="*/ 35 w 927"/>
                <a:gd name="T17" fmla="*/ 63 h 975"/>
                <a:gd name="T18" fmla="*/ 50 w 927"/>
                <a:gd name="T19" fmla="*/ 66 h 975"/>
                <a:gd name="T20" fmla="*/ 67 w 927"/>
                <a:gd name="T21" fmla="*/ 68 h 975"/>
                <a:gd name="T22" fmla="*/ 86 w 927"/>
                <a:gd name="T23" fmla="*/ 70 h 975"/>
                <a:gd name="T24" fmla="*/ 104 w 927"/>
                <a:gd name="T25" fmla="*/ 72 h 975"/>
                <a:gd name="T26" fmla="*/ 119 w 927"/>
                <a:gd name="T27" fmla="*/ 73 h 975"/>
                <a:gd name="T28" fmla="*/ 132 w 927"/>
                <a:gd name="T29" fmla="*/ 74 h 975"/>
                <a:gd name="T30" fmla="*/ 133 w 927"/>
                <a:gd name="T31" fmla="*/ 85 h 975"/>
                <a:gd name="T32" fmla="*/ 121 w 927"/>
                <a:gd name="T33" fmla="*/ 115 h 975"/>
                <a:gd name="T34" fmla="*/ 106 w 927"/>
                <a:gd name="T35" fmla="*/ 154 h 975"/>
                <a:gd name="T36" fmla="*/ 94 w 927"/>
                <a:gd name="T37" fmla="*/ 194 h 975"/>
                <a:gd name="T38" fmla="*/ 89 w 927"/>
                <a:gd name="T39" fmla="*/ 223 h 975"/>
                <a:gd name="T40" fmla="*/ 102 w 927"/>
                <a:gd name="T41" fmla="*/ 214 h 975"/>
                <a:gd name="T42" fmla="*/ 114 w 927"/>
                <a:gd name="T43" fmla="*/ 207 h 975"/>
                <a:gd name="T44" fmla="*/ 129 w 927"/>
                <a:gd name="T45" fmla="*/ 198 h 975"/>
                <a:gd name="T46" fmla="*/ 145 w 927"/>
                <a:gd name="T47" fmla="*/ 189 h 975"/>
                <a:gd name="T48" fmla="*/ 161 w 927"/>
                <a:gd name="T49" fmla="*/ 180 h 975"/>
                <a:gd name="T50" fmla="*/ 177 w 927"/>
                <a:gd name="T51" fmla="*/ 172 h 975"/>
                <a:gd name="T52" fmla="*/ 191 w 927"/>
                <a:gd name="T53" fmla="*/ 167 h 975"/>
                <a:gd name="T54" fmla="*/ 202 w 927"/>
                <a:gd name="T55" fmla="*/ 163 h 975"/>
                <a:gd name="T56" fmla="*/ 212 w 927"/>
                <a:gd name="T57" fmla="*/ 163 h 975"/>
                <a:gd name="T58" fmla="*/ 208 w 927"/>
                <a:gd name="T59" fmla="*/ 141 h 975"/>
                <a:gd name="T60" fmla="*/ 203 w 927"/>
                <a:gd name="T61" fmla="*/ 107 h 975"/>
                <a:gd name="T62" fmla="*/ 198 w 927"/>
                <a:gd name="T63" fmla="*/ 75 h 975"/>
                <a:gd name="T64" fmla="*/ 195 w 927"/>
                <a:gd name="T65" fmla="*/ 54 h 975"/>
                <a:gd name="T66" fmla="*/ 194 w 927"/>
                <a:gd name="T67" fmla="*/ 45 h 975"/>
                <a:gd name="T68" fmla="*/ 191 w 927"/>
                <a:gd name="T69" fmla="*/ 37 h 975"/>
                <a:gd name="T70" fmla="*/ 186 w 927"/>
                <a:gd name="T71" fmla="*/ 30 h 975"/>
                <a:gd name="T72" fmla="*/ 177 w 927"/>
                <a:gd name="T73" fmla="*/ 27 h 975"/>
                <a:gd name="T74" fmla="*/ 169 w 927"/>
                <a:gd name="T75" fmla="*/ 26 h 975"/>
                <a:gd name="T76" fmla="*/ 159 w 927"/>
                <a:gd name="T77" fmla="*/ 25 h 975"/>
                <a:gd name="T78" fmla="*/ 145 w 927"/>
                <a:gd name="T79" fmla="*/ 24 h 975"/>
                <a:gd name="T80" fmla="*/ 129 w 927"/>
                <a:gd name="T81" fmla="*/ 22 h 975"/>
                <a:gd name="T82" fmla="*/ 110 w 927"/>
                <a:gd name="T83" fmla="*/ 21 h 975"/>
                <a:gd name="T84" fmla="*/ 93 w 927"/>
                <a:gd name="T85" fmla="*/ 19 h 975"/>
                <a:gd name="T86" fmla="*/ 77 w 927"/>
                <a:gd name="T87" fmla="*/ 17 h 975"/>
                <a:gd name="T88" fmla="*/ 65 w 927"/>
                <a:gd name="T89" fmla="*/ 16 h 975"/>
                <a:gd name="T90" fmla="*/ 61 w 927"/>
                <a:gd name="T91" fmla="*/ 11 h 975"/>
                <a:gd name="T92" fmla="*/ 61 w 927"/>
                <a:gd name="T93" fmla="*/ 2 h 975"/>
                <a:gd name="T94" fmla="*/ 56 w 927"/>
                <a:gd name="T95" fmla="*/ 0 h 97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27"/>
                <a:gd name="T145" fmla="*/ 0 h 975"/>
                <a:gd name="T146" fmla="*/ 927 w 927"/>
                <a:gd name="T147" fmla="*/ 975 h 97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27" h="975">
                  <a:moveTo>
                    <a:pt x="245" y="0"/>
                  </a:moveTo>
                  <a:lnTo>
                    <a:pt x="7" y="7"/>
                  </a:lnTo>
                  <a:lnTo>
                    <a:pt x="4" y="24"/>
                  </a:lnTo>
                  <a:lnTo>
                    <a:pt x="4" y="29"/>
                  </a:lnTo>
                  <a:lnTo>
                    <a:pt x="3" y="42"/>
                  </a:lnTo>
                  <a:lnTo>
                    <a:pt x="0" y="59"/>
                  </a:lnTo>
                  <a:lnTo>
                    <a:pt x="0" y="81"/>
                  </a:lnTo>
                  <a:lnTo>
                    <a:pt x="2" y="105"/>
                  </a:lnTo>
                  <a:lnTo>
                    <a:pt x="3" y="129"/>
                  </a:lnTo>
                  <a:lnTo>
                    <a:pt x="8" y="155"/>
                  </a:lnTo>
                  <a:lnTo>
                    <a:pt x="16" y="181"/>
                  </a:lnTo>
                  <a:lnTo>
                    <a:pt x="26" y="205"/>
                  </a:lnTo>
                  <a:lnTo>
                    <a:pt x="41" y="227"/>
                  </a:lnTo>
                  <a:lnTo>
                    <a:pt x="59" y="244"/>
                  </a:lnTo>
                  <a:lnTo>
                    <a:pt x="82" y="258"/>
                  </a:lnTo>
                  <a:lnTo>
                    <a:pt x="101" y="265"/>
                  </a:lnTo>
                  <a:lnTo>
                    <a:pt x="124" y="271"/>
                  </a:lnTo>
                  <a:lnTo>
                    <a:pt x="153" y="276"/>
                  </a:lnTo>
                  <a:lnTo>
                    <a:pt x="184" y="283"/>
                  </a:lnTo>
                  <a:lnTo>
                    <a:pt x="219" y="288"/>
                  </a:lnTo>
                  <a:lnTo>
                    <a:pt x="257" y="293"/>
                  </a:lnTo>
                  <a:lnTo>
                    <a:pt x="294" y="297"/>
                  </a:lnTo>
                  <a:lnTo>
                    <a:pt x="335" y="302"/>
                  </a:lnTo>
                  <a:lnTo>
                    <a:pt x="375" y="306"/>
                  </a:lnTo>
                  <a:lnTo>
                    <a:pt x="414" y="310"/>
                  </a:lnTo>
                  <a:lnTo>
                    <a:pt x="453" y="314"/>
                  </a:lnTo>
                  <a:lnTo>
                    <a:pt x="490" y="317"/>
                  </a:lnTo>
                  <a:lnTo>
                    <a:pt x="522" y="319"/>
                  </a:lnTo>
                  <a:lnTo>
                    <a:pt x="553" y="322"/>
                  </a:lnTo>
                  <a:lnTo>
                    <a:pt x="579" y="324"/>
                  </a:lnTo>
                  <a:lnTo>
                    <a:pt x="600" y="326"/>
                  </a:lnTo>
                  <a:lnTo>
                    <a:pt x="582" y="370"/>
                  </a:lnTo>
                  <a:lnTo>
                    <a:pt x="556" y="430"/>
                  </a:lnTo>
                  <a:lnTo>
                    <a:pt x="527" y="503"/>
                  </a:lnTo>
                  <a:lnTo>
                    <a:pt x="496" y="584"/>
                  </a:lnTo>
                  <a:lnTo>
                    <a:pt x="465" y="673"/>
                  </a:lnTo>
                  <a:lnTo>
                    <a:pt x="436" y="763"/>
                  </a:lnTo>
                  <a:lnTo>
                    <a:pt x="413" y="850"/>
                  </a:lnTo>
                  <a:lnTo>
                    <a:pt x="396" y="930"/>
                  </a:lnTo>
                  <a:lnTo>
                    <a:pt x="388" y="975"/>
                  </a:lnTo>
                  <a:lnTo>
                    <a:pt x="427" y="950"/>
                  </a:lnTo>
                  <a:lnTo>
                    <a:pt x="448" y="937"/>
                  </a:lnTo>
                  <a:lnTo>
                    <a:pt x="473" y="920"/>
                  </a:lnTo>
                  <a:lnTo>
                    <a:pt x="500" y="903"/>
                  </a:lnTo>
                  <a:lnTo>
                    <a:pt x="531" y="885"/>
                  </a:lnTo>
                  <a:lnTo>
                    <a:pt x="564" y="865"/>
                  </a:lnTo>
                  <a:lnTo>
                    <a:pt x="598" y="846"/>
                  </a:lnTo>
                  <a:lnTo>
                    <a:pt x="633" y="825"/>
                  </a:lnTo>
                  <a:lnTo>
                    <a:pt x="668" y="806"/>
                  </a:lnTo>
                  <a:lnTo>
                    <a:pt x="704" y="787"/>
                  </a:lnTo>
                  <a:lnTo>
                    <a:pt x="738" y="769"/>
                  </a:lnTo>
                  <a:lnTo>
                    <a:pt x="772" y="754"/>
                  </a:lnTo>
                  <a:lnTo>
                    <a:pt x="805" y="739"/>
                  </a:lnTo>
                  <a:lnTo>
                    <a:pt x="833" y="729"/>
                  </a:lnTo>
                  <a:lnTo>
                    <a:pt x="861" y="720"/>
                  </a:lnTo>
                  <a:lnTo>
                    <a:pt x="884" y="713"/>
                  </a:lnTo>
                  <a:lnTo>
                    <a:pt x="903" y="712"/>
                  </a:lnTo>
                  <a:lnTo>
                    <a:pt x="927" y="712"/>
                  </a:lnTo>
                  <a:lnTo>
                    <a:pt x="923" y="689"/>
                  </a:lnTo>
                  <a:lnTo>
                    <a:pt x="911" y="618"/>
                  </a:lnTo>
                  <a:lnTo>
                    <a:pt x="900" y="544"/>
                  </a:lnTo>
                  <a:lnTo>
                    <a:pt x="888" y="469"/>
                  </a:lnTo>
                  <a:lnTo>
                    <a:pt x="876" y="396"/>
                  </a:lnTo>
                  <a:lnTo>
                    <a:pt x="867" y="330"/>
                  </a:lnTo>
                  <a:lnTo>
                    <a:pt x="859" y="275"/>
                  </a:lnTo>
                  <a:lnTo>
                    <a:pt x="853" y="235"/>
                  </a:lnTo>
                  <a:lnTo>
                    <a:pt x="851" y="214"/>
                  </a:lnTo>
                  <a:lnTo>
                    <a:pt x="850" y="196"/>
                  </a:lnTo>
                  <a:lnTo>
                    <a:pt x="845" y="177"/>
                  </a:lnTo>
                  <a:lnTo>
                    <a:pt x="837" y="160"/>
                  </a:lnTo>
                  <a:lnTo>
                    <a:pt x="827" y="145"/>
                  </a:lnTo>
                  <a:lnTo>
                    <a:pt x="812" y="132"/>
                  </a:lnTo>
                  <a:lnTo>
                    <a:pt x="795" y="123"/>
                  </a:lnTo>
                  <a:lnTo>
                    <a:pt x="775" y="116"/>
                  </a:lnTo>
                  <a:lnTo>
                    <a:pt x="751" y="114"/>
                  </a:lnTo>
                  <a:lnTo>
                    <a:pt x="740" y="114"/>
                  </a:lnTo>
                  <a:lnTo>
                    <a:pt x="721" y="112"/>
                  </a:lnTo>
                  <a:lnTo>
                    <a:pt x="697" y="110"/>
                  </a:lnTo>
                  <a:lnTo>
                    <a:pt x="668" y="107"/>
                  </a:lnTo>
                  <a:lnTo>
                    <a:pt x="635" y="105"/>
                  </a:lnTo>
                  <a:lnTo>
                    <a:pt x="600" y="102"/>
                  </a:lnTo>
                  <a:lnTo>
                    <a:pt x="563" y="98"/>
                  </a:lnTo>
                  <a:lnTo>
                    <a:pt x="523" y="94"/>
                  </a:lnTo>
                  <a:lnTo>
                    <a:pt x="483" y="90"/>
                  </a:lnTo>
                  <a:lnTo>
                    <a:pt x="444" y="86"/>
                  </a:lnTo>
                  <a:lnTo>
                    <a:pt x="406" y="82"/>
                  </a:lnTo>
                  <a:lnTo>
                    <a:pt x="371" y="79"/>
                  </a:lnTo>
                  <a:lnTo>
                    <a:pt x="337" y="75"/>
                  </a:lnTo>
                  <a:lnTo>
                    <a:pt x="309" y="72"/>
                  </a:lnTo>
                  <a:lnTo>
                    <a:pt x="284" y="69"/>
                  </a:lnTo>
                  <a:lnTo>
                    <a:pt x="266" y="68"/>
                  </a:lnTo>
                  <a:lnTo>
                    <a:pt x="266" y="50"/>
                  </a:lnTo>
                  <a:lnTo>
                    <a:pt x="266" y="27"/>
                  </a:lnTo>
                  <a:lnTo>
                    <a:pt x="266" y="8"/>
                  </a:lnTo>
                  <a:lnTo>
                    <a:pt x="266" y="0"/>
                  </a:lnTo>
                  <a:lnTo>
                    <a:pt x="245" y="0"/>
                  </a:lnTo>
                  <a:close/>
                </a:path>
              </a:pathLst>
            </a:custGeom>
            <a:solidFill>
              <a:srgbClr val="000000"/>
            </a:solidFill>
            <a:ln w="9525">
              <a:noFill/>
              <a:round/>
              <a:headEnd/>
              <a:tailEnd/>
            </a:ln>
          </p:spPr>
          <p:txBody>
            <a:bodyPr/>
            <a:lstStyle/>
            <a:p>
              <a:pPr rtl="0"/>
              <a:endParaRPr lang="en-US" sz="3800"/>
            </a:p>
          </p:txBody>
        </p:sp>
        <p:sp>
          <p:nvSpPr>
            <p:cNvPr id="42036" name="Freeform 1076"/>
            <p:cNvSpPr>
              <a:spLocks/>
            </p:cNvSpPr>
            <p:nvPr/>
          </p:nvSpPr>
          <p:spPr bwMode="auto">
            <a:xfrm>
              <a:off x="437" y="2796"/>
              <a:ext cx="193" cy="195"/>
            </a:xfrm>
            <a:custGeom>
              <a:avLst/>
              <a:gdLst>
                <a:gd name="T0" fmla="*/ 43 w 842"/>
                <a:gd name="T1" fmla="*/ 4 h 852"/>
                <a:gd name="T2" fmla="*/ 43 w 842"/>
                <a:gd name="T3" fmla="*/ 13 h 852"/>
                <a:gd name="T4" fmla="*/ 47 w 842"/>
                <a:gd name="T5" fmla="*/ 15 h 852"/>
                <a:gd name="T6" fmla="*/ 52 w 842"/>
                <a:gd name="T7" fmla="*/ 15 h 852"/>
                <a:gd name="T8" fmla="*/ 65 w 842"/>
                <a:gd name="T9" fmla="*/ 17 h 852"/>
                <a:gd name="T10" fmla="*/ 83 w 842"/>
                <a:gd name="T11" fmla="*/ 18 h 852"/>
                <a:gd name="T12" fmla="*/ 102 w 842"/>
                <a:gd name="T13" fmla="*/ 21 h 852"/>
                <a:gd name="T14" fmla="*/ 122 w 842"/>
                <a:gd name="T15" fmla="*/ 23 h 852"/>
                <a:gd name="T16" fmla="*/ 141 w 842"/>
                <a:gd name="T17" fmla="*/ 24 h 852"/>
                <a:gd name="T18" fmla="*/ 155 w 842"/>
                <a:gd name="T19" fmla="*/ 25 h 852"/>
                <a:gd name="T20" fmla="*/ 163 w 842"/>
                <a:gd name="T21" fmla="*/ 26 h 852"/>
                <a:gd name="T22" fmla="*/ 170 w 842"/>
                <a:gd name="T23" fmla="*/ 27 h 852"/>
                <a:gd name="T24" fmla="*/ 174 w 842"/>
                <a:gd name="T25" fmla="*/ 30 h 852"/>
                <a:gd name="T26" fmla="*/ 176 w 842"/>
                <a:gd name="T27" fmla="*/ 35 h 852"/>
                <a:gd name="T28" fmla="*/ 177 w 842"/>
                <a:gd name="T29" fmla="*/ 40 h 852"/>
                <a:gd name="T30" fmla="*/ 179 w 842"/>
                <a:gd name="T31" fmla="*/ 57 h 852"/>
                <a:gd name="T32" fmla="*/ 184 w 842"/>
                <a:gd name="T33" fmla="*/ 87 h 852"/>
                <a:gd name="T34" fmla="*/ 189 w 842"/>
                <a:gd name="T35" fmla="*/ 121 h 852"/>
                <a:gd name="T36" fmla="*/ 193 w 842"/>
                <a:gd name="T37" fmla="*/ 145 h 852"/>
                <a:gd name="T38" fmla="*/ 182 w 842"/>
                <a:gd name="T39" fmla="*/ 148 h 852"/>
                <a:gd name="T40" fmla="*/ 170 w 842"/>
                <a:gd name="T41" fmla="*/ 153 h 852"/>
                <a:gd name="T42" fmla="*/ 155 w 842"/>
                <a:gd name="T43" fmla="*/ 159 h 852"/>
                <a:gd name="T44" fmla="*/ 141 w 842"/>
                <a:gd name="T45" fmla="*/ 167 h 852"/>
                <a:gd name="T46" fmla="*/ 127 w 842"/>
                <a:gd name="T47" fmla="*/ 174 h 852"/>
                <a:gd name="T48" fmla="*/ 114 w 842"/>
                <a:gd name="T49" fmla="*/ 182 h 852"/>
                <a:gd name="T50" fmla="*/ 102 w 842"/>
                <a:gd name="T51" fmla="*/ 189 h 852"/>
                <a:gd name="T52" fmla="*/ 93 w 842"/>
                <a:gd name="T53" fmla="*/ 195 h 852"/>
                <a:gd name="T54" fmla="*/ 105 w 842"/>
                <a:gd name="T55" fmla="*/ 152 h 852"/>
                <a:gd name="T56" fmla="*/ 120 w 842"/>
                <a:gd name="T57" fmla="*/ 109 h 852"/>
                <a:gd name="T58" fmla="*/ 134 w 842"/>
                <a:gd name="T59" fmla="*/ 76 h 852"/>
                <a:gd name="T60" fmla="*/ 140 w 842"/>
                <a:gd name="T61" fmla="*/ 63 h 852"/>
                <a:gd name="T62" fmla="*/ 136 w 842"/>
                <a:gd name="T63" fmla="*/ 57 h 852"/>
                <a:gd name="T64" fmla="*/ 121 w 842"/>
                <a:gd name="T65" fmla="*/ 55 h 852"/>
                <a:gd name="T66" fmla="*/ 104 w 842"/>
                <a:gd name="T67" fmla="*/ 54 h 852"/>
                <a:gd name="T68" fmla="*/ 86 w 842"/>
                <a:gd name="T69" fmla="*/ 52 h 852"/>
                <a:gd name="T70" fmla="*/ 67 w 842"/>
                <a:gd name="T71" fmla="*/ 51 h 852"/>
                <a:gd name="T72" fmla="*/ 50 w 842"/>
                <a:gd name="T73" fmla="*/ 49 h 852"/>
                <a:gd name="T74" fmla="*/ 34 w 842"/>
                <a:gd name="T75" fmla="*/ 46 h 852"/>
                <a:gd name="T76" fmla="*/ 22 w 842"/>
                <a:gd name="T77" fmla="*/ 44 h 852"/>
                <a:gd name="T78" fmla="*/ 14 w 842"/>
                <a:gd name="T79" fmla="*/ 41 h 852"/>
                <a:gd name="T80" fmla="*/ 7 w 842"/>
                <a:gd name="T81" fmla="*/ 36 h 852"/>
                <a:gd name="T82" fmla="*/ 3 w 842"/>
                <a:gd name="T83" fmla="*/ 28 h 852"/>
                <a:gd name="T84" fmla="*/ 1 w 842"/>
                <a:gd name="T85" fmla="*/ 18 h 852"/>
                <a:gd name="T86" fmla="*/ 0 w 842"/>
                <a:gd name="T87" fmla="*/ 9 h 852"/>
                <a:gd name="T88" fmla="*/ 0 w 842"/>
                <a:gd name="T89" fmla="*/ 5 h 852"/>
                <a:gd name="T90" fmla="*/ 1 w 842"/>
                <a:gd name="T91" fmla="*/ 1 h 852"/>
                <a:gd name="T92" fmla="*/ 9 w 842"/>
                <a:gd name="T93" fmla="*/ 1 h 852"/>
                <a:gd name="T94" fmla="*/ 22 w 842"/>
                <a:gd name="T95" fmla="*/ 0 h 852"/>
                <a:gd name="T96" fmla="*/ 34 w 842"/>
                <a:gd name="T97" fmla="*/ 0 h 852"/>
                <a:gd name="T98" fmla="*/ 43 w 842"/>
                <a:gd name="T99" fmla="*/ 0 h 85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42"/>
                <a:gd name="T151" fmla="*/ 0 h 852"/>
                <a:gd name="T152" fmla="*/ 842 w 842"/>
                <a:gd name="T153" fmla="*/ 852 h 85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42" h="852">
                  <a:moveTo>
                    <a:pt x="188" y="0"/>
                  </a:moveTo>
                  <a:lnTo>
                    <a:pt x="188" y="18"/>
                  </a:lnTo>
                  <a:lnTo>
                    <a:pt x="188" y="39"/>
                  </a:lnTo>
                  <a:lnTo>
                    <a:pt x="188" y="56"/>
                  </a:lnTo>
                  <a:lnTo>
                    <a:pt x="188" y="62"/>
                  </a:lnTo>
                  <a:lnTo>
                    <a:pt x="205" y="64"/>
                  </a:lnTo>
                  <a:lnTo>
                    <a:pt x="213" y="65"/>
                  </a:lnTo>
                  <a:lnTo>
                    <a:pt x="229" y="66"/>
                  </a:lnTo>
                  <a:lnTo>
                    <a:pt x="254" y="69"/>
                  </a:lnTo>
                  <a:lnTo>
                    <a:pt x="284" y="73"/>
                  </a:lnTo>
                  <a:lnTo>
                    <a:pt x="321" y="77"/>
                  </a:lnTo>
                  <a:lnTo>
                    <a:pt x="360" y="80"/>
                  </a:lnTo>
                  <a:lnTo>
                    <a:pt x="403" y="84"/>
                  </a:lnTo>
                  <a:lnTo>
                    <a:pt x="445" y="90"/>
                  </a:lnTo>
                  <a:lnTo>
                    <a:pt x="490" y="93"/>
                  </a:lnTo>
                  <a:lnTo>
                    <a:pt x="534" y="99"/>
                  </a:lnTo>
                  <a:lnTo>
                    <a:pt x="576" y="103"/>
                  </a:lnTo>
                  <a:lnTo>
                    <a:pt x="613" y="105"/>
                  </a:lnTo>
                  <a:lnTo>
                    <a:pt x="647" y="109"/>
                  </a:lnTo>
                  <a:lnTo>
                    <a:pt x="676" y="110"/>
                  </a:lnTo>
                  <a:lnTo>
                    <a:pt x="698" y="113"/>
                  </a:lnTo>
                  <a:lnTo>
                    <a:pt x="712" y="113"/>
                  </a:lnTo>
                  <a:lnTo>
                    <a:pt x="727" y="114"/>
                  </a:lnTo>
                  <a:lnTo>
                    <a:pt x="740" y="118"/>
                  </a:lnTo>
                  <a:lnTo>
                    <a:pt x="750" y="123"/>
                  </a:lnTo>
                  <a:lnTo>
                    <a:pt x="759" y="131"/>
                  </a:lnTo>
                  <a:lnTo>
                    <a:pt x="766" y="140"/>
                  </a:lnTo>
                  <a:lnTo>
                    <a:pt x="769" y="151"/>
                  </a:lnTo>
                  <a:lnTo>
                    <a:pt x="772" y="161"/>
                  </a:lnTo>
                  <a:lnTo>
                    <a:pt x="773" y="173"/>
                  </a:lnTo>
                  <a:lnTo>
                    <a:pt x="776" y="199"/>
                  </a:lnTo>
                  <a:lnTo>
                    <a:pt x="783" y="247"/>
                  </a:lnTo>
                  <a:lnTo>
                    <a:pt x="792" y="311"/>
                  </a:lnTo>
                  <a:lnTo>
                    <a:pt x="802" y="382"/>
                  </a:lnTo>
                  <a:lnTo>
                    <a:pt x="814" y="456"/>
                  </a:lnTo>
                  <a:lnTo>
                    <a:pt x="825" y="528"/>
                  </a:lnTo>
                  <a:lnTo>
                    <a:pt x="835" y="589"/>
                  </a:lnTo>
                  <a:lnTo>
                    <a:pt x="842" y="633"/>
                  </a:lnTo>
                  <a:lnTo>
                    <a:pt x="820" y="638"/>
                  </a:lnTo>
                  <a:lnTo>
                    <a:pt x="794" y="646"/>
                  </a:lnTo>
                  <a:lnTo>
                    <a:pt x="768" y="655"/>
                  </a:lnTo>
                  <a:lnTo>
                    <a:pt x="740" y="667"/>
                  </a:lnTo>
                  <a:lnTo>
                    <a:pt x="710" y="681"/>
                  </a:lnTo>
                  <a:lnTo>
                    <a:pt x="678" y="696"/>
                  </a:lnTo>
                  <a:lnTo>
                    <a:pt x="647" y="711"/>
                  </a:lnTo>
                  <a:lnTo>
                    <a:pt x="616" y="728"/>
                  </a:lnTo>
                  <a:lnTo>
                    <a:pt x="585" y="745"/>
                  </a:lnTo>
                  <a:lnTo>
                    <a:pt x="553" y="762"/>
                  </a:lnTo>
                  <a:lnTo>
                    <a:pt x="524" y="779"/>
                  </a:lnTo>
                  <a:lnTo>
                    <a:pt x="496" y="796"/>
                  </a:lnTo>
                  <a:lnTo>
                    <a:pt x="470" y="811"/>
                  </a:lnTo>
                  <a:lnTo>
                    <a:pt x="445" y="826"/>
                  </a:lnTo>
                  <a:lnTo>
                    <a:pt x="423" y="840"/>
                  </a:lnTo>
                  <a:lnTo>
                    <a:pt x="405" y="852"/>
                  </a:lnTo>
                  <a:lnTo>
                    <a:pt x="429" y="759"/>
                  </a:lnTo>
                  <a:lnTo>
                    <a:pt x="458" y="663"/>
                  </a:lnTo>
                  <a:lnTo>
                    <a:pt x="491" y="567"/>
                  </a:lnTo>
                  <a:lnTo>
                    <a:pt x="525" y="476"/>
                  </a:lnTo>
                  <a:lnTo>
                    <a:pt x="557" y="397"/>
                  </a:lnTo>
                  <a:lnTo>
                    <a:pt x="583" y="333"/>
                  </a:lnTo>
                  <a:lnTo>
                    <a:pt x="602" y="291"/>
                  </a:lnTo>
                  <a:lnTo>
                    <a:pt x="609" y="274"/>
                  </a:lnTo>
                  <a:lnTo>
                    <a:pt x="621" y="248"/>
                  </a:lnTo>
                  <a:lnTo>
                    <a:pt x="593" y="247"/>
                  </a:lnTo>
                  <a:lnTo>
                    <a:pt x="563" y="244"/>
                  </a:lnTo>
                  <a:lnTo>
                    <a:pt x="529" y="242"/>
                  </a:lnTo>
                  <a:lnTo>
                    <a:pt x="492" y="239"/>
                  </a:lnTo>
                  <a:lnTo>
                    <a:pt x="455" y="237"/>
                  </a:lnTo>
                  <a:lnTo>
                    <a:pt x="416" y="233"/>
                  </a:lnTo>
                  <a:lnTo>
                    <a:pt x="375" y="229"/>
                  </a:lnTo>
                  <a:lnTo>
                    <a:pt x="335" y="225"/>
                  </a:lnTo>
                  <a:lnTo>
                    <a:pt x="294" y="221"/>
                  </a:lnTo>
                  <a:lnTo>
                    <a:pt x="255" y="217"/>
                  </a:lnTo>
                  <a:lnTo>
                    <a:pt x="219" y="212"/>
                  </a:lnTo>
                  <a:lnTo>
                    <a:pt x="183" y="207"/>
                  </a:lnTo>
                  <a:lnTo>
                    <a:pt x="150" y="203"/>
                  </a:lnTo>
                  <a:lnTo>
                    <a:pt x="121" y="198"/>
                  </a:lnTo>
                  <a:lnTo>
                    <a:pt x="95" y="191"/>
                  </a:lnTo>
                  <a:lnTo>
                    <a:pt x="75" y="186"/>
                  </a:lnTo>
                  <a:lnTo>
                    <a:pt x="59" y="181"/>
                  </a:lnTo>
                  <a:lnTo>
                    <a:pt x="43" y="172"/>
                  </a:lnTo>
                  <a:lnTo>
                    <a:pt x="30" y="157"/>
                  </a:lnTo>
                  <a:lnTo>
                    <a:pt x="20" y="142"/>
                  </a:lnTo>
                  <a:lnTo>
                    <a:pt x="12" y="122"/>
                  </a:lnTo>
                  <a:lnTo>
                    <a:pt x="7" y="103"/>
                  </a:lnTo>
                  <a:lnTo>
                    <a:pt x="3" y="80"/>
                  </a:lnTo>
                  <a:lnTo>
                    <a:pt x="0" y="60"/>
                  </a:lnTo>
                  <a:lnTo>
                    <a:pt x="0" y="39"/>
                  </a:lnTo>
                  <a:lnTo>
                    <a:pt x="0" y="30"/>
                  </a:lnTo>
                  <a:lnTo>
                    <a:pt x="2" y="22"/>
                  </a:lnTo>
                  <a:lnTo>
                    <a:pt x="2" y="13"/>
                  </a:lnTo>
                  <a:lnTo>
                    <a:pt x="3" y="5"/>
                  </a:lnTo>
                  <a:lnTo>
                    <a:pt x="17" y="5"/>
                  </a:lnTo>
                  <a:lnTo>
                    <a:pt x="38" y="4"/>
                  </a:lnTo>
                  <a:lnTo>
                    <a:pt x="64" y="2"/>
                  </a:lnTo>
                  <a:lnTo>
                    <a:pt x="94" y="2"/>
                  </a:lnTo>
                  <a:lnTo>
                    <a:pt x="123" y="1"/>
                  </a:lnTo>
                  <a:lnTo>
                    <a:pt x="150" y="0"/>
                  </a:lnTo>
                  <a:lnTo>
                    <a:pt x="172" y="0"/>
                  </a:lnTo>
                  <a:lnTo>
                    <a:pt x="188" y="0"/>
                  </a:lnTo>
                  <a:close/>
                </a:path>
              </a:pathLst>
            </a:custGeom>
            <a:solidFill>
              <a:srgbClr val="C0C0C0"/>
            </a:solidFill>
            <a:ln w="9525">
              <a:noFill/>
              <a:round/>
              <a:headEnd/>
              <a:tailEnd/>
            </a:ln>
          </p:spPr>
          <p:txBody>
            <a:bodyPr/>
            <a:lstStyle/>
            <a:p>
              <a:pPr rtl="0"/>
              <a:endParaRPr lang="en-US" sz="3800"/>
            </a:p>
          </p:txBody>
        </p:sp>
        <p:sp>
          <p:nvSpPr>
            <p:cNvPr id="42037" name="Freeform 1077"/>
            <p:cNvSpPr>
              <a:spLocks/>
            </p:cNvSpPr>
            <p:nvPr/>
          </p:nvSpPr>
          <p:spPr bwMode="auto">
            <a:xfrm>
              <a:off x="521" y="2420"/>
              <a:ext cx="108" cy="109"/>
            </a:xfrm>
            <a:custGeom>
              <a:avLst/>
              <a:gdLst>
                <a:gd name="T0" fmla="*/ 53 w 471"/>
                <a:gd name="T1" fmla="*/ 1 h 475"/>
                <a:gd name="T2" fmla="*/ 43 w 471"/>
                <a:gd name="T3" fmla="*/ 4 h 475"/>
                <a:gd name="T4" fmla="*/ 34 w 471"/>
                <a:gd name="T5" fmla="*/ 7 h 475"/>
                <a:gd name="T6" fmla="*/ 26 w 471"/>
                <a:gd name="T7" fmla="*/ 11 h 475"/>
                <a:gd name="T8" fmla="*/ 19 w 471"/>
                <a:gd name="T9" fmla="*/ 16 h 475"/>
                <a:gd name="T10" fmla="*/ 13 w 471"/>
                <a:gd name="T11" fmla="*/ 20 h 475"/>
                <a:gd name="T12" fmla="*/ 8 w 471"/>
                <a:gd name="T13" fmla="*/ 26 h 475"/>
                <a:gd name="T14" fmla="*/ 5 w 471"/>
                <a:gd name="T15" fmla="*/ 32 h 475"/>
                <a:gd name="T16" fmla="*/ 2 w 471"/>
                <a:gd name="T17" fmla="*/ 39 h 475"/>
                <a:gd name="T18" fmla="*/ 0 w 471"/>
                <a:gd name="T19" fmla="*/ 48 h 475"/>
                <a:gd name="T20" fmla="*/ 1 w 471"/>
                <a:gd name="T21" fmla="*/ 60 h 475"/>
                <a:gd name="T22" fmla="*/ 4 w 471"/>
                <a:gd name="T23" fmla="*/ 74 h 475"/>
                <a:gd name="T24" fmla="*/ 9 w 471"/>
                <a:gd name="T25" fmla="*/ 86 h 475"/>
                <a:gd name="T26" fmla="*/ 14 w 471"/>
                <a:gd name="T27" fmla="*/ 94 h 475"/>
                <a:gd name="T28" fmla="*/ 17 w 471"/>
                <a:gd name="T29" fmla="*/ 100 h 475"/>
                <a:gd name="T30" fmla="*/ 21 w 471"/>
                <a:gd name="T31" fmla="*/ 105 h 475"/>
                <a:gd name="T32" fmla="*/ 26 w 471"/>
                <a:gd name="T33" fmla="*/ 108 h 475"/>
                <a:gd name="T34" fmla="*/ 31 w 471"/>
                <a:gd name="T35" fmla="*/ 109 h 475"/>
                <a:gd name="T36" fmla="*/ 37 w 471"/>
                <a:gd name="T37" fmla="*/ 108 h 475"/>
                <a:gd name="T38" fmla="*/ 40 w 471"/>
                <a:gd name="T39" fmla="*/ 108 h 475"/>
                <a:gd name="T40" fmla="*/ 42 w 471"/>
                <a:gd name="T41" fmla="*/ 106 h 475"/>
                <a:gd name="T42" fmla="*/ 44 w 471"/>
                <a:gd name="T43" fmla="*/ 103 h 475"/>
                <a:gd name="T44" fmla="*/ 44 w 471"/>
                <a:gd name="T45" fmla="*/ 96 h 475"/>
                <a:gd name="T46" fmla="*/ 44 w 471"/>
                <a:gd name="T47" fmla="*/ 88 h 475"/>
                <a:gd name="T48" fmla="*/ 46 w 471"/>
                <a:gd name="T49" fmla="*/ 80 h 475"/>
                <a:gd name="T50" fmla="*/ 49 w 471"/>
                <a:gd name="T51" fmla="*/ 74 h 475"/>
                <a:gd name="T52" fmla="*/ 55 w 471"/>
                <a:gd name="T53" fmla="*/ 68 h 475"/>
                <a:gd name="T54" fmla="*/ 62 w 471"/>
                <a:gd name="T55" fmla="*/ 63 h 475"/>
                <a:gd name="T56" fmla="*/ 70 w 471"/>
                <a:gd name="T57" fmla="*/ 60 h 475"/>
                <a:gd name="T58" fmla="*/ 78 w 471"/>
                <a:gd name="T59" fmla="*/ 58 h 475"/>
                <a:gd name="T60" fmla="*/ 86 w 471"/>
                <a:gd name="T61" fmla="*/ 57 h 475"/>
                <a:gd name="T62" fmla="*/ 93 w 471"/>
                <a:gd name="T63" fmla="*/ 57 h 475"/>
                <a:gd name="T64" fmla="*/ 98 w 471"/>
                <a:gd name="T65" fmla="*/ 57 h 475"/>
                <a:gd name="T66" fmla="*/ 101 w 471"/>
                <a:gd name="T67" fmla="*/ 57 h 475"/>
                <a:gd name="T68" fmla="*/ 104 w 471"/>
                <a:gd name="T69" fmla="*/ 57 h 475"/>
                <a:gd name="T70" fmla="*/ 106 w 471"/>
                <a:gd name="T71" fmla="*/ 55 h 475"/>
                <a:gd name="T72" fmla="*/ 108 w 471"/>
                <a:gd name="T73" fmla="*/ 52 h 475"/>
                <a:gd name="T74" fmla="*/ 107 w 471"/>
                <a:gd name="T75" fmla="*/ 49 h 475"/>
                <a:gd name="T76" fmla="*/ 92 w 471"/>
                <a:gd name="T77" fmla="*/ 31 h 475"/>
                <a:gd name="T78" fmla="*/ 89 w 471"/>
                <a:gd name="T79" fmla="*/ 30 h 475"/>
                <a:gd name="T80" fmla="*/ 86 w 471"/>
                <a:gd name="T81" fmla="*/ 30 h 475"/>
                <a:gd name="T82" fmla="*/ 86 w 471"/>
                <a:gd name="T83" fmla="*/ 30 h 475"/>
                <a:gd name="T84" fmla="*/ 85 w 471"/>
                <a:gd name="T85" fmla="*/ 30 h 475"/>
                <a:gd name="T86" fmla="*/ 87 w 471"/>
                <a:gd name="T87" fmla="*/ 28 h 475"/>
                <a:gd name="T88" fmla="*/ 87 w 471"/>
                <a:gd name="T89" fmla="*/ 26 h 475"/>
                <a:gd name="T90" fmla="*/ 87 w 471"/>
                <a:gd name="T91" fmla="*/ 26 h 475"/>
                <a:gd name="T92" fmla="*/ 87 w 471"/>
                <a:gd name="T93" fmla="*/ 26 h 475"/>
                <a:gd name="T94" fmla="*/ 87 w 471"/>
                <a:gd name="T95" fmla="*/ 23 h 475"/>
                <a:gd name="T96" fmla="*/ 86 w 471"/>
                <a:gd name="T97" fmla="*/ 22 h 475"/>
                <a:gd name="T98" fmla="*/ 62 w 471"/>
                <a:gd name="T99" fmla="*/ 1 h 475"/>
                <a:gd name="T100" fmla="*/ 59 w 471"/>
                <a:gd name="T101" fmla="*/ 0 h 4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71"/>
                <a:gd name="T154" fmla="*/ 0 h 475"/>
                <a:gd name="T155" fmla="*/ 471 w 471"/>
                <a:gd name="T156" fmla="*/ 475 h 4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71" h="475">
                  <a:moveTo>
                    <a:pt x="254" y="0"/>
                  </a:moveTo>
                  <a:lnTo>
                    <a:pt x="230" y="6"/>
                  </a:lnTo>
                  <a:lnTo>
                    <a:pt x="207" y="11"/>
                  </a:lnTo>
                  <a:lnTo>
                    <a:pt x="186" y="17"/>
                  </a:lnTo>
                  <a:lnTo>
                    <a:pt x="165" y="24"/>
                  </a:lnTo>
                  <a:lnTo>
                    <a:pt x="147" y="32"/>
                  </a:lnTo>
                  <a:lnTo>
                    <a:pt x="129" y="39"/>
                  </a:lnTo>
                  <a:lnTo>
                    <a:pt x="112" y="48"/>
                  </a:lnTo>
                  <a:lnTo>
                    <a:pt x="96" y="58"/>
                  </a:lnTo>
                  <a:lnTo>
                    <a:pt x="82" y="68"/>
                  </a:lnTo>
                  <a:lnTo>
                    <a:pt x="69" y="78"/>
                  </a:lnTo>
                  <a:lnTo>
                    <a:pt x="57" y="89"/>
                  </a:lnTo>
                  <a:lnTo>
                    <a:pt x="46" y="100"/>
                  </a:lnTo>
                  <a:lnTo>
                    <a:pt x="36" y="113"/>
                  </a:lnTo>
                  <a:lnTo>
                    <a:pt x="27" y="126"/>
                  </a:lnTo>
                  <a:lnTo>
                    <a:pt x="21" y="139"/>
                  </a:lnTo>
                  <a:lnTo>
                    <a:pt x="14" y="154"/>
                  </a:lnTo>
                  <a:lnTo>
                    <a:pt x="8" y="172"/>
                  </a:lnTo>
                  <a:lnTo>
                    <a:pt x="4" y="190"/>
                  </a:lnTo>
                  <a:lnTo>
                    <a:pt x="1" y="210"/>
                  </a:lnTo>
                  <a:lnTo>
                    <a:pt x="0" y="228"/>
                  </a:lnTo>
                  <a:lnTo>
                    <a:pt x="3" y="262"/>
                  </a:lnTo>
                  <a:lnTo>
                    <a:pt x="9" y="294"/>
                  </a:lnTo>
                  <a:lnTo>
                    <a:pt x="18" y="324"/>
                  </a:lnTo>
                  <a:lnTo>
                    <a:pt x="30" y="351"/>
                  </a:lnTo>
                  <a:lnTo>
                    <a:pt x="40" y="376"/>
                  </a:lnTo>
                  <a:lnTo>
                    <a:pt x="52" y="396"/>
                  </a:lnTo>
                  <a:lnTo>
                    <a:pt x="61" y="409"/>
                  </a:lnTo>
                  <a:lnTo>
                    <a:pt x="66" y="418"/>
                  </a:lnTo>
                  <a:lnTo>
                    <a:pt x="73" y="435"/>
                  </a:lnTo>
                  <a:lnTo>
                    <a:pt x="81" y="449"/>
                  </a:lnTo>
                  <a:lnTo>
                    <a:pt x="90" y="458"/>
                  </a:lnTo>
                  <a:lnTo>
                    <a:pt x="99" y="465"/>
                  </a:lnTo>
                  <a:lnTo>
                    <a:pt x="112" y="470"/>
                  </a:lnTo>
                  <a:lnTo>
                    <a:pt x="125" y="474"/>
                  </a:lnTo>
                  <a:lnTo>
                    <a:pt x="137" y="475"/>
                  </a:lnTo>
                  <a:lnTo>
                    <a:pt x="148" y="474"/>
                  </a:lnTo>
                  <a:lnTo>
                    <a:pt x="160" y="472"/>
                  </a:lnTo>
                  <a:lnTo>
                    <a:pt x="168" y="471"/>
                  </a:lnTo>
                  <a:lnTo>
                    <a:pt x="174" y="469"/>
                  </a:lnTo>
                  <a:lnTo>
                    <a:pt x="178" y="467"/>
                  </a:lnTo>
                  <a:lnTo>
                    <a:pt x="185" y="463"/>
                  </a:lnTo>
                  <a:lnTo>
                    <a:pt x="190" y="457"/>
                  </a:lnTo>
                  <a:lnTo>
                    <a:pt x="194" y="449"/>
                  </a:lnTo>
                  <a:lnTo>
                    <a:pt x="194" y="441"/>
                  </a:lnTo>
                  <a:lnTo>
                    <a:pt x="191" y="420"/>
                  </a:lnTo>
                  <a:lnTo>
                    <a:pt x="191" y="401"/>
                  </a:lnTo>
                  <a:lnTo>
                    <a:pt x="191" y="383"/>
                  </a:lnTo>
                  <a:lnTo>
                    <a:pt x="195" y="366"/>
                  </a:lnTo>
                  <a:lnTo>
                    <a:pt x="199" y="350"/>
                  </a:lnTo>
                  <a:lnTo>
                    <a:pt x="207" y="336"/>
                  </a:lnTo>
                  <a:lnTo>
                    <a:pt x="215" y="322"/>
                  </a:lnTo>
                  <a:lnTo>
                    <a:pt x="225" y="310"/>
                  </a:lnTo>
                  <a:lnTo>
                    <a:pt x="238" y="297"/>
                  </a:lnTo>
                  <a:lnTo>
                    <a:pt x="254" y="286"/>
                  </a:lnTo>
                  <a:lnTo>
                    <a:pt x="271" y="276"/>
                  </a:lnTo>
                  <a:lnTo>
                    <a:pt x="288" y="268"/>
                  </a:lnTo>
                  <a:lnTo>
                    <a:pt x="306" y="263"/>
                  </a:lnTo>
                  <a:lnTo>
                    <a:pt x="324" y="258"/>
                  </a:lnTo>
                  <a:lnTo>
                    <a:pt x="342" y="254"/>
                  </a:lnTo>
                  <a:lnTo>
                    <a:pt x="359" y="251"/>
                  </a:lnTo>
                  <a:lnTo>
                    <a:pt x="376" y="249"/>
                  </a:lnTo>
                  <a:lnTo>
                    <a:pt x="392" y="247"/>
                  </a:lnTo>
                  <a:lnTo>
                    <a:pt x="406" y="247"/>
                  </a:lnTo>
                  <a:lnTo>
                    <a:pt x="419" y="246"/>
                  </a:lnTo>
                  <a:lnTo>
                    <a:pt x="429" y="247"/>
                  </a:lnTo>
                  <a:lnTo>
                    <a:pt x="437" y="247"/>
                  </a:lnTo>
                  <a:lnTo>
                    <a:pt x="442" y="247"/>
                  </a:lnTo>
                  <a:lnTo>
                    <a:pt x="444" y="247"/>
                  </a:lnTo>
                  <a:lnTo>
                    <a:pt x="452" y="247"/>
                  </a:lnTo>
                  <a:lnTo>
                    <a:pt x="458" y="245"/>
                  </a:lnTo>
                  <a:lnTo>
                    <a:pt x="463" y="241"/>
                  </a:lnTo>
                  <a:lnTo>
                    <a:pt x="468" y="234"/>
                  </a:lnTo>
                  <a:lnTo>
                    <a:pt x="471" y="228"/>
                  </a:lnTo>
                  <a:lnTo>
                    <a:pt x="471" y="220"/>
                  </a:lnTo>
                  <a:lnTo>
                    <a:pt x="468" y="214"/>
                  </a:lnTo>
                  <a:lnTo>
                    <a:pt x="465" y="208"/>
                  </a:lnTo>
                  <a:lnTo>
                    <a:pt x="401" y="136"/>
                  </a:lnTo>
                  <a:lnTo>
                    <a:pt x="396" y="132"/>
                  </a:lnTo>
                  <a:lnTo>
                    <a:pt x="389" y="129"/>
                  </a:lnTo>
                  <a:lnTo>
                    <a:pt x="383" y="128"/>
                  </a:lnTo>
                  <a:lnTo>
                    <a:pt x="376" y="129"/>
                  </a:lnTo>
                  <a:lnTo>
                    <a:pt x="375" y="129"/>
                  </a:lnTo>
                  <a:lnTo>
                    <a:pt x="372" y="129"/>
                  </a:lnTo>
                  <a:lnTo>
                    <a:pt x="376" y="126"/>
                  </a:lnTo>
                  <a:lnTo>
                    <a:pt x="379" y="123"/>
                  </a:lnTo>
                  <a:lnTo>
                    <a:pt x="380" y="119"/>
                  </a:lnTo>
                  <a:lnTo>
                    <a:pt x="381" y="113"/>
                  </a:lnTo>
                  <a:lnTo>
                    <a:pt x="381" y="112"/>
                  </a:lnTo>
                  <a:lnTo>
                    <a:pt x="380" y="107"/>
                  </a:lnTo>
                  <a:lnTo>
                    <a:pt x="379" y="102"/>
                  </a:lnTo>
                  <a:lnTo>
                    <a:pt x="376" y="98"/>
                  </a:lnTo>
                  <a:lnTo>
                    <a:pt x="373" y="94"/>
                  </a:lnTo>
                  <a:lnTo>
                    <a:pt x="273" y="6"/>
                  </a:lnTo>
                  <a:lnTo>
                    <a:pt x="269" y="3"/>
                  </a:lnTo>
                  <a:lnTo>
                    <a:pt x="264" y="0"/>
                  </a:lnTo>
                  <a:lnTo>
                    <a:pt x="259" y="0"/>
                  </a:lnTo>
                  <a:lnTo>
                    <a:pt x="254" y="0"/>
                  </a:lnTo>
                  <a:close/>
                </a:path>
              </a:pathLst>
            </a:custGeom>
            <a:solidFill>
              <a:srgbClr val="000000"/>
            </a:solidFill>
            <a:ln w="9525">
              <a:noFill/>
              <a:round/>
              <a:headEnd/>
              <a:tailEnd/>
            </a:ln>
          </p:spPr>
          <p:txBody>
            <a:bodyPr/>
            <a:lstStyle/>
            <a:p>
              <a:pPr rtl="0"/>
              <a:endParaRPr lang="en-US" sz="3800"/>
            </a:p>
          </p:txBody>
        </p:sp>
        <p:sp>
          <p:nvSpPr>
            <p:cNvPr id="42038" name="Freeform 1078"/>
            <p:cNvSpPr>
              <a:spLocks/>
            </p:cNvSpPr>
            <p:nvPr/>
          </p:nvSpPr>
          <p:spPr bwMode="auto">
            <a:xfrm>
              <a:off x="533" y="2432"/>
              <a:ext cx="79" cy="86"/>
            </a:xfrm>
            <a:custGeom>
              <a:avLst/>
              <a:gdLst>
                <a:gd name="T0" fmla="*/ 16 w 345"/>
                <a:gd name="T1" fmla="*/ 85 h 377"/>
                <a:gd name="T2" fmla="*/ 15 w 345"/>
                <a:gd name="T3" fmla="*/ 82 h 377"/>
                <a:gd name="T4" fmla="*/ 14 w 345"/>
                <a:gd name="T5" fmla="*/ 80 h 377"/>
                <a:gd name="T6" fmla="*/ 14 w 345"/>
                <a:gd name="T7" fmla="*/ 79 h 377"/>
                <a:gd name="T8" fmla="*/ 13 w 345"/>
                <a:gd name="T9" fmla="*/ 77 h 377"/>
                <a:gd name="T10" fmla="*/ 9 w 345"/>
                <a:gd name="T11" fmla="*/ 71 h 377"/>
                <a:gd name="T12" fmla="*/ 4 w 345"/>
                <a:gd name="T13" fmla="*/ 61 h 377"/>
                <a:gd name="T14" fmla="*/ 1 w 345"/>
                <a:gd name="T15" fmla="*/ 48 h 377"/>
                <a:gd name="T16" fmla="*/ 0 w 345"/>
                <a:gd name="T17" fmla="*/ 37 h 377"/>
                <a:gd name="T18" fmla="*/ 1 w 345"/>
                <a:gd name="T19" fmla="*/ 31 h 377"/>
                <a:gd name="T20" fmla="*/ 5 w 345"/>
                <a:gd name="T21" fmla="*/ 23 h 377"/>
                <a:gd name="T22" fmla="*/ 12 w 345"/>
                <a:gd name="T23" fmla="*/ 14 h 377"/>
                <a:gd name="T24" fmla="*/ 23 w 345"/>
                <a:gd name="T25" fmla="*/ 7 h 377"/>
                <a:gd name="T26" fmla="*/ 38 w 345"/>
                <a:gd name="T27" fmla="*/ 2 h 377"/>
                <a:gd name="T28" fmla="*/ 48 w 345"/>
                <a:gd name="T29" fmla="*/ 1 h 377"/>
                <a:gd name="T30" fmla="*/ 51 w 345"/>
                <a:gd name="T31" fmla="*/ 4 h 377"/>
                <a:gd name="T32" fmla="*/ 55 w 345"/>
                <a:gd name="T33" fmla="*/ 8 h 377"/>
                <a:gd name="T34" fmla="*/ 60 w 345"/>
                <a:gd name="T35" fmla="*/ 12 h 377"/>
                <a:gd name="T36" fmla="*/ 59 w 345"/>
                <a:gd name="T37" fmla="*/ 15 h 377"/>
                <a:gd name="T38" fmla="*/ 54 w 345"/>
                <a:gd name="T39" fmla="*/ 20 h 377"/>
                <a:gd name="T40" fmla="*/ 49 w 345"/>
                <a:gd name="T41" fmla="*/ 23 h 377"/>
                <a:gd name="T42" fmla="*/ 45 w 345"/>
                <a:gd name="T43" fmla="*/ 26 h 377"/>
                <a:gd name="T44" fmla="*/ 44 w 345"/>
                <a:gd name="T45" fmla="*/ 27 h 377"/>
                <a:gd name="T46" fmla="*/ 43 w 345"/>
                <a:gd name="T47" fmla="*/ 29 h 377"/>
                <a:gd name="T48" fmla="*/ 42 w 345"/>
                <a:gd name="T49" fmla="*/ 31 h 377"/>
                <a:gd name="T50" fmla="*/ 43 w 345"/>
                <a:gd name="T51" fmla="*/ 32 h 377"/>
                <a:gd name="T52" fmla="*/ 44 w 345"/>
                <a:gd name="T53" fmla="*/ 34 h 377"/>
                <a:gd name="T54" fmla="*/ 47 w 345"/>
                <a:gd name="T55" fmla="*/ 36 h 377"/>
                <a:gd name="T56" fmla="*/ 50 w 345"/>
                <a:gd name="T57" fmla="*/ 35 h 377"/>
                <a:gd name="T58" fmla="*/ 56 w 345"/>
                <a:gd name="T59" fmla="*/ 34 h 377"/>
                <a:gd name="T60" fmla="*/ 64 w 345"/>
                <a:gd name="T61" fmla="*/ 32 h 377"/>
                <a:gd name="T62" fmla="*/ 72 w 345"/>
                <a:gd name="T63" fmla="*/ 30 h 377"/>
                <a:gd name="T64" fmla="*/ 75 w 345"/>
                <a:gd name="T65" fmla="*/ 30 h 377"/>
                <a:gd name="T66" fmla="*/ 77 w 345"/>
                <a:gd name="T67" fmla="*/ 33 h 377"/>
                <a:gd name="T68" fmla="*/ 74 w 345"/>
                <a:gd name="T69" fmla="*/ 35 h 377"/>
                <a:gd name="T70" fmla="*/ 62 w 345"/>
                <a:gd name="T71" fmla="*/ 36 h 377"/>
                <a:gd name="T72" fmla="*/ 49 w 345"/>
                <a:gd name="T73" fmla="*/ 41 h 377"/>
                <a:gd name="T74" fmla="*/ 38 w 345"/>
                <a:gd name="T75" fmla="*/ 47 h 377"/>
                <a:gd name="T76" fmla="*/ 30 w 345"/>
                <a:gd name="T77" fmla="*/ 55 h 377"/>
                <a:gd name="T78" fmla="*/ 26 w 345"/>
                <a:gd name="T79" fmla="*/ 61 h 377"/>
                <a:gd name="T80" fmla="*/ 23 w 345"/>
                <a:gd name="T81" fmla="*/ 68 h 377"/>
                <a:gd name="T82" fmla="*/ 22 w 345"/>
                <a:gd name="T83" fmla="*/ 76 h 377"/>
                <a:gd name="T84" fmla="*/ 22 w 345"/>
                <a:gd name="T85" fmla="*/ 82 h 377"/>
                <a:gd name="T86" fmla="*/ 22 w 345"/>
                <a:gd name="T87" fmla="*/ 84 h 377"/>
                <a:gd name="T88" fmla="*/ 21 w 345"/>
                <a:gd name="T89" fmla="*/ 86 h 377"/>
                <a:gd name="T90" fmla="*/ 18 w 345"/>
                <a:gd name="T91" fmla="*/ 86 h 3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5"/>
                <a:gd name="T139" fmla="*/ 0 h 377"/>
                <a:gd name="T140" fmla="*/ 345 w 345"/>
                <a:gd name="T141" fmla="*/ 377 h 3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5" h="377">
                  <a:moveTo>
                    <a:pt x="73" y="373"/>
                  </a:moveTo>
                  <a:lnTo>
                    <a:pt x="70" y="372"/>
                  </a:lnTo>
                  <a:lnTo>
                    <a:pt x="68" y="368"/>
                  </a:lnTo>
                  <a:lnTo>
                    <a:pt x="64" y="361"/>
                  </a:lnTo>
                  <a:lnTo>
                    <a:pt x="61" y="352"/>
                  </a:lnTo>
                  <a:lnTo>
                    <a:pt x="61" y="350"/>
                  </a:lnTo>
                  <a:lnTo>
                    <a:pt x="60" y="347"/>
                  </a:lnTo>
                  <a:lnTo>
                    <a:pt x="60" y="346"/>
                  </a:lnTo>
                  <a:lnTo>
                    <a:pt x="59" y="343"/>
                  </a:lnTo>
                  <a:lnTo>
                    <a:pt x="56" y="339"/>
                  </a:lnTo>
                  <a:lnTo>
                    <a:pt x="50" y="329"/>
                  </a:lnTo>
                  <a:lnTo>
                    <a:pt x="39" y="312"/>
                  </a:lnTo>
                  <a:lnTo>
                    <a:pt x="29" y="291"/>
                  </a:lnTo>
                  <a:lnTo>
                    <a:pt x="18" y="266"/>
                  </a:lnTo>
                  <a:lnTo>
                    <a:pt x="9" y="239"/>
                  </a:lnTo>
                  <a:lnTo>
                    <a:pt x="3" y="209"/>
                  </a:lnTo>
                  <a:lnTo>
                    <a:pt x="0" y="178"/>
                  </a:lnTo>
                  <a:lnTo>
                    <a:pt x="0" y="164"/>
                  </a:lnTo>
                  <a:lnTo>
                    <a:pt x="3" y="149"/>
                  </a:lnTo>
                  <a:lnTo>
                    <a:pt x="5" y="136"/>
                  </a:lnTo>
                  <a:lnTo>
                    <a:pt x="11" y="122"/>
                  </a:lnTo>
                  <a:lnTo>
                    <a:pt x="21" y="100"/>
                  </a:lnTo>
                  <a:lnTo>
                    <a:pt x="35" y="80"/>
                  </a:lnTo>
                  <a:lnTo>
                    <a:pt x="53" y="63"/>
                  </a:lnTo>
                  <a:lnTo>
                    <a:pt x="76" y="47"/>
                  </a:lnTo>
                  <a:lnTo>
                    <a:pt x="102" y="32"/>
                  </a:lnTo>
                  <a:lnTo>
                    <a:pt x="132" y="19"/>
                  </a:lnTo>
                  <a:lnTo>
                    <a:pt x="165" y="9"/>
                  </a:lnTo>
                  <a:lnTo>
                    <a:pt x="203" y="0"/>
                  </a:lnTo>
                  <a:lnTo>
                    <a:pt x="208" y="5"/>
                  </a:lnTo>
                  <a:lnTo>
                    <a:pt x="215" y="10"/>
                  </a:lnTo>
                  <a:lnTo>
                    <a:pt x="224" y="18"/>
                  </a:lnTo>
                  <a:lnTo>
                    <a:pt x="233" y="26"/>
                  </a:lnTo>
                  <a:lnTo>
                    <a:pt x="242" y="35"/>
                  </a:lnTo>
                  <a:lnTo>
                    <a:pt x="253" y="43"/>
                  </a:lnTo>
                  <a:lnTo>
                    <a:pt x="262" y="52"/>
                  </a:lnTo>
                  <a:lnTo>
                    <a:pt x="271" y="60"/>
                  </a:lnTo>
                  <a:lnTo>
                    <a:pt x="259" y="67"/>
                  </a:lnTo>
                  <a:lnTo>
                    <a:pt x="247" y="76"/>
                  </a:lnTo>
                  <a:lnTo>
                    <a:pt x="234" y="86"/>
                  </a:lnTo>
                  <a:lnTo>
                    <a:pt x="223" y="93"/>
                  </a:lnTo>
                  <a:lnTo>
                    <a:pt x="212" y="101"/>
                  </a:lnTo>
                  <a:lnTo>
                    <a:pt x="203" y="108"/>
                  </a:lnTo>
                  <a:lnTo>
                    <a:pt x="198" y="112"/>
                  </a:lnTo>
                  <a:lnTo>
                    <a:pt x="195" y="113"/>
                  </a:lnTo>
                  <a:lnTo>
                    <a:pt x="191" y="117"/>
                  </a:lnTo>
                  <a:lnTo>
                    <a:pt x="188" y="122"/>
                  </a:lnTo>
                  <a:lnTo>
                    <a:pt x="186" y="127"/>
                  </a:lnTo>
                  <a:lnTo>
                    <a:pt x="185" y="132"/>
                  </a:lnTo>
                  <a:lnTo>
                    <a:pt x="185" y="135"/>
                  </a:lnTo>
                  <a:lnTo>
                    <a:pt x="186" y="138"/>
                  </a:lnTo>
                  <a:lnTo>
                    <a:pt x="186" y="140"/>
                  </a:lnTo>
                  <a:lnTo>
                    <a:pt x="188" y="143"/>
                  </a:lnTo>
                  <a:lnTo>
                    <a:pt x="191" y="149"/>
                  </a:lnTo>
                  <a:lnTo>
                    <a:pt x="198" y="155"/>
                  </a:lnTo>
                  <a:lnTo>
                    <a:pt x="206" y="156"/>
                  </a:lnTo>
                  <a:lnTo>
                    <a:pt x="215" y="156"/>
                  </a:lnTo>
                  <a:lnTo>
                    <a:pt x="219" y="155"/>
                  </a:lnTo>
                  <a:lnTo>
                    <a:pt x="229" y="152"/>
                  </a:lnTo>
                  <a:lnTo>
                    <a:pt x="245" y="148"/>
                  </a:lnTo>
                  <a:lnTo>
                    <a:pt x="263" y="144"/>
                  </a:lnTo>
                  <a:lnTo>
                    <a:pt x="281" y="139"/>
                  </a:lnTo>
                  <a:lnTo>
                    <a:pt x="299" y="135"/>
                  </a:lnTo>
                  <a:lnTo>
                    <a:pt x="315" y="131"/>
                  </a:lnTo>
                  <a:lnTo>
                    <a:pt x="325" y="128"/>
                  </a:lnTo>
                  <a:lnTo>
                    <a:pt x="329" y="132"/>
                  </a:lnTo>
                  <a:lnTo>
                    <a:pt x="333" y="136"/>
                  </a:lnTo>
                  <a:lnTo>
                    <a:pt x="338" y="143"/>
                  </a:lnTo>
                  <a:lnTo>
                    <a:pt x="345" y="149"/>
                  </a:lnTo>
                  <a:lnTo>
                    <a:pt x="322" y="152"/>
                  </a:lnTo>
                  <a:lnTo>
                    <a:pt x="297" y="155"/>
                  </a:lnTo>
                  <a:lnTo>
                    <a:pt x="270" y="160"/>
                  </a:lnTo>
                  <a:lnTo>
                    <a:pt x="242" y="168"/>
                  </a:lnTo>
                  <a:lnTo>
                    <a:pt x="215" y="178"/>
                  </a:lnTo>
                  <a:lnTo>
                    <a:pt x="189" y="191"/>
                  </a:lnTo>
                  <a:lnTo>
                    <a:pt x="164" y="207"/>
                  </a:lnTo>
                  <a:lnTo>
                    <a:pt x="142" y="227"/>
                  </a:lnTo>
                  <a:lnTo>
                    <a:pt x="132" y="240"/>
                  </a:lnTo>
                  <a:lnTo>
                    <a:pt x="121" y="255"/>
                  </a:lnTo>
                  <a:lnTo>
                    <a:pt x="113" y="269"/>
                  </a:lnTo>
                  <a:lnTo>
                    <a:pt x="107" y="285"/>
                  </a:lnTo>
                  <a:lnTo>
                    <a:pt x="102" y="300"/>
                  </a:lnTo>
                  <a:lnTo>
                    <a:pt x="98" y="317"/>
                  </a:lnTo>
                  <a:lnTo>
                    <a:pt x="96" y="335"/>
                  </a:lnTo>
                  <a:lnTo>
                    <a:pt x="95" y="355"/>
                  </a:lnTo>
                  <a:lnTo>
                    <a:pt x="95" y="360"/>
                  </a:lnTo>
                  <a:lnTo>
                    <a:pt x="96" y="365"/>
                  </a:lnTo>
                  <a:lnTo>
                    <a:pt x="96" y="370"/>
                  </a:lnTo>
                  <a:lnTo>
                    <a:pt x="96" y="376"/>
                  </a:lnTo>
                  <a:lnTo>
                    <a:pt x="90" y="377"/>
                  </a:lnTo>
                  <a:lnTo>
                    <a:pt x="85" y="376"/>
                  </a:lnTo>
                  <a:lnTo>
                    <a:pt x="78" y="376"/>
                  </a:lnTo>
                  <a:lnTo>
                    <a:pt x="73" y="373"/>
                  </a:lnTo>
                  <a:close/>
                </a:path>
              </a:pathLst>
            </a:custGeom>
            <a:solidFill>
              <a:srgbClr val="C0C0C0"/>
            </a:solidFill>
            <a:ln w="9525">
              <a:noFill/>
              <a:round/>
              <a:headEnd/>
              <a:tailEnd/>
            </a:ln>
          </p:spPr>
          <p:txBody>
            <a:bodyPr/>
            <a:lstStyle/>
            <a:p>
              <a:pPr rtl="0"/>
              <a:endParaRPr lang="en-US" sz="3800"/>
            </a:p>
          </p:txBody>
        </p:sp>
        <p:sp>
          <p:nvSpPr>
            <p:cNvPr id="42039" name="Freeform 1079"/>
            <p:cNvSpPr>
              <a:spLocks/>
            </p:cNvSpPr>
            <p:nvPr/>
          </p:nvSpPr>
          <p:spPr bwMode="auto">
            <a:xfrm>
              <a:off x="403" y="2511"/>
              <a:ext cx="243" cy="127"/>
            </a:xfrm>
            <a:custGeom>
              <a:avLst/>
              <a:gdLst>
                <a:gd name="T0" fmla="*/ 42 w 1064"/>
                <a:gd name="T1" fmla="*/ 49 h 555"/>
                <a:gd name="T2" fmla="*/ 34 w 1064"/>
                <a:gd name="T3" fmla="*/ 49 h 555"/>
                <a:gd name="T4" fmla="*/ 25 w 1064"/>
                <a:gd name="T5" fmla="*/ 49 h 555"/>
                <a:gd name="T6" fmla="*/ 20 w 1064"/>
                <a:gd name="T7" fmla="*/ 49 h 555"/>
                <a:gd name="T8" fmla="*/ 18 w 1064"/>
                <a:gd name="T9" fmla="*/ 49 h 555"/>
                <a:gd name="T10" fmla="*/ 18 w 1064"/>
                <a:gd name="T11" fmla="*/ 49 h 555"/>
                <a:gd name="T12" fmla="*/ 16 w 1064"/>
                <a:gd name="T13" fmla="*/ 49 h 555"/>
                <a:gd name="T14" fmla="*/ 12 w 1064"/>
                <a:gd name="T15" fmla="*/ 50 h 555"/>
                <a:gd name="T16" fmla="*/ 8 w 1064"/>
                <a:gd name="T17" fmla="*/ 52 h 555"/>
                <a:gd name="T18" fmla="*/ 5 w 1064"/>
                <a:gd name="T19" fmla="*/ 54 h 555"/>
                <a:gd name="T20" fmla="*/ 2 w 1064"/>
                <a:gd name="T21" fmla="*/ 58 h 555"/>
                <a:gd name="T22" fmla="*/ 0 w 1064"/>
                <a:gd name="T23" fmla="*/ 65 h 555"/>
                <a:gd name="T24" fmla="*/ 1 w 1064"/>
                <a:gd name="T25" fmla="*/ 71 h 555"/>
                <a:gd name="T26" fmla="*/ 5 w 1064"/>
                <a:gd name="T27" fmla="*/ 78 h 555"/>
                <a:gd name="T28" fmla="*/ 11 w 1064"/>
                <a:gd name="T29" fmla="*/ 83 h 555"/>
                <a:gd name="T30" fmla="*/ 19 w 1064"/>
                <a:gd name="T31" fmla="*/ 85 h 555"/>
                <a:gd name="T32" fmla="*/ 24 w 1064"/>
                <a:gd name="T33" fmla="*/ 86 h 555"/>
                <a:gd name="T34" fmla="*/ 30 w 1064"/>
                <a:gd name="T35" fmla="*/ 86 h 555"/>
                <a:gd name="T36" fmla="*/ 39 w 1064"/>
                <a:gd name="T37" fmla="*/ 86 h 555"/>
                <a:gd name="T38" fmla="*/ 47 w 1064"/>
                <a:gd name="T39" fmla="*/ 86 h 555"/>
                <a:gd name="T40" fmla="*/ 57 w 1064"/>
                <a:gd name="T41" fmla="*/ 91 h 555"/>
                <a:gd name="T42" fmla="*/ 70 w 1064"/>
                <a:gd name="T43" fmla="*/ 100 h 555"/>
                <a:gd name="T44" fmla="*/ 84 w 1064"/>
                <a:gd name="T45" fmla="*/ 108 h 555"/>
                <a:gd name="T46" fmla="*/ 98 w 1064"/>
                <a:gd name="T47" fmla="*/ 115 h 555"/>
                <a:gd name="T48" fmla="*/ 112 w 1064"/>
                <a:gd name="T49" fmla="*/ 120 h 555"/>
                <a:gd name="T50" fmla="*/ 126 w 1064"/>
                <a:gd name="T51" fmla="*/ 124 h 555"/>
                <a:gd name="T52" fmla="*/ 141 w 1064"/>
                <a:gd name="T53" fmla="*/ 126 h 555"/>
                <a:gd name="T54" fmla="*/ 157 w 1064"/>
                <a:gd name="T55" fmla="*/ 127 h 555"/>
                <a:gd name="T56" fmla="*/ 170 w 1064"/>
                <a:gd name="T57" fmla="*/ 127 h 555"/>
                <a:gd name="T58" fmla="*/ 180 w 1064"/>
                <a:gd name="T59" fmla="*/ 126 h 555"/>
                <a:gd name="T60" fmla="*/ 190 w 1064"/>
                <a:gd name="T61" fmla="*/ 124 h 555"/>
                <a:gd name="T62" fmla="*/ 200 w 1064"/>
                <a:gd name="T63" fmla="*/ 121 h 555"/>
                <a:gd name="T64" fmla="*/ 209 w 1064"/>
                <a:gd name="T65" fmla="*/ 118 h 555"/>
                <a:gd name="T66" fmla="*/ 217 w 1064"/>
                <a:gd name="T67" fmla="*/ 113 h 555"/>
                <a:gd name="T68" fmla="*/ 224 w 1064"/>
                <a:gd name="T69" fmla="*/ 109 h 555"/>
                <a:gd name="T70" fmla="*/ 230 w 1064"/>
                <a:gd name="T71" fmla="*/ 103 h 555"/>
                <a:gd name="T72" fmla="*/ 236 w 1064"/>
                <a:gd name="T73" fmla="*/ 96 h 555"/>
                <a:gd name="T74" fmla="*/ 240 w 1064"/>
                <a:gd name="T75" fmla="*/ 89 h 555"/>
                <a:gd name="T76" fmla="*/ 243 w 1064"/>
                <a:gd name="T77" fmla="*/ 80 h 555"/>
                <a:gd name="T78" fmla="*/ 243 w 1064"/>
                <a:gd name="T79" fmla="*/ 71 h 555"/>
                <a:gd name="T80" fmla="*/ 241 w 1064"/>
                <a:gd name="T81" fmla="*/ 60 h 555"/>
                <a:gd name="T82" fmla="*/ 236 w 1064"/>
                <a:gd name="T83" fmla="*/ 47 h 555"/>
                <a:gd name="T84" fmla="*/ 227 w 1064"/>
                <a:gd name="T85" fmla="*/ 36 h 555"/>
                <a:gd name="T86" fmla="*/ 216 w 1064"/>
                <a:gd name="T87" fmla="*/ 25 h 555"/>
                <a:gd name="T88" fmla="*/ 202 w 1064"/>
                <a:gd name="T89" fmla="*/ 16 h 555"/>
                <a:gd name="T90" fmla="*/ 186 w 1064"/>
                <a:gd name="T91" fmla="*/ 9 h 555"/>
                <a:gd name="T92" fmla="*/ 168 w 1064"/>
                <a:gd name="T93" fmla="*/ 4 h 555"/>
                <a:gd name="T94" fmla="*/ 149 w 1064"/>
                <a:gd name="T95" fmla="*/ 1 h 555"/>
                <a:gd name="T96" fmla="*/ 131 w 1064"/>
                <a:gd name="T97" fmla="*/ 0 h 555"/>
                <a:gd name="T98" fmla="*/ 114 w 1064"/>
                <a:gd name="T99" fmla="*/ 2 h 555"/>
                <a:gd name="T100" fmla="*/ 98 w 1064"/>
                <a:gd name="T101" fmla="*/ 5 h 555"/>
                <a:gd name="T102" fmla="*/ 84 w 1064"/>
                <a:gd name="T103" fmla="*/ 10 h 555"/>
                <a:gd name="T104" fmla="*/ 71 w 1064"/>
                <a:gd name="T105" fmla="*/ 16 h 555"/>
                <a:gd name="T106" fmla="*/ 61 w 1064"/>
                <a:gd name="T107" fmla="*/ 24 h 555"/>
                <a:gd name="T108" fmla="*/ 53 w 1064"/>
                <a:gd name="T109" fmla="*/ 33 h 555"/>
                <a:gd name="T110" fmla="*/ 47 w 1064"/>
                <a:gd name="T111" fmla="*/ 43 h 5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64"/>
                <a:gd name="T169" fmla="*/ 0 h 555"/>
                <a:gd name="T170" fmla="*/ 1064 w 1064"/>
                <a:gd name="T171" fmla="*/ 555 h 55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64" h="555">
                  <a:moveTo>
                    <a:pt x="195" y="213"/>
                  </a:moveTo>
                  <a:lnTo>
                    <a:pt x="183" y="213"/>
                  </a:lnTo>
                  <a:lnTo>
                    <a:pt x="166" y="213"/>
                  </a:lnTo>
                  <a:lnTo>
                    <a:pt x="148" y="213"/>
                  </a:lnTo>
                  <a:lnTo>
                    <a:pt x="129" y="212"/>
                  </a:lnTo>
                  <a:lnTo>
                    <a:pt x="110" y="212"/>
                  </a:lnTo>
                  <a:lnTo>
                    <a:pt x="96" y="212"/>
                  </a:lnTo>
                  <a:lnTo>
                    <a:pt x="86" y="212"/>
                  </a:lnTo>
                  <a:lnTo>
                    <a:pt x="82" y="212"/>
                  </a:lnTo>
                  <a:lnTo>
                    <a:pt x="80" y="212"/>
                  </a:lnTo>
                  <a:lnTo>
                    <a:pt x="80" y="213"/>
                  </a:lnTo>
                  <a:lnTo>
                    <a:pt x="71" y="215"/>
                  </a:lnTo>
                  <a:lnTo>
                    <a:pt x="61" y="216"/>
                  </a:lnTo>
                  <a:lnTo>
                    <a:pt x="53" y="219"/>
                  </a:lnTo>
                  <a:lnTo>
                    <a:pt x="44" y="222"/>
                  </a:lnTo>
                  <a:lnTo>
                    <a:pt x="36" y="226"/>
                  </a:lnTo>
                  <a:lnTo>
                    <a:pt x="28" y="232"/>
                  </a:lnTo>
                  <a:lnTo>
                    <a:pt x="22" y="237"/>
                  </a:lnTo>
                  <a:lnTo>
                    <a:pt x="15" y="243"/>
                  </a:lnTo>
                  <a:lnTo>
                    <a:pt x="8" y="255"/>
                  </a:lnTo>
                  <a:lnTo>
                    <a:pt x="2" y="268"/>
                  </a:lnTo>
                  <a:lnTo>
                    <a:pt x="0" y="282"/>
                  </a:lnTo>
                  <a:lnTo>
                    <a:pt x="0" y="297"/>
                  </a:lnTo>
                  <a:lnTo>
                    <a:pt x="4" y="312"/>
                  </a:lnTo>
                  <a:lnTo>
                    <a:pt x="10" y="328"/>
                  </a:lnTo>
                  <a:lnTo>
                    <a:pt x="21" y="341"/>
                  </a:lnTo>
                  <a:lnTo>
                    <a:pt x="32" y="352"/>
                  </a:lnTo>
                  <a:lnTo>
                    <a:pt x="48" y="362"/>
                  </a:lnTo>
                  <a:lnTo>
                    <a:pt x="64" y="368"/>
                  </a:lnTo>
                  <a:lnTo>
                    <a:pt x="82" y="373"/>
                  </a:lnTo>
                  <a:lnTo>
                    <a:pt x="100" y="375"/>
                  </a:lnTo>
                  <a:lnTo>
                    <a:pt x="104" y="375"/>
                  </a:lnTo>
                  <a:lnTo>
                    <a:pt x="114" y="375"/>
                  </a:lnTo>
                  <a:lnTo>
                    <a:pt x="131" y="375"/>
                  </a:lnTo>
                  <a:lnTo>
                    <a:pt x="149" y="375"/>
                  </a:lnTo>
                  <a:lnTo>
                    <a:pt x="170" y="375"/>
                  </a:lnTo>
                  <a:lnTo>
                    <a:pt x="190" y="375"/>
                  </a:lnTo>
                  <a:lnTo>
                    <a:pt x="207" y="375"/>
                  </a:lnTo>
                  <a:lnTo>
                    <a:pt x="220" y="375"/>
                  </a:lnTo>
                  <a:lnTo>
                    <a:pt x="248" y="398"/>
                  </a:lnTo>
                  <a:lnTo>
                    <a:pt x="277" y="419"/>
                  </a:lnTo>
                  <a:lnTo>
                    <a:pt x="307" y="438"/>
                  </a:lnTo>
                  <a:lnTo>
                    <a:pt x="337" y="457"/>
                  </a:lnTo>
                  <a:lnTo>
                    <a:pt x="367" y="473"/>
                  </a:lnTo>
                  <a:lnTo>
                    <a:pt x="397" y="489"/>
                  </a:lnTo>
                  <a:lnTo>
                    <a:pt x="427" y="502"/>
                  </a:lnTo>
                  <a:lnTo>
                    <a:pt x="458" y="514"/>
                  </a:lnTo>
                  <a:lnTo>
                    <a:pt x="489" y="524"/>
                  </a:lnTo>
                  <a:lnTo>
                    <a:pt x="520" y="533"/>
                  </a:lnTo>
                  <a:lnTo>
                    <a:pt x="553" y="541"/>
                  </a:lnTo>
                  <a:lnTo>
                    <a:pt x="585" y="548"/>
                  </a:lnTo>
                  <a:lnTo>
                    <a:pt x="618" y="551"/>
                  </a:lnTo>
                  <a:lnTo>
                    <a:pt x="652" y="554"/>
                  </a:lnTo>
                  <a:lnTo>
                    <a:pt x="686" y="555"/>
                  </a:lnTo>
                  <a:lnTo>
                    <a:pt x="719" y="555"/>
                  </a:lnTo>
                  <a:lnTo>
                    <a:pt x="743" y="554"/>
                  </a:lnTo>
                  <a:lnTo>
                    <a:pt x="766" y="553"/>
                  </a:lnTo>
                  <a:lnTo>
                    <a:pt x="790" y="550"/>
                  </a:lnTo>
                  <a:lnTo>
                    <a:pt x="812" y="546"/>
                  </a:lnTo>
                  <a:lnTo>
                    <a:pt x="834" y="541"/>
                  </a:lnTo>
                  <a:lnTo>
                    <a:pt x="855" y="536"/>
                  </a:lnTo>
                  <a:lnTo>
                    <a:pt x="874" y="529"/>
                  </a:lnTo>
                  <a:lnTo>
                    <a:pt x="895" y="522"/>
                  </a:lnTo>
                  <a:lnTo>
                    <a:pt x="913" y="514"/>
                  </a:lnTo>
                  <a:lnTo>
                    <a:pt x="932" y="506"/>
                  </a:lnTo>
                  <a:lnTo>
                    <a:pt x="948" y="496"/>
                  </a:lnTo>
                  <a:lnTo>
                    <a:pt x="964" y="486"/>
                  </a:lnTo>
                  <a:lnTo>
                    <a:pt x="980" y="475"/>
                  </a:lnTo>
                  <a:lnTo>
                    <a:pt x="994" y="463"/>
                  </a:lnTo>
                  <a:lnTo>
                    <a:pt x="1007" y="451"/>
                  </a:lnTo>
                  <a:lnTo>
                    <a:pt x="1019" y="438"/>
                  </a:lnTo>
                  <a:lnTo>
                    <a:pt x="1032" y="421"/>
                  </a:lnTo>
                  <a:lnTo>
                    <a:pt x="1042" y="405"/>
                  </a:lnTo>
                  <a:lnTo>
                    <a:pt x="1050" y="388"/>
                  </a:lnTo>
                  <a:lnTo>
                    <a:pt x="1056" y="368"/>
                  </a:lnTo>
                  <a:lnTo>
                    <a:pt x="1062" y="350"/>
                  </a:lnTo>
                  <a:lnTo>
                    <a:pt x="1064" y="330"/>
                  </a:lnTo>
                  <a:lnTo>
                    <a:pt x="1064" y="311"/>
                  </a:lnTo>
                  <a:lnTo>
                    <a:pt x="1063" y="291"/>
                  </a:lnTo>
                  <a:lnTo>
                    <a:pt x="1056" y="263"/>
                  </a:lnTo>
                  <a:lnTo>
                    <a:pt x="1047" y="234"/>
                  </a:lnTo>
                  <a:lnTo>
                    <a:pt x="1033" y="207"/>
                  </a:lnTo>
                  <a:lnTo>
                    <a:pt x="1016" y="181"/>
                  </a:lnTo>
                  <a:lnTo>
                    <a:pt x="995" y="156"/>
                  </a:lnTo>
                  <a:lnTo>
                    <a:pt x="972" y="133"/>
                  </a:lnTo>
                  <a:lnTo>
                    <a:pt x="946" y="111"/>
                  </a:lnTo>
                  <a:lnTo>
                    <a:pt x="916" y="90"/>
                  </a:lnTo>
                  <a:lnTo>
                    <a:pt x="885" y="72"/>
                  </a:lnTo>
                  <a:lnTo>
                    <a:pt x="851" y="55"/>
                  </a:lnTo>
                  <a:lnTo>
                    <a:pt x="814" y="39"/>
                  </a:lnTo>
                  <a:lnTo>
                    <a:pt x="777" y="27"/>
                  </a:lnTo>
                  <a:lnTo>
                    <a:pt x="736" y="17"/>
                  </a:lnTo>
                  <a:lnTo>
                    <a:pt x="696" y="8"/>
                  </a:lnTo>
                  <a:lnTo>
                    <a:pt x="653" y="3"/>
                  </a:lnTo>
                  <a:lnTo>
                    <a:pt x="610" y="0"/>
                  </a:lnTo>
                  <a:lnTo>
                    <a:pt x="572" y="0"/>
                  </a:lnTo>
                  <a:lnTo>
                    <a:pt x="535" y="3"/>
                  </a:lnTo>
                  <a:lnTo>
                    <a:pt x="498" y="7"/>
                  </a:lnTo>
                  <a:lnTo>
                    <a:pt x="463" y="12"/>
                  </a:lnTo>
                  <a:lnTo>
                    <a:pt x="430" y="21"/>
                  </a:lnTo>
                  <a:lnTo>
                    <a:pt x="398" y="30"/>
                  </a:lnTo>
                  <a:lnTo>
                    <a:pt x="368" y="42"/>
                  </a:lnTo>
                  <a:lnTo>
                    <a:pt x="341" y="56"/>
                  </a:lnTo>
                  <a:lnTo>
                    <a:pt x="313" y="70"/>
                  </a:lnTo>
                  <a:lnTo>
                    <a:pt x="290" y="87"/>
                  </a:lnTo>
                  <a:lnTo>
                    <a:pt x="268" y="105"/>
                  </a:lnTo>
                  <a:lnTo>
                    <a:pt x="248" y="124"/>
                  </a:lnTo>
                  <a:lnTo>
                    <a:pt x="230" y="144"/>
                  </a:lnTo>
                  <a:lnTo>
                    <a:pt x="216" y="166"/>
                  </a:lnTo>
                  <a:lnTo>
                    <a:pt x="204" y="190"/>
                  </a:lnTo>
                  <a:lnTo>
                    <a:pt x="195" y="213"/>
                  </a:lnTo>
                  <a:close/>
                </a:path>
              </a:pathLst>
            </a:custGeom>
            <a:solidFill>
              <a:srgbClr val="000000"/>
            </a:solidFill>
            <a:ln w="9525">
              <a:noFill/>
              <a:round/>
              <a:headEnd/>
              <a:tailEnd/>
            </a:ln>
          </p:spPr>
          <p:txBody>
            <a:bodyPr/>
            <a:lstStyle/>
            <a:p>
              <a:pPr rtl="0"/>
              <a:endParaRPr lang="en-US" sz="3800"/>
            </a:p>
          </p:txBody>
        </p:sp>
        <p:sp>
          <p:nvSpPr>
            <p:cNvPr id="42040" name="Freeform 1080"/>
            <p:cNvSpPr>
              <a:spLocks/>
            </p:cNvSpPr>
            <p:nvPr/>
          </p:nvSpPr>
          <p:spPr bwMode="auto">
            <a:xfrm>
              <a:off x="414" y="2523"/>
              <a:ext cx="221" cy="105"/>
            </a:xfrm>
            <a:custGeom>
              <a:avLst/>
              <a:gdLst>
                <a:gd name="T0" fmla="*/ 44 w 969"/>
                <a:gd name="T1" fmla="*/ 39 h 461"/>
                <a:gd name="T2" fmla="*/ 49 w 969"/>
                <a:gd name="T3" fmla="*/ 30 h 461"/>
                <a:gd name="T4" fmla="*/ 56 w 969"/>
                <a:gd name="T5" fmla="*/ 22 h 461"/>
                <a:gd name="T6" fmla="*/ 65 w 969"/>
                <a:gd name="T7" fmla="*/ 15 h 461"/>
                <a:gd name="T8" fmla="*/ 77 w 969"/>
                <a:gd name="T9" fmla="*/ 9 h 461"/>
                <a:gd name="T10" fmla="*/ 90 w 969"/>
                <a:gd name="T11" fmla="*/ 4 h 461"/>
                <a:gd name="T12" fmla="*/ 104 w 969"/>
                <a:gd name="T13" fmla="*/ 1 h 461"/>
                <a:gd name="T14" fmla="*/ 120 w 969"/>
                <a:gd name="T15" fmla="*/ 0 h 461"/>
                <a:gd name="T16" fmla="*/ 137 w 969"/>
                <a:gd name="T17" fmla="*/ 1 h 461"/>
                <a:gd name="T18" fmla="*/ 153 w 969"/>
                <a:gd name="T19" fmla="*/ 3 h 461"/>
                <a:gd name="T20" fmla="*/ 169 w 969"/>
                <a:gd name="T21" fmla="*/ 8 h 461"/>
                <a:gd name="T22" fmla="*/ 184 w 969"/>
                <a:gd name="T23" fmla="*/ 14 h 461"/>
                <a:gd name="T24" fmla="*/ 196 w 969"/>
                <a:gd name="T25" fmla="*/ 22 h 461"/>
                <a:gd name="T26" fmla="*/ 207 w 969"/>
                <a:gd name="T27" fmla="*/ 31 h 461"/>
                <a:gd name="T28" fmla="*/ 215 w 969"/>
                <a:gd name="T29" fmla="*/ 41 h 461"/>
                <a:gd name="T30" fmla="*/ 220 w 969"/>
                <a:gd name="T31" fmla="*/ 51 h 461"/>
                <a:gd name="T32" fmla="*/ 221 w 969"/>
                <a:gd name="T33" fmla="*/ 60 h 461"/>
                <a:gd name="T34" fmla="*/ 221 w 969"/>
                <a:gd name="T35" fmla="*/ 67 h 461"/>
                <a:gd name="T36" fmla="*/ 219 w 969"/>
                <a:gd name="T37" fmla="*/ 73 h 461"/>
                <a:gd name="T38" fmla="*/ 215 w 969"/>
                <a:gd name="T39" fmla="*/ 79 h 461"/>
                <a:gd name="T40" fmla="*/ 211 w 969"/>
                <a:gd name="T41" fmla="*/ 84 h 461"/>
                <a:gd name="T42" fmla="*/ 205 w 969"/>
                <a:gd name="T43" fmla="*/ 89 h 461"/>
                <a:gd name="T44" fmla="*/ 199 w 969"/>
                <a:gd name="T45" fmla="*/ 93 h 461"/>
                <a:gd name="T46" fmla="*/ 192 w 969"/>
                <a:gd name="T47" fmla="*/ 97 h 461"/>
                <a:gd name="T48" fmla="*/ 184 w 969"/>
                <a:gd name="T49" fmla="*/ 100 h 461"/>
                <a:gd name="T50" fmla="*/ 176 w 969"/>
                <a:gd name="T51" fmla="*/ 102 h 461"/>
                <a:gd name="T52" fmla="*/ 167 w 969"/>
                <a:gd name="T53" fmla="*/ 104 h 461"/>
                <a:gd name="T54" fmla="*/ 158 w 969"/>
                <a:gd name="T55" fmla="*/ 105 h 461"/>
                <a:gd name="T56" fmla="*/ 146 w 969"/>
                <a:gd name="T57" fmla="*/ 105 h 461"/>
                <a:gd name="T58" fmla="*/ 131 w 969"/>
                <a:gd name="T59" fmla="*/ 104 h 461"/>
                <a:gd name="T60" fmla="*/ 117 w 969"/>
                <a:gd name="T61" fmla="*/ 102 h 461"/>
                <a:gd name="T62" fmla="*/ 103 w 969"/>
                <a:gd name="T63" fmla="*/ 98 h 461"/>
                <a:gd name="T64" fmla="*/ 89 w 969"/>
                <a:gd name="T65" fmla="*/ 93 h 461"/>
                <a:gd name="T66" fmla="*/ 76 w 969"/>
                <a:gd name="T67" fmla="*/ 87 h 461"/>
                <a:gd name="T68" fmla="*/ 63 w 969"/>
                <a:gd name="T69" fmla="*/ 79 h 461"/>
                <a:gd name="T70" fmla="*/ 51 w 969"/>
                <a:gd name="T71" fmla="*/ 70 h 461"/>
                <a:gd name="T72" fmla="*/ 44 w 969"/>
                <a:gd name="T73" fmla="*/ 64 h 461"/>
                <a:gd name="T74" fmla="*/ 42 w 969"/>
                <a:gd name="T75" fmla="*/ 63 h 461"/>
                <a:gd name="T76" fmla="*/ 12 w 969"/>
                <a:gd name="T77" fmla="*/ 63 h 461"/>
                <a:gd name="T78" fmla="*/ 7 w 969"/>
                <a:gd name="T79" fmla="*/ 63 h 461"/>
                <a:gd name="T80" fmla="*/ 4 w 969"/>
                <a:gd name="T81" fmla="*/ 61 h 461"/>
                <a:gd name="T82" fmla="*/ 1 w 969"/>
                <a:gd name="T83" fmla="*/ 58 h 461"/>
                <a:gd name="T84" fmla="*/ 0 w 969"/>
                <a:gd name="T85" fmla="*/ 55 h 461"/>
                <a:gd name="T86" fmla="*/ 0 w 969"/>
                <a:gd name="T87" fmla="*/ 53 h 461"/>
                <a:gd name="T88" fmla="*/ 1 w 969"/>
                <a:gd name="T89" fmla="*/ 51 h 461"/>
                <a:gd name="T90" fmla="*/ 4 w 969"/>
                <a:gd name="T91" fmla="*/ 49 h 461"/>
                <a:gd name="T92" fmla="*/ 8 w 969"/>
                <a:gd name="T93" fmla="*/ 48 h 461"/>
                <a:gd name="T94" fmla="*/ 8 w 969"/>
                <a:gd name="T95" fmla="*/ 48 h 461"/>
                <a:gd name="T96" fmla="*/ 7 w 969"/>
                <a:gd name="T97" fmla="*/ 48 h 461"/>
                <a:gd name="T98" fmla="*/ 39 w 969"/>
                <a:gd name="T99" fmla="*/ 48 h 461"/>
                <a:gd name="T100" fmla="*/ 42 w 969"/>
                <a:gd name="T101" fmla="*/ 46 h 46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69"/>
                <a:gd name="T154" fmla="*/ 0 h 461"/>
                <a:gd name="T155" fmla="*/ 969 w 969"/>
                <a:gd name="T156" fmla="*/ 461 h 46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69" h="461">
                  <a:moveTo>
                    <a:pt x="189" y="194"/>
                  </a:moveTo>
                  <a:lnTo>
                    <a:pt x="194" y="173"/>
                  </a:lnTo>
                  <a:lnTo>
                    <a:pt x="203" y="152"/>
                  </a:lnTo>
                  <a:lnTo>
                    <a:pt x="215" y="133"/>
                  </a:lnTo>
                  <a:lnTo>
                    <a:pt x="229" y="113"/>
                  </a:lnTo>
                  <a:lnTo>
                    <a:pt x="246" y="96"/>
                  </a:lnTo>
                  <a:lnTo>
                    <a:pt x="265" y="79"/>
                  </a:lnTo>
                  <a:lnTo>
                    <a:pt x="287" y="65"/>
                  </a:lnTo>
                  <a:lnTo>
                    <a:pt x="312" y="51"/>
                  </a:lnTo>
                  <a:lnTo>
                    <a:pt x="338" y="39"/>
                  </a:lnTo>
                  <a:lnTo>
                    <a:pt x="366" y="27"/>
                  </a:lnTo>
                  <a:lnTo>
                    <a:pt x="394" y="18"/>
                  </a:lnTo>
                  <a:lnTo>
                    <a:pt x="425" y="12"/>
                  </a:lnTo>
                  <a:lnTo>
                    <a:pt x="458" y="5"/>
                  </a:lnTo>
                  <a:lnTo>
                    <a:pt x="490" y="1"/>
                  </a:lnTo>
                  <a:lnTo>
                    <a:pt x="526" y="0"/>
                  </a:lnTo>
                  <a:lnTo>
                    <a:pt x="561" y="0"/>
                  </a:lnTo>
                  <a:lnTo>
                    <a:pt x="599" y="3"/>
                  </a:lnTo>
                  <a:lnTo>
                    <a:pt x="636" y="8"/>
                  </a:lnTo>
                  <a:lnTo>
                    <a:pt x="673" y="14"/>
                  </a:lnTo>
                  <a:lnTo>
                    <a:pt x="709" y="24"/>
                  </a:lnTo>
                  <a:lnTo>
                    <a:pt x="743" y="34"/>
                  </a:lnTo>
                  <a:lnTo>
                    <a:pt x="775" y="47"/>
                  </a:lnTo>
                  <a:lnTo>
                    <a:pt x="805" y="61"/>
                  </a:lnTo>
                  <a:lnTo>
                    <a:pt x="835" y="78"/>
                  </a:lnTo>
                  <a:lnTo>
                    <a:pt x="861" y="95"/>
                  </a:lnTo>
                  <a:lnTo>
                    <a:pt x="885" y="115"/>
                  </a:lnTo>
                  <a:lnTo>
                    <a:pt x="907" y="134"/>
                  </a:lnTo>
                  <a:lnTo>
                    <a:pt x="925" y="156"/>
                  </a:lnTo>
                  <a:lnTo>
                    <a:pt x="941" y="178"/>
                  </a:lnTo>
                  <a:lnTo>
                    <a:pt x="954" y="200"/>
                  </a:lnTo>
                  <a:lnTo>
                    <a:pt x="963" y="224"/>
                  </a:lnTo>
                  <a:lnTo>
                    <a:pt x="968" y="249"/>
                  </a:lnTo>
                  <a:lnTo>
                    <a:pt x="969" y="264"/>
                  </a:lnTo>
                  <a:lnTo>
                    <a:pt x="969" y="278"/>
                  </a:lnTo>
                  <a:lnTo>
                    <a:pt x="967" y="293"/>
                  </a:lnTo>
                  <a:lnTo>
                    <a:pt x="963" y="307"/>
                  </a:lnTo>
                  <a:lnTo>
                    <a:pt x="959" y="321"/>
                  </a:lnTo>
                  <a:lnTo>
                    <a:pt x="951" y="334"/>
                  </a:lnTo>
                  <a:lnTo>
                    <a:pt x="943" y="346"/>
                  </a:lnTo>
                  <a:lnTo>
                    <a:pt x="934" y="359"/>
                  </a:lnTo>
                  <a:lnTo>
                    <a:pt x="924" y="370"/>
                  </a:lnTo>
                  <a:lnTo>
                    <a:pt x="913" y="380"/>
                  </a:lnTo>
                  <a:lnTo>
                    <a:pt x="900" y="390"/>
                  </a:lnTo>
                  <a:lnTo>
                    <a:pt x="887" y="399"/>
                  </a:lnTo>
                  <a:lnTo>
                    <a:pt x="873" y="409"/>
                  </a:lnTo>
                  <a:lnTo>
                    <a:pt x="859" y="416"/>
                  </a:lnTo>
                  <a:lnTo>
                    <a:pt x="842" y="424"/>
                  </a:lnTo>
                  <a:lnTo>
                    <a:pt x="826" y="431"/>
                  </a:lnTo>
                  <a:lnTo>
                    <a:pt x="808" y="437"/>
                  </a:lnTo>
                  <a:lnTo>
                    <a:pt x="790" y="442"/>
                  </a:lnTo>
                  <a:lnTo>
                    <a:pt x="772" y="448"/>
                  </a:lnTo>
                  <a:lnTo>
                    <a:pt x="752" y="451"/>
                  </a:lnTo>
                  <a:lnTo>
                    <a:pt x="733" y="455"/>
                  </a:lnTo>
                  <a:lnTo>
                    <a:pt x="712" y="458"/>
                  </a:lnTo>
                  <a:lnTo>
                    <a:pt x="691" y="459"/>
                  </a:lnTo>
                  <a:lnTo>
                    <a:pt x="670" y="461"/>
                  </a:lnTo>
                  <a:lnTo>
                    <a:pt x="638" y="461"/>
                  </a:lnTo>
                  <a:lnTo>
                    <a:pt x="605" y="459"/>
                  </a:lnTo>
                  <a:lnTo>
                    <a:pt x="574" y="457"/>
                  </a:lnTo>
                  <a:lnTo>
                    <a:pt x="543" y="451"/>
                  </a:lnTo>
                  <a:lnTo>
                    <a:pt x="511" y="446"/>
                  </a:lnTo>
                  <a:lnTo>
                    <a:pt x="481" y="438"/>
                  </a:lnTo>
                  <a:lnTo>
                    <a:pt x="451" y="431"/>
                  </a:lnTo>
                  <a:lnTo>
                    <a:pt x="422" y="420"/>
                  </a:lnTo>
                  <a:lnTo>
                    <a:pt x="392" y="409"/>
                  </a:lnTo>
                  <a:lnTo>
                    <a:pt x="363" y="396"/>
                  </a:lnTo>
                  <a:lnTo>
                    <a:pt x="334" y="380"/>
                  </a:lnTo>
                  <a:lnTo>
                    <a:pt x="306" y="364"/>
                  </a:lnTo>
                  <a:lnTo>
                    <a:pt x="277" y="346"/>
                  </a:lnTo>
                  <a:lnTo>
                    <a:pt x="250" y="327"/>
                  </a:lnTo>
                  <a:lnTo>
                    <a:pt x="222" y="306"/>
                  </a:lnTo>
                  <a:lnTo>
                    <a:pt x="195" y="284"/>
                  </a:lnTo>
                  <a:lnTo>
                    <a:pt x="191" y="281"/>
                  </a:lnTo>
                  <a:lnTo>
                    <a:pt x="187" y="280"/>
                  </a:lnTo>
                  <a:lnTo>
                    <a:pt x="183" y="278"/>
                  </a:lnTo>
                  <a:lnTo>
                    <a:pt x="179" y="278"/>
                  </a:lnTo>
                  <a:lnTo>
                    <a:pt x="52" y="278"/>
                  </a:lnTo>
                  <a:lnTo>
                    <a:pt x="43" y="277"/>
                  </a:lnTo>
                  <a:lnTo>
                    <a:pt x="32" y="276"/>
                  </a:lnTo>
                  <a:lnTo>
                    <a:pt x="25" y="272"/>
                  </a:lnTo>
                  <a:lnTo>
                    <a:pt x="17" y="268"/>
                  </a:lnTo>
                  <a:lnTo>
                    <a:pt x="10" y="263"/>
                  </a:lnTo>
                  <a:lnTo>
                    <a:pt x="5" y="256"/>
                  </a:lnTo>
                  <a:lnTo>
                    <a:pt x="1" y="250"/>
                  </a:lnTo>
                  <a:lnTo>
                    <a:pt x="0" y="243"/>
                  </a:lnTo>
                  <a:lnTo>
                    <a:pt x="0" y="238"/>
                  </a:lnTo>
                  <a:lnTo>
                    <a:pt x="0" y="234"/>
                  </a:lnTo>
                  <a:lnTo>
                    <a:pt x="2" y="230"/>
                  </a:lnTo>
                  <a:lnTo>
                    <a:pt x="5" y="226"/>
                  </a:lnTo>
                  <a:lnTo>
                    <a:pt x="10" y="221"/>
                  </a:lnTo>
                  <a:lnTo>
                    <a:pt x="17" y="217"/>
                  </a:lnTo>
                  <a:lnTo>
                    <a:pt x="26" y="213"/>
                  </a:lnTo>
                  <a:lnTo>
                    <a:pt x="35" y="212"/>
                  </a:lnTo>
                  <a:lnTo>
                    <a:pt x="34" y="212"/>
                  </a:lnTo>
                  <a:lnTo>
                    <a:pt x="32" y="212"/>
                  </a:lnTo>
                  <a:lnTo>
                    <a:pt x="164" y="213"/>
                  </a:lnTo>
                  <a:lnTo>
                    <a:pt x="172" y="212"/>
                  </a:lnTo>
                  <a:lnTo>
                    <a:pt x="179" y="207"/>
                  </a:lnTo>
                  <a:lnTo>
                    <a:pt x="185" y="202"/>
                  </a:lnTo>
                  <a:lnTo>
                    <a:pt x="189" y="194"/>
                  </a:lnTo>
                  <a:close/>
                </a:path>
              </a:pathLst>
            </a:custGeom>
            <a:solidFill>
              <a:srgbClr val="C0C0C0"/>
            </a:solidFill>
            <a:ln w="9525">
              <a:noFill/>
              <a:round/>
              <a:headEnd/>
              <a:tailEnd/>
            </a:ln>
          </p:spPr>
          <p:txBody>
            <a:bodyPr/>
            <a:lstStyle/>
            <a:p>
              <a:pPr rtl="0"/>
              <a:endParaRPr lang="en-US" sz="3800"/>
            </a:p>
          </p:txBody>
        </p:sp>
        <p:sp>
          <p:nvSpPr>
            <p:cNvPr id="42041" name="Freeform 1081"/>
            <p:cNvSpPr>
              <a:spLocks/>
            </p:cNvSpPr>
            <p:nvPr/>
          </p:nvSpPr>
          <p:spPr bwMode="auto">
            <a:xfrm>
              <a:off x="429" y="2498"/>
              <a:ext cx="247" cy="97"/>
            </a:xfrm>
            <a:custGeom>
              <a:avLst/>
              <a:gdLst>
                <a:gd name="T0" fmla="*/ 0 w 1077"/>
                <a:gd name="T1" fmla="*/ 67 h 421"/>
                <a:gd name="T2" fmla="*/ 0 w 1077"/>
                <a:gd name="T3" fmla="*/ 68 h 421"/>
                <a:gd name="T4" fmla="*/ 0 w 1077"/>
                <a:gd name="T5" fmla="*/ 70 h 421"/>
                <a:gd name="T6" fmla="*/ 2 w 1077"/>
                <a:gd name="T7" fmla="*/ 73 h 421"/>
                <a:gd name="T8" fmla="*/ 25 w 1077"/>
                <a:gd name="T9" fmla="*/ 81 h 421"/>
                <a:gd name="T10" fmla="*/ 26 w 1077"/>
                <a:gd name="T11" fmla="*/ 81 h 421"/>
                <a:gd name="T12" fmla="*/ 26 w 1077"/>
                <a:gd name="T13" fmla="*/ 81 h 421"/>
                <a:gd name="T14" fmla="*/ 29 w 1077"/>
                <a:gd name="T15" fmla="*/ 81 h 421"/>
                <a:gd name="T16" fmla="*/ 34 w 1077"/>
                <a:gd name="T17" fmla="*/ 82 h 421"/>
                <a:gd name="T18" fmla="*/ 39 w 1077"/>
                <a:gd name="T19" fmla="*/ 82 h 421"/>
                <a:gd name="T20" fmla="*/ 41 w 1077"/>
                <a:gd name="T21" fmla="*/ 83 h 421"/>
                <a:gd name="T22" fmla="*/ 61 w 1077"/>
                <a:gd name="T23" fmla="*/ 87 h 421"/>
                <a:gd name="T24" fmla="*/ 80 w 1077"/>
                <a:gd name="T25" fmla="*/ 91 h 421"/>
                <a:gd name="T26" fmla="*/ 99 w 1077"/>
                <a:gd name="T27" fmla="*/ 94 h 421"/>
                <a:gd name="T28" fmla="*/ 117 w 1077"/>
                <a:gd name="T29" fmla="*/ 95 h 421"/>
                <a:gd name="T30" fmla="*/ 135 w 1077"/>
                <a:gd name="T31" fmla="*/ 97 h 421"/>
                <a:gd name="T32" fmla="*/ 151 w 1077"/>
                <a:gd name="T33" fmla="*/ 97 h 421"/>
                <a:gd name="T34" fmla="*/ 167 w 1077"/>
                <a:gd name="T35" fmla="*/ 97 h 421"/>
                <a:gd name="T36" fmla="*/ 181 w 1077"/>
                <a:gd name="T37" fmla="*/ 97 h 421"/>
                <a:gd name="T38" fmla="*/ 194 w 1077"/>
                <a:gd name="T39" fmla="*/ 96 h 421"/>
                <a:gd name="T40" fmla="*/ 206 w 1077"/>
                <a:gd name="T41" fmla="*/ 95 h 421"/>
                <a:gd name="T42" fmla="*/ 217 w 1077"/>
                <a:gd name="T43" fmla="*/ 94 h 421"/>
                <a:gd name="T44" fmla="*/ 225 w 1077"/>
                <a:gd name="T45" fmla="*/ 92 h 421"/>
                <a:gd name="T46" fmla="*/ 233 w 1077"/>
                <a:gd name="T47" fmla="*/ 91 h 421"/>
                <a:gd name="T48" fmla="*/ 238 w 1077"/>
                <a:gd name="T49" fmla="*/ 91 h 421"/>
                <a:gd name="T50" fmla="*/ 241 w 1077"/>
                <a:gd name="T51" fmla="*/ 90 h 421"/>
                <a:gd name="T52" fmla="*/ 243 w 1077"/>
                <a:gd name="T53" fmla="*/ 90 h 421"/>
                <a:gd name="T54" fmla="*/ 246 w 1077"/>
                <a:gd name="T55" fmla="*/ 88 h 421"/>
                <a:gd name="T56" fmla="*/ 247 w 1077"/>
                <a:gd name="T57" fmla="*/ 84 h 421"/>
                <a:gd name="T58" fmla="*/ 247 w 1077"/>
                <a:gd name="T59" fmla="*/ 84 h 421"/>
                <a:gd name="T60" fmla="*/ 247 w 1077"/>
                <a:gd name="T61" fmla="*/ 84 h 421"/>
                <a:gd name="T62" fmla="*/ 245 w 1077"/>
                <a:gd name="T63" fmla="*/ 73 h 421"/>
                <a:gd name="T64" fmla="*/ 239 w 1077"/>
                <a:gd name="T65" fmla="*/ 60 h 421"/>
                <a:gd name="T66" fmla="*/ 229 w 1077"/>
                <a:gd name="T67" fmla="*/ 48 h 421"/>
                <a:gd name="T68" fmla="*/ 213 w 1077"/>
                <a:gd name="T69" fmla="*/ 40 h 421"/>
                <a:gd name="T70" fmla="*/ 210 w 1077"/>
                <a:gd name="T71" fmla="*/ 36 h 421"/>
                <a:gd name="T72" fmla="*/ 206 w 1077"/>
                <a:gd name="T73" fmla="*/ 31 h 421"/>
                <a:gd name="T74" fmla="*/ 200 w 1077"/>
                <a:gd name="T75" fmla="*/ 25 h 421"/>
                <a:gd name="T76" fmla="*/ 191 w 1077"/>
                <a:gd name="T77" fmla="*/ 19 h 421"/>
                <a:gd name="T78" fmla="*/ 179 w 1077"/>
                <a:gd name="T79" fmla="*/ 13 h 421"/>
                <a:gd name="T80" fmla="*/ 164 w 1077"/>
                <a:gd name="T81" fmla="*/ 8 h 421"/>
                <a:gd name="T82" fmla="*/ 145 w 1077"/>
                <a:gd name="T83" fmla="*/ 3 h 421"/>
                <a:gd name="T84" fmla="*/ 122 w 1077"/>
                <a:gd name="T85" fmla="*/ 0 h 421"/>
                <a:gd name="T86" fmla="*/ 116 w 1077"/>
                <a:gd name="T87" fmla="*/ 0 h 421"/>
                <a:gd name="T88" fmla="*/ 102 w 1077"/>
                <a:gd name="T89" fmla="*/ 0 h 421"/>
                <a:gd name="T90" fmla="*/ 83 w 1077"/>
                <a:gd name="T91" fmla="*/ 2 h 421"/>
                <a:gd name="T92" fmla="*/ 62 w 1077"/>
                <a:gd name="T93" fmla="*/ 6 h 421"/>
                <a:gd name="T94" fmla="*/ 41 w 1077"/>
                <a:gd name="T95" fmla="*/ 14 h 421"/>
                <a:gd name="T96" fmla="*/ 22 w 1077"/>
                <a:gd name="T97" fmla="*/ 26 h 421"/>
                <a:gd name="T98" fmla="*/ 7 w 1077"/>
                <a:gd name="T99" fmla="*/ 44 h 421"/>
                <a:gd name="T100" fmla="*/ 0 w 1077"/>
                <a:gd name="T101" fmla="*/ 67 h 42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77"/>
                <a:gd name="T154" fmla="*/ 0 h 421"/>
                <a:gd name="T155" fmla="*/ 1077 w 1077"/>
                <a:gd name="T156" fmla="*/ 421 h 42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77" h="421">
                  <a:moveTo>
                    <a:pt x="0" y="292"/>
                  </a:moveTo>
                  <a:lnTo>
                    <a:pt x="0" y="292"/>
                  </a:lnTo>
                  <a:lnTo>
                    <a:pt x="0" y="294"/>
                  </a:lnTo>
                  <a:lnTo>
                    <a:pt x="0" y="295"/>
                  </a:lnTo>
                  <a:lnTo>
                    <a:pt x="1" y="303"/>
                  </a:lnTo>
                  <a:lnTo>
                    <a:pt x="3" y="309"/>
                  </a:lnTo>
                  <a:lnTo>
                    <a:pt x="9" y="315"/>
                  </a:lnTo>
                  <a:lnTo>
                    <a:pt x="15" y="317"/>
                  </a:lnTo>
                  <a:lnTo>
                    <a:pt x="111" y="350"/>
                  </a:lnTo>
                  <a:lnTo>
                    <a:pt x="113" y="350"/>
                  </a:lnTo>
                  <a:lnTo>
                    <a:pt x="114" y="350"/>
                  </a:lnTo>
                  <a:lnTo>
                    <a:pt x="115" y="350"/>
                  </a:lnTo>
                  <a:lnTo>
                    <a:pt x="118" y="350"/>
                  </a:lnTo>
                  <a:lnTo>
                    <a:pt x="126" y="351"/>
                  </a:lnTo>
                  <a:lnTo>
                    <a:pt x="136" y="352"/>
                  </a:lnTo>
                  <a:lnTo>
                    <a:pt x="148" y="354"/>
                  </a:lnTo>
                  <a:lnTo>
                    <a:pt x="160" y="356"/>
                  </a:lnTo>
                  <a:lnTo>
                    <a:pt x="170" y="357"/>
                  </a:lnTo>
                  <a:lnTo>
                    <a:pt x="178" y="359"/>
                  </a:lnTo>
                  <a:lnTo>
                    <a:pt x="180" y="359"/>
                  </a:lnTo>
                  <a:lnTo>
                    <a:pt x="223" y="369"/>
                  </a:lnTo>
                  <a:lnTo>
                    <a:pt x="266" y="378"/>
                  </a:lnTo>
                  <a:lnTo>
                    <a:pt x="308" y="387"/>
                  </a:lnTo>
                  <a:lnTo>
                    <a:pt x="350" y="394"/>
                  </a:lnTo>
                  <a:lnTo>
                    <a:pt x="391" y="400"/>
                  </a:lnTo>
                  <a:lnTo>
                    <a:pt x="432" y="406"/>
                  </a:lnTo>
                  <a:lnTo>
                    <a:pt x="472" y="411"/>
                  </a:lnTo>
                  <a:lnTo>
                    <a:pt x="511" y="413"/>
                  </a:lnTo>
                  <a:lnTo>
                    <a:pt x="550" y="417"/>
                  </a:lnTo>
                  <a:lnTo>
                    <a:pt x="588" y="419"/>
                  </a:lnTo>
                  <a:lnTo>
                    <a:pt x="624" y="420"/>
                  </a:lnTo>
                  <a:lnTo>
                    <a:pt x="659" y="421"/>
                  </a:lnTo>
                  <a:lnTo>
                    <a:pt x="694" y="421"/>
                  </a:lnTo>
                  <a:lnTo>
                    <a:pt x="727" y="421"/>
                  </a:lnTo>
                  <a:lnTo>
                    <a:pt x="760" y="420"/>
                  </a:lnTo>
                  <a:lnTo>
                    <a:pt x="791" y="419"/>
                  </a:lnTo>
                  <a:lnTo>
                    <a:pt x="819" y="417"/>
                  </a:lnTo>
                  <a:lnTo>
                    <a:pt x="848" y="415"/>
                  </a:lnTo>
                  <a:lnTo>
                    <a:pt x="874" y="413"/>
                  </a:lnTo>
                  <a:lnTo>
                    <a:pt x="900" y="411"/>
                  </a:lnTo>
                  <a:lnTo>
                    <a:pt x="924" y="408"/>
                  </a:lnTo>
                  <a:lnTo>
                    <a:pt x="946" y="406"/>
                  </a:lnTo>
                  <a:lnTo>
                    <a:pt x="965" y="403"/>
                  </a:lnTo>
                  <a:lnTo>
                    <a:pt x="983" y="400"/>
                  </a:lnTo>
                  <a:lnTo>
                    <a:pt x="1000" y="398"/>
                  </a:lnTo>
                  <a:lnTo>
                    <a:pt x="1015" y="396"/>
                  </a:lnTo>
                  <a:lnTo>
                    <a:pt x="1028" y="394"/>
                  </a:lnTo>
                  <a:lnTo>
                    <a:pt x="1038" y="393"/>
                  </a:lnTo>
                  <a:lnTo>
                    <a:pt x="1046" y="391"/>
                  </a:lnTo>
                  <a:lnTo>
                    <a:pt x="1052" y="390"/>
                  </a:lnTo>
                  <a:lnTo>
                    <a:pt x="1056" y="389"/>
                  </a:lnTo>
                  <a:lnTo>
                    <a:pt x="1058" y="389"/>
                  </a:lnTo>
                  <a:lnTo>
                    <a:pt x="1065" y="385"/>
                  </a:lnTo>
                  <a:lnTo>
                    <a:pt x="1072" y="380"/>
                  </a:lnTo>
                  <a:lnTo>
                    <a:pt x="1076" y="373"/>
                  </a:lnTo>
                  <a:lnTo>
                    <a:pt x="1077" y="365"/>
                  </a:lnTo>
                  <a:lnTo>
                    <a:pt x="1077" y="364"/>
                  </a:lnTo>
                  <a:lnTo>
                    <a:pt x="1074" y="342"/>
                  </a:lnTo>
                  <a:lnTo>
                    <a:pt x="1068" y="316"/>
                  </a:lnTo>
                  <a:lnTo>
                    <a:pt x="1058" y="289"/>
                  </a:lnTo>
                  <a:lnTo>
                    <a:pt x="1043" y="261"/>
                  </a:lnTo>
                  <a:lnTo>
                    <a:pt x="1022" y="235"/>
                  </a:lnTo>
                  <a:lnTo>
                    <a:pt x="998" y="210"/>
                  </a:lnTo>
                  <a:lnTo>
                    <a:pt x="965" y="190"/>
                  </a:lnTo>
                  <a:lnTo>
                    <a:pt x="927" y="175"/>
                  </a:lnTo>
                  <a:lnTo>
                    <a:pt x="924" y="168"/>
                  </a:lnTo>
                  <a:lnTo>
                    <a:pt x="917" y="158"/>
                  </a:lnTo>
                  <a:lnTo>
                    <a:pt x="909" y="148"/>
                  </a:lnTo>
                  <a:lnTo>
                    <a:pt x="899" y="136"/>
                  </a:lnTo>
                  <a:lnTo>
                    <a:pt x="886" y="123"/>
                  </a:lnTo>
                  <a:lnTo>
                    <a:pt x="871" y="110"/>
                  </a:lnTo>
                  <a:lnTo>
                    <a:pt x="853" y="97"/>
                  </a:lnTo>
                  <a:lnTo>
                    <a:pt x="832" y="84"/>
                  </a:lnTo>
                  <a:lnTo>
                    <a:pt x="809" y="70"/>
                  </a:lnTo>
                  <a:lnTo>
                    <a:pt x="782" y="58"/>
                  </a:lnTo>
                  <a:lnTo>
                    <a:pt x="750" y="45"/>
                  </a:lnTo>
                  <a:lnTo>
                    <a:pt x="715" y="34"/>
                  </a:lnTo>
                  <a:lnTo>
                    <a:pt x="676" y="23"/>
                  </a:lnTo>
                  <a:lnTo>
                    <a:pt x="632" y="14"/>
                  </a:lnTo>
                  <a:lnTo>
                    <a:pt x="584" y="6"/>
                  </a:lnTo>
                  <a:lnTo>
                    <a:pt x="532" y="1"/>
                  </a:lnTo>
                  <a:lnTo>
                    <a:pt x="523" y="1"/>
                  </a:lnTo>
                  <a:lnTo>
                    <a:pt x="504" y="0"/>
                  </a:lnTo>
                  <a:lnTo>
                    <a:pt x="478" y="1"/>
                  </a:lnTo>
                  <a:lnTo>
                    <a:pt x="445" y="2"/>
                  </a:lnTo>
                  <a:lnTo>
                    <a:pt x="407" y="5"/>
                  </a:lnTo>
                  <a:lnTo>
                    <a:pt x="364" y="10"/>
                  </a:lnTo>
                  <a:lnTo>
                    <a:pt x="318" y="18"/>
                  </a:lnTo>
                  <a:lnTo>
                    <a:pt x="272" y="28"/>
                  </a:lnTo>
                  <a:lnTo>
                    <a:pt x="223" y="43"/>
                  </a:lnTo>
                  <a:lnTo>
                    <a:pt x="178" y="62"/>
                  </a:lnTo>
                  <a:lnTo>
                    <a:pt x="134" y="86"/>
                  </a:lnTo>
                  <a:lnTo>
                    <a:pt x="95" y="114"/>
                  </a:lnTo>
                  <a:lnTo>
                    <a:pt x="59" y="148"/>
                  </a:lnTo>
                  <a:lnTo>
                    <a:pt x="31" y="190"/>
                  </a:lnTo>
                  <a:lnTo>
                    <a:pt x="11" y="238"/>
                  </a:lnTo>
                  <a:lnTo>
                    <a:pt x="0" y="292"/>
                  </a:lnTo>
                  <a:close/>
                </a:path>
              </a:pathLst>
            </a:custGeom>
            <a:solidFill>
              <a:srgbClr val="000000"/>
            </a:solidFill>
            <a:ln w="9525">
              <a:noFill/>
              <a:round/>
              <a:headEnd/>
              <a:tailEnd/>
            </a:ln>
          </p:spPr>
          <p:txBody>
            <a:bodyPr/>
            <a:lstStyle/>
            <a:p>
              <a:pPr rtl="0"/>
              <a:endParaRPr lang="en-US" sz="3800"/>
            </a:p>
          </p:txBody>
        </p:sp>
        <p:sp>
          <p:nvSpPr>
            <p:cNvPr id="42042" name="Freeform 1082"/>
            <p:cNvSpPr>
              <a:spLocks/>
            </p:cNvSpPr>
            <p:nvPr/>
          </p:nvSpPr>
          <p:spPr bwMode="auto">
            <a:xfrm>
              <a:off x="440" y="2510"/>
              <a:ext cx="224" cy="74"/>
            </a:xfrm>
            <a:custGeom>
              <a:avLst/>
              <a:gdLst>
                <a:gd name="T0" fmla="*/ 123 w 975"/>
                <a:gd name="T1" fmla="*/ 2 h 324"/>
                <a:gd name="T2" fmla="*/ 144 w 975"/>
                <a:gd name="T3" fmla="*/ 6 h 324"/>
                <a:gd name="T4" fmla="*/ 161 w 975"/>
                <a:gd name="T5" fmla="*/ 11 h 324"/>
                <a:gd name="T6" fmla="*/ 173 w 975"/>
                <a:gd name="T7" fmla="*/ 17 h 324"/>
                <a:gd name="T8" fmla="*/ 182 w 975"/>
                <a:gd name="T9" fmla="*/ 23 h 324"/>
                <a:gd name="T10" fmla="*/ 187 w 975"/>
                <a:gd name="T11" fmla="*/ 28 h 324"/>
                <a:gd name="T12" fmla="*/ 191 w 975"/>
                <a:gd name="T13" fmla="*/ 32 h 324"/>
                <a:gd name="T14" fmla="*/ 192 w 975"/>
                <a:gd name="T15" fmla="*/ 34 h 324"/>
                <a:gd name="T16" fmla="*/ 193 w 975"/>
                <a:gd name="T17" fmla="*/ 36 h 324"/>
                <a:gd name="T18" fmla="*/ 195 w 975"/>
                <a:gd name="T19" fmla="*/ 38 h 324"/>
                <a:gd name="T20" fmla="*/ 203 w 975"/>
                <a:gd name="T21" fmla="*/ 41 h 324"/>
                <a:gd name="T22" fmla="*/ 213 w 975"/>
                <a:gd name="T23" fmla="*/ 48 h 324"/>
                <a:gd name="T24" fmla="*/ 220 w 975"/>
                <a:gd name="T25" fmla="*/ 56 h 324"/>
                <a:gd name="T26" fmla="*/ 223 w 975"/>
                <a:gd name="T27" fmla="*/ 64 h 324"/>
                <a:gd name="T28" fmla="*/ 220 w 975"/>
                <a:gd name="T29" fmla="*/ 69 h 324"/>
                <a:gd name="T30" fmla="*/ 207 w 975"/>
                <a:gd name="T31" fmla="*/ 70 h 324"/>
                <a:gd name="T32" fmla="*/ 189 w 975"/>
                <a:gd name="T33" fmla="*/ 72 h 324"/>
                <a:gd name="T34" fmla="*/ 167 w 975"/>
                <a:gd name="T35" fmla="*/ 74 h 324"/>
                <a:gd name="T36" fmla="*/ 141 w 975"/>
                <a:gd name="T37" fmla="*/ 74 h 324"/>
                <a:gd name="T38" fmla="*/ 113 w 975"/>
                <a:gd name="T39" fmla="*/ 73 h 324"/>
                <a:gd name="T40" fmla="*/ 82 w 975"/>
                <a:gd name="T41" fmla="*/ 70 h 324"/>
                <a:gd name="T42" fmla="*/ 49 w 975"/>
                <a:gd name="T43" fmla="*/ 64 h 324"/>
                <a:gd name="T44" fmla="*/ 32 w 975"/>
                <a:gd name="T45" fmla="*/ 60 h 324"/>
                <a:gd name="T46" fmla="*/ 32 w 975"/>
                <a:gd name="T47" fmla="*/ 60 h 324"/>
                <a:gd name="T48" fmla="*/ 31 w 975"/>
                <a:gd name="T49" fmla="*/ 60 h 324"/>
                <a:gd name="T50" fmla="*/ 27 w 975"/>
                <a:gd name="T51" fmla="*/ 59 h 324"/>
                <a:gd name="T52" fmla="*/ 22 w 975"/>
                <a:gd name="T53" fmla="*/ 58 h 324"/>
                <a:gd name="T54" fmla="*/ 18 w 975"/>
                <a:gd name="T55" fmla="*/ 58 h 324"/>
                <a:gd name="T56" fmla="*/ 16 w 975"/>
                <a:gd name="T57" fmla="*/ 58 h 324"/>
                <a:gd name="T58" fmla="*/ 13 w 975"/>
                <a:gd name="T59" fmla="*/ 56 h 324"/>
                <a:gd name="T60" fmla="*/ 8 w 975"/>
                <a:gd name="T61" fmla="*/ 55 h 324"/>
                <a:gd name="T62" fmla="*/ 3 w 975"/>
                <a:gd name="T63" fmla="*/ 53 h 324"/>
                <a:gd name="T64" fmla="*/ 3 w 975"/>
                <a:gd name="T65" fmla="*/ 42 h 324"/>
                <a:gd name="T66" fmla="*/ 14 w 975"/>
                <a:gd name="T67" fmla="*/ 26 h 324"/>
                <a:gd name="T68" fmla="*/ 30 w 975"/>
                <a:gd name="T69" fmla="*/ 15 h 324"/>
                <a:gd name="T70" fmla="*/ 49 w 975"/>
                <a:gd name="T71" fmla="*/ 8 h 324"/>
                <a:gd name="T72" fmla="*/ 68 w 975"/>
                <a:gd name="T73" fmla="*/ 3 h 324"/>
                <a:gd name="T74" fmla="*/ 86 w 975"/>
                <a:gd name="T75" fmla="*/ 1 h 324"/>
                <a:gd name="T76" fmla="*/ 101 w 975"/>
                <a:gd name="T77" fmla="*/ 0 h 324"/>
                <a:gd name="T78" fmla="*/ 109 w 975"/>
                <a:gd name="T79" fmla="*/ 0 h 32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75"/>
                <a:gd name="T121" fmla="*/ 0 h 324"/>
                <a:gd name="T122" fmla="*/ 975 w 975"/>
                <a:gd name="T123" fmla="*/ 324 h 32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75" h="324">
                  <a:moveTo>
                    <a:pt x="479" y="0"/>
                  </a:moveTo>
                  <a:lnTo>
                    <a:pt x="534" y="7"/>
                  </a:lnTo>
                  <a:lnTo>
                    <a:pt x="583" y="15"/>
                  </a:lnTo>
                  <a:lnTo>
                    <a:pt x="626" y="25"/>
                  </a:lnTo>
                  <a:lnTo>
                    <a:pt x="665" y="35"/>
                  </a:lnTo>
                  <a:lnTo>
                    <a:pt x="699" y="47"/>
                  </a:lnTo>
                  <a:lnTo>
                    <a:pt x="728" y="60"/>
                  </a:lnTo>
                  <a:lnTo>
                    <a:pt x="752" y="73"/>
                  </a:lnTo>
                  <a:lnTo>
                    <a:pt x="773" y="86"/>
                  </a:lnTo>
                  <a:lnTo>
                    <a:pt x="792" y="99"/>
                  </a:lnTo>
                  <a:lnTo>
                    <a:pt x="805" y="112"/>
                  </a:lnTo>
                  <a:lnTo>
                    <a:pt x="816" y="122"/>
                  </a:lnTo>
                  <a:lnTo>
                    <a:pt x="824" y="133"/>
                  </a:lnTo>
                  <a:lnTo>
                    <a:pt x="831" y="141"/>
                  </a:lnTo>
                  <a:lnTo>
                    <a:pt x="834" y="147"/>
                  </a:lnTo>
                  <a:lnTo>
                    <a:pt x="837" y="151"/>
                  </a:lnTo>
                  <a:lnTo>
                    <a:pt x="837" y="152"/>
                  </a:lnTo>
                  <a:lnTo>
                    <a:pt x="840" y="158"/>
                  </a:lnTo>
                  <a:lnTo>
                    <a:pt x="844" y="163"/>
                  </a:lnTo>
                  <a:lnTo>
                    <a:pt x="849" y="167"/>
                  </a:lnTo>
                  <a:lnTo>
                    <a:pt x="855" y="168"/>
                  </a:lnTo>
                  <a:lnTo>
                    <a:pt x="885" y="178"/>
                  </a:lnTo>
                  <a:lnTo>
                    <a:pt x="910" y="191"/>
                  </a:lnTo>
                  <a:lnTo>
                    <a:pt x="929" y="208"/>
                  </a:lnTo>
                  <a:lnTo>
                    <a:pt x="945" y="227"/>
                  </a:lnTo>
                  <a:lnTo>
                    <a:pt x="957" y="246"/>
                  </a:lnTo>
                  <a:lnTo>
                    <a:pt x="966" y="264"/>
                  </a:lnTo>
                  <a:lnTo>
                    <a:pt x="971" y="281"/>
                  </a:lnTo>
                  <a:lnTo>
                    <a:pt x="975" y="297"/>
                  </a:lnTo>
                  <a:lnTo>
                    <a:pt x="956" y="301"/>
                  </a:lnTo>
                  <a:lnTo>
                    <a:pt x="931" y="305"/>
                  </a:lnTo>
                  <a:lnTo>
                    <a:pt x="900" y="308"/>
                  </a:lnTo>
                  <a:lnTo>
                    <a:pt x="863" y="312"/>
                  </a:lnTo>
                  <a:lnTo>
                    <a:pt x="821" y="316"/>
                  </a:lnTo>
                  <a:lnTo>
                    <a:pt x="776" y="320"/>
                  </a:lnTo>
                  <a:lnTo>
                    <a:pt x="726" y="323"/>
                  </a:lnTo>
                  <a:lnTo>
                    <a:pt x="672" y="324"/>
                  </a:lnTo>
                  <a:lnTo>
                    <a:pt x="615" y="324"/>
                  </a:lnTo>
                  <a:lnTo>
                    <a:pt x="553" y="323"/>
                  </a:lnTo>
                  <a:lnTo>
                    <a:pt x="491" y="319"/>
                  </a:lnTo>
                  <a:lnTo>
                    <a:pt x="425" y="314"/>
                  </a:lnTo>
                  <a:lnTo>
                    <a:pt x="356" y="306"/>
                  </a:lnTo>
                  <a:lnTo>
                    <a:pt x="285" y="294"/>
                  </a:lnTo>
                  <a:lnTo>
                    <a:pt x="214" y="280"/>
                  </a:lnTo>
                  <a:lnTo>
                    <a:pt x="141" y="263"/>
                  </a:lnTo>
                  <a:lnTo>
                    <a:pt x="140" y="263"/>
                  </a:lnTo>
                  <a:lnTo>
                    <a:pt x="140" y="262"/>
                  </a:lnTo>
                  <a:lnTo>
                    <a:pt x="138" y="262"/>
                  </a:lnTo>
                  <a:lnTo>
                    <a:pt x="137" y="262"/>
                  </a:lnTo>
                  <a:lnTo>
                    <a:pt x="134" y="262"/>
                  </a:lnTo>
                  <a:lnTo>
                    <a:pt x="128" y="260"/>
                  </a:lnTo>
                  <a:lnTo>
                    <a:pt x="119" y="259"/>
                  </a:lnTo>
                  <a:lnTo>
                    <a:pt x="107" y="258"/>
                  </a:lnTo>
                  <a:lnTo>
                    <a:pt x="97" y="256"/>
                  </a:lnTo>
                  <a:lnTo>
                    <a:pt x="86" y="255"/>
                  </a:lnTo>
                  <a:lnTo>
                    <a:pt x="78" y="255"/>
                  </a:lnTo>
                  <a:lnTo>
                    <a:pt x="74" y="254"/>
                  </a:lnTo>
                  <a:lnTo>
                    <a:pt x="71" y="253"/>
                  </a:lnTo>
                  <a:lnTo>
                    <a:pt x="65" y="251"/>
                  </a:lnTo>
                  <a:lnTo>
                    <a:pt x="56" y="247"/>
                  </a:lnTo>
                  <a:lnTo>
                    <a:pt x="46" y="245"/>
                  </a:lnTo>
                  <a:lnTo>
                    <a:pt x="34" y="241"/>
                  </a:lnTo>
                  <a:lnTo>
                    <a:pt x="22" y="237"/>
                  </a:lnTo>
                  <a:lnTo>
                    <a:pt x="11" y="233"/>
                  </a:lnTo>
                  <a:lnTo>
                    <a:pt x="0" y="229"/>
                  </a:lnTo>
                  <a:lnTo>
                    <a:pt x="13" y="186"/>
                  </a:lnTo>
                  <a:lnTo>
                    <a:pt x="34" y="148"/>
                  </a:lnTo>
                  <a:lnTo>
                    <a:pt x="61" y="116"/>
                  </a:lnTo>
                  <a:lnTo>
                    <a:pt x="95" y="89"/>
                  </a:lnTo>
                  <a:lnTo>
                    <a:pt x="132" y="67"/>
                  </a:lnTo>
                  <a:lnTo>
                    <a:pt x="172" y="47"/>
                  </a:lnTo>
                  <a:lnTo>
                    <a:pt x="214" y="33"/>
                  </a:lnTo>
                  <a:lnTo>
                    <a:pt x="255" y="21"/>
                  </a:lnTo>
                  <a:lnTo>
                    <a:pt x="298" y="13"/>
                  </a:lnTo>
                  <a:lnTo>
                    <a:pt x="339" y="7"/>
                  </a:lnTo>
                  <a:lnTo>
                    <a:pt x="375" y="3"/>
                  </a:lnTo>
                  <a:lnTo>
                    <a:pt x="409" y="1"/>
                  </a:lnTo>
                  <a:lnTo>
                    <a:pt x="438" y="0"/>
                  </a:lnTo>
                  <a:lnTo>
                    <a:pt x="460" y="0"/>
                  </a:lnTo>
                  <a:lnTo>
                    <a:pt x="474" y="0"/>
                  </a:lnTo>
                  <a:lnTo>
                    <a:pt x="479" y="0"/>
                  </a:lnTo>
                  <a:close/>
                </a:path>
              </a:pathLst>
            </a:custGeom>
            <a:solidFill>
              <a:srgbClr val="C0C0C0"/>
            </a:solidFill>
            <a:ln w="9525">
              <a:noFill/>
              <a:round/>
              <a:headEnd/>
              <a:tailEnd/>
            </a:ln>
          </p:spPr>
          <p:txBody>
            <a:bodyPr/>
            <a:lstStyle/>
            <a:p>
              <a:pPr rtl="0"/>
              <a:endParaRPr lang="en-US" sz="3800"/>
            </a:p>
          </p:txBody>
        </p:sp>
        <p:sp>
          <p:nvSpPr>
            <p:cNvPr id="42043" name="Freeform 1083"/>
            <p:cNvSpPr>
              <a:spLocks/>
            </p:cNvSpPr>
            <p:nvPr/>
          </p:nvSpPr>
          <p:spPr bwMode="auto">
            <a:xfrm>
              <a:off x="494" y="2536"/>
              <a:ext cx="149" cy="32"/>
            </a:xfrm>
            <a:custGeom>
              <a:avLst/>
              <a:gdLst>
                <a:gd name="T0" fmla="*/ 3 w 653"/>
                <a:gd name="T1" fmla="*/ 22 h 143"/>
                <a:gd name="T2" fmla="*/ 1 w 653"/>
                <a:gd name="T3" fmla="*/ 24 h 143"/>
                <a:gd name="T4" fmla="*/ 0 w 653"/>
                <a:gd name="T5" fmla="*/ 26 h 143"/>
                <a:gd name="T6" fmla="*/ 0 w 653"/>
                <a:gd name="T7" fmla="*/ 28 h 143"/>
                <a:gd name="T8" fmla="*/ 1 w 653"/>
                <a:gd name="T9" fmla="*/ 30 h 143"/>
                <a:gd name="T10" fmla="*/ 2 w 653"/>
                <a:gd name="T11" fmla="*/ 31 h 143"/>
                <a:gd name="T12" fmla="*/ 4 w 653"/>
                <a:gd name="T13" fmla="*/ 32 h 143"/>
                <a:gd name="T14" fmla="*/ 6 w 653"/>
                <a:gd name="T15" fmla="*/ 32 h 143"/>
                <a:gd name="T16" fmla="*/ 8 w 653"/>
                <a:gd name="T17" fmla="*/ 32 h 143"/>
                <a:gd name="T18" fmla="*/ 18 w 653"/>
                <a:gd name="T19" fmla="*/ 26 h 143"/>
                <a:gd name="T20" fmla="*/ 28 w 653"/>
                <a:gd name="T21" fmla="*/ 22 h 143"/>
                <a:gd name="T22" fmla="*/ 38 w 653"/>
                <a:gd name="T23" fmla="*/ 19 h 143"/>
                <a:gd name="T24" fmla="*/ 49 w 653"/>
                <a:gd name="T25" fmla="*/ 16 h 143"/>
                <a:gd name="T26" fmla="*/ 60 w 653"/>
                <a:gd name="T27" fmla="*/ 14 h 143"/>
                <a:gd name="T28" fmla="*/ 71 w 653"/>
                <a:gd name="T29" fmla="*/ 13 h 143"/>
                <a:gd name="T30" fmla="*/ 82 w 653"/>
                <a:gd name="T31" fmla="*/ 11 h 143"/>
                <a:gd name="T32" fmla="*/ 93 w 653"/>
                <a:gd name="T33" fmla="*/ 11 h 143"/>
                <a:gd name="T34" fmla="*/ 103 w 653"/>
                <a:gd name="T35" fmla="*/ 11 h 143"/>
                <a:gd name="T36" fmla="*/ 112 w 653"/>
                <a:gd name="T37" fmla="*/ 11 h 143"/>
                <a:gd name="T38" fmla="*/ 121 w 653"/>
                <a:gd name="T39" fmla="*/ 11 h 143"/>
                <a:gd name="T40" fmla="*/ 128 w 653"/>
                <a:gd name="T41" fmla="*/ 11 h 143"/>
                <a:gd name="T42" fmla="*/ 134 w 653"/>
                <a:gd name="T43" fmla="*/ 12 h 143"/>
                <a:gd name="T44" fmla="*/ 139 w 653"/>
                <a:gd name="T45" fmla="*/ 12 h 143"/>
                <a:gd name="T46" fmla="*/ 141 w 653"/>
                <a:gd name="T47" fmla="*/ 13 h 143"/>
                <a:gd name="T48" fmla="*/ 143 w 653"/>
                <a:gd name="T49" fmla="*/ 13 h 143"/>
                <a:gd name="T50" fmla="*/ 145 w 653"/>
                <a:gd name="T51" fmla="*/ 13 h 143"/>
                <a:gd name="T52" fmla="*/ 147 w 653"/>
                <a:gd name="T53" fmla="*/ 12 h 143"/>
                <a:gd name="T54" fmla="*/ 148 w 653"/>
                <a:gd name="T55" fmla="*/ 10 h 143"/>
                <a:gd name="T56" fmla="*/ 149 w 653"/>
                <a:gd name="T57" fmla="*/ 8 h 143"/>
                <a:gd name="T58" fmla="*/ 149 w 653"/>
                <a:gd name="T59" fmla="*/ 6 h 143"/>
                <a:gd name="T60" fmla="*/ 148 w 653"/>
                <a:gd name="T61" fmla="*/ 4 h 143"/>
                <a:gd name="T62" fmla="*/ 146 w 653"/>
                <a:gd name="T63" fmla="*/ 3 h 143"/>
                <a:gd name="T64" fmla="*/ 144 w 653"/>
                <a:gd name="T65" fmla="*/ 2 h 143"/>
                <a:gd name="T66" fmla="*/ 143 w 653"/>
                <a:gd name="T67" fmla="*/ 2 h 143"/>
                <a:gd name="T68" fmla="*/ 139 w 653"/>
                <a:gd name="T69" fmla="*/ 2 h 143"/>
                <a:gd name="T70" fmla="*/ 134 w 653"/>
                <a:gd name="T71" fmla="*/ 1 h 143"/>
                <a:gd name="T72" fmla="*/ 128 w 653"/>
                <a:gd name="T73" fmla="*/ 1 h 143"/>
                <a:gd name="T74" fmla="*/ 120 w 653"/>
                <a:gd name="T75" fmla="*/ 0 h 143"/>
                <a:gd name="T76" fmla="*/ 111 w 653"/>
                <a:gd name="T77" fmla="*/ 0 h 143"/>
                <a:gd name="T78" fmla="*/ 102 w 653"/>
                <a:gd name="T79" fmla="*/ 0 h 143"/>
                <a:gd name="T80" fmla="*/ 91 w 653"/>
                <a:gd name="T81" fmla="*/ 0 h 143"/>
                <a:gd name="T82" fmla="*/ 80 w 653"/>
                <a:gd name="T83" fmla="*/ 1 h 143"/>
                <a:gd name="T84" fmla="*/ 69 w 653"/>
                <a:gd name="T85" fmla="*/ 2 h 143"/>
                <a:gd name="T86" fmla="*/ 57 w 653"/>
                <a:gd name="T87" fmla="*/ 4 h 143"/>
                <a:gd name="T88" fmla="*/ 46 w 653"/>
                <a:gd name="T89" fmla="*/ 6 h 143"/>
                <a:gd name="T90" fmla="*/ 34 w 653"/>
                <a:gd name="T91" fmla="*/ 9 h 143"/>
                <a:gd name="T92" fmla="*/ 23 w 653"/>
                <a:gd name="T93" fmla="*/ 13 h 143"/>
                <a:gd name="T94" fmla="*/ 13 w 653"/>
                <a:gd name="T95" fmla="*/ 17 h 143"/>
                <a:gd name="T96" fmla="*/ 3 w 653"/>
                <a:gd name="T97" fmla="*/ 22 h 14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53"/>
                <a:gd name="T148" fmla="*/ 0 h 143"/>
                <a:gd name="T149" fmla="*/ 653 w 653"/>
                <a:gd name="T150" fmla="*/ 143 h 14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53" h="143">
                  <a:moveTo>
                    <a:pt x="11" y="100"/>
                  </a:moveTo>
                  <a:lnTo>
                    <a:pt x="4" y="107"/>
                  </a:lnTo>
                  <a:lnTo>
                    <a:pt x="0" y="115"/>
                  </a:lnTo>
                  <a:lnTo>
                    <a:pt x="0" y="124"/>
                  </a:lnTo>
                  <a:lnTo>
                    <a:pt x="4" y="133"/>
                  </a:lnTo>
                  <a:lnTo>
                    <a:pt x="10" y="139"/>
                  </a:lnTo>
                  <a:lnTo>
                    <a:pt x="18" y="143"/>
                  </a:lnTo>
                  <a:lnTo>
                    <a:pt x="27" y="143"/>
                  </a:lnTo>
                  <a:lnTo>
                    <a:pt x="36" y="141"/>
                  </a:lnTo>
                  <a:lnTo>
                    <a:pt x="78" y="117"/>
                  </a:lnTo>
                  <a:lnTo>
                    <a:pt x="122" y="99"/>
                  </a:lnTo>
                  <a:lnTo>
                    <a:pt x="168" y="83"/>
                  </a:lnTo>
                  <a:lnTo>
                    <a:pt x="216" y="72"/>
                  </a:lnTo>
                  <a:lnTo>
                    <a:pt x="265" y="62"/>
                  </a:lnTo>
                  <a:lnTo>
                    <a:pt x="313" y="56"/>
                  </a:lnTo>
                  <a:lnTo>
                    <a:pt x="361" y="51"/>
                  </a:lnTo>
                  <a:lnTo>
                    <a:pt x="408" y="48"/>
                  </a:lnTo>
                  <a:lnTo>
                    <a:pt x="453" y="48"/>
                  </a:lnTo>
                  <a:lnTo>
                    <a:pt x="493" y="48"/>
                  </a:lnTo>
                  <a:lnTo>
                    <a:pt x="529" y="49"/>
                  </a:lnTo>
                  <a:lnTo>
                    <a:pt x="562" y="51"/>
                  </a:lnTo>
                  <a:lnTo>
                    <a:pt x="588" y="53"/>
                  </a:lnTo>
                  <a:lnTo>
                    <a:pt x="607" y="55"/>
                  </a:lnTo>
                  <a:lnTo>
                    <a:pt x="620" y="56"/>
                  </a:lnTo>
                  <a:lnTo>
                    <a:pt x="626" y="57"/>
                  </a:lnTo>
                  <a:lnTo>
                    <a:pt x="635" y="56"/>
                  </a:lnTo>
                  <a:lnTo>
                    <a:pt x="644" y="52"/>
                  </a:lnTo>
                  <a:lnTo>
                    <a:pt x="649" y="46"/>
                  </a:lnTo>
                  <a:lnTo>
                    <a:pt x="653" y="36"/>
                  </a:lnTo>
                  <a:lnTo>
                    <a:pt x="652" y="27"/>
                  </a:lnTo>
                  <a:lnTo>
                    <a:pt x="648" y="18"/>
                  </a:lnTo>
                  <a:lnTo>
                    <a:pt x="641" y="13"/>
                  </a:lnTo>
                  <a:lnTo>
                    <a:pt x="632" y="9"/>
                  </a:lnTo>
                  <a:lnTo>
                    <a:pt x="626" y="8"/>
                  </a:lnTo>
                  <a:lnTo>
                    <a:pt x="610" y="7"/>
                  </a:lnTo>
                  <a:lnTo>
                    <a:pt x="588" y="5"/>
                  </a:lnTo>
                  <a:lnTo>
                    <a:pt x="561" y="3"/>
                  </a:lnTo>
                  <a:lnTo>
                    <a:pt x="527" y="1"/>
                  </a:lnTo>
                  <a:lnTo>
                    <a:pt x="488" y="0"/>
                  </a:lnTo>
                  <a:lnTo>
                    <a:pt x="446" y="0"/>
                  </a:lnTo>
                  <a:lnTo>
                    <a:pt x="400" y="1"/>
                  </a:lnTo>
                  <a:lnTo>
                    <a:pt x="352" y="4"/>
                  </a:lnTo>
                  <a:lnTo>
                    <a:pt x="302" y="9"/>
                  </a:lnTo>
                  <a:lnTo>
                    <a:pt x="251" y="16"/>
                  </a:lnTo>
                  <a:lnTo>
                    <a:pt x="200" y="26"/>
                  </a:lnTo>
                  <a:lnTo>
                    <a:pt x="151" y="39"/>
                  </a:lnTo>
                  <a:lnTo>
                    <a:pt x="101" y="56"/>
                  </a:lnTo>
                  <a:lnTo>
                    <a:pt x="56" y="75"/>
                  </a:lnTo>
                  <a:lnTo>
                    <a:pt x="11" y="100"/>
                  </a:lnTo>
                  <a:close/>
                </a:path>
              </a:pathLst>
            </a:custGeom>
            <a:solidFill>
              <a:srgbClr val="000000"/>
            </a:solidFill>
            <a:ln w="9525">
              <a:noFill/>
              <a:round/>
              <a:headEnd/>
              <a:tailEnd/>
            </a:ln>
          </p:spPr>
          <p:txBody>
            <a:bodyPr/>
            <a:lstStyle/>
            <a:p>
              <a:pPr rtl="0"/>
              <a:endParaRPr lang="en-US" sz="3800"/>
            </a:p>
          </p:txBody>
        </p:sp>
        <p:sp>
          <p:nvSpPr>
            <p:cNvPr id="42044" name="Freeform 1084"/>
            <p:cNvSpPr>
              <a:spLocks/>
            </p:cNvSpPr>
            <p:nvPr/>
          </p:nvSpPr>
          <p:spPr bwMode="auto">
            <a:xfrm>
              <a:off x="520" y="2500"/>
              <a:ext cx="68" cy="45"/>
            </a:xfrm>
            <a:custGeom>
              <a:avLst/>
              <a:gdLst>
                <a:gd name="T0" fmla="*/ 0 w 297"/>
                <a:gd name="T1" fmla="*/ 5 h 198"/>
                <a:gd name="T2" fmla="*/ 0 w 297"/>
                <a:gd name="T3" fmla="*/ 7 h 198"/>
                <a:gd name="T4" fmla="*/ 1 w 297"/>
                <a:gd name="T5" fmla="*/ 9 h 198"/>
                <a:gd name="T6" fmla="*/ 3 w 297"/>
                <a:gd name="T7" fmla="*/ 10 h 198"/>
                <a:gd name="T8" fmla="*/ 5 w 297"/>
                <a:gd name="T9" fmla="*/ 11 h 198"/>
                <a:gd name="T10" fmla="*/ 12 w 297"/>
                <a:gd name="T11" fmla="*/ 12 h 198"/>
                <a:gd name="T12" fmla="*/ 19 w 297"/>
                <a:gd name="T13" fmla="*/ 13 h 198"/>
                <a:gd name="T14" fmla="*/ 25 w 297"/>
                <a:gd name="T15" fmla="*/ 15 h 198"/>
                <a:gd name="T16" fmla="*/ 30 w 297"/>
                <a:gd name="T17" fmla="*/ 17 h 198"/>
                <a:gd name="T18" fmla="*/ 35 w 297"/>
                <a:gd name="T19" fmla="*/ 19 h 198"/>
                <a:gd name="T20" fmla="*/ 39 w 297"/>
                <a:gd name="T21" fmla="*/ 21 h 198"/>
                <a:gd name="T22" fmla="*/ 43 w 297"/>
                <a:gd name="T23" fmla="*/ 24 h 198"/>
                <a:gd name="T24" fmla="*/ 46 w 297"/>
                <a:gd name="T25" fmla="*/ 27 h 198"/>
                <a:gd name="T26" fmla="*/ 49 w 297"/>
                <a:gd name="T27" fmla="*/ 29 h 198"/>
                <a:gd name="T28" fmla="*/ 51 w 297"/>
                <a:gd name="T29" fmla="*/ 32 h 198"/>
                <a:gd name="T30" fmla="*/ 53 w 297"/>
                <a:gd name="T31" fmla="*/ 35 h 198"/>
                <a:gd name="T32" fmla="*/ 55 w 297"/>
                <a:gd name="T33" fmla="*/ 37 h 198"/>
                <a:gd name="T34" fmla="*/ 56 w 297"/>
                <a:gd name="T35" fmla="*/ 39 h 198"/>
                <a:gd name="T36" fmla="*/ 56 w 297"/>
                <a:gd name="T37" fmla="*/ 40 h 198"/>
                <a:gd name="T38" fmla="*/ 57 w 297"/>
                <a:gd name="T39" fmla="*/ 41 h 198"/>
                <a:gd name="T40" fmla="*/ 57 w 297"/>
                <a:gd name="T41" fmla="*/ 42 h 198"/>
                <a:gd name="T42" fmla="*/ 59 w 297"/>
                <a:gd name="T43" fmla="*/ 43 h 198"/>
                <a:gd name="T44" fmla="*/ 60 w 297"/>
                <a:gd name="T45" fmla="*/ 45 h 198"/>
                <a:gd name="T46" fmla="*/ 62 w 297"/>
                <a:gd name="T47" fmla="*/ 45 h 198"/>
                <a:gd name="T48" fmla="*/ 65 w 297"/>
                <a:gd name="T49" fmla="*/ 45 h 198"/>
                <a:gd name="T50" fmla="*/ 66 w 297"/>
                <a:gd name="T51" fmla="*/ 43 h 198"/>
                <a:gd name="T52" fmla="*/ 68 w 297"/>
                <a:gd name="T53" fmla="*/ 42 h 198"/>
                <a:gd name="T54" fmla="*/ 68 w 297"/>
                <a:gd name="T55" fmla="*/ 40 h 198"/>
                <a:gd name="T56" fmla="*/ 68 w 297"/>
                <a:gd name="T57" fmla="*/ 38 h 198"/>
                <a:gd name="T58" fmla="*/ 68 w 297"/>
                <a:gd name="T59" fmla="*/ 37 h 198"/>
                <a:gd name="T60" fmla="*/ 67 w 297"/>
                <a:gd name="T61" fmla="*/ 36 h 198"/>
                <a:gd name="T62" fmla="*/ 66 w 297"/>
                <a:gd name="T63" fmla="*/ 34 h 198"/>
                <a:gd name="T64" fmla="*/ 65 w 297"/>
                <a:gd name="T65" fmla="*/ 32 h 198"/>
                <a:gd name="T66" fmla="*/ 63 w 297"/>
                <a:gd name="T67" fmla="*/ 29 h 198"/>
                <a:gd name="T68" fmla="*/ 61 w 297"/>
                <a:gd name="T69" fmla="*/ 26 h 198"/>
                <a:gd name="T70" fmla="*/ 58 w 297"/>
                <a:gd name="T71" fmla="*/ 23 h 198"/>
                <a:gd name="T72" fmla="*/ 55 w 297"/>
                <a:gd name="T73" fmla="*/ 19 h 198"/>
                <a:gd name="T74" fmla="*/ 51 w 297"/>
                <a:gd name="T75" fmla="*/ 16 h 198"/>
                <a:gd name="T76" fmla="*/ 46 w 297"/>
                <a:gd name="T77" fmla="*/ 13 h 198"/>
                <a:gd name="T78" fmla="*/ 41 w 297"/>
                <a:gd name="T79" fmla="*/ 10 h 198"/>
                <a:gd name="T80" fmla="*/ 35 w 297"/>
                <a:gd name="T81" fmla="*/ 7 h 198"/>
                <a:gd name="T82" fmla="*/ 29 w 297"/>
                <a:gd name="T83" fmla="*/ 5 h 198"/>
                <a:gd name="T84" fmla="*/ 22 w 297"/>
                <a:gd name="T85" fmla="*/ 3 h 198"/>
                <a:gd name="T86" fmla="*/ 14 w 297"/>
                <a:gd name="T87" fmla="*/ 1 h 198"/>
                <a:gd name="T88" fmla="*/ 6 w 297"/>
                <a:gd name="T89" fmla="*/ 0 h 198"/>
                <a:gd name="T90" fmla="*/ 4 w 297"/>
                <a:gd name="T91" fmla="*/ 0 h 198"/>
                <a:gd name="T92" fmla="*/ 2 w 297"/>
                <a:gd name="T93" fmla="*/ 1 h 198"/>
                <a:gd name="T94" fmla="*/ 1 w 297"/>
                <a:gd name="T95" fmla="*/ 3 h 198"/>
                <a:gd name="T96" fmla="*/ 0 w 297"/>
                <a:gd name="T97" fmla="*/ 5 h 19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97"/>
                <a:gd name="T148" fmla="*/ 0 h 198"/>
                <a:gd name="T149" fmla="*/ 297 w 297"/>
                <a:gd name="T150" fmla="*/ 198 h 19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97" h="198">
                  <a:moveTo>
                    <a:pt x="0" y="22"/>
                  </a:moveTo>
                  <a:lnTo>
                    <a:pt x="2" y="31"/>
                  </a:lnTo>
                  <a:lnTo>
                    <a:pt x="6" y="39"/>
                  </a:lnTo>
                  <a:lnTo>
                    <a:pt x="13" y="46"/>
                  </a:lnTo>
                  <a:lnTo>
                    <a:pt x="23" y="48"/>
                  </a:lnTo>
                  <a:lnTo>
                    <a:pt x="54" y="51"/>
                  </a:lnTo>
                  <a:lnTo>
                    <a:pt x="82" y="56"/>
                  </a:lnTo>
                  <a:lnTo>
                    <a:pt x="108" y="64"/>
                  </a:lnTo>
                  <a:lnTo>
                    <a:pt x="132" y="73"/>
                  </a:lnTo>
                  <a:lnTo>
                    <a:pt x="153" y="82"/>
                  </a:lnTo>
                  <a:lnTo>
                    <a:pt x="172" y="94"/>
                  </a:lnTo>
                  <a:lnTo>
                    <a:pt x="188" y="106"/>
                  </a:lnTo>
                  <a:lnTo>
                    <a:pt x="202" y="117"/>
                  </a:lnTo>
                  <a:lnTo>
                    <a:pt x="214" y="129"/>
                  </a:lnTo>
                  <a:lnTo>
                    <a:pt x="224" y="141"/>
                  </a:lnTo>
                  <a:lnTo>
                    <a:pt x="232" y="152"/>
                  </a:lnTo>
                  <a:lnTo>
                    <a:pt x="239" y="162"/>
                  </a:lnTo>
                  <a:lnTo>
                    <a:pt x="244" y="171"/>
                  </a:lnTo>
                  <a:lnTo>
                    <a:pt x="246" y="177"/>
                  </a:lnTo>
                  <a:lnTo>
                    <a:pt x="249" y="181"/>
                  </a:lnTo>
                  <a:lnTo>
                    <a:pt x="250" y="184"/>
                  </a:lnTo>
                  <a:lnTo>
                    <a:pt x="256" y="191"/>
                  </a:lnTo>
                  <a:lnTo>
                    <a:pt x="263" y="197"/>
                  </a:lnTo>
                  <a:lnTo>
                    <a:pt x="272" y="198"/>
                  </a:lnTo>
                  <a:lnTo>
                    <a:pt x="282" y="197"/>
                  </a:lnTo>
                  <a:lnTo>
                    <a:pt x="289" y="191"/>
                  </a:lnTo>
                  <a:lnTo>
                    <a:pt x="295" y="185"/>
                  </a:lnTo>
                  <a:lnTo>
                    <a:pt x="297" y="176"/>
                  </a:lnTo>
                  <a:lnTo>
                    <a:pt x="296" y="167"/>
                  </a:lnTo>
                  <a:lnTo>
                    <a:pt x="295" y="164"/>
                  </a:lnTo>
                  <a:lnTo>
                    <a:pt x="292" y="158"/>
                  </a:lnTo>
                  <a:lnTo>
                    <a:pt x="288" y="150"/>
                  </a:lnTo>
                  <a:lnTo>
                    <a:pt x="282" y="139"/>
                  </a:lnTo>
                  <a:lnTo>
                    <a:pt x="274" y="128"/>
                  </a:lnTo>
                  <a:lnTo>
                    <a:pt x="265" y="115"/>
                  </a:lnTo>
                  <a:lnTo>
                    <a:pt x="253" y="100"/>
                  </a:lnTo>
                  <a:lnTo>
                    <a:pt x="239" y="85"/>
                  </a:lnTo>
                  <a:lnTo>
                    <a:pt x="222" y="71"/>
                  </a:lnTo>
                  <a:lnTo>
                    <a:pt x="202" y="56"/>
                  </a:lnTo>
                  <a:lnTo>
                    <a:pt x="180" y="43"/>
                  </a:lnTo>
                  <a:lnTo>
                    <a:pt x="155" y="30"/>
                  </a:lnTo>
                  <a:lnTo>
                    <a:pt x="128" y="20"/>
                  </a:lnTo>
                  <a:lnTo>
                    <a:pt x="97" y="11"/>
                  </a:lnTo>
                  <a:lnTo>
                    <a:pt x="63" y="4"/>
                  </a:lnTo>
                  <a:lnTo>
                    <a:pt x="25" y="0"/>
                  </a:lnTo>
                  <a:lnTo>
                    <a:pt x="16" y="2"/>
                  </a:lnTo>
                  <a:lnTo>
                    <a:pt x="8" y="5"/>
                  </a:lnTo>
                  <a:lnTo>
                    <a:pt x="3" y="13"/>
                  </a:lnTo>
                  <a:lnTo>
                    <a:pt x="0" y="22"/>
                  </a:lnTo>
                  <a:close/>
                </a:path>
              </a:pathLst>
            </a:custGeom>
            <a:solidFill>
              <a:srgbClr val="000000"/>
            </a:solidFill>
            <a:ln w="9525">
              <a:noFill/>
              <a:round/>
              <a:headEnd/>
              <a:tailEnd/>
            </a:ln>
          </p:spPr>
          <p:txBody>
            <a:bodyPr/>
            <a:lstStyle/>
            <a:p>
              <a:pPr rtl="0"/>
              <a:endParaRPr lang="en-US" sz="3800"/>
            </a:p>
          </p:txBody>
        </p:sp>
        <p:sp>
          <p:nvSpPr>
            <p:cNvPr id="42045" name="Freeform 1085"/>
            <p:cNvSpPr>
              <a:spLocks/>
            </p:cNvSpPr>
            <p:nvPr/>
          </p:nvSpPr>
          <p:spPr bwMode="auto">
            <a:xfrm>
              <a:off x="604" y="2552"/>
              <a:ext cx="20" cy="40"/>
            </a:xfrm>
            <a:custGeom>
              <a:avLst/>
              <a:gdLst>
                <a:gd name="T0" fmla="*/ 2 w 90"/>
                <a:gd name="T1" fmla="*/ 1 h 173"/>
                <a:gd name="T2" fmla="*/ 1 w 90"/>
                <a:gd name="T3" fmla="*/ 3 h 173"/>
                <a:gd name="T4" fmla="*/ 0 w 90"/>
                <a:gd name="T5" fmla="*/ 5 h 173"/>
                <a:gd name="T6" fmla="*/ 0 w 90"/>
                <a:gd name="T7" fmla="*/ 7 h 173"/>
                <a:gd name="T8" fmla="*/ 1 w 90"/>
                <a:gd name="T9" fmla="*/ 9 h 173"/>
                <a:gd name="T10" fmla="*/ 3 w 90"/>
                <a:gd name="T11" fmla="*/ 13 h 173"/>
                <a:gd name="T12" fmla="*/ 5 w 90"/>
                <a:gd name="T13" fmla="*/ 17 h 173"/>
                <a:gd name="T14" fmla="*/ 7 w 90"/>
                <a:gd name="T15" fmla="*/ 22 h 173"/>
                <a:gd name="T16" fmla="*/ 8 w 90"/>
                <a:gd name="T17" fmla="*/ 25 h 173"/>
                <a:gd name="T18" fmla="*/ 9 w 90"/>
                <a:gd name="T19" fmla="*/ 29 h 173"/>
                <a:gd name="T20" fmla="*/ 9 w 90"/>
                <a:gd name="T21" fmla="*/ 32 h 173"/>
                <a:gd name="T22" fmla="*/ 10 w 90"/>
                <a:gd name="T23" fmla="*/ 34 h 173"/>
                <a:gd name="T24" fmla="*/ 10 w 90"/>
                <a:gd name="T25" fmla="*/ 35 h 173"/>
                <a:gd name="T26" fmla="*/ 10 w 90"/>
                <a:gd name="T27" fmla="*/ 37 h 173"/>
                <a:gd name="T28" fmla="*/ 11 w 90"/>
                <a:gd name="T29" fmla="*/ 39 h 173"/>
                <a:gd name="T30" fmla="*/ 13 w 90"/>
                <a:gd name="T31" fmla="*/ 40 h 173"/>
                <a:gd name="T32" fmla="*/ 15 w 90"/>
                <a:gd name="T33" fmla="*/ 40 h 173"/>
                <a:gd name="T34" fmla="*/ 18 w 90"/>
                <a:gd name="T35" fmla="*/ 40 h 173"/>
                <a:gd name="T36" fmla="*/ 19 w 90"/>
                <a:gd name="T37" fmla="*/ 38 h 173"/>
                <a:gd name="T38" fmla="*/ 20 w 90"/>
                <a:gd name="T39" fmla="*/ 36 h 173"/>
                <a:gd name="T40" fmla="*/ 20 w 90"/>
                <a:gd name="T41" fmla="*/ 34 h 173"/>
                <a:gd name="T42" fmla="*/ 20 w 90"/>
                <a:gd name="T43" fmla="*/ 33 h 173"/>
                <a:gd name="T44" fmla="*/ 20 w 90"/>
                <a:gd name="T45" fmla="*/ 31 h 173"/>
                <a:gd name="T46" fmla="*/ 19 w 90"/>
                <a:gd name="T47" fmla="*/ 27 h 173"/>
                <a:gd name="T48" fmla="*/ 18 w 90"/>
                <a:gd name="T49" fmla="*/ 22 h 173"/>
                <a:gd name="T50" fmla="*/ 17 w 90"/>
                <a:gd name="T51" fmla="*/ 17 h 173"/>
                <a:gd name="T52" fmla="*/ 15 w 90"/>
                <a:gd name="T53" fmla="*/ 12 h 173"/>
                <a:gd name="T54" fmla="*/ 12 w 90"/>
                <a:gd name="T55" fmla="*/ 7 h 173"/>
                <a:gd name="T56" fmla="*/ 10 w 90"/>
                <a:gd name="T57" fmla="*/ 2 h 173"/>
                <a:gd name="T58" fmla="*/ 8 w 90"/>
                <a:gd name="T59" fmla="*/ 1 h 173"/>
                <a:gd name="T60" fmla="*/ 6 w 90"/>
                <a:gd name="T61" fmla="*/ 0 h 173"/>
                <a:gd name="T62" fmla="*/ 4 w 90"/>
                <a:gd name="T63" fmla="*/ 0 h 173"/>
                <a:gd name="T64" fmla="*/ 2 w 90"/>
                <a:gd name="T65" fmla="*/ 1 h 1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0"/>
                <a:gd name="T100" fmla="*/ 0 h 173"/>
                <a:gd name="T101" fmla="*/ 90 w 90"/>
                <a:gd name="T102" fmla="*/ 173 h 1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0" h="173">
                  <a:moveTo>
                    <a:pt x="10" y="4"/>
                  </a:moveTo>
                  <a:lnTo>
                    <a:pt x="3" y="12"/>
                  </a:lnTo>
                  <a:lnTo>
                    <a:pt x="0" y="21"/>
                  </a:lnTo>
                  <a:lnTo>
                    <a:pt x="0" y="30"/>
                  </a:lnTo>
                  <a:lnTo>
                    <a:pt x="4" y="38"/>
                  </a:lnTo>
                  <a:lnTo>
                    <a:pt x="15" y="55"/>
                  </a:lnTo>
                  <a:lnTo>
                    <a:pt x="24" y="73"/>
                  </a:lnTo>
                  <a:lnTo>
                    <a:pt x="30" y="93"/>
                  </a:lnTo>
                  <a:lnTo>
                    <a:pt x="36" y="110"/>
                  </a:lnTo>
                  <a:lnTo>
                    <a:pt x="39" y="127"/>
                  </a:lnTo>
                  <a:lnTo>
                    <a:pt x="42" y="140"/>
                  </a:lnTo>
                  <a:lnTo>
                    <a:pt x="43" y="149"/>
                  </a:lnTo>
                  <a:lnTo>
                    <a:pt x="43" y="151"/>
                  </a:lnTo>
                  <a:lnTo>
                    <a:pt x="46" y="160"/>
                  </a:lnTo>
                  <a:lnTo>
                    <a:pt x="51" y="168"/>
                  </a:lnTo>
                  <a:lnTo>
                    <a:pt x="59" y="172"/>
                  </a:lnTo>
                  <a:lnTo>
                    <a:pt x="69" y="173"/>
                  </a:lnTo>
                  <a:lnTo>
                    <a:pt x="79" y="171"/>
                  </a:lnTo>
                  <a:lnTo>
                    <a:pt x="85" y="164"/>
                  </a:lnTo>
                  <a:lnTo>
                    <a:pt x="89" y="157"/>
                  </a:lnTo>
                  <a:lnTo>
                    <a:pt x="90" y="147"/>
                  </a:lnTo>
                  <a:lnTo>
                    <a:pt x="90" y="142"/>
                  </a:lnTo>
                  <a:lnTo>
                    <a:pt x="88" y="132"/>
                  </a:lnTo>
                  <a:lnTo>
                    <a:pt x="85" y="116"/>
                  </a:lnTo>
                  <a:lnTo>
                    <a:pt x="81" y="97"/>
                  </a:lnTo>
                  <a:lnTo>
                    <a:pt x="75" y="75"/>
                  </a:lnTo>
                  <a:lnTo>
                    <a:pt x="67" y="53"/>
                  </a:lnTo>
                  <a:lnTo>
                    <a:pt x="56" y="30"/>
                  </a:lnTo>
                  <a:lnTo>
                    <a:pt x="43" y="10"/>
                  </a:lnTo>
                  <a:lnTo>
                    <a:pt x="37" y="3"/>
                  </a:lnTo>
                  <a:lnTo>
                    <a:pt x="28" y="0"/>
                  </a:lnTo>
                  <a:lnTo>
                    <a:pt x="19" y="0"/>
                  </a:lnTo>
                  <a:lnTo>
                    <a:pt x="10" y="4"/>
                  </a:lnTo>
                  <a:close/>
                </a:path>
              </a:pathLst>
            </a:custGeom>
            <a:solidFill>
              <a:srgbClr val="000000"/>
            </a:solidFill>
            <a:ln w="9525">
              <a:noFill/>
              <a:round/>
              <a:headEnd/>
              <a:tailEnd/>
            </a:ln>
          </p:spPr>
          <p:txBody>
            <a:bodyPr/>
            <a:lstStyle/>
            <a:p>
              <a:pPr rtl="0"/>
              <a:endParaRPr lang="en-US" sz="3800"/>
            </a:p>
          </p:txBody>
        </p:sp>
        <p:sp>
          <p:nvSpPr>
            <p:cNvPr id="42046" name="Freeform 1086"/>
            <p:cNvSpPr>
              <a:spLocks/>
            </p:cNvSpPr>
            <p:nvPr/>
          </p:nvSpPr>
          <p:spPr bwMode="auto">
            <a:xfrm>
              <a:off x="627" y="2552"/>
              <a:ext cx="18" cy="38"/>
            </a:xfrm>
            <a:custGeom>
              <a:avLst/>
              <a:gdLst>
                <a:gd name="T0" fmla="*/ 2 w 83"/>
                <a:gd name="T1" fmla="*/ 1 h 164"/>
                <a:gd name="T2" fmla="*/ 0 w 83"/>
                <a:gd name="T3" fmla="*/ 2 h 164"/>
                <a:gd name="T4" fmla="*/ 0 w 83"/>
                <a:gd name="T5" fmla="*/ 4 h 164"/>
                <a:gd name="T6" fmla="*/ 0 w 83"/>
                <a:gd name="T7" fmla="*/ 7 h 164"/>
                <a:gd name="T8" fmla="*/ 1 w 83"/>
                <a:gd name="T9" fmla="*/ 9 h 164"/>
                <a:gd name="T10" fmla="*/ 4 w 83"/>
                <a:gd name="T11" fmla="*/ 16 h 164"/>
                <a:gd name="T12" fmla="*/ 7 w 83"/>
                <a:gd name="T13" fmla="*/ 24 h 164"/>
                <a:gd name="T14" fmla="*/ 8 w 83"/>
                <a:gd name="T15" fmla="*/ 30 h 164"/>
                <a:gd name="T16" fmla="*/ 8 w 83"/>
                <a:gd name="T17" fmla="*/ 33 h 164"/>
                <a:gd name="T18" fmla="*/ 8 w 83"/>
                <a:gd name="T19" fmla="*/ 35 h 164"/>
                <a:gd name="T20" fmla="*/ 10 w 83"/>
                <a:gd name="T21" fmla="*/ 37 h 164"/>
                <a:gd name="T22" fmla="*/ 11 w 83"/>
                <a:gd name="T23" fmla="*/ 38 h 164"/>
                <a:gd name="T24" fmla="*/ 13 w 83"/>
                <a:gd name="T25" fmla="*/ 38 h 164"/>
                <a:gd name="T26" fmla="*/ 15 w 83"/>
                <a:gd name="T27" fmla="*/ 37 h 164"/>
                <a:gd name="T28" fmla="*/ 17 w 83"/>
                <a:gd name="T29" fmla="*/ 36 h 164"/>
                <a:gd name="T30" fmla="*/ 18 w 83"/>
                <a:gd name="T31" fmla="*/ 34 h 164"/>
                <a:gd name="T32" fmla="*/ 18 w 83"/>
                <a:gd name="T33" fmla="*/ 32 h 164"/>
                <a:gd name="T34" fmla="*/ 18 w 83"/>
                <a:gd name="T35" fmla="*/ 31 h 164"/>
                <a:gd name="T36" fmla="*/ 18 w 83"/>
                <a:gd name="T37" fmla="*/ 29 h 164"/>
                <a:gd name="T38" fmla="*/ 17 w 83"/>
                <a:gd name="T39" fmla="*/ 25 h 164"/>
                <a:gd name="T40" fmla="*/ 16 w 83"/>
                <a:gd name="T41" fmla="*/ 21 h 164"/>
                <a:gd name="T42" fmla="*/ 16 w 83"/>
                <a:gd name="T43" fmla="*/ 17 h 164"/>
                <a:gd name="T44" fmla="*/ 14 w 83"/>
                <a:gd name="T45" fmla="*/ 12 h 164"/>
                <a:gd name="T46" fmla="*/ 12 w 83"/>
                <a:gd name="T47" fmla="*/ 7 h 164"/>
                <a:gd name="T48" fmla="*/ 9 w 83"/>
                <a:gd name="T49" fmla="*/ 2 h 164"/>
                <a:gd name="T50" fmla="*/ 8 w 83"/>
                <a:gd name="T51" fmla="*/ 0 h 164"/>
                <a:gd name="T52" fmla="*/ 6 w 83"/>
                <a:gd name="T53" fmla="*/ 0 h 164"/>
                <a:gd name="T54" fmla="*/ 4 w 83"/>
                <a:gd name="T55" fmla="*/ 0 h 164"/>
                <a:gd name="T56" fmla="*/ 2 w 83"/>
                <a:gd name="T57" fmla="*/ 1 h 16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3"/>
                <a:gd name="T88" fmla="*/ 0 h 164"/>
                <a:gd name="T89" fmla="*/ 83 w 83"/>
                <a:gd name="T90" fmla="*/ 164 h 16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3" h="164">
                  <a:moveTo>
                    <a:pt x="9" y="4"/>
                  </a:moveTo>
                  <a:lnTo>
                    <a:pt x="2" y="10"/>
                  </a:lnTo>
                  <a:lnTo>
                    <a:pt x="0" y="19"/>
                  </a:lnTo>
                  <a:lnTo>
                    <a:pt x="0" y="29"/>
                  </a:lnTo>
                  <a:lnTo>
                    <a:pt x="4" y="38"/>
                  </a:lnTo>
                  <a:lnTo>
                    <a:pt x="20" y="70"/>
                  </a:lnTo>
                  <a:lnTo>
                    <a:pt x="31" y="104"/>
                  </a:lnTo>
                  <a:lnTo>
                    <a:pt x="35" y="130"/>
                  </a:lnTo>
                  <a:lnTo>
                    <a:pt x="36" y="142"/>
                  </a:lnTo>
                  <a:lnTo>
                    <a:pt x="39" y="151"/>
                  </a:lnTo>
                  <a:lnTo>
                    <a:pt x="44" y="159"/>
                  </a:lnTo>
                  <a:lnTo>
                    <a:pt x="50" y="162"/>
                  </a:lnTo>
                  <a:lnTo>
                    <a:pt x="60" y="164"/>
                  </a:lnTo>
                  <a:lnTo>
                    <a:pt x="70" y="161"/>
                  </a:lnTo>
                  <a:lnTo>
                    <a:pt x="78" y="156"/>
                  </a:lnTo>
                  <a:lnTo>
                    <a:pt x="82" y="148"/>
                  </a:lnTo>
                  <a:lnTo>
                    <a:pt x="83" y="139"/>
                  </a:lnTo>
                  <a:lnTo>
                    <a:pt x="83" y="135"/>
                  </a:lnTo>
                  <a:lnTo>
                    <a:pt x="82" y="125"/>
                  </a:lnTo>
                  <a:lnTo>
                    <a:pt x="80" y="110"/>
                  </a:lnTo>
                  <a:lnTo>
                    <a:pt x="76" y="92"/>
                  </a:lnTo>
                  <a:lnTo>
                    <a:pt x="73" y="73"/>
                  </a:lnTo>
                  <a:lnTo>
                    <a:pt x="65" y="51"/>
                  </a:lnTo>
                  <a:lnTo>
                    <a:pt x="56" y="30"/>
                  </a:lnTo>
                  <a:lnTo>
                    <a:pt x="43" y="9"/>
                  </a:lnTo>
                  <a:lnTo>
                    <a:pt x="35" y="2"/>
                  </a:lnTo>
                  <a:lnTo>
                    <a:pt x="26" y="0"/>
                  </a:lnTo>
                  <a:lnTo>
                    <a:pt x="17" y="0"/>
                  </a:lnTo>
                  <a:lnTo>
                    <a:pt x="9" y="4"/>
                  </a:lnTo>
                  <a:close/>
                </a:path>
              </a:pathLst>
            </a:custGeom>
            <a:solidFill>
              <a:srgbClr val="000000"/>
            </a:solidFill>
            <a:ln w="9525">
              <a:noFill/>
              <a:round/>
              <a:headEnd/>
              <a:tailEnd/>
            </a:ln>
          </p:spPr>
          <p:txBody>
            <a:bodyPr/>
            <a:lstStyle/>
            <a:p>
              <a:pPr rtl="0"/>
              <a:endParaRPr lang="en-US" sz="3800"/>
            </a:p>
          </p:txBody>
        </p:sp>
        <p:sp>
          <p:nvSpPr>
            <p:cNvPr id="42047" name="Freeform 1087"/>
            <p:cNvSpPr>
              <a:spLocks/>
            </p:cNvSpPr>
            <p:nvPr/>
          </p:nvSpPr>
          <p:spPr bwMode="auto">
            <a:xfrm>
              <a:off x="338" y="2456"/>
              <a:ext cx="137" cy="91"/>
            </a:xfrm>
            <a:custGeom>
              <a:avLst/>
              <a:gdLst>
                <a:gd name="T0" fmla="*/ 6 w 600"/>
                <a:gd name="T1" fmla="*/ 8 h 394"/>
                <a:gd name="T2" fmla="*/ 4 w 600"/>
                <a:gd name="T3" fmla="*/ 10 h 394"/>
                <a:gd name="T4" fmla="*/ 0 w 600"/>
                <a:gd name="T5" fmla="*/ 42 h 394"/>
                <a:gd name="T6" fmla="*/ 0 w 600"/>
                <a:gd name="T7" fmla="*/ 42 h 394"/>
                <a:gd name="T8" fmla="*/ 0 w 600"/>
                <a:gd name="T9" fmla="*/ 43 h 394"/>
                <a:gd name="T10" fmla="*/ 0 w 600"/>
                <a:gd name="T11" fmla="*/ 45 h 394"/>
                <a:gd name="T12" fmla="*/ 2 w 600"/>
                <a:gd name="T13" fmla="*/ 47 h 394"/>
                <a:gd name="T14" fmla="*/ 3 w 600"/>
                <a:gd name="T15" fmla="*/ 48 h 394"/>
                <a:gd name="T16" fmla="*/ 5 w 600"/>
                <a:gd name="T17" fmla="*/ 48 h 394"/>
                <a:gd name="T18" fmla="*/ 5 w 600"/>
                <a:gd name="T19" fmla="*/ 48 h 394"/>
                <a:gd name="T20" fmla="*/ 4 w 600"/>
                <a:gd name="T21" fmla="*/ 48 h 394"/>
                <a:gd name="T22" fmla="*/ 2 w 600"/>
                <a:gd name="T23" fmla="*/ 50 h 394"/>
                <a:gd name="T24" fmla="*/ 1 w 600"/>
                <a:gd name="T25" fmla="*/ 53 h 394"/>
                <a:gd name="T26" fmla="*/ 1 w 600"/>
                <a:gd name="T27" fmla="*/ 54 h 394"/>
                <a:gd name="T28" fmla="*/ 1 w 600"/>
                <a:gd name="T29" fmla="*/ 55 h 394"/>
                <a:gd name="T30" fmla="*/ 8 w 600"/>
                <a:gd name="T31" fmla="*/ 77 h 394"/>
                <a:gd name="T32" fmla="*/ 10 w 600"/>
                <a:gd name="T33" fmla="*/ 79 h 394"/>
                <a:gd name="T34" fmla="*/ 12 w 600"/>
                <a:gd name="T35" fmla="*/ 80 h 394"/>
                <a:gd name="T36" fmla="*/ 15 w 600"/>
                <a:gd name="T37" fmla="*/ 79 h 394"/>
                <a:gd name="T38" fmla="*/ 17 w 600"/>
                <a:gd name="T39" fmla="*/ 78 h 394"/>
                <a:gd name="T40" fmla="*/ 23 w 600"/>
                <a:gd name="T41" fmla="*/ 75 h 394"/>
                <a:gd name="T42" fmla="*/ 33 w 600"/>
                <a:gd name="T43" fmla="*/ 71 h 394"/>
                <a:gd name="T44" fmla="*/ 47 w 600"/>
                <a:gd name="T45" fmla="*/ 67 h 394"/>
                <a:gd name="T46" fmla="*/ 62 w 600"/>
                <a:gd name="T47" fmla="*/ 64 h 394"/>
                <a:gd name="T48" fmla="*/ 79 w 600"/>
                <a:gd name="T49" fmla="*/ 65 h 394"/>
                <a:gd name="T50" fmla="*/ 95 w 600"/>
                <a:gd name="T51" fmla="*/ 70 h 394"/>
                <a:gd name="T52" fmla="*/ 111 w 600"/>
                <a:gd name="T53" fmla="*/ 81 h 394"/>
                <a:gd name="T54" fmla="*/ 119 w 600"/>
                <a:gd name="T55" fmla="*/ 89 h 394"/>
                <a:gd name="T56" fmla="*/ 121 w 600"/>
                <a:gd name="T57" fmla="*/ 91 h 394"/>
                <a:gd name="T58" fmla="*/ 123 w 600"/>
                <a:gd name="T59" fmla="*/ 91 h 394"/>
                <a:gd name="T60" fmla="*/ 126 w 600"/>
                <a:gd name="T61" fmla="*/ 91 h 394"/>
                <a:gd name="T62" fmla="*/ 128 w 600"/>
                <a:gd name="T63" fmla="*/ 91 h 394"/>
                <a:gd name="T64" fmla="*/ 131 w 600"/>
                <a:gd name="T65" fmla="*/ 89 h 394"/>
                <a:gd name="T66" fmla="*/ 135 w 600"/>
                <a:gd name="T67" fmla="*/ 85 h 394"/>
                <a:gd name="T68" fmla="*/ 137 w 600"/>
                <a:gd name="T69" fmla="*/ 75 h 394"/>
                <a:gd name="T70" fmla="*/ 137 w 600"/>
                <a:gd name="T71" fmla="*/ 68 h 394"/>
                <a:gd name="T72" fmla="*/ 137 w 600"/>
                <a:gd name="T73" fmla="*/ 68 h 394"/>
                <a:gd name="T74" fmla="*/ 136 w 600"/>
                <a:gd name="T75" fmla="*/ 66 h 394"/>
                <a:gd name="T76" fmla="*/ 131 w 600"/>
                <a:gd name="T77" fmla="*/ 54 h 394"/>
                <a:gd name="T78" fmla="*/ 121 w 600"/>
                <a:gd name="T79" fmla="*/ 36 h 394"/>
                <a:gd name="T80" fmla="*/ 103 w 600"/>
                <a:gd name="T81" fmla="*/ 19 h 394"/>
                <a:gd name="T82" fmla="*/ 87 w 600"/>
                <a:gd name="T83" fmla="*/ 8 h 394"/>
                <a:gd name="T84" fmla="*/ 78 w 600"/>
                <a:gd name="T85" fmla="*/ 5 h 394"/>
                <a:gd name="T86" fmla="*/ 69 w 600"/>
                <a:gd name="T87" fmla="*/ 2 h 394"/>
                <a:gd name="T88" fmla="*/ 58 w 600"/>
                <a:gd name="T89" fmla="*/ 1 h 394"/>
                <a:gd name="T90" fmla="*/ 48 w 600"/>
                <a:gd name="T91" fmla="*/ 0 h 394"/>
                <a:gd name="T92" fmla="*/ 37 w 600"/>
                <a:gd name="T93" fmla="*/ 1 h 394"/>
                <a:gd name="T94" fmla="*/ 25 w 600"/>
                <a:gd name="T95" fmla="*/ 2 h 394"/>
                <a:gd name="T96" fmla="*/ 13 w 600"/>
                <a:gd name="T97" fmla="*/ 5 h 39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00"/>
                <a:gd name="T148" fmla="*/ 0 h 394"/>
                <a:gd name="T149" fmla="*/ 600 w 600"/>
                <a:gd name="T150" fmla="*/ 394 h 39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00" h="394">
                  <a:moveTo>
                    <a:pt x="32" y="30"/>
                  </a:moveTo>
                  <a:lnTo>
                    <a:pt x="25" y="33"/>
                  </a:lnTo>
                  <a:lnTo>
                    <a:pt x="20" y="38"/>
                  </a:lnTo>
                  <a:lnTo>
                    <a:pt x="16" y="43"/>
                  </a:lnTo>
                  <a:lnTo>
                    <a:pt x="15" y="50"/>
                  </a:lnTo>
                  <a:lnTo>
                    <a:pt x="0" y="182"/>
                  </a:lnTo>
                  <a:lnTo>
                    <a:pt x="0" y="183"/>
                  </a:lnTo>
                  <a:lnTo>
                    <a:pt x="0" y="185"/>
                  </a:lnTo>
                  <a:lnTo>
                    <a:pt x="0" y="190"/>
                  </a:lnTo>
                  <a:lnTo>
                    <a:pt x="2" y="194"/>
                  </a:lnTo>
                  <a:lnTo>
                    <a:pt x="4" y="199"/>
                  </a:lnTo>
                  <a:lnTo>
                    <a:pt x="7" y="203"/>
                  </a:lnTo>
                  <a:lnTo>
                    <a:pt x="9" y="204"/>
                  </a:lnTo>
                  <a:lnTo>
                    <a:pt x="13" y="206"/>
                  </a:lnTo>
                  <a:lnTo>
                    <a:pt x="17" y="207"/>
                  </a:lnTo>
                  <a:lnTo>
                    <a:pt x="20" y="208"/>
                  </a:lnTo>
                  <a:lnTo>
                    <a:pt x="19" y="208"/>
                  </a:lnTo>
                  <a:lnTo>
                    <a:pt x="12" y="212"/>
                  </a:lnTo>
                  <a:lnTo>
                    <a:pt x="8" y="217"/>
                  </a:lnTo>
                  <a:lnTo>
                    <a:pt x="6" y="224"/>
                  </a:lnTo>
                  <a:lnTo>
                    <a:pt x="4" y="230"/>
                  </a:lnTo>
                  <a:lnTo>
                    <a:pt x="4" y="232"/>
                  </a:lnTo>
                  <a:lnTo>
                    <a:pt x="4" y="234"/>
                  </a:lnTo>
                  <a:lnTo>
                    <a:pt x="4" y="235"/>
                  </a:lnTo>
                  <a:lnTo>
                    <a:pt x="6" y="238"/>
                  </a:lnTo>
                  <a:lnTo>
                    <a:pt x="34" y="328"/>
                  </a:lnTo>
                  <a:lnTo>
                    <a:pt x="37" y="333"/>
                  </a:lnTo>
                  <a:lnTo>
                    <a:pt x="39" y="337"/>
                  </a:lnTo>
                  <a:lnTo>
                    <a:pt x="43" y="341"/>
                  </a:lnTo>
                  <a:lnTo>
                    <a:pt x="48" y="343"/>
                  </a:lnTo>
                  <a:lnTo>
                    <a:pt x="54" y="345"/>
                  </a:lnTo>
                  <a:lnTo>
                    <a:pt x="59" y="345"/>
                  </a:lnTo>
                  <a:lnTo>
                    <a:pt x="64" y="343"/>
                  </a:lnTo>
                  <a:lnTo>
                    <a:pt x="69" y="341"/>
                  </a:lnTo>
                  <a:lnTo>
                    <a:pt x="75" y="338"/>
                  </a:lnTo>
                  <a:lnTo>
                    <a:pt x="85" y="332"/>
                  </a:lnTo>
                  <a:lnTo>
                    <a:pt x="101" y="324"/>
                  </a:lnTo>
                  <a:lnTo>
                    <a:pt x="121" y="315"/>
                  </a:lnTo>
                  <a:lnTo>
                    <a:pt x="146" y="306"/>
                  </a:lnTo>
                  <a:lnTo>
                    <a:pt x="173" y="297"/>
                  </a:lnTo>
                  <a:lnTo>
                    <a:pt x="205" y="288"/>
                  </a:lnTo>
                  <a:lnTo>
                    <a:pt x="237" y="281"/>
                  </a:lnTo>
                  <a:lnTo>
                    <a:pt x="272" y="277"/>
                  </a:lnTo>
                  <a:lnTo>
                    <a:pt x="307" y="276"/>
                  </a:lnTo>
                  <a:lnTo>
                    <a:pt x="345" y="280"/>
                  </a:lnTo>
                  <a:lnTo>
                    <a:pt x="382" y="288"/>
                  </a:lnTo>
                  <a:lnTo>
                    <a:pt x="418" y="301"/>
                  </a:lnTo>
                  <a:lnTo>
                    <a:pt x="455" y="321"/>
                  </a:lnTo>
                  <a:lnTo>
                    <a:pt x="488" y="349"/>
                  </a:lnTo>
                  <a:lnTo>
                    <a:pt x="521" y="384"/>
                  </a:lnTo>
                  <a:lnTo>
                    <a:pt x="523" y="386"/>
                  </a:lnTo>
                  <a:lnTo>
                    <a:pt x="526" y="389"/>
                  </a:lnTo>
                  <a:lnTo>
                    <a:pt x="530" y="392"/>
                  </a:lnTo>
                  <a:lnTo>
                    <a:pt x="534" y="393"/>
                  </a:lnTo>
                  <a:lnTo>
                    <a:pt x="539" y="394"/>
                  </a:lnTo>
                  <a:lnTo>
                    <a:pt x="544" y="394"/>
                  </a:lnTo>
                  <a:lnTo>
                    <a:pt x="550" y="394"/>
                  </a:lnTo>
                  <a:lnTo>
                    <a:pt x="556" y="393"/>
                  </a:lnTo>
                  <a:lnTo>
                    <a:pt x="561" y="392"/>
                  </a:lnTo>
                  <a:lnTo>
                    <a:pt x="568" y="388"/>
                  </a:lnTo>
                  <a:lnTo>
                    <a:pt x="574" y="385"/>
                  </a:lnTo>
                  <a:lnTo>
                    <a:pt x="579" y="380"/>
                  </a:lnTo>
                  <a:lnTo>
                    <a:pt x="591" y="366"/>
                  </a:lnTo>
                  <a:lnTo>
                    <a:pt x="598" y="347"/>
                  </a:lnTo>
                  <a:lnTo>
                    <a:pt x="600" y="324"/>
                  </a:lnTo>
                  <a:lnTo>
                    <a:pt x="599" y="295"/>
                  </a:lnTo>
                  <a:lnTo>
                    <a:pt x="599" y="294"/>
                  </a:lnTo>
                  <a:lnTo>
                    <a:pt x="598" y="293"/>
                  </a:lnTo>
                  <a:lnTo>
                    <a:pt x="595" y="284"/>
                  </a:lnTo>
                  <a:lnTo>
                    <a:pt x="587" y="263"/>
                  </a:lnTo>
                  <a:lnTo>
                    <a:pt x="574" y="233"/>
                  </a:lnTo>
                  <a:lnTo>
                    <a:pt x="555" y="196"/>
                  </a:lnTo>
                  <a:lnTo>
                    <a:pt x="529" y="157"/>
                  </a:lnTo>
                  <a:lnTo>
                    <a:pt x="495" y="118"/>
                  </a:lnTo>
                  <a:lnTo>
                    <a:pt x="453" y="81"/>
                  </a:lnTo>
                  <a:lnTo>
                    <a:pt x="402" y="47"/>
                  </a:lnTo>
                  <a:lnTo>
                    <a:pt x="383" y="36"/>
                  </a:lnTo>
                  <a:lnTo>
                    <a:pt x="363" y="29"/>
                  </a:lnTo>
                  <a:lnTo>
                    <a:pt x="343" y="21"/>
                  </a:lnTo>
                  <a:lnTo>
                    <a:pt x="322" y="14"/>
                  </a:lnTo>
                  <a:lnTo>
                    <a:pt x="300" y="9"/>
                  </a:lnTo>
                  <a:lnTo>
                    <a:pt x="278" y="5"/>
                  </a:lnTo>
                  <a:lnTo>
                    <a:pt x="255" y="3"/>
                  </a:lnTo>
                  <a:lnTo>
                    <a:pt x="232" y="0"/>
                  </a:lnTo>
                  <a:lnTo>
                    <a:pt x="209" y="0"/>
                  </a:lnTo>
                  <a:lnTo>
                    <a:pt x="185" y="0"/>
                  </a:lnTo>
                  <a:lnTo>
                    <a:pt x="160" y="3"/>
                  </a:lnTo>
                  <a:lnTo>
                    <a:pt x="136" y="5"/>
                  </a:lnTo>
                  <a:lnTo>
                    <a:pt x="110" y="10"/>
                  </a:lnTo>
                  <a:lnTo>
                    <a:pt x="85" y="16"/>
                  </a:lnTo>
                  <a:lnTo>
                    <a:pt x="58" y="22"/>
                  </a:lnTo>
                  <a:lnTo>
                    <a:pt x="32" y="30"/>
                  </a:lnTo>
                  <a:close/>
                </a:path>
              </a:pathLst>
            </a:custGeom>
            <a:solidFill>
              <a:srgbClr val="000000"/>
            </a:solidFill>
            <a:ln w="9525">
              <a:noFill/>
              <a:round/>
              <a:headEnd/>
              <a:tailEnd/>
            </a:ln>
          </p:spPr>
          <p:txBody>
            <a:bodyPr/>
            <a:lstStyle/>
            <a:p>
              <a:pPr rtl="0"/>
              <a:endParaRPr lang="en-US" sz="3800"/>
            </a:p>
          </p:txBody>
        </p:sp>
        <p:sp>
          <p:nvSpPr>
            <p:cNvPr id="42048" name="Freeform 1088"/>
            <p:cNvSpPr>
              <a:spLocks/>
            </p:cNvSpPr>
            <p:nvPr/>
          </p:nvSpPr>
          <p:spPr bwMode="auto">
            <a:xfrm>
              <a:off x="350" y="2467"/>
              <a:ext cx="114" cy="68"/>
            </a:xfrm>
            <a:custGeom>
              <a:avLst/>
              <a:gdLst>
                <a:gd name="T0" fmla="*/ 84 w 501"/>
                <a:gd name="T1" fmla="*/ 16 h 295"/>
                <a:gd name="T2" fmla="*/ 99 w 501"/>
                <a:gd name="T3" fmla="*/ 31 h 295"/>
                <a:gd name="T4" fmla="*/ 109 w 501"/>
                <a:gd name="T5" fmla="*/ 46 h 295"/>
                <a:gd name="T6" fmla="*/ 113 w 501"/>
                <a:gd name="T7" fmla="*/ 57 h 295"/>
                <a:gd name="T8" fmla="*/ 114 w 501"/>
                <a:gd name="T9" fmla="*/ 60 h 295"/>
                <a:gd name="T10" fmla="*/ 114 w 501"/>
                <a:gd name="T11" fmla="*/ 62 h 295"/>
                <a:gd name="T12" fmla="*/ 114 w 501"/>
                <a:gd name="T13" fmla="*/ 65 h 295"/>
                <a:gd name="T14" fmla="*/ 114 w 501"/>
                <a:gd name="T15" fmla="*/ 68 h 295"/>
                <a:gd name="T16" fmla="*/ 106 w 501"/>
                <a:gd name="T17" fmla="*/ 61 h 295"/>
                <a:gd name="T18" fmla="*/ 91 w 501"/>
                <a:gd name="T19" fmla="*/ 50 h 295"/>
                <a:gd name="T20" fmla="*/ 76 w 501"/>
                <a:gd name="T21" fmla="*/ 44 h 295"/>
                <a:gd name="T22" fmla="*/ 60 w 501"/>
                <a:gd name="T23" fmla="*/ 42 h 295"/>
                <a:gd name="T24" fmla="*/ 44 w 501"/>
                <a:gd name="T25" fmla="*/ 43 h 295"/>
                <a:gd name="T26" fmla="*/ 30 w 501"/>
                <a:gd name="T27" fmla="*/ 45 h 295"/>
                <a:gd name="T28" fmla="*/ 18 w 501"/>
                <a:gd name="T29" fmla="*/ 49 h 295"/>
                <a:gd name="T30" fmla="*/ 8 w 501"/>
                <a:gd name="T31" fmla="*/ 53 h 295"/>
                <a:gd name="T32" fmla="*/ 4 w 501"/>
                <a:gd name="T33" fmla="*/ 52 h 295"/>
                <a:gd name="T34" fmla="*/ 3 w 501"/>
                <a:gd name="T35" fmla="*/ 48 h 295"/>
                <a:gd name="T36" fmla="*/ 5 w 501"/>
                <a:gd name="T37" fmla="*/ 44 h 295"/>
                <a:gd name="T38" fmla="*/ 16 w 501"/>
                <a:gd name="T39" fmla="*/ 40 h 295"/>
                <a:gd name="T40" fmla="*/ 28 w 501"/>
                <a:gd name="T41" fmla="*/ 35 h 295"/>
                <a:gd name="T42" fmla="*/ 36 w 501"/>
                <a:gd name="T43" fmla="*/ 32 h 295"/>
                <a:gd name="T44" fmla="*/ 39 w 501"/>
                <a:gd name="T45" fmla="*/ 30 h 295"/>
                <a:gd name="T46" fmla="*/ 40 w 501"/>
                <a:gd name="T47" fmla="*/ 28 h 295"/>
                <a:gd name="T48" fmla="*/ 41 w 501"/>
                <a:gd name="T49" fmla="*/ 26 h 295"/>
                <a:gd name="T50" fmla="*/ 41 w 501"/>
                <a:gd name="T51" fmla="*/ 25 h 295"/>
                <a:gd name="T52" fmla="*/ 40 w 501"/>
                <a:gd name="T53" fmla="*/ 23 h 295"/>
                <a:gd name="T54" fmla="*/ 37 w 501"/>
                <a:gd name="T55" fmla="*/ 21 h 295"/>
                <a:gd name="T56" fmla="*/ 33 w 501"/>
                <a:gd name="T57" fmla="*/ 21 h 295"/>
                <a:gd name="T58" fmla="*/ 26 w 501"/>
                <a:gd name="T59" fmla="*/ 22 h 295"/>
                <a:gd name="T60" fmla="*/ 15 w 501"/>
                <a:gd name="T61" fmla="*/ 23 h 295"/>
                <a:gd name="T62" fmla="*/ 4 w 501"/>
                <a:gd name="T63" fmla="*/ 25 h 295"/>
                <a:gd name="T64" fmla="*/ 1 w 501"/>
                <a:gd name="T65" fmla="*/ 20 h 295"/>
                <a:gd name="T66" fmla="*/ 2 w 501"/>
                <a:gd name="T67" fmla="*/ 9 h 295"/>
                <a:gd name="T68" fmla="*/ 8 w 501"/>
                <a:gd name="T69" fmla="*/ 4 h 295"/>
                <a:gd name="T70" fmla="*/ 18 w 501"/>
                <a:gd name="T71" fmla="*/ 2 h 295"/>
                <a:gd name="T72" fmla="*/ 28 w 501"/>
                <a:gd name="T73" fmla="*/ 1 h 295"/>
                <a:gd name="T74" fmla="*/ 37 w 501"/>
                <a:gd name="T75" fmla="*/ 0 h 295"/>
                <a:gd name="T76" fmla="*/ 46 w 501"/>
                <a:gd name="T77" fmla="*/ 1 h 295"/>
                <a:gd name="T78" fmla="*/ 55 w 501"/>
                <a:gd name="T79" fmla="*/ 2 h 295"/>
                <a:gd name="T80" fmla="*/ 63 w 501"/>
                <a:gd name="T81" fmla="*/ 4 h 295"/>
                <a:gd name="T82" fmla="*/ 71 w 501"/>
                <a:gd name="T83" fmla="*/ 7 h 29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1"/>
                <a:gd name="T127" fmla="*/ 0 h 295"/>
                <a:gd name="T128" fmla="*/ 501 w 501"/>
                <a:gd name="T129" fmla="*/ 295 h 29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1" h="295">
                  <a:moveTo>
                    <a:pt x="328" y="41"/>
                  </a:moveTo>
                  <a:lnTo>
                    <a:pt x="371" y="69"/>
                  </a:lnTo>
                  <a:lnTo>
                    <a:pt x="407" y="102"/>
                  </a:lnTo>
                  <a:lnTo>
                    <a:pt x="437" y="135"/>
                  </a:lnTo>
                  <a:lnTo>
                    <a:pt x="461" y="169"/>
                  </a:lnTo>
                  <a:lnTo>
                    <a:pt x="478" y="201"/>
                  </a:lnTo>
                  <a:lnTo>
                    <a:pt x="489" y="227"/>
                  </a:lnTo>
                  <a:lnTo>
                    <a:pt x="497" y="246"/>
                  </a:lnTo>
                  <a:lnTo>
                    <a:pt x="500" y="255"/>
                  </a:lnTo>
                  <a:lnTo>
                    <a:pt x="501" y="260"/>
                  </a:lnTo>
                  <a:lnTo>
                    <a:pt x="501" y="264"/>
                  </a:lnTo>
                  <a:lnTo>
                    <a:pt x="501" y="269"/>
                  </a:lnTo>
                  <a:lnTo>
                    <a:pt x="501" y="273"/>
                  </a:lnTo>
                  <a:lnTo>
                    <a:pt x="501" y="282"/>
                  </a:lnTo>
                  <a:lnTo>
                    <a:pt x="500" y="288"/>
                  </a:lnTo>
                  <a:lnTo>
                    <a:pt x="499" y="293"/>
                  </a:lnTo>
                  <a:lnTo>
                    <a:pt x="497" y="295"/>
                  </a:lnTo>
                  <a:lnTo>
                    <a:pt x="466" y="263"/>
                  </a:lnTo>
                  <a:lnTo>
                    <a:pt x="433" y="238"/>
                  </a:lnTo>
                  <a:lnTo>
                    <a:pt x="401" y="217"/>
                  </a:lnTo>
                  <a:lnTo>
                    <a:pt x="366" y="202"/>
                  </a:lnTo>
                  <a:lnTo>
                    <a:pt x="332" y="191"/>
                  </a:lnTo>
                  <a:lnTo>
                    <a:pt x="297" y="185"/>
                  </a:lnTo>
                  <a:lnTo>
                    <a:pt x="262" y="182"/>
                  </a:lnTo>
                  <a:lnTo>
                    <a:pt x="228" y="182"/>
                  </a:lnTo>
                  <a:lnTo>
                    <a:pt x="195" y="185"/>
                  </a:lnTo>
                  <a:lnTo>
                    <a:pt x="163" y="190"/>
                  </a:lnTo>
                  <a:lnTo>
                    <a:pt x="133" y="197"/>
                  </a:lnTo>
                  <a:lnTo>
                    <a:pt x="106" y="204"/>
                  </a:lnTo>
                  <a:lnTo>
                    <a:pt x="79" y="214"/>
                  </a:lnTo>
                  <a:lnTo>
                    <a:pt x="56" y="223"/>
                  </a:lnTo>
                  <a:lnTo>
                    <a:pt x="37" y="230"/>
                  </a:lnTo>
                  <a:lnTo>
                    <a:pt x="20" y="238"/>
                  </a:lnTo>
                  <a:lnTo>
                    <a:pt x="16" y="227"/>
                  </a:lnTo>
                  <a:lnTo>
                    <a:pt x="13" y="217"/>
                  </a:lnTo>
                  <a:lnTo>
                    <a:pt x="11" y="207"/>
                  </a:lnTo>
                  <a:lnTo>
                    <a:pt x="7" y="197"/>
                  </a:lnTo>
                  <a:lnTo>
                    <a:pt x="22" y="190"/>
                  </a:lnTo>
                  <a:lnTo>
                    <a:pt x="44" y="181"/>
                  </a:lnTo>
                  <a:lnTo>
                    <a:pt x="70" y="172"/>
                  </a:lnTo>
                  <a:lnTo>
                    <a:pt x="98" y="161"/>
                  </a:lnTo>
                  <a:lnTo>
                    <a:pt x="122" y="151"/>
                  </a:lnTo>
                  <a:lnTo>
                    <a:pt x="145" y="143"/>
                  </a:lnTo>
                  <a:lnTo>
                    <a:pt x="159" y="138"/>
                  </a:lnTo>
                  <a:lnTo>
                    <a:pt x="164" y="135"/>
                  </a:lnTo>
                  <a:lnTo>
                    <a:pt x="171" y="132"/>
                  </a:lnTo>
                  <a:lnTo>
                    <a:pt x="174" y="126"/>
                  </a:lnTo>
                  <a:lnTo>
                    <a:pt x="177" y="120"/>
                  </a:lnTo>
                  <a:lnTo>
                    <a:pt x="178" y="113"/>
                  </a:lnTo>
                  <a:lnTo>
                    <a:pt x="178" y="112"/>
                  </a:lnTo>
                  <a:lnTo>
                    <a:pt x="178" y="109"/>
                  </a:lnTo>
                  <a:lnTo>
                    <a:pt x="178" y="108"/>
                  </a:lnTo>
                  <a:lnTo>
                    <a:pt x="178" y="107"/>
                  </a:lnTo>
                  <a:lnTo>
                    <a:pt x="174" y="99"/>
                  </a:lnTo>
                  <a:lnTo>
                    <a:pt x="168" y="93"/>
                  </a:lnTo>
                  <a:lnTo>
                    <a:pt x="161" y="89"/>
                  </a:lnTo>
                  <a:lnTo>
                    <a:pt x="152" y="89"/>
                  </a:lnTo>
                  <a:lnTo>
                    <a:pt x="147" y="90"/>
                  </a:lnTo>
                  <a:lnTo>
                    <a:pt x="134" y="91"/>
                  </a:lnTo>
                  <a:lnTo>
                    <a:pt x="115" y="94"/>
                  </a:lnTo>
                  <a:lnTo>
                    <a:pt x="92" y="96"/>
                  </a:lnTo>
                  <a:lnTo>
                    <a:pt x="66" y="100"/>
                  </a:lnTo>
                  <a:lnTo>
                    <a:pt x="42" y="104"/>
                  </a:lnTo>
                  <a:lnTo>
                    <a:pt x="18" y="107"/>
                  </a:lnTo>
                  <a:lnTo>
                    <a:pt x="0" y="109"/>
                  </a:lnTo>
                  <a:lnTo>
                    <a:pt x="3" y="86"/>
                  </a:lnTo>
                  <a:lnTo>
                    <a:pt x="5" y="63"/>
                  </a:lnTo>
                  <a:lnTo>
                    <a:pt x="8" y="41"/>
                  </a:lnTo>
                  <a:lnTo>
                    <a:pt x="9" y="24"/>
                  </a:lnTo>
                  <a:lnTo>
                    <a:pt x="33" y="17"/>
                  </a:lnTo>
                  <a:lnTo>
                    <a:pt x="55" y="12"/>
                  </a:lnTo>
                  <a:lnTo>
                    <a:pt x="78" y="8"/>
                  </a:lnTo>
                  <a:lnTo>
                    <a:pt x="99" y="4"/>
                  </a:lnTo>
                  <a:lnTo>
                    <a:pt x="121" y="3"/>
                  </a:lnTo>
                  <a:lnTo>
                    <a:pt x="142" y="0"/>
                  </a:lnTo>
                  <a:lnTo>
                    <a:pt x="163" y="0"/>
                  </a:lnTo>
                  <a:lnTo>
                    <a:pt x="182" y="0"/>
                  </a:lnTo>
                  <a:lnTo>
                    <a:pt x="203" y="3"/>
                  </a:lnTo>
                  <a:lnTo>
                    <a:pt x="221" y="5"/>
                  </a:lnTo>
                  <a:lnTo>
                    <a:pt x="241" y="8"/>
                  </a:lnTo>
                  <a:lnTo>
                    <a:pt x="259" y="13"/>
                  </a:lnTo>
                  <a:lnTo>
                    <a:pt x="277" y="18"/>
                  </a:lnTo>
                  <a:lnTo>
                    <a:pt x="294" y="25"/>
                  </a:lnTo>
                  <a:lnTo>
                    <a:pt x="311" y="31"/>
                  </a:lnTo>
                  <a:lnTo>
                    <a:pt x="328" y="41"/>
                  </a:lnTo>
                  <a:close/>
                </a:path>
              </a:pathLst>
            </a:custGeom>
            <a:solidFill>
              <a:srgbClr val="C0C0C0"/>
            </a:solidFill>
            <a:ln w="9525">
              <a:noFill/>
              <a:round/>
              <a:headEnd/>
              <a:tailEnd/>
            </a:ln>
          </p:spPr>
          <p:txBody>
            <a:bodyPr/>
            <a:lstStyle/>
            <a:p>
              <a:pPr rtl="0"/>
              <a:endParaRPr lang="en-US" sz="3800"/>
            </a:p>
          </p:txBody>
        </p:sp>
        <p:sp>
          <p:nvSpPr>
            <p:cNvPr id="42049" name="Freeform 1089"/>
            <p:cNvSpPr>
              <a:spLocks/>
            </p:cNvSpPr>
            <p:nvPr/>
          </p:nvSpPr>
          <p:spPr bwMode="auto">
            <a:xfrm>
              <a:off x="570" y="2602"/>
              <a:ext cx="18" cy="22"/>
            </a:xfrm>
            <a:custGeom>
              <a:avLst/>
              <a:gdLst>
                <a:gd name="T0" fmla="*/ 7 w 78"/>
                <a:gd name="T1" fmla="*/ 0 h 96"/>
                <a:gd name="T2" fmla="*/ 6 w 78"/>
                <a:gd name="T3" fmla="*/ 1 h 96"/>
                <a:gd name="T4" fmla="*/ 5 w 78"/>
                <a:gd name="T5" fmla="*/ 2 h 96"/>
                <a:gd name="T6" fmla="*/ 5 w 78"/>
                <a:gd name="T7" fmla="*/ 3 h 96"/>
                <a:gd name="T8" fmla="*/ 4 w 78"/>
                <a:gd name="T9" fmla="*/ 4 h 96"/>
                <a:gd name="T10" fmla="*/ 4 w 78"/>
                <a:gd name="T11" fmla="*/ 4 h 96"/>
                <a:gd name="T12" fmla="*/ 5 w 78"/>
                <a:gd name="T13" fmla="*/ 5 h 96"/>
                <a:gd name="T14" fmla="*/ 5 w 78"/>
                <a:gd name="T15" fmla="*/ 5 h 96"/>
                <a:gd name="T16" fmla="*/ 5 w 78"/>
                <a:gd name="T17" fmla="*/ 6 h 96"/>
                <a:gd name="T18" fmla="*/ 5 w 78"/>
                <a:gd name="T19" fmla="*/ 6 h 96"/>
                <a:gd name="T20" fmla="*/ 6 w 78"/>
                <a:gd name="T21" fmla="*/ 8 h 96"/>
                <a:gd name="T22" fmla="*/ 6 w 78"/>
                <a:gd name="T23" fmla="*/ 10 h 96"/>
                <a:gd name="T24" fmla="*/ 7 w 78"/>
                <a:gd name="T25" fmla="*/ 12 h 96"/>
                <a:gd name="T26" fmla="*/ 6 w 78"/>
                <a:gd name="T27" fmla="*/ 13 h 96"/>
                <a:gd name="T28" fmla="*/ 4 w 78"/>
                <a:gd name="T29" fmla="*/ 13 h 96"/>
                <a:gd name="T30" fmla="*/ 3 w 78"/>
                <a:gd name="T31" fmla="*/ 14 h 96"/>
                <a:gd name="T32" fmla="*/ 3 w 78"/>
                <a:gd name="T33" fmla="*/ 14 h 96"/>
                <a:gd name="T34" fmla="*/ 2 w 78"/>
                <a:gd name="T35" fmla="*/ 14 h 96"/>
                <a:gd name="T36" fmla="*/ 1 w 78"/>
                <a:gd name="T37" fmla="*/ 15 h 96"/>
                <a:gd name="T38" fmla="*/ 0 w 78"/>
                <a:gd name="T39" fmla="*/ 17 h 96"/>
                <a:gd name="T40" fmla="*/ 0 w 78"/>
                <a:gd name="T41" fmla="*/ 18 h 96"/>
                <a:gd name="T42" fmla="*/ 0 w 78"/>
                <a:gd name="T43" fmla="*/ 18 h 96"/>
                <a:gd name="T44" fmla="*/ 0 w 78"/>
                <a:gd name="T45" fmla="*/ 18 h 96"/>
                <a:gd name="T46" fmla="*/ 0 w 78"/>
                <a:gd name="T47" fmla="*/ 19 h 96"/>
                <a:gd name="T48" fmla="*/ 0 w 78"/>
                <a:gd name="T49" fmla="*/ 19 h 96"/>
                <a:gd name="T50" fmla="*/ 1 w 78"/>
                <a:gd name="T51" fmla="*/ 21 h 96"/>
                <a:gd name="T52" fmla="*/ 2 w 78"/>
                <a:gd name="T53" fmla="*/ 22 h 96"/>
                <a:gd name="T54" fmla="*/ 4 w 78"/>
                <a:gd name="T55" fmla="*/ 22 h 96"/>
                <a:gd name="T56" fmla="*/ 6 w 78"/>
                <a:gd name="T57" fmla="*/ 22 h 96"/>
                <a:gd name="T58" fmla="*/ 15 w 78"/>
                <a:gd name="T59" fmla="*/ 19 h 96"/>
                <a:gd name="T60" fmla="*/ 16 w 78"/>
                <a:gd name="T61" fmla="*/ 18 h 96"/>
                <a:gd name="T62" fmla="*/ 16 w 78"/>
                <a:gd name="T63" fmla="*/ 18 h 96"/>
                <a:gd name="T64" fmla="*/ 17 w 78"/>
                <a:gd name="T65" fmla="*/ 18 h 96"/>
                <a:gd name="T66" fmla="*/ 18 w 78"/>
                <a:gd name="T67" fmla="*/ 17 h 96"/>
                <a:gd name="T68" fmla="*/ 18 w 78"/>
                <a:gd name="T69" fmla="*/ 16 h 96"/>
                <a:gd name="T70" fmla="*/ 18 w 78"/>
                <a:gd name="T71" fmla="*/ 15 h 96"/>
                <a:gd name="T72" fmla="*/ 18 w 78"/>
                <a:gd name="T73" fmla="*/ 14 h 96"/>
                <a:gd name="T74" fmla="*/ 18 w 78"/>
                <a:gd name="T75" fmla="*/ 13 h 96"/>
                <a:gd name="T76" fmla="*/ 13 w 78"/>
                <a:gd name="T77" fmla="*/ 2 h 96"/>
                <a:gd name="T78" fmla="*/ 12 w 78"/>
                <a:gd name="T79" fmla="*/ 1 h 96"/>
                <a:gd name="T80" fmla="*/ 10 w 78"/>
                <a:gd name="T81" fmla="*/ 0 h 96"/>
                <a:gd name="T82" fmla="*/ 9 w 78"/>
                <a:gd name="T83" fmla="*/ 0 h 96"/>
                <a:gd name="T84" fmla="*/ 7 w 78"/>
                <a:gd name="T85" fmla="*/ 0 h 9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8"/>
                <a:gd name="T130" fmla="*/ 0 h 96"/>
                <a:gd name="T131" fmla="*/ 78 w 78"/>
                <a:gd name="T132" fmla="*/ 96 h 9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8" h="96">
                  <a:moveTo>
                    <a:pt x="31" y="1"/>
                  </a:moveTo>
                  <a:lnTo>
                    <a:pt x="26" y="4"/>
                  </a:lnTo>
                  <a:lnTo>
                    <a:pt x="22" y="8"/>
                  </a:lnTo>
                  <a:lnTo>
                    <a:pt x="21" y="13"/>
                  </a:lnTo>
                  <a:lnTo>
                    <a:pt x="19" y="18"/>
                  </a:lnTo>
                  <a:lnTo>
                    <a:pt x="19" y="19"/>
                  </a:lnTo>
                  <a:lnTo>
                    <a:pt x="21" y="22"/>
                  </a:lnTo>
                  <a:lnTo>
                    <a:pt x="21" y="23"/>
                  </a:lnTo>
                  <a:lnTo>
                    <a:pt x="21" y="26"/>
                  </a:lnTo>
                  <a:lnTo>
                    <a:pt x="22" y="28"/>
                  </a:lnTo>
                  <a:lnTo>
                    <a:pt x="25" y="35"/>
                  </a:lnTo>
                  <a:lnTo>
                    <a:pt x="28" y="43"/>
                  </a:lnTo>
                  <a:lnTo>
                    <a:pt x="32" y="53"/>
                  </a:lnTo>
                  <a:lnTo>
                    <a:pt x="26" y="56"/>
                  </a:lnTo>
                  <a:lnTo>
                    <a:pt x="19" y="58"/>
                  </a:lnTo>
                  <a:lnTo>
                    <a:pt x="14" y="60"/>
                  </a:lnTo>
                  <a:lnTo>
                    <a:pt x="13" y="60"/>
                  </a:lnTo>
                  <a:lnTo>
                    <a:pt x="8" y="62"/>
                  </a:lnTo>
                  <a:lnTo>
                    <a:pt x="4" y="66"/>
                  </a:lnTo>
                  <a:lnTo>
                    <a:pt x="1" y="73"/>
                  </a:lnTo>
                  <a:lnTo>
                    <a:pt x="0" y="78"/>
                  </a:lnTo>
                  <a:lnTo>
                    <a:pt x="0" y="79"/>
                  </a:lnTo>
                  <a:lnTo>
                    <a:pt x="0" y="80"/>
                  </a:lnTo>
                  <a:lnTo>
                    <a:pt x="0" y="82"/>
                  </a:lnTo>
                  <a:lnTo>
                    <a:pt x="1" y="83"/>
                  </a:lnTo>
                  <a:lnTo>
                    <a:pt x="5" y="90"/>
                  </a:lnTo>
                  <a:lnTo>
                    <a:pt x="10" y="95"/>
                  </a:lnTo>
                  <a:lnTo>
                    <a:pt x="18" y="96"/>
                  </a:lnTo>
                  <a:lnTo>
                    <a:pt x="25" y="96"/>
                  </a:lnTo>
                  <a:lnTo>
                    <a:pt x="65" y="83"/>
                  </a:lnTo>
                  <a:lnTo>
                    <a:pt x="69" y="80"/>
                  </a:lnTo>
                  <a:lnTo>
                    <a:pt x="71" y="79"/>
                  </a:lnTo>
                  <a:lnTo>
                    <a:pt x="74" y="77"/>
                  </a:lnTo>
                  <a:lnTo>
                    <a:pt x="77" y="73"/>
                  </a:lnTo>
                  <a:lnTo>
                    <a:pt x="78" y="69"/>
                  </a:lnTo>
                  <a:lnTo>
                    <a:pt x="78" y="65"/>
                  </a:lnTo>
                  <a:lnTo>
                    <a:pt x="78" y="61"/>
                  </a:lnTo>
                  <a:lnTo>
                    <a:pt x="77" y="57"/>
                  </a:lnTo>
                  <a:lnTo>
                    <a:pt x="56" y="10"/>
                  </a:lnTo>
                  <a:lnTo>
                    <a:pt x="52" y="5"/>
                  </a:lnTo>
                  <a:lnTo>
                    <a:pt x="45" y="1"/>
                  </a:lnTo>
                  <a:lnTo>
                    <a:pt x="39" y="0"/>
                  </a:lnTo>
                  <a:lnTo>
                    <a:pt x="31" y="1"/>
                  </a:lnTo>
                  <a:close/>
                </a:path>
              </a:pathLst>
            </a:custGeom>
            <a:solidFill>
              <a:srgbClr val="000000"/>
            </a:solidFill>
            <a:ln w="9525">
              <a:noFill/>
              <a:round/>
              <a:headEnd/>
              <a:tailEnd/>
            </a:ln>
          </p:spPr>
          <p:txBody>
            <a:bodyPr/>
            <a:lstStyle/>
            <a:p>
              <a:pPr rtl="0"/>
              <a:endParaRPr lang="en-US" sz="3800"/>
            </a:p>
          </p:txBody>
        </p:sp>
        <p:sp>
          <p:nvSpPr>
            <p:cNvPr id="42050" name="Freeform 1090"/>
            <p:cNvSpPr>
              <a:spLocks/>
            </p:cNvSpPr>
            <p:nvPr/>
          </p:nvSpPr>
          <p:spPr bwMode="auto">
            <a:xfrm>
              <a:off x="545" y="2598"/>
              <a:ext cx="8" cy="9"/>
            </a:xfrm>
            <a:custGeom>
              <a:avLst/>
              <a:gdLst>
                <a:gd name="T0" fmla="*/ 8 w 39"/>
                <a:gd name="T1" fmla="*/ 4 h 41"/>
                <a:gd name="T2" fmla="*/ 8 w 39"/>
                <a:gd name="T3" fmla="*/ 6 h 41"/>
                <a:gd name="T4" fmla="*/ 7 w 39"/>
                <a:gd name="T5" fmla="*/ 7 h 41"/>
                <a:gd name="T6" fmla="*/ 5 w 39"/>
                <a:gd name="T7" fmla="*/ 9 h 41"/>
                <a:gd name="T8" fmla="*/ 4 w 39"/>
                <a:gd name="T9" fmla="*/ 9 h 41"/>
                <a:gd name="T10" fmla="*/ 2 w 39"/>
                <a:gd name="T11" fmla="*/ 9 h 41"/>
                <a:gd name="T12" fmla="*/ 1 w 39"/>
                <a:gd name="T13" fmla="*/ 7 h 41"/>
                <a:gd name="T14" fmla="*/ 0 w 39"/>
                <a:gd name="T15" fmla="*/ 6 h 41"/>
                <a:gd name="T16" fmla="*/ 0 w 39"/>
                <a:gd name="T17" fmla="*/ 4 h 41"/>
                <a:gd name="T18" fmla="*/ 0 w 39"/>
                <a:gd name="T19" fmla="*/ 3 h 41"/>
                <a:gd name="T20" fmla="*/ 1 w 39"/>
                <a:gd name="T21" fmla="*/ 1 h 41"/>
                <a:gd name="T22" fmla="*/ 2 w 39"/>
                <a:gd name="T23" fmla="*/ 0 h 41"/>
                <a:gd name="T24" fmla="*/ 4 w 39"/>
                <a:gd name="T25" fmla="*/ 0 h 41"/>
                <a:gd name="T26" fmla="*/ 5 w 39"/>
                <a:gd name="T27" fmla="*/ 0 h 41"/>
                <a:gd name="T28" fmla="*/ 7 w 39"/>
                <a:gd name="T29" fmla="*/ 1 h 41"/>
                <a:gd name="T30" fmla="*/ 8 w 39"/>
                <a:gd name="T31" fmla="*/ 3 h 41"/>
                <a:gd name="T32" fmla="*/ 8 w 39"/>
                <a:gd name="T33" fmla="*/ 4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41"/>
                <a:gd name="T53" fmla="*/ 39 w 39"/>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41">
                  <a:moveTo>
                    <a:pt x="39" y="20"/>
                  </a:moveTo>
                  <a:lnTo>
                    <a:pt x="38" y="28"/>
                  </a:lnTo>
                  <a:lnTo>
                    <a:pt x="33" y="34"/>
                  </a:lnTo>
                  <a:lnTo>
                    <a:pt x="26" y="39"/>
                  </a:lnTo>
                  <a:lnTo>
                    <a:pt x="18" y="41"/>
                  </a:lnTo>
                  <a:lnTo>
                    <a:pt x="12" y="39"/>
                  </a:lnTo>
                  <a:lnTo>
                    <a:pt x="5" y="34"/>
                  </a:lnTo>
                  <a:lnTo>
                    <a:pt x="1" y="28"/>
                  </a:lnTo>
                  <a:lnTo>
                    <a:pt x="0" y="20"/>
                  </a:lnTo>
                  <a:lnTo>
                    <a:pt x="1" y="12"/>
                  </a:lnTo>
                  <a:lnTo>
                    <a:pt x="5" y="5"/>
                  </a:lnTo>
                  <a:lnTo>
                    <a:pt x="12" y="1"/>
                  </a:lnTo>
                  <a:lnTo>
                    <a:pt x="18" y="0"/>
                  </a:lnTo>
                  <a:lnTo>
                    <a:pt x="26" y="1"/>
                  </a:lnTo>
                  <a:lnTo>
                    <a:pt x="33" y="5"/>
                  </a:lnTo>
                  <a:lnTo>
                    <a:pt x="38" y="12"/>
                  </a:lnTo>
                  <a:lnTo>
                    <a:pt x="39" y="20"/>
                  </a:lnTo>
                  <a:close/>
                </a:path>
              </a:pathLst>
            </a:custGeom>
            <a:solidFill>
              <a:srgbClr val="000000"/>
            </a:solidFill>
            <a:ln w="9525">
              <a:noFill/>
              <a:round/>
              <a:headEnd/>
              <a:tailEnd/>
            </a:ln>
          </p:spPr>
          <p:txBody>
            <a:bodyPr/>
            <a:lstStyle/>
            <a:p>
              <a:pPr rtl="0"/>
              <a:endParaRPr lang="en-US" sz="3800"/>
            </a:p>
          </p:txBody>
        </p:sp>
        <p:sp>
          <p:nvSpPr>
            <p:cNvPr id="42051" name="Freeform 1091"/>
            <p:cNvSpPr>
              <a:spLocks/>
            </p:cNvSpPr>
            <p:nvPr/>
          </p:nvSpPr>
          <p:spPr bwMode="auto">
            <a:xfrm>
              <a:off x="596" y="2596"/>
              <a:ext cx="9" cy="9"/>
            </a:xfrm>
            <a:custGeom>
              <a:avLst/>
              <a:gdLst>
                <a:gd name="T0" fmla="*/ 9 w 40"/>
                <a:gd name="T1" fmla="*/ 5 h 40"/>
                <a:gd name="T2" fmla="*/ 9 w 40"/>
                <a:gd name="T3" fmla="*/ 7 h 40"/>
                <a:gd name="T4" fmla="*/ 8 w 40"/>
                <a:gd name="T5" fmla="*/ 8 h 40"/>
                <a:gd name="T6" fmla="*/ 7 w 40"/>
                <a:gd name="T7" fmla="*/ 9 h 40"/>
                <a:gd name="T8" fmla="*/ 5 w 40"/>
                <a:gd name="T9" fmla="*/ 9 h 40"/>
                <a:gd name="T10" fmla="*/ 3 w 40"/>
                <a:gd name="T11" fmla="*/ 9 h 40"/>
                <a:gd name="T12" fmla="*/ 2 w 40"/>
                <a:gd name="T13" fmla="*/ 8 h 40"/>
                <a:gd name="T14" fmla="*/ 0 w 40"/>
                <a:gd name="T15" fmla="*/ 7 h 40"/>
                <a:gd name="T16" fmla="*/ 0 w 40"/>
                <a:gd name="T17" fmla="*/ 5 h 40"/>
                <a:gd name="T18" fmla="*/ 0 w 40"/>
                <a:gd name="T19" fmla="*/ 3 h 40"/>
                <a:gd name="T20" fmla="*/ 2 w 40"/>
                <a:gd name="T21" fmla="*/ 2 h 40"/>
                <a:gd name="T22" fmla="*/ 3 w 40"/>
                <a:gd name="T23" fmla="*/ 0 h 40"/>
                <a:gd name="T24" fmla="*/ 5 w 40"/>
                <a:gd name="T25" fmla="*/ 0 h 40"/>
                <a:gd name="T26" fmla="*/ 7 w 40"/>
                <a:gd name="T27" fmla="*/ 0 h 40"/>
                <a:gd name="T28" fmla="*/ 8 w 40"/>
                <a:gd name="T29" fmla="*/ 2 h 40"/>
                <a:gd name="T30" fmla="*/ 9 w 40"/>
                <a:gd name="T31" fmla="*/ 3 h 40"/>
                <a:gd name="T32" fmla="*/ 9 w 40"/>
                <a:gd name="T33" fmla="*/ 5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40"/>
                <a:gd name="T53" fmla="*/ 40 w 40"/>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40">
                  <a:moveTo>
                    <a:pt x="40" y="21"/>
                  </a:moveTo>
                  <a:lnTo>
                    <a:pt x="39" y="29"/>
                  </a:lnTo>
                  <a:lnTo>
                    <a:pt x="35" y="34"/>
                  </a:lnTo>
                  <a:lnTo>
                    <a:pt x="29" y="39"/>
                  </a:lnTo>
                  <a:lnTo>
                    <a:pt x="21" y="40"/>
                  </a:lnTo>
                  <a:lnTo>
                    <a:pt x="13" y="39"/>
                  </a:lnTo>
                  <a:lnTo>
                    <a:pt x="7" y="34"/>
                  </a:lnTo>
                  <a:lnTo>
                    <a:pt x="1" y="29"/>
                  </a:lnTo>
                  <a:lnTo>
                    <a:pt x="0" y="21"/>
                  </a:lnTo>
                  <a:lnTo>
                    <a:pt x="1" y="13"/>
                  </a:lnTo>
                  <a:lnTo>
                    <a:pt x="7" y="7"/>
                  </a:lnTo>
                  <a:lnTo>
                    <a:pt x="13" y="1"/>
                  </a:lnTo>
                  <a:lnTo>
                    <a:pt x="21" y="0"/>
                  </a:lnTo>
                  <a:lnTo>
                    <a:pt x="29" y="1"/>
                  </a:lnTo>
                  <a:lnTo>
                    <a:pt x="35" y="7"/>
                  </a:lnTo>
                  <a:lnTo>
                    <a:pt x="39" y="13"/>
                  </a:lnTo>
                  <a:lnTo>
                    <a:pt x="40" y="21"/>
                  </a:lnTo>
                  <a:close/>
                </a:path>
              </a:pathLst>
            </a:custGeom>
            <a:solidFill>
              <a:srgbClr val="000000"/>
            </a:solidFill>
            <a:ln w="9525">
              <a:noFill/>
              <a:round/>
              <a:headEnd/>
              <a:tailEnd/>
            </a:ln>
          </p:spPr>
          <p:txBody>
            <a:bodyPr/>
            <a:lstStyle/>
            <a:p>
              <a:pPr rtl="0"/>
              <a:endParaRPr lang="en-US" sz="3800"/>
            </a:p>
          </p:txBody>
        </p:sp>
        <p:sp>
          <p:nvSpPr>
            <p:cNvPr id="42052" name="Freeform 1092"/>
            <p:cNvSpPr>
              <a:spLocks/>
            </p:cNvSpPr>
            <p:nvPr/>
          </p:nvSpPr>
          <p:spPr bwMode="auto">
            <a:xfrm>
              <a:off x="429" y="2630"/>
              <a:ext cx="86" cy="174"/>
            </a:xfrm>
            <a:custGeom>
              <a:avLst/>
              <a:gdLst>
                <a:gd name="T0" fmla="*/ 42 w 375"/>
                <a:gd name="T1" fmla="*/ 4 h 760"/>
                <a:gd name="T2" fmla="*/ 29 w 375"/>
                <a:gd name="T3" fmla="*/ 21 h 760"/>
                <a:gd name="T4" fmla="*/ 12 w 375"/>
                <a:gd name="T5" fmla="*/ 68 h 760"/>
                <a:gd name="T6" fmla="*/ 3 w 375"/>
                <a:gd name="T7" fmla="*/ 120 h 760"/>
                <a:gd name="T8" fmla="*/ 0 w 375"/>
                <a:gd name="T9" fmla="*/ 155 h 760"/>
                <a:gd name="T10" fmla="*/ 0 w 375"/>
                <a:gd name="T11" fmla="*/ 165 h 760"/>
                <a:gd name="T12" fmla="*/ 10 w 375"/>
                <a:gd name="T13" fmla="*/ 169 h 760"/>
                <a:gd name="T14" fmla="*/ 22 w 375"/>
                <a:gd name="T15" fmla="*/ 173 h 760"/>
                <a:gd name="T16" fmla="*/ 33 w 375"/>
                <a:gd name="T17" fmla="*/ 174 h 760"/>
                <a:gd name="T18" fmla="*/ 42 w 375"/>
                <a:gd name="T19" fmla="*/ 173 h 760"/>
                <a:gd name="T20" fmla="*/ 48 w 375"/>
                <a:gd name="T21" fmla="*/ 171 h 760"/>
                <a:gd name="T22" fmla="*/ 53 w 375"/>
                <a:gd name="T23" fmla="*/ 168 h 760"/>
                <a:gd name="T24" fmla="*/ 57 w 375"/>
                <a:gd name="T25" fmla="*/ 166 h 760"/>
                <a:gd name="T26" fmla="*/ 59 w 375"/>
                <a:gd name="T27" fmla="*/ 164 h 760"/>
                <a:gd name="T28" fmla="*/ 60 w 375"/>
                <a:gd name="T29" fmla="*/ 162 h 760"/>
                <a:gd name="T30" fmla="*/ 58 w 375"/>
                <a:gd name="T31" fmla="*/ 141 h 760"/>
                <a:gd name="T32" fmla="*/ 58 w 375"/>
                <a:gd name="T33" fmla="*/ 116 h 760"/>
                <a:gd name="T34" fmla="*/ 62 w 375"/>
                <a:gd name="T35" fmla="*/ 101 h 760"/>
                <a:gd name="T36" fmla="*/ 66 w 375"/>
                <a:gd name="T37" fmla="*/ 95 h 760"/>
                <a:gd name="T38" fmla="*/ 71 w 375"/>
                <a:gd name="T39" fmla="*/ 91 h 760"/>
                <a:gd name="T40" fmla="*/ 79 w 375"/>
                <a:gd name="T41" fmla="*/ 82 h 760"/>
                <a:gd name="T42" fmla="*/ 83 w 375"/>
                <a:gd name="T43" fmla="*/ 73 h 760"/>
                <a:gd name="T44" fmla="*/ 85 w 375"/>
                <a:gd name="T45" fmla="*/ 66 h 760"/>
                <a:gd name="T46" fmla="*/ 86 w 375"/>
                <a:gd name="T47" fmla="*/ 64 h 760"/>
                <a:gd name="T48" fmla="*/ 85 w 375"/>
                <a:gd name="T49" fmla="*/ 61 h 760"/>
                <a:gd name="T50" fmla="*/ 83 w 375"/>
                <a:gd name="T51" fmla="*/ 50 h 760"/>
                <a:gd name="T52" fmla="*/ 79 w 375"/>
                <a:gd name="T53" fmla="*/ 34 h 760"/>
                <a:gd name="T54" fmla="*/ 75 w 375"/>
                <a:gd name="T55" fmla="*/ 18 h 760"/>
                <a:gd name="T56" fmla="*/ 72 w 375"/>
                <a:gd name="T57" fmla="*/ 8 h 760"/>
                <a:gd name="T58" fmla="*/ 67 w 375"/>
                <a:gd name="T59" fmla="*/ 3 h 760"/>
                <a:gd name="T60" fmla="*/ 61 w 375"/>
                <a:gd name="T61" fmla="*/ 1 h 760"/>
                <a:gd name="T62" fmla="*/ 54 w 375"/>
                <a:gd name="T63" fmla="*/ 0 h 760"/>
                <a:gd name="T64" fmla="*/ 47 w 375"/>
                <a:gd name="T65" fmla="*/ 2 h 760"/>
                <a:gd name="T66" fmla="*/ 43 w 375"/>
                <a:gd name="T67" fmla="*/ 4 h 7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75"/>
                <a:gd name="T103" fmla="*/ 0 h 760"/>
                <a:gd name="T104" fmla="*/ 375 w 375"/>
                <a:gd name="T105" fmla="*/ 760 h 7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75" h="760">
                  <a:moveTo>
                    <a:pt x="185" y="17"/>
                  </a:moveTo>
                  <a:lnTo>
                    <a:pt x="182" y="18"/>
                  </a:lnTo>
                  <a:lnTo>
                    <a:pt x="180" y="19"/>
                  </a:lnTo>
                  <a:lnTo>
                    <a:pt x="125" y="92"/>
                  </a:lnTo>
                  <a:lnTo>
                    <a:pt x="82" y="189"/>
                  </a:lnTo>
                  <a:lnTo>
                    <a:pt x="51" y="299"/>
                  </a:lnTo>
                  <a:lnTo>
                    <a:pt x="28" y="414"/>
                  </a:lnTo>
                  <a:lnTo>
                    <a:pt x="13" y="522"/>
                  </a:lnTo>
                  <a:lnTo>
                    <a:pt x="5" y="613"/>
                  </a:lnTo>
                  <a:lnTo>
                    <a:pt x="2" y="678"/>
                  </a:lnTo>
                  <a:lnTo>
                    <a:pt x="0" y="708"/>
                  </a:lnTo>
                  <a:lnTo>
                    <a:pt x="0" y="719"/>
                  </a:lnTo>
                  <a:lnTo>
                    <a:pt x="12" y="726"/>
                  </a:lnTo>
                  <a:lnTo>
                    <a:pt x="43" y="739"/>
                  </a:lnTo>
                  <a:lnTo>
                    <a:pt x="72" y="748"/>
                  </a:lnTo>
                  <a:lnTo>
                    <a:pt x="98" y="754"/>
                  </a:lnTo>
                  <a:lnTo>
                    <a:pt x="121" y="758"/>
                  </a:lnTo>
                  <a:lnTo>
                    <a:pt x="143" y="760"/>
                  </a:lnTo>
                  <a:lnTo>
                    <a:pt x="164" y="758"/>
                  </a:lnTo>
                  <a:lnTo>
                    <a:pt x="181" y="756"/>
                  </a:lnTo>
                  <a:lnTo>
                    <a:pt x="198" y="750"/>
                  </a:lnTo>
                  <a:lnTo>
                    <a:pt x="211" y="747"/>
                  </a:lnTo>
                  <a:lnTo>
                    <a:pt x="223" y="740"/>
                  </a:lnTo>
                  <a:lnTo>
                    <a:pt x="233" y="734"/>
                  </a:lnTo>
                  <a:lnTo>
                    <a:pt x="242" y="728"/>
                  </a:lnTo>
                  <a:lnTo>
                    <a:pt x="249" y="723"/>
                  </a:lnTo>
                  <a:lnTo>
                    <a:pt x="253" y="719"/>
                  </a:lnTo>
                  <a:lnTo>
                    <a:pt x="257" y="715"/>
                  </a:lnTo>
                  <a:lnTo>
                    <a:pt x="258" y="714"/>
                  </a:lnTo>
                  <a:lnTo>
                    <a:pt x="263" y="706"/>
                  </a:lnTo>
                  <a:lnTo>
                    <a:pt x="262" y="698"/>
                  </a:lnTo>
                  <a:lnTo>
                    <a:pt x="253" y="618"/>
                  </a:lnTo>
                  <a:lnTo>
                    <a:pt x="251" y="554"/>
                  </a:lnTo>
                  <a:lnTo>
                    <a:pt x="255" y="505"/>
                  </a:lnTo>
                  <a:lnTo>
                    <a:pt x="262" y="467"/>
                  </a:lnTo>
                  <a:lnTo>
                    <a:pt x="271" y="442"/>
                  </a:lnTo>
                  <a:lnTo>
                    <a:pt x="280" y="425"/>
                  </a:lnTo>
                  <a:lnTo>
                    <a:pt x="287" y="417"/>
                  </a:lnTo>
                  <a:lnTo>
                    <a:pt x="289" y="415"/>
                  </a:lnTo>
                  <a:lnTo>
                    <a:pt x="310" y="399"/>
                  </a:lnTo>
                  <a:lnTo>
                    <a:pt x="327" y="380"/>
                  </a:lnTo>
                  <a:lnTo>
                    <a:pt x="343" y="359"/>
                  </a:lnTo>
                  <a:lnTo>
                    <a:pt x="353" y="338"/>
                  </a:lnTo>
                  <a:lnTo>
                    <a:pt x="362" y="319"/>
                  </a:lnTo>
                  <a:lnTo>
                    <a:pt x="369" y="302"/>
                  </a:lnTo>
                  <a:lnTo>
                    <a:pt x="372" y="290"/>
                  </a:lnTo>
                  <a:lnTo>
                    <a:pt x="374" y="285"/>
                  </a:lnTo>
                  <a:lnTo>
                    <a:pt x="375" y="281"/>
                  </a:lnTo>
                  <a:lnTo>
                    <a:pt x="374" y="277"/>
                  </a:lnTo>
                  <a:lnTo>
                    <a:pt x="372" y="268"/>
                  </a:lnTo>
                  <a:lnTo>
                    <a:pt x="367" y="248"/>
                  </a:lnTo>
                  <a:lnTo>
                    <a:pt x="362" y="220"/>
                  </a:lnTo>
                  <a:lnTo>
                    <a:pt x="354" y="185"/>
                  </a:lnTo>
                  <a:lnTo>
                    <a:pt x="345" y="148"/>
                  </a:lnTo>
                  <a:lnTo>
                    <a:pt x="337" y="112"/>
                  </a:lnTo>
                  <a:lnTo>
                    <a:pt x="328" y="78"/>
                  </a:lnTo>
                  <a:lnTo>
                    <a:pt x="319" y="49"/>
                  </a:lnTo>
                  <a:lnTo>
                    <a:pt x="313" y="35"/>
                  </a:lnTo>
                  <a:lnTo>
                    <a:pt x="305" y="23"/>
                  </a:lnTo>
                  <a:lnTo>
                    <a:pt x="294" y="13"/>
                  </a:lnTo>
                  <a:lnTo>
                    <a:pt x="281" y="6"/>
                  </a:lnTo>
                  <a:lnTo>
                    <a:pt x="266" y="3"/>
                  </a:lnTo>
                  <a:lnTo>
                    <a:pt x="250" y="0"/>
                  </a:lnTo>
                  <a:lnTo>
                    <a:pt x="234" y="1"/>
                  </a:lnTo>
                  <a:lnTo>
                    <a:pt x="220" y="4"/>
                  </a:lnTo>
                  <a:lnTo>
                    <a:pt x="207" y="8"/>
                  </a:lnTo>
                  <a:lnTo>
                    <a:pt x="197" y="12"/>
                  </a:lnTo>
                  <a:lnTo>
                    <a:pt x="189" y="16"/>
                  </a:lnTo>
                  <a:lnTo>
                    <a:pt x="185" y="17"/>
                  </a:lnTo>
                  <a:close/>
                </a:path>
              </a:pathLst>
            </a:custGeom>
            <a:solidFill>
              <a:srgbClr val="000000"/>
            </a:solidFill>
            <a:ln w="9525">
              <a:noFill/>
              <a:round/>
              <a:headEnd/>
              <a:tailEnd/>
            </a:ln>
          </p:spPr>
          <p:txBody>
            <a:bodyPr/>
            <a:lstStyle/>
            <a:p>
              <a:pPr rtl="0"/>
              <a:endParaRPr lang="en-US" sz="3800"/>
            </a:p>
          </p:txBody>
        </p:sp>
        <p:sp>
          <p:nvSpPr>
            <p:cNvPr id="42053" name="Freeform 1093"/>
            <p:cNvSpPr>
              <a:spLocks/>
            </p:cNvSpPr>
            <p:nvPr/>
          </p:nvSpPr>
          <p:spPr bwMode="auto">
            <a:xfrm>
              <a:off x="438" y="2639"/>
              <a:ext cx="67" cy="156"/>
            </a:xfrm>
            <a:custGeom>
              <a:avLst/>
              <a:gdLst>
                <a:gd name="T0" fmla="*/ 52 w 292"/>
                <a:gd name="T1" fmla="*/ 1 h 679"/>
                <a:gd name="T2" fmla="*/ 53 w 292"/>
                <a:gd name="T3" fmla="*/ 1 h 679"/>
                <a:gd name="T4" fmla="*/ 53 w 292"/>
                <a:gd name="T5" fmla="*/ 2 h 679"/>
                <a:gd name="T6" fmla="*/ 54 w 292"/>
                <a:gd name="T7" fmla="*/ 3 h 679"/>
                <a:gd name="T8" fmla="*/ 55 w 292"/>
                <a:gd name="T9" fmla="*/ 5 h 679"/>
                <a:gd name="T10" fmla="*/ 57 w 292"/>
                <a:gd name="T11" fmla="*/ 11 h 679"/>
                <a:gd name="T12" fmla="*/ 59 w 292"/>
                <a:gd name="T13" fmla="*/ 18 h 679"/>
                <a:gd name="T14" fmla="*/ 61 w 292"/>
                <a:gd name="T15" fmla="*/ 26 h 679"/>
                <a:gd name="T16" fmla="*/ 63 w 292"/>
                <a:gd name="T17" fmla="*/ 33 h 679"/>
                <a:gd name="T18" fmla="*/ 64 w 292"/>
                <a:gd name="T19" fmla="*/ 40 h 679"/>
                <a:gd name="T20" fmla="*/ 66 w 292"/>
                <a:gd name="T21" fmla="*/ 47 h 679"/>
                <a:gd name="T22" fmla="*/ 67 w 292"/>
                <a:gd name="T23" fmla="*/ 52 h 679"/>
                <a:gd name="T24" fmla="*/ 67 w 292"/>
                <a:gd name="T25" fmla="*/ 55 h 679"/>
                <a:gd name="T26" fmla="*/ 67 w 292"/>
                <a:gd name="T27" fmla="*/ 57 h 679"/>
                <a:gd name="T28" fmla="*/ 66 w 292"/>
                <a:gd name="T29" fmla="*/ 60 h 679"/>
                <a:gd name="T30" fmla="*/ 64 w 292"/>
                <a:gd name="T31" fmla="*/ 62 h 679"/>
                <a:gd name="T32" fmla="*/ 63 w 292"/>
                <a:gd name="T33" fmla="*/ 66 h 679"/>
                <a:gd name="T34" fmla="*/ 61 w 292"/>
                <a:gd name="T35" fmla="*/ 69 h 679"/>
                <a:gd name="T36" fmla="*/ 58 w 292"/>
                <a:gd name="T37" fmla="*/ 73 h 679"/>
                <a:gd name="T38" fmla="*/ 56 w 292"/>
                <a:gd name="T39" fmla="*/ 76 h 679"/>
                <a:gd name="T40" fmla="*/ 52 w 292"/>
                <a:gd name="T41" fmla="*/ 78 h 679"/>
                <a:gd name="T42" fmla="*/ 51 w 292"/>
                <a:gd name="T43" fmla="*/ 79 h 679"/>
                <a:gd name="T44" fmla="*/ 50 w 292"/>
                <a:gd name="T45" fmla="*/ 81 h 679"/>
                <a:gd name="T46" fmla="*/ 47 w 292"/>
                <a:gd name="T47" fmla="*/ 83 h 679"/>
                <a:gd name="T48" fmla="*/ 45 w 292"/>
                <a:gd name="T49" fmla="*/ 87 h 679"/>
                <a:gd name="T50" fmla="*/ 43 w 292"/>
                <a:gd name="T51" fmla="*/ 93 h 679"/>
                <a:gd name="T52" fmla="*/ 41 w 292"/>
                <a:gd name="T53" fmla="*/ 100 h 679"/>
                <a:gd name="T54" fmla="*/ 40 w 292"/>
                <a:gd name="T55" fmla="*/ 110 h 679"/>
                <a:gd name="T56" fmla="*/ 39 w 292"/>
                <a:gd name="T57" fmla="*/ 122 h 679"/>
                <a:gd name="T58" fmla="*/ 39 w 292"/>
                <a:gd name="T59" fmla="*/ 128 h 679"/>
                <a:gd name="T60" fmla="*/ 40 w 292"/>
                <a:gd name="T61" fmla="*/ 135 h 679"/>
                <a:gd name="T62" fmla="*/ 41 w 292"/>
                <a:gd name="T63" fmla="*/ 142 h 679"/>
                <a:gd name="T64" fmla="*/ 41 w 292"/>
                <a:gd name="T65" fmla="*/ 150 h 679"/>
                <a:gd name="T66" fmla="*/ 40 w 292"/>
                <a:gd name="T67" fmla="*/ 152 h 679"/>
                <a:gd name="T68" fmla="*/ 37 w 292"/>
                <a:gd name="T69" fmla="*/ 153 h 679"/>
                <a:gd name="T70" fmla="*/ 33 w 292"/>
                <a:gd name="T71" fmla="*/ 155 h 679"/>
                <a:gd name="T72" fmla="*/ 29 w 292"/>
                <a:gd name="T73" fmla="*/ 156 h 679"/>
                <a:gd name="T74" fmla="*/ 23 w 292"/>
                <a:gd name="T75" fmla="*/ 156 h 679"/>
                <a:gd name="T76" fmla="*/ 17 w 292"/>
                <a:gd name="T77" fmla="*/ 156 h 679"/>
                <a:gd name="T78" fmla="*/ 9 w 292"/>
                <a:gd name="T79" fmla="*/ 154 h 679"/>
                <a:gd name="T80" fmla="*/ 0 w 292"/>
                <a:gd name="T81" fmla="*/ 150 h 679"/>
                <a:gd name="T82" fmla="*/ 0 w 292"/>
                <a:gd name="T83" fmla="*/ 140 h 679"/>
                <a:gd name="T84" fmla="*/ 2 w 292"/>
                <a:gd name="T85" fmla="*/ 124 h 679"/>
                <a:gd name="T86" fmla="*/ 4 w 292"/>
                <a:gd name="T87" fmla="*/ 103 h 679"/>
                <a:gd name="T88" fmla="*/ 7 w 292"/>
                <a:gd name="T89" fmla="*/ 81 h 679"/>
                <a:gd name="T90" fmla="*/ 12 w 292"/>
                <a:gd name="T91" fmla="*/ 58 h 679"/>
                <a:gd name="T92" fmla="*/ 19 w 292"/>
                <a:gd name="T93" fmla="*/ 36 h 679"/>
                <a:gd name="T94" fmla="*/ 27 w 292"/>
                <a:gd name="T95" fmla="*/ 17 h 679"/>
                <a:gd name="T96" fmla="*/ 38 w 292"/>
                <a:gd name="T97" fmla="*/ 3 h 679"/>
                <a:gd name="T98" fmla="*/ 39 w 292"/>
                <a:gd name="T99" fmla="*/ 2 h 679"/>
                <a:gd name="T100" fmla="*/ 41 w 292"/>
                <a:gd name="T101" fmla="*/ 2 h 679"/>
                <a:gd name="T102" fmla="*/ 42 w 292"/>
                <a:gd name="T103" fmla="*/ 1 h 679"/>
                <a:gd name="T104" fmla="*/ 44 w 292"/>
                <a:gd name="T105" fmla="*/ 0 h 679"/>
                <a:gd name="T106" fmla="*/ 46 w 292"/>
                <a:gd name="T107" fmla="*/ 0 h 679"/>
                <a:gd name="T108" fmla="*/ 48 w 292"/>
                <a:gd name="T109" fmla="*/ 0 h 679"/>
                <a:gd name="T110" fmla="*/ 50 w 292"/>
                <a:gd name="T111" fmla="*/ 0 h 679"/>
                <a:gd name="T112" fmla="*/ 52 w 292"/>
                <a:gd name="T113" fmla="*/ 1 h 6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2"/>
                <a:gd name="T172" fmla="*/ 0 h 679"/>
                <a:gd name="T173" fmla="*/ 292 w 292"/>
                <a:gd name="T174" fmla="*/ 679 h 6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2" h="679">
                  <a:moveTo>
                    <a:pt x="225" y="3"/>
                  </a:moveTo>
                  <a:lnTo>
                    <a:pt x="229" y="5"/>
                  </a:lnTo>
                  <a:lnTo>
                    <a:pt x="233" y="8"/>
                  </a:lnTo>
                  <a:lnTo>
                    <a:pt x="236" y="15"/>
                  </a:lnTo>
                  <a:lnTo>
                    <a:pt x="240" y="22"/>
                  </a:lnTo>
                  <a:lnTo>
                    <a:pt x="248" y="47"/>
                  </a:lnTo>
                  <a:lnTo>
                    <a:pt x="256" y="77"/>
                  </a:lnTo>
                  <a:lnTo>
                    <a:pt x="264" y="111"/>
                  </a:lnTo>
                  <a:lnTo>
                    <a:pt x="273" y="145"/>
                  </a:lnTo>
                  <a:lnTo>
                    <a:pt x="279" y="176"/>
                  </a:lnTo>
                  <a:lnTo>
                    <a:pt x="286" y="204"/>
                  </a:lnTo>
                  <a:lnTo>
                    <a:pt x="290" y="227"/>
                  </a:lnTo>
                  <a:lnTo>
                    <a:pt x="292" y="240"/>
                  </a:lnTo>
                  <a:lnTo>
                    <a:pt x="290" y="247"/>
                  </a:lnTo>
                  <a:lnTo>
                    <a:pt x="286" y="259"/>
                  </a:lnTo>
                  <a:lnTo>
                    <a:pt x="281" y="272"/>
                  </a:lnTo>
                  <a:lnTo>
                    <a:pt x="274" y="288"/>
                  </a:lnTo>
                  <a:lnTo>
                    <a:pt x="265" y="302"/>
                  </a:lnTo>
                  <a:lnTo>
                    <a:pt x="253" y="318"/>
                  </a:lnTo>
                  <a:lnTo>
                    <a:pt x="242" y="331"/>
                  </a:lnTo>
                  <a:lnTo>
                    <a:pt x="227" y="341"/>
                  </a:lnTo>
                  <a:lnTo>
                    <a:pt x="223" y="344"/>
                  </a:lnTo>
                  <a:lnTo>
                    <a:pt x="216" y="351"/>
                  </a:lnTo>
                  <a:lnTo>
                    <a:pt x="207" y="363"/>
                  </a:lnTo>
                  <a:lnTo>
                    <a:pt x="196" y="380"/>
                  </a:lnTo>
                  <a:lnTo>
                    <a:pt x="187" y="405"/>
                  </a:lnTo>
                  <a:lnTo>
                    <a:pt x="178" y="437"/>
                  </a:lnTo>
                  <a:lnTo>
                    <a:pt x="173" y="479"/>
                  </a:lnTo>
                  <a:lnTo>
                    <a:pt x="170" y="530"/>
                  </a:lnTo>
                  <a:lnTo>
                    <a:pt x="171" y="557"/>
                  </a:lnTo>
                  <a:lnTo>
                    <a:pt x="173" y="587"/>
                  </a:lnTo>
                  <a:lnTo>
                    <a:pt x="177" y="619"/>
                  </a:lnTo>
                  <a:lnTo>
                    <a:pt x="180" y="655"/>
                  </a:lnTo>
                  <a:lnTo>
                    <a:pt x="173" y="661"/>
                  </a:lnTo>
                  <a:lnTo>
                    <a:pt x="161" y="668"/>
                  </a:lnTo>
                  <a:lnTo>
                    <a:pt x="145" y="674"/>
                  </a:lnTo>
                  <a:lnTo>
                    <a:pt x="126" y="678"/>
                  </a:lnTo>
                  <a:lnTo>
                    <a:pt x="101" y="679"/>
                  </a:lnTo>
                  <a:lnTo>
                    <a:pt x="72" y="677"/>
                  </a:lnTo>
                  <a:lnTo>
                    <a:pt x="39" y="669"/>
                  </a:lnTo>
                  <a:lnTo>
                    <a:pt x="0" y="655"/>
                  </a:lnTo>
                  <a:lnTo>
                    <a:pt x="2" y="609"/>
                  </a:lnTo>
                  <a:lnTo>
                    <a:pt x="7" y="539"/>
                  </a:lnTo>
                  <a:lnTo>
                    <a:pt x="17" y="450"/>
                  </a:lnTo>
                  <a:lnTo>
                    <a:pt x="32" y="353"/>
                  </a:lnTo>
                  <a:lnTo>
                    <a:pt x="53" y="251"/>
                  </a:lnTo>
                  <a:lnTo>
                    <a:pt x="82" y="156"/>
                  </a:lnTo>
                  <a:lnTo>
                    <a:pt x="118" y="73"/>
                  </a:lnTo>
                  <a:lnTo>
                    <a:pt x="165" y="11"/>
                  </a:lnTo>
                  <a:lnTo>
                    <a:pt x="170" y="8"/>
                  </a:lnTo>
                  <a:lnTo>
                    <a:pt x="177" y="7"/>
                  </a:lnTo>
                  <a:lnTo>
                    <a:pt x="184" y="4"/>
                  </a:lnTo>
                  <a:lnTo>
                    <a:pt x="192" y="2"/>
                  </a:lnTo>
                  <a:lnTo>
                    <a:pt x="201" y="0"/>
                  </a:lnTo>
                  <a:lnTo>
                    <a:pt x="209" y="0"/>
                  </a:lnTo>
                  <a:lnTo>
                    <a:pt x="217" y="0"/>
                  </a:lnTo>
                  <a:lnTo>
                    <a:pt x="225" y="3"/>
                  </a:lnTo>
                  <a:close/>
                </a:path>
              </a:pathLst>
            </a:custGeom>
            <a:solidFill>
              <a:srgbClr val="C0C0C0"/>
            </a:solidFill>
            <a:ln w="9525">
              <a:noFill/>
              <a:round/>
              <a:headEnd/>
              <a:tailEnd/>
            </a:ln>
          </p:spPr>
          <p:txBody>
            <a:bodyPr/>
            <a:lstStyle/>
            <a:p>
              <a:pPr rtl="0"/>
              <a:endParaRPr lang="en-US" sz="3800"/>
            </a:p>
          </p:txBody>
        </p:sp>
        <p:sp>
          <p:nvSpPr>
            <p:cNvPr id="42054" name="Freeform 1094"/>
            <p:cNvSpPr>
              <a:spLocks/>
            </p:cNvSpPr>
            <p:nvPr/>
          </p:nvSpPr>
          <p:spPr bwMode="auto">
            <a:xfrm>
              <a:off x="480" y="2612"/>
              <a:ext cx="18" cy="24"/>
            </a:xfrm>
            <a:custGeom>
              <a:avLst/>
              <a:gdLst>
                <a:gd name="T0" fmla="*/ 0 w 82"/>
                <a:gd name="T1" fmla="*/ 20 h 107"/>
                <a:gd name="T2" fmla="*/ 8 w 82"/>
                <a:gd name="T3" fmla="*/ 24 h 107"/>
                <a:gd name="T4" fmla="*/ 9 w 82"/>
                <a:gd name="T5" fmla="*/ 21 h 107"/>
                <a:gd name="T6" fmla="*/ 11 w 82"/>
                <a:gd name="T7" fmla="*/ 19 h 107"/>
                <a:gd name="T8" fmla="*/ 12 w 82"/>
                <a:gd name="T9" fmla="*/ 16 h 107"/>
                <a:gd name="T10" fmla="*/ 13 w 82"/>
                <a:gd name="T11" fmla="*/ 14 h 107"/>
                <a:gd name="T12" fmla="*/ 15 w 82"/>
                <a:gd name="T13" fmla="*/ 12 h 107"/>
                <a:gd name="T14" fmla="*/ 16 w 82"/>
                <a:gd name="T15" fmla="*/ 10 h 107"/>
                <a:gd name="T16" fmla="*/ 17 w 82"/>
                <a:gd name="T17" fmla="*/ 8 h 107"/>
                <a:gd name="T18" fmla="*/ 18 w 82"/>
                <a:gd name="T19" fmla="*/ 7 h 107"/>
                <a:gd name="T20" fmla="*/ 13 w 82"/>
                <a:gd name="T21" fmla="*/ 0 h 107"/>
                <a:gd name="T22" fmla="*/ 11 w 82"/>
                <a:gd name="T23" fmla="*/ 2 h 107"/>
                <a:gd name="T24" fmla="*/ 9 w 82"/>
                <a:gd name="T25" fmla="*/ 4 h 107"/>
                <a:gd name="T26" fmla="*/ 7 w 82"/>
                <a:gd name="T27" fmla="*/ 8 h 107"/>
                <a:gd name="T28" fmla="*/ 5 w 82"/>
                <a:gd name="T29" fmla="*/ 11 h 107"/>
                <a:gd name="T30" fmla="*/ 3 w 82"/>
                <a:gd name="T31" fmla="*/ 14 h 107"/>
                <a:gd name="T32" fmla="*/ 2 w 82"/>
                <a:gd name="T33" fmla="*/ 17 h 107"/>
                <a:gd name="T34" fmla="*/ 1 w 82"/>
                <a:gd name="T35" fmla="*/ 19 h 107"/>
                <a:gd name="T36" fmla="*/ 0 w 82"/>
                <a:gd name="T37" fmla="*/ 20 h 1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2"/>
                <a:gd name="T58" fmla="*/ 0 h 107"/>
                <a:gd name="T59" fmla="*/ 82 w 82"/>
                <a:gd name="T60" fmla="*/ 107 h 10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2" h="107">
                  <a:moveTo>
                    <a:pt x="0" y="91"/>
                  </a:moveTo>
                  <a:lnTo>
                    <a:pt x="37" y="107"/>
                  </a:lnTo>
                  <a:lnTo>
                    <a:pt x="42" y="95"/>
                  </a:lnTo>
                  <a:lnTo>
                    <a:pt x="49" y="84"/>
                  </a:lnTo>
                  <a:lnTo>
                    <a:pt x="54" y="72"/>
                  </a:lnTo>
                  <a:lnTo>
                    <a:pt x="60" y="61"/>
                  </a:lnTo>
                  <a:lnTo>
                    <a:pt x="67" y="52"/>
                  </a:lnTo>
                  <a:lnTo>
                    <a:pt x="73" y="43"/>
                  </a:lnTo>
                  <a:lnTo>
                    <a:pt x="79" y="37"/>
                  </a:lnTo>
                  <a:lnTo>
                    <a:pt x="82" y="33"/>
                  </a:lnTo>
                  <a:lnTo>
                    <a:pt x="58" y="0"/>
                  </a:lnTo>
                  <a:lnTo>
                    <a:pt x="49" y="9"/>
                  </a:lnTo>
                  <a:lnTo>
                    <a:pt x="40" y="20"/>
                  </a:lnTo>
                  <a:lnTo>
                    <a:pt x="30" y="34"/>
                  </a:lnTo>
                  <a:lnTo>
                    <a:pt x="23" y="47"/>
                  </a:lnTo>
                  <a:lnTo>
                    <a:pt x="15" y="61"/>
                  </a:lnTo>
                  <a:lnTo>
                    <a:pt x="8" y="74"/>
                  </a:lnTo>
                  <a:lnTo>
                    <a:pt x="3" y="85"/>
                  </a:lnTo>
                  <a:lnTo>
                    <a:pt x="0" y="91"/>
                  </a:lnTo>
                  <a:close/>
                </a:path>
              </a:pathLst>
            </a:custGeom>
            <a:solidFill>
              <a:srgbClr val="000000"/>
            </a:solidFill>
            <a:ln w="9525">
              <a:noFill/>
              <a:round/>
              <a:headEnd/>
              <a:tailEnd/>
            </a:ln>
          </p:spPr>
          <p:txBody>
            <a:bodyPr/>
            <a:lstStyle/>
            <a:p>
              <a:pPr rtl="0"/>
              <a:endParaRPr lang="en-US" sz="3800"/>
            </a:p>
          </p:txBody>
        </p:sp>
        <p:sp>
          <p:nvSpPr>
            <p:cNvPr id="42055" name="Freeform 1095"/>
            <p:cNvSpPr>
              <a:spLocks/>
            </p:cNvSpPr>
            <p:nvPr/>
          </p:nvSpPr>
          <p:spPr bwMode="auto">
            <a:xfrm>
              <a:off x="586" y="2686"/>
              <a:ext cx="67" cy="65"/>
            </a:xfrm>
            <a:custGeom>
              <a:avLst/>
              <a:gdLst>
                <a:gd name="T0" fmla="*/ 2 w 292"/>
                <a:gd name="T1" fmla="*/ 2 h 284"/>
                <a:gd name="T2" fmla="*/ 0 w 292"/>
                <a:gd name="T3" fmla="*/ 3 h 284"/>
                <a:gd name="T4" fmla="*/ 0 w 292"/>
                <a:gd name="T5" fmla="*/ 5 h 284"/>
                <a:gd name="T6" fmla="*/ 0 w 292"/>
                <a:gd name="T7" fmla="*/ 8 h 284"/>
                <a:gd name="T8" fmla="*/ 2 w 292"/>
                <a:gd name="T9" fmla="*/ 9 h 284"/>
                <a:gd name="T10" fmla="*/ 58 w 292"/>
                <a:gd name="T11" fmla="*/ 64 h 284"/>
                <a:gd name="T12" fmla="*/ 59 w 292"/>
                <a:gd name="T13" fmla="*/ 65 h 284"/>
                <a:gd name="T14" fmla="*/ 61 w 292"/>
                <a:gd name="T15" fmla="*/ 65 h 284"/>
                <a:gd name="T16" fmla="*/ 64 w 292"/>
                <a:gd name="T17" fmla="*/ 65 h 284"/>
                <a:gd name="T18" fmla="*/ 65 w 292"/>
                <a:gd name="T19" fmla="*/ 64 h 284"/>
                <a:gd name="T20" fmla="*/ 67 w 292"/>
                <a:gd name="T21" fmla="*/ 62 h 284"/>
                <a:gd name="T22" fmla="*/ 67 w 292"/>
                <a:gd name="T23" fmla="*/ 60 h 284"/>
                <a:gd name="T24" fmla="*/ 67 w 292"/>
                <a:gd name="T25" fmla="*/ 58 h 284"/>
                <a:gd name="T26" fmla="*/ 65 w 292"/>
                <a:gd name="T27" fmla="*/ 56 h 284"/>
                <a:gd name="T28" fmla="*/ 9 w 292"/>
                <a:gd name="T29" fmla="*/ 2 h 284"/>
                <a:gd name="T30" fmla="*/ 8 w 292"/>
                <a:gd name="T31" fmla="*/ 0 h 284"/>
                <a:gd name="T32" fmla="*/ 5 w 292"/>
                <a:gd name="T33" fmla="*/ 0 h 284"/>
                <a:gd name="T34" fmla="*/ 3 w 292"/>
                <a:gd name="T35" fmla="*/ 0 h 284"/>
                <a:gd name="T36" fmla="*/ 2 w 292"/>
                <a:gd name="T37" fmla="*/ 2 h 2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2"/>
                <a:gd name="T58" fmla="*/ 0 h 284"/>
                <a:gd name="T59" fmla="*/ 292 w 292"/>
                <a:gd name="T60" fmla="*/ 284 h 28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2" h="284">
                  <a:moveTo>
                    <a:pt x="7" y="7"/>
                  </a:moveTo>
                  <a:lnTo>
                    <a:pt x="1" y="15"/>
                  </a:lnTo>
                  <a:lnTo>
                    <a:pt x="0" y="24"/>
                  </a:lnTo>
                  <a:lnTo>
                    <a:pt x="1" y="33"/>
                  </a:lnTo>
                  <a:lnTo>
                    <a:pt x="7" y="41"/>
                  </a:lnTo>
                  <a:lnTo>
                    <a:pt x="251" y="278"/>
                  </a:lnTo>
                  <a:lnTo>
                    <a:pt x="259" y="283"/>
                  </a:lnTo>
                  <a:lnTo>
                    <a:pt x="268" y="284"/>
                  </a:lnTo>
                  <a:lnTo>
                    <a:pt x="277" y="283"/>
                  </a:lnTo>
                  <a:lnTo>
                    <a:pt x="285" y="278"/>
                  </a:lnTo>
                  <a:lnTo>
                    <a:pt x="290" y="270"/>
                  </a:lnTo>
                  <a:lnTo>
                    <a:pt x="292" y="261"/>
                  </a:lnTo>
                  <a:lnTo>
                    <a:pt x="290" y="252"/>
                  </a:lnTo>
                  <a:lnTo>
                    <a:pt x="285" y="244"/>
                  </a:lnTo>
                  <a:lnTo>
                    <a:pt x="40" y="7"/>
                  </a:lnTo>
                  <a:lnTo>
                    <a:pt x="33" y="2"/>
                  </a:lnTo>
                  <a:lnTo>
                    <a:pt x="23" y="0"/>
                  </a:lnTo>
                  <a:lnTo>
                    <a:pt x="14" y="2"/>
                  </a:lnTo>
                  <a:lnTo>
                    <a:pt x="7" y="7"/>
                  </a:lnTo>
                  <a:close/>
                </a:path>
              </a:pathLst>
            </a:custGeom>
            <a:solidFill>
              <a:srgbClr val="000000"/>
            </a:solidFill>
            <a:ln w="9525">
              <a:noFill/>
              <a:round/>
              <a:headEnd/>
              <a:tailEnd/>
            </a:ln>
          </p:spPr>
          <p:txBody>
            <a:bodyPr/>
            <a:lstStyle/>
            <a:p>
              <a:pPr rtl="0"/>
              <a:endParaRPr lang="en-US" sz="3800"/>
            </a:p>
          </p:txBody>
        </p:sp>
        <p:sp>
          <p:nvSpPr>
            <p:cNvPr id="42056" name="Freeform 1096"/>
            <p:cNvSpPr>
              <a:spLocks/>
            </p:cNvSpPr>
            <p:nvPr/>
          </p:nvSpPr>
          <p:spPr bwMode="auto">
            <a:xfrm>
              <a:off x="477" y="2675"/>
              <a:ext cx="147" cy="82"/>
            </a:xfrm>
            <a:custGeom>
              <a:avLst/>
              <a:gdLst>
                <a:gd name="T0" fmla="*/ 2 w 640"/>
                <a:gd name="T1" fmla="*/ 1 h 359"/>
                <a:gd name="T2" fmla="*/ 0 w 640"/>
                <a:gd name="T3" fmla="*/ 4 h 359"/>
                <a:gd name="T4" fmla="*/ 0 w 640"/>
                <a:gd name="T5" fmla="*/ 7 h 359"/>
                <a:gd name="T6" fmla="*/ 2 w 640"/>
                <a:gd name="T7" fmla="*/ 11 h 359"/>
                <a:gd name="T8" fmla="*/ 5 w 640"/>
                <a:gd name="T9" fmla="*/ 18 h 359"/>
                <a:gd name="T10" fmla="*/ 9 w 640"/>
                <a:gd name="T11" fmla="*/ 27 h 359"/>
                <a:gd name="T12" fmla="*/ 16 w 640"/>
                <a:gd name="T13" fmla="*/ 37 h 359"/>
                <a:gd name="T14" fmla="*/ 24 w 640"/>
                <a:gd name="T15" fmla="*/ 48 h 359"/>
                <a:gd name="T16" fmla="*/ 35 w 640"/>
                <a:gd name="T17" fmla="*/ 58 h 359"/>
                <a:gd name="T18" fmla="*/ 47 w 640"/>
                <a:gd name="T19" fmla="*/ 67 h 359"/>
                <a:gd name="T20" fmla="*/ 59 w 640"/>
                <a:gd name="T21" fmla="*/ 74 h 359"/>
                <a:gd name="T22" fmla="*/ 69 w 640"/>
                <a:gd name="T23" fmla="*/ 77 h 359"/>
                <a:gd name="T24" fmla="*/ 79 w 640"/>
                <a:gd name="T25" fmla="*/ 80 h 359"/>
                <a:gd name="T26" fmla="*/ 90 w 640"/>
                <a:gd name="T27" fmla="*/ 82 h 359"/>
                <a:gd name="T28" fmla="*/ 102 w 640"/>
                <a:gd name="T29" fmla="*/ 82 h 359"/>
                <a:gd name="T30" fmla="*/ 113 w 640"/>
                <a:gd name="T31" fmla="*/ 81 h 359"/>
                <a:gd name="T32" fmla="*/ 125 w 640"/>
                <a:gd name="T33" fmla="*/ 79 h 359"/>
                <a:gd name="T34" fmla="*/ 138 w 640"/>
                <a:gd name="T35" fmla="*/ 76 h 359"/>
                <a:gd name="T36" fmla="*/ 146 w 640"/>
                <a:gd name="T37" fmla="*/ 73 h 359"/>
                <a:gd name="T38" fmla="*/ 147 w 640"/>
                <a:gd name="T39" fmla="*/ 70 h 359"/>
                <a:gd name="T40" fmla="*/ 146 w 640"/>
                <a:gd name="T41" fmla="*/ 67 h 359"/>
                <a:gd name="T42" fmla="*/ 143 w 640"/>
                <a:gd name="T43" fmla="*/ 66 h 359"/>
                <a:gd name="T44" fmla="*/ 135 w 640"/>
                <a:gd name="T45" fmla="*/ 67 h 359"/>
                <a:gd name="T46" fmla="*/ 124 w 640"/>
                <a:gd name="T47" fmla="*/ 70 h 359"/>
                <a:gd name="T48" fmla="*/ 113 w 640"/>
                <a:gd name="T49" fmla="*/ 72 h 359"/>
                <a:gd name="T50" fmla="*/ 102 w 640"/>
                <a:gd name="T51" fmla="*/ 73 h 359"/>
                <a:gd name="T52" fmla="*/ 91 w 640"/>
                <a:gd name="T53" fmla="*/ 73 h 359"/>
                <a:gd name="T54" fmla="*/ 82 w 640"/>
                <a:gd name="T55" fmla="*/ 71 h 359"/>
                <a:gd name="T56" fmla="*/ 72 w 640"/>
                <a:gd name="T57" fmla="*/ 69 h 359"/>
                <a:gd name="T58" fmla="*/ 63 w 640"/>
                <a:gd name="T59" fmla="*/ 66 h 359"/>
                <a:gd name="T60" fmla="*/ 52 w 640"/>
                <a:gd name="T61" fmla="*/ 60 h 359"/>
                <a:gd name="T62" fmla="*/ 41 w 640"/>
                <a:gd name="T63" fmla="*/ 51 h 359"/>
                <a:gd name="T64" fmla="*/ 31 w 640"/>
                <a:gd name="T65" fmla="*/ 41 h 359"/>
                <a:gd name="T66" fmla="*/ 23 w 640"/>
                <a:gd name="T67" fmla="*/ 31 h 359"/>
                <a:gd name="T68" fmla="*/ 17 w 640"/>
                <a:gd name="T69" fmla="*/ 22 h 359"/>
                <a:gd name="T70" fmla="*/ 13 w 640"/>
                <a:gd name="T71" fmla="*/ 14 h 359"/>
                <a:gd name="T72" fmla="*/ 10 w 640"/>
                <a:gd name="T73" fmla="*/ 7 h 359"/>
                <a:gd name="T74" fmla="*/ 9 w 640"/>
                <a:gd name="T75" fmla="*/ 4 h 359"/>
                <a:gd name="T76" fmla="*/ 8 w 640"/>
                <a:gd name="T77" fmla="*/ 2 h 359"/>
                <a:gd name="T78" fmla="*/ 5 w 640"/>
                <a:gd name="T79" fmla="*/ 0 h 3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40"/>
                <a:gd name="T121" fmla="*/ 0 h 359"/>
                <a:gd name="T122" fmla="*/ 640 w 640"/>
                <a:gd name="T123" fmla="*/ 359 h 35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40" h="359">
                  <a:moveTo>
                    <a:pt x="14" y="1"/>
                  </a:moveTo>
                  <a:lnTo>
                    <a:pt x="8" y="5"/>
                  </a:lnTo>
                  <a:lnTo>
                    <a:pt x="2" y="10"/>
                  </a:lnTo>
                  <a:lnTo>
                    <a:pt x="0" y="18"/>
                  </a:lnTo>
                  <a:lnTo>
                    <a:pt x="0" y="26"/>
                  </a:lnTo>
                  <a:lnTo>
                    <a:pt x="1" y="30"/>
                  </a:lnTo>
                  <a:lnTo>
                    <a:pt x="4" y="36"/>
                  </a:lnTo>
                  <a:lnTo>
                    <a:pt x="8" y="48"/>
                  </a:lnTo>
                  <a:lnTo>
                    <a:pt x="13" y="61"/>
                  </a:lnTo>
                  <a:lnTo>
                    <a:pt x="21" y="78"/>
                  </a:lnTo>
                  <a:lnTo>
                    <a:pt x="30" y="96"/>
                  </a:lnTo>
                  <a:lnTo>
                    <a:pt x="41" y="117"/>
                  </a:lnTo>
                  <a:lnTo>
                    <a:pt x="54" y="138"/>
                  </a:lnTo>
                  <a:lnTo>
                    <a:pt x="69" y="161"/>
                  </a:lnTo>
                  <a:lnTo>
                    <a:pt x="86" y="184"/>
                  </a:lnTo>
                  <a:lnTo>
                    <a:pt x="105" y="208"/>
                  </a:lnTo>
                  <a:lnTo>
                    <a:pt x="126" y="231"/>
                  </a:lnTo>
                  <a:lnTo>
                    <a:pt x="151" y="253"/>
                  </a:lnTo>
                  <a:lnTo>
                    <a:pt x="177" y="275"/>
                  </a:lnTo>
                  <a:lnTo>
                    <a:pt x="205" y="295"/>
                  </a:lnTo>
                  <a:lnTo>
                    <a:pt x="237" y="313"/>
                  </a:lnTo>
                  <a:lnTo>
                    <a:pt x="257" y="324"/>
                  </a:lnTo>
                  <a:lnTo>
                    <a:pt x="280" y="333"/>
                  </a:lnTo>
                  <a:lnTo>
                    <a:pt x="300" y="339"/>
                  </a:lnTo>
                  <a:lnTo>
                    <a:pt x="324" y="346"/>
                  </a:lnTo>
                  <a:lnTo>
                    <a:pt x="346" y="351"/>
                  </a:lnTo>
                  <a:lnTo>
                    <a:pt x="369" y="355"/>
                  </a:lnTo>
                  <a:lnTo>
                    <a:pt x="393" y="357"/>
                  </a:lnTo>
                  <a:lnTo>
                    <a:pt x="418" y="359"/>
                  </a:lnTo>
                  <a:lnTo>
                    <a:pt x="442" y="359"/>
                  </a:lnTo>
                  <a:lnTo>
                    <a:pt x="467" y="357"/>
                  </a:lnTo>
                  <a:lnTo>
                    <a:pt x="493" y="356"/>
                  </a:lnTo>
                  <a:lnTo>
                    <a:pt x="519" y="352"/>
                  </a:lnTo>
                  <a:lnTo>
                    <a:pt x="545" y="347"/>
                  </a:lnTo>
                  <a:lnTo>
                    <a:pt x="572" y="341"/>
                  </a:lnTo>
                  <a:lnTo>
                    <a:pt x="600" y="334"/>
                  </a:lnTo>
                  <a:lnTo>
                    <a:pt x="627" y="325"/>
                  </a:lnTo>
                  <a:lnTo>
                    <a:pt x="634" y="321"/>
                  </a:lnTo>
                  <a:lnTo>
                    <a:pt x="639" y="316"/>
                  </a:lnTo>
                  <a:lnTo>
                    <a:pt x="640" y="308"/>
                  </a:lnTo>
                  <a:lnTo>
                    <a:pt x="640" y="300"/>
                  </a:lnTo>
                  <a:lnTo>
                    <a:pt x="636" y="294"/>
                  </a:lnTo>
                  <a:lnTo>
                    <a:pt x="630" y="288"/>
                  </a:lnTo>
                  <a:lnTo>
                    <a:pt x="623" y="287"/>
                  </a:lnTo>
                  <a:lnTo>
                    <a:pt x="615" y="287"/>
                  </a:lnTo>
                  <a:lnTo>
                    <a:pt x="589" y="295"/>
                  </a:lnTo>
                  <a:lnTo>
                    <a:pt x="565" y="303"/>
                  </a:lnTo>
                  <a:lnTo>
                    <a:pt x="539" y="308"/>
                  </a:lnTo>
                  <a:lnTo>
                    <a:pt x="514" y="313"/>
                  </a:lnTo>
                  <a:lnTo>
                    <a:pt x="490" y="316"/>
                  </a:lnTo>
                  <a:lnTo>
                    <a:pt x="467" y="318"/>
                  </a:lnTo>
                  <a:lnTo>
                    <a:pt x="444" y="320"/>
                  </a:lnTo>
                  <a:lnTo>
                    <a:pt x="420" y="320"/>
                  </a:lnTo>
                  <a:lnTo>
                    <a:pt x="398" y="318"/>
                  </a:lnTo>
                  <a:lnTo>
                    <a:pt x="377" y="316"/>
                  </a:lnTo>
                  <a:lnTo>
                    <a:pt x="355" y="313"/>
                  </a:lnTo>
                  <a:lnTo>
                    <a:pt x="334" y="308"/>
                  </a:lnTo>
                  <a:lnTo>
                    <a:pt x="315" y="303"/>
                  </a:lnTo>
                  <a:lnTo>
                    <a:pt x="294" y="295"/>
                  </a:lnTo>
                  <a:lnTo>
                    <a:pt x="274" y="287"/>
                  </a:lnTo>
                  <a:lnTo>
                    <a:pt x="256" y="278"/>
                  </a:lnTo>
                  <a:lnTo>
                    <a:pt x="228" y="261"/>
                  </a:lnTo>
                  <a:lnTo>
                    <a:pt x="200" y="243"/>
                  </a:lnTo>
                  <a:lnTo>
                    <a:pt x="177" y="223"/>
                  </a:lnTo>
                  <a:lnTo>
                    <a:pt x="155" y="201"/>
                  </a:lnTo>
                  <a:lnTo>
                    <a:pt x="134" y="181"/>
                  </a:lnTo>
                  <a:lnTo>
                    <a:pt x="117" y="158"/>
                  </a:lnTo>
                  <a:lnTo>
                    <a:pt x="101" y="136"/>
                  </a:lnTo>
                  <a:lnTo>
                    <a:pt x="87" y="116"/>
                  </a:lnTo>
                  <a:lnTo>
                    <a:pt x="75" y="95"/>
                  </a:lnTo>
                  <a:lnTo>
                    <a:pt x="65" y="76"/>
                  </a:lnTo>
                  <a:lnTo>
                    <a:pt x="57" y="60"/>
                  </a:lnTo>
                  <a:lnTo>
                    <a:pt x="51" y="44"/>
                  </a:lnTo>
                  <a:lnTo>
                    <a:pt x="45" y="32"/>
                  </a:lnTo>
                  <a:lnTo>
                    <a:pt x="41" y="22"/>
                  </a:lnTo>
                  <a:lnTo>
                    <a:pt x="40" y="17"/>
                  </a:lnTo>
                  <a:lnTo>
                    <a:pt x="39" y="14"/>
                  </a:lnTo>
                  <a:lnTo>
                    <a:pt x="35" y="8"/>
                  </a:lnTo>
                  <a:lnTo>
                    <a:pt x="28" y="2"/>
                  </a:lnTo>
                  <a:lnTo>
                    <a:pt x="22" y="0"/>
                  </a:lnTo>
                  <a:lnTo>
                    <a:pt x="14" y="1"/>
                  </a:lnTo>
                  <a:close/>
                </a:path>
              </a:pathLst>
            </a:custGeom>
            <a:solidFill>
              <a:srgbClr val="000000"/>
            </a:solidFill>
            <a:ln w="9525">
              <a:noFill/>
              <a:round/>
              <a:headEnd/>
              <a:tailEnd/>
            </a:ln>
          </p:spPr>
          <p:txBody>
            <a:bodyPr/>
            <a:lstStyle/>
            <a:p>
              <a:pPr rtl="0"/>
              <a:endParaRPr lang="en-US" sz="3800"/>
            </a:p>
          </p:txBody>
        </p:sp>
        <p:sp>
          <p:nvSpPr>
            <p:cNvPr id="42057" name="Freeform 1097"/>
            <p:cNvSpPr>
              <a:spLocks/>
            </p:cNvSpPr>
            <p:nvPr/>
          </p:nvSpPr>
          <p:spPr bwMode="auto">
            <a:xfrm>
              <a:off x="608" y="2720"/>
              <a:ext cx="44" cy="37"/>
            </a:xfrm>
            <a:custGeom>
              <a:avLst/>
              <a:gdLst>
                <a:gd name="T0" fmla="*/ 20 w 194"/>
                <a:gd name="T1" fmla="*/ 1 h 165"/>
                <a:gd name="T2" fmla="*/ 16 w 194"/>
                <a:gd name="T3" fmla="*/ 2 h 165"/>
                <a:gd name="T4" fmla="*/ 13 w 194"/>
                <a:gd name="T5" fmla="*/ 3 h 165"/>
                <a:gd name="T6" fmla="*/ 11 w 194"/>
                <a:gd name="T7" fmla="*/ 4 h 165"/>
                <a:gd name="T8" fmla="*/ 8 w 194"/>
                <a:gd name="T9" fmla="*/ 5 h 165"/>
                <a:gd name="T10" fmla="*/ 6 w 194"/>
                <a:gd name="T11" fmla="*/ 7 h 165"/>
                <a:gd name="T12" fmla="*/ 5 w 194"/>
                <a:gd name="T13" fmla="*/ 8 h 165"/>
                <a:gd name="T14" fmla="*/ 3 w 194"/>
                <a:gd name="T15" fmla="*/ 10 h 165"/>
                <a:gd name="T16" fmla="*/ 2 w 194"/>
                <a:gd name="T17" fmla="*/ 12 h 165"/>
                <a:gd name="T18" fmla="*/ 1 w 194"/>
                <a:gd name="T19" fmla="*/ 14 h 165"/>
                <a:gd name="T20" fmla="*/ 1 w 194"/>
                <a:gd name="T21" fmla="*/ 16 h 165"/>
                <a:gd name="T22" fmla="*/ 0 w 194"/>
                <a:gd name="T23" fmla="*/ 18 h 165"/>
                <a:gd name="T24" fmla="*/ 0 w 194"/>
                <a:gd name="T25" fmla="*/ 20 h 165"/>
                <a:gd name="T26" fmla="*/ 0 w 194"/>
                <a:gd name="T27" fmla="*/ 24 h 165"/>
                <a:gd name="T28" fmla="*/ 2 w 194"/>
                <a:gd name="T29" fmla="*/ 27 h 165"/>
                <a:gd name="T30" fmla="*/ 2 w 194"/>
                <a:gd name="T31" fmla="*/ 30 h 165"/>
                <a:gd name="T32" fmla="*/ 3 w 194"/>
                <a:gd name="T33" fmla="*/ 31 h 165"/>
                <a:gd name="T34" fmla="*/ 3 w 194"/>
                <a:gd name="T35" fmla="*/ 31 h 165"/>
                <a:gd name="T36" fmla="*/ 4 w 194"/>
                <a:gd name="T37" fmla="*/ 31 h 165"/>
                <a:gd name="T38" fmla="*/ 4 w 194"/>
                <a:gd name="T39" fmla="*/ 32 h 165"/>
                <a:gd name="T40" fmla="*/ 4 w 194"/>
                <a:gd name="T41" fmla="*/ 32 h 165"/>
                <a:gd name="T42" fmla="*/ 7 w 194"/>
                <a:gd name="T43" fmla="*/ 35 h 165"/>
                <a:gd name="T44" fmla="*/ 11 w 194"/>
                <a:gd name="T45" fmla="*/ 36 h 165"/>
                <a:gd name="T46" fmla="*/ 15 w 194"/>
                <a:gd name="T47" fmla="*/ 37 h 165"/>
                <a:gd name="T48" fmla="*/ 20 w 194"/>
                <a:gd name="T49" fmla="*/ 37 h 165"/>
                <a:gd name="T50" fmla="*/ 24 w 194"/>
                <a:gd name="T51" fmla="*/ 37 h 165"/>
                <a:gd name="T52" fmla="*/ 28 w 194"/>
                <a:gd name="T53" fmla="*/ 36 h 165"/>
                <a:gd name="T54" fmla="*/ 31 w 194"/>
                <a:gd name="T55" fmla="*/ 35 h 165"/>
                <a:gd name="T56" fmla="*/ 33 w 194"/>
                <a:gd name="T57" fmla="*/ 35 h 165"/>
                <a:gd name="T58" fmla="*/ 33 w 194"/>
                <a:gd name="T59" fmla="*/ 35 h 165"/>
                <a:gd name="T60" fmla="*/ 34 w 194"/>
                <a:gd name="T61" fmla="*/ 34 h 165"/>
                <a:gd name="T62" fmla="*/ 34 w 194"/>
                <a:gd name="T63" fmla="*/ 34 h 165"/>
                <a:gd name="T64" fmla="*/ 34 w 194"/>
                <a:gd name="T65" fmla="*/ 34 h 165"/>
                <a:gd name="T66" fmla="*/ 36 w 194"/>
                <a:gd name="T67" fmla="*/ 32 h 165"/>
                <a:gd name="T68" fmla="*/ 37 w 194"/>
                <a:gd name="T69" fmla="*/ 30 h 165"/>
                <a:gd name="T70" fmla="*/ 38 w 194"/>
                <a:gd name="T71" fmla="*/ 28 h 165"/>
                <a:gd name="T72" fmla="*/ 38 w 194"/>
                <a:gd name="T73" fmla="*/ 26 h 165"/>
                <a:gd name="T74" fmla="*/ 38 w 194"/>
                <a:gd name="T75" fmla="*/ 25 h 165"/>
                <a:gd name="T76" fmla="*/ 38 w 194"/>
                <a:gd name="T77" fmla="*/ 24 h 165"/>
                <a:gd name="T78" fmla="*/ 38 w 194"/>
                <a:gd name="T79" fmla="*/ 23 h 165"/>
                <a:gd name="T80" fmla="*/ 38 w 194"/>
                <a:gd name="T81" fmla="*/ 22 h 165"/>
                <a:gd name="T82" fmla="*/ 39 w 194"/>
                <a:gd name="T83" fmla="*/ 21 h 165"/>
                <a:gd name="T84" fmla="*/ 41 w 194"/>
                <a:gd name="T85" fmla="*/ 20 h 165"/>
                <a:gd name="T86" fmla="*/ 42 w 194"/>
                <a:gd name="T87" fmla="*/ 19 h 165"/>
                <a:gd name="T88" fmla="*/ 43 w 194"/>
                <a:gd name="T89" fmla="*/ 18 h 165"/>
                <a:gd name="T90" fmla="*/ 43 w 194"/>
                <a:gd name="T91" fmla="*/ 17 h 165"/>
                <a:gd name="T92" fmla="*/ 44 w 194"/>
                <a:gd name="T93" fmla="*/ 16 h 165"/>
                <a:gd name="T94" fmla="*/ 44 w 194"/>
                <a:gd name="T95" fmla="*/ 15 h 165"/>
                <a:gd name="T96" fmla="*/ 44 w 194"/>
                <a:gd name="T97" fmla="*/ 14 h 165"/>
                <a:gd name="T98" fmla="*/ 44 w 194"/>
                <a:gd name="T99" fmla="*/ 13 h 165"/>
                <a:gd name="T100" fmla="*/ 44 w 194"/>
                <a:gd name="T101" fmla="*/ 12 h 165"/>
                <a:gd name="T102" fmla="*/ 43 w 194"/>
                <a:gd name="T103" fmla="*/ 11 h 165"/>
                <a:gd name="T104" fmla="*/ 43 w 194"/>
                <a:gd name="T105" fmla="*/ 10 h 165"/>
                <a:gd name="T106" fmla="*/ 41 w 194"/>
                <a:gd name="T107" fmla="*/ 6 h 165"/>
                <a:gd name="T108" fmla="*/ 38 w 194"/>
                <a:gd name="T109" fmla="*/ 3 h 165"/>
                <a:gd name="T110" fmla="*/ 35 w 194"/>
                <a:gd name="T111" fmla="*/ 2 h 165"/>
                <a:gd name="T112" fmla="*/ 32 w 194"/>
                <a:gd name="T113" fmla="*/ 1 h 165"/>
                <a:gd name="T114" fmla="*/ 28 w 194"/>
                <a:gd name="T115" fmla="*/ 0 h 165"/>
                <a:gd name="T116" fmla="*/ 25 w 194"/>
                <a:gd name="T117" fmla="*/ 0 h 165"/>
                <a:gd name="T118" fmla="*/ 22 w 194"/>
                <a:gd name="T119" fmla="*/ 1 h 165"/>
                <a:gd name="T120" fmla="*/ 20 w 194"/>
                <a:gd name="T121" fmla="*/ 1 h 1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4"/>
                <a:gd name="T184" fmla="*/ 0 h 165"/>
                <a:gd name="T185" fmla="*/ 194 w 194"/>
                <a:gd name="T186" fmla="*/ 165 h 16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4" h="165">
                  <a:moveTo>
                    <a:pt x="86" y="5"/>
                  </a:moveTo>
                  <a:lnTo>
                    <a:pt x="72" y="8"/>
                  </a:lnTo>
                  <a:lnTo>
                    <a:pt x="59" y="12"/>
                  </a:lnTo>
                  <a:lnTo>
                    <a:pt x="47" y="17"/>
                  </a:lnTo>
                  <a:lnTo>
                    <a:pt x="37" y="22"/>
                  </a:lnTo>
                  <a:lnTo>
                    <a:pt x="27" y="29"/>
                  </a:lnTo>
                  <a:lnTo>
                    <a:pt x="20" y="37"/>
                  </a:lnTo>
                  <a:lnTo>
                    <a:pt x="13" y="44"/>
                  </a:lnTo>
                  <a:lnTo>
                    <a:pt x="8" y="53"/>
                  </a:lnTo>
                  <a:lnTo>
                    <a:pt x="4" y="63"/>
                  </a:lnTo>
                  <a:lnTo>
                    <a:pt x="3" y="70"/>
                  </a:lnTo>
                  <a:lnTo>
                    <a:pt x="0" y="79"/>
                  </a:lnTo>
                  <a:lnTo>
                    <a:pt x="0" y="87"/>
                  </a:lnTo>
                  <a:lnTo>
                    <a:pt x="1" y="106"/>
                  </a:lnTo>
                  <a:lnTo>
                    <a:pt x="7" y="121"/>
                  </a:lnTo>
                  <a:lnTo>
                    <a:pt x="10" y="133"/>
                  </a:lnTo>
                  <a:lnTo>
                    <a:pt x="14" y="138"/>
                  </a:lnTo>
                  <a:lnTo>
                    <a:pt x="14" y="139"/>
                  </a:lnTo>
                  <a:lnTo>
                    <a:pt x="16" y="139"/>
                  </a:lnTo>
                  <a:lnTo>
                    <a:pt x="16" y="141"/>
                  </a:lnTo>
                  <a:lnTo>
                    <a:pt x="16" y="142"/>
                  </a:lnTo>
                  <a:lnTo>
                    <a:pt x="31" y="155"/>
                  </a:lnTo>
                  <a:lnTo>
                    <a:pt x="48" y="161"/>
                  </a:lnTo>
                  <a:lnTo>
                    <a:pt x="68" y="165"/>
                  </a:lnTo>
                  <a:lnTo>
                    <a:pt x="89" y="165"/>
                  </a:lnTo>
                  <a:lnTo>
                    <a:pt x="107" y="163"/>
                  </a:lnTo>
                  <a:lnTo>
                    <a:pt x="124" y="160"/>
                  </a:lnTo>
                  <a:lnTo>
                    <a:pt x="137" y="156"/>
                  </a:lnTo>
                  <a:lnTo>
                    <a:pt x="145" y="154"/>
                  </a:lnTo>
                  <a:lnTo>
                    <a:pt x="147" y="154"/>
                  </a:lnTo>
                  <a:lnTo>
                    <a:pt x="148" y="152"/>
                  </a:lnTo>
                  <a:lnTo>
                    <a:pt x="151" y="152"/>
                  </a:lnTo>
                  <a:lnTo>
                    <a:pt x="152" y="151"/>
                  </a:lnTo>
                  <a:lnTo>
                    <a:pt x="160" y="143"/>
                  </a:lnTo>
                  <a:lnTo>
                    <a:pt x="165" y="134"/>
                  </a:lnTo>
                  <a:lnTo>
                    <a:pt x="168" y="125"/>
                  </a:lnTo>
                  <a:lnTo>
                    <a:pt x="169" y="115"/>
                  </a:lnTo>
                  <a:lnTo>
                    <a:pt x="169" y="111"/>
                  </a:lnTo>
                  <a:lnTo>
                    <a:pt x="168" y="106"/>
                  </a:lnTo>
                  <a:lnTo>
                    <a:pt x="168" y="102"/>
                  </a:lnTo>
                  <a:lnTo>
                    <a:pt x="167" y="96"/>
                  </a:lnTo>
                  <a:lnTo>
                    <a:pt x="174" y="94"/>
                  </a:lnTo>
                  <a:lnTo>
                    <a:pt x="181" y="90"/>
                  </a:lnTo>
                  <a:lnTo>
                    <a:pt x="186" y="86"/>
                  </a:lnTo>
                  <a:lnTo>
                    <a:pt x="189" y="81"/>
                  </a:lnTo>
                  <a:lnTo>
                    <a:pt x="191" y="77"/>
                  </a:lnTo>
                  <a:lnTo>
                    <a:pt x="193" y="72"/>
                  </a:lnTo>
                  <a:lnTo>
                    <a:pt x="194" y="68"/>
                  </a:lnTo>
                  <a:lnTo>
                    <a:pt x="194" y="63"/>
                  </a:lnTo>
                  <a:lnTo>
                    <a:pt x="194" y="57"/>
                  </a:lnTo>
                  <a:lnTo>
                    <a:pt x="193" y="52"/>
                  </a:lnTo>
                  <a:lnTo>
                    <a:pt x="191" y="47"/>
                  </a:lnTo>
                  <a:lnTo>
                    <a:pt x="190" y="43"/>
                  </a:lnTo>
                  <a:lnTo>
                    <a:pt x="181" y="27"/>
                  </a:lnTo>
                  <a:lnTo>
                    <a:pt x="168" y="14"/>
                  </a:lnTo>
                  <a:lnTo>
                    <a:pt x="155" y="7"/>
                  </a:lnTo>
                  <a:lnTo>
                    <a:pt x="141" y="3"/>
                  </a:lnTo>
                  <a:lnTo>
                    <a:pt x="125" y="0"/>
                  </a:lnTo>
                  <a:lnTo>
                    <a:pt x="111" y="0"/>
                  </a:lnTo>
                  <a:lnTo>
                    <a:pt x="98" y="3"/>
                  </a:lnTo>
                  <a:lnTo>
                    <a:pt x="86" y="5"/>
                  </a:lnTo>
                  <a:close/>
                </a:path>
              </a:pathLst>
            </a:custGeom>
            <a:solidFill>
              <a:srgbClr val="000000"/>
            </a:solidFill>
            <a:ln w="9525">
              <a:noFill/>
              <a:round/>
              <a:headEnd/>
              <a:tailEnd/>
            </a:ln>
          </p:spPr>
          <p:txBody>
            <a:bodyPr/>
            <a:lstStyle/>
            <a:p>
              <a:pPr rtl="0"/>
              <a:endParaRPr lang="en-US" sz="3800"/>
            </a:p>
          </p:txBody>
        </p:sp>
        <p:sp>
          <p:nvSpPr>
            <p:cNvPr id="42058" name="Freeform 1098"/>
            <p:cNvSpPr>
              <a:spLocks/>
            </p:cNvSpPr>
            <p:nvPr/>
          </p:nvSpPr>
          <p:spPr bwMode="auto">
            <a:xfrm>
              <a:off x="619" y="2731"/>
              <a:ext cx="20" cy="15"/>
            </a:xfrm>
            <a:custGeom>
              <a:avLst/>
              <a:gdLst>
                <a:gd name="T0" fmla="*/ 0 w 89"/>
                <a:gd name="T1" fmla="*/ 8 h 69"/>
                <a:gd name="T2" fmla="*/ 0 w 89"/>
                <a:gd name="T3" fmla="*/ 8 h 69"/>
                <a:gd name="T4" fmla="*/ 0 w 89"/>
                <a:gd name="T5" fmla="*/ 7 h 69"/>
                <a:gd name="T6" fmla="*/ 0 w 89"/>
                <a:gd name="T7" fmla="*/ 6 h 69"/>
                <a:gd name="T8" fmla="*/ 1 w 89"/>
                <a:gd name="T9" fmla="*/ 6 h 69"/>
                <a:gd name="T10" fmla="*/ 1 w 89"/>
                <a:gd name="T11" fmla="*/ 5 h 69"/>
                <a:gd name="T12" fmla="*/ 2 w 89"/>
                <a:gd name="T13" fmla="*/ 4 h 69"/>
                <a:gd name="T14" fmla="*/ 4 w 89"/>
                <a:gd name="T15" fmla="*/ 3 h 69"/>
                <a:gd name="T16" fmla="*/ 5 w 89"/>
                <a:gd name="T17" fmla="*/ 2 h 69"/>
                <a:gd name="T18" fmla="*/ 6 w 89"/>
                <a:gd name="T19" fmla="*/ 2 h 69"/>
                <a:gd name="T20" fmla="*/ 8 w 89"/>
                <a:gd name="T21" fmla="*/ 2 h 69"/>
                <a:gd name="T22" fmla="*/ 9 w 89"/>
                <a:gd name="T23" fmla="*/ 1 h 69"/>
                <a:gd name="T24" fmla="*/ 11 w 89"/>
                <a:gd name="T25" fmla="*/ 1 h 69"/>
                <a:gd name="T26" fmla="*/ 11 w 89"/>
                <a:gd name="T27" fmla="*/ 1 h 69"/>
                <a:gd name="T28" fmla="*/ 11 w 89"/>
                <a:gd name="T29" fmla="*/ 1 h 69"/>
                <a:gd name="T30" fmla="*/ 11 w 89"/>
                <a:gd name="T31" fmla="*/ 1 h 69"/>
                <a:gd name="T32" fmla="*/ 11 w 89"/>
                <a:gd name="T33" fmla="*/ 1 h 69"/>
                <a:gd name="T34" fmla="*/ 13 w 89"/>
                <a:gd name="T35" fmla="*/ 0 h 69"/>
                <a:gd name="T36" fmla="*/ 15 w 89"/>
                <a:gd name="T37" fmla="*/ 0 h 69"/>
                <a:gd name="T38" fmla="*/ 18 w 89"/>
                <a:gd name="T39" fmla="*/ 0 h 69"/>
                <a:gd name="T40" fmla="*/ 20 w 89"/>
                <a:gd name="T41" fmla="*/ 1 h 69"/>
                <a:gd name="T42" fmla="*/ 19 w 89"/>
                <a:gd name="T43" fmla="*/ 2 h 69"/>
                <a:gd name="T44" fmla="*/ 18 w 89"/>
                <a:gd name="T45" fmla="*/ 2 h 69"/>
                <a:gd name="T46" fmla="*/ 18 w 89"/>
                <a:gd name="T47" fmla="*/ 2 h 69"/>
                <a:gd name="T48" fmla="*/ 18 w 89"/>
                <a:gd name="T49" fmla="*/ 2 h 69"/>
                <a:gd name="T50" fmla="*/ 16 w 89"/>
                <a:gd name="T51" fmla="*/ 2 h 69"/>
                <a:gd name="T52" fmla="*/ 15 w 89"/>
                <a:gd name="T53" fmla="*/ 3 h 69"/>
                <a:gd name="T54" fmla="*/ 14 w 89"/>
                <a:gd name="T55" fmla="*/ 4 h 69"/>
                <a:gd name="T56" fmla="*/ 14 w 89"/>
                <a:gd name="T57" fmla="*/ 5 h 69"/>
                <a:gd name="T58" fmla="*/ 14 w 89"/>
                <a:gd name="T59" fmla="*/ 6 h 69"/>
                <a:gd name="T60" fmla="*/ 14 w 89"/>
                <a:gd name="T61" fmla="*/ 6 h 69"/>
                <a:gd name="T62" fmla="*/ 13 w 89"/>
                <a:gd name="T63" fmla="*/ 7 h 69"/>
                <a:gd name="T64" fmla="*/ 13 w 89"/>
                <a:gd name="T65" fmla="*/ 7 h 69"/>
                <a:gd name="T66" fmla="*/ 13 w 89"/>
                <a:gd name="T67" fmla="*/ 8 h 69"/>
                <a:gd name="T68" fmla="*/ 14 w 89"/>
                <a:gd name="T69" fmla="*/ 8 h 69"/>
                <a:gd name="T70" fmla="*/ 14 w 89"/>
                <a:gd name="T71" fmla="*/ 9 h 69"/>
                <a:gd name="T72" fmla="*/ 15 w 89"/>
                <a:gd name="T73" fmla="*/ 10 h 69"/>
                <a:gd name="T74" fmla="*/ 15 w 89"/>
                <a:gd name="T75" fmla="*/ 11 h 69"/>
                <a:gd name="T76" fmla="*/ 16 w 89"/>
                <a:gd name="T77" fmla="*/ 12 h 69"/>
                <a:gd name="T78" fmla="*/ 16 w 89"/>
                <a:gd name="T79" fmla="*/ 13 h 69"/>
                <a:gd name="T80" fmla="*/ 16 w 89"/>
                <a:gd name="T81" fmla="*/ 14 h 69"/>
                <a:gd name="T82" fmla="*/ 14 w 89"/>
                <a:gd name="T83" fmla="*/ 14 h 69"/>
                <a:gd name="T84" fmla="*/ 12 w 89"/>
                <a:gd name="T85" fmla="*/ 15 h 69"/>
                <a:gd name="T86" fmla="*/ 9 w 89"/>
                <a:gd name="T87" fmla="*/ 15 h 69"/>
                <a:gd name="T88" fmla="*/ 7 w 89"/>
                <a:gd name="T89" fmla="*/ 15 h 69"/>
                <a:gd name="T90" fmla="*/ 6 w 89"/>
                <a:gd name="T91" fmla="*/ 15 h 69"/>
                <a:gd name="T92" fmla="*/ 4 w 89"/>
                <a:gd name="T93" fmla="*/ 15 h 69"/>
                <a:gd name="T94" fmla="*/ 2 w 89"/>
                <a:gd name="T95" fmla="*/ 15 h 69"/>
                <a:gd name="T96" fmla="*/ 2 w 89"/>
                <a:gd name="T97" fmla="*/ 14 h 69"/>
                <a:gd name="T98" fmla="*/ 1 w 89"/>
                <a:gd name="T99" fmla="*/ 13 h 69"/>
                <a:gd name="T100" fmla="*/ 1 w 89"/>
                <a:gd name="T101" fmla="*/ 12 h 69"/>
                <a:gd name="T102" fmla="*/ 0 w 89"/>
                <a:gd name="T103" fmla="*/ 10 h 69"/>
                <a:gd name="T104" fmla="*/ 0 w 89"/>
                <a:gd name="T105" fmla="*/ 8 h 6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69"/>
                <a:gd name="T161" fmla="*/ 89 w 89"/>
                <a:gd name="T162" fmla="*/ 69 h 6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69">
                  <a:moveTo>
                    <a:pt x="0" y="39"/>
                  </a:moveTo>
                  <a:lnTo>
                    <a:pt x="0" y="35"/>
                  </a:lnTo>
                  <a:lnTo>
                    <a:pt x="0" y="33"/>
                  </a:lnTo>
                  <a:lnTo>
                    <a:pt x="2" y="29"/>
                  </a:lnTo>
                  <a:lnTo>
                    <a:pt x="3" y="26"/>
                  </a:lnTo>
                  <a:lnTo>
                    <a:pt x="5" y="21"/>
                  </a:lnTo>
                  <a:lnTo>
                    <a:pt x="11" y="17"/>
                  </a:lnTo>
                  <a:lnTo>
                    <a:pt x="16" y="15"/>
                  </a:lnTo>
                  <a:lnTo>
                    <a:pt x="21" y="11"/>
                  </a:lnTo>
                  <a:lnTo>
                    <a:pt x="28" y="9"/>
                  </a:lnTo>
                  <a:lnTo>
                    <a:pt x="34" y="7"/>
                  </a:lnTo>
                  <a:lnTo>
                    <a:pt x="41" y="5"/>
                  </a:lnTo>
                  <a:lnTo>
                    <a:pt x="47" y="4"/>
                  </a:lnTo>
                  <a:lnTo>
                    <a:pt x="48" y="4"/>
                  </a:lnTo>
                  <a:lnTo>
                    <a:pt x="50" y="4"/>
                  </a:lnTo>
                  <a:lnTo>
                    <a:pt x="51" y="3"/>
                  </a:lnTo>
                  <a:lnTo>
                    <a:pt x="56" y="2"/>
                  </a:lnTo>
                  <a:lnTo>
                    <a:pt x="67" y="0"/>
                  </a:lnTo>
                  <a:lnTo>
                    <a:pt x="78" y="2"/>
                  </a:lnTo>
                  <a:lnTo>
                    <a:pt x="89" y="5"/>
                  </a:lnTo>
                  <a:lnTo>
                    <a:pt x="85" y="7"/>
                  </a:lnTo>
                  <a:lnTo>
                    <a:pt x="82" y="8"/>
                  </a:lnTo>
                  <a:lnTo>
                    <a:pt x="80" y="9"/>
                  </a:lnTo>
                  <a:lnTo>
                    <a:pt x="78" y="9"/>
                  </a:lnTo>
                  <a:lnTo>
                    <a:pt x="73" y="11"/>
                  </a:lnTo>
                  <a:lnTo>
                    <a:pt x="68" y="15"/>
                  </a:lnTo>
                  <a:lnTo>
                    <a:pt x="64" y="18"/>
                  </a:lnTo>
                  <a:lnTo>
                    <a:pt x="61" y="24"/>
                  </a:lnTo>
                  <a:lnTo>
                    <a:pt x="61" y="26"/>
                  </a:lnTo>
                  <a:lnTo>
                    <a:pt x="61" y="29"/>
                  </a:lnTo>
                  <a:lnTo>
                    <a:pt x="60" y="30"/>
                  </a:lnTo>
                  <a:lnTo>
                    <a:pt x="60" y="33"/>
                  </a:lnTo>
                  <a:lnTo>
                    <a:pt x="60" y="35"/>
                  </a:lnTo>
                  <a:lnTo>
                    <a:pt x="61" y="39"/>
                  </a:lnTo>
                  <a:lnTo>
                    <a:pt x="63" y="43"/>
                  </a:lnTo>
                  <a:lnTo>
                    <a:pt x="65" y="46"/>
                  </a:lnTo>
                  <a:lnTo>
                    <a:pt x="68" y="50"/>
                  </a:lnTo>
                  <a:lnTo>
                    <a:pt x="70" y="55"/>
                  </a:lnTo>
                  <a:lnTo>
                    <a:pt x="72" y="59"/>
                  </a:lnTo>
                  <a:lnTo>
                    <a:pt x="73" y="63"/>
                  </a:lnTo>
                  <a:lnTo>
                    <a:pt x="63" y="65"/>
                  </a:lnTo>
                  <a:lnTo>
                    <a:pt x="52" y="68"/>
                  </a:lnTo>
                  <a:lnTo>
                    <a:pt x="42" y="69"/>
                  </a:lnTo>
                  <a:lnTo>
                    <a:pt x="33" y="69"/>
                  </a:lnTo>
                  <a:lnTo>
                    <a:pt x="25" y="69"/>
                  </a:lnTo>
                  <a:lnTo>
                    <a:pt x="17" y="68"/>
                  </a:lnTo>
                  <a:lnTo>
                    <a:pt x="11" y="67"/>
                  </a:lnTo>
                  <a:lnTo>
                    <a:pt x="7" y="64"/>
                  </a:lnTo>
                  <a:lnTo>
                    <a:pt x="4" y="59"/>
                  </a:lnTo>
                  <a:lnTo>
                    <a:pt x="3" y="54"/>
                  </a:lnTo>
                  <a:lnTo>
                    <a:pt x="2" y="46"/>
                  </a:lnTo>
                  <a:lnTo>
                    <a:pt x="0" y="39"/>
                  </a:lnTo>
                  <a:close/>
                </a:path>
              </a:pathLst>
            </a:custGeom>
            <a:solidFill>
              <a:srgbClr val="C0C0C0"/>
            </a:solidFill>
            <a:ln w="9525">
              <a:noFill/>
              <a:round/>
              <a:headEnd/>
              <a:tailEnd/>
            </a:ln>
          </p:spPr>
          <p:txBody>
            <a:bodyPr/>
            <a:lstStyle/>
            <a:p>
              <a:pPr rtl="0"/>
              <a:endParaRPr lang="en-US" sz="3800"/>
            </a:p>
          </p:txBody>
        </p:sp>
      </p:grpSp>
      <p:grpSp>
        <p:nvGrpSpPr>
          <p:cNvPr id="29" name="Group 1099"/>
          <p:cNvGrpSpPr>
            <a:grpSpLocks/>
          </p:cNvGrpSpPr>
          <p:nvPr/>
        </p:nvGrpSpPr>
        <p:grpSpPr bwMode="auto">
          <a:xfrm>
            <a:off x="7677150" y="1425575"/>
            <a:ext cx="755650" cy="946150"/>
            <a:chOff x="337" y="2420"/>
            <a:chExt cx="476" cy="596"/>
          </a:xfrm>
        </p:grpSpPr>
        <p:sp>
          <p:nvSpPr>
            <p:cNvPr id="42060" name="Freeform 1100"/>
            <p:cNvSpPr>
              <a:spLocks/>
            </p:cNvSpPr>
            <p:nvPr/>
          </p:nvSpPr>
          <p:spPr bwMode="auto">
            <a:xfrm>
              <a:off x="385" y="2867"/>
              <a:ext cx="143" cy="79"/>
            </a:xfrm>
            <a:custGeom>
              <a:avLst/>
              <a:gdLst>
                <a:gd name="T0" fmla="*/ 0 w 626"/>
                <a:gd name="T1" fmla="*/ 51 h 346"/>
                <a:gd name="T2" fmla="*/ 0 w 626"/>
                <a:gd name="T3" fmla="*/ 52 h 346"/>
                <a:gd name="T4" fmla="*/ 0 w 626"/>
                <a:gd name="T5" fmla="*/ 54 h 346"/>
                <a:gd name="T6" fmla="*/ 7 w 626"/>
                <a:gd name="T7" fmla="*/ 77 h 346"/>
                <a:gd name="T8" fmla="*/ 9 w 626"/>
                <a:gd name="T9" fmla="*/ 79 h 346"/>
                <a:gd name="T10" fmla="*/ 132 w 626"/>
                <a:gd name="T11" fmla="*/ 79 h 346"/>
                <a:gd name="T12" fmla="*/ 135 w 626"/>
                <a:gd name="T13" fmla="*/ 78 h 346"/>
                <a:gd name="T14" fmla="*/ 137 w 626"/>
                <a:gd name="T15" fmla="*/ 75 h 346"/>
                <a:gd name="T16" fmla="*/ 143 w 626"/>
                <a:gd name="T17" fmla="*/ 49 h 346"/>
                <a:gd name="T18" fmla="*/ 143 w 626"/>
                <a:gd name="T19" fmla="*/ 48 h 346"/>
                <a:gd name="T20" fmla="*/ 131 w 626"/>
                <a:gd name="T21" fmla="*/ 3 h 346"/>
                <a:gd name="T22" fmla="*/ 129 w 626"/>
                <a:gd name="T23" fmla="*/ 1 h 346"/>
                <a:gd name="T24" fmla="*/ 125 w 626"/>
                <a:gd name="T25" fmla="*/ 0 h 346"/>
                <a:gd name="T26" fmla="*/ 123 w 626"/>
                <a:gd name="T27" fmla="*/ 2 h 346"/>
                <a:gd name="T28" fmla="*/ 122 w 626"/>
                <a:gd name="T29" fmla="*/ 4 h 346"/>
                <a:gd name="T30" fmla="*/ 122 w 626"/>
                <a:gd name="T31" fmla="*/ 5 h 346"/>
                <a:gd name="T32" fmla="*/ 122 w 626"/>
                <a:gd name="T33" fmla="*/ 6 h 346"/>
                <a:gd name="T34" fmla="*/ 124 w 626"/>
                <a:gd name="T35" fmla="*/ 12 h 346"/>
                <a:gd name="T36" fmla="*/ 128 w 626"/>
                <a:gd name="T37" fmla="*/ 26 h 346"/>
                <a:gd name="T38" fmla="*/ 132 w 626"/>
                <a:gd name="T39" fmla="*/ 41 h 346"/>
                <a:gd name="T40" fmla="*/ 134 w 626"/>
                <a:gd name="T41" fmla="*/ 48 h 346"/>
                <a:gd name="T42" fmla="*/ 132 w 626"/>
                <a:gd name="T43" fmla="*/ 58 h 346"/>
                <a:gd name="T44" fmla="*/ 129 w 626"/>
                <a:gd name="T45" fmla="*/ 70 h 346"/>
                <a:gd name="T46" fmla="*/ 122 w 626"/>
                <a:gd name="T47" fmla="*/ 70 h 346"/>
                <a:gd name="T48" fmla="*/ 109 w 626"/>
                <a:gd name="T49" fmla="*/ 70 h 346"/>
                <a:gd name="T50" fmla="*/ 91 w 626"/>
                <a:gd name="T51" fmla="*/ 70 h 346"/>
                <a:gd name="T52" fmla="*/ 71 w 626"/>
                <a:gd name="T53" fmla="*/ 70 h 346"/>
                <a:gd name="T54" fmla="*/ 51 w 626"/>
                <a:gd name="T55" fmla="*/ 70 h 346"/>
                <a:gd name="T56" fmla="*/ 34 w 626"/>
                <a:gd name="T57" fmla="*/ 70 h 346"/>
                <a:gd name="T58" fmla="*/ 20 w 626"/>
                <a:gd name="T59" fmla="*/ 70 h 346"/>
                <a:gd name="T60" fmla="*/ 14 w 626"/>
                <a:gd name="T61" fmla="*/ 70 h 346"/>
                <a:gd name="T62" fmla="*/ 11 w 626"/>
                <a:gd name="T63" fmla="*/ 60 h 346"/>
                <a:gd name="T64" fmla="*/ 9 w 626"/>
                <a:gd name="T65" fmla="*/ 53 h 346"/>
                <a:gd name="T66" fmla="*/ 12 w 626"/>
                <a:gd name="T67" fmla="*/ 44 h 346"/>
                <a:gd name="T68" fmla="*/ 18 w 626"/>
                <a:gd name="T69" fmla="*/ 29 h 346"/>
                <a:gd name="T70" fmla="*/ 24 w 626"/>
                <a:gd name="T71" fmla="*/ 13 h 346"/>
                <a:gd name="T72" fmla="*/ 27 w 626"/>
                <a:gd name="T73" fmla="*/ 6 h 346"/>
                <a:gd name="T74" fmla="*/ 27 w 626"/>
                <a:gd name="T75" fmla="*/ 5 h 346"/>
                <a:gd name="T76" fmla="*/ 27 w 626"/>
                <a:gd name="T77" fmla="*/ 4 h 346"/>
                <a:gd name="T78" fmla="*/ 26 w 626"/>
                <a:gd name="T79" fmla="*/ 2 h 346"/>
                <a:gd name="T80" fmla="*/ 24 w 626"/>
                <a:gd name="T81" fmla="*/ 0 h 346"/>
                <a:gd name="T82" fmla="*/ 20 w 626"/>
                <a:gd name="T83" fmla="*/ 0 h 346"/>
                <a:gd name="T84" fmla="*/ 18 w 626"/>
                <a:gd name="T85" fmla="*/ 3 h 34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26"/>
                <a:gd name="T130" fmla="*/ 0 h 346"/>
                <a:gd name="T131" fmla="*/ 626 w 626"/>
                <a:gd name="T132" fmla="*/ 346 h 34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26" h="346">
                  <a:moveTo>
                    <a:pt x="79" y="13"/>
                  </a:moveTo>
                  <a:lnTo>
                    <a:pt x="1" y="222"/>
                  </a:lnTo>
                  <a:lnTo>
                    <a:pt x="0" y="225"/>
                  </a:lnTo>
                  <a:lnTo>
                    <a:pt x="0" y="229"/>
                  </a:lnTo>
                  <a:lnTo>
                    <a:pt x="0" y="233"/>
                  </a:lnTo>
                  <a:lnTo>
                    <a:pt x="0" y="235"/>
                  </a:lnTo>
                  <a:lnTo>
                    <a:pt x="27" y="332"/>
                  </a:lnTo>
                  <a:lnTo>
                    <a:pt x="30" y="337"/>
                  </a:lnTo>
                  <a:lnTo>
                    <a:pt x="33" y="342"/>
                  </a:lnTo>
                  <a:lnTo>
                    <a:pt x="39" y="345"/>
                  </a:lnTo>
                  <a:lnTo>
                    <a:pt x="45" y="346"/>
                  </a:lnTo>
                  <a:lnTo>
                    <a:pt x="580" y="346"/>
                  </a:lnTo>
                  <a:lnTo>
                    <a:pt x="587" y="345"/>
                  </a:lnTo>
                  <a:lnTo>
                    <a:pt x="592" y="342"/>
                  </a:lnTo>
                  <a:lnTo>
                    <a:pt x="597" y="337"/>
                  </a:lnTo>
                  <a:lnTo>
                    <a:pt x="600" y="330"/>
                  </a:lnTo>
                  <a:lnTo>
                    <a:pt x="626" y="216"/>
                  </a:lnTo>
                  <a:lnTo>
                    <a:pt x="626" y="213"/>
                  </a:lnTo>
                  <a:lnTo>
                    <a:pt x="626" y="212"/>
                  </a:lnTo>
                  <a:lnTo>
                    <a:pt x="626" y="209"/>
                  </a:lnTo>
                  <a:lnTo>
                    <a:pt x="626" y="207"/>
                  </a:lnTo>
                  <a:lnTo>
                    <a:pt x="574" y="14"/>
                  </a:lnTo>
                  <a:lnTo>
                    <a:pt x="570" y="8"/>
                  </a:lnTo>
                  <a:lnTo>
                    <a:pt x="563" y="3"/>
                  </a:lnTo>
                  <a:lnTo>
                    <a:pt x="557" y="0"/>
                  </a:lnTo>
                  <a:lnTo>
                    <a:pt x="549" y="0"/>
                  </a:lnTo>
                  <a:lnTo>
                    <a:pt x="542" y="3"/>
                  </a:lnTo>
                  <a:lnTo>
                    <a:pt x="538" y="8"/>
                  </a:lnTo>
                  <a:lnTo>
                    <a:pt x="536" y="13"/>
                  </a:lnTo>
                  <a:lnTo>
                    <a:pt x="535" y="19"/>
                  </a:lnTo>
                  <a:lnTo>
                    <a:pt x="535" y="21"/>
                  </a:lnTo>
                  <a:lnTo>
                    <a:pt x="535" y="22"/>
                  </a:lnTo>
                  <a:lnTo>
                    <a:pt x="535" y="23"/>
                  </a:lnTo>
                  <a:lnTo>
                    <a:pt x="535" y="25"/>
                  </a:lnTo>
                  <a:lnTo>
                    <a:pt x="537" y="32"/>
                  </a:lnTo>
                  <a:lnTo>
                    <a:pt x="542" y="53"/>
                  </a:lnTo>
                  <a:lnTo>
                    <a:pt x="550" y="82"/>
                  </a:lnTo>
                  <a:lnTo>
                    <a:pt x="559" y="114"/>
                  </a:lnTo>
                  <a:lnTo>
                    <a:pt x="568" y="148"/>
                  </a:lnTo>
                  <a:lnTo>
                    <a:pt x="576" y="179"/>
                  </a:lnTo>
                  <a:lnTo>
                    <a:pt x="583" y="202"/>
                  </a:lnTo>
                  <a:lnTo>
                    <a:pt x="585" y="212"/>
                  </a:lnTo>
                  <a:lnTo>
                    <a:pt x="583" y="228"/>
                  </a:lnTo>
                  <a:lnTo>
                    <a:pt x="576" y="254"/>
                  </a:lnTo>
                  <a:lnTo>
                    <a:pt x="570" y="284"/>
                  </a:lnTo>
                  <a:lnTo>
                    <a:pt x="564" y="307"/>
                  </a:lnTo>
                  <a:lnTo>
                    <a:pt x="554" y="307"/>
                  </a:lnTo>
                  <a:lnTo>
                    <a:pt x="536" y="307"/>
                  </a:lnTo>
                  <a:lnTo>
                    <a:pt x="510" y="307"/>
                  </a:lnTo>
                  <a:lnTo>
                    <a:pt x="477" y="307"/>
                  </a:lnTo>
                  <a:lnTo>
                    <a:pt x="441" y="307"/>
                  </a:lnTo>
                  <a:lnTo>
                    <a:pt x="399" y="307"/>
                  </a:lnTo>
                  <a:lnTo>
                    <a:pt x="356" y="307"/>
                  </a:lnTo>
                  <a:lnTo>
                    <a:pt x="312" y="307"/>
                  </a:lnTo>
                  <a:lnTo>
                    <a:pt x="268" y="307"/>
                  </a:lnTo>
                  <a:lnTo>
                    <a:pt x="225" y="307"/>
                  </a:lnTo>
                  <a:lnTo>
                    <a:pt x="184" y="307"/>
                  </a:lnTo>
                  <a:lnTo>
                    <a:pt x="147" y="307"/>
                  </a:lnTo>
                  <a:lnTo>
                    <a:pt x="115" y="307"/>
                  </a:lnTo>
                  <a:lnTo>
                    <a:pt x="89" y="307"/>
                  </a:lnTo>
                  <a:lnTo>
                    <a:pt x="71" y="307"/>
                  </a:lnTo>
                  <a:lnTo>
                    <a:pt x="61" y="307"/>
                  </a:lnTo>
                  <a:lnTo>
                    <a:pt x="56" y="287"/>
                  </a:lnTo>
                  <a:lnTo>
                    <a:pt x="49" y="264"/>
                  </a:lnTo>
                  <a:lnTo>
                    <a:pt x="44" y="243"/>
                  </a:lnTo>
                  <a:lnTo>
                    <a:pt x="40" y="230"/>
                  </a:lnTo>
                  <a:lnTo>
                    <a:pt x="44" y="218"/>
                  </a:lnTo>
                  <a:lnTo>
                    <a:pt x="53" y="194"/>
                  </a:lnTo>
                  <a:lnTo>
                    <a:pt x="66" y="161"/>
                  </a:lnTo>
                  <a:lnTo>
                    <a:pt x="80" y="125"/>
                  </a:lnTo>
                  <a:lnTo>
                    <a:pt x="93" y="88"/>
                  </a:lnTo>
                  <a:lnTo>
                    <a:pt x="105" y="57"/>
                  </a:lnTo>
                  <a:lnTo>
                    <a:pt x="114" y="35"/>
                  </a:lnTo>
                  <a:lnTo>
                    <a:pt x="117" y="27"/>
                  </a:lnTo>
                  <a:lnTo>
                    <a:pt x="118" y="25"/>
                  </a:lnTo>
                  <a:lnTo>
                    <a:pt x="118" y="23"/>
                  </a:lnTo>
                  <a:lnTo>
                    <a:pt x="118" y="21"/>
                  </a:lnTo>
                  <a:lnTo>
                    <a:pt x="118" y="19"/>
                  </a:lnTo>
                  <a:lnTo>
                    <a:pt x="117" y="14"/>
                  </a:lnTo>
                  <a:lnTo>
                    <a:pt x="114" y="8"/>
                  </a:lnTo>
                  <a:lnTo>
                    <a:pt x="110" y="4"/>
                  </a:lnTo>
                  <a:lnTo>
                    <a:pt x="105" y="1"/>
                  </a:lnTo>
                  <a:lnTo>
                    <a:pt x="97" y="0"/>
                  </a:lnTo>
                  <a:lnTo>
                    <a:pt x="89" y="1"/>
                  </a:lnTo>
                  <a:lnTo>
                    <a:pt x="83" y="6"/>
                  </a:lnTo>
                  <a:lnTo>
                    <a:pt x="79" y="13"/>
                  </a:lnTo>
                  <a:close/>
                </a:path>
              </a:pathLst>
            </a:custGeom>
            <a:solidFill>
              <a:srgbClr val="000000"/>
            </a:solidFill>
            <a:ln w="9525">
              <a:noFill/>
              <a:round/>
              <a:headEnd/>
              <a:tailEnd/>
            </a:ln>
          </p:spPr>
          <p:txBody>
            <a:bodyPr/>
            <a:lstStyle/>
            <a:p>
              <a:pPr rtl="0"/>
              <a:endParaRPr lang="en-US" sz="3800"/>
            </a:p>
          </p:txBody>
        </p:sp>
        <p:sp>
          <p:nvSpPr>
            <p:cNvPr id="42061" name="Freeform 1101"/>
            <p:cNvSpPr>
              <a:spLocks/>
            </p:cNvSpPr>
            <p:nvPr/>
          </p:nvSpPr>
          <p:spPr bwMode="auto">
            <a:xfrm>
              <a:off x="370" y="2993"/>
              <a:ext cx="27" cy="19"/>
            </a:xfrm>
            <a:custGeom>
              <a:avLst/>
              <a:gdLst>
                <a:gd name="T0" fmla="*/ 13 w 117"/>
                <a:gd name="T1" fmla="*/ 0 h 84"/>
                <a:gd name="T2" fmla="*/ 10 w 117"/>
                <a:gd name="T3" fmla="*/ 0 h 84"/>
                <a:gd name="T4" fmla="*/ 8 w 117"/>
                <a:gd name="T5" fmla="*/ 1 h 84"/>
                <a:gd name="T6" fmla="*/ 6 w 117"/>
                <a:gd name="T7" fmla="*/ 2 h 84"/>
                <a:gd name="T8" fmla="*/ 3 w 117"/>
                <a:gd name="T9" fmla="*/ 3 h 84"/>
                <a:gd name="T10" fmla="*/ 2 w 117"/>
                <a:gd name="T11" fmla="*/ 5 h 84"/>
                <a:gd name="T12" fmla="*/ 1 w 117"/>
                <a:gd name="T13" fmla="*/ 6 h 84"/>
                <a:gd name="T14" fmla="*/ 0 w 117"/>
                <a:gd name="T15" fmla="*/ 8 h 84"/>
                <a:gd name="T16" fmla="*/ 0 w 117"/>
                <a:gd name="T17" fmla="*/ 10 h 84"/>
                <a:gd name="T18" fmla="*/ 0 w 117"/>
                <a:gd name="T19" fmla="*/ 12 h 84"/>
                <a:gd name="T20" fmla="*/ 1 w 117"/>
                <a:gd name="T21" fmla="*/ 13 h 84"/>
                <a:gd name="T22" fmla="*/ 2 w 117"/>
                <a:gd name="T23" fmla="*/ 15 h 84"/>
                <a:gd name="T24" fmla="*/ 3 w 117"/>
                <a:gd name="T25" fmla="*/ 16 h 84"/>
                <a:gd name="T26" fmla="*/ 4 w 117"/>
                <a:gd name="T27" fmla="*/ 17 h 84"/>
                <a:gd name="T28" fmla="*/ 6 w 117"/>
                <a:gd name="T29" fmla="*/ 17 h 84"/>
                <a:gd name="T30" fmla="*/ 7 w 117"/>
                <a:gd name="T31" fmla="*/ 18 h 84"/>
                <a:gd name="T32" fmla="*/ 8 w 117"/>
                <a:gd name="T33" fmla="*/ 18 h 84"/>
                <a:gd name="T34" fmla="*/ 10 w 117"/>
                <a:gd name="T35" fmla="*/ 19 h 84"/>
                <a:gd name="T36" fmla="*/ 11 w 117"/>
                <a:gd name="T37" fmla="*/ 19 h 84"/>
                <a:gd name="T38" fmla="*/ 13 w 117"/>
                <a:gd name="T39" fmla="*/ 19 h 84"/>
                <a:gd name="T40" fmla="*/ 14 w 117"/>
                <a:gd name="T41" fmla="*/ 19 h 84"/>
                <a:gd name="T42" fmla="*/ 17 w 117"/>
                <a:gd name="T43" fmla="*/ 19 h 84"/>
                <a:gd name="T44" fmla="*/ 20 w 117"/>
                <a:gd name="T45" fmla="*/ 18 h 84"/>
                <a:gd name="T46" fmla="*/ 22 w 117"/>
                <a:gd name="T47" fmla="*/ 17 h 84"/>
                <a:gd name="T48" fmla="*/ 24 w 117"/>
                <a:gd name="T49" fmla="*/ 15 h 84"/>
                <a:gd name="T50" fmla="*/ 25 w 117"/>
                <a:gd name="T51" fmla="*/ 14 h 84"/>
                <a:gd name="T52" fmla="*/ 27 w 117"/>
                <a:gd name="T53" fmla="*/ 12 h 84"/>
                <a:gd name="T54" fmla="*/ 27 w 117"/>
                <a:gd name="T55" fmla="*/ 10 h 84"/>
                <a:gd name="T56" fmla="*/ 27 w 117"/>
                <a:gd name="T57" fmla="*/ 8 h 84"/>
                <a:gd name="T58" fmla="*/ 27 w 117"/>
                <a:gd name="T59" fmla="*/ 8 h 84"/>
                <a:gd name="T60" fmla="*/ 27 w 117"/>
                <a:gd name="T61" fmla="*/ 7 h 84"/>
                <a:gd name="T62" fmla="*/ 26 w 117"/>
                <a:gd name="T63" fmla="*/ 5 h 84"/>
                <a:gd name="T64" fmla="*/ 25 w 117"/>
                <a:gd name="T65" fmla="*/ 3 h 84"/>
                <a:gd name="T66" fmla="*/ 23 w 117"/>
                <a:gd name="T67" fmla="*/ 2 h 84"/>
                <a:gd name="T68" fmla="*/ 21 w 117"/>
                <a:gd name="T69" fmla="*/ 1 h 84"/>
                <a:gd name="T70" fmla="*/ 18 w 117"/>
                <a:gd name="T71" fmla="*/ 0 h 84"/>
                <a:gd name="T72" fmla="*/ 16 w 117"/>
                <a:gd name="T73" fmla="*/ 0 h 84"/>
                <a:gd name="T74" fmla="*/ 13 w 117"/>
                <a:gd name="T75" fmla="*/ 0 h 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7"/>
                <a:gd name="T115" fmla="*/ 0 h 84"/>
                <a:gd name="T116" fmla="*/ 117 w 117"/>
                <a:gd name="T117" fmla="*/ 84 h 8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7" h="84">
                  <a:moveTo>
                    <a:pt x="56" y="0"/>
                  </a:moveTo>
                  <a:lnTo>
                    <a:pt x="45" y="1"/>
                  </a:lnTo>
                  <a:lnTo>
                    <a:pt x="33" y="3"/>
                  </a:lnTo>
                  <a:lnTo>
                    <a:pt x="24" y="9"/>
                  </a:lnTo>
                  <a:lnTo>
                    <a:pt x="15" y="14"/>
                  </a:lnTo>
                  <a:lnTo>
                    <a:pt x="8" y="20"/>
                  </a:lnTo>
                  <a:lnTo>
                    <a:pt x="4" y="28"/>
                  </a:lnTo>
                  <a:lnTo>
                    <a:pt x="0" y="36"/>
                  </a:lnTo>
                  <a:lnTo>
                    <a:pt x="0" y="45"/>
                  </a:lnTo>
                  <a:lnTo>
                    <a:pt x="2" y="52"/>
                  </a:lnTo>
                  <a:lnTo>
                    <a:pt x="4" y="58"/>
                  </a:lnTo>
                  <a:lnTo>
                    <a:pt x="8" y="65"/>
                  </a:lnTo>
                  <a:lnTo>
                    <a:pt x="13" y="70"/>
                  </a:lnTo>
                  <a:lnTo>
                    <a:pt x="19" y="74"/>
                  </a:lnTo>
                  <a:lnTo>
                    <a:pt x="24" y="76"/>
                  </a:lnTo>
                  <a:lnTo>
                    <a:pt x="29" y="79"/>
                  </a:lnTo>
                  <a:lnTo>
                    <a:pt x="35" y="81"/>
                  </a:lnTo>
                  <a:lnTo>
                    <a:pt x="42" y="83"/>
                  </a:lnTo>
                  <a:lnTo>
                    <a:pt x="48" y="84"/>
                  </a:lnTo>
                  <a:lnTo>
                    <a:pt x="55" y="84"/>
                  </a:lnTo>
                  <a:lnTo>
                    <a:pt x="61" y="84"/>
                  </a:lnTo>
                  <a:lnTo>
                    <a:pt x="73" y="83"/>
                  </a:lnTo>
                  <a:lnTo>
                    <a:pt x="85" y="79"/>
                  </a:lnTo>
                  <a:lnTo>
                    <a:pt x="95" y="75"/>
                  </a:lnTo>
                  <a:lnTo>
                    <a:pt x="103" y="68"/>
                  </a:lnTo>
                  <a:lnTo>
                    <a:pt x="110" y="62"/>
                  </a:lnTo>
                  <a:lnTo>
                    <a:pt x="115" y="54"/>
                  </a:lnTo>
                  <a:lnTo>
                    <a:pt x="117" y="46"/>
                  </a:lnTo>
                  <a:lnTo>
                    <a:pt x="117" y="37"/>
                  </a:lnTo>
                  <a:lnTo>
                    <a:pt x="116" y="29"/>
                  </a:lnTo>
                  <a:lnTo>
                    <a:pt x="112" y="22"/>
                  </a:lnTo>
                  <a:lnTo>
                    <a:pt x="107" y="14"/>
                  </a:lnTo>
                  <a:lnTo>
                    <a:pt x="99" y="9"/>
                  </a:lnTo>
                  <a:lnTo>
                    <a:pt x="90" y="5"/>
                  </a:lnTo>
                  <a:lnTo>
                    <a:pt x="80" y="1"/>
                  </a:lnTo>
                  <a:lnTo>
                    <a:pt x="68" y="0"/>
                  </a:lnTo>
                  <a:lnTo>
                    <a:pt x="56" y="0"/>
                  </a:lnTo>
                  <a:close/>
                </a:path>
              </a:pathLst>
            </a:custGeom>
            <a:solidFill>
              <a:srgbClr val="000000"/>
            </a:solidFill>
            <a:ln w="9525">
              <a:noFill/>
              <a:round/>
              <a:headEnd/>
              <a:tailEnd/>
            </a:ln>
          </p:spPr>
          <p:txBody>
            <a:bodyPr/>
            <a:lstStyle/>
            <a:p>
              <a:pPr rtl="0"/>
              <a:endParaRPr lang="en-US" sz="3800"/>
            </a:p>
          </p:txBody>
        </p:sp>
        <p:sp>
          <p:nvSpPr>
            <p:cNvPr id="42062" name="Freeform 1102"/>
            <p:cNvSpPr>
              <a:spLocks/>
            </p:cNvSpPr>
            <p:nvPr/>
          </p:nvSpPr>
          <p:spPr bwMode="auto">
            <a:xfrm>
              <a:off x="379" y="2869"/>
              <a:ext cx="39" cy="139"/>
            </a:xfrm>
            <a:custGeom>
              <a:avLst/>
              <a:gdLst>
                <a:gd name="T0" fmla="*/ 30 w 168"/>
                <a:gd name="T1" fmla="*/ 3 h 604"/>
                <a:gd name="T2" fmla="*/ 0 w 168"/>
                <a:gd name="T3" fmla="*/ 133 h 604"/>
                <a:gd name="T4" fmla="*/ 0 w 168"/>
                <a:gd name="T5" fmla="*/ 135 h 604"/>
                <a:gd name="T6" fmla="*/ 1 w 168"/>
                <a:gd name="T7" fmla="*/ 137 h 604"/>
                <a:gd name="T8" fmla="*/ 2 w 168"/>
                <a:gd name="T9" fmla="*/ 138 h 604"/>
                <a:gd name="T10" fmla="*/ 4 w 168"/>
                <a:gd name="T11" fmla="*/ 139 h 604"/>
                <a:gd name="T12" fmla="*/ 6 w 168"/>
                <a:gd name="T13" fmla="*/ 139 h 604"/>
                <a:gd name="T14" fmla="*/ 7 w 168"/>
                <a:gd name="T15" fmla="*/ 138 h 604"/>
                <a:gd name="T16" fmla="*/ 8 w 168"/>
                <a:gd name="T17" fmla="*/ 137 h 604"/>
                <a:gd name="T18" fmla="*/ 9 w 168"/>
                <a:gd name="T19" fmla="*/ 135 h 604"/>
                <a:gd name="T20" fmla="*/ 39 w 168"/>
                <a:gd name="T21" fmla="*/ 5 h 604"/>
                <a:gd name="T22" fmla="*/ 39 w 168"/>
                <a:gd name="T23" fmla="*/ 4 h 604"/>
                <a:gd name="T24" fmla="*/ 39 w 168"/>
                <a:gd name="T25" fmla="*/ 2 h 604"/>
                <a:gd name="T26" fmla="*/ 37 w 168"/>
                <a:gd name="T27" fmla="*/ 1 h 604"/>
                <a:gd name="T28" fmla="*/ 35 w 168"/>
                <a:gd name="T29" fmla="*/ 0 h 604"/>
                <a:gd name="T30" fmla="*/ 34 w 168"/>
                <a:gd name="T31" fmla="*/ 0 h 604"/>
                <a:gd name="T32" fmla="*/ 32 w 168"/>
                <a:gd name="T33" fmla="*/ 1 h 604"/>
                <a:gd name="T34" fmla="*/ 31 w 168"/>
                <a:gd name="T35" fmla="*/ 2 h 604"/>
                <a:gd name="T36" fmla="*/ 30 w 168"/>
                <a:gd name="T37" fmla="*/ 3 h 6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8"/>
                <a:gd name="T58" fmla="*/ 0 h 604"/>
                <a:gd name="T59" fmla="*/ 168 w 168"/>
                <a:gd name="T60" fmla="*/ 604 h 6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8" h="604">
                  <a:moveTo>
                    <a:pt x="129" y="14"/>
                  </a:moveTo>
                  <a:lnTo>
                    <a:pt x="0" y="579"/>
                  </a:lnTo>
                  <a:lnTo>
                    <a:pt x="0" y="587"/>
                  </a:lnTo>
                  <a:lnTo>
                    <a:pt x="4" y="594"/>
                  </a:lnTo>
                  <a:lnTo>
                    <a:pt x="9" y="600"/>
                  </a:lnTo>
                  <a:lnTo>
                    <a:pt x="16" y="604"/>
                  </a:lnTo>
                  <a:lnTo>
                    <a:pt x="24" y="604"/>
                  </a:lnTo>
                  <a:lnTo>
                    <a:pt x="30" y="601"/>
                  </a:lnTo>
                  <a:lnTo>
                    <a:pt x="35" y="596"/>
                  </a:lnTo>
                  <a:lnTo>
                    <a:pt x="39" y="588"/>
                  </a:lnTo>
                  <a:lnTo>
                    <a:pt x="168" y="23"/>
                  </a:lnTo>
                  <a:lnTo>
                    <a:pt x="168" y="16"/>
                  </a:lnTo>
                  <a:lnTo>
                    <a:pt x="166" y="9"/>
                  </a:lnTo>
                  <a:lnTo>
                    <a:pt x="160" y="4"/>
                  </a:lnTo>
                  <a:lnTo>
                    <a:pt x="152" y="0"/>
                  </a:lnTo>
                  <a:lnTo>
                    <a:pt x="145" y="0"/>
                  </a:lnTo>
                  <a:lnTo>
                    <a:pt x="138" y="3"/>
                  </a:lnTo>
                  <a:lnTo>
                    <a:pt x="133" y="8"/>
                  </a:lnTo>
                  <a:lnTo>
                    <a:pt x="129" y="14"/>
                  </a:lnTo>
                  <a:close/>
                </a:path>
              </a:pathLst>
            </a:custGeom>
            <a:solidFill>
              <a:srgbClr val="000000"/>
            </a:solidFill>
            <a:ln w="9525">
              <a:noFill/>
              <a:round/>
              <a:headEnd/>
              <a:tailEnd/>
            </a:ln>
          </p:spPr>
          <p:txBody>
            <a:bodyPr/>
            <a:lstStyle/>
            <a:p>
              <a:pPr rtl="0"/>
              <a:endParaRPr lang="en-US" sz="3800"/>
            </a:p>
          </p:txBody>
        </p:sp>
        <p:sp>
          <p:nvSpPr>
            <p:cNvPr id="42063" name="Freeform 1103"/>
            <p:cNvSpPr>
              <a:spLocks/>
            </p:cNvSpPr>
            <p:nvPr/>
          </p:nvSpPr>
          <p:spPr bwMode="auto">
            <a:xfrm>
              <a:off x="337" y="2672"/>
              <a:ext cx="205" cy="206"/>
            </a:xfrm>
            <a:custGeom>
              <a:avLst/>
              <a:gdLst>
                <a:gd name="T0" fmla="*/ 9 w 894"/>
                <a:gd name="T1" fmla="*/ 0 h 895"/>
                <a:gd name="T2" fmla="*/ 7 w 894"/>
                <a:gd name="T3" fmla="*/ 1 h 895"/>
                <a:gd name="T4" fmla="*/ 4 w 894"/>
                <a:gd name="T5" fmla="*/ 3 h 895"/>
                <a:gd name="T6" fmla="*/ 2 w 894"/>
                <a:gd name="T7" fmla="*/ 5 h 895"/>
                <a:gd name="T8" fmla="*/ 0 w 894"/>
                <a:gd name="T9" fmla="*/ 8 h 895"/>
                <a:gd name="T10" fmla="*/ 0 w 894"/>
                <a:gd name="T11" fmla="*/ 9 h 895"/>
                <a:gd name="T12" fmla="*/ 30 w 894"/>
                <a:gd name="T13" fmla="*/ 181 h 895"/>
                <a:gd name="T14" fmla="*/ 30 w 894"/>
                <a:gd name="T15" fmla="*/ 181 h 895"/>
                <a:gd name="T16" fmla="*/ 30 w 894"/>
                <a:gd name="T17" fmla="*/ 180 h 895"/>
                <a:gd name="T18" fmla="*/ 31 w 894"/>
                <a:gd name="T19" fmla="*/ 187 h 895"/>
                <a:gd name="T20" fmla="*/ 36 w 894"/>
                <a:gd name="T21" fmla="*/ 195 h 895"/>
                <a:gd name="T22" fmla="*/ 44 w 894"/>
                <a:gd name="T23" fmla="*/ 202 h 895"/>
                <a:gd name="T24" fmla="*/ 58 w 894"/>
                <a:gd name="T25" fmla="*/ 206 h 895"/>
                <a:gd name="T26" fmla="*/ 58 w 894"/>
                <a:gd name="T27" fmla="*/ 206 h 895"/>
                <a:gd name="T28" fmla="*/ 59 w 894"/>
                <a:gd name="T29" fmla="*/ 206 h 895"/>
                <a:gd name="T30" fmla="*/ 201 w 894"/>
                <a:gd name="T31" fmla="*/ 206 h 895"/>
                <a:gd name="T32" fmla="*/ 203 w 894"/>
                <a:gd name="T33" fmla="*/ 205 h 895"/>
                <a:gd name="T34" fmla="*/ 204 w 894"/>
                <a:gd name="T35" fmla="*/ 201 h 895"/>
                <a:gd name="T36" fmla="*/ 205 w 894"/>
                <a:gd name="T37" fmla="*/ 196 h 895"/>
                <a:gd name="T38" fmla="*/ 204 w 894"/>
                <a:gd name="T39" fmla="*/ 190 h 895"/>
                <a:gd name="T40" fmla="*/ 200 w 894"/>
                <a:gd name="T41" fmla="*/ 185 h 895"/>
                <a:gd name="T42" fmla="*/ 194 w 894"/>
                <a:gd name="T43" fmla="*/ 182 h 895"/>
                <a:gd name="T44" fmla="*/ 185 w 894"/>
                <a:gd name="T45" fmla="*/ 180 h 895"/>
                <a:gd name="T46" fmla="*/ 170 w 894"/>
                <a:gd name="T47" fmla="*/ 179 h 895"/>
                <a:gd name="T48" fmla="*/ 152 w 894"/>
                <a:gd name="T49" fmla="*/ 178 h 895"/>
                <a:gd name="T50" fmla="*/ 132 w 894"/>
                <a:gd name="T51" fmla="*/ 176 h 895"/>
                <a:gd name="T52" fmla="*/ 112 w 894"/>
                <a:gd name="T53" fmla="*/ 176 h 895"/>
                <a:gd name="T54" fmla="*/ 94 w 894"/>
                <a:gd name="T55" fmla="*/ 175 h 895"/>
                <a:gd name="T56" fmla="*/ 79 w 894"/>
                <a:gd name="T57" fmla="*/ 175 h 895"/>
                <a:gd name="T58" fmla="*/ 73 w 894"/>
                <a:gd name="T59" fmla="*/ 174 h 895"/>
                <a:gd name="T60" fmla="*/ 72 w 894"/>
                <a:gd name="T61" fmla="*/ 175 h 895"/>
                <a:gd name="T62" fmla="*/ 71 w 894"/>
                <a:gd name="T63" fmla="*/ 175 h 895"/>
                <a:gd name="T64" fmla="*/ 71 w 894"/>
                <a:gd name="T65" fmla="*/ 175 h 895"/>
                <a:gd name="T66" fmla="*/ 70 w 894"/>
                <a:gd name="T67" fmla="*/ 175 h 895"/>
                <a:gd name="T68" fmla="*/ 68 w 894"/>
                <a:gd name="T69" fmla="*/ 174 h 895"/>
                <a:gd name="T70" fmla="*/ 66 w 894"/>
                <a:gd name="T71" fmla="*/ 171 h 895"/>
                <a:gd name="T72" fmla="*/ 63 w 894"/>
                <a:gd name="T73" fmla="*/ 167 h 895"/>
                <a:gd name="T74" fmla="*/ 60 w 894"/>
                <a:gd name="T75" fmla="*/ 160 h 895"/>
                <a:gd name="T76" fmla="*/ 54 w 894"/>
                <a:gd name="T77" fmla="*/ 136 h 895"/>
                <a:gd name="T78" fmla="*/ 41 w 894"/>
                <a:gd name="T79" fmla="*/ 84 h 895"/>
                <a:gd name="T80" fmla="*/ 28 w 894"/>
                <a:gd name="T81" fmla="*/ 32 h 895"/>
                <a:gd name="T82" fmla="*/ 22 w 894"/>
                <a:gd name="T83" fmla="*/ 8 h 895"/>
                <a:gd name="T84" fmla="*/ 22 w 894"/>
                <a:gd name="T85" fmla="*/ 7 h 895"/>
                <a:gd name="T86" fmla="*/ 22 w 894"/>
                <a:gd name="T87" fmla="*/ 7 h 895"/>
                <a:gd name="T88" fmla="*/ 21 w 894"/>
                <a:gd name="T89" fmla="*/ 6 h 895"/>
                <a:gd name="T90" fmla="*/ 18 w 894"/>
                <a:gd name="T91" fmla="*/ 3 h 895"/>
                <a:gd name="T92" fmla="*/ 15 w 894"/>
                <a:gd name="T93" fmla="*/ 1 h 895"/>
                <a:gd name="T94" fmla="*/ 10 w 894"/>
                <a:gd name="T95" fmla="*/ 0 h 89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94"/>
                <a:gd name="T145" fmla="*/ 0 h 895"/>
                <a:gd name="T146" fmla="*/ 894 w 894"/>
                <a:gd name="T147" fmla="*/ 895 h 89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94" h="895">
                  <a:moveTo>
                    <a:pt x="45" y="0"/>
                  </a:moveTo>
                  <a:lnTo>
                    <a:pt x="39" y="0"/>
                  </a:lnTo>
                  <a:lnTo>
                    <a:pt x="36" y="2"/>
                  </a:lnTo>
                  <a:lnTo>
                    <a:pt x="30" y="4"/>
                  </a:lnTo>
                  <a:lnTo>
                    <a:pt x="24" y="7"/>
                  </a:lnTo>
                  <a:lnTo>
                    <a:pt x="19" y="11"/>
                  </a:lnTo>
                  <a:lnTo>
                    <a:pt x="13" y="16"/>
                  </a:lnTo>
                  <a:lnTo>
                    <a:pt x="8" y="22"/>
                  </a:lnTo>
                  <a:lnTo>
                    <a:pt x="3" y="30"/>
                  </a:lnTo>
                  <a:lnTo>
                    <a:pt x="2" y="33"/>
                  </a:lnTo>
                  <a:lnTo>
                    <a:pt x="0" y="37"/>
                  </a:lnTo>
                  <a:lnTo>
                    <a:pt x="0" y="41"/>
                  </a:lnTo>
                  <a:lnTo>
                    <a:pt x="0" y="43"/>
                  </a:lnTo>
                  <a:lnTo>
                    <a:pt x="131" y="787"/>
                  </a:lnTo>
                  <a:lnTo>
                    <a:pt x="131" y="786"/>
                  </a:lnTo>
                  <a:lnTo>
                    <a:pt x="131" y="785"/>
                  </a:lnTo>
                  <a:lnTo>
                    <a:pt x="131" y="783"/>
                  </a:lnTo>
                  <a:lnTo>
                    <a:pt x="132" y="798"/>
                  </a:lnTo>
                  <a:lnTo>
                    <a:pt x="136" y="813"/>
                  </a:lnTo>
                  <a:lnTo>
                    <a:pt x="144" y="830"/>
                  </a:lnTo>
                  <a:lnTo>
                    <a:pt x="155" y="847"/>
                  </a:lnTo>
                  <a:lnTo>
                    <a:pt x="172" y="864"/>
                  </a:lnTo>
                  <a:lnTo>
                    <a:pt x="193" y="877"/>
                  </a:lnTo>
                  <a:lnTo>
                    <a:pt x="220" y="889"/>
                  </a:lnTo>
                  <a:lnTo>
                    <a:pt x="253" y="895"/>
                  </a:lnTo>
                  <a:lnTo>
                    <a:pt x="254" y="895"/>
                  </a:lnTo>
                  <a:lnTo>
                    <a:pt x="256" y="895"/>
                  </a:lnTo>
                  <a:lnTo>
                    <a:pt x="870" y="895"/>
                  </a:lnTo>
                  <a:lnTo>
                    <a:pt x="875" y="894"/>
                  </a:lnTo>
                  <a:lnTo>
                    <a:pt x="881" y="891"/>
                  </a:lnTo>
                  <a:lnTo>
                    <a:pt x="885" y="889"/>
                  </a:lnTo>
                  <a:lnTo>
                    <a:pt x="888" y="883"/>
                  </a:lnTo>
                  <a:lnTo>
                    <a:pt x="891" y="874"/>
                  </a:lnTo>
                  <a:lnTo>
                    <a:pt x="893" y="863"/>
                  </a:lnTo>
                  <a:lnTo>
                    <a:pt x="894" y="851"/>
                  </a:lnTo>
                  <a:lnTo>
                    <a:pt x="893" y="838"/>
                  </a:lnTo>
                  <a:lnTo>
                    <a:pt x="891" y="825"/>
                  </a:lnTo>
                  <a:lnTo>
                    <a:pt x="884" y="813"/>
                  </a:lnTo>
                  <a:lnTo>
                    <a:pt x="874" y="802"/>
                  </a:lnTo>
                  <a:lnTo>
                    <a:pt x="859" y="792"/>
                  </a:lnTo>
                  <a:lnTo>
                    <a:pt x="848" y="789"/>
                  </a:lnTo>
                  <a:lnTo>
                    <a:pt x="829" y="786"/>
                  </a:lnTo>
                  <a:lnTo>
                    <a:pt x="805" y="782"/>
                  </a:lnTo>
                  <a:lnTo>
                    <a:pt x="775" y="779"/>
                  </a:lnTo>
                  <a:lnTo>
                    <a:pt x="740" y="777"/>
                  </a:lnTo>
                  <a:lnTo>
                    <a:pt x="702" y="774"/>
                  </a:lnTo>
                  <a:lnTo>
                    <a:pt x="662" y="772"/>
                  </a:lnTo>
                  <a:lnTo>
                    <a:pt x="619" y="769"/>
                  </a:lnTo>
                  <a:lnTo>
                    <a:pt x="576" y="766"/>
                  </a:lnTo>
                  <a:lnTo>
                    <a:pt x="531" y="765"/>
                  </a:lnTo>
                  <a:lnTo>
                    <a:pt x="490" y="764"/>
                  </a:lnTo>
                  <a:lnTo>
                    <a:pt x="448" y="761"/>
                  </a:lnTo>
                  <a:lnTo>
                    <a:pt x="410" y="760"/>
                  </a:lnTo>
                  <a:lnTo>
                    <a:pt x="375" y="759"/>
                  </a:lnTo>
                  <a:lnTo>
                    <a:pt x="345" y="759"/>
                  </a:lnTo>
                  <a:lnTo>
                    <a:pt x="321" y="757"/>
                  </a:lnTo>
                  <a:lnTo>
                    <a:pt x="318" y="757"/>
                  </a:lnTo>
                  <a:lnTo>
                    <a:pt x="315" y="759"/>
                  </a:lnTo>
                  <a:lnTo>
                    <a:pt x="313" y="760"/>
                  </a:lnTo>
                  <a:lnTo>
                    <a:pt x="310" y="761"/>
                  </a:lnTo>
                  <a:lnTo>
                    <a:pt x="310" y="760"/>
                  </a:lnTo>
                  <a:lnTo>
                    <a:pt x="310" y="761"/>
                  </a:lnTo>
                  <a:lnTo>
                    <a:pt x="309" y="761"/>
                  </a:lnTo>
                  <a:lnTo>
                    <a:pt x="308" y="761"/>
                  </a:lnTo>
                  <a:lnTo>
                    <a:pt x="305" y="760"/>
                  </a:lnTo>
                  <a:lnTo>
                    <a:pt x="301" y="759"/>
                  </a:lnTo>
                  <a:lnTo>
                    <a:pt x="297" y="756"/>
                  </a:lnTo>
                  <a:lnTo>
                    <a:pt x="293" y="751"/>
                  </a:lnTo>
                  <a:lnTo>
                    <a:pt x="287" y="744"/>
                  </a:lnTo>
                  <a:lnTo>
                    <a:pt x="282" y="737"/>
                  </a:lnTo>
                  <a:lnTo>
                    <a:pt x="275" y="725"/>
                  </a:lnTo>
                  <a:lnTo>
                    <a:pt x="269" y="711"/>
                  </a:lnTo>
                  <a:lnTo>
                    <a:pt x="261" y="694"/>
                  </a:lnTo>
                  <a:lnTo>
                    <a:pt x="254" y="664"/>
                  </a:lnTo>
                  <a:lnTo>
                    <a:pt x="235" y="590"/>
                  </a:lnTo>
                  <a:lnTo>
                    <a:pt x="209" y="484"/>
                  </a:lnTo>
                  <a:lnTo>
                    <a:pt x="180" y="363"/>
                  </a:lnTo>
                  <a:lnTo>
                    <a:pt x="150" y="242"/>
                  </a:lnTo>
                  <a:lnTo>
                    <a:pt x="124" y="138"/>
                  </a:lnTo>
                  <a:lnTo>
                    <a:pt x="105" y="64"/>
                  </a:lnTo>
                  <a:lnTo>
                    <a:pt x="98" y="35"/>
                  </a:lnTo>
                  <a:lnTo>
                    <a:pt x="97" y="34"/>
                  </a:lnTo>
                  <a:lnTo>
                    <a:pt x="97" y="32"/>
                  </a:lnTo>
                  <a:lnTo>
                    <a:pt x="95" y="30"/>
                  </a:lnTo>
                  <a:lnTo>
                    <a:pt x="94" y="29"/>
                  </a:lnTo>
                  <a:lnTo>
                    <a:pt x="93" y="26"/>
                  </a:lnTo>
                  <a:lnTo>
                    <a:pt x="90" y="24"/>
                  </a:lnTo>
                  <a:lnTo>
                    <a:pt x="85" y="19"/>
                  </a:lnTo>
                  <a:lnTo>
                    <a:pt x="80" y="13"/>
                  </a:lnTo>
                  <a:lnTo>
                    <a:pt x="72" y="8"/>
                  </a:lnTo>
                  <a:lnTo>
                    <a:pt x="64" y="4"/>
                  </a:lnTo>
                  <a:lnTo>
                    <a:pt x="55" y="2"/>
                  </a:lnTo>
                  <a:lnTo>
                    <a:pt x="45" y="0"/>
                  </a:lnTo>
                  <a:close/>
                </a:path>
              </a:pathLst>
            </a:custGeom>
            <a:solidFill>
              <a:srgbClr val="000000"/>
            </a:solidFill>
            <a:ln w="9525">
              <a:noFill/>
              <a:round/>
              <a:headEnd/>
              <a:tailEnd/>
            </a:ln>
          </p:spPr>
          <p:txBody>
            <a:bodyPr/>
            <a:lstStyle/>
            <a:p>
              <a:pPr rtl="0"/>
              <a:endParaRPr lang="en-US" sz="3800"/>
            </a:p>
          </p:txBody>
        </p:sp>
        <p:sp>
          <p:nvSpPr>
            <p:cNvPr id="42064" name="Freeform 1104"/>
            <p:cNvSpPr>
              <a:spLocks/>
            </p:cNvSpPr>
            <p:nvPr/>
          </p:nvSpPr>
          <p:spPr bwMode="auto">
            <a:xfrm>
              <a:off x="346" y="2681"/>
              <a:ext cx="187" cy="187"/>
            </a:xfrm>
            <a:custGeom>
              <a:avLst/>
              <a:gdLst>
                <a:gd name="T0" fmla="*/ 2 w 814"/>
                <a:gd name="T1" fmla="*/ 0 h 817"/>
                <a:gd name="T2" fmla="*/ 3 w 814"/>
                <a:gd name="T3" fmla="*/ 2 h 817"/>
                <a:gd name="T4" fmla="*/ 6 w 814"/>
                <a:gd name="T5" fmla="*/ 10 h 817"/>
                <a:gd name="T6" fmla="*/ 16 w 814"/>
                <a:gd name="T7" fmla="*/ 51 h 817"/>
                <a:gd name="T8" fmla="*/ 30 w 814"/>
                <a:gd name="T9" fmla="*/ 106 h 817"/>
                <a:gd name="T10" fmla="*/ 40 w 814"/>
                <a:gd name="T11" fmla="*/ 146 h 817"/>
                <a:gd name="T12" fmla="*/ 42 w 814"/>
                <a:gd name="T13" fmla="*/ 152 h 817"/>
                <a:gd name="T14" fmla="*/ 42 w 814"/>
                <a:gd name="T15" fmla="*/ 152 h 817"/>
                <a:gd name="T16" fmla="*/ 44 w 814"/>
                <a:gd name="T17" fmla="*/ 157 h 817"/>
                <a:gd name="T18" fmla="*/ 48 w 814"/>
                <a:gd name="T19" fmla="*/ 164 h 817"/>
                <a:gd name="T20" fmla="*/ 51 w 814"/>
                <a:gd name="T21" fmla="*/ 169 h 817"/>
                <a:gd name="T22" fmla="*/ 56 w 814"/>
                <a:gd name="T23" fmla="*/ 173 h 817"/>
                <a:gd name="T24" fmla="*/ 60 w 814"/>
                <a:gd name="T25" fmla="*/ 174 h 817"/>
                <a:gd name="T26" fmla="*/ 64 w 814"/>
                <a:gd name="T27" fmla="*/ 174 h 817"/>
                <a:gd name="T28" fmla="*/ 75 w 814"/>
                <a:gd name="T29" fmla="*/ 174 h 817"/>
                <a:gd name="T30" fmla="*/ 95 w 814"/>
                <a:gd name="T31" fmla="*/ 175 h 817"/>
                <a:gd name="T32" fmla="*/ 115 w 814"/>
                <a:gd name="T33" fmla="*/ 175 h 817"/>
                <a:gd name="T34" fmla="*/ 133 w 814"/>
                <a:gd name="T35" fmla="*/ 176 h 817"/>
                <a:gd name="T36" fmla="*/ 150 w 814"/>
                <a:gd name="T37" fmla="*/ 177 h 817"/>
                <a:gd name="T38" fmla="*/ 164 w 814"/>
                <a:gd name="T39" fmla="*/ 178 h 817"/>
                <a:gd name="T40" fmla="*/ 175 w 814"/>
                <a:gd name="T41" fmla="*/ 179 h 817"/>
                <a:gd name="T42" fmla="*/ 182 w 814"/>
                <a:gd name="T43" fmla="*/ 180 h 817"/>
                <a:gd name="T44" fmla="*/ 185 w 814"/>
                <a:gd name="T45" fmla="*/ 182 h 817"/>
                <a:gd name="T46" fmla="*/ 187 w 814"/>
                <a:gd name="T47" fmla="*/ 184 h 817"/>
                <a:gd name="T48" fmla="*/ 187 w 814"/>
                <a:gd name="T49" fmla="*/ 186 h 817"/>
                <a:gd name="T50" fmla="*/ 187 w 814"/>
                <a:gd name="T51" fmla="*/ 187 h 817"/>
                <a:gd name="T52" fmla="*/ 184 w 814"/>
                <a:gd name="T53" fmla="*/ 187 h 817"/>
                <a:gd name="T54" fmla="*/ 172 w 814"/>
                <a:gd name="T55" fmla="*/ 187 h 817"/>
                <a:gd name="T56" fmla="*/ 152 w 814"/>
                <a:gd name="T57" fmla="*/ 187 h 817"/>
                <a:gd name="T58" fmla="*/ 128 w 814"/>
                <a:gd name="T59" fmla="*/ 187 h 817"/>
                <a:gd name="T60" fmla="*/ 104 w 814"/>
                <a:gd name="T61" fmla="*/ 187 h 817"/>
                <a:gd name="T62" fmla="*/ 80 w 814"/>
                <a:gd name="T63" fmla="*/ 187 h 817"/>
                <a:gd name="T64" fmla="*/ 62 w 814"/>
                <a:gd name="T65" fmla="*/ 187 h 817"/>
                <a:gd name="T66" fmla="*/ 51 w 814"/>
                <a:gd name="T67" fmla="*/ 187 h 817"/>
                <a:gd name="T68" fmla="*/ 43 w 814"/>
                <a:gd name="T69" fmla="*/ 186 h 817"/>
                <a:gd name="T70" fmla="*/ 35 w 814"/>
                <a:gd name="T71" fmla="*/ 181 h 817"/>
                <a:gd name="T72" fmla="*/ 31 w 814"/>
                <a:gd name="T73" fmla="*/ 176 h 817"/>
                <a:gd name="T74" fmla="*/ 30 w 814"/>
                <a:gd name="T75" fmla="*/ 172 h 817"/>
                <a:gd name="T76" fmla="*/ 30 w 814"/>
                <a:gd name="T77" fmla="*/ 170 h 817"/>
                <a:gd name="T78" fmla="*/ 30 w 814"/>
                <a:gd name="T79" fmla="*/ 170 h 817"/>
                <a:gd name="T80" fmla="*/ 28 w 814"/>
                <a:gd name="T81" fmla="*/ 163 h 817"/>
                <a:gd name="T82" fmla="*/ 20 w 814"/>
                <a:gd name="T83" fmla="*/ 117 h 817"/>
                <a:gd name="T84" fmla="*/ 9 w 814"/>
                <a:gd name="T85" fmla="*/ 56 h 817"/>
                <a:gd name="T86" fmla="*/ 1 w 814"/>
                <a:gd name="T87" fmla="*/ 10 h 817"/>
                <a:gd name="T88" fmla="*/ 0 w 814"/>
                <a:gd name="T89" fmla="*/ 1 h 817"/>
                <a:gd name="T90" fmla="*/ 1 w 814"/>
                <a:gd name="T91" fmla="*/ 0 h 81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14"/>
                <a:gd name="T139" fmla="*/ 0 h 817"/>
                <a:gd name="T140" fmla="*/ 814 w 814"/>
                <a:gd name="T141" fmla="*/ 817 h 81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14" h="817">
                  <a:moveTo>
                    <a:pt x="5" y="0"/>
                  </a:moveTo>
                  <a:lnTo>
                    <a:pt x="9" y="2"/>
                  </a:lnTo>
                  <a:lnTo>
                    <a:pt x="13" y="3"/>
                  </a:lnTo>
                  <a:lnTo>
                    <a:pt x="15" y="7"/>
                  </a:lnTo>
                  <a:lnTo>
                    <a:pt x="19" y="11"/>
                  </a:lnTo>
                  <a:lnTo>
                    <a:pt x="27" y="42"/>
                  </a:lnTo>
                  <a:lnTo>
                    <a:pt x="45" y="117"/>
                  </a:lnTo>
                  <a:lnTo>
                    <a:pt x="71" y="221"/>
                  </a:lnTo>
                  <a:lnTo>
                    <a:pt x="101" y="341"/>
                  </a:lnTo>
                  <a:lnTo>
                    <a:pt x="131" y="461"/>
                  </a:lnTo>
                  <a:lnTo>
                    <a:pt x="157" y="564"/>
                  </a:lnTo>
                  <a:lnTo>
                    <a:pt x="175" y="638"/>
                  </a:lnTo>
                  <a:lnTo>
                    <a:pt x="182" y="665"/>
                  </a:lnTo>
                  <a:lnTo>
                    <a:pt x="182" y="666"/>
                  </a:lnTo>
                  <a:lnTo>
                    <a:pt x="182" y="668"/>
                  </a:lnTo>
                  <a:lnTo>
                    <a:pt x="190" y="686"/>
                  </a:lnTo>
                  <a:lnTo>
                    <a:pt x="198" y="703"/>
                  </a:lnTo>
                  <a:lnTo>
                    <a:pt x="207" y="717"/>
                  </a:lnTo>
                  <a:lnTo>
                    <a:pt x="216" y="729"/>
                  </a:lnTo>
                  <a:lnTo>
                    <a:pt x="224" y="739"/>
                  </a:lnTo>
                  <a:lnTo>
                    <a:pt x="233" y="748"/>
                  </a:lnTo>
                  <a:lnTo>
                    <a:pt x="243" y="755"/>
                  </a:lnTo>
                  <a:lnTo>
                    <a:pt x="252" y="759"/>
                  </a:lnTo>
                  <a:lnTo>
                    <a:pt x="263" y="761"/>
                  </a:lnTo>
                  <a:lnTo>
                    <a:pt x="270" y="761"/>
                  </a:lnTo>
                  <a:lnTo>
                    <a:pt x="278" y="760"/>
                  </a:lnTo>
                  <a:lnTo>
                    <a:pt x="283" y="759"/>
                  </a:lnTo>
                  <a:lnTo>
                    <a:pt x="328" y="760"/>
                  </a:lnTo>
                  <a:lnTo>
                    <a:pt x="371" y="761"/>
                  </a:lnTo>
                  <a:lnTo>
                    <a:pt x="415" y="763"/>
                  </a:lnTo>
                  <a:lnTo>
                    <a:pt x="458" y="765"/>
                  </a:lnTo>
                  <a:lnTo>
                    <a:pt x="501" y="766"/>
                  </a:lnTo>
                  <a:lnTo>
                    <a:pt x="542" y="768"/>
                  </a:lnTo>
                  <a:lnTo>
                    <a:pt x="581" y="770"/>
                  </a:lnTo>
                  <a:lnTo>
                    <a:pt x="619" y="772"/>
                  </a:lnTo>
                  <a:lnTo>
                    <a:pt x="654" y="774"/>
                  </a:lnTo>
                  <a:lnTo>
                    <a:pt x="687" y="777"/>
                  </a:lnTo>
                  <a:lnTo>
                    <a:pt x="716" y="778"/>
                  </a:lnTo>
                  <a:lnTo>
                    <a:pt x="742" y="781"/>
                  </a:lnTo>
                  <a:lnTo>
                    <a:pt x="762" y="782"/>
                  </a:lnTo>
                  <a:lnTo>
                    <a:pt x="781" y="785"/>
                  </a:lnTo>
                  <a:lnTo>
                    <a:pt x="792" y="786"/>
                  </a:lnTo>
                  <a:lnTo>
                    <a:pt x="800" y="789"/>
                  </a:lnTo>
                  <a:lnTo>
                    <a:pt x="807" y="794"/>
                  </a:lnTo>
                  <a:lnTo>
                    <a:pt x="812" y="800"/>
                  </a:lnTo>
                  <a:lnTo>
                    <a:pt x="813" y="805"/>
                  </a:lnTo>
                  <a:lnTo>
                    <a:pt x="814" y="812"/>
                  </a:lnTo>
                  <a:lnTo>
                    <a:pt x="814" y="813"/>
                  </a:lnTo>
                  <a:lnTo>
                    <a:pt x="814" y="815"/>
                  </a:lnTo>
                  <a:lnTo>
                    <a:pt x="813" y="816"/>
                  </a:lnTo>
                  <a:lnTo>
                    <a:pt x="813" y="817"/>
                  </a:lnTo>
                  <a:lnTo>
                    <a:pt x="801" y="817"/>
                  </a:lnTo>
                  <a:lnTo>
                    <a:pt x="779" y="817"/>
                  </a:lnTo>
                  <a:lnTo>
                    <a:pt x="748" y="817"/>
                  </a:lnTo>
                  <a:lnTo>
                    <a:pt x="708" y="817"/>
                  </a:lnTo>
                  <a:lnTo>
                    <a:pt x="662" y="817"/>
                  </a:lnTo>
                  <a:lnTo>
                    <a:pt x="613" y="817"/>
                  </a:lnTo>
                  <a:lnTo>
                    <a:pt x="559" y="817"/>
                  </a:lnTo>
                  <a:lnTo>
                    <a:pt x="505" y="817"/>
                  </a:lnTo>
                  <a:lnTo>
                    <a:pt x="451" y="817"/>
                  </a:lnTo>
                  <a:lnTo>
                    <a:pt x="399" y="817"/>
                  </a:lnTo>
                  <a:lnTo>
                    <a:pt x="350" y="817"/>
                  </a:lnTo>
                  <a:lnTo>
                    <a:pt x="307" y="817"/>
                  </a:lnTo>
                  <a:lnTo>
                    <a:pt x="270" y="817"/>
                  </a:lnTo>
                  <a:lnTo>
                    <a:pt x="242" y="817"/>
                  </a:lnTo>
                  <a:lnTo>
                    <a:pt x="222" y="817"/>
                  </a:lnTo>
                  <a:lnTo>
                    <a:pt x="216" y="817"/>
                  </a:lnTo>
                  <a:lnTo>
                    <a:pt x="188" y="812"/>
                  </a:lnTo>
                  <a:lnTo>
                    <a:pt x="168" y="803"/>
                  </a:lnTo>
                  <a:lnTo>
                    <a:pt x="152" y="791"/>
                  </a:lnTo>
                  <a:lnTo>
                    <a:pt x="142" y="779"/>
                  </a:lnTo>
                  <a:lnTo>
                    <a:pt x="135" y="768"/>
                  </a:lnTo>
                  <a:lnTo>
                    <a:pt x="131" y="757"/>
                  </a:lnTo>
                  <a:lnTo>
                    <a:pt x="130" y="750"/>
                  </a:lnTo>
                  <a:lnTo>
                    <a:pt x="130" y="744"/>
                  </a:lnTo>
                  <a:lnTo>
                    <a:pt x="130" y="743"/>
                  </a:lnTo>
                  <a:lnTo>
                    <a:pt x="129" y="743"/>
                  </a:lnTo>
                  <a:lnTo>
                    <a:pt x="129" y="742"/>
                  </a:lnTo>
                  <a:lnTo>
                    <a:pt x="123" y="711"/>
                  </a:lnTo>
                  <a:lnTo>
                    <a:pt x="109" y="629"/>
                  </a:lnTo>
                  <a:lnTo>
                    <a:pt x="88" y="513"/>
                  </a:lnTo>
                  <a:lnTo>
                    <a:pt x="65" y="380"/>
                  </a:lnTo>
                  <a:lnTo>
                    <a:pt x="41" y="246"/>
                  </a:lnTo>
                  <a:lnTo>
                    <a:pt x="21" y="128"/>
                  </a:lnTo>
                  <a:lnTo>
                    <a:pt x="6" y="42"/>
                  </a:lnTo>
                  <a:lnTo>
                    <a:pt x="0" y="6"/>
                  </a:lnTo>
                  <a:lnTo>
                    <a:pt x="1" y="4"/>
                  </a:lnTo>
                  <a:lnTo>
                    <a:pt x="4" y="2"/>
                  </a:lnTo>
                  <a:lnTo>
                    <a:pt x="5" y="0"/>
                  </a:lnTo>
                  <a:close/>
                </a:path>
              </a:pathLst>
            </a:custGeom>
            <a:solidFill>
              <a:srgbClr val="C0C0C0"/>
            </a:solidFill>
            <a:ln w="9525">
              <a:noFill/>
              <a:round/>
              <a:headEnd/>
              <a:tailEnd/>
            </a:ln>
          </p:spPr>
          <p:txBody>
            <a:bodyPr/>
            <a:lstStyle/>
            <a:p>
              <a:pPr rtl="0"/>
              <a:endParaRPr lang="en-US" sz="3800"/>
            </a:p>
          </p:txBody>
        </p:sp>
        <p:sp>
          <p:nvSpPr>
            <p:cNvPr id="42065" name="Freeform 1105"/>
            <p:cNvSpPr>
              <a:spLocks/>
            </p:cNvSpPr>
            <p:nvPr/>
          </p:nvSpPr>
          <p:spPr bwMode="auto">
            <a:xfrm>
              <a:off x="733" y="2743"/>
              <a:ext cx="70" cy="263"/>
            </a:xfrm>
            <a:custGeom>
              <a:avLst/>
              <a:gdLst>
                <a:gd name="T0" fmla="*/ 0 w 306"/>
                <a:gd name="T1" fmla="*/ 3 h 1144"/>
                <a:gd name="T2" fmla="*/ 0 w 306"/>
                <a:gd name="T3" fmla="*/ 5 h 1144"/>
                <a:gd name="T4" fmla="*/ 0 w 306"/>
                <a:gd name="T5" fmla="*/ 7 h 1144"/>
                <a:gd name="T6" fmla="*/ 2 w 306"/>
                <a:gd name="T7" fmla="*/ 8 h 1144"/>
                <a:gd name="T8" fmla="*/ 3 w 306"/>
                <a:gd name="T9" fmla="*/ 9 h 1144"/>
                <a:gd name="T10" fmla="*/ 7 w 306"/>
                <a:gd name="T11" fmla="*/ 10 h 1144"/>
                <a:gd name="T12" fmla="*/ 11 w 306"/>
                <a:gd name="T13" fmla="*/ 12 h 1144"/>
                <a:gd name="T14" fmla="*/ 14 w 306"/>
                <a:gd name="T15" fmla="*/ 13 h 1144"/>
                <a:gd name="T16" fmla="*/ 18 w 306"/>
                <a:gd name="T17" fmla="*/ 15 h 1144"/>
                <a:gd name="T18" fmla="*/ 22 w 306"/>
                <a:gd name="T19" fmla="*/ 17 h 1144"/>
                <a:gd name="T20" fmla="*/ 24 w 306"/>
                <a:gd name="T21" fmla="*/ 19 h 1144"/>
                <a:gd name="T22" fmla="*/ 27 w 306"/>
                <a:gd name="T23" fmla="*/ 22 h 1144"/>
                <a:gd name="T24" fmla="*/ 28 w 306"/>
                <a:gd name="T25" fmla="*/ 24 h 1144"/>
                <a:gd name="T26" fmla="*/ 29 w 306"/>
                <a:gd name="T27" fmla="*/ 32 h 1144"/>
                <a:gd name="T28" fmla="*/ 32 w 306"/>
                <a:gd name="T29" fmla="*/ 51 h 1144"/>
                <a:gd name="T30" fmla="*/ 36 w 306"/>
                <a:gd name="T31" fmla="*/ 77 h 1144"/>
                <a:gd name="T32" fmla="*/ 40 w 306"/>
                <a:gd name="T33" fmla="*/ 110 h 1144"/>
                <a:gd name="T34" fmla="*/ 46 w 306"/>
                <a:gd name="T35" fmla="*/ 146 h 1144"/>
                <a:gd name="T36" fmla="*/ 51 w 306"/>
                <a:gd name="T37" fmla="*/ 185 h 1144"/>
                <a:gd name="T38" fmla="*/ 56 w 306"/>
                <a:gd name="T39" fmla="*/ 223 h 1144"/>
                <a:gd name="T40" fmla="*/ 61 w 306"/>
                <a:gd name="T41" fmla="*/ 260 h 1144"/>
                <a:gd name="T42" fmla="*/ 62 w 306"/>
                <a:gd name="T43" fmla="*/ 261 h 1144"/>
                <a:gd name="T44" fmla="*/ 63 w 306"/>
                <a:gd name="T45" fmla="*/ 263 h 1144"/>
                <a:gd name="T46" fmla="*/ 64 w 306"/>
                <a:gd name="T47" fmla="*/ 263 h 1144"/>
                <a:gd name="T48" fmla="*/ 66 w 306"/>
                <a:gd name="T49" fmla="*/ 263 h 1144"/>
                <a:gd name="T50" fmla="*/ 68 w 306"/>
                <a:gd name="T51" fmla="*/ 263 h 1144"/>
                <a:gd name="T52" fmla="*/ 69 w 306"/>
                <a:gd name="T53" fmla="*/ 261 h 1144"/>
                <a:gd name="T54" fmla="*/ 70 w 306"/>
                <a:gd name="T55" fmla="*/ 260 h 1144"/>
                <a:gd name="T56" fmla="*/ 70 w 306"/>
                <a:gd name="T57" fmla="*/ 258 h 1144"/>
                <a:gd name="T58" fmla="*/ 68 w 306"/>
                <a:gd name="T59" fmla="*/ 242 h 1144"/>
                <a:gd name="T60" fmla="*/ 64 w 306"/>
                <a:gd name="T61" fmla="*/ 213 h 1144"/>
                <a:gd name="T62" fmla="*/ 59 w 306"/>
                <a:gd name="T63" fmla="*/ 175 h 1144"/>
                <a:gd name="T64" fmla="*/ 53 w 306"/>
                <a:gd name="T65" fmla="*/ 134 h 1144"/>
                <a:gd name="T66" fmla="*/ 47 w 306"/>
                <a:gd name="T67" fmla="*/ 94 h 1144"/>
                <a:gd name="T68" fmla="*/ 42 w 306"/>
                <a:gd name="T69" fmla="*/ 59 h 1144"/>
                <a:gd name="T70" fmla="*/ 38 w 306"/>
                <a:gd name="T71" fmla="*/ 33 h 1144"/>
                <a:gd name="T72" fmla="*/ 36 w 306"/>
                <a:gd name="T73" fmla="*/ 21 h 1144"/>
                <a:gd name="T74" fmla="*/ 34 w 306"/>
                <a:gd name="T75" fmla="*/ 17 h 1144"/>
                <a:gd name="T76" fmla="*/ 31 w 306"/>
                <a:gd name="T77" fmla="*/ 13 h 1144"/>
                <a:gd name="T78" fmla="*/ 27 w 306"/>
                <a:gd name="T79" fmla="*/ 10 h 1144"/>
                <a:gd name="T80" fmla="*/ 22 w 306"/>
                <a:gd name="T81" fmla="*/ 7 h 1144"/>
                <a:gd name="T82" fmla="*/ 17 w 306"/>
                <a:gd name="T83" fmla="*/ 4 h 1144"/>
                <a:gd name="T84" fmla="*/ 12 w 306"/>
                <a:gd name="T85" fmla="*/ 3 h 1144"/>
                <a:gd name="T86" fmla="*/ 8 w 306"/>
                <a:gd name="T87" fmla="*/ 1 h 1144"/>
                <a:gd name="T88" fmla="*/ 6 w 306"/>
                <a:gd name="T89" fmla="*/ 0 h 1144"/>
                <a:gd name="T90" fmla="*/ 4 w 306"/>
                <a:gd name="T91" fmla="*/ 0 h 1144"/>
                <a:gd name="T92" fmla="*/ 3 w 306"/>
                <a:gd name="T93" fmla="*/ 1 h 1144"/>
                <a:gd name="T94" fmla="*/ 1 w 306"/>
                <a:gd name="T95" fmla="*/ 2 h 1144"/>
                <a:gd name="T96" fmla="*/ 0 w 306"/>
                <a:gd name="T97" fmla="*/ 3 h 114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06"/>
                <a:gd name="T148" fmla="*/ 0 h 1144"/>
                <a:gd name="T149" fmla="*/ 306 w 306"/>
                <a:gd name="T150" fmla="*/ 1144 h 114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06" h="1144">
                  <a:moveTo>
                    <a:pt x="2" y="14"/>
                  </a:moveTo>
                  <a:lnTo>
                    <a:pt x="0" y="22"/>
                  </a:lnTo>
                  <a:lnTo>
                    <a:pt x="2" y="29"/>
                  </a:lnTo>
                  <a:lnTo>
                    <a:pt x="7" y="35"/>
                  </a:lnTo>
                  <a:lnTo>
                    <a:pt x="13" y="39"/>
                  </a:lnTo>
                  <a:lnTo>
                    <a:pt x="29" y="44"/>
                  </a:lnTo>
                  <a:lnTo>
                    <a:pt x="46" y="51"/>
                  </a:lnTo>
                  <a:lnTo>
                    <a:pt x="63" y="58"/>
                  </a:lnTo>
                  <a:lnTo>
                    <a:pt x="80" y="66"/>
                  </a:lnTo>
                  <a:lnTo>
                    <a:pt x="94" y="75"/>
                  </a:lnTo>
                  <a:lnTo>
                    <a:pt x="107" y="84"/>
                  </a:lnTo>
                  <a:lnTo>
                    <a:pt x="116" y="94"/>
                  </a:lnTo>
                  <a:lnTo>
                    <a:pt x="121" y="103"/>
                  </a:lnTo>
                  <a:lnTo>
                    <a:pt x="128" y="139"/>
                  </a:lnTo>
                  <a:lnTo>
                    <a:pt x="139" y="220"/>
                  </a:lnTo>
                  <a:lnTo>
                    <a:pt x="156" y="335"/>
                  </a:lnTo>
                  <a:lnTo>
                    <a:pt x="177" y="479"/>
                  </a:lnTo>
                  <a:lnTo>
                    <a:pt x="199" y="637"/>
                  </a:lnTo>
                  <a:lnTo>
                    <a:pt x="223" y="805"/>
                  </a:lnTo>
                  <a:lnTo>
                    <a:pt x="246" y="971"/>
                  </a:lnTo>
                  <a:lnTo>
                    <a:pt x="267" y="1129"/>
                  </a:lnTo>
                  <a:lnTo>
                    <a:pt x="270" y="1137"/>
                  </a:lnTo>
                  <a:lnTo>
                    <a:pt x="275" y="1142"/>
                  </a:lnTo>
                  <a:lnTo>
                    <a:pt x="281" y="1144"/>
                  </a:lnTo>
                  <a:lnTo>
                    <a:pt x="289" y="1144"/>
                  </a:lnTo>
                  <a:lnTo>
                    <a:pt x="297" y="1142"/>
                  </a:lnTo>
                  <a:lnTo>
                    <a:pt x="303" y="1137"/>
                  </a:lnTo>
                  <a:lnTo>
                    <a:pt x="306" y="1130"/>
                  </a:lnTo>
                  <a:lnTo>
                    <a:pt x="306" y="1122"/>
                  </a:lnTo>
                  <a:lnTo>
                    <a:pt x="297" y="1051"/>
                  </a:lnTo>
                  <a:lnTo>
                    <a:pt x="279" y="925"/>
                  </a:lnTo>
                  <a:lnTo>
                    <a:pt x="257" y="763"/>
                  </a:lnTo>
                  <a:lnTo>
                    <a:pt x="232" y="585"/>
                  </a:lnTo>
                  <a:lnTo>
                    <a:pt x="207" y="410"/>
                  </a:lnTo>
                  <a:lnTo>
                    <a:pt x="185" y="256"/>
                  </a:lnTo>
                  <a:lnTo>
                    <a:pt x="168" y="144"/>
                  </a:lnTo>
                  <a:lnTo>
                    <a:pt x="159" y="92"/>
                  </a:lnTo>
                  <a:lnTo>
                    <a:pt x="150" y="74"/>
                  </a:lnTo>
                  <a:lnTo>
                    <a:pt x="136" y="57"/>
                  </a:lnTo>
                  <a:lnTo>
                    <a:pt x="116" y="43"/>
                  </a:lnTo>
                  <a:lnTo>
                    <a:pt x="95" y="30"/>
                  </a:lnTo>
                  <a:lnTo>
                    <a:pt x="73" y="19"/>
                  </a:lnTo>
                  <a:lnTo>
                    <a:pt x="54" y="12"/>
                  </a:lnTo>
                  <a:lnTo>
                    <a:pt x="37" y="5"/>
                  </a:lnTo>
                  <a:lnTo>
                    <a:pt x="26" y="1"/>
                  </a:lnTo>
                  <a:lnTo>
                    <a:pt x="18" y="0"/>
                  </a:lnTo>
                  <a:lnTo>
                    <a:pt x="11" y="3"/>
                  </a:lnTo>
                  <a:lnTo>
                    <a:pt x="5" y="8"/>
                  </a:lnTo>
                  <a:lnTo>
                    <a:pt x="2" y="14"/>
                  </a:lnTo>
                  <a:close/>
                </a:path>
              </a:pathLst>
            </a:custGeom>
            <a:solidFill>
              <a:srgbClr val="000000"/>
            </a:solidFill>
            <a:ln w="9525">
              <a:noFill/>
              <a:round/>
              <a:headEnd/>
              <a:tailEnd/>
            </a:ln>
          </p:spPr>
          <p:txBody>
            <a:bodyPr/>
            <a:lstStyle/>
            <a:p>
              <a:pPr rtl="0"/>
              <a:endParaRPr lang="en-US" sz="3800"/>
            </a:p>
          </p:txBody>
        </p:sp>
        <p:sp>
          <p:nvSpPr>
            <p:cNvPr id="42066" name="Freeform 1106"/>
            <p:cNvSpPr>
              <a:spLocks/>
            </p:cNvSpPr>
            <p:nvPr/>
          </p:nvSpPr>
          <p:spPr bwMode="auto">
            <a:xfrm>
              <a:off x="678" y="2744"/>
              <a:ext cx="34" cy="260"/>
            </a:xfrm>
            <a:custGeom>
              <a:avLst/>
              <a:gdLst>
                <a:gd name="T0" fmla="*/ 27 w 151"/>
                <a:gd name="T1" fmla="*/ 0 h 1135"/>
                <a:gd name="T2" fmla="*/ 25 w 151"/>
                <a:gd name="T3" fmla="*/ 2 h 1135"/>
                <a:gd name="T4" fmla="*/ 22 w 151"/>
                <a:gd name="T5" fmla="*/ 4 h 1135"/>
                <a:gd name="T6" fmla="*/ 18 w 151"/>
                <a:gd name="T7" fmla="*/ 6 h 1135"/>
                <a:gd name="T8" fmla="*/ 13 w 151"/>
                <a:gd name="T9" fmla="*/ 10 h 1135"/>
                <a:gd name="T10" fmla="*/ 9 w 151"/>
                <a:gd name="T11" fmla="*/ 14 h 1135"/>
                <a:gd name="T12" fmla="*/ 5 w 151"/>
                <a:gd name="T13" fmla="*/ 18 h 1135"/>
                <a:gd name="T14" fmla="*/ 3 w 151"/>
                <a:gd name="T15" fmla="*/ 22 h 1135"/>
                <a:gd name="T16" fmla="*/ 2 w 151"/>
                <a:gd name="T17" fmla="*/ 26 h 1135"/>
                <a:gd name="T18" fmla="*/ 1 w 151"/>
                <a:gd name="T19" fmla="*/ 65 h 1135"/>
                <a:gd name="T20" fmla="*/ 1 w 151"/>
                <a:gd name="T21" fmla="*/ 141 h 1135"/>
                <a:gd name="T22" fmla="*/ 0 w 151"/>
                <a:gd name="T23" fmla="*/ 217 h 1135"/>
                <a:gd name="T24" fmla="*/ 0 w 151"/>
                <a:gd name="T25" fmla="*/ 255 h 1135"/>
                <a:gd name="T26" fmla="*/ 0 w 151"/>
                <a:gd name="T27" fmla="*/ 257 h 1135"/>
                <a:gd name="T28" fmla="*/ 2 w 151"/>
                <a:gd name="T29" fmla="*/ 259 h 1135"/>
                <a:gd name="T30" fmla="*/ 3 w 151"/>
                <a:gd name="T31" fmla="*/ 260 h 1135"/>
                <a:gd name="T32" fmla="*/ 5 w 151"/>
                <a:gd name="T33" fmla="*/ 260 h 1135"/>
                <a:gd name="T34" fmla="*/ 6 w 151"/>
                <a:gd name="T35" fmla="*/ 260 h 1135"/>
                <a:gd name="T36" fmla="*/ 8 w 151"/>
                <a:gd name="T37" fmla="*/ 259 h 1135"/>
                <a:gd name="T38" fmla="*/ 9 w 151"/>
                <a:gd name="T39" fmla="*/ 257 h 1135"/>
                <a:gd name="T40" fmla="*/ 9 w 151"/>
                <a:gd name="T41" fmla="*/ 255 h 1135"/>
                <a:gd name="T42" fmla="*/ 9 w 151"/>
                <a:gd name="T43" fmla="*/ 189 h 1135"/>
                <a:gd name="T44" fmla="*/ 9 w 151"/>
                <a:gd name="T45" fmla="*/ 116 h 1135"/>
                <a:gd name="T46" fmla="*/ 10 w 151"/>
                <a:gd name="T47" fmla="*/ 56 h 1135"/>
                <a:gd name="T48" fmla="*/ 10 w 151"/>
                <a:gd name="T49" fmla="*/ 27 h 1135"/>
                <a:gd name="T50" fmla="*/ 11 w 151"/>
                <a:gd name="T51" fmla="*/ 25 h 1135"/>
                <a:gd name="T52" fmla="*/ 13 w 151"/>
                <a:gd name="T53" fmla="*/ 23 h 1135"/>
                <a:gd name="T54" fmla="*/ 15 w 151"/>
                <a:gd name="T55" fmla="*/ 20 h 1135"/>
                <a:gd name="T56" fmla="*/ 18 w 151"/>
                <a:gd name="T57" fmla="*/ 17 h 1135"/>
                <a:gd name="T58" fmla="*/ 21 w 151"/>
                <a:gd name="T59" fmla="*/ 15 h 1135"/>
                <a:gd name="T60" fmla="*/ 25 w 151"/>
                <a:gd name="T61" fmla="*/ 12 h 1135"/>
                <a:gd name="T62" fmla="*/ 28 w 151"/>
                <a:gd name="T63" fmla="*/ 10 h 1135"/>
                <a:gd name="T64" fmla="*/ 32 w 151"/>
                <a:gd name="T65" fmla="*/ 8 h 1135"/>
                <a:gd name="T66" fmla="*/ 33 w 151"/>
                <a:gd name="T67" fmla="*/ 7 h 1135"/>
                <a:gd name="T68" fmla="*/ 34 w 151"/>
                <a:gd name="T69" fmla="*/ 5 h 1135"/>
                <a:gd name="T70" fmla="*/ 34 w 151"/>
                <a:gd name="T71" fmla="*/ 4 h 1135"/>
                <a:gd name="T72" fmla="*/ 34 w 151"/>
                <a:gd name="T73" fmla="*/ 2 h 1135"/>
                <a:gd name="T74" fmla="*/ 32 w 151"/>
                <a:gd name="T75" fmla="*/ 1 h 1135"/>
                <a:gd name="T76" fmla="*/ 31 w 151"/>
                <a:gd name="T77" fmla="*/ 0 h 1135"/>
                <a:gd name="T78" fmla="*/ 29 w 151"/>
                <a:gd name="T79" fmla="*/ 0 h 1135"/>
                <a:gd name="T80" fmla="*/ 27 w 151"/>
                <a:gd name="T81" fmla="*/ 0 h 113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1"/>
                <a:gd name="T124" fmla="*/ 0 h 1135"/>
                <a:gd name="T125" fmla="*/ 151 w 151"/>
                <a:gd name="T126" fmla="*/ 1135 h 113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1" h="1135">
                  <a:moveTo>
                    <a:pt x="121" y="2"/>
                  </a:moveTo>
                  <a:lnTo>
                    <a:pt x="111" y="7"/>
                  </a:lnTo>
                  <a:lnTo>
                    <a:pt x="96" y="16"/>
                  </a:lnTo>
                  <a:lnTo>
                    <a:pt x="78" y="28"/>
                  </a:lnTo>
                  <a:lnTo>
                    <a:pt x="59" y="42"/>
                  </a:lnTo>
                  <a:lnTo>
                    <a:pt x="41" y="59"/>
                  </a:lnTo>
                  <a:lnTo>
                    <a:pt x="24" y="78"/>
                  </a:lnTo>
                  <a:lnTo>
                    <a:pt x="12" y="96"/>
                  </a:lnTo>
                  <a:lnTo>
                    <a:pt x="7" y="115"/>
                  </a:lnTo>
                  <a:lnTo>
                    <a:pt x="4" y="284"/>
                  </a:lnTo>
                  <a:lnTo>
                    <a:pt x="3" y="617"/>
                  </a:lnTo>
                  <a:lnTo>
                    <a:pt x="1" y="949"/>
                  </a:lnTo>
                  <a:lnTo>
                    <a:pt x="0" y="1115"/>
                  </a:lnTo>
                  <a:lnTo>
                    <a:pt x="1" y="1123"/>
                  </a:lnTo>
                  <a:lnTo>
                    <a:pt x="7" y="1130"/>
                  </a:lnTo>
                  <a:lnTo>
                    <a:pt x="12" y="1134"/>
                  </a:lnTo>
                  <a:lnTo>
                    <a:pt x="20" y="1135"/>
                  </a:lnTo>
                  <a:lnTo>
                    <a:pt x="28" y="1134"/>
                  </a:lnTo>
                  <a:lnTo>
                    <a:pt x="34" y="1130"/>
                  </a:lnTo>
                  <a:lnTo>
                    <a:pt x="39" y="1123"/>
                  </a:lnTo>
                  <a:lnTo>
                    <a:pt x="41" y="1115"/>
                  </a:lnTo>
                  <a:lnTo>
                    <a:pt x="41" y="825"/>
                  </a:lnTo>
                  <a:lnTo>
                    <a:pt x="42" y="507"/>
                  </a:lnTo>
                  <a:lnTo>
                    <a:pt x="44" y="243"/>
                  </a:lnTo>
                  <a:lnTo>
                    <a:pt x="46" y="119"/>
                  </a:lnTo>
                  <a:lnTo>
                    <a:pt x="50" y="110"/>
                  </a:lnTo>
                  <a:lnTo>
                    <a:pt x="56" y="100"/>
                  </a:lnTo>
                  <a:lnTo>
                    <a:pt x="68" y="88"/>
                  </a:lnTo>
                  <a:lnTo>
                    <a:pt x="81" y="76"/>
                  </a:lnTo>
                  <a:lnTo>
                    <a:pt x="95" y="65"/>
                  </a:lnTo>
                  <a:lnTo>
                    <a:pt x="111" y="54"/>
                  </a:lnTo>
                  <a:lnTo>
                    <a:pt x="126" y="45"/>
                  </a:lnTo>
                  <a:lnTo>
                    <a:pt x="141" y="37"/>
                  </a:lnTo>
                  <a:lnTo>
                    <a:pt x="146" y="32"/>
                  </a:lnTo>
                  <a:lnTo>
                    <a:pt x="150" y="24"/>
                  </a:lnTo>
                  <a:lnTo>
                    <a:pt x="151" y="18"/>
                  </a:lnTo>
                  <a:lnTo>
                    <a:pt x="149" y="10"/>
                  </a:lnTo>
                  <a:lnTo>
                    <a:pt x="143" y="3"/>
                  </a:lnTo>
                  <a:lnTo>
                    <a:pt x="137" y="0"/>
                  </a:lnTo>
                  <a:lnTo>
                    <a:pt x="129" y="0"/>
                  </a:lnTo>
                  <a:lnTo>
                    <a:pt x="121" y="2"/>
                  </a:lnTo>
                  <a:close/>
                </a:path>
              </a:pathLst>
            </a:custGeom>
            <a:solidFill>
              <a:srgbClr val="000000"/>
            </a:solidFill>
            <a:ln w="9525">
              <a:noFill/>
              <a:round/>
              <a:headEnd/>
              <a:tailEnd/>
            </a:ln>
          </p:spPr>
          <p:txBody>
            <a:bodyPr/>
            <a:lstStyle/>
            <a:p>
              <a:pPr rtl="0"/>
              <a:endParaRPr lang="en-US" sz="3800"/>
            </a:p>
          </p:txBody>
        </p:sp>
        <p:sp>
          <p:nvSpPr>
            <p:cNvPr id="42067" name="Freeform 1107"/>
            <p:cNvSpPr>
              <a:spLocks/>
            </p:cNvSpPr>
            <p:nvPr/>
          </p:nvSpPr>
          <p:spPr bwMode="auto">
            <a:xfrm>
              <a:off x="485" y="2725"/>
              <a:ext cx="313" cy="71"/>
            </a:xfrm>
            <a:custGeom>
              <a:avLst/>
              <a:gdLst>
                <a:gd name="T0" fmla="*/ 300 w 1367"/>
                <a:gd name="T1" fmla="*/ 0 h 308"/>
                <a:gd name="T2" fmla="*/ 9 w 1367"/>
                <a:gd name="T3" fmla="*/ 46 h 308"/>
                <a:gd name="T4" fmla="*/ 8 w 1367"/>
                <a:gd name="T5" fmla="*/ 46 h 308"/>
                <a:gd name="T6" fmla="*/ 8 w 1367"/>
                <a:gd name="T7" fmla="*/ 46 h 308"/>
                <a:gd name="T8" fmla="*/ 7 w 1367"/>
                <a:gd name="T9" fmla="*/ 47 h 308"/>
                <a:gd name="T10" fmla="*/ 6 w 1367"/>
                <a:gd name="T11" fmla="*/ 47 h 308"/>
                <a:gd name="T12" fmla="*/ 3 w 1367"/>
                <a:gd name="T13" fmla="*/ 52 h 308"/>
                <a:gd name="T14" fmla="*/ 1 w 1367"/>
                <a:gd name="T15" fmla="*/ 55 h 308"/>
                <a:gd name="T16" fmla="*/ 0 w 1367"/>
                <a:gd name="T17" fmla="*/ 59 h 308"/>
                <a:gd name="T18" fmla="*/ 0 w 1367"/>
                <a:gd name="T19" fmla="*/ 63 h 308"/>
                <a:gd name="T20" fmla="*/ 1 w 1367"/>
                <a:gd name="T21" fmla="*/ 65 h 308"/>
                <a:gd name="T22" fmla="*/ 3 w 1367"/>
                <a:gd name="T23" fmla="*/ 67 h 308"/>
                <a:gd name="T24" fmla="*/ 5 w 1367"/>
                <a:gd name="T25" fmla="*/ 69 h 308"/>
                <a:gd name="T26" fmla="*/ 7 w 1367"/>
                <a:gd name="T27" fmla="*/ 70 h 308"/>
                <a:gd name="T28" fmla="*/ 9 w 1367"/>
                <a:gd name="T29" fmla="*/ 71 h 308"/>
                <a:gd name="T30" fmla="*/ 11 w 1367"/>
                <a:gd name="T31" fmla="*/ 71 h 308"/>
                <a:gd name="T32" fmla="*/ 12 w 1367"/>
                <a:gd name="T33" fmla="*/ 71 h 308"/>
                <a:gd name="T34" fmla="*/ 13 w 1367"/>
                <a:gd name="T35" fmla="*/ 71 h 308"/>
                <a:gd name="T36" fmla="*/ 14 w 1367"/>
                <a:gd name="T37" fmla="*/ 71 h 308"/>
                <a:gd name="T38" fmla="*/ 14 w 1367"/>
                <a:gd name="T39" fmla="*/ 71 h 308"/>
                <a:gd name="T40" fmla="*/ 14 w 1367"/>
                <a:gd name="T41" fmla="*/ 71 h 308"/>
                <a:gd name="T42" fmla="*/ 14 w 1367"/>
                <a:gd name="T43" fmla="*/ 71 h 308"/>
                <a:gd name="T44" fmla="*/ 306 w 1367"/>
                <a:gd name="T45" fmla="*/ 23 h 308"/>
                <a:gd name="T46" fmla="*/ 306 w 1367"/>
                <a:gd name="T47" fmla="*/ 23 h 308"/>
                <a:gd name="T48" fmla="*/ 307 w 1367"/>
                <a:gd name="T49" fmla="*/ 22 h 308"/>
                <a:gd name="T50" fmla="*/ 308 w 1367"/>
                <a:gd name="T51" fmla="*/ 22 h 308"/>
                <a:gd name="T52" fmla="*/ 308 w 1367"/>
                <a:gd name="T53" fmla="*/ 22 h 308"/>
                <a:gd name="T54" fmla="*/ 311 w 1367"/>
                <a:gd name="T55" fmla="*/ 19 h 308"/>
                <a:gd name="T56" fmla="*/ 312 w 1367"/>
                <a:gd name="T57" fmla="*/ 15 h 308"/>
                <a:gd name="T58" fmla="*/ 313 w 1367"/>
                <a:gd name="T59" fmla="*/ 12 h 308"/>
                <a:gd name="T60" fmla="*/ 313 w 1367"/>
                <a:gd name="T61" fmla="*/ 9 h 308"/>
                <a:gd name="T62" fmla="*/ 312 w 1367"/>
                <a:gd name="T63" fmla="*/ 7 h 308"/>
                <a:gd name="T64" fmla="*/ 310 w 1367"/>
                <a:gd name="T65" fmla="*/ 5 h 308"/>
                <a:gd name="T66" fmla="*/ 309 w 1367"/>
                <a:gd name="T67" fmla="*/ 3 h 308"/>
                <a:gd name="T68" fmla="*/ 307 w 1367"/>
                <a:gd name="T69" fmla="*/ 2 h 308"/>
                <a:gd name="T70" fmla="*/ 305 w 1367"/>
                <a:gd name="T71" fmla="*/ 1 h 308"/>
                <a:gd name="T72" fmla="*/ 304 w 1367"/>
                <a:gd name="T73" fmla="*/ 0 h 308"/>
                <a:gd name="T74" fmla="*/ 303 w 1367"/>
                <a:gd name="T75" fmla="*/ 0 h 308"/>
                <a:gd name="T76" fmla="*/ 302 w 1367"/>
                <a:gd name="T77" fmla="*/ 0 h 308"/>
                <a:gd name="T78" fmla="*/ 301 w 1367"/>
                <a:gd name="T79" fmla="*/ 0 h 308"/>
                <a:gd name="T80" fmla="*/ 301 w 1367"/>
                <a:gd name="T81" fmla="*/ 0 h 308"/>
                <a:gd name="T82" fmla="*/ 301 w 1367"/>
                <a:gd name="T83" fmla="*/ 0 h 308"/>
                <a:gd name="T84" fmla="*/ 300 w 1367"/>
                <a:gd name="T85" fmla="*/ 0 h 30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67"/>
                <a:gd name="T130" fmla="*/ 0 h 308"/>
                <a:gd name="T131" fmla="*/ 1367 w 1367"/>
                <a:gd name="T132" fmla="*/ 308 h 30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67" h="308">
                  <a:moveTo>
                    <a:pt x="1310" y="0"/>
                  </a:moveTo>
                  <a:lnTo>
                    <a:pt x="39" y="199"/>
                  </a:lnTo>
                  <a:lnTo>
                    <a:pt x="36" y="200"/>
                  </a:lnTo>
                  <a:lnTo>
                    <a:pt x="33" y="201"/>
                  </a:lnTo>
                  <a:lnTo>
                    <a:pt x="31" y="203"/>
                  </a:lnTo>
                  <a:lnTo>
                    <a:pt x="28" y="205"/>
                  </a:lnTo>
                  <a:lnTo>
                    <a:pt x="13" y="224"/>
                  </a:lnTo>
                  <a:lnTo>
                    <a:pt x="3" y="240"/>
                  </a:lnTo>
                  <a:lnTo>
                    <a:pt x="0" y="257"/>
                  </a:lnTo>
                  <a:lnTo>
                    <a:pt x="1" y="273"/>
                  </a:lnTo>
                  <a:lnTo>
                    <a:pt x="6" y="283"/>
                  </a:lnTo>
                  <a:lnTo>
                    <a:pt x="14" y="291"/>
                  </a:lnTo>
                  <a:lnTo>
                    <a:pt x="23" y="298"/>
                  </a:lnTo>
                  <a:lnTo>
                    <a:pt x="32" y="302"/>
                  </a:lnTo>
                  <a:lnTo>
                    <a:pt x="41" y="306"/>
                  </a:lnTo>
                  <a:lnTo>
                    <a:pt x="49" y="307"/>
                  </a:lnTo>
                  <a:lnTo>
                    <a:pt x="54" y="308"/>
                  </a:lnTo>
                  <a:lnTo>
                    <a:pt x="58" y="308"/>
                  </a:lnTo>
                  <a:lnTo>
                    <a:pt x="59" y="308"/>
                  </a:lnTo>
                  <a:lnTo>
                    <a:pt x="61" y="308"/>
                  </a:lnTo>
                  <a:lnTo>
                    <a:pt x="62" y="308"/>
                  </a:lnTo>
                  <a:lnTo>
                    <a:pt x="63" y="308"/>
                  </a:lnTo>
                  <a:lnTo>
                    <a:pt x="1335" y="99"/>
                  </a:lnTo>
                  <a:lnTo>
                    <a:pt x="1337" y="99"/>
                  </a:lnTo>
                  <a:lnTo>
                    <a:pt x="1340" y="97"/>
                  </a:lnTo>
                  <a:lnTo>
                    <a:pt x="1343" y="95"/>
                  </a:lnTo>
                  <a:lnTo>
                    <a:pt x="1345" y="94"/>
                  </a:lnTo>
                  <a:lnTo>
                    <a:pt x="1357" y="81"/>
                  </a:lnTo>
                  <a:lnTo>
                    <a:pt x="1363" y="67"/>
                  </a:lnTo>
                  <a:lnTo>
                    <a:pt x="1367" y="53"/>
                  </a:lnTo>
                  <a:lnTo>
                    <a:pt x="1366" y="40"/>
                  </a:lnTo>
                  <a:lnTo>
                    <a:pt x="1362" y="30"/>
                  </a:lnTo>
                  <a:lnTo>
                    <a:pt x="1356" y="22"/>
                  </a:lnTo>
                  <a:lnTo>
                    <a:pt x="1349" y="15"/>
                  </a:lnTo>
                  <a:lnTo>
                    <a:pt x="1341" y="10"/>
                  </a:lnTo>
                  <a:lnTo>
                    <a:pt x="1333" y="5"/>
                  </a:lnTo>
                  <a:lnTo>
                    <a:pt x="1327" y="2"/>
                  </a:lnTo>
                  <a:lnTo>
                    <a:pt x="1322" y="1"/>
                  </a:lnTo>
                  <a:lnTo>
                    <a:pt x="1319" y="0"/>
                  </a:lnTo>
                  <a:lnTo>
                    <a:pt x="1316" y="0"/>
                  </a:lnTo>
                  <a:lnTo>
                    <a:pt x="1315" y="0"/>
                  </a:lnTo>
                  <a:lnTo>
                    <a:pt x="1313" y="0"/>
                  </a:lnTo>
                  <a:lnTo>
                    <a:pt x="1310" y="0"/>
                  </a:lnTo>
                  <a:close/>
                </a:path>
              </a:pathLst>
            </a:custGeom>
            <a:solidFill>
              <a:srgbClr val="000000"/>
            </a:solidFill>
            <a:ln w="9525">
              <a:noFill/>
              <a:round/>
              <a:headEnd/>
              <a:tailEnd/>
            </a:ln>
          </p:spPr>
          <p:txBody>
            <a:bodyPr/>
            <a:lstStyle/>
            <a:p>
              <a:pPr rtl="0"/>
              <a:endParaRPr lang="en-US" sz="3800"/>
            </a:p>
          </p:txBody>
        </p:sp>
        <p:sp>
          <p:nvSpPr>
            <p:cNvPr id="42068" name="Freeform 1108"/>
            <p:cNvSpPr>
              <a:spLocks/>
            </p:cNvSpPr>
            <p:nvPr/>
          </p:nvSpPr>
          <p:spPr bwMode="auto">
            <a:xfrm>
              <a:off x="494" y="2735"/>
              <a:ext cx="295" cy="52"/>
            </a:xfrm>
            <a:custGeom>
              <a:avLst/>
              <a:gdLst>
                <a:gd name="T0" fmla="*/ 292 w 1288"/>
                <a:gd name="T1" fmla="*/ 1 h 229"/>
                <a:gd name="T2" fmla="*/ 295 w 1288"/>
                <a:gd name="T3" fmla="*/ 2 h 229"/>
                <a:gd name="T4" fmla="*/ 295 w 1288"/>
                <a:gd name="T5" fmla="*/ 2 h 229"/>
                <a:gd name="T6" fmla="*/ 295 w 1288"/>
                <a:gd name="T7" fmla="*/ 2 h 229"/>
                <a:gd name="T8" fmla="*/ 295 w 1288"/>
                <a:gd name="T9" fmla="*/ 3 h 229"/>
                <a:gd name="T10" fmla="*/ 294 w 1288"/>
                <a:gd name="T11" fmla="*/ 4 h 229"/>
                <a:gd name="T12" fmla="*/ 292 w 1288"/>
                <a:gd name="T13" fmla="*/ 5 h 229"/>
                <a:gd name="T14" fmla="*/ 286 w 1288"/>
                <a:gd name="T15" fmla="*/ 6 h 229"/>
                <a:gd name="T16" fmla="*/ 273 w 1288"/>
                <a:gd name="T17" fmla="*/ 8 h 229"/>
                <a:gd name="T18" fmla="*/ 257 w 1288"/>
                <a:gd name="T19" fmla="*/ 11 h 229"/>
                <a:gd name="T20" fmla="*/ 237 w 1288"/>
                <a:gd name="T21" fmla="*/ 14 h 229"/>
                <a:gd name="T22" fmla="*/ 214 w 1288"/>
                <a:gd name="T23" fmla="*/ 18 h 229"/>
                <a:gd name="T24" fmla="*/ 188 w 1288"/>
                <a:gd name="T25" fmla="*/ 22 h 229"/>
                <a:gd name="T26" fmla="*/ 162 w 1288"/>
                <a:gd name="T27" fmla="*/ 26 h 229"/>
                <a:gd name="T28" fmla="*/ 135 w 1288"/>
                <a:gd name="T29" fmla="*/ 31 h 229"/>
                <a:gd name="T30" fmla="*/ 109 w 1288"/>
                <a:gd name="T31" fmla="*/ 35 h 229"/>
                <a:gd name="T32" fmla="*/ 84 w 1288"/>
                <a:gd name="T33" fmla="*/ 39 h 229"/>
                <a:gd name="T34" fmla="*/ 61 w 1288"/>
                <a:gd name="T35" fmla="*/ 43 h 229"/>
                <a:gd name="T36" fmla="*/ 41 w 1288"/>
                <a:gd name="T37" fmla="*/ 46 h 229"/>
                <a:gd name="T38" fmla="*/ 24 w 1288"/>
                <a:gd name="T39" fmla="*/ 49 h 229"/>
                <a:gd name="T40" fmla="*/ 12 w 1288"/>
                <a:gd name="T41" fmla="*/ 51 h 229"/>
                <a:gd name="T42" fmla="*/ 6 w 1288"/>
                <a:gd name="T43" fmla="*/ 52 h 229"/>
                <a:gd name="T44" fmla="*/ 3 w 1288"/>
                <a:gd name="T45" fmla="*/ 52 h 229"/>
                <a:gd name="T46" fmla="*/ 0 w 1288"/>
                <a:gd name="T47" fmla="*/ 51 h 229"/>
                <a:gd name="T48" fmla="*/ 0 w 1288"/>
                <a:gd name="T49" fmla="*/ 50 h 229"/>
                <a:gd name="T50" fmla="*/ 0 w 1288"/>
                <a:gd name="T51" fmla="*/ 50 h 229"/>
                <a:gd name="T52" fmla="*/ 0 w 1288"/>
                <a:gd name="T53" fmla="*/ 49 h 229"/>
                <a:gd name="T54" fmla="*/ 1 w 1288"/>
                <a:gd name="T55" fmla="*/ 47 h 229"/>
                <a:gd name="T56" fmla="*/ 4 w 1288"/>
                <a:gd name="T57" fmla="*/ 45 h 229"/>
                <a:gd name="T58" fmla="*/ 11 w 1288"/>
                <a:gd name="T59" fmla="*/ 44 h 229"/>
                <a:gd name="T60" fmla="*/ 23 w 1288"/>
                <a:gd name="T61" fmla="*/ 42 h 229"/>
                <a:gd name="T62" fmla="*/ 39 w 1288"/>
                <a:gd name="T63" fmla="*/ 39 h 229"/>
                <a:gd name="T64" fmla="*/ 60 w 1288"/>
                <a:gd name="T65" fmla="*/ 36 h 229"/>
                <a:gd name="T66" fmla="*/ 83 w 1288"/>
                <a:gd name="T67" fmla="*/ 32 h 229"/>
                <a:gd name="T68" fmla="*/ 108 w 1288"/>
                <a:gd name="T69" fmla="*/ 29 h 229"/>
                <a:gd name="T70" fmla="*/ 134 w 1288"/>
                <a:gd name="T71" fmla="*/ 25 h 229"/>
                <a:gd name="T72" fmla="*/ 161 w 1288"/>
                <a:gd name="T73" fmla="*/ 20 h 229"/>
                <a:gd name="T74" fmla="*/ 187 w 1288"/>
                <a:gd name="T75" fmla="*/ 16 h 229"/>
                <a:gd name="T76" fmla="*/ 212 w 1288"/>
                <a:gd name="T77" fmla="*/ 12 h 229"/>
                <a:gd name="T78" fmla="*/ 235 w 1288"/>
                <a:gd name="T79" fmla="*/ 9 h 229"/>
                <a:gd name="T80" fmla="*/ 255 w 1288"/>
                <a:gd name="T81" fmla="*/ 6 h 229"/>
                <a:gd name="T82" fmla="*/ 272 w 1288"/>
                <a:gd name="T83" fmla="*/ 3 h 229"/>
                <a:gd name="T84" fmla="*/ 284 w 1288"/>
                <a:gd name="T85" fmla="*/ 1 h 229"/>
                <a:gd name="T86" fmla="*/ 290 w 1288"/>
                <a:gd name="T87" fmla="*/ 0 h 22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88"/>
                <a:gd name="T133" fmla="*/ 0 h 229"/>
                <a:gd name="T134" fmla="*/ 1288 w 1288"/>
                <a:gd name="T135" fmla="*/ 229 h 22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88" h="229">
                  <a:moveTo>
                    <a:pt x="1272" y="0"/>
                  </a:moveTo>
                  <a:lnTo>
                    <a:pt x="1277" y="3"/>
                  </a:lnTo>
                  <a:lnTo>
                    <a:pt x="1283" y="5"/>
                  </a:lnTo>
                  <a:lnTo>
                    <a:pt x="1287" y="8"/>
                  </a:lnTo>
                  <a:lnTo>
                    <a:pt x="1288" y="11"/>
                  </a:lnTo>
                  <a:lnTo>
                    <a:pt x="1288" y="12"/>
                  </a:lnTo>
                  <a:lnTo>
                    <a:pt x="1287" y="14"/>
                  </a:lnTo>
                  <a:lnTo>
                    <a:pt x="1284" y="17"/>
                  </a:lnTo>
                  <a:lnTo>
                    <a:pt x="1281" y="21"/>
                  </a:lnTo>
                  <a:lnTo>
                    <a:pt x="1276" y="22"/>
                  </a:lnTo>
                  <a:lnTo>
                    <a:pt x="1264" y="24"/>
                  </a:lnTo>
                  <a:lnTo>
                    <a:pt x="1248" y="26"/>
                  </a:lnTo>
                  <a:lnTo>
                    <a:pt x="1223" y="30"/>
                  </a:lnTo>
                  <a:lnTo>
                    <a:pt x="1194" y="35"/>
                  </a:lnTo>
                  <a:lnTo>
                    <a:pt x="1160" y="41"/>
                  </a:lnTo>
                  <a:lnTo>
                    <a:pt x="1121" y="47"/>
                  </a:lnTo>
                  <a:lnTo>
                    <a:pt x="1080" y="55"/>
                  </a:lnTo>
                  <a:lnTo>
                    <a:pt x="1033" y="63"/>
                  </a:lnTo>
                  <a:lnTo>
                    <a:pt x="985" y="70"/>
                  </a:lnTo>
                  <a:lnTo>
                    <a:pt x="933" y="78"/>
                  </a:lnTo>
                  <a:lnTo>
                    <a:pt x="878" y="87"/>
                  </a:lnTo>
                  <a:lnTo>
                    <a:pt x="822" y="96"/>
                  </a:lnTo>
                  <a:lnTo>
                    <a:pt x="765" y="107"/>
                  </a:lnTo>
                  <a:lnTo>
                    <a:pt x="707" y="116"/>
                  </a:lnTo>
                  <a:lnTo>
                    <a:pt x="649" y="125"/>
                  </a:lnTo>
                  <a:lnTo>
                    <a:pt x="590" y="135"/>
                  </a:lnTo>
                  <a:lnTo>
                    <a:pt x="532" y="145"/>
                  </a:lnTo>
                  <a:lnTo>
                    <a:pt x="475" y="154"/>
                  </a:lnTo>
                  <a:lnTo>
                    <a:pt x="420" y="163"/>
                  </a:lnTo>
                  <a:lnTo>
                    <a:pt x="365" y="172"/>
                  </a:lnTo>
                  <a:lnTo>
                    <a:pt x="314" y="181"/>
                  </a:lnTo>
                  <a:lnTo>
                    <a:pt x="265" y="189"/>
                  </a:lnTo>
                  <a:lnTo>
                    <a:pt x="219" y="197"/>
                  </a:lnTo>
                  <a:lnTo>
                    <a:pt x="177" y="203"/>
                  </a:lnTo>
                  <a:lnTo>
                    <a:pt x="139" y="210"/>
                  </a:lnTo>
                  <a:lnTo>
                    <a:pt x="106" y="215"/>
                  </a:lnTo>
                  <a:lnTo>
                    <a:pt x="78" y="220"/>
                  </a:lnTo>
                  <a:lnTo>
                    <a:pt x="54" y="224"/>
                  </a:lnTo>
                  <a:lnTo>
                    <a:pt x="37" y="226"/>
                  </a:lnTo>
                  <a:lnTo>
                    <a:pt x="26" y="228"/>
                  </a:lnTo>
                  <a:lnTo>
                    <a:pt x="22" y="229"/>
                  </a:lnTo>
                  <a:lnTo>
                    <a:pt x="14" y="228"/>
                  </a:lnTo>
                  <a:lnTo>
                    <a:pt x="7" y="225"/>
                  </a:lnTo>
                  <a:lnTo>
                    <a:pt x="2" y="223"/>
                  </a:lnTo>
                  <a:lnTo>
                    <a:pt x="0" y="220"/>
                  </a:lnTo>
                  <a:lnTo>
                    <a:pt x="0" y="219"/>
                  </a:lnTo>
                  <a:lnTo>
                    <a:pt x="0" y="216"/>
                  </a:lnTo>
                  <a:lnTo>
                    <a:pt x="2" y="212"/>
                  </a:lnTo>
                  <a:lnTo>
                    <a:pt x="6" y="206"/>
                  </a:lnTo>
                  <a:lnTo>
                    <a:pt x="13" y="198"/>
                  </a:lnTo>
                  <a:lnTo>
                    <a:pt x="18" y="197"/>
                  </a:lnTo>
                  <a:lnTo>
                    <a:pt x="29" y="195"/>
                  </a:lnTo>
                  <a:lnTo>
                    <a:pt x="46" y="193"/>
                  </a:lnTo>
                  <a:lnTo>
                    <a:pt x="70" y="189"/>
                  </a:lnTo>
                  <a:lnTo>
                    <a:pt x="100" y="184"/>
                  </a:lnTo>
                  <a:lnTo>
                    <a:pt x="134" y="178"/>
                  </a:lnTo>
                  <a:lnTo>
                    <a:pt x="171" y="173"/>
                  </a:lnTo>
                  <a:lnTo>
                    <a:pt x="214" y="167"/>
                  </a:lnTo>
                  <a:lnTo>
                    <a:pt x="260" y="159"/>
                  </a:lnTo>
                  <a:lnTo>
                    <a:pt x="309" y="151"/>
                  </a:lnTo>
                  <a:lnTo>
                    <a:pt x="361" y="143"/>
                  </a:lnTo>
                  <a:lnTo>
                    <a:pt x="415" y="134"/>
                  </a:lnTo>
                  <a:lnTo>
                    <a:pt x="471" y="126"/>
                  </a:lnTo>
                  <a:lnTo>
                    <a:pt x="528" y="117"/>
                  </a:lnTo>
                  <a:lnTo>
                    <a:pt x="585" y="108"/>
                  </a:lnTo>
                  <a:lnTo>
                    <a:pt x="644" y="99"/>
                  </a:lnTo>
                  <a:lnTo>
                    <a:pt x="702" y="90"/>
                  </a:lnTo>
                  <a:lnTo>
                    <a:pt x="761" y="81"/>
                  </a:lnTo>
                  <a:lnTo>
                    <a:pt x="817" y="72"/>
                  </a:lnTo>
                  <a:lnTo>
                    <a:pt x="873" y="63"/>
                  </a:lnTo>
                  <a:lnTo>
                    <a:pt x="926" y="55"/>
                  </a:lnTo>
                  <a:lnTo>
                    <a:pt x="978" y="46"/>
                  </a:lnTo>
                  <a:lnTo>
                    <a:pt x="1028" y="38"/>
                  </a:lnTo>
                  <a:lnTo>
                    <a:pt x="1073" y="31"/>
                  </a:lnTo>
                  <a:lnTo>
                    <a:pt x="1115" y="25"/>
                  </a:lnTo>
                  <a:lnTo>
                    <a:pt x="1154" y="18"/>
                  </a:lnTo>
                  <a:lnTo>
                    <a:pt x="1186" y="13"/>
                  </a:lnTo>
                  <a:lnTo>
                    <a:pt x="1216" y="9"/>
                  </a:lnTo>
                  <a:lnTo>
                    <a:pt x="1238" y="5"/>
                  </a:lnTo>
                  <a:lnTo>
                    <a:pt x="1257" y="3"/>
                  </a:lnTo>
                  <a:lnTo>
                    <a:pt x="1268" y="1"/>
                  </a:lnTo>
                  <a:lnTo>
                    <a:pt x="1272" y="0"/>
                  </a:lnTo>
                  <a:close/>
                </a:path>
              </a:pathLst>
            </a:custGeom>
            <a:solidFill>
              <a:srgbClr val="C0C0C0"/>
            </a:solidFill>
            <a:ln w="9525">
              <a:noFill/>
              <a:round/>
              <a:headEnd/>
              <a:tailEnd/>
            </a:ln>
          </p:spPr>
          <p:txBody>
            <a:bodyPr/>
            <a:lstStyle/>
            <a:p>
              <a:pPr rtl="0"/>
              <a:endParaRPr lang="en-US" sz="3800"/>
            </a:p>
          </p:txBody>
        </p:sp>
        <p:sp>
          <p:nvSpPr>
            <p:cNvPr id="42069" name="Freeform 1109"/>
            <p:cNvSpPr>
              <a:spLocks/>
            </p:cNvSpPr>
            <p:nvPr/>
          </p:nvSpPr>
          <p:spPr bwMode="auto">
            <a:xfrm>
              <a:off x="487" y="2770"/>
              <a:ext cx="77" cy="108"/>
            </a:xfrm>
            <a:custGeom>
              <a:avLst/>
              <a:gdLst>
                <a:gd name="T0" fmla="*/ 69 w 336"/>
                <a:gd name="T1" fmla="*/ 2 h 471"/>
                <a:gd name="T2" fmla="*/ 1 w 336"/>
                <a:gd name="T3" fmla="*/ 101 h 471"/>
                <a:gd name="T4" fmla="*/ 0 w 336"/>
                <a:gd name="T5" fmla="*/ 103 h 471"/>
                <a:gd name="T6" fmla="*/ 0 w 336"/>
                <a:gd name="T7" fmla="*/ 104 h 471"/>
                <a:gd name="T8" fmla="*/ 1 w 336"/>
                <a:gd name="T9" fmla="*/ 106 h 471"/>
                <a:gd name="T10" fmla="*/ 2 w 336"/>
                <a:gd name="T11" fmla="*/ 107 h 471"/>
                <a:gd name="T12" fmla="*/ 4 w 336"/>
                <a:gd name="T13" fmla="*/ 108 h 471"/>
                <a:gd name="T14" fmla="*/ 5 w 336"/>
                <a:gd name="T15" fmla="*/ 108 h 471"/>
                <a:gd name="T16" fmla="*/ 7 w 336"/>
                <a:gd name="T17" fmla="*/ 107 h 471"/>
                <a:gd name="T18" fmla="*/ 8 w 336"/>
                <a:gd name="T19" fmla="*/ 106 h 471"/>
                <a:gd name="T20" fmla="*/ 76 w 336"/>
                <a:gd name="T21" fmla="*/ 7 h 471"/>
                <a:gd name="T22" fmla="*/ 77 w 336"/>
                <a:gd name="T23" fmla="*/ 5 h 471"/>
                <a:gd name="T24" fmla="*/ 77 w 336"/>
                <a:gd name="T25" fmla="*/ 4 h 471"/>
                <a:gd name="T26" fmla="*/ 76 w 336"/>
                <a:gd name="T27" fmla="*/ 2 h 471"/>
                <a:gd name="T28" fmla="*/ 75 w 336"/>
                <a:gd name="T29" fmla="*/ 1 h 471"/>
                <a:gd name="T30" fmla="*/ 73 w 336"/>
                <a:gd name="T31" fmla="*/ 0 h 471"/>
                <a:gd name="T32" fmla="*/ 72 w 336"/>
                <a:gd name="T33" fmla="*/ 0 h 471"/>
                <a:gd name="T34" fmla="*/ 70 w 336"/>
                <a:gd name="T35" fmla="*/ 1 h 471"/>
                <a:gd name="T36" fmla="*/ 69 w 336"/>
                <a:gd name="T37" fmla="*/ 2 h 4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6"/>
                <a:gd name="T58" fmla="*/ 0 h 471"/>
                <a:gd name="T59" fmla="*/ 336 w 336"/>
                <a:gd name="T60" fmla="*/ 471 h 47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6" h="471">
                  <a:moveTo>
                    <a:pt x="300" y="8"/>
                  </a:moveTo>
                  <a:lnTo>
                    <a:pt x="3" y="441"/>
                  </a:lnTo>
                  <a:lnTo>
                    <a:pt x="0" y="449"/>
                  </a:lnTo>
                  <a:lnTo>
                    <a:pt x="0" y="455"/>
                  </a:lnTo>
                  <a:lnTo>
                    <a:pt x="3" y="463"/>
                  </a:lnTo>
                  <a:lnTo>
                    <a:pt x="8" y="468"/>
                  </a:lnTo>
                  <a:lnTo>
                    <a:pt x="16" y="471"/>
                  </a:lnTo>
                  <a:lnTo>
                    <a:pt x="22" y="471"/>
                  </a:lnTo>
                  <a:lnTo>
                    <a:pt x="30" y="468"/>
                  </a:lnTo>
                  <a:lnTo>
                    <a:pt x="35" y="463"/>
                  </a:lnTo>
                  <a:lnTo>
                    <a:pt x="332" y="31"/>
                  </a:lnTo>
                  <a:lnTo>
                    <a:pt x="335" y="23"/>
                  </a:lnTo>
                  <a:lnTo>
                    <a:pt x="336" y="16"/>
                  </a:lnTo>
                  <a:lnTo>
                    <a:pt x="332" y="9"/>
                  </a:lnTo>
                  <a:lnTo>
                    <a:pt x="327" y="3"/>
                  </a:lnTo>
                  <a:lnTo>
                    <a:pt x="319" y="0"/>
                  </a:lnTo>
                  <a:lnTo>
                    <a:pt x="313" y="0"/>
                  </a:lnTo>
                  <a:lnTo>
                    <a:pt x="305" y="3"/>
                  </a:lnTo>
                  <a:lnTo>
                    <a:pt x="300" y="8"/>
                  </a:lnTo>
                  <a:close/>
                </a:path>
              </a:pathLst>
            </a:custGeom>
            <a:solidFill>
              <a:srgbClr val="000000"/>
            </a:solidFill>
            <a:ln w="9525">
              <a:noFill/>
              <a:round/>
              <a:headEnd/>
              <a:tailEnd/>
            </a:ln>
          </p:spPr>
          <p:txBody>
            <a:bodyPr/>
            <a:lstStyle/>
            <a:p>
              <a:pPr rtl="0"/>
              <a:endParaRPr lang="en-US" sz="3800"/>
            </a:p>
          </p:txBody>
        </p:sp>
        <p:sp>
          <p:nvSpPr>
            <p:cNvPr id="42070" name="Freeform 1110"/>
            <p:cNvSpPr>
              <a:spLocks/>
            </p:cNvSpPr>
            <p:nvPr/>
          </p:nvSpPr>
          <p:spPr bwMode="auto">
            <a:xfrm>
              <a:off x="669" y="2992"/>
              <a:ext cx="27" cy="19"/>
            </a:xfrm>
            <a:custGeom>
              <a:avLst/>
              <a:gdLst>
                <a:gd name="T0" fmla="*/ 0 w 119"/>
                <a:gd name="T1" fmla="*/ 10 h 85"/>
                <a:gd name="T2" fmla="*/ 0 w 119"/>
                <a:gd name="T3" fmla="*/ 12 h 85"/>
                <a:gd name="T4" fmla="*/ 1 w 119"/>
                <a:gd name="T5" fmla="*/ 13 h 85"/>
                <a:gd name="T6" fmla="*/ 2 w 119"/>
                <a:gd name="T7" fmla="*/ 15 h 85"/>
                <a:gd name="T8" fmla="*/ 4 w 119"/>
                <a:gd name="T9" fmla="*/ 17 h 85"/>
                <a:gd name="T10" fmla="*/ 6 w 119"/>
                <a:gd name="T11" fmla="*/ 18 h 85"/>
                <a:gd name="T12" fmla="*/ 8 w 119"/>
                <a:gd name="T13" fmla="*/ 19 h 85"/>
                <a:gd name="T14" fmla="*/ 11 w 119"/>
                <a:gd name="T15" fmla="*/ 19 h 85"/>
                <a:gd name="T16" fmla="*/ 14 w 119"/>
                <a:gd name="T17" fmla="*/ 19 h 85"/>
                <a:gd name="T18" fmla="*/ 16 w 119"/>
                <a:gd name="T19" fmla="*/ 19 h 85"/>
                <a:gd name="T20" fmla="*/ 19 w 119"/>
                <a:gd name="T21" fmla="*/ 19 h 85"/>
                <a:gd name="T22" fmla="*/ 21 w 119"/>
                <a:gd name="T23" fmla="*/ 18 h 85"/>
                <a:gd name="T24" fmla="*/ 23 w 119"/>
                <a:gd name="T25" fmla="*/ 17 h 85"/>
                <a:gd name="T26" fmla="*/ 25 w 119"/>
                <a:gd name="T27" fmla="*/ 15 h 85"/>
                <a:gd name="T28" fmla="*/ 26 w 119"/>
                <a:gd name="T29" fmla="*/ 13 h 85"/>
                <a:gd name="T30" fmla="*/ 27 w 119"/>
                <a:gd name="T31" fmla="*/ 12 h 85"/>
                <a:gd name="T32" fmla="*/ 27 w 119"/>
                <a:gd name="T33" fmla="*/ 10 h 85"/>
                <a:gd name="T34" fmla="*/ 27 w 119"/>
                <a:gd name="T35" fmla="*/ 7 h 85"/>
                <a:gd name="T36" fmla="*/ 26 w 119"/>
                <a:gd name="T37" fmla="*/ 6 h 85"/>
                <a:gd name="T38" fmla="*/ 25 w 119"/>
                <a:gd name="T39" fmla="*/ 4 h 85"/>
                <a:gd name="T40" fmla="*/ 23 w 119"/>
                <a:gd name="T41" fmla="*/ 2 h 85"/>
                <a:gd name="T42" fmla="*/ 21 w 119"/>
                <a:gd name="T43" fmla="*/ 1 h 85"/>
                <a:gd name="T44" fmla="*/ 19 w 119"/>
                <a:gd name="T45" fmla="*/ 0 h 85"/>
                <a:gd name="T46" fmla="*/ 16 w 119"/>
                <a:gd name="T47" fmla="*/ 0 h 85"/>
                <a:gd name="T48" fmla="*/ 14 w 119"/>
                <a:gd name="T49" fmla="*/ 0 h 85"/>
                <a:gd name="T50" fmla="*/ 11 w 119"/>
                <a:gd name="T51" fmla="*/ 0 h 85"/>
                <a:gd name="T52" fmla="*/ 8 w 119"/>
                <a:gd name="T53" fmla="*/ 0 h 85"/>
                <a:gd name="T54" fmla="*/ 6 w 119"/>
                <a:gd name="T55" fmla="*/ 1 h 85"/>
                <a:gd name="T56" fmla="*/ 4 w 119"/>
                <a:gd name="T57" fmla="*/ 2 h 85"/>
                <a:gd name="T58" fmla="*/ 2 w 119"/>
                <a:gd name="T59" fmla="*/ 4 h 85"/>
                <a:gd name="T60" fmla="*/ 1 w 119"/>
                <a:gd name="T61" fmla="*/ 6 h 85"/>
                <a:gd name="T62" fmla="*/ 0 w 119"/>
                <a:gd name="T63" fmla="*/ 7 h 85"/>
                <a:gd name="T64" fmla="*/ 0 w 119"/>
                <a:gd name="T65" fmla="*/ 10 h 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9"/>
                <a:gd name="T100" fmla="*/ 0 h 85"/>
                <a:gd name="T101" fmla="*/ 119 w 119"/>
                <a:gd name="T102" fmla="*/ 85 h 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9" h="85">
                  <a:moveTo>
                    <a:pt x="0" y="43"/>
                  </a:moveTo>
                  <a:lnTo>
                    <a:pt x="2" y="52"/>
                  </a:lnTo>
                  <a:lnTo>
                    <a:pt x="6" y="59"/>
                  </a:lnTo>
                  <a:lnTo>
                    <a:pt x="11" y="67"/>
                  </a:lnTo>
                  <a:lnTo>
                    <a:pt x="17" y="74"/>
                  </a:lnTo>
                  <a:lnTo>
                    <a:pt x="26" y="79"/>
                  </a:lnTo>
                  <a:lnTo>
                    <a:pt x="37" y="83"/>
                  </a:lnTo>
                  <a:lnTo>
                    <a:pt x="49" y="84"/>
                  </a:lnTo>
                  <a:lnTo>
                    <a:pt x="60" y="85"/>
                  </a:lnTo>
                  <a:lnTo>
                    <a:pt x="72" y="84"/>
                  </a:lnTo>
                  <a:lnTo>
                    <a:pt x="84" y="83"/>
                  </a:lnTo>
                  <a:lnTo>
                    <a:pt x="93" y="79"/>
                  </a:lnTo>
                  <a:lnTo>
                    <a:pt x="102" y="74"/>
                  </a:lnTo>
                  <a:lnTo>
                    <a:pt x="108" y="67"/>
                  </a:lnTo>
                  <a:lnTo>
                    <a:pt x="114" y="59"/>
                  </a:lnTo>
                  <a:lnTo>
                    <a:pt x="118" y="52"/>
                  </a:lnTo>
                  <a:lnTo>
                    <a:pt x="119" y="43"/>
                  </a:lnTo>
                  <a:lnTo>
                    <a:pt x="118" y="33"/>
                  </a:lnTo>
                  <a:lnTo>
                    <a:pt x="114" y="26"/>
                  </a:lnTo>
                  <a:lnTo>
                    <a:pt x="108" y="18"/>
                  </a:lnTo>
                  <a:lnTo>
                    <a:pt x="102" y="11"/>
                  </a:lnTo>
                  <a:lnTo>
                    <a:pt x="93" y="6"/>
                  </a:lnTo>
                  <a:lnTo>
                    <a:pt x="84" y="2"/>
                  </a:lnTo>
                  <a:lnTo>
                    <a:pt x="72" y="1"/>
                  </a:lnTo>
                  <a:lnTo>
                    <a:pt x="60" y="0"/>
                  </a:lnTo>
                  <a:lnTo>
                    <a:pt x="49" y="1"/>
                  </a:lnTo>
                  <a:lnTo>
                    <a:pt x="37" y="2"/>
                  </a:lnTo>
                  <a:lnTo>
                    <a:pt x="26" y="6"/>
                  </a:lnTo>
                  <a:lnTo>
                    <a:pt x="17" y="11"/>
                  </a:lnTo>
                  <a:lnTo>
                    <a:pt x="11" y="18"/>
                  </a:lnTo>
                  <a:lnTo>
                    <a:pt x="6" y="26"/>
                  </a:lnTo>
                  <a:lnTo>
                    <a:pt x="2" y="33"/>
                  </a:lnTo>
                  <a:lnTo>
                    <a:pt x="0" y="43"/>
                  </a:lnTo>
                  <a:close/>
                </a:path>
              </a:pathLst>
            </a:custGeom>
            <a:solidFill>
              <a:srgbClr val="000000"/>
            </a:solidFill>
            <a:ln w="9525">
              <a:noFill/>
              <a:round/>
              <a:headEnd/>
              <a:tailEnd/>
            </a:ln>
          </p:spPr>
          <p:txBody>
            <a:bodyPr/>
            <a:lstStyle/>
            <a:p>
              <a:pPr rtl="0"/>
              <a:endParaRPr lang="en-US" sz="3800"/>
            </a:p>
          </p:txBody>
        </p:sp>
        <p:sp>
          <p:nvSpPr>
            <p:cNvPr id="42071" name="Freeform 1111"/>
            <p:cNvSpPr>
              <a:spLocks/>
            </p:cNvSpPr>
            <p:nvPr/>
          </p:nvSpPr>
          <p:spPr bwMode="auto">
            <a:xfrm>
              <a:off x="351" y="2992"/>
              <a:ext cx="27" cy="19"/>
            </a:xfrm>
            <a:custGeom>
              <a:avLst/>
              <a:gdLst>
                <a:gd name="T0" fmla="*/ 0 w 119"/>
                <a:gd name="T1" fmla="*/ 10 h 84"/>
                <a:gd name="T2" fmla="*/ 0 w 119"/>
                <a:gd name="T3" fmla="*/ 12 h 84"/>
                <a:gd name="T4" fmla="*/ 1 w 119"/>
                <a:gd name="T5" fmla="*/ 13 h 84"/>
                <a:gd name="T6" fmla="*/ 2 w 119"/>
                <a:gd name="T7" fmla="*/ 15 h 84"/>
                <a:gd name="T8" fmla="*/ 4 w 119"/>
                <a:gd name="T9" fmla="*/ 16 h 84"/>
                <a:gd name="T10" fmla="*/ 6 w 119"/>
                <a:gd name="T11" fmla="*/ 18 h 84"/>
                <a:gd name="T12" fmla="*/ 8 w 119"/>
                <a:gd name="T13" fmla="*/ 19 h 84"/>
                <a:gd name="T14" fmla="*/ 11 w 119"/>
                <a:gd name="T15" fmla="*/ 19 h 84"/>
                <a:gd name="T16" fmla="*/ 13 w 119"/>
                <a:gd name="T17" fmla="*/ 19 h 84"/>
                <a:gd name="T18" fmla="*/ 16 w 119"/>
                <a:gd name="T19" fmla="*/ 19 h 84"/>
                <a:gd name="T20" fmla="*/ 19 w 119"/>
                <a:gd name="T21" fmla="*/ 19 h 84"/>
                <a:gd name="T22" fmla="*/ 21 w 119"/>
                <a:gd name="T23" fmla="*/ 18 h 84"/>
                <a:gd name="T24" fmla="*/ 23 w 119"/>
                <a:gd name="T25" fmla="*/ 16 h 84"/>
                <a:gd name="T26" fmla="*/ 25 w 119"/>
                <a:gd name="T27" fmla="*/ 15 h 84"/>
                <a:gd name="T28" fmla="*/ 26 w 119"/>
                <a:gd name="T29" fmla="*/ 13 h 84"/>
                <a:gd name="T30" fmla="*/ 27 w 119"/>
                <a:gd name="T31" fmla="*/ 12 h 84"/>
                <a:gd name="T32" fmla="*/ 27 w 119"/>
                <a:gd name="T33" fmla="*/ 10 h 84"/>
                <a:gd name="T34" fmla="*/ 27 w 119"/>
                <a:gd name="T35" fmla="*/ 7 h 84"/>
                <a:gd name="T36" fmla="*/ 26 w 119"/>
                <a:gd name="T37" fmla="*/ 6 h 84"/>
                <a:gd name="T38" fmla="*/ 25 w 119"/>
                <a:gd name="T39" fmla="*/ 4 h 84"/>
                <a:gd name="T40" fmla="*/ 23 w 119"/>
                <a:gd name="T41" fmla="*/ 2 h 84"/>
                <a:gd name="T42" fmla="*/ 21 w 119"/>
                <a:gd name="T43" fmla="*/ 1 h 84"/>
                <a:gd name="T44" fmla="*/ 19 w 119"/>
                <a:gd name="T45" fmla="*/ 0 h 84"/>
                <a:gd name="T46" fmla="*/ 16 w 119"/>
                <a:gd name="T47" fmla="*/ 0 h 84"/>
                <a:gd name="T48" fmla="*/ 13 w 119"/>
                <a:gd name="T49" fmla="*/ 0 h 84"/>
                <a:gd name="T50" fmla="*/ 11 w 119"/>
                <a:gd name="T51" fmla="*/ 0 h 84"/>
                <a:gd name="T52" fmla="*/ 8 w 119"/>
                <a:gd name="T53" fmla="*/ 0 h 84"/>
                <a:gd name="T54" fmla="*/ 6 w 119"/>
                <a:gd name="T55" fmla="*/ 1 h 84"/>
                <a:gd name="T56" fmla="*/ 4 w 119"/>
                <a:gd name="T57" fmla="*/ 2 h 84"/>
                <a:gd name="T58" fmla="*/ 2 w 119"/>
                <a:gd name="T59" fmla="*/ 4 h 84"/>
                <a:gd name="T60" fmla="*/ 1 w 119"/>
                <a:gd name="T61" fmla="*/ 6 h 84"/>
                <a:gd name="T62" fmla="*/ 0 w 119"/>
                <a:gd name="T63" fmla="*/ 7 h 84"/>
                <a:gd name="T64" fmla="*/ 0 w 119"/>
                <a:gd name="T65" fmla="*/ 10 h 8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9"/>
                <a:gd name="T100" fmla="*/ 0 h 84"/>
                <a:gd name="T101" fmla="*/ 119 w 119"/>
                <a:gd name="T102" fmla="*/ 84 h 8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9" h="84">
                  <a:moveTo>
                    <a:pt x="0" y="43"/>
                  </a:moveTo>
                  <a:lnTo>
                    <a:pt x="2" y="52"/>
                  </a:lnTo>
                  <a:lnTo>
                    <a:pt x="6" y="59"/>
                  </a:lnTo>
                  <a:lnTo>
                    <a:pt x="11" y="66"/>
                  </a:lnTo>
                  <a:lnTo>
                    <a:pt x="17" y="72"/>
                  </a:lnTo>
                  <a:lnTo>
                    <a:pt x="26" y="78"/>
                  </a:lnTo>
                  <a:lnTo>
                    <a:pt x="35" y="82"/>
                  </a:lnTo>
                  <a:lnTo>
                    <a:pt x="47" y="83"/>
                  </a:lnTo>
                  <a:lnTo>
                    <a:pt x="59" y="84"/>
                  </a:lnTo>
                  <a:lnTo>
                    <a:pt x="71" y="83"/>
                  </a:lnTo>
                  <a:lnTo>
                    <a:pt x="82" y="82"/>
                  </a:lnTo>
                  <a:lnTo>
                    <a:pt x="93" y="78"/>
                  </a:lnTo>
                  <a:lnTo>
                    <a:pt x="102" y="72"/>
                  </a:lnTo>
                  <a:lnTo>
                    <a:pt x="108" y="66"/>
                  </a:lnTo>
                  <a:lnTo>
                    <a:pt x="114" y="59"/>
                  </a:lnTo>
                  <a:lnTo>
                    <a:pt x="117" y="52"/>
                  </a:lnTo>
                  <a:lnTo>
                    <a:pt x="119" y="43"/>
                  </a:lnTo>
                  <a:lnTo>
                    <a:pt x="117" y="33"/>
                  </a:lnTo>
                  <a:lnTo>
                    <a:pt x="114" y="26"/>
                  </a:lnTo>
                  <a:lnTo>
                    <a:pt x="108" y="18"/>
                  </a:lnTo>
                  <a:lnTo>
                    <a:pt x="102" y="11"/>
                  </a:lnTo>
                  <a:lnTo>
                    <a:pt x="93" y="6"/>
                  </a:lnTo>
                  <a:lnTo>
                    <a:pt x="82" y="2"/>
                  </a:lnTo>
                  <a:lnTo>
                    <a:pt x="71" y="1"/>
                  </a:lnTo>
                  <a:lnTo>
                    <a:pt x="59" y="0"/>
                  </a:lnTo>
                  <a:lnTo>
                    <a:pt x="47" y="1"/>
                  </a:lnTo>
                  <a:lnTo>
                    <a:pt x="35" y="2"/>
                  </a:lnTo>
                  <a:lnTo>
                    <a:pt x="26" y="6"/>
                  </a:lnTo>
                  <a:lnTo>
                    <a:pt x="17" y="11"/>
                  </a:lnTo>
                  <a:lnTo>
                    <a:pt x="11" y="18"/>
                  </a:lnTo>
                  <a:lnTo>
                    <a:pt x="6" y="26"/>
                  </a:lnTo>
                  <a:lnTo>
                    <a:pt x="2" y="33"/>
                  </a:lnTo>
                  <a:lnTo>
                    <a:pt x="0" y="43"/>
                  </a:lnTo>
                  <a:close/>
                </a:path>
              </a:pathLst>
            </a:custGeom>
            <a:solidFill>
              <a:srgbClr val="000000"/>
            </a:solidFill>
            <a:ln w="9525">
              <a:noFill/>
              <a:round/>
              <a:headEnd/>
              <a:tailEnd/>
            </a:ln>
          </p:spPr>
          <p:txBody>
            <a:bodyPr/>
            <a:lstStyle/>
            <a:p>
              <a:pPr rtl="0"/>
              <a:endParaRPr lang="en-US" sz="3800"/>
            </a:p>
          </p:txBody>
        </p:sp>
        <p:sp>
          <p:nvSpPr>
            <p:cNvPr id="42072" name="Freeform 1112"/>
            <p:cNvSpPr>
              <a:spLocks/>
            </p:cNvSpPr>
            <p:nvPr/>
          </p:nvSpPr>
          <p:spPr bwMode="auto">
            <a:xfrm>
              <a:off x="786" y="2993"/>
              <a:ext cx="27" cy="19"/>
            </a:xfrm>
            <a:custGeom>
              <a:avLst/>
              <a:gdLst>
                <a:gd name="T0" fmla="*/ 0 w 118"/>
                <a:gd name="T1" fmla="*/ 9 h 84"/>
                <a:gd name="T2" fmla="*/ 0 w 118"/>
                <a:gd name="T3" fmla="*/ 11 h 84"/>
                <a:gd name="T4" fmla="*/ 1 w 118"/>
                <a:gd name="T5" fmla="*/ 13 h 84"/>
                <a:gd name="T6" fmla="*/ 2 w 118"/>
                <a:gd name="T7" fmla="*/ 15 h 84"/>
                <a:gd name="T8" fmla="*/ 4 w 118"/>
                <a:gd name="T9" fmla="*/ 16 h 84"/>
                <a:gd name="T10" fmla="*/ 6 w 118"/>
                <a:gd name="T11" fmla="*/ 18 h 84"/>
                <a:gd name="T12" fmla="*/ 8 w 118"/>
                <a:gd name="T13" fmla="*/ 18 h 84"/>
                <a:gd name="T14" fmla="*/ 11 w 118"/>
                <a:gd name="T15" fmla="*/ 19 h 84"/>
                <a:gd name="T16" fmla="*/ 13 w 118"/>
                <a:gd name="T17" fmla="*/ 19 h 84"/>
                <a:gd name="T18" fmla="*/ 16 w 118"/>
                <a:gd name="T19" fmla="*/ 19 h 84"/>
                <a:gd name="T20" fmla="*/ 19 w 118"/>
                <a:gd name="T21" fmla="*/ 18 h 84"/>
                <a:gd name="T22" fmla="*/ 21 w 118"/>
                <a:gd name="T23" fmla="*/ 18 h 84"/>
                <a:gd name="T24" fmla="*/ 23 w 118"/>
                <a:gd name="T25" fmla="*/ 16 h 84"/>
                <a:gd name="T26" fmla="*/ 25 w 118"/>
                <a:gd name="T27" fmla="*/ 15 h 84"/>
                <a:gd name="T28" fmla="*/ 26 w 118"/>
                <a:gd name="T29" fmla="*/ 13 h 84"/>
                <a:gd name="T30" fmla="*/ 27 w 118"/>
                <a:gd name="T31" fmla="*/ 11 h 84"/>
                <a:gd name="T32" fmla="*/ 27 w 118"/>
                <a:gd name="T33" fmla="*/ 9 h 84"/>
                <a:gd name="T34" fmla="*/ 27 w 118"/>
                <a:gd name="T35" fmla="*/ 7 h 84"/>
                <a:gd name="T36" fmla="*/ 26 w 118"/>
                <a:gd name="T37" fmla="*/ 5 h 84"/>
                <a:gd name="T38" fmla="*/ 25 w 118"/>
                <a:gd name="T39" fmla="*/ 4 h 84"/>
                <a:gd name="T40" fmla="*/ 23 w 118"/>
                <a:gd name="T41" fmla="*/ 2 h 84"/>
                <a:gd name="T42" fmla="*/ 21 w 118"/>
                <a:gd name="T43" fmla="*/ 1 h 84"/>
                <a:gd name="T44" fmla="*/ 19 w 118"/>
                <a:gd name="T45" fmla="*/ 0 h 84"/>
                <a:gd name="T46" fmla="*/ 16 w 118"/>
                <a:gd name="T47" fmla="*/ 0 h 84"/>
                <a:gd name="T48" fmla="*/ 13 w 118"/>
                <a:gd name="T49" fmla="*/ 0 h 84"/>
                <a:gd name="T50" fmla="*/ 11 w 118"/>
                <a:gd name="T51" fmla="*/ 0 h 84"/>
                <a:gd name="T52" fmla="*/ 8 w 118"/>
                <a:gd name="T53" fmla="*/ 0 h 84"/>
                <a:gd name="T54" fmla="*/ 6 w 118"/>
                <a:gd name="T55" fmla="*/ 1 h 84"/>
                <a:gd name="T56" fmla="*/ 4 w 118"/>
                <a:gd name="T57" fmla="*/ 2 h 84"/>
                <a:gd name="T58" fmla="*/ 2 w 118"/>
                <a:gd name="T59" fmla="*/ 4 h 84"/>
                <a:gd name="T60" fmla="*/ 1 w 118"/>
                <a:gd name="T61" fmla="*/ 5 h 84"/>
                <a:gd name="T62" fmla="*/ 0 w 118"/>
                <a:gd name="T63" fmla="*/ 7 h 84"/>
                <a:gd name="T64" fmla="*/ 0 w 118"/>
                <a:gd name="T65" fmla="*/ 9 h 8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8"/>
                <a:gd name="T100" fmla="*/ 0 h 84"/>
                <a:gd name="T101" fmla="*/ 118 w 118"/>
                <a:gd name="T102" fmla="*/ 84 h 8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8" h="84">
                  <a:moveTo>
                    <a:pt x="0" y="41"/>
                  </a:moveTo>
                  <a:lnTo>
                    <a:pt x="1" y="50"/>
                  </a:lnTo>
                  <a:lnTo>
                    <a:pt x="5" y="58"/>
                  </a:lnTo>
                  <a:lnTo>
                    <a:pt x="10" y="66"/>
                  </a:lnTo>
                  <a:lnTo>
                    <a:pt x="16" y="72"/>
                  </a:lnTo>
                  <a:lnTo>
                    <a:pt x="26" y="78"/>
                  </a:lnTo>
                  <a:lnTo>
                    <a:pt x="35" y="81"/>
                  </a:lnTo>
                  <a:lnTo>
                    <a:pt x="46" y="83"/>
                  </a:lnTo>
                  <a:lnTo>
                    <a:pt x="58" y="84"/>
                  </a:lnTo>
                  <a:lnTo>
                    <a:pt x="70" y="83"/>
                  </a:lnTo>
                  <a:lnTo>
                    <a:pt x="82" y="81"/>
                  </a:lnTo>
                  <a:lnTo>
                    <a:pt x="92" y="78"/>
                  </a:lnTo>
                  <a:lnTo>
                    <a:pt x="101" y="72"/>
                  </a:lnTo>
                  <a:lnTo>
                    <a:pt x="108" y="66"/>
                  </a:lnTo>
                  <a:lnTo>
                    <a:pt x="113" y="58"/>
                  </a:lnTo>
                  <a:lnTo>
                    <a:pt x="117" y="50"/>
                  </a:lnTo>
                  <a:lnTo>
                    <a:pt x="118" y="41"/>
                  </a:lnTo>
                  <a:lnTo>
                    <a:pt x="117" y="32"/>
                  </a:lnTo>
                  <a:lnTo>
                    <a:pt x="113" y="24"/>
                  </a:lnTo>
                  <a:lnTo>
                    <a:pt x="108" y="18"/>
                  </a:lnTo>
                  <a:lnTo>
                    <a:pt x="101" y="11"/>
                  </a:lnTo>
                  <a:lnTo>
                    <a:pt x="92" y="6"/>
                  </a:lnTo>
                  <a:lnTo>
                    <a:pt x="82" y="2"/>
                  </a:lnTo>
                  <a:lnTo>
                    <a:pt x="70" y="1"/>
                  </a:lnTo>
                  <a:lnTo>
                    <a:pt x="58" y="0"/>
                  </a:lnTo>
                  <a:lnTo>
                    <a:pt x="46" y="1"/>
                  </a:lnTo>
                  <a:lnTo>
                    <a:pt x="35" y="2"/>
                  </a:lnTo>
                  <a:lnTo>
                    <a:pt x="26" y="6"/>
                  </a:lnTo>
                  <a:lnTo>
                    <a:pt x="16" y="11"/>
                  </a:lnTo>
                  <a:lnTo>
                    <a:pt x="10" y="18"/>
                  </a:lnTo>
                  <a:lnTo>
                    <a:pt x="5" y="24"/>
                  </a:lnTo>
                  <a:lnTo>
                    <a:pt x="1" y="32"/>
                  </a:lnTo>
                  <a:lnTo>
                    <a:pt x="0" y="41"/>
                  </a:lnTo>
                  <a:close/>
                </a:path>
              </a:pathLst>
            </a:custGeom>
            <a:solidFill>
              <a:srgbClr val="000000"/>
            </a:solidFill>
            <a:ln w="9525">
              <a:noFill/>
              <a:round/>
              <a:headEnd/>
              <a:tailEnd/>
            </a:ln>
          </p:spPr>
          <p:txBody>
            <a:bodyPr/>
            <a:lstStyle/>
            <a:p>
              <a:pPr rtl="0"/>
              <a:endParaRPr lang="en-US" sz="3800"/>
            </a:p>
          </p:txBody>
        </p:sp>
        <p:sp>
          <p:nvSpPr>
            <p:cNvPr id="42073" name="Freeform 1113"/>
            <p:cNvSpPr>
              <a:spLocks/>
            </p:cNvSpPr>
            <p:nvPr/>
          </p:nvSpPr>
          <p:spPr bwMode="auto">
            <a:xfrm>
              <a:off x="361" y="2887"/>
              <a:ext cx="45" cy="120"/>
            </a:xfrm>
            <a:custGeom>
              <a:avLst/>
              <a:gdLst>
                <a:gd name="T0" fmla="*/ 36 w 198"/>
                <a:gd name="T1" fmla="*/ 3 h 526"/>
                <a:gd name="T2" fmla="*/ 0 w 198"/>
                <a:gd name="T3" fmla="*/ 114 h 526"/>
                <a:gd name="T4" fmla="*/ 0 w 198"/>
                <a:gd name="T5" fmla="*/ 116 h 526"/>
                <a:gd name="T6" fmla="*/ 1 w 198"/>
                <a:gd name="T7" fmla="*/ 117 h 526"/>
                <a:gd name="T8" fmla="*/ 2 w 198"/>
                <a:gd name="T9" fmla="*/ 119 h 526"/>
                <a:gd name="T10" fmla="*/ 3 w 198"/>
                <a:gd name="T11" fmla="*/ 120 h 526"/>
                <a:gd name="T12" fmla="*/ 5 w 198"/>
                <a:gd name="T13" fmla="*/ 120 h 526"/>
                <a:gd name="T14" fmla="*/ 7 w 198"/>
                <a:gd name="T15" fmla="*/ 120 h 526"/>
                <a:gd name="T16" fmla="*/ 8 w 198"/>
                <a:gd name="T17" fmla="*/ 118 h 526"/>
                <a:gd name="T18" fmla="*/ 9 w 198"/>
                <a:gd name="T19" fmla="*/ 117 h 526"/>
                <a:gd name="T20" fmla="*/ 45 w 198"/>
                <a:gd name="T21" fmla="*/ 6 h 526"/>
                <a:gd name="T22" fmla="*/ 45 w 198"/>
                <a:gd name="T23" fmla="*/ 4 h 526"/>
                <a:gd name="T24" fmla="*/ 45 w 198"/>
                <a:gd name="T25" fmla="*/ 3 h 526"/>
                <a:gd name="T26" fmla="*/ 44 w 198"/>
                <a:gd name="T27" fmla="*/ 1 h 526"/>
                <a:gd name="T28" fmla="*/ 42 w 198"/>
                <a:gd name="T29" fmla="*/ 0 h 526"/>
                <a:gd name="T30" fmla="*/ 40 w 198"/>
                <a:gd name="T31" fmla="*/ 0 h 526"/>
                <a:gd name="T32" fmla="*/ 38 w 198"/>
                <a:gd name="T33" fmla="*/ 1 h 526"/>
                <a:gd name="T34" fmla="*/ 37 w 198"/>
                <a:gd name="T35" fmla="*/ 2 h 526"/>
                <a:gd name="T36" fmla="*/ 36 w 198"/>
                <a:gd name="T37" fmla="*/ 3 h 5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8"/>
                <a:gd name="T58" fmla="*/ 0 h 526"/>
                <a:gd name="T59" fmla="*/ 198 w 198"/>
                <a:gd name="T60" fmla="*/ 526 h 5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8" h="526">
                  <a:moveTo>
                    <a:pt x="159" y="15"/>
                  </a:moveTo>
                  <a:lnTo>
                    <a:pt x="2" y="501"/>
                  </a:lnTo>
                  <a:lnTo>
                    <a:pt x="0" y="507"/>
                  </a:lnTo>
                  <a:lnTo>
                    <a:pt x="3" y="515"/>
                  </a:lnTo>
                  <a:lnTo>
                    <a:pt x="8" y="522"/>
                  </a:lnTo>
                  <a:lnTo>
                    <a:pt x="15" y="526"/>
                  </a:lnTo>
                  <a:lnTo>
                    <a:pt x="22" y="526"/>
                  </a:lnTo>
                  <a:lnTo>
                    <a:pt x="29" y="524"/>
                  </a:lnTo>
                  <a:lnTo>
                    <a:pt x="35" y="519"/>
                  </a:lnTo>
                  <a:lnTo>
                    <a:pt x="39" y="513"/>
                  </a:lnTo>
                  <a:lnTo>
                    <a:pt x="197" y="26"/>
                  </a:lnTo>
                  <a:lnTo>
                    <a:pt x="198" y="18"/>
                  </a:lnTo>
                  <a:lnTo>
                    <a:pt x="197" y="12"/>
                  </a:lnTo>
                  <a:lnTo>
                    <a:pt x="192" y="5"/>
                  </a:lnTo>
                  <a:lnTo>
                    <a:pt x="185" y="2"/>
                  </a:lnTo>
                  <a:lnTo>
                    <a:pt x="177" y="0"/>
                  </a:lnTo>
                  <a:lnTo>
                    <a:pt x="169" y="3"/>
                  </a:lnTo>
                  <a:lnTo>
                    <a:pt x="163" y="8"/>
                  </a:lnTo>
                  <a:lnTo>
                    <a:pt x="159" y="15"/>
                  </a:lnTo>
                  <a:close/>
                </a:path>
              </a:pathLst>
            </a:custGeom>
            <a:solidFill>
              <a:srgbClr val="000000"/>
            </a:solidFill>
            <a:ln w="9525">
              <a:noFill/>
              <a:round/>
              <a:headEnd/>
              <a:tailEnd/>
            </a:ln>
          </p:spPr>
          <p:txBody>
            <a:bodyPr/>
            <a:lstStyle/>
            <a:p>
              <a:pPr rtl="0"/>
              <a:endParaRPr lang="en-US" sz="3800"/>
            </a:p>
          </p:txBody>
        </p:sp>
        <p:sp>
          <p:nvSpPr>
            <p:cNvPr id="42074" name="Freeform 1114"/>
            <p:cNvSpPr>
              <a:spLocks/>
            </p:cNvSpPr>
            <p:nvPr/>
          </p:nvSpPr>
          <p:spPr bwMode="auto">
            <a:xfrm>
              <a:off x="434" y="2899"/>
              <a:ext cx="44" cy="47"/>
            </a:xfrm>
            <a:custGeom>
              <a:avLst/>
              <a:gdLst>
                <a:gd name="T0" fmla="*/ 16 w 194"/>
                <a:gd name="T1" fmla="*/ 0 h 208"/>
                <a:gd name="T2" fmla="*/ 17 w 194"/>
                <a:gd name="T3" fmla="*/ 0 h 208"/>
                <a:gd name="T4" fmla="*/ 15 w 194"/>
                <a:gd name="T5" fmla="*/ 1 h 208"/>
                <a:gd name="T6" fmla="*/ 12 w 194"/>
                <a:gd name="T7" fmla="*/ 2 h 208"/>
                <a:gd name="T8" fmla="*/ 9 w 194"/>
                <a:gd name="T9" fmla="*/ 3 h 208"/>
                <a:gd name="T10" fmla="*/ 7 w 194"/>
                <a:gd name="T11" fmla="*/ 6 h 208"/>
                <a:gd name="T12" fmla="*/ 1 w 194"/>
                <a:gd name="T13" fmla="*/ 17 h 208"/>
                <a:gd name="T14" fmla="*/ 0 w 194"/>
                <a:gd name="T15" fmla="*/ 38 h 208"/>
                <a:gd name="T16" fmla="*/ 2 w 194"/>
                <a:gd name="T17" fmla="*/ 45 h 208"/>
                <a:gd name="T18" fmla="*/ 5 w 194"/>
                <a:gd name="T19" fmla="*/ 47 h 208"/>
                <a:gd name="T20" fmla="*/ 8 w 194"/>
                <a:gd name="T21" fmla="*/ 46 h 208"/>
                <a:gd name="T22" fmla="*/ 10 w 194"/>
                <a:gd name="T23" fmla="*/ 43 h 208"/>
                <a:gd name="T24" fmla="*/ 9 w 194"/>
                <a:gd name="T25" fmla="*/ 35 h 208"/>
                <a:gd name="T26" fmla="*/ 10 w 194"/>
                <a:gd name="T27" fmla="*/ 19 h 208"/>
                <a:gd name="T28" fmla="*/ 14 w 194"/>
                <a:gd name="T29" fmla="*/ 11 h 208"/>
                <a:gd name="T30" fmla="*/ 16 w 194"/>
                <a:gd name="T31" fmla="*/ 10 h 208"/>
                <a:gd name="T32" fmla="*/ 18 w 194"/>
                <a:gd name="T33" fmla="*/ 9 h 208"/>
                <a:gd name="T34" fmla="*/ 18 w 194"/>
                <a:gd name="T35" fmla="*/ 9 h 208"/>
                <a:gd name="T36" fmla="*/ 19 w 194"/>
                <a:gd name="T37" fmla="*/ 9 h 208"/>
                <a:gd name="T38" fmla="*/ 21 w 194"/>
                <a:gd name="T39" fmla="*/ 9 h 208"/>
                <a:gd name="T40" fmla="*/ 24 w 194"/>
                <a:gd name="T41" fmla="*/ 9 h 208"/>
                <a:gd name="T42" fmla="*/ 27 w 194"/>
                <a:gd name="T43" fmla="*/ 10 h 208"/>
                <a:gd name="T44" fmla="*/ 32 w 194"/>
                <a:gd name="T45" fmla="*/ 14 h 208"/>
                <a:gd name="T46" fmla="*/ 35 w 194"/>
                <a:gd name="T47" fmla="*/ 28 h 208"/>
                <a:gd name="T48" fmla="*/ 35 w 194"/>
                <a:gd name="T49" fmla="*/ 42 h 208"/>
                <a:gd name="T50" fmla="*/ 37 w 194"/>
                <a:gd name="T51" fmla="*/ 44 h 208"/>
                <a:gd name="T52" fmla="*/ 41 w 194"/>
                <a:gd name="T53" fmla="*/ 45 h 208"/>
                <a:gd name="T54" fmla="*/ 43 w 194"/>
                <a:gd name="T55" fmla="*/ 42 h 208"/>
                <a:gd name="T56" fmla="*/ 44 w 194"/>
                <a:gd name="T57" fmla="*/ 34 h 208"/>
                <a:gd name="T58" fmla="*/ 44 w 194"/>
                <a:gd name="T59" fmla="*/ 23 h 208"/>
                <a:gd name="T60" fmla="*/ 42 w 194"/>
                <a:gd name="T61" fmla="*/ 14 h 208"/>
                <a:gd name="T62" fmla="*/ 37 w 194"/>
                <a:gd name="T63" fmla="*/ 7 h 208"/>
                <a:gd name="T64" fmla="*/ 31 w 194"/>
                <a:gd name="T65" fmla="*/ 2 h 208"/>
                <a:gd name="T66" fmla="*/ 25 w 194"/>
                <a:gd name="T67" fmla="*/ 0 h 208"/>
                <a:gd name="T68" fmla="*/ 20 w 194"/>
                <a:gd name="T69" fmla="*/ 0 h 208"/>
                <a:gd name="T70" fmla="*/ 17 w 194"/>
                <a:gd name="T71" fmla="*/ 0 h 2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4"/>
                <a:gd name="T109" fmla="*/ 0 h 208"/>
                <a:gd name="T110" fmla="*/ 194 w 194"/>
                <a:gd name="T111" fmla="*/ 208 h 2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4" h="208">
                  <a:moveTo>
                    <a:pt x="71" y="2"/>
                  </a:moveTo>
                  <a:lnTo>
                    <a:pt x="72" y="2"/>
                  </a:lnTo>
                  <a:lnTo>
                    <a:pt x="73" y="2"/>
                  </a:lnTo>
                  <a:lnTo>
                    <a:pt x="75" y="2"/>
                  </a:lnTo>
                  <a:lnTo>
                    <a:pt x="67" y="4"/>
                  </a:lnTo>
                  <a:lnTo>
                    <a:pt x="60" y="5"/>
                  </a:lnTo>
                  <a:lnTo>
                    <a:pt x="54" y="8"/>
                  </a:lnTo>
                  <a:lnTo>
                    <a:pt x="47" y="10"/>
                  </a:lnTo>
                  <a:lnTo>
                    <a:pt x="41" y="14"/>
                  </a:lnTo>
                  <a:lnTo>
                    <a:pt x="36" y="19"/>
                  </a:lnTo>
                  <a:lnTo>
                    <a:pt x="30" y="25"/>
                  </a:lnTo>
                  <a:lnTo>
                    <a:pt x="25" y="30"/>
                  </a:lnTo>
                  <a:lnTo>
                    <a:pt x="6" y="75"/>
                  </a:lnTo>
                  <a:lnTo>
                    <a:pt x="0" y="125"/>
                  </a:lnTo>
                  <a:lnTo>
                    <a:pt x="2" y="168"/>
                  </a:lnTo>
                  <a:lnTo>
                    <a:pt x="4" y="191"/>
                  </a:lnTo>
                  <a:lnTo>
                    <a:pt x="8" y="199"/>
                  </a:lnTo>
                  <a:lnTo>
                    <a:pt x="13" y="204"/>
                  </a:lnTo>
                  <a:lnTo>
                    <a:pt x="20" y="208"/>
                  </a:lnTo>
                  <a:lnTo>
                    <a:pt x="28" y="208"/>
                  </a:lnTo>
                  <a:lnTo>
                    <a:pt x="36" y="204"/>
                  </a:lnTo>
                  <a:lnTo>
                    <a:pt x="41" y="199"/>
                  </a:lnTo>
                  <a:lnTo>
                    <a:pt x="43" y="192"/>
                  </a:lnTo>
                  <a:lnTo>
                    <a:pt x="43" y="185"/>
                  </a:lnTo>
                  <a:lnTo>
                    <a:pt x="41" y="157"/>
                  </a:lnTo>
                  <a:lnTo>
                    <a:pt x="41" y="121"/>
                  </a:lnTo>
                  <a:lnTo>
                    <a:pt x="45" y="84"/>
                  </a:lnTo>
                  <a:lnTo>
                    <a:pt x="58" y="54"/>
                  </a:lnTo>
                  <a:lnTo>
                    <a:pt x="62" y="49"/>
                  </a:lnTo>
                  <a:lnTo>
                    <a:pt x="67" y="45"/>
                  </a:lnTo>
                  <a:lnTo>
                    <a:pt x="72" y="43"/>
                  </a:lnTo>
                  <a:lnTo>
                    <a:pt x="78" y="41"/>
                  </a:lnTo>
                  <a:lnTo>
                    <a:pt x="80" y="41"/>
                  </a:lnTo>
                  <a:lnTo>
                    <a:pt x="81" y="40"/>
                  </a:lnTo>
                  <a:lnTo>
                    <a:pt x="82" y="40"/>
                  </a:lnTo>
                  <a:lnTo>
                    <a:pt x="84" y="40"/>
                  </a:lnTo>
                  <a:lnTo>
                    <a:pt x="88" y="39"/>
                  </a:lnTo>
                  <a:lnTo>
                    <a:pt x="93" y="39"/>
                  </a:lnTo>
                  <a:lnTo>
                    <a:pt x="98" y="39"/>
                  </a:lnTo>
                  <a:lnTo>
                    <a:pt x="106" y="40"/>
                  </a:lnTo>
                  <a:lnTo>
                    <a:pt x="112" y="41"/>
                  </a:lnTo>
                  <a:lnTo>
                    <a:pt x="120" y="44"/>
                  </a:lnTo>
                  <a:lnTo>
                    <a:pt x="128" y="49"/>
                  </a:lnTo>
                  <a:lnTo>
                    <a:pt x="140" y="64"/>
                  </a:lnTo>
                  <a:lnTo>
                    <a:pt x="149" y="87"/>
                  </a:lnTo>
                  <a:lnTo>
                    <a:pt x="155" y="125"/>
                  </a:lnTo>
                  <a:lnTo>
                    <a:pt x="154" y="177"/>
                  </a:lnTo>
                  <a:lnTo>
                    <a:pt x="154" y="185"/>
                  </a:lnTo>
                  <a:lnTo>
                    <a:pt x="158" y="191"/>
                  </a:lnTo>
                  <a:lnTo>
                    <a:pt x="163" y="196"/>
                  </a:lnTo>
                  <a:lnTo>
                    <a:pt x="171" y="199"/>
                  </a:lnTo>
                  <a:lnTo>
                    <a:pt x="179" y="198"/>
                  </a:lnTo>
                  <a:lnTo>
                    <a:pt x="186" y="195"/>
                  </a:lnTo>
                  <a:lnTo>
                    <a:pt x="190" y="188"/>
                  </a:lnTo>
                  <a:lnTo>
                    <a:pt x="193" y="181"/>
                  </a:lnTo>
                  <a:lnTo>
                    <a:pt x="194" y="152"/>
                  </a:lnTo>
                  <a:lnTo>
                    <a:pt x="194" y="126"/>
                  </a:lnTo>
                  <a:lnTo>
                    <a:pt x="193" y="101"/>
                  </a:lnTo>
                  <a:lnTo>
                    <a:pt x="189" y="80"/>
                  </a:lnTo>
                  <a:lnTo>
                    <a:pt x="183" y="61"/>
                  </a:lnTo>
                  <a:lnTo>
                    <a:pt x="175" y="44"/>
                  </a:lnTo>
                  <a:lnTo>
                    <a:pt x="164" y="30"/>
                  </a:lnTo>
                  <a:lnTo>
                    <a:pt x="153" y="18"/>
                  </a:lnTo>
                  <a:lnTo>
                    <a:pt x="138" y="9"/>
                  </a:lnTo>
                  <a:lnTo>
                    <a:pt x="125" y="4"/>
                  </a:lnTo>
                  <a:lnTo>
                    <a:pt x="111" y="1"/>
                  </a:lnTo>
                  <a:lnTo>
                    <a:pt x="99" y="0"/>
                  </a:lnTo>
                  <a:lnTo>
                    <a:pt x="88" y="0"/>
                  </a:lnTo>
                  <a:lnTo>
                    <a:pt x="80" y="1"/>
                  </a:lnTo>
                  <a:lnTo>
                    <a:pt x="73" y="2"/>
                  </a:lnTo>
                  <a:lnTo>
                    <a:pt x="71" y="2"/>
                  </a:lnTo>
                  <a:close/>
                </a:path>
              </a:pathLst>
            </a:custGeom>
            <a:solidFill>
              <a:srgbClr val="000000"/>
            </a:solidFill>
            <a:ln w="9525">
              <a:noFill/>
              <a:round/>
              <a:headEnd/>
              <a:tailEnd/>
            </a:ln>
          </p:spPr>
          <p:txBody>
            <a:bodyPr/>
            <a:lstStyle/>
            <a:p>
              <a:pPr rtl="0"/>
              <a:endParaRPr lang="en-US" sz="3800"/>
            </a:p>
          </p:txBody>
        </p:sp>
        <p:sp>
          <p:nvSpPr>
            <p:cNvPr id="42075" name="Freeform 1115"/>
            <p:cNvSpPr>
              <a:spLocks/>
            </p:cNvSpPr>
            <p:nvPr/>
          </p:nvSpPr>
          <p:spPr bwMode="auto">
            <a:xfrm>
              <a:off x="523" y="2938"/>
              <a:ext cx="161" cy="60"/>
            </a:xfrm>
            <a:custGeom>
              <a:avLst/>
              <a:gdLst>
                <a:gd name="T0" fmla="*/ 1 w 705"/>
                <a:gd name="T1" fmla="*/ 55 h 258"/>
                <a:gd name="T2" fmla="*/ 0 w 705"/>
                <a:gd name="T3" fmla="*/ 60 h 258"/>
                <a:gd name="T4" fmla="*/ 161 w 705"/>
                <a:gd name="T5" fmla="*/ 60 h 258"/>
                <a:gd name="T6" fmla="*/ 160 w 705"/>
                <a:gd name="T7" fmla="*/ 55 h 258"/>
                <a:gd name="T8" fmla="*/ 158 w 705"/>
                <a:gd name="T9" fmla="*/ 49 h 258"/>
                <a:gd name="T10" fmla="*/ 157 w 705"/>
                <a:gd name="T11" fmla="*/ 43 h 258"/>
                <a:gd name="T12" fmla="*/ 154 w 705"/>
                <a:gd name="T13" fmla="*/ 38 h 258"/>
                <a:gd name="T14" fmla="*/ 151 w 705"/>
                <a:gd name="T15" fmla="*/ 33 h 258"/>
                <a:gd name="T16" fmla="*/ 147 w 705"/>
                <a:gd name="T17" fmla="*/ 28 h 258"/>
                <a:gd name="T18" fmla="*/ 143 w 705"/>
                <a:gd name="T19" fmla="*/ 23 h 258"/>
                <a:gd name="T20" fmla="*/ 138 w 705"/>
                <a:gd name="T21" fmla="*/ 20 h 258"/>
                <a:gd name="T22" fmla="*/ 133 w 705"/>
                <a:gd name="T23" fmla="*/ 16 h 258"/>
                <a:gd name="T24" fmla="*/ 128 w 705"/>
                <a:gd name="T25" fmla="*/ 12 h 258"/>
                <a:gd name="T26" fmla="*/ 122 w 705"/>
                <a:gd name="T27" fmla="*/ 9 h 258"/>
                <a:gd name="T28" fmla="*/ 115 w 705"/>
                <a:gd name="T29" fmla="*/ 6 h 258"/>
                <a:gd name="T30" fmla="*/ 109 w 705"/>
                <a:gd name="T31" fmla="*/ 4 h 258"/>
                <a:gd name="T32" fmla="*/ 102 w 705"/>
                <a:gd name="T33" fmla="*/ 2 h 258"/>
                <a:gd name="T34" fmla="*/ 95 w 705"/>
                <a:gd name="T35" fmla="*/ 1 h 258"/>
                <a:gd name="T36" fmla="*/ 88 w 705"/>
                <a:gd name="T37" fmla="*/ 0 h 258"/>
                <a:gd name="T38" fmla="*/ 80 w 705"/>
                <a:gd name="T39" fmla="*/ 0 h 258"/>
                <a:gd name="T40" fmla="*/ 73 w 705"/>
                <a:gd name="T41" fmla="*/ 0 h 258"/>
                <a:gd name="T42" fmla="*/ 66 w 705"/>
                <a:gd name="T43" fmla="*/ 1 h 258"/>
                <a:gd name="T44" fmla="*/ 59 w 705"/>
                <a:gd name="T45" fmla="*/ 2 h 258"/>
                <a:gd name="T46" fmla="*/ 52 w 705"/>
                <a:gd name="T47" fmla="*/ 4 h 258"/>
                <a:gd name="T48" fmla="*/ 46 w 705"/>
                <a:gd name="T49" fmla="*/ 6 h 258"/>
                <a:gd name="T50" fmla="*/ 39 w 705"/>
                <a:gd name="T51" fmla="*/ 9 h 258"/>
                <a:gd name="T52" fmla="*/ 33 w 705"/>
                <a:gd name="T53" fmla="*/ 12 h 258"/>
                <a:gd name="T54" fmla="*/ 28 w 705"/>
                <a:gd name="T55" fmla="*/ 16 h 258"/>
                <a:gd name="T56" fmla="*/ 23 w 705"/>
                <a:gd name="T57" fmla="*/ 20 h 258"/>
                <a:gd name="T58" fmla="*/ 18 w 705"/>
                <a:gd name="T59" fmla="*/ 23 h 258"/>
                <a:gd name="T60" fmla="*/ 14 w 705"/>
                <a:gd name="T61" fmla="*/ 28 h 258"/>
                <a:gd name="T62" fmla="*/ 10 w 705"/>
                <a:gd name="T63" fmla="*/ 33 h 258"/>
                <a:gd name="T64" fmla="*/ 7 w 705"/>
                <a:gd name="T65" fmla="*/ 38 h 258"/>
                <a:gd name="T66" fmla="*/ 4 w 705"/>
                <a:gd name="T67" fmla="*/ 43 h 258"/>
                <a:gd name="T68" fmla="*/ 3 w 705"/>
                <a:gd name="T69" fmla="*/ 49 h 258"/>
                <a:gd name="T70" fmla="*/ 1 w 705"/>
                <a:gd name="T71" fmla="*/ 55 h 25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5"/>
                <a:gd name="T109" fmla="*/ 0 h 258"/>
                <a:gd name="T110" fmla="*/ 705 w 705"/>
                <a:gd name="T111" fmla="*/ 258 h 25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5" h="258">
                  <a:moveTo>
                    <a:pt x="4" y="235"/>
                  </a:moveTo>
                  <a:lnTo>
                    <a:pt x="0" y="258"/>
                  </a:lnTo>
                  <a:lnTo>
                    <a:pt x="705" y="258"/>
                  </a:lnTo>
                  <a:lnTo>
                    <a:pt x="701" y="235"/>
                  </a:lnTo>
                  <a:lnTo>
                    <a:pt x="694" y="210"/>
                  </a:lnTo>
                  <a:lnTo>
                    <a:pt x="686" y="187"/>
                  </a:lnTo>
                  <a:lnTo>
                    <a:pt x="675" y="163"/>
                  </a:lnTo>
                  <a:lnTo>
                    <a:pt x="660" y="141"/>
                  </a:lnTo>
                  <a:lnTo>
                    <a:pt x="643" y="120"/>
                  </a:lnTo>
                  <a:lnTo>
                    <a:pt x="625" y="101"/>
                  </a:lnTo>
                  <a:lnTo>
                    <a:pt x="604" y="84"/>
                  </a:lnTo>
                  <a:lnTo>
                    <a:pt x="582" y="67"/>
                  </a:lnTo>
                  <a:lnTo>
                    <a:pt x="559" y="52"/>
                  </a:lnTo>
                  <a:lnTo>
                    <a:pt x="533" y="39"/>
                  </a:lnTo>
                  <a:lnTo>
                    <a:pt x="505" y="27"/>
                  </a:lnTo>
                  <a:lnTo>
                    <a:pt x="477" y="18"/>
                  </a:lnTo>
                  <a:lnTo>
                    <a:pt x="447" y="10"/>
                  </a:lnTo>
                  <a:lnTo>
                    <a:pt x="416" y="5"/>
                  </a:lnTo>
                  <a:lnTo>
                    <a:pt x="384" y="1"/>
                  </a:lnTo>
                  <a:lnTo>
                    <a:pt x="352" y="0"/>
                  </a:lnTo>
                  <a:lnTo>
                    <a:pt x="319" y="1"/>
                  </a:lnTo>
                  <a:lnTo>
                    <a:pt x="288" y="5"/>
                  </a:lnTo>
                  <a:lnTo>
                    <a:pt x="257" y="10"/>
                  </a:lnTo>
                  <a:lnTo>
                    <a:pt x="227" y="18"/>
                  </a:lnTo>
                  <a:lnTo>
                    <a:pt x="200" y="27"/>
                  </a:lnTo>
                  <a:lnTo>
                    <a:pt x="172" y="39"/>
                  </a:lnTo>
                  <a:lnTo>
                    <a:pt x="146" y="52"/>
                  </a:lnTo>
                  <a:lnTo>
                    <a:pt x="122" y="67"/>
                  </a:lnTo>
                  <a:lnTo>
                    <a:pt x="99" y="84"/>
                  </a:lnTo>
                  <a:lnTo>
                    <a:pt x="79" y="101"/>
                  </a:lnTo>
                  <a:lnTo>
                    <a:pt x="60" y="120"/>
                  </a:lnTo>
                  <a:lnTo>
                    <a:pt x="45" y="141"/>
                  </a:lnTo>
                  <a:lnTo>
                    <a:pt x="30" y="163"/>
                  </a:lnTo>
                  <a:lnTo>
                    <a:pt x="19" y="187"/>
                  </a:lnTo>
                  <a:lnTo>
                    <a:pt x="11" y="210"/>
                  </a:lnTo>
                  <a:lnTo>
                    <a:pt x="4" y="235"/>
                  </a:lnTo>
                  <a:close/>
                </a:path>
              </a:pathLst>
            </a:custGeom>
            <a:solidFill>
              <a:srgbClr val="000000"/>
            </a:solidFill>
            <a:ln w="9525">
              <a:noFill/>
              <a:round/>
              <a:headEnd/>
              <a:tailEnd/>
            </a:ln>
          </p:spPr>
          <p:txBody>
            <a:bodyPr/>
            <a:lstStyle/>
            <a:p>
              <a:pPr rtl="0"/>
              <a:endParaRPr lang="en-US" sz="3800"/>
            </a:p>
          </p:txBody>
        </p:sp>
        <p:sp>
          <p:nvSpPr>
            <p:cNvPr id="42076" name="Freeform 1116"/>
            <p:cNvSpPr>
              <a:spLocks/>
            </p:cNvSpPr>
            <p:nvPr/>
          </p:nvSpPr>
          <p:spPr bwMode="auto">
            <a:xfrm>
              <a:off x="535" y="2947"/>
              <a:ext cx="137" cy="41"/>
            </a:xfrm>
            <a:custGeom>
              <a:avLst/>
              <a:gdLst>
                <a:gd name="T0" fmla="*/ 68 w 603"/>
                <a:gd name="T1" fmla="*/ 0 h 178"/>
                <a:gd name="T2" fmla="*/ 75 w 603"/>
                <a:gd name="T3" fmla="*/ 0 h 178"/>
                <a:gd name="T4" fmla="*/ 80 w 603"/>
                <a:gd name="T5" fmla="*/ 1 h 178"/>
                <a:gd name="T6" fmla="*/ 86 w 603"/>
                <a:gd name="T7" fmla="*/ 2 h 178"/>
                <a:gd name="T8" fmla="*/ 92 w 603"/>
                <a:gd name="T9" fmla="*/ 3 h 178"/>
                <a:gd name="T10" fmla="*/ 97 w 603"/>
                <a:gd name="T11" fmla="*/ 5 h 178"/>
                <a:gd name="T12" fmla="*/ 102 w 603"/>
                <a:gd name="T13" fmla="*/ 7 h 178"/>
                <a:gd name="T14" fmla="*/ 107 w 603"/>
                <a:gd name="T15" fmla="*/ 9 h 178"/>
                <a:gd name="T16" fmla="*/ 112 w 603"/>
                <a:gd name="T17" fmla="*/ 12 h 178"/>
                <a:gd name="T18" fmla="*/ 117 w 603"/>
                <a:gd name="T19" fmla="*/ 14 h 178"/>
                <a:gd name="T20" fmla="*/ 120 w 603"/>
                <a:gd name="T21" fmla="*/ 18 h 178"/>
                <a:gd name="T22" fmla="*/ 124 w 603"/>
                <a:gd name="T23" fmla="*/ 21 h 178"/>
                <a:gd name="T24" fmla="*/ 127 w 603"/>
                <a:gd name="T25" fmla="*/ 25 h 178"/>
                <a:gd name="T26" fmla="*/ 130 w 603"/>
                <a:gd name="T27" fmla="*/ 28 h 178"/>
                <a:gd name="T28" fmla="*/ 133 w 603"/>
                <a:gd name="T29" fmla="*/ 32 h 178"/>
                <a:gd name="T30" fmla="*/ 135 w 603"/>
                <a:gd name="T31" fmla="*/ 37 h 178"/>
                <a:gd name="T32" fmla="*/ 137 w 603"/>
                <a:gd name="T33" fmla="*/ 41 h 178"/>
                <a:gd name="T34" fmla="*/ 134 w 603"/>
                <a:gd name="T35" fmla="*/ 41 h 178"/>
                <a:gd name="T36" fmla="*/ 128 w 603"/>
                <a:gd name="T37" fmla="*/ 41 h 178"/>
                <a:gd name="T38" fmla="*/ 121 w 603"/>
                <a:gd name="T39" fmla="*/ 41 h 178"/>
                <a:gd name="T40" fmla="*/ 113 w 603"/>
                <a:gd name="T41" fmla="*/ 41 h 178"/>
                <a:gd name="T42" fmla="*/ 103 w 603"/>
                <a:gd name="T43" fmla="*/ 41 h 178"/>
                <a:gd name="T44" fmla="*/ 92 w 603"/>
                <a:gd name="T45" fmla="*/ 41 h 178"/>
                <a:gd name="T46" fmla="*/ 80 w 603"/>
                <a:gd name="T47" fmla="*/ 41 h 178"/>
                <a:gd name="T48" fmla="*/ 69 w 603"/>
                <a:gd name="T49" fmla="*/ 41 h 178"/>
                <a:gd name="T50" fmla="*/ 57 w 603"/>
                <a:gd name="T51" fmla="*/ 41 h 178"/>
                <a:gd name="T52" fmla="*/ 45 w 603"/>
                <a:gd name="T53" fmla="*/ 41 h 178"/>
                <a:gd name="T54" fmla="*/ 34 w 603"/>
                <a:gd name="T55" fmla="*/ 41 h 178"/>
                <a:gd name="T56" fmla="*/ 24 w 603"/>
                <a:gd name="T57" fmla="*/ 41 h 178"/>
                <a:gd name="T58" fmla="*/ 16 w 603"/>
                <a:gd name="T59" fmla="*/ 41 h 178"/>
                <a:gd name="T60" fmla="*/ 9 w 603"/>
                <a:gd name="T61" fmla="*/ 41 h 178"/>
                <a:gd name="T62" fmla="*/ 3 w 603"/>
                <a:gd name="T63" fmla="*/ 41 h 178"/>
                <a:gd name="T64" fmla="*/ 0 w 603"/>
                <a:gd name="T65" fmla="*/ 41 h 178"/>
                <a:gd name="T66" fmla="*/ 2 w 603"/>
                <a:gd name="T67" fmla="*/ 37 h 178"/>
                <a:gd name="T68" fmla="*/ 4 w 603"/>
                <a:gd name="T69" fmla="*/ 32 h 178"/>
                <a:gd name="T70" fmla="*/ 6 w 603"/>
                <a:gd name="T71" fmla="*/ 28 h 178"/>
                <a:gd name="T72" fmla="*/ 9 w 603"/>
                <a:gd name="T73" fmla="*/ 25 h 178"/>
                <a:gd name="T74" fmla="*/ 13 w 603"/>
                <a:gd name="T75" fmla="*/ 21 h 178"/>
                <a:gd name="T76" fmla="*/ 16 w 603"/>
                <a:gd name="T77" fmla="*/ 18 h 178"/>
                <a:gd name="T78" fmla="*/ 20 w 603"/>
                <a:gd name="T79" fmla="*/ 14 h 178"/>
                <a:gd name="T80" fmla="*/ 25 w 603"/>
                <a:gd name="T81" fmla="*/ 12 h 178"/>
                <a:gd name="T82" fmla="*/ 29 w 603"/>
                <a:gd name="T83" fmla="*/ 9 h 178"/>
                <a:gd name="T84" fmla="*/ 34 w 603"/>
                <a:gd name="T85" fmla="*/ 7 h 178"/>
                <a:gd name="T86" fmla="*/ 39 w 603"/>
                <a:gd name="T87" fmla="*/ 5 h 178"/>
                <a:gd name="T88" fmla="*/ 45 w 603"/>
                <a:gd name="T89" fmla="*/ 3 h 178"/>
                <a:gd name="T90" fmla="*/ 51 w 603"/>
                <a:gd name="T91" fmla="*/ 2 h 178"/>
                <a:gd name="T92" fmla="*/ 56 w 603"/>
                <a:gd name="T93" fmla="*/ 1 h 178"/>
                <a:gd name="T94" fmla="*/ 62 w 603"/>
                <a:gd name="T95" fmla="*/ 0 h 178"/>
                <a:gd name="T96" fmla="*/ 68 w 603"/>
                <a:gd name="T97" fmla="*/ 0 h 1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03"/>
                <a:gd name="T148" fmla="*/ 0 h 178"/>
                <a:gd name="T149" fmla="*/ 603 w 603"/>
                <a:gd name="T150" fmla="*/ 178 h 17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03" h="178">
                  <a:moveTo>
                    <a:pt x="301" y="0"/>
                  </a:moveTo>
                  <a:lnTo>
                    <a:pt x="328" y="1"/>
                  </a:lnTo>
                  <a:lnTo>
                    <a:pt x="354" y="4"/>
                  </a:lnTo>
                  <a:lnTo>
                    <a:pt x="379" y="8"/>
                  </a:lnTo>
                  <a:lnTo>
                    <a:pt x="404" y="13"/>
                  </a:lnTo>
                  <a:lnTo>
                    <a:pt x="428" y="21"/>
                  </a:lnTo>
                  <a:lnTo>
                    <a:pt x="451" y="30"/>
                  </a:lnTo>
                  <a:lnTo>
                    <a:pt x="473" y="39"/>
                  </a:lnTo>
                  <a:lnTo>
                    <a:pt x="493" y="51"/>
                  </a:lnTo>
                  <a:lnTo>
                    <a:pt x="513" y="62"/>
                  </a:lnTo>
                  <a:lnTo>
                    <a:pt x="530" y="77"/>
                  </a:lnTo>
                  <a:lnTo>
                    <a:pt x="547" y="91"/>
                  </a:lnTo>
                  <a:lnTo>
                    <a:pt x="561" y="107"/>
                  </a:lnTo>
                  <a:lnTo>
                    <a:pt x="574" y="123"/>
                  </a:lnTo>
                  <a:lnTo>
                    <a:pt x="586" y="140"/>
                  </a:lnTo>
                  <a:lnTo>
                    <a:pt x="595" y="159"/>
                  </a:lnTo>
                  <a:lnTo>
                    <a:pt x="603" y="178"/>
                  </a:lnTo>
                  <a:lnTo>
                    <a:pt x="588" y="178"/>
                  </a:lnTo>
                  <a:lnTo>
                    <a:pt x="565" y="178"/>
                  </a:lnTo>
                  <a:lnTo>
                    <a:pt x="534" y="178"/>
                  </a:lnTo>
                  <a:lnTo>
                    <a:pt x="496" y="178"/>
                  </a:lnTo>
                  <a:lnTo>
                    <a:pt x="452" y="178"/>
                  </a:lnTo>
                  <a:lnTo>
                    <a:pt x="404" y="178"/>
                  </a:lnTo>
                  <a:lnTo>
                    <a:pt x="353" y="178"/>
                  </a:lnTo>
                  <a:lnTo>
                    <a:pt x="302" y="178"/>
                  </a:lnTo>
                  <a:lnTo>
                    <a:pt x="250" y="178"/>
                  </a:lnTo>
                  <a:lnTo>
                    <a:pt x="199" y="178"/>
                  </a:lnTo>
                  <a:lnTo>
                    <a:pt x="151" y="178"/>
                  </a:lnTo>
                  <a:lnTo>
                    <a:pt x="107" y="178"/>
                  </a:lnTo>
                  <a:lnTo>
                    <a:pt x="69" y="178"/>
                  </a:lnTo>
                  <a:lnTo>
                    <a:pt x="38" y="178"/>
                  </a:lnTo>
                  <a:lnTo>
                    <a:pt x="15" y="178"/>
                  </a:lnTo>
                  <a:lnTo>
                    <a:pt x="0" y="178"/>
                  </a:lnTo>
                  <a:lnTo>
                    <a:pt x="8" y="159"/>
                  </a:lnTo>
                  <a:lnTo>
                    <a:pt x="17" y="140"/>
                  </a:lnTo>
                  <a:lnTo>
                    <a:pt x="28" y="123"/>
                  </a:lnTo>
                  <a:lnTo>
                    <a:pt x="41" y="107"/>
                  </a:lnTo>
                  <a:lnTo>
                    <a:pt x="56" y="91"/>
                  </a:lnTo>
                  <a:lnTo>
                    <a:pt x="72" y="77"/>
                  </a:lnTo>
                  <a:lnTo>
                    <a:pt x="90" y="62"/>
                  </a:lnTo>
                  <a:lnTo>
                    <a:pt x="110" y="51"/>
                  </a:lnTo>
                  <a:lnTo>
                    <a:pt x="129" y="39"/>
                  </a:lnTo>
                  <a:lnTo>
                    <a:pt x="151" y="30"/>
                  </a:lnTo>
                  <a:lnTo>
                    <a:pt x="173" y="21"/>
                  </a:lnTo>
                  <a:lnTo>
                    <a:pt x="198" y="13"/>
                  </a:lnTo>
                  <a:lnTo>
                    <a:pt x="223" y="8"/>
                  </a:lnTo>
                  <a:lnTo>
                    <a:pt x="247" y="4"/>
                  </a:lnTo>
                  <a:lnTo>
                    <a:pt x="274" y="1"/>
                  </a:lnTo>
                  <a:lnTo>
                    <a:pt x="301" y="0"/>
                  </a:lnTo>
                  <a:close/>
                </a:path>
              </a:pathLst>
            </a:custGeom>
            <a:solidFill>
              <a:srgbClr val="C0C0C0"/>
            </a:solidFill>
            <a:ln w="9525">
              <a:noFill/>
              <a:round/>
              <a:headEnd/>
              <a:tailEnd/>
            </a:ln>
          </p:spPr>
          <p:txBody>
            <a:bodyPr/>
            <a:lstStyle/>
            <a:p>
              <a:pPr rtl="0"/>
              <a:endParaRPr lang="en-US" sz="3800"/>
            </a:p>
          </p:txBody>
        </p:sp>
        <p:sp>
          <p:nvSpPr>
            <p:cNvPr id="42077" name="Freeform 1117"/>
            <p:cNvSpPr>
              <a:spLocks/>
            </p:cNvSpPr>
            <p:nvPr/>
          </p:nvSpPr>
          <p:spPr bwMode="auto">
            <a:xfrm>
              <a:off x="523" y="2988"/>
              <a:ext cx="161" cy="28"/>
            </a:xfrm>
            <a:custGeom>
              <a:avLst/>
              <a:gdLst>
                <a:gd name="T0" fmla="*/ 156 w 705"/>
                <a:gd name="T1" fmla="*/ 0 h 122"/>
                <a:gd name="T2" fmla="*/ 1 w 705"/>
                <a:gd name="T3" fmla="*/ 0 h 122"/>
                <a:gd name="T4" fmla="*/ 1 w 705"/>
                <a:gd name="T5" fmla="*/ 4 h 122"/>
                <a:gd name="T6" fmla="*/ 0 w 705"/>
                <a:gd name="T7" fmla="*/ 13 h 122"/>
                <a:gd name="T8" fmla="*/ 0 w 705"/>
                <a:gd name="T9" fmla="*/ 16 h 122"/>
                <a:gd name="T10" fmla="*/ 0 w 705"/>
                <a:gd name="T11" fmla="*/ 19 h 122"/>
                <a:gd name="T12" fmla="*/ 1 w 705"/>
                <a:gd name="T13" fmla="*/ 22 h 122"/>
                <a:gd name="T14" fmla="*/ 2 w 705"/>
                <a:gd name="T15" fmla="*/ 25 h 122"/>
                <a:gd name="T16" fmla="*/ 3 w 705"/>
                <a:gd name="T17" fmla="*/ 28 h 122"/>
                <a:gd name="T18" fmla="*/ 158 w 705"/>
                <a:gd name="T19" fmla="*/ 28 h 122"/>
                <a:gd name="T20" fmla="*/ 159 w 705"/>
                <a:gd name="T21" fmla="*/ 25 h 122"/>
                <a:gd name="T22" fmla="*/ 160 w 705"/>
                <a:gd name="T23" fmla="*/ 22 h 122"/>
                <a:gd name="T24" fmla="*/ 161 w 705"/>
                <a:gd name="T25" fmla="*/ 19 h 122"/>
                <a:gd name="T26" fmla="*/ 161 w 705"/>
                <a:gd name="T27" fmla="*/ 16 h 122"/>
                <a:gd name="T28" fmla="*/ 161 w 705"/>
                <a:gd name="T29" fmla="*/ 13 h 122"/>
                <a:gd name="T30" fmla="*/ 160 w 705"/>
                <a:gd name="T31" fmla="*/ 0 h 122"/>
                <a:gd name="T32" fmla="*/ 156 w 705"/>
                <a:gd name="T33" fmla="*/ 0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5"/>
                <a:gd name="T52" fmla="*/ 0 h 122"/>
                <a:gd name="T53" fmla="*/ 705 w 705"/>
                <a:gd name="T54" fmla="*/ 122 h 1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5" h="122">
                  <a:moveTo>
                    <a:pt x="681" y="1"/>
                  </a:moveTo>
                  <a:lnTo>
                    <a:pt x="6" y="1"/>
                  </a:lnTo>
                  <a:lnTo>
                    <a:pt x="4" y="18"/>
                  </a:lnTo>
                  <a:lnTo>
                    <a:pt x="0" y="57"/>
                  </a:lnTo>
                  <a:lnTo>
                    <a:pt x="0" y="69"/>
                  </a:lnTo>
                  <a:lnTo>
                    <a:pt x="2" y="82"/>
                  </a:lnTo>
                  <a:lnTo>
                    <a:pt x="4" y="95"/>
                  </a:lnTo>
                  <a:lnTo>
                    <a:pt x="7" y="108"/>
                  </a:lnTo>
                  <a:lnTo>
                    <a:pt x="11" y="122"/>
                  </a:lnTo>
                  <a:lnTo>
                    <a:pt x="694" y="122"/>
                  </a:lnTo>
                  <a:lnTo>
                    <a:pt x="698" y="108"/>
                  </a:lnTo>
                  <a:lnTo>
                    <a:pt x="701" y="95"/>
                  </a:lnTo>
                  <a:lnTo>
                    <a:pt x="703" y="82"/>
                  </a:lnTo>
                  <a:lnTo>
                    <a:pt x="705" y="70"/>
                  </a:lnTo>
                  <a:lnTo>
                    <a:pt x="705" y="57"/>
                  </a:lnTo>
                  <a:lnTo>
                    <a:pt x="699" y="0"/>
                  </a:lnTo>
                  <a:lnTo>
                    <a:pt x="681" y="1"/>
                  </a:lnTo>
                  <a:close/>
                </a:path>
              </a:pathLst>
            </a:custGeom>
            <a:solidFill>
              <a:srgbClr val="000000"/>
            </a:solidFill>
            <a:ln w="9525">
              <a:noFill/>
              <a:round/>
              <a:headEnd/>
              <a:tailEnd/>
            </a:ln>
          </p:spPr>
          <p:txBody>
            <a:bodyPr/>
            <a:lstStyle/>
            <a:p>
              <a:pPr rtl="0"/>
              <a:endParaRPr lang="en-US" sz="3800"/>
            </a:p>
          </p:txBody>
        </p:sp>
        <p:sp>
          <p:nvSpPr>
            <p:cNvPr id="42078" name="Freeform 1118"/>
            <p:cNvSpPr>
              <a:spLocks/>
            </p:cNvSpPr>
            <p:nvPr/>
          </p:nvSpPr>
          <p:spPr bwMode="auto">
            <a:xfrm>
              <a:off x="532" y="2998"/>
              <a:ext cx="143" cy="9"/>
            </a:xfrm>
            <a:custGeom>
              <a:avLst/>
              <a:gdLst>
                <a:gd name="T0" fmla="*/ 143 w 625"/>
                <a:gd name="T1" fmla="*/ 0 h 42"/>
                <a:gd name="T2" fmla="*/ 143 w 625"/>
                <a:gd name="T3" fmla="*/ 1 h 42"/>
                <a:gd name="T4" fmla="*/ 143 w 625"/>
                <a:gd name="T5" fmla="*/ 2 h 42"/>
                <a:gd name="T6" fmla="*/ 143 w 625"/>
                <a:gd name="T7" fmla="*/ 3 h 42"/>
                <a:gd name="T8" fmla="*/ 143 w 625"/>
                <a:gd name="T9" fmla="*/ 3 h 42"/>
                <a:gd name="T10" fmla="*/ 143 w 625"/>
                <a:gd name="T11" fmla="*/ 5 h 42"/>
                <a:gd name="T12" fmla="*/ 143 w 625"/>
                <a:gd name="T13" fmla="*/ 6 h 42"/>
                <a:gd name="T14" fmla="*/ 143 w 625"/>
                <a:gd name="T15" fmla="*/ 8 h 42"/>
                <a:gd name="T16" fmla="*/ 142 w 625"/>
                <a:gd name="T17" fmla="*/ 9 h 42"/>
                <a:gd name="T18" fmla="*/ 140 w 625"/>
                <a:gd name="T19" fmla="*/ 9 h 42"/>
                <a:gd name="T20" fmla="*/ 135 w 625"/>
                <a:gd name="T21" fmla="*/ 9 h 42"/>
                <a:gd name="T22" fmla="*/ 127 w 625"/>
                <a:gd name="T23" fmla="*/ 9 h 42"/>
                <a:gd name="T24" fmla="*/ 118 w 625"/>
                <a:gd name="T25" fmla="*/ 9 h 42"/>
                <a:gd name="T26" fmla="*/ 108 w 625"/>
                <a:gd name="T27" fmla="*/ 9 h 42"/>
                <a:gd name="T28" fmla="*/ 96 w 625"/>
                <a:gd name="T29" fmla="*/ 9 h 42"/>
                <a:gd name="T30" fmla="*/ 84 w 625"/>
                <a:gd name="T31" fmla="*/ 9 h 42"/>
                <a:gd name="T32" fmla="*/ 72 w 625"/>
                <a:gd name="T33" fmla="*/ 9 h 42"/>
                <a:gd name="T34" fmla="*/ 59 w 625"/>
                <a:gd name="T35" fmla="*/ 9 h 42"/>
                <a:gd name="T36" fmla="*/ 47 w 625"/>
                <a:gd name="T37" fmla="*/ 9 h 42"/>
                <a:gd name="T38" fmla="*/ 35 w 625"/>
                <a:gd name="T39" fmla="*/ 9 h 42"/>
                <a:gd name="T40" fmla="*/ 25 w 625"/>
                <a:gd name="T41" fmla="*/ 9 h 42"/>
                <a:gd name="T42" fmla="*/ 16 w 625"/>
                <a:gd name="T43" fmla="*/ 9 h 42"/>
                <a:gd name="T44" fmla="*/ 9 w 625"/>
                <a:gd name="T45" fmla="*/ 9 h 42"/>
                <a:gd name="T46" fmla="*/ 3 w 625"/>
                <a:gd name="T47" fmla="*/ 9 h 42"/>
                <a:gd name="T48" fmla="*/ 1 w 625"/>
                <a:gd name="T49" fmla="*/ 9 h 42"/>
                <a:gd name="T50" fmla="*/ 0 w 625"/>
                <a:gd name="T51" fmla="*/ 8 h 42"/>
                <a:gd name="T52" fmla="*/ 0 w 625"/>
                <a:gd name="T53" fmla="*/ 6 h 42"/>
                <a:gd name="T54" fmla="*/ 0 w 625"/>
                <a:gd name="T55" fmla="*/ 5 h 42"/>
                <a:gd name="T56" fmla="*/ 0 w 625"/>
                <a:gd name="T57" fmla="*/ 3 h 42"/>
                <a:gd name="T58" fmla="*/ 0 w 625"/>
                <a:gd name="T59" fmla="*/ 3 h 42"/>
                <a:gd name="T60" fmla="*/ 0 w 625"/>
                <a:gd name="T61" fmla="*/ 2 h 42"/>
                <a:gd name="T62" fmla="*/ 0 w 625"/>
                <a:gd name="T63" fmla="*/ 1 h 42"/>
                <a:gd name="T64" fmla="*/ 0 w 625"/>
                <a:gd name="T65" fmla="*/ 0 h 42"/>
                <a:gd name="T66" fmla="*/ 3 w 625"/>
                <a:gd name="T67" fmla="*/ 0 h 42"/>
                <a:gd name="T68" fmla="*/ 8 w 625"/>
                <a:gd name="T69" fmla="*/ 0 h 42"/>
                <a:gd name="T70" fmla="*/ 16 w 625"/>
                <a:gd name="T71" fmla="*/ 0 h 42"/>
                <a:gd name="T72" fmla="*/ 25 w 625"/>
                <a:gd name="T73" fmla="*/ 0 h 42"/>
                <a:gd name="T74" fmla="*/ 35 w 625"/>
                <a:gd name="T75" fmla="*/ 0 h 42"/>
                <a:gd name="T76" fmla="*/ 47 w 625"/>
                <a:gd name="T77" fmla="*/ 0 h 42"/>
                <a:gd name="T78" fmla="*/ 59 w 625"/>
                <a:gd name="T79" fmla="*/ 0 h 42"/>
                <a:gd name="T80" fmla="*/ 72 w 625"/>
                <a:gd name="T81" fmla="*/ 0 h 42"/>
                <a:gd name="T82" fmla="*/ 84 w 625"/>
                <a:gd name="T83" fmla="*/ 0 h 42"/>
                <a:gd name="T84" fmla="*/ 96 w 625"/>
                <a:gd name="T85" fmla="*/ 0 h 42"/>
                <a:gd name="T86" fmla="*/ 108 w 625"/>
                <a:gd name="T87" fmla="*/ 0 h 42"/>
                <a:gd name="T88" fmla="*/ 118 w 625"/>
                <a:gd name="T89" fmla="*/ 0 h 42"/>
                <a:gd name="T90" fmla="*/ 127 w 625"/>
                <a:gd name="T91" fmla="*/ 0 h 42"/>
                <a:gd name="T92" fmla="*/ 135 w 625"/>
                <a:gd name="T93" fmla="*/ 0 h 42"/>
                <a:gd name="T94" fmla="*/ 140 w 625"/>
                <a:gd name="T95" fmla="*/ 0 h 42"/>
                <a:gd name="T96" fmla="*/ 143 w 625"/>
                <a:gd name="T97" fmla="*/ 0 h 4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25"/>
                <a:gd name="T148" fmla="*/ 0 h 42"/>
                <a:gd name="T149" fmla="*/ 625 w 625"/>
                <a:gd name="T150" fmla="*/ 42 h 4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25" h="42">
                  <a:moveTo>
                    <a:pt x="623" y="0"/>
                  </a:moveTo>
                  <a:lnTo>
                    <a:pt x="624" y="6"/>
                  </a:lnTo>
                  <a:lnTo>
                    <a:pt x="624" y="11"/>
                  </a:lnTo>
                  <a:lnTo>
                    <a:pt x="625" y="15"/>
                  </a:lnTo>
                  <a:lnTo>
                    <a:pt x="625" y="16"/>
                  </a:lnTo>
                  <a:lnTo>
                    <a:pt x="625" y="22"/>
                  </a:lnTo>
                  <a:lnTo>
                    <a:pt x="624" y="29"/>
                  </a:lnTo>
                  <a:lnTo>
                    <a:pt x="623" y="35"/>
                  </a:lnTo>
                  <a:lnTo>
                    <a:pt x="622" y="42"/>
                  </a:lnTo>
                  <a:lnTo>
                    <a:pt x="610" y="42"/>
                  </a:lnTo>
                  <a:lnTo>
                    <a:pt x="588" y="42"/>
                  </a:lnTo>
                  <a:lnTo>
                    <a:pt x="555" y="42"/>
                  </a:lnTo>
                  <a:lnTo>
                    <a:pt x="516" y="42"/>
                  </a:lnTo>
                  <a:lnTo>
                    <a:pt x="471" y="42"/>
                  </a:lnTo>
                  <a:lnTo>
                    <a:pt x="421" y="42"/>
                  </a:lnTo>
                  <a:lnTo>
                    <a:pt x="368" y="42"/>
                  </a:lnTo>
                  <a:lnTo>
                    <a:pt x="313" y="42"/>
                  </a:lnTo>
                  <a:lnTo>
                    <a:pt x="258" y="42"/>
                  </a:lnTo>
                  <a:lnTo>
                    <a:pt x="205" y="42"/>
                  </a:lnTo>
                  <a:lnTo>
                    <a:pt x="154" y="42"/>
                  </a:lnTo>
                  <a:lnTo>
                    <a:pt x="109" y="42"/>
                  </a:lnTo>
                  <a:lnTo>
                    <a:pt x="70" y="42"/>
                  </a:lnTo>
                  <a:lnTo>
                    <a:pt x="39" y="42"/>
                  </a:lnTo>
                  <a:lnTo>
                    <a:pt x="15" y="42"/>
                  </a:lnTo>
                  <a:lnTo>
                    <a:pt x="3" y="42"/>
                  </a:lnTo>
                  <a:lnTo>
                    <a:pt x="2" y="35"/>
                  </a:lnTo>
                  <a:lnTo>
                    <a:pt x="1" y="29"/>
                  </a:lnTo>
                  <a:lnTo>
                    <a:pt x="0" y="22"/>
                  </a:lnTo>
                  <a:lnTo>
                    <a:pt x="0" y="16"/>
                  </a:lnTo>
                  <a:lnTo>
                    <a:pt x="0" y="15"/>
                  </a:lnTo>
                  <a:lnTo>
                    <a:pt x="1" y="11"/>
                  </a:lnTo>
                  <a:lnTo>
                    <a:pt x="1" y="6"/>
                  </a:lnTo>
                  <a:lnTo>
                    <a:pt x="2" y="0"/>
                  </a:lnTo>
                  <a:lnTo>
                    <a:pt x="14" y="0"/>
                  </a:lnTo>
                  <a:lnTo>
                    <a:pt x="37" y="0"/>
                  </a:lnTo>
                  <a:lnTo>
                    <a:pt x="68" y="0"/>
                  </a:lnTo>
                  <a:lnTo>
                    <a:pt x="109" y="0"/>
                  </a:lnTo>
                  <a:lnTo>
                    <a:pt x="154" y="0"/>
                  </a:lnTo>
                  <a:lnTo>
                    <a:pt x="204" y="0"/>
                  </a:lnTo>
                  <a:lnTo>
                    <a:pt x="257" y="0"/>
                  </a:lnTo>
                  <a:lnTo>
                    <a:pt x="313" y="0"/>
                  </a:lnTo>
                  <a:lnTo>
                    <a:pt x="368" y="0"/>
                  </a:lnTo>
                  <a:lnTo>
                    <a:pt x="421" y="0"/>
                  </a:lnTo>
                  <a:lnTo>
                    <a:pt x="471" y="0"/>
                  </a:lnTo>
                  <a:lnTo>
                    <a:pt x="516" y="0"/>
                  </a:lnTo>
                  <a:lnTo>
                    <a:pt x="557" y="0"/>
                  </a:lnTo>
                  <a:lnTo>
                    <a:pt x="588" y="0"/>
                  </a:lnTo>
                  <a:lnTo>
                    <a:pt x="611" y="0"/>
                  </a:lnTo>
                  <a:lnTo>
                    <a:pt x="623" y="0"/>
                  </a:lnTo>
                  <a:close/>
                </a:path>
              </a:pathLst>
            </a:custGeom>
            <a:solidFill>
              <a:srgbClr val="C0C0C0"/>
            </a:solidFill>
            <a:ln w="9525">
              <a:noFill/>
              <a:round/>
              <a:headEnd/>
              <a:tailEnd/>
            </a:ln>
          </p:spPr>
          <p:txBody>
            <a:bodyPr/>
            <a:lstStyle/>
            <a:p>
              <a:pPr rtl="0"/>
              <a:endParaRPr lang="en-US" sz="3800"/>
            </a:p>
          </p:txBody>
        </p:sp>
        <p:sp>
          <p:nvSpPr>
            <p:cNvPr id="42079" name="Freeform 1119"/>
            <p:cNvSpPr>
              <a:spLocks/>
            </p:cNvSpPr>
            <p:nvPr/>
          </p:nvSpPr>
          <p:spPr bwMode="auto">
            <a:xfrm>
              <a:off x="428" y="2787"/>
              <a:ext cx="212" cy="223"/>
            </a:xfrm>
            <a:custGeom>
              <a:avLst/>
              <a:gdLst>
                <a:gd name="T0" fmla="*/ 2 w 927"/>
                <a:gd name="T1" fmla="*/ 2 h 975"/>
                <a:gd name="T2" fmla="*/ 1 w 927"/>
                <a:gd name="T3" fmla="*/ 7 h 975"/>
                <a:gd name="T4" fmla="*/ 0 w 927"/>
                <a:gd name="T5" fmla="*/ 13 h 975"/>
                <a:gd name="T6" fmla="*/ 0 w 927"/>
                <a:gd name="T7" fmla="*/ 24 h 975"/>
                <a:gd name="T8" fmla="*/ 2 w 927"/>
                <a:gd name="T9" fmla="*/ 35 h 975"/>
                <a:gd name="T10" fmla="*/ 6 w 927"/>
                <a:gd name="T11" fmla="*/ 47 h 975"/>
                <a:gd name="T12" fmla="*/ 13 w 927"/>
                <a:gd name="T13" fmla="*/ 56 h 975"/>
                <a:gd name="T14" fmla="*/ 23 w 927"/>
                <a:gd name="T15" fmla="*/ 61 h 975"/>
                <a:gd name="T16" fmla="*/ 35 w 927"/>
                <a:gd name="T17" fmla="*/ 63 h 975"/>
                <a:gd name="T18" fmla="*/ 50 w 927"/>
                <a:gd name="T19" fmla="*/ 66 h 975"/>
                <a:gd name="T20" fmla="*/ 67 w 927"/>
                <a:gd name="T21" fmla="*/ 68 h 975"/>
                <a:gd name="T22" fmla="*/ 86 w 927"/>
                <a:gd name="T23" fmla="*/ 70 h 975"/>
                <a:gd name="T24" fmla="*/ 104 w 927"/>
                <a:gd name="T25" fmla="*/ 72 h 975"/>
                <a:gd name="T26" fmla="*/ 119 w 927"/>
                <a:gd name="T27" fmla="*/ 73 h 975"/>
                <a:gd name="T28" fmla="*/ 132 w 927"/>
                <a:gd name="T29" fmla="*/ 74 h 975"/>
                <a:gd name="T30" fmla="*/ 133 w 927"/>
                <a:gd name="T31" fmla="*/ 85 h 975"/>
                <a:gd name="T32" fmla="*/ 121 w 927"/>
                <a:gd name="T33" fmla="*/ 115 h 975"/>
                <a:gd name="T34" fmla="*/ 106 w 927"/>
                <a:gd name="T35" fmla="*/ 154 h 975"/>
                <a:gd name="T36" fmla="*/ 94 w 927"/>
                <a:gd name="T37" fmla="*/ 194 h 975"/>
                <a:gd name="T38" fmla="*/ 89 w 927"/>
                <a:gd name="T39" fmla="*/ 223 h 975"/>
                <a:gd name="T40" fmla="*/ 102 w 927"/>
                <a:gd name="T41" fmla="*/ 214 h 975"/>
                <a:gd name="T42" fmla="*/ 114 w 927"/>
                <a:gd name="T43" fmla="*/ 207 h 975"/>
                <a:gd name="T44" fmla="*/ 129 w 927"/>
                <a:gd name="T45" fmla="*/ 198 h 975"/>
                <a:gd name="T46" fmla="*/ 145 w 927"/>
                <a:gd name="T47" fmla="*/ 189 h 975"/>
                <a:gd name="T48" fmla="*/ 161 w 927"/>
                <a:gd name="T49" fmla="*/ 180 h 975"/>
                <a:gd name="T50" fmla="*/ 177 w 927"/>
                <a:gd name="T51" fmla="*/ 172 h 975"/>
                <a:gd name="T52" fmla="*/ 191 w 927"/>
                <a:gd name="T53" fmla="*/ 167 h 975"/>
                <a:gd name="T54" fmla="*/ 202 w 927"/>
                <a:gd name="T55" fmla="*/ 163 h 975"/>
                <a:gd name="T56" fmla="*/ 212 w 927"/>
                <a:gd name="T57" fmla="*/ 163 h 975"/>
                <a:gd name="T58" fmla="*/ 208 w 927"/>
                <a:gd name="T59" fmla="*/ 141 h 975"/>
                <a:gd name="T60" fmla="*/ 203 w 927"/>
                <a:gd name="T61" fmla="*/ 107 h 975"/>
                <a:gd name="T62" fmla="*/ 198 w 927"/>
                <a:gd name="T63" fmla="*/ 75 h 975"/>
                <a:gd name="T64" fmla="*/ 195 w 927"/>
                <a:gd name="T65" fmla="*/ 54 h 975"/>
                <a:gd name="T66" fmla="*/ 194 w 927"/>
                <a:gd name="T67" fmla="*/ 45 h 975"/>
                <a:gd name="T68" fmla="*/ 191 w 927"/>
                <a:gd name="T69" fmla="*/ 37 h 975"/>
                <a:gd name="T70" fmla="*/ 186 w 927"/>
                <a:gd name="T71" fmla="*/ 30 h 975"/>
                <a:gd name="T72" fmla="*/ 177 w 927"/>
                <a:gd name="T73" fmla="*/ 27 h 975"/>
                <a:gd name="T74" fmla="*/ 169 w 927"/>
                <a:gd name="T75" fmla="*/ 26 h 975"/>
                <a:gd name="T76" fmla="*/ 159 w 927"/>
                <a:gd name="T77" fmla="*/ 25 h 975"/>
                <a:gd name="T78" fmla="*/ 145 w 927"/>
                <a:gd name="T79" fmla="*/ 24 h 975"/>
                <a:gd name="T80" fmla="*/ 129 w 927"/>
                <a:gd name="T81" fmla="*/ 22 h 975"/>
                <a:gd name="T82" fmla="*/ 110 w 927"/>
                <a:gd name="T83" fmla="*/ 21 h 975"/>
                <a:gd name="T84" fmla="*/ 93 w 927"/>
                <a:gd name="T85" fmla="*/ 19 h 975"/>
                <a:gd name="T86" fmla="*/ 77 w 927"/>
                <a:gd name="T87" fmla="*/ 17 h 975"/>
                <a:gd name="T88" fmla="*/ 65 w 927"/>
                <a:gd name="T89" fmla="*/ 16 h 975"/>
                <a:gd name="T90" fmla="*/ 61 w 927"/>
                <a:gd name="T91" fmla="*/ 11 h 975"/>
                <a:gd name="T92" fmla="*/ 61 w 927"/>
                <a:gd name="T93" fmla="*/ 2 h 975"/>
                <a:gd name="T94" fmla="*/ 56 w 927"/>
                <a:gd name="T95" fmla="*/ 0 h 97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27"/>
                <a:gd name="T145" fmla="*/ 0 h 975"/>
                <a:gd name="T146" fmla="*/ 927 w 927"/>
                <a:gd name="T147" fmla="*/ 975 h 97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27" h="975">
                  <a:moveTo>
                    <a:pt x="245" y="0"/>
                  </a:moveTo>
                  <a:lnTo>
                    <a:pt x="7" y="7"/>
                  </a:lnTo>
                  <a:lnTo>
                    <a:pt x="4" y="24"/>
                  </a:lnTo>
                  <a:lnTo>
                    <a:pt x="4" y="29"/>
                  </a:lnTo>
                  <a:lnTo>
                    <a:pt x="3" y="42"/>
                  </a:lnTo>
                  <a:lnTo>
                    <a:pt x="0" y="59"/>
                  </a:lnTo>
                  <a:lnTo>
                    <a:pt x="0" y="81"/>
                  </a:lnTo>
                  <a:lnTo>
                    <a:pt x="2" y="105"/>
                  </a:lnTo>
                  <a:lnTo>
                    <a:pt x="3" y="129"/>
                  </a:lnTo>
                  <a:lnTo>
                    <a:pt x="8" y="155"/>
                  </a:lnTo>
                  <a:lnTo>
                    <a:pt x="16" y="181"/>
                  </a:lnTo>
                  <a:lnTo>
                    <a:pt x="26" y="205"/>
                  </a:lnTo>
                  <a:lnTo>
                    <a:pt x="41" y="227"/>
                  </a:lnTo>
                  <a:lnTo>
                    <a:pt x="59" y="244"/>
                  </a:lnTo>
                  <a:lnTo>
                    <a:pt x="82" y="258"/>
                  </a:lnTo>
                  <a:lnTo>
                    <a:pt x="101" y="265"/>
                  </a:lnTo>
                  <a:lnTo>
                    <a:pt x="124" y="271"/>
                  </a:lnTo>
                  <a:lnTo>
                    <a:pt x="153" y="276"/>
                  </a:lnTo>
                  <a:lnTo>
                    <a:pt x="184" y="283"/>
                  </a:lnTo>
                  <a:lnTo>
                    <a:pt x="219" y="288"/>
                  </a:lnTo>
                  <a:lnTo>
                    <a:pt x="257" y="293"/>
                  </a:lnTo>
                  <a:lnTo>
                    <a:pt x="294" y="297"/>
                  </a:lnTo>
                  <a:lnTo>
                    <a:pt x="335" y="302"/>
                  </a:lnTo>
                  <a:lnTo>
                    <a:pt x="375" y="306"/>
                  </a:lnTo>
                  <a:lnTo>
                    <a:pt x="414" y="310"/>
                  </a:lnTo>
                  <a:lnTo>
                    <a:pt x="453" y="314"/>
                  </a:lnTo>
                  <a:lnTo>
                    <a:pt x="490" y="317"/>
                  </a:lnTo>
                  <a:lnTo>
                    <a:pt x="522" y="319"/>
                  </a:lnTo>
                  <a:lnTo>
                    <a:pt x="553" y="322"/>
                  </a:lnTo>
                  <a:lnTo>
                    <a:pt x="579" y="324"/>
                  </a:lnTo>
                  <a:lnTo>
                    <a:pt x="600" y="326"/>
                  </a:lnTo>
                  <a:lnTo>
                    <a:pt x="582" y="370"/>
                  </a:lnTo>
                  <a:lnTo>
                    <a:pt x="556" y="430"/>
                  </a:lnTo>
                  <a:lnTo>
                    <a:pt x="527" y="503"/>
                  </a:lnTo>
                  <a:lnTo>
                    <a:pt x="496" y="584"/>
                  </a:lnTo>
                  <a:lnTo>
                    <a:pt x="465" y="673"/>
                  </a:lnTo>
                  <a:lnTo>
                    <a:pt x="436" y="763"/>
                  </a:lnTo>
                  <a:lnTo>
                    <a:pt x="413" y="850"/>
                  </a:lnTo>
                  <a:lnTo>
                    <a:pt x="396" y="930"/>
                  </a:lnTo>
                  <a:lnTo>
                    <a:pt x="388" y="975"/>
                  </a:lnTo>
                  <a:lnTo>
                    <a:pt x="427" y="950"/>
                  </a:lnTo>
                  <a:lnTo>
                    <a:pt x="448" y="937"/>
                  </a:lnTo>
                  <a:lnTo>
                    <a:pt x="473" y="920"/>
                  </a:lnTo>
                  <a:lnTo>
                    <a:pt x="500" y="903"/>
                  </a:lnTo>
                  <a:lnTo>
                    <a:pt x="531" y="885"/>
                  </a:lnTo>
                  <a:lnTo>
                    <a:pt x="564" y="865"/>
                  </a:lnTo>
                  <a:lnTo>
                    <a:pt x="598" y="846"/>
                  </a:lnTo>
                  <a:lnTo>
                    <a:pt x="633" y="825"/>
                  </a:lnTo>
                  <a:lnTo>
                    <a:pt x="668" y="806"/>
                  </a:lnTo>
                  <a:lnTo>
                    <a:pt x="704" y="787"/>
                  </a:lnTo>
                  <a:lnTo>
                    <a:pt x="738" y="769"/>
                  </a:lnTo>
                  <a:lnTo>
                    <a:pt x="772" y="754"/>
                  </a:lnTo>
                  <a:lnTo>
                    <a:pt x="805" y="739"/>
                  </a:lnTo>
                  <a:lnTo>
                    <a:pt x="833" y="729"/>
                  </a:lnTo>
                  <a:lnTo>
                    <a:pt x="861" y="720"/>
                  </a:lnTo>
                  <a:lnTo>
                    <a:pt x="884" y="713"/>
                  </a:lnTo>
                  <a:lnTo>
                    <a:pt x="903" y="712"/>
                  </a:lnTo>
                  <a:lnTo>
                    <a:pt x="927" y="712"/>
                  </a:lnTo>
                  <a:lnTo>
                    <a:pt x="923" y="689"/>
                  </a:lnTo>
                  <a:lnTo>
                    <a:pt x="911" y="618"/>
                  </a:lnTo>
                  <a:lnTo>
                    <a:pt x="900" y="544"/>
                  </a:lnTo>
                  <a:lnTo>
                    <a:pt x="888" y="469"/>
                  </a:lnTo>
                  <a:lnTo>
                    <a:pt x="876" y="396"/>
                  </a:lnTo>
                  <a:lnTo>
                    <a:pt x="867" y="330"/>
                  </a:lnTo>
                  <a:lnTo>
                    <a:pt x="859" y="275"/>
                  </a:lnTo>
                  <a:lnTo>
                    <a:pt x="853" y="235"/>
                  </a:lnTo>
                  <a:lnTo>
                    <a:pt x="851" y="214"/>
                  </a:lnTo>
                  <a:lnTo>
                    <a:pt x="850" y="196"/>
                  </a:lnTo>
                  <a:lnTo>
                    <a:pt x="845" y="177"/>
                  </a:lnTo>
                  <a:lnTo>
                    <a:pt x="837" y="160"/>
                  </a:lnTo>
                  <a:lnTo>
                    <a:pt x="827" y="145"/>
                  </a:lnTo>
                  <a:lnTo>
                    <a:pt x="812" y="132"/>
                  </a:lnTo>
                  <a:lnTo>
                    <a:pt x="795" y="123"/>
                  </a:lnTo>
                  <a:lnTo>
                    <a:pt x="775" y="116"/>
                  </a:lnTo>
                  <a:lnTo>
                    <a:pt x="751" y="114"/>
                  </a:lnTo>
                  <a:lnTo>
                    <a:pt x="740" y="114"/>
                  </a:lnTo>
                  <a:lnTo>
                    <a:pt x="721" y="112"/>
                  </a:lnTo>
                  <a:lnTo>
                    <a:pt x="697" y="110"/>
                  </a:lnTo>
                  <a:lnTo>
                    <a:pt x="668" y="107"/>
                  </a:lnTo>
                  <a:lnTo>
                    <a:pt x="635" y="105"/>
                  </a:lnTo>
                  <a:lnTo>
                    <a:pt x="600" y="102"/>
                  </a:lnTo>
                  <a:lnTo>
                    <a:pt x="563" y="98"/>
                  </a:lnTo>
                  <a:lnTo>
                    <a:pt x="523" y="94"/>
                  </a:lnTo>
                  <a:lnTo>
                    <a:pt x="483" y="90"/>
                  </a:lnTo>
                  <a:lnTo>
                    <a:pt x="444" y="86"/>
                  </a:lnTo>
                  <a:lnTo>
                    <a:pt x="406" y="82"/>
                  </a:lnTo>
                  <a:lnTo>
                    <a:pt x="371" y="79"/>
                  </a:lnTo>
                  <a:lnTo>
                    <a:pt x="337" y="75"/>
                  </a:lnTo>
                  <a:lnTo>
                    <a:pt x="309" y="72"/>
                  </a:lnTo>
                  <a:lnTo>
                    <a:pt x="284" y="69"/>
                  </a:lnTo>
                  <a:lnTo>
                    <a:pt x="266" y="68"/>
                  </a:lnTo>
                  <a:lnTo>
                    <a:pt x="266" y="50"/>
                  </a:lnTo>
                  <a:lnTo>
                    <a:pt x="266" y="27"/>
                  </a:lnTo>
                  <a:lnTo>
                    <a:pt x="266" y="8"/>
                  </a:lnTo>
                  <a:lnTo>
                    <a:pt x="266" y="0"/>
                  </a:lnTo>
                  <a:lnTo>
                    <a:pt x="245" y="0"/>
                  </a:lnTo>
                  <a:close/>
                </a:path>
              </a:pathLst>
            </a:custGeom>
            <a:solidFill>
              <a:srgbClr val="000000"/>
            </a:solidFill>
            <a:ln w="9525">
              <a:noFill/>
              <a:round/>
              <a:headEnd/>
              <a:tailEnd/>
            </a:ln>
          </p:spPr>
          <p:txBody>
            <a:bodyPr/>
            <a:lstStyle/>
            <a:p>
              <a:pPr rtl="0"/>
              <a:endParaRPr lang="en-US" sz="3800"/>
            </a:p>
          </p:txBody>
        </p:sp>
        <p:sp>
          <p:nvSpPr>
            <p:cNvPr id="42080" name="Freeform 1120"/>
            <p:cNvSpPr>
              <a:spLocks/>
            </p:cNvSpPr>
            <p:nvPr/>
          </p:nvSpPr>
          <p:spPr bwMode="auto">
            <a:xfrm>
              <a:off x="437" y="2796"/>
              <a:ext cx="193" cy="195"/>
            </a:xfrm>
            <a:custGeom>
              <a:avLst/>
              <a:gdLst>
                <a:gd name="T0" fmla="*/ 43 w 842"/>
                <a:gd name="T1" fmla="*/ 4 h 852"/>
                <a:gd name="T2" fmla="*/ 43 w 842"/>
                <a:gd name="T3" fmla="*/ 13 h 852"/>
                <a:gd name="T4" fmla="*/ 47 w 842"/>
                <a:gd name="T5" fmla="*/ 15 h 852"/>
                <a:gd name="T6" fmla="*/ 52 w 842"/>
                <a:gd name="T7" fmla="*/ 15 h 852"/>
                <a:gd name="T8" fmla="*/ 65 w 842"/>
                <a:gd name="T9" fmla="*/ 17 h 852"/>
                <a:gd name="T10" fmla="*/ 83 w 842"/>
                <a:gd name="T11" fmla="*/ 18 h 852"/>
                <a:gd name="T12" fmla="*/ 102 w 842"/>
                <a:gd name="T13" fmla="*/ 21 h 852"/>
                <a:gd name="T14" fmla="*/ 122 w 842"/>
                <a:gd name="T15" fmla="*/ 23 h 852"/>
                <a:gd name="T16" fmla="*/ 141 w 842"/>
                <a:gd name="T17" fmla="*/ 24 h 852"/>
                <a:gd name="T18" fmla="*/ 155 w 842"/>
                <a:gd name="T19" fmla="*/ 25 h 852"/>
                <a:gd name="T20" fmla="*/ 163 w 842"/>
                <a:gd name="T21" fmla="*/ 26 h 852"/>
                <a:gd name="T22" fmla="*/ 170 w 842"/>
                <a:gd name="T23" fmla="*/ 27 h 852"/>
                <a:gd name="T24" fmla="*/ 174 w 842"/>
                <a:gd name="T25" fmla="*/ 30 h 852"/>
                <a:gd name="T26" fmla="*/ 176 w 842"/>
                <a:gd name="T27" fmla="*/ 35 h 852"/>
                <a:gd name="T28" fmla="*/ 177 w 842"/>
                <a:gd name="T29" fmla="*/ 40 h 852"/>
                <a:gd name="T30" fmla="*/ 179 w 842"/>
                <a:gd name="T31" fmla="*/ 57 h 852"/>
                <a:gd name="T32" fmla="*/ 184 w 842"/>
                <a:gd name="T33" fmla="*/ 87 h 852"/>
                <a:gd name="T34" fmla="*/ 189 w 842"/>
                <a:gd name="T35" fmla="*/ 121 h 852"/>
                <a:gd name="T36" fmla="*/ 193 w 842"/>
                <a:gd name="T37" fmla="*/ 145 h 852"/>
                <a:gd name="T38" fmla="*/ 182 w 842"/>
                <a:gd name="T39" fmla="*/ 148 h 852"/>
                <a:gd name="T40" fmla="*/ 170 w 842"/>
                <a:gd name="T41" fmla="*/ 153 h 852"/>
                <a:gd name="T42" fmla="*/ 155 w 842"/>
                <a:gd name="T43" fmla="*/ 159 h 852"/>
                <a:gd name="T44" fmla="*/ 141 w 842"/>
                <a:gd name="T45" fmla="*/ 167 h 852"/>
                <a:gd name="T46" fmla="*/ 127 w 842"/>
                <a:gd name="T47" fmla="*/ 174 h 852"/>
                <a:gd name="T48" fmla="*/ 114 w 842"/>
                <a:gd name="T49" fmla="*/ 182 h 852"/>
                <a:gd name="T50" fmla="*/ 102 w 842"/>
                <a:gd name="T51" fmla="*/ 189 h 852"/>
                <a:gd name="T52" fmla="*/ 93 w 842"/>
                <a:gd name="T53" fmla="*/ 195 h 852"/>
                <a:gd name="T54" fmla="*/ 105 w 842"/>
                <a:gd name="T55" fmla="*/ 152 h 852"/>
                <a:gd name="T56" fmla="*/ 120 w 842"/>
                <a:gd name="T57" fmla="*/ 109 h 852"/>
                <a:gd name="T58" fmla="*/ 134 w 842"/>
                <a:gd name="T59" fmla="*/ 76 h 852"/>
                <a:gd name="T60" fmla="*/ 140 w 842"/>
                <a:gd name="T61" fmla="*/ 63 h 852"/>
                <a:gd name="T62" fmla="*/ 136 w 842"/>
                <a:gd name="T63" fmla="*/ 57 h 852"/>
                <a:gd name="T64" fmla="*/ 121 w 842"/>
                <a:gd name="T65" fmla="*/ 55 h 852"/>
                <a:gd name="T66" fmla="*/ 104 w 842"/>
                <a:gd name="T67" fmla="*/ 54 h 852"/>
                <a:gd name="T68" fmla="*/ 86 w 842"/>
                <a:gd name="T69" fmla="*/ 52 h 852"/>
                <a:gd name="T70" fmla="*/ 67 w 842"/>
                <a:gd name="T71" fmla="*/ 51 h 852"/>
                <a:gd name="T72" fmla="*/ 50 w 842"/>
                <a:gd name="T73" fmla="*/ 49 h 852"/>
                <a:gd name="T74" fmla="*/ 34 w 842"/>
                <a:gd name="T75" fmla="*/ 46 h 852"/>
                <a:gd name="T76" fmla="*/ 22 w 842"/>
                <a:gd name="T77" fmla="*/ 44 h 852"/>
                <a:gd name="T78" fmla="*/ 14 w 842"/>
                <a:gd name="T79" fmla="*/ 41 h 852"/>
                <a:gd name="T80" fmla="*/ 7 w 842"/>
                <a:gd name="T81" fmla="*/ 36 h 852"/>
                <a:gd name="T82" fmla="*/ 3 w 842"/>
                <a:gd name="T83" fmla="*/ 28 h 852"/>
                <a:gd name="T84" fmla="*/ 1 w 842"/>
                <a:gd name="T85" fmla="*/ 18 h 852"/>
                <a:gd name="T86" fmla="*/ 0 w 842"/>
                <a:gd name="T87" fmla="*/ 9 h 852"/>
                <a:gd name="T88" fmla="*/ 0 w 842"/>
                <a:gd name="T89" fmla="*/ 5 h 852"/>
                <a:gd name="T90" fmla="*/ 1 w 842"/>
                <a:gd name="T91" fmla="*/ 1 h 852"/>
                <a:gd name="T92" fmla="*/ 9 w 842"/>
                <a:gd name="T93" fmla="*/ 1 h 852"/>
                <a:gd name="T94" fmla="*/ 22 w 842"/>
                <a:gd name="T95" fmla="*/ 0 h 852"/>
                <a:gd name="T96" fmla="*/ 34 w 842"/>
                <a:gd name="T97" fmla="*/ 0 h 852"/>
                <a:gd name="T98" fmla="*/ 43 w 842"/>
                <a:gd name="T99" fmla="*/ 0 h 85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42"/>
                <a:gd name="T151" fmla="*/ 0 h 852"/>
                <a:gd name="T152" fmla="*/ 842 w 842"/>
                <a:gd name="T153" fmla="*/ 852 h 85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42" h="852">
                  <a:moveTo>
                    <a:pt x="188" y="0"/>
                  </a:moveTo>
                  <a:lnTo>
                    <a:pt x="188" y="18"/>
                  </a:lnTo>
                  <a:lnTo>
                    <a:pt x="188" y="39"/>
                  </a:lnTo>
                  <a:lnTo>
                    <a:pt x="188" y="56"/>
                  </a:lnTo>
                  <a:lnTo>
                    <a:pt x="188" y="62"/>
                  </a:lnTo>
                  <a:lnTo>
                    <a:pt x="205" y="64"/>
                  </a:lnTo>
                  <a:lnTo>
                    <a:pt x="213" y="65"/>
                  </a:lnTo>
                  <a:lnTo>
                    <a:pt x="229" y="66"/>
                  </a:lnTo>
                  <a:lnTo>
                    <a:pt x="254" y="69"/>
                  </a:lnTo>
                  <a:lnTo>
                    <a:pt x="284" y="73"/>
                  </a:lnTo>
                  <a:lnTo>
                    <a:pt x="321" y="77"/>
                  </a:lnTo>
                  <a:lnTo>
                    <a:pt x="360" y="80"/>
                  </a:lnTo>
                  <a:lnTo>
                    <a:pt x="403" y="84"/>
                  </a:lnTo>
                  <a:lnTo>
                    <a:pt x="445" y="90"/>
                  </a:lnTo>
                  <a:lnTo>
                    <a:pt x="490" y="93"/>
                  </a:lnTo>
                  <a:lnTo>
                    <a:pt x="534" y="99"/>
                  </a:lnTo>
                  <a:lnTo>
                    <a:pt x="576" y="103"/>
                  </a:lnTo>
                  <a:lnTo>
                    <a:pt x="613" y="105"/>
                  </a:lnTo>
                  <a:lnTo>
                    <a:pt x="647" y="109"/>
                  </a:lnTo>
                  <a:lnTo>
                    <a:pt x="676" y="110"/>
                  </a:lnTo>
                  <a:lnTo>
                    <a:pt x="698" y="113"/>
                  </a:lnTo>
                  <a:lnTo>
                    <a:pt x="712" y="113"/>
                  </a:lnTo>
                  <a:lnTo>
                    <a:pt x="727" y="114"/>
                  </a:lnTo>
                  <a:lnTo>
                    <a:pt x="740" y="118"/>
                  </a:lnTo>
                  <a:lnTo>
                    <a:pt x="750" y="123"/>
                  </a:lnTo>
                  <a:lnTo>
                    <a:pt x="759" y="131"/>
                  </a:lnTo>
                  <a:lnTo>
                    <a:pt x="766" y="140"/>
                  </a:lnTo>
                  <a:lnTo>
                    <a:pt x="769" y="151"/>
                  </a:lnTo>
                  <a:lnTo>
                    <a:pt x="772" y="161"/>
                  </a:lnTo>
                  <a:lnTo>
                    <a:pt x="773" y="173"/>
                  </a:lnTo>
                  <a:lnTo>
                    <a:pt x="776" y="199"/>
                  </a:lnTo>
                  <a:lnTo>
                    <a:pt x="783" y="247"/>
                  </a:lnTo>
                  <a:lnTo>
                    <a:pt x="792" y="311"/>
                  </a:lnTo>
                  <a:lnTo>
                    <a:pt x="802" y="382"/>
                  </a:lnTo>
                  <a:lnTo>
                    <a:pt x="814" y="456"/>
                  </a:lnTo>
                  <a:lnTo>
                    <a:pt x="825" y="528"/>
                  </a:lnTo>
                  <a:lnTo>
                    <a:pt x="835" y="589"/>
                  </a:lnTo>
                  <a:lnTo>
                    <a:pt x="842" y="633"/>
                  </a:lnTo>
                  <a:lnTo>
                    <a:pt x="820" y="638"/>
                  </a:lnTo>
                  <a:lnTo>
                    <a:pt x="794" y="646"/>
                  </a:lnTo>
                  <a:lnTo>
                    <a:pt x="768" y="655"/>
                  </a:lnTo>
                  <a:lnTo>
                    <a:pt x="740" y="667"/>
                  </a:lnTo>
                  <a:lnTo>
                    <a:pt x="710" y="681"/>
                  </a:lnTo>
                  <a:lnTo>
                    <a:pt x="678" y="696"/>
                  </a:lnTo>
                  <a:lnTo>
                    <a:pt x="647" y="711"/>
                  </a:lnTo>
                  <a:lnTo>
                    <a:pt x="616" y="728"/>
                  </a:lnTo>
                  <a:lnTo>
                    <a:pt x="585" y="745"/>
                  </a:lnTo>
                  <a:lnTo>
                    <a:pt x="553" y="762"/>
                  </a:lnTo>
                  <a:lnTo>
                    <a:pt x="524" y="779"/>
                  </a:lnTo>
                  <a:lnTo>
                    <a:pt x="496" y="796"/>
                  </a:lnTo>
                  <a:lnTo>
                    <a:pt x="470" y="811"/>
                  </a:lnTo>
                  <a:lnTo>
                    <a:pt x="445" y="826"/>
                  </a:lnTo>
                  <a:lnTo>
                    <a:pt x="423" y="840"/>
                  </a:lnTo>
                  <a:lnTo>
                    <a:pt x="405" y="852"/>
                  </a:lnTo>
                  <a:lnTo>
                    <a:pt x="429" y="759"/>
                  </a:lnTo>
                  <a:lnTo>
                    <a:pt x="458" y="663"/>
                  </a:lnTo>
                  <a:lnTo>
                    <a:pt x="491" y="567"/>
                  </a:lnTo>
                  <a:lnTo>
                    <a:pt x="525" y="476"/>
                  </a:lnTo>
                  <a:lnTo>
                    <a:pt x="557" y="397"/>
                  </a:lnTo>
                  <a:lnTo>
                    <a:pt x="583" y="333"/>
                  </a:lnTo>
                  <a:lnTo>
                    <a:pt x="602" y="291"/>
                  </a:lnTo>
                  <a:lnTo>
                    <a:pt x="609" y="274"/>
                  </a:lnTo>
                  <a:lnTo>
                    <a:pt x="621" y="248"/>
                  </a:lnTo>
                  <a:lnTo>
                    <a:pt x="593" y="247"/>
                  </a:lnTo>
                  <a:lnTo>
                    <a:pt x="563" y="244"/>
                  </a:lnTo>
                  <a:lnTo>
                    <a:pt x="529" y="242"/>
                  </a:lnTo>
                  <a:lnTo>
                    <a:pt x="492" y="239"/>
                  </a:lnTo>
                  <a:lnTo>
                    <a:pt x="455" y="237"/>
                  </a:lnTo>
                  <a:lnTo>
                    <a:pt x="416" y="233"/>
                  </a:lnTo>
                  <a:lnTo>
                    <a:pt x="375" y="229"/>
                  </a:lnTo>
                  <a:lnTo>
                    <a:pt x="335" y="225"/>
                  </a:lnTo>
                  <a:lnTo>
                    <a:pt x="294" y="221"/>
                  </a:lnTo>
                  <a:lnTo>
                    <a:pt x="255" y="217"/>
                  </a:lnTo>
                  <a:lnTo>
                    <a:pt x="219" y="212"/>
                  </a:lnTo>
                  <a:lnTo>
                    <a:pt x="183" y="207"/>
                  </a:lnTo>
                  <a:lnTo>
                    <a:pt x="150" y="203"/>
                  </a:lnTo>
                  <a:lnTo>
                    <a:pt x="121" y="198"/>
                  </a:lnTo>
                  <a:lnTo>
                    <a:pt x="95" y="191"/>
                  </a:lnTo>
                  <a:lnTo>
                    <a:pt x="75" y="186"/>
                  </a:lnTo>
                  <a:lnTo>
                    <a:pt x="59" y="181"/>
                  </a:lnTo>
                  <a:lnTo>
                    <a:pt x="43" y="172"/>
                  </a:lnTo>
                  <a:lnTo>
                    <a:pt x="30" y="157"/>
                  </a:lnTo>
                  <a:lnTo>
                    <a:pt x="20" y="142"/>
                  </a:lnTo>
                  <a:lnTo>
                    <a:pt x="12" y="122"/>
                  </a:lnTo>
                  <a:lnTo>
                    <a:pt x="7" y="103"/>
                  </a:lnTo>
                  <a:lnTo>
                    <a:pt x="3" y="80"/>
                  </a:lnTo>
                  <a:lnTo>
                    <a:pt x="0" y="60"/>
                  </a:lnTo>
                  <a:lnTo>
                    <a:pt x="0" y="39"/>
                  </a:lnTo>
                  <a:lnTo>
                    <a:pt x="0" y="30"/>
                  </a:lnTo>
                  <a:lnTo>
                    <a:pt x="2" y="22"/>
                  </a:lnTo>
                  <a:lnTo>
                    <a:pt x="2" y="13"/>
                  </a:lnTo>
                  <a:lnTo>
                    <a:pt x="3" y="5"/>
                  </a:lnTo>
                  <a:lnTo>
                    <a:pt x="17" y="5"/>
                  </a:lnTo>
                  <a:lnTo>
                    <a:pt x="38" y="4"/>
                  </a:lnTo>
                  <a:lnTo>
                    <a:pt x="64" y="2"/>
                  </a:lnTo>
                  <a:lnTo>
                    <a:pt x="94" y="2"/>
                  </a:lnTo>
                  <a:lnTo>
                    <a:pt x="123" y="1"/>
                  </a:lnTo>
                  <a:lnTo>
                    <a:pt x="150" y="0"/>
                  </a:lnTo>
                  <a:lnTo>
                    <a:pt x="172" y="0"/>
                  </a:lnTo>
                  <a:lnTo>
                    <a:pt x="188" y="0"/>
                  </a:lnTo>
                  <a:close/>
                </a:path>
              </a:pathLst>
            </a:custGeom>
            <a:solidFill>
              <a:srgbClr val="C0C0C0"/>
            </a:solidFill>
            <a:ln w="9525">
              <a:noFill/>
              <a:round/>
              <a:headEnd/>
              <a:tailEnd/>
            </a:ln>
          </p:spPr>
          <p:txBody>
            <a:bodyPr/>
            <a:lstStyle/>
            <a:p>
              <a:pPr rtl="0"/>
              <a:endParaRPr lang="en-US" sz="3800"/>
            </a:p>
          </p:txBody>
        </p:sp>
        <p:sp>
          <p:nvSpPr>
            <p:cNvPr id="42081" name="Freeform 1121"/>
            <p:cNvSpPr>
              <a:spLocks/>
            </p:cNvSpPr>
            <p:nvPr/>
          </p:nvSpPr>
          <p:spPr bwMode="auto">
            <a:xfrm>
              <a:off x="521" y="2420"/>
              <a:ext cx="108" cy="109"/>
            </a:xfrm>
            <a:custGeom>
              <a:avLst/>
              <a:gdLst>
                <a:gd name="T0" fmla="*/ 53 w 471"/>
                <a:gd name="T1" fmla="*/ 1 h 475"/>
                <a:gd name="T2" fmla="*/ 43 w 471"/>
                <a:gd name="T3" fmla="*/ 4 h 475"/>
                <a:gd name="T4" fmla="*/ 34 w 471"/>
                <a:gd name="T5" fmla="*/ 7 h 475"/>
                <a:gd name="T6" fmla="*/ 26 w 471"/>
                <a:gd name="T7" fmla="*/ 11 h 475"/>
                <a:gd name="T8" fmla="*/ 19 w 471"/>
                <a:gd name="T9" fmla="*/ 16 h 475"/>
                <a:gd name="T10" fmla="*/ 13 w 471"/>
                <a:gd name="T11" fmla="*/ 20 h 475"/>
                <a:gd name="T12" fmla="*/ 8 w 471"/>
                <a:gd name="T13" fmla="*/ 26 h 475"/>
                <a:gd name="T14" fmla="*/ 5 w 471"/>
                <a:gd name="T15" fmla="*/ 32 h 475"/>
                <a:gd name="T16" fmla="*/ 2 w 471"/>
                <a:gd name="T17" fmla="*/ 39 h 475"/>
                <a:gd name="T18" fmla="*/ 0 w 471"/>
                <a:gd name="T19" fmla="*/ 48 h 475"/>
                <a:gd name="T20" fmla="*/ 1 w 471"/>
                <a:gd name="T21" fmla="*/ 60 h 475"/>
                <a:gd name="T22" fmla="*/ 4 w 471"/>
                <a:gd name="T23" fmla="*/ 74 h 475"/>
                <a:gd name="T24" fmla="*/ 9 w 471"/>
                <a:gd name="T25" fmla="*/ 86 h 475"/>
                <a:gd name="T26" fmla="*/ 14 w 471"/>
                <a:gd name="T27" fmla="*/ 94 h 475"/>
                <a:gd name="T28" fmla="*/ 17 w 471"/>
                <a:gd name="T29" fmla="*/ 100 h 475"/>
                <a:gd name="T30" fmla="*/ 21 w 471"/>
                <a:gd name="T31" fmla="*/ 105 h 475"/>
                <a:gd name="T32" fmla="*/ 26 w 471"/>
                <a:gd name="T33" fmla="*/ 108 h 475"/>
                <a:gd name="T34" fmla="*/ 31 w 471"/>
                <a:gd name="T35" fmla="*/ 109 h 475"/>
                <a:gd name="T36" fmla="*/ 37 w 471"/>
                <a:gd name="T37" fmla="*/ 108 h 475"/>
                <a:gd name="T38" fmla="*/ 40 w 471"/>
                <a:gd name="T39" fmla="*/ 108 h 475"/>
                <a:gd name="T40" fmla="*/ 42 w 471"/>
                <a:gd name="T41" fmla="*/ 106 h 475"/>
                <a:gd name="T42" fmla="*/ 44 w 471"/>
                <a:gd name="T43" fmla="*/ 103 h 475"/>
                <a:gd name="T44" fmla="*/ 44 w 471"/>
                <a:gd name="T45" fmla="*/ 96 h 475"/>
                <a:gd name="T46" fmla="*/ 44 w 471"/>
                <a:gd name="T47" fmla="*/ 88 h 475"/>
                <a:gd name="T48" fmla="*/ 46 w 471"/>
                <a:gd name="T49" fmla="*/ 80 h 475"/>
                <a:gd name="T50" fmla="*/ 49 w 471"/>
                <a:gd name="T51" fmla="*/ 74 h 475"/>
                <a:gd name="T52" fmla="*/ 55 w 471"/>
                <a:gd name="T53" fmla="*/ 68 h 475"/>
                <a:gd name="T54" fmla="*/ 62 w 471"/>
                <a:gd name="T55" fmla="*/ 63 h 475"/>
                <a:gd name="T56" fmla="*/ 70 w 471"/>
                <a:gd name="T57" fmla="*/ 60 h 475"/>
                <a:gd name="T58" fmla="*/ 78 w 471"/>
                <a:gd name="T59" fmla="*/ 58 h 475"/>
                <a:gd name="T60" fmla="*/ 86 w 471"/>
                <a:gd name="T61" fmla="*/ 57 h 475"/>
                <a:gd name="T62" fmla="*/ 93 w 471"/>
                <a:gd name="T63" fmla="*/ 57 h 475"/>
                <a:gd name="T64" fmla="*/ 98 w 471"/>
                <a:gd name="T65" fmla="*/ 57 h 475"/>
                <a:gd name="T66" fmla="*/ 101 w 471"/>
                <a:gd name="T67" fmla="*/ 57 h 475"/>
                <a:gd name="T68" fmla="*/ 104 w 471"/>
                <a:gd name="T69" fmla="*/ 57 h 475"/>
                <a:gd name="T70" fmla="*/ 106 w 471"/>
                <a:gd name="T71" fmla="*/ 55 h 475"/>
                <a:gd name="T72" fmla="*/ 108 w 471"/>
                <a:gd name="T73" fmla="*/ 52 h 475"/>
                <a:gd name="T74" fmla="*/ 107 w 471"/>
                <a:gd name="T75" fmla="*/ 49 h 475"/>
                <a:gd name="T76" fmla="*/ 92 w 471"/>
                <a:gd name="T77" fmla="*/ 31 h 475"/>
                <a:gd name="T78" fmla="*/ 89 w 471"/>
                <a:gd name="T79" fmla="*/ 30 h 475"/>
                <a:gd name="T80" fmla="*/ 86 w 471"/>
                <a:gd name="T81" fmla="*/ 30 h 475"/>
                <a:gd name="T82" fmla="*/ 86 w 471"/>
                <a:gd name="T83" fmla="*/ 30 h 475"/>
                <a:gd name="T84" fmla="*/ 85 w 471"/>
                <a:gd name="T85" fmla="*/ 30 h 475"/>
                <a:gd name="T86" fmla="*/ 87 w 471"/>
                <a:gd name="T87" fmla="*/ 28 h 475"/>
                <a:gd name="T88" fmla="*/ 87 w 471"/>
                <a:gd name="T89" fmla="*/ 26 h 475"/>
                <a:gd name="T90" fmla="*/ 87 w 471"/>
                <a:gd name="T91" fmla="*/ 26 h 475"/>
                <a:gd name="T92" fmla="*/ 87 w 471"/>
                <a:gd name="T93" fmla="*/ 26 h 475"/>
                <a:gd name="T94" fmla="*/ 87 w 471"/>
                <a:gd name="T95" fmla="*/ 23 h 475"/>
                <a:gd name="T96" fmla="*/ 86 w 471"/>
                <a:gd name="T97" fmla="*/ 22 h 475"/>
                <a:gd name="T98" fmla="*/ 62 w 471"/>
                <a:gd name="T99" fmla="*/ 1 h 475"/>
                <a:gd name="T100" fmla="*/ 59 w 471"/>
                <a:gd name="T101" fmla="*/ 0 h 4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71"/>
                <a:gd name="T154" fmla="*/ 0 h 475"/>
                <a:gd name="T155" fmla="*/ 471 w 471"/>
                <a:gd name="T156" fmla="*/ 475 h 4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71" h="475">
                  <a:moveTo>
                    <a:pt x="254" y="0"/>
                  </a:moveTo>
                  <a:lnTo>
                    <a:pt x="230" y="6"/>
                  </a:lnTo>
                  <a:lnTo>
                    <a:pt x="207" y="11"/>
                  </a:lnTo>
                  <a:lnTo>
                    <a:pt x="186" y="17"/>
                  </a:lnTo>
                  <a:lnTo>
                    <a:pt x="165" y="24"/>
                  </a:lnTo>
                  <a:lnTo>
                    <a:pt x="147" y="32"/>
                  </a:lnTo>
                  <a:lnTo>
                    <a:pt x="129" y="39"/>
                  </a:lnTo>
                  <a:lnTo>
                    <a:pt x="112" y="48"/>
                  </a:lnTo>
                  <a:lnTo>
                    <a:pt x="96" y="58"/>
                  </a:lnTo>
                  <a:lnTo>
                    <a:pt x="82" y="68"/>
                  </a:lnTo>
                  <a:lnTo>
                    <a:pt x="69" y="78"/>
                  </a:lnTo>
                  <a:lnTo>
                    <a:pt x="57" y="89"/>
                  </a:lnTo>
                  <a:lnTo>
                    <a:pt x="46" y="100"/>
                  </a:lnTo>
                  <a:lnTo>
                    <a:pt x="36" y="113"/>
                  </a:lnTo>
                  <a:lnTo>
                    <a:pt x="27" y="126"/>
                  </a:lnTo>
                  <a:lnTo>
                    <a:pt x="21" y="139"/>
                  </a:lnTo>
                  <a:lnTo>
                    <a:pt x="14" y="154"/>
                  </a:lnTo>
                  <a:lnTo>
                    <a:pt x="8" y="172"/>
                  </a:lnTo>
                  <a:lnTo>
                    <a:pt x="4" y="190"/>
                  </a:lnTo>
                  <a:lnTo>
                    <a:pt x="1" y="210"/>
                  </a:lnTo>
                  <a:lnTo>
                    <a:pt x="0" y="228"/>
                  </a:lnTo>
                  <a:lnTo>
                    <a:pt x="3" y="262"/>
                  </a:lnTo>
                  <a:lnTo>
                    <a:pt x="9" y="294"/>
                  </a:lnTo>
                  <a:lnTo>
                    <a:pt x="18" y="324"/>
                  </a:lnTo>
                  <a:lnTo>
                    <a:pt x="30" y="351"/>
                  </a:lnTo>
                  <a:lnTo>
                    <a:pt x="40" y="376"/>
                  </a:lnTo>
                  <a:lnTo>
                    <a:pt x="52" y="396"/>
                  </a:lnTo>
                  <a:lnTo>
                    <a:pt x="61" y="409"/>
                  </a:lnTo>
                  <a:lnTo>
                    <a:pt x="66" y="418"/>
                  </a:lnTo>
                  <a:lnTo>
                    <a:pt x="73" y="435"/>
                  </a:lnTo>
                  <a:lnTo>
                    <a:pt x="81" y="449"/>
                  </a:lnTo>
                  <a:lnTo>
                    <a:pt x="90" y="458"/>
                  </a:lnTo>
                  <a:lnTo>
                    <a:pt x="99" y="465"/>
                  </a:lnTo>
                  <a:lnTo>
                    <a:pt x="112" y="470"/>
                  </a:lnTo>
                  <a:lnTo>
                    <a:pt x="125" y="474"/>
                  </a:lnTo>
                  <a:lnTo>
                    <a:pt x="137" y="475"/>
                  </a:lnTo>
                  <a:lnTo>
                    <a:pt x="148" y="474"/>
                  </a:lnTo>
                  <a:lnTo>
                    <a:pt x="160" y="472"/>
                  </a:lnTo>
                  <a:lnTo>
                    <a:pt x="168" y="471"/>
                  </a:lnTo>
                  <a:lnTo>
                    <a:pt x="174" y="469"/>
                  </a:lnTo>
                  <a:lnTo>
                    <a:pt x="178" y="467"/>
                  </a:lnTo>
                  <a:lnTo>
                    <a:pt x="185" y="463"/>
                  </a:lnTo>
                  <a:lnTo>
                    <a:pt x="190" y="457"/>
                  </a:lnTo>
                  <a:lnTo>
                    <a:pt x="194" y="449"/>
                  </a:lnTo>
                  <a:lnTo>
                    <a:pt x="194" y="441"/>
                  </a:lnTo>
                  <a:lnTo>
                    <a:pt x="191" y="420"/>
                  </a:lnTo>
                  <a:lnTo>
                    <a:pt x="191" y="401"/>
                  </a:lnTo>
                  <a:lnTo>
                    <a:pt x="191" y="383"/>
                  </a:lnTo>
                  <a:lnTo>
                    <a:pt x="195" y="366"/>
                  </a:lnTo>
                  <a:lnTo>
                    <a:pt x="199" y="350"/>
                  </a:lnTo>
                  <a:lnTo>
                    <a:pt x="207" y="336"/>
                  </a:lnTo>
                  <a:lnTo>
                    <a:pt x="215" y="322"/>
                  </a:lnTo>
                  <a:lnTo>
                    <a:pt x="225" y="310"/>
                  </a:lnTo>
                  <a:lnTo>
                    <a:pt x="238" y="297"/>
                  </a:lnTo>
                  <a:lnTo>
                    <a:pt x="254" y="286"/>
                  </a:lnTo>
                  <a:lnTo>
                    <a:pt x="271" y="276"/>
                  </a:lnTo>
                  <a:lnTo>
                    <a:pt x="288" y="268"/>
                  </a:lnTo>
                  <a:lnTo>
                    <a:pt x="306" y="263"/>
                  </a:lnTo>
                  <a:lnTo>
                    <a:pt x="324" y="258"/>
                  </a:lnTo>
                  <a:lnTo>
                    <a:pt x="342" y="254"/>
                  </a:lnTo>
                  <a:lnTo>
                    <a:pt x="359" y="251"/>
                  </a:lnTo>
                  <a:lnTo>
                    <a:pt x="376" y="249"/>
                  </a:lnTo>
                  <a:lnTo>
                    <a:pt x="392" y="247"/>
                  </a:lnTo>
                  <a:lnTo>
                    <a:pt x="406" y="247"/>
                  </a:lnTo>
                  <a:lnTo>
                    <a:pt x="419" y="246"/>
                  </a:lnTo>
                  <a:lnTo>
                    <a:pt x="429" y="247"/>
                  </a:lnTo>
                  <a:lnTo>
                    <a:pt x="437" y="247"/>
                  </a:lnTo>
                  <a:lnTo>
                    <a:pt x="442" y="247"/>
                  </a:lnTo>
                  <a:lnTo>
                    <a:pt x="444" y="247"/>
                  </a:lnTo>
                  <a:lnTo>
                    <a:pt x="452" y="247"/>
                  </a:lnTo>
                  <a:lnTo>
                    <a:pt x="458" y="245"/>
                  </a:lnTo>
                  <a:lnTo>
                    <a:pt x="463" y="241"/>
                  </a:lnTo>
                  <a:lnTo>
                    <a:pt x="468" y="234"/>
                  </a:lnTo>
                  <a:lnTo>
                    <a:pt x="471" y="228"/>
                  </a:lnTo>
                  <a:lnTo>
                    <a:pt x="471" y="220"/>
                  </a:lnTo>
                  <a:lnTo>
                    <a:pt x="468" y="214"/>
                  </a:lnTo>
                  <a:lnTo>
                    <a:pt x="465" y="208"/>
                  </a:lnTo>
                  <a:lnTo>
                    <a:pt x="401" y="136"/>
                  </a:lnTo>
                  <a:lnTo>
                    <a:pt x="396" y="132"/>
                  </a:lnTo>
                  <a:lnTo>
                    <a:pt x="389" y="129"/>
                  </a:lnTo>
                  <a:lnTo>
                    <a:pt x="383" y="128"/>
                  </a:lnTo>
                  <a:lnTo>
                    <a:pt x="376" y="129"/>
                  </a:lnTo>
                  <a:lnTo>
                    <a:pt x="375" y="129"/>
                  </a:lnTo>
                  <a:lnTo>
                    <a:pt x="372" y="129"/>
                  </a:lnTo>
                  <a:lnTo>
                    <a:pt x="376" y="126"/>
                  </a:lnTo>
                  <a:lnTo>
                    <a:pt x="379" y="123"/>
                  </a:lnTo>
                  <a:lnTo>
                    <a:pt x="380" y="119"/>
                  </a:lnTo>
                  <a:lnTo>
                    <a:pt x="381" y="113"/>
                  </a:lnTo>
                  <a:lnTo>
                    <a:pt x="381" y="112"/>
                  </a:lnTo>
                  <a:lnTo>
                    <a:pt x="380" y="107"/>
                  </a:lnTo>
                  <a:lnTo>
                    <a:pt x="379" y="102"/>
                  </a:lnTo>
                  <a:lnTo>
                    <a:pt x="376" y="98"/>
                  </a:lnTo>
                  <a:lnTo>
                    <a:pt x="373" y="94"/>
                  </a:lnTo>
                  <a:lnTo>
                    <a:pt x="273" y="6"/>
                  </a:lnTo>
                  <a:lnTo>
                    <a:pt x="269" y="3"/>
                  </a:lnTo>
                  <a:lnTo>
                    <a:pt x="264" y="0"/>
                  </a:lnTo>
                  <a:lnTo>
                    <a:pt x="259" y="0"/>
                  </a:lnTo>
                  <a:lnTo>
                    <a:pt x="254" y="0"/>
                  </a:lnTo>
                  <a:close/>
                </a:path>
              </a:pathLst>
            </a:custGeom>
            <a:solidFill>
              <a:srgbClr val="000000"/>
            </a:solidFill>
            <a:ln w="9525">
              <a:noFill/>
              <a:round/>
              <a:headEnd/>
              <a:tailEnd/>
            </a:ln>
          </p:spPr>
          <p:txBody>
            <a:bodyPr/>
            <a:lstStyle/>
            <a:p>
              <a:pPr rtl="0"/>
              <a:endParaRPr lang="en-US" sz="3800"/>
            </a:p>
          </p:txBody>
        </p:sp>
        <p:sp>
          <p:nvSpPr>
            <p:cNvPr id="42082" name="Freeform 1122"/>
            <p:cNvSpPr>
              <a:spLocks/>
            </p:cNvSpPr>
            <p:nvPr/>
          </p:nvSpPr>
          <p:spPr bwMode="auto">
            <a:xfrm>
              <a:off x="533" y="2432"/>
              <a:ext cx="79" cy="86"/>
            </a:xfrm>
            <a:custGeom>
              <a:avLst/>
              <a:gdLst>
                <a:gd name="T0" fmla="*/ 16 w 345"/>
                <a:gd name="T1" fmla="*/ 85 h 377"/>
                <a:gd name="T2" fmla="*/ 15 w 345"/>
                <a:gd name="T3" fmla="*/ 82 h 377"/>
                <a:gd name="T4" fmla="*/ 14 w 345"/>
                <a:gd name="T5" fmla="*/ 80 h 377"/>
                <a:gd name="T6" fmla="*/ 14 w 345"/>
                <a:gd name="T7" fmla="*/ 79 h 377"/>
                <a:gd name="T8" fmla="*/ 13 w 345"/>
                <a:gd name="T9" fmla="*/ 77 h 377"/>
                <a:gd name="T10" fmla="*/ 9 w 345"/>
                <a:gd name="T11" fmla="*/ 71 h 377"/>
                <a:gd name="T12" fmla="*/ 4 w 345"/>
                <a:gd name="T13" fmla="*/ 61 h 377"/>
                <a:gd name="T14" fmla="*/ 1 w 345"/>
                <a:gd name="T15" fmla="*/ 48 h 377"/>
                <a:gd name="T16" fmla="*/ 0 w 345"/>
                <a:gd name="T17" fmla="*/ 37 h 377"/>
                <a:gd name="T18" fmla="*/ 1 w 345"/>
                <a:gd name="T19" fmla="*/ 31 h 377"/>
                <a:gd name="T20" fmla="*/ 5 w 345"/>
                <a:gd name="T21" fmla="*/ 23 h 377"/>
                <a:gd name="T22" fmla="*/ 12 w 345"/>
                <a:gd name="T23" fmla="*/ 14 h 377"/>
                <a:gd name="T24" fmla="*/ 23 w 345"/>
                <a:gd name="T25" fmla="*/ 7 h 377"/>
                <a:gd name="T26" fmla="*/ 38 w 345"/>
                <a:gd name="T27" fmla="*/ 2 h 377"/>
                <a:gd name="T28" fmla="*/ 48 w 345"/>
                <a:gd name="T29" fmla="*/ 1 h 377"/>
                <a:gd name="T30" fmla="*/ 51 w 345"/>
                <a:gd name="T31" fmla="*/ 4 h 377"/>
                <a:gd name="T32" fmla="*/ 55 w 345"/>
                <a:gd name="T33" fmla="*/ 8 h 377"/>
                <a:gd name="T34" fmla="*/ 60 w 345"/>
                <a:gd name="T35" fmla="*/ 12 h 377"/>
                <a:gd name="T36" fmla="*/ 59 w 345"/>
                <a:gd name="T37" fmla="*/ 15 h 377"/>
                <a:gd name="T38" fmla="*/ 54 w 345"/>
                <a:gd name="T39" fmla="*/ 20 h 377"/>
                <a:gd name="T40" fmla="*/ 49 w 345"/>
                <a:gd name="T41" fmla="*/ 23 h 377"/>
                <a:gd name="T42" fmla="*/ 45 w 345"/>
                <a:gd name="T43" fmla="*/ 26 h 377"/>
                <a:gd name="T44" fmla="*/ 44 w 345"/>
                <a:gd name="T45" fmla="*/ 27 h 377"/>
                <a:gd name="T46" fmla="*/ 43 w 345"/>
                <a:gd name="T47" fmla="*/ 29 h 377"/>
                <a:gd name="T48" fmla="*/ 42 w 345"/>
                <a:gd name="T49" fmla="*/ 31 h 377"/>
                <a:gd name="T50" fmla="*/ 43 w 345"/>
                <a:gd name="T51" fmla="*/ 32 h 377"/>
                <a:gd name="T52" fmla="*/ 44 w 345"/>
                <a:gd name="T53" fmla="*/ 34 h 377"/>
                <a:gd name="T54" fmla="*/ 47 w 345"/>
                <a:gd name="T55" fmla="*/ 36 h 377"/>
                <a:gd name="T56" fmla="*/ 50 w 345"/>
                <a:gd name="T57" fmla="*/ 35 h 377"/>
                <a:gd name="T58" fmla="*/ 56 w 345"/>
                <a:gd name="T59" fmla="*/ 34 h 377"/>
                <a:gd name="T60" fmla="*/ 64 w 345"/>
                <a:gd name="T61" fmla="*/ 32 h 377"/>
                <a:gd name="T62" fmla="*/ 72 w 345"/>
                <a:gd name="T63" fmla="*/ 30 h 377"/>
                <a:gd name="T64" fmla="*/ 75 w 345"/>
                <a:gd name="T65" fmla="*/ 30 h 377"/>
                <a:gd name="T66" fmla="*/ 77 w 345"/>
                <a:gd name="T67" fmla="*/ 33 h 377"/>
                <a:gd name="T68" fmla="*/ 74 w 345"/>
                <a:gd name="T69" fmla="*/ 35 h 377"/>
                <a:gd name="T70" fmla="*/ 62 w 345"/>
                <a:gd name="T71" fmla="*/ 36 h 377"/>
                <a:gd name="T72" fmla="*/ 49 w 345"/>
                <a:gd name="T73" fmla="*/ 41 h 377"/>
                <a:gd name="T74" fmla="*/ 38 w 345"/>
                <a:gd name="T75" fmla="*/ 47 h 377"/>
                <a:gd name="T76" fmla="*/ 30 w 345"/>
                <a:gd name="T77" fmla="*/ 55 h 377"/>
                <a:gd name="T78" fmla="*/ 26 w 345"/>
                <a:gd name="T79" fmla="*/ 61 h 377"/>
                <a:gd name="T80" fmla="*/ 23 w 345"/>
                <a:gd name="T81" fmla="*/ 68 h 377"/>
                <a:gd name="T82" fmla="*/ 22 w 345"/>
                <a:gd name="T83" fmla="*/ 76 h 377"/>
                <a:gd name="T84" fmla="*/ 22 w 345"/>
                <a:gd name="T85" fmla="*/ 82 h 377"/>
                <a:gd name="T86" fmla="*/ 22 w 345"/>
                <a:gd name="T87" fmla="*/ 84 h 377"/>
                <a:gd name="T88" fmla="*/ 21 w 345"/>
                <a:gd name="T89" fmla="*/ 86 h 377"/>
                <a:gd name="T90" fmla="*/ 18 w 345"/>
                <a:gd name="T91" fmla="*/ 86 h 3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5"/>
                <a:gd name="T139" fmla="*/ 0 h 377"/>
                <a:gd name="T140" fmla="*/ 345 w 345"/>
                <a:gd name="T141" fmla="*/ 377 h 3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5" h="377">
                  <a:moveTo>
                    <a:pt x="73" y="373"/>
                  </a:moveTo>
                  <a:lnTo>
                    <a:pt x="70" y="372"/>
                  </a:lnTo>
                  <a:lnTo>
                    <a:pt x="68" y="368"/>
                  </a:lnTo>
                  <a:lnTo>
                    <a:pt x="64" y="361"/>
                  </a:lnTo>
                  <a:lnTo>
                    <a:pt x="61" y="352"/>
                  </a:lnTo>
                  <a:lnTo>
                    <a:pt x="61" y="350"/>
                  </a:lnTo>
                  <a:lnTo>
                    <a:pt x="60" y="347"/>
                  </a:lnTo>
                  <a:lnTo>
                    <a:pt x="60" y="346"/>
                  </a:lnTo>
                  <a:lnTo>
                    <a:pt x="59" y="343"/>
                  </a:lnTo>
                  <a:lnTo>
                    <a:pt x="56" y="339"/>
                  </a:lnTo>
                  <a:lnTo>
                    <a:pt x="50" y="329"/>
                  </a:lnTo>
                  <a:lnTo>
                    <a:pt x="39" y="312"/>
                  </a:lnTo>
                  <a:lnTo>
                    <a:pt x="29" y="291"/>
                  </a:lnTo>
                  <a:lnTo>
                    <a:pt x="18" y="266"/>
                  </a:lnTo>
                  <a:lnTo>
                    <a:pt x="9" y="239"/>
                  </a:lnTo>
                  <a:lnTo>
                    <a:pt x="3" y="209"/>
                  </a:lnTo>
                  <a:lnTo>
                    <a:pt x="0" y="178"/>
                  </a:lnTo>
                  <a:lnTo>
                    <a:pt x="0" y="164"/>
                  </a:lnTo>
                  <a:lnTo>
                    <a:pt x="3" y="149"/>
                  </a:lnTo>
                  <a:lnTo>
                    <a:pt x="5" y="136"/>
                  </a:lnTo>
                  <a:lnTo>
                    <a:pt x="11" y="122"/>
                  </a:lnTo>
                  <a:lnTo>
                    <a:pt x="21" y="100"/>
                  </a:lnTo>
                  <a:lnTo>
                    <a:pt x="35" y="80"/>
                  </a:lnTo>
                  <a:lnTo>
                    <a:pt x="53" y="63"/>
                  </a:lnTo>
                  <a:lnTo>
                    <a:pt x="76" y="47"/>
                  </a:lnTo>
                  <a:lnTo>
                    <a:pt x="102" y="32"/>
                  </a:lnTo>
                  <a:lnTo>
                    <a:pt x="132" y="19"/>
                  </a:lnTo>
                  <a:lnTo>
                    <a:pt x="165" y="9"/>
                  </a:lnTo>
                  <a:lnTo>
                    <a:pt x="203" y="0"/>
                  </a:lnTo>
                  <a:lnTo>
                    <a:pt x="208" y="5"/>
                  </a:lnTo>
                  <a:lnTo>
                    <a:pt x="215" y="10"/>
                  </a:lnTo>
                  <a:lnTo>
                    <a:pt x="224" y="18"/>
                  </a:lnTo>
                  <a:lnTo>
                    <a:pt x="233" y="26"/>
                  </a:lnTo>
                  <a:lnTo>
                    <a:pt x="242" y="35"/>
                  </a:lnTo>
                  <a:lnTo>
                    <a:pt x="253" y="43"/>
                  </a:lnTo>
                  <a:lnTo>
                    <a:pt x="262" y="52"/>
                  </a:lnTo>
                  <a:lnTo>
                    <a:pt x="271" y="60"/>
                  </a:lnTo>
                  <a:lnTo>
                    <a:pt x="259" y="67"/>
                  </a:lnTo>
                  <a:lnTo>
                    <a:pt x="247" y="76"/>
                  </a:lnTo>
                  <a:lnTo>
                    <a:pt x="234" y="86"/>
                  </a:lnTo>
                  <a:lnTo>
                    <a:pt x="223" y="93"/>
                  </a:lnTo>
                  <a:lnTo>
                    <a:pt x="212" y="101"/>
                  </a:lnTo>
                  <a:lnTo>
                    <a:pt x="203" y="108"/>
                  </a:lnTo>
                  <a:lnTo>
                    <a:pt x="198" y="112"/>
                  </a:lnTo>
                  <a:lnTo>
                    <a:pt x="195" y="113"/>
                  </a:lnTo>
                  <a:lnTo>
                    <a:pt x="191" y="117"/>
                  </a:lnTo>
                  <a:lnTo>
                    <a:pt x="188" y="122"/>
                  </a:lnTo>
                  <a:lnTo>
                    <a:pt x="186" y="127"/>
                  </a:lnTo>
                  <a:lnTo>
                    <a:pt x="185" y="132"/>
                  </a:lnTo>
                  <a:lnTo>
                    <a:pt x="185" y="135"/>
                  </a:lnTo>
                  <a:lnTo>
                    <a:pt x="186" y="138"/>
                  </a:lnTo>
                  <a:lnTo>
                    <a:pt x="186" y="140"/>
                  </a:lnTo>
                  <a:lnTo>
                    <a:pt x="188" y="143"/>
                  </a:lnTo>
                  <a:lnTo>
                    <a:pt x="191" y="149"/>
                  </a:lnTo>
                  <a:lnTo>
                    <a:pt x="198" y="155"/>
                  </a:lnTo>
                  <a:lnTo>
                    <a:pt x="206" y="156"/>
                  </a:lnTo>
                  <a:lnTo>
                    <a:pt x="215" y="156"/>
                  </a:lnTo>
                  <a:lnTo>
                    <a:pt x="219" y="155"/>
                  </a:lnTo>
                  <a:lnTo>
                    <a:pt x="229" y="152"/>
                  </a:lnTo>
                  <a:lnTo>
                    <a:pt x="245" y="148"/>
                  </a:lnTo>
                  <a:lnTo>
                    <a:pt x="263" y="144"/>
                  </a:lnTo>
                  <a:lnTo>
                    <a:pt x="281" y="139"/>
                  </a:lnTo>
                  <a:lnTo>
                    <a:pt x="299" y="135"/>
                  </a:lnTo>
                  <a:lnTo>
                    <a:pt x="315" y="131"/>
                  </a:lnTo>
                  <a:lnTo>
                    <a:pt x="325" y="128"/>
                  </a:lnTo>
                  <a:lnTo>
                    <a:pt x="329" y="132"/>
                  </a:lnTo>
                  <a:lnTo>
                    <a:pt x="333" y="136"/>
                  </a:lnTo>
                  <a:lnTo>
                    <a:pt x="338" y="143"/>
                  </a:lnTo>
                  <a:lnTo>
                    <a:pt x="345" y="149"/>
                  </a:lnTo>
                  <a:lnTo>
                    <a:pt x="322" y="152"/>
                  </a:lnTo>
                  <a:lnTo>
                    <a:pt x="297" y="155"/>
                  </a:lnTo>
                  <a:lnTo>
                    <a:pt x="270" y="160"/>
                  </a:lnTo>
                  <a:lnTo>
                    <a:pt x="242" y="168"/>
                  </a:lnTo>
                  <a:lnTo>
                    <a:pt x="215" y="178"/>
                  </a:lnTo>
                  <a:lnTo>
                    <a:pt x="189" y="191"/>
                  </a:lnTo>
                  <a:lnTo>
                    <a:pt x="164" y="207"/>
                  </a:lnTo>
                  <a:lnTo>
                    <a:pt x="142" y="227"/>
                  </a:lnTo>
                  <a:lnTo>
                    <a:pt x="132" y="240"/>
                  </a:lnTo>
                  <a:lnTo>
                    <a:pt x="121" y="255"/>
                  </a:lnTo>
                  <a:lnTo>
                    <a:pt x="113" y="269"/>
                  </a:lnTo>
                  <a:lnTo>
                    <a:pt x="107" y="285"/>
                  </a:lnTo>
                  <a:lnTo>
                    <a:pt x="102" y="300"/>
                  </a:lnTo>
                  <a:lnTo>
                    <a:pt x="98" y="317"/>
                  </a:lnTo>
                  <a:lnTo>
                    <a:pt x="96" y="335"/>
                  </a:lnTo>
                  <a:lnTo>
                    <a:pt x="95" y="355"/>
                  </a:lnTo>
                  <a:lnTo>
                    <a:pt x="95" y="360"/>
                  </a:lnTo>
                  <a:lnTo>
                    <a:pt x="96" y="365"/>
                  </a:lnTo>
                  <a:lnTo>
                    <a:pt x="96" y="370"/>
                  </a:lnTo>
                  <a:lnTo>
                    <a:pt x="96" y="376"/>
                  </a:lnTo>
                  <a:lnTo>
                    <a:pt x="90" y="377"/>
                  </a:lnTo>
                  <a:lnTo>
                    <a:pt x="85" y="376"/>
                  </a:lnTo>
                  <a:lnTo>
                    <a:pt x="78" y="376"/>
                  </a:lnTo>
                  <a:lnTo>
                    <a:pt x="73" y="373"/>
                  </a:lnTo>
                  <a:close/>
                </a:path>
              </a:pathLst>
            </a:custGeom>
            <a:solidFill>
              <a:srgbClr val="C0C0C0"/>
            </a:solidFill>
            <a:ln w="9525">
              <a:noFill/>
              <a:round/>
              <a:headEnd/>
              <a:tailEnd/>
            </a:ln>
          </p:spPr>
          <p:txBody>
            <a:bodyPr/>
            <a:lstStyle/>
            <a:p>
              <a:pPr rtl="0"/>
              <a:endParaRPr lang="en-US" sz="3800"/>
            </a:p>
          </p:txBody>
        </p:sp>
        <p:sp>
          <p:nvSpPr>
            <p:cNvPr id="42083" name="Freeform 1123"/>
            <p:cNvSpPr>
              <a:spLocks/>
            </p:cNvSpPr>
            <p:nvPr/>
          </p:nvSpPr>
          <p:spPr bwMode="auto">
            <a:xfrm>
              <a:off x="403" y="2511"/>
              <a:ext cx="243" cy="127"/>
            </a:xfrm>
            <a:custGeom>
              <a:avLst/>
              <a:gdLst>
                <a:gd name="T0" fmla="*/ 42 w 1064"/>
                <a:gd name="T1" fmla="*/ 49 h 555"/>
                <a:gd name="T2" fmla="*/ 34 w 1064"/>
                <a:gd name="T3" fmla="*/ 49 h 555"/>
                <a:gd name="T4" fmla="*/ 25 w 1064"/>
                <a:gd name="T5" fmla="*/ 49 h 555"/>
                <a:gd name="T6" fmla="*/ 20 w 1064"/>
                <a:gd name="T7" fmla="*/ 49 h 555"/>
                <a:gd name="T8" fmla="*/ 18 w 1064"/>
                <a:gd name="T9" fmla="*/ 49 h 555"/>
                <a:gd name="T10" fmla="*/ 18 w 1064"/>
                <a:gd name="T11" fmla="*/ 49 h 555"/>
                <a:gd name="T12" fmla="*/ 16 w 1064"/>
                <a:gd name="T13" fmla="*/ 49 h 555"/>
                <a:gd name="T14" fmla="*/ 12 w 1064"/>
                <a:gd name="T15" fmla="*/ 50 h 555"/>
                <a:gd name="T16" fmla="*/ 8 w 1064"/>
                <a:gd name="T17" fmla="*/ 52 h 555"/>
                <a:gd name="T18" fmla="*/ 5 w 1064"/>
                <a:gd name="T19" fmla="*/ 54 h 555"/>
                <a:gd name="T20" fmla="*/ 2 w 1064"/>
                <a:gd name="T21" fmla="*/ 58 h 555"/>
                <a:gd name="T22" fmla="*/ 0 w 1064"/>
                <a:gd name="T23" fmla="*/ 65 h 555"/>
                <a:gd name="T24" fmla="*/ 1 w 1064"/>
                <a:gd name="T25" fmla="*/ 71 h 555"/>
                <a:gd name="T26" fmla="*/ 5 w 1064"/>
                <a:gd name="T27" fmla="*/ 78 h 555"/>
                <a:gd name="T28" fmla="*/ 11 w 1064"/>
                <a:gd name="T29" fmla="*/ 83 h 555"/>
                <a:gd name="T30" fmla="*/ 19 w 1064"/>
                <a:gd name="T31" fmla="*/ 85 h 555"/>
                <a:gd name="T32" fmla="*/ 24 w 1064"/>
                <a:gd name="T33" fmla="*/ 86 h 555"/>
                <a:gd name="T34" fmla="*/ 30 w 1064"/>
                <a:gd name="T35" fmla="*/ 86 h 555"/>
                <a:gd name="T36" fmla="*/ 39 w 1064"/>
                <a:gd name="T37" fmla="*/ 86 h 555"/>
                <a:gd name="T38" fmla="*/ 47 w 1064"/>
                <a:gd name="T39" fmla="*/ 86 h 555"/>
                <a:gd name="T40" fmla="*/ 57 w 1064"/>
                <a:gd name="T41" fmla="*/ 91 h 555"/>
                <a:gd name="T42" fmla="*/ 70 w 1064"/>
                <a:gd name="T43" fmla="*/ 100 h 555"/>
                <a:gd name="T44" fmla="*/ 84 w 1064"/>
                <a:gd name="T45" fmla="*/ 108 h 555"/>
                <a:gd name="T46" fmla="*/ 98 w 1064"/>
                <a:gd name="T47" fmla="*/ 115 h 555"/>
                <a:gd name="T48" fmla="*/ 112 w 1064"/>
                <a:gd name="T49" fmla="*/ 120 h 555"/>
                <a:gd name="T50" fmla="*/ 126 w 1064"/>
                <a:gd name="T51" fmla="*/ 124 h 555"/>
                <a:gd name="T52" fmla="*/ 141 w 1064"/>
                <a:gd name="T53" fmla="*/ 126 h 555"/>
                <a:gd name="T54" fmla="*/ 157 w 1064"/>
                <a:gd name="T55" fmla="*/ 127 h 555"/>
                <a:gd name="T56" fmla="*/ 170 w 1064"/>
                <a:gd name="T57" fmla="*/ 127 h 555"/>
                <a:gd name="T58" fmla="*/ 180 w 1064"/>
                <a:gd name="T59" fmla="*/ 126 h 555"/>
                <a:gd name="T60" fmla="*/ 190 w 1064"/>
                <a:gd name="T61" fmla="*/ 124 h 555"/>
                <a:gd name="T62" fmla="*/ 200 w 1064"/>
                <a:gd name="T63" fmla="*/ 121 h 555"/>
                <a:gd name="T64" fmla="*/ 209 w 1064"/>
                <a:gd name="T65" fmla="*/ 118 h 555"/>
                <a:gd name="T66" fmla="*/ 217 w 1064"/>
                <a:gd name="T67" fmla="*/ 113 h 555"/>
                <a:gd name="T68" fmla="*/ 224 w 1064"/>
                <a:gd name="T69" fmla="*/ 109 h 555"/>
                <a:gd name="T70" fmla="*/ 230 w 1064"/>
                <a:gd name="T71" fmla="*/ 103 h 555"/>
                <a:gd name="T72" fmla="*/ 236 w 1064"/>
                <a:gd name="T73" fmla="*/ 96 h 555"/>
                <a:gd name="T74" fmla="*/ 240 w 1064"/>
                <a:gd name="T75" fmla="*/ 89 h 555"/>
                <a:gd name="T76" fmla="*/ 243 w 1064"/>
                <a:gd name="T77" fmla="*/ 80 h 555"/>
                <a:gd name="T78" fmla="*/ 243 w 1064"/>
                <a:gd name="T79" fmla="*/ 71 h 555"/>
                <a:gd name="T80" fmla="*/ 241 w 1064"/>
                <a:gd name="T81" fmla="*/ 60 h 555"/>
                <a:gd name="T82" fmla="*/ 236 w 1064"/>
                <a:gd name="T83" fmla="*/ 47 h 555"/>
                <a:gd name="T84" fmla="*/ 227 w 1064"/>
                <a:gd name="T85" fmla="*/ 36 h 555"/>
                <a:gd name="T86" fmla="*/ 216 w 1064"/>
                <a:gd name="T87" fmla="*/ 25 h 555"/>
                <a:gd name="T88" fmla="*/ 202 w 1064"/>
                <a:gd name="T89" fmla="*/ 16 h 555"/>
                <a:gd name="T90" fmla="*/ 186 w 1064"/>
                <a:gd name="T91" fmla="*/ 9 h 555"/>
                <a:gd name="T92" fmla="*/ 168 w 1064"/>
                <a:gd name="T93" fmla="*/ 4 h 555"/>
                <a:gd name="T94" fmla="*/ 149 w 1064"/>
                <a:gd name="T95" fmla="*/ 1 h 555"/>
                <a:gd name="T96" fmla="*/ 131 w 1064"/>
                <a:gd name="T97" fmla="*/ 0 h 555"/>
                <a:gd name="T98" fmla="*/ 114 w 1064"/>
                <a:gd name="T99" fmla="*/ 2 h 555"/>
                <a:gd name="T100" fmla="*/ 98 w 1064"/>
                <a:gd name="T101" fmla="*/ 5 h 555"/>
                <a:gd name="T102" fmla="*/ 84 w 1064"/>
                <a:gd name="T103" fmla="*/ 10 h 555"/>
                <a:gd name="T104" fmla="*/ 71 w 1064"/>
                <a:gd name="T105" fmla="*/ 16 h 555"/>
                <a:gd name="T106" fmla="*/ 61 w 1064"/>
                <a:gd name="T107" fmla="*/ 24 h 555"/>
                <a:gd name="T108" fmla="*/ 53 w 1064"/>
                <a:gd name="T109" fmla="*/ 33 h 555"/>
                <a:gd name="T110" fmla="*/ 47 w 1064"/>
                <a:gd name="T111" fmla="*/ 43 h 5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64"/>
                <a:gd name="T169" fmla="*/ 0 h 555"/>
                <a:gd name="T170" fmla="*/ 1064 w 1064"/>
                <a:gd name="T171" fmla="*/ 555 h 55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64" h="555">
                  <a:moveTo>
                    <a:pt x="195" y="213"/>
                  </a:moveTo>
                  <a:lnTo>
                    <a:pt x="183" y="213"/>
                  </a:lnTo>
                  <a:lnTo>
                    <a:pt x="166" y="213"/>
                  </a:lnTo>
                  <a:lnTo>
                    <a:pt x="148" y="213"/>
                  </a:lnTo>
                  <a:lnTo>
                    <a:pt x="129" y="212"/>
                  </a:lnTo>
                  <a:lnTo>
                    <a:pt x="110" y="212"/>
                  </a:lnTo>
                  <a:lnTo>
                    <a:pt x="96" y="212"/>
                  </a:lnTo>
                  <a:lnTo>
                    <a:pt x="86" y="212"/>
                  </a:lnTo>
                  <a:lnTo>
                    <a:pt x="82" y="212"/>
                  </a:lnTo>
                  <a:lnTo>
                    <a:pt x="80" y="212"/>
                  </a:lnTo>
                  <a:lnTo>
                    <a:pt x="80" y="213"/>
                  </a:lnTo>
                  <a:lnTo>
                    <a:pt x="71" y="215"/>
                  </a:lnTo>
                  <a:lnTo>
                    <a:pt x="61" y="216"/>
                  </a:lnTo>
                  <a:lnTo>
                    <a:pt x="53" y="219"/>
                  </a:lnTo>
                  <a:lnTo>
                    <a:pt x="44" y="222"/>
                  </a:lnTo>
                  <a:lnTo>
                    <a:pt x="36" y="226"/>
                  </a:lnTo>
                  <a:lnTo>
                    <a:pt x="28" y="232"/>
                  </a:lnTo>
                  <a:lnTo>
                    <a:pt x="22" y="237"/>
                  </a:lnTo>
                  <a:lnTo>
                    <a:pt x="15" y="243"/>
                  </a:lnTo>
                  <a:lnTo>
                    <a:pt x="8" y="255"/>
                  </a:lnTo>
                  <a:lnTo>
                    <a:pt x="2" y="268"/>
                  </a:lnTo>
                  <a:lnTo>
                    <a:pt x="0" y="282"/>
                  </a:lnTo>
                  <a:lnTo>
                    <a:pt x="0" y="297"/>
                  </a:lnTo>
                  <a:lnTo>
                    <a:pt x="4" y="312"/>
                  </a:lnTo>
                  <a:lnTo>
                    <a:pt x="10" y="328"/>
                  </a:lnTo>
                  <a:lnTo>
                    <a:pt x="21" y="341"/>
                  </a:lnTo>
                  <a:lnTo>
                    <a:pt x="32" y="352"/>
                  </a:lnTo>
                  <a:lnTo>
                    <a:pt x="48" y="362"/>
                  </a:lnTo>
                  <a:lnTo>
                    <a:pt x="64" y="368"/>
                  </a:lnTo>
                  <a:lnTo>
                    <a:pt x="82" y="373"/>
                  </a:lnTo>
                  <a:lnTo>
                    <a:pt x="100" y="375"/>
                  </a:lnTo>
                  <a:lnTo>
                    <a:pt x="104" y="375"/>
                  </a:lnTo>
                  <a:lnTo>
                    <a:pt x="114" y="375"/>
                  </a:lnTo>
                  <a:lnTo>
                    <a:pt x="131" y="375"/>
                  </a:lnTo>
                  <a:lnTo>
                    <a:pt x="149" y="375"/>
                  </a:lnTo>
                  <a:lnTo>
                    <a:pt x="170" y="375"/>
                  </a:lnTo>
                  <a:lnTo>
                    <a:pt x="190" y="375"/>
                  </a:lnTo>
                  <a:lnTo>
                    <a:pt x="207" y="375"/>
                  </a:lnTo>
                  <a:lnTo>
                    <a:pt x="220" y="375"/>
                  </a:lnTo>
                  <a:lnTo>
                    <a:pt x="248" y="398"/>
                  </a:lnTo>
                  <a:lnTo>
                    <a:pt x="277" y="419"/>
                  </a:lnTo>
                  <a:lnTo>
                    <a:pt x="307" y="438"/>
                  </a:lnTo>
                  <a:lnTo>
                    <a:pt x="337" y="457"/>
                  </a:lnTo>
                  <a:lnTo>
                    <a:pt x="367" y="473"/>
                  </a:lnTo>
                  <a:lnTo>
                    <a:pt x="397" y="489"/>
                  </a:lnTo>
                  <a:lnTo>
                    <a:pt x="427" y="502"/>
                  </a:lnTo>
                  <a:lnTo>
                    <a:pt x="458" y="514"/>
                  </a:lnTo>
                  <a:lnTo>
                    <a:pt x="489" y="524"/>
                  </a:lnTo>
                  <a:lnTo>
                    <a:pt x="520" y="533"/>
                  </a:lnTo>
                  <a:lnTo>
                    <a:pt x="553" y="541"/>
                  </a:lnTo>
                  <a:lnTo>
                    <a:pt x="585" y="548"/>
                  </a:lnTo>
                  <a:lnTo>
                    <a:pt x="618" y="551"/>
                  </a:lnTo>
                  <a:lnTo>
                    <a:pt x="652" y="554"/>
                  </a:lnTo>
                  <a:lnTo>
                    <a:pt x="686" y="555"/>
                  </a:lnTo>
                  <a:lnTo>
                    <a:pt x="719" y="555"/>
                  </a:lnTo>
                  <a:lnTo>
                    <a:pt x="743" y="554"/>
                  </a:lnTo>
                  <a:lnTo>
                    <a:pt x="766" y="553"/>
                  </a:lnTo>
                  <a:lnTo>
                    <a:pt x="790" y="550"/>
                  </a:lnTo>
                  <a:lnTo>
                    <a:pt x="812" y="546"/>
                  </a:lnTo>
                  <a:lnTo>
                    <a:pt x="834" y="541"/>
                  </a:lnTo>
                  <a:lnTo>
                    <a:pt x="855" y="536"/>
                  </a:lnTo>
                  <a:lnTo>
                    <a:pt x="874" y="529"/>
                  </a:lnTo>
                  <a:lnTo>
                    <a:pt x="895" y="522"/>
                  </a:lnTo>
                  <a:lnTo>
                    <a:pt x="913" y="514"/>
                  </a:lnTo>
                  <a:lnTo>
                    <a:pt x="932" y="506"/>
                  </a:lnTo>
                  <a:lnTo>
                    <a:pt x="948" y="496"/>
                  </a:lnTo>
                  <a:lnTo>
                    <a:pt x="964" y="486"/>
                  </a:lnTo>
                  <a:lnTo>
                    <a:pt x="980" y="475"/>
                  </a:lnTo>
                  <a:lnTo>
                    <a:pt x="994" y="463"/>
                  </a:lnTo>
                  <a:lnTo>
                    <a:pt x="1007" y="451"/>
                  </a:lnTo>
                  <a:lnTo>
                    <a:pt x="1019" y="438"/>
                  </a:lnTo>
                  <a:lnTo>
                    <a:pt x="1032" y="421"/>
                  </a:lnTo>
                  <a:lnTo>
                    <a:pt x="1042" y="405"/>
                  </a:lnTo>
                  <a:lnTo>
                    <a:pt x="1050" y="388"/>
                  </a:lnTo>
                  <a:lnTo>
                    <a:pt x="1056" y="368"/>
                  </a:lnTo>
                  <a:lnTo>
                    <a:pt x="1062" y="350"/>
                  </a:lnTo>
                  <a:lnTo>
                    <a:pt x="1064" y="330"/>
                  </a:lnTo>
                  <a:lnTo>
                    <a:pt x="1064" y="311"/>
                  </a:lnTo>
                  <a:lnTo>
                    <a:pt x="1063" y="291"/>
                  </a:lnTo>
                  <a:lnTo>
                    <a:pt x="1056" y="263"/>
                  </a:lnTo>
                  <a:lnTo>
                    <a:pt x="1047" y="234"/>
                  </a:lnTo>
                  <a:lnTo>
                    <a:pt x="1033" y="207"/>
                  </a:lnTo>
                  <a:lnTo>
                    <a:pt x="1016" y="181"/>
                  </a:lnTo>
                  <a:lnTo>
                    <a:pt x="995" y="156"/>
                  </a:lnTo>
                  <a:lnTo>
                    <a:pt x="972" y="133"/>
                  </a:lnTo>
                  <a:lnTo>
                    <a:pt x="946" y="111"/>
                  </a:lnTo>
                  <a:lnTo>
                    <a:pt x="916" y="90"/>
                  </a:lnTo>
                  <a:lnTo>
                    <a:pt x="885" y="72"/>
                  </a:lnTo>
                  <a:lnTo>
                    <a:pt x="851" y="55"/>
                  </a:lnTo>
                  <a:lnTo>
                    <a:pt x="814" y="39"/>
                  </a:lnTo>
                  <a:lnTo>
                    <a:pt x="777" y="27"/>
                  </a:lnTo>
                  <a:lnTo>
                    <a:pt x="736" y="17"/>
                  </a:lnTo>
                  <a:lnTo>
                    <a:pt x="696" y="8"/>
                  </a:lnTo>
                  <a:lnTo>
                    <a:pt x="653" y="3"/>
                  </a:lnTo>
                  <a:lnTo>
                    <a:pt x="610" y="0"/>
                  </a:lnTo>
                  <a:lnTo>
                    <a:pt x="572" y="0"/>
                  </a:lnTo>
                  <a:lnTo>
                    <a:pt x="535" y="3"/>
                  </a:lnTo>
                  <a:lnTo>
                    <a:pt x="498" y="7"/>
                  </a:lnTo>
                  <a:lnTo>
                    <a:pt x="463" y="12"/>
                  </a:lnTo>
                  <a:lnTo>
                    <a:pt x="430" y="21"/>
                  </a:lnTo>
                  <a:lnTo>
                    <a:pt x="398" y="30"/>
                  </a:lnTo>
                  <a:lnTo>
                    <a:pt x="368" y="42"/>
                  </a:lnTo>
                  <a:lnTo>
                    <a:pt x="341" y="56"/>
                  </a:lnTo>
                  <a:lnTo>
                    <a:pt x="313" y="70"/>
                  </a:lnTo>
                  <a:lnTo>
                    <a:pt x="290" y="87"/>
                  </a:lnTo>
                  <a:lnTo>
                    <a:pt x="268" y="105"/>
                  </a:lnTo>
                  <a:lnTo>
                    <a:pt x="248" y="124"/>
                  </a:lnTo>
                  <a:lnTo>
                    <a:pt x="230" y="144"/>
                  </a:lnTo>
                  <a:lnTo>
                    <a:pt x="216" y="166"/>
                  </a:lnTo>
                  <a:lnTo>
                    <a:pt x="204" y="190"/>
                  </a:lnTo>
                  <a:lnTo>
                    <a:pt x="195" y="213"/>
                  </a:lnTo>
                  <a:close/>
                </a:path>
              </a:pathLst>
            </a:custGeom>
            <a:solidFill>
              <a:srgbClr val="000000"/>
            </a:solidFill>
            <a:ln w="9525">
              <a:noFill/>
              <a:round/>
              <a:headEnd/>
              <a:tailEnd/>
            </a:ln>
          </p:spPr>
          <p:txBody>
            <a:bodyPr/>
            <a:lstStyle/>
            <a:p>
              <a:pPr rtl="0"/>
              <a:endParaRPr lang="en-US" sz="3800"/>
            </a:p>
          </p:txBody>
        </p:sp>
        <p:sp>
          <p:nvSpPr>
            <p:cNvPr id="42084" name="Freeform 1124"/>
            <p:cNvSpPr>
              <a:spLocks/>
            </p:cNvSpPr>
            <p:nvPr/>
          </p:nvSpPr>
          <p:spPr bwMode="auto">
            <a:xfrm>
              <a:off x="414" y="2523"/>
              <a:ext cx="221" cy="105"/>
            </a:xfrm>
            <a:custGeom>
              <a:avLst/>
              <a:gdLst>
                <a:gd name="T0" fmla="*/ 44 w 969"/>
                <a:gd name="T1" fmla="*/ 39 h 461"/>
                <a:gd name="T2" fmla="*/ 49 w 969"/>
                <a:gd name="T3" fmla="*/ 30 h 461"/>
                <a:gd name="T4" fmla="*/ 56 w 969"/>
                <a:gd name="T5" fmla="*/ 22 h 461"/>
                <a:gd name="T6" fmla="*/ 65 w 969"/>
                <a:gd name="T7" fmla="*/ 15 h 461"/>
                <a:gd name="T8" fmla="*/ 77 w 969"/>
                <a:gd name="T9" fmla="*/ 9 h 461"/>
                <a:gd name="T10" fmla="*/ 90 w 969"/>
                <a:gd name="T11" fmla="*/ 4 h 461"/>
                <a:gd name="T12" fmla="*/ 104 w 969"/>
                <a:gd name="T13" fmla="*/ 1 h 461"/>
                <a:gd name="T14" fmla="*/ 120 w 969"/>
                <a:gd name="T15" fmla="*/ 0 h 461"/>
                <a:gd name="T16" fmla="*/ 137 w 969"/>
                <a:gd name="T17" fmla="*/ 1 h 461"/>
                <a:gd name="T18" fmla="*/ 153 w 969"/>
                <a:gd name="T19" fmla="*/ 3 h 461"/>
                <a:gd name="T20" fmla="*/ 169 w 969"/>
                <a:gd name="T21" fmla="*/ 8 h 461"/>
                <a:gd name="T22" fmla="*/ 184 w 969"/>
                <a:gd name="T23" fmla="*/ 14 h 461"/>
                <a:gd name="T24" fmla="*/ 196 w 969"/>
                <a:gd name="T25" fmla="*/ 22 h 461"/>
                <a:gd name="T26" fmla="*/ 207 w 969"/>
                <a:gd name="T27" fmla="*/ 31 h 461"/>
                <a:gd name="T28" fmla="*/ 215 w 969"/>
                <a:gd name="T29" fmla="*/ 41 h 461"/>
                <a:gd name="T30" fmla="*/ 220 w 969"/>
                <a:gd name="T31" fmla="*/ 51 h 461"/>
                <a:gd name="T32" fmla="*/ 221 w 969"/>
                <a:gd name="T33" fmla="*/ 60 h 461"/>
                <a:gd name="T34" fmla="*/ 221 w 969"/>
                <a:gd name="T35" fmla="*/ 67 h 461"/>
                <a:gd name="T36" fmla="*/ 219 w 969"/>
                <a:gd name="T37" fmla="*/ 73 h 461"/>
                <a:gd name="T38" fmla="*/ 215 w 969"/>
                <a:gd name="T39" fmla="*/ 79 h 461"/>
                <a:gd name="T40" fmla="*/ 211 w 969"/>
                <a:gd name="T41" fmla="*/ 84 h 461"/>
                <a:gd name="T42" fmla="*/ 205 w 969"/>
                <a:gd name="T43" fmla="*/ 89 h 461"/>
                <a:gd name="T44" fmla="*/ 199 w 969"/>
                <a:gd name="T45" fmla="*/ 93 h 461"/>
                <a:gd name="T46" fmla="*/ 192 w 969"/>
                <a:gd name="T47" fmla="*/ 97 h 461"/>
                <a:gd name="T48" fmla="*/ 184 w 969"/>
                <a:gd name="T49" fmla="*/ 100 h 461"/>
                <a:gd name="T50" fmla="*/ 176 w 969"/>
                <a:gd name="T51" fmla="*/ 102 h 461"/>
                <a:gd name="T52" fmla="*/ 167 w 969"/>
                <a:gd name="T53" fmla="*/ 104 h 461"/>
                <a:gd name="T54" fmla="*/ 158 w 969"/>
                <a:gd name="T55" fmla="*/ 105 h 461"/>
                <a:gd name="T56" fmla="*/ 146 w 969"/>
                <a:gd name="T57" fmla="*/ 105 h 461"/>
                <a:gd name="T58" fmla="*/ 131 w 969"/>
                <a:gd name="T59" fmla="*/ 104 h 461"/>
                <a:gd name="T60" fmla="*/ 117 w 969"/>
                <a:gd name="T61" fmla="*/ 102 h 461"/>
                <a:gd name="T62" fmla="*/ 103 w 969"/>
                <a:gd name="T63" fmla="*/ 98 h 461"/>
                <a:gd name="T64" fmla="*/ 89 w 969"/>
                <a:gd name="T65" fmla="*/ 93 h 461"/>
                <a:gd name="T66" fmla="*/ 76 w 969"/>
                <a:gd name="T67" fmla="*/ 87 h 461"/>
                <a:gd name="T68" fmla="*/ 63 w 969"/>
                <a:gd name="T69" fmla="*/ 79 h 461"/>
                <a:gd name="T70" fmla="*/ 51 w 969"/>
                <a:gd name="T71" fmla="*/ 70 h 461"/>
                <a:gd name="T72" fmla="*/ 44 w 969"/>
                <a:gd name="T73" fmla="*/ 64 h 461"/>
                <a:gd name="T74" fmla="*/ 42 w 969"/>
                <a:gd name="T75" fmla="*/ 63 h 461"/>
                <a:gd name="T76" fmla="*/ 12 w 969"/>
                <a:gd name="T77" fmla="*/ 63 h 461"/>
                <a:gd name="T78" fmla="*/ 7 w 969"/>
                <a:gd name="T79" fmla="*/ 63 h 461"/>
                <a:gd name="T80" fmla="*/ 4 w 969"/>
                <a:gd name="T81" fmla="*/ 61 h 461"/>
                <a:gd name="T82" fmla="*/ 1 w 969"/>
                <a:gd name="T83" fmla="*/ 58 h 461"/>
                <a:gd name="T84" fmla="*/ 0 w 969"/>
                <a:gd name="T85" fmla="*/ 55 h 461"/>
                <a:gd name="T86" fmla="*/ 0 w 969"/>
                <a:gd name="T87" fmla="*/ 53 h 461"/>
                <a:gd name="T88" fmla="*/ 1 w 969"/>
                <a:gd name="T89" fmla="*/ 51 h 461"/>
                <a:gd name="T90" fmla="*/ 4 w 969"/>
                <a:gd name="T91" fmla="*/ 49 h 461"/>
                <a:gd name="T92" fmla="*/ 8 w 969"/>
                <a:gd name="T93" fmla="*/ 48 h 461"/>
                <a:gd name="T94" fmla="*/ 8 w 969"/>
                <a:gd name="T95" fmla="*/ 48 h 461"/>
                <a:gd name="T96" fmla="*/ 7 w 969"/>
                <a:gd name="T97" fmla="*/ 48 h 461"/>
                <a:gd name="T98" fmla="*/ 39 w 969"/>
                <a:gd name="T99" fmla="*/ 48 h 461"/>
                <a:gd name="T100" fmla="*/ 42 w 969"/>
                <a:gd name="T101" fmla="*/ 46 h 46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69"/>
                <a:gd name="T154" fmla="*/ 0 h 461"/>
                <a:gd name="T155" fmla="*/ 969 w 969"/>
                <a:gd name="T156" fmla="*/ 461 h 46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69" h="461">
                  <a:moveTo>
                    <a:pt x="189" y="194"/>
                  </a:moveTo>
                  <a:lnTo>
                    <a:pt x="194" y="173"/>
                  </a:lnTo>
                  <a:lnTo>
                    <a:pt x="203" y="152"/>
                  </a:lnTo>
                  <a:lnTo>
                    <a:pt x="215" y="133"/>
                  </a:lnTo>
                  <a:lnTo>
                    <a:pt x="229" y="113"/>
                  </a:lnTo>
                  <a:lnTo>
                    <a:pt x="246" y="96"/>
                  </a:lnTo>
                  <a:lnTo>
                    <a:pt x="265" y="79"/>
                  </a:lnTo>
                  <a:lnTo>
                    <a:pt x="287" y="65"/>
                  </a:lnTo>
                  <a:lnTo>
                    <a:pt x="312" y="51"/>
                  </a:lnTo>
                  <a:lnTo>
                    <a:pt x="338" y="39"/>
                  </a:lnTo>
                  <a:lnTo>
                    <a:pt x="366" y="27"/>
                  </a:lnTo>
                  <a:lnTo>
                    <a:pt x="394" y="18"/>
                  </a:lnTo>
                  <a:lnTo>
                    <a:pt x="425" y="12"/>
                  </a:lnTo>
                  <a:lnTo>
                    <a:pt x="458" y="5"/>
                  </a:lnTo>
                  <a:lnTo>
                    <a:pt x="490" y="1"/>
                  </a:lnTo>
                  <a:lnTo>
                    <a:pt x="526" y="0"/>
                  </a:lnTo>
                  <a:lnTo>
                    <a:pt x="561" y="0"/>
                  </a:lnTo>
                  <a:lnTo>
                    <a:pt x="599" y="3"/>
                  </a:lnTo>
                  <a:lnTo>
                    <a:pt x="636" y="8"/>
                  </a:lnTo>
                  <a:lnTo>
                    <a:pt x="673" y="14"/>
                  </a:lnTo>
                  <a:lnTo>
                    <a:pt x="709" y="24"/>
                  </a:lnTo>
                  <a:lnTo>
                    <a:pt x="743" y="34"/>
                  </a:lnTo>
                  <a:lnTo>
                    <a:pt x="775" y="47"/>
                  </a:lnTo>
                  <a:lnTo>
                    <a:pt x="805" y="61"/>
                  </a:lnTo>
                  <a:lnTo>
                    <a:pt x="835" y="78"/>
                  </a:lnTo>
                  <a:lnTo>
                    <a:pt x="861" y="95"/>
                  </a:lnTo>
                  <a:lnTo>
                    <a:pt x="885" y="115"/>
                  </a:lnTo>
                  <a:lnTo>
                    <a:pt x="907" y="134"/>
                  </a:lnTo>
                  <a:lnTo>
                    <a:pt x="925" y="156"/>
                  </a:lnTo>
                  <a:lnTo>
                    <a:pt x="941" y="178"/>
                  </a:lnTo>
                  <a:lnTo>
                    <a:pt x="954" y="200"/>
                  </a:lnTo>
                  <a:lnTo>
                    <a:pt x="963" y="224"/>
                  </a:lnTo>
                  <a:lnTo>
                    <a:pt x="968" y="249"/>
                  </a:lnTo>
                  <a:lnTo>
                    <a:pt x="969" y="264"/>
                  </a:lnTo>
                  <a:lnTo>
                    <a:pt x="969" y="278"/>
                  </a:lnTo>
                  <a:lnTo>
                    <a:pt x="967" y="293"/>
                  </a:lnTo>
                  <a:lnTo>
                    <a:pt x="963" y="307"/>
                  </a:lnTo>
                  <a:lnTo>
                    <a:pt x="959" y="321"/>
                  </a:lnTo>
                  <a:lnTo>
                    <a:pt x="951" y="334"/>
                  </a:lnTo>
                  <a:lnTo>
                    <a:pt x="943" y="346"/>
                  </a:lnTo>
                  <a:lnTo>
                    <a:pt x="934" y="359"/>
                  </a:lnTo>
                  <a:lnTo>
                    <a:pt x="924" y="370"/>
                  </a:lnTo>
                  <a:lnTo>
                    <a:pt x="913" y="380"/>
                  </a:lnTo>
                  <a:lnTo>
                    <a:pt x="900" y="390"/>
                  </a:lnTo>
                  <a:lnTo>
                    <a:pt x="887" y="399"/>
                  </a:lnTo>
                  <a:lnTo>
                    <a:pt x="873" y="409"/>
                  </a:lnTo>
                  <a:lnTo>
                    <a:pt x="859" y="416"/>
                  </a:lnTo>
                  <a:lnTo>
                    <a:pt x="842" y="424"/>
                  </a:lnTo>
                  <a:lnTo>
                    <a:pt x="826" y="431"/>
                  </a:lnTo>
                  <a:lnTo>
                    <a:pt x="808" y="437"/>
                  </a:lnTo>
                  <a:lnTo>
                    <a:pt x="790" y="442"/>
                  </a:lnTo>
                  <a:lnTo>
                    <a:pt x="772" y="448"/>
                  </a:lnTo>
                  <a:lnTo>
                    <a:pt x="752" y="451"/>
                  </a:lnTo>
                  <a:lnTo>
                    <a:pt x="733" y="455"/>
                  </a:lnTo>
                  <a:lnTo>
                    <a:pt x="712" y="458"/>
                  </a:lnTo>
                  <a:lnTo>
                    <a:pt x="691" y="459"/>
                  </a:lnTo>
                  <a:lnTo>
                    <a:pt x="670" y="461"/>
                  </a:lnTo>
                  <a:lnTo>
                    <a:pt x="638" y="461"/>
                  </a:lnTo>
                  <a:lnTo>
                    <a:pt x="605" y="459"/>
                  </a:lnTo>
                  <a:lnTo>
                    <a:pt x="574" y="457"/>
                  </a:lnTo>
                  <a:lnTo>
                    <a:pt x="543" y="451"/>
                  </a:lnTo>
                  <a:lnTo>
                    <a:pt x="511" y="446"/>
                  </a:lnTo>
                  <a:lnTo>
                    <a:pt x="481" y="438"/>
                  </a:lnTo>
                  <a:lnTo>
                    <a:pt x="451" y="431"/>
                  </a:lnTo>
                  <a:lnTo>
                    <a:pt x="422" y="420"/>
                  </a:lnTo>
                  <a:lnTo>
                    <a:pt x="392" y="409"/>
                  </a:lnTo>
                  <a:lnTo>
                    <a:pt x="363" y="396"/>
                  </a:lnTo>
                  <a:lnTo>
                    <a:pt x="334" y="380"/>
                  </a:lnTo>
                  <a:lnTo>
                    <a:pt x="306" y="364"/>
                  </a:lnTo>
                  <a:lnTo>
                    <a:pt x="277" y="346"/>
                  </a:lnTo>
                  <a:lnTo>
                    <a:pt x="250" y="327"/>
                  </a:lnTo>
                  <a:lnTo>
                    <a:pt x="222" y="306"/>
                  </a:lnTo>
                  <a:lnTo>
                    <a:pt x="195" y="284"/>
                  </a:lnTo>
                  <a:lnTo>
                    <a:pt x="191" y="281"/>
                  </a:lnTo>
                  <a:lnTo>
                    <a:pt x="187" y="280"/>
                  </a:lnTo>
                  <a:lnTo>
                    <a:pt x="183" y="278"/>
                  </a:lnTo>
                  <a:lnTo>
                    <a:pt x="179" y="278"/>
                  </a:lnTo>
                  <a:lnTo>
                    <a:pt x="52" y="278"/>
                  </a:lnTo>
                  <a:lnTo>
                    <a:pt x="43" y="277"/>
                  </a:lnTo>
                  <a:lnTo>
                    <a:pt x="32" y="276"/>
                  </a:lnTo>
                  <a:lnTo>
                    <a:pt x="25" y="272"/>
                  </a:lnTo>
                  <a:lnTo>
                    <a:pt x="17" y="268"/>
                  </a:lnTo>
                  <a:lnTo>
                    <a:pt x="10" y="263"/>
                  </a:lnTo>
                  <a:lnTo>
                    <a:pt x="5" y="256"/>
                  </a:lnTo>
                  <a:lnTo>
                    <a:pt x="1" y="250"/>
                  </a:lnTo>
                  <a:lnTo>
                    <a:pt x="0" y="243"/>
                  </a:lnTo>
                  <a:lnTo>
                    <a:pt x="0" y="238"/>
                  </a:lnTo>
                  <a:lnTo>
                    <a:pt x="0" y="234"/>
                  </a:lnTo>
                  <a:lnTo>
                    <a:pt x="2" y="230"/>
                  </a:lnTo>
                  <a:lnTo>
                    <a:pt x="5" y="226"/>
                  </a:lnTo>
                  <a:lnTo>
                    <a:pt x="10" y="221"/>
                  </a:lnTo>
                  <a:lnTo>
                    <a:pt x="17" y="217"/>
                  </a:lnTo>
                  <a:lnTo>
                    <a:pt x="26" y="213"/>
                  </a:lnTo>
                  <a:lnTo>
                    <a:pt x="35" y="212"/>
                  </a:lnTo>
                  <a:lnTo>
                    <a:pt x="34" y="212"/>
                  </a:lnTo>
                  <a:lnTo>
                    <a:pt x="32" y="212"/>
                  </a:lnTo>
                  <a:lnTo>
                    <a:pt x="164" y="213"/>
                  </a:lnTo>
                  <a:lnTo>
                    <a:pt x="172" y="212"/>
                  </a:lnTo>
                  <a:lnTo>
                    <a:pt x="179" y="207"/>
                  </a:lnTo>
                  <a:lnTo>
                    <a:pt x="185" y="202"/>
                  </a:lnTo>
                  <a:lnTo>
                    <a:pt x="189" y="194"/>
                  </a:lnTo>
                  <a:close/>
                </a:path>
              </a:pathLst>
            </a:custGeom>
            <a:solidFill>
              <a:srgbClr val="C0C0C0"/>
            </a:solidFill>
            <a:ln w="9525">
              <a:noFill/>
              <a:round/>
              <a:headEnd/>
              <a:tailEnd/>
            </a:ln>
          </p:spPr>
          <p:txBody>
            <a:bodyPr/>
            <a:lstStyle/>
            <a:p>
              <a:pPr rtl="0"/>
              <a:endParaRPr lang="en-US" sz="3800"/>
            </a:p>
          </p:txBody>
        </p:sp>
        <p:sp>
          <p:nvSpPr>
            <p:cNvPr id="42085" name="Freeform 1125"/>
            <p:cNvSpPr>
              <a:spLocks/>
            </p:cNvSpPr>
            <p:nvPr/>
          </p:nvSpPr>
          <p:spPr bwMode="auto">
            <a:xfrm>
              <a:off x="429" y="2498"/>
              <a:ext cx="247" cy="97"/>
            </a:xfrm>
            <a:custGeom>
              <a:avLst/>
              <a:gdLst>
                <a:gd name="T0" fmla="*/ 0 w 1077"/>
                <a:gd name="T1" fmla="*/ 67 h 421"/>
                <a:gd name="T2" fmla="*/ 0 w 1077"/>
                <a:gd name="T3" fmla="*/ 68 h 421"/>
                <a:gd name="T4" fmla="*/ 0 w 1077"/>
                <a:gd name="T5" fmla="*/ 70 h 421"/>
                <a:gd name="T6" fmla="*/ 2 w 1077"/>
                <a:gd name="T7" fmla="*/ 73 h 421"/>
                <a:gd name="T8" fmla="*/ 25 w 1077"/>
                <a:gd name="T9" fmla="*/ 81 h 421"/>
                <a:gd name="T10" fmla="*/ 26 w 1077"/>
                <a:gd name="T11" fmla="*/ 81 h 421"/>
                <a:gd name="T12" fmla="*/ 26 w 1077"/>
                <a:gd name="T13" fmla="*/ 81 h 421"/>
                <a:gd name="T14" fmla="*/ 29 w 1077"/>
                <a:gd name="T15" fmla="*/ 81 h 421"/>
                <a:gd name="T16" fmla="*/ 34 w 1077"/>
                <a:gd name="T17" fmla="*/ 82 h 421"/>
                <a:gd name="T18" fmla="*/ 39 w 1077"/>
                <a:gd name="T19" fmla="*/ 82 h 421"/>
                <a:gd name="T20" fmla="*/ 41 w 1077"/>
                <a:gd name="T21" fmla="*/ 83 h 421"/>
                <a:gd name="T22" fmla="*/ 61 w 1077"/>
                <a:gd name="T23" fmla="*/ 87 h 421"/>
                <a:gd name="T24" fmla="*/ 80 w 1077"/>
                <a:gd name="T25" fmla="*/ 91 h 421"/>
                <a:gd name="T26" fmla="*/ 99 w 1077"/>
                <a:gd name="T27" fmla="*/ 94 h 421"/>
                <a:gd name="T28" fmla="*/ 117 w 1077"/>
                <a:gd name="T29" fmla="*/ 95 h 421"/>
                <a:gd name="T30" fmla="*/ 135 w 1077"/>
                <a:gd name="T31" fmla="*/ 97 h 421"/>
                <a:gd name="T32" fmla="*/ 151 w 1077"/>
                <a:gd name="T33" fmla="*/ 97 h 421"/>
                <a:gd name="T34" fmla="*/ 167 w 1077"/>
                <a:gd name="T35" fmla="*/ 97 h 421"/>
                <a:gd name="T36" fmla="*/ 181 w 1077"/>
                <a:gd name="T37" fmla="*/ 97 h 421"/>
                <a:gd name="T38" fmla="*/ 194 w 1077"/>
                <a:gd name="T39" fmla="*/ 96 h 421"/>
                <a:gd name="T40" fmla="*/ 206 w 1077"/>
                <a:gd name="T41" fmla="*/ 95 h 421"/>
                <a:gd name="T42" fmla="*/ 217 w 1077"/>
                <a:gd name="T43" fmla="*/ 94 h 421"/>
                <a:gd name="T44" fmla="*/ 225 w 1077"/>
                <a:gd name="T45" fmla="*/ 92 h 421"/>
                <a:gd name="T46" fmla="*/ 233 w 1077"/>
                <a:gd name="T47" fmla="*/ 91 h 421"/>
                <a:gd name="T48" fmla="*/ 238 w 1077"/>
                <a:gd name="T49" fmla="*/ 91 h 421"/>
                <a:gd name="T50" fmla="*/ 241 w 1077"/>
                <a:gd name="T51" fmla="*/ 90 h 421"/>
                <a:gd name="T52" fmla="*/ 243 w 1077"/>
                <a:gd name="T53" fmla="*/ 90 h 421"/>
                <a:gd name="T54" fmla="*/ 246 w 1077"/>
                <a:gd name="T55" fmla="*/ 88 h 421"/>
                <a:gd name="T56" fmla="*/ 247 w 1077"/>
                <a:gd name="T57" fmla="*/ 84 h 421"/>
                <a:gd name="T58" fmla="*/ 247 w 1077"/>
                <a:gd name="T59" fmla="*/ 84 h 421"/>
                <a:gd name="T60" fmla="*/ 247 w 1077"/>
                <a:gd name="T61" fmla="*/ 84 h 421"/>
                <a:gd name="T62" fmla="*/ 245 w 1077"/>
                <a:gd name="T63" fmla="*/ 73 h 421"/>
                <a:gd name="T64" fmla="*/ 239 w 1077"/>
                <a:gd name="T65" fmla="*/ 60 h 421"/>
                <a:gd name="T66" fmla="*/ 229 w 1077"/>
                <a:gd name="T67" fmla="*/ 48 h 421"/>
                <a:gd name="T68" fmla="*/ 213 w 1077"/>
                <a:gd name="T69" fmla="*/ 40 h 421"/>
                <a:gd name="T70" fmla="*/ 210 w 1077"/>
                <a:gd name="T71" fmla="*/ 36 h 421"/>
                <a:gd name="T72" fmla="*/ 206 w 1077"/>
                <a:gd name="T73" fmla="*/ 31 h 421"/>
                <a:gd name="T74" fmla="*/ 200 w 1077"/>
                <a:gd name="T75" fmla="*/ 25 h 421"/>
                <a:gd name="T76" fmla="*/ 191 w 1077"/>
                <a:gd name="T77" fmla="*/ 19 h 421"/>
                <a:gd name="T78" fmla="*/ 179 w 1077"/>
                <a:gd name="T79" fmla="*/ 13 h 421"/>
                <a:gd name="T80" fmla="*/ 164 w 1077"/>
                <a:gd name="T81" fmla="*/ 8 h 421"/>
                <a:gd name="T82" fmla="*/ 145 w 1077"/>
                <a:gd name="T83" fmla="*/ 3 h 421"/>
                <a:gd name="T84" fmla="*/ 122 w 1077"/>
                <a:gd name="T85" fmla="*/ 0 h 421"/>
                <a:gd name="T86" fmla="*/ 116 w 1077"/>
                <a:gd name="T87" fmla="*/ 0 h 421"/>
                <a:gd name="T88" fmla="*/ 102 w 1077"/>
                <a:gd name="T89" fmla="*/ 0 h 421"/>
                <a:gd name="T90" fmla="*/ 83 w 1077"/>
                <a:gd name="T91" fmla="*/ 2 h 421"/>
                <a:gd name="T92" fmla="*/ 62 w 1077"/>
                <a:gd name="T93" fmla="*/ 6 h 421"/>
                <a:gd name="T94" fmla="*/ 41 w 1077"/>
                <a:gd name="T95" fmla="*/ 14 h 421"/>
                <a:gd name="T96" fmla="*/ 22 w 1077"/>
                <a:gd name="T97" fmla="*/ 26 h 421"/>
                <a:gd name="T98" fmla="*/ 7 w 1077"/>
                <a:gd name="T99" fmla="*/ 44 h 421"/>
                <a:gd name="T100" fmla="*/ 0 w 1077"/>
                <a:gd name="T101" fmla="*/ 67 h 42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77"/>
                <a:gd name="T154" fmla="*/ 0 h 421"/>
                <a:gd name="T155" fmla="*/ 1077 w 1077"/>
                <a:gd name="T156" fmla="*/ 421 h 42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77" h="421">
                  <a:moveTo>
                    <a:pt x="0" y="292"/>
                  </a:moveTo>
                  <a:lnTo>
                    <a:pt x="0" y="292"/>
                  </a:lnTo>
                  <a:lnTo>
                    <a:pt x="0" y="294"/>
                  </a:lnTo>
                  <a:lnTo>
                    <a:pt x="0" y="295"/>
                  </a:lnTo>
                  <a:lnTo>
                    <a:pt x="1" y="303"/>
                  </a:lnTo>
                  <a:lnTo>
                    <a:pt x="3" y="309"/>
                  </a:lnTo>
                  <a:lnTo>
                    <a:pt x="9" y="315"/>
                  </a:lnTo>
                  <a:lnTo>
                    <a:pt x="15" y="317"/>
                  </a:lnTo>
                  <a:lnTo>
                    <a:pt x="111" y="350"/>
                  </a:lnTo>
                  <a:lnTo>
                    <a:pt x="113" y="350"/>
                  </a:lnTo>
                  <a:lnTo>
                    <a:pt x="114" y="350"/>
                  </a:lnTo>
                  <a:lnTo>
                    <a:pt x="115" y="350"/>
                  </a:lnTo>
                  <a:lnTo>
                    <a:pt x="118" y="350"/>
                  </a:lnTo>
                  <a:lnTo>
                    <a:pt x="126" y="351"/>
                  </a:lnTo>
                  <a:lnTo>
                    <a:pt x="136" y="352"/>
                  </a:lnTo>
                  <a:lnTo>
                    <a:pt x="148" y="354"/>
                  </a:lnTo>
                  <a:lnTo>
                    <a:pt x="160" y="356"/>
                  </a:lnTo>
                  <a:lnTo>
                    <a:pt x="170" y="357"/>
                  </a:lnTo>
                  <a:lnTo>
                    <a:pt x="178" y="359"/>
                  </a:lnTo>
                  <a:lnTo>
                    <a:pt x="180" y="359"/>
                  </a:lnTo>
                  <a:lnTo>
                    <a:pt x="223" y="369"/>
                  </a:lnTo>
                  <a:lnTo>
                    <a:pt x="266" y="378"/>
                  </a:lnTo>
                  <a:lnTo>
                    <a:pt x="308" y="387"/>
                  </a:lnTo>
                  <a:lnTo>
                    <a:pt x="350" y="394"/>
                  </a:lnTo>
                  <a:lnTo>
                    <a:pt x="391" y="400"/>
                  </a:lnTo>
                  <a:lnTo>
                    <a:pt x="432" y="406"/>
                  </a:lnTo>
                  <a:lnTo>
                    <a:pt x="472" y="411"/>
                  </a:lnTo>
                  <a:lnTo>
                    <a:pt x="511" y="413"/>
                  </a:lnTo>
                  <a:lnTo>
                    <a:pt x="550" y="417"/>
                  </a:lnTo>
                  <a:lnTo>
                    <a:pt x="588" y="419"/>
                  </a:lnTo>
                  <a:lnTo>
                    <a:pt x="624" y="420"/>
                  </a:lnTo>
                  <a:lnTo>
                    <a:pt x="659" y="421"/>
                  </a:lnTo>
                  <a:lnTo>
                    <a:pt x="694" y="421"/>
                  </a:lnTo>
                  <a:lnTo>
                    <a:pt x="727" y="421"/>
                  </a:lnTo>
                  <a:lnTo>
                    <a:pt x="760" y="420"/>
                  </a:lnTo>
                  <a:lnTo>
                    <a:pt x="791" y="419"/>
                  </a:lnTo>
                  <a:lnTo>
                    <a:pt x="819" y="417"/>
                  </a:lnTo>
                  <a:lnTo>
                    <a:pt x="848" y="415"/>
                  </a:lnTo>
                  <a:lnTo>
                    <a:pt x="874" y="413"/>
                  </a:lnTo>
                  <a:lnTo>
                    <a:pt x="900" y="411"/>
                  </a:lnTo>
                  <a:lnTo>
                    <a:pt x="924" y="408"/>
                  </a:lnTo>
                  <a:lnTo>
                    <a:pt x="946" y="406"/>
                  </a:lnTo>
                  <a:lnTo>
                    <a:pt x="965" y="403"/>
                  </a:lnTo>
                  <a:lnTo>
                    <a:pt x="983" y="400"/>
                  </a:lnTo>
                  <a:lnTo>
                    <a:pt x="1000" y="398"/>
                  </a:lnTo>
                  <a:lnTo>
                    <a:pt x="1015" y="396"/>
                  </a:lnTo>
                  <a:lnTo>
                    <a:pt x="1028" y="394"/>
                  </a:lnTo>
                  <a:lnTo>
                    <a:pt x="1038" y="393"/>
                  </a:lnTo>
                  <a:lnTo>
                    <a:pt x="1046" y="391"/>
                  </a:lnTo>
                  <a:lnTo>
                    <a:pt x="1052" y="390"/>
                  </a:lnTo>
                  <a:lnTo>
                    <a:pt x="1056" y="389"/>
                  </a:lnTo>
                  <a:lnTo>
                    <a:pt x="1058" y="389"/>
                  </a:lnTo>
                  <a:lnTo>
                    <a:pt x="1065" y="385"/>
                  </a:lnTo>
                  <a:lnTo>
                    <a:pt x="1072" y="380"/>
                  </a:lnTo>
                  <a:lnTo>
                    <a:pt x="1076" y="373"/>
                  </a:lnTo>
                  <a:lnTo>
                    <a:pt x="1077" y="365"/>
                  </a:lnTo>
                  <a:lnTo>
                    <a:pt x="1077" y="364"/>
                  </a:lnTo>
                  <a:lnTo>
                    <a:pt x="1074" y="342"/>
                  </a:lnTo>
                  <a:lnTo>
                    <a:pt x="1068" y="316"/>
                  </a:lnTo>
                  <a:lnTo>
                    <a:pt x="1058" y="289"/>
                  </a:lnTo>
                  <a:lnTo>
                    <a:pt x="1043" y="261"/>
                  </a:lnTo>
                  <a:lnTo>
                    <a:pt x="1022" y="235"/>
                  </a:lnTo>
                  <a:lnTo>
                    <a:pt x="998" y="210"/>
                  </a:lnTo>
                  <a:lnTo>
                    <a:pt x="965" y="190"/>
                  </a:lnTo>
                  <a:lnTo>
                    <a:pt x="927" y="175"/>
                  </a:lnTo>
                  <a:lnTo>
                    <a:pt x="924" y="168"/>
                  </a:lnTo>
                  <a:lnTo>
                    <a:pt x="917" y="158"/>
                  </a:lnTo>
                  <a:lnTo>
                    <a:pt x="909" y="148"/>
                  </a:lnTo>
                  <a:lnTo>
                    <a:pt x="899" y="136"/>
                  </a:lnTo>
                  <a:lnTo>
                    <a:pt x="886" y="123"/>
                  </a:lnTo>
                  <a:lnTo>
                    <a:pt x="871" y="110"/>
                  </a:lnTo>
                  <a:lnTo>
                    <a:pt x="853" y="97"/>
                  </a:lnTo>
                  <a:lnTo>
                    <a:pt x="832" y="84"/>
                  </a:lnTo>
                  <a:lnTo>
                    <a:pt x="809" y="70"/>
                  </a:lnTo>
                  <a:lnTo>
                    <a:pt x="782" y="58"/>
                  </a:lnTo>
                  <a:lnTo>
                    <a:pt x="750" y="45"/>
                  </a:lnTo>
                  <a:lnTo>
                    <a:pt x="715" y="34"/>
                  </a:lnTo>
                  <a:lnTo>
                    <a:pt x="676" y="23"/>
                  </a:lnTo>
                  <a:lnTo>
                    <a:pt x="632" y="14"/>
                  </a:lnTo>
                  <a:lnTo>
                    <a:pt x="584" y="6"/>
                  </a:lnTo>
                  <a:lnTo>
                    <a:pt x="532" y="1"/>
                  </a:lnTo>
                  <a:lnTo>
                    <a:pt x="523" y="1"/>
                  </a:lnTo>
                  <a:lnTo>
                    <a:pt x="504" y="0"/>
                  </a:lnTo>
                  <a:lnTo>
                    <a:pt x="478" y="1"/>
                  </a:lnTo>
                  <a:lnTo>
                    <a:pt x="445" y="2"/>
                  </a:lnTo>
                  <a:lnTo>
                    <a:pt x="407" y="5"/>
                  </a:lnTo>
                  <a:lnTo>
                    <a:pt x="364" y="10"/>
                  </a:lnTo>
                  <a:lnTo>
                    <a:pt x="318" y="18"/>
                  </a:lnTo>
                  <a:lnTo>
                    <a:pt x="272" y="28"/>
                  </a:lnTo>
                  <a:lnTo>
                    <a:pt x="223" y="43"/>
                  </a:lnTo>
                  <a:lnTo>
                    <a:pt x="178" y="62"/>
                  </a:lnTo>
                  <a:lnTo>
                    <a:pt x="134" y="86"/>
                  </a:lnTo>
                  <a:lnTo>
                    <a:pt x="95" y="114"/>
                  </a:lnTo>
                  <a:lnTo>
                    <a:pt x="59" y="148"/>
                  </a:lnTo>
                  <a:lnTo>
                    <a:pt x="31" y="190"/>
                  </a:lnTo>
                  <a:lnTo>
                    <a:pt x="11" y="238"/>
                  </a:lnTo>
                  <a:lnTo>
                    <a:pt x="0" y="292"/>
                  </a:lnTo>
                  <a:close/>
                </a:path>
              </a:pathLst>
            </a:custGeom>
            <a:solidFill>
              <a:srgbClr val="000000"/>
            </a:solidFill>
            <a:ln w="9525">
              <a:noFill/>
              <a:round/>
              <a:headEnd/>
              <a:tailEnd/>
            </a:ln>
          </p:spPr>
          <p:txBody>
            <a:bodyPr/>
            <a:lstStyle/>
            <a:p>
              <a:pPr rtl="0"/>
              <a:endParaRPr lang="en-US" sz="3800"/>
            </a:p>
          </p:txBody>
        </p:sp>
        <p:sp>
          <p:nvSpPr>
            <p:cNvPr id="42086" name="Freeform 1126"/>
            <p:cNvSpPr>
              <a:spLocks/>
            </p:cNvSpPr>
            <p:nvPr/>
          </p:nvSpPr>
          <p:spPr bwMode="auto">
            <a:xfrm>
              <a:off x="440" y="2510"/>
              <a:ext cx="224" cy="74"/>
            </a:xfrm>
            <a:custGeom>
              <a:avLst/>
              <a:gdLst>
                <a:gd name="T0" fmla="*/ 123 w 975"/>
                <a:gd name="T1" fmla="*/ 2 h 324"/>
                <a:gd name="T2" fmla="*/ 144 w 975"/>
                <a:gd name="T3" fmla="*/ 6 h 324"/>
                <a:gd name="T4" fmla="*/ 161 w 975"/>
                <a:gd name="T5" fmla="*/ 11 h 324"/>
                <a:gd name="T6" fmla="*/ 173 w 975"/>
                <a:gd name="T7" fmla="*/ 17 h 324"/>
                <a:gd name="T8" fmla="*/ 182 w 975"/>
                <a:gd name="T9" fmla="*/ 23 h 324"/>
                <a:gd name="T10" fmla="*/ 187 w 975"/>
                <a:gd name="T11" fmla="*/ 28 h 324"/>
                <a:gd name="T12" fmla="*/ 191 w 975"/>
                <a:gd name="T13" fmla="*/ 32 h 324"/>
                <a:gd name="T14" fmla="*/ 192 w 975"/>
                <a:gd name="T15" fmla="*/ 34 h 324"/>
                <a:gd name="T16" fmla="*/ 193 w 975"/>
                <a:gd name="T17" fmla="*/ 36 h 324"/>
                <a:gd name="T18" fmla="*/ 195 w 975"/>
                <a:gd name="T19" fmla="*/ 38 h 324"/>
                <a:gd name="T20" fmla="*/ 203 w 975"/>
                <a:gd name="T21" fmla="*/ 41 h 324"/>
                <a:gd name="T22" fmla="*/ 213 w 975"/>
                <a:gd name="T23" fmla="*/ 48 h 324"/>
                <a:gd name="T24" fmla="*/ 220 w 975"/>
                <a:gd name="T25" fmla="*/ 56 h 324"/>
                <a:gd name="T26" fmla="*/ 223 w 975"/>
                <a:gd name="T27" fmla="*/ 64 h 324"/>
                <a:gd name="T28" fmla="*/ 220 w 975"/>
                <a:gd name="T29" fmla="*/ 69 h 324"/>
                <a:gd name="T30" fmla="*/ 207 w 975"/>
                <a:gd name="T31" fmla="*/ 70 h 324"/>
                <a:gd name="T32" fmla="*/ 189 w 975"/>
                <a:gd name="T33" fmla="*/ 72 h 324"/>
                <a:gd name="T34" fmla="*/ 167 w 975"/>
                <a:gd name="T35" fmla="*/ 74 h 324"/>
                <a:gd name="T36" fmla="*/ 141 w 975"/>
                <a:gd name="T37" fmla="*/ 74 h 324"/>
                <a:gd name="T38" fmla="*/ 113 w 975"/>
                <a:gd name="T39" fmla="*/ 73 h 324"/>
                <a:gd name="T40" fmla="*/ 82 w 975"/>
                <a:gd name="T41" fmla="*/ 70 h 324"/>
                <a:gd name="T42" fmla="*/ 49 w 975"/>
                <a:gd name="T43" fmla="*/ 64 h 324"/>
                <a:gd name="T44" fmla="*/ 32 w 975"/>
                <a:gd name="T45" fmla="*/ 60 h 324"/>
                <a:gd name="T46" fmla="*/ 32 w 975"/>
                <a:gd name="T47" fmla="*/ 60 h 324"/>
                <a:gd name="T48" fmla="*/ 31 w 975"/>
                <a:gd name="T49" fmla="*/ 60 h 324"/>
                <a:gd name="T50" fmla="*/ 27 w 975"/>
                <a:gd name="T51" fmla="*/ 59 h 324"/>
                <a:gd name="T52" fmla="*/ 22 w 975"/>
                <a:gd name="T53" fmla="*/ 58 h 324"/>
                <a:gd name="T54" fmla="*/ 18 w 975"/>
                <a:gd name="T55" fmla="*/ 58 h 324"/>
                <a:gd name="T56" fmla="*/ 16 w 975"/>
                <a:gd name="T57" fmla="*/ 58 h 324"/>
                <a:gd name="T58" fmla="*/ 13 w 975"/>
                <a:gd name="T59" fmla="*/ 56 h 324"/>
                <a:gd name="T60" fmla="*/ 8 w 975"/>
                <a:gd name="T61" fmla="*/ 55 h 324"/>
                <a:gd name="T62" fmla="*/ 3 w 975"/>
                <a:gd name="T63" fmla="*/ 53 h 324"/>
                <a:gd name="T64" fmla="*/ 3 w 975"/>
                <a:gd name="T65" fmla="*/ 42 h 324"/>
                <a:gd name="T66" fmla="*/ 14 w 975"/>
                <a:gd name="T67" fmla="*/ 26 h 324"/>
                <a:gd name="T68" fmla="*/ 30 w 975"/>
                <a:gd name="T69" fmla="*/ 15 h 324"/>
                <a:gd name="T70" fmla="*/ 49 w 975"/>
                <a:gd name="T71" fmla="*/ 8 h 324"/>
                <a:gd name="T72" fmla="*/ 68 w 975"/>
                <a:gd name="T73" fmla="*/ 3 h 324"/>
                <a:gd name="T74" fmla="*/ 86 w 975"/>
                <a:gd name="T75" fmla="*/ 1 h 324"/>
                <a:gd name="T76" fmla="*/ 101 w 975"/>
                <a:gd name="T77" fmla="*/ 0 h 324"/>
                <a:gd name="T78" fmla="*/ 109 w 975"/>
                <a:gd name="T79" fmla="*/ 0 h 32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75"/>
                <a:gd name="T121" fmla="*/ 0 h 324"/>
                <a:gd name="T122" fmla="*/ 975 w 975"/>
                <a:gd name="T123" fmla="*/ 324 h 32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75" h="324">
                  <a:moveTo>
                    <a:pt x="479" y="0"/>
                  </a:moveTo>
                  <a:lnTo>
                    <a:pt x="534" y="7"/>
                  </a:lnTo>
                  <a:lnTo>
                    <a:pt x="583" y="15"/>
                  </a:lnTo>
                  <a:lnTo>
                    <a:pt x="626" y="25"/>
                  </a:lnTo>
                  <a:lnTo>
                    <a:pt x="665" y="35"/>
                  </a:lnTo>
                  <a:lnTo>
                    <a:pt x="699" y="47"/>
                  </a:lnTo>
                  <a:lnTo>
                    <a:pt x="728" y="60"/>
                  </a:lnTo>
                  <a:lnTo>
                    <a:pt x="752" y="73"/>
                  </a:lnTo>
                  <a:lnTo>
                    <a:pt x="773" y="86"/>
                  </a:lnTo>
                  <a:lnTo>
                    <a:pt x="792" y="99"/>
                  </a:lnTo>
                  <a:lnTo>
                    <a:pt x="805" y="112"/>
                  </a:lnTo>
                  <a:lnTo>
                    <a:pt x="816" y="122"/>
                  </a:lnTo>
                  <a:lnTo>
                    <a:pt x="824" y="133"/>
                  </a:lnTo>
                  <a:lnTo>
                    <a:pt x="831" y="141"/>
                  </a:lnTo>
                  <a:lnTo>
                    <a:pt x="834" y="147"/>
                  </a:lnTo>
                  <a:lnTo>
                    <a:pt x="837" y="151"/>
                  </a:lnTo>
                  <a:lnTo>
                    <a:pt x="837" y="152"/>
                  </a:lnTo>
                  <a:lnTo>
                    <a:pt x="840" y="158"/>
                  </a:lnTo>
                  <a:lnTo>
                    <a:pt x="844" y="163"/>
                  </a:lnTo>
                  <a:lnTo>
                    <a:pt x="849" y="167"/>
                  </a:lnTo>
                  <a:lnTo>
                    <a:pt x="855" y="168"/>
                  </a:lnTo>
                  <a:lnTo>
                    <a:pt x="885" y="178"/>
                  </a:lnTo>
                  <a:lnTo>
                    <a:pt x="910" y="191"/>
                  </a:lnTo>
                  <a:lnTo>
                    <a:pt x="929" y="208"/>
                  </a:lnTo>
                  <a:lnTo>
                    <a:pt x="945" y="227"/>
                  </a:lnTo>
                  <a:lnTo>
                    <a:pt x="957" y="246"/>
                  </a:lnTo>
                  <a:lnTo>
                    <a:pt x="966" y="264"/>
                  </a:lnTo>
                  <a:lnTo>
                    <a:pt x="971" y="281"/>
                  </a:lnTo>
                  <a:lnTo>
                    <a:pt x="975" y="297"/>
                  </a:lnTo>
                  <a:lnTo>
                    <a:pt x="956" y="301"/>
                  </a:lnTo>
                  <a:lnTo>
                    <a:pt x="931" y="305"/>
                  </a:lnTo>
                  <a:lnTo>
                    <a:pt x="900" y="308"/>
                  </a:lnTo>
                  <a:lnTo>
                    <a:pt x="863" y="312"/>
                  </a:lnTo>
                  <a:lnTo>
                    <a:pt x="821" y="316"/>
                  </a:lnTo>
                  <a:lnTo>
                    <a:pt x="776" y="320"/>
                  </a:lnTo>
                  <a:lnTo>
                    <a:pt x="726" y="323"/>
                  </a:lnTo>
                  <a:lnTo>
                    <a:pt x="672" y="324"/>
                  </a:lnTo>
                  <a:lnTo>
                    <a:pt x="615" y="324"/>
                  </a:lnTo>
                  <a:lnTo>
                    <a:pt x="553" y="323"/>
                  </a:lnTo>
                  <a:lnTo>
                    <a:pt x="491" y="319"/>
                  </a:lnTo>
                  <a:lnTo>
                    <a:pt x="425" y="314"/>
                  </a:lnTo>
                  <a:lnTo>
                    <a:pt x="356" y="306"/>
                  </a:lnTo>
                  <a:lnTo>
                    <a:pt x="285" y="294"/>
                  </a:lnTo>
                  <a:lnTo>
                    <a:pt x="214" y="280"/>
                  </a:lnTo>
                  <a:lnTo>
                    <a:pt x="141" y="263"/>
                  </a:lnTo>
                  <a:lnTo>
                    <a:pt x="140" y="263"/>
                  </a:lnTo>
                  <a:lnTo>
                    <a:pt x="140" y="262"/>
                  </a:lnTo>
                  <a:lnTo>
                    <a:pt x="138" y="262"/>
                  </a:lnTo>
                  <a:lnTo>
                    <a:pt x="137" y="262"/>
                  </a:lnTo>
                  <a:lnTo>
                    <a:pt x="134" y="262"/>
                  </a:lnTo>
                  <a:lnTo>
                    <a:pt x="128" y="260"/>
                  </a:lnTo>
                  <a:lnTo>
                    <a:pt x="119" y="259"/>
                  </a:lnTo>
                  <a:lnTo>
                    <a:pt x="107" y="258"/>
                  </a:lnTo>
                  <a:lnTo>
                    <a:pt x="97" y="256"/>
                  </a:lnTo>
                  <a:lnTo>
                    <a:pt x="86" y="255"/>
                  </a:lnTo>
                  <a:lnTo>
                    <a:pt x="78" y="255"/>
                  </a:lnTo>
                  <a:lnTo>
                    <a:pt x="74" y="254"/>
                  </a:lnTo>
                  <a:lnTo>
                    <a:pt x="71" y="253"/>
                  </a:lnTo>
                  <a:lnTo>
                    <a:pt x="65" y="251"/>
                  </a:lnTo>
                  <a:lnTo>
                    <a:pt x="56" y="247"/>
                  </a:lnTo>
                  <a:lnTo>
                    <a:pt x="46" y="245"/>
                  </a:lnTo>
                  <a:lnTo>
                    <a:pt x="34" y="241"/>
                  </a:lnTo>
                  <a:lnTo>
                    <a:pt x="22" y="237"/>
                  </a:lnTo>
                  <a:lnTo>
                    <a:pt x="11" y="233"/>
                  </a:lnTo>
                  <a:lnTo>
                    <a:pt x="0" y="229"/>
                  </a:lnTo>
                  <a:lnTo>
                    <a:pt x="13" y="186"/>
                  </a:lnTo>
                  <a:lnTo>
                    <a:pt x="34" y="148"/>
                  </a:lnTo>
                  <a:lnTo>
                    <a:pt x="61" y="116"/>
                  </a:lnTo>
                  <a:lnTo>
                    <a:pt x="95" y="89"/>
                  </a:lnTo>
                  <a:lnTo>
                    <a:pt x="132" y="67"/>
                  </a:lnTo>
                  <a:lnTo>
                    <a:pt x="172" y="47"/>
                  </a:lnTo>
                  <a:lnTo>
                    <a:pt x="214" y="33"/>
                  </a:lnTo>
                  <a:lnTo>
                    <a:pt x="255" y="21"/>
                  </a:lnTo>
                  <a:lnTo>
                    <a:pt x="298" y="13"/>
                  </a:lnTo>
                  <a:lnTo>
                    <a:pt x="339" y="7"/>
                  </a:lnTo>
                  <a:lnTo>
                    <a:pt x="375" y="3"/>
                  </a:lnTo>
                  <a:lnTo>
                    <a:pt x="409" y="1"/>
                  </a:lnTo>
                  <a:lnTo>
                    <a:pt x="438" y="0"/>
                  </a:lnTo>
                  <a:lnTo>
                    <a:pt x="460" y="0"/>
                  </a:lnTo>
                  <a:lnTo>
                    <a:pt x="474" y="0"/>
                  </a:lnTo>
                  <a:lnTo>
                    <a:pt x="479" y="0"/>
                  </a:lnTo>
                  <a:close/>
                </a:path>
              </a:pathLst>
            </a:custGeom>
            <a:solidFill>
              <a:srgbClr val="C0C0C0"/>
            </a:solidFill>
            <a:ln w="9525">
              <a:noFill/>
              <a:round/>
              <a:headEnd/>
              <a:tailEnd/>
            </a:ln>
          </p:spPr>
          <p:txBody>
            <a:bodyPr/>
            <a:lstStyle/>
            <a:p>
              <a:pPr rtl="0"/>
              <a:endParaRPr lang="en-US" sz="3800"/>
            </a:p>
          </p:txBody>
        </p:sp>
        <p:sp>
          <p:nvSpPr>
            <p:cNvPr id="42087" name="Freeform 1127"/>
            <p:cNvSpPr>
              <a:spLocks/>
            </p:cNvSpPr>
            <p:nvPr/>
          </p:nvSpPr>
          <p:spPr bwMode="auto">
            <a:xfrm>
              <a:off x="494" y="2536"/>
              <a:ext cx="149" cy="32"/>
            </a:xfrm>
            <a:custGeom>
              <a:avLst/>
              <a:gdLst>
                <a:gd name="T0" fmla="*/ 3 w 653"/>
                <a:gd name="T1" fmla="*/ 22 h 143"/>
                <a:gd name="T2" fmla="*/ 1 w 653"/>
                <a:gd name="T3" fmla="*/ 24 h 143"/>
                <a:gd name="T4" fmla="*/ 0 w 653"/>
                <a:gd name="T5" fmla="*/ 26 h 143"/>
                <a:gd name="T6" fmla="*/ 0 w 653"/>
                <a:gd name="T7" fmla="*/ 28 h 143"/>
                <a:gd name="T8" fmla="*/ 1 w 653"/>
                <a:gd name="T9" fmla="*/ 30 h 143"/>
                <a:gd name="T10" fmla="*/ 2 w 653"/>
                <a:gd name="T11" fmla="*/ 31 h 143"/>
                <a:gd name="T12" fmla="*/ 4 w 653"/>
                <a:gd name="T13" fmla="*/ 32 h 143"/>
                <a:gd name="T14" fmla="*/ 6 w 653"/>
                <a:gd name="T15" fmla="*/ 32 h 143"/>
                <a:gd name="T16" fmla="*/ 8 w 653"/>
                <a:gd name="T17" fmla="*/ 32 h 143"/>
                <a:gd name="T18" fmla="*/ 18 w 653"/>
                <a:gd name="T19" fmla="*/ 26 h 143"/>
                <a:gd name="T20" fmla="*/ 28 w 653"/>
                <a:gd name="T21" fmla="*/ 22 h 143"/>
                <a:gd name="T22" fmla="*/ 38 w 653"/>
                <a:gd name="T23" fmla="*/ 19 h 143"/>
                <a:gd name="T24" fmla="*/ 49 w 653"/>
                <a:gd name="T25" fmla="*/ 16 h 143"/>
                <a:gd name="T26" fmla="*/ 60 w 653"/>
                <a:gd name="T27" fmla="*/ 14 h 143"/>
                <a:gd name="T28" fmla="*/ 71 w 653"/>
                <a:gd name="T29" fmla="*/ 13 h 143"/>
                <a:gd name="T30" fmla="*/ 82 w 653"/>
                <a:gd name="T31" fmla="*/ 11 h 143"/>
                <a:gd name="T32" fmla="*/ 93 w 653"/>
                <a:gd name="T33" fmla="*/ 11 h 143"/>
                <a:gd name="T34" fmla="*/ 103 w 653"/>
                <a:gd name="T35" fmla="*/ 11 h 143"/>
                <a:gd name="T36" fmla="*/ 112 w 653"/>
                <a:gd name="T37" fmla="*/ 11 h 143"/>
                <a:gd name="T38" fmla="*/ 121 w 653"/>
                <a:gd name="T39" fmla="*/ 11 h 143"/>
                <a:gd name="T40" fmla="*/ 128 w 653"/>
                <a:gd name="T41" fmla="*/ 11 h 143"/>
                <a:gd name="T42" fmla="*/ 134 w 653"/>
                <a:gd name="T43" fmla="*/ 12 h 143"/>
                <a:gd name="T44" fmla="*/ 139 w 653"/>
                <a:gd name="T45" fmla="*/ 12 h 143"/>
                <a:gd name="T46" fmla="*/ 141 w 653"/>
                <a:gd name="T47" fmla="*/ 13 h 143"/>
                <a:gd name="T48" fmla="*/ 143 w 653"/>
                <a:gd name="T49" fmla="*/ 13 h 143"/>
                <a:gd name="T50" fmla="*/ 145 w 653"/>
                <a:gd name="T51" fmla="*/ 13 h 143"/>
                <a:gd name="T52" fmla="*/ 147 w 653"/>
                <a:gd name="T53" fmla="*/ 12 h 143"/>
                <a:gd name="T54" fmla="*/ 148 w 653"/>
                <a:gd name="T55" fmla="*/ 10 h 143"/>
                <a:gd name="T56" fmla="*/ 149 w 653"/>
                <a:gd name="T57" fmla="*/ 8 h 143"/>
                <a:gd name="T58" fmla="*/ 149 w 653"/>
                <a:gd name="T59" fmla="*/ 6 h 143"/>
                <a:gd name="T60" fmla="*/ 148 w 653"/>
                <a:gd name="T61" fmla="*/ 4 h 143"/>
                <a:gd name="T62" fmla="*/ 146 w 653"/>
                <a:gd name="T63" fmla="*/ 3 h 143"/>
                <a:gd name="T64" fmla="*/ 144 w 653"/>
                <a:gd name="T65" fmla="*/ 2 h 143"/>
                <a:gd name="T66" fmla="*/ 143 w 653"/>
                <a:gd name="T67" fmla="*/ 2 h 143"/>
                <a:gd name="T68" fmla="*/ 139 w 653"/>
                <a:gd name="T69" fmla="*/ 2 h 143"/>
                <a:gd name="T70" fmla="*/ 134 w 653"/>
                <a:gd name="T71" fmla="*/ 1 h 143"/>
                <a:gd name="T72" fmla="*/ 128 w 653"/>
                <a:gd name="T73" fmla="*/ 1 h 143"/>
                <a:gd name="T74" fmla="*/ 120 w 653"/>
                <a:gd name="T75" fmla="*/ 0 h 143"/>
                <a:gd name="T76" fmla="*/ 111 w 653"/>
                <a:gd name="T77" fmla="*/ 0 h 143"/>
                <a:gd name="T78" fmla="*/ 102 w 653"/>
                <a:gd name="T79" fmla="*/ 0 h 143"/>
                <a:gd name="T80" fmla="*/ 91 w 653"/>
                <a:gd name="T81" fmla="*/ 0 h 143"/>
                <a:gd name="T82" fmla="*/ 80 w 653"/>
                <a:gd name="T83" fmla="*/ 1 h 143"/>
                <a:gd name="T84" fmla="*/ 69 w 653"/>
                <a:gd name="T85" fmla="*/ 2 h 143"/>
                <a:gd name="T86" fmla="*/ 57 w 653"/>
                <a:gd name="T87" fmla="*/ 4 h 143"/>
                <a:gd name="T88" fmla="*/ 46 w 653"/>
                <a:gd name="T89" fmla="*/ 6 h 143"/>
                <a:gd name="T90" fmla="*/ 34 w 653"/>
                <a:gd name="T91" fmla="*/ 9 h 143"/>
                <a:gd name="T92" fmla="*/ 23 w 653"/>
                <a:gd name="T93" fmla="*/ 13 h 143"/>
                <a:gd name="T94" fmla="*/ 13 w 653"/>
                <a:gd name="T95" fmla="*/ 17 h 143"/>
                <a:gd name="T96" fmla="*/ 3 w 653"/>
                <a:gd name="T97" fmla="*/ 22 h 14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53"/>
                <a:gd name="T148" fmla="*/ 0 h 143"/>
                <a:gd name="T149" fmla="*/ 653 w 653"/>
                <a:gd name="T150" fmla="*/ 143 h 14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53" h="143">
                  <a:moveTo>
                    <a:pt x="11" y="100"/>
                  </a:moveTo>
                  <a:lnTo>
                    <a:pt x="4" y="107"/>
                  </a:lnTo>
                  <a:lnTo>
                    <a:pt x="0" y="115"/>
                  </a:lnTo>
                  <a:lnTo>
                    <a:pt x="0" y="124"/>
                  </a:lnTo>
                  <a:lnTo>
                    <a:pt x="4" y="133"/>
                  </a:lnTo>
                  <a:lnTo>
                    <a:pt x="10" y="139"/>
                  </a:lnTo>
                  <a:lnTo>
                    <a:pt x="18" y="143"/>
                  </a:lnTo>
                  <a:lnTo>
                    <a:pt x="27" y="143"/>
                  </a:lnTo>
                  <a:lnTo>
                    <a:pt x="36" y="141"/>
                  </a:lnTo>
                  <a:lnTo>
                    <a:pt x="78" y="117"/>
                  </a:lnTo>
                  <a:lnTo>
                    <a:pt x="122" y="99"/>
                  </a:lnTo>
                  <a:lnTo>
                    <a:pt x="168" y="83"/>
                  </a:lnTo>
                  <a:lnTo>
                    <a:pt x="216" y="72"/>
                  </a:lnTo>
                  <a:lnTo>
                    <a:pt x="265" y="62"/>
                  </a:lnTo>
                  <a:lnTo>
                    <a:pt x="313" y="56"/>
                  </a:lnTo>
                  <a:lnTo>
                    <a:pt x="361" y="51"/>
                  </a:lnTo>
                  <a:lnTo>
                    <a:pt x="408" y="48"/>
                  </a:lnTo>
                  <a:lnTo>
                    <a:pt x="453" y="48"/>
                  </a:lnTo>
                  <a:lnTo>
                    <a:pt x="493" y="48"/>
                  </a:lnTo>
                  <a:lnTo>
                    <a:pt x="529" y="49"/>
                  </a:lnTo>
                  <a:lnTo>
                    <a:pt x="562" y="51"/>
                  </a:lnTo>
                  <a:lnTo>
                    <a:pt x="588" y="53"/>
                  </a:lnTo>
                  <a:lnTo>
                    <a:pt x="607" y="55"/>
                  </a:lnTo>
                  <a:lnTo>
                    <a:pt x="620" y="56"/>
                  </a:lnTo>
                  <a:lnTo>
                    <a:pt x="626" y="57"/>
                  </a:lnTo>
                  <a:lnTo>
                    <a:pt x="635" y="56"/>
                  </a:lnTo>
                  <a:lnTo>
                    <a:pt x="644" y="52"/>
                  </a:lnTo>
                  <a:lnTo>
                    <a:pt x="649" y="46"/>
                  </a:lnTo>
                  <a:lnTo>
                    <a:pt x="653" y="36"/>
                  </a:lnTo>
                  <a:lnTo>
                    <a:pt x="652" y="27"/>
                  </a:lnTo>
                  <a:lnTo>
                    <a:pt x="648" y="18"/>
                  </a:lnTo>
                  <a:lnTo>
                    <a:pt x="641" y="13"/>
                  </a:lnTo>
                  <a:lnTo>
                    <a:pt x="632" y="9"/>
                  </a:lnTo>
                  <a:lnTo>
                    <a:pt x="626" y="8"/>
                  </a:lnTo>
                  <a:lnTo>
                    <a:pt x="610" y="7"/>
                  </a:lnTo>
                  <a:lnTo>
                    <a:pt x="588" y="5"/>
                  </a:lnTo>
                  <a:lnTo>
                    <a:pt x="561" y="3"/>
                  </a:lnTo>
                  <a:lnTo>
                    <a:pt x="527" y="1"/>
                  </a:lnTo>
                  <a:lnTo>
                    <a:pt x="488" y="0"/>
                  </a:lnTo>
                  <a:lnTo>
                    <a:pt x="446" y="0"/>
                  </a:lnTo>
                  <a:lnTo>
                    <a:pt x="400" y="1"/>
                  </a:lnTo>
                  <a:lnTo>
                    <a:pt x="352" y="4"/>
                  </a:lnTo>
                  <a:lnTo>
                    <a:pt x="302" y="9"/>
                  </a:lnTo>
                  <a:lnTo>
                    <a:pt x="251" y="16"/>
                  </a:lnTo>
                  <a:lnTo>
                    <a:pt x="200" y="26"/>
                  </a:lnTo>
                  <a:lnTo>
                    <a:pt x="151" y="39"/>
                  </a:lnTo>
                  <a:lnTo>
                    <a:pt x="101" y="56"/>
                  </a:lnTo>
                  <a:lnTo>
                    <a:pt x="56" y="75"/>
                  </a:lnTo>
                  <a:lnTo>
                    <a:pt x="11" y="100"/>
                  </a:lnTo>
                  <a:close/>
                </a:path>
              </a:pathLst>
            </a:custGeom>
            <a:solidFill>
              <a:srgbClr val="000000"/>
            </a:solidFill>
            <a:ln w="9525">
              <a:noFill/>
              <a:round/>
              <a:headEnd/>
              <a:tailEnd/>
            </a:ln>
          </p:spPr>
          <p:txBody>
            <a:bodyPr/>
            <a:lstStyle/>
            <a:p>
              <a:pPr rtl="0"/>
              <a:endParaRPr lang="en-US" sz="3800"/>
            </a:p>
          </p:txBody>
        </p:sp>
        <p:sp>
          <p:nvSpPr>
            <p:cNvPr id="42088" name="Freeform 1128"/>
            <p:cNvSpPr>
              <a:spLocks/>
            </p:cNvSpPr>
            <p:nvPr/>
          </p:nvSpPr>
          <p:spPr bwMode="auto">
            <a:xfrm>
              <a:off x="520" y="2500"/>
              <a:ext cx="68" cy="45"/>
            </a:xfrm>
            <a:custGeom>
              <a:avLst/>
              <a:gdLst>
                <a:gd name="T0" fmla="*/ 0 w 297"/>
                <a:gd name="T1" fmla="*/ 5 h 198"/>
                <a:gd name="T2" fmla="*/ 0 w 297"/>
                <a:gd name="T3" fmla="*/ 7 h 198"/>
                <a:gd name="T4" fmla="*/ 1 w 297"/>
                <a:gd name="T5" fmla="*/ 9 h 198"/>
                <a:gd name="T6" fmla="*/ 3 w 297"/>
                <a:gd name="T7" fmla="*/ 10 h 198"/>
                <a:gd name="T8" fmla="*/ 5 w 297"/>
                <a:gd name="T9" fmla="*/ 11 h 198"/>
                <a:gd name="T10" fmla="*/ 12 w 297"/>
                <a:gd name="T11" fmla="*/ 12 h 198"/>
                <a:gd name="T12" fmla="*/ 19 w 297"/>
                <a:gd name="T13" fmla="*/ 13 h 198"/>
                <a:gd name="T14" fmla="*/ 25 w 297"/>
                <a:gd name="T15" fmla="*/ 15 h 198"/>
                <a:gd name="T16" fmla="*/ 30 w 297"/>
                <a:gd name="T17" fmla="*/ 17 h 198"/>
                <a:gd name="T18" fmla="*/ 35 w 297"/>
                <a:gd name="T19" fmla="*/ 19 h 198"/>
                <a:gd name="T20" fmla="*/ 39 w 297"/>
                <a:gd name="T21" fmla="*/ 21 h 198"/>
                <a:gd name="T22" fmla="*/ 43 w 297"/>
                <a:gd name="T23" fmla="*/ 24 h 198"/>
                <a:gd name="T24" fmla="*/ 46 w 297"/>
                <a:gd name="T25" fmla="*/ 27 h 198"/>
                <a:gd name="T26" fmla="*/ 49 w 297"/>
                <a:gd name="T27" fmla="*/ 29 h 198"/>
                <a:gd name="T28" fmla="*/ 51 w 297"/>
                <a:gd name="T29" fmla="*/ 32 h 198"/>
                <a:gd name="T30" fmla="*/ 53 w 297"/>
                <a:gd name="T31" fmla="*/ 35 h 198"/>
                <a:gd name="T32" fmla="*/ 55 w 297"/>
                <a:gd name="T33" fmla="*/ 37 h 198"/>
                <a:gd name="T34" fmla="*/ 56 w 297"/>
                <a:gd name="T35" fmla="*/ 39 h 198"/>
                <a:gd name="T36" fmla="*/ 56 w 297"/>
                <a:gd name="T37" fmla="*/ 40 h 198"/>
                <a:gd name="T38" fmla="*/ 57 w 297"/>
                <a:gd name="T39" fmla="*/ 41 h 198"/>
                <a:gd name="T40" fmla="*/ 57 w 297"/>
                <a:gd name="T41" fmla="*/ 42 h 198"/>
                <a:gd name="T42" fmla="*/ 59 w 297"/>
                <a:gd name="T43" fmla="*/ 43 h 198"/>
                <a:gd name="T44" fmla="*/ 60 w 297"/>
                <a:gd name="T45" fmla="*/ 45 h 198"/>
                <a:gd name="T46" fmla="*/ 62 w 297"/>
                <a:gd name="T47" fmla="*/ 45 h 198"/>
                <a:gd name="T48" fmla="*/ 65 w 297"/>
                <a:gd name="T49" fmla="*/ 45 h 198"/>
                <a:gd name="T50" fmla="*/ 66 w 297"/>
                <a:gd name="T51" fmla="*/ 43 h 198"/>
                <a:gd name="T52" fmla="*/ 68 w 297"/>
                <a:gd name="T53" fmla="*/ 42 h 198"/>
                <a:gd name="T54" fmla="*/ 68 w 297"/>
                <a:gd name="T55" fmla="*/ 40 h 198"/>
                <a:gd name="T56" fmla="*/ 68 w 297"/>
                <a:gd name="T57" fmla="*/ 38 h 198"/>
                <a:gd name="T58" fmla="*/ 68 w 297"/>
                <a:gd name="T59" fmla="*/ 37 h 198"/>
                <a:gd name="T60" fmla="*/ 67 w 297"/>
                <a:gd name="T61" fmla="*/ 36 h 198"/>
                <a:gd name="T62" fmla="*/ 66 w 297"/>
                <a:gd name="T63" fmla="*/ 34 h 198"/>
                <a:gd name="T64" fmla="*/ 65 w 297"/>
                <a:gd name="T65" fmla="*/ 32 h 198"/>
                <a:gd name="T66" fmla="*/ 63 w 297"/>
                <a:gd name="T67" fmla="*/ 29 h 198"/>
                <a:gd name="T68" fmla="*/ 61 w 297"/>
                <a:gd name="T69" fmla="*/ 26 h 198"/>
                <a:gd name="T70" fmla="*/ 58 w 297"/>
                <a:gd name="T71" fmla="*/ 23 h 198"/>
                <a:gd name="T72" fmla="*/ 55 w 297"/>
                <a:gd name="T73" fmla="*/ 19 h 198"/>
                <a:gd name="T74" fmla="*/ 51 w 297"/>
                <a:gd name="T75" fmla="*/ 16 h 198"/>
                <a:gd name="T76" fmla="*/ 46 w 297"/>
                <a:gd name="T77" fmla="*/ 13 h 198"/>
                <a:gd name="T78" fmla="*/ 41 w 297"/>
                <a:gd name="T79" fmla="*/ 10 h 198"/>
                <a:gd name="T80" fmla="*/ 35 w 297"/>
                <a:gd name="T81" fmla="*/ 7 h 198"/>
                <a:gd name="T82" fmla="*/ 29 w 297"/>
                <a:gd name="T83" fmla="*/ 5 h 198"/>
                <a:gd name="T84" fmla="*/ 22 w 297"/>
                <a:gd name="T85" fmla="*/ 3 h 198"/>
                <a:gd name="T86" fmla="*/ 14 w 297"/>
                <a:gd name="T87" fmla="*/ 1 h 198"/>
                <a:gd name="T88" fmla="*/ 6 w 297"/>
                <a:gd name="T89" fmla="*/ 0 h 198"/>
                <a:gd name="T90" fmla="*/ 4 w 297"/>
                <a:gd name="T91" fmla="*/ 0 h 198"/>
                <a:gd name="T92" fmla="*/ 2 w 297"/>
                <a:gd name="T93" fmla="*/ 1 h 198"/>
                <a:gd name="T94" fmla="*/ 1 w 297"/>
                <a:gd name="T95" fmla="*/ 3 h 198"/>
                <a:gd name="T96" fmla="*/ 0 w 297"/>
                <a:gd name="T97" fmla="*/ 5 h 19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97"/>
                <a:gd name="T148" fmla="*/ 0 h 198"/>
                <a:gd name="T149" fmla="*/ 297 w 297"/>
                <a:gd name="T150" fmla="*/ 198 h 19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97" h="198">
                  <a:moveTo>
                    <a:pt x="0" y="22"/>
                  </a:moveTo>
                  <a:lnTo>
                    <a:pt x="2" y="31"/>
                  </a:lnTo>
                  <a:lnTo>
                    <a:pt x="6" y="39"/>
                  </a:lnTo>
                  <a:lnTo>
                    <a:pt x="13" y="46"/>
                  </a:lnTo>
                  <a:lnTo>
                    <a:pt x="23" y="48"/>
                  </a:lnTo>
                  <a:lnTo>
                    <a:pt x="54" y="51"/>
                  </a:lnTo>
                  <a:lnTo>
                    <a:pt x="82" y="56"/>
                  </a:lnTo>
                  <a:lnTo>
                    <a:pt x="108" y="64"/>
                  </a:lnTo>
                  <a:lnTo>
                    <a:pt x="132" y="73"/>
                  </a:lnTo>
                  <a:lnTo>
                    <a:pt x="153" y="82"/>
                  </a:lnTo>
                  <a:lnTo>
                    <a:pt x="172" y="94"/>
                  </a:lnTo>
                  <a:lnTo>
                    <a:pt x="188" y="106"/>
                  </a:lnTo>
                  <a:lnTo>
                    <a:pt x="202" y="117"/>
                  </a:lnTo>
                  <a:lnTo>
                    <a:pt x="214" y="129"/>
                  </a:lnTo>
                  <a:lnTo>
                    <a:pt x="224" y="141"/>
                  </a:lnTo>
                  <a:lnTo>
                    <a:pt x="232" y="152"/>
                  </a:lnTo>
                  <a:lnTo>
                    <a:pt x="239" y="162"/>
                  </a:lnTo>
                  <a:lnTo>
                    <a:pt x="244" y="171"/>
                  </a:lnTo>
                  <a:lnTo>
                    <a:pt x="246" y="177"/>
                  </a:lnTo>
                  <a:lnTo>
                    <a:pt x="249" y="181"/>
                  </a:lnTo>
                  <a:lnTo>
                    <a:pt x="250" y="184"/>
                  </a:lnTo>
                  <a:lnTo>
                    <a:pt x="256" y="191"/>
                  </a:lnTo>
                  <a:lnTo>
                    <a:pt x="263" y="197"/>
                  </a:lnTo>
                  <a:lnTo>
                    <a:pt x="272" y="198"/>
                  </a:lnTo>
                  <a:lnTo>
                    <a:pt x="282" y="197"/>
                  </a:lnTo>
                  <a:lnTo>
                    <a:pt x="289" y="191"/>
                  </a:lnTo>
                  <a:lnTo>
                    <a:pt x="295" y="185"/>
                  </a:lnTo>
                  <a:lnTo>
                    <a:pt x="297" y="176"/>
                  </a:lnTo>
                  <a:lnTo>
                    <a:pt x="296" y="167"/>
                  </a:lnTo>
                  <a:lnTo>
                    <a:pt x="295" y="164"/>
                  </a:lnTo>
                  <a:lnTo>
                    <a:pt x="292" y="158"/>
                  </a:lnTo>
                  <a:lnTo>
                    <a:pt x="288" y="150"/>
                  </a:lnTo>
                  <a:lnTo>
                    <a:pt x="282" y="139"/>
                  </a:lnTo>
                  <a:lnTo>
                    <a:pt x="274" y="128"/>
                  </a:lnTo>
                  <a:lnTo>
                    <a:pt x="265" y="115"/>
                  </a:lnTo>
                  <a:lnTo>
                    <a:pt x="253" y="100"/>
                  </a:lnTo>
                  <a:lnTo>
                    <a:pt x="239" y="85"/>
                  </a:lnTo>
                  <a:lnTo>
                    <a:pt x="222" y="71"/>
                  </a:lnTo>
                  <a:lnTo>
                    <a:pt x="202" y="56"/>
                  </a:lnTo>
                  <a:lnTo>
                    <a:pt x="180" y="43"/>
                  </a:lnTo>
                  <a:lnTo>
                    <a:pt x="155" y="30"/>
                  </a:lnTo>
                  <a:lnTo>
                    <a:pt x="128" y="20"/>
                  </a:lnTo>
                  <a:lnTo>
                    <a:pt x="97" y="11"/>
                  </a:lnTo>
                  <a:lnTo>
                    <a:pt x="63" y="4"/>
                  </a:lnTo>
                  <a:lnTo>
                    <a:pt x="25" y="0"/>
                  </a:lnTo>
                  <a:lnTo>
                    <a:pt x="16" y="2"/>
                  </a:lnTo>
                  <a:lnTo>
                    <a:pt x="8" y="5"/>
                  </a:lnTo>
                  <a:lnTo>
                    <a:pt x="3" y="13"/>
                  </a:lnTo>
                  <a:lnTo>
                    <a:pt x="0" y="22"/>
                  </a:lnTo>
                  <a:close/>
                </a:path>
              </a:pathLst>
            </a:custGeom>
            <a:solidFill>
              <a:srgbClr val="000000"/>
            </a:solidFill>
            <a:ln w="9525">
              <a:noFill/>
              <a:round/>
              <a:headEnd/>
              <a:tailEnd/>
            </a:ln>
          </p:spPr>
          <p:txBody>
            <a:bodyPr/>
            <a:lstStyle/>
            <a:p>
              <a:pPr rtl="0"/>
              <a:endParaRPr lang="en-US" sz="3800"/>
            </a:p>
          </p:txBody>
        </p:sp>
        <p:sp>
          <p:nvSpPr>
            <p:cNvPr id="42089" name="Freeform 1129"/>
            <p:cNvSpPr>
              <a:spLocks/>
            </p:cNvSpPr>
            <p:nvPr/>
          </p:nvSpPr>
          <p:spPr bwMode="auto">
            <a:xfrm>
              <a:off x="604" y="2552"/>
              <a:ext cx="20" cy="40"/>
            </a:xfrm>
            <a:custGeom>
              <a:avLst/>
              <a:gdLst>
                <a:gd name="T0" fmla="*/ 2 w 90"/>
                <a:gd name="T1" fmla="*/ 1 h 173"/>
                <a:gd name="T2" fmla="*/ 1 w 90"/>
                <a:gd name="T3" fmla="*/ 3 h 173"/>
                <a:gd name="T4" fmla="*/ 0 w 90"/>
                <a:gd name="T5" fmla="*/ 5 h 173"/>
                <a:gd name="T6" fmla="*/ 0 w 90"/>
                <a:gd name="T7" fmla="*/ 7 h 173"/>
                <a:gd name="T8" fmla="*/ 1 w 90"/>
                <a:gd name="T9" fmla="*/ 9 h 173"/>
                <a:gd name="T10" fmla="*/ 3 w 90"/>
                <a:gd name="T11" fmla="*/ 13 h 173"/>
                <a:gd name="T12" fmla="*/ 5 w 90"/>
                <a:gd name="T13" fmla="*/ 17 h 173"/>
                <a:gd name="T14" fmla="*/ 7 w 90"/>
                <a:gd name="T15" fmla="*/ 22 h 173"/>
                <a:gd name="T16" fmla="*/ 8 w 90"/>
                <a:gd name="T17" fmla="*/ 25 h 173"/>
                <a:gd name="T18" fmla="*/ 9 w 90"/>
                <a:gd name="T19" fmla="*/ 29 h 173"/>
                <a:gd name="T20" fmla="*/ 9 w 90"/>
                <a:gd name="T21" fmla="*/ 32 h 173"/>
                <a:gd name="T22" fmla="*/ 10 w 90"/>
                <a:gd name="T23" fmla="*/ 34 h 173"/>
                <a:gd name="T24" fmla="*/ 10 w 90"/>
                <a:gd name="T25" fmla="*/ 35 h 173"/>
                <a:gd name="T26" fmla="*/ 10 w 90"/>
                <a:gd name="T27" fmla="*/ 37 h 173"/>
                <a:gd name="T28" fmla="*/ 11 w 90"/>
                <a:gd name="T29" fmla="*/ 39 h 173"/>
                <a:gd name="T30" fmla="*/ 13 w 90"/>
                <a:gd name="T31" fmla="*/ 40 h 173"/>
                <a:gd name="T32" fmla="*/ 15 w 90"/>
                <a:gd name="T33" fmla="*/ 40 h 173"/>
                <a:gd name="T34" fmla="*/ 18 w 90"/>
                <a:gd name="T35" fmla="*/ 40 h 173"/>
                <a:gd name="T36" fmla="*/ 19 w 90"/>
                <a:gd name="T37" fmla="*/ 38 h 173"/>
                <a:gd name="T38" fmla="*/ 20 w 90"/>
                <a:gd name="T39" fmla="*/ 36 h 173"/>
                <a:gd name="T40" fmla="*/ 20 w 90"/>
                <a:gd name="T41" fmla="*/ 34 h 173"/>
                <a:gd name="T42" fmla="*/ 20 w 90"/>
                <a:gd name="T43" fmla="*/ 33 h 173"/>
                <a:gd name="T44" fmla="*/ 20 w 90"/>
                <a:gd name="T45" fmla="*/ 31 h 173"/>
                <a:gd name="T46" fmla="*/ 19 w 90"/>
                <a:gd name="T47" fmla="*/ 27 h 173"/>
                <a:gd name="T48" fmla="*/ 18 w 90"/>
                <a:gd name="T49" fmla="*/ 22 h 173"/>
                <a:gd name="T50" fmla="*/ 17 w 90"/>
                <a:gd name="T51" fmla="*/ 17 h 173"/>
                <a:gd name="T52" fmla="*/ 15 w 90"/>
                <a:gd name="T53" fmla="*/ 12 h 173"/>
                <a:gd name="T54" fmla="*/ 12 w 90"/>
                <a:gd name="T55" fmla="*/ 7 h 173"/>
                <a:gd name="T56" fmla="*/ 10 w 90"/>
                <a:gd name="T57" fmla="*/ 2 h 173"/>
                <a:gd name="T58" fmla="*/ 8 w 90"/>
                <a:gd name="T59" fmla="*/ 1 h 173"/>
                <a:gd name="T60" fmla="*/ 6 w 90"/>
                <a:gd name="T61" fmla="*/ 0 h 173"/>
                <a:gd name="T62" fmla="*/ 4 w 90"/>
                <a:gd name="T63" fmla="*/ 0 h 173"/>
                <a:gd name="T64" fmla="*/ 2 w 90"/>
                <a:gd name="T65" fmla="*/ 1 h 1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0"/>
                <a:gd name="T100" fmla="*/ 0 h 173"/>
                <a:gd name="T101" fmla="*/ 90 w 90"/>
                <a:gd name="T102" fmla="*/ 173 h 1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0" h="173">
                  <a:moveTo>
                    <a:pt x="10" y="4"/>
                  </a:moveTo>
                  <a:lnTo>
                    <a:pt x="3" y="12"/>
                  </a:lnTo>
                  <a:lnTo>
                    <a:pt x="0" y="21"/>
                  </a:lnTo>
                  <a:lnTo>
                    <a:pt x="0" y="30"/>
                  </a:lnTo>
                  <a:lnTo>
                    <a:pt x="4" y="38"/>
                  </a:lnTo>
                  <a:lnTo>
                    <a:pt x="15" y="55"/>
                  </a:lnTo>
                  <a:lnTo>
                    <a:pt x="24" y="73"/>
                  </a:lnTo>
                  <a:lnTo>
                    <a:pt x="30" y="93"/>
                  </a:lnTo>
                  <a:lnTo>
                    <a:pt x="36" y="110"/>
                  </a:lnTo>
                  <a:lnTo>
                    <a:pt x="39" y="127"/>
                  </a:lnTo>
                  <a:lnTo>
                    <a:pt x="42" y="140"/>
                  </a:lnTo>
                  <a:lnTo>
                    <a:pt x="43" y="149"/>
                  </a:lnTo>
                  <a:lnTo>
                    <a:pt x="43" y="151"/>
                  </a:lnTo>
                  <a:lnTo>
                    <a:pt x="46" y="160"/>
                  </a:lnTo>
                  <a:lnTo>
                    <a:pt x="51" y="168"/>
                  </a:lnTo>
                  <a:lnTo>
                    <a:pt x="59" y="172"/>
                  </a:lnTo>
                  <a:lnTo>
                    <a:pt x="69" y="173"/>
                  </a:lnTo>
                  <a:lnTo>
                    <a:pt x="79" y="171"/>
                  </a:lnTo>
                  <a:lnTo>
                    <a:pt x="85" y="164"/>
                  </a:lnTo>
                  <a:lnTo>
                    <a:pt x="89" y="157"/>
                  </a:lnTo>
                  <a:lnTo>
                    <a:pt x="90" y="147"/>
                  </a:lnTo>
                  <a:lnTo>
                    <a:pt x="90" y="142"/>
                  </a:lnTo>
                  <a:lnTo>
                    <a:pt x="88" y="132"/>
                  </a:lnTo>
                  <a:lnTo>
                    <a:pt x="85" y="116"/>
                  </a:lnTo>
                  <a:lnTo>
                    <a:pt x="81" y="97"/>
                  </a:lnTo>
                  <a:lnTo>
                    <a:pt x="75" y="75"/>
                  </a:lnTo>
                  <a:lnTo>
                    <a:pt x="67" y="53"/>
                  </a:lnTo>
                  <a:lnTo>
                    <a:pt x="56" y="30"/>
                  </a:lnTo>
                  <a:lnTo>
                    <a:pt x="43" y="10"/>
                  </a:lnTo>
                  <a:lnTo>
                    <a:pt x="37" y="3"/>
                  </a:lnTo>
                  <a:lnTo>
                    <a:pt x="28" y="0"/>
                  </a:lnTo>
                  <a:lnTo>
                    <a:pt x="19" y="0"/>
                  </a:lnTo>
                  <a:lnTo>
                    <a:pt x="10" y="4"/>
                  </a:lnTo>
                  <a:close/>
                </a:path>
              </a:pathLst>
            </a:custGeom>
            <a:solidFill>
              <a:srgbClr val="000000"/>
            </a:solidFill>
            <a:ln w="9525">
              <a:noFill/>
              <a:round/>
              <a:headEnd/>
              <a:tailEnd/>
            </a:ln>
          </p:spPr>
          <p:txBody>
            <a:bodyPr/>
            <a:lstStyle/>
            <a:p>
              <a:pPr rtl="0"/>
              <a:endParaRPr lang="en-US" sz="3800"/>
            </a:p>
          </p:txBody>
        </p:sp>
        <p:sp>
          <p:nvSpPr>
            <p:cNvPr id="42090" name="Freeform 1130"/>
            <p:cNvSpPr>
              <a:spLocks/>
            </p:cNvSpPr>
            <p:nvPr/>
          </p:nvSpPr>
          <p:spPr bwMode="auto">
            <a:xfrm>
              <a:off x="627" y="2552"/>
              <a:ext cx="18" cy="38"/>
            </a:xfrm>
            <a:custGeom>
              <a:avLst/>
              <a:gdLst>
                <a:gd name="T0" fmla="*/ 2 w 83"/>
                <a:gd name="T1" fmla="*/ 1 h 164"/>
                <a:gd name="T2" fmla="*/ 0 w 83"/>
                <a:gd name="T3" fmla="*/ 2 h 164"/>
                <a:gd name="T4" fmla="*/ 0 w 83"/>
                <a:gd name="T5" fmla="*/ 4 h 164"/>
                <a:gd name="T6" fmla="*/ 0 w 83"/>
                <a:gd name="T7" fmla="*/ 7 h 164"/>
                <a:gd name="T8" fmla="*/ 1 w 83"/>
                <a:gd name="T9" fmla="*/ 9 h 164"/>
                <a:gd name="T10" fmla="*/ 4 w 83"/>
                <a:gd name="T11" fmla="*/ 16 h 164"/>
                <a:gd name="T12" fmla="*/ 7 w 83"/>
                <a:gd name="T13" fmla="*/ 24 h 164"/>
                <a:gd name="T14" fmla="*/ 8 w 83"/>
                <a:gd name="T15" fmla="*/ 30 h 164"/>
                <a:gd name="T16" fmla="*/ 8 w 83"/>
                <a:gd name="T17" fmla="*/ 33 h 164"/>
                <a:gd name="T18" fmla="*/ 8 w 83"/>
                <a:gd name="T19" fmla="*/ 35 h 164"/>
                <a:gd name="T20" fmla="*/ 10 w 83"/>
                <a:gd name="T21" fmla="*/ 37 h 164"/>
                <a:gd name="T22" fmla="*/ 11 w 83"/>
                <a:gd name="T23" fmla="*/ 38 h 164"/>
                <a:gd name="T24" fmla="*/ 13 w 83"/>
                <a:gd name="T25" fmla="*/ 38 h 164"/>
                <a:gd name="T26" fmla="*/ 15 w 83"/>
                <a:gd name="T27" fmla="*/ 37 h 164"/>
                <a:gd name="T28" fmla="*/ 17 w 83"/>
                <a:gd name="T29" fmla="*/ 36 h 164"/>
                <a:gd name="T30" fmla="*/ 18 w 83"/>
                <a:gd name="T31" fmla="*/ 34 h 164"/>
                <a:gd name="T32" fmla="*/ 18 w 83"/>
                <a:gd name="T33" fmla="*/ 32 h 164"/>
                <a:gd name="T34" fmla="*/ 18 w 83"/>
                <a:gd name="T35" fmla="*/ 31 h 164"/>
                <a:gd name="T36" fmla="*/ 18 w 83"/>
                <a:gd name="T37" fmla="*/ 29 h 164"/>
                <a:gd name="T38" fmla="*/ 17 w 83"/>
                <a:gd name="T39" fmla="*/ 25 h 164"/>
                <a:gd name="T40" fmla="*/ 16 w 83"/>
                <a:gd name="T41" fmla="*/ 21 h 164"/>
                <a:gd name="T42" fmla="*/ 16 w 83"/>
                <a:gd name="T43" fmla="*/ 17 h 164"/>
                <a:gd name="T44" fmla="*/ 14 w 83"/>
                <a:gd name="T45" fmla="*/ 12 h 164"/>
                <a:gd name="T46" fmla="*/ 12 w 83"/>
                <a:gd name="T47" fmla="*/ 7 h 164"/>
                <a:gd name="T48" fmla="*/ 9 w 83"/>
                <a:gd name="T49" fmla="*/ 2 h 164"/>
                <a:gd name="T50" fmla="*/ 8 w 83"/>
                <a:gd name="T51" fmla="*/ 0 h 164"/>
                <a:gd name="T52" fmla="*/ 6 w 83"/>
                <a:gd name="T53" fmla="*/ 0 h 164"/>
                <a:gd name="T54" fmla="*/ 4 w 83"/>
                <a:gd name="T55" fmla="*/ 0 h 164"/>
                <a:gd name="T56" fmla="*/ 2 w 83"/>
                <a:gd name="T57" fmla="*/ 1 h 16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3"/>
                <a:gd name="T88" fmla="*/ 0 h 164"/>
                <a:gd name="T89" fmla="*/ 83 w 83"/>
                <a:gd name="T90" fmla="*/ 164 h 16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3" h="164">
                  <a:moveTo>
                    <a:pt x="9" y="4"/>
                  </a:moveTo>
                  <a:lnTo>
                    <a:pt x="2" y="10"/>
                  </a:lnTo>
                  <a:lnTo>
                    <a:pt x="0" y="19"/>
                  </a:lnTo>
                  <a:lnTo>
                    <a:pt x="0" y="29"/>
                  </a:lnTo>
                  <a:lnTo>
                    <a:pt x="4" y="38"/>
                  </a:lnTo>
                  <a:lnTo>
                    <a:pt x="20" y="70"/>
                  </a:lnTo>
                  <a:lnTo>
                    <a:pt x="31" y="104"/>
                  </a:lnTo>
                  <a:lnTo>
                    <a:pt x="35" y="130"/>
                  </a:lnTo>
                  <a:lnTo>
                    <a:pt x="36" y="142"/>
                  </a:lnTo>
                  <a:lnTo>
                    <a:pt x="39" y="151"/>
                  </a:lnTo>
                  <a:lnTo>
                    <a:pt x="44" y="159"/>
                  </a:lnTo>
                  <a:lnTo>
                    <a:pt x="50" y="162"/>
                  </a:lnTo>
                  <a:lnTo>
                    <a:pt x="60" y="164"/>
                  </a:lnTo>
                  <a:lnTo>
                    <a:pt x="70" y="161"/>
                  </a:lnTo>
                  <a:lnTo>
                    <a:pt x="78" y="156"/>
                  </a:lnTo>
                  <a:lnTo>
                    <a:pt x="82" y="148"/>
                  </a:lnTo>
                  <a:lnTo>
                    <a:pt x="83" y="139"/>
                  </a:lnTo>
                  <a:lnTo>
                    <a:pt x="83" y="135"/>
                  </a:lnTo>
                  <a:lnTo>
                    <a:pt x="82" y="125"/>
                  </a:lnTo>
                  <a:lnTo>
                    <a:pt x="80" y="110"/>
                  </a:lnTo>
                  <a:lnTo>
                    <a:pt x="76" y="92"/>
                  </a:lnTo>
                  <a:lnTo>
                    <a:pt x="73" y="73"/>
                  </a:lnTo>
                  <a:lnTo>
                    <a:pt x="65" y="51"/>
                  </a:lnTo>
                  <a:lnTo>
                    <a:pt x="56" y="30"/>
                  </a:lnTo>
                  <a:lnTo>
                    <a:pt x="43" y="9"/>
                  </a:lnTo>
                  <a:lnTo>
                    <a:pt x="35" y="2"/>
                  </a:lnTo>
                  <a:lnTo>
                    <a:pt x="26" y="0"/>
                  </a:lnTo>
                  <a:lnTo>
                    <a:pt x="17" y="0"/>
                  </a:lnTo>
                  <a:lnTo>
                    <a:pt x="9" y="4"/>
                  </a:lnTo>
                  <a:close/>
                </a:path>
              </a:pathLst>
            </a:custGeom>
            <a:solidFill>
              <a:srgbClr val="000000"/>
            </a:solidFill>
            <a:ln w="9525">
              <a:noFill/>
              <a:round/>
              <a:headEnd/>
              <a:tailEnd/>
            </a:ln>
          </p:spPr>
          <p:txBody>
            <a:bodyPr/>
            <a:lstStyle/>
            <a:p>
              <a:pPr rtl="0"/>
              <a:endParaRPr lang="en-US" sz="3800"/>
            </a:p>
          </p:txBody>
        </p:sp>
        <p:sp>
          <p:nvSpPr>
            <p:cNvPr id="42091" name="Freeform 1131"/>
            <p:cNvSpPr>
              <a:spLocks/>
            </p:cNvSpPr>
            <p:nvPr/>
          </p:nvSpPr>
          <p:spPr bwMode="auto">
            <a:xfrm>
              <a:off x="338" y="2456"/>
              <a:ext cx="137" cy="91"/>
            </a:xfrm>
            <a:custGeom>
              <a:avLst/>
              <a:gdLst>
                <a:gd name="T0" fmla="*/ 6 w 600"/>
                <a:gd name="T1" fmla="*/ 8 h 394"/>
                <a:gd name="T2" fmla="*/ 4 w 600"/>
                <a:gd name="T3" fmla="*/ 10 h 394"/>
                <a:gd name="T4" fmla="*/ 0 w 600"/>
                <a:gd name="T5" fmla="*/ 42 h 394"/>
                <a:gd name="T6" fmla="*/ 0 w 600"/>
                <a:gd name="T7" fmla="*/ 42 h 394"/>
                <a:gd name="T8" fmla="*/ 0 w 600"/>
                <a:gd name="T9" fmla="*/ 43 h 394"/>
                <a:gd name="T10" fmla="*/ 0 w 600"/>
                <a:gd name="T11" fmla="*/ 45 h 394"/>
                <a:gd name="T12" fmla="*/ 2 w 600"/>
                <a:gd name="T13" fmla="*/ 47 h 394"/>
                <a:gd name="T14" fmla="*/ 3 w 600"/>
                <a:gd name="T15" fmla="*/ 48 h 394"/>
                <a:gd name="T16" fmla="*/ 5 w 600"/>
                <a:gd name="T17" fmla="*/ 48 h 394"/>
                <a:gd name="T18" fmla="*/ 5 w 600"/>
                <a:gd name="T19" fmla="*/ 48 h 394"/>
                <a:gd name="T20" fmla="*/ 4 w 600"/>
                <a:gd name="T21" fmla="*/ 48 h 394"/>
                <a:gd name="T22" fmla="*/ 2 w 600"/>
                <a:gd name="T23" fmla="*/ 50 h 394"/>
                <a:gd name="T24" fmla="*/ 1 w 600"/>
                <a:gd name="T25" fmla="*/ 53 h 394"/>
                <a:gd name="T26" fmla="*/ 1 w 600"/>
                <a:gd name="T27" fmla="*/ 54 h 394"/>
                <a:gd name="T28" fmla="*/ 1 w 600"/>
                <a:gd name="T29" fmla="*/ 55 h 394"/>
                <a:gd name="T30" fmla="*/ 8 w 600"/>
                <a:gd name="T31" fmla="*/ 77 h 394"/>
                <a:gd name="T32" fmla="*/ 10 w 600"/>
                <a:gd name="T33" fmla="*/ 79 h 394"/>
                <a:gd name="T34" fmla="*/ 12 w 600"/>
                <a:gd name="T35" fmla="*/ 80 h 394"/>
                <a:gd name="T36" fmla="*/ 15 w 600"/>
                <a:gd name="T37" fmla="*/ 79 h 394"/>
                <a:gd name="T38" fmla="*/ 17 w 600"/>
                <a:gd name="T39" fmla="*/ 78 h 394"/>
                <a:gd name="T40" fmla="*/ 23 w 600"/>
                <a:gd name="T41" fmla="*/ 75 h 394"/>
                <a:gd name="T42" fmla="*/ 33 w 600"/>
                <a:gd name="T43" fmla="*/ 71 h 394"/>
                <a:gd name="T44" fmla="*/ 47 w 600"/>
                <a:gd name="T45" fmla="*/ 67 h 394"/>
                <a:gd name="T46" fmla="*/ 62 w 600"/>
                <a:gd name="T47" fmla="*/ 64 h 394"/>
                <a:gd name="T48" fmla="*/ 79 w 600"/>
                <a:gd name="T49" fmla="*/ 65 h 394"/>
                <a:gd name="T50" fmla="*/ 95 w 600"/>
                <a:gd name="T51" fmla="*/ 70 h 394"/>
                <a:gd name="T52" fmla="*/ 111 w 600"/>
                <a:gd name="T53" fmla="*/ 81 h 394"/>
                <a:gd name="T54" fmla="*/ 119 w 600"/>
                <a:gd name="T55" fmla="*/ 89 h 394"/>
                <a:gd name="T56" fmla="*/ 121 w 600"/>
                <a:gd name="T57" fmla="*/ 91 h 394"/>
                <a:gd name="T58" fmla="*/ 123 w 600"/>
                <a:gd name="T59" fmla="*/ 91 h 394"/>
                <a:gd name="T60" fmla="*/ 126 w 600"/>
                <a:gd name="T61" fmla="*/ 91 h 394"/>
                <a:gd name="T62" fmla="*/ 128 w 600"/>
                <a:gd name="T63" fmla="*/ 91 h 394"/>
                <a:gd name="T64" fmla="*/ 131 w 600"/>
                <a:gd name="T65" fmla="*/ 89 h 394"/>
                <a:gd name="T66" fmla="*/ 135 w 600"/>
                <a:gd name="T67" fmla="*/ 85 h 394"/>
                <a:gd name="T68" fmla="*/ 137 w 600"/>
                <a:gd name="T69" fmla="*/ 75 h 394"/>
                <a:gd name="T70" fmla="*/ 137 w 600"/>
                <a:gd name="T71" fmla="*/ 68 h 394"/>
                <a:gd name="T72" fmla="*/ 137 w 600"/>
                <a:gd name="T73" fmla="*/ 68 h 394"/>
                <a:gd name="T74" fmla="*/ 136 w 600"/>
                <a:gd name="T75" fmla="*/ 66 h 394"/>
                <a:gd name="T76" fmla="*/ 131 w 600"/>
                <a:gd name="T77" fmla="*/ 54 h 394"/>
                <a:gd name="T78" fmla="*/ 121 w 600"/>
                <a:gd name="T79" fmla="*/ 36 h 394"/>
                <a:gd name="T80" fmla="*/ 103 w 600"/>
                <a:gd name="T81" fmla="*/ 19 h 394"/>
                <a:gd name="T82" fmla="*/ 87 w 600"/>
                <a:gd name="T83" fmla="*/ 8 h 394"/>
                <a:gd name="T84" fmla="*/ 78 w 600"/>
                <a:gd name="T85" fmla="*/ 5 h 394"/>
                <a:gd name="T86" fmla="*/ 69 w 600"/>
                <a:gd name="T87" fmla="*/ 2 h 394"/>
                <a:gd name="T88" fmla="*/ 58 w 600"/>
                <a:gd name="T89" fmla="*/ 1 h 394"/>
                <a:gd name="T90" fmla="*/ 48 w 600"/>
                <a:gd name="T91" fmla="*/ 0 h 394"/>
                <a:gd name="T92" fmla="*/ 37 w 600"/>
                <a:gd name="T93" fmla="*/ 1 h 394"/>
                <a:gd name="T94" fmla="*/ 25 w 600"/>
                <a:gd name="T95" fmla="*/ 2 h 394"/>
                <a:gd name="T96" fmla="*/ 13 w 600"/>
                <a:gd name="T97" fmla="*/ 5 h 39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00"/>
                <a:gd name="T148" fmla="*/ 0 h 394"/>
                <a:gd name="T149" fmla="*/ 600 w 600"/>
                <a:gd name="T150" fmla="*/ 394 h 39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00" h="394">
                  <a:moveTo>
                    <a:pt x="32" y="30"/>
                  </a:moveTo>
                  <a:lnTo>
                    <a:pt x="25" y="33"/>
                  </a:lnTo>
                  <a:lnTo>
                    <a:pt x="20" y="38"/>
                  </a:lnTo>
                  <a:lnTo>
                    <a:pt x="16" y="43"/>
                  </a:lnTo>
                  <a:lnTo>
                    <a:pt x="15" y="50"/>
                  </a:lnTo>
                  <a:lnTo>
                    <a:pt x="0" y="182"/>
                  </a:lnTo>
                  <a:lnTo>
                    <a:pt x="0" y="183"/>
                  </a:lnTo>
                  <a:lnTo>
                    <a:pt x="0" y="185"/>
                  </a:lnTo>
                  <a:lnTo>
                    <a:pt x="0" y="190"/>
                  </a:lnTo>
                  <a:lnTo>
                    <a:pt x="2" y="194"/>
                  </a:lnTo>
                  <a:lnTo>
                    <a:pt x="4" y="199"/>
                  </a:lnTo>
                  <a:lnTo>
                    <a:pt x="7" y="203"/>
                  </a:lnTo>
                  <a:lnTo>
                    <a:pt x="9" y="204"/>
                  </a:lnTo>
                  <a:lnTo>
                    <a:pt x="13" y="206"/>
                  </a:lnTo>
                  <a:lnTo>
                    <a:pt x="17" y="207"/>
                  </a:lnTo>
                  <a:lnTo>
                    <a:pt x="20" y="208"/>
                  </a:lnTo>
                  <a:lnTo>
                    <a:pt x="19" y="208"/>
                  </a:lnTo>
                  <a:lnTo>
                    <a:pt x="12" y="212"/>
                  </a:lnTo>
                  <a:lnTo>
                    <a:pt x="8" y="217"/>
                  </a:lnTo>
                  <a:lnTo>
                    <a:pt x="6" y="224"/>
                  </a:lnTo>
                  <a:lnTo>
                    <a:pt x="4" y="230"/>
                  </a:lnTo>
                  <a:lnTo>
                    <a:pt x="4" y="232"/>
                  </a:lnTo>
                  <a:lnTo>
                    <a:pt x="4" y="234"/>
                  </a:lnTo>
                  <a:lnTo>
                    <a:pt x="4" y="235"/>
                  </a:lnTo>
                  <a:lnTo>
                    <a:pt x="6" y="238"/>
                  </a:lnTo>
                  <a:lnTo>
                    <a:pt x="34" y="328"/>
                  </a:lnTo>
                  <a:lnTo>
                    <a:pt x="37" y="333"/>
                  </a:lnTo>
                  <a:lnTo>
                    <a:pt x="39" y="337"/>
                  </a:lnTo>
                  <a:lnTo>
                    <a:pt x="43" y="341"/>
                  </a:lnTo>
                  <a:lnTo>
                    <a:pt x="48" y="343"/>
                  </a:lnTo>
                  <a:lnTo>
                    <a:pt x="54" y="345"/>
                  </a:lnTo>
                  <a:lnTo>
                    <a:pt x="59" y="345"/>
                  </a:lnTo>
                  <a:lnTo>
                    <a:pt x="64" y="343"/>
                  </a:lnTo>
                  <a:lnTo>
                    <a:pt x="69" y="341"/>
                  </a:lnTo>
                  <a:lnTo>
                    <a:pt x="75" y="338"/>
                  </a:lnTo>
                  <a:lnTo>
                    <a:pt x="85" y="332"/>
                  </a:lnTo>
                  <a:lnTo>
                    <a:pt x="101" y="324"/>
                  </a:lnTo>
                  <a:lnTo>
                    <a:pt x="121" y="315"/>
                  </a:lnTo>
                  <a:lnTo>
                    <a:pt x="146" y="306"/>
                  </a:lnTo>
                  <a:lnTo>
                    <a:pt x="173" y="297"/>
                  </a:lnTo>
                  <a:lnTo>
                    <a:pt x="205" y="288"/>
                  </a:lnTo>
                  <a:lnTo>
                    <a:pt x="237" y="281"/>
                  </a:lnTo>
                  <a:lnTo>
                    <a:pt x="272" y="277"/>
                  </a:lnTo>
                  <a:lnTo>
                    <a:pt x="307" y="276"/>
                  </a:lnTo>
                  <a:lnTo>
                    <a:pt x="345" y="280"/>
                  </a:lnTo>
                  <a:lnTo>
                    <a:pt x="382" y="288"/>
                  </a:lnTo>
                  <a:lnTo>
                    <a:pt x="418" y="301"/>
                  </a:lnTo>
                  <a:lnTo>
                    <a:pt x="455" y="321"/>
                  </a:lnTo>
                  <a:lnTo>
                    <a:pt x="488" y="349"/>
                  </a:lnTo>
                  <a:lnTo>
                    <a:pt x="521" y="384"/>
                  </a:lnTo>
                  <a:lnTo>
                    <a:pt x="523" y="386"/>
                  </a:lnTo>
                  <a:lnTo>
                    <a:pt x="526" y="389"/>
                  </a:lnTo>
                  <a:lnTo>
                    <a:pt x="530" y="392"/>
                  </a:lnTo>
                  <a:lnTo>
                    <a:pt x="534" y="393"/>
                  </a:lnTo>
                  <a:lnTo>
                    <a:pt x="539" y="394"/>
                  </a:lnTo>
                  <a:lnTo>
                    <a:pt x="544" y="394"/>
                  </a:lnTo>
                  <a:lnTo>
                    <a:pt x="550" y="394"/>
                  </a:lnTo>
                  <a:lnTo>
                    <a:pt x="556" y="393"/>
                  </a:lnTo>
                  <a:lnTo>
                    <a:pt x="561" y="392"/>
                  </a:lnTo>
                  <a:lnTo>
                    <a:pt x="568" y="388"/>
                  </a:lnTo>
                  <a:lnTo>
                    <a:pt x="574" y="385"/>
                  </a:lnTo>
                  <a:lnTo>
                    <a:pt x="579" y="380"/>
                  </a:lnTo>
                  <a:lnTo>
                    <a:pt x="591" y="366"/>
                  </a:lnTo>
                  <a:lnTo>
                    <a:pt x="598" y="347"/>
                  </a:lnTo>
                  <a:lnTo>
                    <a:pt x="600" y="324"/>
                  </a:lnTo>
                  <a:lnTo>
                    <a:pt x="599" y="295"/>
                  </a:lnTo>
                  <a:lnTo>
                    <a:pt x="599" y="294"/>
                  </a:lnTo>
                  <a:lnTo>
                    <a:pt x="598" y="293"/>
                  </a:lnTo>
                  <a:lnTo>
                    <a:pt x="595" y="284"/>
                  </a:lnTo>
                  <a:lnTo>
                    <a:pt x="587" y="263"/>
                  </a:lnTo>
                  <a:lnTo>
                    <a:pt x="574" y="233"/>
                  </a:lnTo>
                  <a:lnTo>
                    <a:pt x="555" y="196"/>
                  </a:lnTo>
                  <a:lnTo>
                    <a:pt x="529" y="157"/>
                  </a:lnTo>
                  <a:lnTo>
                    <a:pt x="495" y="118"/>
                  </a:lnTo>
                  <a:lnTo>
                    <a:pt x="453" y="81"/>
                  </a:lnTo>
                  <a:lnTo>
                    <a:pt x="402" y="47"/>
                  </a:lnTo>
                  <a:lnTo>
                    <a:pt x="383" y="36"/>
                  </a:lnTo>
                  <a:lnTo>
                    <a:pt x="363" y="29"/>
                  </a:lnTo>
                  <a:lnTo>
                    <a:pt x="343" y="21"/>
                  </a:lnTo>
                  <a:lnTo>
                    <a:pt x="322" y="14"/>
                  </a:lnTo>
                  <a:lnTo>
                    <a:pt x="300" y="9"/>
                  </a:lnTo>
                  <a:lnTo>
                    <a:pt x="278" y="5"/>
                  </a:lnTo>
                  <a:lnTo>
                    <a:pt x="255" y="3"/>
                  </a:lnTo>
                  <a:lnTo>
                    <a:pt x="232" y="0"/>
                  </a:lnTo>
                  <a:lnTo>
                    <a:pt x="209" y="0"/>
                  </a:lnTo>
                  <a:lnTo>
                    <a:pt x="185" y="0"/>
                  </a:lnTo>
                  <a:lnTo>
                    <a:pt x="160" y="3"/>
                  </a:lnTo>
                  <a:lnTo>
                    <a:pt x="136" y="5"/>
                  </a:lnTo>
                  <a:lnTo>
                    <a:pt x="110" y="10"/>
                  </a:lnTo>
                  <a:lnTo>
                    <a:pt x="85" y="16"/>
                  </a:lnTo>
                  <a:lnTo>
                    <a:pt x="58" y="22"/>
                  </a:lnTo>
                  <a:lnTo>
                    <a:pt x="32" y="30"/>
                  </a:lnTo>
                  <a:close/>
                </a:path>
              </a:pathLst>
            </a:custGeom>
            <a:solidFill>
              <a:srgbClr val="000000"/>
            </a:solidFill>
            <a:ln w="9525">
              <a:noFill/>
              <a:round/>
              <a:headEnd/>
              <a:tailEnd/>
            </a:ln>
          </p:spPr>
          <p:txBody>
            <a:bodyPr/>
            <a:lstStyle/>
            <a:p>
              <a:pPr rtl="0"/>
              <a:endParaRPr lang="en-US" sz="3800"/>
            </a:p>
          </p:txBody>
        </p:sp>
        <p:sp>
          <p:nvSpPr>
            <p:cNvPr id="42092" name="Freeform 1132"/>
            <p:cNvSpPr>
              <a:spLocks/>
            </p:cNvSpPr>
            <p:nvPr/>
          </p:nvSpPr>
          <p:spPr bwMode="auto">
            <a:xfrm>
              <a:off x="350" y="2467"/>
              <a:ext cx="114" cy="68"/>
            </a:xfrm>
            <a:custGeom>
              <a:avLst/>
              <a:gdLst>
                <a:gd name="T0" fmla="*/ 84 w 501"/>
                <a:gd name="T1" fmla="*/ 16 h 295"/>
                <a:gd name="T2" fmla="*/ 99 w 501"/>
                <a:gd name="T3" fmla="*/ 31 h 295"/>
                <a:gd name="T4" fmla="*/ 109 w 501"/>
                <a:gd name="T5" fmla="*/ 46 h 295"/>
                <a:gd name="T6" fmla="*/ 113 w 501"/>
                <a:gd name="T7" fmla="*/ 57 h 295"/>
                <a:gd name="T8" fmla="*/ 114 w 501"/>
                <a:gd name="T9" fmla="*/ 60 h 295"/>
                <a:gd name="T10" fmla="*/ 114 w 501"/>
                <a:gd name="T11" fmla="*/ 62 h 295"/>
                <a:gd name="T12" fmla="*/ 114 w 501"/>
                <a:gd name="T13" fmla="*/ 65 h 295"/>
                <a:gd name="T14" fmla="*/ 114 w 501"/>
                <a:gd name="T15" fmla="*/ 68 h 295"/>
                <a:gd name="T16" fmla="*/ 106 w 501"/>
                <a:gd name="T17" fmla="*/ 61 h 295"/>
                <a:gd name="T18" fmla="*/ 91 w 501"/>
                <a:gd name="T19" fmla="*/ 50 h 295"/>
                <a:gd name="T20" fmla="*/ 76 w 501"/>
                <a:gd name="T21" fmla="*/ 44 h 295"/>
                <a:gd name="T22" fmla="*/ 60 w 501"/>
                <a:gd name="T23" fmla="*/ 42 h 295"/>
                <a:gd name="T24" fmla="*/ 44 w 501"/>
                <a:gd name="T25" fmla="*/ 43 h 295"/>
                <a:gd name="T26" fmla="*/ 30 w 501"/>
                <a:gd name="T27" fmla="*/ 45 h 295"/>
                <a:gd name="T28" fmla="*/ 18 w 501"/>
                <a:gd name="T29" fmla="*/ 49 h 295"/>
                <a:gd name="T30" fmla="*/ 8 w 501"/>
                <a:gd name="T31" fmla="*/ 53 h 295"/>
                <a:gd name="T32" fmla="*/ 4 w 501"/>
                <a:gd name="T33" fmla="*/ 52 h 295"/>
                <a:gd name="T34" fmla="*/ 3 w 501"/>
                <a:gd name="T35" fmla="*/ 48 h 295"/>
                <a:gd name="T36" fmla="*/ 5 w 501"/>
                <a:gd name="T37" fmla="*/ 44 h 295"/>
                <a:gd name="T38" fmla="*/ 16 w 501"/>
                <a:gd name="T39" fmla="*/ 40 h 295"/>
                <a:gd name="T40" fmla="*/ 28 w 501"/>
                <a:gd name="T41" fmla="*/ 35 h 295"/>
                <a:gd name="T42" fmla="*/ 36 w 501"/>
                <a:gd name="T43" fmla="*/ 32 h 295"/>
                <a:gd name="T44" fmla="*/ 39 w 501"/>
                <a:gd name="T45" fmla="*/ 30 h 295"/>
                <a:gd name="T46" fmla="*/ 40 w 501"/>
                <a:gd name="T47" fmla="*/ 28 h 295"/>
                <a:gd name="T48" fmla="*/ 41 w 501"/>
                <a:gd name="T49" fmla="*/ 26 h 295"/>
                <a:gd name="T50" fmla="*/ 41 w 501"/>
                <a:gd name="T51" fmla="*/ 25 h 295"/>
                <a:gd name="T52" fmla="*/ 40 w 501"/>
                <a:gd name="T53" fmla="*/ 23 h 295"/>
                <a:gd name="T54" fmla="*/ 37 w 501"/>
                <a:gd name="T55" fmla="*/ 21 h 295"/>
                <a:gd name="T56" fmla="*/ 33 w 501"/>
                <a:gd name="T57" fmla="*/ 21 h 295"/>
                <a:gd name="T58" fmla="*/ 26 w 501"/>
                <a:gd name="T59" fmla="*/ 22 h 295"/>
                <a:gd name="T60" fmla="*/ 15 w 501"/>
                <a:gd name="T61" fmla="*/ 23 h 295"/>
                <a:gd name="T62" fmla="*/ 4 w 501"/>
                <a:gd name="T63" fmla="*/ 25 h 295"/>
                <a:gd name="T64" fmla="*/ 1 w 501"/>
                <a:gd name="T65" fmla="*/ 20 h 295"/>
                <a:gd name="T66" fmla="*/ 2 w 501"/>
                <a:gd name="T67" fmla="*/ 9 h 295"/>
                <a:gd name="T68" fmla="*/ 8 w 501"/>
                <a:gd name="T69" fmla="*/ 4 h 295"/>
                <a:gd name="T70" fmla="*/ 18 w 501"/>
                <a:gd name="T71" fmla="*/ 2 h 295"/>
                <a:gd name="T72" fmla="*/ 28 w 501"/>
                <a:gd name="T73" fmla="*/ 1 h 295"/>
                <a:gd name="T74" fmla="*/ 37 w 501"/>
                <a:gd name="T75" fmla="*/ 0 h 295"/>
                <a:gd name="T76" fmla="*/ 46 w 501"/>
                <a:gd name="T77" fmla="*/ 1 h 295"/>
                <a:gd name="T78" fmla="*/ 55 w 501"/>
                <a:gd name="T79" fmla="*/ 2 h 295"/>
                <a:gd name="T80" fmla="*/ 63 w 501"/>
                <a:gd name="T81" fmla="*/ 4 h 295"/>
                <a:gd name="T82" fmla="*/ 71 w 501"/>
                <a:gd name="T83" fmla="*/ 7 h 29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1"/>
                <a:gd name="T127" fmla="*/ 0 h 295"/>
                <a:gd name="T128" fmla="*/ 501 w 501"/>
                <a:gd name="T129" fmla="*/ 295 h 29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1" h="295">
                  <a:moveTo>
                    <a:pt x="328" y="41"/>
                  </a:moveTo>
                  <a:lnTo>
                    <a:pt x="371" y="69"/>
                  </a:lnTo>
                  <a:lnTo>
                    <a:pt x="407" y="102"/>
                  </a:lnTo>
                  <a:lnTo>
                    <a:pt x="437" y="135"/>
                  </a:lnTo>
                  <a:lnTo>
                    <a:pt x="461" y="169"/>
                  </a:lnTo>
                  <a:lnTo>
                    <a:pt x="478" y="201"/>
                  </a:lnTo>
                  <a:lnTo>
                    <a:pt x="489" y="227"/>
                  </a:lnTo>
                  <a:lnTo>
                    <a:pt x="497" y="246"/>
                  </a:lnTo>
                  <a:lnTo>
                    <a:pt x="500" y="255"/>
                  </a:lnTo>
                  <a:lnTo>
                    <a:pt x="501" y="260"/>
                  </a:lnTo>
                  <a:lnTo>
                    <a:pt x="501" y="264"/>
                  </a:lnTo>
                  <a:lnTo>
                    <a:pt x="501" y="269"/>
                  </a:lnTo>
                  <a:lnTo>
                    <a:pt x="501" y="273"/>
                  </a:lnTo>
                  <a:lnTo>
                    <a:pt x="501" y="282"/>
                  </a:lnTo>
                  <a:lnTo>
                    <a:pt x="500" y="288"/>
                  </a:lnTo>
                  <a:lnTo>
                    <a:pt x="499" y="293"/>
                  </a:lnTo>
                  <a:lnTo>
                    <a:pt x="497" y="295"/>
                  </a:lnTo>
                  <a:lnTo>
                    <a:pt x="466" y="263"/>
                  </a:lnTo>
                  <a:lnTo>
                    <a:pt x="433" y="238"/>
                  </a:lnTo>
                  <a:lnTo>
                    <a:pt x="401" y="217"/>
                  </a:lnTo>
                  <a:lnTo>
                    <a:pt x="366" y="202"/>
                  </a:lnTo>
                  <a:lnTo>
                    <a:pt x="332" y="191"/>
                  </a:lnTo>
                  <a:lnTo>
                    <a:pt x="297" y="185"/>
                  </a:lnTo>
                  <a:lnTo>
                    <a:pt x="262" y="182"/>
                  </a:lnTo>
                  <a:lnTo>
                    <a:pt x="228" y="182"/>
                  </a:lnTo>
                  <a:lnTo>
                    <a:pt x="195" y="185"/>
                  </a:lnTo>
                  <a:lnTo>
                    <a:pt x="163" y="190"/>
                  </a:lnTo>
                  <a:lnTo>
                    <a:pt x="133" y="197"/>
                  </a:lnTo>
                  <a:lnTo>
                    <a:pt x="106" y="204"/>
                  </a:lnTo>
                  <a:lnTo>
                    <a:pt x="79" y="214"/>
                  </a:lnTo>
                  <a:lnTo>
                    <a:pt x="56" y="223"/>
                  </a:lnTo>
                  <a:lnTo>
                    <a:pt x="37" y="230"/>
                  </a:lnTo>
                  <a:lnTo>
                    <a:pt x="20" y="238"/>
                  </a:lnTo>
                  <a:lnTo>
                    <a:pt x="16" y="227"/>
                  </a:lnTo>
                  <a:lnTo>
                    <a:pt x="13" y="217"/>
                  </a:lnTo>
                  <a:lnTo>
                    <a:pt x="11" y="207"/>
                  </a:lnTo>
                  <a:lnTo>
                    <a:pt x="7" y="197"/>
                  </a:lnTo>
                  <a:lnTo>
                    <a:pt x="22" y="190"/>
                  </a:lnTo>
                  <a:lnTo>
                    <a:pt x="44" y="181"/>
                  </a:lnTo>
                  <a:lnTo>
                    <a:pt x="70" y="172"/>
                  </a:lnTo>
                  <a:lnTo>
                    <a:pt x="98" y="161"/>
                  </a:lnTo>
                  <a:lnTo>
                    <a:pt x="122" y="151"/>
                  </a:lnTo>
                  <a:lnTo>
                    <a:pt x="145" y="143"/>
                  </a:lnTo>
                  <a:lnTo>
                    <a:pt x="159" y="138"/>
                  </a:lnTo>
                  <a:lnTo>
                    <a:pt x="164" y="135"/>
                  </a:lnTo>
                  <a:lnTo>
                    <a:pt x="171" y="132"/>
                  </a:lnTo>
                  <a:lnTo>
                    <a:pt x="174" y="126"/>
                  </a:lnTo>
                  <a:lnTo>
                    <a:pt x="177" y="120"/>
                  </a:lnTo>
                  <a:lnTo>
                    <a:pt x="178" y="113"/>
                  </a:lnTo>
                  <a:lnTo>
                    <a:pt x="178" y="112"/>
                  </a:lnTo>
                  <a:lnTo>
                    <a:pt x="178" y="109"/>
                  </a:lnTo>
                  <a:lnTo>
                    <a:pt x="178" y="108"/>
                  </a:lnTo>
                  <a:lnTo>
                    <a:pt x="178" y="107"/>
                  </a:lnTo>
                  <a:lnTo>
                    <a:pt x="174" y="99"/>
                  </a:lnTo>
                  <a:lnTo>
                    <a:pt x="168" y="93"/>
                  </a:lnTo>
                  <a:lnTo>
                    <a:pt x="161" y="89"/>
                  </a:lnTo>
                  <a:lnTo>
                    <a:pt x="152" y="89"/>
                  </a:lnTo>
                  <a:lnTo>
                    <a:pt x="147" y="90"/>
                  </a:lnTo>
                  <a:lnTo>
                    <a:pt x="134" y="91"/>
                  </a:lnTo>
                  <a:lnTo>
                    <a:pt x="115" y="94"/>
                  </a:lnTo>
                  <a:lnTo>
                    <a:pt x="92" y="96"/>
                  </a:lnTo>
                  <a:lnTo>
                    <a:pt x="66" y="100"/>
                  </a:lnTo>
                  <a:lnTo>
                    <a:pt x="42" y="104"/>
                  </a:lnTo>
                  <a:lnTo>
                    <a:pt x="18" y="107"/>
                  </a:lnTo>
                  <a:lnTo>
                    <a:pt x="0" y="109"/>
                  </a:lnTo>
                  <a:lnTo>
                    <a:pt x="3" y="86"/>
                  </a:lnTo>
                  <a:lnTo>
                    <a:pt x="5" y="63"/>
                  </a:lnTo>
                  <a:lnTo>
                    <a:pt x="8" y="41"/>
                  </a:lnTo>
                  <a:lnTo>
                    <a:pt x="9" y="24"/>
                  </a:lnTo>
                  <a:lnTo>
                    <a:pt x="33" y="17"/>
                  </a:lnTo>
                  <a:lnTo>
                    <a:pt x="55" y="12"/>
                  </a:lnTo>
                  <a:lnTo>
                    <a:pt x="78" y="8"/>
                  </a:lnTo>
                  <a:lnTo>
                    <a:pt x="99" y="4"/>
                  </a:lnTo>
                  <a:lnTo>
                    <a:pt x="121" y="3"/>
                  </a:lnTo>
                  <a:lnTo>
                    <a:pt x="142" y="0"/>
                  </a:lnTo>
                  <a:lnTo>
                    <a:pt x="163" y="0"/>
                  </a:lnTo>
                  <a:lnTo>
                    <a:pt x="182" y="0"/>
                  </a:lnTo>
                  <a:lnTo>
                    <a:pt x="203" y="3"/>
                  </a:lnTo>
                  <a:lnTo>
                    <a:pt x="221" y="5"/>
                  </a:lnTo>
                  <a:lnTo>
                    <a:pt x="241" y="8"/>
                  </a:lnTo>
                  <a:lnTo>
                    <a:pt x="259" y="13"/>
                  </a:lnTo>
                  <a:lnTo>
                    <a:pt x="277" y="18"/>
                  </a:lnTo>
                  <a:lnTo>
                    <a:pt x="294" y="25"/>
                  </a:lnTo>
                  <a:lnTo>
                    <a:pt x="311" y="31"/>
                  </a:lnTo>
                  <a:lnTo>
                    <a:pt x="328" y="41"/>
                  </a:lnTo>
                  <a:close/>
                </a:path>
              </a:pathLst>
            </a:custGeom>
            <a:solidFill>
              <a:srgbClr val="C0C0C0"/>
            </a:solidFill>
            <a:ln w="9525">
              <a:noFill/>
              <a:round/>
              <a:headEnd/>
              <a:tailEnd/>
            </a:ln>
          </p:spPr>
          <p:txBody>
            <a:bodyPr/>
            <a:lstStyle/>
            <a:p>
              <a:pPr rtl="0"/>
              <a:endParaRPr lang="en-US" sz="3800"/>
            </a:p>
          </p:txBody>
        </p:sp>
        <p:sp>
          <p:nvSpPr>
            <p:cNvPr id="42093" name="Freeform 1133"/>
            <p:cNvSpPr>
              <a:spLocks/>
            </p:cNvSpPr>
            <p:nvPr/>
          </p:nvSpPr>
          <p:spPr bwMode="auto">
            <a:xfrm>
              <a:off x="570" y="2602"/>
              <a:ext cx="18" cy="22"/>
            </a:xfrm>
            <a:custGeom>
              <a:avLst/>
              <a:gdLst>
                <a:gd name="T0" fmla="*/ 7 w 78"/>
                <a:gd name="T1" fmla="*/ 0 h 96"/>
                <a:gd name="T2" fmla="*/ 6 w 78"/>
                <a:gd name="T3" fmla="*/ 1 h 96"/>
                <a:gd name="T4" fmla="*/ 5 w 78"/>
                <a:gd name="T5" fmla="*/ 2 h 96"/>
                <a:gd name="T6" fmla="*/ 5 w 78"/>
                <a:gd name="T7" fmla="*/ 3 h 96"/>
                <a:gd name="T8" fmla="*/ 4 w 78"/>
                <a:gd name="T9" fmla="*/ 4 h 96"/>
                <a:gd name="T10" fmla="*/ 4 w 78"/>
                <a:gd name="T11" fmla="*/ 4 h 96"/>
                <a:gd name="T12" fmla="*/ 5 w 78"/>
                <a:gd name="T13" fmla="*/ 5 h 96"/>
                <a:gd name="T14" fmla="*/ 5 w 78"/>
                <a:gd name="T15" fmla="*/ 5 h 96"/>
                <a:gd name="T16" fmla="*/ 5 w 78"/>
                <a:gd name="T17" fmla="*/ 6 h 96"/>
                <a:gd name="T18" fmla="*/ 5 w 78"/>
                <a:gd name="T19" fmla="*/ 6 h 96"/>
                <a:gd name="T20" fmla="*/ 6 w 78"/>
                <a:gd name="T21" fmla="*/ 8 h 96"/>
                <a:gd name="T22" fmla="*/ 6 w 78"/>
                <a:gd name="T23" fmla="*/ 10 h 96"/>
                <a:gd name="T24" fmla="*/ 7 w 78"/>
                <a:gd name="T25" fmla="*/ 12 h 96"/>
                <a:gd name="T26" fmla="*/ 6 w 78"/>
                <a:gd name="T27" fmla="*/ 13 h 96"/>
                <a:gd name="T28" fmla="*/ 4 w 78"/>
                <a:gd name="T29" fmla="*/ 13 h 96"/>
                <a:gd name="T30" fmla="*/ 3 w 78"/>
                <a:gd name="T31" fmla="*/ 14 h 96"/>
                <a:gd name="T32" fmla="*/ 3 w 78"/>
                <a:gd name="T33" fmla="*/ 14 h 96"/>
                <a:gd name="T34" fmla="*/ 2 w 78"/>
                <a:gd name="T35" fmla="*/ 14 h 96"/>
                <a:gd name="T36" fmla="*/ 1 w 78"/>
                <a:gd name="T37" fmla="*/ 15 h 96"/>
                <a:gd name="T38" fmla="*/ 0 w 78"/>
                <a:gd name="T39" fmla="*/ 17 h 96"/>
                <a:gd name="T40" fmla="*/ 0 w 78"/>
                <a:gd name="T41" fmla="*/ 18 h 96"/>
                <a:gd name="T42" fmla="*/ 0 w 78"/>
                <a:gd name="T43" fmla="*/ 18 h 96"/>
                <a:gd name="T44" fmla="*/ 0 w 78"/>
                <a:gd name="T45" fmla="*/ 18 h 96"/>
                <a:gd name="T46" fmla="*/ 0 w 78"/>
                <a:gd name="T47" fmla="*/ 19 h 96"/>
                <a:gd name="T48" fmla="*/ 0 w 78"/>
                <a:gd name="T49" fmla="*/ 19 h 96"/>
                <a:gd name="T50" fmla="*/ 1 w 78"/>
                <a:gd name="T51" fmla="*/ 21 h 96"/>
                <a:gd name="T52" fmla="*/ 2 w 78"/>
                <a:gd name="T53" fmla="*/ 22 h 96"/>
                <a:gd name="T54" fmla="*/ 4 w 78"/>
                <a:gd name="T55" fmla="*/ 22 h 96"/>
                <a:gd name="T56" fmla="*/ 6 w 78"/>
                <a:gd name="T57" fmla="*/ 22 h 96"/>
                <a:gd name="T58" fmla="*/ 15 w 78"/>
                <a:gd name="T59" fmla="*/ 19 h 96"/>
                <a:gd name="T60" fmla="*/ 16 w 78"/>
                <a:gd name="T61" fmla="*/ 18 h 96"/>
                <a:gd name="T62" fmla="*/ 16 w 78"/>
                <a:gd name="T63" fmla="*/ 18 h 96"/>
                <a:gd name="T64" fmla="*/ 17 w 78"/>
                <a:gd name="T65" fmla="*/ 18 h 96"/>
                <a:gd name="T66" fmla="*/ 18 w 78"/>
                <a:gd name="T67" fmla="*/ 17 h 96"/>
                <a:gd name="T68" fmla="*/ 18 w 78"/>
                <a:gd name="T69" fmla="*/ 16 h 96"/>
                <a:gd name="T70" fmla="*/ 18 w 78"/>
                <a:gd name="T71" fmla="*/ 15 h 96"/>
                <a:gd name="T72" fmla="*/ 18 w 78"/>
                <a:gd name="T73" fmla="*/ 14 h 96"/>
                <a:gd name="T74" fmla="*/ 18 w 78"/>
                <a:gd name="T75" fmla="*/ 13 h 96"/>
                <a:gd name="T76" fmla="*/ 13 w 78"/>
                <a:gd name="T77" fmla="*/ 2 h 96"/>
                <a:gd name="T78" fmla="*/ 12 w 78"/>
                <a:gd name="T79" fmla="*/ 1 h 96"/>
                <a:gd name="T80" fmla="*/ 10 w 78"/>
                <a:gd name="T81" fmla="*/ 0 h 96"/>
                <a:gd name="T82" fmla="*/ 9 w 78"/>
                <a:gd name="T83" fmla="*/ 0 h 96"/>
                <a:gd name="T84" fmla="*/ 7 w 78"/>
                <a:gd name="T85" fmla="*/ 0 h 9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8"/>
                <a:gd name="T130" fmla="*/ 0 h 96"/>
                <a:gd name="T131" fmla="*/ 78 w 78"/>
                <a:gd name="T132" fmla="*/ 96 h 9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8" h="96">
                  <a:moveTo>
                    <a:pt x="31" y="1"/>
                  </a:moveTo>
                  <a:lnTo>
                    <a:pt x="26" y="4"/>
                  </a:lnTo>
                  <a:lnTo>
                    <a:pt x="22" y="8"/>
                  </a:lnTo>
                  <a:lnTo>
                    <a:pt x="21" y="13"/>
                  </a:lnTo>
                  <a:lnTo>
                    <a:pt x="19" y="18"/>
                  </a:lnTo>
                  <a:lnTo>
                    <a:pt x="19" y="19"/>
                  </a:lnTo>
                  <a:lnTo>
                    <a:pt x="21" y="22"/>
                  </a:lnTo>
                  <a:lnTo>
                    <a:pt x="21" y="23"/>
                  </a:lnTo>
                  <a:lnTo>
                    <a:pt x="21" y="26"/>
                  </a:lnTo>
                  <a:lnTo>
                    <a:pt x="22" y="28"/>
                  </a:lnTo>
                  <a:lnTo>
                    <a:pt x="25" y="35"/>
                  </a:lnTo>
                  <a:lnTo>
                    <a:pt x="28" y="43"/>
                  </a:lnTo>
                  <a:lnTo>
                    <a:pt x="32" y="53"/>
                  </a:lnTo>
                  <a:lnTo>
                    <a:pt x="26" y="56"/>
                  </a:lnTo>
                  <a:lnTo>
                    <a:pt x="19" y="58"/>
                  </a:lnTo>
                  <a:lnTo>
                    <a:pt x="14" y="60"/>
                  </a:lnTo>
                  <a:lnTo>
                    <a:pt x="13" y="60"/>
                  </a:lnTo>
                  <a:lnTo>
                    <a:pt x="8" y="62"/>
                  </a:lnTo>
                  <a:lnTo>
                    <a:pt x="4" y="66"/>
                  </a:lnTo>
                  <a:lnTo>
                    <a:pt x="1" y="73"/>
                  </a:lnTo>
                  <a:lnTo>
                    <a:pt x="0" y="78"/>
                  </a:lnTo>
                  <a:lnTo>
                    <a:pt x="0" y="79"/>
                  </a:lnTo>
                  <a:lnTo>
                    <a:pt x="0" y="80"/>
                  </a:lnTo>
                  <a:lnTo>
                    <a:pt x="0" y="82"/>
                  </a:lnTo>
                  <a:lnTo>
                    <a:pt x="1" y="83"/>
                  </a:lnTo>
                  <a:lnTo>
                    <a:pt x="5" y="90"/>
                  </a:lnTo>
                  <a:lnTo>
                    <a:pt x="10" y="95"/>
                  </a:lnTo>
                  <a:lnTo>
                    <a:pt x="18" y="96"/>
                  </a:lnTo>
                  <a:lnTo>
                    <a:pt x="25" y="96"/>
                  </a:lnTo>
                  <a:lnTo>
                    <a:pt x="65" y="83"/>
                  </a:lnTo>
                  <a:lnTo>
                    <a:pt x="69" y="80"/>
                  </a:lnTo>
                  <a:lnTo>
                    <a:pt x="71" y="79"/>
                  </a:lnTo>
                  <a:lnTo>
                    <a:pt x="74" y="77"/>
                  </a:lnTo>
                  <a:lnTo>
                    <a:pt x="77" y="73"/>
                  </a:lnTo>
                  <a:lnTo>
                    <a:pt x="78" y="69"/>
                  </a:lnTo>
                  <a:lnTo>
                    <a:pt x="78" y="65"/>
                  </a:lnTo>
                  <a:lnTo>
                    <a:pt x="78" y="61"/>
                  </a:lnTo>
                  <a:lnTo>
                    <a:pt x="77" y="57"/>
                  </a:lnTo>
                  <a:lnTo>
                    <a:pt x="56" y="10"/>
                  </a:lnTo>
                  <a:lnTo>
                    <a:pt x="52" y="5"/>
                  </a:lnTo>
                  <a:lnTo>
                    <a:pt x="45" y="1"/>
                  </a:lnTo>
                  <a:lnTo>
                    <a:pt x="39" y="0"/>
                  </a:lnTo>
                  <a:lnTo>
                    <a:pt x="31" y="1"/>
                  </a:lnTo>
                  <a:close/>
                </a:path>
              </a:pathLst>
            </a:custGeom>
            <a:solidFill>
              <a:srgbClr val="000000"/>
            </a:solidFill>
            <a:ln w="9525">
              <a:noFill/>
              <a:round/>
              <a:headEnd/>
              <a:tailEnd/>
            </a:ln>
          </p:spPr>
          <p:txBody>
            <a:bodyPr/>
            <a:lstStyle/>
            <a:p>
              <a:pPr rtl="0"/>
              <a:endParaRPr lang="en-US" sz="3800"/>
            </a:p>
          </p:txBody>
        </p:sp>
        <p:sp>
          <p:nvSpPr>
            <p:cNvPr id="42094" name="Freeform 1134"/>
            <p:cNvSpPr>
              <a:spLocks/>
            </p:cNvSpPr>
            <p:nvPr/>
          </p:nvSpPr>
          <p:spPr bwMode="auto">
            <a:xfrm>
              <a:off x="545" y="2598"/>
              <a:ext cx="8" cy="9"/>
            </a:xfrm>
            <a:custGeom>
              <a:avLst/>
              <a:gdLst>
                <a:gd name="T0" fmla="*/ 8 w 39"/>
                <a:gd name="T1" fmla="*/ 4 h 41"/>
                <a:gd name="T2" fmla="*/ 8 w 39"/>
                <a:gd name="T3" fmla="*/ 6 h 41"/>
                <a:gd name="T4" fmla="*/ 7 w 39"/>
                <a:gd name="T5" fmla="*/ 7 h 41"/>
                <a:gd name="T6" fmla="*/ 5 w 39"/>
                <a:gd name="T7" fmla="*/ 9 h 41"/>
                <a:gd name="T8" fmla="*/ 4 w 39"/>
                <a:gd name="T9" fmla="*/ 9 h 41"/>
                <a:gd name="T10" fmla="*/ 2 w 39"/>
                <a:gd name="T11" fmla="*/ 9 h 41"/>
                <a:gd name="T12" fmla="*/ 1 w 39"/>
                <a:gd name="T13" fmla="*/ 7 h 41"/>
                <a:gd name="T14" fmla="*/ 0 w 39"/>
                <a:gd name="T15" fmla="*/ 6 h 41"/>
                <a:gd name="T16" fmla="*/ 0 w 39"/>
                <a:gd name="T17" fmla="*/ 4 h 41"/>
                <a:gd name="T18" fmla="*/ 0 w 39"/>
                <a:gd name="T19" fmla="*/ 3 h 41"/>
                <a:gd name="T20" fmla="*/ 1 w 39"/>
                <a:gd name="T21" fmla="*/ 1 h 41"/>
                <a:gd name="T22" fmla="*/ 2 w 39"/>
                <a:gd name="T23" fmla="*/ 0 h 41"/>
                <a:gd name="T24" fmla="*/ 4 w 39"/>
                <a:gd name="T25" fmla="*/ 0 h 41"/>
                <a:gd name="T26" fmla="*/ 5 w 39"/>
                <a:gd name="T27" fmla="*/ 0 h 41"/>
                <a:gd name="T28" fmla="*/ 7 w 39"/>
                <a:gd name="T29" fmla="*/ 1 h 41"/>
                <a:gd name="T30" fmla="*/ 8 w 39"/>
                <a:gd name="T31" fmla="*/ 3 h 41"/>
                <a:gd name="T32" fmla="*/ 8 w 39"/>
                <a:gd name="T33" fmla="*/ 4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41"/>
                <a:gd name="T53" fmla="*/ 39 w 39"/>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41">
                  <a:moveTo>
                    <a:pt x="39" y="20"/>
                  </a:moveTo>
                  <a:lnTo>
                    <a:pt x="38" y="28"/>
                  </a:lnTo>
                  <a:lnTo>
                    <a:pt x="33" y="34"/>
                  </a:lnTo>
                  <a:lnTo>
                    <a:pt x="26" y="39"/>
                  </a:lnTo>
                  <a:lnTo>
                    <a:pt x="18" y="41"/>
                  </a:lnTo>
                  <a:lnTo>
                    <a:pt x="12" y="39"/>
                  </a:lnTo>
                  <a:lnTo>
                    <a:pt x="5" y="34"/>
                  </a:lnTo>
                  <a:lnTo>
                    <a:pt x="1" y="28"/>
                  </a:lnTo>
                  <a:lnTo>
                    <a:pt x="0" y="20"/>
                  </a:lnTo>
                  <a:lnTo>
                    <a:pt x="1" y="12"/>
                  </a:lnTo>
                  <a:lnTo>
                    <a:pt x="5" y="5"/>
                  </a:lnTo>
                  <a:lnTo>
                    <a:pt x="12" y="1"/>
                  </a:lnTo>
                  <a:lnTo>
                    <a:pt x="18" y="0"/>
                  </a:lnTo>
                  <a:lnTo>
                    <a:pt x="26" y="1"/>
                  </a:lnTo>
                  <a:lnTo>
                    <a:pt x="33" y="5"/>
                  </a:lnTo>
                  <a:lnTo>
                    <a:pt x="38" y="12"/>
                  </a:lnTo>
                  <a:lnTo>
                    <a:pt x="39" y="20"/>
                  </a:lnTo>
                  <a:close/>
                </a:path>
              </a:pathLst>
            </a:custGeom>
            <a:solidFill>
              <a:srgbClr val="000000"/>
            </a:solidFill>
            <a:ln w="9525">
              <a:noFill/>
              <a:round/>
              <a:headEnd/>
              <a:tailEnd/>
            </a:ln>
          </p:spPr>
          <p:txBody>
            <a:bodyPr/>
            <a:lstStyle/>
            <a:p>
              <a:pPr rtl="0"/>
              <a:endParaRPr lang="en-US" sz="3800"/>
            </a:p>
          </p:txBody>
        </p:sp>
        <p:sp>
          <p:nvSpPr>
            <p:cNvPr id="42095" name="Freeform 1135"/>
            <p:cNvSpPr>
              <a:spLocks/>
            </p:cNvSpPr>
            <p:nvPr/>
          </p:nvSpPr>
          <p:spPr bwMode="auto">
            <a:xfrm>
              <a:off x="596" y="2596"/>
              <a:ext cx="9" cy="9"/>
            </a:xfrm>
            <a:custGeom>
              <a:avLst/>
              <a:gdLst>
                <a:gd name="T0" fmla="*/ 9 w 40"/>
                <a:gd name="T1" fmla="*/ 5 h 40"/>
                <a:gd name="T2" fmla="*/ 9 w 40"/>
                <a:gd name="T3" fmla="*/ 7 h 40"/>
                <a:gd name="T4" fmla="*/ 8 w 40"/>
                <a:gd name="T5" fmla="*/ 8 h 40"/>
                <a:gd name="T6" fmla="*/ 7 w 40"/>
                <a:gd name="T7" fmla="*/ 9 h 40"/>
                <a:gd name="T8" fmla="*/ 5 w 40"/>
                <a:gd name="T9" fmla="*/ 9 h 40"/>
                <a:gd name="T10" fmla="*/ 3 w 40"/>
                <a:gd name="T11" fmla="*/ 9 h 40"/>
                <a:gd name="T12" fmla="*/ 2 w 40"/>
                <a:gd name="T13" fmla="*/ 8 h 40"/>
                <a:gd name="T14" fmla="*/ 0 w 40"/>
                <a:gd name="T15" fmla="*/ 7 h 40"/>
                <a:gd name="T16" fmla="*/ 0 w 40"/>
                <a:gd name="T17" fmla="*/ 5 h 40"/>
                <a:gd name="T18" fmla="*/ 0 w 40"/>
                <a:gd name="T19" fmla="*/ 3 h 40"/>
                <a:gd name="T20" fmla="*/ 2 w 40"/>
                <a:gd name="T21" fmla="*/ 2 h 40"/>
                <a:gd name="T22" fmla="*/ 3 w 40"/>
                <a:gd name="T23" fmla="*/ 0 h 40"/>
                <a:gd name="T24" fmla="*/ 5 w 40"/>
                <a:gd name="T25" fmla="*/ 0 h 40"/>
                <a:gd name="T26" fmla="*/ 7 w 40"/>
                <a:gd name="T27" fmla="*/ 0 h 40"/>
                <a:gd name="T28" fmla="*/ 8 w 40"/>
                <a:gd name="T29" fmla="*/ 2 h 40"/>
                <a:gd name="T30" fmla="*/ 9 w 40"/>
                <a:gd name="T31" fmla="*/ 3 h 40"/>
                <a:gd name="T32" fmla="*/ 9 w 40"/>
                <a:gd name="T33" fmla="*/ 5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40"/>
                <a:gd name="T53" fmla="*/ 40 w 40"/>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40">
                  <a:moveTo>
                    <a:pt x="40" y="21"/>
                  </a:moveTo>
                  <a:lnTo>
                    <a:pt x="39" y="29"/>
                  </a:lnTo>
                  <a:lnTo>
                    <a:pt x="35" y="34"/>
                  </a:lnTo>
                  <a:lnTo>
                    <a:pt x="29" y="39"/>
                  </a:lnTo>
                  <a:lnTo>
                    <a:pt x="21" y="40"/>
                  </a:lnTo>
                  <a:lnTo>
                    <a:pt x="13" y="39"/>
                  </a:lnTo>
                  <a:lnTo>
                    <a:pt x="7" y="34"/>
                  </a:lnTo>
                  <a:lnTo>
                    <a:pt x="1" y="29"/>
                  </a:lnTo>
                  <a:lnTo>
                    <a:pt x="0" y="21"/>
                  </a:lnTo>
                  <a:lnTo>
                    <a:pt x="1" y="13"/>
                  </a:lnTo>
                  <a:lnTo>
                    <a:pt x="7" y="7"/>
                  </a:lnTo>
                  <a:lnTo>
                    <a:pt x="13" y="1"/>
                  </a:lnTo>
                  <a:lnTo>
                    <a:pt x="21" y="0"/>
                  </a:lnTo>
                  <a:lnTo>
                    <a:pt x="29" y="1"/>
                  </a:lnTo>
                  <a:lnTo>
                    <a:pt x="35" y="7"/>
                  </a:lnTo>
                  <a:lnTo>
                    <a:pt x="39" y="13"/>
                  </a:lnTo>
                  <a:lnTo>
                    <a:pt x="40" y="21"/>
                  </a:lnTo>
                  <a:close/>
                </a:path>
              </a:pathLst>
            </a:custGeom>
            <a:solidFill>
              <a:srgbClr val="000000"/>
            </a:solidFill>
            <a:ln w="9525">
              <a:noFill/>
              <a:round/>
              <a:headEnd/>
              <a:tailEnd/>
            </a:ln>
          </p:spPr>
          <p:txBody>
            <a:bodyPr/>
            <a:lstStyle/>
            <a:p>
              <a:pPr rtl="0"/>
              <a:endParaRPr lang="en-US" sz="3800"/>
            </a:p>
          </p:txBody>
        </p:sp>
        <p:sp>
          <p:nvSpPr>
            <p:cNvPr id="42096" name="Freeform 1136"/>
            <p:cNvSpPr>
              <a:spLocks/>
            </p:cNvSpPr>
            <p:nvPr/>
          </p:nvSpPr>
          <p:spPr bwMode="auto">
            <a:xfrm>
              <a:off x="429" y="2630"/>
              <a:ext cx="86" cy="174"/>
            </a:xfrm>
            <a:custGeom>
              <a:avLst/>
              <a:gdLst>
                <a:gd name="T0" fmla="*/ 42 w 375"/>
                <a:gd name="T1" fmla="*/ 4 h 760"/>
                <a:gd name="T2" fmla="*/ 29 w 375"/>
                <a:gd name="T3" fmla="*/ 21 h 760"/>
                <a:gd name="T4" fmla="*/ 12 w 375"/>
                <a:gd name="T5" fmla="*/ 68 h 760"/>
                <a:gd name="T6" fmla="*/ 3 w 375"/>
                <a:gd name="T7" fmla="*/ 120 h 760"/>
                <a:gd name="T8" fmla="*/ 0 w 375"/>
                <a:gd name="T9" fmla="*/ 155 h 760"/>
                <a:gd name="T10" fmla="*/ 0 w 375"/>
                <a:gd name="T11" fmla="*/ 165 h 760"/>
                <a:gd name="T12" fmla="*/ 10 w 375"/>
                <a:gd name="T13" fmla="*/ 169 h 760"/>
                <a:gd name="T14" fmla="*/ 22 w 375"/>
                <a:gd name="T15" fmla="*/ 173 h 760"/>
                <a:gd name="T16" fmla="*/ 33 w 375"/>
                <a:gd name="T17" fmla="*/ 174 h 760"/>
                <a:gd name="T18" fmla="*/ 42 w 375"/>
                <a:gd name="T19" fmla="*/ 173 h 760"/>
                <a:gd name="T20" fmla="*/ 48 w 375"/>
                <a:gd name="T21" fmla="*/ 171 h 760"/>
                <a:gd name="T22" fmla="*/ 53 w 375"/>
                <a:gd name="T23" fmla="*/ 168 h 760"/>
                <a:gd name="T24" fmla="*/ 57 w 375"/>
                <a:gd name="T25" fmla="*/ 166 h 760"/>
                <a:gd name="T26" fmla="*/ 59 w 375"/>
                <a:gd name="T27" fmla="*/ 164 h 760"/>
                <a:gd name="T28" fmla="*/ 60 w 375"/>
                <a:gd name="T29" fmla="*/ 162 h 760"/>
                <a:gd name="T30" fmla="*/ 58 w 375"/>
                <a:gd name="T31" fmla="*/ 141 h 760"/>
                <a:gd name="T32" fmla="*/ 58 w 375"/>
                <a:gd name="T33" fmla="*/ 116 h 760"/>
                <a:gd name="T34" fmla="*/ 62 w 375"/>
                <a:gd name="T35" fmla="*/ 101 h 760"/>
                <a:gd name="T36" fmla="*/ 66 w 375"/>
                <a:gd name="T37" fmla="*/ 95 h 760"/>
                <a:gd name="T38" fmla="*/ 71 w 375"/>
                <a:gd name="T39" fmla="*/ 91 h 760"/>
                <a:gd name="T40" fmla="*/ 79 w 375"/>
                <a:gd name="T41" fmla="*/ 82 h 760"/>
                <a:gd name="T42" fmla="*/ 83 w 375"/>
                <a:gd name="T43" fmla="*/ 73 h 760"/>
                <a:gd name="T44" fmla="*/ 85 w 375"/>
                <a:gd name="T45" fmla="*/ 66 h 760"/>
                <a:gd name="T46" fmla="*/ 86 w 375"/>
                <a:gd name="T47" fmla="*/ 64 h 760"/>
                <a:gd name="T48" fmla="*/ 85 w 375"/>
                <a:gd name="T49" fmla="*/ 61 h 760"/>
                <a:gd name="T50" fmla="*/ 83 w 375"/>
                <a:gd name="T51" fmla="*/ 50 h 760"/>
                <a:gd name="T52" fmla="*/ 79 w 375"/>
                <a:gd name="T53" fmla="*/ 34 h 760"/>
                <a:gd name="T54" fmla="*/ 75 w 375"/>
                <a:gd name="T55" fmla="*/ 18 h 760"/>
                <a:gd name="T56" fmla="*/ 72 w 375"/>
                <a:gd name="T57" fmla="*/ 8 h 760"/>
                <a:gd name="T58" fmla="*/ 67 w 375"/>
                <a:gd name="T59" fmla="*/ 3 h 760"/>
                <a:gd name="T60" fmla="*/ 61 w 375"/>
                <a:gd name="T61" fmla="*/ 1 h 760"/>
                <a:gd name="T62" fmla="*/ 54 w 375"/>
                <a:gd name="T63" fmla="*/ 0 h 760"/>
                <a:gd name="T64" fmla="*/ 47 w 375"/>
                <a:gd name="T65" fmla="*/ 2 h 760"/>
                <a:gd name="T66" fmla="*/ 43 w 375"/>
                <a:gd name="T67" fmla="*/ 4 h 7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75"/>
                <a:gd name="T103" fmla="*/ 0 h 760"/>
                <a:gd name="T104" fmla="*/ 375 w 375"/>
                <a:gd name="T105" fmla="*/ 760 h 7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75" h="760">
                  <a:moveTo>
                    <a:pt x="185" y="17"/>
                  </a:moveTo>
                  <a:lnTo>
                    <a:pt x="182" y="18"/>
                  </a:lnTo>
                  <a:lnTo>
                    <a:pt x="180" y="19"/>
                  </a:lnTo>
                  <a:lnTo>
                    <a:pt x="125" y="92"/>
                  </a:lnTo>
                  <a:lnTo>
                    <a:pt x="82" y="189"/>
                  </a:lnTo>
                  <a:lnTo>
                    <a:pt x="51" y="299"/>
                  </a:lnTo>
                  <a:lnTo>
                    <a:pt x="28" y="414"/>
                  </a:lnTo>
                  <a:lnTo>
                    <a:pt x="13" y="522"/>
                  </a:lnTo>
                  <a:lnTo>
                    <a:pt x="5" y="613"/>
                  </a:lnTo>
                  <a:lnTo>
                    <a:pt x="2" y="678"/>
                  </a:lnTo>
                  <a:lnTo>
                    <a:pt x="0" y="708"/>
                  </a:lnTo>
                  <a:lnTo>
                    <a:pt x="0" y="719"/>
                  </a:lnTo>
                  <a:lnTo>
                    <a:pt x="12" y="726"/>
                  </a:lnTo>
                  <a:lnTo>
                    <a:pt x="43" y="739"/>
                  </a:lnTo>
                  <a:lnTo>
                    <a:pt x="72" y="748"/>
                  </a:lnTo>
                  <a:lnTo>
                    <a:pt x="98" y="754"/>
                  </a:lnTo>
                  <a:lnTo>
                    <a:pt x="121" y="758"/>
                  </a:lnTo>
                  <a:lnTo>
                    <a:pt x="143" y="760"/>
                  </a:lnTo>
                  <a:lnTo>
                    <a:pt x="164" y="758"/>
                  </a:lnTo>
                  <a:lnTo>
                    <a:pt x="181" y="756"/>
                  </a:lnTo>
                  <a:lnTo>
                    <a:pt x="198" y="750"/>
                  </a:lnTo>
                  <a:lnTo>
                    <a:pt x="211" y="747"/>
                  </a:lnTo>
                  <a:lnTo>
                    <a:pt x="223" y="740"/>
                  </a:lnTo>
                  <a:lnTo>
                    <a:pt x="233" y="734"/>
                  </a:lnTo>
                  <a:lnTo>
                    <a:pt x="242" y="728"/>
                  </a:lnTo>
                  <a:lnTo>
                    <a:pt x="249" y="723"/>
                  </a:lnTo>
                  <a:lnTo>
                    <a:pt x="253" y="719"/>
                  </a:lnTo>
                  <a:lnTo>
                    <a:pt x="257" y="715"/>
                  </a:lnTo>
                  <a:lnTo>
                    <a:pt x="258" y="714"/>
                  </a:lnTo>
                  <a:lnTo>
                    <a:pt x="263" y="706"/>
                  </a:lnTo>
                  <a:lnTo>
                    <a:pt x="262" y="698"/>
                  </a:lnTo>
                  <a:lnTo>
                    <a:pt x="253" y="618"/>
                  </a:lnTo>
                  <a:lnTo>
                    <a:pt x="251" y="554"/>
                  </a:lnTo>
                  <a:lnTo>
                    <a:pt x="255" y="505"/>
                  </a:lnTo>
                  <a:lnTo>
                    <a:pt x="262" y="467"/>
                  </a:lnTo>
                  <a:lnTo>
                    <a:pt x="271" y="442"/>
                  </a:lnTo>
                  <a:lnTo>
                    <a:pt x="280" y="425"/>
                  </a:lnTo>
                  <a:lnTo>
                    <a:pt x="287" y="417"/>
                  </a:lnTo>
                  <a:lnTo>
                    <a:pt x="289" y="415"/>
                  </a:lnTo>
                  <a:lnTo>
                    <a:pt x="310" y="399"/>
                  </a:lnTo>
                  <a:lnTo>
                    <a:pt x="327" y="380"/>
                  </a:lnTo>
                  <a:lnTo>
                    <a:pt x="343" y="359"/>
                  </a:lnTo>
                  <a:lnTo>
                    <a:pt x="353" y="338"/>
                  </a:lnTo>
                  <a:lnTo>
                    <a:pt x="362" y="319"/>
                  </a:lnTo>
                  <a:lnTo>
                    <a:pt x="369" y="302"/>
                  </a:lnTo>
                  <a:lnTo>
                    <a:pt x="372" y="290"/>
                  </a:lnTo>
                  <a:lnTo>
                    <a:pt x="374" y="285"/>
                  </a:lnTo>
                  <a:lnTo>
                    <a:pt x="375" y="281"/>
                  </a:lnTo>
                  <a:lnTo>
                    <a:pt x="374" y="277"/>
                  </a:lnTo>
                  <a:lnTo>
                    <a:pt x="372" y="268"/>
                  </a:lnTo>
                  <a:lnTo>
                    <a:pt x="367" y="248"/>
                  </a:lnTo>
                  <a:lnTo>
                    <a:pt x="362" y="220"/>
                  </a:lnTo>
                  <a:lnTo>
                    <a:pt x="354" y="185"/>
                  </a:lnTo>
                  <a:lnTo>
                    <a:pt x="345" y="148"/>
                  </a:lnTo>
                  <a:lnTo>
                    <a:pt x="337" y="112"/>
                  </a:lnTo>
                  <a:lnTo>
                    <a:pt x="328" y="78"/>
                  </a:lnTo>
                  <a:lnTo>
                    <a:pt x="319" y="49"/>
                  </a:lnTo>
                  <a:lnTo>
                    <a:pt x="313" y="35"/>
                  </a:lnTo>
                  <a:lnTo>
                    <a:pt x="305" y="23"/>
                  </a:lnTo>
                  <a:lnTo>
                    <a:pt x="294" y="13"/>
                  </a:lnTo>
                  <a:lnTo>
                    <a:pt x="281" y="6"/>
                  </a:lnTo>
                  <a:lnTo>
                    <a:pt x="266" y="3"/>
                  </a:lnTo>
                  <a:lnTo>
                    <a:pt x="250" y="0"/>
                  </a:lnTo>
                  <a:lnTo>
                    <a:pt x="234" y="1"/>
                  </a:lnTo>
                  <a:lnTo>
                    <a:pt x="220" y="4"/>
                  </a:lnTo>
                  <a:lnTo>
                    <a:pt x="207" y="8"/>
                  </a:lnTo>
                  <a:lnTo>
                    <a:pt x="197" y="12"/>
                  </a:lnTo>
                  <a:lnTo>
                    <a:pt x="189" y="16"/>
                  </a:lnTo>
                  <a:lnTo>
                    <a:pt x="185" y="17"/>
                  </a:lnTo>
                  <a:close/>
                </a:path>
              </a:pathLst>
            </a:custGeom>
            <a:solidFill>
              <a:srgbClr val="000000"/>
            </a:solidFill>
            <a:ln w="9525">
              <a:noFill/>
              <a:round/>
              <a:headEnd/>
              <a:tailEnd/>
            </a:ln>
          </p:spPr>
          <p:txBody>
            <a:bodyPr/>
            <a:lstStyle/>
            <a:p>
              <a:pPr rtl="0"/>
              <a:endParaRPr lang="en-US" sz="3800"/>
            </a:p>
          </p:txBody>
        </p:sp>
        <p:sp>
          <p:nvSpPr>
            <p:cNvPr id="42097" name="Freeform 1137"/>
            <p:cNvSpPr>
              <a:spLocks/>
            </p:cNvSpPr>
            <p:nvPr/>
          </p:nvSpPr>
          <p:spPr bwMode="auto">
            <a:xfrm>
              <a:off x="438" y="2639"/>
              <a:ext cx="67" cy="156"/>
            </a:xfrm>
            <a:custGeom>
              <a:avLst/>
              <a:gdLst>
                <a:gd name="T0" fmla="*/ 52 w 292"/>
                <a:gd name="T1" fmla="*/ 1 h 679"/>
                <a:gd name="T2" fmla="*/ 53 w 292"/>
                <a:gd name="T3" fmla="*/ 1 h 679"/>
                <a:gd name="T4" fmla="*/ 53 w 292"/>
                <a:gd name="T5" fmla="*/ 2 h 679"/>
                <a:gd name="T6" fmla="*/ 54 w 292"/>
                <a:gd name="T7" fmla="*/ 3 h 679"/>
                <a:gd name="T8" fmla="*/ 55 w 292"/>
                <a:gd name="T9" fmla="*/ 5 h 679"/>
                <a:gd name="T10" fmla="*/ 57 w 292"/>
                <a:gd name="T11" fmla="*/ 11 h 679"/>
                <a:gd name="T12" fmla="*/ 59 w 292"/>
                <a:gd name="T13" fmla="*/ 18 h 679"/>
                <a:gd name="T14" fmla="*/ 61 w 292"/>
                <a:gd name="T15" fmla="*/ 26 h 679"/>
                <a:gd name="T16" fmla="*/ 63 w 292"/>
                <a:gd name="T17" fmla="*/ 33 h 679"/>
                <a:gd name="T18" fmla="*/ 64 w 292"/>
                <a:gd name="T19" fmla="*/ 40 h 679"/>
                <a:gd name="T20" fmla="*/ 66 w 292"/>
                <a:gd name="T21" fmla="*/ 47 h 679"/>
                <a:gd name="T22" fmla="*/ 67 w 292"/>
                <a:gd name="T23" fmla="*/ 52 h 679"/>
                <a:gd name="T24" fmla="*/ 67 w 292"/>
                <a:gd name="T25" fmla="*/ 55 h 679"/>
                <a:gd name="T26" fmla="*/ 67 w 292"/>
                <a:gd name="T27" fmla="*/ 57 h 679"/>
                <a:gd name="T28" fmla="*/ 66 w 292"/>
                <a:gd name="T29" fmla="*/ 60 h 679"/>
                <a:gd name="T30" fmla="*/ 64 w 292"/>
                <a:gd name="T31" fmla="*/ 62 h 679"/>
                <a:gd name="T32" fmla="*/ 63 w 292"/>
                <a:gd name="T33" fmla="*/ 66 h 679"/>
                <a:gd name="T34" fmla="*/ 61 w 292"/>
                <a:gd name="T35" fmla="*/ 69 h 679"/>
                <a:gd name="T36" fmla="*/ 58 w 292"/>
                <a:gd name="T37" fmla="*/ 73 h 679"/>
                <a:gd name="T38" fmla="*/ 56 w 292"/>
                <a:gd name="T39" fmla="*/ 76 h 679"/>
                <a:gd name="T40" fmla="*/ 52 w 292"/>
                <a:gd name="T41" fmla="*/ 78 h 679"/>
                <a:gd name="T42" fmla="*/ 51 w 292"/>
                <a:gd name="T43" fmla="*/ 79 h 679"/>
                <a:gd name="T44" fmla="*/ 50 w 292"/>
                <a:gd name="T45" fmla="*/ 81 h 679"/>
                <a:gd name="T46" fmla="*/ 47 w 292"/>
                <a:gd name="T47" fmla="*/ 83 h 679"/>
                <a:gd name="T48" fmla="*/ 45 w 292"/>
                <a:gd name="T49" fmla="*/ 87 h 679"/>
                <a:gd name="T50" fmla="*/ 43 w 292"/>
                <a:gd name="T51" fmla="*/ 93 h 679"/>
                <a:gd name="T52" fmla="*/ 41 w 292"/>
                <a:gd name="T53" fmla="*/ 100 h 679"/>
                <a:gd name="T54" fmla="*/ 40 w 292"/>
                <a:gd name="T55" fmla="*/ 110 h 679"/>
                <a:gd name="T56" fmla="*/ 39 w 292"/>
                <a:gd name="T57" fmla="*/ 122 h 679"/>
                <a:gd name="T58" fmla="*/ 39 w 292"/>
                <a:gd name="T59" fmla="*/ 128 h 679"/>
                <a:gd name="T60" fmla="*/ 40 w 292"/>
                <a:gd name="T61" fmla="*/ 135 h 679"/>
                <a:gd name="T62" fmla="*/ 41 w 292"/>
                <a:gd name="T63" fmla="*/ 142 h 679"/>
                <a:gd name="T64" fmla="*/ 41 w 292"/>
                <a:gd name="T65" fmla="*/ 150 h 679"/>
                <a:gd name="T66" fmla="*/ 40 w 292"/>
                <a:gd name="T67" fmla="*/ 152 h 679"/>
                <a:gd name="T68" fmla="*/ 37 w 292"/>
                <a:gd name="T69" fmla="*/ 153 h 679"/>
                <a:gd name="T70" fmla="*/ 33 w 292"/>
                <a:gd name="T71" fmla="*/ 155 h 679"/>
                <a:gd name="T72" fmla="*/ 29 w 292"/>
                <a:gd name="T73" fmla="*/ 156 h 679"/>
                <a:gd name="T74" fmla="*/ 23 w 292"/>
                <a:gd name="T75" fmla="*/ 156 h 679"/>
                <a:gd name="T76" fmla="*/ 17 w 292"/>
                <a:gd name="T77" fmla="*/ 156 h 679"/>
                <a:gd name="T78" fmla="*/ 9 w 292"/>
                <a:gd name="T79" fmla="*/ 154 h 679"/>
                <a:gd name="T80" fmla="*/ 0 w 292"/>
                <a:gd name="T81" fmla="*/ 150 h 679"/>
                <a:gd name="T82" fmla="*/ 0 w 292"/>
                <a:gd name="T83" fmla="*/ 140 h 679"/>
                <a:gd name="T84" fmla="*/ 2 w 292"/>
                <a:gd name="T85" fmla="*/ 124 h 679"/>
                <a:gd name="T86" fmla="*/ 4 w 292"/>
                <a:gd name="T87" fmla="*/ 103 h 679"/>
                <a:gd name="T88" fmla="*/ 7 w 292"/>
                <a:gd name="T89" fmla="*/ 81 h 679"/>
                <a:gd name="T90" fmla="*/ 12 w 292"/>
                <a:gd name="T91" fmla="*/ 58 h 679"/>
                <a:gd name="T92" fmla="*/ 19 w 292"/>
                <a:gd name="T93" fmla="*/ 36 h 679"/>
                <a:gd name="T94" fmla="*/ 27 w 292"/>
                <a:gd name="T95" fmla="*/ 17 h 679"/>
                <a:gd name="T96" fmla="*/ 38 w 292"/>
                <a:gd name="T97" fmla="*/ 3 h 679"/>
                <a:gd name="T98" fmla="*/ 39 w 292"/>
                <a:gd name="T99" fmla="*/ 2 h 679"/>
                <a:gd name="T100" fmla="*/ 41 w 292"/>
                <a:gd name="T101" fmla="*/ 2 h 679"/>
                <a:gd name="T102" fmla="*/ 42 w 292"/>
                <a:gd name="T103" fmla="*/ 1 h 679"/>
                <a:gd name="T104" fmla="*/ 44 w 292"/>
                <a:gd name="T105" fmla="*/ 0 h 679"/>
                <a:gd name="T106" fmla="*/ 46 w 292"/>
                <a:gd name="T107" fmla="*/ 0 h 679"/>
                <a:gd name="T108" fmla="*/ 48 w 292"/>
                <a:gd name="T109" fmla="*/ 0 h 679"/>
                <a:gd name="T110" fmla="*/ 50 w 292"/>
                <a:gd name="T111" fmla="*/ 0 h 679"/>
                <a:gd name="T112" fmla="*/ 52 w 292"/>
                <a:gd name="T113" fmla="*/ 1 h 6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2"/>
                <a:gd name="T172" fmla="*/ 0 h 679"/>
                <a:gd name="T173" fmla="*/ 292 w 292"/>
                <a:gd name="T174" fmla="*/ 679 h 6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2" h="679">
                  <a:moveTo>
                    <a:pt x="225" y="3"/>
                  </a:moveTo>
                  <a:lnTo>
                    <a:pt x="229" y="5"/>
                  </a:lnTo>
                  <a:lnTo>
                    <a:pt x="233" y="8"/>
                  </a:lnTo>
                  <a:lnTo>
                    <a:pt x="236" y="15"/>
                  </a:lnTo>
                  <a:lnTo>
                    <a:pt x="240" y="22"/>
                  </a:lnTo>
                  <a:lnTo>
                    <a:pt x="248" y="47"/>
                  </a:lnTo>
                  <a:lnTo>
                    <a:pt x="256" y="77"/>
                  </a:lnTo>
                  <a:lnTo>
                    <a:pt x="264" y="111"/>
                  </a:lnTo>
                  <a:lnTo>
                    <a:pt x="273" y="145"/>
                  </a:lnTo>
                  <a:lnTo>
                    <a:pt x="279" y="176"/>
                  </a:lnTo>
                  <a:lnTo>
                    <a:pt x="286" y="204"/>
                  </a:lnTo>
                  <a:lnTo>
                    <a:pt x="290" y="227"/>
                  </a:lnTo>
                  <a:lnTo>
                    <a:pt x="292" y="240"/>
                  </a:lnTo>
                  <a:lnTo>
                    <a:pt x="290" y="247"/>
                  </a:lnTo>
                  <a:lnTo>
                    <a:pt x="286" y="259"/>
                  </a:lnTo>
                  <a:lnTo>
                    <a:pt x="281" y="272"/>
                  </a:lnTo>
                  <a:lnTo>
                    <a:pt x="274" y="288"/>
                  </a:lnTo>
                  <a:lnTo>
                    <a:pt x="265" y="302"/>
                  </a:lnTo>
                  <a:lnTo>
                    <a:pt x="253" y="318"/>
                  </a:lnTo>
                  <a:lnTo>
                    <a:pt x="242" y="331"/>
                  </a:lnTo>
                  <a:lnTo>
                    <a:pt x="227" y="341"/>
                  </a:lnTo>
                  <a:lnTo>
                    <a:pt x="223" y="344"/>
                  </a:lnTo>
                  <a:lnTo>
                    <a:pt x="216" y="351"/>
                  </a:lnTo>
                  <a:lnTo>
                    <a:pt x="207" y="363"/>
                  </a:lnTo>
                  <a:lnTo>
                    <a:pt x="196" y="380"/>
                  </a:lnTo>
                  <a:lnTo>
                    <a:pt x="187" y="405"/>
                  </a:lnTo>
                  <a:lnTo>
                    <a:pt x="178" y="437"/>
                  </a:lnTo>
                  <a:lnTo>
                    <a:pt x="173" y="479"/>
                  </a:lnTo>
                  <a:lnTo>
                    <a:pt x="170" y="530"/>
                  </a:lnTo>
                  <a:lnTo>
                    <a:pt x="171" y="557"/>
                  </a:lnTo>
                  <a:lnTo>
                    <a:pt x="173" y="587"/>
                  </a:lnTo>
                  <a:lnTo>
                    <a:pt x="177" y="619"/>
                  </a:lnTo>
                  <a:lnTo>
                    <a:pt x="180" y="655"/>
                  </a:lnTo>
                  <a:lnTo>
                    <a:pt x="173" y="661"/>
                  </a:lnTo>
                  <a:lnTo>
                    <a:pt x="161" y="668"/>
                  </a:lnTo>
                  <a:lnTo>
                    <a:pt x="145" y="674"/>
                  </a:lnTo>
                  <a:lnTo>
                    <a:pt x="126" y="678"/>
                  </a:lnTo>
                  <a:lnTo>
                    <a:pt x="101" y="679"/>
                  </a:lnTo>
                  <a:lnTo>
                    <a:pt x="72" y="677"/>
                  </a:lnTo>
                  <a:lnTo>
                    <a:pt x="39" y="669"/>
                  </a:lnTo>
                  <a:lnTo>
                    <a:pt x="0" y="655"/>
                  </a:lnTo>
                  <a:lnTo>
                    <a:pt x="2" y="609"/>
                  </a:lnTo>
                  <a:lnTo>
                    <a:pt x="7" y="539"/>
                  </a:lnTo>
                  <a:lnTo>
                    <a:pt x="17" y="450"/>
                  </a:lnTo>
                  <a:lnTo>
                    <a:pt x="32" y="353"/>
                  </a:lnTo>
                  <a:lnTo>
                    <a:pt x="53" y="251"/>
                  </a:lnTo>
                  <a:lnTo>
                    <a:pt x="82" y="156"/>
                  </a:lnTo>
                  <a:lnTo>
                    <a:pt x="118" y="73"/>
                  </a:lnTo>
                  <a:lnTo>
                    <a:pt x="165" y="11"/>
                  </a:lnTo>
                  <a:lnTo>
                    <a:pt x="170" y="8"/>
                  </a:lnTo>
                  <a:lnTo>
                    <a:pt x="177" y="7"/>
                  </a:lnTo>
                  <a:lnTo>
                    <a:pt x="184" y="4"/>
                  </a:lnTo>
                  <a:lnTo>
                    <a:pt x="192" y="2"/>
                  </a:lnTo>
                  <a:lnTo>
                    <a:pt x="201" y="0"/>
                  </a:lnTo>
                  <a:lnTo>
                    <a:pt x="209" y="0"/>
                  </a:lnTo>
                  <a:lnTo>
                    <a:pt x="217" y="0"/>
                  </a:lnTo>
                  <a:lnTo>
                    <a:pt x="225" y="3"/>
                  </a:lnTo>
                  <a:close/>
                </a:path>
              </a:pathLst>
            </a:custGeom>
            <a:solidFill>
              <a:srgbClr val="C0C0C0"/>
            </a:solidFill>
            <a:ln w="9525">
              <a:noFill/>
              <a:round/>
              <a:headEnd/>
              <a:tailEnd/>
            </a:ln>
          </p:spPr>
          <p:txBody>
            <a:bodyPr/>
            <a:lstStyle/>
            <a:p>
              <a:pPr rtl="0"/>
              <a:endParaRPr lang="en-US" sz="3800"/>
            </a:p>
          </p:txBody>
        </p:sp>
        <p:sp>
          <p:nvSpPr>
            <p:cNvPr id="42098" name="Freeform 1138"/>
            <p:cNvSpPr>
              <a:spLocks/>
            </p:cNvSpPr>
            <p:nvPr/>
          </p:nvSpPr>
          <p:spPr bwMode="auto">
            <a:xfrm>
              <a:off x="480" y="2612"/>
              <a:ext cx="18" cy="24"/>
            </a:xfrm>
            <a:custGeom>
              <a:avLst/>
              <a:gdLst>
                <a:gd name="T0" fmla="*/ 0 w 82"/>
                <a:gd name="T1" fmla="*/ 20 h 107"/>
                <a:gd name="T2" fmla="*/ 8 w 82"/>
                <a:gd name="T3" fmla="*/ 24 h 107"/>
                <a:gd name="T4" fmla="*/ 9 w 82"/>
                <a:gd name="T5" fmla="*/ 21 h 107"/>
                <a:gd name="T6" fmla="*/ 11 w 82"/>
                <a:gd name="T7" fmla="*/ 19 h 107"/>
                <a:gd name="T8" fmla="*/ 12 w 82"/>
                <a:gd name="T9" fmla="*/ 16 h 107"/>
                <a:gd name="T10" fmla="*/ 13 w 82"/>
                <a:gd name="T11" fmla="*/ 14 h 107"/>
                <a:gd name="T12" fmla="*/ 15 w 82"/>
                <a:gd name="T13" fmla="*/ 12 h 107"/>
                <a:gd name="T14" fmla="*/ 16 w 82"/>
                <a:gd name="T15" fmla="*/ 10 h 107"/>
                <a:gd name="T16" fmla="*/ 17 w 82"/>
                <a:gd name="T17" fmla="*/ 8 h 107"/>
                <a:gd name="T18" fmla="*/ 18 w 82"/>
                <a:gd name="T19" fmla="*/ 7 h 107"/>
                <a:gd name="T20" fmla="*/ 13 w 82"/>
                <a:gd name="T21" fmla="*/ 0 h 107"/>
                <a:gd name="T22" fmla="*/ 11 w 82"/>
                <a:gd name="T23" fmla="*/ 2 h 107"/>
                <a:gd name="T24" fmla="*/ 9 w 82"/>
                <a:gd name="T25" fmla="*/ 4 h 107"/>
                <a:gd name="T26" fmla="*/ 7 w 82"/>
                <a:gd name="T27" fmla="*/ 8 h 107"/>
                <a:gd name="T28" fmla="*/ 5 w 82"/>
                <a:gd name="T29" fmla="*/ 11 h 107"/>
                <a:gd name="T30" fmla="*/ 3 w 82"/>
                <a:gd name="T31" fmla="*/ 14 h 107"/>
                <a:gd name="T32" fmla="*/ 2 w 82"/>
                <a:gd name="T33" fmla="*/ 17 h 107"/>
                <a:gd name="T34" fmla="*/ 1 w 82"/>
                <a:gd name="T35" fmla="*/ 19 h 107"/>
                <a:gd name="T36" fmla="*/ 0 w 82"/>
                <a:gd name="T37" fmla="*/ 20 h 1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2"/>
                <a:gd name="T58" fmla="*/ 0 h 107"/>
                <a:gd name="T59" fmla="*/ 82 w 82"/>
                <a:gd name="T60" fmla="*/ 107 h 10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2" h="107">
                  <a:moveTo>
                    <a:pt x="0" y="91"/>
                  </a:moveTo>
                  <a:lnTo>
                    <a:pt x="37" y="107"/>
                  </a:lnTo>
                  <a:lnTo>
                    <a:pt x="42" y="95"/>
                  </a:lnTo>
                  <a:lnTo>
                    <a:pt x="49" y="84"/>
                  </a:lnTo>
                  <a:lnTo>
                    <a:pt x="54" y="72"/>
                  </a:lnTo>
                  <a:lnTo>
                    <a:pt x="60" y="61"/>
                  </a:lnTo>
                  <a:lnTo>
                    <a:pt x="67" y="52"/>
                  </a:lnTo>
                  <a:lnTo>
                    <a:pt x="73" y="43"/>
                  </a:lnTo>
                  <a:lnTo>
                    <a:pt x="79" y="37"/>
                  </a:lnTo>
                  <a:lnTo>
                    <a:pt x="82" y="33"/>
                  </a:lnTo>
                  <a:lnTo>
                    <a:pt x="58" y="0"/>
                  </a:lnTo>
                  <a:lnTo>
                    <a:pt x="49" y="9"/>
                  </a:lnTo>
                  <a:lnTo>
                    <a:pt x="40" y="20"/>
                  </a:lnTo>
                  <a:lnTo>
                    <a:pt x="30" y="34"/>
                  </a:lnTo>
                  <a:lnTo>
                    <a:pt x="23" y="47"/>
                  </a:lnTo>
                  <a:lnTo>
                    <a:pt x="15" y="61"/>
                  </a:lnTo>
                  <a:lnTo>
                    <a:pt x="8" y="74"/>
                  </a:lnTo>
                  <a:lnTo>
                    <a:pt x="3" y="85"/>
                  </a:lnTo>
                  <a:lnTo>
                    <a:pt x="0" y="91"/>
                  </a:lnTo>
                  <a:close/>
                </a:path>
              </a:pathLst>
            </a:custGeom>
            <a:solidFill>
              <a:srgbClr val="000000"/>
            </a:solidFill>
            <a:ln w="9525">
              <a:noFill/>
              <a:round/>
              <a:headEnd/>
              <a:tailEnd/>
            </a:ln>
          </p:spPr>
          <p:txBody>
            <a:bodyPr/>
            <a:lstStyle/>
            <a:p>
              <a:pPr rtl="0"/>
              <a:endParaRPr lang="en-US" sz="3800"/>
            </a:p>
          </p:txBody>
        </p:sp>
        <p:sp>
          <p:nvSpPr>
            <p:cNvPr id="42099" name="Freeform 1139"/>
            <p:cNvSpPr>
              <a:spLocks/>
            </p:cNvSpPr>
            <p:nvPr/>
          </p:nvSpPr>
          <p:spPr bwMode="auto">
            <a:xfrm>
              <a:off x="586" y="2686"/>
              <a:ext cx="67" cy="65"/>
            </a:xfrm>
            <a:custGeom>
              <a:avLst/>
              <a:gdLst>
                <a:gd name="T0" fmla="*/ 2 w 292"/>
                <a:gd name="T1" fmla="*/ 2 h 284"/>
                <a:gd name="T2" fmla="*/ 0 w 292"/>
                <a:gd name="T3" fmla="*/ 3 h 284"/>
                <a:gd name="T4" fmla="*/ 0 w 292"/>
                <a:gd name="T5" fmla="*/ 5 h 284"/>
                <a:gd name="T6" fmla="*/ 0 w 292"/>
                <a:gd name="T7" fmla="*/ 8 h 284"/>
                <a:gd name="T8" fmla="*/ 2 w 292"/>
                <a:gd name="T9" fmla="*/ 9 h 284"/>
                <a:gd name="T10" fmla="*/ 58 w 292"/>
                <a:gd name="T11" fmla="*/ 64 h 284"/>
                <a:gd name="T12" fmla="*/ 59 w 292"/>
                <a:gd name="T13" fmla="*/ 65 h 284"/>
                <a:gd name="T14" fmla="*/ 61 w 292"/>
                <a:gd name="T15" fmla="*/ 65 h 284"/>
                <a:gd name="T16" fmla="*/ 64 w 292"/>
                <a:gd name="T17" fmla="*/ 65 h 284"/>
                <a:gd name="T18" fmla="*/ 65 w 292"/>
                <a:gd name="T19" fmla="*/ 64 h 284"/>
                <a:gd name="T20" fmla="*/ 67 w 292"/>
                <a:gd name="T21" fmla="*/ 62 h 284"/>
                <a:gd name="T22" fmla="*/ 67 w 292"/>
                <a:gd name="T23" fmla="*/ 60 h 284"/>
                <a:gd name="T24" fmla="*/ 67 w 292"/>
                <a:gd name="T25" fmla="*/ 58 h 284"/>
                <a:gd name="T26" fmla="*/ 65 w 292"/>
                <a:gd name="T27" fmla="*/ 56 h 284"/>
                <a:gd name="T28" fmla="*/ 9 w 292"/>
                <a:gd name="T29" fmla="*/ 2 h 284"/>
                <a:gd name="T30" fmla="*/ 8 w 292"/>
                <a:gd name="T31" fmla="*/ 0 h 284"/>
                <a:gd name="T32" fmla="*/ 5 w 292"/>
                <a:gd name="T33" fmla="*/ 0 h 284"/>
                <a:gd name="T34" fmla="*/ 3 w 292"/>
                <a:gd name="T35" fmla="*/ 0 h 284"/>
                <a:gd name="T36" fmla="*/ 2 w 292"/>
                <a:gd name="T37" fmla="*/ 2 h 2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2"/>
                <a:gd name="T58" fmla="*/ 0 h 284"/>
                <a:gd name="T59" fmla="*/ 292 w 292"/>
                <a:gd name="T60" fmla="*/ 284 h 28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2" h="284">
                  <a:moveTo>
                    <a:pt x="7" y="7"/>
                  </a:moveTo>
                  <a:lnTo>
                    <a:pt x="1" y="15"/>
                  </a:lnTo>
                  <a:lnTo>
                    <a:pt x="0" y="24"/>
                  </a:lnTo>
                  <a:lnTo>
                    <a:pt x="1" y="33"/>
                  </a:lnTo>
                  <a:lnTo>
                    <a:pt x="7" y="41"/>
                  </a:lnTo>
                  <a:lnTo>
                    <a:pt x="251" y="278"/>
                  </a:lnTo>
                  <a:lnTo>
                    <a:pt x="259" y="283"/>
                  </a:lnTo>
                  <a:lnTo>
                    <a:pt x="268" y="284"/>
                  </a:lnTo>
                  <a:lnTo>
                    <a:pt x="277" y="283"/>
                  </a:lnTo>
                  <a:lnTo>
                    <a:pt x="285" y="278"/>
                  </a:lnTo>
                  <a:lnTo>
                    <a:pt x="290" y="270"/>
                  </a:lnTo>
                  <a:lnTo>
                    <a:pt x="292" y="261"/>
                  </a:lnTo>
                  <a:lnTo>
                    <a:pt x="290" y="252"/>
                  </a:lnTo>
                  <a:lnTo>
                    <a:pt x="285" y="244"/>
                  </a:lnTo>
                  <a:lnTo>
                    <a:pt x="40" y="7"/>
                  </a:lnTo>
                  <a:lnTo>
                    <a:pt x="33" y="2"/>
                  </a:lnTo>
                  <a:lnTo>
                    <a:pt x="23" y="0"/>
                  </a:lnTo>
                  <a:lnTo>
                    <a:pt x="14" y="2"/>
                  </a:lnTo>
                  <a:lnTo>
                    <a:pt x="7" y="7"/>
                  </a:lnTo>
                  <a:close/>
                </a:path>
              </a:pathLst>
            </a:custGeom>
            <a:solidFill>
              <a:srgbClr val="000000"/>
            </a:solidFill>
            <a:ln w="9525">
              <a:noFill/>
              <a:round/>
              <a:headEnd/>
              <a:tailEnd/>
            </a:ln>
          </p:spPr>
          <p:txBody>
            <a:bodyPr/>
            <a:lstStyle/>
            <a:p>
              <a:pPr rtl="0"/>
              <a:endParaRPr lang="en-US" sz="3800"/>
            </a:p>
          </p:txBody>
        </p:sp>
        <p:sp>
          <p:nvSpPr>
            <p:cNvPr id="42100" name="Freeform 1140"/>
            <p:cNvSpPr>
              <a:spLocks/>
            </p:cNvSpPr>
            <p:nvPr/>
          </p:nvSpPr>
          <p:spPr bwMode="auto">
            <a:xfrm>
              <a:off x="477" y="2675"/>
              <a:ext cx="147" cy="82"/>
            </a:xfrm>
            <a:custGeom>
              <a:avLst/>
              <a:gdLst>
                <a:gd name="T0" fmla="*/ 2 w 640"/>
                <a:gd name="T1" fmla="*/ 1 h 359"/>
                <a:gd name="T2" fmla="*/ 0 w 640"/>
                <a:gd name="T3" fmla="*/ 4 h 359"/>
                <a:gd name="T4" fmla="*/ 0 w 640"/>
                <a:gd name="T5" fmla="*/ 7 h 359"/>
                <a:gd name="T6" fmla="*/ 2 w 640"/>
                <a:gd name="T7" fmla="*/ 11 h 359"/>
                <a:gd name="T8" fmla="*/ 5 w 640"/>
                <a:gd name="T9" fmla="*/ 18 h 359"/>
                <a:gd name="T10" fmla="*/ 9 w 640"/>
                <a:gd name="T11" fmla="*/ 27 h 359"/>
                <a:gd name="T12" fmla="*/ 16 w 640"/>
                <a:gd name="T13" fmla="*/ 37 h 359"/>
                <a:gd name="T14" fmla="*/ 24 w 640"/>
                <a:gd name="T15" fmla="*/ 48 h 359"/>
                <a:gd name="T16" fmla="*/ 35 w 640"/>
                <a:gd name="T17" fmla="*/ 58 h 359"/>
                <a:gd name="T18" fmla="*/ 47 w 640"/>
                <a:gd name="T19" fmla="*/ 67 h 359"/>
                <a:gd name="T20" fmla="*/ 59 w 640"/>
                <a:gd name="T21" fmla="*/ 74 h 359"/>
                <a:gd name="T22" fmla="*/ 69 w 640"/>
                <a:gd name="T23" fmla="*/ 77 h 359"/>
                <a:gd name="T24" fmla="*/ 79 w 640"/>
                <a:gd name="T25" fmla="*/ 80 h 359"/>
                <a:gd name="T26" fmla="*/ 90 w 640"/>
                <a:gd name="T27" fmla="*/ 82 h 359"/>
                <a:gd name="T28" fmla="*/ 102 w 640"/>
                <a:gd name="T29" fmla="*/ 82 h 359"/>
                <a:gd name="T30" fmla="*/ 113 w 640"/>
                <a:gd name="T31" fmla="*/ 81 h 359"/>
                <a:gd name="T32" fmla="*/ 125 w 640"/>
                <a:gd name="T33" fmla="*/ 79 h 359"/>
                <a:gd name="T34" fmla="*/ 138 w 640"/>
                <a:gd name="T35" fmla="*/ 76 h 359"/>
                <a:gd name="T36" fmla="*/ 146 w 640"/>
                <a:gd name="T37" fmla="*/ 73 h 359"/>
                <a:gd name="T38" fmla="*/ 147 w 640"/>
                <a:gd name="T39" fmla="*/ 70 h 359"/>
                <a:gd name="T40" fmla="*/ 146 w 640"/>
                <a:gd name="T41" fmla="*/ 67 h 359"/>
                <a:gd name="T42" fmla="*/ 143 w 640"/>
                <a:gd name="T43" fmla="*/ 66 h 359"/>
                <a:gd name="T44" fmla="*/ 135 w 640"/>
                <a:gd name="T45" fmla="*/ 67 h 359"/>
                <a:gd name="T46" fmla="*/ 124 w 640"/>
                <a:gd name="T47" fmla="*/ 70 h 359"/>
                <a:gd name="T48" fmla="*/ 113 w 640"/>
                <a:gd name="T49" fmla="*/ 72 h 359"/>
                <a:gd name="T50" fmla="*/ 102 w 640"/>
                <a:gd name="T51" fmla="*/ 73 h 359"/>
                <a:gd name="T52" fmla="*/ 91 w 640"/>
                <a:gd name="T53" fmla="*/ 73 h 359"/>
                <a:gd name="T54" fmla="*/ 82 w 640"/>
                <a:gd name="T55" fmla="*/ 71 h 359"/>
                <a:gd name="T56" fmla="*/ 72 w 640"/>
                <a:gd name="T57" fmla="*/ 69 h 359"/>
                <a:gd name="T58" fmla="*/ 63 w 640"/>
                <a:gd name="T59" fmla="*/ 66 h 359"/>
                <a:gd name="T60" fmla="*/ 52 w 640"/>
                <a:gd name="T61" fmla="*/ 60 h 359"/>
                <a:gd name="T62" fmla="*/ 41 w 640"/>
                <a:gd name="T63" fmla="*/ 51 h 359"/>
                <a:gd name="T64" fmla="*/ 31 w 640"/>
                <a:gd name="T65" fmla="*/ 41 h 359"/>
                <a:gd name="T66" fmla="*/ 23 w 640"/>
                <a:gd name="T67" fmla="*/ 31 h 359"/>
                <a:gd name="T68" fmla="*/ 17 w 640"/>
                <a:gd name="T69" fmla="*/ 22 h 359"/>
                <a:gd name="T70" fmla="*/ 13 w 640"/>
                <a:gd name="T71" fmla="*/ 14 h 359"/>
                <a:gd name="T72" fmla="*/ 10 w 640"/>
                <a:gd name="T73" fmla="*/ 7 h 359"/>
                <a:gd name="T74" fmla="*/ 9 w 640"/>
                <a:gd name="T75" fmla="*/ 4 h 359"/>
                <a:gd name="T76" fmla="*/ 8 w 640"/>
                <a:gd name="T77" fmla="*/ 2 h 359"/>
                <a:gd name="T78" fmla="*/ 5 w 640"/>
                <a:gd name="T79" fmla="*/ 0 h 3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40"/>
                <a:gd name="T121" fmla="*/ 0 h 359"/>
                <a:gd name="T122" fmla="*/ 640 w 640"/>
                <a:gd name="T123" fmla="*/ 359 h 35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40" h="359">
                  <a:moveTo>
                    <a:pt x="14" y="1"/>
                  </a:moveTo>
                  <a:lnTo>
                    <a:pt x="8" y="5"/>
                  </a:lnTo>
                  <a:lnTo>
                    <a:pt x="2" y="10"/>
                  </a:lnTo>
                  <a:lnTo>
                    <a:pt x="0" y="18"/>
                  </a:lnTo>
                  <a:lnTo>
                    <a:pt x="0" y="26"/>
                  </a:lnTo>
                  <a:lnTo>
                    <a:pt x="1" y="30"/>
                  </a:lnTo>
                  <a:lnTo>
                    <a:pt x="4" y="36"/>
                  </a:lnTo>
                  <a:lnTo>
                    <a:pt x="8" y="48"/>
                  </a:lnTo>
                  <a:lnTo>
                    <a:pt x="13" y="61"/>
                  </a:lnTo>
                  <a:lnTo>
                    <a:pt x="21" y="78"/>
                  </a:lnTo>
                  <a:lnTo>
                    <a:pt x="30" y="96"/>
                  </a:lnTo>
                  <a:lnTo>
                    <a:pt x="41" y="117"/>
                  </a:lnTo>
                  <a:lnTo>
                    <a:pt x="54" y="138"/>
                  </a:lnTo>
                  <a:lnTo>
                    <a:pt x="69" y="161"/>
                  </a:lnTo>
                  <a:lnTo>
                    <a:pt x="86" y="184"/>
                  </a:lnTo>
                  <a:lnTo>
                    <a:pt x="105" y="208"/>
                  </a:lnTo>
                  <a:lnTo>
                    <a:pt x="126" y="231"/>
                  </a:lnTo>
                  <a:lnTo>
                    <a:pt x="151" y="253"/>
                  </a:lnTo>
                  <a:lnTo>
                    <a:pt x="177" y="275"/>
                  </a:lnTo>
                  <a:lnTo>
                    <a:pt x="205" y="295"/>
                  </a:lnTo>
                  <a:lnTo>
                    <a:pt x="237" y="313"/>
                  </a:lnTo>
                  <a:lnTo>
                    <a:pt x="257" y="324"/>
                  </a:lnTo>
                  <a:lnTo>
                    <a:pt x="280" y="333"/>
                  </a:lnTo>
                  <a:lnTo>
                    <a:pt x="300" y="339"/>
                  </a:lnTo>
                  <a:lnTo>
                    <a:pt x="324" y="346"/>
                  </a:lnTo>
                  <a:lnTo>
                    <a:pt x="346" y="351"/>
                  </a:lnTo>
                  <a:lnTo>
                    <a:pt x="369" y="355"/>
                  </a:lnTo>
                  <a:lnTo>
                    <a:pt x="393" y="357"/>
                  </a:lnTo>
                  <a:lnTo>
                    <a:pt x="418" y="359"/>
                  </a:lnTo>
                  <a:lnTo>
                    <a:pt x="442" y="359"/>
                  </a:lnTo>
                  <a:lnTo>
                    <a:pt x="467" y="357"/>
                  </a:lnTo>
                  <a:lnTo>
                    <a:pt x="493" y="356"/>
                  </a:lnTo>
                  <a:lnTo>
                    <a:pt x="519" y="352"/>
                  </a:lnTo>
                  <a:lnTo>
                    <a:pt x="545" y="347"/>
                  </a:lnTo>
                  <a:lnTo>
                    <a:pt x="572" y="341"/>
                  </a:lnTo>
                  <a:lnTo>
                    <a:pt x="600" y="334"/>
                  </a:lnTo>
                  <a:lnTo>
                    <a:pt x="627" y="325"/>
                  </a:lnTo>
                  <a:lnTo>
                    <a:pt x="634" y="321"/>
                  </a:lnTo>
                  <a:lnTo>
                    <a:pt x="639" y="316"/>
                  </a:lnTo>
                  <a:lnTo>
                    <a:pt x="640" y="308"/>
                  </a:lnTo>
                  <a:lnTo>
                    <a:pt x="640" y="300"/>
                  </a:lnTo>
                  <a:lnTo>
                    <a:pt x="636" y="294"/>
                  </a:lnTo>
                  <a:lnTo>
                    <a:pt x="630" y="288"/>
                  </a:lnTo>
                  <a:lnTo>
                    <a:pt x="623" y="287"/>
                  </a:lnTo>
                  <a:lnTo>
                    <a:pt x="615" y="287"/>
                  </a:lnTo>
                  <a:lnTo>
                    <a:pt x="589" y="295"/>
                  </a:lnTo>
                  <a:lnTo>
                    <a:pt x="565" y="303"/>
                  </a:lnTo>
                  <a:lnTo>
                    <a:pt x="539" y="308"/>
                  </a:lnTo>
                  <a:lnTo>
                    <a:pt x="514" y="313"/>
                  </a:lnTo>
                  <a:lnTo>
                    <a:pt x="490" y="316"/>
                  </a:lnTo>
                  <a:lnTo>
                    <a:pt x="467" y="318"/>
                  </a:lnTo>
                  <a:lnTo>
                    <a:pt x="444" y="320"/>
                  </a:lnTo>
                  <a:lnTo>
                    <a:pt x="420" y="320"/>
                  </a:lnTo>
                  <a:lnTo>
                    <a:pt x="398" y="318"/>
                  </a:lnTo>
                  <a:lnTo>
                    <a:pt x="377" y="316"/>
                  </a:lnTo>
                  <a:lnTo>
                    <a:pt x="355" y="313"/>
                  </a:lnTo>
                  <a:lnTo>
                    <a:pt x="334" y="308"/>
                  </a:lnTo>
                  <a:lnTo>
                    <a:pt x="315" y="303"/>
                  </a:lnTo>
                  <a:lnTo>
                    <a:pt x="294" y="295"/>
                  </a:lnTo>
                  <a:lnTo>
                    <a:pt x="274" y="287"/>
                  </a:lnTo>
                  <a:lnTo>
                    <a:pt x="256" y="278"/>
                  </a:lnTo>
                  <a:lnTo>
                    <a:pt x="228" y="261"/>
                  </a:lnTo>
                  <a:lnTo>
                    <a:pt x="200" y="243"/>
                  </a:lnTo>
                  <a:lnTo>
                    <a:pt x="177" y="223"/>
                  </a:lnTo>
                  <a:lnTo>
                    <a:pt x="155" y="201"/>
                  </a:lnTo>
                  <a:lnTo>
                    <a:pt x="134" y="181"/>
                  </a:lnTo>
                  <a:lnTo>
                    <a:pt x="117" y="158"/>
                  </a:lnTo>
                  <a:lnTo>
                    <a:pt x="101" y="136"/>
                  </a:lnTo>
                  <a:lnTo>
                    <a:pt x="87" y="116"/>
                  </a:lnTo>
                  <a:lnTo>
                    <a:pt x="75" y="95"/>
                  </a:lnTo>
                  <a:lnTo>
                    <a:pt x="65" y="76"/>
                  </a:lnTo>
                  <a:lnTo>
                    <a:pt x="57" y="60"/>
                  </a:lnTo>
                  <a:lnTo>
                    <a:pt x="51" y="44"/>
                  </a:lnTo>
                  <a:lnTo>
                    <a:pt x="45" y="32"/>
                  </a:lnTo>
                  <a:lnTo>
                    <a:pt x="41" y="22"/>
                  </a:lnTo>
                  <a:lnTo>
                    <a:pt x="40" y="17"/>
                  </a:lnTo>
                  <a:lnTo>
                    <a:pt x="39" y="14"/>
                  </a:lnTo>
                  <a:lnTo>
                    <a:pt x="35" y="8"/>
                  </a:lnTo>
                  <a:lnTo>
                    <a:pt x="28" y="2"/>
                  </a:lnTo>
                  <a:lnTo>
                    <a:pt x="22" y="0"/>
                  </a:lnTo>
                  <a:lnTo>
                    <a:pt x="14" y="1"/>
                  </a:lnTo>
                  <a:close/>
                </a:path>
              </a:pathLst>
            </a:custGeom>
            <a:solidFill>
              <a:srgbClr val="000000"/>
            </a:solidFill>
            <a:ln w="9525">
              <a:noFill/>
              <a:round/>
              <a:headEnd/>
              <a:tailEnd/>
            </a:ln>
          </p:spPr>
          <p:txBody>
            <a:bodyPr/>
            <a:lstStyle/>
            <a:p>
              <a:pPr rtl="0"/>
              <a:endParaRPr lang="en-US" sz="3800"/>
            </a:p>
          </p:txBody>
        </p:sp>
        <p:sp>
          <p:nvSpPr>
            <p:cNvPr id="42101" name="Freeform 1141"/>
            <p:cNvSpPr>
              <a:spLocks/>
            </p:cNvSpPr>
            <p:nvPr/>
          </p:nvSpPr>
          <p:spPr bwMode="auto">
            <a:xfrm>
              <a:off x="608" y="2720"/>
              <a:ext cx="44" cy="37"/>
            </a:xfrm>
            <a:custGeom>
              <a:avLst/>
              <a:gdLst>
                <a:gd name="T0" fmla="*/ 20 w 194"/>
                <a:gd name="T1" fmla="*/ 1 h 165"/>
                <a:gd name="T2" fmla="*/ 16 w 194"/>
                <a:gd name="T3" fmla="*/ 2 h 165"/>
                <a:gd name="T4" fmla="*/ 13 w 194"/>
                <a:gd name="T5" fmla="*/ 3 h 165"/>
                <a:gd name="T6" fmla="*/ 11 w 194"/>
                <a:gd name="T7" fmla="*/ 4 h 165"/>
                <a:gd name="T8" fmla="*/ 8 w 194"/>
                <a:gd name="T9" fmla="*/ 5 h 165"/>
                <a:gd name="T10" fmla="*/ 6 w 194"/>
                <a:gd name="T11" fmla="*/ 7 h 165"/>
                <a:gd name="T12" fmla="*/ 5 w 194"/>
                <a:gd name="T13" fmla="*/ 8 h 165"/>
                <a:gd name="T14" fmla="*/ 3 w 194"/>
                <a:gd name="T15" fmla="*/ 10 h 165"/>
                <a:gd name="T16" fmla="*/ 2 w 194"/>
                <a:gd name="T17" fmla="*/ 12 h 165"/>
                <a:gd name="T18" fmla="*/ 1 w 194"/>
                <a:gd name="T19" fmla="*/ 14 h 165"/>
                <a:gd name="T20" fmla="*/ 1 w 194"/>
                <a:gd name="T21" fmla="*/ 16 h 165"/>
                <a:gd name="T22" fmla="*/ 0 w 194"/>
                <a:gd name="T23" fmla="*/ 18 h 165"/>
                <a:gd name="T24" fmla="*/ 0 w 194"/>
                <a:gd name="T25" fmla="*/ 20 h 165"/>
                <a:gd name="T26" fmla="*/ 0 w 194"/>
                <a:gd name="T27" fmla="*/ 24 h 165"/>
                <a:gd name="T28" fmla="*/ 2 w 194"/>
                <a:gd name="T29" fmla="*/ 27 h 165"/>
                <a:gd name="T30" fmla="*/ 2 w 194"/>
                <a:gd name="T31" fmla="*/ 30 h 165"/>
                <a:gd name="T32" fmla="*/ 3 w 194"/>
                <a:gd name="T33" fmla="*/ 31 h 165"/>
                <a:gd name="T34" fmla="*/ 3 w 194"/>
                <a:gd name="T35" fmla="*/ 31 h 165"/>
                <a:gd name="T36" fmla="*/ 4 w 194"/>
                <a:gd name="T37" fmla="*/ 31 h 165"/>
                <a:gd name="T38" fmla="*/ 4 w 194"/>
                <a:gd name="T39" fmla="*/ 32 h 165"/>
                <a:gd name="T40" fmla="*/ 4 w 194"/>
                <a:gd name="T41" fmla="*/ 32 h 165"/>
                <a:gd name="T42" fmla="*/ 7 w 194"/>
                <a:gd name="T43" fmla="*/ 35 h 165"/>
                <a:gd name="T44" fmla="*/ 11 w 194"/>
                <a:gd name="T45" fmla="*/ 36 h 165"/>
                <a:gd name="T46" fmla="*/ 15 w 194"/>
                <a:gd name="T47" fmla="*/ 37 h 165"/>
                <a:gd name="T48" fmla="*/ 20 w 194"/>
                <a:gd name="T49" fmla="*/ 37 h 165"/>
                <a:gd name="T50" fmla="*/ 24 w 194"/>
                <a:gd name="T51" fmla="*/ 37 h 165"/>
                <a:gd name="T52" fmla="*/ 28 w 194"/>
                <a:gd name="T53" fmla="*/ 36 h 165"/>
                <a:gd name="T54" fmla="*/ 31 w 194"/>
                <a:gd name="T55" fmla="*/ 35 h 165"/>
                <a:gd name="T56" fmla="*/ 33 w 194"/>
                <a:gd name="T57" fmla="*/ 35 h 165"/>
                <a:gd name="T58" fmla="*/ 33 w 194"/>
                <a:gd name="T59" fmla="*/ 35 h 165"/>
                <a:gd name="T60" fmla="*/ 34 w 194"/>
                <a:gd name="T61" fmla="*/ 34 h 165"/>
                <a:gd name="T62" fmla="*/ 34 w 194"/>
                <a:gd name="T63" fmla="*/ 34 h 165"/>
                <a:gd name="T64" fmla="*/ 34 w 194"/>
                <a:gd name="T65" fmla="*/ 34 h 165"/>
                <a:gd name="T66" fmla="*/ 36 w 194"/>
                <a:gd name="T67" fmla="*/ 32 h 165"/>
                <a:gd name="T68" fmla="*/ 37 w 194"/>
                <a:gd name="T69" fmla="*/ 30 h 165"/>
                <a:gd name="T70" fmla="*/ 38 w 194"/>
                <a:gd name="T71" fmla="*/ 28 h 165"/>
                <a:gd name="T72" fmla="*/ 38 w 194"/>
                <a:gd name="T73" fmla="*/ 26 h 165"/>
                <a:gd name="T74" fmla="*/ 38 w 194"/>
                <a:gd name="T75" fmla="*/ 25 h 165"/>
                <a:gd name="T76" fmla="*/ 38 w 194"/>
                <a:gd name="T77" fmla="*/ 24 h 165"/>
                <a:gd name="T78" fmla="*/ 38 w 194"/>
                <a:gd name="T79" fmla="*/ 23 h 165"/>
                <a:gd name="T80" fmla="*/ 38 w 194"/>
                <a:gd name="T81" fmla="*/ 22 h 165"/>
                <a:gd name="T82" fmla="*/ 39 w 194"/>
                <a:gd name="T83" fmla="*/ 21 h 165"/>
                <a:gd name="T84" fmla="*/ 41 w 194"/>
                <a:gd name="T85" fmla="*/ 20 h 165"/>
                <a:gd name="T86" fmla="*/ 42 w 194"/>
                <a:gd name="T87" fmla="*/ 19 h 165"/>
                <a:gd name="T88" fmla="*/ 43 w 194"/>
                <a:gd name="T89" fmla="*/ 18 h 165"/>
                <a:gd name="T90" fmla="*/ 43 w 194"/>
                <a:gd name="T91" fmla="*/ 17 h 165"/>
                <a:gd name="T92" fmla="*/ 44 w 194"/>
                <a:gd name="T93" fmla="*/ 16 h 165"/>
                <a:gd name="T94" fmla="*/ 44 w 194"/>
                <a:gd name="T95" fmla="*/ 15 h 165"/>
                <a:gd name="T96" fmla="*/ 44 w 194"/>
                <a:gd name="T97" fmla="*/ 14 h 165"/>
                <a:gd name="T98" fmla="*/ 44 w 194"/>
                <a:gd name="T99" fmla="*/ 13 h 165"/>
                <a:gd name="T100" fmla="*/ 44 w 194"/>
                <a:gd name="T101" fmla="*/ 12 h 165"/>
                <a:gd name="T102" fmla="*/ 43 w 194"/>
                <a:gd name="T103" fmla="*/ 11 h 165"/>
                <a:gd name="T104" fmla="*/ 43 w 194"/>
                <a:gd name="T105" fmla="*/ 10 h 165"/>
                <a:gd name="T106" fmla="*/ 41 w 194"/>
                <a:gd name="T107" fmla="*/ 6 h 165"/>
                <a:gd name="T108" fmla="*/ 38 w 194"/>
                <a:gd name="T109" fmla="*/ 3 h 165"/>
                <a:gd name="T110" fmla="*/ 35 w 194"/>
                <a:gd name="T111" fmla="*/ 2 h 165"/>
                <a:gd name="T112" fmla="*/ 32 w 194"/>
                <a:gd name="T113" fmla="*/ 1 h 165"/>
                <a:gd name="T114" fmla="*/ 28 w 194"/>
                <a:gd name="T115" fmla="*/ 0 h 165"/>
                <a:gd name="T116" fmla="*/ 25 w 194"/>
                <a:gd name="T117" fmla="*/ 0 h 165"/>
                <a:gd name="T118" fmla="*/ 22 w 194"/>
                <a:gd name="T119" fmla="*/ 1 h 165"/>
                <a:gd name="T120" fmla="*/ 20 w 194"/>
                <a:gd name="T121" fmla="*/ 1 h 1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4"/>
                <a:gd name="T184" fmla="*/ 0 h 165"/>
                <a:gd name="T185" fmla="*/ 194 w 194"/>
                <a:gd name="T186" fmla="*/ 165 h 16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4" h="165">
                  <a:moveTo>
                    <a:pt x="86" y="5"/>
                  </a:moveTo>
                  <a:lnTo>
                    <a:pt x="72" y="8"/>
                  </a:lnTo>
                  <a:lnTo>
                    <a:pt x="59" y="12"/>
                  </a:lnTo>
                  <a:lnTo>
                    <a:pt x="47" y="17"/>
                  </a:lnTo>
                  <a:lnTo>
                    <a:pt x="37" y="22"/>
                  </a:lnTo>
                  <a:lnTo>
                    <a:pt x="27" y="29"/>
                  </a:lnTo>
                  <a:lnTo>
                    <a:pt x="20" y="37"/>
                  </a:lnTo>
                  <a:lnTo>
                    <a:pt x="13" y="44"/>
                  </a:lnTo>
                  <a:lnTo>
                    <a:pt x="8" y="53"/>
                  </a:lnTo>
                  <a:lnTo>
                    <a:pt x="4" y="63"/>
                  </a:lnTo>
                  <a:lnTo>
                    <a:pt x="3" y="70"/>
                  </a:lnTo>
                  <a:lnTo>
                    <a:pt x="0" y="79"/>
                  </a:lnTo>
                  <a:lnTo>
                    <a:pt x="0" y="87"/>
                  </a:lnTo>
                  <a:lnTo>
                    <a:pt x="1" y="106"/>
                  </a:lnTo>
                  <a:lnTo>
                    <a:pt x="7" y="121"/>
                  </a:lnTo>
                  <a:lnTo>
                    <a:pt x="10" y="133"/>
                  </a:lnTo>
                  <a:lnTo>
                    <a:pt x="14" y="138"/>
                  </a:lnTo>
                  <a:lnTo>
                    <a:pt x="14" y="139"/>
                  </a:lnTo>
                  <a:lnTo>
                    <a:pt x="16" y="139"/>
                  </a:lnTo>
                  <a:lnTo>
                    <a:pt x="16" y="141"/>
                  </a:lnTo>
                  <a:lnTo>
                    <a:pt x="16" y="142"/>
                  </a:lnTo>
                  <a:lnTo>
                    <a:pt x="31" y="155"/>
                  </a:lnTo>
                  <a:lnTo>
                    <a:pt x="48" y="161"/>
                  </a:lnTo>
                  <a:lnTo>
                    <a:pt x="68" y="165"/>
                  </a:lnTo>
                  <a:lnTo>
                    <a:pt x="89" y="165"/>
                  </a:lnTo>
                  <a:lnTo>
                    <a:pt x="107" y="163"/>
                  </a:lnTo>
                  <a:lnTo>
                    <a:pt x="124" y="160"/>
                  </a:lnTo>
                  <a:lnTo>
                    <a:pt x="137" y="156"/>
                  </a:lnTo>
                  <a:lnTo>
                    <a:pt x="145" y="154"/>
                  </a:lnTo>
                  <a:lnTo>
                    <a:pt x="147" y="154"/>
                  </a:lnTo>
                  <a:lnTo>
                    <a:pt x="148" y="152"/>
                  </a:lnTo>
                  <a:lnTo>
                    <a:pt x="151" y="152"/>
                  </a:lnTo>
                  <a:lnTo>
                    <a:pt x="152" y="151"/>
                  </a:lnTo>
                  <a:lnTo>
                    <a:pt x="160" y="143"/>
                  </a:lnTo>
                  <a:lnTo>
                    <a:pt x="165" y="134"/>
                  </a:lnTo>
                  <a:lnTo>
                    <a:pt x="168" y="125"/>
                  </a:lnTo>
                  <a:lnTo>
                    <a:pt x="169" y="115"/>
                  </a:lnTo>
                  <a:lnTo>
                    <a:pt x="169" y="111"/>
                  </a:lnTo>
                  <a:lnTo>
                    <a:pt x="168" y="106"/>
                  </a:lnTo>
                  <a:lnTo>
                    <a:pt x="168" y="102"/>
                  </a:lnTo>
                  <a:lnTo>
                    <a:pt x="167" y="96"/>
                  </a:lnTo>
                  <a:lnTo>
                    <a:pt x="174" y="94"/>
                  </a:lnTo>
                  <a:lnTo>
                    <a:pt x="181" y="90"/>
                  </a:lnTo>
                  <a:lnTo>
                    <a:pt x="186" y="86"/>
                  </a:lnTo>
                  <a:lnTo>
                    <a:pt x="189" y="81"/>
                  </a:lnTo>
                  <a:lnTo>
                    <a:pt x="191" y="77"/>
                  </a:lnTo>
                  <a:lnTo>
                    <a:pt x="193" y="72"/>
                  </a:lnTo>
                  <a:lnTo>
                    <a:pt x="194" y="68"/>
                  </a:lnTo>
                  <a:lnTo>
                    <a:pt x="194" y="63"/>
                  </a:lnTo>
                  <a:lnTo>
                    <a:pt x="194" y="57"/>
                  </a:lnTo>
                  <a:lnTo>
                    <a:pt x="193" y="52"/>
                  </a:lnTo>
                  <a:lnTo>
                    <a:pt x="191" y="47"/>
                  </a:lnTo>
                  <a:lnTo>
                    <a:pt x="190" y="43"/>
                  </a:lnTo>
                  <a:lnTo>
                    <a:pt x="181" y="27"/>
                  </a:lnTo>
                  <a:lnTo>
                    <a:pt x="168" y="14"/>
                  </a:lnTo>
                  <a:lnTo>
                    <a:pt x="155" y="7"/>
                  </a:lnTo>
                  <a:lnTo>
                    <a:pt x="141" y="3"/>
                  </a:lnTo>
                  <a:lnTo>
                    <a:pt x="125" y="0"/>
                  </a:lnTo>
                  <a:lnTo>
                    <a:pt x="111" y="0"/>
                  </a:lnTo>
                  <a:lnTo>
                    <a:pt x="98" y="3"/>
                  </a:lnTo>
                  <a:lnTo>
                    <a:pt x="86" y="5"/>
                  </a:lnTo>
                  <a:close/>
                </a:path>
              </a:pathLst>
            </a:custGeom>
            <a:solidFill>
              <a:srgbClr val="000000"/>
            </a:solidFill>
            <a:ln w="9525">
              <a:noFill/>
              <a:round/>
              <a:headEnd/>
              <a:tailEnd/>
            </a:ln>
          </p:spPr>
          <p:txBody>
            <a:bodyPr/>
            <a:lstStyle/>
            <a:p>
              <a:pPr rtl="0"/>
              <a:endParaRPr lang="en-US" sz="3800"/>
            </a:p>
          </p:txBody>
        </p:sp>
        <p:sp>
          <p:nvSpPr>
            <p:cNvPr id="42102" name="Freeform 1142"/>
            <p:cNvSpPr>
              <a:spLocks/>
            </p:cNvSpPr>
            <p:nvPr/>
          </p:nvSpPr>
          <p:spPr bwMode="auto">
            <a:xfrm>
              <a:off x="619" y="2731"/>
              <a:ext cx="20" cy="15"/>
            </a:xfrm>
            <a:custGeom>
              <a:avLst/>
              <a:gdLst>
                <a:gd name="T0" fmla="*/ 0 w 89"/>
                <a:gd name="T1" fmla="*/ 8 h 69"/>
                <a:gd name="T2" fmla="*/ 0 w 89"/>
                <a:gd name="T3" fmla="*/ 8 h 69"/>
                <a:gd name="T4" fmla="*/ 0 w 89"/>
                <a:gd name="T5" fmla="*/ 7 h 69"/>
                <a:gd name="T6" fmla="*/ 0 w 89"/>
                <a:gd name="T7" fmla="*/ 6 h 69"/>
                <a:gd name="T8" fmla="*/ 1 w 89"/>
                <a:gd name="T9" fmla="*/ 6 h 69"/>
                <a:gd name="T10" fmla="*/ 1 w 89"/>
                <a:gd name="T11" fmla="*/ 5 h 69"/>
                <a:gd name="T12" fmla="*/ 2 w 89"/>
                <a:gd name="T13" fmla="*/ 4 h 69"/>
                <a:gd name="T14" fmla="*/ 4 w 89"/>
                <a:gd name="T15" fmla="*/ 3 h 69"/>
                <a:gd name="T16" fmla="*/ 5 w 89"/>
                <a:gd name="T17" fmla="*/ 2 h 69"/>
                <a:gd name="T18" fmla="*/ 6 w 89"/>
                <a:gd name="T19" fmla="*/ 2 h 69"/>
                <a:gd name="T20" fmla="*/ 8 w 89"/>
                <a:gd name="T21" fmla="*/ 2 h 69"/>
                <a:gd name="T22" fmla="*/ 9 w 89"/>
                <a:gd name="T23" fmla="*/ 1 h 69"/>
                <a:gd name="T24" fmla="*/ 11 w 89"/>
                <a:gd name="T25" fmla="*/ 1 h 69"/>
                <a:gd name="T26" fmla="*/ 11 w 89"/>
                <a:gd name="T27" fmla="*/ 1 h 69"/>
                <a:gd name="T28" fmla="*/ 11 w 89"/>
                <a:gd name="T29" fmla="*/ 1 h 69"/>
                <a:gd name="T30" fmla="*/ 11 w 89"/>
                <a:gd name="T31" fmla="*/ 1 h 69"/>
                <a:gd name="T32" fmla="*/ 11 w 89"/>
                <a:gd name="T33" fmla="*/ 1 h 69"/>
                <a:gd name="T34" fmla="*/ 13 w 89"/>
                <a:gd name="T35" fmla="*/ 0 h 69"/>
                <a:gd name="T36" fmla="*/ 15 w 89"/>
                <a:gd name="T37" fmla="*/ 0 h 69"/>
                <a:gd name="T38" fmla="*/ 18 w 89"/>
                <a:gd name="T39" fmla="*/ 0 h 69"/>
                <a:gd name="T40" fmla="*/ 20 w 89"/>
                <a:gd name="T41" fmla="*/ 1 h 69"/>
                <a:gd name="T42" fmla="*/ 19 w 89"/>
                <a:gd name="T43" fmla="*/ 2 h 69"/>
                <a:gd name="T44" fmla="*/ 18 w 89"/>
                <a:gd name="T45" fmla="*/ 2 h 69"/>
                <a:gd name="T46" fmla="*/ 18 w 89"/>
                <a:gd name="T47" fmla="*/ 2 h 69"/>
                <a:gd name="T48" fmla="*/ 18 w 89"/>
                <a:gd name="T49" fmla="*/ 2 h 69"/>
                <a:gd name="T50" fmla="*/ 16 w 89"/>
                <a:gd name="T51" fmla="*/ 2 h 69"/>
                <a:gd name="T52" fmla="*/ 15 w 89"/>
                <a:gd name="T53" fmla="*/ 3 h 69"/>
                <a:gd name="T54" fmla="*/ 14 w 89"/>
                <a:gd name="T55" fmla="*/ 4 h 69"/>
                <a:gd name="T56" fmla="*/ 14 w 89"/>
                <a:gd name="T57" fmla="*/ 5 h 69"/>
                <a:gd name="T58" fmla="*/ 14 w 89"/>
                <a:gd name="T59" fmla="*/ 6 h 69"/>
                <a:gd name="T60" fmla="*/ 14 w 89"/>
                <a:gd name="T61" fmla="*/ 6 h 69"/>
                <a:gd name="T62" fmla="*/ 13 w 89"/>
                <a:gd name="T63" fmla="*/ 7 h 69"/>
                <a:gd name="T64" fmla="*/ 13 w 89"/>
                <a:gd name="T65" fmla="*/ 7 h 69"/>
                <a:gd name="T66" fmla="*/ 13 w 89"/>
                <a:gd name="T67" fmla="*/ 8 h 69"/>
                <a:gd name="T68" fmla="*/ 14 w 89"/>
                <a:gd name="T69" fmla="*/ 8 h 69"/>
                <a:gd name="T70" fmla="*/ 14 w 89"/>
                <a:gd name="T71" fmla="*/ 9 h 69"/>
                <a:gd name="T72" fmla="*/ 15 w 89"/>
                <a:gd name="T73" fmla="*/ 10 h 69"/>
                <a:gd name="T74" fmla="*/ 15 w 89"/>
                <a:gd name="T75" fmla="*/ 11 h 69"/>
                <a:gd name="T76" fmla="*/ 16 w 89"/>
                <a:gd name="T77" fmla="*/ 12 h 69"/>
                <a:gd name="T78" fmla="*/ 16 w 89"/>
                <a:gd name="T79" fmla="*/ 13 h 69"/>
                <a:gd name="T80" fmla="*/ 16 w 89"/>
                <a:gd name="T81" fmla="*/ 14 h 69"/>
                <a:gd name="T82" fmla="*/ 14 w 89"/>
                <a:gd name="T83" fmla="*/ 14 h 69"/>
                <a:gd name="T84" fmla="*/ 12 w 89"/>
                <a:gd name="T85" fmla="*/ 15 h 69"/>
                <a:gd name="T86" fmla="*/ 9 w 89"/>
                <a:gd name="T87" fmla="*/ 15 h 69"/>
                <a:gd name="T88" fmla="*/ 7 w 89"/>
                <a:gd name="T89" fmla="*/ 15 h 69"/>
                <a:gd name="T90" fmla="*/ 6 w 89"/>
                <a:gd name="T91" fmla="*/ 15 h 69"/>
                <a:gd name="T92" fmla="*/ 4 w 89"/>
                <a:gd name="T93" fmla="*/ 15 h 69"/>
                <a:gd name="T94" fmla="*/ 2 w 89"/>
                <a:gd name="T95" fmla="*/ 15 h 69"/>
                <a:gd name="T96" fmla="*/ 2 w 89"/>
                <a:gd name="T97" fmla="*/ 14 h 69"/>
                <a:gd name="T98" fmla="*/ 1 w 89"/>
                <a:gd name="T99" fmla="*/ 13 h 69"/>
                <a:gd name="T100" fmla="*/ 1 w 89"/>
                <a:gd name="T101" fmla="*/ 12 h 69"/>
                <a:gd name="T102" fmla="*/ 0 w 89"/>
                <a:gd name="T103" fmla="*/ 10 h 69"/>
                <a:gd name="T104" fmla="*/ 0 w 89"/>
                <a:gd name="T105" fmla="*/ 8 h 6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69"/>
                <a:gd name="T161" fmla="*/ 89 w 89"/>
                <a:gd name="T162" fmla="*/ 69 h 6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69">
                  <a:moveTo>
                    <a:pt x="0" y="39"/>
                  </a:moveTo>
                  <a:lnTo>
                    <a:pt x="0" y="35"/>
                  </a:lnTo>
                  <a:lnTo>
                    <a:pt x="0" y="33"/>
                  </a:lnTo>
                  <a:lnTo>
                    <a:pt x="2" y="29"/>
                  </a:lnTo>
                  <a:lnTo>
                    <a:pt x="3" y="26"/>
                  </a:lnTo>
                  <a:lnTo>
                    <a:pt x="5" y="21"/>
                  </a:lnTo>
                  <a:lnTo>
                    <a:pt x="11" y="17"/>
                  </a:lnTo>
                  <a:lnTo>
                    <a:pt x="16" y="15"/>
                  </a:lnTo>
                  <a:lnTo>
                    <a:pt x="21" y="11"/>
                  </a:lnTo>
                  <a:lnTo>
                    <a:pt x="28" y="9"/>
                  </a:lnTo>
                  <a:lnTo>
                    <a:pt x="34" y="7"/>
                  </a:lnTo>
                  <a:lnTo>
                    <a:pt x="41" y="5"/>
                  </a:lnTo>
                  <a:lnTo>
                    <a:pt x="47" y="4"/>
                  </a:lnTo>
                  <a:lnTo>
                    <a:pt x="48" y="4"/>
                  </a:lnTo>
                  <a:lnTo>
                    <a:pt x="50" y="4"/>
                  </a:lnTo>
                  <a:lnTo>
                    <a:pt x="51" y="3"/>
                  </a:lnTo>
                  <a:lnTo>
                    <a:pt x="56" y="2"/>
                  </a:lnTo>
                  <a:lnTo>
                    <a:pt x="67" y="0"/>
                  </a:lnTo>
                  <a:lnTo>
                    <a:pt x="78" y="2"/>
                  </a:lnTo>
                  <a:lnTo>
                    <a:pt x="89" y="5"/>
                  </a:lnTo>
                  <a:lnTo>
                    <a:pt x="85" y="7"/>
                  </a:lnTo>
                  <a:lnTo>
                    <a:pt x="82" y="8"/>
                  </a:lnTo>
                  <a:lnTo>
                    <a:pt x="80" y="9"/>
                  </a:lnTo>
                  <a:lnTo>
                    <a:pt x="78" y="9"/>
                  </a:lnTo>
                  <a:lnTo>
                    <a:pt x="73" y="11"/>
                  </a:lnTo>
                  <a:lnTo>
                    <a:pt x="68" y="15"/>
                  </a:lnTo>
                  <a:lnTo>
                    <a:pt x="64" y="18"/>
                  </a:lnTo>
                  <a:lnTo>
                    <a:pt x="61" y="24"/>
                  </a:lnTo>
                  <a:lnTo>
                    <a:pt x="61" y="26"/>
                  </a:lnTo>
                  <a:lnTo>
                    <a:pt x="61" y="29"/>
                  </a:lnTo>
                  <a:lnTo>
                    <a:pt x="60" y="30"/>
                  </a:lnTo>
                  <a:lnTo>
                    <a:pt x="60" y="33"/>
                  </a:lnTo>
                  <a:lnTo>
                    <a:pt x="60" y="35"/>
                  </a:lnTo>
                  <a:lnTo>
                    <a:pt x="61" y="39"/>
                  </a:lnTo>
                  <a:lnTo>
                    <a:pt x="63" y="43"/>
                  </a:lnTo>
                  <a:lnTo>
                    <a:pt x="65" y="46"/>
                  </a:lnTo>
                  <a:lnTo>
                    <a:pt x="68" y="50"/>
                  </a:lnTo>
                  <a:lnTo>
                    <a:pt x="70" y="55"/>
                  </a:lnTo>
                  <a:lnTo>
                    <a:pt x="72" y="59"/>
                  </a:lnTo>
                  <a:lnTo>
                    <a:pt x="73" y="63"/>
                  </a:lnTo>
                  <a:lnTo>
                    <a:pt x="63" y="65"/>
                  </a:lnTo>
                  <a:lnTo>
                    <a:pt x="52" y="68"/>
                  </a:lnTo>
                  <a:lnTo>
                    <a:pt x="42" y="69"/>
                  </a:lnTo>
                  <a:lnTo>
                    <a:pt x="33" y="69"/>
                  </a:lnTo>
                  <a:lnTo>
                    <a:pt x="25" y="69"/>
                  </a:lnTo>
                  <a:lnTo>
                    <a:pt x="17" y="68"/>
                  </a:lnTo>
                  <a:lnTo>
                    <a:pt x="11" y="67"/>
                  </a:lnTo>
                  <a:lnTo>
                    <a:pt x="7" y="64"/>
                  </a:lnTo>
                  <a:lnTo>
                    <a:pt x="4" y="59"/>
                  </a:lnTo>
                  <a:lnTo>
                    <a:pt x="3" y="54"/>
                  </a:lnTo>
                  <a:lnTo>
                    <a:pt x="2" y="46"/>
                  </a:lnTo>
                  <a:lnTo>
                    <a:pt x="0" y="39"/>
                  </a:lnTo>
                  <a:close/>
                </a:path>
              </a:pathLst>
            </a:custGeom>
            <a:solidFill>
              <a:srgbClr val="C0C0C0"/>
            </a:solidFill>
            <a:ln w="9525">
              <a:noFill/>
              <a:round/>
              <a:headEnd/>
              <a:tailEnd/>
            </a:ln>
          </p:spPr>
          <p:txBody>
            <a:bodyPr/>
            <a:lstStyle/>
            <a:p>
              <a:pPr rtl="0"/>
              <a:endParaRPr lang="en-US" sz="3800"/>
            </a:p>
          </p:txBody>
        </p:sp>
      </p:grpSp>
      <p:grpSp>
        <p:nvGrpSpPr>
          <p:cNvPr id="30" name="Group 1143"/>
          <p:cNvGrpSpPr>
            <a:grpSpLocks/>
          </p:cNvGrpSpPr>
          <p:nvPr/>
        </p:nvGrpSpPr>
        <p:grpSpPr bwMode="auto">
          <a:xfrm>
            <a:off x="6130925" y="3852863"/>
            <a:ext cx="755650" cy="946150"/>
            <a:chOff x="337" y="2420"/>
            <a:chExt cx="476" cy="596"/>
          </a:xfrm>
        </p:grpSpPr>
        <p:sp>
          <p:nvSpPr>
            <p:cNvPr id="42104" name="Freeform 1144"/>
            <p:cNvSpPr>
              <a:spLocks/>
            </p:cNvSpPr>
            <p:nvPr/>
          </p:nvSpPr>
          <p:spPr bwMode="auto">
            <a:xfrm>
              <a:off x="385" y="2867"/>
              <a:ext cx="143" cy="79"/>
            </a:xfrm>
            <a:custGeom>
              <a:avLst/>
              <a:gdLst>
                <a:gd name="T0" fmla="*/ 0 w 626"/>
                <a:gd name="T1" fmla="*/ 51 h 346"/>
                <a:gd name="T2" fmla="*/ 0 w 626"/>
                <a:gd name="T3" fmla="*/ 52 h 346"/>
                <a:gd name="T4" fmla="*/ 0 w 626"/>
                <a:gd name="T5" fmla="*/ 54 h 346"/>
                <a:gd name="T6" fmla="*/ 7 w 626"/>
                <a:gd name="T7" fmla="*/ 77 h 346"/>
                <a:gd name="T8" fmla="*/ 9 w 626"/>
                <a:gd name="T9" fmla="*/ 79 h 346"/>
                <a:gd name="T10" fmla="*/ 132 w 626"/>
                <a:gd name="T11" fmla="*/ 79 h 346"/>
                <a:gd name="T12" fmla="*/ 135 w 626"/>
                <a:gd name="T13" fmla="*/ 78 h 346"/>
                <a:gd name="T14" fmla="*/ 137 w 626"/>
                <a:gd name="T15" fmla="*/ 75 h 346"/>
                <a:gd name="T16" fmla="*/ 143 w 626"/>
                <a:gd name="T17" fmla="*/ 49 h 346"/>
                <a:gd name="T18" fmla="*/ 143 w 626"/>
                <a:gd name="T19" fmla="*/ 48 h 346"/>
                <a:gd name="T20" fmla="*/ 131 w 626"/>
                <a:gd name="T21" fmla="*/ 3 h 346"/>
                <a:gd name="T22" fmla="*/ 129 w 626"/>
                <a:gd name="T23" fmla="*/ 1 h 346"/>
                <a:gd name="T24" fmla="*/ 125 w 626"/>
                <a:gd name="T25" fmla="*/ 0 h 346"/>
                <a:gd name="T26" fmla="*/ 123 w 626"/>
                <a:gd name="T27" fmla="*/ 2 h 346"/>
                <a:gd name="T28" fmla="*/ 122 w 626"/>
                <a:gd name="T29" fmla="*/ 4 h 346"/>
                <a:gd name="T30" fmla="*/ 122 w 626"/>
                <a:gd name="T31" fmla="*/ 5 h 346"/>
                <a:gd name="T32" fmla="*/ 122 w 626"/>
                <a:gd name="T33" fmla="*/ 6 h 346"/>
                <a:gd name="T34" fmla="*/ 124 w 626"/>
                <a:gd name="T35" fmla="*/ 12 h 346"/>
                <a:gd name="T36" fmla="*/ 128 w 626"/>
                <a:gd name="T37" fmla="*/ 26 h 346"/>
                <a:gd name="T38" fmla="*/ 132 w 626"/>
                <a:gd name="T39" fmla="*/ 41 h 346"/>
                <a:gd name="T40" fmla="*/ 134 w 626"/>
                <a:gd name="T41" fmla="*/ 48 h 346"/>
                <a:gd name="T42" fmla="*/ 132 w 626"/>
                <a:gd name="T43" fmla="*/ 58 h 346"/>
                <a:gd name="T44" fmla="*/ 129 w 626"/>
                <a:gd name="T45" fmla="*/ 70 h 346"/>
                <a:gd name="T46" fmla="*/ 122 w 626"/>
                <a:gd name="T47" fmla="*/ 70 h 346"/>
                <a:gd name="T48" fmla="*/ 109 w 626"/>
                <a:gd name="T49" fmla="*/ 70 h 346"/>
                <a:gd name="T50" fmla="*/ 91 w 626"/>
                <a:gd name="T51" fmla="*/ 70 h 346"/>
                <a:gd name="T52" fmla="*/ 71 w 626"/>
                <a:gd name="T53" fmla="*/ 70 h 346"/>
                <a:gd name="T54" fmla="*/ 51 w 626"/>
                <a:gd name="T55" fmla="*/ 70 h 346"/>
                <a:gd name="T56" fmla="*/ 34 w 626"/>
                <a:gd name="T57" fmla="*/ 70 h 346"/>
                <a:gd name="T58" fmla="*/ 20 w 626"/>
                <a:gd name="T59" fmla="*/ 70 h 346"/>
                <a:gd name="T60" fmla="*/ 14 w 626"/>
                <a:gd name="T61" fmla="*/ 70 h 346"/>
                <a:gd name="T62" fmla="*/ 11 w 626"/>
                <a:gd name="T63" fmla="*/ 60 h 346"/>
                <a:gd name="T64" fmla="*/ 9 w 626"/>
                <a:gd name="T65" fmla="*/ 53 h 346"/>
                <a:gd name="T66" fmla="*/ 12 w 626"/>
                <a:gd name="T67" fmla="*/ 44 h 346"/>
                <a:gd name="T68" fmla="*/ 18 w 626"/>
                <a:gd name="T69" fmla="*/ 29 h 346"/>
                <a:gd name="T70" fmla="*/ 24 w 626"/>
                <a:gd name="T71" fmla="*/ 13 h 346"/>
                <a:gd name="T72" fmla="*/ 27 w 626"/>
                <a:gd name="T73" fmla="*/ 6 h 346"/>
                <a:gd name="T74" fmla="*/ 27 w 626"/>
                <a:gd name="T75" fmla="*/ 5 h 346"/>
                <a:gd name="T76" fmla="*/ 27 w 626"/>
                <a:gd name="T77" fmla="*/ 4 h 346"/>
                <a:gd name="T78" fmla="*/ 26 w 626"/>
                <a:gd name="T79" fmla="*/ 2 h 346"/>
                <a:gd name="T80" fmla="*/ 24 w 626"/>
                <a:gd name="T81" fmla="*/ 0 h 346"/>
                <a:gd name="T82" fmla="*/ 20 w 626"/>
                <a:gd name="T83" fmla="*/ 0 h 346"/>
                <a:gd name="T84" fmla="*/ 18 w 626"/>
                <a:gd name="T85" fmla="*/ 3 h 34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26"/>
                <a:gd name="T130" fmla="*/ 0 h 346"/>
                <a:gd name="T131" fmla="*/ 626 w 626"/>
                <a:gd name="T132" fmla="*/ 346 h 34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26" h="346">
                  <a:moveTo>
                    <a:pt x="79" y="13"/>
                  </a:moveTo>
                  <a:lnTo>
                    <a:pt x="1" y="222"/>
                  </a:lnTo>
                  <a:lnTo>
                    <a:pt x="0" y="225"/>
                  </a:lnTo>
                  <a:lnTo>
                    <a:pt x="0" y="229"/>
                  </a:lnTo>
                  <a:lnTo>
                    <a:pt x="0" y="233"/>
                  </a:lnTo>
                  <a:lnTo>
                    <a:pt x="0" y="235"/>
                  </a:lnTo>
                  <a:lnTo>
                    <a:pt x="27" y="332"/>
                  </a:lnTo>
                  <a:lnTo>
                    <a:pt x="30" y="337"/>
                  </a:lnTo>
                  <a:lnTo>
                    <a:pt x="33" y="342"/>
                  </a:lnTo>
                  <a:lnTo>
                    <a:pt x="39" y="345"/>
                  </a:lnTo>
                  <a:lnTo>
                    <a:pt x="45" y="346"/>
                  </a:lnTo>
                  <a:lnTo>
                    <a:pt x="580" y="346"/>
                  </a:lnTo>
                  <a:lnTo>
                    <a:pt x="587" y="345"/>
                  </a:lnTo>
                  <a:lnTo>
                    <a:pt x="592" y="342"/>
                  </a:lnTo>
                  <a:lnTo>
                    <a:pt x="597" y="337"/>
                  </a:lnTo>
                  <a:lnTo>
                    <a:pt x="600" y="330"/>
                  </a:lnTo>
                  <a:lnTo>
                    <a:pt x="626" y="216"/>
                  </a:lnTo>
                  <a:lnTo>
                    <a:pt x="626" y="213"/>
                  </a:lnTo>
                  <a:lnTo>
                    <a:pt x="626" y="212"/>
                  </a:lnTo>
                  <a:lnTo>
                    <a:pt x="626" y="209"/>
                  </a:lnTo>
                  <a:lnTo>
                    <a:pt x="626" y="207"/>
                  </a:lnTo>
                  <a:lnTo>
                    <a:pt x="574" y="14"/>
                  </a:lnTo>
                  <a:lnTo>
                    <a:pt x="570" y="8"/>
                  </a:lnTo>
                  <a:lnTo>
                    <a:pt x="563" y="3"/>
                  </a:lnTo>
                  <a:lnTo>
                    <a:pt x="557" y="0"/>
                  </a:lnTo>
                  <a:lnTo>
                    <a:pt x="549" y="0"/>
                  </a:lnTo>
                  <a:lnTo>
                    <a:pt x="542" y="3"/>
                  </a:lnTo>
                  <a:lnTo>
                    <a:pt x="538" y="8"/>
                  </a:lnTo>
                  <a:lnTo>
                    <a:pt x="536" y="13"/>
                  </a:lnTo>
                  <a:lnTo>
                    <a:pt x="535" y="19"/>
                  </a:lnTo>
                  <a:lnTo>
                    <a:pt x="535" y="21"/>
                  </a:lnTo>
                  <a:lnTo>
                    <a:pt x="535" y="22"/>
                  </a:lnTo>
                  <a:lnTo>
                    <a:pt x="535" y="23"/>
                  </a:lnTo>
                  <a:lnTo>
                    <a:pt x="535" y="25"/>
                  </a:lnTo>
                  <a:lnTo>
                    <a:pt x="537" y="32"/>
                  </a:lnTo>
                  <a:lnTo>
                    <a:pt x="542" y="53"/>
                  </a:lnTo>
                  <a:lnTo>
                    <a:pt x="550" y="82"/>
                  </a:lnTo>
                  <a:lnTo>
                    <a:pt x="559" y="114"/>
                  </a:lnTo>
                  <a:lnTo>
                    <a:pt x="568" y="148"/>
                  </a:lnTo>
                  <a:lnTo>
                    <a:pt x="576" y="179"/>
                  </a:lnTo>
                  <a:lnTo>
                    <a:pt x="583" y="202"/>
                  </a:lnTo>
                  <a:lnTo>
                    <a:pt x="585" y="212"/>
                  </a:lnTo>
                  <a:lnTo>
                    <a:pt x="583" y="228"/>
                  </a:lnTo>
                  <a:lnTo>
                    <a:pt x="576" y="254"/>
                  </a:lnTo>
                  <a:lnTo>
                    <a:pt x="570" y="284"/>
                  </a:lnTo>
                  <a:lnTo>
                    <a:pt x="564" y="307"/>
                  </a:lnTo>
                  <a:lnTo>
                    <a:pt x="554" y="307"/>
                  </a:lnTo>
                  <a:lnTo>
                    <a:pt x="536" y="307"/>
                  </a:lnTo>
                  <a:lnTo>
                    <a:pt x="510" y="307"/>
                  </a:lnTo>
                  <a:lnTo>
                    <a:pt x="477" y="307"/>
                  </a:lnTo>
                  <a:lnTo>
                    <a:pt x="441" y="307"/>
                  </a:lnTo>
                  <a:lnTo>
                    <a:pt x="399" y="307"/>
                  </a:lnTo>
                  <a:lnTo>
                    <a:pt x="356" y="307"/>
                  </a:lnTo>
                  <a:lnTo>
                    <a:pt x="312" y="307"/>
                  </a:lnTo>
                  <a:lnTo>
                    <a:pt x="268" y="307"/>
                  </a:lnTo>
                  <a:lnTo>
                    <a:pt x="225" y="307"/>
                  </a:lnTo>
                  <a:lnTo>
                    <a:pt x="184" y="307"/>
                  </a:lnTo>
                  <a:lnTo>
                    <a:pt x="147" y="307"/>
                  </a:lnTo>
                  <a:lnTo>
                    <a:pt x="115" y="307"/>
                  </a:lnTo>
                  <a:lnTo>
                    <a:pt x="89" y="307"/>
                  </a:lnTo>
                  <a:lnTo>
                    <a:pt x="71" y="307"/>
                  </a:lnTo>
                  <a:lnTo>
                    <a:pt x="61" y="307"/>
                  </a:lnTo>
                  <a:lnTo>
                    <a:pt x="56" y="287"/>
                  </a:lnTo>
                  <a:lnTo>
                    <a:pt x="49" y="264"/>
                  </a:lnTo>
                  <a:lnTo>
                    <a:pt x="44" y="243"/>
                  </a:lnTo>
                  <a:lnTo>
                    <a:pt x="40" y="230"/>
                  </a:lnTo>
                  <a:lnTo>
                    <a:pt x="44" y="218"/>
                  </a:lnTo>
                  <a:lnTo>
                    <a:pt x="53" y="194"/>
                  </a:lnTo>
                  <a:lnTo>
                    <a:pt x="66" y="161"/>
                  </a:lnTo>
                  <a:lnTo>
                    <a:pt x="80" y="125"/>
                  </a:lnTo>
                  <a:lnTo>
                    <a:pt x="93" y="88"/>
                  </a:lnTo>
                  <a:lnTo>
                    <a:pt x="105" y="57"/>
                  </a:lnTo>
                  <a:lnTo>
                    <a:pt x="114" y="35"/>
                  </a:lnTo>
                  <a:lnTo>
                    <a:pt x="117" y="27"/>
                  </a:lnTo>
                  <a:lnTo>
                    <a:pt x="118" y="25"/>
                  </a:lnTo>
                  <a:lnTo>
                    <a:pt x="118" y="23"/>
                  </a:lnTo>
                  <a:lnTo>
                    <a:pt x="118" y="21"/>
                  </a:lnTo>
                  <a:lnTo>
                    <a:pt x="118" y="19"/>
                  </a:lnTo>
                  <a:lnTo>
                    <a:pt x="117" y="14"/>
                  </a:lnTo>
                  <a:lnTo>
                    <a:pt x="114" y="8"/>
                  </a:lnTo>
                  <a:lnTo>
                    <a:pt x="110" y="4"/>
                  </a:lnTo>
                  <a:lnTo>
                    <a:pt x="105" y="1"/>
                  </a:lnTo>
                  <a:lnTo>
                    <a:pt x="97" y="0"/>
                  </a:lnTo>
                  <a:lnTo>
                    <a:pt x="89" y="1"/>
                  </a:lnTo>
                  <a:lnTo>
                    <a:pt x="83" y="6"/>
                  </a:lnTo>
                  <a:lnTo>
                    <a:pt x="79" y="13"/>
                  </a:lnTo>
                  <a:close/>
                </a:path>
              </a:pathLst>
            </a:custGeom>
            <a:solidFill>
              <a:srgbClr val="000000"/>
            </a:solidFill>
            <a:ln w="9525">
              <a:noFill/>
              <a:round/>
              <a:headEnd/>
              <a:tailEnd/>
            </a:ln>
          </p:spPr>
          <p:txBody>
            <a:bodyPr/>
            <a:lstStyle/>
            <a:p>
              <a:pPr rtl="0"/>
              <a:endParaRPr lang="en-US" sz="3800"/>
            </a:p>
          </p:txBody>
        </p:sp>
        <p:sp>
          <p:nvSpPr>
            <p:cNvPr id="42105" name="Freeform 1145"/>
            <p:cNvSpPr>
              <a:spLocks/>
            </p:cNvSpPr>
            <p:nvPr/>
          </p:nvSpPr>
          <p:spPr bwMode="auto">
            <a:xfrm>
              <a:off x="370" y="2993"/>
              <a:ext cx="27" cy="19"/>
            </a:xfrm>
            <a:custGeom>
              <a:avLst/>
              <a:gdLst>
                <a:gd name="T0" fmla="*/ 13 w 117"/>
                <a:gd name="T1" fmla="*/ 0 h 84"/>
                <a:gd name="T2" fmla="*/ 10 w 117"/>
                <a:gd name="T3" fmla="*/ 0 h 84"/>
                <a:gd name="T4" fmla="*/ 8 w 117"/>
                <a:gd name="T5" fmla="*/ 1 h 84"/>
                <a:gd name="T6" fmla="*/ 6 w 117"/>
                <a:gd name="T7" fmla="*/ 2 h 84"/>
                <a:gd name="T8" fmla="*/ 3 w 117"/>
                <a:gd name="T9" fmla="*/ 3 h 84"/>
                <a:gd name="T10" fmla="*/ 2 w 117"/>
                <a:gd name="T11" fmla="*/ 5 h 84"/>
                <a:gd name="T12" fmla="*/ 1 w 117"/>
                <a:gd name="T13" fmla="*/ 6 h 84"/>
                <a:gd name="T14" fmla="*/ 0 w 117"/>
                <a:gd name="T15" fmla="*/ 8 h 84"/>
                <a:gd name="T16" fmla="*/ 0 w 117"/>
                <a:gd name="T17" fmla="*/ 10 h 84"/>
                <a:gd name="T18" fmla="*/ 0 w 117"/>
                <a:gd name="T19" fmla="*/ 12 h 84"/>
                <a:gd name="T20" fmla="*/ 1 w 117"/>
                <a:gd name="T21" fmla="*/ 13 h 84"/>
                <a:gd name="T22" fmla="*/ 2 w 117"/>
                <a:gd name="T23" fmla="*/ 15 h 84"/>
                <a:gd name="T24" fmla="*/ 3 w 117"/>
                <a:gd name="T25" fmla="*/ 16 h 84"/>
                <a:gd name="T26" fmla="*/ 4 w 117"/>
                <a:gd name="T27" fmla="*/ 17 h 84"/>
                <a:gd name="T28" fmla="*/ 6 w 117"/>
                <a:gd name="T29" fmla="*/ 17 h 84"/>
                <a:gd name="T30" fmla="*/ 7 w 117"/>
                <a:gd name="T31" fmla="*/ 18 h 84"/>
                <a:gd name="T32" fmla="*/ 8 w 117"/>
                <a:gd name="T33" fmla="*/ 18 h 84"/>
                <a:gd name="T34" fmla="*/ 10 w 117"/>
                <a:gd name="T35" fmla="*/ 19 h 84"/>
                <a:gd name="T36" fmla="*/ 11 w 117"/>
                <a:gd name="T37" fmla="*/ 19 h 84"/>
                <a:gd name="T38" fmla="*/ 13 w 117"/>
                <a:gd name="T39" fmla="*/ 19 h 84"/>
                <a:gd name="T40" fmla="*/ 14 w 117"/>
                <a:gd name="T41" fmla="*/ 19 h 84"/>
                <a:gd name="T42" fmla="*/ 17 w 117"/>
                <a:gd name="T43" fmla="*/ 19 h 84"/>
                <a:gd name="T44" fmla="*/ 20 w 117"/>
                <a:gd name="T45" fmla="*/ 18 h 84"/>
                <a:gd name="T46" fmla="*/ 22 w 117"/>
                <a:gd name="T47" fmla="*/ 17 h 84"/>
                <a:gd name="T48" fmla="*/ 24 w 117"/>
                <a:gd name="T49" fmla="*/ 15 h 84"/>
                <a:gd name="T50" fmla="*/ 25 w 117"/>
                <a:gd name="T51" fmla="*/ 14 h 84"/>
                <a:gd name="T52" fmla="*/ 27 w 117"/>
                <a:gd name="T53" fmla="*/ 12 h 84"/>
                <a:gd name="T54" fmla="*/ 27 w 117"/>
                <a:gd name="T55" fmla="*/ 10 h 84"/>
                <a:gd name="T56" fmla="*/ 27 w 117"/>
                <a:gd name="T57" fmla="*/ 8 h 84"/>
                <a:gd name="T58" fmla="*/ 27 w 117"/>
                <a:gd name="T59" fmla="*/ 8 h 84"/>
                <a:gd name="T60" fmla="*/ 27 w 117"/>
                <a:gd name="T61" fmla="*/ 7 h 84"/>
                <a:gd name="T62" fmla="*/ 26 w 117"/>
                <a:gd name="T63" fmla="*/ 5 h 84"/>
                <a:gd name="T64" fmla="*/ 25 w 117"/>
                <a:gd name="T65" fmla="*/ 3 h 84"/>
                <a:gd name="T66" fmla="*/ 23 w 117"/>
                <a:gd name="T67" fmla="*/ 2 h 84"/>
                <a:gd name="T68" fmla="*/ 21 w 117"/>
                <a:gd name="T69" fmla="*/ 1 h 84"/>
                <a:gd name="T70" fmla="*/ 18 w 117"/>
                <a:gd name="T71" fmla="*/ 0 h 84"/>
                <a:gd name="T72" fmla="*/ 16 w 117"/>
                <a:gd name="T73" fmla="*/ 0 h 84"/>
                <a:gd name="T74" fmla="*/ 13 w 117"/>
                <a:gd name="T75" fmla="*/ 0 h 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7"/>
                <a:gd name="T115" fmla="*/ 0 h 84"/>
                <a:gd name="T116" fmla="*/ 117 w 117"/>
                <a:gd name="T117" fmla="*/ 84 h 8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7" h="84">
                  <a:moveTo>
                    <a:pt x="56" y="0"/>
                  </a:moveTo>
                  <a:lnTo>
                    <a:pt x="45" y="1"/>
                  </a:lnTo>
                  <a:lnTo>
                    <a:pt x="33" y="3"/>
                  </a:lnTo>
                  <a:lnTo>
                    <a:pt x="24" y="9"/>
                  </a:lnTo>
                  <a:lnTo>
                    <a:pt x="15" y="14"/>
                  </a:lnTo>
                  <a:lnTo>
                    <a:pt x="8" y="20"/>
                  </a:lnTo>
                  <a:lnTo>
                    <a:pt x="4" y="28"/>
                  </a:lnTo>
                  <a:lnTo>
                    <a:pt x="0" y="36"/>
                  </a:lnTo>
                  <a:lnTo>
                    <a:pt x="0" y="45"/>
                  </a:lnTo>
                  <a:lnTo>
                    <a:pt x="2" y="52"/>
                  </a:lnTo>
                  <a:lnTo>
                    <a:pt x="4" y="58"/>
                  </a:lnTo>
                  <a:lnTo>
                    <a:pt x="8" y="65"/>
                  </a:lnTo>
                  <a:lnTo>
                    <a:pt x="13" y="70"/>
                  </a:lnTo>
                  <a:lnTo>
                    <a:pt x="19" y="74"/>
                  </a:lnTo>
                  <a:lnTo>
                    <a:pt x="24" y="76"/>
                  </a:lnTo>
                  <a:lnTo>
                    <a:pt x="29" y="79"/>
                  </a:lnTo>
                  <a:lnTo>
                    <a:pt x="35" y="81"/>
                  </a:lnTo>
                  <a:lnTo>
                    <a:pt x="42" y="83"/>
                  </a:lnTo>
                  <a:lnTo>
                    <a:pt x="48" y="84"/>
                  </a:lnTo>
                  <a:lnTo>
                    <a:pt x="55" y="84"/>
                  </a:lnTo>
                  <a:lnTo>
                    <a:pt x="61" y="84"/>
                  </a:lnTo>
                  <a:lnTo>
                    <a:pt x="73" y="83"/>
                  </a:lnTo>
                  <a:lnTo>
                    <a:pt x="85" y="79"/>
                  </a:lnTo>
                  <a:lnTo>
                    <a:pt x="95" y="75"/>
                  </a:lnTo>
                  <a:lnTo>
                    <a:pt x="103" y="68"/>
                  </a:lnTo>
                  <a:lnTo>
                    <a:pt x="110" y="62"/>
                  </a:lnTo>
                  <a:lnTo>
                    <a:pt x="115" y="54"/>
                  </a:lnTo>
                  <a:lnTo>
                    <a:pt x="117" y="46"/>
                  </a:lnTo>
                  <a:lnTo>
                    <a:pt x="117" y="37"/>
                  </a:lnTo>
                  <a:lnTo>
                    <a:pt x="116" y="29"/>
                  </a:lnTo>
                  <a:lnTo>
                    <a:pt x="112" y="22"/>
                  </a:lnTo>
                  <a:lnTo>
                    <a:pt x="107" y="14"/>
                  </a:lnTo>
                  <a:lnTo>
                    <a:pt x="99" y="9"/>
                  </a:lnTo>
                  <a:lnTo>
                    <a:pt x="90" y="5"/>
                  </a:lnTo>
                  <a:lnTo>
                    <a:pt x="80" y="1"/>
                  </a:lnTo>
                  <a:lnTo>
                    <a:pt x="68" y="0"/>
                  </a:lnTo>
                  <a:lnTo>
                    <a:pt x="56" y="0"/>
                  </a:lnTo>
                  <a:close/>
                </a:path>
              </a:pathLst>
            </a:custGeom>
            <a:solidFill>
              <a:srgbClr val="000000"/>
            </a:solidFill>
            <a:ln w="9525">
              <a:noFill/>
              <a:round/>
              <a:headEnd/>
              <a:tailEnd/>
            </a:ln>
          </p:spPr>
          <p:txBody>
            <a:bodyPr/>
            <a:lstStyle/>
            <a:p>
              <a:pPr rtl="0"/>
              <a:endParaRPr lang="en-US" sz="3800"/>
            </a:p>
          </p:txBody>
        </p:sp>
        <p:sp>
          <p:nvSpPr>
            <p:cNvPr id="42106" name="Freeform 1146"/>
            <p:cNvSpPr>
              <a:spLocks/>
            </p:cNvSpPr>
            <p:nvPr/>
          </p:nvSpPr>
          <p:spPr bwMode="auto">
            <a:xfrm>
              <a:off x="379" y="2869"/>
              <a:ext cx="39" cy="139"/>
            </a:xfrm>
            <a:custGeom>
              <a:avLst/>
              <a:gdLst>
                <a:gd name="T0" fmla="*/ 30 w 168"/>
                <a:gd name="T1" fmla="*/ 3 h 604"/>
                <a:gd name="T2" fmla="*/ 0 w 168"/>
                <a:gd name="T3" fmla="*/ 133 h 604"/>
                <a:gd name="T4" fmla="*/ 0 w 168"/>
                <a:gd name="T5" fmla="*/ 135 h 604"/>
                <a:gd name="T6" fmla="*/ 1 w 168"/>
                <a:gd name="T7" fmla="*/ 137 h 604"/>
                <a:gd name="T8" fmla="*/ 2 w 168"/>
                <a:gd name="T9" fmla="*/ 138 h 604"/>
                <a:gd name="T10" fmla="*/ 4 w 168"/>
                <a:gd name="T11" fmla="*/ 139 h 604"/>
                <a:gd name="T12" fmla="*/ 6 w 168"/>
                <a:gd name="T13" fmla="*/ 139 h 604"/>
                <a:gd name="T14" fmla="*/ 7 w 168"/>
                <a:gd name="T15" fmla="*/ 138 h 604"/>
                <a:gd name="T16" fmla="*/ 8 w 168"/>
                <a:gd name="T17" fmla="*/ 137 h 604"/>
                <a:gd name="T18" fmla="*/ 9 w 168"/>
                <a:gd name="T19" fmla="*/ 135 h 604"/>
                <a:gd name="T20" fmla="*/ 39 w 168"/>
                <a:gd name="T21" fmla="*/ 5 h 604"/>
                <a:gd name="T22" fmla="*/ 39 w 168"/>
                <a:gd name="T23" fmla="*/ 4 h 604"/>
                <a:gd name="T24" fmla="*/ 39 w 168"/>
                <a:gd name="T25" fmla="*/ 2 h 604"/>
                <a:gd name="T26" fmla="*/ 37 w 168"/>
                <a:gd name="T27" fmla="*/ 1 h 604"/>
                <a:gd name="T28" fmla="*/ 35 w 168"/>
                <a:gd name="T29" fmla="*/ 0 h 604"/>
                <a:gd name="T30" fmla="*/ 34 w 168"/>
                <a:gd name="T31" fmla="*/ 0 h 604"/>
                <a:gd name="T32" fmla="*/ 32 w 168"/>
                <a:gd name="T33" fmla="*/ 1 h 604"/>
                <a:gd name="T34" fmla="*/ 31 w 168"/>
                <a:gd name="T35" fmla="*/ 2 h 604"/>
                <a:gd name="T36" fmla="*/ 30 w 168"/>
                <a:gd name="T37" fmla="*/ 3 h 6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8"/>
                <a:gd name="T58" fmla="*/ 0 h 604"/>
                <a:gd name="T59" fmla="*/ 168 w 168"/>
                <a:gd name="T60" fmla="*/ 604 h 6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8" h="604">
                  <a:moveTo>
                    <a:pt x="129" y="14"/>
                  </a:moveTo>
                  <a:lnTo>
                    <a:pt x="0" y="579"/>
                  </a:lnTo>
                  <a:lnTo>
                    <a:pt x="0" y="587"/>
                  </a:lnTo>
                  <a:lnTo>
                    <a:pt x="4" y="594"/>
                  </a:lnTo>
                  <a:lnTo>
                    <a:pt x="9" y="600"/>
                  </a:lnTo>
                  <a:lnTo>
                    <a:pt x="16" y="604"/>
                  </a:lnTo>
                  <a:lnTo>
                    <a:pt x="24" y="604"/>
                  </a:lnTo>
                  <a:lnTo>
                    <a:pt x="30" y="601"/>
                  </a:lnTo>
                  <a:lnTo>
                    <a:pt x="35" y="596"/>
                  </a:lnTo>
                  <a:lnTo>
                    <a:pt x="39" y="588"/>
                  </a:lnTo>
                  <a:lnTo>
                    <a:pt x="168" y="23"/>
                  </a:lnTo>
                  <a:lnTo>
                    <a:pt x="168" y="16"/>
                  </a:lnTo>
                  <a:lnTo>
                    <a:pt x="166" y="9"/>
                  </a:lnTo>
                  <a:lnTo>
                    <a:pt x="160" y="4"/>
                  </a:lnTo>
                  <a:lnTo>
                    <a:pt x="152" y="0"/>
                  </a:lnTo>
                  <a:lnTo>
                    <a:pt x="145" y="0"/>
                  </a:lnTo>
                  <a:lnTo>
                    <a:pt x="138" y="3"/>
                  </a:lnTo>
                  <a:lnTo>
                    <a:pt x="133" y="8"/>
                  </a:lnTo>
                  <a:lnTo>
                    <a:pt x="129" y="14"/>
                  </a:lnTo>
                  <a:close/>
                </a:path>
              </a:pathLst>
            </a:custGeom>
            <a:solidFill>
              <a:srgbClr val="000000"/>
            </a:solidFill>
            <a:ln w="9525">
              <a:noFill/>
              <a:round/>
              <a:headEnd/>
              <a:tailEnd/>
            </a:ln>
          </p:spPr>
          <p:txBody>
            <a:bodyPr/>
            <a:lstStyle/>
            <a:p>
              <a:pPr rtl="0"/>
              <a:endParaRPr lang="en-US" sz="3800"/>
            </a:p>
          </p:txBody>
        </p:sp>
        <p:sp>
          <p:nvSpPr>
            <p:cNvPr id="42107" name="Freeform 1147"/>
            <p:cNvSpPr>
              <a:spLocks/>
            </p:cNvSpPr>
            <p:nvPr/>
          </p:nvSpPr>
          <p:spPr bwMode="auto">
            <a:xfrm>
              <a:off x="337" y="2672"/>
              <a:ext cx="205" cy="206"/>
            </a:xfrm>
            <a:custGeom>
              <a:avLst/>
              <a:gdLst>
                <a:gd name="T0" fmla="*/ 9 w 894"/>
                <a:gd name="T1" fmla="*/ 0 h 895"/>
                <a:gd name="T2" fmla="*/ 7 w 894"/>
                <a:gd name="T3" fmla="*/ 1 h 895"/>
                <a:gd name="T4" fmla="*/ 4 w 894"/>
                <a:gd name="T5" fmla="*/ 3 h 895"/>
                <a:gd name="T6" fmla="*/ 2 w 894"/>
                <a:gd name="T7" fmla="*/ 5 h 895"/>
                <a:gd name="T8" fmla="*/ 0 w 894"/>
                <a:gd name="T9" fmla="*/ 8 h 895"/>
                <a:gd name="T10" fmla="*/ 0 w 894"/>
                <a:gd name="T11" fmla="*/ 9 h 895"/>
                <a:gd name="T12" fmla="*/ 30 w 894"/>
                <a:gd name="T13" fmla="*/ 181 h 895"/>
                <a:gd name="T14" fmla="*/ 30 w 894"/>
                <a:gd name="T15" fmla="*/ 181 h 895"/>
                <a:gd name="T16" fmla="*/ 30 w 894"/>
                <a:gd name="T17" fmla="*/ 180 h 895"/>
                <a:gd name="T18" fmla="*/ 31 w 894"/>
                <a:gd name="T19" fmla="*/ 187 h 895"/>
                <a:gd name="T20" fmla="*/ 36 w 894"/>
                <a:gd name="T21" fmla="*/ 195 h 895"/>
                <a:gd name="T22" fmla="*/ 44 w 894"/>
                <a:gd name="T23" fmla="*/ 202 h 895"/>
                <a:gd name="T24" fmla="*/ 58 w 894"/>
                <a:gd name="T25" fmla="*/ 206 h 895"/>
                <a:gd name="T26" fmla="*/ 58 w 894"/>
                <a:gd name="T27" fmla="*/ 206 h 895"/>
                <a:gd name="T28" fmla="*/ 59 w 894"/>
                <a:gd name="T29" fmla="*/ 206 h 895"/>
                <a:gd name="T30" fmla="*/ 201 w 894"/>
                <a:gd name="T31" fmla="*/ 206 h 895"/>
                <a:gd name="T32" fmla="*/ 203 w 894"/>
                <a:gd name="T33" fmla="*/ 205 h 895"/>
                <a:gd name="T34" fmla="*/ 204 w 894"/>
                <a:gd name="T35" fmla="*/ 201 h 895"/>
                <a:gd name="T36" fmla="*/ 205 w 894"/>
                <a:gd name="T37" fmla="*/ 196 h 895"/>
                <a:gd name="T38" fmla="*/ 204 w 894"/>
                <a:gd name="T39" fmla="*/ 190 h 895"/>
                <a:gd name="T40" fmla="*/ 200 w 894"/>
                <a:gd name="T41" fmla="*/ 185 h 895"/>
                <a:gd name="T42" fmla="*/ 194 w 894"/>
                <a:gd name="T43" fmla="*/ 182 h 895"/>
                <a:gd name="T44" fmla="*/ 185 w 894"/>
                <a:gd name="T45" fmla="*/ 180 h 895"/>
                <a:gd name="T46" fmla="*/ 170 w 894"/>
                <a:gd name="T47" fmla="*/ 179 h 895"/>
                <a:gd name="T48" fmla="*/ 152 w 894"/>
                <a:gd name="T49" fmla="*/ 178 h 895"/>
                <a:gd name="T50" fmla="*/ 132 w 894"/>
                <a:gd name="T51" fmla="*/ 176 h 895"/>
                <a:gd name="T52" fmla="*/ 112 w 894"/>
                <a:gd name="T53" fmla="*/ 176 h 895"/>
                <a:gd name="T54" fmla="*/ 94 w 894"/>
                <a:gd name="T55" fmla="*/ 175 h 895"/>
                <a:gd name="T56" fmla="*/ 79 w 894"/>
                <a:gd name="T57" fmla="*/ 175 h 895"/>
                <a:gd name="T58" fmla="*/ 73 w 894"/>
                <a:gd name="T59" fmla="*/ 174 h 895"/>
                <a:gd name="T60" fmla="*/ 72 w 894"/>
                <a:gd name="T61" fmla="*/ 175 h 895"/>
                <a:gd name="T62" fmla="*/ 71 w 894"/>
                <a:gd name="T63" fmla="*/ 175 h 895"/>
                <a:gd name="T64" fmla="*/ 71 w 894"/>
                <a:gd name="T65" fmla="*/ 175 h 895"/>
                <a:gd name="T66" fmla="*/ 70 w 894"/>
                <a:gd name="T67" fmla="*/ 175 h 895"/>
                <a:gd name="T68" fmla="*/ 68 w 894"/>
                <a:gd name="T69" fmla="*/ 174 h 895"/>
                <a:gd name="T70" fmla="*/ 66 w 894"/>
                <a:gd name="T71" fmla="*/ 171 h 895"/>
                <a:gd name="T72" fmla="*/ 63 w 894"/>
                <a:gd name="T73" fmla="*/ 167 h 895"/>
                <a:gd name="T74" fmla="*/ 60 w 894"/>
                <a:gd name="T75" fmla="*/ 160 h 895"/>
                <a:gd name="T76" fmla="*/ 54 w 894"/>
                <a:gd name="T77" fmla="*/ 136 h 895"/>
                <a:gd name="T78" fmla="*/ 41 w 894"/>
                <a:gd name="T79" fmla="*/ 84 h 895"/>
                <a:gd name="T80" fmla="*/ 28 w 894"/>
                <a:gd name="T81" fmla="*/ 32 h 895"/>
                <a:gd name="T82" fmla="*/ 22 w 894"/>
                <a:gd name="T83" fmla="*/ 8 h 895"/>
                <a:gd name="T84" fmla="*/ 22 w 894"/>
                <a:gd name="T85" fmla="*/ 7 h 895"/>
                <a:gd name="T86" fmla="*/ 22 w 894"/>
                <a:gd name="T87" fmla="*/ 7 h 895"/>
                <a:gd name="T88" fmla="*/ 21 w 894"/>
                <a:gd name="T89" fmla="*/ 6 h 895"/>
                <a:gd name="T90" fmla="*/ 18 w 894"/>
                <a:gd name="T91" fmla="*/ 3 h 895"/>
                <a:gd name="T92" fmla="*/ 15 w 894"/>
                <a:gd name="T93" fmla="*/ 1 h 895"/>
                <a:gd name="T94" fmla="*/ 10 w 894"/>
                <a:gd name="T95" fmla="*/ 0 h 89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94"/>
                <a:gd name="T145" fmla="*/ 0 h 895"/>
                <a:gd name="T146" fmla="*/ 894 w 894"/>
                <a:gd name="T147" fmla="*/ 895 h 89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94" h="895">
                  <a:moveTo>
                    <a:pt x="45" y="0"/>
                  </a:moveTo>
                  <a:lnTo>
                    <a:pt x="39" y="0"/>
                  </a:lnTo>
                  <a:lnTo>
                    <a:pt x="36" y="2"/>
                  </a:lnTo>
                  <a:lnTo>
                    <a:pt x="30" y="4"/>
                  </a:lnTo>
                  <a:lnTo>
                    <a:pt x="24" y="7"/>
                  </a:lnTo>
                  <a:lnTo>
                    <a:pt x="19" y="11"/>
                  </a:lnTo>
                  <a:lnTo>
                    <a:pt x="13" y="16"/>
                  </a:lnTo>
                  <a:lnTo>
                    <a:pt x="8" y="22"/>
                  </a:lnTo>
                  <a:lnTo>
                    <a:pt x="3" y="30"/>
                  </a:lnTo>
                  <a:lnTo>
                    <a:pt x="2" y="33"/>
                  </a:lnTo>
                  <a:lnTo>
                    <a:pt x="0" y="37"/>
                  </a:lnTo>
                  <a:lnTo>
                    <a:pt x="0" y="41"/>
                  </a:lnTo>
                  <a:lnTo>
                    <a:pt x="0" y="43"/>
                  </a:lnTo>
                  <a:lnTo>
                    <a:pt x="131" y="787"/>
                  </a:lnTo>
                  <a:lnTo>
                    <a:pt x="131" y="786"/>
                  </a:lnTo>
                  <a:lnTo>
                    <a:pt x="131" y="785"/>
                  </a:lnTo>
                  <a:lnTo>
                    <a:pt x="131" y="783"/>
                  </a:lnTo>
                  <a:lnTo>
                    <a:pt x="132" y="798"/>
                  </a:lnTo>
                  <a:lnTo>
                    <a:pt x="136" y="813"/>
                  </a:lnTo>
                  <a:lnTo>
                    <a:pt x="144" y="830"/>
                  </a:lnTo>
                  <a:lnTo>
                    <a:pt x="155" y="847"/>
                  </a:lnTo>
                  <a:lnTo>
                    <a:pt x="172" y="864"/>
                  </a:lnTo>
                  <a:lnTo>
                    <a:pt x="193" y="877"/>
                  </a:lnTo>
                  <a:lnTo>
                    <a:pt x="220" y="889"/>
                  </a:lnTo>
                  <a:lnTo>
                    <a:pt x="253" y="895"/>
                  </a:lnTo>
                  <a:lnTo>
                    <a:pt x="254" y="895"/>
                  </a:lnTo>
                  <a:lnTo>
                    <a:pt x="256" y="895"/>
                  </a:lnTo>
                  <a:lnTo>
                    <a:pt x="870" y="895"/>
                  </a:lnTo>
                  <a:lnTo>
                    <a:pt x="875" y="894"/>
                  </a:lnTo>
                  <a:lnTo>
                    <a:pt x="881" y="891"/>
                  </a:lnTo>
                  <a:lnTo>
                    <a:pt x="885" y="889"/>
                  </a:lnTo>
                  <a:lnTo>
                    <a:pt x="888" y="883"/>
                  </a:lnTo>
                  <a:lnTo>
                    <a:pt x="891" y="874"/>
                  </a:lnTo>
                  <a:lnTo>
                    <a:pt x="893" y="863"/>
                  </a:lnTo>
                  <a:lnTo>
                    <a:pt x="894" y="851"/>
                  </a:lnTo>
                  <a:lnTo>
                    <a:pt x="893" y="838"/>
                  </a:lnTo>
                  <a:lnTo>
                    <a:pt x="891" y="825"/>
                  </a:lnTo>
                  <a:lnTo>
                    <a:pt x="884" y="813"/>
                  </a:lnTo>
                  <a:lnTo>
                    <a:pt x="874" y="802"/>
                  </a:lnTo>
                  <a:lnTo>
                    <a:pt x="859" y="792"/>
                  </a:lnTo>
                  <a:lnTo>
                    <a:pt x="848" y="789"/>
                  </a:lnTo>
                  <a:lnTo>
                    <a:pt x="829" y="786"/>
                  </a:lnTo>
                  <a:lnTo>
                    <a:pt x="805" y="782"/>
                  </a:lnTo>
                  <a:lnTo>
                    <a:pt x="775" y="779"/>
                  </a:lnTo>
                  <a:lnTo>
                    <a:pt x="740" y="777"/>
                  </a:lnTo>
                  <a:lnTo>
                    <a:pt x="702" y="774"/>
                  </a:lnTo>
                  <a:lnTo>
                    <a:pt x="662" y="772"/>
                  </a:lnTo>
                  <a:lnTo>
                    <a:pt x="619" y="769"/>
                  </a:lnTo>
                  <a:lnTo>
                    <a:pt x="576" y="766"/>
                  </a:lnTo>
                  <a:lnTo>
                    <a:pt x="531" y="765"/>
                  </a:lnTo>
                  <a:lnTo>
                    <a:pt x="490" y="764"/>
                  </a:lnTo>
                  <a:lnTo>
                    <a:pt x="448" y="761"/>
                  </a:lnTo>
                  <a:lnTo>
                    <a:pt x="410" y="760"/>
                  </a:lnTo>
                  <a:lnTo>
                    <a:pt x="375" y="759"/>
                  </a:lnTo>
                  <a:lnTo>
                    <a:pt x="345" y="759"/>
                  </a:lnTo>
                  <a:lnTo>
                    <a:pt x="321" y="757"/>
                  </a:lnTo>
                  <a:lnTo>
                    <a:pt x="318" y="757"/>
                  </a:lnTo>
                  <a:lnTo>
                    <a:pt x="315" y="759"/>
                  </a:lnTo>
                  <a:lnTo>
                    <a:pt x="313" y="760"/>
                  </a:lnTo>
                  <a:lnTo>
                    <a:pt x="310" y="761"/>
                  </a:lnTo>
                  <a:lnTo>
                    <a:pt x="310" y="760"/>
                  </a:lnTo>
                  <a:lnTo>
                    <a:pt x="310" y="761"/>
                  </a:lnTo>
                  <a:lnTo>
                    <a:pt x="309" y="761"/>
                  </a:lnTo>
                  <a:lnTo>
                    <a:pt x="308" y="761"/>
                  </a:lnTo>
                  <a:lnTo>
                    <a:pt x="305" y="760"/>
                  </a:lnTo>
                  <a:lnTo>
                    <a:pt x="301" y="759"/>
                  </a:lnTo>
                  <a:lnTo>
                    <a:pt x="297" y="756"/>
                  </a:lnTo>
                  <a:lnTo>
                    <a:pt x="293" y="751"/>
                  </a:lnTo>
                  <a:lnTo>
                    <a:pt x="287" y="744"/>
                  </a:lnTo>
                  <a:lnTo>
                    <a:pt x="282" y="737"/>
                  </a:lnTo>
                  <a:lnTo>
                    <a:pt x="275" y="725"/>
                  </a:lnTo>
                  <a:lnTo>
                    <a:pt x="269" y="711"/>
                  </a:lnTo>
                  <a:lnTo>
                    <a:pt x="261" y="694"/>
                  </a:lnTo>
                  <a:lnTo>
                    <a:pt x="254" y="664"/>
                  </a:lnTo>
                  <a:lnTo>
                    <a:pt x="235" y="590"/>
                  </a:lnTo>
                  <a:lnTo>
                    <a:pt x="209" y="484"/>
                  </a:lnTo>
                  <a:lnTo>
                    <a:pt x="180" y="363"/>
                  </a:lnTo>
                  <a:lnTo>
                    <a:pt x="150" y="242"/>
                  </a:lnTo>
                  <a:lnTo>
                    <a:pt x="124" y="138"/>
                  </a:lnTo>
                  <a:lnTo>
                    <a:pt x="105" y="64"/>
                  </a:lnTo>
                  <a:lnTo>
                    <a:pt x="98" y="35"/>
                  </a:lnTo>
                  <a:lnTo>
                    <a:pt x="97" y="34"/>
                  </a:lnTo>
                  <a:lnTo>
                    <a:pt x="97" y="32"/>
                  </a:lnTo>
                  <a:lnTo>
                    <a:pt x="95" y="30"/>
                  </a:lnTo>
                  <a:lnTo>
                    <a:pt x="94" y="29"/>
                  </a:lnTo>
                  <a:lnTo>
                    <a:pt x="93" y="26"/>
                  </a:lnTo>
                  <a:lnTo>
                    <a:pt x="90" y="24"/>
                  </a:lnTo>
                  <a:lnTo>
                    <a:pt x="85" y="19"/>
                  </a:lnTo>
                  <a:lnTo>
                    <a:pt x="80" y="13"/>
                  </a:lnTo>
                  <a:lnTo>
                    <a:pt x="72" y="8"/>
                  </a:lnTo>
                  <a:lnTo>
                    <a:pt x="64" y="4"/>
                  </a:lnTo>
                  <a:lnTo>
                    <a:pt x="55" y="2"/>
                  </a:lnTo>
                  <a:lnTo>
                    <a:pt x="45" y="0"/>
                  </a:lnTo>
                  <a:close/>
                </a:path>
              </a:pathLst>
            </a:custGeom>
            <a:solidFill>
              <a:srgbClr val="000000"/>
            </a:solidFill>
            <a:ln w="9525">
              <a:noFill/>
              <a:round/>
              <a:headEnd/>
              <a:tailEnd/>
            </a:ln>
          </p:spPr>
          <p:txBody>
            <a:bodyPr/>
            <a:lstStyle/>
            <a:p>
              <a:pPr rtl="0"/>
              <a:endParaRPr lang="en-US" sz="3800"/>
            </a:p>
          </p:txBody>
        </p:sp>
        <p:sp>
          <p:nvSpPr>
            <p:cNvPr id="42108" name="Freeform 1148"/>
            <p:cNvSpPr>
              <a:spLocks/>
            </p:cNvSpPr>
            <p:nvPr/>
          </p:nvSpPr>
          <p:spPr bwMode="auto">
            <a:xfrm>
              <a:off x="346" y="2681"/>
              <a:ext cx="187" cy="187"/>
            </a:xfrm>
            <a:custGeom>
              <a:avLst/>
              <a:gdLst>
                <a:gd name="T0" fmla="*/ 2 w 814"/>
                <a:gd name="T1" fmla="*/ 0 h 817"/>
                <a:gd name="T2" fmla="*/ 3 w 814"/>
                <a:gd name="T3" fmla="*/ 2 h 817"/>
                <a:gd name="T4" fmla="*/ 6 w 814"/>
                <a:gd name="T5" fmla="*/ 10 h 817"/>
                <a:gd name="T6" fmla="*/ 16 w 814"/>
                <a:gd name="T7" fmla="*/ 51 h 817"/>
                <a:gd name="T8" fmla="*/ 30 w 814"/>
                <a:gd name="T9" fmla="*/ 106 h 817"/>
                <a:gd name="T10" fmla="*/ 40 w 814"/>
                <a:gd name="T11" fmla="*/ 146 h 817"/>
                <a:gd name="T12" fmla="*/ 42 w 814"/>
                <a:gd name="T13" fmla="*/ 152 h 817"/>
                <a:gd name="T14" fmla="*/ 42 w 814"/>
                <a:gd name="T15" fmla="*/ 152 h 817"/>
                <a:gd name="T16" fmla="*/ 44 w 814"/>
                <a:gd name="T17" fmla="*/ 157 h 817"/>
                <a:gd name="T18" fmla="*/ 48 w 814"/>
                <a:gd name="T19" fmla="*/ 164 h 817"/>
                <a:gd name="T20" fmla="*/ 51 w 814"/>
                <a:gd name="T21" fmla="*/ 169 h 817"/>
                <a:gd name="T22" fmla="*/ 56 w 814"/>
                <a:gd name="T23" fmla="*/ 173 h 817"/>
                <a:gd name="T24" fmla="*/ 60 w 814"/>
                <a:gd name="T25" fmla="*/ 174 h 817"/>
                <a:gd name="T26" fmla="*/ 64 w 814"/>
                <a:gd name="T27" fmla="*/ 174 h 817"/>
                <a:gd name="T28" fmla="*/ 75 w 814"/>
                <a:gd name="T29" fmla="*/ 174 h 817"/>
                <a:gd name="T30" fmla="*/ 95 w 814"/>
                <a:gd name="T31" fmla="*/ 175 h 817"/>
                <a:gd name="T32" fmla="*/ 115 w 814"/>
                <a:gd name="T33" fmla="*/ 175 h 817"/>
                <a:gd name="T34" fmla="*/ 133 w 814"/>
                <a:gd name="T35" fmla="*/ 176 h 817"/>
                <a:gd name="T36" fmla="*/ 150 w 814"/>
                <a:gd name="T37" fmla="*/ 177 h 817"/>
                <a:gd name="T38" fmla="*/ 164 w 814"/>
                <a:gd name="T39" fmla="*/ 178 h 817"/>
                <a:gd name="T40" fmla="*/ 175 w 814"/>
                <a:gd name="T41" fmla="*/ 179 h 817"/>
                <a:gd name="T42" fmla="*/ 182 w 814"/>
                <a:gd name="T43" fmla="*/ 180 h 817"/>
                <a:gd name="T44" fmla="*/ 185 w 814"/>
                <a:gd name="T45" fmla="*/ 182 h 817"/>
                <a:gd name="T46" fmla="*/ 187 w 814"/>
                <a:gd name="T47" fmla="*/ 184 h 817"/>
                <a:gd name="T48" fmla="*/ 187 w 814"/>
                <a:gd name="T49" fmla="*/ 186 h 817"/>
                <a:gd name="T50" fmla="*/ 187 w 814"/>
                <a:gd name="T51" fmla="*/ 187 h 817"/>
                <a:gd name="T52" fmla="*/ 184 w 814"/>
                <a:gd name="T53" fmla="*/ 187 h 817"/>
                <a:gd name="T54" fmla="*/ 172 w 814"/>
                <a:gd name="T55" fmla="*/ 187 h 817"/>
                <a:gd name="T56" fmla="*/ 152 w 814"/>
                <a:gd name="T57" fmla="*/ 187 h 817"/>
                <a:gd name="T58" fmla="*/ 128 w 814"/>
                <a:gd name="T59" fmla="*/ 187 h 817"/>
                <a:gd name="T60" fmla="*/ 104 w 814"/>
                <a:gd name="T61" fmla="*/ 187 h 817"/>
                <a:gd name="T62" fmla="*/ 80 w 814"/>
                <a:gd name="T63" fmla="*/ 187 h 817"/>
                <a:gd name="T64" fmla="*/ 62 w 814"/>
                <a:gd name="T65" fmla="*/ 187 h 817"/>
                <a:gd name="T66" fmla="*/ 51 w 814"/>
                <a:gd name="T67" fmla="*/ 187 h 817"/>
                <a:gd name="T68" fmla="*/ 43 w 814"/>
                <a:gd name="T69" fmla="*/ 186 h 817"/>
                <a:gd name="T70" fmla="*/ 35 w 814"/>
                <a:gd name="T71" fmla="*/ 181 h 817"/>
                <a:gd name="T72" fmla="*/ 31 w 814"/>
                <a:gd name="T73" fmla="*/ 176 h 817"/>
                <a:gd name="T74" fmla="*/ 30 w 814"/>
                <a:gd name="T75" fmla="*/ 172 h 817"/>
                <a:gd name="T76" fmla="*/ 30 w 814"/>
                <a:gd name="T77" fmla="*/ 170 h 817"/>
                <a:gd name="T78" fmla="*/ 30 w 814"/>
                <a:gd name="T79" fmla="*/ 170 h 817"/>
                <a:gd name="T80" fmla="*/ 28 w 814"/>
                <a:gd name="T81" fmla="*/ 163 h 817"/>
                <a:gd name="T82" fmla="*/ 20 w 814"/>
                <a:gd name="T83" fmla="*/ 117 h 817"/>
                <a:gd name="T84" fmla="*/ 9 w 814"/>
                <a:gd name="T85" fmla="*/ 56 h 817"/>
                <a:gd name="T86" fmla="*/ 1 w 814"/>
                <a:gd name="T87" fmla="*/ 10 h 817"/>
                <a:gd name="T88" fmla="*/ 0 w 814"/>
                <a:gd name="T89" fmla="*/ 1 h 817"/>
                <a:gd name="T90" fmla="*/ 1 w 814"/>
                <a:gd name="T91" fmla="*/ 0 h 81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14"/>
                <a:gd name="T139" fmla="*/ 0 h 817"/>
                <a:gd name="T140" fmla="*/ 814 w 814"/>
                <a:gd name="T141" fmla="*/ 817 h 81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14" h="817">
                  <a:moveTo>
                    <a:pt x="5" y="0"/>
                  </a:moveTo>
                  <a:lnTo>
                    <a:pt x="9" y="2"/>
                  </a:lnTo>
                  <a:lnTo>
                    <a:pt x="13" y="3"/>
                  </a:lnTo>
                  <a:lnTo>
                    <a:pt x="15" y="7"/>
                  </a:lnTo>
                  <a:lnTo>
                    <a:pt x="19" y="11"/>
                  </a:lnTo>
                  <a:lnTo>
                    <a:pt x="27" y="42"/>
                  </a:lnTo>
                  <a:lnTo>
                    <a:pt x="45" y="117"/>
                  </a:lnTo>
                  <a:lnTo>
                    <a:pt x="71" y="221"/>
                  </a:lnTo>
                  <a:lnTo>
                    <a:pt x="101" y="341"/>
                  </a:lnTo>
                  <a:lnTo>
                    <a:pt x="131" y="461"/>
                  </a:lnTo>
                  <a:lnTo>
                    <a:pt x="157" y="564"/>
                  </a:lnTo>
                  <a:lnTo>
                    <a:pt x="175" y="638"/>
                  </a:lnTo>
                  <a:lnTo>
                    <a:pt x="182" y="665"/>
                  </a:lnTo>
                  <a:lnTo>
                    <a:pt x="182" y="666"/>
                  </a:lnTo>
                  <a:lnTo>
                    <a:pt x="182" y="668"/>
                  </a:lnTo>
                  <a:lnTo>
                    <a:pt x="190" y="686"/>
                  </a:lnTo>
                  <a:lnTo>
                    <a:pt x="198" y="703"/>
                  </a:lnTo>
                  <a:lnTo>
                    <a:pt x="207" y="717"/>
                  </a:lnTo>
                  <a:lnTo>
                    <a:pt x="216" y="729"/>
                  </a:lnTo>
                  <a:lnTo>
                    <a:pt x="224" y="739"/>
                  </a:lnTo>
                  <a:lnTo>
                    <a:pt x="233" y="748"/>
                  </a:lnTo>
                  <a:lnTo>
                    <a:pt x="243" y="755"/>
                  </a:lnTo>
                  <a:lnTo>
                    <a:pt x="252" y="759"/>
                  </a:lnTo>
                  <a:lnTo>
                    <a:pt x="263" y="761"/>
                  </a:lnTo>
                  <a:lnTo>
                    <a:pt x="270" y="761"/>
                  </a:lnTo>
                  <a:lnTo>
                    <a:pt x="278" y="760"/>
                  </a:lnTo>
                  <a:lnTo>
                    <a:pt x="283" y="759"/>
                  </a:lnTo>
                  <a:lnTo>
                    <a:pt x="328" y="760"/>
                  </a:lnTo>
                  <a:lnTo>
                    <a:pt x="371" y="761"/>
                  </a:lnTo>
                  <a:lnTo>
                    <a:pt x="415" y="763"/>
                  </a:lnTo>
                  <a:lnTo>
                    <a:pt x="458" y="765"/>
                  </a:lnTo>
                  <a:lnTo>
                    <a:pt x="501" y="766"/>
                  </a:lnTo>
                  <a:lnTo>
                    <a:pt x="542" y="768"/>
                  </a:lnTo>
                  <a:lnTo>
                    <a:pt x="581" y="770"/>
                  </a:lnTo>
                  <a:lnTo>
                    <a:pt x="619" y="772"/>
                  </a:lnTo>
                  <a:lnTo>
                    <a:pt x="654" y="774"/>
                  </a:lnTo>
                  <a:lnTo>
                    <a:pt x="687" y="777"/>
                  </a:lnTo>
                  <a:lnTo>
                    <a:pt x="716" y="778"/>
                  </a:lnTo>
                  <a:lnTo>
                    <a:pt x="742" y="781"/>
                  </a:lnTo>
                  <a:lnTo>
                    <a:pt x="762" y="782"/>
                  </a:lnTo>
                  <a:lnTo>
                    <a:pt x="781" y="785"/>
                  </a:lnTo>
                  <a:lnTo>
                    <a:pt x="792" y="786"/>
                  </a:lnTo>
                  <a:lnTo>
                    <a:pt x="800" y="789"/>
                  </a:lnTo>
                  <a:lnTo>
                    <a:pt x="807" y="794"/>
                  </a:lnTo>
                  <a:lnTo>
                    <a:pt x="812" y="800"/>
                  </a:lnTo>
                  <a:lnTo>
                    <a:pt x="813" y="805"/>
                  </a:lnTo>
                  <a:lnTo>
                    <a:pt x="814" y="812"/>
                  </a:lnTo>
                  <a:lnTo>
                    <a:pt x="814" y="813"/>
                  </a:lnTo>
                  <a:lnTo>
                    <a:pt x="814" y="815"/>
                  </a:lnTo>
                  <a:lnTo>
                    <a:pt x="813" y="816"/>
                  </a:lnTo>
                  <a:lnTo>
                    <a:pt x="813" y="817"/>
                  </a:lnTo>
                  <a:lnTo>
                    <a:pt x="801" y="817"/>
                  </a:lnTo>
                  <a:lnTo>
                    <a:pt x="779" y="817"/>
                  </a:lnTo>
                  <a:lnTo>
                    <a:pt x="748" y="817"/>
                  </a:lnTo>
                  <a:lnTo>
                    <a:pt x="708" y="817"/>
                  </a:lnTo>
                  <a:lnTo>
                    <a:pt x="662" y="817"/>
                  </a:lnTo>
                  <a:lnTo>
                    <a:pt x="613" y="817"/>
                  </a:lnTo>
                  <a:lnTo>
                    <a:pt x="559" y="817"/>
                  </a:lnTo>
                  <a:lnTo>
                    <a:pt x="505" y="817"/>
                  </a:lnTo>
                  <a:lnTo>
                    <a:pt x="451" y="817"/>
                  </a:lnTo>
                  <a:lnTo>
                    <a:pt x="399" y="817"/>
                  </a:lnTo>
                  <a:lnTo>
                    <a:pt x="350" y="817"/>
                  </a:lnTo>
                  <a:lnTo>
                    <a:pt x="307" y="817"/>
                  </a:lnTo>
                  <a:lnTo>
                    <a:pt x="270" y="817"/>
                  </a:lnTo>
                  <a:lnTo>
                    <a:pt x="242" y="817"/>
                  </a:lnTo>
                  <a:lnTo>
                    <a:pt x="222" y="817"/>
                  </a:lnTo>
                  <a:lnTo>
                    <a:pt x="216" y="817"/>
                  </a:lnTo>
                  <a:lnTo>
                    <a:pt x="188" y="812"/>
                  </a:lnTo>
                  <a:lnTo>
                    <a:pt x="168" y="803"/>
                  </a:lnTo>
                  <a:lnTo>
                    <a:pt x="152" y="791"/>
                  </a:lnTo>
                  <a:lnTo>
                    <a:pt x="142" y="779"/>
                  </a:lnTo>
                  <a:lnTo>
                    <a:pt x="135" y="768"/>
                  </a:lnTo>
                  <a:lnTo>
                    <a:pt x="131" y="757"/>
                  </a:lnTo>
                  <a:lnTo>
                    <a:pt x="130" y="750"/>
                  </a:lnTo>
                  <a:lnTo>
                    <a:pt x="130" y="744"/>
                  </a:lnTo>
                  <a:lnTo>
                    <a:pt x="130" y="743"/>
                  </a:lnTo>
                  <a:lnTo>
                    <a:pt x="129" y="743"/>
                  </a:lnTo>
                  <a:lnTo>
                    <a:pt x="129" y="742"/>
                  </a:lnTo>
                  <a:lnTo>
                    <a:pt x="123" y="711"/>
                  </a:lnTo>
                  <a:lnTo>
                    <a:pt x="109" y="629"/>
                  </a:lnTo>
                  <a:lnTo>
                    <a:pt x="88" y="513"/>
                  </a:lnTo>
                  <a:lnTo>
                    <a:pt x="65" y="380"/>
                  </a:lnTo>
                  <a:lnTo>
                    <a:pt x="41" y="246"/>
                  </a:lnTo>
                  <a:lnTo>
                    <a:pt x="21" y="128"/>
                  </a:lnTo>
                  <a:lnTo>
                    <a:pt x="6" y="42"/>
                  </a:lnTo>
                  <a:lnTo>
                    <a:pt x="0" y="6"/>
                  </a:lnTo>
                  <a:lnTo>
                    <a:pt x="1" y="4"/>
                  </a:lnTo>
                  <a:lnTo>
                    <a:pt x="4" y="2"/>
                  </a:lnTo>
                  <a:lnTo>
                    <a:pt x="5" y="0"/>
                  </a:lnTo>
                  <a:close/>
                </a:path>
              </a:pathLst>
            </a:custGeom>
            <a:solidFill>
              <a:srgbClr val="C0C0C0"/>
            </a:solidFill>
            <a:ln w="9525">
              <a:noFill/>
              <a:round/>
              <a:headEnd/>
              <a:tailEnd/>
            </a:ln>
          </p:spPr>
          <p:txBody>
            <a:bodyPr/>
            <a:lstStyle/>
            <a:p>
              <a:pPr rtl="0"/>
              <a:endParaRPr lang="en-US" sz="3800"/>
            </a:p>
          </p:txBody>
        </p:sp>
        <p:sp>
          <p:nvSpPr>
            <p:cNvPr id="42109" name="Freeform 1149"/>
            <p:cNvSpPr>
              <a:spLocks/>
            </p:cNvSpPr>
            <p:nvPr/>
          </p:nvSpPr>
          <p:spPr bwMode="auto">
            <a:xfrm>
              <a:off x="733" y="2743"/>
              <a:ext cx="70" cy="263"/>
            </a:xfrm>
            <a:custGeom>
              <a:avLst/>
              <a:gdLst>
                <a:gd name="T0" fmla="*/ 0 w 306"/>
                <a:gd name="T1" fmla="*/ 3 h 1144"/>
                <a:gd name="T2" fmla="*/ 0 w 306"/>
                <a:gd name="T3" fmla="*/ 5 h 1144"/>
                <a:gd name="T4" fmla="*/ 0 w 306"/>
                <a:gd name="T5" fmla="*/ 7 h 1144"/>
                <a:gd name="T6" fmla="*/ 2 w 306"/>
                <a:gd name="T7" fmla="*/ 8 h 1144"/>
                <a:gd name="T8" fmla="*/ 3 w 306"/>
                <a:gd name="T9" fmla="*/ 9 h 1144"/>
                <a:gd name="T10" fmla="*/ 7 w 306"/>
                <a:gd name="T11" fmla="*/ 10 h 1144"/>
                <a:gd name="T12" fmla="*/ 11 w 306"/>
                <a:gd name="T13" fmla="*/ 12 h 1144"/>
                <a:gd name="T14" fmla="*/ 14 w 306"/>
                <a:gd name="T15" fmla="*/ 13 h 1144"/>
                <a:gd name="T16" fmla="*/ 18 w 306"/>
                <a:gd name="T17" fmla="*/ 15 h 1144"/>
                <a:gd name="T18" fmla="*/ 22 w 306"/>
                <a:gd name="T19" fmla="*/ 17 h 1144"/>
                <a:gd name="T20" fmla="*/ 24 w 306"/>
                <a:gd name="T21" fmla="*/ 19 h 1144"/>
                <a:gd name="T22" fmla="*/ 27 w 306"/>
                <a:gd name="T23" fmla="*/ 22 h 1144"/>
                <a:gd name="T24" fmla="*/ 28 w 306"/>
                <a:gd name="T25" fmla="*/ 24 h 1144"/>
                <a:gd name="T26" fmla="*/ 29 w 306"/>
                <a:gd name="T27" fmla="*/ 32 h 1144"/>
                <a:gd name="T28" fmla="*/ 32 w 306"/>
                <a:gd name="T29" fmla="*/ 51 h 1144"/>
                <a:gd name="T30" fmla="*/ 36 w 306"/>
                <a:gd name="T31" fmla="*/ 77 h 1144"/>
                <a:gd name="T32" fmla="*/ 40 w 306"/>
                <a:gd name="T33" fmla="*/ 110 h 1144"/>
                <a:gd name="T34" fmla="*/ 46 w 306"/>
                <a:gd name="T35" fmla="*/ 146 h 1144"/>
                <a:gd name="T36" fmla="*/ 51 w 306"/>
                <a:gd name="T37" fmla="*/ 185 h 1144"/>
                <a:gd name="T38" fmla="*/ 56 w 306"/>
                <a:gd name="T39" fmla="*/ 223 h 1144"/>
                <a:gd name="T40" fmla="*/ 61 w 306"/>
                <a:gd name="T41" fmla="*/ 260 h 1144"/>
                <a:gd name="T42" fmla="*/ 62 w 306"/>
                <a:gd name="T43" fmla="*/ 261 h 1144"/>
                <a:gd name="T44" fmla="*/ 63 w 306"/>
                <a:gd name="T45" fmla="*/ 263 h 1144"/>
                <a:gd name="T46" fmla="*/ 64 w 306"/>
                <a:gd name="T47" fmla="*/ 263 h 1144"/>
                <a:gd name="T48" fmla="*/ 66 w 306"/>
                <a:gd name="T49" fmla="*/ 263 h 1144"/>
                <a:gd name="T50" fmla="*/ 68 w 306"/>
                <a:gd name="T51" fmla="*/ 263 h 1144"/>
                <a:gd name="T52" fmla="*/ 69 w 306"/>
                <a:gd name="T53" fmla="*/ 261 h 1144"/>
                <a:gd name="T54" fmla="*/ 70 w 306"/>
                <a:gd name="T55" fmla="*/ 260 h 1144"/>
                <a:gd name="T56" fmla="*/ 70 w 306"/>
                <a:gd name="T57" fmla="*/ 258 h 1144"/>
                <a:gd name="T58" fmla="*/ 68 w 306"/>
                <a:gd name="T59" fmla="*/ 242 h 1144"/>
                <a:gd name="T60" fmla="*/ 64 w 306"/>
                <a:gd name="T61" fmla="*/ 213 h 1144"/>
                <a:gd name="T62" fmla="*/ 59 w 306"/>
                <a:gd name="T63" fmla="*/ 175 h 1144"/>
                <a:gd name="T64" fmla="*/ 53 w 306"/>
                <a:gd name="T65" fmla="*/ 134 h 1144"/>
                <a:gd name="T66" fmla="*/ 47 w 306"/>
                <a:gd name="T67" fmla="*/ 94 h 1144"/>
                <a:gd name="T68" fmla="*/ 42 w 306"/>
                <a:gd name="T69" fmla="*/ 59 h 1144"/>
                <a:gd name="T70" fmla="*/ 38 w 306"/>
                <a:gd name="T71" fmla="*/ 33 h 1144"/>
                <a:gd name="T72" fmla="*/ 36 w 306"/>
                <a:gd name="T73" fmla="*/ 21 h 1144"/>
                <a:gd name="T74" fmla="*/ 34 w 306"/>
                <a:gd name="T75" fmla="*/ 17 h 1144"/>
                <a:gd name="T76" fmla="*/ 31 w 306"/>
                <a:gd name="T77" fmla="*/ 13 h 1144"/>
                <a:gd name="T78" fmla="*/ 27 w 306"/>
                <a:gd name="T79" fmla="*/ 10 h 1144"/>
                <a:gd name="T80" fmla="*/ 22 w 306"/>
                <a:gd name="T81" fmla="*/ 7 h 1144"/>
                <a:gd name="T82" fmla="*/ 17 w 306"/>
                <a:gd name="T83" fmla="*/ 4 h 1144"/>
                <a:gd name="T84" fmla="*/ 12 w 306"/>
                <a:gd name="T85" fmla="*/ 3 h 1144"/>
                <a:gd name="T86" fmla="*/ 8 w 306"/>
                <a:gd name="T87" fmla="*/ 1 h 1144"/>
                <a:gd name="T88" fmla="*/ 6 w 306"/>
                <a:gd name="T89" fmla="*/ 0 h 1144"/>
                <a:gd name="T90" fmla="*/ 4 w 306"/>
                <a:gd name="T91" fmla="*/ 0 h 1144"/>
                <a:gd name="T92" fmla="*/ 3 w 306"/>
                <a:gd name="T93" fmla="*/ 1 h 1144"/>
                <a:gd name="T94" fmla="*/ 1 w 306"/>
                <a:gd name="T95" fmla="*/ 2 h 1144"/>
                <a:gd name="T96" fmla="*/ 0 w 306"/>
                <a:gd name="T97" fmla="*/ 3 h 114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06"/>
                <a:gd name="T148" fmla="*/ 0 h 1144"/>
                <a:gd name="T149" fmla="*/ 306 w 306"/>
                <a:gd name="T150" fmla="*/ 1144 h 114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06" h="1144">
                  <a:moveTo>
                    <a:pt x="2" y="14"/>
                  </a:moveTo>
                  <a:lnTo>
                    <a:pt x="0" y="22"/>
                  </a:lnTo>
                  <a:lnTo>
                    <a:pt x="2" y="29"/>
                  </a:lnTo>
                  <a:lnTo>
                    <a:pt x="7" y="35"/>
                  </a:lnTo>
                  <a:lnTo>
                    <a:pt x="13" y="39"/>
                  </a:lnTo>
                  <a:lnTo>
                    <a:pt x="29" y="44"/>
                  </a:lnTo>
                  <a:lnTo>
                    <a:pt x="46" y="51"/>
                  </a:lnTo>
                  <a:lnTo>
                    <a:pt x="63" y="58"/>
                  </a:lnTo>
                  <a:lnTo>
                    <a:pt x="80" y="66"/>
                  </a:lnTo>
                  <a:lnTo>
                    <a:pt x="94" y="75"/>
                  </a:lnTo>
                  <a:lnTo>
                    <a:pt x="107" y="84"/>
                  </a:lnTo>
                  <a:lnTo>
                    <a:pt x="116" y="94"/>
                  </a:lnTo>
                  <a:lnTo>
                    <a:pt x="121" y="103"/>
                  </a:lnTo>
                  <a:lnTo>
                    <a:pt x="128" y="139"/>
                  </a:lnTo>
                  <a:lnTo>
                    <a:pt x="139" y="220"/>
                  </a:lnTo>
                  <a:lnTo>
                    <a:pt x="156" y="335"/>
                  </a:lnTo>
                  <a:lnTo>
                    <a:pt x="177" y="479"/>
                  </a:lnTo>
                  <a:lnTo>
                    <a:pt x="199" y="637"/>
                  </a:lnTo>
                  <a:lnTo>
                    <a:pt x="223" y="805"/>
                  </a:lnTo>
                  <a:lnTo>
                    <a:pt x="246" y="971"/>
                  </a:lnTo>
                  <a:lnTo>
                    <a:pt x="267" y="1129"/>
                  </a:lnTo>
                  <a:lnTo>
                    <a:pt x="270" y="1137"/>
                  </a:lnTo>
                  <a:lnTo>
                    <a:pt x="275" y="1142"/>
                  </a:lnTo>
                  <a:lnTo>
                    <a:pt x="281" y="1144"/>
                  </a:lnTo>
                  <a:lnTo>
                    <a:pt x="289" y="1144"/>
                  </a:lnTo>
                  <a:lnTo>
                    <a:pt x="297" y="1142"/>
                  </a:lnTo>
                  <a:lnTo>
                    <a:pt x="303" y="1137"/>
                  </a:lnTo>
                  <a:lnTo>
                    <a:pt x="306" y="1130"/>
                  </a:lnTo>
                  <a:lnTo>
                    <a:pt x="306" y="1122"/>
                  </a:lnTo>
                  <a:lnTo>
                    <a:pt x="297" y="1051"/>
                  </a:lnTo>
                  <a:lnTo>
                    <a:pt x="279" y="925"/>
                  </a:lnTo>
                  <a:lnTo>
                    <a:pt x="257" y="763"/>
                  </a:lnTo>
                  <a:lnTo>
                    <a:pt x="232" y="585"/>
                  </a:lnTo>
                  <a:lnTo>
                    <a:pt x="207" y="410"/>
                  </a:lnTo>
                  <a:lnTo>
                    <a:pt x="185" y="256"/>
                  </a:lnTo>
                  <a:lnTo>
                    <a:pt x="168" y="144"/>
                  </a:lnTo>
                  <a:lnTo>
                    <a:pt x="159" y="92"/>
                  </a:lnTo>
                  <a:lnTo>
                    <a:pt x="150" y="74"/>
                  </a:lnTo>
                  <a:lnTo>
                    <a:pt x="136" y="57"/>
                  </a:lnTo>
                  <a:lnTo>
                    <a:pt x="116" y="43"/>
                  </a:lnTo>
                  <a:lnTo>
                    <a:pt x="95" y="30"/>
                  </a:lnTo>
                  <a:lnTo>
                    <a:pt x="73" y="19"/>
                  </a:lnTo>
                  <a:lnTo>
                    <a:pt x="54" y="12"/>
                  </a:lnTo>
                  <a:lnTo>
                    <a:pt x="37" y="5"/>
                  </a:lnTo>
                  <a:lnTo>
                    <a:pt x="26" y="1"/>
                  </a:lnTo>
                  <a:lnTo>
                    <a:pt x="18" y="0"/>
                  </a:lnTo>
                  <a:lnTo>
                    <a:pt x="11" y="3"/>
                  </a:lnTo>
                  <a:lnTo>
                    <a:pt x="5" y="8"/>
                  </a:lnTo>
                  <a:lnTo>
                    <a:pt x="2" y="14"/>
                  </a:lnTo>
                  <a:close/>
                </a:path>
              </a:pathLst>
            </a:custGeom>
            <a:solidFill>
              <a:srgbClr val="000000"/>
            </a:solidFill>
            <a:ln w="9525">
              <a:noFill/>
              <a:round/>
              <a:headEnd/>
              <a:tailEnd/>
            </a:ln>
          </p:spPr>
          <p:txBody>
            <a:bodyPr/>
            <a:lstStyle/>
            <a:p>
              <a:pPr rtl="0"/>
              <a:endParaRPr lang="en-US" sz="3800"/>
            </a:p>
          </p:txBody>
        </p:sp>
        <p:sp>
          <p:nvSpPr>
            <p:cNvPr id="42110" name="Freeform 1150"/>
            <p:cNvSpPr>
              <a:spLocks/>
            </p:cNvSpPr>
            <p:nvPr/>
          </p:nvSpPr>
          <p:spPr bwMode="auto">
            <a:xfrm>
              <a:off x="678" y="2744"/>
              <a:ext cx="34" cy="260"/>
            </a:xfrm>
            <a:custGeom>
              <a:avLst/>
              <a:gdLst>
                <a:gd name="T0" fmla="*/ 27 w 151"/>
                <a:gd name="T1" fmla="*/ 0 h 1135"/>
                <a:gd name="T2" fmla="*/ 25 w 151"/>
                <a:gd name="T3" fmla="*/ 2 h 1135"/>
                <a:gd name="T4" fmla="*/ 22 w 151"/>
                <a:gd name="T5" fmla="*/ 4 h 1135"/>
                <a:gd name="T6" fmla="*/ 18 w 151"/>
                <a:gd name="T7" fmla="*/ 6 h 1135"/>
                <a:gd name="T8" fmla="*/ 13 w 151"/>
                <a:gd name="T9" fmla="*/ 10 h 1135"/>
                <a:gd name="T10" fmla="*/ 9 w 151"/>
                <a:gd name="T11" fmla="*/ 14 h 1135"/>
                <a:gd name="T12" fmla="*/ 5 w 151"/>
                <a:gd name="T13" fmla="*/ 18 h 1135"/>
                <a:gd name="T14" fmla="*/ 3 w 151"/>
                <a:gd name="T15" fmla="*/ 22 h 1135"/>
                <a:gd name="T16" fmla="*/ 2 w 151"/>
                <a:gd name="T17" fmla="*/ 26 h 1135"/>
                <a:gd name="T18" fmla="*/ 1 w 151"/>
                <a:gd name="T19" fmla="*/ 65 h 1135"/>
                <a:gd name="T20" fmla="*/ 1 w 151"/>
                <a:gd name="T21" fmla="*/ 141 h 1135"/>
                <a:gd name="T22" fmla="*/ 0 w 151"/>
                <a:gd name="T23" fmla="*/ 217 h 1135"/>
                <a:gd name="T24" fmla="*/ 0 w 151"/>
                <a:gd name="T25" fmla="*/ 255 h 1135"/>
                <a:gd name="T26" fmla="*/ 0 w 151"/>
                <a:gd name="T27" fmla="*/ 257 h 1135"/>
                <a:gd name="T28" fmla="*/ 2 w 151"/>
                <a:gd name="T29" fmla="*/ 259 h 1135"/>
                <a:gd name="T30" fmla="*/ 3 w 151"/>
                <a:gd name="T31" fmla="*/ 260 h 1135"/>
                <a:gd name="T32" fmla="*/ 5 w 151"/>
                <a:gd name="T33" fmla="*/ 260 h 1135"/>
                <a:gd name="T34" fmla="*/ 6 w 151"/>
                <a:gd name="T35" fmla="*/ 260 h 1135"/>
                <a:gd name="T36" fmla="*/ 8 w 151"/>
                <a:gd name="T37" fmla="*/ 259 h 1135"/>
                <a:gd name="T38" fmla="*/ 9 w 151"/>
                <a:gd name="T39" fmla="*/ 257 h 1135"/>
                <a:gd name="T40" fmla="*/ 9 w 151"/>
                <a:gd name="T41" fmla="*/ 255 h 1135"/>
                <a:gd name="T42" fmla="*/ 9 w 151"/>
                <a:gd name="T43" fmla="*/ 189 h 1135"/>
                <a:gd name="T44" fmla="*/ 9 w 151"/>
                <a:gd name="T45" fmla="*/ 116 h 1135"/>
                <a:gd name="T46" fmla="*/ 10 w 151"/>
                <a:gd name="T47" fmla="*/ 56 h 1135"/>
                <a:gd name="T48" fmla="*/ 10 w 151"/>
                <a:gd name="T49" fmla="*/ 27 h 1135"/>
                <a:gd name="T50" fmla="*/ 11 w 151"/>
                <a:gd name="T51" fmla="*/ 25 h 1135"/>
                <a:gd name="T52" fmla="*/ 13 w 151"/>
                <a:gd name="T53" fmla="*/ 23 h 1135"/>
                <a:gd name="T54" fmla="*/ 15 w 151"/>
                <a:gd name="T55" fmla="*/ 20 h 1135"/>
                <a:gd name="T56" fmla="*/ 18 w 151"/>
                <a:gd name="T57" fmla="*/ 17 h 1135"/>
                <a:gd name="T58" fmla="*/ 21 w 151"/>
                <a:gd name="T59" fmla="*/ 15 h 1135"/>
                <a:gd name="T60" fmla="*/ 25 w 151"/>
                <a:gd name="T61" fmla="*/ 12 h 1135"/>
                <a:gd name="T62" fmla="*/ 28 w 151"/>
                <a:gd name="T63" fmla="*/ 10 h 1135"/>
                <a:gd name="T64" fmla="*/ 32 w 151"/>
                <a:gd name="T65" fmla="*/ 8 h 1135"/>
                <a:gd name="T66" fmla="*/ 33 w 151"/>
                <a:gd name="T67" fmla="*/ 7 h 1135"/>
                <a:gd name="T68" fmla="*/ 34 w 151"/>
                <a:gd name="T69" fmla="*/ 5 h 1135"/>
                <a:gd name="T70" fmla="*/ 34 w 151"/>
                <a:gd name="T71" fmla="*/ 4 h 1135"/>
                <a:gd name="T72" fmla="*/ 34 w 151"/>
                <a:gd name="T73" fmla="*/ 2 h 1135"/>
                <a:gd name="T74" fmla="*/ 32 w 151"/>
                <a:gd name="T75" fmla="*/ 1 h 1135"/>
                <a:gd name="T76" fmla="*/ 31 w 151"/>
                <a:gd name="T77" fmla="*/ 0 h 1135"/>
                <a:gd name="T78" fmla="*/ 29 w 151"/>
                <a:gd name="T79" fmla="*/ 0 h 1135"/>
                <a:gd name="T80" fmla="*/ 27 w 151"/>
                <a:gd name="T81" fmla="*/ 0 h 113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1"/>
                <a:gd name="T124" fmla="*/ 0 h 1135"/>
                <a:gd name="T125" fmla="*/ 151 w 151"/>
                <a:gd name="T126" fmla="*/ 1135 h 113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1" h="1135">
                  <a:moveTo>
                    <a:pt x="121" y="2"/>
                  </a:moveTo>
                  <a:lnTo>
                    <a:pt x="111" y="7"/>
                  </a:lnTo>
                  <a:lnTo>
                    <a:pt x="96" y="16"/>
                  </a:lnTo>
                  <a:lnTo>
                    <a:pt x="78" y="28"/>
                  </a:lnTo>
                  <a:lnTo>
                    <a:pt x="59" y="42"/>
                  </a:lnTo>
                  <a:lnTo>
                    <a:pt x="41" y="59"/>
                  </a:lnTo>
                  <a:lnTo>
                    <a:pt x="24" y="78"/>
                  </a:lnTo>
                  <a:lnTo>
                    <a:pt x="12" y="96"/>
                  </a:lnTo>
                  <a:lnTo>
                    <a:pt x="7" y="115"/>
                  </a:lnTo>
                  <a:lnTo>
                    <a:pt x="4" y="284"/>
                  </a:lnTo>
                  <a:lnTo>
                    <a:pt x="3" y="617"/>
                  </a:lnTo>
                  <a:lnTo>
                    <a:pt x="1" y="949"/>
                  </a:lnTo>
                  <a:lnTo>
                    <a:pt x="0" y="1115"/>
                  </a:lnTo>
                  <a:lnTo>
                    <a:pt x="1" y="1123"/>
                  </a:lnTo>
                  <a:lnTo>
                    <a:pt x="7" y="1130"/>
                  </a:lnTo>
                  <a:lnTo>
                    <a:pt x="12" y="1134"/>
                  </a:lnTo>
                  <a:lnTo>
                    <a:pt x="20" y="1135"/>
                  </a:lnTo>
                  <a:lnTo>
                    <a:pt x="28" y="1134"/>
                  </a:lnTo>
                  <a:lnTo>
                    <a:pt x="34" y="1130"/>
                  </a:lnTo>
                  <a:lnTo>
                    <a:pt x="39" y="1123"/>
                  </a:lnTo>
                  <a:lnTo>
                    <a:pt x="41" y="1115"/>
                  </a:lnTo>
                  <a:lnTo>
                    <a:pt x="41" y="825"/>
                  </a:lnTo>
                  <a:lnTo>
                    <a:pt x="42" y="507"/>
                  </a:lnTo>
                  <a:lnTo>
                    <a:pt x="44" y="243"/>
                  </a:lnTo>
                  <a:lnTo>
                    <a:pt x="46" y="119"/>
                  </a:lnTo>
                  <a:lnTo>
                    <a:pt x="50" y="110"/>
                  </a:lnTo>
                  <a:lnTo>
                    <a:pt x="56" y="100"/>
                  </a:lnTo>
                  <a:lnTo>
                    <a:pt x="68" y="88"/>
                  </a:lnTo>
                  <a:lnTo>
                    <a:pt x="81" y="76"/>
                  </a:lnTo>
                  <a:lnTo>
                    <a:pt x="95" y="65"/>
                  </a:lnTo>
                  <a:lnTo>
                    <a:pt x="111" y="54"/>
                  </a:lnTo>
                  <a:lnTo>
                    <a:pt x="126" y="45"/>
                  </a:lnTo>
                  <a:lnTo>
                    <a:pt x="141" y="37"/>
                  </a:lnTo>
                  <a:lnTo>
                    <a:pt x="146" y="32"/>
                  </a:lnTo>
                  <a:lnTo>
                    <a:pt x="150" y="24"/>
                  </a:lnTo>
                  <a:lnTo>
                    <a:pt x="151" y="18"/>
                  </a:lnTo>
                  <a:lnTo>
                    <a:pt x="149" y="10"/>
                  </a:lnTo>
                  <a:lnTo>
                    <a:pt x="143" y="3"/>
                  </a:lnTo>
                  <a:lnTo>
                    <a:pt x="137" y="0"/>
                  </a:lnTo>
                  <a:lnTo>
                    <a:pt x="129" y="0"/>
                  </a:lnTo>
                  <a:lnTo>
                    <a:pt x="121" y="2"/>
                  </a:lnTo>
                  <a:close/>
                </a:path>
              </a:pathLst>
            </a:custGeom>
            <a:solidFill>
              <a:srgbClr val="000000"/>
            </a:solidFill>
            <a:ln w="9525">
              <a:noFill/>
              <a:round/>
              <a:headEnd/>
              <a:tailEnd/>
            </a:ln>
          </p:spPr>
          <p:txBody>
            <a:bodyPr/>
            <a:lstStyle/>
            <a:p>
              <a:pPr rtl="0"/>
              <a:endParaRPr lang="en-US" sz="3800"/>
            </a:p>
          </p:txBody>
        </p:sp>
        <p:sp>
          <p:nvSpPr>
            <p:cNvPr id="42111" name="Freeform 1151"/>
            <p:cNvSpPr>
              <a:spLocks/>
            </p:cNvSpPr>
            <p:nvPr/>
          </p:nvSpPr>
          <p:spPr bwMode="auto">
            <a:xfrm>
              <a:off x="485" y="2725"/>
              <a:ext cx="313" cy="71"/>
            </a:xfrm>
            <a:custGeom>
              <a:avLst/>
              <a:gdLst>
                <a:gd name="T0" fmla="*/ 300 w 1367"/>
                <a:gd name="T1" fmla="*/ 0 h 308"/>
                <a:gd name="T2" fmla="*/ 9 w 1367"/>
                <a:gd name="T3" fmla="*/ 46 h 308"/>
                <a:gd name="T4" fmla="*/ 8 w 1367"/>
                <a:gd name="T5" fmla="*/ 46 h 308"/>
                <a:gd name="T6" fmla="*/ 8 w 1367"/>
                <a:gd name="T7" fmla="*/ 46 h 308"/>
                <a:gd name="T8" fmla="*/ 7 w 1367"/>
                <a:gd name="T9" fmla="*/ 47 h 308"/>
                <a:gd name="T10" fmla="*/ 6 w 1367"/>
                <a:gd name="T11" fmla="*/ 47 h 308"/>
                <a:gd name="T12" fmla="*/ 3 w 1367"/>
                <a:gd name="T13" fmla="*/ 52 h 308"/>
                <a:gd name="T14" fmla="*/ 1 w 1367"/>
                <a:gd name="T15" fmla="*/ 55 h 308"/>
                <a:gd name="T16" fmla="*/ 0 w 1367"/>
                <a:gd name="T17" fmla="*/ 59 h 308"/>
                <a:gd name="T18" fmla="*/ 0 w 1367"/>
                <a:gd name="T19" fmla="*/ 63 h 308"/>
                <a:gd name="T20" fmla="*/ 1 w 1367"/>
                <a:gd name="T21" fmla="*/ 65 h 308"/>
                <a:gd name="T22" fmla="*/ 3 w 1367"/>
                <a:gd name="T23" fmla="*/ 67 h 308"/>
                <a:gd name="T24" fmla="*/ 5 w 1367"/>
                <a:gd name="T25" fmla="*/ 69 h 308"/>
                <a:gd name="T26" fmla="*/ 7 w 1367"/>
                <a:gd name="T27" fmla="*/ 70 h 308"/>
                <a:gd name="T28" fmla="*/ 9 w 1367"/>
                <a:gd name="T29" fmla="*/ 71 h 308"/>
                <a:gd name="T30" fmla="*/ 11 w 1367"/>
                <a:gd name="T31" fmla="*/ 71 h 308"/>
                <a:gd name="T32" fmla="*/ 12 w 1367"/>
                <a:gd name="T33" fmla="*/ 71 h 308"/>
                <a:gd name="T34" fmla="*/ 13 w 1367"/>
                <a:gd name="T35" fmla="*/ 71 h 308"/>
                <a:gd name="T36" fmla="*/ 14 w 1367"/>
                <a:gd name="T37" fmla="*/ 71 h 308"/>
                <a:gd name="T38" fmla="*/ 14 w 1367"/>
                <a:gd name="T39" fmla="*/ 71 h 308"/>
                <a:gd name="T40" fmla="*/ 14 w 1367"/>
                <a:gd name="T41" fmla="*/ 71 h 308"/>
                <a:gd name="T42" fmla="*/ 14 w 1367"/>
                <a:gd name="T43" fmla="*/ 71 h 308"/>
                <a:gd name="T44" fmla="*/ 306 w 1367"/>
                <a:gd name="T45" fmla="*/ 23 h 308"/>
                <a:gd name="T46" fmla="*/ 306 w 1367"/>
                <a:gd name="T47" fmla="*/ 23 h 308"/>
                <a:gd name="T48" fmla="*/ 307 w 1367"/>
                <a:gd name="T49" fmla="*/ 22 h 308"/>
                <a:gd name="T50" fmla="*/ 308 w 1367"/>
                <a:gd name="T51" fmla="*/ 22 h 308"/>
                <a:gd name="T52" fmla="*/ 308 w 1367"/>
                <a:gd name="T53" fmla="*/ 22 h 308"/>
                <a:gd name="T54" fmla="*/ 311 w 1367"/>
                <a:gd name="T55" fmla="*/ 19 h 308"/>
                <a:gd name="T56" fmla="*/ 312 w 1367"/>
                <a:gd name="T57" fmla="*/ 15 h 308"/>
                <a:gd name="T58" fmla="*/ 313 w 1367"/>
                <a:gd name="T59" fmla="*/ 12 h 308"/>
                <a:gd name="T60" fmla="*/ 313 w 1367"/>
                <a:gd name="T61" fmla="*/ 9 h 308"/>
                <a:gd name="T62" fmla="*/ 312 w 1367"/>
                <a:gd name="T63" fmla="*/ 7 h 308"/>
                <a:gd name="T64" fmla="*/ 310 w 1367"/>
                <a:gd name="T65" fmla="*/ 5 h 308"/>
                <a:gd name="T66" fmla="*/ 309 w 1367"/>
                <a:gd name="T67" fmla="*/ 3 h 308"/>
                <a:gd name="T68" fmla="*/ 307 w 1367"/>
                <a:gd name="T69" fmla="*/ 2 h 308"/>
                <a:gd name="T70" fmla="*/ 305 w 1367"/>
                <a:gd name="T71" fmla="*/ 1 h 308"/>
                <a:gd name="T72" fmla="*/ 304 w 1367"/>
                <a:gd name="T73" fmla="*/ 0 h 308"/>
                <a:gd name="T74" fmla="*/ 303 w 1367"/>
                <a:gd name="T75" fmla="*/ 0 h 308"/>
                <a:gd name="T76" fmla="*/ 302 w 1367"/>
                <a:gd name="T77" fmla="*/ 0 h 308"/>
                <a:gd name="T78" fmla="*/ 301 w 1367"/>
                <a:gd name="T79" fmla="*/ 0 h 308"/>
                <a:gd name="T80" fmla="*/ 301 w 1367"/>
                <a:gd name="T81" fmla="*/ 0 h 308"/>
                <a:gd name="T82" fmla="*/ 301 w 1367"/>
                <a:gd name="T83" fmla="*/ 0 h 308"/>
                <a:gd name="T84" fmla="*/ 300 w 1367"/>
                <a:gd name="T85" fmla="*/ 0 h 30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67"/>
                <a:gd name="T130" fmla="*/ 0 h 308"/>
                <a:gd name="T131" fmla="*/ 1367 w 1367"/>
                <a:gd name="T132" fmla="*/ 308 h 30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67" h="308">
                  <a:moveTo>
                    <a:pt x="1310" y="0"/>
                  </a:moveTo>
                  <a:lnTo>
                    <a:pt x="39" y="199"/>
                  </a:lnTo>
                  <a:lnTo>
                    <a:pt x="36" y="200"/>
                  </a:lnTo>
                  <a:lnTo>
                    <a:pt x="33" y="201"/>
                  </a:lnTo>
                  <a:lnTo>
                    <a:pt x="31" y="203"/>
                  </a:lnTo>
                  <a:lnTo>
                    <a:pt x="28" y="205"/>
                  </a:lnTo>
                  <a:lnTo>
                    <a:pt x="13" y="224"/>
                  </a:lnTo>
                  <a:lnTo>
                    <a:pt x="3" y="240"/>
                  </a:lnTo>
                  <a:lnTo>
                    <a:pt x="0" y="257"/>
                  </a:lnTo>
                  <a:lnTo>
                    <a:pt x="1" y="273"/>
                  </a:lnTo>
                  <a:lnTo>
                    <a:pt x="6" y="283"/>
                  </a:lnTo>
                  <a:lnTo>
                    <a:pt x="14" y="291"/>
                  </a:lnTo>
                  <a:lnTo>
                    <a:pt x="23" y="298"/>
                  </a:lnTo>
                  <a:lnTo>
                    <a:pt x="32" y="302"/>
                  </a:lnTo>
                  <a:lnTo>
                    <a:pt x="41" y="306"/>
                  </a:lnTo>
                  <a:lnTo>
                    <a:pt x="49" y="307"/>
                  </a:lnTo>
                  <a:lnTo>
                    <a:pt x="54" y="308"/>
                  </a:lnTo>
                  <a:lnTo>
                    <a:pt x="58" y="308"/>
                  </a:lnTo>
                  <a:lnTo>
                    <a:pt x="59" y="308"/>
                  </a:lnTo>
                  <a:lnTo>
                    <a:pt x="61" y="308"/>
                  </a:lnTo>
                  <a:lnTo>
                    <a:pt x="62" y="308"/>
                  </a:lnTo>
                  <a:lnTo>
                    <a:pt x="63" y="308"/>
                  </a:lnTo>
                  <a:lnTo>
                    <a:pt x="1335" y="99"/>
                  </a:lnTo>
                  <a:lnTo>
                    <a:pt x="1337" y="99"/>
                  </a:lnTo>
                  <a:lnTo>
                    <a:pt x="1340" y="97"/>
                  </a:lnTo>
                  <a:lnTo>
                    <a:pt x="1343" y="95"/>
                  </a:lnTo>
                  <a:lnTo>
                    <a:pt x="1345" y="94"/>
                  </a:lnTo>
                  <a:lnTo>
                    <a:pt x="1357" y="81"/>
                  </a:lnTo>
                  <a:lnTo>
                    <a:pt x="1363" y="67"/>
                  </a:lnTo>
                  <a:lnTo>
                    <a:pt x="1367" y="53"/>
                  </a:lnTo>
                  <a:lnTo>
                    <a:pt x="1366" y="40"/>
                  </a:lnTo>
                  <a:lnTo>
                    <a:pt x="1362" y="30"/>
                  </a:lnTo>
                  <a:lnTo>
                    <a:pt x="1356" y="22"/>
                  </a:lnTo>
                  <a:lnTo>
                    <a:pt x="1349" y="15"/>
                  </a:lnTo>
                  <a:lnTo>
                    <a:pt x="1341" y="10"/>
                  </a:lnTo>
                  <a:lnTo>
                    <a:pt x="1333" y="5"/>
                  </a:lnTo>
                  <a:lnTo>
                    <a:pt x="1327" y="2"/>
                  </a:lnTo>
                  <a:lnTo>
                    <a:pt x="1322" y="1"/>
                  </a:lnTo>
                  <a:lnTo>
                    <a:pt x="1319" y="0"/>
                  </a:lnTo>
                  <a:lnTo>
                    <a:pt x="1316" y="0"/>
                  </a:lnTo>
                  <a:lnTo>
                    <a:pt x="1315" y="0"/>
                  </a:lnTo>
                  <a:lnTo>
                    <a:pt x="1313" y="0"/>
                  </a:lnTo>
                  <a:lnTo>
                    <a:pt x="1310" y="0"/>
                  </a:lnTo>
                  <a:close/>
                </a:path>
              </a:pathLst>
            </a:custGeom>
            <a:solidFill>
              <a:srgbClr val="000000"/>
            </a:solidFill>
            <a:ln w="9525">
              <a:noFill/>
              <a:round/>
              <a:headEnd/>
              <a:tailEnd/>
            </a:ln>
          </p:spPr>
          <p:txBody>
            <a:bodyPr/>
            <a:lstStyle/>
            <a:p>
              <a:pPr rtl="0"/>
              <a:endParaRPr lang="en-US" sz="3800"/>
            </a:p>
          </p:txBody>
        </p:sp>
        <p:sp>
          <p:nvSpPr>
            <p:cNvPr id="42112" name="Freeform 1152"/>
            <p:cNvSpPr>
              <a:spLocks/>
            </p:cNvSpPr>
            <p:nvPr/>
          </p:nvSpPr>
          <p:spPr bwMode="auto">
            <a:xfrm>
              <a:off x="494" y="2735"/>
              <a:ext cx="295" cy="52"/>
            </a:xfrm>
            <a:custGeom>
              <a:avLst/>
              <a:gdLst>
                <a:gd name="T0" fmla="*/ 292 w 1288"/>
                <a:gd name="T1" fmla="*/ 1 h 229"/>
                <a:gd name="T2" fmla="*/ 295 w 1288"/>
                <a:gd name="T3" fmla="*/ 2 h 229"/>
                <a:gd name="T4" fmla="*/ 295 w 1288"/>
                <a:gd name="T5" fmla="*/ 2 h 229"/>
                <a:gd name="T6" fmla="*/ 295 w 1288"/>
                <a:gd name="T7" fmla="*/ 2 h 229"/>
                <a:gd name="T8" fmla="*/ 295 w 1288"/>
                <a:gd name="T9" fmla="*/ 3 h 229"/>
                <a:gd name="T10" fmla="*/ 294 w 1288"/>
                <a:gd name="T11" fmla="*/ 4 h 229"/>
                <a:gd name="T12" fmla="*/ 292 w 1288"/>
                <a:gd name="T13" fmla="*/ 5 h 229"/>
                <a:gd name="T14" fmla="*/ 286 w 1288"/>
                <a:gd name="T15" fmla="*/ 6 h 229"/>
                <a:gd name="T16" fmla="*/ 273 w 1288"/>
                <a:gd name="T17" fmla="*/ 8 h 229"/>
                <a:gd name="T18" fmla="*/ 257 w 1288"/>
                <a:gd name="T19" fmla="*/ 11 h 229"/>
                <a:gd name="T20" fmla="*/ 237 w 1288"/>
                <a:gd name="T21" fmla="*/ 14 h 229"/>
                <a:gd name="T22" fmla="*/ 214 w 1288"/>
                <a:gd name="T23" fmla="*/ 18 h 229"/>
                <a:gd name="T24" fmla="*/ 188 w 1288"/>
                <a:gd name="T25" fmla="*/ 22 h 229"/>
                <a:gd name="T26" fmla="*/ 162 w 1288"/>
                <a:gd name="T27" fmla="*/ 26 h 229"/>
                <a:gd name="T28" fmla="*/ 135 w 1288"/>
                <a:gd name="T29" fmla="*/ 31 h 229"/>
                <a:gd name="T30" fmla="*/ 109 w 1288"/>
                <a:gd name="T31" fmla="*/ 35 h 229"/>
                <a:gd name="T32" fmla="*/ 84 w 1288"/>
                <a:gd name="T33" fmla="*/ 39 h 229"/>
                <a:gd name="T34" fmla="*/ 61 w 1288"/>
                <a:gd name="T35" fmla="*/ 43 h 229"/>
                <a:gd name="T36" fmla="*/ 41 w 1288"/>
                <a:gd name="T37" fmla="*/ 46 h 229"/>
                <a:gd name="T38" fmla="*/ 24 w 1288"/>
                <a:gd name="T39" fmla="*/ 49 h 229"/>
                <a:gd name="T40" fmla="*/ 12 w 1288"/>
                <a:gd name="T41" fmla="*/ 51 h 229"/>
                <a:gd name="T42" fmla="*/ 6 w 1288"/>
                <a:gd name="T43" fmla="*/ 52 h 229"/>
                <a:gd name="T44" fmla="*/ 3 w 1288"/>
                <a:gd name="T45" fmla="*/ 52 h 229"/>
                <a:gd name="T46" fmla="*/ 0 w 1288"/>
                <a:gd name="T47" fmla="*/ 51 h 229"/>
                <a:gd name="T48" fmla="*/ 0 w 1288"/>
                <a:gd name="T49" fmla="*/ 50 h 229"/>
                <a:gd name="T50" fmla="*/ 0 w 1288"/>
                <a:gd name="T51" fmla="*/ 50 h 229"/>
                <a:gd name="T52" fmla="*/ 0 w 1288"/>
                <a:gd name="T53" fmla="*/ 49 h 229"/>
                <a:gd name="T54" fmla="*/ 1 w 1288"/>
                <a:gd name="T55" fmla="*/ 47 h 229"/>
                <a:gd name="T56" fmla="*/ 4 w 1288"/>
                <a:gd name="T57" fmla="*/ 45 h 229"/>
                <a:gd name="T58" fmla="*/ 11 w 1288"/>
                <a:gd name="T59" fmla="*/ 44 h 229"/>
                <a:gd name="T60" fmla="*/ 23 w 1288"/>
                <a:gd name="T61" fmla="*/ 42 h 229"/>
                <a:gd name="T62" fmla="*/ 39 w 1288"/>
                <a:gd name="T63" fmla="*/ 39 h 229"/>
                <a:gd name="T64" fmla="*/ 60 w 1288"/>
                <a:gd name="T65" fmla="*/ 36 h 229"/>
                <a:gd name="T66" fmla="*/ 83 w 1288"/>
                <a:gd name="T67" fmla="*/ 32 h 229"/>
                <a:gd name="T68" fmla="*/ 108 w 1288"/>
                <a:gd name="T69" fmla="*/ 29 h 229"/>
                <a:gd name="T70" fmla="*/ 134 w 1288"/>
                <a:gd name="T71" fmla="*/ 25 h 229"/>
                <a:gd name="T72" fmla="*/ 161 w 1288"/>
                <a:gd name="T73" fmla="*/ 20 h 229"/>
                <a:gd name="T74" fmla="*/ 187 w 1288"/>
                <a:gd name="T75" fmla="*/ 16 h 229"/>
                <a:gd name="T76" fmla="*/ 212 w 1288"/>
                <a:gd name="T77" fmla="*/ 12 h 229"/>
                <a:gd name="T78" fmla="*/ 235 w 1288"/>
                <a:gd name="T79" fmla="*/ 9 h 229"/>
                <a:gd name="T80" fmla="*/ 255 w 1288"/>
                <a:gd name="T81" fmla="*/ 6 h 229"/>
                <a:gd name="T82" fmla="*/ 272 w 1288"/>
                <a:gd name="T83" fmla="*/ 3 h 229"/>
                <a:gd name="T84" fmla="*/ 284 w 1288"/>
                <a:gd name="T85" fmla="*/ 1 h 229"/>
                <a:gd name="T86" fmla="*/ 290 w 1288"/>
                <a:gd name="T87" fmla="*/ 0 h 22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88"/>
                <a:gd name="T133" fmla="*/ 0 h 229"/>
                <a:gd name="T134" fmla="*/ 1288 w 1288"/>
                <a:gd name="T135" fmla="*/ 229 h 22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88" h="229">
                  <a:moveTo>
                    <a:pt x="1272" y="0"/>
                  </a:moveTo>
                  <a:lnTo>
                    <a:pt x="1277" y="3"/>
                  </a:lnTo>
                  <a:lnTo>
                    <a:pt x="1283" y="5"/>
                  </a:lnTo>
                  <a:lnTo>
                    <a:pt x="1287" y="8"/>
                  </a:lnTo>
                  <a:lnTo>
                    <a:pt x="1288" y="11"/>
                  </a:lnTo>
                  <a:lnTo>
                    <a:pt x="1288" y="12"/>
                  </a:lnTo>
                  <a:lnTo>
                    <a:pt x="1287" y="14"/>
                  </a:lnTo>
                  <a:lnTo>
                    <a:pt x="1284" y="17"/>
                  </a:lnTo>
                  <a:lnTo>
                    <a:pt x="1281" y="21"/>
                  </a:lnTo>
                  <a:lnTo>
                    <a:pt x="1276" y="22"/>
                  </a:lnTo>
                  <a:lnTo>
                    <a:pt x="1264" y="24"/>
                  </a:lnTo>
                  <a:lnTo>
                    <a:pt x="1248" y="26"/>
                  </a:lnTo>
                  <a:lnTo>
                    <a:pt x="1223" y="30"/>
                  </a:lnTo>
                  <a:lnTo>
                    <a:pt x="1194" y="35"/>
                  </a:lnTo>
                  <a:lnTo>
                    <a:pt x="1160" y="41"/>
                  </a:lnTo>
                  <a:lnTo>
                    <a:pt x="1121" y="47"/>
                  </a:lnTo>
                  <a:lnTo>
                    <a:pt x="1080" y="55"/>
                  </a:lnTo>
                  <a:lnTo>
                    <a:pt x="1033" y="63"/>
                  </a:lnTo>
                  <a:lnTo>
                    <a:pt x="985" y="70"/>
                  </a:lnTo>
                  <a:lnTo>
                    <a:pt x="933" y="78"/>
                  </a:lnTo>
                  <a:lnTo>
                    <a:pt x="878" y="87"/>
                  </a:lnTo>
                  <a:lnTo>
                    <a:pt x="822" y="96"/>
                  </a:lnTo>
                  <a:lnTo>
                    <a:pt x="765" y="107"/>
                  </a:lnTo>
                  <a:lnTo>
                    <a:pt x="707" y="116"/>
                  </a:lnTo>
                  <a:lnTo>
                    <a:pt x="649" y="125"/>
                  </a:lnTo>
                  <a:lnTo>
                    <a:pt x="590" y="135"/>
                  </a:lnTo>
                  <a:lnTo>
                    <a:pt x="532" y="145"/>
                  </a:lnTo>
                  <a:lnTo>
                    <a:pt x="475" y="154"/>
                  </a:lnTo>
                  <a:lnTo>
                    <a:pt x="420" y="163"/>
                  </a:lnTo>
                  <a:lnTo>
                    <a:pt x="365" y="172"/>
                  </a:lnTo>
                  <a:lnTo>
                    <a:pt x="314" y="181"/>
                  </a:lnTo>
                  <a:lnTo>
                    <a:pt x="265" y="189"/>
                  </a:lnTo>
                  <a:lnTo>
                    <a:pt x="219" y="197"/>
                  </a:lnTo>
                  <a:lnTo>
                    <a:pt x="177" y="203"/>
                  </a:lnTo>
                  <a:lnTo>
                    <a:pt x="139" y="210"/>
                  </a:lnTo>
                  <a:lnTo>
                    <a:pt x="106" y="215"/>
                  </a:lnTo>
                  <a:lnTo>
                    <a:pt x="78" y="220"/>
                  </a:lnTo>
                  <a:lnTo>
                    <a:pt x="54" y="224"/>
                  </a:lnTo>
                  <a:lnTo>
                    <a:pt x="37" y="226"/>
                  </a:lnTo>
                  <a:lnTo>
                    <a:pt x="26" y="228"/>
                  </a:lnTo>
                  <a:lnTo>
                    <a:pt x="22" y="229"/>
                  </a:lnTo>
                  <a:lnTo>
                    <a:pt x="14" y="228"/>
                  </a:lnTo>
                  <a:lnTo>
                    <a:pt x="7" y="225"/>
                  </a:lnTo>
                  <a:lnTo>
                    <a:pt x="2" y="223"/>
                  </a:lnTo>
                  <a:lnTo>
                    <a:pt x="0" y="220"/>
                  </a:lnTo>
                  <a:lnTo>
                    <a:pt x="0" y="219"/>
                  </a:lnTo>
                  <a:lnTo>
                    <a:pt x="0" y="216"/>
                  </a:lnTo>
                  <a:lnTo>
                    <a:pt x="2" y="212"/>
                  </a:lnTo>
                  <a:lnTo>
                    <a:pt x="6" y="206"/>
                  </a:lnTo>
                  <a:lnTo>
                    <a:pt x="13" y="198"/>
                  </a:lnTo>
                  <a:lnTo>
                    <a:pt x="18" y="197"/>
                  </a:lnTo>
                  <a:lnTo>
                    <a:pt x="29" y="195"/>
                  </a:lnTo>
                  <a:lnTo>
                    <a:pt x="46" y="193"/>
                  </a:lnTo>
                  <a:lnTo>
                    <a:pt x="70" y="189"/>
                  </a:lnTo>
                  <a:lnTo>
                    <a:pt x="100" y="184"/>
                  </a:lnTo>
                  <a:lnTo>
                    <a:pt x="134" y="178"/>
                  </a:lnTo>
                  <a:lnTo>
                    <a:pt x="171" y="173"/>
                  </a:lnTo>
                  <a:lnTo>
                    <a:pt x="214" y="167"/>
                  </a:lnTo>
                  <a:lnTo>
                    <a:pt x="260" y="159"/>
                  </a:lnTo>
                  <a:lnTo>
                    <a:pt x="309" y="151"/>
                  </a:lnTo>
                  <a:lnTo>
                    <a:pt x="361" y="143"/>
                  </a:lnTo>
                  <a:lnTo>
                    <a:pt x="415" y="134"/>
                  </a:lnTo>
                  <a:lnTo>
                    <a:pt x="471" y="126"/>
                  </a:lnTo>
                  <a:lnTo>
                    <a:pt x="528" y="117"/>
                  </a:lnTo>
                  <a:lnTo>
                    <a:pt x="585" y="108"/>
                  </a:lnTo>
                  <a:lnTo>
                    <a:pt x="644" y="99"/>
                  </a:lnTo>
                  <a:lnTo>
                    <a:pt x="702" y="90"/>
                  </a:lnTo>
                  <a:lnTo>
                    <a:pt x="761" y="81"/>
                  </a:lnTo>
                  <a:lnTo>
                    <a:pt x="817" y="72"/>
                  </a:lnTo>
                  <a:lnTo>
                    <a:pt x="873" y="63"/>
                  </a:lnTo>
                  <a:lnTo>
                    <a:pt x="926" y="55"/>
                  </a:lnTo>
                  <a:lnTo>
                    <a:pt x="978" y="46"/>
                  </a:lnTo>
                  <a:lnTo>
                    <a:pt x="1028" y="38"/>
                  </a:lnTo>
                  <a:lnTo>
                    <a:pt x="1073" y="31"/>
                  </a:lnTo>
                  <a:lnTo>
                    <a:pt x="1115" y="25"/>
                  </a:lnTo>
                  <a:lnTo>
                    <a:pt x="1154" y="18"/>
                  </a:lnTo>
                  <a:lnTo>
                    <a:pt x="1186" y="13"/>
                  </a:lnTo>
                  <a:lnTo>
                    <a:pt x="1216" y="9"/>
                  </a:lnTo>
                  <a:lnTo>
                    <a:pt x="1238" y="5"/>
                  </a:lnTo>
                  <a:lnTo>
                    <a:pt x="1257" y="3"/>
                  </a:lnTo>
                  <a:lnTo>
                    <a:pt x="1268" y="1"/>
                  </a:lnTo>
                  <a:lnTo>
                    <a:pt x="1272" y="0"/>
                  </a:lnTo>
                  <a:close/>
                </a:path>
              </a:pathLst>
            </a:custGeom>
            <a:solidFill>
              <a:srgbClr val="C0C0C0"/>
            </a:solidFill>
            <a:ln w="9525">
              <a:noFill/>
              <a:round/>
              <a:headEnd/>
              <a:tailEnd/>
            </a:ln>
          </p:spPr>
          <p:txBody>
            <a:bodyPr/>
            <a:lstStyle/>
            <a:p>
              <a:pPr rtl="0"/>
              <a:endParaRPr lang="en-US" sz="3800"/>
            </a:p>
          </p:txBody>
        </p:sp>
        <p:sp>
          <p:nvSpPr>
            <p:cNvPr id="42113" name="Freeform 1153"/>
            <p:cNvSpPr>
              <a:spLocks/>
            </p:cNvSpPr>
            <p:nvPr/>
          </p:nvSpPr>
          <p:spPr bwMode="auto">
            <a:xfrm>
              <a:off x="487" y="2770"/>
              <a:ext cx="77" cy="108"/>
            </a:xfrm>
            <a:custGeom>
              <a:avLst/>
              <a:gdLst>
                <a:gd name="T0" fmla="*/ 69 w 336"/>
                <a:gd name="T1" fmla="*/ 2 h 471"/>
                <a:gd name="T2" fmla="*/ 1 w 336"/>
                <a:gd name="T3" fmla="*/ 101 h 471"/>
                <a:gd name="T4" fmla="*/ 0 w 336"/>
                <a:gd name="T5" fmla="*/ 103 h 471"/>
                <a:gd name="T6" fmla="*/ 0 w 336"/>
                <a:gd name="T7" fmla="*/ 104 h 471"/>
                <a:gd name="T8" fmla="*/ 1 w 336"/>
                <a:gd name="T9" fmla="*/ 106 h 471"/>
                <a:gd name="T10" fmla="*/ 2 w 336"/>
                <a:gd name="T11" fmla="*/ 107 h 471"/>
                <a:gd name="T12" fmla="*/ 4 w 336"/>
                <a:gd name="T13" fmla="*/ 108 h 471"/>
                <a:gd name="T14" fmla="*/ 5 w 336"/>
                <a:gd name="T15" fmla="*/ 108 h 471"/>
                <a:gd name="T16" fmla="*/ 7 w 336"/>
                <a:gd name="T17" fmla="*/ 107 h 471"/>
                <a:gd name="T18" fmla="*/ 8 w 336"/>
                <a:gd name="T19" fmla="*/ 106 h 471"/>
                <a:gd name="T20" fmla="*/ 76 w 336"/>
                <a:gd name="T21" fmla="*/ 7 h 471"/>
                <a:gd name="T22" fmla="*/ 77 w 336"/>
                <a:gd name="T23" fmla="*/ 5 h 471"/>
                <a:gd name="T24" fmla="*/ 77 w 336"/>
                <a:gd name="T25" fmla="*/ 4 h 471"/>
                <a:gd name="T26" fmla="*/ 76 w 336"/>
                <a:gd name="T27" fmla="*/ 2 h 471"/>
                <a:gd name="T28" fmla="*/ 75 w 336"/>
                <a:gd name="T29" fmla="*/ 1 h 471"/>
                <a:gd name="T30" fmla="*/ 73 w 336"/>
                <a:gd name="T31" fmla="*/ 0 h 471"/>
                <a:gd name="T32" fmla="*/ 72 w 336"/>
                <a:gd name="T33" fmla="*/ 0 h 471"/>
                <a:gd name="T34" fmla="*/ 70 w 336"/>
                <a:gd name="T35" fmla="*/ 1 h 471"/>
                <a:gd name="T36" fmla="*/ 69 w 336"/>
                <a:gd name="T37" fmla="*/ 2 h 4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6"/>
                <a:gd name="T58" fmla="*/ 0 h 471"/>
                <a:gd name="T59" fmla="*/ 336 w 336"/>
                <a:gd name="T60" fmla="*/ 471 h 47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6" h="471">
                  <a:moveTo>
                    <a:pt x="300" y="8"/>
                  </a:moveTo>
                  <a:lnTo>
                    <a:pt x="3" y="441"/>
                  </a:lnTo>
                  <a:lnTo>
                    <a:pt x="0" y="449"/>
                  </a:lnTo>
                  <a:lnTo>
                    <a:pt x="0" y="455"/>
                  </a:lnTo>
                  <a:lnTo>
                    <a:pt x="3" y="463"/>
                  </a:lnTo>
                  <a:lnTo>
                    <a:pt x="8" y="468"/>
                  </a:lnTo>
                  <a:lnTo>
                    <a:pt x="16" y="471"/>
                  </a:lnTo>
                  <a:lnTo>
                    <a:pt x="22" y="471"/>
                  </a:lnTo>
                  <a:lnTo>
                    <a:pt x="30" y="468"/>
                  </a:lnTo>
                  <a:lnTo>
                    <a:pt x="35" y="463"/>
                  </a:lnTo>
                  <a:lnTo>
                    <a:pt x="332" y="31"/>
                  </a:lnTo>
                  <a:lnTo>
                    <a:pt x="335" y="23"/>
                  </a:lnTo>
                  <a:lnTo>
                    <a:pt x="336" y="16"/>
                  </a:lnTo>
                  <a:lnTo>
                    <a:pt x="332" y="9"/>
                  </a:lnTo>
                  <a:lnTo>
                    <a:pt x="327" y="3"/>
                  </a:lnTo>
                  <a:lnTo>
                    <a:pt x="319" y="0"/>
                  </a:lnTo>
                  <a:lnTo>
                    <a:pt x="313" y="0"/>
                  </a:lnTo>
                  <a:lnTo>
                    <a:pt x="305" y="3"/>
                  </a:lnTo>
                  <a:lnTo>
                    <a:pt x="300" y="8"/>
                  </a:lnTo>
                  <a:close/>
                </a:path>
              </a:pathLst>
            </a:custGeom>
            <a:solidFill>
              <a:srgbClr val="000000"/>
            </a:solidFill>
            <a:ln w="9525">
              <a:noFill/>
              <a:round/>
              <a:headEnd/>
              <a:tailEnd/>
            </a:ln>
          </p:spPr>
          <p:txBody>
            <a:bodyPr/>
            <a:lstStyle/>
            <a:p>
              <a:pPr rtl="0"/>
              <a:endParaRPr lang="en-US" sz="3800"/>
            </a:p>
          </p:txBody>
        </p:sp>
        <p:sp>
          <p:nvSpPr>
            <p:cNvPr id="42114" name="Freeform 1154"/>
            <p:cNvSpPr>
              <a:spLocks/>
            </p:cNvSpPr>
            <p:nvPr/>
          </p:nvSpPr>
          <p:spPr bwMode="auto">
            <a:xfrm>
              <a:off x="669" y="2992"/>
              <a:ext cx="27" cy="19"/>
            </a:xfrm>
            <a:custGeom>
              <a:avLst/>
              <a:gdLst>
                <a:gd name="T0" fmla="*/ 0 w 119"/>
                <a:gd name="T1" fmla="*/ 10 h 85"/>
                <a:gd name="T2" fmla="*/ 0 w 119"/>
                <a:gd name="T3" fmla="*/ 12 h 85"/>
                <a:gd name="T4" fmla="*/ 1 w 119"/>
                <a:gd name="T5" fmla="*/ 13 h 85"/>
                <a:gd name="T6" fmla="*/ 2 w 119"/>
                <a:gd name="T7" fmla="*/ 15 h 85"/>
                <a:gd name="T8" fmla="*/ 4 w 119"/>
                <a:gd name="T9" fmla="*/ 17 h 85"/>
                <a:gd name="T10" fmla="*/ 6 w 119"/>
                <a:gd name="T11" fmla="*/ 18 h 85"/>
                <a:gd name="T12" fmla="*/ 8 w 119"/>
                <a:gd name="T13" fmla="*/ 19 h 85"/>
                <a:gd name="T14" fmla="*/ 11 w 119"/>
                <a:gd name="T15" fmla="*/ 19 h 85"/>
                <a:gd name="T16" fmla="*/ 14 w 119"/>
                <a:gd name="T17" fmla="*/ 19 h 85"/>
                <a:gd name="T18" fmla="*/ 16 w 119"/>
                <a:gd name="T19" fmla="*/ 19 h 85"/>
                <a:gd name="T20" fmla="*/ 19 w 119"/>
                <a:gd name="T21" fmla="*/ 19 h 85"/>
                <a:gd name="T22" fmla="*/ 21 w 119"/>
                <a:gd name="T23" fmla="*/ 18 h 85"/>
                <a:gd name="T24" fmla="*/ 23 w 119"/>
                <a:gd name="T25" fmla="*/ 17 h 85"/>
                <a:gd name="T26" fmla="*/ 25 w 119"/>
                <a:gd name="T27" fmla="*/ 15 h 85"/>
                <a:gd name="T28" fmla="*/ 26 w 119"/>
                <a:gd name="T29" fmla="*/ 13 h 85"/>
                <a:gd name="T30" fmla="*/ 27 w 119"/>
                <a:gd name="T31" fmla="*/ 12 h 85"/>
                <a:gd name="T32" fmla="*/ 27 w 119"/>
                <a:gd name="T33" fmla="*/ 10 h 85"/>
                <a:gd name="T34" fmla="*/ 27 w 119"/>
                <a:gd name="T35" fmla="*/ 7 h 85"/>
                <a:gd name="T36" fmla="*/ 26 w 119"/>
                <a:gd name="T37" fmla="*/ 6 h 85"/>
                <a:gd name="T38" fmla="*/ 25 w 119"/>
                <a:gd name="T39" fmla="*/ 4 h 85"/>
                <a:gd name="T40" fmla="*/ 23 w 119"/>
                <a:gd name="T41" fmla="*/ 2 h 85"/>
                <a:gd name="T42" fmla="*/ 21 w 119"/>
                <a:gd name="T43" fmla="*/ 1 h 85"/>
                <a:gd name="T44" fmla="*/ 19 w 119"/>
                <a:gd name="T45" fmla="*/ 0 h 85"/>
                <a:gd name="T46" fmla="*/ 16 w 119"/>
                <a:gd name="T47" fmla="*/ 0 h 85"/>
                <a:gd name="T48" fmla="*/ 14 w 119"/>
                <a:gd name="T49" fmla="*/ 0 h 85"/>
                <a:gd name="T50" fmla="*/ 11 w 119"/>
                <a:gd name="T51" fmla="*/ 0 h 85"/>
                <a:gd name="T52" fmla="*/ 8 w 119"/>
                <a:gd name="T53" fmla="*/ 0 h 85"/>
                <a:gd name="T54" fmla="*/ 6 w 119"/>
                <a:gd name="T55" fmla="*/ 1 h 85"/>
                <a:gd name="T56" fmla="*/ 4 w 119"/>
                <a:gd name="T57" fmla="*/ 2 h 85"/>
                <a:gd name="T58" fmla="*/ 2 w 119"/>
                <a:gd name="T59" fmla="*/ 4 h 85"/>
                <a:gd name="T60" fmla="*/ 1 w 119"/>
                <a:gd name="T61" fmla="*/ 6 h 85"/>
                <a:gd name="T62" fmla="*/ 0 w 119"/>
                <a:gd name="T63" fmla="*/ 7 h 85"/>
                <a:gd name="T64" fmla="*/ 0 w 119"/>
                <a:gd name="T65" fmla="*/ 10 h 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9"/>
                <a:gd name="T100" fmla="*/ 0 h 85"/>
                <a:gd name="T101" fmla="*/ 119 w 119"/>
                <a:gd name="T102" fmla="*/ 85 h 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9" h="85">
                  <a:moveTo>
                    <a:pt x="0" y="43"/>
                  </a:moveTo>
                  <a:lnTo>
                    <a:pt x="2" y="52"/>
                  </a:lnTo>
                  <a:lnTo>
                    <a:pt x="6" y="59"/>
                  </a:lnTo>
                  <a:lnTo>
                    <a:pt x="11" y="67"/>
                  </a:lnTo>
                  <a:lnTo>
                    <a:pt x="17" y="74"/>
                  </a:lnTo>
                  <a:lnTo>
                    <a:pt x="26" y="79"/>
                  </a:lnTo>
                  <a:lnTo>
                    <a:pt x="37" y="83"/>
                  </a:lnTo>
                  <a:lnTo>
                    <a:pt x="49" y="84"/>
                  </a:lnTo>
                  <a:lnTo>
                    <a:pt x="60" y="85"/>
                  </a:lnTo>
                  <a:lnTo>
                    <a:pt x="72" y="84"/>
                  </a:lnTo>
                  <a:lnTo>
                    <a:pt x="84" y="83"/>
                  </a:lnTo>
                  <a:lnTo>
                    <a:pt x="93" y="79"/>
                  </a:lnTo>
                  <a:lnTo>
                    <a:pt x="102" y="74"/>
                  </a:lnTo>
                  <a:lnTo>
                    <a:pt x="108" y="67"/>
                  </a:lnTo>
                  <a:lnTo>
                    <a:pt x="114" y="59"/>
                  </a:lnTo>
                  <a:lnTo>
                    <a:pt x="118" y="52"/>
                  </a:lnTo>
                  <a:lnTo>
                    <a:pt x="119" y="43"/>
                  </a:lnTo>
                  <a:lnTo>
                    <a:pt x="118" y="33"/>
                  </a:lnTo>
                  <a:lnTo>
                    <a:pt x="114" y="26"/>
                  </a:lnTo>
                  <a:lnTo>
                    <a:pt x="108" y="18"/>
                  </a:lnTo>
                  <a:lnTo>
                    <a:pt x="102" y="11"/>
                  </a:lnTo>
                  <a:lnTo>
                    <a:pt x="93" y="6"/>
                  </a:lnTo>
                  <a:lnTo>
                    <a:pt x="84" y="2"/>
                  </a:lnTo>
                  <a:lnTo>
                    <a:pt x="72" y="1"/>
                  </a:lnTo>
                  <a:lnTo>
                    <a:pt x="60" y="0"/>
                  </a:lnTo>
                  <a:lnTo>
                    <a:pt x="49" y="1"/>
                  </a:lnTo>
                  <a:lnTo>
                    <a:pt x="37" y="2"/>
                  </a:lnTo>
                  <a:lnTo>
                    <a:pt x="26" y="6"/>
                  </a:lnTo>
                  <a:lnTo>
                    <a:pt x="17" y="11"/>
                  </a:lnTo>
                  <a:lnTo>
                    <a:pt x="11" y="18"/>
                  </a:lnTo>
                  <a:lnTo>
                    <a:pt x="6" y="26"/>
                  </a:lnTo>
                  <a:lnTo>
                    <a:pt x="2" y="33"/>
                  </a:lnTo>
                  <a:lnTo>
                    <a:pt x="0" y="43"/>
                  </a:lnTo>
                  <a:close/>
                </a:path>
              </a:pathLst>
            </a:custGeom>
            <a:solidFill>
              <a:srgbClr val="000000"/>
            </a:solidFill>
            <a:ln w="9525">
              <a:noFill/>
              <a:round/>
              <a:headEnd/>
              <a:tailEnd/>
            </a:ln>
          </p:spPr>
          <p:txBody>
            <a:bodyPr/>
            <a:lstStyle/>
            <a:p>
              <a:pPr rtl="0"/>
              <a:endParaRPr lang="en-US" sz="3800"/>
            </a:p>
          </p:txBody>
        </p:sp>
        <p:sp>
          <p:nvSpPr>
            <p:cNvPr id="42115" name="Freeform 1155"/>
            <p:cNvSpPr>
              <a:spLocks/>
            </p:cNvSpPr>
            <p:nvPr/>
          </p:nvSpPr>
          <p:spPr bwMode="auto">
            <a:xfrm>
              <a:off x="351" y="2992"/>
              <a:ext cx="27" cy="19"/>
            </a:xfrm>
            <a:custGeom>
              <a:avLst/>
              <a:gdLst>
                <a:gd name="T0" fmla="*/ 0 w 119"/>
                <a:gd name="T1" fmla="*/ 10 h 84"/>
                <a:gd name="T2" fmla="*/ 0 w 119"/>
                <a:gd name="T3" fmla="*/ 12 h 84"/>
                <a:gd name="T4" fmla="*/ 1 w 119"/>
                <a:gd name="T5" fmla="*/ 13 h 84"/>
                <a:gd name="T6" fmla="*/ 2 w 119"/>
                <a:gd name="T7" fmla="*/ 15 h 84"/>
                <a:gd name="T8" fmla="*/ 4 w 119"/>
                <a:gd name="T9" fmla="*/ 16 h 84"/>
                <a:gd name="T10" fmla="*/ 6 w 119"/>
                <a:gd name="T11" fmla="*/ 18 h 84"/>
                <a:gd name="T12" fmla="*/ 8 w 119"/>
                <a:gd name="T13" fmla="*/ 19 h 84"/>
                <a:gd name="T14" fmla="*/ 11 w 119"/>
                <a:gd name="T15" fmla="*/ 19 h 84"/>
                <a:gd name="T16" fmla="*/ 13 w 119"/>
                <a:gd name="T17" fmla="*/ 19 h 84"/>
                <a:gd name="T18" fmla="*/ 16 w 119"/>
                <a:gd name="T19" fmla="*/ 19 h 84"/>
                <a:gd name="T20" fmla="*/ 19 w 119"/>
                <a:gd name="T21" fmla="*/ 19 h 84"/>
                <a:gd name="T22" fmla="*/ 21 w 119"/>
                <a:gd name="T23" fmla="*/ 18 h 84"/>
                <a:gd name="T24" fmla="*/ 23 w 119"/>
                <a:gd name="T25" fmla="*/ 16 h 84"/>
                <a:gd name="T26" fmla="*/ 25 w 119"/>
                <a:gd name="T27" fmla="*/ 15 h 84"/>
                <a:gd name="T28" fmla="*/ 26 w 119"/>
                <a:gd name="T29" fmla="*/ 13 h 84"/>
                <a:gd name="T30" fmla="*/ 27 w 119"/>
                <a:gd name="T31" fmla="*/ 12 h 84"/>
                <a:gd name="T32" fmla="*/ 27 w 119"/>
                <a:gd name="T33" fmla="*/ 10 h 84"/>
                <a:gd name="T34" fmla="*/ 27 w 119"/>
                <a:gd name="T35" fmla="*/ 7 h 84"/>
                <a:gd name="T36" fmla="*/ 26 w 119"/>
                <a:gd name="T37" fmla="*/ 6 h 84"/>
                <a:gd name="T38" fmla="*/ 25 w 119"/>
                <a:gd name="T39" fmla="*/ 4 h 84"/>
                <a:gd name="T40" fmla="*/ 23 w 119"/>
                <a:gd name="T41" fmla="*/ 2 h 84"/>
                <a:gd name="T42" fmla="*/ 21 w 119"/>
                <a:gd name="T43" fmla="*/ 1 h 84"/>
                <a:gd name="T44" fmla="*/ 19 w 119"/>
                <a:gd name="T45" fmla="*/ 0 h 84"/>
                <a:gd name="T46" fmla="*/ 16 w 119"/>
                <a:gd name="T47" fmla="*/ 0 h 84"/>
                <a:gd name="T48" fmla="*/ 13 w 119"/>
                <a:gd name="T49" fmla="*/ 0 h 84"/>
                <a:gd name="T50" fmla="*/ 11 w 119"/>
                <a:gd name="T51" fmla="*/ 0 h 84"/>
                <a:gd name="T52" fmla="*/ 8 w 119"/>
                <a:gd name="T53" fmla="*/ 0 h 84"/>
                <a:gd name="T54" fmla="*/ 6 w 119"/>
                <a:gd name="T55" fmla="*/ 1 h 84"/>
                <a:gd name="T56" fmla="*/ 4 w 119"/>
                <a:gd name="T57" fmla="*/ 2 h 84"/>
                <a:gd name="T58" fmla="*/ 2 w 119"/>
                <a:gd name="T59" fmla="*/ 4 h 84"/>
                <a:gd name="T60" fmla="*/ 1 w 119"/>
                <a:gd name="T61" fmla="*/ 6 h 84"/>
                <a:gd name="T62" fmla="*/ 0 w 119"/>
                <a:gd name="T63" fmla="*/ 7 h 84"/>
                <a:gd name="T64" fmla="*/ 0 w 119"/>
                <a:gd name="T65" fmla="*/ 10 h 8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9"/>
                <a:gd name="T100" fmla="*/ 0 h 84"/>
                <a:gd name="T101" fmla="*/ 119 w 119"/>
                <a:gd name="T102" fmla="*/ 84 h 8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9" h="84">
                  <a:moveTo>
                    <a:pt x="0" y="43"/>
                  </a:moveTo>
                  <a:lnTo>
                    <a:pt x="2" y="52"/>
                  </a:lnTo>
                  <a:lnTo>
                    <a:pt x="6" y="59"/>
                  </a:lnTo>
                  <a:lnTo>
                    <a:pt x="11" y="66"/>
                  </a:lnTo>
                  <a:lnTo>
                    <a:pt x="17" y="72"/>
                  </a:lnTo>
                  <a:lnTo>
                    <a:pt x="26" y="78"/>
                  </a:lnTo>
                  <a:lnTo>
                    <a:pt x="35" y="82"/>
                  </a:lnTo>
                  <a:lnTo>
                    <a:pt x="47" y="83"/>
                  </a:lnTo>
                  <a:lnTo>
                    <a:pt x="59" y="84"/>
                  </a:lnTo>
                  <a:lnTo>
                    <a:pt x="71" y="83"/>
                  </a:lnTo>
                  <a:lnTo>
                    <a:pt x="82" y="82"/>
                  </a:lnTo>
                  <a:lnTo>
                    <a:pt x="93" y="78"/>
                  </a:lnTo>
                  <a:lnTo>
                    <a:pt x="102" y="72"/>
                  </a:lnTo>
                  <a:lnTo>
                    <a:pt x="108" y="66"/>
                  </a:lnTo>
                  <a:lnTo>
                    <a:pt x="114" y="59"/>
                  </a:lnTo>
                  <a:lnTo>
                    <a:pt x="117" y="52"/>
                  </a:lnTo>
                  <a:lnTo>
                    <a:pt x="119" y="43"/>
                  </a:lnTo>
                  <a:lnTo>
                    <a:pt x="117" y="33"/>
                  </a:lnTo>
                  <a:lnTo>
                    <a:pt x="114" y="26"/>
                  </a:lnTo>
                  <a:lnTo>
                    <a:pt x="108" y="18"/>
                  </a:lnTo>
                  <a:lnTo>
                    <a:pt x="102" y="11"/>
                  </a:lnTo>
                  <a:lnTo>
                    <a:pt x="93" y="6"/>
                  </a:lnTo>
                  <a:lnTo>
                    <a:pt x="82" y="2"/>
                  </a:lnTo>
                  <a:lnTo>
                    <a:pt x="71" y="1"/>
                  </a:lnTo>
                  <a:lnTo>
                    <a:pt x="59" y="0"/>
                  </a:lnTo>
                  <a:lnTo>
                    <a:pt x="47" y="1"/>
                  </a:lnTo>
                  <a:lnTo>
                    <a:pt x="35" y="2"/>
                  </a:lnTo>
                  <a:lnTo>
                    <a:pt x="26" y="6"/>
                  </a:lnTo>
                  <a:lnTo>
                    <a:pt x="17" y="11"/>
                  </a:lnTo>
                  <a:lnTo>
                    <a:pt x="11" y="18"/>
                  </a:lnTo>
                  <a:lnTo>
                    <a:pt x="6" y="26"/>
                  </a:lnTo>
                  <a:lnTo>
                    <a:pt x="2" y="33"/>
                  </a:lnTo>
                  <a:lnTo>
                    <a:pt x="0" y="43"/>
                  </a:lnTo>
                  <a:close/>
                </a:path>
              </a:pathLst>
            </a:custGeom>
            <a:solidFill>
              <a:srgbClr val="000000"/>
            </a:solidFill>
            <a:ln w="9525">
              <a:noFill/>
              <a:round/>
              <a:headEnd/>
              <a:tailEnd/>
            </a:ln>
          </p:spPr>
          <p:txBody>
            <a:bodyPr/>
            <a:lstStyle/>
            <a:p>
              <a:pPr rtl="0"/>
              <a:endParaRPr lang="en-US" sz="3800"/>
            </a:p>
          </p:txBody>
        </p:sp>
        <p:sp>
          <p:nvSpPr>
            <p:cNvPr id="42116" name="Freeform 1156"/>
            <p:cNvSpPr>
              <a:spLocks/>
            </p:cNvSpPr>
            <p:nvPr/>
          </p:nvSpPr>
          <p:spPr bwMode="auto">
            <a:xfrm>
              <a:off x="786" y="2993"/>
              <a:ext cx="27" cy="19"/>
            </a:xfrm>
            <a:custGeom>
              <a:avLst/>
              <a:gdLst>
                <a:gd name="T0" fmla="*/ 0 w 118"/>
                <a:gd name="T1" fmla="*/ 9 h 84"/>
                <a:gd name="T2" fmla="*/ 0 w 118"/>
                <a:gd name="T3" fmla="*/ 11 h 84"/>
                <a:gd name="T4" fmla="*/ 1 w 118"/>
                <a:gd name="T5" fmla="*/ 13 h 84"/>
                <a:gd name="T6" fmla="*/ 2 w 118"/>
                <a:gd name="T7" fmla="*/ 15 h 84"/>
                <a:gd name="T8" fmla="*/ 4 w 118"/>
                <a:gd name="T9" fmla="*/ 16 h 84"/>
                <a:gd name="T10" fmla="*/ 6 w 118"/>
                <a:gd name="T11" fmla="*/ 18 h 84"/>
                <a:gd name="T12" fmla="*/ 8 w 118"/>
                <a:gd name="T13" fmla="*/ 18 h 84"/>
                <a:gd name="T14" fmla="*/ 11 w 118"/>
                <a:gd name="T15" fmla="*/ 19 h 84"/>
                <a:gd name="T16" fmla="*/ 13 w 118"/>
                <a:gd name="T17" fmla="*/ 19 h 84"/>
                <a:gd name="T18" fmla="*/ 16 w 118"/>
                <a:gd name="T19" fmla="*/ 19 h 84"/>
                <a:gd name="T20" fmla="*/ 19 w 118"/>
                <a:gd name="T21" fmla="*/ 18 h 84"/>
                <a:gd name="T22" fmla="*/ 21 w 118"/>
                <a:gd name="T23" fmla="*/ 18 h 84"/>
                <a:gd name="T24" fmla="*/ 23 w 118"/>
                <a:gd name="T25" fmla="*/ 16 h 84"/>
                <a:gd name="T26" fmla="*/ 25 w 118"/>
                <a:gd name="T27" fmla="*/ 15 h 84"/>
                <a:gd name="T28" fmla="*/ 26 w 118"/>
                <a:gd name="T29" fmla="*/ 13 h 84"/>
                <a:gd name="T30" fmla="*/ 27 w 118"/>
                <a:gd name="T31" fmla="*/ 11 h 84"/>
                <a:gd name="T32" fmla="*/ 27 w 118"/>
                <a:gd name="T33" fmla="*/ 9 h 84"/>
                <a:gd name="T34" fmla="*/ 27 w 118"/>
                <a:gd name="T35" fmla="*/ 7 h 84"/>
                <a:gd name="T36" fmla="*/ 26 w 118"/>
                <a:gd name="T37" fmla="*/ 5 h 84"/>
                <a:gd name="T38" fmla="*/ 25 w 118"/>
                <a:gd name="T39" fmla="*/ 4 h 84"/>
                <a:gd name="T40" fmla="*/ 23 w 118"/>
                <a:gd name="T41" fmla="*/ 2 h 84"/>
                <a:gd name="T42" fmla="*/ 21 w 118"/>
                <a:gd name="T43" fmla="*/ 1 h 84"/>
                <a:gd name="T44" fmla="*/ 19 w 118"/>
                <a:gd name="T45" fmla="*/ 0 h 84"/>
                <a:gd name="T46" fmla="*/ 16 w 118"/>
                <a:gd name="T47" fmla="*/ 0 h 84"/>
                <a:gd name="T48" fmla="*/ 13 w 118"/>
                <a:gd name="T49" fmla="*/ 0 h 84"/>
                <a:gd name="T50" fmla="*/ 11 w 118"/>
                <a:gd name="T51" fmla="*/ 0 h 84"/>
                <a:gd name="T52" fmla="*/ 8 w 118"/>
                <a:gd name="T53" fmla="*/ 0 h 84"/>
                <a:gd name="T54" fmla="*/ 6 w 118"/>
                <a:gd name="T55" fmla="*/ 1 h 84"/>
                <a:gd name="T56" fmla="*/ 4 w 118"/>
                <a:gd name="T57" fmla="*/ 2 h 84"/>
                <a:gd name="T58" fmla="*/ 2 w 118"/>
                <a:gd name="T59" fmla="*/ 4 h 84"/>
                <a:gd name="T60" fmla="*/ 1 w 118"/>
                <a:gd name="T61" fmla="*/ 5 h 84"/>
                <a:gd name="T62" fmla="*/ 0 w 118"/>
                <a:gd name="T63" fmla="*/ 7 h 84"/>
                <a:gd name="T64" fmla="*/ 0 w 118"/>
                <a:gd name="T65" fmla="*/ 9 h 8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8"/>
                <a:gd name="T100" fmla="*/ 0 h 84"/>
                <a:gd name="T101" fmla="*/ 118 w 118"/>
                <a:gd name="T102" fmla="*/ 84 h 8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8" h="84">
                  <a:moveTo>
                    <a:pt x="0" y="41"/>
                  </a:moveTo>
                  <a:lnTo>
                    <a:pt x="1" y="50"/>
                  </a:lnTo>
                  <a:lnTo>
                    <a:pt x="5" y="58"/>
                  </a:lnTo>
                  <a:lnTo>
                    <a:pt x="10" y="66"/>
                  </a:lnTo>
                  <a:lnTo>
                    <a:pt x="16" y="72"/>
                  </a:lnTo>
                  <a:lnTo>
                    <a:pt x="26" y="78"/>
                  </a:lnTo>
                  <a:lnTo>
                    <a:pt x="35" y="81"/>
                  </a:lnTo>
                  <a:lnTo>
                    <a:pt x="46" y="83"/>
                  </a:lnTo>
                  <a:lnTo>
                    <a:pt x="58" y="84"/>
                  </a:lnTo>
                  <a:lnTo>
                    <a:pt x="70" y="83"/>
                  </a:lnTo>
                  <a:lnTo>
                    <a:pt x="82" y="81"/>
                  </a:lnTo>
                  <a:lnTo>
                    <a:pt x="92" y="78"/>
                  </a:lnTo>
                  <a:lnTo>
                    <a:pt x="101" y="72"/>
                  </a:lnTo>
                  <a:lnTo>
                    <a:pt x="108" y="66"/>
                  </a:lnTo>
                  <a:lnTo>
                    <a:pt x="113" y="58"/>
                  </a:lnTo>
                  <a:lnTo>
                    <a:pt x="117" y="50"/>
                  </a:lnTo>
                  <a:lnTo>
                    <a:pt x="118" y="41"/>
                  </a:lnTo>
                  <a:lnTo>
                    <a:pt x="117" y="32"/>
                  </a:lnTo>
                  <a:lnTo>
                    <a:pt x="113" y="24"/>
                  </a:lnTo>
                  <a:lnTo>
                    <a:pt x="108" y="18"/>
                  </a:lnTo>
                  <a:lnTo>
                    <a:pt x="101" y="11"/>
                  </a:lnTo>
                  <a:lnTo>
                    <a:pt x="92" y="6"/>
                  </a:lnTo>
                  <a:lnTo>
                    <a:pt x="82" y="2"/>
                  </a:lnTo>
                  <a:lnTo>
                    <a:pt x="70" y="1"/>
                  </a:lnTo>
                  <a:lnTo>
                    <a:pt x="58" y="0"/>
                  </a:lnTo>
                  <a:lnTo>
                    <a:pt x="46" y="1"/>
                  </a:lnTo>
                  <a:lnTo>
                    <a:pt x="35" y="2"/>
                  </a:lnTo>
                  <a:lnTo>
                    <a:pt x="26" y="6"/>
                  </a:lnTo>
                  <a:lnTo>
                    <a:pt x="16" y="11"/>
                  </a:lnTo>
                  <a:lnTo>
                    <a:pt x="10" y="18"/>
                  </a:lnTo>
                  <a:lnTo>
                    <a:pt x="5" y="24"/>
                  </a:lnTo>
                  <a:lnTo>
                    <a:pt x="1" y="32"/>
                  </a:lnTo>
                  <a:lnTo>
                    <a:pt x="0" y="41"/>
                  </a:lnTo>
                  <a:close/>
                </a:path>
              </a:pathLst>
            </a:custGeom>
            <a:solidFill>
              <a:srgbClr val="000000"/>
            </a:solidFill>
            <a:ln w="9525">
              <a:noFill/>
              <a:round/>
              <a:headEnd/>
              <a:tailEnd/>
            </a:ln>
          </p:spPr>
          <p:txBody>
            <a:bodyPr/>
            <a:lstStyle/>
            <a:p>
              <a:pPr rtl="0"/>
              <a:endParaRPr lang="en-US" sz="3800"/>
            </a:p>
          </p:txBody>
        </p:sp>
        <p:sp>
          <p:nvSpPr>
            <p:cNvPr id="42117" name="Freeform 1157"/>
            <p:cNvSpPr>
              <a:spLocks/>
            </p:cNvSpPr>
            <p:nvPr/>
          </p:nvSpPr>
          <p:spPr bwMode="auto">
            <a:xfrm>
              <a:off x="361" y="2887"/>
              <a:ext cx="45" cy="120"/>
            </a:xfrm>
            <a:custGeom>
              <a:avLst/>
              <a:gdLst>
                <a:gd name="T0" fmla="*/ 36 w 198"/>
                <a:gd name="T1" fmla="*/ 3 h 526"/>
                <a:gd name="T2" fmla="*/ 0 w 198"/>
                <a:gd name="T3" fmla="*/ 114 h 526"/>
                <a:gd name="T4" fmla="*/ 0 w 198"/>
                <a:gd name="T5" fmla="*/ 116 h 526"/>
                <a:gd name="T6" fmla="*/ 1 w 198"/>
                <a:gd name="T7" fmla="*/ 117 h 526"/>
                <a:gd name="T8" fmla="*/ 2 w 198"/>
                <a:gd name="T9" fmla="*/ 119 h 526"/>
                <a:gd name="T10" fmla="*/ 3 w 198"/>
                <a:gd name="T11" fmla="*/ 120 h 526"/>
                <a:gd name="T12" fmla="*/ 5 w 198"/>
                <a:gd name="T13" fmla="*/ 120 h 526"/>
                <a:gd name="T14" fmla="*/ 7 w 198"/>
                <a:gd name="T15" fmla="*/ 120 h 526"/>
                <a:gd name="T16" fmla="*/ 8 w 198"/>
                <a:gd name="T17" fmla="*/ 118 h 526"/>
                <a:gd name="T18" fmla="*/ 9 w 198"/>
                <a:gd name="T19" fmla="*/ 117 h 526"/>
                <a:gd name="T20" fmla="*/ 45 w 198"/>
                <a:gd name="T21" fmla="*/ 6 h 526"/>
                <a:gd name="T22" fmla="*/ 45 w 198"/>
                <a:gd name="T23" fmla="*/ 4 h 526"/>
                <a:gd name="T24" fmla="*/ 45 w 198"/>
                <a:gd name="T25" fmla="*/ 3 h 526"/>
                <a:gd name="T26" fmla="*/ 44 w 198"/>
                <a:gd name="T27" fmla="*/ 1 h 526"/>
                <a:gd name="T28" fmla="*/ 42 w 198"/>
                <a:gd name="T29" fmla="*/ 0 h 526"/>
                <a:gd name="T30" fmla="*/ 40 w 198"/>
                <a:gd name="T31" fmla="*/ 0 h 526"/>
                <a:gd name="T32" fmla="*/ 38 w 198"/>
                <a:gd name="T33" fmla="*/ 1 h 526"/>
                <a:gd name="T34" fmla="*/ 37 w 198"/>
                <a:gd name="T35" fmla="*/ 2 h 526"/>
                <a:gd name="T36" fmla="*/ 36 w 198"/>
                <a:gd name="T37" fmla="*/ 3 h 5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8"/>
                <a:gd name="T58" fmla="*/ 0 h 526"/>
                <a:gd name="T59" fmla="*/ 198 w 198"/>
                <a:gd name="T60" fmla="*/ 526 h 5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8" h="526">
                  <a:moveTo>
                    <a:pt x="159" y="15"/>
                  </a:moveTo>
                  <a:lnTo>
                    <a:pt x="2" y="501"/>
                  </a:lnTo>
                  <a:lnTo>
                    <a:pt x="0" y="507"/>
                  </a:lnTo>
                  <a:lnTo>
                    <a:pt x="3" y="515"/>
                  </a:lnTo>
                  <a:lnTo>
                    <a:pt x="8" y="522"/>
                  </a:lnTo>
                  <a:lnTo>
                    <a:pt x="15" y="526"/>
                  </a:lnTo>
                  <a:lnTo>
                    <a:pt x="22" y="526"/>
                  </a:lnTo>
                  <a:lnTo>
                    <a:pt x="29" y="524"/>
                  </a:lnTo>
                  <a:lnTo>
                    <a:pt x="35" y="519"/>
                  </a:lnTo>
                  <a:lnTo>
                    <a:pt x="39" y="513"/>
                  </a:lnTo>
                  <a:lnTo>
                    <a:pt x="197" y="26"/>
                  </a:lnTo>
                  <a:lnTo>
                    <a:pt x="198" y="18"/>
                  </a:lnTo>
                  <a:lnTo>
                    <a:pt x="197" y="12"/>
                  </a:lnTo>
                  <a:lnTo>
                    <a:pt x="192" y="5"/>
                  </a:lnTo>
                  <a:lnTo>
                    <a:pt x="185" y="2"/>
                  </a:lnTo>
                  <a:lnTo>
                    <a:pt x="177" y="0"/>
                  </a:lnTo>
                  <a:lnTo>
                    <a:pt x="169" y="3"/>
                  </a:lnTo>
                  <a:lnTo>
                    <a:pt x="163" y="8"/>
                  </a:lnTo>
                  <a:lnTo>
                    <a:pt x="159" y="15"/>
                  </a:lnTo>
                  <a:close/>
                </a:path>
              </a:pathLst>
            </a:custGeom>
            <a:solidFill>
              <a:srgbClr val="000000"/>
            </a:solidFill>
            <a:ln w="9525">
              <a:noFill/>
              <a:round/>
              <a:headEnd/>
              <a:tailEnd/>
            </a:ln>
          </p:spPr>
          <p:txBody>
            <a:bodyPr/>
            <a:lstStyle/>
            <a:p>
              <a:pPr rtl="0"/>
              <a:endParaRPr lang="en-US" sz="3800"/>
            </a:p>
          </p:txBody>
        </p:sp>
        <p:sp>
          <p:nvSpPr>
            <p:cNvPr id="42118" name="Freeform 1158"/>
            <p:cNvSpPr>
              <a:spLocks/>
            </p:cNvSpPr>
            <p:nvPr/>
          </p:nvSpPr>
          <p:spPr bwMode="auto">
            <a:xfrm>
              <a:off x="434" y="2899"/>
              <a:ext cx="44" cy="47"/>
            </a:xfrm>
            <a:custGeom>
              <a:avLst/>
              <a:gdLst>
                <a:gd name="T0" fmla="*/ 16 w 194"/>
                <a:gd name="T1" fmla="*/ 0 h 208"/>
                <a:gd name="T2" fmla="*/ 17 w 194"/>
                <a:gd name="T3" fmla="*/ 0 h 208"/>
                <a:gd name="T4" fmla="*/ 15 w 194"/>
                <a:gd name="T5" fmla="*/ 1 h 208"/>
                <a:gd name="T6" fmla="*/ 12 w 194"/>
                <a:gd name="T7" fmla="*/ 2 h 208"/>
                <a:gd name="T8" fmla="*/ 9 w 194"/>
                <a:gd name="T9" fmla="*/ 3 h 208"/>
                <a:gd name="T10" fmla="*/ 7 w 194"/>
                <a:gd name="T11" fmla="*/ 6 h 208"/>
                <a:gd name="T12" fmla="*/ 1 w 194"/>
                <a:gd name="T13" fmla="*/ 17 h 208"/>
                <a:gd name="T14" fmla="*/ 0 w 194"/>
                <a:gd name="T15" fmla="*/ 38 h 208"/>
                <a:gd name="T16" fmla="*/ 2 w 194"/>
                <a:gd name="T17" fmla="*/ 45 h 208"/>
                <a:gd name="T18" fmla="*/ 5 w 194"/>
                <a:gd name="T19" fmla="*/ 47 h 208"/>
                <a:gd name="T20" fmla="*/ 8 w 194"/>
                <a:gd name="T21" fmla="*/ 46 h 208"/>
                <a:gd name="T22" fmla="*/ 10 w 194"/>
                <a:gd name="T23" fmla="*/ 43 h 208"/>
                <a:gd name="T24" fmla="*/ 9 w 194"/>
                <a:gd name="T25" fmla="*/ 35 h 208"/>
                <a:gd name="T26" fmla="*/ 10 w 194"/>
                <a:gd name="T27" fmla="*/ 19 h 208"/>
                <a:gd name="T28" fmla="*/ 14 w 194"/>
                <a:gd name="T29" fmla="*/ 11 h 208"/>
                <a:gd name="T30" fmla="*/ 16 w 194"/>
                <a:gd name="T31" fmla="*/ 10 h 208"/>
                <a:gd name="T32" fmla="*/ 18 w 194"/>
                <a:gd name="T33" fmla="*/ 9 h 208"/>
                <a:gd name="T34" fmla="*/ 18 w 194"/>
                <a:gd name="T35" fmla="*/ 9 h 208"/>
                <a:gd name="T36" fmla="*/ 19 w 194"/>
                <a:gd name="T37" fmla="*/ 9 h 208"/>
                <a:gd name="T38" fmla="*/ 21 w 194"/>
                <a:gd name="T39" fmla="*/ 9 h 208"/>
                <a:gd name="T40" fmla="*/ 24 w 194"/>
                <a:gd name="T41" fmla="*/ 9 h 208"/>
                <a:gd name="T42" fmla="*/ 27 w 194"/>
                <a:gd name="T43" fmla="*/ 10 h 208"/>
                <a:gd name="T44" fmla="*/ 32 w 194"/>
                <a:gd name="T45" fmla="*/ 14 h 208"/>
                <a:gd name="T46" fmla="*/ 35 w 194"/>
                <a:gd name="T47" fmla="*/ 28 h 208"/>
                <a:gd name="T48" fmla="*/ 35 w 194"/>
                <a:gd name="T49" fmla="*/ 42 h 208"/>
                <a:gd name="T50" fmla="*/ 37 w 194"/>
                <a:gd name="T51" fmla="*/ 44 h 208"/>
                <a:gd name="T52" fmla="*/ 41 w 194"/>
                <a:gd name="T53" fmla="*/ 45 h 208"/>
                <a:gd name="T54" fmla="*/ 43 w 194"/>
                <a:gd name="T55" fmla="*/ 42 h 208"/>
                <a:gd name="T56" fmla="*/ 44 w 194"/>
                <a:gd name="T57" fmla="*/ 34 h 208"/>
                <a:gd name="T58" fmla="*/ 44 w 194"/>
                <a:gd name="T59" fmla="*/ 23 h 208"/>
                <a:gd name="T60" fmla="*/ 42 w 194"/>
                <a:gd name="T61" fmla="*/ 14 h 208"/>
                <a:gd name="T62" fmla="*/ 37 w 194"/>
                <a:gd name="T63" fmla="*/ 7 h 208"/>
                <a:gd name="T64" fmla="*/ 31 w 194"/>
                <a:gd name="T65" fmla="*/ 2 h 208"/>
                <a:gd name="T66" fmla="*/ 25 w 194"/>
                <a:gd name="T67" fmla="*/ 0 h 208"/>
                <a:gd name="T68" fmla="*/ 20 w 194"/>
                <a:gd name="T69" fmla="*/ 0 h 208"/>
                <a:gd name="T70" fmla="*/ 17 w 194"/>
                <a:gd name="T71" fmla="*/ 0 h 2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4"/>
                <a:gd name="T109" fmla="*/ 0 h 208"/>
                <a:gd name="T110" fmla="*/ 194 w 194"/>
                <a:gd name="T111" fmla="*/ 208 h 2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4" h="208">
                  <a:moveTo>
                    <a:pt x="71" y="2"/>
                  </a:moveTo>
                  <a:lnTo>
                    <a:pt x="72" y="2"/>
                  </a:lnTo>
                  <a:lnTo>
                    <a:pt x="73" y="2"/>
                  </a:lnTo>
                  <a:lnTo>
                    <a:pt x="75" y="2"/>
                  </a:lnTo>
                  <a:lnTo>
                    <a:pt x="67" y="4"/>
                  </a:lnTo>
                  <a:lnTo>
                    <a:pt x="60" y="5"/>
                  </a:lnTo>
                  <a:lnTo>
                    <a:pt x="54" y="8"/>
                  </a:lnTo>
                  <a:lnTo>
                    <a:pt x="47" y="10"/>
                  </a:lnTo>
                  <a:lnTo>
                    <a:pt x="41" y="14"/>
                  </a:lnTo>
                  <a:lnTo>
                    <a:pt x="36" y="19"/>
                  </a:lnTo>
                  <a:lnTo>
                    <a:pt x="30" y="25"/>
                  </a:lnTo>
                  <a:lnTo>
                    <a:pt x="25" y="30"/>
                  </a:lnTo>
                  <a:lnTo>
                    <a:pt x="6" y="75"/>
                  </a:lnTo>
                  <a:lnTo>
                    <a:pt x="0" y="125"/>
                  </a:lnTo>
                  <a:lnTo>
                    <a:pt x="2" y="168"/>
                  </a:lnTo>
                  <a:lnTo>
                    <a:pt x="4" y="191"/>
                  </a:lnTo>
                  <a:lnTo>
                    <a:pt x="8" y="199"/>
                  </a:lnTo>
                  <a:lnTo>
                    <a:pt x="13" y="204"/>
                  </a:lnTo>
                  <a:lnTo>
                    <a:pt x="20" y="208"/>
                  </a:lnTo>
                  <a:lnTo>
                    <a:pt x="28" y="208"/>
                  </a:lnTo>
                  <a:lnTo>
                    <a:pt x="36" y="204"/>
                  </a:lnTo>
                  <a:lnTo>
                    <a:pt x="41" y="199"/>
                  </a:lnTo>
                  <a:lnTo>
                    <a:pt x="43" y="192"/>
                  </a:lnTo>
                  <a:lnTo>
                    <a:pt x="43" y="185"/>
                  </a:lnTo>
                  <a:lnTo>
                    <a:pt x="41" y="157"/>
                  </a:lnTo>
                  <a:lnTo>
                    <a:pt x="41" y="121"/>
                  </a:lnTo>
                  <a:lnTo>
                    <a:pt x="45" y="84"/>
                  </a:lnTo>
                  <a:lnTo>
                    <a:pt x="58" y="54"/>
                  </a:lnTo>
                  <a:lnTo>
                    <a:pt x="62" y="49"/>
                  </a:lnTo>
                  <a:lnTo>
                    <a:pt x="67" y="45"/>
                  </a:lnTo>
                  <a:lnTo>
                    <a:pt x="72" y="43"/>
                  </a:lnTo>
                  <a:lnTo>
                    <a:pt x="78" y="41"/>
                  </a:lnTo>
                  <a:lnTo>
                    <a:pt x="80" y="41"/>
                  </a:lnTo>
                  <a:lnTo>
                    <a:pt x="81" y="40"/>
                  </a:lnTo>
                  <a:lnTo>
                    <a:pt x="82" y="40"/>
                  </a:lnTo>
                  <a:lnTo>
                    <a:pt x="84" y="40"/>
                  </a:lnTo>
                  <a:lnTo>
                    <a:pt x="88" y="39"/>
                  </a:lnTo>
                  <a:lnTo>
                    <a:pt x="93" y="39"/>
                  </a:lnTo>
                  <a:lnTo>
                    <a:pt x="98" y="39"/>
                  </a:lnTo>
                  <a:lnTo>
                    <a:pt x="106" y="40"/>
                  </a:lnTo>
                  <a:lnTo>
                    <a:pt x="112" y="41"/>
                  </a:lnTo>
                  <a:lnTo>
                    <a:pt x="120" y="44"/>
                  </a:lnTo>
                  <a:lnTo>
                    <a:pt x="128" y="49"/>
                  </a:lnTo>
                  <a:lnTo>
                    <a:pt x="140" y="64"/>
                  </a:lnTo>
                  <a:lnTo>
                    <a:pt x="149" y="87"/>
                  </a:lnTo>
                  <a:lnTo>
                    <a:pt x="155" y="125"/>
                  </a:lnTo>
                  <a:lnTo>
                    <a:pt x="154" y="177"/>
                  </a:lnTo>
                  <a:lnTo>
                    <a:pt x="154" y="185"/>
                  </a:lnTo>
                  <a:lnTo>
                    <a:pt x="158" y="191"/>
                  </a:lnTo>
                  <a:lnTo>
                    <a:pt x="163" y="196"/>
                  </a:lnTo>
                  <a:lnTo>
                    <a:pt x="171" y="199"/>
                  </a:lnTo>
                  <a:lnTo>
                    <a:pt x="179" y="198"/>
                  </a:lnTo>
                  <a:lnTo>
                    <a:pt x="186" y="195"/>
                  </a:lnTo>
                  <a:lnTo>
                    <a:pt x="190" y="188"/>
                  </a:lnTo>
                  <a:lnTo>
                    <a:pt x="193" y="181"/>
                  </a:lnTo>
                  <a:lnTo>
                    <a:pt x="194" y="152"/>
                  </a:lnTo>
                  <a:lnTo>
                    <a:pt x="194" y="126"/>
                  </a:lnTo>
                  <a:lnTo>
                    <a:pt x="193" y="101"/>
                  </a:lnTo>
                  <a:lnTo>
                    <a:pt x="189" y="80"/>
                  </a:lnTo>
                  <a:lnTo>
                    <a:pt x="183" y="61"/>
                  </a:lnTo>
                  <a:lnTo>
                    <a:pt x="175" y="44"/>
                  </a:lnTo>
                  <a:lnTo>
                    <a:pt x="164" y="30"/>
                  </a:lnTo>
                  <a:lnTo>
                    <a:pt x="153" y="18"/>
                  </a:lnTo>
                  <a:lnTo>
                    <a:pt x="138" y="9"/>
                  </a:lnTo>
                  <a:lnTo>
                    <a:pt x="125" y="4"/>
                  </a:lnTo>
                  <a:lnTo>
                    <a:pt x="111" y="1"/>
                  </a:lnTo>
                  <a:lnTo>
                    <a:pt x="99" y="0"/>
                  </a:lnTo>
                  <a:lnTo>
                    <a:pt x="88" y="0"/>
                  </a:lnTo>
                  <a:lnTo>
                    <a:pt x="80" y="1"/>
                  </a:lnTo>
                  <a:lnTo>
                    <a:pt x="73" y="2"/>
                  </a:lnTo>
                  <a:lnTo>
                    <a:pt x="71" y="2"/>
                  </a:lnTo>
                  <a:close/>
                </a:path>
              </a:pathLst>
            </a:custGeom>
            <a:solidFill>
              <a:srgbClr val="000000"/>
            </a:solidFill>
            <a:ln w="9525">
              <a:noFill/>
              <a:round/>
              <a:headEnd/>
              <a:tailEnd/>
            </a:ln>
          </p:spPr>
          <p:txBody>
            <a:bodyPr/>
            <a:lstStyle/>
            <a:p>
              <a:pPr rtl="0"/>
              <a:endParaRPr lang="en-US" sz="3800"/>
            </a:p>
          </p:txBody>
        </p:sp>
        <p:sp>
          <p:nvSpPr>
            <p:cNvPr id="42119" name="Freeform 1159"/>
            <p:cNvSpPr>
              <a:spLocks/>
            </p:cNvSpPr>
            <p:nvPr/>
          </p:nvSpPr>
          <p:spPr bwMode="auto">
            <a:xfrm>
              <a:off x="523" y="2938"/>
              <a:ext cx="161" cy="60"/>
            </a:xfrm>
            <a:custGeom>
              <a:avLst/>
              <a:gdLst>
                <a:gd name="T0" fmla="*/ 1 w 705"/>
                <a:gd name="T1" fmla="*/ 55 h 258"/>
                <a:gd name="T2" fmla="*/ 0 w 705"/>
                <a:gd name="T3" fmla="*/ 60 h 258"/>
                <a:gd name="T4" fmla="*/ 161 w 705"/>
                <a:gd name="T5" fmla="*/ 60 h 258"/>
                <a:gd name="T6" fmla="*/ 160 w 705"/>
                <a:gd name="T7" fmla="*/ 55 h 258"/>
                <a:gd name="T8" fmla="*/ 158 w 705"/>
                <a:gd name="T9" fmla="*/ 49 h 258"/>
                <a:gd name="T10" fmla="*/ 157 w 705"/>
                <a:gd name="T11" fmla="*/ 43 h 258"/>
                <a:gd name="T12" fmla="*/ 154 w 705"/>
                <a:gd name="T13" fmla="*/ 38 h 258"/>
                <a:gd name="T14" fmla="*/ 151 w 705"/>
                <a:gd name="T15" fmla="*/ 33 h 258"/>
                <a:gd name="T16" fmla="*/ 147 w 705"/>
                <a:gd name="T17" fmla="*/ 28 h 258"/>
                <a:gd name="T18" fmla="*/ 143 w 705"/>
                <a:gd name="T19" fmla="*/ 23 h 258"/>
                <a:gd name="T20" fmla="*/ 138 w 705"/>
                <a:gd name="T21" fmla="*/ 20 h 258"/>
                <a:gd name="T22" fmla="*/ 133 w 705"/>
                <a:gd name="T23" fmla="*/ 16 h 258"/>
                <a:gd name="T24" fmla="*/ 128 w 705"/>
                <a:gd name="T25" fmla="*/ 12 h 258"/>
                <a:gd name="T26" fmla="*/ 122 w 705"/>
                <a:gd name="T27" fmla="*/ 9 h 258"/>
                <a:gd name="T28" fmla="*/ 115 w 705"/>
                <a:gd name="T29" fmla="*/ 6 h 258"/>
                <a:gd name="T30" fmla="*/ 109 w 705"/>
                <a:gd name="T31" fmla="*/ 4 h 258"/>
                <a:gd name="T32" fmla="*/ 102 w 705"/>
                <a:gd name="T33" fmla="*/ 2 h 258"/>
                <a:gd name="T34" fmla="*/ 95 w 705"/>
                <a:gd name="T35" fmla="*/ 1 h 258"/>
                <a:gd name="T36" fmla="*/ 88 w 705"/>
                <a:gd name="T37" fmla="*/ 0 h 258"/>
                <a:gd name="T38" fmla="*/ 80 w 705"/>
                <a:gd name="T39" fmla="*/ 0 h 258"/>
                <a:gd name="T40" fmla="*/ 73 w 705"/>
                <a:gd name="T41" fmla="*/ 0 h 258"/>
                <a:gd name="T42" fmla="*/ 66 w 705"/>
                <a:gd name="T43" fmla="*/ 1 h 258"/>
                <a:gd name="T44" fmla="*/ 59 w 705"/>
                <a:gd name="T45" fmla="*/ 2 h 258"/>
                <a:gd name="T46" fmla="*/ 52 w 705"/>
                <a:gd name="T47" fmla="*/ 4 h 258"/>
                <a:gd name="T48" fmla="*/ 46 w 705"/>
                <a:gd name="T49" fmla="*/ 6 h 258"/>
                <a:gd name="T50" fmla="*/ 39 w 705"/>
                <a:gd name="T51" fmla="*/ 9 h 258"/>
                <a:gd name="T52" fmla="*/ 33 w 705"/>
                <a:gd name="T53" fmla="*/ 12 h 258"/>
                <a:gd name="T54" fmla="*/ 28 w 705"/>
                <a:gd name="T55" fmla="*/ 16 h 258"/>
                <a:gd name="T56" fmla="*/ 23 w 705"/>
                <a:gd name="T57" fmla="*/ 20 h 258"/>
                <a:gd name="T58" fmla="*/ 18 w 705"/>
                <a:gd name="T59" fmla="*/ 23 h 258"/>
                <a:gd name="T60" fmla="*/ 14 w 705"/>
                <a:gd name="T61" fmla="*/ 28 h 258"/>
                <a:gd name="T62" fmla="*/ 10 w 705"/>
                <a:gd name="T63" fmla="*/ 33 h 258"/>
                <a:gd name="T64" fmla="*/ 7 w 705"/>
                <a:gd name="T65" fmla="*/ 38 h 258"/>
                <a:gd name="T66" fmla="*/ 4 w 705"/>
                <a:gd name="T67" fmla="*/ 43 h 258"/>
                <a:gd name="T68" fmla="*/ 3 w 705"/>
                <a:gd name="T69" fmla="*/ 49 h 258"/>
                <a:gd name="T70" fmla="*/ 1 w 705"/>
                <a:gd name="T71" fmla="*/ 55 h 25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5"/>
                <a:gd name="T109" fmla="*/ 0 h 258"/>
                <a:gd name="T110" fmla="*/ 705 w 705"/>
                <a:gd name="T111" fmla="*/ 258 h 25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5" h="258">
                  <a:moveTo>
                    <a:pt x="4" y="235"/>
                  </a:moveTo>
                  <a:lnTo>
                    <a:pt x="0" y="258"/>
                  </a:lnTo>
                  <a:lnTo>
                    <a:pt x="705" y="258"/>
                  </a:lnTo>
                  <a:lnTo>
                    <a:pt x="701" y="235"/>
                  </a:lnTo>
                  <a:lnTo>
                    <a:pt x="694" y="210"/>
                  </a:lnTo>
                  <a:lnTo>
                    <a:pt x="686" y="187"/>
                  </a:lnTo>
                  <a:lnTo>
                    <a:pt x="675" y="163"/>
                  </a:lnTo>
                  <a:lnTo>
                    <a:pt x="660" y="141"/>
                  </a:lnTo>
                  <a:lnTo>
                    <a:pt x="643" y="120"/>
                  </a:lnTo>
                  <a:lnTo>
                    <a:pt x="625" y="101"/>
                  </a:lnTo>
                  <a:lnTo>
                    <a:pt x="604" y="84"/>
                  </a:lnTo>
                  <a:lnTo>
                    <a:pt x="582" y="67"/>
                  </a:lnTo>
                  <a:lnTo>
                    <a:pt x="559" y="52"/>
                  </a:lnTo>
                  <a:lnTo>
                    <a:pt x="533" y="39"/>
                  </a:lnTo>
                  <a:lnTo>
                    <a:pt x="505" y="27"/>
                  </a:lnTo>
                  <a:lnTo>
                    <a:pt x="477" y="18"/>
                  </a:lnTo>
                  <a:lnTo>
                    <a:pt x="447" y="10"/>
                  </a:lnTo>
                  <a:lnTo>
                    <a:pt x="416" y="5"/>
                  </a:lnTo>
                  <a:lnTo>
                    <a:pt x="384" y="1"/>
                  </a:lnTo>
                  <a:lnTo>
                    <a:pt x="352" y="0"/>
                  </a:lnTo>
                  <a:lnTo>
                    <a:pt x="319" y="1"/>
                  </a:lnTo>
                  <a:lnTo>
                    <a:pt x="288" y="5"/>
                  </a:lnTo>
                  <a:lnTo>
                    <a:pt x="257" y="10"/>
                  </a:lnTo>
                  <a:lnTo>
                    <a:pt x="227" y="18"/>
                  </a:lnTo>
                  <a:lnTo>
                    <a:pt x="200" y="27"/>
                  </a:lnTo>
                  <a:lnTo>
                    <a:pt x="172" y="39"/>
                  </a:lnTo>
                  <a:lnTo>
                    <a:pt x="146" y="52"/>
                  </a:lnTo>
                  <a:lnTo>
                    <a:pt x="122" y="67"/>
                  </a:lnTo>
                  <a:lnTo>
                    <a:pt x="99" y="84"/>
                  </a:lnTo>
                  <a:lnTo>
                    <a:pt x="79" y="101"/>
                  </a:lnTo>
                  <a:lnTo>
                    <a:pt x="60" y="120"/>
                  </a:lnTo>
                  <a:lnTo>
                    <a:pt x="45" y="141"/>
                  </a:lnTo>
                  <a:lnTo>
                    <a:pt x="30" y="163"/>
                  </a:lnTo>
                  <a:lnTo>
                    <a:pt x="19" y="187"/>
                  </a:lnTo>
                  <a:lnTo>
                    <a:pt x="11" y="210"/>
                  </a:lnTo>
                  <a:lnTo>
                    <a:pt x="4" y="235"/>
                  </a:lnTo>
                  <a:close/>
                </a:path>
              </a:pathLst>
            </a:custGeom>
            <a:solidFill>
              <a:srgbClr val="000000"/>
            </a:solidFill>
            <a:ln w="9525">
              <a:noFill/>
              <a:round/>
              <a:headEnd/>
              <a:tailEnd/>
            </a:ln>
          </p:spPr>
          <p:txBody>
            <a:bodyPr/>
            <a:lstStyle/>
            <a:p>
              <a:pPr rtl="0"/>
              <a:endParaRPr lang="en-US" sz="3800"/>
            </a:p>
          </p:txBody>
        </p:sp>
        <p:sp>
          <p:nvSpPr>
            <p:cNvPr id="42120" name="Freeform 1160"/>
            <p:cNvSpPr>
              <a:spLocks/>
            </p:cNvSpPr>
            <p:nvPr/>
          </p:nvSpPr>
          <p:spPr bwMode="auto">
            <a:xfrm>
              <a:off x="535" y="2947"/>
              <a:ext cx="137" cy="41"/>
            </a:xfrm>
            <a:custGeom>
              <a:avLst/>
              <a:gdLst>
                <a:gd name="T0" fmla="*/ 68 w 603"/>
                <a:gd name="T1" fmla="*/ 0 h 178"/>
                <a:gd name="T2" fmla="*/ 75 w 603"/>
                <a:gd name="T3" fmla="*/ 0 h 178"/>
                <a:gd name="T4" fmla="*/ 80 w 603"/>
                <a:gd name="T5" fmla="*/ 1 h 178"/>
                <a:gd name="T6" fmla="*/ 86 w 603"/>
                <a:gd name="T7" fmla="*/ 2 h 178"/>
                <a:gd name="T8" fmla="*/ 92 w 603"/>
                <a:gd name="T9" fmla="*/ 3 h 178"/>
                <a:gd name="T10" fmla="*/ 97 w 603"/>
                <a:gd name="T11" fmla="*/ 5 h 178"/>
                <a:gd name="T12" fmla="*/ 102 w 603"/>
                <a:gd name="T13" fmla="*/ 7 h 178"/>
                <a:gd name="T14" fmla="*/ 107 w 603"/>
                <a:gd name="T15" fmla="*/ 9 h 178"/>
                <a:gd name="T16" fmla="*/ 112 w 603"/>
                <a:gd name="T17" fmla="*/ 12 h 178"/>
                <a:gd name="T18" fmla="*/ 117 w 603"/>
                <a:gd name="T19" fmla="*/ 14 h 178"/>
                <a:gd name="T20" fmla="*/ 120 w 603"/>
                <a:gd name="T21" fmla="*/ 18 h 178"/>
                <a:gd name="T22" fmla="*/ 124 w 603"/>
                <a:gd name="T23" fmla="*/ 21 h 178"/>
                <a:gd name="T24" fmla="*/ 127 w 603"/>
                <a:gd name="T25" fmla="*/ 25 h 178"/>
                <a:gd name="T26" fmla="*/ 130 w 603"/>
                <a:gd name="T27" fmla="*/ 28 h 178"/>
                <a:gd name="T28" fmla="*/ 133 w 603"/>
                <a:gd name="T29" fmla="*/ 32 h 178"/>
                <a:gd name="T30" fmla="*/ 135 w 603"/>
                <a:gd name="T31" fmla="*/ 37 h 178"/>
                <a:gd name="T32" fmla="*/ 137 w 603"/>
                <a:gd name="T33" fmla="*/ 41 h 178"/>
                <a:gd name="T34" fmla="*/ 134 w 603"/>
                <a:gd name="T35" fmla="*/ 41 h 178"/>
                <a:gd name="T36" fmla="*/ 128 w 603"/>
                <a:gd name="T37" fmla="*/ 41 h 178"/>
                <a:gd name="T38" fmla="*/ 121 w 603"/>
                <a:gd name="T39" fmla="*/ 41 h 178"/>
                <a:gd name="T40" fmla="*/ 113 w 603"/>
                <a:gd name="T41" fmla="*/ 41 h 178"/>
                <a:gd name="T42" fmla="*/ 103 w 603"/>
                <a:gd name="T43" fmla="*/ 41 h 178"/>
                <a:gd name="T44" fmla="*/ 92 w 603"/>
                <a:gd name="T45" fmla="*/ 41 h 178"/>
                <a:gd name="T46" fmla="*/ 80 w 603"/>
                <a:gd name="T47" fmla="*/ 41 h 178"/>
                <a:gd name="T48" fmla="*/ 69 w 603"/>
                <a:gd name="T49" fmla="*/ 41 h 178"/>
                <a:gd name="T50" fmla="*/ 57 w 603"/>
                <a:gd name="T51" fmla="*/ 41 h 178"/>
                <a:gd name="T52" fmla="*/ 45 w 603"/>
                <a:gd name="T53" fmla="*/ 41 h 178"/>
                <a:gd name="T54" fmla="*/ 34 w 603"/>
                <a:gd name="T55" fmla="*/ 41 h 178"/>
                <a:gd name="T56" fmla="*/ 24 w 603"/>
                <a:gd name="T57" fmla="*/ 41 h 178"/>
                <a:gd name="T58" fmla="*/ 16 w 603"/>
                <a:gd name="T59" fmla="*/ 41 h 178"/>
                <a:gd name="T60" fmla="*/ 9 w 603"/>
                <a:gd name="T61" fmla="*/ 41 h 178"/>
                <a:gd name="T62" fmla="*/ 3 w 603"/>
                <a:gd name="T63" fmla="*/ 41 h 178"/>
                <a:gd name="T64" fmla="*/ 0 w 603"/>
                <a:gd name="T65" fmla="*/ 41 h 178"/>
                <a:gd name="T66" fmla="*/ 2 w 603"/>
                <a:gd name="T67" fmla="*/ 37 h 178"/>
                <a:gd name="T68" fmla="*/ 4 w 603"/>
                <a:gd name="T69" fmla="*/ 32 h 178"/>
                <a:gd name="T70" fmla="*/ 6 w 603"/>
                <a:gd name="T71" fmla="*/ 28 h 178"/>
                <a:gd name="T72" fmla="*/ 9 w 603"/>
                <a:gd name="T73" fmla="*/ 25 h 178"/>
                <a:gd name="T74" fmla="*/ 13 w 603"/>
                <a:gd name="T75" fmla="*/ 21 h 178"/>
                <a:gd name="T76" fmla="*/ 16 w 603"/>
                <a:gd name="T77" fmla="*/ 18 h 178"/>
                <a:gd name="T78" fmla="*/ 20 w 603"/>
                <a:gd name="T79" fmla="*/ 14 h 178"/>
                <a:gd name="T80" fmla="*/ 25 w 603"/>
                <a:gd name="T81" fmla="*/ 12 h 178"/>
                <a:gd name="T82" fmla="*/ 29 w 603"/>
                <a:gd name="T83" fmla="*/ 9 h 178"/>
                <a:gd name="T84" fmla="*/ 34 w 603"/>
                <a:gd name="T85" fmla="*/ 7 h 178"/>
                <a:gd name="T86" fmla="*/ 39 w 603"/>
                <a:gd name="T87" fmla="*/ 5 h 178"/>
                <a:gd name="T88" fmla="*/ 45 w 603"/>
                <a:gd name="T89" fmla="*/ 3 h 178"/>
                <a:gd name="T90" fmla="*/ 51 w 603"/>
                <a:gd name="T91" fmla="*/ 2 h 178"/>
                <a:gd name="T92" fmla="*/ 56 w 603"/>
                <a:gd name="T93" fmla="*/ 1 h 178"/>
                <a:gd name="T94" fmla="*/ 62 w 603"/>
                <a:gd name="T95" fmla="*/ 0 h 178"/>
                <a:gd name="T96" fmla="*/ 68 w 603"/>
                <a:gd name="T97" fmla="*/ 0 h 1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03"/>
                <a:gd name="T148" fmla="*/ 0 h 178"/>
                <a:gd name="T149" fmla="*/ 603 w 603"/>
                <a:gd name="T150" fmla="*/ 178 h 17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03" h="178">
                  <a:moveTo>
                    <a:pt x="301" y="0"/>
                  </a:moveTo>
                  <a:lnTo>
                    <a:pt x="328" y="1"/>
                  </a:lnTo>
                  <a:lnTo>
                    <a:pt x="354" y="4"/>
                  </a:lnTo>
                  <a:lnTo>
                    <a:pt x="379" y="8"/>
                  </a:lnTo>
                  <a:lnTo>
                    <a:pt x="404" y="13"/>
                  </a:lnTo>
                  <a:lnTo>
                    <a:pt x="428" y="21"/>
                  </a:lnTo>
                  <a:lnTo>
                    <a:pt x="451" y="30"/>
                  </a:lnTo>
                  <a:lnTo>
                    <a:pt x="473" y="39"/>
                  </a:lnTo>
                  <a:lnTo>
                    <a:pt x="493" y="51"/>
                  </a:lnTo>
                  <a:lnTo>
                    <a:pt x="513" y="62"/>
                  </a:lnTo>
                  <a:lnTo>
                    <a:pt x="530" y="77"/>
                  </a:lnTo>
                  <a:lnTo>
                    <a:pt x="547" y="91"/>
                  </a:lnTo>
                  <a:lnTo>
                    <a:pt x="561" y="107"/>
                  </a:lnTo>
                  <a:lnTo>
                    <a:pt x="574" y="123"/>
                  </a:lnTo>
                  <a:lnTo>
                    <a:pt x="586" y="140"/>
                  </a:lnTo>
                  <a:lnTo>
                    <a:pt x="595" y="159"/>
                  </a:lnTo>
                  <a:lnTo>
                    <a:pt x="603" y="178"/>
                  </a:lnTo>
                  <a:lnTo>
                    <a:pt x="588" y="178"/>
                  </a:lnTo>
                  <a:lnTo>
                    <a:pt x="565" y="178"/>
                  </a:lnTo>
                  <a:lnTo>
                    <a:pt x="534" y="178"/>
                  </a:lnTo>
                  <a:lnTo>
                    <a:pt x="496" y="178"/>
                  </a:lnTo>
                  <a:lnTo>
                    <a:pt x="452" y="178"/>
                  </a:lnTo>
                  <a:lnTo>
                    <a:pt x="404" y="178"/>
                  </a:lnTo>
                  <a:lnTo>
                    <a:pt x="353" y="178"/>
                  </a:lnTo>
                  <a:lnTo>
                    <a:pt x="302" y="178"/>
                  </a:lnTo>
                  <a:lnTo>
                    <a:pt x="250" y="178"/>
                  </a:lnTo>
                  <a:lnTo>
                    <a:pt x="199" y="178"/>
                  </a:lnTo>
                  <a:lnTo>
                    <a:pt x="151" y="178"/>
                  </a:lnTo>
                  <a:lnTo>
                    <a:pt x="107" y="178"/>
                  </a:lnTo>
                  <a:lnTo>
                    <a:pt x="69" y="178"/>
                  </a:lnTo>
                  <a:lnTo>
                    <a:pt x="38" y="178"/>
                  </a:lnTo>
                  <a:lnTo>
                    <a:pt x="15" y="178"/>
                  </a:lnTo>
                  <a:lnTo>
                    <a:pt x="0" y="178"/>
                  </a:lnTo>
                  <a:lnTo>
                    <a:pt x="8" y="159"/>
                  </a:lnTo>
                  <a:lnTo>
                    <a:pt x="17" y="140"/>
                  </a:lnTo>
                  <a:lnTo>
                    <a:pt x="28" y="123"/>
                  </a:lnTo>
                  <a:lnTo>
                    <a:pt x="41" y="107"/>
                  </a:lnTo>
                  <a:lnTo>
                    <a:pt x="56" y="91"/>
                  </a:lnTo>
                  <a:lnTo>
                    <a:pt x="72" y="77"/>
                  </a:lnTo>
                  <a:lnTo>
                    <a:pt x="90" y="62"/>
                  </a:lnTo>
                  <a:lnTo>
                    <a:pt x="110" y="51"/>
                  </a:lnTo>
                  <a:lnTo>
                    <a:pt x="129" y="39"/>
                  </a:lnTo>
                  <a:lnTo>
                    <a:pt x="151" y="30"/>
                  </a:lnTo>
                  <a:lnTo>
                    <a:pt x="173" y="21"/>
                  </a:lnTo>
                  <a:lnTo>
                    <a:pt x="198" y="13"/>
                  </a:lnTo>
                  <a:lnTo>
                    <a:pt x="223" y="8"/>
                  </a:lnTo>
                  <a:lnTo>
                    <a:pt x="247" y="4"/>
                  </a:lnTo>
                  <a:lnTo>
                    <a:pt x="274" y="1"/>
                  </a:lnTo>
                  <a:lnTo>
                    <a:pt x="301" y="0"/>
                  </a:lnTo>
                  <a:close/>
                </a:path>
              </a:pathLst>
            </a:custGeom>
            <a:solidFill>
              <a:srgbClr val="C0C0C0"/>
            </a:solidFill>
            <a:ln w="9525">
              <a:noFill/>
              <a:round/>
              <a:headEnd/>
              <a:tailEnd/>
            </a:ln>
          </p:spPr>
          <p:txBody>
            <a:bodyPr/>
            <a:lstStyle/>
            <a:p>
              <a:pPr rtl="0"/>
              <a:endParaRPr lang="en-US" sz="3800"/>
            </a:p>
          </p:txBody>
        </p:sp>
        <p:sp>
          <p:nvSpPr>
            <p:cNvPr id="42121" name="Freeform 1161"/>
            <p:cNvSpPr>
              <a:spLocks/>
            </p:cNvSpPr>
            <p:nvPr/>
          </p:nvSpPr>
          <p:spPr bwMode="auto">
            <a:xfrm>
              <a:off x="523" y="2988"/>
              <a:ext cx="161" cy="28"/>
            </a:xfrm>
            <a:custGeom>
              <a:avLst/>
              <a:gdLst>
                <a:gd name="T0" fmla="*/ 156 w 705"/>
                <a:gd name="T1" fmla="*/ 0 h 122"/>
                <a:gd name="T2" fmla="*/ 1 w 705"/>
                <a:gd name="T3" fmla="*/ 0 h 122"/>
                <a:gd name="T4" fmla="*/ 1 w 705"/>
                <a:gd name="T5" fmla="*/ 4 h 122"/>
                <a:gd name="T6" fmla="*/ 0 w 705"/>
                <a:gd name="T7" fmla="*/ 13 h 122"/>
                <a:gd name="T8" fmla="*/ 0 w 705"/>
                <a:gd name="T9" fmla="*/ 16 h 122"/>
                <a:gd name="T10" fmla="*/ 0 w 705"/>
                <a:gd name="T11" fmla="*/ 19 h 122"/>
                <a:gd name="T12" fmla="*/ 1 w 705"/>
                <a:gd name="T13" fmla="*/ 22 h 122"/>
                <a:gd name="T14" fmla="*/ 2 w 705"/>
                <a:gd name="T15" fmla="*/ 25 h 122"/>
                <a:gd name="T16" fmla="*/ 3 w 705"/>
                <a:gd name="T17" fmla="*/ 28 h 122"/>
                <a:gd name="T18" fmla="*/ 158 w 705"/>
                <a:gd name="T19" fmla="*/ 28 h 122"/>
                <a:gd name="T20" fmla="*/ 159 w 705"/>
                <a:gd name="T21" fmla="*/ 25 h 122"/>
                <a:gd name="T22" fmla="*/ 160 w 705"/>
                <a:gd name="T23" fmla="*/ 22 h 122"/>
                <a:gd name="T24" fmla="*/ 161 w 705"/>
                <a:gd name="T25" fmla="*/ 19 h 122"/>
                <a:gd name="T26" fmla="*/ 161 w 705"/>
                <a:gd name="T27" fmla="*/ 16 h 122"/>
                <a:gd name="T28" fmla="*/ 161 w 705"/>
                <a:gd name="T29" fmla="*/ 13 h 122"/>
                <a:gd name="T30" fmla="*/ 160 w 705"/>
                <a:gd name="T31" fmla="*/ 0 h 122"/>
                <a:gd name="T32" fmla="*/ 156 w 705"/>
                <a:gd name="T33" fmla="*/ 0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5"/>
                <a:gd name="T52" fmla="*/ 0 h 122"/>
                <a:gd name="T53" fmla="*/ 705 w 705"/>
                <a:gd name="T54" fmla="*/ 122 h 1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5" h="122">
                  <a:moveTo>
                    <a:pt x="681" y="1"/>
                  </a:moveTo>
                  <a:lnTo>
                    <a:pt x="6" y="1"/>
                  </a:lnTo>
                  <a:lnTo>
                    <a:pt x="4" y="18"/>
                  </a:lnTo>
                  <a:lnTo>
                    <a:pt x="0" y="57"/>
                  </a:lnTo>
                  <a:lnTo>
                    <a:pt x="0" y="69"/>
                  </a:lnTo>
                  <a:lnTo>
                    <a:pt x="2" y="82"/>
                  </a:lnTo>
                  <a:lnTo>
                    <a:pt x="4" y="95"/>
                  </a:lnTo>
                  <a:lnTo>
                    <a:pt x="7" y="108"/>
                  </a:lnTo>
                  <a:lnTo>
                    <a:pt x="11" y="122"/>
                  </a:lnTo>
                  <a:lnTo>
                    <a:pt x="694" y="122"/>
                  </a:lnTo>
                  <a:lnTo>
                    <a:pt x="698" y="108"/>
                  </a:lnTo>
                  <a:lnTo>
                    <a:pt x="701" y="95"/>
                  </a:lnTo>
                  <a:lnTo>
                    <a:pt x="703" y="82"/>
                  </a:lnTo>
                  <a:lnTo>
                    <a:pt x="705" y="70"/>
                  </a:lnTo>
                  <a:lnTo>
                    <a:pt x="705" y="57"/>
                  </a:lnTo>
                  <a:lnTo>
                    <a:pt x="699" y="0"/>
                  </a:lnTo>
                  <a:lnTo>
                    <a:pt x="681" y="1"/>
                  </a:lnTo>
                  <a:close/>
                </a:path>
              </a:pathLst>
            </a:custGeom>
            <a:solidFill>
              <a:srgbClr val="000000"/>
            </a:solidFill>
            <a:ln w="9525">
              <a:noFill/>
              <a:round/>
              <a:headEnd/>
              <a:tailEnd/>
            </a:ln>
          </p:spPr>
          <p:txBody>
            <a:bodyPr/>
            <a:lstStyle/>
            <a:p>
              <a:pPr rtl="0"/>
              <a:endParaRPr lang="en-US" sz="3800"/>
            </a:p>
          </p:txBody>
        </p:sp>
        <p:sp>
          <p:nvSpPr>
            <p:cNvPr id="42122" name="Freeform 1162"/>
            <p:cNvSpPr>
              <a:spLocks/>
            </p:cNvSpPr>
            <p:nvPr/>
          </p:nvSpPr>
          <p:spPr bwMode="auto">
            <a:xfrm>
              <a:off x="532" y="2998"/>
              <a:ext cx="143" cy="9"/>
            </a:xfrm>
            <a:custGeom>
              <a:avLst/>
              <a:gdLst>
                <a:gd name="T0" fmla="*/ 143 w 625"/>
                <a:gd name="T1" fmla="*/ 0 h 42"/>
                <a:gd name="T2" fmla="*/ 143 w 625"/>
                <a:gd name="T3" fmla="*/ 1 h 42"/>
                <a:gd name="T4" fmla="*/ 143 w 625"/>
                <a:gd name="T5" fmla="*/ 2 h 42"/>
                <a:gd name="T6" fmla="*/ 143 w 625"/>
                <a:gd name="T7" fmla="*/ 3 h 42"/>
                <a:gd name="T8" fmla="*/ 143 w 625"/>
                <a:gd name="T9" fmla="*/ 3 h 42"/>
                <a:gd name="T10" fmla="*/ 143 w 625"/>
                <a:gd name="T11" fmla="*/ 5 h 42"/>
                <a:gd name="T12" fmla="*/ 143 w 625"/>
                <a:gd name="T13" fmla="*/ 6 h 42"/>
                <a:gd name="T14" fmla="*/ 143 w 625"/>
                <a:gd name="T15" fmla="*/ 8 h 42"/>
                <a:gd name="T16" fmla="*/ 142 w 625"/>
                <a:gd name="T17" fmla="*/ 9 h 42"/>
                <a:gd name="T18" fmla="*/ 140 w 625"/>
                <a:gd name="T19" fmla="*/ 9 h 42"/>
                <a:gd name="T20" fmla="*/ 135 w 625"/>
                <a:gd name="T21" fmla="*/ 9 h 42"/>
                <a:gd name="T22" fmla="*/ 127 w 625"/>
                <a:gd name="T23" fmla="*/ 9 h 42"/>
                <a:gd name="T24" fmla="*/ 118 w 625"/>
                <a:gd name="T25" fmla="*/ 9 h 42"/>
                <a:gd name="T26" fmla="*/ 108 w 625"/>
                <a:gd name="T27" fmla="*/ 9 h 42"/>
                <a:gd name="T28" fmla="*/ 96 w 625"/>
                <a:gd name="T29" fmla="*/ 9 h 42"/>
                <a:gd name="T30" fmla="*/ 84 w 625"/>
                <a:gd name="T31" fmla="*/ 9 h 42"/>
                <a:gd name="T32" fmla="*/ 72 w 625"/>
                <a:gd name="T33" fmla="*/ 9 h 42"/>
                <a:gd name="T34" fmla="*/ 59 w 625"/>
                <a:gd name="T35" fmla="*/ 9 h 42"/>
                <a:gd name="T36" fmla="*/ 47 w 625"/>
                <a:gd name="T37" fmla="*/ 9 h 42"/>
                <a:gd name="T38" fmla="*/ 35 w 625"/>
                <a:gd name="T39" fmla="*/ 9 h 42"/>
                <a:gd name="T40" fmla="*/ 25 w 625"/>
                <a:gd name="T41" fmla="*/ 9 h 42"/>
                <a:gd name="T42" fmla="*/ 16 w 625"/>
                <a:gd name="T43" fmla="*/ 9 h 42"/>
                <a:gd name="T44" fmla="*/ 9 w 625"/>
                <a:gd name="T45" fmla="*/ 9 h 42"/>
                <a:gd name="T46" fmla="*/ 3 w 625"/>
                <a:gd name="T47" fmla="*/ 9 h 42"/>
                <a:gd name="T48" fmla="*/ 1 w 625"/>
                <a:gd name="T49" fmla="*/ 9 h 42"/>
                <a:gd name="T50" fmla="*/ 0 w 625"/>
                <a:gd name="T51" fmla="*/ 8 h 42"/>
                <a:gd name="T52" fmla="*/ 0 w 625"/>
                <a:gd name="T53" fmla="*/ 6 h 42"/>
                <a:gd name="T54" fmla="*/ 0 w 625"/>
                <a:gd name="T55" fmla="*/ 5 h 42"/>
                <a:gd name="T56" fmla="*/ 0 w 625"/>
                <a:gd name="T57" fmla="*/ 3 h 42"/>
                <a:gd name="T58" fmla="*/ 0 w 625"/>
                <a:gd name="T59" fmla="*/ 3 h 42"/>
                <a:gd name="T60" fmla="*/ 0 w 625"/>
                <a:gd name="T61" fmla="*/ 2 h 42"/>
                <a:gd name="T62" fmla="*/ 0 w 625"/>
                <a:gd name="T63" fmla="*/ 1 h 42"/>
                <a:gd name="T64" fmla="*/ 0 w 625"/>
                <a:gd name="T65" fmla="*/ 0 h 42"/>
                <a:gd name="T66" fmla="*/ 3 w 625"/>
                <a:gd name="T67" fmla="*/ 0 h 42"/>
                <a:gd name="T68" fmla="*/ 8 w 625"/>
                <a:gd name="T69" fmla="*/ 0 h 42"/>
                <a:gd name="T70" fmla="*/ 16 w 625"/>
                <a:gd name="T71" fmla="*/ 0 h 42"/>
                <a:gd name="T72" fmla="*/ 25 w 625"/>
                <a:gd name="T73" fmla="*/ 0 h 42"/>
                <a:gd name="T74" fmla="*/ 35 w 625"/>
                <a:gd name="T75" fmla="*/ 0 h 42"/>
                <a:gd name="T76" fmla="*/ 47 w 625"/>
                <a:gd name="T77" fmla="*/ 0 h 42"/>
                <a:gd name="T78" fmla="*/ 59 w 625"/>
                <a:gd name="T79" fmla="*/ 0 h 42"/>
                <a:gd name="T80" fmla="*/ 72 w 625"/>
                <a:gd name="T81" fmla="*/ 0 h 42"/>
                <a:gd name="T82" fmla="*/ 84 w 625"/>
                <a:gd name="T83" fmla="*/ 0 h 42"/>
                <a:gd name="T84" fmla="*/ 96 w 625"/>
                <a:gd name="T85" fmla="*/ 0 h 42"/>
                <a:gd name="T86" fmla="*/ 108 w 625"/>
                <a:gd name="T87" fmla="*/ 0 h 42"/>
                <a:gd name="T88" fmla="*/ 118 w 625"/>
                <a:gd name="T89" fmla="*/ 0 h 42"/>
                <a:gd name="T90" fmla="*/ 127 w 625"/>
                <a:gd name="T91" fmla="*/ 0 h 42"/>
                <a:gd name="T92" fmla="*/ 135 w 625"/>
                <a:gd name="T93" fmla="*/ 0 h 42"/>
                <a:gd name="T94" fmla="*/ 140 w 625"/>
                <a:gd name="T95" fmla="*/ 0 h 42"/>
                <a:gd name="T96" fmla="*/ 143 w 625"/>
                <a:gd name="T97" fmla="*/ 0 h 4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25"/>
                <a:gd name="T148" fmla="*/ 0 h 42"/>
                <a:gd name="T149" fmla="*/ 625 w 625"/>
                <a:gd name="T150" fmla="*/ 42 h 4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25" h="42">
                  <a:moveTo>
                    <a:pt x="623" y="0"/>
                  </a:moveTo>
                  <a:lnTo>
                    <a:pt x="624" y="6"/>
                  </a:lnTo>
                  <a:lnTo>
                    <a:pt x="624" y="11"/>
                  </a:lnTo>
                  <a:lnTo>
                    <a:pt x="625" y="15"/>
                  </a:lnTo>
                  <a:lnTo>
                    <a:pt x="625" y="16"/>
                  </a:lnTo>
                  <a:lnTo>
                    <a:pt x="625" y="22"/>
                  </a:lnTo>
                  <a:lnTo>
                    <a:pt x="624" y="29"/>
                  </a:lnTo>
                  <a:lnTo>
                    <a:pt x="623" y="35"/>
                  </a:lnTo>
                  <a:lnTo>
                    <a:pt x="622" y="42"/>
                  </a:lnTo>
                  <a:lnTo>
                    <a:pt x="610" y="42"/>
                  </a:lnTo>
                  <a:lnTo>
                    <a:pt x="588" y="42"/>
                  </a:lnTo>
                  <a:lnTo>
                    <a:pt x="555" y="42"/>
                  </a:lnTo>
                  <a:lnTo>
                    <a:pt x="516" y="42"/>
                  </a:lnTo>
                  <a:lnTo>
                    <a:pt x="471" y="42"/>
                  </a:lnTo>
                  <a:lnTo>
                    <a:pt x="421" y="42"/>
                  </a:lnTo>
                  <a:lnTo>
                    <a:pt x="368" y="42"/>
                  </a:lnTo>
                  <a:lnTo>
                    <a:pt x="313" y="42"/>
                  </a:lnTo>
                  <a:lnTo>
                    <a:pt x="258" y="42"/>
                  </a:lnTo>
                  <a:lnTo>
                    <a:pt x="205" y="42"/>
                  </a:lnTo>
                  <a:lnTo>
                    <a:pt x="154" y="42"/>
                  </a:lnTo>
                  <a:lnTo>
                    <a:pt x="109" y="42"/>
                  </a:lnTo>
                  <a:lnTo>
                    <a:pt x="70" y="42"/>
                  </a:lnTo>
                  <a:lnTo>
                    <a:pt x="39" y="42"/>
                  </a:lnTo>
                  <a:lnTo>
                    <a:pt x="15" y="42"/>
                  </a:lnTo>
                  <a:lnTo>
                    <a:pt x="3" y="42"/>
                  </a:lnTo>
                  <a:lnTo>
                    <a:pt x="2" y="35"/>
                  </a:lnTo>
                  <a:lnTo>
                    <a:pt x="1" y="29"/>
                  </a:lnTo>
                  <a:lnTo>
                    <a:pt x="0" y="22"/>
                  </a:lnTo>
                  <a:lnTo>
                    <a:pt x="0" y="16"/>
                  </a:lnTo>
                  <a:lnTo>
                    <a:pt x="0" y="15"/>
                  </a:lnTo>
                  <a:lnTo>
                    <a:pt x="1" y="11"/>
                  </a:lnTo>
                  <a:lnTo>
                    <a:pt x="1" y="6"/>
                  </a:lnTo>
                  <a:lnTo>
                    <a:pt x="2" y="0"/>
                  </a:lnTo>
                  <a:lnTo>
                    <a:pt x="14" y="0"/>
                  </a:lnTo>
                  <a:lnTo>
                    <a:pt x="37" y="0"/>
                  </a:lnTo>
                  <a:lnTo>
                    <a:pt x="68" y="0"/>
                  </a:lnTo>
                  <a:lnTo>
                    <a:pt x="109" y="0"/>
                  </a:lnTo>
                  <a:lnTo>
                    <a:pt x="154" y="0"/>
                  </a:lnTo>
                  <a:lnTo>
                    <a:pt x="204" y="0"/>
                  </a:lnTo>
                  <a:lnTo>
                    <a:pt x="257" y="0"/>
                  </a:lnTo>
                  <a:lnTo>
                    <a:pt x="313" y="0"/>
                  </a:lnTo>
                  <a:lnTo>
                    <a:pt x="368" y="0"/>
                  </a:lnTo>
                  <a:lnTo>
                    <a:pt x="421" y="0"/>
                  </a:lnTo>
                  <a:lnTo>
                    <a:pt x="471" y="0"/>
                  </a:lnTo>
                  <a:lnTo>
                    <a:pt x="516" y="0"/>
                  </a:lnTo>
                  <a:lnTo>
                    <a:pt x="557" y="0"/>
                  </a:lnTo>
                  <a:lnTo>
                    <a:pt x="588" y="0"/>
                  </a:lnTo>
                  <a:lnTo>
                    <a:pt x="611" y="0"/>
                  </a:lnTo>
                  <a:lnTo>
                    <a:pt x="623" y="0"/>
                  </a:lnTo>
                  <a:close/>
                </a:path>
              </a:pathLst>
            </a:custGeom>
            <a:solidFill>
              <a:srgbClr val="C0C0C0"/>
            </a:solidFill>
            <a:ln w="9525">
              <a:noFill/>
              <a:round/>
              <a:headEnd/>
              <a:tailEnd/>
            </a:ln>
          </p:spPr>
          <p:txBody>
            <a:bodyPr/>
            <a:lstStyle/>
            <a:p>
              <a:pPr rtl="0"/>
              <a:endParaRPr lang="en-US" sz="3800"/>
            </a:p>
          </p:txBody>
        </p:sp>
        <p:sp>
          <p:nvSpPr>
            <p:cNvPr id="42123" name="Freeform 1163"/>
            <p:cNvSpPr>
              <a:spLocks/>
            </p:cNvSpPr>
            <p:nvPr/>
          </p:nvSpPr>
          <p:spPr bwMode="auto">
            <a:xfrm>
              <a:off x="428" y="2787"/>
              <a:ext cx="212" cy="223"/>
            </a:xfrm>
            <a:custGeom>
              <a:avLst/>
              <a:gdLst>
                <a:gd name="T0" fmla="*/ 2 w 927"/>
                <a:gd name="T1" fmla="*/ 2 h 975"/>
                <a:gd name="T2" fmla="*/ 1 w 927"/>
                <a:gd name="T3" fmla="*/ 7 h 975"/>
                <a:gd name="T4" fmla="*/ 0 w 927"/>
                <a:gd name="T5" fmla="*/ 13 h 975"/>
                <a:gd name="T6" fmla="*/ 0 w 927"/>
                <a:gd name="T7" fmla="*/ 24 h 975"/>
                <a:gd name="T8" fmla="*/ 2 w 927"/>
                <a:gd name="T9" fmla="*/ 35 h 975"/>
                <a:gd name="T10" fmla="*/ 6 w 927"/>
                <a:gd name="T11" fmla="*/ 47 h 975"/>
                <a:gd name="T12" fmla="*/ 13 w 927"/>
                <a:gd name="T13" fmla="*/ 56 h 975"/>
                <a:gd name="T14" fmla="*/ 23 w 927"/>
                <a:gd name="T15" fmla="*/ 61 h 975"/>
                <a:gd name="T16" fmla="*/ 35 w 927"/>
                <a:gd name="T17" fmla="*/ 63 h 975"/>
                <a:gd name="T18" fmla="*/ 50 w 927"/>
                <a:gd name="T19" fmla="*/ 66 h 975"/>
                <a:gd name="T20" fmla="*/ 67 w 927"/>
                <a:gd name="T21" fmla="*/ 68 h 975"/>
                <a:gd name="T22" fmla="*/ 86 w 927"/>
                <a:gd name="T23" fmla="*/ 70 h 975"/>
                <a:gd name="T24" fmla="*/ 104 w 927"/>
                <a:gd name="T25" fmla="*/ 72 h 975"/>
                <a:gd name="T26" fmla="*/ 119 w 927"/>
                <a:gd name="T27" fmla="*/ 73 h 975"/>
                <a:gd name="T28" fmla="*/ 132 w 927"/>
                <a:gd name="T29" fmla="*/ 74 h 975"/>
                <a:gd name="T30" fmla="*/ 133 w 927"/>
                <a:gd name="T31" fmla="*/ 85 h 975"/>
                <a:gd name="T32" fmla="*/ 121 w 927"/>
                <a:gd name="T33" fmla="*/ 115 h 975"/>
                <a:gd name="T34" fmla="*/ 106 w 927"/>
                <a:gd name="T35" fmla="*/ 154 h 975"/>
                <a:gd name="T36" fmla="*/ 94 w 927"/>
                <a:gd name="T37" fmla="*/ 194 h 975"/>
                <a:gd name="T38" fmla="*/ 89 w 927"/>
                <a:gd name="T39" fmla="*/ 223 h 975"/>
                <a:gd name="T40" fmla="*/ 102 w 927"/>
                <a:gd name="T41" fmla="*/ 214 h 975"/>
                <a:gd name="T42" fmla="*/ 114 w 927"/>
                <a:gd name="T43" fmla="*/ 207 h 975"/>
                <a:gd name="T44" fmla="*/ 129 w 927"/>
                <a:gd name="T45" fmla="*/ 198 h 975"/>
                <a:gd name="T46" fmla="*/ 145 w 927"/>
                <a:gd name="T47" fmla="*/ 189 h 975"/>
                <a:gd name="T48" fmla="*/ 161 w 927"/>
                <a:gd name="T49" fmla="*/ 180 h 975"/>
                <a:gd name="T50" fmla="*/ 177 w 927"/>
                <a:gd name="T51" fmla="*/ 172 h 975"/>
                <a:gd name="T52" fmla="*/ 191 w 927"/>
                <a:gd name="T53" fmla="*/ 167 h 975"/>
                <a:gd name="T54" fmla="*/ 202 w 927"/>
                <a:gd name="T55" fmla="*/ 163 h 975"/>
                <a:gd name="T56" fmla="*/ 212 w 927"/>
                <a:gd name="T57" fmla="*/ 163 h 975"/>
                <a:gd name="T58" fmla="*/ 208 w 927"/>
                <a:gd name="T59" fmla="*/ 141 h 975"/>
                <a:gd name="T60" fmla="*/ 203 w 927"/>
                <a:gd name="T61" fmla="*/ 107 h 975"/>
                <a:gd name="T62" fmla="*/ 198 w 927"/>
                <a:gd name="T63" fmla="*/ 75 h 975"/>
                <a:gd name="T64" fmla="*/ 195 w 927"/>
                <a:gd name="T65" fmla="*/ 54 h 975"/>
                <a:gd name="T66" fmla="*/ 194 w 927"/>
                <a:gd name="T67" fmla="*/ 45 h 975"/>
                <a:gd name="T68" fmla="*/ 191 w 927"/>
                <a:gd name="T69" fmla="*/ 37 h 975"/>
                <a:gd name="T70" fmla="*/ 186 w 927"/>
                <a:gd name="T71" fmla="*/ 30 h 975"/>
                <a:gd name="T72" fmla="*/ 177 w 927"/>
                <a:gd name="T73" fmla="*/ 27 h 975"/>
                <a:gd name="T74" fmla="*/ 169 w 927"/>
                <a:gd name="T75" fmla="*/ 26 h 975"/>
                <a:gd name="T76" fmla="*/ 159 w 927"/>
                <a:gd name="T77" fmla="*/ 25 h 975"/>
                <a:gd name="T78" fmla="*/ 145 w 927"/>
                <a:gd name="T79" fmla="*/ 24 h 975"/>
                <a:gd name="T80" fmla="*/ 129 w 927"/>
                <a:gd name="T81" fmla="*/ 22 h 975"/>
                <a:gd name="T82" fmla="*/ 110 w 927"/>
                <a:gd name="T83" fmla="*/ 21 h 975"/>
                <a:gd name="T84" fmla="*/ 93 w 927"/>
                <a:gd name="T85" fmla="*/ 19 h 975"/>
                <a:gd name="T86" fmla="*/ 77 w 927"/>
                <a:gd name="T87" fmla="*/ 17 h 975"/>
                <a:gd name="T88" fmla="*/ 65 w 927"/>
                <a:gd name="T89" fmla="*/ 16 h 975"/>
                <a:gd name="T90" fmla="*/ 61 w 927"/>
                <a:gd name="T91" fmla="*/ 11 h 975"/>
                <a:gd name="T92" fmla="*/ 61 w 927"/>
                <a:gd name="T93" fmla="*/ 2 h 975"/>
                <a:gd name="T94" fmla="*/ 56 w 927"/>
                <a:gd name="T95" fmla="*/ 0 h 97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27"/>
                <a:gd name="T145" fmla="*/ 0 h 975"/>
                <a:gd name="T146" fmla="*/ 927 w 927"/>
                <a:gd name="T147" fmla="*/ 975 h 97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27" h="975">
                  <a:moveTo>
                    <a:pt x="245" y="0"/>
                  </a:moveTo>
                  <a:lnTo>
                    <a:pt x="7" y="7"/>
                  </a:lnTo>
                  <a:lnTo>
                    <a:pt x="4" y="24"/>
                  </a:lnTo>
                  <a:lnTo>
                    <a:pt x="4" y="29"/>
                  </a:lnTo>
                  <a:lnTo>
                    <a:pt x="3" y="42"/>
                  </a:lnTo>
                  <a:lnTo>
                    <a:pt x="0" y="59"/>
                  </a:lnTo>
                  <a:lnTo>
                    <a:pt x="0" y="81"/>
                  </a:lnTo>
                  <a:lnTo>
                    <a:pt x="2" y="105"/>
                  </a:lnTo>
                  <a:lnTo>
                    <a:pt x="3" y="129"/>
                  </a:lnTo>
                  <a:lnTo>
                    <a:pt x="8" y="155"/>
                  </a:lnTo>
                  <a:lnTo>
                    <a:pt x="16" y="181"/>
                  </a:lnTo>
                  <a:lnTo>
                    <a:pt x="26" y="205"/>
                  </a:lnTo>
                  <a:lnTo>
                    <a:pt x="41" y="227"/>
                  </a:lnTo>
                  <a:lnTo>
                    <a:pt x="59" y="244"/>
                  </a:lnTo>
                  <a:lnTo>
                    <a:pt x="82" y="258"/>
                  </a:lnTo>
                  <a:lnTo>
                    <a:pt x="101" y="265"/>
                  </a:lnTo>
                  <a:lnTo>
                    <a:pt x="124" y="271"/>
                  </a:lnTo>
                  <a:lnTo>
                    <a:pt x="153" y="276"/>
                  </a:lnTo>
                  <a:lnTo>
                    <a:pt x="184" y="283"/>
                  </a:lnTo>
                  <a:lnTo>
                    <a:pt x="219" y="288"/>
                  </a:lnTo>
                  <a:lnTo>
                    <a:pt x="257" y="293"/>
                  </a:lnTo>
                  <a:lnTo>
                    <a:pt x="294" y="297"/>
                  </a:lnTo>
                  <a:lnTo>
                    <a:pt x="335" y="302"/>
                  </a:lnTo>
                  <a:lnTo>
                    <a:pt x="375" y="306"/>
                  </a:lnTo>
                  <a:lnTo>
                    <a:pt x="414" y="310"/>
                  </a:lnTo>
                  <a:lnTo>
                    <a:pt x="453" y="314"/>
                  </a:lnTo>
                  <a:lnTo>
                    <a:pt x="490" y="317"/>
                  </a:lnTo>
                  <a:lnTo>
                    <a:pt x="522" y="319"/>
                  </a:lnTo>
                  <a:lnTo>
                    <a:pt x="553" y="322"/>
                  </a:lnTo>
                  <a:lnTo>
                    <a:pt x="579" y="324"/>
                  </a:lnTo>
                  <a:lnTo>
                    <a:pt x="600" y="326"/>
                  </a:lnTo>
                  <a:lnTo>
                    <a:pt x="582" y="370"/>
                  </a:lnTo>
                  <a:lnTo>
                    <a:pt x="556" y="430"/>
                  </a:lnTo>
                  <a:lnTo>
                    <a:pt x="527" y="503"/>
                  </a:lnTo>
                  <a:lnTo>
                    <a:pt x="496" y="584"/>
                  </a:lnTo>
                  <a:lnTo>
                    <a:pt x="465" y="673"/>
                  </a:lnTo>
                  <a:lnTo>
                    <a:pt x="436" y="763"/>
                  </a:lnTo>
                  <a:lnTo>
                    <a:pt x="413" y="850"/>
                  </a:lnTo>
                  <a:lnTo>
                    <a:pt x="396" y="930"/>
                  </a:lnTo>
                  <a:lnTo>
                    <a:pt x="388" y="975"/>
                  </a:lnTo>
                  <a:lnTo>
                    <a:pt x="427" y="950"/>
                  </a:lnTo>
                  <a:lnTo>
                    <a:pt x="448" y="937"/>
                  </a:lnTo>
                  <a:lnTo>
                    <a:pt x="473" y="920"/>
                  </a:lnTo>
                  <a:lnTo>
                    <a:pt x="500" y="903"/>
                  </a:lnTo>
                  <a:lnTo>
                    <a:pt x="531" y="885"/>
                  </a:lnTo>
                  <a:lnTo>
                    <a:pt x="564" y="865"/>
                  </a:lnTo>
                  <a:lnTo>
                    <a:pt x="598" y="846"/>
                  </a:lnTo>
                  <a:lnTo>
                    <a:pt x="633" y="825"/>
                  </a:lnTo>
                  <a:lnTo>
                    <a:pt x="668" y="806"/>
                  </a:lnTo>
                  <a:lnTo>
                    <a:pt x="704" y="787"/>
                  </a:lnTo>
                  <a:lnTo>
                    <a:pt x="738" y="769"/>
                  </a:lnTo>
                  <a:lnTo>
                    <a:pt x="772" y="754"/>
                  </a:lnTo>
                  <a:lnTo>
                    <a:pt x="805" y="739"/>
                  </a:lnTo>
                  <a:lnTo>
                    <a:pt x="833" y="729"/>
                  </a:lnTo>
                  <a:lnTo>
                    <a:pt x="861" y="720"/>
                  </a:lnTo>
                  <a:lnTo>
                    <a:pt x="884" y="713"/>
                  </a:lnTo>
                  <a:lnTo>
                    <a:pt x="903" y="712"/>
                  </a:lnTo>
                  <a:lnTo>
                    <a:pt x="927" y="712"/>
                  </a:lnTo>
                  <a:lnTo>
                    <a:pt x="923" y="689"/>
                  </a:lnTo>
                  <a:lnTo>
                    <a:pt x="911" y="618"/>
                  </a:lnTo>
                  <a:lnTo>
                    <a:pt x="900" y="544"/>
                  </a:lnTo>
                  <a:lnTo>
                    <a:pt x="888" y="469"/>
                  </a:lnTo>
                  <a:lnTo>
                    <a:pt x="876" y="396"/>
                  </a:lnTo>
                  <a:lnTo>
                    <a:pt x="867" y="330"/>
                  </a:lnTo>
                  <a:lnTo>
                    <a:pt x="859" y="275"/>
                  </a:lnTo>
                  <a:lnTo>
                    <a:pt x="853" y="235"/>
                  </a:lnTo>
                  <a:lnTo>
                    <a:pt x="851" y="214"/>
                  </a:lnTo>
                  <a:lnTo>
                    <a:pt x="850" y="196"/>
                  </a:lnTo>
                  <a:lnTo>
                    <a:pt x="845" y="177"/>
                  </a:lnTo>
                  <a:lnTo>
                    <a:pt x="837" y="160"/>
                  </a:lnTo>
                  <a:lnTo>
                    <a:pt x="827" y="145"/>
                  </a:lnTo>
                  <a:lnTo>
                    <a:pt x="812" y="132"/>
                  </a:lnTo>
                  <a:lnTo>
                    <a:pt x="795" y="123"/>
                  </a:lnTo>
                  <a:lnTo>
                    <a:pt x="775" y="116"/>
                  </a:lnTo>
                  <a:lnTo>
                    <a:pt x="751" y="114"/>
                  </a:lnTo>
                  <a:lnTo>
                    <a:pt x="740" y="114"/>
                  </a:lnTo>
                  <a:lnTo>
                    <a:pt x="721" y="112"/>
                  </a:lnTo>
                  <a:lnTo>
                    <a:pt x="697" y="110"/>
                  </a:lnTo>
                  <a:lnTo>
                    <a:pt x="668" y="107"/>
                  </a:lnTo>
                  <a:lnTo>
                    <a:pt x="635" y="105"/>
                  </a:lnTo>
                  <a:lnTo>
                    <a:pt x="600" y="102"/>
                  </a:lnTo>
                  <a:lnTo>
                    <a:pt x="563" y="98"/>
                  </a:lnTo>
                  <a:lnTo>
                    <a:pt x="523" y="94"/>
                  </a:lnTo>
                  <a:lnTo>
                    <a:pt x="483" y="90"/>
                  </a:lnTo>
                  <a:lnTo>
                    <a:pt x="444" y="86"/>
                  </a:lnTo>
                  <a:lnTo>
                    <a:pt x="406" y="82"/>
                  </a:lnTo>
                  <a:lnTo>
                    <a:pt x="371" y="79"/>
                  </a:lnTo>
                  <a:lnTo>
                    <a:pt x="337" y="75"/>
                  </a:lnTo>
                  <a:lnTo>
                    <a:pt x="309" y="72"/>
                  </a:lnTo>
                  <a:lnTo>
                    <a:pt x="284" y="69"/>
                  </a:lnTo>
                  <a:lnTo>
                    <a:pt x="266" y="68"/>
                  </a:lnTo>
                  <a:lnTo>
                    <a:pt x="266" y="50"/>
                  </a:lnTo>
                  <a:lnTo>
                    <a:pt x="266" y="27"/>
                  </a:lnTo>
                  <a:lnTo>
                    <a:pt x="266" y="8"/>
                  </a:lnTo>
                  <a:lnTo>
                    <a:pt x="266" y="0"/>
                  </a:lnTo>
                  <a:lnTo>
                    <a:pt x="245" y="0"/>
                  </a:lnTo>
                  <a:close/>
                </a:path>
              </a:pathLst>
            </a:custGeom>
            <a:solidFill>
              <a:srgbClr val="000000"/>
            </a:solidFill>
            <a:ln w="9525">
              <a:noFill/>
              <a:round/>
              <a:headEnd/>
              <a:tailEnd/>
            </a:ln>
          </p:spPr>
          <p:txBody>
            <a:bodyPr/>
            <a:lstStyle/>
            <a:p>
              <a:pPr rtl="0"/>
              <a:endParaRPr lang="en-US" sz="3800"/>
            </a:p>
          </p:txBody>
        </p:sp>
        <p:sp>
          <p:nvSpPr>
            <p:cNvPr id="42124" name="Freeform 1164"/>
            <p:cNvSpPr>
              <a:spLocks/>
            </p:cNvSpPr>
            <p:nvPr/>
          </p:nvSpPr>
          <p:spPr bwMode="auto">
            <a:xfrm>
              <a:off x="437" y="2796"/>
              <a:ext cx="193" cy="195"/>
            </a:xfrm>
            <a:custGeom>
              <a:avLst/>
              <a:gdLst>
                <a:gd name="T0" fmla="*/ 43 w 842"/>
                <a:gd name="T1" fmla="*/ 4 h 852"/>
                <a:gd name="T2" fmla="*/ 43 w 842"/>
                <a:gd name="T3" fmla="*/ 13 h 852"/>
                <a:gd name="T4" fmla="*/ 47 w 842"/>
                <a:gd name="T5" fmla="*/ 15 h 852"/>
                <a:gd name="T6" fmla="*/ 52 w 842"/>
                <a:gd name="T7" fmla="*/ 15 h 852"/>
                <a:gd name="T8" fmla="*/ 65 w 842"/>
                <a:gd name="T9" fmla="*/ 17 h 852"/>
                <a:gd name="T10" fmla="*/ 83 w 842"/>
                <a:gd name="T11" fmla="*/ 18 h 852"/>
                <a:gd name="T12" fmla="*/ 102 w 842"/>
                <a:gd name="T13" fmla="*/ 21 h 852"/>
                <a:gd name="T14" fmla="*/ 122 w 842"/>
                <a:gd name="T15" fmla="*/ 23 h 852"/>
                <a:gd name="T16" fmla="*/ 141 w 842"/>
                <a:gd name="T17" fmla="*/ 24 h 852"/>
                <a:gd name="T18" fmla="*/ 155 w 842"/>
                <a:gd name="T19" fmla="*/ 25 h 852"/>
                <a:gd name="T20" fmla="*/ 163 w 842"/>
                <a:gd name="T21" fmla="*/ 26 h 852"/>
                <a:gd name="T22" fmla="*/ 170 w 842"/>
                <a:gd name="T23" fmla="*/ 27 h 852"/>
                <a:gd name="T24" fmla="*/ 174 w 842"/>
                <a:gd name="T25" fmla="*/ 30 h 852"/>
                <a:gd name="T26" fmla="*/ 176 w 842"/>
                <a:gd name="T27" fmla="*/ 35 h 852"/>
                <a:gd name="T28" fmla="*/ 177 w 842"/>
                <a:gd name="T29" fmla="*/ 40 h 852"/>
                <a:gd name="T30" fmla="*/ 179 w 842"/>
                <a:gd name="T31" fmla="*/ 57 h 852"/>
                <a:gd name="T32" fmla="*/ 184 w 842"/>
                <a:gd name="T33" fmla="*/ 87 h 852"/>
                <a:gd name="T34" fmla="*/ 189 w 842"/>
                <a:gd name="T35" fmla="*/ 121 h 852"/>
                <a:gd name="T36" fmla="*/ 193 w 842"/>
                <a:gd name="T37" fmla="*/ 145 h 852"/>
                <a:gd name="T38" fmla="*/ 182 w 842"/>
                <a:gd name="T39" fmla="*/ 148 h 852"/>
                <a:gd name="T40" fmla="*/ 170 w 842"/>
                <a:gd name="T41" fmla="*/ 153 h 852"/>
                <a:gd name="T42" fmla="*/ 155 w 842"/>
                <a:gd name="T43" fmla="*/ 159 h 852"/>
                <a:gd name="T44" fmla="*/ 141 w 842"/>
                <a:gd name="T45" fmla="*/ 167 h 852"/>
                <a:gd name="T46" fmla="*/ 127 w 842"/>
                <a:gd name="T47" fmla="*/ 174 h 852"/>
                <a:gd name="T48" fmla="*/ 114 w 842"/>
                <a:gd name="T49" fmla="*/ 182 h 852"/>
                <a:gd name="T50" fmla="*/ 102 w 842"/>
                <a:gd name="T51" fmla="*/ 189 h 852"/>
                <a:gd name="T52" fmla="*/ 93 w 842"/>
                <a:gd name="T53" fmla="*/ 195 h 852"/>
                <a:gd name="T54" fmla="*/ 105 w 842"/>
                <a:gd name="T55" fmla="*/ 152 h 852"/>
                <a:gd name="T56" fmla="*/ 120 w 842"/>
                <a:gd name="T57" fmla="*/ 109 h 852"/>
                <a:gd name="T58" fmla="*/ 134 w 842"/>
                <a:gd name="T59" fmla="*/ 76 h 852"/>
                <a:gd name="T60" fmla="*/ 140 w 842"/>
                <a:gd name="T61" fmla="*/ 63 h 852"/>
                <a:gd name="T62" fmla="*/ 136 w 842"/>
                <a:gd name="T63" fmla="*/ 57 h 852"/>
                <a:gd name="T64" fmla="*/ 121 w 842"/>
                <a:gd name="T65" fmla="*/ 55 h 852"/>
                <a:gd name="T66" fmla="*/ 104 w 842"/>
                <a:gd name="T67" fmla="*/ 54 h 852"/>
                <a:gd name="T68" fmla="*/ 86 w 842"/>
                <a:gd name="T69" fmla="*/ 52 h 852"/>
                <a:gd name="T70" fmla="*/ 67 w 842"/>
                <a:gd name="T71" fmla="*/ 51 h 852"/>
                <a:gd name="T72" fmla="*/ 50 w 842"/>
                <a:gd name="T73" fmla="*/ 49 h 852"/>
                <a:gd name="T74" fmla="*/ 34 w 842"/>
                <a:gd name="T75" fmla="*/ 46 h 852"/>
                <a:gd name="T76" fmla="*/ 22 w 842"/>
                <a:gd name="T77" fmla="*/ 44 h 852"/>
                <a:gd name="T78" fmla="*/ 14 w 842"/>
                <a:gd name="T79" fmla="*/ 41 h 852"/>
                <a:gd name="T80" fmla="*/ 7 w 842"/>
                <a:gd name="T81" fmla="*/ 36 h 852"/>
                <a:gd name="T82" fmla="*/ 3 w 842"/>
                <a:gd name="T83" fmla="*/ 28 h 852"/>
                <a:gd name="T84" fmla="*/ 1 w 842"/>
                <a:gd name="T85" fmla="*/ 18 h 852"/>
                <a:gd name="T86" fmla="*/ 0 w 842"/>
                <a:gd name="T87" fmla="*/ 9 h 852"/>
                <a:gd name="T88" fmla="*/ 0 w 842"/>
                <a:gd name="T89" fmla="*/ 5 h 852"/>
                <a:gd name="T90" fmla="*/ 1 w 842"/>
                <a:gd name="T91" fmla="*/ 1 h 852"/>
                <a:gd name="T92" fmla="*/ 9 w 842"/>
                <a:gd name="T93" fmla="*/ 1 h 852"/>
                <a:gd name="T94" fmla="*/ 22 w 842"/>
                <a:gd name="T95" fmla="*/ 0 h 852"/>
                <a:gd name="T96" fmla="*/ 34 w 842"/>
                <a:gd name="T97" fmla="*/ 0 h 852"/>
                <a:gd name="T98" fmla="*/ 43 w 842"/>
                <a:gd name="T99" fmla="*/ 0 h 85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42"/>
                <a:gd name="T151" fmla="*/ 0 h 852"/>
                <a:gd name="T152" fmla="*/ 842 w 842"/>
                <a:gd name="T153" fmla="*/ 852 h 85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42" h="852">
                  <a:moveTo>
                    <a:pt x="188" y="0"/>
                  </a:moveTo>
                  <a:lnTo>
                    <a:pt x="188" y="18"/>
                  </a:lnTo>
                  <a:lnTo>
                    <a:pt x="188" y="39"/>
                  </a:lnTo>
                  <a:lnTo>
                    <a:pt x="188" y="56"/>
                  </a:lnTo>
                  <a:lnTo>
                    <a:pt x="188" y="62"/>
                  </a:lnTo>
                  <a:lnTo>
                    <a:pt x="205" y="64"/>
                  </a:lnTo>
                  <a:lnTo>
                    <a:pt x="213" y="65"/>
                  </a:lnTo>
                  <a:lnTo>
                    <a:pt x="229" y="66"/>
                  </a:lnTo>
                  <a:lnTo>
                    <a:pt x="254" y="69"/>
                  </a:lnTo>
                  <a:lnTo>
                    <a:pt x="284" y="73"/>
                  </a:lnTo>
                  <a:lnTo>
                    <a:pt x="321" y="77"/>
                  </a:lnTo>
                  <a:lnTo>
                    <a:pt x="360" y="80"/>
                  </a:lnTo>
                  <a:lnTo>
                    <a:pt x="403" y="84"/>
                  </a:lnTo>
                  <a:lnTo>
                    <a:pt x="445" y="90"/>
                  </a:lnTo>
                  <a:lnTo>
                    <a:pt x="490" y="93"/>
                  </a:lnTo>
                  <a:lnTo>
                    <a:pt x="534" y="99"/>
                  </a:lnTo>
                  <a:lnTo>
                    <a:pt x="576" y="103"/>
                  </a:lnTo>
                  <a:lnTo>
                    <a:pt x="613" y="105"/>
                  </a:lnTo>
                  <a:lnTo>
                    <a:pt x="647" y="109"/>
                  </a:lnTo>
                  <a:lnTo>
                    <a:pt x="676" y="110"/>
                  </a:lnTo>
                  <a:lnTo>
                    <a:pt x="698" y="113"/>
                  </a:lnTo>
                  <a:lnTo>
                    <a:pt x="712" y="113"/>
                  </a:lnTo>
                  <a:lnTo>
                    <a:pt x="727" y="114"/>
                  </a:lnTo>
                  <a:lnTo>
                    <a:pt x="740" y="118"/>
                  </a:lnTo>
                  <a:lnTo>
                    <a:pt x="750" y="123"/>
                  </a:lnTo>
                  <a:lnTo>
                    <a:pt x="759" y="131"/>
                  </a:lnTo>
                  <a:lnTo>
                    <a:pt x="766" y="140"/>
                  </a:lnTo>
                  <a:lnTo>
                    <a:pt x="769" y="151"/>
                  </a:lnTo>
                  <a:lnTo>
                    <a:pt x="772" y="161"/>
                  </a:lnTo>
                  <a:lnTo>
                    <a:pt x="773" y="173"/>
                  </a:lnTo>
                  <a:lnTo>
                    <a:pt x="776" y="199"/>
                  </a:lnTo>
                  <a:lnTo>
                    <a:pt x="783" y="247"/>
                  </a:lnTo>
                  <a:lnTo>
                    <a:pt x="792" y="311"/>
                  </a:lnTo>
                  <a:lnTo>
                    <a:pt x="802" y="382"/>
                  </a:lnTo>
                  <a:lnTo>
                    <a:pt x="814" y="456"/>
                  </a:lnTo>
                  <a:lnTo>
                    <a:pt x="825" y="528"/>
                  </a:lnTo>
                  <a:lnTo>
                    <a:pt x="835" y="589"/>
                  </a:lnTo>
                  <a:lnTo>
                    <a:pt x="842" y="633"/>
                  </a:lnTo>
                  <a:lnTo>
                    <a:pt x="820" y="638"/>
                  </a:lnTo>
                  <a:lnTo>
                    <a:pt x="794" y="646"/>
                  </a:lnTo>
                  <a:lnTo>
                    <a:pt x="768" y="655"/>
                  </a:lnTo>
                  <a:lnTo>
                    <a:pt x="740" y="667"/>
                  </a:lnTo>
                  <a:lnTo>
                    <a:pt x="710" y="681"/>
                  </a:lnTo>
                  <a:lnTo>
                    <a:pt x="678" y="696"/>
                  </a:lnTo>
                  <a:lnTo>
                    <a:pt x="647" y="711"/>
                  </a:lnTo>
                  <a:lnTo>
                    <a:pt x="616" y="728"/>
                  </a:lnTo>
                  <a:lnTo>
                    <a:pt x="585" y="745"/>
                  </a:lnTo>
                  <a:lnTo>
                    <a:pt x="553" y="762"/>
                  </a:lnTo>
                  <a:lnTo>
                    <a:pt x="524" y="779"/>
                  </a:lnTo>
                  <a:lnTo>
                    <a:pt x="496" y="796"/>
                  </a:lnTo>
                  <a:lnTo>
                    <a:pt x="470" y="811"/>
                  </a:lnTo>
                  <a:lnTo>
                    <a:pt x="445" y="826"/>
                  </a:lnTo>
                  <a:lnTo>
                    <a:pt x="423" y="840"/>
                  </a:lnTo>
                  <a:lnTo>
                    <a:pt x="405" y="852"/>
                  </a:lnTo>
                  <a:lnTo>
                    <a:pt x="429" y="759"/>
                  </a:lnTo>
                  <a:lnTo>
                    <a:pt x="458" y="663"/>
                  </a:lnTo>
                  <a:lnTo>
                    <a:pt x="491" y="567"/>
                  </a:lnTo>
                  <a:lnTo>
                    <a:pt x="525" y="476"/>
                  </a:lnTo>
                  <a:lnTo>
                    <a:pt x="557" y="397"/>
                  </a:lnTo>
                  <a:lnTo>
                    <a:pt x="583" y="333"/>
                  </a:lnTo>
                  <a:lnTo>
                    <a:pt x="602" y="291"/>
                  </a:lnTo>
                  <a:lnTo>
                    <a:pt x="609" y="274"/>
                  </a:lnTo>
                  <a:lnTo>
                    <a:pt x="621" y="248"/>
                  </a:lnTo>
                  <a:lnTo>
                    <a:pt x="593" y="247"/>
                  </a:lnTo>
                  <a:lnTo>
                    <a:pt x="563" y="244"/>
                  </a:lnTo>
                  <a:lnTo>
                    <a:pt x="529" y="242"/>
                  </a:lnTo>
                  <a:lnTo>
                    <a:pt x="492" y="239"/>
                  </a:lnTo>
                  <a:lnTo>
                    <a:pt x="455" y="237"/>
                  </a:lnTo>
                  <a:lnTo>
                    <a:pt x="416" y="233"/>
                  </a:lnTo>
                  <a:lnTo>
                    <a:pt x="375" y="229"/>
                  </a:lnTo>
                  <a:lnTo>
                    <a:pt x="335" y="225"/>
                  </a:lnTo>
                  <a:lnTo>
                    <a:pt x="294" y="221"/>
                  </a:lnTo>
                  <a:lnTo>
                    <a:pt x="255" y="217"/>
                  </a:lnTo>
                  <a:lnTo>
                    <a:pt x="219" y="212"/>
                  </a:lnTo>
                  <a:lnTo>
                    <a:pt x="183" y="207"/>
                  </a:lnTo>
                  <a:lnTo>
                    <a:pt x="150" y="203"/>
                  </a:lnTo>
                  <a:lnTo>
                    <a:pt x="121" y="198"/>
                  </a:lnTo>
                  <a:lnTo>
                    <a:pt x="95" y="191"/>
                  </a:lnTo>
                  <a:lnTo>
                    <a:pt x="75" y="186"/>
                  </a:lnTo>
                  <a:lnTo>
                    <a:pt x="59" y="181"/>
                  </a:lnTo>
                  <a:lnTo>
                    <a:pt x="43" y="172"/>
                  </a:lnTo>
                  <a:lnTo>
                    <a:pt x="30" y="157"/>
                  </a:lnTo>
                  <a:lnTo>
                    <a:pt x="20" y="142"/>
                  </a:lnTo>
                  <a:lnTo>
                    <a:pt x="12" y="122"/>
                  </a:lnTo>
                  <a:lnTo>
                    <a:pt x="7" y="103"/>
                  </a:lnTo>
                  <a:lnTo>
                    <a:pt x="3" y="80"/>
                  </a:lnTo>
                  <a:lnTo>
                    <a:pt x="0" y="60"/>
                  </a:lnTo>
                  <a:lnTo>
                    <a:pt x="0" y="39"/>
                  </a:lnTo>
                  <a:lnTo>
                    <a:pt x="0" y="30"/>
                  </a:lnTo>
                  <a:lnTo>
                    <a:pt x="2" y="22"/>
                  </a:lnTo>
                  <a:lnTo>
                    <a:pt x="2" y="13"/>
                  </a:lnTo>
                  <a:lnTo>
                    <a:pt x="3" y="5"/>
                  </a:lnTo>
                  <a:lnTo>
                    <a:pt x="17" y="5"/>
                  </a:lnTo>
                  <a:lnTo>
                    <a:pt x="38" y="4"/>
                  </a:lnTo>
                  <a:lnTo>
                    <a:pt x="64" y="2"/>
                  </a:lnTo>
                  <a:lnTo>
                    <a:pt x="94" y="2"/>
                  </a:lnTo>
                  <a:lnTo>
                    <a:pt x="123" y="1"/>
                  </a:lnTo>
                  <a:lnTo>
                    <a:pt x="150" y="0"/>
                  </a:lnTo>
                  <a:lnTo>
                    <a:pt x="172" y="0"/>
                  </a:lnTo>
                  <a:lnTo>
                    <a:pt x="188" y="0"/>
                  </a:lnTo>
                  <a:close/>
                </a:path>
              </a:pathLst>
            </a:custGeom>
            <a:solidFill>
              <a:srgbClr val="C0C0C0"/>
            </a:solidFill>
            <a:ln w="9525">
              <a:noFill/>
              <a:round/>
              <a:headEnd/>
              <a:tailEnd/>
            </a:ln>
          </p:spPr>
          <p:txBody>
            <a:bodyPr/>
            <a:lstStyle/>
            <a:p>
              <a:pPr rtl="0"/>
              <a:endParaRPr lang="en-US" sz="3800"/>
            </a:p>
          </p:txBody>
        </p:sp>
        <p:sp>
          <p:nvSpPr>
            <p:cNvPr id="42125" name="Freeform 1165"/>
            <p:cNvSpPr>
              <a:spLocks/>
            </p:cNvSpPr>
            <p:nvPr/>
          </p:nvSpPr>
          <p:spPr bwMode="auto">
            <a:xfrm>
              <a:off x="521" y="2420"/>
              <a:ext cx="108" cy="109"/>
            </a:xfrm>
            <a:custGeom>
              <a:avLst/>
              <a:gdLst>
                <a:gd name="T0" fmla="*/ 53 w 471"/>
                <a:gd name="T1" fmla="*/ 1 h 475"/>
                <a:gd name="T2" fmla="*/ 43 w 471"/>
                <a:gd name="T3" fmla="*/ 4 h 475"/>
                <a:gd name="T4" fmla="*/ 34 w 471"/>
                <a:gd name="T5" fmla="*/ 7 h 475"/>
                <a:gd name="T6" fmla="*/ 26 w 471"/>
                <a:gd name="T7" fmla="*/ 11 h 475"/>
                <a:gd name="T8" fmla="*/ 19 w 471"/>
                <a:gd name="T9" fmla="*/ 16 h 475"/>
                <a:gd name="T10" fmla="*/ 13 w 471"/>
                <a:gd name="T11" fmla="*/ 20 h 475"/>
                <a:gd name="T12" fmla="*/ 8 w 471"/>
                <a:gd name="T13" fmla="*/ 26 h 475"/>
                <a:gd name="T14" fmla="*/ 5 w 471"/>
                <a:gd name="T15" fmla="*/ 32 h 475"/>
                <a:gd name="T16" fmla="*/ 2 w 471"/>
                <a:gd name="T17" fmla="*/ 39 h 475"/>
                <a:gd name="T18" fmla="*/ 0 w 471"/>
                <a:gd name="T19" fmla="*/ 48 h 475"/>
                <a:gd name="T20" fmla="*/ 1 w 471"/>
                <a:gd name="T21" fmla="*/ 60 h 475"/>
                <a:gd name="T22" fmla="*/ 4 w 471"/>
                <a:gd name="T23" fmla="*/ 74 h 475"/>
                <a:gd name="T24" fmla="*/ 9 w 471"/>
                <a:gd name="T25" fmla="*/ 86 h 475"/>
                <a:gd name="T26" fmla="*/ 14 w 471"/>
                <a:gd name="T27" fmla="*/ 94 h 475"/>
                <a:gd name="T28" fmla="*/ 17 w 471"/>
                <a:gd name="T29" fmla="*/ 100 h 475"/>
                <a:gd name="T30" fmla="*/ 21 w 471"/>
                <a:gd name="T31" fmla="*/ 105 h 475"/>
                <a:gd name="T32" fmla="*/ 26 w 471"/>
                <a:gd name="T33" fmla="*/ 108 h 475"/>
                <a:gd name="T34" fmla="*/ 31 w 471"/>
                <a:gd name="T35" fmla="*/ 109 h 475"/>
                <a:gd name="T36" fmla="*/ 37 w 471"/>
                <a:gd name="T37" fmla="*/ 108 h 475"/>
                <a:gd name="T38" fmla="*/ 40 w 471"/>
                <a:gd name="T39" fmla="*/ 108 h 475"/>
                <a:gd name="T40" fmla="*/ 42 w 471"/>
                <a:gd name="T41" fmla="*/ 106 h 475"/>
                <a:gd name="T42" fmla="*/ 44 w 471"/>
                <a:gd name="T43" fmla="*/ 103 h 475"/>
                <a:gd name="T44" fmla="*/ 44 w 471"/>
                <a:gd name="T45" fmla="*/ 96 h 475"/>
                <a:gd name="T46" fmla="*/ 44 w 471"/>
                <a:gd name="T47" fmla="*/ 88 h 475"/>
                <a:gd name="T48" fmla="*/ 46 w 471"/>
                <a:gd name="T49" fmla="*/ 80 h 475"/>
                <a:gd name="T50" fmla="*/ 49 w 471"/>
                <a:gd name="T51" fmla="*/ 74 h 475"/>
                <a:gd name="T52" fmla="*/ 55 w 471"/>
                <a:gd name="T53" fmla="*/ 68 h 475"/>
                <a:gd name="T54" fmla="*/ 62 w 471"/>
                <a:gd name="T55" fmla="*/ 63 h 475"/>
                <a:gd name="T56" fmla="*/ 70 w 471"/>
                <a:gd name="T57" fmla="*/ 60 h 475"/>
                <a:gd name="T58" fmla="*/ 78 w 471"/>
                <a:gd name="T59" fmla="*/ 58 h 475"/>
                <a:gd name="T60" fmla="*/ 86 w 471"/>
                <a:gd name="T61" fmla="*/ 57 h 475"/>
                <a:gd name="T62" fmla="*/ 93 w 471"/>
                <a:gd name="T63" fmla="*/ 57 h 475"/>
                <a:gd name="T64" fmla="*/ 98 w 471"/>
                <a:gd name="T65" fmla="*/ 57 h 475"/>
                <a:gd name="T66" fmla="*/ 101 w 471"/>
                <a:gd name="T67" fmla="*/ 57 h 475"/>
                <a:gd name="T68" fmla="*/ 104 w 471"/>
                <a:gd name="T69" fmla="*/ 57 h 475"/>
                <a:gd name="T70" fmla="*/ 106 w 471"/>
                <a:gd name="T71" fmla="*/ 55 h 475"/>
                <a:gd name="T72" fmla="*/ 108 w 471"/>
                <a:gd name="T73" fmla="*/ 52 h 475"/>
                <a:gd name="T74" fmla="*/ 107 w 471"/>
                <a:gd name="T75" fmla="*/ 49 h 475"/>
                <a:gd name="T76" fmla="*/ 92 w 471"/>
                <a:gd name="T77" fmla="*/ 31 h 475"/>
                <a:gd name="T78" fmla="*/ 89 w 471"/>
                <a:gd name="T79" fmla="*/ 30 h 475"/>
                <a:gd name="T80" fmla="*/ 86 w 471"/>
                <a:gd name="T81" fmla="*/ 30 h 475"/>
                <a:gd name="T82" fmla="*/ 86 w 471"/>
                <a:gd name="T83" fmla="*/ 30 h 475"/>
                <a:gd name="T84" fmla="*/ 85 w 471"/>
                <a:gd name="T85" fmla="*/ 30 h 475"/>
                <a:gd name="T86" fmla="*/ 87 w 471"/>
                <a:gd name="T87" fmla="*/ 28 h 475"/>
                <a:gd name="T88" fmla="*/ 87 w 471"/>
                <a:gd name="T89" fmla="*/ 26 h 475"/>
                <a:gd name="T90" fmla="*/ 87 w 471"/>
                <a:gd name="T91" fmla="*/ 26 h 475"/>
                <a:gd name="T92" fmla="*/ 87 w 471"/>
                <a:gd name="T93" fmla="*/ 26 h 475"/>
                <a:gd name="T94" fmla="*/ 87 w 471"/>
                <a:gd name="T95" fmla="*/ 23 h 475"/>
                <a:gd name="T96" fmla="*/ 86 w 471"/>
                <a:gd name="T97" fmla="*/ 22 h 475"/>
                <a:gd name="T98" fmla="*/ 62 w 471"/>
                <a:gd name="T99" fmla="*/ 1 h 475"/>
                <a:gd name="T100" fmla="*/ 59 w 471"/>
                <a:gd name="T101" fmla="*/ 0 h 4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71"/>
                <a:gd name="T154" fmla="*/ 0 h 475"/>
                <a:gd name="T155" fmla="*/ 471 w 471"/>
                <a:gd name="T156" fmla="*/ 475 h 4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71" h="475">
                  <a:moveTo>
                    <a:pt x="254" y="0"/>
                  </a:moveTo>
                  <a:lnTo>
                    <a:pt x="230" y="6"/>
                  </a:lnTo>
                  <a:lnTo>
                    <a:pt x="207" y="11"/>
                  </a:lnTo>
                  <a:lnTo>
                    <a:pt x="186" y="17"/>
                  </a:lnTo>
                  <a:lnTo>
                    <a:pt x="165" y="24"/>
                  </a:lnTo>
                  <a:lnTo>
                    <a:pt x="147" y="32"/>
                  </a:lnTo>
                  <a:lnTo>
                    <a:pt x="129" y="39"/>
                  </a:lnTo>
                  <a:lnTo>
                    <a:pt x="112" y="48"/>
                  </a:lnTo>
                  <a:lnTo>
                    <a:pt x="96" y="58"/>
                  </a:lnTo>
                  <a:lnTo>
                    <a:pt x="82" y="68"/>
                  </a:lnTo>
                  <a:lnTo>
                    <a:pt x="69" y="78"/>
                  </a:lnTo>
                  <a:lnTo>
                    <a:pt x="57" y="89"/>
                  </a:lnTo>
                  <a:lnTo>
                    <a:pt x="46" y="100"/>
                  </a:lnTo>
                  <a:lnTo>
                    <a:pt x="36" y="113"/>
                  </a:lnTo>
                  <a:lnTo>
                    <a:pt x="27" y="126"/>
                  </a:lnTo>
                  <a:lnTo>
                    <a:pt x="21" y="139"/>
                  </a:lnTo>
                  <a:lnTo>
                    <a:pt x="14" y="154"/>
                  </a:lnTo>
                  <a:lnTo>
                    <a:pt x="8" y="172"/>
                  </a:lnTo>
                  <a:lnTo>
                    <a:pt x="4" y="190"/>
                  </a:lnTo>
                  <a:lnTo>
                    <a:pt x="1" y="210"/>
                  </a:lnTo>
                  <a:lnTo>
                    <a:pt x="0" y="228"/>
                  </a:lnTo>
                  <a:lnTo>
                    <a:pt x="3" y="262"/>
                  </a:lnTo>
                  <a:lnTo>
                    <a:pt x="9" y="294"/>
                  </a:lnTo>
                  <a:lnTo>
                    <a:pt x="18" y="324"/>
                  </a:lnTo>
                  <a:lnTo>
                    <a:pt x="30" y="351"/>
                  </a:lnTo>
                  <a:lnTo>
                    <a:pt x="40" y="376"/>
                  </a:lnTo>
                  <a:lnTo>
                    <a:pt x="52" y="396"/>
                  </a:lnTo>
                  <a:lnTo>
                    <a:pt x="61" y="409"/>
                  </a:lnTo>
                  <a:lnTo>
                    <a:pt x="66" y="418"/>
                  </a:lnTo>
                  <a:lnTo>
                    <a:pt x="73" y="435"/>
                  </a:lnTo>
                  <a:lnTo>
                    <a:pt x="81" y="449"/>
                  </a:lnTo>
                  <a:lnTo>
                    <a:pt x="90" y="458"/>
                  </a:lnTo>
                  <a:lnTo>
                    <a:pt x="99" y="465"/>
                  </a:lnTo>
                  <a:lnTo>
                    <a:pt x="112" y="470"/>
                  </a:lnTo>
                  <a:lnTo>
                    <a:pt x="125" y="474"/>
                  </a:lnTo>
                  <a:lnTo>
                    <a:pt x="137" y="475"/>
                  </a:lnTo>
                  <a:lnTo>
                    <a:pt x="148" y="474"/>
                  </a:lnTo>
                  <a:lnTo>
                    <a:pt x="160" y="472"/>
                  </a:lnTo>
                  <a:lnTo>
                    <a:pt x="168" y="471"/>
                  </a:lnTo>
                  <a:lnTo>
                    <a:pt x="174" y="469"/>
                  </a:lnTo>
                  <a:lnTo>
                    <a:pt x="178" y="467"/>
                  </a:lnTo>
                  <a:lnTo>
                    <a:pt x="185" y="463"/>
                  </a:lnTo>
                  <a:lnTo>
                    <a:pt x="190" y="457"/>
                  </a:lnTo>
                  <a:lnTo>
                    <a:pt x="194" y="449"/>
                  </a:lnTo>
                  <a:lnTo>
                    <a:pt x="194" y="441"/>
                  </a:lnTo>
                  <a:lnTo>
                    <a:pt x="191" y="420"/>
                  </a:lnTo>
                  <a:lnTo>
                    <a:pt x="191" y="401"/>
                  </a:lnTo>
                  <a:lnTo>
                    <a:pt x="191" y="383"/>
                  </a:lnTo>
                  <a:lnTo>
                    <a:pt x="195" y="366"/>
                  </a:lnTo>
                  <a:lnTo>
                    <a:pt x="199" y="350"/>
                  </a:lnTo>
                  <a:lnTo>
                    <a:pt x="207" y="336"/>
                  </a:lnTo>
                  <a:lnTo>
                    <a:pt x="215" y="322"/>
                  </a:lnTo>
                  <a:lnTo>
                    <a:pt x="225" y="310"/>
                  </a:lnTo>
                  <a:lnTo>
                    <a:pt x="238" y="297"/>
                  </a:lnTo>
                  <a:lnTo>
                    <a:pt x="254" y="286"/>
                  </a:lnTo>
                  <a:lnTo>
                    <a:pt x="271" y="276"/>
                  </a:lnTo>
                  <a:lnTo>
                    <a:pt x="288" y="268"/>
                  </a:lnTo>
                  <a:lnTo>
                    <a:pt x="306" y="263"/>
                  </a:lnTo>
                  <a:lnTo>
                    <a:pt x="324" y="258"/>
                  </a:lnTo>
                  <a:lnTo>
                    <a:pt x="342" y="254"/>
                  </a:lnTo>
                  <a:lnTo>
                    <a:pt x="359" y="251"/>
                  </a:lnTo>
                  <a:lnTo>
                    <a:pt x="376" y="249"/>
                  </a:lnTo>
                  <a:lnTo>
                    <a:pt x="392" y="247"/>
                  </a:lnTo>
                  <a:lnTo>
                    <a:pt x="406" y="247"/>
                  </a:lnTo>
                  <a:lnTo>
                    <a:pt x="419" y="246"/>
                  </a:lnTo>
                  <a:lnTo>
                    <a:pt x="429" y="247"/>
                  </a:lnTo>
                  <a:lnTo>
                    <a:pt x="437" y="247"/>
                  </a:lnTo>
                  <a:lnTo>
                    <a:pt x="442" y="247"/>
                  </a:lnTo>
                  <a:lnTo>
                    <a:pt x="444" y="247"/>
                  </a:lnTo>
                  <a:lnTo>
                    <a:pt x="452" y="247"/>
                  </a:lnTo>
                  <a:lnTo>
                    <a:pt x="458" y="245"/>
                  </a:lnTo>
                  <a:lnTo>
                    <a:pt x="463" y="241"/>
                  </a:lnTo>
                  <a:lnTo>
                    <a:pt x="468" y="234"/>
                  </a:lnTo>
                  <a:lnTo>
                    <a:pt x="471" y="228"/>
                  </a:lnTo>
                  <a:lnTo>
                    <a:pt x="471" y="220"/>
                  </a:lnTo>
                  <a:lnTo>
                    <a:pt x="468" y="214"/>
                  </a:lnTo>
                  <a:lnTo>
                    <a:pt x="465" y="208"/>
                  </a:lnTo>
                  <a:lnTo>
                    <a:pt x="401" y="136"/>
                  </a:lnTo>
                  <a:lnTo>
                    <a:pt x="396" y="132"/>
                  </a:lnTo>
                  <a:lnTo>
                    <a:pt x="389" y="129"/>
                  </a:lnTo>
                  <a:lnTo>
                    <a:pt x="383" y="128"/>
                  </a:lnTo>
                  <a:lnTo>
                    <a:pt x="376" y="129"/>
                  </a:lnTo>
                  <a:lnTo>
                    <a:pt x="375" y="129"/>
                  </a:lnTo>
                  <a:lnTo>
                    <a:pt x="372" y="129"/>
                  </a:lnTo>
                  <a:lnTo>
                    <a:pt x="376" y="126"/>
                  </a:lnTo>
                  <a:lnTo>
                    <a:pt x="379" y="123"/>
                  </a:lnTo>
                  <a:lnTo>
                    <a:pt x="380" y="119"/>
                  </a:lnTo>
                  <a:lnTo>
                    <a:pt x="381" y="113"/>
                  </a:lnTo>
                  <a:lnTo>
                    <a:pt x="381" y="112"/>
                  </a:lnTo>
                  <a:lnTo>
                    <a:pt x="380" y="107"/>
                  </a:lnTo>
                  <a:lnTo>
                    <a:pt x="379" y="102"/>
                  </a:lnTo>
                  <a:lnTo>
                    <a:pt x="376" y="98"/>
                  </a:lnTo>
                  <a:lnTo>
                    <a:pt x="373" y="94"/>
                  </a:lnTo>
                  <a:lnTo>
                    <a:pt x="273" y="6"/>
                  </a:lnTo>
                  <a:lnTo>
                    <a:pt x="269" y="3"/>
                  </a:lnTo>
                  <a:lnTo>
                    <a:pt x="264" y="0"/>
                  </a:lnTo>
                  <a:lnTo>
                    <a:pt x="259" y="0"/>
                  </a:lnTo>
                  <a:lnTo>
                    <a:pt x="254" y="0"/>
                  </a:lnTo>
                  <a:close/>
                </a:path>
              </a:pathLst>
            </a:custGeom>
            <a:solidFill>
              <a:srgbClr val="000000"/>
            </a:solidFill>
            <a:ln w="9525">
              <a:noFill/>
              <a:round/>
              <a:headEnd/>
              <a:tailEnd/>
            </a:ln>
          </p:spPr>
          <p:txBody>
            <a:bodyPr/>
            <a:lstStyle/>
            <a:p>
              <a:pPr rtl="0"/>
              <a:endParaRPr lang="en-US" sz="3800"/>
            </a:p>
          </p:txBody>
        </p:sp>
        <p:sp>
          <p:nvSpPr>
            <p:cNvPr id="42126" name="Freeform 1166"/>
            <p:cNvSpPr>
              <a:spLocks/>
            </p:cNvSpPr>
            <p:nvPr/>
          </p:nvSpPr>
          <p:spPr bwMode="auto">
            <a:xfrm>
              <a:off x="533" y="2432"/>
              <a:ext cx="79" cy="86"/>
            </a:xfrm>
            <a:custGeom>
              <a:avLst/>
              <a:gdLst>
                <a:gd name="T0" fmla="*/ 16 w 345"/>
                <a:gd name="T1" fmla="*/ 85 h 377"/>
                <a:gd name="T2" fmla="*/ 15 w 345"/>
                <a:gd name="T3" fmla="*/ 82 h 377"/>
                <a:gd name="T4" fmla="*/ 14 w 345"/>
                <a:gd name="T5" fmla="*/ 80 h 377"/>
                <a:gd name="T6" fmla="*/ 14 w 345"/>
                <a:gd name="T7" fmla="*/ 79 h 377"/>
                <a:gd name="T8" fmla="*/ 13 w 345"/>
                <a:gd name="T9" fmla="*/ 77 h 377"/>
                <a:gd name="T10" fmla="*/ 9 w 345"/>
                <a:gd name="T11" fmla="*/ 71 h 377"/>
                <a:gd name="T12" fmla="*/ 4 w 345"/>
                <a:gd name="T13" fmla="*/ 61 h 377"/>
                <a:gd name="T14" fmla="*/ 1 w 345"/>
                <a:gd name="T15" fmla="*/ 48 h 377"/>
                <a:gd name="T16" fmla="*/ 0 w 345"/>
                <a:gd name="T17" fmla="*/ 37 h 377"/>
                <a:gd name="T18" fmla="*/ 1 w 345"/>
                <a:gd name="T19" fmla="*/ 31 h 377"/>
                <a:gd name="T20" fmla="*/ 5 w 345"/>
                <a:gd name="T21" fmla="*/ 23 h 377"/>
                <a:gd name="T22" fmla="*/ 12 w 345"/>
                <a:gd name="T23" fmla="*/ 14 h 377"/>
                <a:gd name="T24" fmla="*/ 23 w 345"/>
                <a:gd name="T25" fmla="*/ 7 h 377"/>
                <a:gd name="T26" fmla="*/ 38 w 345"/>
                <a:gd name="T27" fmla="*/ 2 h 377"/>
                <a:gd name="T28" fmla="*/ 48 w 345"/>
                <a:gd name="T29" fmla="*/ 1 h 377"/>
                <a:gd name="T30" fmla="*/ 51 w 345"/>
                <a:gd name="T31" fmla="*/ 4 h 377"/>
                <a:gd name="T32" fmla="*/ 55 w 345"/>
                <a:gd name="T33" fmla="*/ 8 h 377"/>
                <a:gd name="T34" fmla="*/ 60 w 345"/>
                <a:gd name="T35" fmla="*/ 12 h 377"/>
                <a:gd name="T36" fmla="*/ 59 w 345"/>
                <a:gd name="T37" fmla="*/ 15 h 377"/>
                <a:gd name="T38" fmla="*/ 54 w 345"/>
                <a:gd name="T39" fmla="*/ 20 h 377"/>
                <a:gd name="T40" fmla="*/ 49 w 345"/>
                <a:gd name="T41" fmla="*/ 23 h 377"/>
                <a:gd name="T42" fmla="*/ 45 w 345"/>
                <a:gd name="T43" fmla="*/ 26 h 377"/>
                <a:gd name="T44" fmla="*/ 44 w 345"/>
                <a:gd name="T45" fmla="*/ 27 h 377"/>
                <a:gd name="T46" fmla="*/ 43 w 345"/>
                <a:gd name="T47" fmla="*/ 29 h 377"/>
                <a:gd name="T48" fmla="*/ 42 w 345"/>
                <a:gd name="T49" fmla="*/ 31 h 377"/>
                <a:gd name="T50" fmla="*/ 43 w 345"/>
                <a:gd name="T51" fmla="*/ 32 h 377"/>
                <a:gd name="T52" fmla="*/ 44 w 345"/>
                <a:gd name="T53" fmla="*/ 34 h 377"/>
                <a:gd name="T54" fmla="*/ 47 w 345"/>
                <a:gd name="T55" fmla="*/ 36 h 377"/>
                <a:gd name="T56" fmla="*/ 50 w 345"/>
                <a:gd name="T57" fmla="*/ 35 h 377"/>
                <a:gd name="T58" fmla="*/ 56 w 345"/>
                <a:gd name="T59" fmla="*/ 34 h 377"/>
                <a:gd name="T60" fmla="*/ 64 w 345"/>
                <a:gd name="T61" fmla="*/ 32 h 377"/>
                <a:gd name="T62" fmla="*/ 72 w 345"/>
                <a:gd name="T63" fmla="*/ 30 h 377"/>
                <a:gd name="T64" fmla="*/ 75 w 345"/>
                <a:gd name="T65" fmla="*/ 30 h 377"/>
                <a:gd name="T66" fmla="*/ 77 w 345"/>
                <a:gd name="T67" fmla="*/ 33 h 377"/>
                <a:gd name="T68" fmla="*/ 74 w 345"/>
                <a:gd name="T69" fmla="*/ 35 h 377"/>
                <a:gd name="T70" fmla="*/ 62 w 345"/>
                <a:gd name="T71" fmla="*/ 36 h 377"/>
                <a:gd name="T72" fmla="*/ 49 w 345"/>
                <a:gd name="T73" fmla="*/ 41 h 377"/>
                <a:gd name="T74" fmla="*/ 38 w 345"/>
                <a:gd name="T75" fmla="*/ 47 h 377"/>
                <a:gd name="T76" fmla="*/ 30 w 345"/>
                <a:gd name="T77" fmla="*/ 55 h 377"/>
                <a:gd name="T78" fmla="*/ 26 w 345"/>
                <a:gd name="T79" fmla="*/ 61 h 377"/>
                <a:gd name="T80" fmla="*/ 23 w 345"/>
                <a:gd name="T81" fmla="*/ 68 h 377"/>
                <a:gd name="T82" fmla="*/ 22 w 345"/>
                <a:gd name="T83" fmla="*/ 76 h 377"/>
                <a:gd name="T84" fmla="*/ 22 w 345"/>
                <a:gd name="T85" fmla="*/ 82 h 377"/>
                <a:gd name="T86" fmla="*/ 22 w 345"/>
                <a:gd name="T87" fmla="*/ 84 h 377"/>
                <a:gd name="T88" fmla="*/ 21 w 345"/>
                <a:gd name="T89" fmla="*/ 86 h 377"/>
                <a:gd name="T90" fmla="*/ 18 w 345"/>
                <a:gd name="T91" fmla="*/ 86 h 3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5"/>
                <a:gd name="T139" fmla="*/ 0 h 377"/>
                <a:gd name="T140" fmla="*/ 345 w 345"/>
                <a:gd name="T141" fmla="*/ 377 h 3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5" h="377">
                  <a:moveTo>
                    <a:pt x="73" y="373"/>
                  </a:moveTo>
                  <a:lnTo>
                    <a:pt x="70" y="372"/>
                  </a:lnTo>
                  <a:lnTo>
                    <a:pt x="68" y="368"/>
                  </a:lnTo>
                  <a:lnTo>
                    <a:pt x="64" y="361"/>
                  </a:lnTo>
                  <a:lnTo>
                    <a:pt x="61" y="352"/>
                  </a:lnTo>
                  <a:lnTo>
                    <a:pt x="61" y="350"/>
                  </a:lnTo>
                  <a:lnTo>
                    <a:pt x="60" y="347"/>
                  </a:lnTo>
                  <a:lnTo>
                    <a:pt x="60" y="346"/>
                  </a:lnTo>
                  <a:lnTo>
                    <a:pt x="59" y="343"/>
                  </a:lnTo>
                  <a:lnTo>
                    <a:pt x="56" y="339"/>
                  </a:lnTo>
                  <a:lnTo>
                    <a:pt x="50" y="329"/>
                  </a:lnTo>
                  <a:lnTo>
                    <a:pt x="39" y="312"/>
                  </a:lnTo>
                  <a:lnTo>
                    <a:pt x="29" y="291"/>
                  </a:lnTo>
                  <a:lnTo>
                    <a:pt x="18" y="266"/>
                  </a:lnTo>
                  <a:lnTo>
                    <a:pt x="9" y="239"/>
                  </a:lnTo>
                  <a:lnTo>
                    <a:pt x="3" y="209"/>
                  </a:lnTo>
                  <a:lnTo>
                    <a:pt x="0" y="178"/>
                  </a:lnTo>
                  <a:lnTo>
                    <a:pt x="0" y="164"/>
                  </a:lnTo>
                  <a:lnTo>
                    <a:pt x="3" y="149"/>
                  </a:lnTo>
                  <a:lnTo>
                    <a:pt x="5" y="136"/>
                  </a:lnTo>
                  <a:lnTo>
                    <a:pt x="11" y="122"/>
                  </a:lnTo>
                  <a:lnTo>
                    <a:pt x="21" y="100"/>
                  </a:lnTo>
                  <a:lnTo>
                    <a:pt x="35" y="80"/>
                  </a:lnTo>
                  <a:lnTo>
                    <a:pt x="53" y="63"/>
                  </a:lnTo>
                  <a:lnTo>
                    <a:pt x="76" y="47"/>
                  </a:lnTo>
                  <a:lnTo>
                    <a:pt x="102" y="32"/>
                  </a:lnTo>
                  <a:lnTo>
                    <a:pt x="132" y="19"/>
                  </a:lnTo>
                  <a:lnTo>
                    <a:pt x="165" y="9"/>
                  </a:lnTo>
                  <a:lnTo>
                    <a:pt x="203" y="0"/>
                  </a:lnTo>
                  <a:lnTo>
                    <a:pt x="208" y="5"/>
                  </a:lnTo>
                  <a:lnTo>
                    <a:pt x="215" y="10"/>
                  </a:lnTo>
                  <a:lnTo>
                    <a:pt x="224" y="18"/>
                  </a:lnTo>
                  <a:lnTo>
                    <a:pt x="233" y="26"/>
                  </a:lnTo>
                  <a:lnTo>
                    <a:pt x="242" y="35"/>
                  </a:lnTo>
                  <a:lnTo>
                    <a:pt x="253" y="43"/>
                  </a:lnTo>
                  <a:lnTo>
                    <a:pt x="262" y="52"/>
                  </a:lnTo>
                  <a:lnTo>
                    <a:pt x="271" y="60"/>
                  </a:lnTo>
                  <a:lnTo>
                    <a:pt x="259" y="67"/>
                  </a:lnTo>
                  <a:lnTo>
                    <a:pt x="247" y="76"/>
                  </a:lnTo>
                  <a:lnTo>
                    <a:pt x="234" y="86"/>
                  </a:lnTo>
                  <a:lnTo>
                    <a:pt x="223" y="93"/>
                  </a:lnTo>
                  <a:lnTo>
                    <a:pt x="212" y="101"/>
                  </a:lnTo>
                  <a:lnTo>
                    <a:pt x="203" y="108"/>
                  </a:lnTo>
                  <a:lnTo>
                    <a:pt x="198" y="112"/>
                  </a:lnTo>
                  <a:lnTo>
                    <a:pt x="195" y="113"/>
                  </a:lnTo>
                  <a:lnTo>
                    <a:pt x="191" y="117"/>
                  </a:lnTo>
                  <a:lnTo>
                    <a:pt x="188" y="122"/>
                  </a:lnTo>
                  <a:lnTo>
                    <a:pt x="186" y="127"/>
                  </a:lnTo>
                  <a:lnTo>
                    <a:pt x="185" y="132"/>
                  </a:lnTo>
                  <a:lnTo>
                    <a:pt x="185" y="135"/>
                  </a:lnTo>
                  <a:lnTo>
                    <a:pt x="186" y="138"/>
                  </a:lnTo>
                  <a:lnTo>
                    <a:pt x="186" y="140"/>
                  </a:lnTo>
                  <a:lnTo>
                    <a:pt x="188" y="143"/>
                  </a:lnTo>
                  <a:lnTo>
                    <a:pt x="191" y="149"/>
                  </a:lnTo>
                  <a:lnTo>
                    <a:pt x="198" y="155"/>
                  </a:lnTo>
                  <a:lnTo>
                    <a:pt x="206" y="156"/>
                  </a:lnTo>
                  <a:lnTo>
                    <a:pt x="215" y="156"/>
                  </a:lnTo>
                  <a:lnTo>
                    <a:pt x="219" y="155"/>
                  </a:lnTo>
                  <a:lnTo>
                    <a:pt x="229" y="152"/>
                  </a:lnTo>
                  <a:lnTo>
                    <a:pt x="245" y="148"/>
                  </a:lnTo>
                  <a:lnTo>
                    <a:pt x="263" y="144"/>
                  </a:lnTo>
                  <a:lnTo>
                    <a:pt x="281" y="139"/>
                  </a:lnTo>
                  <a:lnTo>
                    <a:pt x="299" y="135"/>
                  </a:lnTo>
                  <a:lnTo>
                    <a:pt x="315" y="131"/>
                  </a:lnTo>
                  <a:lnTo>
                    <a:pt x="325" y="128"/>
                  </a:lnTo>
                  <a:lnTo>
                    <a:pt x="329" y="132"/>
                  </a:lnTo>
                  <a:lnTo>
                    <a:pt x="333" y="136"/>
                  </a:lnTo>
                  <a:lnTo>
                    <a:pt x="338" y="143"/>
                  </a:lnTo>
                  <a:lnTo>
                    <a:pt x="345" y="149"/>
                  </a:lnTo>
                  <a:lnTo>
                    <a:pt x="322" y="152"/>
                  </a:lnTo>
                  <a:lnTo>
                    <a:pt x="297" y="155"/>
                  </a:lnTo>
                  <a:lnTo>
                    <a:pt x="270" y="160"/>
                  </a:lnTo>
                  <a:lnTo>
                    <a:pt x="242" y="168"/>
                  </a:lnTo>
                  <a:lnTo>
                    <a:pt x="215" y="178"/>
                  </a:lnTo>
                  <a:lnTo>
                    <a:pt x="189" y="191"/>
                  </a:lnTo>
                  <a:lnTo>
                    <a:pt x="164" y="207"/>
                  </a:lnTo>
                  <a:lnTo>
                    <a:pt x="142" y="227"/>
                  </a:lnTo>
                  <a:lnTo>
                    <a:pt x="132" y="240"/>
                  </a:lnTo>
                  <a:lnTo>
                    <a:pt x="121" y="255"/>
                  </a:lnTo>
                  <a:lnTo>
                    <a:pt x="113" y="269"/>
                  </a:lnTo>
                  <a:lnTo>
                    <a:pt x="107" y="285"/>
                  </a:lnTo>
                  <a:lnTo>
                    <a:pt x="102" y="300"/>
                  </a:lnTo>
                  <a:lnTo>
                    <a:pt x="98" y="317"/>
                  </a:lnTo>
                  <a:lnTo>
                    <a:pt x="96" y="335"/>
                  </a:lnTo>
                  <a:lnTo>
                    <a:pt x="95" y="355"/>
                  </a:lnTo>
                  <a:lnTo>
                    <a:pt x="95" y="360"/>
                  </a:lnTo>
                  <a:lnTo>
                    <a:pt x="96" y="365"/>
                  </a:lnTo>
                  <a:lnTo>
                    <a:pt x="96" y="370"/>
                  </a:lnTo>
                  <a:lnTo>
                    <a:pt x="96" y="376"/>
                  </a:lnTo>
                  <a:lnTo>
                    <a:pt x="90" y="377"/>
                  </a:lnTo>
                  <a:lnTo>
                    <a:pt x="85" y="376"/>
                  </a:lnTo>
                  <a:lnTo>
                    <a:pt x="78" y="376"/>
                  </a:lnTo>
                  <a:lnTo>
                    <a:pt x="73" y="373"/>
                  </a:lnTo>
                  <a:close/>
                </a:path>
              </a:pathLst>
            </a:custGeom>
            <a:solidFill>
              <a:srgbClr val="C0C0C0"/>
            </a:solidFill>
            <a:ln w="9525">
              <a:noFill/>
              <a:round/>
              <a:headEnd/>
              <a:tailEnd/>
            </a:ln>
          </p:spPr>
          <p:txBody>
            <a:bodyPr/>
            <a:lstStyle/>
            <a:p>
              <a:pPr rtl="0"/>
              <a:endParaRPr lang="en-US" sz="3800"/>
            </a:p>
          </p:txBody>
        </p:sp>
        <p:sp>
          <p:nvSpPr>
            <p:cNvPr id="42127" name="Freeform 1167"/>
            <p:cNvSpPr>
              <a:spLocks/>
            </p:cNvSpPr>
            <p:nvPr/>
          </p:nvSpPr>
          <p:spPr bwMode="auto">
            <a:xfrm>
              <a:off x="403" y="2511"/>
              <a:ext cx="243" cy="127"/>
            </a:xfrm>
            <a:custGeom>
              <a:avLst/>
              <a:gdLst>
                <a:gd name="T0" fmla="*/ 42 w 1064"/>
                <a:gd name="T1" fmla="*/ 49 h 555"/>
                <a:gd name="T2" fmla="*/ 34 w 1064"/>
                <a:gd name="T3" fmla="*/ 49 h 555"/>
                <a:gd name="T4" fmla="*/ 25 w 1064"/>
                <a:gd name="T5" fmla="*/ 49 h 555"/>
                <a:gd name="T6" fmla="*/ 20 w 1064"/>
                <a:gd name="T7" fmla="*/ 49 h 555"/>
                <a:gd name="T8" fmla="*/ 18 w 1064"/>
                <a:gd name="T9" fmla="*/ 49 h 555"/>
                <a:gd name="T10" fmla="*/ 18 w 1064"/>
                <a:gd name="T11" fmla="*/ 49 h 555"/>
                <a:gd name="T12" fmla="*/ 16 w 1064"/>
                <a:gd name="T13" fmla="*/ 49 h 555"/>
                <a:gd name="T14" fmla="*/ 12 w 1064"/>
                <a:gd name="T15" fmla="*/ 50 h 555"/>
                <a:gd name="T16" fmla="*/ 8 w 1064"/>
                <a:gd name="T17" fmla="*/ 52 h 555"/>
                <a:gd name="T18" fmla="*/ 5 w 1064"/>
                <a:gd name="T19" fmla="*/ 54 h 555"/>
                <a:gd name="T20" fmla="*/ 2 w 1064"/>
                <a:gd name="T21" fmla="*/ 58 h 555"/>
                <a:gd name="T22" fmla="*/ 0 w 1064"/>
                <a:gd name="T23" fmla="*/ 65 h 555"/>
                <a:gd name="T24" fmla="*/ 1 w 1064"/>
                <a:gd name="T25" fmla="*/ 71 h 555"/>
                <a:gd name="T26" fmla="*/ 5 w 1064"/>
                <a:gd name="T27" fmla="*/ 78 h 555"/>
                <a:gd name="T28" fmla="*/ 11 w 1064"/>
                <a:gd name="T29" fmla="*/ 83 h 555"/>
                <a:gd name="T30" fmla="*/ 19 w 1064"/>
                <a:gd name="T31" fmla="*/ 85 h 555"/>
                <a:gd name="T32" fmla="*/ 24 w 1064"/>
                <a:gd name="T33" fmla="*/ 86 h 555"/>
                <a:gd name="T34" fmla="*/ 30 w 1064"/>
                <a:gd name="T35" fmla="*/ 86 h 555"/>
                <a:gd name="T36" fmla="*/ 39 w 1064"/>
                <a:gd name="T37" fmla="*/ 86 h 555"/>
                <a:gd name="T38" fmla="*/ 47 w 1064"/>
                <a:gd name="T39" fmla="*/ 86 h 555"/>
                <a:gd name="T40" fmla="*/ 57 w 1064"/>
                <a:gd name="T41" fmla="*/ 91 h 555"/>
                <a:gd name="T42" fmla="*/ 70 w 1064"/>
                <a:gd name="T43" fmla="*/ 100 h 555"/>
                <a:gd name="T44" fmla="*/ 84 w 1064"/>
                <a:gd name="T45" fmla="*/ 108 h 555"/>
                <a:gd name="T46" fmla="*/ 98 w 1064"/>
                <a:gd name="T47" fmla="*/ 115 h 555"/>
                <a:gd name="T48" fmla="*/ 112 w 1064"/>
                <a:gd name="T49" fmla="*/ 120 h 555"/>
                <a:gd name="T50" fmla="*/ 126 w 1064"/>
                <a:gd name="T51" fmla="*/ 124 h 555"/>
                <a:gd name="T52" fmla="*/ 141 w 1064"/>
                <a:gd name="T53" fmla="*/ 126 h 555"/>
                <a:gd name="T54" fmla="*/ 157 w 1064"/>
                <a:gd name="T55" fmla="*/ 127 h 555"/>
                <a:gd name="T56" fmla="*/ 170 w 1064"/>
                <a:gd name="T57" fmla="*/ 127 h 555"/>
                <a:gd name="T58" fmla="*/ 180 w 1064"/>
                <a:gd name="T59" fmla="*/ 126 h 555"/>
                <a:gd name="T60" fmla="*/ 190 w 1064"/>
                <a:gd name="T61" fmla="*/ 124 h 555"/>
                <a:gd name="T62" fmla="*/ 200 w 1064"/>
                <a:gd name="T63" fmla="*/ 121 h 555"/>
                <a:gd name="T64" fmla="*/ 209 w 1064"/>
                <a:gd name="T65" fmla="*/ 118 h 555"/>
                <a:gd name="T66" fmla="*/ 217 w 1064"/>
                <a:gd name="T67" fmla="*/ 113 h 555"/>
                <a:gd name="T68" fmla="*/ 224 w 1064"/>
                <a:gd name="T69" fmla="*/ 109 h 555"/>
                <a:gd name="T70" fmla="*/ 230 w 1064"/>
                <a:gd name="T71" fmla="*/ 103 h 555"/>
                <a:gd name="T72" fmla="*/ 236 w 1064"/>
                <a:gd name="T73" fmla="*/ 96 h 555"/>
                <a:gd name="T74" fmla="*/ 240 w 1064"/>
                <a:gd name="T75" fmla="*/ 89 h 555"/>
                <a:gd name="T76" fmla="*/ 243 w 1064"/>
                <a:gd name="T77" fmla="*/ 80 h 555"/>
                <a:gd name="T78" fmla="*/ 243 w 1064"/>
                <a:gd name="T79" fmla="*/ 71 h 555"/>
                <a:gd name="T80" fmla="*/ 241 w 1064"/>
                <a:gd name="T81" fmla="*/ 60 h 555"/>
                <a:gd name="T82" fmla="*/ 236 w 1064"/>
                <a:gd name="T83" fmla="*/ 47 h 555"/>
                <a:gd name="T84" fmla="*/ 227 w 1064"/>
                <a:gd name="T85" fmla="*/ 36 h 555"/>
                <a:gd name="T86" fmla="*/ 216 w 1064"/>
                <a:gd name="T87" fmla="*/ 25 h 555"/>
                <a:gd name="T88" fmla="*/ 202 w 1064"/>
                <a:gd name="T89" fmla="*/ 16 h 555"/>
                <a:gd name="T90" fmla="*/ 186 w 1064"/>
                <a:gd name="T91" fmla="*/ 9 h 555"/>
                <a:gd name="T92" fmla="*/ 168 w 1064"/>
                <a:gd name="T93" fmla="*/ 4 h 555"/>
                <a:gd name="T94" fmla="*/ 149 w 1064"/>
                <a:gd name="T95" fmla="*/ 1 h 555"/>
                <a:gd name="T96" fmla="*/ 131 w 1064"/>
                <a:gd name="T97" fmla="*/ 0 h 555"/>
                <a:gd name="T98" fmla="*/ 114 w 1064"/>
                <a:gd name="T99" fmla="*/ 2 h 555"/>
                <a:gd name="T100" fmla="*/ 98 w 1064"/>
                <a:gd name="T101" fmla="*/ 5 h 555"/>
                <a:gd name="T102" fmla="*/ 84 w 1064"/>
                <a:gd name="T103" fmla="*/ 10 h 555"/>
                <a:gd name="T104" fmla="*/ 71 w 1064"/>
                <a:gd name="T105" fmla="*/ 16 h 555"/>
                <a:gd name="T106" fmla="*/ 61 w 1064"/>
                <a:gd name="T107" fmla="*/ 24 h 555"/>
                <a:gd name="T108" fmla="*/ 53 w 1064"/>
                <a:gd name="T109" fmla="*/ 33 h 555"/>
                <a:gd name="T110" fmla="*/ 47 w 1064"/>
                <a:gd name="T111" fmla="*/ 43 h 5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64"/>
                <a:gd name="T169" fmla="*/ 0 h 555"/>
                <a:gd name="T170" fmla="*/ 1064 w 1064"/>
                <a:gd name="T171" fmla="*/ 555 h 55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64" h="555">
                  <a:moveTo>
                    <a:pt x="195" y="213"/>
                  </a:moveTo>
                  <a:lnTo>
                    <a:pt x="183" y="213"/>
                  </a:lnTo>
                  <a:lnTo>
                    <a:pt x="166" y="213"/>
                  </a:lnTo>
                  <a:lnTo>
                    <a:pt x="148" y="213"/>
                  </a:lnTo>
                  <a:lnTo>
                    <a:pt x="129" y="212"/>
                  </a:lnTo>
                  <a:lnTo>
                    <a:pt x="110" y="212"/>
                  </a:lnTo>
                  <a:lnTo>
                    <a:pt x="96" y="212"/>
                  </a:lnTo>
                  <a:lnTo>
                    <a:pt x="86" y="212"/>
                  </a:lnTo>
                  <a:lnTo>
                    <a:pt x="82" y="212"/>
                  </a:lnTo>
                  <a:lnTo>
                    <a:pt x="80" y="212"/>
                  </a:lnTo>
                  <a:lnTo>
                    <a:pt x="80" y="213"/>
                  </a:lnTo>
                  <a:lnTo>
                    <a:pt x="71" y="215"/>
                  </a:lnTo>
                  <a:lnTo>
                    <a:pt x="61" y="216"/>
                  </a:lnTo>
                  <a:lnTo>
                    <a:pt x="53" y="219"/>
                  </a:lnTo>
                  <a:lnTo>
                    <a:pt x="44" y="222"/>
                  </a:lnTo>
                  <a:lnTo>
                    <a:pt x="36" y="226"/>
                  </a:lnTo>
                  <a:lnTo>
                    <a:pt x="28" y="232"/>
                  </a:lnTo>
                  <a:lnTo>
                    <a:pt x="22" y="237"/>
                  </a:lnTo>
                  <a:lnTo>
                    <a:pt x="15" y="243"/>
                  </a:lnTo>
                  <a:lnTo>
                    <a:pt x="8" y="255"/>
                  </a:lnTo>
                  <a:lnTo>
                    <a:pt x="2" y="268"/>
                  </a:lnTo>
                  <a:lnTo>
                    <a:pt x="0" y="282"/>
                  </a:lnTo>
                  <a:lnTo>
                    <a:pt x="0" y="297"/>
                  </a:lnTo>
                  <a:lnTo>
                    <a:pt x="4" y="312"/>
                  </a:lnTo>
                  <a:lnTo>
                    <a:pt x="10" y="328"/>
                  </a:lnTo>
                  <a:lnTo>
                    <a:pt x="21" y="341"/>
                  </a:lnTo>
                  <a:lnTo>
                    <a:pt x="32" y="352"/>
                  </a:lnTo>
                  <a:lnTo>
                    <a:pt x="48" y="362"/>
                  </a:lnTo>
                  <a:lnTo>
                    <a:pt x="64" y="368"/>
                  </a:lnTo>
                  <a:lnTo>
                    <a:pt x="82" y="373"/>
                  </a:lnTo>
                  <a:lnTo>
                    <a:pt x="100" y="375"/>
                  </a:lnTo>
                  <a:lnTo>
                    <a:pt x="104" y="375"/>
                  </a:lnTo>
                  <a:lnTo>
                    <a:pt x="114" y="375"/>
                  </a:lnTo>
                  <a:lnTo>
                    <a:pt x="131" y="375"/>
                  </a:lnTo>
                  <a:lnTo>
                    <a:pt x="149" y="375"/>
                  </a:lnTo>
                  <a:lnTo>
                    <a:pt x="170" y="375"/>
                  </a:lnTo>
                  <a:lnTo>
                    <a:pt x="190" y="375"/>
                  </a:lnTo>
                  <a:lnTo>
                    <a:pt x="207" y="375"/>
                  </a:lnTo>
                  <a:lnTo>
                    <a:pt x="220" y="375"/>
                  </a:lnTo>
                  <a:lnTo>
                    <a:pt x="248" y="398"/>
                  </a:lnTo>
                  <a:lnTo>
                    <a:pt x="277" y="419"/>
                  </a:lnTo>
                  <a:lnTo>
                    <a:pt x="307" y="438"/>
                  </a:lnTo>
                  <a:lnTo>
                    <a:pt x="337" y="457"/>
                  </a:lnTo>
                  <a:lnTo>
                    <a:pt x="367" y="473"/>
                  </a:lnTo>
                  <a:lnTo>
                    <a:pt x="397" y="489"/>
                  </a:lnTo>
                  <a:lnTo>
                    <a:pt x="427" y="502"/>
                  </a:lnTo>
                  <a:lnTo>
                    <a:pt x="458" y="514"/>
                  </a:lnTo>
                  <a:lnTo>
                    <a:pt x="489" y="524"/>
                  </a:lnTo>
                  <a:lnTo>
                    <a:pt x="520" y="533"/>
                  </a:lnTo>
                  <a:lnTo>
                    <a:pt x="553" y="541"/>
                  </a:lnTo>
                  <a:lnTo>
                    <a:pt x="585" y="548"/>
                  </a:lnTo>
                  <a:lnTo>
                    <a:pt x="618" y="551"/>
                  </a:lnTo>
                  <a:lnTo>
                    <a:pt x="652" y="554"/>
                  </a:lnTo>
                  <a:lnTo>
                    <a:pt x="686" y="555"/>
                  </a:lnTo>
                  <a:lnTo>
                    <a:pt x="719" y="555"/>
                  </a:lnTo>
                  <a:lnTo>
                    <a:pt x="743" y="554"/>
                  </a:lnTo>
                  <a:lnTo>
                    <a:pt x="766" y="553"/>
                  </a:lnTo>
                  <a:lnTo>
                    <a:pt x="790" y="550"/>
                  </a:lnTo>
                  <a:lnTo>
                    <a:pt x="812" y="546"/>
                  </a:lnTo>
                  <a:lnTo>
                    <a:pt x="834" y="541"/>
                  </a:lnTo>
                  <a:lnTo>
                    <a:pt x="855" y="536"/>
                  </a:lnTo>
                  <a:lnTo>
                    <a:pt x="874" y="529"/>
                  </a:lnTo>
                  <a:lnTo>
                    <a:pt x="895" y="522"/>
                  </a:lnTo>
                  <a:lnTo>
                    <a:pt x="913" y="514"/>
                  </a:lnTo>
                  <a:lnTo>
                    <a:pt x="932" y="506"/>
                  </a:lnTo>
                  <a:lnTo>
                    <a:pt x="948" y="496"/>
                  </a:lnTo>
                  <a:lnTo>
                    <a:pt x="964" y="486"/>
                  </a:lnTo>
                  <a:lnTo>
                    <a:pt x="980" y="475"/>
                  </a:lnTo>
                  <a:lnTo>
                    <a:pt x="994" y="463"/>
                  </a:lnTo>
                  <a:lnTo>
                    <a:pt x="1007" y="451"/>
                  </a:lnTo>
                  <a:lnTo>
                    <a:pt x="1019" y="438"/>
                  </a:lnTo>
                  <a:lnTo>
                    <a:pt x="1032" y="421"/>
                  </a:lnTo>
                  <a:lnTo>
                    <a:pt x="1042" y="405"/>
                  </a:lnTo>
                  <a:lnTo>
                    <a:pt x="1050" y="388"/>
                  </a:lnTo>
                  <a:lnTo>
                    <a:pt x="1056" y="368"/>
                  </a:lnTo>
                  <a:lnTo>
                    <a:pt x="1062" y="350"/>
                  </a:lnTo>
                  <a:lnTo>
                    <a:pt x="1064" y="330"/>
                  </a:lnTo>
                  <a:lnTo>
                    <a:pt x="1064" y="311"/>
                  </a:lnTo>
                  <a:lnTo>
                    <a:pt x="1063" y="291"/>
                  </a:lnTo>
                  <a:lnTo>
                    <a:pt x="1056" y="263"/>
                  </a:lnTo>
                  <a:lnTo>
                    <a:pt x="1047" y="234"/>
                  </a:lnTo>
                  <a:lnTo>
                    <a:pt x="1033" y="207"/>
                  </a:lnTo>
                  <a:lnTo>
                    <a:pt x="1016" y="181"/>
                  </a:lnTo>
                  <a:lnTo>
                    <a:pt x="995" y="156"/>
                  </a:lnTo>
                  <a:lnTo>
                    <a:pt x="972" y="133"/>
                  </a:lnTo>
                  <a:lnTo>
                    <a:pt x="946" y="111"/>
                  </a:lnTo>
                  <a:lnTo>
                    <a:pt x="916" y="90"/>
                  </a:lnTo>
                  <a:lnTo>
                    <a:pt x="885" y="72"/>
                  </a:lnTo>
                  <a:lnTo>
                    <a:pt x="851" y="55"/>
                  </a:lnTo>
                  <a:lnTo>
                    <a:pt x="814" y="39"/>
                  </a:lnTo>
                  <a:lnTo>
                    <a:pt x="777" y="27"/>
                  </a:lnTo>
                  <a:lnTo>
                    <a:pt x="736" y="17"/>
                  </a:lnTo>
                  <a:lnTo>
                    <a:pt x="696" y="8"/>
                  </a:lnTo>
                  <a:lnTo>
                    <a:pt x="653" y="3"/>
                  </a:lnTo>
                  <a:lnTo>
                    <a:pt x="610" y="0"/>
                  </a:lnTo>
                  <a:lnTo>
                    <a:pt x="572" y="0"/>
                  </a:lnTo>
                  <a:lnTo>
                    <a:pt x="535" y="3"/>
                  </a:lnTo>
                  <a:lnTo>
                    <a:pt x="498" y="7"/>
                  </a:lnTo>
                  <a:lnTo>
                    <a:pt x="463" y="12"/>
                  </a:lnTo>
                  <a:lnTo>
                    <a:pt x="430" y="21"/>
                  </a:lnTo>
                  <a:lnTo>
                    <a:pt x="398" y="30"/>
                  </a:lnTo>
                  <a:lnTo>
                    <a:pt x="368" y="42"/>
                  </a:lnTo>
                  <a:lnTo>
                    <a:pt x="341" y="56"/>
                  </a:lnTo>
                  <a:lnTo>
                    <a:pt x="313" y="70"/>
                  </a:lnTo>
                  <a:lnTo>
                    <a:pt x="290" y="87"/>
                  </a:lnTo>
                  <a:lnTo>
                    <a:pt x="268" y="105"/>
                  </a:lnTo>
                  <a:lnTo>
                    <a:pt x="248" y="124"/>
                  </a:lnTo>
                  <a:lnTo>
                    <a:pt x="230" y="144"/>
                  </a:lnTo>
                  <a:lnTo>
                    <a:pt x="216" y="166"/>
                  </a:lnTo>
                  <a:lnTo>
                    <a:pt x="204" y="190"/>
                  </a:lnTo>
                  <a:lnTo>
                    <a:pt x="195" y="213"/>
                  </a:lnTo>
                  <a:close/>
                </a:path>
              </a:pathLst>
            </a:custGeom>
            <a:solidFill>
              <a:srgbClr val="000000"/>
            </a:solidFill>
            <a:ln w="9525">
              <a:noFill/>
              <a:round/>
              <a:headEnd/>
              <a:tailEnd/>
            </a:ln>
          </p:spPr>
          <p:txBody>
            <a:bodyPr/>
            <a:lstStyle/>
            <a:p>
              <a:pPr rtl="0"/>
              <a:endParaRPr lang="en-US" sz="3800"/>
            </a:p>
          </p:txBody>
        </p:sp>
        <p:sp>
          <p:nvSpPr>
            <p:cNvPr id="42128" name="Freeform 1168"/>
            <p:cNvSpPr>
              <a:spLocks/>
            </p:cNvSpPr>
            <p:nvPr/>
          </p:nvSpPr>
          <p:spPr bwMode="auto">
            <a:xfrm>
              <a:off x="414" y="2523"/>
              <a:ext cx="221" cy="105"/>
            </a:xfrm>
            <a:custGeom>
              <a:avLst/>
              <a:gdLst>
                <a:gd name="T0" fmla="*/ 44 w 969"/>
                <a:gd name="T1" fmla="*/ 39 h 461"/>
                <a:gd name="T2" fmla="*/ 49 w 969"/>
                <a:gd name="T3" fmla="*/ 30 h 461"/>
                <a:gd name="T4" fmla="*/ 56 w 969"/>
                <a:gd name="T5" fmla="*/ 22 h 461"/>
                <a:gd name="T6" fmla="*/ 65 w 969"/>
                <a:gd name="T7" fmla="*/ 15 h 461"/>
                <a:gd name="T8" fmla="*/ 77 w 969"/>
                <a:gd name="T9" fmla="*/ 9 h 461"/>
                <a:gd name="T10" fmla="*/ 90 w 969"/>
                <a:gd name="T11" fmla="*/ 4 h 461"/>
                <a:gd name="T12" fmla="*/ 104 w 969"/>
                <a:gd name="T13" fmla="*/ 1 h 461"/>
                <a:gd name="T14" fmla="*/ 120 w 969"/>
                <a:gd name="T15" fmla="*/ 0 h 461"/>
                <a:gd name="T16" fmla="*/ 137 w 969"/>
                <a:gd name="T17" fmla="*/ 1 h 461"/>
                <a:gd name="T18" fmla="*/ 153 w 969"/>
                <a:gd name="T19" fmla="*/ 3 h 461"/>
                <a:gd name="T20" fmla="*/ 169 w 969"/>
                <a:gd name="T21" fmla="*/ 8 h 461"/>
                <a:gd name="T22" fmla="*/ 184 w 969"/>
                <a:gd name="T23" fmla="*/ 14 h 461"/>
                <a:gd name="T24" fmla="*/ 196 w 969"/>
                <a:gd name="T25" fmla="*/ 22 h 461"/>
                <a:gd name="T26" fmla="*/ 207 w 969"/>
                <a:gd name="T27" fmla="*/ 31 h 461"/>
                <a:gd name="T28" fmla="*/ 215 w 969"/>
                <a:gd name="T29" fmla="*/ 41 h 461"/>
                <a:gd name="T30" fmla="*/ 220 w 969"/>
                <a:gd name="T31" fmla="*/ 51 h 461"/>
                <a:gd name="T32" fmla="*/ 221 w 969"/>
                <a:gd name="T33" fmla="*/ 60 h 461"/>
                <a:gd name="T34" fmla="*/ 221 w 969"/>
                <a:gd name="T35" fmla="*/ 67 h 461"/>
                <a:gd name="T36" fmla="*/ 219 w 969"/>
                <a:gd name="T37" fmla="*/ 73 h 461"/>
                <a:gd name="T38" fmla="*/ 215 w 969"/>
                <a:gd name="T39" fmla="*/ 79 h 461"/>
                <a:gd name="T40" fmla="*/ 211 w 969"/>
                <a:gd name="T41" fmla="*/ 84 h 461"/>
                <a:gd name="T42" fmla="*/ 205 w 969"/>
                <a:gd name="T43" fmla="*/ 89 h 461"/>
                <a:gd name="T44" fmla="*/ 199 w 969"/>
                <a:gd name="T45" fmla="*/ 93 h 461"/>
                <a:gd name="T46" fmla="*/ 192 w 969"/>
                <a:gd name="T47" fmla="*/ 97 h 461"/>
                <a:gd name="T48" fmla="*/ 184 w 969"/>
                <a:gd name="T49" fmla="*/ 100 h 461"/>
                <a:gd name="T50" fmla="*/ 176 w 969"/>
                <a:gd name="T51" fmla="*/ 102 h 461"/>
                <a:gd name="T52" fmla="*/ 167 w 969"/>
                <a:gd name="T53" fmla="*/ 104 h 461"/>
                <a:gd name="T54" fmla="*/ 158 w 969"/>
                <a:gd name="T55" fmla="*/ 105 h 461"/>
                <a:gd name="T56" fmla="*/ 146 w 969"/>
                <a:gd name="T57" fmla="*/ 105 h 461"/>
                <a:gd name="T58" fmla="*/ 131 w 969"/>
                <a:gd name="T59" fmla="*/ 104 h 461"/>
                <a:gd name="T60" fmla="*/ 117 w 969"/>
                <a:gd name="T61" fmla="*/ 102 h 461"/>
                <a:gd name="T62" fmla="*/ 103 w 969"/>
                <a:gd name="T63" fmla="*/ 98 h 461"/>
                <a:gd name="T64" fmla="*/ 89 w 969"/>
                <a:gd name="T65" fmla="*/ 93 h 461"/>
                <a:gd name="T66" fmla="*/ 76 w 969"/>
                <a:gd name="T67" fmla="*/ 87 h 461"/>
                <a:gd name="T68" fmla="*/ 63 w 969"/>
                <a:gd name="T69" fmla="*/ 79 h 461"/>
                <a:gd name="T70" fmla="*/ 51 w 969"/>
                <a:gd name="T71" fmla="*/ 70 h 461"/>
                <a:gd name="T72" fmla="*/ 44 w 969"/>
                <a:gd name="T73" fmla="*/ 64 h 461"/>
                <a:gd name="T74" fmla="*/ 42 w 969"/>
                <a:gd name="T75" fmla="*/ 63 h 461"/>
                <a:gd name="T76" fmla="*/ 12 w 969"/>
                <a:gd name="T77" fmla="*/ 63 h 461"/>
                <a:gd name="T78" fmla="*/ 7 w 969"/>
                <a:gd name="T79" fmla="*/ 63 h 461"/>
                <a:gd name="T80" fmla="*/ 4 w 969"/>
                <a:gd name="T81" fmla="*/ 61 h 461"/>
                <a:gd name="T82" fmla="*/ 1 w 969"/>
                <a:gd name="T83" fmla="*/ 58 h 461"/>
                <a:gd name="T84" fmla="*/ 0 w 969"/>
                <a:gd name="T85" fmla="*/ 55 h 461"/>
                <a:gd name="T86" fmla="*/ 0 w 969"/>
                <a:gd name="T87" fmla="*/ 53 h 461"/>
                <a:gd name="T88" fmla="*/ 1 w 969"/>
                <a:gd name="T89" fmla="*/ 51 h 461"/>
                <a:gd name="T90" fmla="*/ 4 w 969"/>
                <a:gd name="T91" fmla="*/ 49 h 461"/>
                <a:gd name="T92" fmla="*/ 8 w 969"/>
                <a:gd name="T93" fmla="*/ 48 h 461"/>
                <a:gd name="T94" fmla="*/ 8 w 969"/>
                <a:gd name="T95" fmla="*/ 48 h 461"/>
                <a:gd name="T96" fmla="*/ 7 w 969"/>
                <a:gd name="T97" fmla="*/ 48 h 461"/>
                <a:gd name="T98" fmla="*/ 39 w 969"/>
                <a:gd name="T99" fmla="*/ 48 h 461"/>
                <a:gd name="T100" fmla="*/ 42 w 969"/>
                <a:gd name="T101" fmla="*/ 46 h 46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69"/>
                <a:gd name="T154" fmla="*/ 0 h 461"/>
                <a:gd name="T155" fmla="*/ 969 w 969"/>
                <a:gd name="T156" fmla="*/ 461 h 46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69" h="461">
                  <a:moveTo>
                    <a:pt x="189" y="194"/>
                  </a:moveTo>
                  <a:lnTo>
                    <a:pt x="194" y="173"/>
                  </a:lnTo>
                  <a:lnTo>
                    <a:pt x="203" y="152"/>
                  </a:lnTo>
                  <a:lnTo>
                    <a:pt x="215" y="133"/>
                  </a:lnTo>
                  <a:lnTo>
                    <a:pt x="229" y="113"/>
                  </a:lnTo>
                  <a:lnTo>
                    <a:pt x="246" y="96"/>
                  </a:lnTo>
                  <a:lnTo>
                    <a:pt x="265" y="79"/>
                  </a:lnTo>
                  <a:lnTo>
                    <a:pt x="287" y="65"/>
                  </a:lnTo>
                  <a:lnTo>
                    <a:pt x="312" y="51"/>
                  </a:lnTo>
                  <a:lnTo>
                    <a:pt x="338" y="39"/>
                  </a:lnTo>
                  <a:lnTo>
                    <a:pt x="366" y="27"/>
                  </a:lnTo>
                  <a:lnTo>
                    <a:pt x="394" y="18"/>
                  </a:lnTo>
                  <a:lnTo>
                    <a:pt x="425" y="12"/>
                  </a:lnTo>
                  <a:lnTo>
                    <a:pt x="458" y="5"/>
                  </a:lnTo>
                  <a:lnTo>
                    <a:pt x="490" y="1"/>
                  </a:lnTo>
                  <a:lnTo>
                    <a:pt x="526" y="0"/>
                  </a:lnTo>
                  <a:lnTo>
                    <a:pt x="561" y="0"/>
                  </a:lnTo>
                  <a:lnTo>
                    <a:pt x="599" y="3"/>
                  </a:lnTo>
                  <a:lnTo>
                    <a:pt x="636" y="8"/>
                  </a:lnTo>
                  <a:lnTo>
                    <a:pt x="673" y="14"/>
                  </a:lnTo>
                  <a:lnTo>
                    <a:pt x="709" y="24"/>
                  </a:lnTo>
                  <a:lnTo>
                    <a:pt x="743" y="34"/>
                  </a:lnTo>
                  <a:lnTo>
                    <a:pt x="775" y="47"/>
                  </a:lnTo>
                  <a:lnTo>
                    <a:pt x="805" y="61"/>
                  </a:lnTo>
                  <a:lnTo>
                    <a:pt x="835" y="78"/>
                  </a:lnTo>
                  <a:lnTo>
                    <a:pt x="861" y="95"/>
                  </a:lnTo>
                  <a:lnTo>
                    <a:pt x="885" y="115"/>
                  </a:lnTo>
                  <a:lnTo>
                    <a:pt x="907" y="134"/>
                  </a:lnTo>
                  <a:lnTo>
                    <a:pt x="925" y="156"/>
                  </a:lnTo>
                  <a:lnTo>
                    <a:pt x="941" y="178"/>
                  </a:lnTo>
                  <a:lnTo>
                    <a:pt x="954" y="200"/>
                  </a:lnTo>
                  <a:lnTo>
                    <a:pt x="963" y="224"/>
                  </a:lnTo>
                  <a:lnTo>
                    <a:pt x="968" y="249"/>
                  </a:lnTo>
                  <a:lnTo>
                    <a:pt x="969" y="264"/>
                  </a:lnTo>
                  <a:lnTo>
                    <a:pt x="969" y="278"/>
                  </a:lnTo>
                  <a:lnTo>
                    <a:pt x="967" y="293"/>
                  </a:lnTo>
                  <a:lnTo>
                    <a:pt x="963" y="307"/>
                  </a:lnTo>
                  <a:lnTo>
                    <a:pt x="959" y="321"/>
                  </a:lnTo>
                  <a:lnTo>
                    <a:pt x="951" y="334"/>
                  </a:lnTo>
                  <a:lnTo>
                    <a:pt x="943" y="346"/>
                  </a:lnTo>
                  <a:lnTo>
                    <a:pt x="934" y="359"/>
                  </a:lnTo>
                  <a:lnTo>
                    <a:pt x="924" y="370"/>
                  </a:lnTo>
                  <a:lnTo>
                    <a:pt x="913" y="380"/>
                  </a:lnTo>
                  <a:lnTo>
                    <a:pt x="900" y="390"/>
                  </a:lnTo>
                  <a:lnTo>
                    <a:pt x="887" y="399"/>
                  </a:lnTo>
                  <a:lnTo>
                    <a:pt x="873" y="409"/>
                  </a:lnTo>
                  <a:lnTo>
                    <a:pt x="859" y="416"/>
                  </a:lnTo>
                  <a:lnTo>
                    <a:pt x="842" y="424"/>
                  </a:lnTo>
                  <a:lnTo>
                    <a:pt x="826" y="431"/>
                  </a:lnTo>
                  <a:lnTo>
                    <a:pt x="808" y="437"/>
                  </a:lnTo>
                  <a:lnTo>
                    <a:pt x="790" y="442"/>
                  </a:lnTo>
                  <a:lnTo>
                    <a:pt x="772" y="448"/>
                  </a:lnTo>
                  <a:lnTo>
                    <a:pt x="752" y="451"/>
                  </a:lnTo>
                  <a:lnTo>
                    <a:pt x="733" y="455"/>
                  </a:lnTo>
                  <a:lnTo>
                    <a:pt x="712" y="458"/>
                  </a:lnTo>
                  <a:lnTo>
                    <a:pt x="691" y="459"/>
                  </a:lnTo>
                  <a:lnTo>
                    <a:pt x="670" y="461"/>
                  </a:lnTo>
                  <a:lnTo>
                    <a:pt x="638" y="461"/>
                  </a:lnTo>
                  <a:lnTo>
                    <a:pt x="605" y="459"/>
                  </a:lnTo>
                  <a:lnTo>
                    <a:pt x="574" y="457"/>
                  </a:lnTo>
                  <a:lnTo>
                    <a:pt x="543" y="451"/>
                  </a:lnTo>
                  <a:lnTo>
                    <a:pt x="511" y="446"/>
                  </a:lnTo>
                  <a:lnTo>
                    <a:pt x="481" y="438"/>
                  </a:lnTo>
                  <a:lnTo>
                    <a:pt x="451" y="431"/>
                  </a:lnTo>
                  <a:lnTo>
                    <a:pt x="422" y="420"/>
                  </a:lnTo>
                  <a:lnTo>
                    <a:pt x="392" y="409"/>
                  </a:lnTo>
                  <a:lnTo>
                    <a:pt x="363" y="396"/>
                  </a:lnTo>
                  <a:lnTo>
                    <a:pt x="334" y="380"/>
                  </a:lnTo>
                  <a:lnTo>
                    <a:pt x="306" y="364"/>
                  </a:lnTo>
                  <a:lnTo>
                    <a:pt x="277" y="346"/>
                  </a:lnTo>
                  <a:lnTo>
                    <a:pt x="250" y="327"/>
                  </a:lnTo>
                  <a:lnTo>
                    <a:pt x="222" y="306"/>
                  </a:lnTo>
                  <a:lnTo>
                    <a:pt x="195" y="284"/>
                  </a:lnTo>
                  <a:lnTo>
                    <a:pt x="191" y="281"/>
                  </a:lnTo>
                  <a:lnTo>
                    <a:pt x="187" y="280"/>
                  </a:lnTo>
                  <a:lnTo>
                    <a:pt x="183" y="278"/>
                  </a:lnTo>
                  <a:lnTo>
                    <a:pt x="179" y="278"/>
                  </a:lnTo>
                  <a:lnTo>
                    <a:pt x="52" y="278"/>
                  </a:lnTo>
                  <a:lnTo>
                    <a:pt x="43" y="277"/>
                  </a:lnTo>
                  <a:lnTo>
                    <a:pt x="32" y="276"/>
                  </a:lnTo>
                  <a:lnTo>
                    <a:pt x="25" y="272"/>
                  </a:lnTo>
                  <a:lnTo>
                    <a:pt x="17" y="268"/>
                  </a:lnTo>
                  <a:lnTo>
                    <a:pt x="10" y="263"/>
                  </a:lnTo>
                  <a:lnTo>
                    <a:pt x="5" y="256"/>
                  </a:lnTo>
                  <a:lnTo>
                    <a:pt x="1" y="250"/>
                  </a:lnTo>
                  <a:lnTo>
                    <a:pt x="0" y="243"/>
                  </a:lnTo>
                  <a:lnTo>
                    <a:pt x="0" y="238"/>
                  </a:lnTo>
                  <a:lnTo>
                    <a:pt x="0" y="234"/>
                  </a:lnTo>
                  <a:lnTo>
                    <a:pt x="2" y="230"/>
                  </a:lnTo>
                  <a:lnTo>
                    <a:pt x="5" y="226"/>
                  </a:lnTo>
                  <a:lnTo>
                    <a:pt x="10" y="221"/>
                  </a:lnTo>
                  <a:lnTo>
                    <a:pt x="17" y="217"/>
                  </a:lnTo>
                  <a:lnTo>
                    <a:pt x="26" y="213"/>
                  </a:lnTo>
                  <a:lnTo>
                    <a:pt x="35" y="212"/>
                  </a:lnTo>
                  <a:lnTo>
                    <a:pt x="34" y="212"/>
                  </a:lnTo>
                  <a:lnTo>
                    <a:pt x="32" y="212"/>
                  </a:lnTo>
                  <a:lnTo>
                    <a:pt x="164" y="213"/>
                  </a:lnTo>
                  <a:lnTo>
                    <a:pt x="172" y="212"/>
                  </a:lnTo>
                  <a:lnTo>
                    <a:pt x="179" y="207"/>
                  </a:lnTo>
                  <a:lnTo>
                    <a:pt x="185" y="202"/>
                  </a:lnTo>
                  <a:lnTo>
                    <a:pt x="189" y="194"/>
                  </a:lnTo>
                  <a:close/>
                </a:path>
              </a:pathLst>
            </a:custGeom>
            <a:solidFill>
              <a:srgbClr val="C0C0C0"/>
            </a:solidFill>
            <a:ln w="9525">
              <a:noFill/>
              <a:round/>
              <a:headEnd/>
              <a:tailEnd/>
            </a:ln>
          </p:spPr>
          <p:txBody>
            <a:bodyPr/>
            <a:lstStyle/>
            <a:p>
              <a:pPr rtl="0"/>
              <a:endParaRPr lang="en-US" sz="3800"/>
            </a:p>
          </p:txBody>
        </p:sp>
        <p:sp>
          <p:nvSpPr>
            <p:cNvPr id="42129" name="Freeform 1169"/>
            <p:cNvSpPr>
              <a:spLocks/>
            </p:cNvSpPr>
            <p:nvPr/>
          </p:nvSpPr>
          <p:spPr bwMode="auto">
            <a:xfrm>
              <a:off x="429" y="2498"/>
              <a:ext cx="247" cy="97"/>
            </a:xfrm>
            <a:custGeom>
              <a:avLst/>
              <a:gdLst>
                <a:gd name="T0" fmla="*/ 0 w 1077"/>
                <a:gd name="T1" fmla="*/ 67 h 421"/>
                <a:gd name="T2" fmla="*/ 0 w 1077"/>
                <a:gd name="T3" fmla="*/ 68 h 421"/>
                <a:gd name="T4" fmla="*/ 0 w 1077"/>
                <a:gd name="T5" fmla="*/ 70 h 421"/>
                <a:gd name="T6" fmla="*/ 2 w 1077"/>
                <a:gd name="T7" fmla="*/ 73 h 421"/>
                <a:gd name="T8" fmla="*/ 25 w 1077"/>
                <a:gd name="T9" fmla="*/ 81 h 421"/>
                <a:gd name="T10" fmla="*/ 26 w 1077"/>
                <a:gd name="T11" fmla="*/ 81 h 421"/>
                <a:gd name="T12" fmla="*/ 26 w 1077"/>
                <a:gd name="T13" fmla="*/ 81 h 421"/>
                <a:gd name="T14" fmla="*/ 29 w 1077"/>
                <a:gd name="T15" fmla="*/ 81 h 421"/>
                <a:gd name="T16" fmla="*/ 34 w 1077"/>
                <a:gd name="T17" fmla="*/ 82 h 421"/>
                <a:gd name="T18" fmla="*/ 39 w 1077"/>
                <a:gd name="T19" fmla="*/ 82 h 421"/>
                <a:gd name="T20" fmla="*/ 41 w 1077"/>
                <a:gd name="T21" fmla="*/ 83 h 421"/>
                <a:gd name="T22" fmla="*/ 61 w 1077"/>
                <a:gd name="T23" fmla="*/ 87 h 421"/>
                <a:gd name="T24" fmla="*/ 80 w 1077"/>
                <a:gd name="T25" fmla="*/ 91 h 421"/>
                <a:gd name="T26" fmla="*/ 99 w 1077"/>
                <a:gd name="T27" fmla="*/ 94 h 421"/>
                <a:gd name="T28" fmla="*/ 117 w 1077"/>
                <a:gd name="T29" fmla="*/ 95 h 421"/>
                <a:gd name="T30" fmla="*/ 135 w 1077"/>
                <a:gd name="T31" fmla="*/ 97 h 421"/>
                <a:gd name="T32" fmla="*/ 151 w 1077"/>
                <a:gd name="T33" fmla="*/ 97 h 421"/>
                <a:gd name="T34" fmla="*/ 167 w 1077"/>
                <a:gd name="T35" fmla="*/ 97 h 421"/>
                <a:gd name="T36" fmla="*/ 181 w 1077"/>
                <a:gd name="T37" fmla="*/ 97 h 421"/>
                <a:gd name="T38" fmla="*/ 194 w 1077"/>
                <a:gd name="T39" fmla="*/ 96 h 421"/>
                <a:gd name="T40" fmla="*/ 206 w 1077"/>
                <a:gd name="T41" fmla="*/ 95 h 421"/>
                <a:gd name="T42" fmla="*/ 217 w 1077"/>
                <a:gd name="T43" fmla="*/ 94 h 421"/>
                <a:gd name="T44" fmla="*/ 225 w 1077"/>
                <a:gd name="T45" fmla="*/ 92 h 421"/>
                <a:gd name="T46" fmla="*/ 233 w 1077"/>
                <a:gd name="T47" fmla="*/ 91 h 421"/>
                <a:gd name="T48" fmla="*/ 238 w 1077"/>
                <a:gd name="T49" fmla="*/ 91 h 421"/>
                <a:gd name="T50" fmla="*/ 241 w 1077"/>
                <a:gd name="T51" fmla="*/ 90 h 421"/>
                <a:gd name="T52" fmla="*/ 243 w 1077"/>
                <a:gd name="T53" fmla="*/ 90 h 421"/>
                <a:gd name="T54" fmla="*/ 246 w 1077"/>
                <a:gd name="T55" fmla="*/ 88 h 421"/>
                <a:gd name="T56" fmla="*/ 247 w 1077"/>
                <a:gd name="T57" fmla="*/ 84 h 421"/>
                <a:gd name="T58" fmla="*/ 247 w 1077"/>
                <a:gd name="T59" fmla="*/ 84 h 421"/>
                <a:gd name="T60" fmla="*/ 247 w 1077"/>
                <a:gd name="T61" fmla="*/ 84 h 421"/>
                <a:gd name="T62" fmla="*/ 245 w 1077"/>
                <a:gd name="T63" fmla="*/ 73 h 421"/>
                <a:gd name="T64" fmla="*/ 239 w 1077"/>
                <a:gd name="T65" fmla="*/ 60 h 421"/>
                <a:gd name="T66" fmla="*/ 229 w 1077"/>
                <a:gd name="T67" fmla="*/ 48 h 421"/>
                <a:gd name="T68" fmla="*/ 213 w 1077"/>
                <a:gd name="T69" fmla="*/ 40 h 421"/>
                <a:gd name="T70" fmla="*/ 210 w 1077"/>
                <a:gd name="T71" fmla="*/ 36 h 421"/>
                <a:gd name="T72" fmla="*/ 206 w 1077"/>
                <a:gd name="T73" fmla="*/ 31 h 421"/>
                <a:gd name="T74" fmla="*/ 200 w 1077"/>
                <a:gd name="T75" fmla="*/ 25 h 421"/>
                <a:gd name="T76" fmla="*/ 191 w 1077"/>
                <a:gd name="T77" fmla="*/ 19 h 421"/>
                <a:gd name="T78" fmla="*/ 179 w 1077"/>
                <a:gd name="T79" fmla="*/ 13 h 421"/>
                <a:gd name="T80" fmla="*/ 164 w 1077"/>
                <a:gd name="T81" fmla="*/ 8 h 421"/>
                <a:gd name="T82" fmla="*/ 145 w 1077"/>
                <a:gd name="T83" fmla="*/ 3 h 421"/>
                <a:gd name="T84" fmla="*/ 122 w 1077"/>
                <a:gd name="T85" fmla="*/ 0 h 421"/>
                <a:gd name="T86" fmla="*/ 116 w 1077"/>
                <a:gd name="T87" fmla="*/ 0 h 421"/>
                <a:gd name="T88" fmla="*/ 102 w 1077"/>
                <a:gd name="T89" fmla="*/ 0 h 421"/>
                <a:gd name="T90" fmla="*/ 83 w 1077"/>
                <a:gd name="T91" fmla="*/ 2 h 421"/>
                <a:gd name="T92" fmla="*/ 62 w 1077"/>
                <a:gd name="T93" fmla="*/ 6 h 421"/>
                <a:gd name="T94" fmla="*/ 41 w 1077"/>
                <a:gd name="T95" fmla="*/ 14 h 421"/>
                <a:gd name="T96" fmla="*/ 22 w 1077"/>
                <a:gd name="T97" fmla="*/ 26 h 421"/>
                <a:gd name="T98" fmla="*/ 7 w 1077"/>
                <a:gd name="T99" fmla="*/ 44 h 421"/>
                <a:gd name="T100" fmla="*/ 0 w 1077"/>
                <a:gd name="T101" fmla="*/ 67 h 42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77"/>
                <a:gd name="T154" fmla="*/ 0 h 421"/>
                <a:gd name="T155" fmla="*/ 1077 w 1077"/>
                <a:gd name="T156" fmla="*/ 421 h 42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77" h="421">
                  <a:moveTo>
                    <a:pt x="0" y="292"/>
                  </a:moveTo>
                  <a:lnTo>
                    <a:pt x="0" y="292"/>
                  </a:lnTo>
                  <a:lnTo>
                    <a:pt x="0" y="294"/>
                  </a:lnTo>
                  <a:lnTo>
                    <a:pt x="0" y="295"/>
                  </a:lnTo>
                  <a:lnTo>
                    <a:pt x="1" y="303"/>
                  </a:lnTo>
                  <a:lnTo>
                    <a:pt x="3" y="309"/>
                  </a:lnTo>
                  <a:lnTo>
                    <a:pt x="9" y="315"/>
                  </a:lnTo>
                  <a:lnTo>
                    <a:pt x="15" y="317"/>
                  </a:lnTo>
                  <a:lnTo>
                    <a:pt x="111" y="350"/>
                  </a:lnTo>
                  <a:lnTo>
                    <a:pt x="113" y="350"/>
                  </a:lnTo>
                  <a:lnTo>
                    <a:pt x="114" y="350"/>
                  </a:lnTo>
                  <a:lnTo>
                    <a:pt x="115" y="350"/>
                  </a:lnTo>
                  <a:lnTo>
                    <a:pt x="118" y="350"/>
                  </a:lnTo>
                  <a:lnTo>
                    <a:pt x="126" y="351"/>
                  </a:lnTo>
                  <a:lnTo>
                    <a:pt x="136" y="352"/>
                  </a:lnTo>
                  <a:lnTo>
                    <a:pt x="148" y="354"/>
                  </a:lnTo>
                  <a:lnTo>
                    <a:pt x="160" y="356"/>
                  </a:lnTo>
                  <a:lnTo>
                    <a:pt x="170" y="357"/>
                  </a:lnTo>
                  <a:lnTo>
                    <a:pt x="178" y="359"/>
                  </a:lnTo>
                  <a:lnTo>
                    <a:pt x="180" y="359"/>
                  </a:lnTo>
                  <a:lnTo>
                    <a:pt x="223" y="369"/>
                  </a:lnTo>
                  <a:lnTo>
                    <a:pt x="266" y="378"/>
                  </a:lnTo>
                  <a:lnTo>
                    <a:pt x="308" y="387"/>
                  </a:lnTo>
                  <a:lnTo>
                    <a:pt x="350" y="394"/>
                  </a:lnTo>
                  <a:lnTo>
                    <a:pt x="391" y="400"/>
                  </a:lnTo>
                  <a:lnTo>
                    <a:pt x="432" y="406"/>
                  </a:lnTo>
                  <a:lnTo>
                    <a:pt x="472" y="411"/>
                  </a:lnTo>
                  <a:lnTo>
                    <a:pt x="511" y="413"/>
                  </a:lnTo>
                  <a:lnTo>
                    <a:pt x="550" y="417"/>
                  </a:lnTo>
                  <a:lnTo>
                    <a:pt x="588" y="419"/>
                  </a:lnTo>
                  <a:lnTo>
                    <a:pt x="624" y="420"/>
                  </a:lnTo>
                  <a:lnTo>
                    <a:pt x="659" y="421"/>
                  </a:lnTo>
                  <a:lnTo>
                    <a:pt x="694" y="421"/>
                  </a:lnTo>
                  <a:lnTo>
                    <a:pt x="727" y="421"/>
                  </a:lnTo>
                  <a:lnTo>
                    <a:pt x="760" y="420"/>
                  </a:lnTo>
                  <a:lnTo>
                    <a:pt x="791" y="419"/>
                  </a:lnTo>
                  <a:lnTo>
                    <a:pt x="819" y="417"/>
                  </a:lnTo>
                  <a:lnTo>
                    <a:pt x="848" y="415"/>
                  </a:lnTo>
                  <a:lnTo>
                    <a:pt x="874" y="413"/>
                  </a:lnTo>
                  <a:lnTo>
                    <a:pt x="900" y="411"/>
                  </a:lnTo>
                  <a:lnTo>
                    <a:pt x="924" y="408"/>
                  </a:lnTo>
                  <a:lnTo>
                    <a:pt x="946" y="406"/>
                  </a:lnTo>
                  <a:lnTo>
                    <a:pt x="965" y="403"/>
                  </a:lnTo>
                  <a:lnTo>
                    <a:pt x="983" y="400"/>
                  </a:lnTo>
                  <a:lnTo>
                    <a:pt x="1000" y="398"/>
                  </a:lnTo>
                  <a:lnTo>
                    <a:pt x="1015" y="396"/>
                  </a:lnTo>
                  <a:lnTo>
                    <a:pt x="1028" y="394"/>
                  </a:lnTo>
                  <a:lnTo>
                    <a:pt x="1038" y="393"/>
                  </a:lnTo>
                  <a:lnTo>
                    <a:pt x="1046" y="391"/>
                  </a:lnTo>
                  <a:lnTo>
                    <a:pt x="1052" y="390"/>
                  </a:lnTo>
                  <a:lnTo>
                    <a:pt x="1056" y="389"/>
                  </a:lnTo>
                  <a:lnTo>
                    <a:pt x="1058" y="389"/>
                  </a:lnTo>
                  <a:lnTo>
                    <a:pt x="1065" y="385"/>
                  </a:lnTo>
                  <a:lnTo>
                    <a:pt x="1072" y="380"/>
                  </a:lnTo>
                  <a:lnTo>
                    <a:pt x="1076" y="373"/>
                  </a:lnTo>
                  <a:lnTo>
                    <a:pt x="1077" y="365"/>
                  </a:lnTo>
                  <a:lnTo>
                    <a:pt x="1077" y="364"/>
                  </a:lnTo>
                  <a:lnTo>
                    <a:pt x="1074" y="342"/>
                  </a:lnTo>
                  <a:lnTo>
                    <a:pt x="1068" y="316"/>
                  </a:lnTo>
                  <a:lnTo>
                    <a:pt x="1058" y="289"/>
                  </a:lnTo>
                  <a:lnTo>
                    <a:pt x="1043" y="261"/>
                  </a:lnTo>
                  <a:lnTo>
                    <a:pt x="1022" y="235"/>
                  </a:lnTo>
                  <a:lnTo>
                    <a:pt x="998" y="210"/>
                  </a:lnTo>
                  <a:lnTo>
                    <a:pt x="965" y="190"/>
                  </a:lnTo>
                  <a:lnTo>
                    <a:pt x="927" y="175"/>
                  </a:lnTo>
                  <a:lnTo>
                    <a:pt x="924" y="168"/>
                  </a:lnTo>
                  <a:lnTo>
                    <a:pt x="917" y="158"/>
                  </a:lnTo>
                  <a:lnTo>
                    <a:pt x="909" y="148"/>
                  </a:lnTo>
                  <a:lnTo>
                    <a:pt x="899" y="136"/>
                  </a:lnTo>
                  <a:lnTo>
                    <a:pt x="886" y="123"/>
                  </a:lnTo>
                  <a:lnTo>
                    <a:pt x="871" y="110"/>
                  </a:lnTo>
                  <a:lnTo>
                    <a:pt x="853" y="97"/>
                  </a:lnTo>
                  <a:lnTo>
                    <a:pt x="832" y="84"/>
                  </a:lnTo>
                  <a:lnTo>
                    <a:pt x="809" y="70"/>
                  </a:lnTo>
                  <a:lnTo>
                    <a:pt x="782" y="58"/>
                  </a:lnTo>
                  <a:lnTo>
                    <a:pt x="750" y="45"/>
                  </a:lnTo>
                  <a:lnTo>
                    <a:pt x="715" y="34"/>
                  </a:lnTo>
                  <a:lnTo>
                    <a:pt x="676" y="23"/>
                  </a:lnTo>
                  <a:lnTo>
                    <a:pt x="632" y="14"/>
                  </a:lnTo>
                  <a:lnTo>
                    <a:pt x="584" y="6"/>
                  </a:lnTo>
                  <a:lnTo>
                    <a:pt x="532" y="1"/>
                  </a:lnTo>
                  <a:lnTo>
                    <a:pt x="523" y="1"/>
                  </a:lnTo>
                  <a:lnTo>
                    <a:pt x="504" y="0"/>
                  </a:lnTo>
                  <a:lnTo>
                    <a:pt x="478" y="1"/>
                  </a:lnTo>
                  <a:lnTo>
                    <a:pt x="445" y="2"/>
                  </a:lnTo>
                  <a:lnTo>
                    <a:pt x="407" y="5"/>
                  </a:lnTo>
                  <a:lnTo>
                    <a:pt x="364" y="10"/>
                  </a:lnTo>
                  <a:lnTo>
                    <a:pt x="318" y="18"/>
                  </a:lnTo>
                  <a:lnTo>
                    <a:pt x="272" y="28"/>
                  </a:lnTo>
                  <a:lnTo>
                    <a:pt x="223" y="43"/>
                  </a:lnTo>
                  <a:lnTo>
                    <a:pt x="178" y="62"/>
                  </a:lnTo>
                  <a:lnTo>
                    <a:pt x="134" y="86"/>
                  </a:lnTo>
                  <a:lnTo>
                    <a:pt x="95" y="114"/>
                  </a:lnTo>
                  <a:lnTo>
                    <a:pt x="59" y="148"/>
                  </a:lnTo>
                  <a:lnTo>
                    <a:pt x="31" y="190"/>
                  </a:lnTo>
                  <a:lnTo>
                    <a:pt x="11" y="238"/>
                  </a:lnTo>
                  <a:lnTo>
                    <a:pt x="0" y="292"/>
                  </a:lnTo>
                  <a:close/>
                </a:path>
              </a:pathLst>
            </a:custGeom>
            <a:solidFill>
              <a:srgbClr val="000000"/>
            </a:solidFill>
            <a:ln w="9525">
              <a:noFill/>
              <a:round/>
              <a:headEnd/>
              <a:tailEnd/>
            </a:ln>
          </p:spPr>
          <p:txBody>
            <a:bodyPr/>
            <a:lstStyle/>
            <a:p>
              <a:pPr rtl="0"/>
              <a:endParaRPr lang="en-US" sz="3800"/>
            </a:p>
          </p:txBody>
        </p:sp>
        <p:sp>
          <p:nvSpPr>
            <p:cNvPr id="42130" name="Freeform 1170"/>
            <p:cNvSpPr>
              <a:spLocks/>
            </p:cNvSpPr>
            <p:nvPr/>
          </p:nvSpPr>
          <p:spPr bwMode="auto">
            <a:xfrm>
              <a:off x="440" y="2510"/>
              <a:ext cx="224" cy="74"/>
            </a:xfrm>
            <a:custGeom>
              <a:avLst/>
              <a:gdLst>
                <a:gd name="T0" fmla="*/ 123 w 975"/>
                <a:gd name="T1" fmla="*/ 2 h 324"/>
                <a:gd name="T2" fmla="*/ 144 w 975"/>
                <a:gd name="T3" fmla="*/ 6 h 324"/>
                <a:gd name="T4" fmla="*/ 161 w 975"/>
                <a:gd name="T5" fmla="*/ 11 h 324"/>
                <a:gd name="T6" fmla="*/ 173 w 975"/>
                <a:gd name="T7" fmla="*/ 17 h 324"/>
                <a:gd name="T8" fmla="*/ 182 w 975"/>
                <a:gd name="T9" fmla="*/ 23 h 324"/>
                <a:gd name="T10" fmla="*/ 187 w 975"/>
                <a:gd name="T11" fmla="*/ 28 h 324"/>
                <a:gd name="T12" fmla="*/ 191 w 975"/>
                <a:gd name="T13" fmla="*/ 32 h 324"/>
                <a:gd name="T14" fmla="*/ 192 w 975"/>
                <a:gd name="T15" fmla="*/ 34 h 324"/>
                <a:gd name="T16" fmla="*/ 193 w 975"/>
                <a:gd name="T17" fmla="*/ 36 h 324"/>
                <a:gd name="T18" fmla="*/ 195 w 975"/>
                <a:gd name="T19" fmla="*/ 38 h 324"/>
                <a:gd name="T20" fmla="*/ 203 w 975"/>
                <a:gd name="T21" fmla="*/ 41 h 324"/>
                <a:gd name="T22" fmla="*/ 213 w 975"/>
                <a:gd name="T23" fmla="*/ 48 h 324"/>
                <a:gd name="T24" fmla="*/ 220 w 975"/>
                <a:gd name="T25" fmla="*/ 56 h 324"/>
                <a:gd name="T26" fmla="*/ 223 w 975"/>
                <a:gd name="T27" fmla="*/ 64 h 324"/>
                <a:gd name="T28" fmla="*/ 220 w 975"/>
                <a:gd name="T29" fmla="*/ 69 h 324"/>
                <a:gd name="T30" fmla="*/ 207 w 975"/>
                <a:gd name="T31" fmla="*/ 70 h 324"/>
                <a:gd name="T32" fmla="*/ 189 w 975"/>
                <a:gd name="T33" fmla="*/ 72 h 324"/>
                <a:gd name="T34" fmla="*/ 167 w 975"/>
                <a:gd name="T35" fmla="*/ 74 h 324"/>
                <a:gd name="T36" fmla="*/ 141 w 975"/>
                <a:gd name="T37" fmla="*/ 74 h 324"/>
                <a:gd name="T38" fmla="*/ 113 w 975"/>
                <a:gd name="T39" fmla="*/ 73 h 324"/>
                <a:gd name="T40" fmla="*/ 82 w 975"/>
                <a:gd name="T41" fmla="*/ 70 h 324"/>
                <a:gd name="T42" fmla="*/ 49 w 975"/>
                <a:gd name="T43" fmla="*/ 64 h 324"/>
                <a:gd name="T44" fmla="*/ 32 w 975"/>
                <a:gd name="T45" fmla="*/ 60 h 324"/>
                <a:gd name="T46" fmla="*/ 32 w 975"/>
                <a:gd name="T47" fmla="*/ 60 h 324"/>
                <a:gd name="T48" fmla="*/ 31 w 975"/>
                <a:gd name="T49" fmla="*/ 60 h 324"/>
                <a:gd name="T50" fmla="*/ 27 w 975"/>
                <a:gd name="T51" fmla="*/ 59 h 324"/>
                <a:gd name="T52" fmla="*/ 22 w 975"/>
                <a:gd name="T53" fmla="*/ 58 h 324"/>
                <a:gd name="T54" fmla="*/ 18 w 975"/>
                <a:gd name="T55" fmla="*/ 58 h 324"/>
                <a:gd name="T56" fmla="*/ 16 w 975"/>
                <a:gd name="T57" fmla="*/ 58 h 324"/>
                <a:gd name="T58" fmla="*/ 13 w 975"/>
                <a:gd name="T59" fmla="*/ 56 h 324"/>
                <a:gd name="T60" fmla="*/ 8 w 975"/>
                <a:gd name="T61" fmla="*/ 55 h 324"/>
                <a:gd name="T62" fmla="*/ 3 w 975"/>
                <a:gd name="T63" fmla="*/ 53 h 324"/>
                <a:gd name="T64" fmla="*/ 3 w 975"/>
                <a:gd name="T65" fmla="*/ 42 h 324"/>
                <a:gd name="T66" fmla="*/ 14 w 975"/>
                <a:gd name="T67" fmla="*/ 26 h 324"/>
                <a:gd name="T68" fmla="*/ 30 w 975"/>
                <a:gd name="T69" fmla="*/ 15 h 324"/>
                <a:gd name="T70" fmla="*/ 49 w 975"/>
                <a:gd name="T71" fmla="*/ 8 h 324"/>
                <a:gd name="T72" fmla="*/ 68 w 975"/>
                <a:gd name="T73" fmla="*/ 3 h 324"/>
                <a:gd name="T74" fmla="*/ 86 w 975"/>
                <a:gd name="T75" fmla="*/ 1 h 324"/>
                <a:gd name="T76" fmla="*/ 101 w 975"/>
                <a:gd name="T77" fmla="*/ 0 h 324"/>
                <a:gd name="T78" fmla="*/ 109 w 975"/>
                <a:gd name="T79" fmla="*/ 0 h 32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75"/>
                <a:gd name="T121" fmla="*/ 0 h 324"/>
                <a:gd name="T122" fmla="*/ 975 w 975"/>
                <a:gd name="T123" fmla="*/ 324 h 32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75" h="324">
                  <a:moveTo>
                    <a:pt x="479" y="0"/>
                  </a:moveTo>
                  <a:lnTo>
                    <a:pt x="534" y="7"/>
                  </a:lnTo>
                  <a:lnTo>
                    <a:pt x="583" y="15"/>
                  </a:lnTo>
                  <a:lnTo>
                    <a:pt x="626" y="25"/>
                  </a:lnTo>
                  <a:lnTo>
                    <a:pt x="665" y="35"/>
                  </a:lnTo>
                  <a:lnTo>
                    <a:pt x="699" y="47"/>
                  </a:lnTo>
                  <a:lnTo>
                    <a:pt x="728" y="60"/>
                  </a:lnTo>
                  <a:lnTo>
                    <a:pt x="752" y="73"/>
                  </a:lnTo>
                  <a:lnTo>
                    <a:pt x="773" y="86"/>
                  </a:lnTo>
                  <a:lnTo>
                    <a:pt x="792" y="99"/>
                  </a:lnTo>
                  <a:lnTo>
                    <a:pt x="805" y="112"/>
                  </a:lnTo>
                  <a:lnTo>
                    <a:pt x="816" y="122"/>
                  </a:lnTo>
                  <a:lnTo>
                    <a:pt x="824" y="133"/>
                  </a:lnTo>
                  <a:lnTo>
                    <a:pt x="831" y="141"/>
                  </a:lnTo>
                  <a:lnTo>
                    <a:pt x="834" y="147"/>
                  </a:lnTo>
                  <a:lnTo>
                    <a:pt x="837" y="151"/>
                  </a:lnTo>
                  <a:lnTo>
                    <a:pt x="837" y="152"/>
                  </a:lnTo>
                  <a:lnTo>
                    <a:pt x="840" y="158"/>
                  </a:lnTo>
                  <a:lnTo>
                    <a:pt x="844" y="163"/>
                  </a:lnTo>
                  <a:lnTo>
                    <a:pt x="849" y="167"/>
                  </a:lnTo>
                  <a:lnTo>
                    <a:pt x="855" y="168"/>
                  </a:lnTo>
                  <a:lnTo>
                    <a:pt x="885" y="178"/>
                  </a:lnTo>
                  <a:lnTo>
                    <a:pt x="910" y="191"/>
                  </a:lnTo>
                  <a:lnTo>
                    <a:pt x="929" y="208"/>
                  </a:lnTo>
                  <a:lnTo>
                    <a:pt x="945" y="227"/>
                  </a:lnTo>
                  <a:lnTo>
                    <a:pt x="957" y="246"/>
                  </a:lnTo>
                  <a:lnTo>
                    <a:pt x="966" y="264"/>
                  </a:lnTo>
                  <a:lnTo>
                    <a:pt x="971" y="281"/>
                  </a:lnTo>
                  <a:lnTo>
                    <a:pt x="975" y="297"/>
                  </a:lnTo>
                  <a:lnTo>
                    <a:pt x="956" y="301"/>
                  </a:lnTo>
                  <a:lnTo>
                    <a:pt x="931" y="305"/>
                  </a:lnTo>
                  <a:lnTo>
                    <a:pt x="900" y="308"/>
                  </a:lnTo>
                  <a:lnTo>
                    <a:pt x="863" y="312"/>
                  </a:lnTo>
                  <a:lnTo>
                    <a:pt x="821" y="316"/>
                  </a:lnTo>
                  <a:lnTo>
                    <a:pt x="776" y="320"/>
                  </a:lnTo>
                  <a:lnTo>
                    <a:pt x="726" y="323"/>
                  </a:lnTo>
                  <a:lnTo>
                    <a:pt x="672" y="324"/>
                  </a:lnTo>
                  <a:lnTo>
                    <a:pt x="615" y="324"/>
                  </a:lnTo>
                  <a:lnTo>
                    <a:pt x="553" y="323"/>
                  </a:lnTo>
                  <a:lnTo>
                    <a:pt x="491" y="319"/>
                  </a:lnTo>
                  <a:lnTo>
                    <a:pt x="425" y="314"/>
                  </a:lnTo>
                  <a:lnTo>
                    <a:pt x="356" y="306"/>
                  </a:lnTo>
                  <a:lnTo>
                    <a:pt x="285" y="294"/>
                  </a:lnTo>
                  <a:lnTo>
                    <a:pt x="214" y="280"/>
                  </a:lnTo>
                  <a:lnTo>
                    <a:pt x="141" y="263"/>
                  </a:lnTo>
                  <a:lnTo>
                    <a:pt x="140" y="263"/>
                  </a:lnTo>
                  <a:lnTo>
                    <a:pt x="140" y="262"/>
                  </a:lnTo>
                  <a:lnTo>
                    <a:pt x="138" y="262"/>
                  </a:lnTo>
                  <a:lnTo>
                    <a:pt x="137" y="262"/>
                  </a:lnTo>
                  <a:lnTo>
                    <a:pt x="134" y="262"/>
                  </a:lnTo>
                  <a:lnTo>
                    <a:pt x="128" y="260"/>
                  </a:lnTo>
                  <a:lnTo>
                    <a:pt x="119" y="259"/>
                  </a:lnTo>
                  <a:lnTo>
                    <a:pt x="107" y="258"/>
                  </a:lnTo>
                  <a:lnTo>
                    <a:pt x="97" y="256"/>
                  </a:lnTo>
                  <a:lnTo>
                    <a:pt x="86" y="255"/>
                  </a:lnTo>
                  <a:lnTo>
                    <a:pt x="78" y="255"/>
                  </a:lnTo>
                  <a:lnTo>
                    <a:pt x="74" y="254"/>
                  </a:lnTo>
                  <a:lnTo>
                    <a:pt x="71" y="253"/>
                  </a:lnTo>
                  <a:lnTo>
                    <a:pt x="65" y="251"/>
                  </a:lnTo>
                  <a:lnTo>
                    <a:pt x="56" y="247"/>
                  </a:lnTo>
                  <a:lnTo>
                    <a:pt x="46" y="245"/>
                  </a:lnTo>
                  <a:lnTo>
                    <a:pt x="34" y="241"/>
                  </a:lnTo>
                  <a:lnTo>
                    <a:pt x="22" y="237"/>
                  </a:lnTo>
                  <a:lnTo>
                    <a:pt x="11" y="233"/>
                  </a:lnTo>
                  <a:lnTo>
                    <a:pt x="0" y="229"/>
                  </a:lnTo>
                  <a:lnTo>
                    <a:pt x="13" y="186"/>
                  </a:lnTo>
                  <a:lnTo>
                    <a:pt x="34" y="148"/>
                  </a:lnTo>
                  <a:lnTo>
                    <a:pt x="61" y="116"/>
                  </a:lnTo>
                  <a:lnTo>
                    <a:pt x="95" y="89"/>
                  </a:lnTo>
                  <a:lnTo>
                    <a:pt x="132" y="67"/>
                  </a:lnTo>
                  <a:lnTo>
                    <a:pt x="172" y="47"/>
                  </a:lnTo>
                  <a:lnTo>
                    <a:pt x="214" y="33"/>
                  </a:lnTo>
                  <a:lnTo>
                    <a:pt x="255" y="21"/>
                  </a:lnTo>
                  <a:lnTo>
                    <a:pt x="298" y="13"/>
                  </a:lnTo>
                  <a:lnTo>
                    <a:pt x="339" y="7"/>
                  </a:lnTo>
                  <a:lnTo>
                    <a:pt x="375" y="3"/>
                  </a:lnTo>
                  <a:lnTo>
                    <a:pt x="409" y="1"/>
                  </a:lnTo>
                  <a:lnTo>
                    <a:pt x="438" y="0"/>
                  </a:lnTo>
                  <a:lnTo>
                    <a:pt x="460" y="0"/>
                  </a:lnTo>
                  <a:lnTo>
                    <a:pt x="474" y="0"/>
                  </a:lnTo>
                  <a:lnTo>
                    <a:pt x="479" y="0"/>
                  </a:lnTo>
                  <a:close/>
                </a:path>
              </a:pathLst>
            </a:custGeom>
            <a:solidFill>
              <a:srgbClr val="C0C0C0"/>
            </a:solidFill>
            <a:ln w="9525">
              <a:noFill/>
              <a:round/>
              <a:headEnd/>
              <a:tailEnd/>
            </a:ln>
          </p:spPr>
          <p:txBody>
            <a:bodyPr/>
            <a:lstStyle/>
            <a:p>
              <a:pPr rtl="0"/>
              <a:endParaRPr lang="en-US" sz="3800"/>
            </a:p>
          </p:txBody>
        </p:sp>
        <p:sp>
          <p:nvSpPr>
            <p:cNvPr id="42131" name="Freeform 1171"/>
            <p:cNvSpPr>
              <a:spLocks/>
            </p:cNvSpPr>
            <p:nvPr/>
          </p:nvSpPr>
          <p:spPr bwMode="auto">
            <a:xfrm>
              <a:off x="494" y="2536"/>
              <a:ext cx="149" cy="32"/>
            </a:xfrm>
            <a:custGeom>
              <a:avLst/>
              <a:gdLst>
                <a:gd name="T0" fmla="*/ 3 w 653"/>
                <a:gd name="T1" fmla="*/ 22 h 143"/>
                <a:gd name="T2" fmla="*/ 1 w 653"/>
                <a:gd name="T3" fmla="*/ 24 h 143"/>
                <a:gd name="T4" fmla="*/ 0 w 653"/>
                <a:gd name="T5" fmla="*/ 26 h 143"/>
                <a:gd name="T6" fmla="*/ 0 w 653"/>
                <a:gd name="T7" fmla="*/ 28 h 143"/>
                <a:gd name="T8" fmla="*/ 1 w 653"/>
                <a:gd name="T9" fmla="*/ 30 h 143"/>
                <a:gd name="T10" fmla="*/ 2 w 653"/>
                <a:gd name="T11" fmla="*/ 31 h 143"/>
                <a:gd name="T12" fmla="*/ 4 w 653"/>
                <a:gd name="T13" fmla="*/ 32 h 143"/>
                <a:gd name="T14" fmla="*/ 6 w 653"/>
                <a:gd name="T15" fmla="*/ 32 h 143"/>
                <a:gd name="T16" fmla="*/ 8 w 653"/>
                <a:gd name="T17" fmla="*/ 32 h 143"/>
                <a:gd name="T18" fmla="*/ 18 w 653"/>
                <a:gd name="T19" fmla="*/ 26 h 143"/>
                <a:gd name="T20" fmla="*/ 28 w 653"/>
                <a:gd name="T21" fmla="*/ 22 h 143"/>
                <a:gd name="T22" fmla="*/ 38 w 653"/>
                <a:gd name="T23" fmla="*/ 19 h 143"/>
                <a:gd name="T24" fmla="*/ 49 w 653"/>
                <a:gd name="T25" fmla="*/ 16 h 143"/>
                <a:gd name="T26" fmla="*/ 60 w 653"/>
                <a:gd name="T27" fmla="*/ 14 h 143"/>
                <a:gd name="T28" fmla="*/ 71 w 653"/>
                <a:gd name="T29" fmla="*/ 13 h 143"/>
                <a:gd name="T30" fmla="*/ 82 w 653"/>
                <a:gd name="T31" fmla="*/ 11 h 143"/>
                <a:gd name="T32" fmla="*/ 93 w 653"/>
                <a:gd name="T33" fmla="*/ 11 h 143"/>
                <a:gd name="T34" fmla="*/ 103 w 653"/>
                <a:gd name="T35" fmla="*/ 11 h 143"/>
                <a:gd name="T36" fmla="*/ 112 w 653"/>
                <a:gd name="T37" fmla="*/ 11 h 143"/>
                <a:gd name="T38" fmla="*/ 121 w 653"/>
                <a:gd name="T39" fmla="*/ 11 h 143"/>
                <a:gd name="T40" fmla="*/ 128 w 653"/>
                <a:gd name="T41" fmla="*/ 11 h 143"/>
                <a:gd name="T42" fmla="*/ 134 w 653"/>
                <a:gd name="T43" fmla="*/ 12 h 143"/>
                <a:gd name="T44" fmla="*/ 139 w 653"/>
                <a:gd name="T45" fmla="*/ 12 h 143"/>
                <a:gd name="T46" fmla="*/ 141 w 653"/>
                <a:gd name="T47" fmla="*/ 13 h 143"/>
                <a:gd name="T48" fmla="*/ 143 w 653"/>
                <a:gd name="T49" fmla="*/ 13 h 143"/>
                <a:gd name="T50" fmla="*/ 145 w 653"/>
                <a:gd name="T51" fmla="*/ 13 h 143"/>
                <a:gd name="T52" fmla="*/ 147 w 653"/>
                <a:gd name="T53" fmla="*/ 12 h 143"/>
                <a:gd name="T54" fmla="*/ 148 w 653"/>
                <a:gd name="T55" fmla="*/ 10 h 143"/>
                <a:gd name="T56" fmla="*/ 149 w 653"/>
                <a:gd name="T57" fmla="*/ 8 h 143"/>
                <a:gd name="T58" fmla="*/ 149 w 653"/>
                <a:gd name="T59" fmla="*/ 6 h 143"/>
                <a:gd name="T60" fmla="*/ 148 w 653"/>
                <a:gd name="T61" fmla="*/ 4 h 143"/>
                <a:gd name="T62" fmla="*/ 146 w 653"/>
                <a:gd name="T63" fmla="*/ 3 h 143"/>
                <a:gd name="T64" fmla="*/ 144 w 653"/>
                <a:gd name="T65" fmla="*/ 2 h 143"/>
                <a:gd name="T66" fmla="*/ 143 w 653"/>
                <a:gd name="T67" fmla="*/ 2 h 143"/>
                <a:gd name="T68" fmla="*/ 139 w 653"/>
                <a:gd name="T69" fmla="*/ 2 h 143"/>
                <a:gd name="T70" fmla="*/ 134 w 653"/>
                <a:gd name="T71" fmla="*/ 1 h 143"/>
                <a:gd name="T72" fmla="*/ 128 w 653"/>
                <a:gd name="T73" fmla="*/ 1 h 143"/>
                <a:gd name="T74" fmla="*/ 120 w 653"/>
                <a:gd name="T75" fmla="*/ 0 h 143"/>
                <a:gd name="T76" fmla="*/ 111 w 653"/>
                <a:gd name="T77" fmla="*/ 0 h 143"/>
                <a:gd name="T78" fmla="*/ 102 w 653"/>
                <a:gd name="T79" fmla="*/ 0 h 143"/>
                <a:gd name="T80" fmla="*/ 91 w 653"/>
                <a:gd name="T81" fmla="*/ 0 h 143"/>
                <a:gd name="T82" fmla="*/ 80 w 653"/>
                <a:gd name="T83" fmla="*/ 1 h 143"/>
                <a:gd name="T84" fmla="*/ 69 w 653"/>
                <a:gd name="T85" fmla="*/ 2 h 143"/>
                <a:gd name="T86" fmla="*/ 57 w 653"/>
                <a:gd name="T87" fmla="*/ 4 h 143"/>
                <a:gd name="T88" fmla="*/ 46 w 653"/>
                <a:gd name="T89" fmla="*/ 6 h 143"/>
                <a:gd name="T90" fmla="*/ 34 w 653"/>
                <a:gd name="T91" fmla="*/ 9 h 143"/>
                <a:gd name="T92" fmla="*/ 23 w 653"/>
                <a:gd name="T93" fmla="*/ 13 h 143"/>
                <a:gd name="T94" fmla="*/ 13 w 653"/>
                <a:gd name="T95" fmla="*/ 17 h 143"/>
                <a:gd name="T96" fmla="*/ 3 w 653"/>
                <a:gd name="T97" fmla="*/ 22 h 14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53"/>
                <a:gd name="T148" fmla="*/ 0 h 143"/>
                <a:gd name="T149" fmla="*/ 653 w 653"/>
                <a:gd name="T150" fmla="*/ 143 h 14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53" h="143">
                  <a:moveTo>
                    <a:pt x="11" y="100"/>
                  </a:moveTo>
                  <a:lnTo>
                    <a:pt x="4" y="107"/>
                  </a:lnTo>
                  <a:lnTo>
                    <a:pt x="0" y="115"/>
                  </a:lnTo>
                  <a:lnTo>
                    <a:pt x="0" y="124"/>
                  </a:lnTo>
                  <a:lnTo>
                    <a:pt x="4" y="133"/>
                  </a:lnTo>
                  <a:lnTo>
                    <a:pt x="10" y="139"/>
                  </a:lnTo>
                  <a:lnTo>
                    <a:pt x="18" y="143"/>
                  </a:lnTo>
                  <a:lnTo>
                    <a:pt x="27" y="143"/>
                  </a:lnTo>
                  <a:lnTo>
                    <a:pt x="36" y="141"/>
                  </a:lnTo>
                  <a:lnTo>
                    <a:pt x="78" y="117"/>
                  </a:lnTo>
                  <a:lnTo>
                    <a:pt x="122" y="99"/>
                  </a:lnTo>
                  <a:lnTo>
                    <a:pt x="168" y="83"/>
                  </a:lnTo>
                  <a:lnTo>
                    <a:pt x="216" y="72"/>
                  </a:lnTo>
                  <a:lnTo>
                    <a:pt x="265" y="62"/>
                  </a:lnTo>
                  <a:lnTo>
                    <a:pt x="313" y="56"/>
                  </a:lnTo>
                  <a:lnTo>
                    <a:pt x="361" y="51"/>
                  </a:lnTo>
                  <a:lnTo>
                    <a:pt x="408" y="48"/>
                  </a:lnTo>
                  <a:lnTo>
                    <a:pt x="453" y="48"/>
                  </a:lnTo>
                  <a:lnTo>
                    <a:pt x="493" y="48"/>
                  </a:lnTo>
                  <a:lnTo>
                    <a:pt x="529" y="49"/>
                  </a:lnTo>
                  <a:lnTo>
                    <a:pt x="562" y="51"/>
                  </a:lnTo>
                  <a:lnTo>
                    <a:pt x="588" y="53"/>
                  </a:lnTo>
                  <a:lnTo>
                    <a:pt x="607" y="55"/>
                  </a:lnTo>
                  <a:lnTo>
                    <a:pt x="620" y="56"/>
                  </a:lnTo>
                  <a:lnTo>
                    <a:pt x="626" y="57"/>
                  </a:lnTo>
                  <a:lnTo>
                    <a:pt x="635" y="56"/>
                  </a:lnTo>
                  <a:lnTo>
                    <a:pt x="644" y="52"/>
                  </a:lnTo>
                  <a:lnTo>
                    <a:pt x="649" y="46"/>
                  </a:lnTo>
                  <a:lnTo>
                    <a:pt x="653" y="36"/>
                  </a:lnTo>
                  <a:lnTo>
                    <a:pt x="652" y="27"/>
                  </a:lnTo>
                  <a:lnTo>
                    <a:pt x="648" y="18"/>
                  </a:lnTo>
                  <a:lnTo>
                    <a:pt x="641" y="13"/>
                  </a:lnTo>
                  <a:lnTo>
                    <a:pt x="632" y="9"/>
                  </a:lnTo>
                  <a:lnTo>
                    <a:pt x="626" y="8"/>
                  </a:lnTo>
                  <a:lnTo>
                    <a:pt x="610" y="7"/>
                  </a:lnTo>
                  <a:lnTo>
                    <a:pt x="588" y="5"/>
                  </a:lnTo>
                  <a:lnTo>
                    <a:pt x="561" y="3"/>
                  </a:lnTo>
                  <a:lnTo>
                    <a:pt x="527" y="1"/>
                  </a:lnTo>
                  <a:lnTo>
                    <a:pt x="488" y="0"/>
                  </a:lnTo>
                  <a:lnTo>
                    <a:pt x="446" y="0"/>
                  </a:lnTo>
                  <a:lnTo>
                    <a:pt x="400" y="1"/>
                  </a:lnTo>
                  <a:lnTo>
                    <a:pt x="352" y="4"/>
                  </a:lnTo>
                  <a:lnTo>
                    <a:pt x="302" y="9"/>
                  </a:lnTo>
                  <a:lnTo>
                    <a:pt x="251" y="16"/>
                  </a:lnTo>
                  <a:lnTo>
                    <a:pt x="200" y="26"/>
                  </a:lnTo>
                  <a:lnTo>
                    <a:pt x="151" y="39"/>
                  </a:lnTo>
                  <a:lnTo>
                    <a:pt x="101" y="56"/>
                  </a:lnTo>
                  <a:lnTo>
                    <a:pt x="56" y="75"/>
                  </a:lnTo>
                  <a:lnTo>
                    <a:pt x="11" y="100"/>
                  </a:lnTo>
                  <a:close/>
                </a:path>
              </a:pathLst>
            </a:custGeom>
            <a:solidFill>
              <a:srgbClr val="000000"/>
            </a:solidFill>
            <a:ln w="9525">
              <a:noFill/>
              <a:round/>
              <a:headEnd/>
              <a:tailEnd/>
            </a:ln>
          </p:spPr>
          <p:txBody>
            <a:bodyPr/>
            <a:lstStyle/>
            <a:p>
              <a:pPr rtl="0"/>
              <a:endParaRPr lang="en-US" sz="3800"/>
            </a:p>
          </p:txBody>
        </p:sp>
        <p:sp>
          <p:nvSpPr>
            <p:cNvPr id="42132" name="Freeform 1172"/>
            <p:cNvSpPr>
              <a:spLocks/>
            </p:cNvSpPr>
            <p:nvPr/>
          </p:nvSpPr>
          <p:spPr bwMode="auto">
            <a:xfrm>
              <a:off x="520" y="2500"/>
              <a:ext cx="68" cy="45"/>
            </a:xfrm>
            <a:custGeom>
              <a:avLst/>
              <a:gdLst>
                <a:gd name="T0" fmla="*/ 0 w 297"/>
                <a:gd name="T1" fmla="*/ 5 h 198"/>
                <a:gd name="T2" fmla="*/ 0 w 297"/>
                <a:gd name="T3" fmla="*/ 7 h 198"/>
                <a:gd name="T4" fmla="*/ 1 w 297"/>
                <a:gd name="T5" fmla="*/ 9 h 198"/>
                <a:gd name="T6" fmla="*/ 3 w 297"/>
                <a:gd name="T7" fmla="*/ 10 h 198"/>
                <a:gd name="T8" fmla="*/ 5 w 297"/>
                <a:gd name="T9" fmla="*/ 11 h 198"/>
                <a:gd name="T10" fmla="*/ 12 w 297"/>
                <a:gd name="T11" fmla="*/ 12 h 198"/>
                <a:gd name="T12" fmla="*/ 19 w 297"/>
                <a:gd name="T13" fmla="*/ 13 h 198"/>
                <a:gd name="T14" fmla="*/ 25 w 297"/>
                <a:gd name="T15" fmla="*/ 15 h 198"/>
                <a:gd name="T16" fmla="*/ 30 w 297"/>
                <a:gd name="T17" fmla="*/ 17 h 198"/>
                <a:gd name="T18" fmla="*/ 35 w 297"/>
                <a:gd name="T19" fmla="*/ 19 h 198"/>
                <a:gd name="T20" fmla="*/ 39 w 297"/>
                <a:gd name="T21" fmla="*/ 21 h 198"/>
                <a:gd name="T22" fmla="*/ 43 w 297"/>
                <a:gd name="T23" fmla="*/ 24 h 198"/>
                <a:gd name="T24" fmla="*/ 46 w 297"/>
                <a:gd name="T25" fmla="*/ 27 h 198"/>
                <a:gd name="T26" fmla="*/ 49 w 297"/>
                <a:gd name="T27" fmla="*/ 29 h 198"/>
                <a:gd name="T28" fmla="*/ 51 w 297"/>
                <a:gd name="T29" fmla="*/ 32 h 198"/>
                <a:gd name="T30" fmla="*/ 53 w 297"/>
                <a:gd name="T31" fmla="*/ 35 h 198"/>
                <a:gd name="T32" fmla="*/ 55 w 297"/>
                <a:gd name="T33" fmla="*/ 37 h 198"/>
                <a:gd name="T34" fmla="*/ 56 w 297"/>
                <a:gd name="T35" fmla="*/ 39 h 198"/>
                <a:gd name="T36" fmla="*/ 56 w 297"/>
                <a:gd name="T37" fmla="*/ 40 h 198"/>
                <a:gd name="T38" fmla="*/ 57 w 297"/>
                <a:gd name="T39" fmla="*/ 41 h 198"/>
                <a:gd name="T40" fmla="*/ 57 w 297"/>
                <a:gd name="T41" fmla="*/ 42 h 198"/>
                <a:gd name="T42" fmla="*/ 59 w 297"/>
                <a:gd name="T43" fmla="*/ 43 h 198"/>
                <a:gd name="T44" fmla="*/ 60 w 297"/>
                <a:gd name="T45" fmla="*/ 45 h 198"/>
                <a:gd name="T46" fmla="*/ 62 w 297"/>
                <a:gd name="T47" fmla="*/ 45 h 198"/>
                <a:gd name="T48" fmla="*/ 65 w 297"/>
                <a:gd name="T49" fmla="*/ 45 h 198"/>
                <a:gd name="T50" fmla="*/ 66 w 297"/>
                <a:gd name="T51" fmla="*/ 43 h 198"/>
                <a:gd name="T52" fmla="*/ 68 w 297"/>
                <a:gd name="T53" fmla="*/ 42 h 198"/>
                <a:gd name="T54" fmla="*/ 68 w 297"/>
                <a:gd name="T55" fmla="*/ 40 h 198"/>
                <a:gd name="T56" fmla="*/ 68 w 297"/>
                <a:gd name="T57" fmla="*/ 38 h 198"/>
                <a:gd name="T58" fmla="*/ 68 w 297"/>
                <a:gd name="T59" fmla="*/ 37 h 198"/>
                <a:gd name="T60" fmla="*/ 67 w 297"/>
                <a:gd name="T61" fmla="*/ 36 h 198"/>
                <a:gd name="T62" fmla="*/ 66 w 297"/>
                <a:gd name="T63" fmla="*/ 34 h 198"/>
                <a:gd name="T64" fmla="*/ 65 w 297"/>
                <a:gd name="T65" fmla="*/ 32 h 198"/>
                <a:gd name="T66" fmla="*/ 63 w 297"/>
                <a:gd name="T67" fmla="*/ 29 h 198"/>
                <a:gd name="T68" fmla="*/ 61 w 297"/>
                <a:gd name="T69" fmla="*/ 26 h 198"/>
                <a:gd name="T70" fmla="*/ 58 w 297"/>
                <a:gd name="T71" fmla="*/ 23 h 198"/>
                <a:gd name="T72" fmla="*/ 55 w 297"/>
                <a:gd name="T73" fmla="*/ 19 h 198"/>
                <a:gd name="T74" fmla="*/ 51 w 297"/>
                <a:gd name="T75" fmla="*/ 16 h 198"/>
                <a:gd name="T76" fmla="*/ 46 w 297"/>
                <a:gd name="T77" fmla="*/ 13 h 198"/>
                <a:gd name="T78" fmla="*/ 41 w 297"/>
                <a:gd name="T79" fmla="*/ 10 h 198"/>
                <a:gd name="T80" fmla="*/ 35 w 297"/>
                <a:gd name="T81" fmla="*/ 7 h 198"/>
                <a:gd name="T82" fmla="*/ 29 w 297"/>
                <a:gd name="T83" fmla="*/ 5 h 198"/>
                <a:gd name="T84" fmla="*/ 22 w 297"/>
                <a:gd name="T85" fmla="*/ 3 h 198"/>
                <a:gd name="T86" fmla="*/ 14 w 297"/>
                <a:gd name="T87" fmla="*/ 1 h 198"/>
                <a:gd name="T88" fmla="*/ 6 w 297"/>
                <a:gd name="T89" fmla="*/ 0 h 198"/>
                <a:gd name="T90" fmla="*/ 4 w 297"/>
                <a:gd name="T91" fmla="*/ 0 h 198"/>
                <a:gd name="T92" fmla="*/ 2 w 297"/>
                <a:gd name="T93" fmla="*/ 1 h 198"/>
                <a:gd name="T94" fmla="*/ 1 w 297"/>
                <a:gd name="T95" fmla="*/ 3 h 198"/>
                <a:gd name="T96" fmla="*/ 0 w 297"/>
                <a:gd name="T97" fmla="*/ 5 h 19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97"/>
                <a:gd name="T148" fmla="*/ 0 h 198"/>
                <a:gd name="T149" fmla="*/ 297 w 297"/>
                <a:gd name="T150" fmla="*/ 198 h 19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97" h="198">
                  <a:moveTo>
                    <a:pt x="0" y="22"/>
                  </a:moveTo>
                  <a:lnTo>
                    <a:pt x="2" y="31"/>
                  </a:lnTo>
                  <a:lnTo>
                    <a:pt x="6" y="39"/>
                  </a:lnTo>
                  <a:lnTo>
                    <a:pt x="13" y="46"/>
                  </a:lnTo>
                  <a:lnTo>
                    <a:pt x="23" y="48"/>
                  </a:lnTo>
                  <a:lnTo>
                    <a:pt x="54" y="51"/>
                  </a:lnTo>
                  <a:lnTo>
                    <a:pt x="82" y="56"/>
                  </a:lnTo>
                  <a:lnTo>
                    <a:pt x="108" y="64"/>
                  </a:lnTo>
                  <a:lnTo>
                    <a:pt x="132" y="73"/>
                  </a:lnTo>
                  <a:lnTo>
                    <a:pt x="153" y="82"/>
                  </a:lnTo>
                  <a:lnTo>
                    <a:pt x="172" y="94"/>
                  </a:lnTo>
                  <a:lnTo>
                    <a:pt x="188" y="106"/>
                  </a:lnTo>
                  <a:lnTo>
                    <a:pt x="202" y="117"/>
                  </a:lnTo>
                  <a:lnTo>
                    <a:pt x="214" y="129"/>
                  </a:lnTo>
                  <a:lnTo>
                    <a:pt x="224" y="141"/>
                  </a:lnTo>
                  <a:lnTo>
                    <a:pt x="232" y="152"/>
                  </a:lnTo>
                  <a:lnTo>
                    <a:pt x="239" y="162"/>
                  </a:lnTo>
                  <a:lnTo>
                    <a:pt x="244" y="171"/>
                  </a:lnTo>
                  <a:lnTo>
                    <a:pt x="246" y="177"/>
                  </a:lnTo>
                  <a:lnTo>
                    <a:pt x="249" y="181"/>
                  </a:lnTo>
                  <a:lnTo>
                    <a:pt x="250" y="184"/>
                  </a:lnTo>
                  <a:lnTo>
                    <a:pt x="256" y="191"/>
                  </a:lnTo>
                  <a:lnTo>
                    <a:pt x="263" y="197"/>
                  </a:lnTo>
                  <a:lnTo>
                    <a:pt x="272" y="198"/>
                  </a:lnTo>
                  <a:lnTo>
                    <a:pt x="282" y="197"/>
                  </a:lnTo>
                  <a:lnTo>
                    <a:pt x="289" y="191"/>
                  </a:lnTo>
                  <a:lnTo>
                    <a:pt x="295" y="185"/>
                  </a:lnTo>
                  <a:lnTo>
                    <a:pt x="297" y="176"/>
                  </a:lnTo>
                  <a:lnTo>
                    <a:pt x="296" y="167"/>
                  </a:lnTo>
                  <a:lnTo>
                    <a:pt x="295" y="164"/>
                  </a:lnTo>
                  <a:lnTo>
                    <a:pt x="292" y="158"/>
                  </a:lnTo>
                  <a:lnTo>
                    <a:pt x="288" y="150"/>
                  </a:lnTo>
                  <a:lnTo>
                    <a:pt x="282" y="139"/>
                  </a:lnTo>
                  <a:lnTo>
                    <a:pt x="274" y="128"/>
                  </a:lnTo>
                  <a:lnTo>
                    <a:pt x="265" y="115"/>
                  </a:lnTo>
                  <a:lnTo>
                    <a:pt x="253" y="100"/>
                  </a:lnTo>
                  <a:lnTo>
                    <a:pt x="239" y="85"/>
                  </a:lnTo>
                  <a:lnTo>
                    <a:pt x="222" y="71"/>
                  </a:lnTo>
                  <a:lnTo>
                    <a:pt x="202" y="56"/>
                  </a:lnTo>
                  <a:lnTo>
                    <a:pt x="180" y="43"/>
                  </a:lnTo>
                  <a:lnTo>
                    <a:pt x="155" y="30"/>
                  </a:lnTo>
                  <a:lnTo>
                    <a:pt x="128" y="20"/>
                  </a:lnTo>
                  <a:lnTo>
                    <a:pt x="97" y="11"/>
                  </a:lnTo>
                  <a:lnTo>
                    <a:pt x="63" y="4"/>
                  </a:lnTo>
                  <a:lnTo>
                    <a:pt x="25" y="0"/>
                  </a:lnTo>
                  <a:lnTo>
                    <a:pt x="16" y="2"/>
                  </a:lnTo>
                  <a:lnTo>
                    <a:pt x="8" y="5"/>
                  </a:lnTo>
                  <a:lnTo>
                    <a:pt x="3" y="13"/>
                  </a:lnTo>
                  <a:lnTo>
                    <a:pt x="0" y="22"/>
                  </a:lnTo>
                  <a:close/>
                </a:path>
              </a:pathLst>
            </a:custGeom>
            <a:solidFill>
              <a:srgbClr val="000000"/>
            </a:solidFill>
            <a:ln w="9525">
              <a:noFill/>
              <a:round/>
              <a:headEnd/>
              <a:tailEnd/>
            </a:ln>
          </p:spPr>
          <p:txBody>
            <a:bodyPr/>
            <a:lstStyle/>
            <a:p>
              <a:pPr rtl="0"/>
              <a:endParaRPr lang="en-US" sz="3800"/>
            </a:p>
          </p:txBody>
        </p:sp>
        <p:sp>
          <p:nvSpPr>
            <p:cNvPr id="42133" name="Freeform 1173"/>
            <p:cNvSpPr>
              <a:spLocks/>
            </p:cNvSpPr>
            <p:nvPr/>
          </p:nvSpPr>
          <p:spPr bwMode="auto">
            <a:xfrm>
              <a:off x="604" y="2552"/>
              <a:ext cx="20" cy="40"/>
            </a:xfrm>
            <a:custGeom>
              <a:avLst/>
              <a:gdLst>
                <a:gd name="T0" fmla="*/ 2 w 90"/>
                <a:gd name="T1" fmla="*/ 1 h 173"/>
                <a:gd name="T2" fmla="*/ 1 w 90"/>
                <a:gd name="T3" fmla="*/ 3 h 173"/>
                <a:gd name="T4" fmla="*/ 0 w 90"/>
                <a:gd name="T5" fmla="*/ 5 h 173"/>
                <a:gd name="T6" fmla="*/ 0 w 90"/>
                <a:gd name="T7" fmla="*/ 7 h 173"/>
                <a:gd name="T8" fmla="*/ 1 w 90"/>
                <a:gd name="T9" fmla="*/ 9 h 173"/>
                <a:gd name="T10" fmla="*/ 3 w 90"/>
                <a:gd name="T11" fmla="*/ 13 h 173"/>
                <a:gd name="T12" fmla="*/ 5 w 90"/>
                <a:gd name="T13" fmla="*/ 17 h 173"/>
                <a:gd name="T14" fmla="*/ 7 w 90"/>
                <a:gd name="T15" fmla="*/ 22 h 173"/>
                <a:gd name="T16" fmla="*/ 8 w 90"/>
                <a:gd name="T17" fmla="*/ 25 h 173"/>
                <a:gd name="T18" fmla="*/ 9 w 90"/>
                <a:gd name="T19" fmla="*/ 29 h 173"/>
                <a:gd name="T20" fmla="*/ 9 w 90"/>
                <a:gd name="T21" fmla="*/ 32 h 173"/>
                <a:gd name="T22" fmla="*/ 10 w 90"/>
                <a:gd name="T23" fmla="*/ 34 h 173"/>
                <a:gd name="T24" fmla="*/ 10 w 90"/>
                <a:gd name="T25" fmla="*/ 35 h 173"/>
                <a:gd name="T26" fmla="*/ 10 w 90"/>
                <a:gd name="T27" fmla="*/ 37 h 173"/>
                <a:gd name="T28" fmla="*/ 11 w 90"/>
                <a:gd name="T29" fmla="*/ 39 h 173"/>
                <a:gd name="T30" fmla="*/ 13 w 90"/>
                <a:gd name="T31" fmla="*/ 40 h 173"/>
                <a:gd name="T32" fmla="*/ 15 w 90"/>
                <a:gd name="T33" fmla="*/ 40 h 173"/>
                <a:gd name="T34" fmla="*/ 18 w 90"/>
                <a:gd name="T35" fmla="*/ 40 h 173"/>
                <a:gd name="T36" fmla="*/ 19 w 90"/>
                <a:gd name="T37" fmla="*/ 38 h 173"/>
                <a:gd name="T38" fmla="*/ 20 w 90"/>
                <a:gd name="T39" fmla="*/ 36 h 173"/>
                <a:gd name="T40" fmla="*/ 20 w 90"/>
                <a:gd name="T41" fmla="*/ 34 h 173"/>
                <a:gd name="T42" fmla="*/ 20 w 90"/>
                <a:gd name="T43" fmla="*/ 33 h 173"/>
                <a:gd name="T44" fmla="*/ 20 w 90"/>
                <a:gd name="T45" fmla="*/ 31 h 173"/>
                <a:gd name="T46" fmla="*/ 19 w 90"/>
                <a:gd name="T47" fmla="*/ 27 h 173"/>
                <a:gd name="T48" fmla="*/ 18 w 90"/>
                <a:gd name="T49" fmla="*/ 22 h 173"/>
                <a:gd name="T50" fmla="*/ 17 w 90"/>
                <a:gd name="T51" fmla="*/ 17 h 173"/>
                <a:gd name="T52" fmla="*/ 15 w 90"/>
                <a:gd name="T53" fmla="*/ 12 h 173"/>
                <a:gd name="T54" fmla="*/ 12 w 90"/>
                <a:gd name="T55" fmla="*/ 7 h 173"/>
                <a:gd name="T56" fmla="*/ 10 w 90"/>
                <a:gd name="T57" fmla="*/ 2 h 173"/>
                <a:gd name="T58" fmla="*/ 8 w 90"/>
                <a:gd name="T59" fmla="*/ 1 h 173"/>
                <a:gd name="T60" fmla="*/ 6 w 90"/>
                <a:gd name="T61" fmla="*/ 0 h 173"/>
                <a:gd name="T62" fmla="*/ 4 w 90"/>
                <a:gd name="T63" fmla="*/ 0 h 173"/>
                <a:gd name="T64" fmla="*/ 2 w 90"/>
                <a:gd name="T65" fmla="*/ 1 h 1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0"/>
                <a:gd name="T100" fmla="*/ 0 h 173"/>
                <a:gd name="T101" fmla="*/ 90 w 90"/>
                <a:gd name="T102" fmla="*/ 173 h 1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0" h="173">
                  <a:moveTo>
                    <a:pt x="10" y="4"/>
                  </a:moveTo>
                  <a:lnTo>
                    <a:pt x="3" y="12"/>
                  </a:lnTo>
                  <a:lnTo>
                    <a:pt x="0" y="21"/>
                  </a:lnTo>
                  <a:lnTo>
                    <a:pt x="0" y="30"/>
                  </a:lnTo>
                  <a:lnTo>
                    <a:pt x="4" y="38"/>
                  </a:lnTo>
                  <a:lnTo>
                    <a:pt x="15" y="55"/>
                  </a:lnTo>
                  <a:lnTo>
                    <a:pt x="24" y="73"/>
                  </a:lnTo>
                  <a:lnTo>
                    <a:pt x="30" y="93"/>
                  </a:lnTo>
                  <a:lnTo>
                    <a:pt x="36" y="110"/>
                  </a:lnTo>
                  <a:lnTo>
                    <a:pt x="39" y="127"/>
                  </a:lnTo>
                  <a:lnTo>
                    <a:pt x="42" y="140"/>
                  </a:lnTo>
                  <a:lnTo>
                    <a:pt x="43" y="149"/>
                  </a:lnTo>
                  <a:lnTo>
                    <a:pt x="43" y="151"/>
                  </a:lnTo>
                  <a:lnTo>
                    <a:pt x="46" y="160"/>
                  </a:lnTo>
                  <a:lnTo>
                    <a:pt x="51" y="168"/>
                  </a:lnTo>
                  <a:lnTo>
                    <a:pt x="59" y="172"/>
                  </a:lnTo>
                  <a:lnTo>
                    <a:pt x="69" y="173"/>
                  </a:lnTo>
                  <a:lnTo>
                    <a:pt x="79" y="171"/>
                  </a:lnTo>
                  <a:lnTo>
                    <a:pt x="85" y="164"/>
                  </a:lnTo>
                  <a:lnTo>
                    <a:pt x="89" y="157"/>
                  </a:lnTo>
                  <a:lnTo>
                    <a:pt x="90" y="147"/>
                  </a:lnTo>
                  <a:lnTo>
                    <a:pt x="90" y="142"/>
                  </a:lnTo>
                  <a:lnTo>
                    <a:pt x="88" y="132"/>
                  </a:lnTo>
                  <a:lnTo>
                    <a:pt x="85" y="116"/>
                  </a:lnTo>
                  <a:lnTo>
                    <a:pt x="81" y="97"/>
                  </a:lnTo>
                  <a:lnTo>
                    <a:pt x="75" y="75"/>
                  </a:lnTo>
                  <a:lnTo>
                    <a:pt x="67" y="53"/>
                  </a:lnTo>
                  <a:lnTo>
                    <a:pt x="56" y="30"/>
                  </a:lnTo>
                  <a:lnTo>
                    <a:pt x="43" y="10"/>
                  </a:lnTo>
                  <a:lnTo>
                    <a:pt x="37" y="3"/>
                  </a:lnTo>
                  <a:lnTo>
                    <a:pt x="28" y="0"/>
                  </a:lnTo>
                  <a:lnTo>
                    <a:pt x="19" y="0"/>
                  </a:lnTo>
                  <a:lnTo>
                    <a:pt x="10" y="4"/>
                  </a:lnTo>
                  <a:close/>
                </a:path>
              </a:pathLst>
            </a:custGeom>
            <a:solidFill>
              <a:srgbClr val="000000"/>
            </a:solidFill>
            <a:ln w="9525">
              <a:noFill/>
              <a:round/>
              <a:headEnd/>
              <a:tailEnd/>
            </a:ln>
          </p:spPr>
          <p:txBody>
            <a:bodyPr/>
            <a:lstStyle/>
            <a:p>
              <a:pPr rtl="0"/>
              <a:endParaRPr lang="en-US" sz="3800"/>
            </a:p>
          </p:txBody>
        </p:sp>
        <p:sp>
          <p:nvSpPr>
            <p:cNvPr id="42134" name="Freeform 1174"/>
            <p:cNvSpPr>
              <a:spLocks/>
            </p:cNvSpPr>
            <p:nvPr/>
          </p:nvSpPr>
          <p:spPr bwMode="auto">
            <a:xfrm>
              <a:off x="627" y="2552"/>
              <a:ext cx="18" cy="38"/>
            </a:xfrm>
            <a:custGeom>
              <a:avLst/>
              <a:gdLst>
                <a:gd name="T0" fmla="*/ 2 w 83"/>
                <a:gd name="T1" fmla="*/ 1 h 164"/>
                <a:gd name="T2" fmla="*/ 0 w 83"/>
                <a:gd name="T3" fmla="*/ 2 h 164"/>
                <a:gd name="T4" fmla="*/ 0 w 83"/>
                <a:gd name="T5" fmla="*/ 4 h 164"/>
                <a:gd name="T6" fmla="*/ 0 w 83"/>
                <a:gd name="T7" fmla="*/ 7 h 164"/>
                <a:gd name="T8" fmla="*/ 1 w 83"/>
                <a:gd name="T9" fmla="*/ 9 h 164"/>
                <a:gd name="T10" fmla="*/ 4 w 83"/>
                <a:gd name="T11" fmla="*/ 16 h 164"/>
                <a:gd name="T12" fmla="*/ 7 w 83"/>
                <a:gd name="T13" fmla="*/ 24 h 164"/>
                <a:gd name="T14" fmla="*/ 8 w 83"/>
                <a:gd name="T15" fmla="*/ 30 h 164"/>
                <a:gd name="T16" fmla="*/ 8 w 83"/>
                <a:gd name="T17" fmla="*/ 33 h 164"/>
                <a:gd name="T18" fmla="*/ 8 w 83"/>
                <a:gd name="T19" fmla="*/ 35 h 164"/>
                <a:gd name="T20" fmla="*/ 10 w 83"/>
                <a:gd name="T21" fmla="*/ 37 h 164"/>
                <a:gd name="T22" fmla="*/ 11 w 83"/>
                <a:gd name="T23" fmla="*/ 38 h 164"/>
                <a:gd name="T24" fmla="*/ 13 w 83"/>
                <a:gd name="T25" fmla="*/ 38 h 164"/>
                <a:gd name="T26" fmla="*/ 15 w 83"/>
                <a:gd name="T27" fmla="*/ 37 h 164"/>
                <a:gd name="T28" fmla="*/ 17 w 83"/>
                <a:gd name="T29" fmla="*/ 36 h 164"/>
                <a:gd name="T30" fmla="*/ 18 w 83"/>
                <a:gd name="T31" fmla="*/ 34 h 164"/>
                <a:gd name="T32" fmla="*/ 18 w 83"/>
                <a:gd name="T33" fmla="*/ 32 h 164"/>
                <a:gd name="T34" fmla="*/ 18 w 83"/>
                <a:gd name="T35" fmla="*/ 31 h 164"/>
                <a:gd name="T36" fmla="*/ 18 w 83"/>
                <a:gd name="T37" fmla="*/ 29 h 164"/>
                <a:gd name="T38" fmla="*/ 17 w 83"/>
                <a:gd name="T39" fmla="*/ 25 h 164"/>
                <a:gd name="T40" fmla="*/ 16 w 83"/>
                <a:gd name="T41" fmla="*/ 21 h 164"/>
                <a:gd name="T42" fmla="*/ 16 w 83"/>
                <a:gd name="T43" fmla="*/ 17 h 164"/>
                <a:gd name="T44" fmla="*/ 14 w 83"/>
                <a:gd name="T45" fmla="*/ 12 h 164"/>
                <a:gd name="T46" fmla="*/ 12 w 83"/>
                <a:gd name="T47" fmla="*/ 7 h 164"/>
                <a:gd name="T48" fmla="*/ 9 w 83"/>
                <a:gd name="T49" fmla="*/ 2 h 164"/>
                <a:gd name="T50" fmla="*/ 8 w 83"/>
                <a:gd name="T51" fmla="*/ 0 h 164"/>
                <a:gd name="T52" fmla="*/ 6 w 83"/>
                <a:gd name="T53" fmla="*/ 0 h 164"/>
                <a:gd name="T54" fmla="*/ 4 w 83"/>
                <a:gd name="T55" fmla="*/ 0 h 164"/>
                <a:gd name="T56" fmla="*/ 2 w 83"/>
                <a:gd name="T57" fmla="*/ 1 h 16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3"/>
                <a:gd name="T88" fmla="*/ 0 h 164"/>
                <a:gd name="T89" fmla="*/ 83 w 83"/>
                <a:gd name="T90" fmla="*/ 164 h 16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3" h="164">
                  <a:moveTo>
                    <a:pt x="9" y="4"/>
                  </a:moveTo>
                  <a:lnTo>
                    <a:pt x="2" y="10"/>
                  </a:lnTo>
                  <a:lnTo>
                    <a:pt x="0" y="19"/>
                  </a:lnTo>
                  <a:lnTo>
                    <a:pt x="0" y="29"/>
                  </a:lnTo>
                  <a:lnTo>
                    <a:pt x="4" y="38"/>
                  </a:lnTo>
                  <a:lnTo>
                    <a:pt x="20" y="70"/>
                  </a:lnTo>
                  <a:lnTo>
                    <a:pt x="31" y="104"/>
                  </a:lnTo>
                  <a:lnTo>
                    <a:pt x="35" y="130"/>
                  </a:lnTo>
                  <a:lnTo>
                    <a:pt x="36" y="142"/>
                  </a:lnTo>
                  <a:lnTo>
                    <a:pt x="39" y="151"/>
                  </a:lnTo>
                  <a:lnTo>
                    <a:pt x="44" y="159"/>
                  </a:lnTo>
                  <a:lnTo>
                    <a:pt x="50" y="162"/>
                  </a:lnTo>
                  <a:lnTo>
                    <a:pt x="60" y="164"/>
                  </a:lnTo>
                  <a:lnTo>
                    <a:pt x="70" y="161"/>
                  </a:lnTo>
                  <a:lnTo>
                    <a:pt x="78" y="156"/>
                  </a:lnTo>
                  <a:lnTo>
                    <a:pt x="82" y="148"/>
                  </a:lnTo>
                  <a:lnTo>
                    <a:pt x="83" y="139"/>
                  </a:lnTo>
                  <a:lnTo>
                    <a:pt x="83" y="135"/>
                  </a:lnTo>
                  <a:lnTo>
                    <a:pt x="82" y="125"/>
                  </a:lnTo>
                  <a:lnTo>
                    <a:pt x="80" y="110"/>
                  </a:lnTo>
                  <a:lnTo>
                    <a:pt x="76" y="92"/>
                  </a:lnTo>
                  <a:lnTo>
                    <a:pt x="73" y="73"/>
                  </a:lnTo>
                  <a:lnTo>
                    <a:pt x="65" y="51"/>
                  </a:lnTo>
                  <a:lnTo>
                    <a:pt x="56" y="30"/>
                  </a:lnTo>
                  <a:lnTo>
                    <a:pt x="43" y="9"/>
                  </a:lnTo>
                  <a:lnTo>
                    <a:pt x="35" y="2"/>
                  </a:lnTo>
                  <a:lnTo>
                    <a:pt x="26" y="0"/>
                  </a:lnTo>
                  <a:lnTo>
                    <a:pt x="17" y="0"/>
                  </a:lnTo>
                  <a:lnTo>
                    <a:pt x="9" y="4"/>
                  </a:lnTo>
                  <a:close/>
                </a:path>
              </a:pathLst>
            </a:custGeom>
            <a:solidFill>
              <a:srgbClr val="000000"/>
            </a:solidFill>
            <a:ln w="9525">
              <a:noFill/>
              <a:round/>
              <a:headEnd/>
              <a:tailEnd/>
            </a:ln>
          </p:spPr>
          <p:txBody>
            <a:bodyPr/>
            <a:lstStyle/>
            <a:p>
              <a:pPr rtl="0"/>
              <a:endParaRPr lang="en-US" sz="3800"/>
            </a:p>
          </p:txBody>
        </p:sp>
        <p:sp>
          <p:nvSpPr>
            <p:cNvPr id="42135" name="Freeform 1175"/>
            <p:cNvSpPr>
              <a:spLocks/>
            </p:cNvSpPr>
            <p:nvPr/>
          </p:nvSpPr>
          <p:spPr bwMode="auto">
            <a:xfrm>
              <a:off x="338" y="2456"/>
              <a:ext cx="137" cy="91"/>
            </a:xfrm>
            <a:custGeom>
              <a:avLst/>
              <a:gdLst>
                <a:gd name="T0" fmla="*/ 6 w 600"/>
                <a:gd name="T1" fmla="*/ 8 h 394"/>
                <a:gd name="T2" fmla="*/ 4 w 600"/>
                <a:gd name="T3" fmla="*/ 10 h 394"/>
                <a:gd name="T4" fmla="*/ 0 w 600"/>
                <a:gd name="T5" fmla="*/ 42 h 394"/>
                <a:gd name="T6" fmla="*/ 0 w 600"/>
                <a:gd name="T7" fmla="*/ 42 h 394"/>
                <a:gd name="T8" fmla="*/ 0 w 600"/>
                <a:gd name="T9" fmla="*/ 43 h 394"/>
                <a:gd name="T10" fmla="*/ 0 w 600"/>
                <a:gd name="T11" fmla="*/ 45 h 394"/>
                <a:gd name="T12" fmla="*/ 2 w 600"/>
                <a:gd name="T13" fmla="*/ 47 h 394"/>
                <a:gd name="T14" fmla="*/ 3 w 600"/>
                <a:gd name="T15" fmla="*/ 48 h 394"/>
                <a:gd name="T16" fmla="*/ 5 w 600"/>
                <a:gd name="T17" fmla="*/ 48 h 394"/>
                <a:gd name="T18" fmla="*/ 5 w 600"/>
                <a:gd name="T19" fmla="*/ 48 h 394"/>
                <a:gd name="T20" fmla="*/ 4 w 600"/>
                <a:gd name="T21" fmla="*/ 48 h 394"/>
                <a:gd name="T22" fmla="*/ 2 w 600"/>
                <a:gd name="T23" fmla="*/ 50 h 394"/>
                <a:gd name="T24" fmla="*/ 1 w 600"/>
                <a:gd name="T25" fmla="*/ 53 h 394"/>
                <a:gd name="T26" fmla="*/ 1 w 600"/>
                <a:gd name="T27" fmla="*/ 54 h 394"/>
                <a:gd name="T28" fmla="*/ 1 w 600"/>
                <a:gd name="T29" fmla="*/ 55 h 394"/>
                <a:gd name="T30" fmla="*/ 8 w 600"/>
                <a:gd name="T31" fmla="*/ 77 h 394"/>
                <a:gd name="T32" fmla="*/ 10 w 600"/>
                <a:gd name="T33" fmla="*/ 79 h 394"/>
                <a:gd name="T34" fmla="*/ 12 w 600"/>
                <a:gd name="T35" fmla="*/ 80 h 394"/>
                <a:gd name="T36" fmla="*/ 15 w 600"/>
                <a:gd name="T37" fmla="*/ 79 h 394"/>
                <a:gd name="T38" fmla="*/ 17 w 600"/>
                <a:gd name="T39" fmla="*/ 78 h 394"/>
                <a:gd name="T40" fmla="*/ 23 w 600"/>
                <a:gd name="T41" fmla="*/ 75 h 394"/>
                <a:gd name="T42" fmla="*/ 33 w 600"/>
                <a:gd name="T43" fmla="*/ 71 h 394"/>
                <a:gd name="T44" fmla="*/ 47 w 600"/>
                <a:gd name="T45" fmla="*/ 67 h 394"/>
                <a:gd name="T46" fmla="*/ 62 w 600"/>
                <a:gd name="T47" fmla="*/ 64 h 394"/>
                <a:gd name="T48" fmla="*/ 79 w 600"/>
                <a:gd name="T49" fmla="*/ 65 h 394"/>
                <a:gd name="T50" fmla="*/ 95 w 600"/>
                <a:gd name="T51" fmla="*/ 70 h 394"/>
                <a:gd name="T52" fmla="*/ 111 w 600"/>
                <a:gd name="T53" fmla="*/ 81 h 394"/>
                <a:gd name="T54" fmla="*/ 119 w 600"/>
                <a:gd name="T55" fmla="*/ 89 h 394"/>
                <a:gd name="T56" fmla="*/ 121 w 600"/>
                <a:gd name="T57" fmla="*/ 91 h 394"/>
                <a:gd name="T58" fmla="*/ 123 w 600"/>
                <a:gd name="T59" fmla="*/ 91 h 394"/>
                <a:gd name="T60" fmla="*/ 126 w 600"/>
                <a:gd name="T61" fmla="*/ 91 h 394"/>
                <a:gd name="T62" fmla="*/ 128 w 600"/>
                <a:gd name="T63" fmla="*/ 91 h 394"/>
                <a:gd name="T64" fmla="*/ 131 w 600"/>
                <a:gd name="T65" fmla="*/ 89 h 394"/>
                <a:gd name="T66" fmla="*/ 135 w 600"/>
                <a:gd name="T67" fmla="*/ 85 h 394"/>
                <a:gd name="T68" fmla="*/ 137 w 600"/>
                <a:gd name="T69" fmla="*/ 75 h 394"/>
                <a:gd name="T70" fmla="*/ 137 w 600"/>
                <a:gd name="T71" fmla="*/ 68 h 394"/>
                <a:gd name="T72" fmla="*/ 137 w 600"/>
                <a:gd name="T73" fmla="*/ 68 h 394"/>
                <a:gd name="T74" fmla="*/ 136 w 600"/>
                <a:gd name="T75" fmla="*/ 66 h 394"/>
                <a:gd name="T76" fmla="*/ 131 w 600"/>
                <a:gd name="T77" fmla="*/ 54 h 394"/>
                <a:gd name="T78" fmla="*/ 121 w 600"/>
                <a:gd name="T79" fmla="*/ 36 h 394"/>
                <a:gd name="T80" fmla="*/ 103 w 600"/>
                <a:gd name="T81" fmla="*/ 19 h 394"/>
                <a:gd name="T82" fmla="*/ 87 w 600"/>
                <a:gd name="T83" fmla="*/ 8 h 394"/>
                <a:gd name="T84" fmla="*/ 78 w 600"/>
                <a:gd name="T85" fmla="*/ 5 h 394"/>
                <a:gd name="T86" fmla="*/ 69 w 600"/>
                <a:gd name="T87" fmla="*/ 2 h 394"/>
                <a:gd name="T88" fmla="*/ 58 w 600"/>
                <a:gd name="T89" fmla="*/ 1 h 394"/>
                <a:gd name="T90" fmla="*/ 48 w 600"/>
                <a:gd name="T91" fmla="*/ 0 h 394"/>
                <a:gd name="T92" fmla="*/ 37 w 600"/>
                <a:gd name="T93" fmla="*/ 1 h 394"/>
                <a:gd name="T94" fmla="*/ 25 w 600"/>
                <a:gd name="T95" fmla="*/ 2 h 394"/>
                <a:gd name="T96" fmla="*/ 13 w 600"/>
                <a:gd name="T97" fmla="*/ 5 h 39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00"/>
                <a:gd name="T148" fmla="*/ 0 h 394"/>
                <a:gd name="T149" fmla="*/ 600 w 600"/>
                <a:gd name="T150" fmla="*/ 394 h 39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00" h="394">
                  <a:moveTo>
                    <a:pt x="32" y="30"/>
                  </a:moveTo>
                  <a:lnTo>
                    <a:pt x="25" y="33"/>
                  </a:lnTo>
                  <a:lnTo>
                    <a:pt x="20" y="38"/>
                  </a:lnTo>
                  <a:lnTo>
                    <a:pt x="16" y="43"/>
                  </a:lnTo>
                  <a:lnTo>
                    <a:pt x="15" y="50"/>
                  </a:lnTo>
                  <a:lnTo>
                    <a:pt x="0" y="182"/>
                  </a:lnTo>
                  <a:lnTo>
                    <a:pt x="0" y="183"/>
                  </a:lnTo>
                  <a:lnTo>
                    <a:pt x="0" y="185"/>
                  </a:lnTo>
                  <a:lnTo>
                    <a:pt x="0" y="190"/>
                  </a:lnTo>
                  <a:lnTo>
                    <a:pt x="2" y="194"/>
                  </a:lnTo>
                  <a:lnTo>
                    <a:pt x="4" y="199"/>
                  </a:lnTo>
                  <a:lnTo>
                    <a:pt x="7" y="203"/>
                  </a:lnTo>
                  <a:lnTo>
                    <a:pt x="9" y="204"/>
                  </a:lnTo>
                  <a:lnTo>
                    <a:pt x="13" y="206"/>
                  </a:lnTo>
                  <a:lnTo>
                    <a:pt x="17" y="207"/>
                  </a:lnTo>
                  <a:lnTo>
                    <a:pt x="20" y="208"/>
                  </a:lnTo>
                  <a:lnTo>
                    <a:pt x="19" y="208"/>
                  </a:lnTo>
                  <a:lnTo>
                    <a:pt x="12" y="212"/>
                  </a:lnTo>
                  <a:lnTo>
                    <a:pt x="8" y="217"/>
                  </a:lnTo>
                  <a:lnTo>
                    <a:pt x="6" y="224"/>
                  </a:lnTo>
                  <a:lnTo>
                    <a:pt x="4" y="230"/>
                  </a:lnTo>
                  <a:lnTo>
                    <a:pt x="4" y="232"/>
                  </a:lnTo>
                  <a:lnTo>
                    <a:pt x="4" y="234"/>
                  </a:lnTo>
                  <a:lnTo>
                    <a:pt x="4" y="235"/>
                  </a:lnTo>
                  <a:lnTo>
                    <a:pt x="6" y="238"/>
                  </a:lnTo>
                  <a:lnTo>
                    <a:pt x="34" y="328"/>
                  </a:lnTo>
                  <a:lnTo>
                    <a:pt x="37" y="333"/>
                  </a:lnTo>
                  <a:lnTo>
                    <a:pt x="39" y="337"/>
                  </a:lnTo>
                  <a:lnTo>
                    <a:pt x="43" y="341"/>
                  </a:lnTo>
                  <a:lnTo>
                    <a:pt x="48" y="343"/>
                  </a:lnTo>
                  <a:lnTo>
                    <a:pt x="54" y="345"/>
                  </a:lnTo>
                  <a:lnTo>
                    <a:pt x="59" y="345"/>
                  </a:lnTo>
                  <a:lnTo>
                    <a:pt x="64" y="343"/>
                  </a:lnTo>
                  <a:lnTo>
                    <a:pt x="69" y="341"/>
                  </a:lnTo>
                  <a:lnTo>
                    <a:pt x="75" y="338"/>
                  </a:lnTo>
                  <a:lnTo>
                    <a:pt x="85" y="332"/>
                  </a:lnTo>
                  <a:lnTo>
                    <a:pt x="101" y="324"/>
                  </a:lnTo>
                  <a:lnTo>
                    <a:pt x="121" y="315"/>
                  </a:lnTo>
                  <a:lnTo>
                    <a:pt x="146" y="306"/>
                  </a:lnTo>
                  <a:lnTo>
                    <a:pt x="173" y="297"/>
                  </a:lnTo>
                  <a:lnTo>
                    <a:pt x="205" y="288"/>
                  </a:lnTo>
                  <a:lnTo>
                    <a:pt x="237" y="281"/>
                  </a:lnTo>
                  <a:lnTo>
                    <a:pt x="272" y="277"/>
                  </a:lnTo>
                  <a:lnTo>
                    <a:pt x="307" y="276"/>
                  </a:lnTo>
                  <a:lnTo>
                    <a:pt x="345" y="280"/>
                  </a:lnTo>
                  <a:lnTo>
                    <a:pt x="382" y="288"/>
                  </a:lnTo>
                  <a:lnTo>
                    <a:pt x="418" y="301"/>
                  </a:lnTo>
                  <a:lnTo>
                    <a:pt x="455" y="321"/>
                  </a:lnTo>
                  <a:lnTo>
                    <a:pt x="488" y="349"/>
                  </a:lnTo>
                  <a:lnTo>
                    <a:pt x="521" y="384"/>
                  </a:lnTo>
                  <a:lnTo>
                    <a:pt x="523" y="386"/>
                  </a:lnTo>
                  <a:lnTo>
                    <a:pt x="526" y="389"/>
                  </a:lnTo>
                  <a:lnTo>
                    <a:pt x="530" y="392"/>
                  </a:lnTo>
                  <a:lnTo>
                    <a:pt x="534" y="393"/>
                  </a:lnTo>
                  <a:lnTo>
                    <a:pt x="539" y="394"/>
                  </a:lnTo>
                  <a:lnTo>
                    <a:pt x="544" y="394"/>
                  </a:lnTo>
                  <a:lnTo>
                    <a:pt x="550" y="394"/>
                  </a:lnTo>
                  <a:lnTo>
                    <a:pt x="556" y="393"/>
                  </a:lnTo>
                  <a:lnTo>
                    <a:pt x="561" y="392"/>
                  </a:lnTo>
                  <a:lnTo>
                    <a:pt x="568" y="388"/>
                  </a:lnTo>
                  <a:lnTo>
                    <a:pt x="574" y="385"/>
                  </a:lnTo>
                  <a:lnTo>
                    <a:pt x="579" y="380"/>
                  </a:lnTo>
                  <a:lnTo>
                    <a:pt x="591" y="366"/>
                  </a:lnTo>
                  <a:lnTo>
                    <a:pt x="598" y="347"/>
                  </a:lnTo>
                  <a:lnTo>
                    <a:pt x="600" y="324"/>
                  </a:lnTo>
                  <a:lnTo>
                    <a:pt x="599" y="295"/>
                  </a:lnTo>
                  <a:lnTo>
                    <a:pt x="599" y="294"/>
                  </a:lnTo>
                  <a:lnTo>
                    <a:pt x="598" y="293"/>
                  </a:lnTo>
                  <a:lnTo>
                    <a:pt x="595" y="284"/>
                  </a:lnTo>
                  <a:lnTo>
                    <a:pt x="587" y="263"/>
                  </a:lnTo>
                  <a:lnTo>
                    <a:pt x="574" y="233"/>
                  </a:lnTo>
                  <a:lnTo>
                    <a:pt x="555" y="196"/>
                  </a:lnTo>
                  <a:lnTo>
                    <a:pt x="529" y="157"/>
                  </a:lnTo>
                  <a:lnTo>
                    <a:pt x="495" y="118"/>
                  </a:lnTo>
                  <a:lnTo>
                    <a:pt x="453" y="81"/>
                  </a:lnTo>
                  <a:lnTo>
                    <a:pt x="402" y="47"/>
                  </a:lnTo>
                  <a:lnTo>
                    <a:pt x="383" y="36"/>
                  </a:lnTo>
                  <a:lnTo>
                    <a:pt x="363" y="29"/>
                  </a:lnTo>
                  <a:lnTo>
                    <a:pt x="343" y="21"/>
                  </a:lnTo>
                  <a:lnTo>
                    <a:pt x="322" y="14"/>
                  </a:lnTo>
                  <a:lnTo>
                    <a:pt x="300" y="9"/>
                  </a:lnTo>
                  <a:lnTo>
                    <a:pt x="278" y="5"/>
                  </a:lnTo>
                  <a:lnTo>
                    <a:pt x="255" y="3"/>
                  </a:lnTo>
                  <a:lnTo>
                    <a:pt x="232" y="0"/>
                  </a:lnTo>
                  <a:lnTo>
                    <a:pt x="209" y="0"/>
                  </a:lnTo>
                  <a:lnTo>
                    <a:pt x="185" y="0"/>
                  </a:lnTo>
                  <a:lnTo>
                    <a:pt x="160" y="3"/>
                  </a:lnTo>
                  <a:lnTo>
                    <a:pt x="136" y="5"/>
                  </a:lnTo>
                  <a:lnTo>
                    <a:pt x="110" y="10"/>
                  </a:lnTo>
                  <a:lnTo>
                    <a:pt x="85" y="16"/>
                  </a:lnTo>
                  <a:lnTo>
                    <a:pt x="58" y="22"/>
                  </a:lnTo>
                  <a:lnTo>
                    <a:pt x="32" y="30"/>
                  </a:lnTo>
                  <a:close/>
                </a:path>
              </a:pathLst>
            </a:custGeom>
            <a:solidFill>
              <a:srgbClr val="000000"/>
            </a:solidFill>
            <a:ln w="9525">
              <a:noFill/>
              <a:round/>
              <a:headEnd/>
              <a:tailEnd/>
            </a:ln>
          </p:spPr>
          <p:txBody>
            <a:bodyPr/>
            <a:lstStyle/>
            <a:p>
              <a:pPr rtl="0"/>
              <a:endParaRPr lang="en-US" sz="3800"/>
            </a:p>
          </p:txBody>
        </p:sp>
        <p:sp>
          <p:nvSpPr>
            <p:cNvPr id="42136" name="Freeform 1176"/>
            <p:cNvSpPr>
              <a:spLocks/>
            </p:cNvSpPr>
            <p:nvPr/>
          </p:nvSpPr>
          <p:spPr bwMode="auto">
            <a:xfrm>
              <a:off x="350" y="2467"/>
              <a:ext cx="114" cy="68"/>
            </a:xfrm>
            <a:custGeom>
              <a:avLst/>
              <a:gdLst>
                <a:gd name="T0" fmla="*/ 84 w 501"/>
                <a:gd name="T1" fmla="*/ 16 h 295"/>
                <a:gd name="T2" fmla="*/ 99 w 501"/>
                <a:gd name="T3" fmla="*/ 31 h 295"/>
                <a:gd name="T4" fmla="*/ 109 w 501"/>
                <a:gd name="T5" fmla="*/ 46 h 295"/>
                <a:gd name="T6" fmla="*/ 113 w 501"/>
                <a:gd name="T7" fmla="*/ 57 h 295"/>
                <a:gd name="T8" fmla="*/ 114 w 501"/>
                <a:gd name="T9" fmla="*/ 60 h 295"/>
                <a:gd name="T10" fmla="*/ 114 w 501"/>
                <a:gd name="T11" fmla="*/ 62 h 295"/>
                <a:gd name="T12" fmla="*/ 114 w 501"/>
                <a:gd name="T13" fmla="*/ 65 h 295"/>
                <a:gd name="T14" fmla="*/ 114 w 501"/>
                <a:gd name="T15" fmla="*/ 68 h 295"/>
                <a:gd name="T16" fmla="*/ 106 w 501"/>
                <a:gd name="T17" fmla="*/ 61 h 295"/>
                <a:gd name="T18" fmla="*/ 91 w 501"/>
                <a:gd name="T19" fmla="*/ 50 h 295"/>
                <a:gd name="T20" fmla="*/ 76 w 501"/>
                <a:gd name="T21" fmla="*/ 44 h 295"/>
                <a:gd name="T22" fmla="*/ 60 w 501"/>
                <a:gd name="T23" fmla="*/ 42 h 295"/>
                <a:gd name="T24" fmla="*/ 44 w 501"/>
                <a:gd name="T25" fmla="*/ 43 h 295"/>
                <a:gd name="T26" fmla="*/ 30 w 501"/>
                <a:gd name="T27" fmla="*/ 45 h 295"/>
                <a:gd name="T28" fmla="*/ 18 w 501"/>
                <a:gd name="T29" fmla="*/ 49 h 295"/>
                <a:gd name="T30" fmla="*/ 8 w 501"/>
                <a:gd name="T31" fmla="*/ 53 h 295"/>
                <a:gd name="T32" fmla="*/ 4 w 501"/>
                <a:gd name="T33" fmla="*/ 52 h 295"/>
                <a:gd name="T34" fmla="*/ 3 w 501"/>
                <a:gd name="T35" fmla="*/ 48 h 295"/>
                <a:gd name="T36" fmla="*/ 5 w 501"/>
                <a:gd name="T37" fmla="*/ 44 h 295"/>
                <a:gd name="T38" fmla="*/ 16 w 501"/>
                <a:gd name="T39" fmla="*/ 40 h 295"/>
                <a:gd name="T40" fmla="*/ 28 w 501"/>
                <a:gd name="T41" fmla="*/ 35 h 295"/>
                <a:gd name="T42" fmla="*/ 36 w 501"/>
                <a:gd name="T43" fmla="*/ 32 h 295"/>
                <a:gd name="T44" fmla="*/ 39 w 501"/>
                <a:gd name="T45" fmla="*/ 30 h 295"/>
                <a:gd name="T46" fmla="*/ 40 w 501"/>
                <a:gd name="T47" fmla="*/ 28 h 295"/>
                <a:gd name="T48" fmla="*/ 41 w 501"/>
                <a:gd name="T49" fmla="*/ 26 h 295"/>
                <a:gd name="T50" fmla="*/ 41 w 501"/>
                <a:gd name="T51" fmla="*/ 25 h 295"/>
                <a:gd name="T52" fmla="*/ 40 w 501"/>
                <a:gd name="T53" fmla="*/ 23 h 295"/>
                <a:gd name="T54" fmla="*/ 37 w 501"/>
                <a:gd name="T55" fmla="*/ 21 h 295"/>
                <a:gd name="T56" fmla="*/ 33 w 501"/>
                <a:gd name="T57" fmla="*/ 21 h 295"/>
                <a:gd name="T58" fmla="*/ 26 w 501"/>
                <a:gd name="T59" fmla="*/ 22 h 295"/>
                <a:gd name="T60" fmla="*/ 15 w 501"/>
                <a:gd name="T61" fmla="*/ 23 h 295"/>
                <a:gd name="T62" fmla="*/ 4 w 501"/>
                <a:gd name="T63" fmla="*/ 25 h 295"/>
                <a:gd name="T64" fmla="*/ 1 w 501"/>
                <a:gd name="T65" fmla="*/ 20 h 295"/>
                <a:gd name="T66" fmla="*/ 2 w 501"/>
                <a:gd name="T67" fmla="*/ 9 h 295"/>
                <a:gd name="T68" fmla="*/ 8 w 501"/>
                <a:gd name="T69" fmla="*/ 4 h 295"/>
                <a:gd name="T70" fmla="*/ 18 w 501"/>
                <a:gd name="T71" fmla="*/ 2 h 295"/>
                <a:gd name="T72" fmla="*/ 28 w 501"/>
                <a:gd name="T73" fmla="*/ 1 h 295"/>
                <a:gd name="T74" fmla="*/ 37 w 501"/>
                <a:gd name="T75" fmla="*/ 0 h 295"/>
                <a:gd name="T76" fmla="*/ 46 w 501"/>
                <a:gd name="T77" fmla="*/ 1 h 295"/>
                <a:gd name="T78" fmla="*/ 55 w 501"/>
                <a:gd name="T79" fmla="*/ 2 h 295"/>
                <a:gd name="T80" fmla="*/ 63 w 501"/>
                <a:gd name="T81" fmla="*/ 4 h 295"/>
                <a:gd name="T82" fmla="*/ 71 w 501"/>
                <a:gd name="T83" fmla="*/ 7 h 29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1"/>
                <a:gd name="T127" fmla="*/ 0 h 295"/>
                <a:gd name="T128" fmla="*/ 501 w 501"/>
                <a:gd name="T129" fmla="*/ 295 h 29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1" h="295">
                  <a:moveTo>
                    <a:pt x="328" y="41"/>
                  </a:moveTo>
                  <a:lnTo>
                    <a:pt x="371" y="69"/>
                  </a:lnTo>
                  <a:lnTo>
                    <a:pt x="407" y="102"/>
                  </a:lnTo>
                  <a:lnTo>
                    <a:pt x="437" y="135"/>
                  </a:lnTo>
                  <a:lnTo>
                    <a:pt x="461" y="169"/>
                  </a:lnTo>
                  <a:lnTo>
                    <a:pt x="478" y="201"/>
                  </a:lnTo>
                  <a:lnTo>
                    <a:pt x="489" y="227"/>
                  </a:lnTo>
                  <a:lnTo>
                    <a:pt x="497" y="246"/>
                  </a:lnTo>
                  <a:lnTo>
                    <a:pt x="500" y="255"/>
                  </a:lnTo>
                  <a:lnTo>
                    <a:pt x="501" y="260"/>
                  </a:lnTo>
                  <a:lnTo>
                    <a:pt x="501" y="264"/>
                  </a:lnTo>
                  <a:lnTo>
                    <a:pt x="501" y="269"/>
                  </a:lnTo>
                  <a:lnTo>
                    <a:pt x="501" y="273"/>
                  </a:lnTo>
                  <a:lnTo>
                    <a:pt x="501" y="282"/>
                  </a:lnTo>
                  <a:lnTo>
                    <a:pt x="500" y="288"/>
                  </a:lnTo>
                  <a:lnTo>
                    <a:pt x="499" y="293"/>
                  </a:lnTo>
                  <a:lnTo>
                    <a:pt x="497" y="295"/>
                  </a:lnTo>
                  <a:lnTo>
                    <a:pt x="466" y="263"/>
                  </a:lnTo>
                  <a:lnTo>
                    <a:pt x="433" y="238"/>
                  </a:lnTo>
                  <a:lnTo>
                    <a:pt x="401" y="217"/>
                  </a:lnTo>
                  <a:lnTo>
                    <a:pt x="366" y="202"/>
                  </a:lnTo>
                  <a:lnTo>
                    <a:pt x="332" y="191"/>
                  </a:lnTo>
                  <a:lnTo>
                    <a:pt x="297" y="185"/>
                  </a:lnTo>
                  <a:lnTo>
                    <a:pt x="262" y="182"/>
                  </a:lnTo>
                  <a:lnTo>
                    <a:pt x="228" y="182"/>
                  </a:lnTo>
                  <a:lnTo>
                    <a:pt x="195" y="185"/>
                  </a:lnTo>
                  <a:lnTo>
                    <a:pt x="163" y="190"/>
                  </a:lnTo>
                  <a:lnTo>
                    <a:pt x="133" y="197"/>
                  </a:lnTo>
                  <a:lnTo>
                    <a:pt x="106" y="204"/>
                  </a:lnTo>
                  <a:lnTo>
                    <a:pt x="79" y="214"/>
                  </a:lnTo>
                  <a:lnTo>
                    <a:pt x="56" y="223"/>
                  </a:lnTo>
                  <a:lnTo>
                    <a:pt x="37" y="230"/>
                  </a:lnTo>
                  <a:lnTo>
                    <a:pt x="20" y="238"/>
                  </a:lnTo>
                  <a:lnTo>
                    <a:pt x="16" y="227"/>
                  </a:lnTo>
                  <a:lnTo>
                    <a:pt x="13" y="217"/>
                  </a:lnTo>
                  <a:lnTo>
                    <a:pt x="11" y="207"/>
                  </a:lnTo>
                  <a:lnTo>
                    <a:pt x="7" y="197"/>
                  </a:lnTo>
                  <a:lnTo>
                    <a:pt x="22" y="190"/>
                  </a:lnTo>
                  <a:lnTo>
                    <a:pt x="44" y="181"/>
                  </a:lnTo>
                  <a:lnTo>
                    <a:pt x="70" y="172"/>
                  </a:lnTo>
                  <a:lnTo>
                    <a:pt x="98" y="161"/>
                  </a:lnTo>
                  <a:lnTo>
                    <a:pt x="122" y="151"/>
                  </a:lnTo>
                  <a:lnTo>
                    <a:pt x="145" y="143"/>
                  </a:lnTo>
                  <a:lnTo>
                    <a:pt x="159" y="138"/>
                  </a:lnTo>
                  <a:lnTo>
                    <a:pt x="164" y="135"/>
                  </a:lnTo>
                  <a:lnTo>
                    <a:pt x="171" y="132"/>
                  </a:lnTo>
                  <a:lnTo>
                    <a:pt x="174" y="126"/>
                  </a:lnTo>
                  <a:lnTo>
                    <a:pt x="177" y="120"/>
                  </a:lnTo>
                  <a:lnTo>
                    <a:pt x="178" y="113"/>
                  </a:lnTo>
                  <a:lnTo>
                    <a:pt x="178" y="112"/>
                  </a:lnTo>
                  <a:lnTo>
                    <a:pt x="178" y="109"/>
                  </a:lnTo>
                  <a:lnTo>
                    <a:pt x="178" y="108"/>
                  </a:lnTo>
                  <a:lnTo>
                    <a:pt x="178" y="107"/>
                  </a:lnTo>
                  <a:lnTo>
                    <a:pt x="174" y="99"/>
                  </a:lnTo>
                  <a:lnTo>
                    <a:pt x="168" y="93"/>
                  </a:lnTo>
                  <a:lnTo>
                    <a:pt x="161" y="89"/>
                  </a:lnTo>
                  <a:lnTo>
                    <a:pt x="152" y="89"/>
                  </a:lnTo>
                  <a:lnTo>
                    <a:pt x="147" y="90"/>
                  </a:lnTo>
                  <a:lnTo>
                    <a:pt x="134" y="91"/>
                  </a:lnTo>
                  <a:lnTo>
                    <a:pt x="115" y="94"/>
                  </a:lnTo>
                  <a:lnTo>
                    <a:pt x="92" y="96"/>
                  </a:lnTo>
                  <a:lnTo>
                    <a:pt x="66" y="100"/>
                  </a:lnTo>
                  <a:lnTo>
                    <a:pt x="42" y="104"/>
                  </a:lnTo>
                  <a:lnTo>
                    <a:pt x="18" y="107"/>
                  </a:lnTo>
                  <a:lnTo>
                    <a:pt x="0" y="109"/>
                  </a:lnTo>
                  <a:lnTo>
                    <a:pt x="3" y="86"/>
                  </a:lnTo>
                  <a:lnTo>
                    <a:pt x="5" y="63"/>
                  </a:lnTo>
                  <a:lnTo>
                    <a:pt x="8" y="41"/>
                  </a:lnTo>
                  <a:lnTo>
                    <a:pt x="9" y="24"/>
                  </a:lnTo>
                  <a:lnTo>
                    <a:pt x="33" y="17"/>
                  </a:lnTo>
                  <a:lnTo>
                    <a:pt x="55" y="12"/>
                  </a:lnTo>
                  <a:lnTo>
                    <a:pt x="78" y="8"/>
                  </a:lnTo>
                  <a:lnTo>
                    <a:pt x="99" y="4"/>
                  </a:lnTo>
                  <a:lnTo>
                    <a:pt x="121" y="3"/>
                  </a:lnTo>
                  <a:lnTo>
                    <a:pt x="142" y="0"/>
                  </a:lnTo>
                  <a:lnTo>
                    <a:pt x="163" y="0"/>
                  </a:lnTo>
                  <a:lnTo>
                    <a:pt x="182" y="0"/>
                  </a:lnTo>
                  <a:lnTo>
                    <a:pt x="203" y="3"/>
                  </a:lnTo>
                  <a:lnTo>
                    <a:pt x="221" y="5"/>
                  </a:lnTo>
                  <a:lnTo>
                    <a:pt x="241" y="8"/>
                  </a:lnTo>
                  <a:lnTo>
                    <a:pt x="259" y="13"/>
                  </a:lnTo>
                  <a:lnTo>
                    <a:pt x="277" y="18"/>
                  </a:lnTo>
                  <a:lnTo>
                    <a:pt x="294" y="25"/>
                  </a:lnTo>
                  <a:lnTo>
                    <a:pt x="311" y="31"/>
                  </a:lnTo>
                  <a:lnTo>
                    <a:pt x="328" y="41"/>
                  </a:lnTo>
                  <a:close/>
                </a:path>
              </a:pathLst>
            </a:custGeom>
            <a:solidFill>
              <a:srgbClr val="C0C0C0"/>
            </a:solidFill>
            <a:ln w="9525">
              <a:noFill/>
              <a:round/>
              <a:headEnd/>
              <a:tailEnd/>
            </a:ln>
          </p:spPr>
          <p:txBody>
            <a:bodyPr/>
            <a:lstStyle/>
            <a:p>
              <a:pPr rtl="0"/>
              <a:endParaRPr lang="en-US" sz="3800"/>
            </a:p>
          </p:txBody>
        </p:sp>
        <p:sp>
          <p:nvSpPr>
            <p:cNvPr id="42137" name="Freeform 1177"/>
            <p:cNvSpPr>
              <a:spLocks/>
            </p:cNvSpPr>
            <p:nvPr/>
          </p:nvSpPr>
          <p:spPr bwMode="auto">
            <a:xfrm>
              <a:off x="570" y="2602"/>
              <a:ext cx="18" cy="22"/>
            </a:xfrm>
            <a:custGeom>
              <a:avLst/>
              <a:gdLst>
                <a:gd name="T0" fmla="*/ 7 w 78"/>
                <a:gd name="T1" fmla="*/ 0 h 96"/>
                <a:gd name="T2" fmla="*/ 6 w 78"/>
                <a:gd name="T3" fmla="*/ 1 h 96"/>
                <a:gd name="T4" fmla="*/ 5 w 78"/>
                <a:gd name="T5" fmla="*/ 2 h 96"/>
                <a:gd name="T6" fmla="*/ 5 w 78"/>
                <a:gd name="T7" fmla="*/ 3 h 96"/>
                <a:gd name="T8" fmla="*/ 4 w 78"/>
                <a:gd name="T9" fmla="*/ 4 h 96"/>
                <a:gd name="T10" fmla="*/ 4 w 78"/>
                <a:gd name="T11" fmla="*/ 4 h 96"/>
                <a:gd name="T12" fmla="*/ 5 w 78"/>
                <a:gd name="T13" fmla="*/ 5 h 96"/>
                <a:gd name="T14" fmla="*/ 5 w 78"/>
                <a:gd name="T15" fmla="*/ 5 h 96"/>
                <a:gd name="T16" fmla="*/ 5 w 78"/>
                <a:gd name="T17" fmla="*/ 6 h 96"/>
                <a:gd name="T18" fmla="*/ 5 w 78"/>
                <a:gd name="T19" fmla="*/ 6 h 96"/>
                <a:gd name="T20" fmla="*/ 6 w 78"/>
                <a:gd name="T21" fmla="*/ 8 h 96"/>
                <a:gd name="T22" fmla="*/ 6 w 78"/>
                <a:gd name="T23" fmla="*/ 10 h 96"/>
                <a:gd name="T24" fmla="*/ 7 w 78"/>
                <a:gd name="T25" fmla="*/ 12 h 96"/>
                <a:gd name="T26" fmla="*/ 6 w 78"/>
                <a:gd name="T27" fmla="*/ 13 h 96"/>
                <a:gd name="T28" fmla="*/ 4 w 78"/>
                <a:gd name="T29" fmla="*/ 13 h 96"/>
                <a:gd name="T30" fmla="*/ 3 w 78"/>
                <a:gd name="T31" fmla="*/ 14 h 96"/>
                <a:gd name="T32" fmla="*/ 3 w 78"/>
                <a:gd name="T33" fmla="*/ 14 h 96"/>
                <a:gd name="T34" fmla="*/ 2 w 78"/>
                <a:gd name="T35" fmla="*/ 14 h 96"/>
                <a:gd name="T36" fmla="*/ 1 w 78"/>
                <a:gd name="T37" fmla="*/ 15 h 96"/>
                <a:gd name="T38" fmla="*/ 0 w 78"/>
                <a:gd name="T39" fmla="*/ 17 h 96"/>
                <a:gd name="T40" fmla="*/ 0 w 78"/>
                <a:gd name="T41" fmla="*/ 18 h 96"/>
                <a:gd name="T42" fmla="*/ 0 w 78"/>
                <a:gd name="T43" fmla="*/ 18 h 96"/>
                <a:gd name="T44" fmla="*/ 0 w 78"/>
                <a:gd name="T45" fmla="*/ 18 h 96"/>
                <a:gd name="T46" fmla="*/ 0 w 78"/>
                <a:gd name="T47" fmla="*/ 19 h 96"/>
                <a:gd name="T48" fmla="*/ 0 w 78"/>
                <a:gd name="T49" fmla="*/ 19 h 96"/>
                <a:gd name="T50" fmla="*/ 1 w 78"/>
                <a:gd name="T51" fmla="*/ 21 h 96"/>
                <a:gd name="T52" fmla="*/ 2 w 78"/>
                <a:gd name="T53" fmla="*/ 22 h 96"/>
                <a:gd name="T54" fmla="*/ 4 w 78"/>
                <a:gd name="T55" fmla="*/ 22 h 96"/>
                <a:gd name="T56" fmla="*/ 6 w 78"/>
                <a:gd name="T57" fmla="*/ 22 h 96"/>
                <a:gd name="T58" fmla="*/ 15 w 78"/>
                <a:gd name="T59" fmla="*/ 19 h 96"/>
                <a:gd name="T60" fmla="*/ 16 w 78"/>
                <a:gd name="T61" fmla="*/ 18 h 96"/>
                <a:gd name="T62" fmla="*/ 16 w 78"/>
                <a:gd name="T63" fmla="*/ 18 h 96"/>
                <a:gd name="T64" fmla="*/ 17 w 78"/>
                <a:gd name="T65" fmla="*/ 18 h 96"/>
                <a:gd name="T66" fmla="*/ 18 w 78"/>
                <a:gd name="T67" fmla="*/ 17 h 96"/>
                <a:gd name="T68" fmla="*/ 18 w 78"/>
                <a:gd name="T69" fmla="*/ 16 h 96"/>
                <a:gd name="T70" fmla="*/ 18 w 78"/>
                <a:gd name="T71" fmla="*/ 15 h 96"/>
                <a:gd name="T72" fmla="*/ 18 w 78"/>
                <a:gd name="T73" fmla="*/ 14 h 96"/>
                <a:gd name="T74" fmla="*/ 18 w 78"/>
                <a:gd name="T75" fmla="*/ 13 h 96"/>
                <a:gd name="T76" fmla="*/ 13 w 78"/>
                <a:gd name="T77" fmla="*/ 2 h 96"/>
                <a:gd name="T78" fmla="*/ 12 w 78"/>
                <a:gd name="T79" fmla="*/ 1 h 96"/>
                <a:gd name="T80" fmla="*/ 10 w 78"/>
                <a:gd name="T81" fmla="*/ 0 h 96"/>
                <a:gd name="T82" fmla="*/ 9 w 78"/>
                <a:gd name="T83" fmla="*/ 0 h 96"/>
                <a:gd name="T84" fmla="*/ 7 w 78"/>
                <a:gd name="T85" fmla="*/ 0 h 9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8"/>
                <a:gd name="T130" fmla="*/ 0 h 96"/>
                <a:gd name="T131" fmla="*/ 78 w 78"/>
                <a:gd name="T132" fmla="*/ 96 h 9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8" h="96">
                  <a:moveTo>
                    <a:pt x="31" y="1"/>
                  </a:moveTo>
                  <a:lnTo>
                    <a:pt x="26" y="4"/>
                  </a:lnTo>
                  <a:lnTo>
                    <a:pt x="22" y="8"/>
                  </a:lnTo>
                  <a:lnTo>
                    <a:pt x="21" y="13"/>
                  </a:lnTo>
                  <a:lnTo>
                    <a:pt x="19" y="18"/>
                  </a:lnTo>
                  <a:lnTo>
                    <a:pt x="19" y="19"/>
                  </a:lnTo>
                  <a:lnTo>
                    <a:pt x="21" y="22"/>
                  </a:lnTo>
                  <a:lnTo>
                    <a:pt x="21" y="23"/>
                  </a:lnTo>
                  <a:lnTo>
                    <a:pt x="21" y="26"/>
                  </a:lnTo>
                  <a:lnTo>
                    <a:pt x="22" y="28"/>
                  </a:lnTo>
                  <a:lnTo>
                    <a:pt x="25" y="35"/>
                  </a:lnTo>
                  <a:lnTo>
                    <a:pt x="28" y="43"/>
                  </a:lnTo>
                  <a:lnTo>
                    <a:pt x="32" y="53"/>
                  </a:lnTo>
                  <a:lnTo>
                    <a:pt x="26" y="56"/>
                  </a:lnTo>
                  <a:lnTo>
                    <a:pt x="19" y="58"/>
                  </a:lnTo>
                  <a:lnTo>
                    <a:pt x="14" y="60"/>
                  </a:lnTo>
                  <a:lnTo>
                    <a:pt x="13" y="60"/>
                  </a:lnTo>
                  <a:lnTo>
                    <a:pt x="8" y="62"/>
                  </a:lnTo>
                  <a:lnTo>
                    <a:pt x="4" y="66"/>
                  </a:lnTo>
                  <a:lnTo>
                    <a:pt x="1" y="73"/>
                  </a:lnTo>
                  <a:lnTo>
                    <a:pt x="0" y="78"/>
                  </a:lnTo>
                  <a:lnTo>
                    <a:pt x="0" y="79"/>
                  </a:lnTo>
                  <a:lnTo>
                    <a:pt x="0" y="80"/>
                  </a:lnTo>
                  <a:lnTo>
                    <a:pt x="0" y="82"/>
                  </a:lnTo>
                  <a:lnTo>
                    <a:pt x="1" y="83"/>
                  </a:lnTo>
                  <a:lnTo>
                    <a:pt x="5" y="90"/>
                  </a:lnTo>
                  <a:lnTo>
                    <a:pt x="10" y="95"/>
                  </a:lnTo>
                  <a:lnTo>
                    <a:pt x="18" y="96"/>
                  </a:lnTo>
                  <a:lnTo>
                    <a:pt x="25" y="96"/>
                  </a:lnTo>
                  <a:lnTo>
                    <a:pt x="65" y="83"/>
                  </a:lnTo>
                  <a:lnTo>
                    <a:pt x="69" y="80"/>
                  </a:lnTo>
                  <a:lnTo>
                    <a:pt x="71" y="79"/>
                  </a:lnTo>
                  <a:lnTo>
                    <a:pt x="74" y="77"/>
                  </a:lnTo>
                  <a:lnTo>
                    <a:pt x="77" y="73"/>
                  </a:lnTo>
                  <a:lnTo>
                    <a:pt x="78" y="69"/>
                  </a:lnTo>
                  <a:lnTo>
                    <a:pt x="78" y="65"/>
                  </a:lnTo>
                  <a:lnTo>
                    <a:pt x="78" y="61"/>
                  </a:lnTo>
                  <a:lnTo>
                    <a:pt x="77" y="57"/>
                  </a:lnTo>
                  <a:lnTo>
                    <a:pt x="56" y="10"/>
                  </a:lnTo>
                  <a:lnTo>
                    <a:pt x="52" y="5"/>
                  </a:lnTo>
                  <a:lnTo>
                    <a:pt x="45" y="1"/>
                  </a:lnTo>
                  <a:lnTo>
                    <a:pt x="39" y="0"/>
                  </a:lnTo>
                  <a:lnTo>
                    <a:pt x="31" y="1"/>
                  </a:lnTo>
                  <a:close/>
                </a:path>
              </a:pathLst>
            </a:custGeom>
            <a:solidFill>
              <a:srgbClr val="000000"/>
            </a:solidFill>
            <a:ln w="9525">
              <a:noFill/>
              <a:round/>
              <a:headEnd/>
              <a:tailEnd/>
            </a:ln>
          </p:spPr>
          <p:txBody>
            <a:bodyPr/>
            <a:lstStyle/>
            <a:p>
              <a:pPr rtl="0"/>
              <a:endParaRPr lang="en-US" sz="3800"/>
            </a:p>
          </p:txBody>
        </p:sp>
        <p:sp>
          <p:nvSpPr>
            <p:cNvPr id="42138" name="Freeform 1178"/>
            <p:cNvSpPr>
              <a:spLocks/>
            </p:cNvSpPr>
            <p:nvPr/>
          </p:nvSpPr>
          <p:spPr bwMode="auto">
            <a:xfrm>
              <a:off x="545" y="2598"/>
              <a:ext cx="8" cy="9"/>
            </a:xfrm>
            <a:custGeom>
              <a:avLst/>
              <a:gdLst>
                <a:gd name="T0" fmla="*/ 8 w 39"/>
                <a:gd name="T1" fmla="*/ 4 h 41"/>
                <a:gd name="T2" fmla="*/ 8 w 39"/>
                <a:gd name="T3" fmla="*/ 6 h 41"/>
                <a:gd name="T4" fmla="*/ 7 w 39"/>
                <a:gd name="T5" fmla="*/ 7 h 41"/>
                <a:gd name="T6" fmla="*/ 5 w 39"/>
                <a:gd name="T7" fmla="*/ 9 h 41"/>
                <a:gd name="T8" fmla="*/ 4 w 39"/>
                <a:gd name="T9" fmla="*/ 9 h 41"/>
                <a:gd name="T10" fmla="*/ 2 w 39"/>
                <a:gd name="T11" fmla="*/ 9 h 41"/>
                <a:gd name="T12" fmla="*/ 1 w 39"/>
                <a:gd name="T13" fmla="*/ 7 h 41"/>
                <a:gd name="T14" fmla="*/ 0 w 39"/>
                <a:gd name="T15" fmla="*/ 6 h 41"/>
                <a:gd name="T16" fmla="*/ 0 w 39"/>
                <a:gd name="T17" fmla="*/ 4 h 41"/>
                <a:gd name="T18" fmla="*/ 0 w 39"/>
                <a:gd name="T19" fmla="*/ 3 h 41"/>
                <a:gd name="T20" fmla="*/ 1 w 39"/>
                <a:gd name="T21" fmla="*/ 1 h 41"/>
                <a:gd name="T22" fmla="*/ 2 w 39"/>
                <a:gd name="T23" fmla="*/ 0 h 41"/>
                <a:gd name="T24" fmla="*/ 4 w 39"/>
                <a:gd name="T25" fmla="*/ 0 h 41"/>
                <a:gd name="T26" fmla="*/ 5 w 39"/>
                <a:gd name="T27" fmla="*/ 0 h 41"/>
                <a:gd name="T28" fmla="*/ 7 w 39"/>
                <a:gd name="T29" fmla="*/ 1 h 41"/>
                <a:gd name="T30" fmla="*/ 8 w 39"/>
                <a:gd name="T31" fmla="*/ 3 h 41"/>
                <a:gd name="T32" fmla="*/ 8 w 39"/>
                <a:gd name="T33" fmla="*/ 4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41"/>
                <a:gd name="T53" fmla="*/ 39 w 39"/>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41">
                  <a:moveTo>
                    <a:pt x="39" y="20"/>
                  </a:moveTo>
                  <a:lnTo>
                    <a:pt x="38" y="28"/>
                  </a:lnTo>
                  <a:lnTo>
                    <a:pt x="33" y="34"/>
                  </a:lnTo>
                  <a:lnTo>
                    <a:pt x="26" y="39"/>
                  </a:lnTo>
                  <a:lnTo>
                    <a:pt x="18" y="41"/>
                  </a:lnTo>
                  <a:lnTo>
                    <a:pt x="12" y="39"/>
                  </a:lnTo>
                  <a:lnTo>
                    <a:pt x="5" y="34"/>
                  </a:lnTo>
                  <a:lnTo>
                    <a:pt x="1" y="28"/>
                  </a:lnTo>
                  <a:lnTo>
                    <a:pt x="0" y="20"/>
                  </a:lnTo>
                  <a:lnTo>
                    <a:pt x="1" y="12"/>
                  </a:lnTo>
                  <a:lnTo>
                    <a:pt x="5" y="5"/>
                  </a:lnTo>
                  <a:lnTo>
                    <a:pt x="12" y="1"/>
                  </a:lnTo>
                  <a:lnTo>
                    <a:pt x="18" y="0"/>
                  </a:lnTo>
                  <a:lnTo>
                    <a:pt x="26" y="1"/>
                  </a:lnTo>
                  <a:lnTo>
                    <a:pt x="33" y="5"/>
                  </a:lnTo>
                  <a:lnTo>
                    <a:pt x="38" y="12"/>
                  </a:lnTo>
                  <a:lnTo>
                    <a:pt x="39" y="20"/>
                  </a:lnTo>
                  <a:close/>
                </a:path>
              </a:pathLst>
            </a:custGeom>
            <a:solidFill>
              <a:srgbClr val="000000"/>
            </a:solidFill>
            <a:ln w="9525">
              <a:noFill/>
              <a:round/>
              <a:headEnd/>
              <a:tailEnd/>
            </a:ln>
          </p:spPr>
          <p:txBody>
            <a:bodyPr/>
            <a:lstStyle/>
            <a:p>
              <a:pPr rtl="0"/>
              <a:endParaRPr lang="en-US" sz="3800"/>
            </a:p>
          </p:txBody>
        </p:sp>
        <p:sp>
          <p:nvSpPr>
            <p:cNvPr id="42139" name="Freeform 1179"/>
            <p:cNvSpPr>
              <a:spLocks/>
            </p:cNvSpPr>
            <p:nvPr/>
          </p:nvSpPr>
          <p:spPr bwMode="auto">
            <a:xfrm>
              <a:off x="596" y="2596"/>
              <a:ext cx="9" cy="9"/>
            </a:xfrm>
            <a:custGeom>
              <a:avLst/>
              <a:gdLst>
                <a:gd name="T0" fmla="*/ 9 w 40"/>
                <a:gd name="T1" fmla="*/ 5 h 40"/>
                <a:gd name="T2" fmla="*/ 9 w 40"/>
                <a:gd name="T3" fmla="*/ 7 h 40"/>
                <a:gd name="T4" fmla="*/ 8 w 40"/>
                <a:gd name="T5" fmla="*/ 8 h 40"/>
                <a:gd name="T6" fmla="*/ 7 w 40"/>
                <a:gd name="T7" fmla="*/ 9 h 40"/>
                <a:gd name="T8" fmla="*/ 5 w 40"/>
                <a:gd name="T9" fmla="*/ 9 h 40"/>
                <a:gd name="T10" fmla="*/ 3 w 40"/>
                <a:gd name="T11" fmla="*/ 9 h 40"/>
                <a:gd name="T12" fmla="*/ 2 w 40"/>
                <a:gd name="T13" fmla="*/ 8 h 40"/>
                <a:gd name="T14" fmla="*/ 0 w 40"/>
                <a:gd name="T15" fmla="*/ 7 h 40"/>
                <a:gd name="T16" fmla="*/ 0 w 40"/>
                <a:gd name="T17" fmla="*/ 5 h 40"/>
                <a:gd name="T18" fmla="*/ 0 w 40"/>
                <a:gd name="T19" fmla="*/ 3 h 40"/>
                <a:gd name="T20" fmla="*/ 2 w 40"/>
                <a:gd name="T21" fmla="*/ 2 h 40"/>
                <a:gd name="T22" fmla="*/ 3 w 40"/>
                <a:gd name="T23" fmla="*/ 0 h 40"/>
                <a:gd name="T24" fmla="*/ 5 w 40"/>
                <a:gd name="T25" fmla="*/ 0 h 40"/>
                <a:gd name="T26" fmla="*/ 7 w 40"/>
                <a:gd name="T27" fmla="*/ 0 h 40"/>
                <a:gd name="T28" fmla="*/ 8 w 40"/>
                <a:gd name="T29" fmla="*/ 2 h 40"/>
                <a:gd name="T30" fmla="*/ 9 w 40"/>
                <a:gd name="T31" fmla="*/ 3 h 40"/>
                <a:gd name="T32" fmla="*/ 9 w 40"/>
                <a:gd name="T33" fmla="*/ 5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40"/>
                <a:gd name="T53" fmla="*/ 40 w 40"/>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40">
                  <a:moveTo>
                    <a:pt x="40" y="21"/>
                  </a:moveTo>
                  <a:lnTo>
                    <a:pt x="39" y="29"/>
                  </a:lnTo>
                  <a:lnTo>
                    <a:pt x="35" y="34"/>
                  </a:lnTo>
                  <a:lnTo>
                    <a:pt x="29" y="39"/>
                  </a:lnTo>
                  <a:lnTo>
                    <a:pt x="21" y="40"/>
                  </a:lnTo>
                  <a:lnTo>
                    <a:pt x="13" y="39"/>
                  </a:lnTo>
                  <a:lnTo>
                    <a:pt x="7" y="34"/>
                  </a:lnTo>
                  <a:lnTo>
                    <a:pt x="1" y="29"/>
                  </a:lnTo>
                  <a:lnTo>
                    <a:pt x="0" y="21"/>
                  </a:lnTo>
                  <a:lnTo>
                    <a:pt x="1" y="13"/>
                  </a:lnTo>
                  <a:lnTo>
                    <a:pt x="7" y="7"/>
                  </a:lnTo>
                  <a:lnTo>
                    <a:pt x="13" y="1"/>
                  </a:lnTo>
                  <a:lnTo>
                    <a:pt x="21" y="0"/>
                  </a:lnTo>
                  <a:lnTo>
                    <a:pt x="29" y="1"/>
                  </a:lnTo>
                  <a:lnTo>
                    <a:pt x="35" y="7"/>
                  </a:lnTo>
                  <a:lnTo>
                    <a:pt x="39" y="13"/>
                  </a:lnTo>
                  <a:lnTo>
                    <a:pt x="40" y="21"/>
                  </a:lnTo>
                  <a:close/>
                </a:path>
              </a:pathLst>
            </a:custGeom>
            <a:solidFill>
              <a:srgbClr val="000000"/>
            </a:solidFill>
            <a:ln w="9525">
              <a:noFill/>
              <a:round/>
              <a:headEnd/>
              <a:tailEnd/>
            </a:ln>
          </p:spPr>
          <p:txBody>
            <a:bodyPr/>
            <a:lstStyle/>
            <a:p>
              <a:pPr rtl="0"/>
              <a:endParaRPr lang="en-US" sz="3800"/>
            </a:p>
          </p:txBody>
        </p:sp>
        <p:sp>
          <p:nvSpPr>
            <p:cNvPr id="42140" name="Freeform 1180"/>
            <p:cNvSpPr>
              <a:spLocks/>
            </p:cNvSpPr>
            <p:nvPr/>
          </p:nvSpPr>
          <p:spPr bwMode="auto">
            <a:xfrm>
              <a:off x="429" y="2630"/>
              <a:ext cx="86" cy="174"/>
            </a:xfrm>
            <a:custGeom>
              <a:avLst/>
              <a:gdLst>
                <a:gd name="T0" fmla="*/ 42 w 375"/>
                <a:gd name="T1" fmla="*/ 4 h 760"/>
                <a:gd name="T2" fmla="*/ 29 w 375"/>
                <a:gd name="T3" fmla="*/ 21 h 760"/>
                <a:gd name="T4" fmla="*/ 12 w 375"/>
                <a:gd name="T5" fmla="*/ 68 h 760"/>
                <a:gd name="T6" fmla="*/ 3 w 375"/>
                <a:gd name="T7" fmla="*/ 120 h 760"/>
                <a:gd name="T8" fmla="*/ 0 w 375"/>
                <a:gd name="T9" fmla="*/ 155 h 760"/>
                <a:gd name="T10" fmla="*/ 0 w 375"/>
                <a:gd name="T11" fmla="*/ 165 h 760"/>
                <a:gd name="T12" fmla="*/ 10 w 375"/>
                <a:gd name="T13" fmla="*/ 169 h 760"/>
                <a:gd name="T14" fmla="*/ 22 w 375"/>
                <a:gd name="T15" fmla="*/ 173 h 760"/>
                <a:gd name="T16" fmla="*/ 33 w 375"/>
                <a:gd name="T17" fmla="*/ 174 h 760"/>
                <a:gd name="T18" fmla="*/ 42 w 375"/>
                <a:gd name="T19" fmla="*/ 173 h 760"/>
                <a:gd name="T20" fmla="*/ 48 w 375"/>
                <a:gd name="T21" fmla="*/ 171 h 760"/>
                <a:gd name="T22" fmla="*/ 53 w 375"/>
                <a:gd name="T23" fmla="*/ 168 h 760"/>
                <a:gd name="T24" fmla="*/ 57 w 375"/>
                <a:gd name="T25" fmla="*/ 166 h 760"/>
                <a:gd name="T26" fmla="*/ 59 w 375"/>
                <a:gd name="T27" fmla="*/ 164 h 760"/>
                <a:gd name="T28" fmla="*/ 60 w 375"/>
                <a:gd name="T29" fmla="*/ 162 h 760"/>
                <a:gd name="T30" fmla="*/ 58 w 375"/>
                <a:gd name="T31" fmla="*/ 141 h 760"/>
                <a:gd name="T32" fmla="*/ 58 w 375"/>
                <a:gd name="T33" fmla="*/ 116 h 760"/>
                <a:gd name="T34" fmla="*/ 62 w 375"/>
                <a:gd name="T35" fmla="*/ 101 h 760"/>
                <a:gd name="T36" fmla="*/ 66 w 375"/>
                <a:gd name="T37" fmla="*/ 95 h 760"/>
                <a:gd name="T38" fmla="*/ 71 w 375"/>
                <a:gd name="T39" fmla="*/ 91 h 760"/>
                <a:gd name="T40" fmla="*/ 79 w 375"/>
                <a:gd name="T41" fmla="*/ 82 h 760"/>
                <a:gd name="T42" fmla="*/ 83 w 375"/>
                <a:gd name="T43" fmla="*/ 73 h 760"/>
                <a:gd name="T44" fmla="*/ 85 w 375"/>
                <a:gd name="T45" fmla="*/ 66 h 760"/>
                <a:gd name="T46" fmla="*/ 86 w 375"/>
                <a:gd name="T47" fmla="*/ 64 h 760"/>
                <a:gd name="T48" fmla="*/ 85 w 375"/>
                <a:gd name="T49" fmla="*/ 61 h 760"/>
                <a:gd name="T50" fmla="*/ 83 w 375"/>
                <a:gd name="T51" fmla="*/ 50 h 760"/>
                <a:gd name="T52" fmla="*/ 79 w 375"/>
                <a:gd name="T53" fmla="*/ 34 h 760"/>
                <a:gd name="T54" fmla="*/ 75 w 375"/>
                <a:gd name="T55" fmla="*/ 18 h 760"/>
                <a:gd name="T56" fmla="*/ 72 w 375"/>
                <a:gd name="T57" fmla="*/ 8 h 760"/>
                <a:gd name="T58" fmla="*/ 67 w 375"/>
                <a:gd name="T59" fmla="*/ 3 h 760"/>
                <a:gd name="T60" fmla="*/ 61 w 375"/>
                <a:gd name="T61" fmla="*/ 1 h 760"/>
                <a:gd name="T62" fmla="*/ 54 w 375"/>
                <a:gd name="T63" fmla="*/ 0 h 760"/>
                <a:gd name="T64" fmla="*/ 47 w 375"/>
                <a:gd name="T65" fmla="*/ 2 h 760"/>
                <a:gd name="T66" fmla="*/ 43 w 375"/>
                <a:gd name="T67" fmla="*/ 4 h 7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75"/>
                <a:gd name="T103" fmla="*/ 0 h 760"/>
                <a:gd name="T104" fmla="*/ 375 w 375"/>
                <a:gd name="T105" fmla="*/ 760 h 7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75" h="760">
                  <a:moveTo>
                    <a:pt x="185" y="17"/>
                  </a:moveTo>
                  <a:lnTo>
                    <a:pt x="182" y="18"/>
                  </a:lnTo>
                  <a:lnTo>
                    <a:pt x="180" y="19"/>
                  </a:lnTo>
                  <a:lnTo>
                    <a:pt x="125" y="92"/>
                  </a:lnTo>
                  <a:lnTo>
                    <a:pt x="82" y="189"/>
                  </a:lnTo>
                  <a:lnTo>
                    <a:pt x="51" y="299"/>
                  </a:lnTo>
                  <a:lnTo>
                    <a:pt x="28" y="414"/>
                  </a:lnTo>
                  <a:lnTo>
                    <a:pt x="13" y="522"/>
                  </a:lnTo>
                  <a:lnTo>
                    <a:pt x="5" y="613"/>
                  </a:lnTo>
                  <a:lnTo>
                    <a:pt x="2" y="678"/>
                  </a:lnTo>
                  <a:lnTo>
                    <a:pt x="0" y="708"/>
                  </a:lnTo>
                  <a:lnTo>
                    <a:pt x="0" y="719"/>
                  </a:lnTo>
                  <a:lnTo>
                    <a:pt x="12" y="726"/>
                  </a:lnTo>
                  <a:lnTo>
                    <a:pt x="43" y="739"/>
                  </a:lnTo>
                  <a:lnTo>
                    <a:pt x="72" y="748"/>
                  </a:lnTo>
                  <a:lnTo>
                    <a:pt x="98" y="754"/>
                  </a:lnTo>
                  <a:lnTo>
                    <a:pt x="121" y="758"/>
                  </a:lnTo>
                  <a:lnTo>
                    <a:pt x="143" y="760"/>
                  </a:lnTo>
                  <a:lnTo>
                    <a:pt x="164" y="758"/>
                  </a:lnTo>
                  <a:lnTo>
                    <a:pt x="181" y="756"/>
                  </a:lnTo>
                  <a:lnTo>
                    <a:pt x="198" y="750"/>
                  </a:lnTo>
                  <a:lnTo>
                    <a:pt x="211" y="747"/>
                  </a:lnTo>
                  <a:lnTo>
                    <a:pt x="223" y="740"/>
                  </a:lnTo>
                  <a:lnTo>
                    <a:pt x="233" y="734"/>
                  </a:lnTo>
                  <a:lnTo>
                    <a:pt x="242" y="728"/>
                  </a:lnTo>
                  <a:lnTo>
                    <a:pt x="249" y="723"/>
                  </a:lnTo>
                  <a:lnTo>
                    <a:pt x="253" y="719"/>
                  </a:lnTo>
                  <a:lnTo>
                    <a:pt x="257" y="715"/>
                  </a:lnTo>
                  <a:lnTo>
                    <a:pt x="258" y="714"/>
                  </a:lnTo>
                  <a:lnTo>
                    <a:pt x="263" y="706"/>
                  </a:lnTo>
                  <a:lnTo>
                    <a:pt x="262" y="698"/>
                  </a:lnTo>
                  <a:lnTo>
                    <a:pt x="253" y="618"/>
                  </a:lnTo>
                  <a:lnTo>
                    <a:pt x="251" y="554"/>
                  </a:lnTo>
                  <a:lnTo>
                    <a:pt x="255" y="505"/>
                  </a:lnTo>
                  <a:lnTo>
                    <a:pt x="262" y="467"/>
                  </a:lnTo>
                  <a:lnTo>
                    <a:pt x="271" y="442"/>
                  </a:lnTo>
                  <a:lnTo>
                    <a:pt x="280" y="425"/>
                  </a:lnTo>
                  <a:lnTo>
                    <a:pt x="287" y="417"/>
                  </a:lnTo>
                  <a:lnTo>
                    <a:pt x="289" y="415"/>
                  </a:lnTo>
                  <a:lnTo>
                    <a:pt x="310" y="399"/>
                  </a:lnTo>
                  <a:lnTo>
                    <a:pt x="327" y="380"/>
                  </a:lnTo>
                  <a:lnTo>
                    <a:pt x="343" y="359"/>
                  </a:lnTo>
                  <a:lnTo>
                    <a:pt x="353" y="338"/>
                  </a:lnTo>
                  <a:lnTo>
                    <a:pt x="362" y="319"/>
                  </a:lnTo>
                  <a:lnTo>
                    <a:pt x="369" y="302"/>
                  </a:lnTo>
                  <a:lnTo>
                    <a:pt x="372" y="290"/>
                  </a:lnTo>
                  <a:lnTo>
                    <a:pt x="374" y="285"/>
                  </a:lnTo>
                  <a:lnTo>
                    <a:pt x="375" y="281"/>
                  </a:lnTo>
                  <a:lnTo>
                    <a:pt x="374" y="277"/>
                  </a:lnTo>
                  <a:lnTo>
                    <a:pt x="372" y="268"/>
                  </a:lnTo>
                  <a:lnTo>
                    <a:pt x="367" y="248"/>
                  </a:lnTo>
                  <a:lnTo>
                    <a:pt x="362" y="220"/>
                  </a:lnTo>
                  <a:lnTo>
                    <a:pt x="354" y="185"/>
                  </a:lnTo>
                  <a:lnTo>
                    <a:pt x="345" y="148"/>
                  </a:lnTo>
                  <a:lnTo>
                    <a:pt x="337" y="112"/>
                  </a:lnTo>
                  <a:lnTo>
                    <a:pt x="328" y="78"/>
                  </a:lnTo>
                  <a:lnTo>
                    <a:pt x="319" y="49"/>
                  </a:lnTo>
                  <a:lnTo>
                    <a:pt x="313" y="35"/>
                  </a:lnTo>
                  <a:lnTo>
                    <a:pt x="305" y="23"/>
                  </a:lnTo>
                  <a:lnTo>
                    <a:pt x="294" y="13"/>
                  </a:lnTo>
                  <a:lnTo>
                    <a:pt x="281" y="6"/>
                  </a:lnTo>
                  <a:lnTo>
                    <a:pt x="266" y="3"/>
                  </a:lnTo>
                  <a:lnTo>
                    <a:pt x="250" y="0"/>
                  </a:lnTo>
                  <a:lnTo>
                    <a:pt x="234" y="1"/>
                  </a:lnTo>
                  <a:lnTo>
                    <a:pt x="220" y="4"/>
                  </a:lnTo>
                  <a:lnTo>
                    <a:pt x="207" y="8"/>
                  </a:lnTo>
                  <a:lnTo>
                    <a:pt x="197" y="12"/>
                  </a:lnTo>
                  <a:lnTo>
                    <a:pt x="189" y="16"/>
                  </a:lnTo>
                  <a:lnTo>
                    <a:pt x="185" y="17"/>
                  </a:lnTo>
                  <a:close/>
                </a:path>
              </a:pathLst>
            </a:custGeom>
            <a:solidFill>
              <a:srgbClr val="000000"/>
            </a:solidFill>
            <a:ln w="9525">
              <a:noFill/>
              <a:round/>
              <a:headEnd/>
              <a:tailEnd/>
            </a:ln>
          </p:spPr>
          <p:txBody>
            <a:bodyPr/>
            <a:lstStyle/>
            <a:p>
              <a:pPr rtl="0"/>
              <a:endParaRPr lang="en-US" sz="3800"/>
            </a:p>
          </p:txBody>
        </p:sp>
        <p:sp>
          <p:nvSpPr>
            <p:cNvPr id="42141" name="Freeform 1181"/>
            <p:cNvSpPr>
              <a:spLocks/>
            </p:cNvSpPr>
            <p:nvPr/>
          </p:nvSpPr>
          <p:spPr bwMode="auto">
            <a:xfrm>
              <a:off x="438" y="2639"/>
              <a:ext cx="67" cy="156"/>
            </a:xfrm>
            <a:custGeom>
              <a:avLst/>
              <a:gdLst>
                <a:gd name="T0" fmla="*/ 52 w 292"/>
                <a:gd name="T1" fmla="*/ 1 h 679"/>
                <a:gd name="T2" fmla="*/ 53 w 292"/>
                <a:gd name="T3" fmla="*/ 1 h 679"/>
                <a:gd name="T4" fmla="*/ 53 w 292"/>
                <a:gd name="T5" fmla="*/ 2 h 679"/>
                <a:gd name="T6" fmla="*/ 54 w 292"/>
                <a:gd name="T7" fmla="*/ 3 h 679"/>
                <a:gd name="T8" fmla="*/ 55 w 292"/>
                <a:gd name="T9" fmla="*/ 5 h 679"/>
                <a:gd name="T10" fmla="*/ 57 w 292"/>
                <a:gd name="T11" fmla="*/ 11 h 679"/>
                <a:gd name="T12" fmla="*/ 59 w 292"/>
                <a:gd name="T13" fmla="*/ 18 h 679"/>
                <a:gd name="T14" fmla="*/ 61 w 292"/>
                <a:gd name="T15" fmla="*/ 26 h 679"/>
                <a:gd name="T16" fmla="*/ 63 w 292"/>
                <a:gd name="T17" fmla="*/ 33 h 679"/>
                <a:gd name="T18" fmla="*/ 64 w 292"/>
                <a:gd name="T19" fmla="*/ 40 h 679"/>
                <a:gd name="T20" fmla="*/ 66 w 292"/>
                <a:gd name="T21" fmla="*/ 47 h 679"/>
                <a:gd name="T22" fmla="*/ 67 w 292"/>
                <a:gd name="T23" fmla="*/ 52 h 679"/>
                <a:gd name="T24" fmla="*/ 67 w 292"/>
                <a:gd name="T25" fmla="*/ 55 h 679"/>
                <a:gd name="T26" fmla="*/ 67 w 292"/>
                <a:gd name="T27" fmla="*/ 57 h 679"/>
                <a:gd name="T28" fmla="*/ 66 w 292"/>
                <a:gd name="T29" fmla="*/ 60 h 679"/>
                <a:gd name="T30" fmla="*/ 64 w 292"/>
                <a:gd name="T31" fmla="*/ 62 h 679"/>
                <a:gd name="T32" fmla="*/ 63 w 292"/>
                <a:gd name="T33" fmla="*/ 66 h 679"/>
                <a:gd name="T34" fmla="*/ 61 w 292"/>
                <a:gd name="T35" fmla="*/ 69 h 679"/>
                <a:gd name="T36" fmla="*/ 58 w 292"/>
                <a:gd name="T37" fmla="*/ 73 h 679"/>
                <a:gd name="T38" fmla="*/ 56 w 292"/>
                <a:gd name="T39" fmla="*/ 76 h 679"/>
                <a:gd name="T40" fmla="*/ 52 w 292"/>
                <a:gd name="T41" fmla="*/ 78 h 679"/>
                <a:gd name="T42" fmla="*/ 51 w 292"/>
                <a:gd name="T43" fmla="*/ 79 h 679"/>
                <a:gd name="T44" fmla="*/ 50 w 292"/>
                <a:gd name="T45" fmla="*/ 81 h 679"/>
                <a:gd name="T46" fmla="*/ 47 w 292"/>
                <a:gd name="T47" fmla="*/ 83 h 679"/>
                <a:gd name="T48" fmla="*/ 45 w 292"/>
                <a:gd name="T49" fmla="*/ 87 h 679"/>
                <a:gd name="T50" fmla="*/ 43 w 292"/>
                <a:gd name="T51" fmla="*/ 93 h 679"/>
                <a:gd name="T52" fmla="*/ 41 w 292"/>
                <a:gd name="T53" fmla="*/ 100 h 679"/>
                <a:gd name="T54" fmla="*/ 40 w 292"/>
                <a:gd name="T55" fmla="*/ 110 h 679"/>
                <a:gd name="T56" fmla="*/ 39 w 292"/>
                <a:gd name="T57" fmla="*/ 122 h 679"/>
                <a:gd name="T58" fmla="*/ 39 w 292"/>
                <a:gd name="T59" fmla="*/ 128 h 679"/>
                <a:gd name="T60" fmla="*/ 40 w 292"/>
                <a:gd name="T61" fmla="*/ 135 h 679"/>
                <a:gd name="T62" fmla="*/ 41 w 292"/>
                <a:gd name="T63" fmla="*/ 142 h 679"/>
                <a:gd name="T64" fmla="*/ 41 w 292"/>
                <a:gd name="T65" fmla="*/ 150 h 679"/>
                <a:gd name="T66" fmla="*/ 40 w 292"/>
                <a:gd name="T67" fmla="*/ 152 h 679"/>
                <a:gd name="T68" fmla="*/ 37 w 292"/>
                <a:gd name="T69" fmla="*/ 153 h 679"/>
                <a:gd name="T70" fmla="*/ 33 w 292"/>
                <a:gd name="T71" fmla="*/ 155 h 679"/>
                <a:gd name="T72" fmla="*/ 29 w 292"/>
                <a:gd name="T73" fmla="*/ 156 h 679"/>
                <a:gd name="T74" fmla="*/ 23 w 292"/>
                <a:gd name="T75" fmla="*/ 156 h 679"/>
                <a:gd name="T76" fmla="*/ 17 w 292"/>
                <a:gd name="T77" fmla="*/ 156 h 679"/>
                <a:gd name="T78" fmla="*/ 9 w 292"/>
                <a:gd name="T79" fmla="*/ 154 h 679"/>
                <a:gd name="T80" fmla="*/ 0 w 292"/>
                <a:gd name="T81" fmla="*/ 150 h 679"/>
                <a:gd name="T82" fmla="*/ 0 w 292"/>
                <a:gd name="T83" fmla="*/ 140 h 679"/>
                <a:gd name="T84" fmla="*/ 2 w 292"/>
                <a:gd name="T85" fmla="*/ 124 h 679"/>
                <a:gd name="T86" fmla="*/ 4 w 292"/>
                <a:gd name="T87" fmla="*/ 103 h 679"/>
                <a:gd name="T88" fmla="*/ 7 w 292"/>
                <a:gd name="T89" fmla="*/ 81 h 679"/>
                <a:gd name="T90" fmla="*/ 12 w 292"/>
                <a:gd name="T91" fmla="*/ 58 h 679"/>
                <a:gd name="T92" fmla="*/ 19 w 292"/>
                <a:gd name="T93" fmla="*/ 36 h 679"/>
                <a:gd name="T94" fmla="*/ 27 w 292"/>
                <a:gd name="T95" fmla="*/ 17 h 679"/>
                <a:gd name="T96" fmla="*/ 38 w 292"/>
                <a:gd name="T97" fmla="*/ 3 h 679"/>
                <a:gd name="T98" fmla="*/ 39 w 292"/>
                <a:gd name="T99" fmla="*/ 2 h 679"/>
                <a:gd name="T100" fmla="*/ 41 w 292"/>
                <a:gd name="T101" fmla="*/ 2 h 679"/>
                <a:gd name="T102" fmla="*/ 42 w 292"/>
                <a:gd name="T103" fmla="*/ 1 h 679"/>
                <a:gd name="T104" fmla="*/ 44 w 292"/>
                <a:gd name="T105" fmla="*/ 0 h 679"/>
                <a:gd name="T106" fmla="*/ 46 w 292"/>
                <a:gd name="T107" fmla="*/ 0 h 679"/>
                <a:gd name="T108" fmla="*/ 48 w 292"/>
                <a:gd name="T109" fmla="*/ 0 h 679"/>
                <a:gd name="T110" fmla="*/ 50 w 292"/>
                <a:gd name="T111" fmla="*/ 0 h 679"/>
                <a:gd name="T112" fmla="*/ 52 w 292"/>
                <a:gd name="T113" fmla="*/ 1 h 6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2"/>
                <a:gd name="T172" fmla="*/ 0 h 679"/>
                <a:gd name="T173" fmla="*/ 292 w 292"/>
                <a:gd name="T174" fmla="*/ 679 h 6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2" h="679">
                  <a:moveTo>
                    <a:pt x="225" y="3"/>
                  </a:moveTo>
                  <a:lnTo>
                    <a:pt x="229" y="5"/>
                  </a:lnTo>
                  <a:lnTo>
                    <a:pt x="233" y="8"/>
                  </a:lnTo>
                  <a:lnTo>
                    <a:pt x="236" y="15"/>
                  </a:lnTo>
                  <a:lnTo>
                    <a:pt x="240" y="22"/>
                  </a:lnTo>
                  <a:lnTo>
                    <a:pt x="248" y="47"/>
                  </a:lnTo>
                  <a:lnTo>
                    <a:pt x="256" y="77"/>
                  </a:lnTo>
                  <a:lnTo>
                    <a:pt x="264" y="111"/>
                  </a:lnTo>
                  <a:lnTo>
                    <a:pt x="273" y="145"/>
                  </a:lnTo>
                  <a:lnTo>
                    <a:pt x="279" y="176"/>
                  </a:lnTo>
                  <a:lnTo>
                    <a:pt x="286" y="204"/>
                  </a:lnTo>
                  <a:lnTo>
                    <a:pt x="290" y="227"/>
                  </a:lnTo>
                  <a:lnTo>
                    <a:pt x="292" y="240"/>
                  </a:lnTo>
                  <a:lnTo>
                    <a:pt x="290" y="247"/>
                  </a:lnTo>
                  <a:lnTo>
                    <a:pt x="286" y="259"/>
                  </a:lnTo>
                  <a:lnTo>
                    <a:pt x="281" y="272"/>
                  </a:lnTo>
                  <a:lnTo>
                    <a:pt x="274" y="288"/>
                  </a:lnTo>
                  <a:lnTo>
                    <a:pt x="265" y="302"/>
                  </a:lnTo>
                  <a:lnTo>
                    <a:pt x="253" y="318"/>
                  </a:lnTo>
                  <a:lnTo>
                    <a:pt x="242" y="331"/>
                  </a:lnTo>
                  <a:lnTo>
                    <a:pt x="227" y="341"/>
                  </a:lnTo>
                  <a:lnTo>
                    <a:pt x="223" y="344"/>
                  </a:lnTo>
                  <a:lnTo>
                    <a:pt x="216" y="351"/>
                  </a:lnTo>
                  <a:lnTo>
                    <a:pt x="207" y="363"/>
                  </a:lnTo>
                  <a:lnTo>
                    <a:pt x="196" y="380"/>
                  </a:lnTo>
                  <a:lnTo>
                    <a:pt x="187" y="405"/>
                  </a:lnTo>
                  <a:lnTo>
                    <a:pt x="178" y="437"/>
                  </a:lnTo>
                  <a:lnTo>
                    <a:pt x="173" y="479"/>
                  </a:lnTo>
                  <a:lnTo>
                    <a:pt x="170" y="530"/>
                  </a:lnTo>
                  <a:lnTo>
                    <a:pt x="171" y="557"/>
                  </a:lnTo>
                  <a:lnTo>
                    <a:pt x="173" y="587"/>
                  </a:lnTo>
                  <a:lnTo>
                    <a:pt x="177" y="619"/>
                  </a:lnTo>
                  <a:lnTo>
                    <a:pt x="180" y="655"/>
                  </a:lnTo>
                  <a:lnTo>
                    <a:pt x="173" y="661"/>
                  </a:lnTo>
                  <a:lnTo>
                    <a:pt x="161" y="668"/>
                  </a:lnTo>
                  <a:lnTo>
                    <a:pt x="145" y="674"/>
                  </a:lnTo>
                  <a:lnTo>
                    <a:pt x="126" y="678"/>
                  </a:lnTo>
                  <a:lnTo>
                    <a:pt x="101" y="679"/>
                  </a:lnTo>
                  <a:lnTo>
                    <a:pt x="72" y="677"/>
                  </a:lnTo>
                  <a:lnTo>
                    <a:pt x="39" y="669"/>
                  </a:lnTo>
                  <a:lnTo>
                    <a:pt x="0" y="655"/>
                  </a:lnTo>
                  <a:lnTo>
                    <a:pt x="2" y="609"/>
                  </a:lnTo>
                  <a:lnTo>
                    <a:pt x="7" y="539"/>
                  </a:lnTo>
                  <a:lnTo>
                    <a:pt x="17" y="450"/>
                  </a:lnTo>
                  <a:lnTo>
                    <a:pt x="32" y="353"/>
                  </a:lnTo>
                  <a:lnTo>
                    <a:pt x="53" y="251"/>
                  </a:lnTo>
                  <a:lnTo>
                    <a:pt x="82" y="156"/>
                  </a:lnTo>
                  <a:lnTo>
                    <a:pt x="118" y="73"/>
                  </a:lnTo>
                  <a:lnTo>
                    <a:pt x="165" y="11"/>
                  </a:lnTo>
                  <a:lnTo>
                    <a:pt x="170" y="8"/>
                  </a:lnTo>
                  <a:lnTo>
                    <a:pt x="177" y="7"/>
                  </a:lnTo>
                  <a:lnTo>
                    <a:pt x="184" y="4"/>
                  </a:lnTo>
                  <a:lnTo>
                    <a:pt x="192" y="2"/>
                  </a:lnTo>
                  <a:lnTo>
                    <a:pt x="201" y="0"/>
                  </a:lnTo>
                  <a:lnTo>
                    <a:pt x="209" y="0"/>
                  </a:lnTo>
                  <a:lnTo>
                    <a:pt x="217" y="0"/>
                  </a:lnTo>
                  <a:lnTo>
                    <a:pt x="225" y="3"/>
                  </a:lnTo>
                  <a:close/>
                </a:path>
              </a:pathLst>
            </a:custGeom>
            <a:solidFill>
              <a:srgbClr val="C0C0C0"/>
            </a:solidFill>
            <a:ln w="9525">
              <a:noFill/>
              <a:round/>
              <a:headEnd/>
              <a:tailEnd/>
            </a:ln>
          </p:spPr>
          <p:txBody>
            <a:bodyPr/>
            <a:lstStyle/>
            <a:p>
              <a:pPr rtl="0"/>
              <a:endParaRPr lang="en-US" sz="3800"/>
            </a:p>
          </p:txBody>
        </p:sp>
        <p:sp>
          <p:nvSpPr>
            <p:cNvPr id="42142" name="Freeform 1182"/>
            <p:cNvSpPr>
              <a:spLocks/>
            </p:cNvSpPr>
            <p:nvPr/>
          </p:nvSpPr>
          <p:spPr bwMode="auto">
            <a:xfrm>
              <a:off x="480" y="2612"/>
              <a:ext cx="18" cy="24"/>
            </a:xfrm>
            <a:custGeom>
              <a:avLst/>
              <a:gdLst>
                <a:gd name="T0" fmla="*/ 0 w 82"/>
                <a:gd name="T1" fmla="*/ 20 h 107"/>
                <a:gd name="T2" fmla="*/ 8 w 82"/>
                <a:gd name="T3" fmla="*/ 24 h 107"/>
                <a:gd name="T4" fmla="*/ 9 w 82"/>
                <a:gd name="T5" fmla="*/ 21 h 107"/>
                <a:gd name="T6" fmla="*/ 11 w 82"/>
                <a:gd name="T7" fmla="*/ 19 h 107"/>
                <a:gd name="T8" fmla="*/ 12 w 82"/>
                <a:gd name="T9" fmla="*/ 16 h 107"/>
                <a:gd name="T10" fmla="*/ 13 w 82"/>
                <a:gd name="T11" fmla="*/ 14 h 107"/>
                <a:gd name="T12" fmla="*/ 15 w 82"/>
                <a:gd name="T13" fmla="*/ 12 h 107"/>
                <a:gd name="T14" fmla="*/ 16 w 82"/>
                <a:gd name="T15" fmla="*/ 10 h 107"/>
                <a:gd name="T16" fmla="*/ 17 w 82"/>
                <a:gd name="T17" fmla="*/ 8 h 107"/>
                <a:gd name="T18" fmla="*/ 18 w 82"/>
                <a:gd name="T19" fmla="*/ 7 h 107"/>
                <a:gd name="T20" fmla="*/ 13 w 82"/>
                <a:gd name="T21" fmla="*/ 0 h 107"/>
                <a:gd name="T22" fmla="*/ 11 w 82"/>
                <a:gd name="T23" fmla="*/ 2 h 107"/>
                <a:gd name="T24" fmla="*/ 9 w 82"/>
                <a:gd name="T25" fmla="*/ 4 h 107"/>
                <a:gd name="T26" fmla="*/ 7 w 82"/>
                <a:gd name="T27" fmla="*/ 8 h 107"/>
                <a:gd name="T28" fmla="*/ 5 w 82"/>
                <a:gd name="T29" fmla="*/ 11 h 107"/>
                <a:gd name="T30" fmla="*/ 3 w 82"/>
                <a:gd name="T31" fmla="*/ 14 h 107"/>
                <a:gd name="T32" fmla="*/ 2 w 82"/>
                <a:gd name="T33" fmla="*/ 17 h 107"/>
                <a:gd name="T34" fmla="*/ 1 w 82"/>
                <a:gd name="T35" fmla="*/ 19 h 107"/>
                <a:gd name="T36" fmla="*/ 0 w 82"/>
                <a:gd name="T37" fmla="*/ 20 h 1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2"/>
                <a:gd name="T58" fmla="*/ 0 h 107"/>
                <a:gd name="T59" fmla="*/ 82 w 82"/>
                <a:gd name="T60" fmla="*/ 107 h 10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2" h="107">
                  <a:moveTo>
                    <a:pt x="0" y="91"/>
                  </a:moveTo>
                  <a:lnTo>
                    <a:pt x="37" y="107"/>
                  </a:lnTo>
                  <a:lnTo>
                    <a:pt x="42" y="95"/>
                  </a:lnTo>
                  <a:lnTo>
                    <a:pt x="49" y="84"/>
                  </a:lnTo>
                  <a:lnTo>
                    <a:pt x="54" y="72"/>
                  </a:lnTo>
                  <a:lnTo>
                    <a:pt x="60" y="61"/>
                  </a:lnTo>
                  <a:lnTo>
                    <a:pt x="67" y="52"/>
                  </a:lnTo>
                  <a:lnTo>
                    <a:pt x="73" y="43"/>
                  </a:lnTo>
                  <a:lnTo>
                    <a:pt x="79" y="37"/>
                  </a:lnTo>
                  <a:lnTo>
                    <a:pt x="82" y="33"/>
                  </a:lnTo>
                  <a:lnTo>
                    <a:pt x="58" y="0"/>
                  </a:lnTo>
                  <a:lnTo>
                    <a:pt x="49" y="9"/>
                  </a:lnTo>
                  <a:lnTo>
                    <a:pt x="40" y="20"/>
                  </a:lnTo>
                  <a:lnTo>
                    <a:pt x="30" y="34"/>
                  </a:lnTo>
                  <a:lnTo>
                    <a:pt x="23" y="47"/>
                  </a:lnTo>
                  <a:lnTo>
                    <a:pt x="15" y="61"/>
                  </a:lnTo>
                  <a:lnTo>
                    <a:pt x="8" y="74"/>
                  </a:lnTo>
                  <a:lnTo>
                    <a:pt x="3" y="85"/>
                  </a:lnTo>
                  <a:lnTo>
                    <a:pt x="0" y="91"/>
                  </a:lnTo>
                  <a:close/>
                </a:path>
              </a:pathLst>
            </a:custGeom>
            <a:solidFill>
              <a:srgbClr val="000000"/>
            </a:solidFill>
            <a:ln w="9525">
              <a:noFill/>
              <a:round/>
              <a:headEnd/>
              <a:tailEnd/>
            </a:ln>
          </p:spPr>
          <p:txBody>
            <a:bodyPr/>
            <a:lstStyle/>
            <a:p>
              <a:pPr rtl="0"/>
              <a:endParaRPr lang="en-US" sz="3800"/>
            </a:p>
          </p:txBody>
        </p:sp>
        <p:sp>
          <p:nvSpPr>
            <p:cNvPr id="42143" name="Freeform 1183"/>
            <p:cNvSpPr>
              <a:spLocks/>
            </p:cNvSpPr>
            <p:nvPr/>
          </p:nvSpPr>
          <p:spPr bwMode="auto">
            <a:xfrm>
              <a:off x="586" y="2686"/>
              <a:ext cx="67" cy="65"/>
            </a:xfrm>
            <a:custGeom>
              <a:avLst/>
              <a:gdLst>
                <a:gd name="T0" fmla="*/ 2 w 292"/>
                <a:gd name="T1" fmla="*/ 2 h 284"/>
                <a:gd name="T2" fmla="*/ 0 w 292"/>
                <a:gd name="T3" fmla="*/ 3 h 284"/>
                <a:gd name="T4" fmla="*/ 0 w 292"/>
                <a:gd name="T5" fmla="*/ 5 h 284"/>
                <a:gd name="T6" fmla="*/ 0 w 292"/>
                <a:gd name="T7" fmla="*/ 8 h 284"/>
                <a:gd name="T8" fmla="*/ 2 w 292"/>
                <a:gd name="T9" fmla="*/ 9 h 284"/>
                <a:gd name="T10" fmla="*/ 58 w 292"/>
                <a:gd name="T11" fmla="*/ 64 h 284"/>
                <a:gd name="T12" fmla="*/ 59 w 292"/>
                <a:gd name="T13" fmla="*/ 65 h 284"/>
                <a:gd name="T14" fmla="*/ 61 w 292"/>
                <a:gd name="T15" fmla="*/ 65 h 284"/>
                <a:gd name="T16" fmla="*/ 64 w 292"/>
                <a:gd name="T17" fmla="*/ 65 h 284"/>
                <a:gd name="T18" fmla="*/ 65 w 292"/>
                <a:gd name="T19" fmla="*/ 64 h 284"/>
                <a:gd name="T20" fmla="*/ 67 w 292"/>
                <a:gd name="T21" fmla="*/ 62 h 284"/>
                <a:gd name="T22" fmla="*/ 67 w 292"/>
                <a:gd name="T23" fmla="*/ 60 h 284"/>
                <a:gd name="T24" fmla="*/ 67 w 292"/>
                <a:gd name="T25" fmla="*/ 58 h 284"/>
                <a:gd name="T26" fmla="*/ 65 w 292"/>
                <a:gd name="T27" fmla="*/ 56 h 284"/>
                <a:gd name="T28" fmla="*/ 9 w 292"/>
                <a:gd name="T29" fmla="*/ 2 h 284"/>
                <a:gd name="T30" fmla="*/ 8 w 292"/>
                <a:gd name="T31" fmla="*/ 0 h 284"/>
                <a:gd name="T32" fmla="*/ 5 w 292"/>
                <a:gd name="T33" fmla="*/ 0 h 284"/>
                <a:gd name="T34" fmla="*/ 3 w 292"/>
                <a:gd name="T35" fmla="*/ 0 h 284"/>
                <a:gd name="T36" fmla="*/ 2 w 292"/>
                <a:gd name="T37" fmla="*/ 2 h 2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2"/>
                <a:gd name="T58" fmla="*/ 0 h 284"/>
                <a:gd name="T59" fmla="*/ 292 w 292"/>
                <a:gd name="T60" fmla="*/ 284 h 28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2" h="284">
                  <a:moveTo>
                    <a:pt x="7" y="7"/>
                  </a:moveTo>
                  <a:lnTo>
                    <a:pt x="1" y="15"/>
                  </a:lnTo>
                  <a:lnTo>
                    <a:pt x="0" y="24"/>
                  </a:lnTo>
                  <a:lnTo>
                    <a:pt x="1" y="33"/>
                  </a:lnTo>
                  <a:lnTo>
                    <a:pt x="7" y="41"/>
                  </a:lnTo>
                  <a:lnTo>
                    <a:pt x="251" y="278"/>
                  </a:lnTo>
                  <a:lnTo>
                    <a:pt x="259" y="283"/>
                  </a:lnTo>
                  <a:lnTo>
                    <a:pt x="268" y="284"/>
                  </a:lnTo>
                  <a:lnTo>
                    <a:pt x="277" y="283"/>
                  </a:lnTo>
                  <a:lnTo>
                    <a:pt x="285" y="278"/>
                  </a:lnTo>
                  <a:lnTo>
                    <a:pt x="290" y="270"/>
                  </a:lnTo>
                  <a:lnTo>
                    <a:pt x="292" y="261"/>
                  </a:lnTo>
                  <a:lnTo>
                    <a:pt x="290" y="252"/>
                  </a:lnTo>
                  <a:lnTo>
                    <a:pt x="285" y="244"/>
                  </a:lnTo>
                  <a:lnTo>
                    <a:pt x="40" y="7"/>
                  </a:lnTo>
                  <a:lnTo>
                    <a:pt x="33" y="2"/>
                  </a:lnTo>
                  <a:lnTo>
                    <a:pt x="23" y="0"/>
                  </a:lnTo>
                  <a:lnTo>
                    <a:pt x="14" y="2"/>
                  </a:lnTo>
                  <a:lnTo>
                    <a:pt x="7" y="7"/>
                  </a:lnTo>
                  <a:close/>
                </a:path>
              </a:pathLst>
            </a:custGeom>
            <a:solidFill>
              <a:srgbClr val="000000"/>
            </a:solidFill>
            <a:ln w="9525">
              <a:noFill/>
              <a:round/>
              <a:headEnd/>
              <a:tailEnd/>
            </a:ln>
          </p:spPr>
          <p:txBody>
            <a:bodyPr/>
            <a:lstStyle/>
            <a:p>
              <a:pPr rtl="0"/>
              <a:endParaRPr lang="en-US" sz="3800"/>
            </a:p>
          </p:txBody>
        </p:sp>
        <p:sp>
          <p:nvSpPr>
            <p:cNvPr id="42144" name="Freeform 1184"/>
            <p:cNvSpPr>
              <a:spLocks/>
            </p:cNvSpPr>
            <p:nvPr/>
          </p:nvSpPr>
          <p:spPr bwMode="auto">
            <a:xfrm>
              <a:off x="477" y="2675"/>
              <a:ext cx="147" cy="82"/>
            </a:xfrm>
            <a:custGeom>
              <a:avLst/>
              <a:gdLst>
                <a:gd name="T0" fmla="*/ 2 w 640"/>
                <a:gd name="T1" fmla="*/ 1 h 359"/>
                <a:gd name="T2" fmla="*/ 0 w 640"/>
                <a:gd name="T3" fmla="*/ 4 h 359"/>
                <a:gd name="T4" fmla="*/ 0 w 640"/>
                <a:gd name="T5" fmla="*/ 7 h 359"/>
                <a:gd name="T6" fmla="*/ 2 w 640"/>
                <a:gd name="T7" fmla="*/ 11 h 359"/>
                <a:gd name="T8" fmla="*/ 5 w 640"/>
                <a:gd name="T9" fmla="*/ 18 h 359"/>
                <a:gd name="T10" fmla="*/ 9 w 640"/>
                <a:gd name="T11" fmla="*/ 27 h 359"/>
                <a:gd name="T12" fmla="*/ 16 w 640"/>
                <a:gd name="T13" fmla="*/ 37 h 359"/>
                <a:gd name="T14" fmla="*/ 24 w 640"/>
                <a:gd name="T15" fmla="*/ 48 h 359"/>
                <a:gd name="T16" fmla="*/ 35 w 640"/>
                <a:gd name="T17" fmla="*/ 58 h 359"/>
                <a:gd name="T18" fmla="*/ 47 w 640"/>
                <a:gd name="T19" fmla="*/ 67 h 359"/>
                <a:gd name="T20" fmla="*/ 59 w 640"/>
                <a:gd name="T21" fmla="*/ 74 h 359"/>
                <a:gd name="T22" fmla="*/ 69 w 640"/>
                <a:gd name="T23" fmla="*/ 77 h 359"/>
                <a:gd name="T24" fmla="*/ 79 w 640"/>
                <a:gd name="T25" fmla="*/ 80 h 359"/>
                <a:gd name="T26" fmla="*/ 90 w 640"/>
                <a:gd name="T27" fmla="*/ 82 h 359"/>
                <a:gd name="T28" fmla="*/ 102 w 640"/>
                <a:gd name="T29" fmla="*/ 82 h 359"/>
                <a:gd name="T30" fmla="*/ 113 w 640"/>
                <a:gd name="T31" fmla="*/ 81 h 359"/>
                <a:gd name="T32" fmla="*/ 125 w 640"/>
                <a:gd name="T33" fmla="*/ 79 h 359"/>
                <a:gd name="T34" fmla="*/ 138 w 640"/>
                <a:gd name="T35" fmla="*/ 76 h 359"/>
                <a:gd name="T36" fmla="*/ 146 w 640"/>
                <a:gd name="T37" fmla="*/ 73 h 359"/>
                <a:gd name="T38" fmla="*/ 147 w 640"/>
                <a:gd name="T39" fmla="*/ 70 h 359"/>
                <a:gd name="T40" fmla="*/ 146 w 640"/>
                <a:gd name="T41" fmla="*/ 67 h 359"/>
                <a:gd name="T42" fmla="*/ 143 w 640"/>
                <a:gd name="T43" fmla="*/ 66 h 359"/>
                <a:gd name="T44" fmla="*/ 135 w 640"/>
                <a:gd name="T45" fmla="*/ 67 h 359"/>
                <a:gd name="T46" fmla="*/ 124 w 640"/>
                <a:gd name="T47" fmla="*/ 70 h 359"/>
                <a:gd name="T48" fmla="*/ 113 w 640"/>
                <a:gd name="T49" fmla="*/ 72 h 359"/>
                <a:gd name="T50" fmla="*/ 102 w 640"/>
                <a:gd name="T51" fmla="*/ 73 h 359"/>
                <a:gd name="T52" fmla="*/ 91 w 640"/>
                <a:gd name="T53" fmla="*/ 73 h 359"/>
                <a:gd name="T54" fmla="*/ 82 w 640"/>
                <a:gd name="T55" fmla="*/ 71 h 359"/>
                <a:gd name="T56" fmla="*/ 72 w 640"/>
                <a:gd name="T57" fmla="*/ 69 h 359"/>
                <a:gd name="T58" fmla="*/ 63 w 640"/>
                <a:gd name="T59" fmla="*/ 66 h 359"/>
                <a:gd name="T60" fmla="*/ 52 w 640"/>
                <a:gd name="T61" fmla="*/ 60 h 359"/>
                <a:gd name="T62" fmla="*/ 41 w 640"/>
                <a:gd name="T63" fmla="*/ 51 h 359"/>
                <a:gd name="T64" fmla="*/ 31 w 640"/>
                <a:gd name="T65" fmla="*/ 41 h 359"/>
                <a:gd name="T66" fmla="*/ 23 w 640"/>
                <a:gd name="T67" fmla="*/ 31 h 359"/>
                <a:gd name="T68" fmla="*/ 17 w 640"/>
                <a:gd name="T69" fmla="*/ 22 h 359"/>
                <a:gd name="T70" fmla="*/ 13 w 640"/>
                <a:gd name="T71" fmla="*/ 14 h 359"/>
                <a:gd name="T72" fmla="*/ 10 w 640"/>
                <a:gd name="T73" fmla="*/ 7 h 359"/>
                <a:gd name="T74" fmla="*/ 9 w 640"/>
                <a:gd name="T75" fmla="*/ 4 h 359"/>
                <a:gd name="T76" fmla="*/ 8 w 640"/>
                <a:gd name="T77" fmla="*/ 2 h 359"/>
                <a:gd name="T78" fmla="*/ 5 w 640"/>
                <a:gd name="T79" fmla="*/ 0 h 3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40"/>
                <a:gd name="T121" fmla="*/ 0 h 359"/>
                <a:gd name="T122" fmla="*/ 640 w 640"/>
                <a:gd name="T123" fmla="*/ 359 h 35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40" h="359">
                  <a:moveTo>
                    <a:pt x="14" y="1"/>
                  </a:moveTo>
                  <a:lnTo>
                    <a:pt x="8" y="5"/>
                  </a:lnTo>
                  <a:lnTo>
                    <a:pt x="2" y="10"/>
                  </a:lnTo>
                  <a:lnTo>
                    <a:pt x="0" y="18"/>
                  </a:lnTo>
                  <a:lnTo>
                    <a:pt x="0" y="26"/>
                  </a:lnTo>
                  <a:lnTo>
                    <a:pt x="1" y="30"/>
                  </a:lnTo>
                  <a:lnTo>
                    <a:pt x="4" y="36"/>
                  </a:lnTo>
                  <a:lnTo>
                    <a:pt x="8" y="48"/>
                  </a:lnTo>
                  <a:lnTo>
                    <a:pt x="13" y="61"/>
                  </a:lnTo>
                  <a:lnTo>
                    <a:pt x="21" y="78"/>
                  </a:lnTo>
                  <a:lnTo>
                    <a:pt x="30" y="96"/>
                  </a:lnTo>
                  <a:lnTo>
                    <a:pt x="41" y="117"/>
                  </a:lnTo>
                  <a:lnTo>
                    <a:pt x="54" y="138"/>
                  </a:lnTo>
                  <a:lnTo>
                    <a:pt x="69" y="161"/>
                  </a:lnTo>
                  <a:lnTo>
                    <a:pt x="86" y="184"/>
                  </a:lnTo>
                  <a:lnTo>
                    <a:pt x="105" y="208"/>
                  </a:lnTo>
                  <a:lnTo>
                    <a:pt x="126" y="231"/>
                  </a:lnTo>
                  <a:lnTo>
                    <a:pt x="151" y="253"/>
                  </a:lnTo>
                  <a:lnTo>
                    <a:pt x="177" y="275"/>
                  </a:lnTo>
                  <a:lnTo>
                    <a:pt x="205" y="295"/>
                  </a:lnTo>
                  <a:lnTo>
                    <a:pt x="237" y="313"/>
                  </a:lnTo>
                  <a:lnTo>
                    <a:pt x="257" y="324"/>
                  </a:lnTo>
                  <a:lnTo>
                    <a:pt x="280" y="333"/>
                  </a:lnTo>
                  <a:lnTo>
                    <a:pt x="300" y="339"/>
                  </a:lnTo>
                  <a:lnTo>
                    <a:pt x="324" y="346"/>
                  </a:lnTo>
                  <a:lnTo>
                    <a:pt x="346" y="351"/>
                  </a:lnTo>
                  <a:lnTo>
                    <a:pt x="369" y="355"/>
                  </a:lnTo>
                  <a:lnTo>
                    <a:pt x="393" y="357"/>
                  </a:lnTo>
                  <a:lnTo>
                    <a:pt x="418" y="359"/>
                  </a:lnTo>
                  <a:lnTo>
                    <a:pt x="442" y="359"/>
                  </a:lnTo>
                  <a:lnTo>
                    <a:pt x="467" y="357"/>
                  </a:lnTo>
                  <a:lnTo>
                    <a:pt x="493" y="356"/>
                  </a:lnTo>
                  <a:lnTo>
                    <a:pt x="519" y="352"/>
                  </a:lnTo>
                  <a:lnTo>
                    <a:pt x="545" y="347"/>
                  </a:lnTo>
                  <a:lnTo>
                    <a:pt x="572" y="341"/>
                  </a:lnTo>
                  <a:lnTo>
                    <a:pt x="600" y="334"/>
                  </a:lnTo>
                  <a:lnTo>
                    <a:pt x="627" y="325"/>
                  </a:lnTo>
                  <a:lnTo>
                    <a:pt x="634" y="321"/>
                  </a:lnTo>
                  <a:lnTo>
                    <a:pt x="639" y="316"/>
                  </a:lnTo>
                  <a:lnTo>
                    <a:pt x="640" y="308"/>
                  </a:lnTo>
                  <a:lnTo>
                    <a:pt x="640" y="300"/>
                  </a:lnTo>
                  <a:lnTo>
                    <a:pt x="636" y="294"/>
                  </a:lnTo>
                  <a:lnTo>
                    <a:pt x="630" y="288"/>
                  </a:lnTo>
                  <a:lnTo>
                    <a:pt x="623" y="287"/>
                  </a:lnTo>
                  <a:lnTo>
                    <a:pt x="615" y="287"/>
                  </a:lnTo>
                  <a:lnTo>
                    <a:pt x="589" y="295"/>
                  </a:lnTo>
                  <a:lnTo>
                    <a:pt x="565" y="303"/>
                  </a:lnTo>
                  <a:lnTo>
                    <a:pt x="539" y="308"/>
                  </a:lnTo>
                  <a:lnTo>
                    <a:pt x="514" y="313"/>
                  </a:lnTo>
                  <a:lnTo>
                    <a:pt x="490" y="316"/>
                  </a:lnTo>
                  <a:lnTo>
                    <a:pt x="467" y="318"/>
                  </a:lnTo>
                  <a:lnTo>
                    <a:pt x="444" y="320"/>
                  </a:lnTo>
                  <a:lnTo>
                    <a:pt x="420" y="320"/>
                  </a:lnTo>
                  <a:lnTo>
                    <a:pt x="398" y="318"/>
                  </a:lnTo>
                  <a:lnTo>
                    <a:pt x="377" y="316"/>
                  </a:lnTo>
                  <a:lnTo>
                    <a:pt x="355" y="313"/>
                  </a:lnTo>
                  <a:lnTo>
                    <a:pt x="334" y="308"/>
                  </a:lnTo>
                  <a:lnTo>
                    <a:pt x="315" y="303"/>
                  </a:lnTo>
                  <a:lnTo>
                    <a:pt x="294" y="295"/>
                  </a:lnTo>
                  <a:lnTo>
                    <a:pt x="274" y="287"/>
                  </a:lnTo>
                  <a:lnTo>
                    <a:pt x="256" y="278"/>
                  </a:lnTo>
                  <a:lnTo>
                    <a:pt x="228" y="261"/>
                  </a:lnTo>
                  <a:lnTo>
                    <a:pt x="200" y="243"/>
                  </a:lnTo>
                  <a:lnTo>
                    <a:pt x="177" y="223"/>
                  </a:lnTo>
                  <a:lnTo>
                    <a:pt x="155" y="201"/>
                  </a:lnTo>
                  <a:lnTo>
                    <a:pt x="134" y="181"/>
                  </a:lnTo>
                  <a:lnTo>
                    <a:pt x="117" y="158"/>
                  </a:lnTo>
                  <a:lnTo>
                    <a:pt x="101" y="136"/>
                  </a:lnTo>
                  <a:lnTo>
                    <a:pt x="87" y="116"/>
                  </a:lnTo>
                  <a:lnTo>
                    <a:pt x="75" y="95"/>
                  </a:lnTo>
                  <a:lnTo>
                    <a:pt x="65" y="76"/>
                  </a:lnTo>
                  <a:lnTo>
                    <a:pt x="57" y="60"/>
                  </a:lnTo>
                  <a:lnTo>
                    <a:pt x="51" y="44"/>
                  </a:lnTo>
                  <a:lnTo>
                    <a:pt x="45" y="32"/>
                  </a:lnTo>
                  <a:lnTo>
                    <a:pt x="41" y="22"/>
                  </a:lnTo>
                  <a:lnTo>
                    <a:pt x="40" y="17"/>
                  </a:lnTo>
                  <a:lnTo>
                    <a:pt x="39" y="14"/>
                  </a:lnTo>
                  <a:lnTo>
                    <a:pt x="35" y="8"/>
                  </a:lnTo>
                  <a:lnTo>
                    <a:pt x="28" y="2"/>
                  </a:lnTo>
                  <a:lnTo>
                    <a:pt x="22" y="0"/>
                  </a:lnTo>
                  <a:lnTo>
                    <a:pt x="14" y="1"/>
                  </a:lnTo>
                  <a:close/>
                </a:path>
              </a:pathLst>
            </a:custGeom>
            <a:solidFill>
              <a:srgbClr val="000000"/>
            </a:solidFill>
            <a:ln w="9525">
              <a:noFill/>
              <a:round/>
              <a:headEnd/>
              <a:tailEnd/>
            </a:ln>
          </p:spPr>
          <p:txBody>
            <a:bodyPr/>
            <a:lstStyle/>
            <a:p>
              <a:pPr rtl="0"/>
              <a:endParaRPr lang="en-US" sz="3800"/>
            </a:p>
          </p:txBody>
        </p:sp>
        <p:sp>
          <p:nvSpPr>
            <p:cNvPr id="42145" name="Freeform 1185"/>
            <p:cNvSpPr>
              <a:spLocks/>
            </p:cNvSpPr>
            <p:nvPr/>
          </p:nvSpPr>
          <p:spPr bwMode="auto">
            <a:xfrm>
              <a:off x="608" y="2720"/>
              <a:ext cx="44" cy="37"/>
            </a:xfrm>
            <a:custGeom>
              <a:avLst/>
              <a:gdLst>
                <a:gd name="T0" fmla="*/ 20 w 194"/>
                <a:gd name="T1" fmla="*/ 1 h 165"/>
                <a:gd name="T2" fmla="*/ 16 w 194"/>
                <a:gd name="T3" fmla="*/ 2 h 165"/>
                <a:gd name="T4" fmla="*/ 13 w 194"/>
                <a:gd name="T5" fmla="*/ 3 h 165"/>
                <a:gd name="T6" fmla="*/ 11 w 194"/>
                <a:gd name="T7" fmla="*/ 4 h 165"/>
                <a:gd name="T8" fmla="*/ 8 w 194"/>
                <a:gd name="T9" fmla="*/ 5 h 165"/>
                <a:gd name="T10" fmla="*/ 6 w 194"/>
                <a:gd name="T11" fmla="*/ 7 h 165"/>
                <a:gd name="T12" fmla="*/ 5 w 194"/>
                <a:gd name="T13" fmla="*/ 8 h 165"/>
                <a:gd name="T14" fmla="*/ 3 w 194"/>
                <a:gd name="T15" fmla="*/ 10 h 165"/>
                <a:gd name="T16" fmla="*/ 2 w 194"/>
                <a:gd name="T17" fmla="*/ 12 h 165"/>
                <a:gd name="T18" fmla="*/ 1 w 194"/>
                <a:gd name="T19" fmla="*/ 14 h 165"/>
                <a:gd name="T20" fmla="*/ 1 w 194"/>
                <a:gd name="T21" fmla="*/ 16 h 165"/>
                <a:gd name="T22" fmla="*/ 0 w 194"/>
                <a:gd name="T23" fmla="*/ 18 h 165"/>
                <a:gd name="T24" fmla="*/ 0 w 194"/>
                <a:gd name="T25" fmla="*/ 20 h 165"/>
                <a:gd name="T26" fmla="*/ 0 w 194"/>
                <a:gd name="T27" fmla="*/ 24 h 165"/>
                <a:gd name="T28" fmla="*/ 2 w 194"/>
                <a:gd name="T29" fmla="*/ 27 h 165"/>
                <a:gd name="T30" fmla="*/ 2 w 194"/>
                <a:gd name="T31" fmla="*/ 30 h 165"/>
                <a:gd name="T32" fmla="*/ 3 w 194"/>
                <a:gd name="T33" fmla="*/ 31 h 165"/>
                <a:gd name="T34" fmla="*/ 3 w 194"/>
                <a:gd name="T35" fmla="*/ 31 h 165"/>
                <a:gd name="T36" fmla="*/ 4 w 194"/>
                <a:gd name="T37" fmla="*/ 31 h 165"/>
                <a:gd name="T38" fmla="*/ 4 w 194"/>
                <a:gd name="T39" fmla="*/ 32 h 165"/>
                <a:gd name="T40" fmla="*/ 4 w 194"/>
                <a:gd name="T41" fmla="*/ 32 h 165"/>
                <a:gd name="T42" fmla="*/ 7 w 194"/>
                <a:gd name="T43" fmla="*/ 35 h 165"/>
                <a:gd name="T44" fmla="*/ 11 w 194"/>
                <a:gd name="T45" fmla="*/ 36 h 165"/>
                <a:gd name="T46" fmla="*/ 15 w 194"/>
                <a:gd name="T47" fmla="*/ 37 h 165"/>
                <a:gd name="T48" fmla="*/ 20 w 194"/>
                <a:gd name="T49" fmla="*/ 37 h 165"/>
                <a:gd name="T50" fmla="*/ 24 w 194"/>
                <a:gd name="T51" fmla="*/ 37 h 165"/>
                <a:gd name="T52" fmla="*/ 28 w 194"/>
                <a:gd name="T53" fmla="*/ 36 h 165"/>
                <a:gd name="T54" fmla="*/ 31 w 194"/>
                <a:gd name="T55" fmla="*/ 35 h 165"/>
                <a:gd name="T56" fmla="*/ 33 w 194"/>
                <a:gd name="T57" fmla="*/ 35 h 165"/>
                <a:gd name="T58" fmla="*/ 33 w 194"/>
                <a:gd name="T59" fmla="*/ 35 h 165"/>
                <a:gd name="T60" fmla="*/ 34 w 194"/>
                <a:gd name="T61" fmla="*/ 34 h 165"/>
                <a:gd name="T62" fmla="*/ 34 w 194"/>
                <a:gd name="T63" fmla="*/ 34 h 165"/>
                <a:gd name="T64" fmla="*/ 34 w 194"/>
                <a:gd name="T65" fmla="*/ 34 h 165"/>
                <a:gd name="T66" fmla="*/ 36 w 194"/>
                <a:gd name="T67" fmla="*/ 32 h 165"/>
                <a:gd name="T68" fmla="*/ 37 w 194"/>
                <a:gd name="T69" fmla="*/ 30 h 165"/>
                <a:gd name="T70" fmla="*/ 38 w 194"/>
                <a:gd name="T71" fmla="*/ 28 h 165"/>
                <a:gd name="T72" fmla="*/ 38 w 194"/>
                <a:gd name="T73" fmla="*/ 26 h 165"/>
                <a:gd name="T74" fmla="*/ 38 w 194"/>
                <a:gd name="T75" fmla="*/ 25 h 165"/>
                <a:gd name="T76" fmla="*/ 38 w 194"/>
                <a:gd name="T77" fmla="*/ 24 h 165"/>
                <a:gd name="T78" fmla="*/ 38 w 194"/>
                <a:gd name="T79" fmla="*/ 23 h 165"/>
                <a:gd name="T80" fmla="*/ 38 w 194"/>
                <a:gd name="T81" fmla="*/ 22 h 165"/>
                <a:gd name="T82" fmla="*/ 39 w 194"/>
                <a:gd name="T83" fmla="*/ 21 h 165"/>
                <a:gd name="T84" fmla="*/ 41 w 194"/>
                <a:gd name="T85" fmla="*/ 20 h 165"/>
                <a:gd name="T86" fmla="*/ 42 w 194"/>
                <a:gd name="T87" fmla="*/ 19 h 165"/>
                <a:gd name="T88" fmla="*/ 43 w 194"/>
                <a:gd name="T89" fmla="*/ 18 h 165"/>
                <a:gd name="T90" fmla="*/ 43 w 194"/>
                <a:gd name="T91" fmla="*/ 17 h 165"/>
                <a:gd name="T92" fmla="*/ 44 w 194"/>
                <a:gd name="T93" fmla="*/ 16 h 165"/>
                <a:gd name="T94" fmla="*/ 44 w 194"/>
                <a:gd name="T95" fmla="*/ 15 h 165"/>
                <a:gd name="T96" fmla="*/ 44 w 194"/>
                <a:gd name="T97" fmla="*/ 14 h 165"/>
                <a:gd name="T98" fmla="*/ 44 w 194"/>
                <a:gd name="T99" fmla="*/ 13 h 165"/>
                <a:gd name="T100" fmla="*/ 44 w 194"/>
                <a:gd name="T101" fmla="*/ 12 h 165"/>
                <a:gd name="T102" fmla="*/ 43 w 194"/>
                <a:gd name="T103" fmla="*/ 11 h 165"/>
                <a:gd name="T104" fmla="*/ 43 w 194"/>
                <a:gd name="T105" fmla="*/ 10 h 165"/>
                <a:gd name="T106" fmla="*/ 41 w 194"/>
                <a:gd name="T107" fmla="*/ 6 h 165"/>
                <a:gd name="T108" fmla="*/ 38 w 194"/>
                <a:gd name="T109" fmla="*/ 3 h 165"/>
                <a:gd name="T110" fmla="*/ 35 w 194"/>
                <a:gd name="T111" fmla="*/ 2 h 165"/>
                <a:gd name="T112" fmla="*/ 32 w 194"/>
                <a:gd name="T113" fmla="*/ 1 h 165"/>
                <a:gd name="T114" fmla="*/ 28 w 194"/>
                <a:gd name="T115" fmla="*/ 0 h 165"/>
                <a:gd name="T116" fmla="*/ 25 w 194"/>
                <a:gd name="T117" fmla="*/ 0 h 165"/>
                <a:gd name="T118" fmla="*/ 22 w 194"/>
                <a:gd name="T119" fmla="*/ 1 h 165"/>
                <a:gd name="T120" fmla="*/ 20 w 194"/>
                <a:gd name="T121" fmla="*/ 1 h 1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4"/>
                <a:gd name="T184" fmla="*/ 0 h 165"/>
                <a:gd name="T185" fmla="*/ 194 w 194"/>
                <a:gd name="T186" fmla="*/ 165 h 16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4" h="165">
                  <a:moveTo>
                    <a:pt x="86" y="5"/>
                  </a:moveTo>
                  <a:lnTo>
                    <a:pt x="72" y="8"/>
                  </a:lnTo>
                  <a:lnTo>
                    <a:pt x="59" y="12"/>
                  </a:lnTo>
                  <a:lnTo>
                    <a:pt x="47" y="17"/>
                  </a:lnTo>
                  <a:lnTo>
                    <a:pt x="37" y="22"/>
                  </a:lnTo>
                  <a:lnTo>
                    <a:pt x="27" y="29"/>
                  </a:lnTo>
                  <a:lnTo>
                    <a:pt x="20" y="37"/>
                  </a:lnTo>
                  <a:lnTo>
                    <a:pt x="13" y="44"/>
                  </a:lnTo>
                  <a:lnTo>
                    <a:pt x="8" y="53"/>
                  </a:lnTo>
                  <a:lnTo>
                    <a:pt x="4" y="63"/>
                  </a:lnTo>
                  <a:lnTo>
                    <a:pt x="3" y="70"/>
                  </a:lnTo>
                  <a:lnTo>
                    <a:pt x="0" y="79"/>
                  </a:lnTo>
                  <a:lnTo>
                    <a:pt x="0" y="87"/>
                  </a:lnTo>
                  <a:lnTo>
                    <a:pt x="1" y="106"/>
                  </a:lnTo>
                  <a:lnTo>
                    <a:pt x="7" y="121"/>
                  </a:lnTo>
                  <a:lnTo>
                    <a:pt x="10" y="133"/>
                  </a:lnTo>
                  <a:lnTo>
                    <a:pt x="14" y="138"/>
                  </a:lnTo>
                  <a:lnTo>
                    <a:pt x="14" y="139"/>
                  </a:lnTo>
                  <a:lnTo>
                    <a:pt x="16" y="139"/>
                  </a:lnTo>
                  <a:lnTo>
                    <a:pt x="16" y="141"/>
                  </a:lnTo>
                  <a:lnTo>
                    <a:pt x="16" y="142"/>
                  </a:lnTo>
                  <a:lnTo>
                    <a:pt x="31" y="155"/>
                  </a:lnTo>
                  <a:lnTo>
                    <a:pt x="48" y="161"/>
                  </a:lnTo>
                  <a:lnTo>
                    <a:pt x="68" y="165"/>
                  </a:lnTo>
                  <a:lnTo>
                    <a:pt x="89" y="165"/>
                  </a:lnTo>
                  <a:lnTo>
                    <a:pt x="107" y="163"/>
                  </a:lnTo>
                  <a:lnTo>
                    <a:pt x="124" y="160"/>
                  </a:lnTo>
                  <a:lnTo>
                    <a:pt x="137" y="156"/>
                  </a:lnTo>
                  <a:lnTo>
                    <a:pt x="145" y="154"/>
                  </a:lnTo>
                  <a:lnTo>
                    <a:pt x="147" y="154"/>
                  </a:lnTo>
                  <a:lnTo>
                    <a:pt x="148" y="152"/>
                  </a:lnTo>
                  <a:lnTo>
                    <a:pt x="151" y="152"/>
                  </a:lnTo>
                  <a:lnTo>
                    <a:pt x="152" y="151"/>
                  </a:lnTo>
                  <a:lnTo>
                    <a:pt x="160" y="143"/>
                  </a:lnTo>
                  <a:lnTo>
                    <a:pt x="165" y="134"/>
                  </a:lnTo>
                  <a:lnTo>
                    <a:pt x="168" y="125"/>
                  </a:lnTo>
                  <a:lnTo>
                    <a:pt x="169" y="115"/>
                  </a:lnTo>
                  <a:lnTo>
                    <a:pt x="169" y="111"/>
                  </a:lnTo>
                  <a:lnTo>
                    <a:pt x="168" y="106"/>
                  </a:lnTo>
                  <a:lnTo>
                    <a:pt x="168" y="102"/>
                  </a:lnTo>
                  <a:lnTo>
                    <a:pt x="167" y="96"/>
                  </a:lnTo>
                  <a:lnTo>
                    <a:pt x="174" y="94"/>
                  </a:lnTo>
                  <a:lnTo>
                    <a:pt x="181" y="90"/>
                  </a:lnTo>
                  <a:lnTo>
                    <a:pt x="186" y="86"/>
                  </a:lnTo>
                  <a:lnTo>
                    <a:pt x="189" y="81"/>
                  </a:lnTo>
                  <a:lnTo>
                    <a:pt x="191" y="77"/>
                  </a:lnTo>
                  <a:lnTo>
                    <a:pt x="193" y="72"/>
                  </a:lnTo>
                  <a:lnTo>
                    <a:pt x="194" y="68"/>
                  </a:lnTo>
                  <a:lnTo>
                    <a:pt x="194" y="63"/>
                  </a:lnTo>
                  <a:lnTo>
                    <a:pt x="194" y="57"/>
                  </a:lnTo>
                  <a:lnTo>
                    <a:pt x="193" y="52"/>
                  </a:lnTo>
                  <a:lnTo>
                    <a:pt x="191" y="47"/>
                  </a:lnTo>
                  <a:lnTo>
                    <a:pt x="190" y="43"/>
                  </a:lnTo>
                  <a:lnTo>
                    <a:pt x="181" y="27"/>
                  </a:lnTo>
                  <a:lnTo>
                    <a:pt x="168" y="14"/>
                  </a:lnTo>
                  <a:lnTo>
                    <a:pt x="155" y="7"/>
                  </a:lnTo>
                  <a:lnTo>
                    <a:pt x="141" y="3"/>
                  </a:lnTo>
                  <a:lnTo>
                    <a:pt x="125" y="0"/>
                  </a:lnTo>
                  <a:lnTo>
                    <a:pt x="111" y="0"/>
                  </a:lnTo>
                  <a:lnTo>
                    <a:pt x="98" y="3"/>
                  </a:lnTo>
                  <a:lnTo>
                    <a:pt x="86" y="5"/>
                  </a:lnTo>
                  <a:close/>
                </a:path>
              </a:pathLst>
            </a:custGeom>
            <a:solidFill>
              <a:srgbClr val="000000"/>
            </a:solidFill>
            <a:ln w="9525">
              <a:noFill/>
              <a:round/>
              <a:headEnd/>
              <a:tailEnd/>
            </a:ln>
          </p:spPr>
          <p:txBody>
            <a:bodyPr/>
            <a:lstStyle/>
            <a:p>
              <a:pPr rtl="0"/>
              <a:endParaRPr lang="en-US" sz="3800"/>
            </a:p>
          </p:txBody>
        </p:sp>
        <p:sp>
          <p:nvSpPr>
            <p:cNvPr id="42146" name="Freeform 1186"/>
            <p:cNvSpPr>
              <a:spLocks/>
            </p:cNvSpPr>
            <p:nvPr/>
          </p:nvSpPr>
          <p:spPr bwMode="auto">
            <a:xfrm>
              <a:off x="619" y="2731"/>
              <a:ext cx="20" cy="15"/>
            </a:xfrm>
            <a:custGeom>
              <a:avLst/>
              <a:gdLst>
                <a:gd name="T0" fmla="*/ 0 w 89"/>
                <a:gd name="T1" fmla="*/ 8 h 69"/>
                <a:gd name="T2" fmla="*/ 0 w 89"/>
                <a:gd name="T3" fmla="*/ 8 h 69"/>
                <a:gd name="T4" fmla="*/ 0 w 89"/>
                <a:gd name="T5" fmla="*/ 7 h 69"/>
                <a:gd name="T6" fmla="*/ 0 w 89"/>
                <a:gd name="T7" fmla="*/ 6 h 69"/>
                <a:gd name="T8" fmla="*/ 1 w 89"/>
                <a:gd name="T9" fmla="*/ 6 h 69"/>
                <a:gd name="T10" fmla="*/ 1 w 89"/>
                <a:gd name="T11" fmla="*/ 5 h 69"/>
                <a:gd name="T12" fmla="*/ 2 w 89"/>
                <a:gd name="T13" fmla="*/ 4 h 69"/>
                <a:gd name="T14" fmla="*/ 4 w 89"/>
                <a:gd name="T15" fmla="*/ 3 h 69"/>
                <a:gd name="T16" fmla="*/ 5 w 89"/>
                <a:gd name="T17" fmla="*/ 2 h 69"/>
                <a:gd name="T18" fmla="*/ 6 w 89"/>
                <a:gd name="T19" fmla="*/ 2 h 69"/>
                <a:gd name="T20" fmla="*/ 8 w 89"/>
                <a:gd name="T21" fmla="*/ 2 h 69"/>
                <a:gd name="T22" fmla="*/ 9 w 89"/>
                <a:gd name="T23" fmla="*/ 1 h 69"/>
                <a:gd name="T24" fmla="*/ 11 w 89"/>
                <a:gd name="T25" fmla="*/ 1 h 69"/>
                <a:gd name="T26" fmla="*/ 11 w 89"/>
                <a:gd name="T27" fmla="*/ 1 h 69"/>
                <a:gd name="T28" fmla="*/ 11 w 89"/>
                <a:gd name="T29" fmla="*/ 1 h 69"/>
                <a:gd name="T30" fmla="*/ 11 w 89"/>
                <a:gd name="T31" fmla="*/ 1 h 69"/>
                <a:gd name="T32" fmla="*/ 11 w 89"/>
                <a:gd name="T33" fmla="*/ 1 h 69"/>
                <a:gd name="T34" fmla="*/ 13 w 89"/>
                <a:gd name="T35" fmla="*/ 0 h 69"/>
                <a:gd name="T36" fmla="*/ 15 w 89"/>
                <a:gd name="T37" fmla="*/ 0 h 69"/>
                <a:gd name="T38" fmla="*/ 18 w 89"/>
                <a:gd name="T39" fmla="*/ 0 h 69"/>
                <a:gd name="T40" fmla="*/ 20 w 89"/>
                <a:gd name="T41" fmla="*/ 1 h 69"/>
                <a:gd name="T42" fmla="*/ 19 w 89"/>
                <a:gd name="T43" fmla="*/ 2 h 69"/>
                <a:gd name="T44" fmla="*/ 18 w 89"/>
                <a:gd name="T45" fmla="*/ 2 h 69"/>
                <a:gd name="T46" fmla="*/ 18 w 89"/>
                <a:gd name="T47" fmla="*/ 2 h 69"/>
                <a:gd name="T48" fmla="*/ 18 w 89"/>
                <a:gd name="T49" fmla="*/ 2 h 69"/>
                <a:gd name="T50" fmla="*/ 16 w 89"/>
                <a:gd name="T51" fmla="*/ 2 h 69"/>
                <a:gd name="T52" fmla="*/ 15 w 89"/>
                <a:gd name="T53" fmla="*/ 3 h 69"/>
                <a:gd name="T54" fmla="*/ 14 w 89"/>
                <a:gd name="T55" fmla="*/ 4 h 69"/>
                <a:gd name="T56" fmla="*/ 14 w 89"/>
                <a:gd name="T57" fmla="*/ 5 h 69"/>
                <a:gd name="T58" fmla="*/ 14 w 89"/>
                <a:gd name="T59" fmla="*/ 6 h 69"/>
                <a:gd name="T60" fmla="*/ 14 w 89"/>
                <a:gd name="T61" fmla="*/ 6 h 69"/>
                <a:gd name="T62" fmla="*/ 13 w 89"/>
                <a:gd name="T63" fmla="*/ 7 h 69"/>
                <a:gd name="T64" fmla="*/ 13 w 89"/>
                <a:gd name="T65" fmla="*/ 7 h 69"/>
                <a:gd name="T66" fmla="*/ 13 w 89"/>
                <a:gd name="T67" fmla="*/ 8 h 69"/>
                <a:gd name="T68" fmla="*/ 14 w 89"/>
                <a:gd name="T69" fmla="*/ 8 h 69"/>
                <a:gd name="T70" fmla="*/ 14 w 89"/>
                <a:gd name="T71" fmla="*/ 9 h 69"/>
                <a:gd name="T72" fmla="*/ 15 w 89"/>
                <a:gd name="T73" fmla="*/ 10 h 69"/>
                <a:gd name="T74" fmla="*/ 15 w 89"/>
                <a:gd name="T75" fmla="*/ 11 h 69"/>
                <a:gd name="T76" fmla="*/ 16 w 89"/>
                <a:gd name="T77" fmla="*/ 12 h 69"/>
                <a:gd name="T78" fmla="*/ 16 w 89"/>
                <a:gd name="T79" fmla="*/ 13 h 69"/>
                <a:gd name="T80" fmla="*/ 16 w 89"/>
                <a:gd name="T81" fmla="*/ 14 h 69"/>
                <a:gd name="T82" fmla="*/ 14 w 89"/>
                <a:gd name="T83" fmla="*/ 14 h 69"/>
                <a:gd name="T84" fmla="*/ 12 w 89"/>
                <a:gd name="T85" fmla="*/ 15 h 69"/>
                <a:gd name="T86" fmla="*/ 9 w 89"/>
                <a:gd name="T87" fmla="*/ 15 h 69"/>
                <a:gd name="T88" fmla="*/ 7 w 89"/>
                <a:gd name="T89" fmla="*/ 15 h 69"/>
                <a:gd name="T90" fmla="*/ 6 w 89"/>
                <a:gd name="T91" fmla="*/ 15 h 69"/>
                <a:gd name="T92" fmla="*/ 4 w 89"/>
                <a:gd name="T93" fmla="*/ 15 h 69"/>
                <a:gd name="T94" fmla="*/ 2 w 89"/>
                <a:gd name="T95" fmla="*/ 15 h 69"/>
                <a:gd name="T96" fmla="*/ 2 w 89"/>
                <a:gd name="T97" fmla="*/ 14 h 69"/>
                <a:gd name="T98" fmla="*/ 1 w 89"/>
                <a:gd name="T99" fmla="*/ 13 h 69"/>
                <a:gd name="T100" fmla="*/ 1 w 89"/>
                <a:gd name="T101" fmla="*/ 12 h 69"/>
                <a:gd name="T102" fmla="*/ 0 w 89"/>
                <a:gd name="T103" fmla="*/ 10 h 69"/>
                <a:gd name="T104" fmla="*/ 0 w 89"/>
                <a:gd name="T105" fmla="*/ 8 h 6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69"/>
                <a:gd name="T161" fmla="*/ 89 w 89"/>
                <a:gd name="T162" fmla="*/ 69 h 6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69">
                  <a:moveTo>
                    <a:pt x="0" y="39"/>
                  </a:moveTo>
                  <a:lnTo>
                    <a:pt x="0" y="35"/>
                  </a:lnTo>
                  <a:lnTo>
                    <a:pt x="0" y="33"/>
                  </a:lnTo>
                  <a:lnTo>
                    <a:pt x="2" y="29"/>
                  </a:lnTo>
                  <a:lnTo>
                    <a:pt x="3" y="26"/>
                  </a:lnTo>
                  <a:lnTo>
                    <a:pt x="5" y="21"/>
                  </a:lnTo>
                  <a:lnTo>
                    <a:pt x="11" y="17"/>
                  </a:lnTo>
                  <a:lnTo>
                    <a:pt x="16" y="15"/>
                  </a:lnTo>
                  <a:lnTo>
                    <a:pt x="21" y="11"/>
                  </a:lnTo>
                  <a:lnTo>
                    <a:pt x="28" y="9"/>
                  </a:lnTo>
                  <a:lnTo>
                    <a:pt x="34" y="7"/>
                  </a:lnTo>
                  <a:lnTo>
                    <a:pt x="41" y="5"/>
                  </a:lnTo>
                  <a:lnTo>
                    <a:pt x="47" y="4"/>
                  </a:lnTo>
                  <a:lnTo>
                    <a:pt x="48" y="4"/>
                  </a:lnTo>
                  <a:lnTo>
                    <a:pt x="50" y="4"/>
                  </a:lnTo>
                  <a:lnTo>
                    <a:pt x="51" y="3"/>
                  </a:lnTo>
                  <a:lnTo>
                    <a:pt x="56" y="2"/>
                  </a:lnTo>
                  <a:lnTo>
                    <a:pt x="67" y="0"/>
                  </a:lnTo>
                  <a:lnTo>
                    <a:pt x="78" y="2"/>
                  </a:lnTo>
                  <a:lnTo>
                    <a:pt x="89" y="5"/>
                  </a:lnTo>
                  <a:lnTo>
                    <a:pt x="85" y="7"/>
                  </a:lnTo>
                  <a:lnTo>
                    <a:pt x="82" y="8"/>
                  </a:lnTo>
                  <a:lnTo>
                    <a:pt x="80" y="9"/>
                  </a:lnTo>
                  <a:lnTo>
                    <a:pt x="78" y="9"/>
                  </a:lnTo>
                  <a:lnTo>
                    <a:pt x="73" y="11"/>
                  </a:lnTo>
                  <a:lnTo>
                    <a:pt x="68" y="15"/>
                  </a:lnTo>
                  <a:lnTo>
                    <a:pt x="64" y="18"/>
                  </a:lnTo>
                  <a:lnTo>
                    <a:pt x="61" y="24"/>
                  </a:lnTo>
                  <a:lnTo>
                    <a:pt x="61" y="26"/>
                  </a:lnTo>
                  <a:lnTo>
                    <a:pt x="61" y="29"/>
                  </a:lnTo>
                  <a:lnTo>
                    <a:pt x="60" y="30"/>
                  </a:lnTo>
                  <a:lnTo>
                    <a:pt x="60" y="33"/>
                  </a:lnTo>
                  <a:lnTo>
                    <a:pt x="60" y="35"/>
                  </a:lnTo>
                  <a:lnTo>
                    <a:pt x="61" y="39"/>
                  </a:lnTo>
                  <a:lnTo>
                    <a:pt x="63" y="43"/>
                  </a:lnTo>
                  <a:lnTo>
                    <a:pt x="65" y="46"/>
                  </a:lnTo>
                  <a:lnTo>
                    <a:pt x="68" y="50"/>
                  </a:lnTo>
                  <a:lnTo>
                    <a:pt x="70" y="55"/>
                  </a:lnTo>
                  <a:lnTo>
                    <a:pt x="72" y="59"/>
                  </a:lnTo>
                  <a:lnTo>
                    <a:pt x="73" y="63"/>
                  </a:lnTo>
                  <a:lnTo>
                    <a:pt x="63" y="65"/>
                  </a:lnTo>
                  <a:lnTo>
                    <a:pt x="52" y="68"/>
                  </a:lnTo>
                  <a:lnTo>
                    <a:pt x="42" y="69"/>
                  </a:lnTo>
                  <a:lnTo>
                    <a:pt x="33" y="69"/>
                  </a:lnTo>
                  <a:lnTo>
                    <a:pt x="25" y="69"/>
                  </a:lnTo>
                  <a:lnTo>
                    <a:pt x="17" y="68"/>
                  </a:lnTo>
                  <a:lnTo>
                    <a:pt x="11" y="67"/>
                  </a:lnTo>
                  <a:lnTo>
                    <a:pt x="7" y="64"/>
                  </a:lnTo>
                  <a:lnTo>
                    <a:pt x="4" y="59"/>
                  </a:lnTo>
                  <a:lnTo>
                    <a:pt x="3" y="54"/>
                  </a:lnTo>
                  <a:lnTo>
                    <a:pt x="2" y="46"/>
                  </a:lnTo>
                  <a:lnTo>
                    <a:pt x="0" y="39"/>
                  </a:lnTo>
                  <a:close/>
                </a:path>
              </a:pathLst>
            </a:custGeom>
            <a:solidFill>
              <a:srgbClr val="C0C0C0"/>
            </a:solidFill>
            <a:ln w="9525">
              <a:noFill/>
              <a:round/>
              <a:headEnd/>
              <a:tailEnd/>
            </a:ln>
          </p:spPr>
          <p:txBody>
            <a:bodyPr/>
            <a:lstStyle/>
            <a:p>
              <a:pPr rtl="0"/>
              <a:endParaRPr lang="en-US" sz="3800"/>
            </a:p>
          </p:txBody>
        </p:sp>
      </p:grpSp>
      <p:grpSp>
        <p:nvGrpSpPr>
          <p:cNvPr id="31" name="Group 1187"/>
          <p:cNvGrpSpPr>
            <a:grpSpLocks/>
          </p:cNvGrpSpPr>
          <p:nvPr/>
        </p:nvGrpSpPr>
        <p:grpSpPr bwMode="auto">
          <a:xfrm>
            <a:off x="1384300" y="1428750"/>
            <a:ext cx="755650" cy="946150"/>
            <a:chOff x="337" y="2420"/>
            <a:chExt cx="476" cy="596"/>
          </a:xfrm>
        </p:grpSpPr>
        <p:sp>
          <p:nvSpPr>
            <p:cNvPr id="42148" name="Freeform 1188"/>
            <p:cNvSpPr>
              <a:spLocks/>
            </p:cNvSpPr>
            <p:nvPr/>
          </p:nvSpPr>
          <p:spPr bwMode="auto">
            <a:xfrm>
              <a:off x="385" y="2867"/>
              <a:ext cx="143" cy="79"/>
            </a:xfrm>
            <a:custGeom>
              <a:avLst/>
              <a:gdLst>
                <a:gd name="T0" fmla="*/ 0 w 626"/>
                <a:gd name="T1" fmla="*/ 51 h 346"/>
                <a:gd name="T2" fmla="*/ 0 w 626"/>
                <a:gd name="T3" fmla="*/ 52 h 346"/>
                <a:gd name="T4" fmla="*/ 0 w 626"/>
                <a:gd name="T5" fmla="*/ 54 h 346"/>
                <a:gd name="T6" fmla="*/ 7 w 626"/>
                <a:gd name="T7" fmla="*/ 77 h 346"/>
                <a:gd name="T8" fmla="*/ 9 w 626"/>
                <a:gd name="T9" fmla="*/ 79 h 346"/>
                <a:gd name="T10" fmla="*/ 132 w 626"/>
                <a:gd name="T11" fmla="*/ 79 h 346"/>
                <a:gd name="T12" fmla="*/ 135 w 626"/>
                <a:gd name="T13" fmla="*/ 78 h 346"/>
                <a:gd name="T14" fmla="*/ 137 w 626"/>
                <a:gd name="T15" fmla="*/ 75 h 346"/>
                <a:gd name="T16" fmla="*/ 143 w 626"/>
                <a:gd name="T17" fmla="*/ 49 h 346"/>
                <a:gd name="T18" fmla="*/ 143 w 626"/>
                <a:gd name="T19" fmla="*/ 48 h 346"/>
                <a:gd name="T20" fmla="*/ 131 w 626"/>
                <a:gd name="T21" fmla="*/ 3 h 346"/>
                <a:gd name="T22" fmla="*/ 129 w 626"/>
                <a:gd name="T23" fmla="*/ 1 h 346"/>
                <a:gd name="T24" fmla="*/ 125 w 626"/>
                <a:gd name="T25" fmla="*/ 0 h 346"/>
                <a:gd name="T26" fmla="*/ 123 w 626"/>
                <a:gd name="T27" fmla="*/ 2 h 346"/>
                <a:gd name="T28" fmla="*/ 122 w 626"/>
                <a:gd name="T29" fmla="*/ 4 h 346"/>
                <a:gd name="T30" fmla="*/ 122 w 626"/>
                <a:gd name="T31" fmla="*/ 5 h 346"/>
                <a:gd name="T32" fmla="*/ 122 w 626"/>
                <a:gd name="T33" fmla="*/ 6 h 346"/>
                <a:gd name="T34" fmla="*/ 124 w 626"/>
                <a:gd name="T35" fmla="*/ 12 h 346"/>
                <a:gd name="T36" fmla="*/ 128 w 626"/>
                <a:gd name="T37" fmla="*/ 26 h 346"/>
                <a:gd name="T38" fmla="*/ 132 w 626"/>
                <a:gd name="T39" fmla="*/ 41 h 346"/>
                <a:gd name="T40" fmla="*/ 134 w 626"/>
                <a:gd name="T41" fmla="*/ 48 h 346"/>
                <a:gd name="T42" fmla="*/ 132 w 626"/>
                <a:gd name="T43" fmla="*/ 58 h 346"/>
                <a:gd name="T44" fmla="*/ 129 w 626"/>
                <a:gd name="T45" fmla="*/ 70 h 346"/>
                <a:gd name="T46" fmla="*/ 122 w 626"/>
                <a:gd name="T47" fmla="*/ 70 h 346"/>
                <a:gd name="T48" fmla="*/ 109 w 626"/>
                <a:gd name="T49" fmla="*/ 70 h 346"/>
                <a:gd name="T50" fmla="*/ 91 w 626"/>
                <a:gd name="T51" fmla="*/ 70 h 346"/>
                <a:gd name="T52" fmla="*/ 71 w 626"/>
                <a:gd name="T53" fmla="*/ 70 h 346"/>
                <a:gd name="T54" fmla="*/ 51 w 626"/>
                <a:gd name="T55" fmla="*/ 70 h 346"/>
                <a:gd name="T56" fmla="*/ 34 w 626"/>
                <a:gd name="T57" fmla="*/ 70 h 346"/>
                <a:gd name="T58" fmla="*/ 20 w 626"/>
                <a:gd name="T59" fmla="*/ 70 h 346"/>
                <a:gd name="T60" fmla="*/ 14 w 626"/>
                <a:gd name="T61" fmla="*/ 70 h 346"/>
                <a:gd name="T62" fmla="*/ 11 w 626"/>
                <a:gd name="T63" fmla="*/ 60 h 346"/>
                <a:gd name="T64" fmla="*/ 9 w 626"/>
                <a:gd name="T65" fmla="*/ 53 h 346"/>
                <a:gd name="T66" fmla="*/ 12 w 626"/>
                <a:gd name="T67" fmla="*/ 44 h 346"/>
                <a:gd name="T68" fmla="*/ 18 w 626"/>
                <a:gd name="T69" fmla="*/ 29 h 346"/>
                <a:gd name="T70" fmla="*/ 24 w 626"/>
                <a:gd name="T71" fmla="*/ 13 h 346"/>
                <a:gd name="T72" fmla="*/ 27 w 626"/>
                <a:gd name="T73" fmla="*/ 6 h 346"/>
                <a:gd name="T74" fmla="*/ 27 w 626"/>
                <a:gd name="T75" fmla="*/ 5 h 346"/>
                <a:gd name="T76" fmla="*/ 27 w 626"/>
                <a:gd name="T77" fmla="*/ 4 h 346"/>
                <a:gd name="T78" fmla="*/ 26 w 626"/>
                <a:gd name="T79" fmla="*/ 2 h 346"/>
                <a:gd name="T80" fmla="*/ 24 w 626"/>
                <a:gd name="T81" fmla="*/ 0 h 346"/>
                <a:gd name="T82" fmla="*/ 20 w 626"/>
                <a:gd name="T83" fmla="*/ 0 h 346"/>
                <a:gd name="T84" fmla="*/ 18 w 626"/>
                <a:gd name="T85" fmla="*/ 3 h 34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26"/>
                <a:gd name="T130" fmla="*/ 0 h 346"/>
                <a:gd name="T131" fmla="*/ 626 w 626"/>
                <a:gd name="T132" fmla="*/ 346 h 34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26" h="346">
                  <a:moveTo>
                    <a:pt x="79" y="13"/>
                  </a:moveTo>
                  <a:lnTo>
                    <a:pt x="1" y="222"/>
                  </a:lnTo>
                  <a:lnTo>
                    <a:pt x="0" y="225"/>
                  </a:lnTo>
                  <a:lnTo>
                    <a:pt x="0" y="229"/>
                  </a:lnTo>
                  <a:lnTo>
                    <a:pt x="0" y="233"/>
                  </a:lnTo>
                  <a:lnTo>
                    <a:pt x="0" y="235"/>
                  </a:lnTo>
                  <a:lnTo>
                    <a:pt x="27" y="332"/>
                  </a:lnTo>
                  <a:lnTo>
                    <a:pt x="30" y="337"/>
                  </a:lnTo>
                  <a:lnTo>
                    <a:pt x="33" y="342"/>
                  </a:lnTo>
                  <a:lnTo>
                    <a:pt x="39" y="345"/>
                  </a:lnTo>
                  <a:lnTo>
                    <a:pt x="45" y="346"/>
                  </a:lnTo>
                  <a:lnTo>
                    <a:pt x="580" y="346"/>
                  </a:lnTo>
                  <a:lnTo>
                    <a:pt x="587" y="345"/>
                  </a:lnTo>
                  <a:lnTo>
                    <a:pt x="592" y="342"/>
                  </a:lnTo>
                  <a:lnTo>
                    <a:pt x="597" y="337"/>
                  </a:lnTo>
                  <a:lnTo>
                    <a:pt x="600" y="330"/>
                  </a:lnTo>
                  <a:lnTo>
                    <a:pt x="626" y="216"/>
                  </a:lnTo>
                  <a:lnTo>
                    <a:pt x="626" y="213"/>
                  </a:lnTo>
                  <a:lnTo>
                    <a:pt x="626" y="212"/>
                  </a:lnTo>
                  <a:lnTo>
                    <a:pt x="626" y="209"/>
                  </a:lnTo>
                  <a:lnTo>
                    <a:pt x="626" y="207"/>
                  </a:lnTo>
                  <a:lnTo>
                    <a:pt x="574" y="14"/>
                  </a:lnTo>
                  <a:lnTo>
                    <a:pt x="570" y="8"/>
                  </a:lnTo>
                  <a:lnTo>
                    <a:pt x="563" y="3"/>
                  </a:lnTo>
                  <a:lnTo>
                    <a:pt x="557" y="0"/>
                  </a:lnTo>
                  <a:lnTo>
                    <a:pt x="549" y="0"/>
                  </a:lnTo>
                  <a:lnTo>
                    <a:pt x="542" y="3"/>
                  </a:lnTo>
                  <a:lnTo>
                    <a:pt x="538" y="8"/>
                  </a:lnTo>
                  <a:lnTo>
                    <a:pt x="536" y="13"/>
                  </a:lnTo>
                  <a:lnTo>
                    <a:pt x="535" y="19"/>
                  </a:lnTo>
                  <a:lnTo>
                    <a:pt x="535" y="21"/>
                  </a:lnTo>
                  <a:lnTo>
                    <a:pt x="535" y="22"/>
                  </a:lnTo>
                  <a:lnTo>
                    <a:pt x="535" y="23"/>
                  </a:lnTo>
                  <a:lnTo>
                    <a:pt x="535" y="25"/>
                  </a:lnTo>
                  <a:lnTo>
                    <a:pt x="537" y="32"/>
                  </a:lnTo>
                  <a:lnTo>
                    <a:pt x="542" y="53"/>
                  </a:lnTo>
                  <a:lnTo>
                    <a:pt x="550" y="82"/>
                  </a:lnTo>
                  <a:lnTo>
                    <a:pt x="559" y="114"/>
                  </a:lnTo>
                  <a:lnTo>
                    <a:pt x="568" y="148"/>
                  </a:lnTo>
                  <a:lnTo>
                    <a:pt x="576" y="179"/>
                  </a:lnTo>
                  <a:lnTo>
                    <a:pt x="583" y="202"/>
                  </a:lnTo>
                  <a:lnTo>
                    <a:pt x="585" y="212"/>
                  </a:lnTo>
                  <a:lnTo>
                    <a:pt x="583" y="228"/>
                  </a:lnTo>
                  <a:lnTo>
                    <a:pt x="576" y="254"/>
                  </a:lnTo>
                  <a:lnTo>
                    <a:pt x="570" y="284"/>
                  </a:lnTo>
                  <a:lnTo>
                    <a:pt x="564" y="307"/>
                  </a:lnTo>
                  <a:lnTo>
                    <a:pt x="554" y="307"/>
                  </a:lnTo>
                  <a:lnTo>
                    <a:pt x="536" y="307"/>
                  </a:lnTo>
                  <a:lnTo>
                    <a:pt x="510" y="307"/>
                  </a:lnTo>
                  <a:lnTo>
                    <a:pt x="477" y="307"/>
                  </a:lnTo>
                  <a:lnTo>
                    <a:pt x="441" y="307"/>
                  </a:lnTo>
                  <a:lnTo>
                    <a:pt x="399" y="307"/>
                  </a:lnTo>
                  <a:lnTo>
                    <a:pt x="356" y="307"/>
                  </a:lnTo>
                  <a:lnTo>
                    <a:pt x="312" y="307"/>
                  </a:lnTo>
                  <a:lnTo>
                    <a:pt x="268" y="307"/>
                  </a:lnTo>
                  <a:lnTo>
                    <a:pt x="225" y="307"/>
                  </a:lnTo>
                  <a:lnTo>
                    <a:pt x="184" y="307"/>
                  </a:lnTo>
                  <a:lnTo>
                    <a:pt x="147" y="307"/>
                  </a:lnTo>
                  <a:lnTo>
                    <a:pt x="115" y="307"/>
                  </a:lnTo>
                  <a:lnTo>
                    <a:pt x="89" y="307"/>
                  </a:lnTo>
                  <a:lnTo>
                    <a:pt x="71" y="307"/>
                  </a:lnTo>
                  <a:lnTo>
                    <a:pt x="61" y="307"/>
                  </a:lnTo>
                  <a:lnTo>
                    <a:pt x="56" y="287"/>
                  </a:lnTo>
                  <a:lnTo>
                    <a:pt x="49" y="264"/>
                  </a:lnTo>
                  <a:lnTo>
                    <a:pt x="44" y="243"/>
                  </a:lnTo>
                  <a:lnTo>
                    <a:pt x="40" y="230"/>
                  </a:lnTo>
                  <a:lnTo>
                    <a:pt x="44" y="218"/>
                  </a:lnTo>
                  <a:lnTo>
                    <a:pt x="53" y="194"/>
                  </a:lnTo>
                  <a:lnTo>
                    <a:pt x="66" y="161"/>
                  </a:lnTo>
                  <a:lnTo>
                    <a:pt x="80" y="125"/>
                  </a:lnTo>
                  <a:lnTo>
                    <a:pt x="93" y="88"/>
                  </a:lnTo>
                  <a:lnTo>
                    <a:pt x="105" y="57"/>
                  </a:lnTo>
                  <a:lnTo>
                    <a:pt x="114" y="35"/>
                  </a:lnTo>
                  <a:lnTo>
                    <a:pt x="117" y="27"/>
                  </a:lnTo>
                  <a:lnTo>
                    <a:pt x="118" y="25"/>
                  </a:lnTo>
                  <a:lnTo>
                    <a:pt x="118" y="23"/>
                  </a:lnTo>
                  <a:lnTo>
                    <a:pt x="118" y="21"/>
                  </a:lnTo>
                  <a:lnTo>
                    <a:pt x="118" y="19"/>
                  </a:lnTo>
                  <a:lnTo>
                    <a:pt x="117" y="14"/>
                  </a:lnTo>
                  <a:lnTo>
                    <a:pt x="114" y="8"/>
                  </a:lnTo>
                  <a:lnTo>
                    <a:pt x="110" y="4"/>
                  </a:lnTo>
                  <a:lnTo>
                    <a:pt x="105" y="1"/>
                  </a:lnTo>
                  <a:lnTo>
                    <a:pt x="97" y="0"/>
                  </a:lnTo>
                  <a:lnTo>
                    <a:pt x="89" y="1"/>
                  </a:lnTo>
                  <a:lnTo>
                    <a:pt x="83" y="6"/>
                  </a:lnTo>
                  <a:lnTo>
                    <a:pt x="79" y="13"/>
                  </a:lnTo>
                  <a:close/>
                </a:path>
              </a:pathLst>
            </a:custGeom>
            <a:solidFill>
              <a:srgbClr val="000000"/>
            </a:solidFill>
            <a:ln w="9525">
              <a:noFill/>
              <a:round/>
              <a:headEnd/>
              <a:tailEnd/>
            </a:ln>
          </p:spPr>
          <p:txBody>
            <a:bodyPr/>
            <a:lstStyle/>
            <a:p>
              <a:pPr rtl="0"/>
              <a:endParaRPr lang="en-US" sz="3800"/>
            </a:p>
          </p:txBody>
        </p:sp>
        <p:sp>
          <p:nvSpPr>
            <p:cNvPr id="42149" name="Freeform 1189"/>
            <p:cNvSpPr>
              <a:spLocks/>
            </p:cNvSpPr>
            <p:nvPr/>
          </p:nvSpPr>
          <p:spPr bwMode="auto">
            <a:xfrm>
              <a:off x="370" y="2993"/>
              <a:ext cx="27" cy="19"/>
            </a:xfrm>
            <a:custGeom>
              <a:avLst/>
              <a:gdLst>
                <a:gd name="T0" fmla="*/ 13 w 117"/>
                <a:gd name="T1" fmla="*/ 0 h 84"/>
                <a:gd name="T2" fmla="*/ 10 w 117"/>
                <a:gd name="T3" fmla="*/ 0 h 84"/>
                <a:gd name="T4" fmla="*/ 8 w 117"/>
                <a:gd name="T5" fmla="*/ 1 h 84"/>
                <a:gd name="T6" fmla="*/ 6 w 117"/>
                <a:gd name="T7" fmla="*/ 2 h 84"/>
                <a:gd name="T8" fmla="*/ 3 w 117"/>
                <a:gd name="T9" fmla="*/ 3 h 84"/>
                <a:gd name="T10" fmla="*/ 2 w 117"/>
                <a:gd name="T11" fmla="*/ 5 h 84"/>
                <a:gd name="T12" fmla="*/ 1 w 117"/>
                <a:gd name="T13" fmla="*/ 6 h 84"/>
                <a:gd name="T14" fmla="*/ 0 w 117"/>
                <a:gd name="T15" fmla="*/ 8 h 84"/>
                <a:gd name="T16" fmla="*/ 0 w 117"/>
                <a:gd name="T17" fmla="*/ 10 h 84"/>
                <a:gd name="T18" fmla="*/ 0 w 117"/>
                <a:gd name="T19" fmla="*/ 12 h 84"/>
                <a:gd name="T20" fmla="*/ 1 w 117"/>
                <a:gd name="T21" fmla="*/ 13 h 84"/>
                <a:gd name="T22" fmla="*/ 2 w 117"/>
                <a:gd name="T23" fmla="*/ 15 h 84"/>
                <a:gd name="T24" fmla="*/ 3 w 117"/>
                <a:gd name="T25" fmla="*/ 16 h 84"/>
                <a:gd name="T26" fmla="*/ 4 w 117"/>
                <a:gd name="T27" fmla="*/ 17 h 84"/>
                <a:gd name="T28" fmla="*/ 6 w 117"/>
                <a:gd name="T29" fmla="*/ 17 h 84"/>
                <a:gd name="T30" fmla="*/ 7 w 117"/>
                <a:gd name="T31" fmla="*/ 18 h 84"/>
                <a:gd name="T32" fmla="*/ 8 w 117"/>
                <a:gd name="T33" fmla="*/ 18 h 84"/>
                <a:gd name="T34" fmla="*/ 10 w 117"/>
                <a:gd name="T35" fmla="*/ 19 h 84"/>
                <a:gd name="T36" fmla="*/ 11 w 117"/>
                <a:gd name="T37" fmla="*/ 19 h 84"/>
                <a:gd name="T38" fmla="*/ 13 w 117"/>
                <a:gd name="T39" fmla="*/ 19 h 84"/>
                <a:gd name="T40" fmla="*/ 14 w 117"/>
                <a:gd name="T41" fmla="*/ 19 h 84"/>
                <a:gd name="T42" fmla="*/ 17 w 117"/>
                <a:gd name="T43" fmla="*/ 19 h 84"/>
                <a:gd name="T44" fmla="*/ 20 w 117"/>
                <a:gd name="T45" fmla="*/ 18 h 84"/>
                <a:gd name="T46" fmla="*/ 22 w 117"/>
                <a:gd name="T47" fmla="*/ 17 h 84"/>
                <a:gd name="T48" fmla="*/ 24 w 117"/>
                <a:gd name="T49" fmla="*/ 15 h 84"/>
                <a:gd name="T50" fmla="*/ 25 w 117"/>
                <a:gd name="T51" fmla="*/ 14 h 84"/>
                <a:gd name="T52" fmla="*/ 27 w 117"/>
                <a:gd name="T53" fmla="*/ 12 h 84"/>
                <a:gd name="T54" fmla="*/ 27 w 117"/>
                <a:gd name="T55" fmla="*/ 10 h 84"/>
                <a:gd name="T56" fmla="*/ 27 w 117"/>
                <a:gd name="T57" fmla="*/ 8 h 84"/>
                <a:gd name="T58" fmla="*/ 27 w 117"/>
                <a:gd name="T59" fmla="*/ 8 h 84"/>
                <a:gd name="T60" fmla="*/ 27 w 117"/>
                <a:gd name="T61" fmla="*/ 7 h 84"/>
                <a:gd name="T62" fmla="*/ 26 w 117"/>
                <a:gd name="T63" fmla="*/ 5 h 84"/>
                <a:gd name="T64" fmla="*/ 25 w 117"/>
                <a:gd name="T65" fmla="*/ 3 h 84"/>
                <a:gd name="T66" fmla="*/ 23 w 117"/>
                <a:gd name="T67" fmla="*/ 2 h 84"/>
                <a:gd name="T68" fmla="*/ 21 w 117"/>
                <a:gd name="T69" fmla="*/ 1 h 84"/>
                <a:gd name="T70" fmla="*/ 18 w 117"/>
                <a:gd name="T71" fmla="*/ 0 h 84"/>
                <a:gd name="T72" fmla="*/ 16 w 117"/>
                <a:gd name="T73" fmla="*/ 0 h 84"/>
                <a:gd name="T74" fmla="*/ 13 w 117"/>
                <a:gd name="T75" fmla="*/ 0 h 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7"/>
                <a:gd name="T115" fmla="*/ 0 h 84"/>
                <a:gd name="T116" fmla="*/ 117 w 117"/>
                <a:gd name="T117" fmla="*/ 84 h 8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7" h="84">
                  <a:moveTo>
                    <a:pt x="56" y="0"/>
                  </a:moveTo>
                  <a:lnTo>
                    <a:pt x="45" y="1"/>
                  </a:lnTo>
                  <a:lnTo>
                    <a:pt x="33" y="3"/>
                  </a:lnTo>
                  <a:lnTo>
                    <a:pt x="24" y="9"/>
                  </a:lnTo>
                  <a:lnTo>
                    <a:pt x="15" y="14"/>
                  </a:lnTo>
                  <a:lnTo>
                    <a:pt x="8" y="20"/>
                  </a:lnTo>
                  <a:lnTo>
                    <a:pt x="4" y="28"/>
                  </a:lnTo>
                  <a:lnTo>
                    <a:pt x="0" y="36"/>
                  </a:lnTo>
                  <a:lnTo>
                    <a:pt x="0" y="45"/>
                  </a:lnTo>
                  <a:lnTo>
                    <a:pt x="2" y="52"/>
                  </a:lnTo>
                  <a:lnTo>
                    <a:pt x="4" y="58"/>
                  </a:lnTo>
                  <a:lnTo>
                    <a:pt x="8" y="65"/>
                  </a:lnTo>
                  <a:lnTo>
                    <a:pt x="13" y="70"/>
                  </a:lnTo>
                  <a:lnTo>
                    <a:pt x="19" y="74"/>
                  </a:lnTo>
                  <a:lnTo>
                    <a:pt x="24" y="76"/>
                  </a:lnTo>
                  <a:lnTo>
                    <a:pt x="29" y="79"/>
                  </a:lnTo>
                  <a:lnTo>
                    <a:pt x="35" y="81"/>
                  </a:lnTo>
                  <a:lnTo>
                    <a:pt x="42" y="83"/>
                  </a:lnTo>
                  <a:lnTo>
                    <a:pt x="48" y="84"/>
                  </a:lnTo>
                  <a:lnTo>
                    <a:pt x="55" y="84"/>
                  </a:lnTo>
                  <a:lnTo>
                    <a:pt x="61" y="84"/>
                  </a:lnTo>
                  <a:lnTo>
                    <a:pt x="73" y="83"/>
                  </a:lnTo>
                  <a:lnTo>
                    <a:pt x="85" y="79"/>
                  </a:lnTo>
                  <a:lnTo>
                    <a:pt x="95" y="75"/>
                  </a:lnTo>
                  <a:lnTo>
                    <a:pt x="103" y="68"/>
                  </a:lnTo>
                  <a:lnTo>
                    <a:pt x="110" y="62"/>
                  </a:lnTo>
                  <a:lnTo>
                    <a:pt x="115" y="54"/>
                  </a:lnTo>
                  <a:lnTo>
                    <a:pt x="117" y="46"/>
                  </a:lnTo>
                  <a:lnTo>
                    <a:pt x="117" y="37"/>
                  </a:lnTo>
                  <a:lnTo>
                    <a:pt x="116" y="29"/>
                  </a:lnTo>
                  <a:lnTo>
                    <a:pt x="112" y="22"/>
                  </a:lnTo>
                  <a:lnTo>
                    <a:pt x="107" y="14"/>
                  </a:lnTo>
                  <a:lnTo>
                    <a:pt x="99" y="9"/>
                  </a:lnTo>
                  <a:lnTo>
                    <a:pt x="90" y="5"/>
                  </a:lnTo>
                  <a:lnTo>
                    <a:pt x="80" y="1"/>
                  </a:lnTo>
                  <a:lnTo>
                    <a:pt x="68" y="0"/>
                  </a:lnTo>
                  <a:lnTo>
                    <a:pt x="56" y="0"/>
                  </a:lnTo>
                  <a:close/>
                </a:path>
              </a:pathLst>
            </a:custGeom>
            <a:solidFill>
              <a:srgbClr val="000000"/>
            </a:solidFill>
            <a:ln w="9525">
              <a:noFill/>
              <a:round/>
              <a:headEnd/>
              <a:tailEnd/>
            </a:ln>
          </p:spPr>
          <p:txBody>
            <a:bodyPr/>
            <a:lstStyle/>
            <a:p>
              <a:pPr rtl="0"/>
              <a:endParaRPr lang="en-US" sz="3800"/>
            </a:p>
          </p:txBody>
        </p:sp>
        <p:sp>
          <p:nvSpPr>
            <p:cNvPr id="42150" name="Freeform 1190"/>
            <p:cNvSpPr>
              <a:spLocks/>
            </p:cNvSpPr>
            <p:nvPr/>
          </p:nvSpPr>
          <p:spPr bwMode="auto">
            <a:xfrm>
              <a:off x="379" y="2869"/>
              <a:ext cx="39" cy="139"/>
            </a:xfrm>
            <a:custGeom>
              <a:avLst/>
              <a:gdLst>
                <a:gd name="T0" fmla="*/ 30 w 168"/>
                <a:gd name="T1" fmla="*/ 3 h 604"/>
                <a:gd name="T2" fmla="*/ 0 w 168"/>
                <a:gd name="T3" fmla="*/ 133 h 604"/>
                <a:gd name="T4" fmla="*/ 0 w 168"/>
                <a:gd name="T5" fmla="*/ 135 h 604"/>
                <a:gd name="T6" fmla="*/ 1 w 168"/>
                <a:gd name="T7" fmla="*/ 137 h 604"/>
                <a:gd name="T8" fmla="*/ 2 w 168"/>
                <a:gd name="T9" fmla="*/ 138 h 604"/>
                <a:gd name="T10" fmla="*/ 4 w 168"/>
                <a:gd name="T11" fmla="*/ 139 h 604"/>
                <a:gd name="T12" fmla="*/ 6 w 168"/>
                <a:gd name="T13" fmla="*/ 139 h 604"/>
                <a:gd name="T14" fmla="*/ 7 w 168"/>
                <a:gd name="T15" fmla="*/ 138 h 604"/>
                <a:gd name="T16" fmla="*/ 8 w 168"/>
                <a:gd name="T17" fmla="*/ 137 h 604"/>
                <a:gd name="T18" fmla="*/ 9 w 168"/>
                <a:gd name="T19" fmla="*/ 135 h 604"/>
                <a:gd name="T20" fmla="*/ 39 w 168"/>
                <a:gd name="T21" fmla="*/ 5 h 604"/>
                <a:gd name="T22" fmla="*/ 39 w 168"/>
                <a:gd name="T23" fmla="*/ 4 h 604"/>
                <a:gd name="T24" fmla="*/ 39 w 168"/>
                <a:gd name="T25" fmla="*/ 2 h 604"/>
                <a:gd name="T26" fmla="*/ 37 w 168"/>
                <a:gd name="T27" fmla="*/ 1 h 604"/>
                <a:gd name="T28" fmla="*/ 35 w 168"/>
                <a:gd name="T29" fmla="*/ 0 h 604"/>
                <a:gd name="T30" fmla="*/ 34 w 168"/>
                <a:gd name="T31" fmla="*/ 0 h 604"/>
                <a:gd name="T32" fmla="*/ 32 w 168"/>
                <a:gd name="T33" fmla="*/ 1 h 604"/>
                <a:gd name="T34" fmla="*/ 31 w 168"/>
                <a:gd name="T35" fmla="*/ 2 h 604"/>
                <a:gd name="T36" fmla="*/ 30 w 168"/>
                <a:gd name="T37" fmla="*/ 3 h 6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8"/>
                <a:gd name="T58" fmla="*/ 0 h 604"/>
                <a:gd name="T59" fmla="*/ 168 w 168"/>
                <a:gd name="T60" fmla="*/ 604 h 6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8" h="604">
                  <a:moveTo>
                    <a:pt x="129" y="14"/>
                  </a:moveTo>
                  <a:lnTo>
                    <a:pt x="0" y="579"/>
                  </a:lnTo>
                  <a:lnTo>
                    <a:pt x="0" y="587"/>
                  </a:lnTo>
                  <a:lnTo>
                    <a:pt x="4" y="594"/>
                  </a:lnTo>
                  <a:lnTo>
                    <a:pt x="9" y="600"/>
                  </a:lnTo>
                  <a:lnTo>
                    <a:pt x="16" y="604"/>
                  </a:lnTo>
                  <a:lnTo>
                    <a:pt x="24" y="604"/>
                  </a:lnTo>
                  <a:lnTo>
                    <a:pt x="30" y="601"/>
                  </a:lnTo>
                  <a:lnTo>
                    <a:pt x="35" y="596"/>
                  </a:lnTo>
                  <a:lnTo>
                    <a:pt x="39" y="588"/>
                  </a:lnTo>
                  <a:lnTo>
                    <a:pt x="168" y="23"/>
                  </a:lnTo>
                  <a:lnTo>
                    <a:pt x="168" y="16"/>
                  </a:lnTo>
                  <a:lnTo>
                    <a:pt x="166" y="9"/>
                  </a:lnTo>
                  <a:lnTo>
                    <a:pt x="160" y="4"/>
                  </a:lnTo>
                  <a:lnTo>
                    <a:pt x="152" y="0"/>
                  </a:lnTo>
                  <a:lnTo>
                    <a:pt x="145" y="0"/>
                  </a:lnTo>
                  <a:lnTo>
                    <a:pt x="138" y="3"/>
                  </a:lnTo>
                  <a:lnTo>
                    <a:pt x="133" y="8"/>
                  </a:lnTo>
                  <a:lnTo>
                    <a:pt x="129" y="14"/>
                  </a:lnTo>
                  <a:close/>
                </a:path>
              </a:pathLst>
            </a:custGeom>
            <a:solidFill>
              <a:srgbClr val="000000"/>
            </a:solidFill>
            <a:ln w="9525">
              <a:noFill/>
              <a:round/>
              <a:headEnd/>
              <a:tailEnd/>
            </a:ln>
          </p:spPr>
          <p:txBody>
            <a:bodyPr/>
            <a:lstStyle/>
            <a:p>
              <a:pPr rtl="0"/>
              <a:endParaRPr lang="en-US" sz="3800"/>
            </a:p>
          </p:txBody>
        </p:sp>
        <p:sp>
          <p:nvSpPr>
            <p:cNvPr id="42151" name="Freeform 1191"/>
            <p:cNvSpPr>
              <a:spLocks/>
            </p:cNvSpPr>
            <p:nvPr/>
          </p:nvSpPr>
          <p:spPr bwMode="auto">
            <a:xfrm>
              <a:off x="337" y="2672"/>
              <a:ext cx="205" cy="206"/>
            </a:xfrm>
            <a:custGeom>
              <a:avLst/>
              <a:gdLst>
                <a:gd name="T0" fmla="*/ 9 w 894"/>
                <a:gd name="T1" fmla="*/ 0 h 895"/>
                <a:gd name="T2" fmla="*/ 7 w 894"/>
                <a:gd name="T3" fmla="*/ 1 h 895"/>
                <a:gd name="T4" fmla="*/ 4 w 894"/>
                <a:gd name="T5" fmla="*/ 3 h 895"/>
                <a:gd name="T6" fmla="*/ 2 w 894"/>
                <a:gd name="T7" fmla="*/ 5 h 895"/>
                <a:gd name="T8" fmla="*/ 0 w 894"/>
                <a:gd name="T9" fmla="*/ 8 h 895"/>
                <a:gd name="T10" fmla="*/ 0 w 894"/>
                <a:gd name="T11" fmla="*/ 9 h 895"/>
                <a:gd name="T12" fmla="*/ 30 w 894"/>
                <a:gd name="T13" fmla="*/ 181 h 895"/>
                <a:gd name="T14" fmla="*/ 30 w 894"/>
                <a:gd name="T15" fmla="*/ 181 h 895"/>
                <a:gd name="T16" fmla="*/ 30 w 894"/>
                <a:gd name="T17" fmla="*/ 180 h 895"/>
                <a:gd name="T18" fmla="*/ 31 w 894"/>
                <a:gd name="T19" fmla="*/ 187 h 895"/>
                <a:gd name="T20" fmla="*/ 36 w 894"/>
                <a:gd name="T21" fmla="*/ 195 h 895"/>
                <a:gd name="T22" fmla="*/ 44 w 894"/>
                <a:gd name="T23" fmla="*/ 202 h 895"/>
                <a:gd name="T24" fmla="*/ 58 w 894"/>
                <a:gd name="T25" fmla="*/ 206 h 895"/>
                <a:gd name="T26" fmla="*/ 58 w 894"/>
                <a:gd name="T27" fmla="*/ 206 h 895"/>
                <a:gd name="T28" fmla="*/ 59 w 894"/>
                <a:gd name="T29" fmla="*/ 206 h 895"/>
                <a:gd name="T30" fmla="*/ 201 w 894"/>
                <a:gd name="T31" fmla="*/ 206 h 895"/>
                <a:gd name="T32" fmla="*/ 203 w 894"/>
                <a:gd name="T33" fmla="*/ 205 h 895"/>
                <a:gd name="T34" fmla="*/ 204 w 894"/>
                <a:gd name="T35" fmla="*/ 201 h 895"/>
                <a:gd name="T36" fmla="*/ 205 w 894"/>
                <a:gd name="T37" fmla="*/ 196 h 895"/>
                <a:gd name="T38" fmla="*/ 204 w 894"/>
                <a:gd name="T39" fmla="*/ 190 h 895"/>
                <a:gd name="T40" fmla="*/ 200 w 894"/>
                <a:gd name="T41" fmla="*/ 185 h 895"/>
                <a:gd name="T42" fmla="*/ 194 w 894"/>
                <a:gd name="T43" fmla="*/ 182 h 895"/>
                <a:gd name="T44" fmla="*/ 185 w 894"/>
                <a:gd name="T45" fmla="*/ 180 h 895"/>
                <a:gd name="T46" fmla="*/ 170 w 894"/>
                <a:gd name="T47" fmla="*/ 179 h 895"/>
                <a:gd name="T48" fmla="*/ 152 w 894"/>
                <a:gd name="T49" fmla="*/ 178 h 895"/>
                <a:gd name="T50" fmla="*/ 132 w 894"/>
                <a:gd name="T51" fmla="*/ 176 h 895"/>
                <a:gd name="T52" fmla="*/ 112 w 894"/>
                <a:gd name="T53" fmla="*/ 176 h 895"/>
                <a:gd name="T54" fmla="*/ 94 w 894"/>
                <a:gd name="T55" fmla="*/ 175 h 895"/>
                <a:gd name="T56" fmla="*/ 79 w 894"/>
                <a:gd name="T57" fmla="*/ 175 h 895"/>
                <a:gd name="T58" fmla="*/ 73 w 894"/>
                <a:gd name="T59" fmla="*/ 174 h 895"/>
                <a:gd name="T60" fmla="*/ 72 w 894"/>
                <a:gd name="T61" fmla="*/ 175 h 895"/>
                <a:gd name="T62" fmla="*/ 71 w 894"/>
                <a:gd name="T63" fmla="*/ 175 h 895"/>
                <a:gd name="T64" fmla="*/ 71 w 894"/>
                <a:gd name="T65" fmla="*/ 175 h 895"/>
                <a:gd name="T66" fmla="*/ 70 w 894"/>
                <a:gd name="T67" fmla="*/ 175 h 895"/>
                <a:gd name="T68" fmla="*/ 68 w 894"/>
                <a:gd name="T69" fmla="*/ 174 h 895"/>
                <a:gd name="T70" fmla="*/ 66 w 894"/>
                <a:gd name="T71" fmla="*/ 171 h 895"/>
                <a:gd name="T72" fmla="*/ 63 w 894"/>
                <a:gd name="T73" fmla="*/ 167 h 895"/>
                <a:gd name="T74" fmla="*/ 60 w 894"/>
                <a:gd name="T75" fmla="*/ 160 h 895"/>
                <a:gd name="T76" fmla="*/ 54 w 894"/>
                <a:gd name="T77" fmla="*/ 136 h 895"/>
                <a:gd name="T78" fmla="*/ 41 w 894"/>
                <a:gd name="T79" fmla="*/ 84 h 895"/>
                <a:gd name="T80" fmla="*/ 28 w 894"/>
                <a:gd name="T81" fmla="*/ 32 h 895"/>
                <a:gd name="T82" fmla="*/ 22 w 894"/>
                <a:gd name="T83" fmla="*/ 8 h 895"/>
                <a:gd name="T84" fmla="*/ 22 w 894"/>
                <a:gd name="T85" fmla="*/ 7 h 895"/>
                <a:gd name="T86" fmla="*/ 22 w 894"/>
                <a:gd name="T87" fmla="*/ 7 h 895"/>
                <a:gd name="T88" fmla="*/ 21 w 894"/>
                <a:gd name="T89" fmla="*/ 6 h 895"/>
                <a:gd name="T90" fmla="*/ 18 w 894"/>
                <a:gd name="T91" fmla="*/ 3 h 895"/>
                <a:gd name="T92" fmla="*/ 15 w 894"/>
                <a:gd name="T93" fmla="*/ 1 h 895"/>
                <a:gd name="T94" fmla="*/ 10 w 894"/>
                <a:gd name="T95" fmla="*/ 0 h 89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94"/>
                <a:gd name="T145" fmla="*/ 0 h 895"/>
                <a:gd name="T146" fmla="*/ 894 w 894"/>
                <a:gd name="T147" fmla="*/ 895 h 89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94" h="895">
                  <a:moveTo>
                    <a:pt x="45" y="0"/>
                  </a:moveTo>
                  <a:lnTo>
                    <a:pt x="39" y="0"/>
                  </a:lnTo>
                  <a:lnTo>
                    <a:pt x="36" y="2"/>
                  </a:lnTo>
                  <a:lnTo>
                    <a:pt x="30" y="4"/>
                  </a:lnTo>
                  <a:lnTo>
                    <a:pt x="24" y="7"/>
                  </a:lnTo>
                  <a:lnTo>
                    <a:pt x="19" y="11"/>
                  </a:lnTo>
                  <a:lnTo>
                    <a:pt x="13" y="16"/>
                  </a:lnTo>
                  <a:lnTo>
                    <a:pt x="8" y="22"/>
                  </a:lnTo>
                  <a:lnTo>
                    <a:pt x="3" y="30"/>
                  </a:lnTo>
                  <a:lnTo>
                    <a:pt x="2" y="33"/>
                  </a:lnTo>
                  <a:lnTo>
                    <a:pt x="0" y="37"/>
                  </a:lnTo>
                  <a:lnTo>
                    <a:pt x="0" y="41"/>
                  </a:lnTo>
                  <a:lnTo>
                    <a:pt x="0" y="43"/>
                  </a:lnTo>
                  <a:lnTo>
                    <a:pt x="131" y="787"/>
                  </a:lnTo>
                  <a:lnTo>
                    <a:pt x="131" y="786"/>
                  </a:lnTo>
                  <a:lnTo>
                    <a:pt x="131" y="785"/>
                  </a:lnTo>
                  <a:lnTo>
                    <a:pt x="131" y="783"/>
                  </a:lnTo>
                  <a:lnTo>
                    <a:pt x="132" y="798"/>
                  </a:lnTo>
                  <a:lnTo>
                    <a:pt x="136" y="813"/>
                  </a:lnTo>
                  <a:lnTo>
                    <a:pt x="144" y="830"/>
                  </a:lnTo>
                  <a:lnTo>
                    <a:pt x="155" y="847"/>
                  </a:lnTo>
                  <a:lnTo>
                    <a:pt x="172" y="864"/>
                  </a:lnTo>
                  <a:lnTo>
                    <a:pt x="193" y="877"/>
                  </a:lnTo>
                  <a:lnTo>
                    <a:pt x="220" y="889"/>
                  </a:lnTo>
                  <a:lnTo>
                    <a:pt x="253" y="895"/>
                  </a:lnTo>
                  <a:lnTo>
                    <a:pt x="254" y="895"/>
                  </a:lnTo>
                  <a:lnTo>
                    <a:pt x="256" y="895"/>
                  </a:lnTo>
                  <a:lnTo>
                    <a:pt x="870" y="895"/>
                  </a:lnTo>
                  <a:lnTo>
                    <a:pt x="875" y="894"/>
                  </a:lnTo>
                  <a:lnTo>
                    <a:pt x="881" y="891"/>
                  </a:lnTo>
                  <a:lnTo>
                    <a:pt x="885" y="889"/>
                  </a:lnTo>
                  <a:lnTo>
                    <a:pt x="888" y="883"/>
                  </a:lnTo>
                  <a:lnTo>
                    <a:pt x="891" y="874"/>
                  </a:lnTo>
                  <a:lnTo>
                    <a:pt x="893" y="863"/>
                  </a:lnTo>
                  <a:lnTo>
                    <a:pt x="894" y="851"/>
                  </a:lnTo>
                  <a:lnTo>
                    <a:pt x="893" y="838"/>
                  </a:lnTo>
                  <a:lnTo>
                    <a:pt x="891" y="825"/>
                  </a:lnTo>
                  <a:lnTo>
                    <a:pt x="884" y="813"/>
                  </a:lnTo>
                  <a:lnTo>
                    <a:pt x="874" y="802"/>
                  </a:lnTo>
                  <a:lnTo>
                    <a:pt x="859" y="792"/>
                  </a:lnTo>
                  <a:lnTo>
                    <a:pt x="848" y="789"/>
                  </a:lnTo>
                  <a:lnTo>
                    <a:pt x="829" y="786"/>
                  </a:lnTo>
                  <a:lnTo>
                    <a:pt x="805" y="782"/>
                  </a:lnTo>
                  <a:lnTo>
                    <a:pt x="775" y="779"/>
                  </a:lnTo>
                  <a:lnTo>
                    <a:pt x="740" y="777"/>
                  </a:lnTo>
                  <a:lnTo>
                    <a:pt x="702" y="774"/>
                  </a:lnTo>
                  <a:lnTo>
                    <a:pt x="662" y="772"/>
                  </a:lnTo>
                  <a:lnTo>
                    <a:pt x="619" y="769"/>
                  </a:lnTo>
                  <a:lnTo>
                    <a:pt x="576" y="766"/>
                  </a:lnTo>
                  <a:lnTo>
                    <a:pt x="531" y="765"/>
                  </a:lnTo>
                  <a:lnTo>
                    <a:pt x="490" y="764"/>
                  </a:lnTo>
                  <a:lnTo>
                    <a:pt x="448" y="761"/>
                  </a:lnTo>
                  <a:lnTo>
                    <a:pt x="410" y="760"/>
                  </a:lnTo>
                  <a:lnTo>
                    <a:pt x="375" y="759"/>
                  </a:lnTo>
                  <a:lnTo>
                    <a:pt x="345" y="759"/>
                  </a:lnTo>
                  <a:lnTo>
                    <a:pt x="321" y="757"/>
                  </a:lnTo>
                  <a:lnTo>
                    <a:pt x="318" y="757"/>
                  </a:lnTo>
                  <a:lnTo>
                    <a:pt x="315" y="759"/>
                  </a:lnTo>
                  <a:lnTo>
                    <a:pt x="313" y="760"/>
                  </a:lnTo>
                  <a:lnTo>
                    <a:pt x="310" y="761"/>
                  </a:lnTo>
                  <a:lnTo>
                    <a:pt x="310" y="760"/>
                  </a:lnTo>
                  <a:lnTo>
                    <a:pt x="310" y="761"/>
                  </a:lnTo>
                  <a:lnTo>
                    <a:pt x="309" y="761"/>
                  </a:lnTo>
                  <a:lnTo>
                    <a:pt x="308" y="761"/>
                  </a:lnTo>
                  <a:lnTo>
                    <a:pt x="305" y="760"/>
                  </a:lnTo>
                  <a:lnTo>
                    <a:pt x="301" y="759"/>
                  </a:lnTo>
                  <a:lnTo>
                    <a:pt x="297" y="756"/>
                  </a:lnTo>
                  <a:lnTo>
                    <a:pt x="293" y="751"/>
                  </a:lnTo>
                  <a:lnTo>
                    <a:pt x="287" y="744"/>
                  </a:lnTo>
                  <a:lnTo>
                    <a:pt x="282" y="737"/>
                  </a:lnTo>
                  <a:lnTo>
                    <a:pt x="275" y="725"/>
                  </a:lnTo>
                  <a:lnTo>
                    <a:pt x="269" y="711"/>
                  </a:lnTo>
                  <a:lnTo>
                    <a:pt x="261" y="694"/>
                  </a:lnTo>
                  <a:lnTo>
                    <a:pt x="254" y="664"/>
                  </a:lnTo>
                  <a:lnTo>
                    <a:pt x="235" y="590"/>
                  </a:lnTo>
                  <a:lnTo>
                    <a:pt x="209" y="484"/>
                  </a:lnTo>
                  <a:lnTo>
                    <a:pt x="180" y="363"/>
                  </a:lnTo>
                  <a:lnTo>
                    <a:pt x="150" y="242"/>
                  </a:lnTo>
                  <a:lnTo>
                    <a:pt x="124" y="138"/>
                  </a:lnTo>
                  <a:lnTo>
                    <a:pt x="105" y="64"/>
                  </a:lnTo>
                  <a:lnTo>
                    <a:pt x="98" y="35"/>
                  </a:lnTo>
                  <a:lnTo>
                    <a:pt x="97" y="34"/>
                  </a:lnTo>
                  <a:lnTo>
                    <a:pt x="97" y="32"/>
                  </a:lnTo>
                  <a:lnTo>
                    <a:pt x="95" y="30"/>
                  </a:lnTo>
                  <a:lnTo>
                    <a:pt x="94" y="29"/>
                  </a:lnTo>
                  <a:lnTo>
                    <a:pt x="93" y="26"/>
                  </a:lnTo>
                  <a:lnTo>
                    <a:pt x="90" y="24"/>
                  </a:lnTo>
                  <a:lnTo>
                    <a:pt x="85" y="19"/>
                  </a:lnTo>
                  <a:lnTo>
                    <a:pt x="80" y="13"/>
                  </a:lnTo>
                  <a:lnTo>
                    <a:pt x="72" y="8"/>
                  </a:lnTo>
                  <a:lnTo>
                    <a:pt x="64" y="4"/>
                  </a:lnTo>
                  <a:lnTo>
                    <a:pt x="55" y="2"/>
                  </a:lnTo>
                  <a:lnTo>
                    <a:pt x="45" y="0"/>
                  </a:lnTo>
                  <a:close/>
                </a:path>
              </a:pathLst>
            </a:custGeom>
            <a:solidFill>
              <a:srgbClr val="000000"/>
            </a:solidFill>
            <a:ln w="9525">
              <a:noFill/>
              <a:round/>
              <a:headEnd/>
              <a:tailEnd/>
            </a:ln>
          </p:spPr>
          <p:txBody>
            <a:bodyPr/>
            <a:lstStyle/>
            <a:p>
              <a:pPr rtl="0"/>
              <a:endParaRPr lang="en-US" sz="3800"/>
            </a:p>
          </p:txBody>
        </p:sp>
        <p:sp>
          <p:nvSpPr>
            <p:cNvPr id="42152" name="Freeform 1192"/>
            <p:cNvSpPr>
              <a:spLocks/>
            </p:cNvSpPr>
            <p:nvPr/>
          </p:nvSpPr>
          <p:spPr bwMode="auto">
            <a:xfrm>
              <a:off x="346" y="2681"/>
              <a:ext cx="187" cy="187"/>
            </a:xfrm>
            <a:custGeom>
              <a:avLst/>
              <a:gdLst>
                <a:gd name="T0" fmla="*/ 2 w 814"/>
                <a:gd name="T1" fmla="*/ 0 h 817"/>
                <a:gd name="T2" fmla="*/ 3 w 814"/>
                <a:gd name="T3" fmla="*/ 2 h 817"/>
                <a:gd name="T4" fmla="*/ 6 w 814"/>
                <a:gd name="T5" fmla="*/ 10 h 817"/>
                <a:gd name="T6" fmla="*/ 16 w 814"/>
                <a:gd name="T7" fmla="*/ 51 h 817"/>
                <a:gd name="T8" fmla="*/ 30 w 814"/>
                <a:gd name="T9" fmla="*/ 106 h 817"/>
                <a:gd name="T10" fmla="*/ 40 w 814"/>
                <a:gd name="T11" fmla="*/ 146 h 817"/>
                <a:gd name="T12" fmla="*/ 42 w 814"/>
                <a:gd name="T13" fmla="*/ 152 h 817"/>
                <a:gd name="T14" fmla="*/ 42 w 814"/>
                <a:gd name="T15" fmla="*/ 152 h 817"/>
                <a:gd name="T16" fmla="*/ 44 w 814"/>
                <a:gd name="T17" fmla="*/ 157 h 817"/>
                <a:gd name="T18" fmla="*/ 48 w 814"/>
                <a:gd name="T19" fmla="*/ 164 h 817"/>
                <a:gd name="T20" fmla="*/ 51 w 814"/>
                <a:gd name="T21" fmla="*/ 169 h 817"/>
                <a:gd name="T22" fmla="*/ 56 w 814"/>
                <a:gd name="T23" fmla="*/ 173 h 817"/>
                <a:gd name="T24" fmla="*/ 60 w 814"/>
                <a:gd name="T25" fmla="*/ 174 h 817"/>
                <a:gd name="T26" fmla="*/ 64 w 814"/>
                <a:gd name="T27" fmla="*/ 174 h 817"/>
                <a:gd name="T28" fmla="*/ 75 w 814"/>
                <a:gd name="T29" fmla="*/ 174 h 817"/>
                <a:gd name="T30" fmla="*/ 95 w 814"/>
                <a:gd name="T31" fmla="*/ 175 h 817"/>
                <a:gd name="T32" fmla="*/ 115 w 814"/>
                <a:gd name="T33" fmla="*/ 175 h 817"/>
                <a:gd name="T34" fmla="*/ 133 w 814"/>
                <a:gd name="T35" fmla="*/ 176 h 817"/>
                <a:gd name="T36" fmla="*/ 150 w 814"/>
                <a:gd name="T37" fmla="*/ 177 h 817"/>
                <a:gd name="T38" fmla="*/ 164 w 814"/>
                <a:gd name="T39" fmla="*/ 178 h 817"/>
                <a:gd name="T40" fmla="*/ 175 w 814"/>
                <a:gd name="T41" fmla="*/ 179 h 817"/>
                <a:gd name="T42" fmla="*/ 182 w 814"/>
                <a:gd name="T43" fmla="*/ 180 h 817"/>
                <a:gd name="T44" fmla="*/ 185 w 814"/>
                <a:gd name="T45" fmla="*/ 182 h 817"/>
                <a:gd name="T46" fmla="*/ 187 w 814"/>
                <a:gd name="T47" fmla="*/ 184 h 817"/>
                <a:gd name="T48" fmla="*/ 187 w 814"/>
                <a:gd name="T49" fmla="*/ 186 h 817"/>
                <a:gd name="T50" fmla="*/ 187 w 814"/>
                <a:gd name="T51" fmla="*/ 187 h 817"/>
                <a:gd name="T52" fmla="*/ 184 w 814"/>
                <a:gd name="T53" fmla="*/ 187 h 817"/>
                <a:gd name="T54" fmla="*/ 172 w 814"/>
                <a:gd name="T55" fmla="*/ 187 h 817"/>
                <a:gd name="T56" fmla="*/ 152 w 814"/>
                <a:gd name="T57" fmla="*/ 187 h 817"/>
                <a:gd name="T58" fmla="*/ 128 w 814"/>
                <a:gd name="T59" fmla="*/ 187 h 817"/>
                <a:gd name="T60" fmla="*/ 104 w 814"/>
                <a:gd name="T61" fmla="*/ 187 h 817"/>
                <a:gd name="T62" fmla="*/ 80 w 814"/>
                <a:gd name="T63" fmla="*/ 187 h 817"/>
                <a:gd name="T64" fmla="*/ 62 w 814"/>
                <a:gd name="T65" fmla="*/ 187 h 817"/>
                <a:gd name="T66" fmla="*/ 51 w 814"/>
                <a:gd name="T67" fmla="*/ 187 h 817"/>
                <a:gd name="T68" fmla="*/ 43 w 814"/>
                <a:gd name="T69" fmla="*/ 186 h 817"/>
                <a:gd name="T70" fmla="*/ 35 w 814"/>
                <a:gd name="T71" fmla="*/ 181 h 817"/>
                <a:gd name="T72" fmla="*/ 31 w 814"/>
                <a:gd name="T73" fmla="*/ 176 h 817"/>
                <a:gd name="T74" fmla="*/ 30 w 814"/>
                <a:gd name="T75" fmla="*/ 172 h 817"/>
                <a:gd name="T76" fmla="*/ 30 w 814"/>
                <a:gd name="T77" fmla="*/ 170 h 817"/>
                <a:gd name="T78" fmla="*/ 30 w 814"/>
                <a:gd name="T79" fmla="*/ 170 h 817"/>
                <a:gd name="T80" fmla="*/ 28 w 814"/>
                <a:gd name="T81" fmla="*/ 163 h 817"/>
                <a:gd name="T82" fmla="*/ 20 w 814"/>
                <a:gd name="T83" fmla="*/ 117 h 817"/>
                <a:gd name="T84" fmla="*/ 9 w 814"/>
                <a:gd name="T85" fmla="*/ 56 h 817"/>
                <a:gd name="T86" fmla="*/ 1 w 814"/>
                <a:gd name="T87" fmla="*/ 10 h 817"/>
                <a:gd name="T88" fmla="*/ 0 w 814"/>
                <a:gd name="T89" fmla="*/ 1 h 817"/>
                <a:gd name="T90" fmla="*/ 1 w 814"/>
                <a:gd name="T91" fmla="*/ 0 h 81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14"/>
                <a:gd name="T139" fmla="*/ 0 h 817"/>
                <a:gd name="T140" fmla="*/ 814 w 814"/>
                <a:gd name="T141" fmla="*/ 817 h 81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14" h="817">
                  <a:moveTo>
                    <a:pt x="5" y="0"/>
                  </a:moveTo>
                  <a:lnTo>
                    <a:pt x="9" y="2"/>
                  </a:lnTo>
                  <a:lnTo>
                    <a:pt x="13" y="3"/>
                  </a:lnTo>
                  <a:lnTo>
                    <a:pt x="15" y="7"/>
                  </a:lnTo>
                  <a:lnTo>
                    <a:pt x="19" y="11"/>
                  </a:lnTo>
                  <a:lnTo>
                    <a:pt x="27" y="42"/>
                  </a:lnTo>
                  <a:lnTo>
                    <a:pt x="45" y="117"/>
                  </a:lnTo>
                  <a:lnTo>
                    <a:pt x="71" y="221"/>
                  </a:lnTo>
                  <a:lnTo>
                    <a:pt x="101" y="341"/>
                  </a:lnTo>
                  <a:lnTo>
                    <a:pt x="131" y="461"/>
                  </a:lnTo>
                  <a:lnTo>
                    <a:pt x="157" y="564"/>
                  </a:lnTo>
                  <a:lnTo>
                    <a:pt x="175" y="638"/>
                  </a:lnTo>
                  <a:lnTo>
                    <a:pt x="182" y="665"/>
                  </a:lnTo>
                  <a:lnTo>
                    <a:pt x="182" y="666"/>
                  </a:lnTo>
                  <a:lnTo>
                    <a:pt x="182" y="668"/>
                  </a:lnTo>
                  <a:lnTo>
                    <a:pt x="190" y="686"/>
                  </a:lnTo>
                  <a:lnTo>
                    <a:pt x="198" y="703"/>
                  </a:lnTo>
                  <a:lnTo>
                    <a:pt x="207" y="717"/>
                  </a:lnTo>
                  <a:lnTo>
                    <a:pt x="216" y="729"/>
                  </a:lnTo>
                  <a:lnTo>
                    <a:pt x="224" y="739"/>
                  </a:lnTo>
                  <a:lnTo>
                    <a:pt x="233" y="748"/>
                  </a:lnTo>
                  <a:lnTo>
                    <a:pt x="243" y="755"/>
                  </a:lnTo>
                  <a:lnTo>
                    <a:pt x="252" y="759"/>
                  </a:lnTo>
                  <a:lnTo>
                    <a:pt x="263" y="761"/>
                  </a:lnTo>
                  <a:lnTo>
                    <a:pt x="270" y="761"/>
                  </a:lnTo>
                  <a:lnTo>
                    <a:pt x="278" y="760"/>
                  </a:lnTo>
                  <a:lnTo>
                    <a:pt x="283" y="759"/>
                  </a:lnTo>
                  <a:lnTo>
                    <a:pt x="328" y="760"/>
                  </a:lnTo>
                  <a:lnTo>
                    <a:pt x="371" y="761"/>
                  </a:lnTo>
                  <a:lnTo>
                    <a:pt x="415" y="763"/>
                  </a:lnTo>
                  <a:lnTo>
                    <a:pt x="458" y="765"/>
                  </a:lnTo>
                  <a:lnTo>
                    <a:pt x="501" y="766"/>
                  </a:lnTo>
                  <a:lnTo>
                    <a:pt x="542" y="768"/>
                  </a:lnTo>
                  <a:lnTo>
                    <a:pt x="581" y="770"/>
                  </a:lnTo>
                  <a:lnTo>
                    <a:pt x="619" y="772"/>
                  </a:lnTo>
                  <a:lnTo>
                    <a:pt x="654" y="774"/>
                  </a:lnTo>
                  <a:lnTo>
                    <a:pt x="687" y="777"/>
                  </a:lnTo>
                  <a:lnTo>
                    <a:pt x="716" y="778"/>
                  </a:lnTo>
                  <a:lnTo>
                    <a:pt x="742" y="781"/>
                  </a:lnTo>
                  <a:lnTo>
                    <a:pt x="762" y="782"/>
                  </a:lnTo>
                  <a:lnTo>
                    <a:pt x="781" y="785"/>
                  </a:lnTo>
                  <a:lnTo>
                    <a:pt x="792" y="786"/>
                  </a:lnTo>
                  <a:lnTo>
                    <a:pt x="800" y="789"/>
                  </a:lnTo>
                  <a:lnTo>
                    <a:pt x="807" y="794"/>
                  </a:lnTo>
                  <a:lnTo>
                    <a:pt x="812" y="800"/>
                  </a:lnTo>
                  <a:lnTo>
                    <a:pt x="813" y="805"/>
                  </a:lnTo>
                  <a:lnTo>
                    <a:pt x="814" y="812"/>
                  </a:lnTo>
                  <a:lnTo>
                    <a:pt x="814" y="813"/>
                  </a:lnTo>
                  <a:lnTo>
                    <a:pt x="814" y="815"/>
                  </a:lnTo>
                  <a:lnTo>
                    <a:pt x="813" y="816"/>
                  </a:lnTo>
                  <a:lnTo>
                    <a:pt x="813" y="817"/>
                  </a:lnTo>
                  <a:lnTo>
                    <a:pt x="801" y="817"/>
                  </a:lnTo>
                  <a:lnTo>
                    <a:pt x="779" y="817"/>
                  </a:lnTo>
                  <a:lnTo>
                    <a:pt x="748" y="817"/>
                  </a:lnTo>
                  <a:lnTo>
                    <a:pt x="708" y="817"/>
                  </a:lnTo>
                  <a:lnTo>
                    <a:pt x="662" y="817"/>
                  </a:lnTo>
                  <a:lnTo>
                    <a:pt x="613" y="817"/>
                  </a:lnTo>
                  <a:lnTo>
                    <a:pt x="559" y="817"/>
                  </a:lnTo>
                  <a:lnTo>
                    <a:pt x="505" y="817"/>
                  </a:lnTo>
                  <a:lnTo>
                    <a:pt x="451" y="817"/>
                  </a:lnTo>
                  <a:lnTo>
                    <a:pt x="399" y="817"/>
                  </a:lnTo>
                  <a:lnTo>
                    <a:pt x="350" y="817"/>
                  </a:lnTo>
                  <a:lnTo>
                    <a:pt x="307" y="817"/>
                  </a:lnTo>
                  <a:lnTo>
                    <a:pt x="270" y="817"/>
                  </a:lnTo>
                  <a:lnTo>
                    <a:pt x="242" y="817"/>
                  </a:lnTo>
                  <a:lnTo>
                    <a:pt x="222" y="817"/>
                  </a:lnTo>
                  <a:lnTo>
                    <a:pt x="216" y="817"/>
                  </a:lnTo>
                  <a:lnTo>
                    <a:pt x="188" y="812"/>
                  </a:lnTo>
                  <a:lnTo>
                    <a:pt x="168" y="803"/>
                  </a:lnTo>
                  <a:lnTo>
                    <a:pt x="152" y="791"/>
                  </a:lnTo>
                  <a:lnTo>
                    <a:pt x="142" y="779"/>
                  </a:lnTo>
                  <a:lnTo>
                    <a:pt x="135" y="768"/>
                  </a:lnTo>
                  <a:lnTo>
                    <a:pt x="131" y="757"/>
                  </a:lnTo>
                  <a:lnTo>
                    <a:pt x="130" y="750"/>
                  </a:lnTo>
                  <a:lnTo>
                    <a:pt x="130" y="744"/>
                  </a:lnTo>
                  <a:lnTo>
                    <a:pt x="130" y="743"/>
                  </a:lnTo>
                  <a:lnTo>
                    <a:pt x="129" y="743"/>
                  </a:lnTo>
                  <a:lnTo>
                    <a:pt x="129" y="742"/>
                  </a:lnTo>
                  <a:lnTo>
                    <a:pt x="123" y="711"/>
                  </a:lnTo>
                  <a:lnTo>
                    <a:pt x="109" y="629"/>
                  </a:lnTo>
                  <a:lnTo>
                    <a:pt x="88" y="513"/>
                  </a:lnTo>
                  <a:lnTo>
                    <a:pt x="65" y="380"/>
                  </a:lnTo>
                  <a:lnTo>
                    <a:pt x="41" y="246"/>
                  </a:lnTo>
                  <a:lnTo>
                    <a:pt x="21" y="128"/>
                  </a:lnTo>
                  <a:lnTo>
                    <a:pt x="6" y="42"/>
                  </a:lnTo>
                  <a:lnTo>
                    <a:pt x="0" y="6"/>
                  </a:lnTo>
                  <a:lnTo>
                    <a:pt x="1" y="4"/>
                  </a:lnTo>
                  <a:lnTo>
                    <a:pt x="4" y="2"/>
                  </a:lnTo>
                  <a:lnTo>
                    <a:pt x="5" y="0"/>
                  </a:lnTo>
                  <a:close/>
                </a:path>
              </a:pathLst>
            </a:custGeom>
            <a:solidFill>
              <a:srgbClr val="C0C0C0"/>
            </a:solidFill>
            <a:ln w="9525">
              <a:noFill/>
              <a:round/>
              <a:headEnd/>
              <a:tailEnd/>
            </a:ln>
          </p:spPr>
          <p:txBody>
            <a:bodyPr/>
            <a:lstStyle/>
            <a:p>
              <a:pPr rtl="0"/>
              <a:endParaRPr lang="en-US" sz="3800"/>
            </a:p>
          </p:txBody>
        </p:sp>
        <p:sp>
          <p:nvSpPr>
            <p:cNvPr id="42153" name="Freeform 1193"/>
            <p:cNvSpPr>
              <a:spLocks/>
            </p:cNvSpPr>
            <p:nvPr/>
          </p:nvSpPr>
          <p:spPr bwMode="auto">
            <a:xfrm>
              <a:off x="733" y="2743"/>
              <a:ext cx="70" cy="263"/>
            </a:xfrm>
            <a:custGeom>
              <a:avLst/>
              <a:gdLst>
                <a:gd name="T0" fmla="*/ 0 w 306"/>
                <a:gd name="T1" fmla="*/ 3 h 1144"/>
                <a:gd name="T2" fmla="*/ 0 w 306"/>
                <a:gd name="T3" fmla="*/ 5 h 1144"/>
                <a:gd name="T4" fmla="*/ 0 w 306"/>
                <a:gd name="T5" fmla="*/ 7 h 1144"/>
                <a:gd name="T6" fmla="*/ 2 w 306"/>
                <a:gd name="T7" fmla="*/ 8 h 1144"/>
                <a:gd name="T8" fmla="*/ 3 w 306"/>
                <a:gd name="T9" fmla="*/ 9 h 1144"/>
                <a:gd name="T10" fmla="*/ 7 w 306"/>
                <a:gd name="T11" fmla="*/ 10 h 1144"/>
                <a:gd name="T12" fmla="*/ 11 w 306"/>
                <a:gd name="T13" fmla="*/ 12 h 1144"/>
                <a:gd name="T14" fmla="*/ 14 w 306"/>
                <a:gd name="T15" fmla="*/ 13 h 1144"/>
                <a:gd name="T16" fmla="*/ 18 w 306"/>
                <a:gd name="T17" fmla="*/ 15 h 1144"/>
                <a:gd name="T18" fmla="*/ 22 w 306"/>
                <a:gd name="T19" fmla="*/ 17 h 1144"/>
                <a:gd name="T20" fmla="*/ 24 w 306"/>
                <a:gd name="T21" fmla="*/ 19 h 1144"/>
                <a:gd name="T22" fmla="*/ 27 w 306"/>
                <a:gd name="T23" fmla="*/ 22 h 1144"/>
                <a:gd name="T24" fmla="*/ 28 w 306"/>
                <a:gd name="T25" fmla="*/ 24 h 1144"/>
                <a:gd name="T26" fmla="*/ 29 w 306"/>
                <a:gd name="T27" fmla="*/ 32 h 1144"/>
                <a:gd name="T28" fmla="*/ 32 w 306"/>
                <a:gd name="T29" fmla="*/ 51 h 1144"/>
                <a:gd name="T30" fmla="*/ 36 w 306"/>
                <a:gd name="T31" fmla="*/ 77 h 1144"/>
                <a:gd name="T32" fmla="*/ 40 w 306"/>
                <a:gd name="T33" fmla="*/ 110 h 1144"/>
                <a:gd name="T34" fmla="*/ 46 w 306"/>
                <a:gd name="T35" fmla="*/ 146 h 1144"/>
                <a:gd name="T36" fmla="*/ 51 w 306"/>
                <a:gd name="T37" fmla="*/ 185 h 1144"/>
                <a:gd name="T38" fmla="*/ 56 w 306"/>
                <a:gd name="T39" fmla="*/ 223 h 1144"/>
                <a:gd name="T40" fmla="*/ 61 w 306"/>
                <a:gd name="T41" fmla="*/ 260 h 1144"/>
                <a:gd name="T42" fmla="*/ 62 w 306"/>
                <a:gd name="T43" fmla="*/ 261 h 1144"/>
                <a:gd name="T44" fmla="*/ 63 w 306"/>
                <a:gd name="T45" fmla="*/ 263 h 1144"/>
                <a:gd name="T46" fmla="*/ 64 w 306"/>
                <a:gd name="T47" fmla="*/ 263 h 1144"/>
                <a:gd name="T48" fmla="*/ 66 w 306"/>
                <a:gd name="T49" fmla="*/ 263 h 1144"/>
                <a:gd name="T50" fmla="*/ 68 w 306"/>
                <a:gd name="T51" fmla="*/ 263 h 1144"/>
                <a:gd name="T52" fmla="*/ 69 w 306"/>
                <a:gd name="T53" fmla="*/ 261 h 1144"/>
                <a:gd name="T54" fmla="*/ 70 w 306"/>
                <a:gd name="T55" fmla="*/ 260 h 1144"/>
                <a:gd name="T56" fmla="*/ 70 w 306"/>
                <a:gd name="T57" fmla="*/ 258 h 1144"/>
                <a:gd name="T58" fmla="*/ 68 w 306"/>
                <a:gd name="T59" fmla="*/ 242 h 1144"/>
                <a:gd name="T60" fmla="*/ 64 w 306"/>
                <a:gd name="T61" fmla="*/ 213 h 1144"/>
                <a:gd name="T62" fmla="*/ 59 w 306"/>
                <a:gd name="T63" fmla="*/ 175 h 1144"/>
                <a:gd name="T64" fmla="*/ 53 w 306"/>
                <a:gd name="T65" fmla="*/ 134 h 1144"/>
                <a:gd name="T66" fmla="*/ 47 w 306"/>
                <a:gd name="T67" fmla="*/ 94 h 1144"/>
                <a:gd name="T68" fmla="*/ 42 w 306"/>
                <a:gd name="T69" fmla="*/ 59 h 1144"/>
                <a:gd name="T70" fmla="*/ 38 w 306"/>
                <a:gd name="T71" fmla="*/ 33 h 1144"/>
                <a:gd name="T72" fmla="*/ 36 w 306"/>
                <a:gd name="T73" fmla="*/ 21 h 1144"/>
                <a:gd name="T74" fmla="*/ 34 w 306"/>
                <a:gd name="T75" fmla="*/ 17 h 1144"/>
                <a:gd name="T76" fmla="*/ 31 w 306"/>
                <a:gd name="T77" fmla="*/ 13 h 1144"/>
                <a:gd name="T78" fmla="*/ 27 w 306"/>
                <a:gd name="T79" fmla="*/ 10 h 1144"/>
                <a:gd name="T80" fmla="*/ 22 w 306"/>
                <a:gd name="T81" fmla="*/ 7 h 1144"/>
                <a:gd name="T82" fmla="*/ 17 w 306"/>
                <a:gd name="T83" fmla="*/ 4 h 1144"/>
                <a:gd name="T84" fmla="*/ 12 w 306"/>
                <a:gd name="T85" fmla="*/ 3 h 1144"/>
                <a:gd name="T86" fmla="*/ 8 w 306"/>
                <a:gd name="T87" fmla="*/ 1 h 1144"/>
                <a:gd name="T88" fmla="*/ 6 w 306"/>
                <a:gd name="T89" fmla="*/ 0 h 1144"/>
                <a:gd name="T90" fmla="*/ 4 w 306"/>
                <a:gd name="T91" fmla="*/ 0 h 1144"/>
                <a:gd name="T92" fmla="*/ 3 w 306"/>
                <a:gd name="T93" fmla="*/ 1 h 1144"/>
                <a:gd name="T94" fmla="*/ 1 w 306"/>
                <a:gd name="T95" fmla="*/ 2 h 1144"/>
                <a:gd name="T96" fmla="*/ 0 w 306"/>
                <a:gd name="T97" fmla="*/ 3 h 114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06"/>
                <a:gd name="T148" fmla="*/ 0 h 1144"/>
                <a:gd name="T149" fmla="*/ 306 w 306"/>
                <a:gd name="T150" fmla="*/ 1144 h 114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06" h="1144">
                  <a:moveTo>
                    <a:pt x="2" y="14"/>
                  </a:moveTo>
                  <a:lnTo>
                    <a:pt x="0" y="22"/>
                  </a:lnTo>
                  <a:lnTo>
                    <a:pt x="2" y="29"/>
                  </a:lnTo>
                  <a:lnTo>
                    <a:pt x="7" y="35"/>
                  </a:lnTo>
                  <a:lnTo>
                    <a:pt x="13" y="39"/>
                  </a:lnTo>
                  <a:lnTo>
                    <a:pt x="29" y="44"/>
                  </a:lnTo>
                  <a:lnTo>
                    <a:pt x="46" y="51"/>
                  </a:lnTo>
                  <a:lnTo>
                    <a:pt x="63" y="58"/>
                  </a:lnTo>
                  <a:lnTo>
                    <a:pt x="80" y="66"/>
                  </a:lnTo>
                  <a:lnTo>
                    <a:pt x="94" y="75"/>
                  </a:lnTo>
                  <a:lnTo>
                    <a:pt x="107" y="84"/>
                  </a:lnTo>
                  <a:lnTo>
                    <a:pt x="116" y="94"/>
                  </a:lnTo>
                  <a:lnTo>
                    <a:pt x="121" y="103"/>
                  </a:lnTo>
                  <a:lnTo>
                    <a:pt x="128" y="139"/>
                  </a:lnTo>
                  <a:lnTo>
                    <a:pt x="139" y="220"/>
                  </a:lnTo>
                  <a:lnTo>
                    <a:pt x="156" y="335"/>
                  </a:lnTo>
                  <a:lnTo>
                    <a:pt x="177" y="479"/>
                  </a:lnTo>
                  <a:lnTo>
                    <a:pt x="199" y="637"/>
                  </a:lnTo>
                  <a:lnTo>
                    <a:pt x="223" y="805"/>
                  </a:lnTo>
                  <a:lnTo>
                    <a:pt x="246" y="971"/>
                  </a:lnTo>
                  <a:lnTo>
                    <a:pt x="267" y="1129"/>
                  </a:lnTo>
                  <a:lnTo>
                    <a:pt x="270" y="1137"/>
                  </a:lnTo>
                  <a:lnTo>
                    <a:pt x="275" y="1142"/>
                  </a:lnTo>
                  <a:lnTo>
                    <a:pt x="281" y="1144"/>
                  </a:lnTo>
                  <a:lnTo>
                    <a:pt x="289" y="1144"/>
                  </a:lnTo>
                  <a:lnTo>
                    <a:pt x="297" y="1142"/>
                  </a:lnTo>
                  <a:lnTo>
                    <a:pt x="303" y="1137"/>
                  </a:lnTo>
                  <a:lnTo>
                    <a:pt x="306" y="1130"/>
                  </a:lnTo>
                  <a:lnTo>
                    <a:pt x="306" y="1122"/>
                  </a:lnTo>
                  <a:lnTo>
                    <a:pt x="297" y="1051"/>
                  </a:lnTo>
                  <a:lnTo>
                    <a:pt x="279" y="925"/>
                  </a:lnTo>
                  <a:lnTo>
                    <a:pt x="257" y="763"/>
                  </a:lnTo>
                  <a:lnTo>
                    <a:pt x="232" y="585"/>
                  </a:lnTo>
                  <a:lnTo>
                    <a:pt x="207" y="410"/>
                  </a:lnTo>
                  <a:lnTo>
                    <a:pt x="185" y="256"/>
                  </a:lnTo>
                  <a:lnTo>
                    <a:pt x="168" y="144"/>
                  </a:lnTo>
                  <a:lnTo>
                    <a:pt x="159" y="92"/>
                  </a:lnTo>
                  <a:lnTo>
                    <a:pt x="150" y="74"/>
                  </a:lnTo>
                  <a:lnTo>
                    <a:pt x="136" y="57"/>
                  </a:lnTo>
                  <a:lnTo>
                    <a:pt x="116" y="43"/>
                  </a:lnTo>
                  <a:lnTo>
                    <a:pt x="95" y="30"/>
                  </a:lnTo>
                  <a:lnTo>
                    <a:pt x="73" y="19"/>
                  </a:lnTo>
                  <a:lnTo>
                    <a:pt x="54" y="12"/>
                  </a:lnTo>
                  <a:lnTo>
                    <a:pt x="37" y="5"/>
                  </a:lnTo>
                  <a:lnTo>
                    <a:pt x="26" y="1"/>
                  </a:lnTo>
                  <a:lnTo>
                    <a:pt x="18" y="0"/>
                  </a:lnTo>
                  <a:lnTo>
                    <a:pt x="11" y="3"/>
                  </a:lnTo>
                  <a:lnTo>
                    <a:pt x="5" y="8"/>
                  </a:lnTo>
                  <a:lnTo>
                    <a:pt x="2" y="14"/>
                  </a:lnTo>
                  <a:close/>
                </a:path>
              </a:pathLst>
            </a:custGeom>
            <a:solidFill>
              <a:srgbClr val="000000"/>
            </a:solidFill>
            <a:ln w="9525">
              <a:noFill/>
              <a:round/>
              <a:headEnd/>
              <a:tailEnd/>
            </a:ln>
          </p:spPr>
          <p:txBody>
            <a:bodyPr/>
            <a:lstStyle/>
            <a:p>
              <a:pPr rtl="0"/>
              <a:endParaRPr lang="en-US" sz="3800"/>
            </a:p>
          </p:txBody>
        </p:sp>
        <p:sp>
          <p:nvSpPr>
            <p:cNvPr id="42154" name="Freeform 1194"/>
            <p:cNvSpPr>
              <a:spLocks/>
            </p:cNvSpPr>
            <p:nvPr/>
          </p:nvSpPr>
          <p:spPr bwMode="auto">
            <a:xfrm>
              <a:off x="678" y="2744"/>
              <a:ext cx="34" cy="260"/>
            </a:xfrm>
            <a:custGeom>
              <a:avLst/>
              <a:gdLst>
                <a:gd name="T0" fmla="*/ 27 w 151"/>
                <a:gd name="T1" fmla="*/ 0 h 1135"/>
                <a:gd name="T2" fmla="*/ 25 w 151"/>
                <a:gd name="T3" fmla="*/ 2 h 1135"/>
                <a:gd name="T4" fmla="*/ 22 w 151"/>
                <a:gd name="T5" fmla="*/ 4 h 1135"/>
                <a:gd name="T6" fmla="*/ 18 w 151"/>
                <a:gd name="T7" fmla="*/ 6 h 1135"/>
                <a:gd name="T8" fmla="*/ 13 w 151"/>
                <a:gd name="T9" fmla="*/ 10 h 1135"/>
                <a:gd name="T10" fmla="*/ 9 w 151"/>
                <a:gd name="T11" fmla="*/ 14 h 1135"/>
                <a:gd name="T12" fmla="*/ 5 w 151"/>
                <a:gd name="T13" fmla="*/ 18 h 1135"/>
                <a:gd name="T14" fmla="*/ 3 w 151"/>
                <a:gd name="T15" fmla="*/ 22 h 1135"/>
                <a:gd name="T16" fmla="*/ 2 w 151"/>
                <a:gd name="T17" fmla="*/ 26 h 1135"/>
                <a:gd name="T18" fmla="*/ 1 w 151"/>
                <a:gd name="T19" fmla="*/ 65 h 1135"/>
                <a:gd name="T20" fmla="*/ 1 w 151"/>
                <a:gd name="T21" fmla="*/ 141 h 1135"/>
                <a:gd name="T22" fmla="*/ 0 w 151"/>
                <a:gd name="T23" fmla="*/ 217 h 1135"/>
                <a:gd name="T24" fmla="*/ 0 w 151"/>
                <a:gd name="T25" fmla="*/ 255 h 1135"/>
                <a:gd name="T26" fmla="*/ 0 w 151"/>
                <a:gd name="T27" fmla="*/ 257 h 1135"/>
                <a:gd name="T28" fmla="*/ 2 w 151"/>
                <a:gd name="T29" fmla="*/ 259 h 1135"/>
                <a:gd name="T30" fmla="*/ 3 w 151"/>
                <a:gd name="T31" fmla="*/ 260 h 1135"/>
                <a:gd name="T32" fmla="*/ 5 w 151"/>
                <a:gd name="T33" fmla="*/ 260 h 1135"/>
                <a:gd name="T34" fmla="*/ 6 w 151"/>
                <a:gd name="T35" fmla="*/ 260 h 1135"/>
                <a:gd name="T36" fmla="*/ 8 w 151"/>
                <a:gd name="T37" fmla="*/ 259 h 1135"/>
                <a:gd name="T38" fmla="*/ 9 w 151"/>
                <a:gd name="T39" fmla="*/ 257 h 1135"/>
                <a:gd name="T40" fmla="*/ 9 w 151"/>
                <a:gd name="T41" fmla="*/ 255 h 1135"/>
                <a:gd name="T42" fmla="*/ 9 w 151"/>
                <a:gd name="T43" fmla="*/ 189 h 1135"/>
                <a:gd name="T44" fmla="*/ 9 w 151"/>
                <a:gd name="T45" fmla="*/ 116 h 1135"/>
                <a:gd name="T46" fmla="*/ 10 w 151"/>
                <a:gd name="T47" fmla="*/ 56 h 1135"/>
                <a:gd name="T48" fmla="*/ 10 w 151"/>
                <a:gd name="T49" fmla="*/ 27 h 1135"/>
                <a:gd name="T50" fmla="*/ 11 w 151"/>
                <a:gd name="T51" fmla="*/ 25 h 1135"/>
                <a:gd name="T52" fmla="*/ 13 w 151"/>
                <a:gd name="T53" fmla="*/ 23 h 1135"/>
                <a:gd name="T54" fmla="*/ 15 w 151"/>
                <a:gd name="T55" fmla="*/ 20 h 1135"/>
                <a:gd name="T56" fmla="*/ 18 w 151"/>
                <a:gd name="T57" fmla="*/ 17 h 1135"/>
                <a:gd name="T58" fmla="*/ 21 w 151"/>
                <a:gd name="T59" fmla="*/ 15 h 1135"/>
                <a:gd name="T60" fmla="*/ 25 w 151"/>
                <a:gd name="T61" fmla="*/ 12 h 1135"/>
                <a:gd name="T62" fmla="*/ 28 w 151"/>
                <a:gd name="T63" fmla="*/ 10 h 1135"/>
                <a:gd name="T64" fmla="*/ 32 w 151"/>
                <a:gd name="T65" fmla="*/ 8 h 1135"/>
                <a:gd name="T66" fmla="*/ 33 w 151"/>
                <a:gd name="T67" fmla="*/ 7 h 1135"/>
                <a:gd name="T68" fmla="*/ 34 w 151"/>
                <a:gd name="T69" fmla="*/ 5 h 1135"/>
                <a:gd name="T70" fmla="*/ 34 w 151"/>
                <a:gd name="T71" fmla="*/ 4 h 1135"/>
                <a:gd name="T72" fmla="*/ 34 w 151"/>
                <a:gd name="T73" fmla="*/ 2 h 1135"/>
                <a:gd name="T74" fmla="*/ 32 w 151"/>
                <a:gd name="T75" fmla="*/ 1 h 1135"/>
                <a:gd name="T76" fmla="*/ 31 w 151"/>
                <a:gd name="T77" fmla="*/ 0 h 1135"/>
                <a:gd name="T78" fmla="*/ 29 w 151"/>
                <a:gd name="T79" fmla="*/ 0 h 1135"/>
                <a:gd name="T80" fmla="*/ 27 w 151"/>
                <a:gd name="T81" fmla="*/ 0 h 113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1"/>
                <a:gd name="T124" fmla="*/ 0 h 1135"/>
                <a:gd name="T125" fmla="*/ 151 w 151"/>
                <a:gd name="T126" fmla="*/ 1135 h 113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1" h="1135">
                  <a:moveTo>
                    <a:pt x="121" y="2"/>
                  </a:moveTo>
                  <a:lnTo>
                    <a:pt x="111" y="7"/>
                  </a:lnTo>
                  <a:lnTo>
                    <a:pt x="96" y="16"/>
                  </a:lnTo>
                  <a:lnTo>
                    <a:pt x="78" y="28"/>
                  </a:lnTo>
                  <a:lnTo>
                    <a:pt x="59" y="42"/>
                  </a:lnTo>
                  <a:lnTo>
                    <a:pt x="41" y="59"/>
                  </a:lnTo>
                  <a:lnTo>
                    <a:pt x="24" y="78"/>
                  </a:lnTo>
                  <a:lnTo>
                    <a:pt x="12" y="96"/>
                  </a:lnTo>
                  <a:lnTo>
                    <a:pt x="7" y="115"/>
                  </a:lnTo>
                  <a:lnTo>
                    <a:pt x="4" y="284"/>
                  </a:lnTo>
                  <a:lnTo>
                    <a:pt x="3" y="617"/>
                  </a:lnTo>
                  <a:lnTo>
                    <a:pt x="1" y="949"/>
                  </a:lnTo>
                  <a:lnTo>
                    <a:pt x="0" y="1115"/>
                  </a:lnTo>
                  <a:lnTo>
                    <a:pt x="1" y="1123"/>
                  </a:lnTo>
                  <a:lnTo>
                    <a:pt x="7" y="1130"/>
                  </a:lnTo>
                  <a:lnTo>
                    <a:pt x="12" y="1134"/>
                  </a:lnTo>
                  <a:lnTo>
                    <a:pt x="20" y="1135"/>
                  </a:lnTo>
                  <a:lnTo>
                    <a:pt x="28" y="1134"/>
                  </a:lnTo>
                  <a:lnTo>
                    <a:pt x="34" y="1130"/>
                  </a:lnTo>
                  <a:lnTo>
                    <a:pt x="39" y="1123"/>
                  </a:lnTo>
                  <a:lnTo>
                    <a:pt x="41" y="1115"/>
                  </a:lnTo>
                  <a:lnTo>
                    <a:pt x="41" y="825"/>
                  </a:lnTo>
                  <a:lnTo>
                    <a:pt x="42" y="507"/>
                  </a:lnTo>
                  <a:lnTo>
                    <a:pt x="44" y="243"/>
                  </a:lnTo>
                  <a:lnTo>
                    <a:pt x="46" y="119"/>
                  </a:lnTo>
                  <a:lnTo>
                    <a:pt x="50" y="110"/>
                  </a:lnTo>
                  <a:lnTo>
                    <a:pt x="56" y="100"/>
                  </a:lnTo>
                  <a:lnTo>
                    <a:pt x="68" y="88"/>
                  </a:lnTo>
                  <a:lnTo>
                    <a:pt x="81" y="76"/>
                  </a:lnTo>
                  <a:lnTo>
                    <a:pt x="95" y="65"/>
                  </a:lnTo>
                  <a:lnTo>
                    <a:pt x="111" y="54"/>
                  </a:lnTo>
                  <a:lnTo>
                    <a:pt x="126" y="45"/>
                  </a:lnTo>
                  <a:lnTo>
                    <a:pt x="141" y="37"/>
                  </a:lnTo>
                  <a:lnTo>
                    <a:pt x="146" y="32"/>
                  </a:lnTo>
                  <a:lnTo>
                    <a:pt x="150" y="24"/>
                  </a:lnTo>
                  <a:lnTo>
                    <a:pt x="151" y="18"/>
                  </a:lnTo>
                  <a:lnTo>
                    <a:pt x="149" y="10"/>
                  </a:lnTo>
                  <a:lnTo>
                    <a:pt x="143" y="3"/>
                  </a:lnTo>
                  <a:lnTo>
                    <a:pt x="137" y="0"/>
                  </a:lnTo>
                  <a:lnTo>
                    <a:pt x="129" y="0"/>
                  </a:lnTo>
                  <a:lnTo>
                    <a:pt x="121" y="2"/>
                  </a:lnTo>
                  <a:close/>
                </a:path>
              </a:pathLst>
            </a:custGeom>
            <a:solidFill>
              <a:srgbClr val="000000"/>
            </a:solidFill>
            <a:ln w="9525">
              <a:noFill/>
              <a:round/>
              <a:headEnd/>
              <a:tailEnd/>
            </a:ln>
          </p:spPr>
          <p:txBody>
            <a:bodyPr/>
            <a:lstStyle/>
            <a:p>
              <a:pPr rtl="0"/>
              <a:endParaRPr lang="en-US" sz="3800"/>
            </a:p>
          </p:txBody>
        </p:sp>
        <p:sp>
          <p:nvSpPr>
            <p:cNvPr id="42155" name="Freeform 1195"/>
            <p:cNvSpPr>
              <a:spLocks/>
            </p:cNvSpPr>
            <p:nvPr/>
          </p:nvSpPr>
          <p:spPr bwMode="auto">
            <a:xfrm>
              <a:off x="485" y="2725"/>
              <a:ext cx="313" cy="71"/>
            </a:xfrm>
            <a:custGeom>
              <a:avLst/>
              <a:gdLst>
                <a:gd name="T0" fmla="*/ 300 w 1367"/>
                <a:gd name="T1" fmla="*/ 0 h 308"/>
                <a:gd name="T2" fmla="*/ 9 w 1367"/>
                <a:gd name="T3" fmla="*/ 46 h 308"/>
                <a:gd name="T4" fmla="*/ 8 w 1367"/>
                <a:gd name="T5" fmla="*/ 46 h 308"/>
                <a:gd name="T6" fmla="*/ 8 w 1367"/>
                <a:gd name="T7" fmla="*/ 46 h 308"/>
                <a:gd name="T8" fmla="*/ 7 w 1367"/>
                <a:gd name="T9" fmla="*/ 47 h 308"/>
                <a:gd name="T10" fmla="*/ 6 w 1367"/>
                <a:gd name="T11" fmla="*/ 47 h 308"/>
                <a:gd name="T12" fmla="*/ 3 w 1367"/>
                <a:gd name="T13" fmla="*/ 52 h 308"/>
                <a:gd name="T14" fmla="*/ 1 w 1367"/>
                <a:gd name="T15" fmla="*/ 55 h 308"/>
                <a:gd name="T16" fmla="*/ 0 w 1367"/>
                <a:gd name="T17" fmla="*/ 59 h 308"/>
                <a:gd name="T18" fmla="*/ 0 w 1367"/>
                <a:gd name="T19" fmla="*/ 63 h 308"/>
                <a:gd name="T20" fmla="*/ 1 w 1367"/>
                <a:gd name="T21" fmla="*/ 65 h 308"/>
                <a:gd name="T22" fmla="*/ 3 w 1367"/>
                <a:gd name="T23" fmla="*/ 67 h 308"/>
                <a:gd name="T24" fmla="*/ 5 w 1367"/>
                <a:gd name="T25" fmla="*/ 69 h 308"/>
                <a:gd name="T26" fmla="*/ 7 w 1367"/>
                <a:gd name="T27" fmla="*/ 70 h 308"/>
                <a:gd name="T28" fmla="*/ 9 w 1367"/>
                <a:gd name="T29" fmla="*/ 71 h 308"/>
                <a:gd name="T30" fmla="*/ 11 w 1367"/>
                <a:gd name="T31" fmla="*/ 71 h 308"/>
                <a:gd name="T32" fmla="*/ 12 w 1367"/>
                <a:gd name="T33" fmla="*/ 71 h 308"/>
                <a:gd name="T34" fmla="*/ 13 w 1367"/>
                <a:gd name="T35" fmla="*/ 71 h 308"/>
                <a:gd name="T36" fmla="*/ 14 w 1367"/>
                <a:gd name="T37" fmla="*/ 71 h 308"/>
                <a:gd name="T38" fmla="*/ 14 w 1367"/>
                <a:gd name="T39" fmla="*/ 71 h 308"/>
                <a:gd name="T40" fmla="*/ 14 w 1367"/>
                <a:gd name="T41" fmla="*/ 71 h 308"/>
                <a:gd name="T42" fmla="*/ 14 w 1367"/>
                <a:gd name="T43" fmla="*/ 71 h 308"/>
                <a:gd name="T44" fmla="*/ 306 w 1367"/>
                <a:gd name="T45" fmla="*/ 23 h 308"/>
                <a:gd name="T46" fmla="*/ 306 w 1367"/>
                <a:gd name="T47" fmla="*/ 23 h 308"/>
                <a:gd name="T48" fmla="*/ 307 w 1367"/>
                <a:gd name="T49" fmla="*/ 22 h 308"/>
                <a:gd name="T50" fmla="*/ 308 w 1367"/>
                <a:gd name="T51" fmla="*/ 22 h 308"/>
                <a:gd name="T52" fmla="*/ 308 w 1367"/>
                <a:gd name="T53" fmla="*/ 22 h 308"/>
                <a:gd name="T54" fmla="*/ 311 w 1367"/>
                <a:gd name="T55" fmla="*/ 19 h 308"/>
                <a:gd name="T56" fmla="*/ 312 w 1367"/>
                <a:gd name="T57" fmla="*/ 15 h 308"/>
                <a:gd name="T58" fmla="*/ 313 w 1367"/>
                <a:gd name="T59" fmla="*/ 12 h 308"/>
                <a:gd name="T60" fmla="*/ 313 w 1367"/>
                <a:gd name="T61" fmla="*/ 9 h 308"/>
                <a:gd name="T62" fmla="*/ 312 w 1367"/>
                <a:gd name="T63" fmla="*/ 7 h 308"/>
                <a:gd name="T64" fmla="*/ 310 w 1367"/>
                <a:gd name="T65" fmla="*/ 5 h 308"/>
                <a:gd name="T66" fmla="*/ 309 w 1367"/>
                <a:gd name="T67" fmla="*/ 3 h 308"/>
                <a:gd name="T68" fmla="*/ 307 w 1367"/>
                <a:gd name="T69" fmla="*/ 2 h 308"/>
                <a:gd name="T70" fmla="*/ 305 w 1367"/>
                <a:gd name="T71" fmla="*/ 1 h 308"/>
                <a:gd name="T72" fmla="*/ 304 w 1367"/>
                <a:gd name="T73" fmla="*/ 0 h 308"/>
                <a:gd name="T74" fmla="*/ 303 w 1367"/>
                <a:gd name="T75" fmla="*/ 0 h 308"/>
                <a:gd name="T76" fmla="*/ 302 w 1367"/>
                <a:gd name="T77" fmla="*/ 0 h 308"/>
                <a:gd name="T78" fmla="*/ 301 w 1367"/>
                <a:gd name="T79" fmla="*/ 0 h 308"/>
                <a:gd name="T80" fmla="*/ 301 w 1367"/>
                <a:gd name="T81" fmla="*/ 0 h 308"/>
                <a:gd name="T82" fmla="*/ 301 w 1367"/>
                <a:gd name="T83" fmla="*/ 0 h 308"/>
                <a:gd name="T84" fmla="*/ 300 w 1367"/>
                <a:gd name="T85" fmla="*/ 0 h 30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67"/>
                <a:gd name="T130" fmla="*/ 0 h 308"/>
                <a:gd name="T131" fmla="*/ 1367 w 1367"/>
                <a:gd name="T132" fmla="*/ 308 h 30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67" h="308">
                  <a:moveTo>
                    <a:pt x="1310" y="0"/>
                  </a:moveTo>
                  <a:lnTo>
                    <a:pt x="39" y="199"/>
                  </a:lnTo>
                  <a:lnTo>
                    <a:pt x="36" y="200"/>
                  </a:lnTo>
                  <a:lnTo>
                    <a:pt x="33" y="201"/>
                  </a:lnTo>
                  <a:lnTo>
                    <a:pt x="31" y="203"/>
                  </a:lnTo>
                  <a:lnTo>
                    <a:pt x="28" y="205"/>
                  </a:lnTo>
                  <a:lnTo>
                    <a:pt x="13" y="224"/>
                  </a:lnTo>
                  <a:lnTo>
                    <a:pt x="3" y="240"/>
                  </a:lnTo>
                  <a:lnTo>
                    <a:pt x="0" y="257"/>
                  </a:lnTo>
                  <a:lnTo>
                    <a:pt x="1" y="273"/>
                  </a:lnTo>
                  <a:lnTo>
                    <a:pt x="6" y="283"/>
                  </a:lnTo>
                  <a:lnTo>
                    <a:pt x="14" y="291"/>
                  </a:lnTo>
                  <a:lnTo>
                    <a:pt x="23" y="298"/>
                  </a:lnTo>
                  <a:lnTo>
                    <a:pt x="32" y="302"/>
                  </a:lnTo>
                  <a:lnTo>
                    <a:pt x="41" y="306"/>
                  </a:lnTo>
                  <a:lnTo>
                    <a:pt x="49" y="307"/>
                  </a:lnTo>
                  <a:lnTo>
                    <a:pt x="54" y="308"/>
                  </a:lnTo>
                  <a:lnTo>
                    <a:pt x="58" y="308"/>
                  </a:lnTo>
                  <a:lnTo>
                    <a:pt x="59" y="308"/>
                  </a:lnTo>
                  <a:lnTo>
                    <a:pt x="61" y="308"/>
                  </a:lnTo>
                  <a:lnTo>
                    <a:pt x="62" y="308"/>
                  </a:lnTo>
                  <a:lnTo>
                    <a:pt x="63" y="308"/>
                  </a:lnTo>
                  <a:lnTo>
                    <a:pt x="1335" y="99"/>
                  </a:lnTo>
                  <a:lnTo>
                    <a:pt x="1337" y="99"/>
                  </a:lnTo>
                  <a:lnTo>
                    <a:pt x="1340" y="97"/>
                  </a:lnTo>
                  <a:lnTo>
                    <a:pt x="1343" y="95"/>
                  </a:lnTo>
                  <a:lnTo>
                    <a:pt x="1345" y="94"/>
                  </a:lnTo>
                  <a:lnTo>
                    <a:pt x="1357" y="81"/>
                  </a:lnTo>
                  <a:lnTo>
                    <a:pt x="1363" y="67"/>
                  </a:lnTo>
                  <a:lnTo>
                    <a:pt x="1367" y="53"/>
                  </a:lnTo>
                  <a:lnTo>
                    <a:pt x="1366" y="40"/>
                  </a:lnTo>
                  <a:lnTo>
                    <a:pt x="1362" y="30"/>
                  </a:lnTo>
                  <a:lnTo>
                    <a:pt x="1356" y="22"/>
                  </a:lnTo>
                  <a:lnTo>
                    <a:pt x="1349" y="15"/>
                  </a:lnTo>
                  <a:lnTo>
                    <a:pt x="1341" y="10"/>
                  </a:lnTo>
                  <a:lnTo>
                    <a:pt x="1333" y="5"/>
                  </a:lnTo>
                  <a:lnTo>
                    <a:pt x="1327" y="2"/>
                  </a:lnTo>
                  <a:lnTo>
                    <a:pt x="1322" y="1"/>
                  </a:lnTo>
                  <a:lnTo>
                    <a:pt x="1319" y="0"/>
                  </a:lnTo>
                  <a:lnTo>
                    <a:pt x="1316" y="0"/>
                  </a:lnTo>
                  <a:lnTo>
                    <a:pt x="1315" y="0"/>
                  </a:lnTo>
                  <a:lnTo>
                    <a:pt x="1313" y="0"/>
                  </a:lnTo>
                  <a:lnTo>
                    <a:pt x="1310" y="0"/>
                  </a:lnTo>
                  <a:close/>
                </a:path>
              </a:pathLst>
            </a:custGeom>
            <a:solidFill>
              <a:srgbClr val="000000"/>
            </a:solidFill>
            <a:ln w="9525">
              <a:noFill/>
              <a:round/>
              <a:headEnd/>
              <a:tailEnd/>
            </a:ln>
          </p:spPr>
          <p:txBody>
            <a:bodyPr/>
            <a:lstStyle/>
            <a:p>
              <a:pPr rtl="0"/>
              <a:endParaRPr lang="en-US" sz="3800"/>
            </a:p>
          </p:txBody>
        </p:sp>
        <p:sp>
          <p:nvSpPr>
            <p:cNvPr id="42156" name="Freeform 1196"/>
            <p:cNvSpPr>
              <a:spLocks/>
            </p:cNvSpPr>
            <p:nvPr/>
          </p:nvSpPr>
          <p:spPr bwMode="auto">
            <a:xfrm>
              <a:off x="494" y="2735"/>
              <a:ext cx="295" cy="52"/>
            </a:xfrm>
            <a:custGeom>
              <a:avLst/>
              <a:gdLst>
                <a:gd name="T0" fmla="*/ 292 w 1288"/>
                <a:gd name="T1" fmla="*/ 1 h 229"/>
                <a:gd name="T2" fmla="*/ 295 w 1288"/>
                <a:gd name="T3" fmla="*/ 2 h 229"/>
                <a:gd name="T4" fmla="*/ 295 w 1288"/>
                <a:gd name="T5" fmla="*/ 2 h 229"/>
                <a:gd name="T6" fmla="*/ 295 w 1288"/>
                <a:gd name="T7" fmla="*/ 2 h 229"/>
                <a:gd name="T8" fmla="*/ 295 w 1288"/>
                <a:gd name="T9" fmla="*/ 3 h 229"/>
                <a:gd name="T10" fmla="*/ 294 w 1288"/>
                <a:gd name="T11" fmla="*/ 4 h 229"/>
                <a:gd name="T12" fmla="*/ 292 w 1288"/>
                <a:gd name="T13" fmla="*/ 5 h 229"/>
                <a:gd name="T14" fmla="*/ 286 w 1288"/>
                <a:gd name="T15" fmla="*/ 6 h 229"/>
                <a:gd name="T16" fmla="*/ 273 w 1288"/>
                <a:gd name="T17" fmla="*/ 8 h 229"/>
                <a:gd name="T18" fmla="*/ 257 w 1288"/>
                <a:gd name="T19" fmla="*/ 11 h 229"/>
                <a:gd name="T20" fmla="*/ 237 w 1288"/>
                <a:gd name="T21" fmla="*/ 14 h 229"/>
                <a:gd name="T22" fmla="*/ 214 w 1288"/>
                <a:gd name="T23" fmla="*/ 18 h 229"/>
                <a:gd name="T24" fmla="*/ 188 w 1288"/>
                <a:gd name="T25" fmla="*/ 22 h 229"/>
                <a:gd name="T26" fmla="*/ 162 w 1288"/>
                <a:gd name="T27" fmla="*/ 26 h 229"/>
                <a:gd name="T28" fmla="*/ 135 w 1288"/>
                <a:gd name="T29" fmla="*/ 31 h 229"/>
                <a:gd name="T30" fmla="*/ 109 w 1288"/>
                <a:gd name="T31" fmla="*/ 35 h 229"/>
                <a:gd name="T32" fmla="*/ 84 w 1288"/>
                <a:gd name="T33" fmla="*/ 39 h 229"/>
                <a:gd name="T34" fmla="*/ 61 w 1288"/>
                <a:gd name="T35" fmla="*/ 43 h 229"/>
                <a:gd name="T36" fmla="*/ 41 w 1288"/>
                <a:gd name="T37" fmla="*/ 46 h 229"/>
                <a:gd name="T38" fmla="*/ 24 w 1288"/>
                <a:gd name="T39" fmla="*/ 49 h 229"/>
                <a:gd name="T40" fmla="*/ 12 w 1288"/>
                <a:gd name="T41" fmla="*/ 51 h 229"/>
                <a:gd name="T42" fmla="*/ 6 w 1288"/>
                <a:gd name="T43" fmla="*/ 52 h 229"/>
                <a:gd name="T44" fmla="*/ 3 w 1288"/>
                <a:gd name="T45" fmla="*/ 52 h 229"/>
                <a:gd name="T46" fmla="*/ 0 w 1288"/>
                <a:gd name="T47" fmla="*/ 51 h 229"/>
                <a:gd name="T48" fmla="*/ 0 w 1288"/>
                <a:gd name="T49" fmla="*/ 50 h 229"/>
                <a:gd name="T50" fmla="*/ 0 w 1288"/>
                <a:gd name="T51" fmla="*/ 50 h 229"/>
                <a:gd name="T52" fmla="*/ 0 w 1288"/>
                <a:gd name="T53" fmla="*/ 49 h 229"/>
                <a:gd name="T54" fmla="*/ 1 w 1288"/>
                <a:gd name="T55" fmla="*/ 47 h 229"/>
                <a:gd name="T56" fmla="*/ 4 w 1288"/>
                <a:gd name="T57" fmla="*/ 45 h 229"/>
                <a:gd name="T58" fmla="*/ 11 w 1288"/>
                <a:gd name="T59" fmla="*/ 44 h 229"/>
                <a:gd name="T60" fmla="*/ 23 w 1288"/>
                <a:gd name="T61" fmla="*/ 42 h 229"/>
                <a:gd name="T62" fmla="*/ 39 w 1288"/>
                <a:gd name="T63" fmla="*/ 39 h 229"/>
                <a:gd name="T64" fmla="*/ 60 w 1288"/>
                <a:gd name="T65" fmla="*/ 36 h 229"/>
                <a:gd name="T66" fmla="*/ 83 w 1288"/>
                <a:gd name="T67" fmla="*/ 32 h 229"/>
                <a:gd name="T68" fmla="*/ 108 w 1288"/>
                <a:gd name="T69" fmla="*/ 29 h 229"/>
                <a:gd name="T70" fmla="*/ 134 w 1288"/>
                <a:gd name="T71" fmla="*/ 25 h 229"/>
                <a:gd name="T72" fmla="*/ 161 w 1288"/>
                <a:gd name="T73" fmla="*/ 20 h 229"/>
                <a:gd name="T74" fmla="*/ 187 w 1288"/>
                <a:gd name="T75" fmla="*/ 16 h 229"/>
                <a:gd name="T76" fmla="*/ 212 w 1288"/>
                <a:gd name="T77" fmla="*/ 12 h 229"/>
                <a:gd name="T78" fmla="*/ 235 w 1288"/>
                <a:gd name="T79" fmla="*/ 9 h 229"/>
                <a:gd name="T80" fmla="*/ 255 w 1288"/>
                <a:gd name="T81" fmla="*/ 6 h 229"/>
                <a:gd name="T82" fmla="*/ 272 w 1288"/>
                <a:gd name="T83" fmla="*/ 3 h 229"/>
                <a:gd name="T84" fmla="*/ 284 w 1288"/>
                <a:gd name="T85" fmla="*/ 1 h 229"/>
                <a:gd name="T86" fmla="*/ 290 w 1288"/>
                <a:gd name="T87" fmla="*/ 0 h 22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88"/>
                <a:gd name="T133" fmla="*/ 0 h 229"/>
                <a:gd name="T134" fmla="*/ 1288 w 1288"/>
                <a:gd name="T135" fmla="*/ 229 h 22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88" h="229">
                  <a:moveTo>
                    <a:pt x="1272" y="0"/>
                  </a:moveTo>
                  <a:lnTo>
                    <a:pt x="1277" y="3"/>
                  </a:lnTo>
                  <a:lnTo>
                    <a:pt x="1283" y="5"/>
                  </a:lnTo>
                  <a:lnTo>
                    <a:pt x="1287" y="8"/>
                  </a:lnTo>
                  <a:lnTo>
                    <a:pt x="1288" y="11"/>
                  </a:lnTo>
                  <a:lnTo>
                    <a:pt x="1288" y="12"/>
                  </a:lnTo>
                  <a:lnTo>
                    <a:pt x="1287" y="14"/>
                  </a:lnTo>
                  <a:lnTo>
                    <a:pt x="1284" y="17"/>
                  </a:lnTo>
                  <a:lnTo>
                    <a:pt x="1281" y="21"/>
                  </a:lnTo>
                  <a:lnTo>
                    <a:pt x="1276" y="22"/>
                  </a:lnTo>
                  <a:lnTo>
                    <a:pt x="1264" y="24"/>
                  </a:lnTo>
                  <a:lnTo>
                    <a:pt x="1248" y="26"/>
                  </a:lnTo>
                  <a:lnTo>
                    <a:pt x="1223" y="30"/>
                  </a:lnTo>
                  <a:lnTo>
                    <a:pt x="1194" y="35"/>
                  </a:lnTo>
                  <a:lnTo>
                    <a:pt x="1160" y="41"/>
                  </a:lnTo>
                  <a:lnTo>
                    <a:pt x="1121" y="47"/>
                  </a:lnTo>
                  <a:lnTo>
                    <a:pt x="1080" y="55"/>
                  </a:lnTo>
                  <a:lnTo>
                    <a:pt x="1033" y="63"/>
                  </a:lnTo>
                  <a:lnTo>
                    <a:pt x="985" y="70"/>
                  </a:lnTo>
                  <a:lnTo>
                    <a:pt x="933" y="78"/>
                  </a:lnTo>
                  <a:lnTo>
                    <a:pt x="878" y="87"/>
                  </a:lnTo>
                  <a:lnTo>
                    <a:pt x="822" y="96"/>
                  </a:lnTo>
                  <a:lnTo>
                    <a:pt x="765" y="107"/>
                  </a:lnTo>
                  <a:lnTo>
                    <a:pt x="707" y="116"/>
                  </a:lnTo>
                  <a:lnTo>
                    <a:pt x="649" y="125"/>
                  </a:lnTo>
                  <a:lnTo>
                    <a:pt x="590" y="135"/>
                  </a:lnTo>
                  <a:lnTo>
                    <a:pt x="532" y="145"/>
                  </a:lnTo>
                  <a:lnTo>
                    <a:pt x="475" y="154"/>
                  </a:lnTo>
                  <a:lnTo>
                    <a:pt x="420" y="163"/>
                  </a:lnTo>
                  <a:lnTo>
                    <a:pt x="365" y="172"/>
                  </a:lnTo>
                  <a:lnTo>
                    <a:pt x="314" y="181"/>
                  </a:lnTo>
                  <a:lnTo>
                    <a:pt x="265" y="189"/>
                  </a:lnTo>
                  <a:lnTo>
                    <a:pt x="219" y="197"/>
                  </a:lnTo>
                  <a:lnTo>
                    <a:pt x="177" y="203"/>
                  </a:lnTo>
                  <a:lnTo>
                    <a:pt x="139" y="210"/>
                  </a:lnTo>
                  <a:lnTo>
                    <a:pt x="106" y="215"/>
                  </a:lnTo>
                  <a:lnTo>
                    <a:pt x="78" y="220"/>
                  </a:lnTo>
                  <a:lnTo>
                    <a:pt x="54" y="224"/>
                  </a:lnTo>
                  <a:lnTo>
                    <a:pt x="37" y="226"/>
                  </a:lnTo>
                  <a:lnTo>
                    <a:pt x="26" y="228"/>
                  </a:lnTo>
                  <a:lnTo>
                    <a:pt x="22" y="229"/>
                  </a:lnTo>
                  <a:lnTo>
                    <a:pt x="14" y="228"/>
                  </a:lnTo>
                  <a:lnTo>
                    <a:pt x="7" y="225"/>
                  </a:lnTo>
                  <a:lnTo>
                    <a:pt x="2" y="223"/>
                  </a:lnTo>
                  <a:lnTo>
                    <a:pt x="0" y="220"/>
                  </a:lnTo>
                  <a:lnTo>
                    <a:pt x="0" y="219"/>
                  </a:lnTo>
                  <a:lnTo>
                    <a:pt x="0" y="216"/>
                  </a:lnTo>
                  <a:lnTo>
                    <a:pt x="2" y="212"/>
                  </a:lnTo>
                  <a:lnTo>
                    <a:pt x="6" y="206"/>
                  </a:lnTo>
                  <a:lnTo>
                    <a:pt x="13" y="198"/>
                  </a:lnTo>
                  <a:lnTo>
                    <a:pt x="18" y="197"/>
                  </a:lnTo>
                  <a:lnTo>
                    <a:pt x="29" y="195"/>
                  </a:lnTo>
                  <a:lnTo>
                    <a:pt x="46" y="193"/>
                  </a:lnTo>
                  <a:lnTo>
                    <a:pt x="70" y="189"/>
                  </a:lnTo>
                  <a:lnTo>
                    <a:pt x="100" y="184"/>
                  </a:lnTo>
                  <a:lnTo>
                    <a:pt x="134" y="178"/>
                  </a:lnTo>
                  <a:lnTo>
                    <a:pt x="171" y="173"/>
                  </a:lnTo>
                  <a:lnTo>
                    <a:pt x="214" y="167"/>
                  </a:lnTo>
                  <a:lnTo>
                    <a:pt x="260" y="159"/>
                  </a:lnTo>
                  <a:lnTo>
                    <a:pt x="309" y="151"/>
                  </a:lnTo>
                  <a:lnTo>
                    <a:pt x="361" y="143"/>
                  </a:lnTo>
                  <a:lnTo>
                    <a:pt x="415" y="134"/>
                  </a:lnTo>
                  <a:lnTo>
                    <a:pt x="471" y="126"/>
                  </a:lnTo>
                  <a:lnTo>
                    <a:pt x="528" y="117"/>
                  </a:lnTo>
                  <a:lnTo>
                    <a:pt x="585" y="108"/>
                  </a:lnTo>
                  <a:lnTo>
                    <a:pt x="644" y="99"/>
                  </a:lnTo>
                  <a:lnTo>
                    <a:pt x="702" y="90"/>
                  </a:lnTo>
                  <a:lnTo>
                    <a:pt x="761" y="81"/>
                  </a:lnTo>
                  <a:lnTo>
                    <a:pt x="817" y="72"/>
                  </a:lnTo>
                  <a:lnTo>
                    <a:pt x="873" y="63"/>
                  </a:lnTo>
                  <a:lnTo>
                    <a:pt x="926" y="55"/>
                  </a:lnTo>
                  <a:lnTo>
                    <a:pt x="978" y="46"/>
                  </a:lnTo>
                  <a:lnTo>
                    <a:pt x="1028" y="38"/>
                  </a:lnTo>
                  <a:lnTo>
                    <a:pt x="1073" y="31"/>
                  </a:lnTo>
                  <a:lnTo>
                    <a:pt x="1115" y="25"/>
                  </a:lnTo>
                  <a:lnTo>
                    <a:pt x="1154" y="18"/>
                  </a:lnTo>
                  <a:lnTo>
                    <a:pt x="1186" y="13"/>
                  </a:lnTo>
                  <a:lnTo>
                    <a:pt x="1216" y="9"/>
                  </a:lnTo>
                  <a:lnTo>
                    <a:pt x="1238" y="5"/>
                  </a:lnTo>
                  <a:lnTo>
                    <a:pt x="1257" y="3"/>
                  </a:lnTo>
                  <a:lnTo>
                    <a:pt x="1268" y="1"/>
                  </a:lnTo>
                  <a:lnTo>
                    <a:pt x="1272" y="0"/>
                  </a:lnTo>
                  <a:close/>
                </a:path>
              </a:pathLst>
            </a:custGeom>
            <a:solidFill>
              <a:srgbClr val="C0C0C0"/>
            </a:solidFill>
            <a:ln w="9525">
              <a:noFill/>
              <a:round/>
              <a:headEnd/>
              <a:tailEnd/>
            </a:ln>
          </p:spPr>
          <p:txBody>
            <a:bodyPr/>
            <a:lstStyle/>
            <a:p>
              <a:pPr rtl="0"/>
              <a:endParaRPr lang="en-US" sz="3800"/>
            </a:p>
          </p:txBody>
        </p:sp>
        <p:sp>
          <p:nvSpPr>
            <p:cNvPr id="42157" name="Freeform 1197"/>
            <p:cNvSpPr>
              <a:spLocks/>
            </p:cNvSpPr>
            <p:nvPr/>
          </p:nvSpPr>
          <p:spPr bwMode="auto">
            <a:xfrm>
              <a:off x="487" y="2770"/>
              <a:ext cx="77" cy="108"/>
            </a:xfrm>
            <a:custGeom>
              <a:avLst/>
              <a:gdLst>
                <a:gd name="T0" fmla="*/ 69 w 336"/>
                <a:gd name="T1" fmla="*/ 2 h 471"/>
                <a:gd name="T2" fmla="*/ 1 w 336"/>
                <a:gd name="T3" fmla="*/ 101 h 471"/>
                <a:gd name="T4" fmla="*/ 0 w 336"/>
                <a:gd name="T5" fmla="*/ 103 h 471"/>
                <a:gd name="T6" fmla="*/ 0 w 336"/>
                <a:gd name="T7" fmla="*/ 104 h 471"/>
                <a:gd name="T8" fmla="*/ 1 w 336"/>
                <a:gd name="T9" fmla="*/ 106 h 471"/>
                <a:gd name="T10" fmla="*/ 2 w 336"/>
                <a:gd name="T11" fmla="*/ 107 h 471"/>
                <a:gd name="T12" fmla="*/ 4 w 336"/>
                <a:gd name="T13" fmla="*/ 108 h 471"/>
                <a:gd name="T14" fmla="*/ 5 w 336"/>
                <a:gd name="T15" fmla="*/ 108 h 471"/>
                <a:gd name="T16" fmla="*/ 7 w 336"/>
                <a:gd name="T17" fmla="*/ 107 h 471"/>
                <a:gd name="T18" fmla="*/ 8 w 336"/>
                <a:gd name="T19" fmla="*/ 106 h 471"/>
                <a:gd name="T20" fmla="*/ 76 w 336"/>
                <a:gd name="T21" fmla="*/ 7 h 471"/>
                <a:gd name="T22" fmla="*/ 77 w 336"/>
                <a:gd name="T23" fmla="*/ 5 h 471"/>
                <a:gd name="T24" fmla="*/ 77 w 336"/>
                <a:gd name="T25" fmla="*/ 4 h 471"/>
                <a:gd name="T26" fmla="*/ 76 w 336"/>
                <a:gd name="T27" fmla="*/ 2 h 471"/>
                <a:gd name="T28" fmla="*/ 75 w 336"/>
                <a:gd name="T29" fmla="*/ 1 h 471"/>
                <a:gd name="T30" fmla="*/ 73 w 336"/>
                <a:gd name="T31" fmla="*/ 0 h 471"/>
                <a:gd name="T32" fmla="*/ 72 w 336"/>
                <a:gd name="T33" fmla="*/ 0 h 471"/>
                <a:gd name="T34" fmla="*/ 70 w 336"/>
                <a:gd name="T35" fmla="*/ 1 h 471"/>
                <a:gd name="T36" fmla="*/ 69 w 336"/>
                <a:gd name="T37" fmla="*/ 2 h 4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6"/>
                <a:gd name="T58" fmla="*/ 0 h 471"/>
                <a:gd name="T59" fmla="*/ 336 w 336"/>
                <a:gd name="T60" fmla="*/ 471 h 47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6" h="471">
                  <a:moveTo>
                    <a:pt x="300" y="8"/>
                  </a:moveTo>
                  <a:lnTo>
                    <a:pt x="3" y="441"/>
                  </a:lnTo>
                  <a:lnTo>
                    <a:pt x="0" y="449"/>
                  </a:lnTo>
                  <a:lnTo>
                    <a:pt x="0" y="455"/>
                  </a:lnTo>
                  <a:lnTo>
                    <a:pt x="3" y="463"/>
                  </a:lnTo>
                  <a:lnTo>
                    <a:pt x="8" y="468"/>
                  </a:lnTo>
                  <a:lnTo>
                    <a:pt x="16" y="471"/>
                  </a:lnTo>
                  <a:lnTo>
                    <a:pt x="22" y="471"/>
                  </a:lnTo>
                  <a:lnTo>
                    <a:pt x="30" y="468"/>
                  </a:lnTo>
                  <a:lnTo>
                    <a:pt x="35" y="463"/>
                  </a:lnTo>
                  <a:lnTo>
                    <a:pt x="332" y="31"/>
                  </a:lnTo>
                  <a:lnTo>
                    <a:pt x="335" y="23"/>
                  </a:lnTo>
                  <a:lnTo>
                    <a:pt x="336" y="16"/>
                  </a:lnTo>
                  <a:lnTo>
                    <a:pt x="332" y="9"/>
                  </a:lnTo>
                  <a:lnTo>
                    <a:pt x="327" y="3"/>
                  </a:lnTo>
                  <a:lnTo>
                    <a:pt x="319" y="0"/>
                  </a:lnTo>
                  <a:lnTo>
                    <a:pt x="313" y="0"/>
                  </a:lnTo>
                  <a:lnTo>
                    <a:pt x="305" y="3"/>
                  </a:lnTo>
                  <a:lnTo>
                    <a:pt x="300" y="8"/>
                  </a:lnTo>
                  <a:close/>
                </a:path>
              </a:pathLst>
            </a:custGeom>
            <a:solidFill>
              <a:srgbClr val="000000"/>
            </a:solidFill>
            <a:ln w="9525">
              <a:noFill/>
              <a:round/>
              <a:headEnd/>
              <a:tailEnd/>
            </a:ln>
          </p:spPr>
          <p:txBody>
            <a:bodyPr/>
            <a:lstStyle/>
            <a:p>
              <a:pPr rtl="0"/>
              <a:endParaRPr lang="en-US" sz="3800"/>
            </a:p>
          </p:txBody>
        </p:sp>
        <p:sp>
          <p:nvSpPr>
            <p:cNvPr id="42158" name="Freeform 1198"/>
            <p:cNvSpPr>
              <a:spLocks/>
            </p:cNvSpPr>
            <p:nvPr/>
          </p:nvSpPr>
          <p:spPr bwMode="auto">
            <a:xfrm>
              <a:off x="669" y="2992"/>
              <a:ext cx="27" cy="19"/>
            </a:xfrm>
            <a:custGeom>
              <a:avLst/>
              <a:gdLst>
                <a:gd name="T0" fmla="*/ 0 w 119"/>
                <a:gd name="T1" fmla="*/ 10 h 85"/>
                <a:gd name="T2" fmla="*/ 0 w 119"/>
                <a:gd name="T3" fmla="*/ 12 h 85"/>
                <a:gd name="T4" fmla="*/ 1 w 119"/>
                <a:gd name="T5" fmla="*/ 13 h 85"/>
                <a:gd name="T6" fmla="*/ 2 w 119"/>
                <a:gd name="T7" fmla="*/ 15 h 85"/>
                <a:gd name="T8" fmla="*/ 4 w 119"/>
                <a:gd name="T9" fmla="*/ 17 h 85"/>
                <a:gd name="T10" fmla="*/ 6 w 119"/>
                <a:gd name="T11" fmla="*/ 18 h 85"/>
                <a:gd name="T12" fmla="*/ 8 w 119"/>
                <a:gd name="T13" fmla="*/ 19 h 85"/>
                <a:gd name="T14" fmla="*/ 11 w 119"/>
                <a:gd name="T15" fmla="*/ 19 h 85"/>
                <a:gd name="T16" fmla="*/ 14 w 119"/>
                <a:gd name="T17" fmla="*/ 19 h 85"/>
                <a:gd name="T18" fmla="*/ 16 w 119"/>
                <a:gd name="T19" fmla="*/ 19 h 85"/>
                <a:gd name="T20" fmla="*/ 19 w 119"/>
                <a:gd name="T21" fmla="*/ 19 h 85"/>
                <a:gd name="T22" fmla="*/ 21 w 119"/>
                <a:gd name="T23" fmla="*/ 18 h 85"/>
                <a:gd name="T24" fmla="*/ 23 w 119"/>
                <a:gd name="T25" fmla="*/ 17 h 85"/>
                <a:gd name="T26" fmla="*/ 25 w 119"/>
                <a:gd name="T27" fmla="*/ 15 h 85"/>
                <a:gd name="T28" fmla="*/ 26 w 119"/>
                <a:gd name="T29" fmla="*/ 13 h 85"/>
                <a:gd name="T30" fmla="*/ 27 w 119"/>
                <a:gd name="T31" fmla="*/ 12 h 85"/>
                <a:gd name="T32" fmla="*/ 27 w 119"/>
                <a:gd name="T33" fmla="*/ 10 h 85"/>
                <a:gd name="T34" fmla="*/ 27 w 119"/>
                <a:gd name="T35" fmla="*/ 7 h 85"/>
                <a:gd name="T36" fmla="*/ 26 w 119"/>
                <a:gd name="T37" fmla="*/ 6 h 85"/>
                <a:gd name="T38" fmla="*/ 25 w 119"/>
                <a:gd name="T39" fmla="*/ 4 h 85"/>
                <a:gd name="T40" fmla="*/ 23 w 119"/>
                <a:gd name="T41" fmla="*/ 2 h 85"/>
                <a:gd name="T42" fmla="*/ 21 w 119"/>
                <a:gd name="T43" fmla="*/ 1 h 85"/>
                <a:gd name="T44" fmla="*/ 19 w 119"/>
                <a:gd name="T45" fmla="*/ 0 h 85"/>
                <a:gd name="T46" fmla="*/ 16 w 119"/>
                <a:gd name="T47" fmla="*/ 0 h 85"/>
                <a:gd name="T48" fmla="*/ 14 w 119"/>
                <a:gd name="T49" fmla="*/ 0 h 85"/>
                <a:gd name="T50" fmla="*/ 11 w 119"/>
                <a:gd name="T51" fmla="*/ 0 h 85"/>
                <a:gd name="T52" fmla="*/ 8 w 119"/>
                <a:gd name="T53" fmla="*/ 0 h 85"/>
                <a:gd name="T54" fmla="*/ 6 w 119"/>
                <a:gd name="T55" fmla="*/ 1 h 85"/>
                <a:gd name="T56" fmla="*/ 4 w 119"/>
                <a:gd name="T57" fmla="*/ 2 h 85"/>
                <a:gd name="T58" fmla="*/ 2 w 119"/>
                <a:gd name="T59" fmla="*/ 4 h 85"/>
                <a:gd name="T60" fmla="*/ 1 w 119"/>
                <a:gd name="T61" fmla="*/ 6 h 85"/>
                <a:gd name="T62" fmla="*/ 0 w 119"/>
                <a:gd name="T63" fmla="*/ 7 h 85"/>
                <a:gd name="T64" fmla="*/ 0 w 119"/>
                <a:gd name="T65" fmla="*/ 10 h 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9"/>
                <a:gd name="T100" fmla="*/ 0 h 85"/>
                <a:gd name="T101" fmla="*/ 119 w 119"/>
                <a:gd name="T102" fmla="*/ 85 h 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9" h="85">
                  <a:moveTo>
                    <a:pt x="0" y="43"/>
                  </a:moveTo>
                  <a:lnTo>
                    <a:pt x="2" y="52"/>
                  </a:lnTo>
                  <a:lnTo>
                    <a:pt x="6" y="59"/>
                  </a:lnTo>
                  <a:lnTo>
                    <a:pt x="11" y="67"/>
                  </a:lnTo>
                  <a:lnTo>
                    <a:pt x="17" y="74"/>
                  </a:lnTo>
                  <a:lnTo>
                    <a:pt x="26" y="79"/>
                  </a:lnTo>
                  <a:lnTo>
                    <a:pt x="37" y="83"/>
                  </a:lnTo>
                  <a:lnTo>
                    <a:pt x="49" y="84"/>
                  </a:lnTo>
                  <a:lnTo>
                    <a:pt x="60" y="85"/>
                  </a:lnTo>
                  <a:lnTo>
                    <a:pt x="72" y="84"/>
                  </a:lnTo>
                  <a:lnTo>
                    <a:pt x="84" y="83"/>
                  </a:lnTo>
                  <a:lnTo>
                    <a:pt x="93" y="79"/>
                  </a:lnTo>
                  <a:lnTo>
                    <a:pt x="102" y="74"/>
                  </a:lnTo>
                  <a:lnTo>
                    <a:pt x="108" y="67"/>
                  </a:lnTo>
                  <a:lnTo>
                    <a:pt x="114" y="59"/>
                  </a:lnTo>
                  <a:lnTo>
                    <a:pt x="118" y="52"/>
                  </a:lnTo>
                  <a:lnTo>
                    <a:pt x="119" y="43"/>
                  </a:lnTo>
                  <a:lnTo>
                    <a:pt x="118" y="33"/>
                  </a:lnTo>
                  <a:lnTo>
                    <a:pt x="114" y="26"/>
                  </a:lnTo>
                  <a:lnTo>
                    <a:pt x="108" y="18"/>
                  </a:lnTo>
                  <a:lnTo>
                    <a:pt x="102" y="11"/>
                  </a:lnTo>
                  <a:lnTo>
                    <a:pt x="93" y="6"/>
                  </a:lnTo>
                  <a:lnTo>
                    <a:pt x="84" y="2"/>
                  </a:lnTo>
                  <a:lnTo>
                    <a:pt x="72" y="1"/>
                  </a:lnTo>
                  <a:lnTo>
                    <a:pt x="60" y="0"/>
                  </a:lnTo>
                  <a:lnTo>
                    <a:pt x="49" y="1"/>
                  </a:lnTo>
                  <a:lnTo>
                    <a:pt x="37" y="2"/>
                  </a:lnTo>
                  <a:lnTo>
                    <a:pt x="26" y="6"/>
                  </a:lnTo>
                  <a:lnTo>
                    <a:pt x="17" y="11"/>
                  </a:lnTo>
                  <a:lnTo>
                    <a:pt x="11" y="18"/>
                  </a:lnTo>
                  <a:lnTo>
                    <a:pt x="6" y="26"/>
                  </a:lnTo>
                  <a:lnTo>
                    <a:pt x="2" y="33"/>
                  </a:lnTo>
                  <a:lnTo>
                    <a:pt x="0" y="43"/>
                  </a:lnTo>
                  <a:close/>
                </a:path>
              </a:pathLst>
            </a:custGeom>
            <a:solidFill>
              <a:srgbClr val="000000"/>
            </a:solidFill>
            <a:ln w="9525">
              <a:noFill/>
              <a:round/>
              <a:headEnd/>
              <a:tailEnd/>
            </a:ln>
          </p:spPr>
          <p:txBody>
            <a:bodyPr/>
            <a:lstStyle/>
            <a:p>
              <a:pPr rtl="0"/>
              <a:endParaRPr lang="en-US" sz="3800"/>
            </a:p>
          </p:txBody>
        </p:sp>
        <p:sp>
          <p:nvSpPr>
            <p:cNvPr id="42159" name="Freeform 1199"/>
            <p:cNvSpPr>
              <a:spLocks/>
            </p:cNvSpPr>
            <p:nvPr/>
          </p:nvSpPr>
          <p:spPr bwMode="auto">
            <a:xfrm>
              <a:off x="351" y="2992"/>
              <a:ext cx="27" cy="19"/>
            </a:xfrm>
            <a:custGeom>
              <a:avLst/>
              <a:gdLst>
                <a:gd name="T0" fmla="*/ 0 w 119"/>
                <a:gd name="T1" fmla="*/ 10 h 84"/>
                <a:gd name="T2" fmla="*/ 0 w 119"/>
                <a:gd name="T3" fmla="*/ 12 h 84"/>
                <a:gd name="T4" fmla="*/ 1 w 119"/>
                <a:gd name="T5" fmla="*/ 13 h 84"/>
                <a:gd name="T6" fmla="*/ 2 w 119"/>
                <a:gd name="T7" fmla="*/ 15 h 84"/>
                <a:gd name="T8" fmla="*/ 4 w 119"/>
                <a:gd name="T9" fmla="*/ 16 h 84"/>
                <a:gd name="T10" fmla="*/ 6 w 119"/>
                <a:gd name="T11" fmla="*/ 18 h 84"/>
                <a:gd name="T12" fmla="*/ 8 w 119"/>
                <a:gd name="T13" fmla="*/ 19 h 84"/>
                <a:gd name="T14" fmla="*/ 11 w 119"/>
                <a:gd name="T15" fmla="*/ 19 h 84"/>
                <a:gd name="T16" fmla="*/ 13 w 119"/>
                <a:gd name="T17" fmla="*/ 19 h 84"/>
                <a:gd name="T18" fmla="*/ 16 w 119"/>
                <a:gd name="T19" fmla="*/ 19 h 84"/>
                <a:gd name="T20" fmla="*/ 19 w 119"/>
                <a:gd name="T21" fmla="*/ 19 h 84"/>
                <a:gd name="T22" fmla="*/ 21 w 119"/>
                <a:gd name="T23" fmla="*/ 18 h 84"/>
                <a:gd name="T24" fmla="*/ 23 w 119"/>
                <a:gd name="T25" fmla="*/ 16 h 84"/>
                <a:gd name="T26" fmla="*/ 25 w 119"/>
                <a:gd name="T27" fmla="*/ 15 h 84"/>
                <a:gd name="T28" fmla="*/ 26 w 119"/>
                <a:gd name="T29" fmla="*/ 13 h 84"/>
                <a:gd name="T30" fmla="*/ 27 w 119"/>
                <a:gd name="T31" fmla="*/ 12 h 84"/>
                <a:gd name="T32" fmla="*/ 27 w 119"/>
                <a:gd name="T33" fmla="*/ 10 h 84"/>
                <a:gd name="T34" fmla="*/ 27 w 119"/>
                <a:gd name="T35" fmla="*/ 7 h 84"/>
                <a:gd name="T36" fmla="*/ 26 w 119"/>
                <a:gd name="T37" fmla="*/ 6 h 84"/>
                <a:gd name="T38" fmla="*/ 25 w 119"/>
                <a:gd name="T39" fmla="*/ 4 h 84"/>
                <a:gd name="T40" fmla="*/ 23 w 119"/>
                <a:gd name="T41" fmla="*/ 2 h 84"/>
                <a:gd name="T42" fmla="*/ 21 w 119"/>
                <a:gd name="T43" fmla="*/ 1 h 84"/>
                <a:gd name="T44" fmla="*/ 19 w 119"/>
                <a:gd name="T45" fmla="*/ 0 h 84"/>
                <a:gd name="T46" fmla="*/ 16 w 119"/>
                <a:gd name="T47" fmla="*/ 0 h 84"/>
                <a:gd name="T48" fmla="*/ 13 w 119"/>
                <a:gd name="T49" fmla="*/ 0 h 84"/>
                <a:gd name="T50" fmla="*/ 11 w 119"/>
                <a:gd name="T51" fmla="*/ 0 h 84"/>
                <a:gd name="T52" fmla="*/ 8 w 119"/>
                <a:gd name="T53" fmla="*/ 0 h 84"/>
                <a:gd name="T54" fmla="*/ 6 w 119"/>
                <a:gd name="T55" fmla="*/ 1 h 84"/>
                <a:gd name="T56" fmla="*/ 4 w 119"/>
                <a:gd name="T57" fmla="*/ 2 h 84"/>
                <a:gd name="T58" fmla="*/ 2 w 119"/>
                <a:gd name="T59" fmla="*/ 4 h 84"/>
                <a:gd name="T60" fmla="*/ 1 w 119"/>
                <a:gd name="T61" fmla="*/ 6 h 84"/>
                <a:gd name="T62" fmla="*/ 0 w 119"/>
                <a:gd name="T63" fmla="*/ 7 h 84"/>
                <a:gd name="T64" fmla="*/ 0 w 119"/>
                <a:gd name="T65" fmla="*/ 10 h 8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9"/>
                <a:gd name="T100" fmla="*/ 0 h 84"/>
                <a:gd name="T101" fmla="*/ 119 w 119"/>
                <a:gd name="T102" fmla="*/ 84 h 8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9" h="84">
                  <a:moveTo>
                    <a:pt x="0" y="43"/>
                  </a:moveTo>
                  <a:lnTo>
                    <a:pt x="2" y="52"/>
                  </a:lnTo>
                  <a:lnTo>
                    <a:pt x="6" y="59"/>
                  </a:lnTo>
                  <a:lnTo>
                    <a:pt x="11" y="66"/>
                  </a:lnTo>
                  <a:lnTo>
                    <a:pt x="17" y="72"/>
                  </a:lnTo>
                  <a:lnTo>
                    <a:pt x="26" y="78"/>
                  </a:lnTo>
                  <a:lnTo>
                    <a:pt x="35" y="82"/>
                  </a:lnTo>
                  <a:lnTo>
                    <a:pt x="47" y="83"/>
                  </a:lnTo>
                  <a:lnTo>
                    <a:pt x="59" y="84"/>
                  </a:lnTo>
                  <a:lnTo>
                    <a:pt x="71" y="83"/>
                  </a:lnTo>
                  <a:lnTo>
                    <a:pt x="82" y="82"/>
                  </a:lnTo>
                  <a:lnTo>
                    <a:pt x="93" y="78"/>
                  </a:lnTo>
                  <a:lnTo>
                    <a:pt x="102" y="72"/>
                  </a:lnTo>
                  <a:lnTo>
                    <a:pt x="108" y="66"/>
                  </a:lnTo>
                  <a:lnTo>
                    <a:pt x="114" y="59"/>
                  </a:lnTo>
                  <a:lnTo>
                    <a:pt x="117" y="52"/>
                  </a:lnTo>
                  <a:lnTo>
                    <a:pt x="119" y="43"/>
                  </a:lnTo>
                  <a:lnTo>
                    <a:pt x="117" y="33"/>
                  </a:lnTo>
                  <a:lnTo>
                    <a:pt x="114" y="26"/>
                  </a:lnTo>
                  <a:lnTo>
                    <a:pt x="108" y="18"/>
                  </a:lnTo>
                  <a:lnTo>
                    <a:pt x="102" y="11"/>
                  </a:lnTo>
                  <a:lnTo>
                    <a:pt x="93" y="6"/>
                  </a:lnTo>
                  <a:lnTo>
                    <a:pt x="82" y="2"/>
                  </a:lnTo>
                  <a:lnTo>
                    <a:pt x="71" y="1"/>
                  </a:lnTo>
                  <a:lnTo>
                    <a:pt x="59" y="0"/>
                  </a:lnTo>
                  <a:lnTo>
                    <a:pt x="47" y="1"/>
                  </a:lnTo>
                  <a:lnTo>
                    <a:pt x="35" y="2"/>
                  </a:lnTo>
                  <a:lnTo>
                    <a:pt x="26" y="6"/>
                  </a:lnTo>
                  <a:lnTo>
                    <a:pt x="17" y="11"/>
                  </a:lnTo>
                  <a:lnTo>
                    <a:pt x="11" y="18"/>
                  </a:lnTo>
                  <a:lnTo>
                    <a:pt x="6" y="26"/>
                  </a:lnTo>
                  <a:lnTo>
                    <a:pt x="2" y="33"/>
                  </a:lnTo>
                  <a:lnTo>
                    <a:pt x="0" y="43"/>
                  </a:lnTo>
                  <a:close/>
                </a:path>
              </a:pathLst>
            </a:custGeom>
            <a:solidFill>
              <a:srgbClr val="000000"/>
            </a:solidFill>
            <a:ln w="9525">
              <a:noFill/>
              <a:round/>
              <a:headEnd/>
              <a:tailEnd/>
            </a:ln>
          </p:spPr>
          <p:txBody>
            <a:bodyPr/>
            <a:lstStyle/>
            <a:p>
              <a:pPr rtl="0"/>
              <a:endParaRPr lang="en-US" sz="3800"/>
            </a:p>
          </p:txBody>
        </p:sp>
        <p:sp>
          <p:nvSpPr>
            <p:cNvPr id="42160" name="Freeform 1200"/>
            <p:cNvSpPr>
              <a:spLocks/>
            </p:cNvSpPr>
            <p:nvPr/>
          </p:nvSpPr>
          <p:spPr bwMode="auto">
            <a:xfrm>
              <a:off x="786" y="2993"/>
              <a:ext cx="27" cy="19"/>
            </a:xfrm>
            <a:custGeom>
              <a:avLst/>
              <a:gdLst>
                <a:gd name="T0" fmla="*/ 0 w 118"/>
                <a:gd name="T1" fmla="*/ 9 h 84"/>
                <a:gd name="T2" fmla="*/ 0 w 118"/>
                <a:gd name="T3" fmla="*/ 11 h 84"/>
                <a:gd name="T4" fmla="*/ 1 w 118"/>
                <a:gd name="T5" fmla="*/ 13 h 84"/>
                <a:gd name="T6" fmla="*/ 2 w 118"/>
                <a:gd name="T7" fmla="*/ 15 h 84"/>
                <a:gd name="T8" fmla="*/ 4 w 118"/>
                <a:gd name="T9" fmla="*/ 16 h 84"/>
                <a:gd name="T10" fmla="*/ 6 w 118"/>
                <a:gd name="T11" fmla="*/ 18 h 84"/>
                <a:gd name="T12" fmla="*/ 8 w 118"/>
                <a:gd name="T13" fmla="*/ 18 h 84"/>
                <a:gd name="T14" fmla="*/ 11 w 118"/>
                <a:gd name="T15" fmla="*/ 19 h 84"/>
                <a:gd name="T16" fmla="*/ 13 w 118"/>
                <a:gd name="T17" fmla="*/ 19 h 84"/>
                <a:gd name="T18" fmla="*/ 16 w 118"/>
                <a:gd name="T19" fmla="*/ 19 h 84"/>
                <a:gd name="T20" fmla="*/ 19 w 118"/>
                <a:gd name="T21" fmla="*/ 18 h 84"/>
                <a:gd name="T22" fmla="*/ 21 w 118"/>
                <a:gd name="T23" fmla="*/ 18 h 84"/>
                <a:gd name="T24" fmla="*/ 23 w 118"/>
                <a:gd name="T25" fmla="*/ 16 h 84"/>
                <a:gd name="T26" fmla="*/ 25 w 118"/>
                <a:gd name="T27" fmla="*/ 15 h 84"/>
                <a:gd name="T28" fmla="*/ 26 w 118"/>
                <a:gd name="T29" fmla="*/ 13 h 84"/>
                <a:gd name="T30" fmla="*/ 27 w 118"/>
                <a:gd name="T31" fmla="*/ 11 h 84"/>
                <a:gd name="T32" fmla="*/ 27 w 118"/>
                <a:gd name="T33" fmla="*/ 9 h 84"/>
                <a:gd name="T34" fmla="*/ 27 w 118"/>
                <a:gd name="T35" fmla="*/ 7 h 84"/>
                <a:gd name="T36" fmla="*/ 26 w 118"/>
                <a:gd name="T37" fmla="*/ 5 h 84"/>
                <a:gd name="T38" fmla="*/ 25 w 118"/>
                <a:gd name="T39" fmla="*/ 4 h 84"/>
                <a:gd name="T40" fmla="*/ 23 w 118"/>
                <a:gd name="T41" fmla="*/ 2 h 84"/>
                <a:gd name="T42" fmla="*/ 21 w 118"/>
                <a:gd name="T43" fmla="*/ 1 h 84"/>
                <a:gd name="T44" fmla="*/ 19 w 118"/>
                <a:gd name="T45" fmla="*/ 0 h 84"/>
                <a:gd name="T46" fmla="*/ 16 w 118"/>
                <a:gd name="T47" fmla="*/ 0 h 84"/>
                <a:gd name="T48" fmla="*/ 13 w 118"/>
                <a:gd name="T49" fmla="*/ 0 h 84"/>
                <a:gd name="T50" fmla="*/ 11 w 118"/>
                <a:gd name="T51" fmla="*/ 0 h 84"/>
                <a:gd name="T52" fmla="*/ 8 w 118"/>
                <a:gd name="T53" fmla="*/ 0 h 84"/>
                <a:gd name="T54" fmla="*/ 6 w 118"/>
                <a:gd name="T55" fmla="*/ 1 h 84"/>
                <a:gd name="T56" fmla="*/ 4 w 118"/>
                <a:gd name="T57" fmla="*/ 2 h 84"/>
                <a:gd name="T58" fmla="*/ 2 w 118"/>
                <a:gd name="T59" fmla="*/ 4 h 84"/>
                <a:gd name="T60" fmla="*/ 1 w 118"/>
                <a:gd name="T61" fmla="*/ 5 h 84"/>
                <a:gd name="T62" fmla="*/ 0 w 118"/>
                <a:gd name="T63" fmla="*/ 7 h 84"/>
                <a:gd name="T64" fmla="*/ 0 w 118"/>
                <a:gd name="T65" fmla="*/ 9 h 8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8"/>
                <a:gd name="T100" fmla="*/ 0 h 84"/>
                <a:gd name="T101" fmla="*/ 118 w 118"/>
                <a:gd name="T102" fmla="*/ 84 h 8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8" h="84">
                  <a:moveTo>
                    <a:pt x="0" y="41"/>
                  </a:moveTo>
                  <a:lnTo>
                    <a:pt x="1" y="50"/>
                  </a:lnTo>
                  <a:lnTo>
                    <a:pt x="5" y="58"/>
                  </a:lnTo>
                  <a:lnTo>
                    <a:pt x="10" y="66"/>
                  </a:lnTo>
                  <a:lnTo>
                    <a:pt x="16" y="72"/>
                  </a:lnTo>
                  <a:lnTo>
                    <a:pt x="26" y="78"/>
                  </a:lnTo>
                  <a:lnTo>
                    <a:pt x="35" y="81"/>
                  </a:lnTo>
                  <a:lnTo>
                    <a:pt x="46" y="83"/>
                  </a:lnTo>
                  <a:lnTo>
                    <a:pt x="58" y="84"/>
                  </a:lnTo>
                  <a:lnTo>
                    <a:pt x="70" y="83"/>
                  </a:lnTo>
                  <a:lnTo>
                    <a:pt x="82" y="81"/>
                  </a:lnTo>
                  <a:lnTo>
                    <a:pt x="92" y="78"/>
                  </a:lnTo>
                  <a:lnTo>
                    <a:pt x="101" y="72"/>
                  </a:lnTo>
                  <a:lnTo>
                    <a:pt x="108" y="66"/>
                  </a:lnTo>
                  <a:lnTo>
                    <a:pt x="113" y="58"/>
                  </a:lnTo>
                  <a:lnTo>
                    <a:pt x="117" y="50"/>
                  </a:lnTo>
                  <a:lnTo>
                    <a:pt x="118" y="41"/>
                  </a:lnTo>
                  <a:lnTo>
                    <a:pt x="117" y="32"/>
                  </a:lnTo>
                  <a:lnTo>
                    <a:pt x="113" y="24"/>
                  </a:lnTo>
                  <a:lnTo>
                    <a:pt x="108" y="18"/>
                  </a:lnTo>
                  <a:lnTo>
                    <a:pt x="101" y="11"/>
                  </a:lnTo>
                  <a:lnTo>
                    <a:pt x="92" y="6"/>
                  </a:lnTo>
                  <a:lnTo>
                    <a:pt x="82" y="2"/>
                  </a:lnTo>
                  <a:lnTo>
                    <a:pt x="70" y="1"/>
                  </a:lnTo>
                  <a:lnTo>
                    <a:pt x="58" y="0"/>
                  </a:lnTo>
                  <a:lnTo>
                    <a:pt x="46" y="1"/>
                  </a:lnTo>
                  <a:lnTo>
                    <a:pt x="35" y="2"/>
                  </a:lnTo>
                  <a:lnTo>
                    <a:pt x="26" y="6"/>
                  </a:lnTo>
                  <a:lnTo>
                    <a:pt x="16" y="11"/>
                  </a:lnTo>
                  <a:lnTo>
                    <a:pt x="10" y="18"/>
                  </a:lnTo>
                  <a:lnTo>
                    <a:pt x="5" y="24"/>
                  </a:lnTo>
                  <a:lnTo>
                    <a:pt x="1" y="32"/>
                  </a:lnTo>
                  <a:lnTo>
                    <a:pt x="0" y="41"/>
                  </a:lnTo>
                  <a:close/>
                </a:path>
              </a:pathLst>
            </a:custGeom>
            <a:solidFill>
              <a:srgbClr val="000000"/>
            </a:solidFill>
            <a:ln w="9525">
              <a:noFill/>
              <a:round/>
              <a:headEnd/>
              <a:tailEnd/>
            </a:ln>
          </p:spPr>
          <p:txBody>
            <a:bodyPr/>
            <a:lstStyle/>
            <a:p>
              <a:pPr rtl="0"/>
              <a:endParaRPr lang="en-US" sz="3800"/>
            </a:p>
          </p:txBody>
        </p:sp>
        <p:sp>
          <p:nvSpPr>
            <p:cNvPr id="42161" name="Freeform 1201"/>
            <p:cNvSpPr>
              <a:spLocks/>
            </p:cNvSpPr>
            <p:nvPr/>
          </p:nvSpPr>
          <p:spPr bwMode="auto">
            <a:xfrm>
              <a:off x="361" y="2887"/>
              <a:ext cx="45" cy="120"/>
            </a:xfrm>
            <a:custGeom>
              <a:avLst/>
              <a:gdLst>
                <a:gd name="T0" fmla="*/ 36 w 198"/>
                <a:gd name="T1" fmla="*/ 3 h 526"/>
                <a:gd name="T2" fmla="*/ 0 w 198"/>
                <a:gd name="T3" fmla="*/ 114 h 526"/>
                <a:gd name="T4" fmla="*/ 0 w 198"/>
                <a:gd name="T5" fmla="*/ 116 h 526"/>
                <a:gd name="T6" fmla="*/ 1 w 198"/>
                <a:gd name="T7" fmla="*/ 117 h 526"/>
                <a:gd name="T8" fmla="*/ 2 w 198"/>
                <a:gd name="T9" fmla="*/ 119 h 526"/>
                <a:gd name="T10" fmla="*/ 3 w 198"/>
                <a:gd name="T11" fmla="*/ 120 h 526"/>
                <a:gd name="T12" fmla="*/ 5 w 198"/>
                <a:gd name="T13" fmla="*/ 120 h 526"/>
                <a:gd name="T14" fmla="*/ 7 w 198"/>
                <a:gd name="T15" fmla="*/ 120 h 526"/>
                <a:gd name="T16" fmla="*/ 8 w 198"/>
                <a:gd name="T17" fmla="*/ 118 h 526"/>
                <a:gd name="T18" fmla="*/ 9 w 198"/>
                <a:gd name="T19" fmla="*/ 117 h 526"/>
                <a:gd name="T20" fmla="*/ 45 w 198"/>
                <a:gd name="T21" fmla="*/ 6 h 526"/>
                <a:gd name="T22" fmla="*/ 45 w 198"/>
                <a:gd name="T23" fmla="*/ 4 h 526"/>
                <a:gd name="T24" fmla="*/ 45 w 198"/>
                <a:gd name="T25" fmla="*/ 3 h 526"/>
                <a:gd name="T26" fmla="*/ 44 w 198"/>
                <a:gd name="T27" fmla="*/ 1 h 526"/>
                <a:gd name="T28" fmla="*/ 42 w 198"/>
                <a:gd name="T29" fmla="*/ 0 h 526"/>
                <a:gd name="T30" fmla="*/ 40 w 198"/>
                <a:gd name="T31" fmla="*/ 0 h 526"/>
                <a:gd name="T32" fmla="*/ 38 w 198"/>
                <a:gd name="T33" fmla="*/ 1 h 526"/>
                <a:gd name="T34" fmla="*/ 37 w 198"/>
                <a:gd name="T35" fmla="*/ 2 h 526"/>
                <a:gd name="T36" fmla="*/ 36 w 198"/>
                <a:gd name="T37" fmla="*/ 3 h 5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8"/>
                <a:gd name="T58" fmla="*/ 0 h 526"/>
                <a:gd name="T59" fmla="*/ 198 w 198"/>
                <a:gd name="T60" fmla="*/ 526 h 5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8" h="526">
                  <a:moveTo>
                    <a:pt x="159" y="15"/>
                  </a:moveTo>
                  <a:lnTo>
                    <a:pt x="2" y="501"/>
                  </a:lnTo>
                  <a:lnTo>
                    <a:pt x="0" y="507"/>
                  </a:lnTo>
                  <a:lnTo>
                    <a:pt x="3" y="515"/>
                  </a:lnTo>
                  <a:lnTo>
                    <a:pt x="8" y="522"/>
                  </a:lnTo>
                  <a:lnTo>
                    <a:pt x="15" y="526"/>
                  </a:lnTo>
                  <a:lnTo>
                    <a:pt x="22" y="526"/>
                  </a:lnTo>
                  <a:lnTo>
                    <a:pt x="29" y="524"/>
                  </a:lnTo>
                  <a:lnTo>
                    <a:pt x="35" y="519"/>
                  </a:lnTo>
                  <a:lnTo>
                    <a:pt x="39" y="513"/>
                  </a:lnTo>
                  <a:lnTo>
                    <a:pt x="197" y="26"/>
                  </a:lnTo>
                  <a:lnTo>
                    <a:pt x="198" y="18"/>
                  </a:lnTo>
                  <a:lnTo>
                    <a:pt x="197" y="12"/>
                  </a:lnTo>
                  <a:lnTo>
                    <a:pt x="192" y="5"/>
                  </a:lnTo>
                  <a:lnTo>
                    <a:pt x="185" y="2"/>
                  </a:lnTo>
                  <a:lnTo>
                    <a:pt x="177" y="0"/>
                  </a:lnTo>
                  <a:lnTo>
                    <a:pt x="169" y="3"/>
                  </a:lnTo>
                  <a:lnTo>
                    <a:pt x="163" y="8"/>
                  </a:lnTo>
                  <a:lnTo>
                    <a:pt x="159" y="15"/>
                  </a:lnTo>
                  <a:close/>
                </a:path>
              </a:pathLst>
            </a:custGeom>
            <a:solidFill>
              <a:srgbClr val="000000"/>
            </a:solidFill>
            <a:ln w="9525">
              <a:noFill/>
              <a:round/>
              <a:headEnd/>
              <a:tailEnd/>
            </a:ln>
          </p:spPr>
          <p:txBody>
            <a:bodyPr/>
            <a:lstStyle/>
            <a:p>
              <a:pPr rtl="0"/>
              <a:endParaRPr lang="en-US" sz="3800"/>
            </a:p>
          </p:txBody>
        </p:sp>
        <p:sp>
          <p:nvSpPr>
            <p:cNvPr id="42162" name="Freeform 1202"/>
            <p:cNvSpPr>
              <a:spLocks/>
            </p:cNvSpPr>
            <p:nvPr/>
          </p:nvSpPr>
          <p:spPr bwMode="auto">
            <a:xfrm>
              <a:off x="434" y="2899"/>
              <a:ext cx="44" cy="47"/>
            </a:xfrm>
            <a:custGeom>
              <a:avLst/>
              <a:gdLst>
                <a:gd name="T0" fmla="*/ 16 w 194"/>
                <a:gd name="T1" fmla="*/ 0 h 208"/>
                <a:gd name="T2" fmla="*/ 17 w 194"/>
                <a:gd name="T3" fmla="*/ 0 h 208"/>
                <a:gd name="T4" fmla="*/ 15 w 194"/>
                <a:gd name="T5" fmla="*/ 1 h 208"/>
                <a:gd name="T6" fmla="*/ 12 w 194"/>
                <a:gd name="T7" fmla="*/ 2 h 208"/>
                <a:gd name="T8" fmla="*/ 9 w 194"/>
                <a:gd name="T9" fmla="*/ 3 h 208"/>
                <a:gd name="T10" fmla="*/ 7 w 194"/>
                <a:gd name="T11" fmla="*/ 6 h 208"/>
                <a:gd name="T12" fmla="*/ 1 w 194"/>
                <a:gd name="T13" fmla="*/ 17 h 208"/>
                <a:gd name="T14" fmla="*/ 0 w 194"/>
                <a:gd name="T15" fmla="*/ 38 h 208"/>
                <a:gd name="T16" fmla="*/ 2 w 194"/>
                <a:gd name="T17" fmla="*/ 45 h 208"/>
                <a:gd name="T18" fmla="*/ 5 w 194"/>
                <a:gd name="T19" fmla="*/ 47 h 208"/>
                <a:gd name="T20" fmla="*/ 8 w 194"/>
                <a:gd name="T21" fmla="*/ 46 h 208"/>
                <a:gd name="T22" fmla="*/ 10 w 194"/>
                <a:gd name="T23" fmla="*/ 43 h 208"/>
                <a:gd name="T24" fmla="*/ 9 w 194"/>
                <a:gd name="T25" fmla="*/ 35 h 208"/>
                <a:gd name="T26" fmla="*/ 10 w 194"/>
                <a:gd name="T27" fmla="*/ 19 h 208"/>
                <a:gd name="T28" fmla="*/ 14 w 194"/>
                <a:gd name="T29" fmla="*/ 11 h 208"/>
                <a:gd name="T30" fmla="*/ 16 w 194"/>
                <a:gd name="T31" fmla="*/ 10 h 208"/>
                <a:gd name="T32" fmla="*/ 18 w 194"/>
                <a:gd name="T33" fmla="*/ 9 h 208"/>
                <a:gd name="T34" fmla="*/ 18 w 194"/>
                <a:gd name="T35" fmla="*/ 9 h 208"/>
                <a:gd name="T36" fmla="*/ 19 w 194"/>
                <a:gd name="T37" fmla="*/ 9 h 208"/>
                <a:gd name="T38" fmla="*/ 21 w 194"/>
                <a:gd name="T39" fmla="*/ 9 h 208"/>
                <a:gd name="T40" fmla="*/ 24 w 194"/>
                <a:gd name="T41" fmla="*/ 9 h 208"/>
                <a:gd name="T42" fmla="*/ 27 w 194"/>
                <a:gd name="T43" fmla="*/ 10 h 208"/>
                <a:gd name="T44" fmla="*/ 32 w 194"/>
                <a:gd name="T45" fmla="*/ 14 h 208"/>
                <a:gd name="T46" fmla="*/ 35 w 194"/>
                <a:gd name="T47" fmla="*/ 28 h 208"/>
                <a:gd name="T48" fmla="*/ 35 w 194"/>
                <a:gd name="T49" fmla="*/ 42 h 208"/>
                <a:gd name="T50" fmla="*/ 37 w 194"/>
                <a:gd name="T51" fmla="*/ 44 h 208"/>
                <a:gd name="T52" fmla="*/ 41 w 194"/>
                <a:gd name="T53" fmla="*/ 45 h 208"/>
                <a:gd name="T54" fmla="*/ 43 w 194"/>
                <a:gd name="T55" fmla="*/ 42 h 208"/>
                <a:gd name="T56" fmla="*/ 44 w 194"/>
                <a:gd name="T57" fmla="*/ 34 h 208"/>
                <a:gd name="T58" fmla="*/ 44 w 194"/>
                <a:gd name="T59" fmla="*/ 23 h 208"/>
                <a:gd name="T60" fmla="*/ 42 w 194"/>
                <a:gd name="T61" fmla="*/ 14 h 208"/>
                <a:gd name="T62" fmla="*/ 37 w 194"/>
                <a:gd name="T63" fmla="*/ 7 h 208"/>
                <a:gd name="T64" fmla="*/ 31 w 194"/>
                <a:gd name="T65" fmla="*/ 2 h 208"/>
                <a:gd name="T66" fmla="*/ 25 w 194"/>
                <a:gd name="T67" fmla="*/ 0 h 208"/>
                <a:gd name="T68" fmla="*/ 20 w 194"/>
                <a:gd name="T69" fmla="*/ 0 h 208"/>
                <a:gd name="T70" fmla="*/ 17 w 194"/>
                <a:gd name="T71" fmla="*/ 0 h 2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4"/>
                <a:gd name="T109" fmla="*/ 0 h 208"/>
                <a:gd name="T110" fmla="*/ 194 w 194"/>
                <a:gd name="T111" fmla="*/ 208 h 2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4" h="208">
                  <a:moveTo>
                    <a:pt x="71" y="2"/>
                  </a:moveTo>
                  <a:lnTo>
                    <a:pt x="72" y="2"/>
                  </a:lnTo>
                  <a:lnTo>
                    <a:pt x="73" y="2"/>
                  </a:lnTo>
                  <a:lnTo>
                    <a:pt x="75" y="2"/>
                  </a:lnTo>
                  <a:lnTo>
                    <a:pt x="67" y="4"/>
                  </a:lnTo>
                  <a:lnTo>
                    <a:pt x="60" y="5"/>
                  </a:lnTo>
                  <a:lnTo>
                    <a:pt x="54" y="8"/>
                  </a:lnTo>
                  <a:lnTo>
                    <a:pt x="47" y="10"/>
                  </a:lnTo>
                  <a:lnTo>
                    <a:pt x="41" y="14"/>
                  </a:lnTo>
                  <a:lnTo>
                    <a:pt x="36" y="19"/>
                  </a:lnTo>
                  <a:lnTo>
                    <a:pt x="30" y="25"/>
                  </a:lnTo>
                  <a:lnTo>
                    <a:pt x="25" y="30"/>
                  </a:lnTo>
                  <a:lnTo>
                    <a:pt x="6" y="75"/>
                  </a:lnTo>
                  <a:lnTo>
                    <a:pt x="0" y="125"/>
                  </a:lnTo>
                  <a:lnTo>
                    <a:pt x="2" y="168"/>
                  </a:lnTo>
                  <a:lnTo>
                    <a:pt x="4" y="191"/>
                  </a:lnTo>
                  <a:lnTo>
                    <a:pt x="8" y="199"/>
                  </a:lnTo>
                  <a:lnTo>
                    <a:pt x="13" y="204"/>
                  </a:lnTo>
                  <a:lnTo>
                    <a:pt x="20" y="208"/>
                  </a:lnTo>
                  <a:lnTo>
                    <a:pt x="28" y="208"/>
                  </a:lnTo>
                  <a:lnTo>
                    <a:pt x="36" y="204"/>
                  </a:lnTo>
                  <a:lnTo>
                    <a:pt x="41" y="199"/>
                  </a:lnTo>
                  <a:lnTo>
                    <a:pt x="43" y="192"/>
                  </a:lnTo>
                  <a:lnTo>
                    <a:pt x="43" y="185"/>
                  </a:lnTo>
                  <a:lnTo>
                    <a:pt x="41" y="157"/>
                  </a:lnTo>
                  <a:lnTo>
                    <a:pt x="41" y="121"/>
                  </a:lnTo>
                  <a:lnTo>
                    <a:pt x="45" y="84"/>
                  </a:lnTo>
                  <a:lnTo>
                    <a:pt x="58" y="54"/>
                  </a:lnTo>
                  <a:lnTo>
                    <a:pt x="62" y="49"/>
                  </a:lnTo>
                  <a:lnTo>
                    <a:pt x="67" y="45"/>
                  </a:lnTo>
                  <a:lnTo>
                    <a:pt x="72" y="43"/>
                  </a:lnTo>
                  <a:lnTo>
                    <a:pt x="78" y="41"/>
                  </a:lnTo>
                  <a:lnTo>
                    <a:pt x="80" y="41"/>
                  </a:lnTo>
                  <a:lnTo>
                    <a:pt x="81" y="40"/>
                  </a:lnTo>
                  <a:lnTo>
                    <a:pt x="82" y="40"/>
                  </a:lnTo>
                  <a:lnTo>
                    <a:pt x="84" y="40"/>
                  </a:lnTo>
                  <a:lnTo>
                    <a:pt x="88" y="39"/>
                  </a:lnTo>
                  <a:lnTo>
                    <a:pt x="93" y="39"/>
                  </a:lnTo>
                  <a:lnTo>
                    <a:pt x="98" y="39"/>
                  </a:lnTo>
                  <a:lnTo>
                    <a:pt x="106" y="40"/>
                  </a:lnTo>
                  <a:lnTo>
                    <a:pt x="112" y="41"/>
                  </a:lnTo>
                  <a:lnTo>
                    <a:pt x="120" y="44"/>
                  </a:lnTo>
                  <a:lnTo>
                    <a:pt x="128" y="49"/>
                  </a:lnTo>
                  <a:lnTo>
                    <a:pt x="140" y="64"/>
                  </a:lnTo>
                  <a:lnTo>
                    <a:pt x="149" y="87"/>
                  </a:lnTo>
                  <a:lnTo>
                    <a:pt x="155" y="125"/>
                  </a:lnTo>
                  <a:lnTo>
                    <a:pt x="154" y="177"/>
                  </a:lnTo>
                  <a:lnTo>
                    <a:pt x="154" y="185"/>
                  </a:lnTo>
                  <a:lnTo>
                    <a:pt x="158" y="191"/>
                  </a:lnTo>
                  <a:lnTo>
                    <a:pt x="163" y="196"/>
                  </a:lnTo>
                  <a:lnTo>
                    <a:pt x="171" y="199"/>
                  </a:lnTo>
                  <a:lnTo>
                    <a:pt x="179" y="198"/>
                  </a:lnTo>
                  <a:lnTo>
                    <a:pt x="186" y="195"/>
                  </a:lnTo>
                  <a:lnTo>
                    <a:pt x="190" y="188"/>
                  </a:lnTo>
                  <a:lnTo>
                    <a:pt x="193" y="181"/>
                  </a:lnTo>
                  <a:lnTo>
                    <a:pt x="194" y="152"/>
                  </a:lnTo>
                  <a:lnTo>
                    <a:pt x="194" y="126"/>
                  </a:lnTo>
                  <a:lnTo>
                    <a:pt x="193" y="101"/>
                  </a:lnTo>
                  <a:lnTo>
                    <a:pt x="189" y="80"/>
                  </a:lnTo>
                  <a:lnTo>
                    <a:pt x="183" y="61"/>
                  </a:lnTo>
                  <a:lnTo>
                    <a:pt x="175" y="44"/>
                  </a:lnTo>
                  <a:lnTo>
                    <a:pt x="164" y="30"/>
                  </a:lnTo>
                  <a:lnTo>
                    <a:pt x="153" y="18"/>
                  </a:lnTo>
                  <a:lnTo>
                    <a:pt x="138" y="9"/>
                  </a:lnTo>
                  <a:lnTo>
                    <a:pt x="125" y="4"/>
                  </a:lnTo>
                  <a:lnTo>
                    <a:pt x="111" y="1"/>
                  </a:lnTo>
                  <a:lnTo>
                    <a:pt x="99" y="0"/>
                  </a:lnTo>
                  <a:lnTo>
                    <a:pt x="88" y="0"/>
                  </a:lnTo>
                  <a:lnTo>
                    <a:pt x="80" y="1"/>
                  </a:lnTo>
                  <a:lnTo>
                    <a:pt x="73" y="2"/>
                  </a:lnTo>
                  <a:lnTo>
                    <a:pt x="71" y="2"/>
                  </a:lnTo>
                  <a:close/>
                </a:path>
              </a:pathLst>
            </a:custGeom>
            <a:solidFill>
              <a:srgbClr val="000000"/>
            </a:solidFill>
            <a:ln w="9525">
              <a:noFill/>
              <a:round/>
              <a:headEnd/>
              <a:tailEnd/>
            </a:ln>
          </p:spPr>
          <p:txBody>
            <a:bodyPr/>
            <a:lstStyle/>
            <a:p>
              <a:pPr rtl="0"/>
              <a:endParaRPr lang="en-US" sz="3800"/>
            </a:p>
          </p:txBody>
        </p:sp>
        <p:sp>
          <p:nvSpPr>
            <p:cNvPr id="42163" name="Freeform 1203"/>
            <p:cNvSpPr>
              <a:spLocks/>
            </p:cNvSpPr>
            <p:nvPr/>
          </p:nvSpPr>
          <p:spPr bwMode="auto">
            <a:xfrm>
              <a:off x="523" y="2938"/>
              <a:ext cx="161" cy="60"/>
            </a:xfrm>
            <a:custGeom>
              <a:avLst/>
              <a:gdLst>
                <a:gd name="T0" fmla="*/ 1 w 705"/>
                <a:gd name="T1" fmla="*/ 55 h 258"/>
                <a:gd name="T2" fmla="*/ 0 w 705"/>
                <a:gd name="T3" fmla="*/ 60 h 258"/>
                <a:gd name="T4" fmla="*/ 161 w 705"/>
                <a:gd name="T5" fmla="*/ 60 h 258"/>
                <a:gd name="T6" fmla="*/ 160 w 705"/>
                <a:gd name="T7" fmla="*/ 55 h 258"/>
                <a:gd name="T8" fmla="*/ 158 w 705"/>
                <a:gd name="T9" fmla="*/ 49 h 258"/>
                <a:gd name="T10" fmla="*/ 157 w 705"/>
                <a:gd name="T11" fmla="*/ 43 h 258"/>
                <a:gd name="T12" fmla="*/ 154 w 705"/>
                <a:gd name="T13" fmla="*/ 38 h 258"/>
                <a:gd name="T14" fmla="*/ 151 w 705"/>
                <a:gd name="T15" fmla="*/ 33 h 258"/>
                <a:gd name="T16" fmla="*/ 147 w 705"/>
                <a:gd name="T17" fmla="*/ 28 h 258"/>
                <a:gd name="T18" fmla="*/ 143 w 705"/>
                <a:gd name="T19" fmla="*/ 23 h 258"/>
                <a:gd name="T20" fmla="*/ 138 w 705"/>
                <a:gd name="T21" fmla="*/ 20 h 258"/>
                <a:gd name="T22" fmla="*/ 133 w 705"/>
                <a:gd name="T23" fmla="*/ 16 h 258"/>
                <a:gd name="T24" fmla="*/ 128 w 705"/>
                <a:gd name="T25" fmla="*/ 12 h 258"/>
                <a:gd name="T26" fmla="*/ 122 w 705"/>
                <a:gd name="T27" fmla="*/ 9 h 258"/>
                <a:gd name="T28" fmla="*/ 115 w 705"/>
                <a:gd name="T29" fmla="*/ 6 h 258"/>
                <a:gd name="T30" fmla="*/ 109 w 705"/>
                <a:gd name="T31" fmla="*/ 4 h 258"/>
                <a:gd name="T32" fmla="*/ 102 w 705"/>
                <a:gd name="T33" fmla="*/ 2 h 258"/>
                <a:gd name="T34" fmla="*/ 95 w 705"/>
                <a:gd name="T35" fmla="*/ 1 h 258"/>
                <a:gd name="T36" fmla="*/ 88 w 705"/>
                <a:gd name="T37" fmla="*/ 0 h 258"/>
                <a:gd name="T38" fmla="*/ 80 w 705"/>
                <a:gd name="T39" fmla="*/ 0 h 258"/>
                <a:gd name="T40" fmla="*/ 73 w 705"/>
                <a:gd name="T41" fmla="*/ 0 h 258"/>
                <a:gd name="T42" fmla="*/ 66 w 705"/>
                <a:gd name="T43" fmla="*/ 1 h 258"/>
                <a:gd name="T44" fmla="*/ 59 w 705"/>
                <a:gd name="T45" fmla="*/ 2 h 258"/>
                <a:gd name="T46" fmla="*/ 52 w 705"/>
                <a:gd name="T47" fmla="*/ 4 h 258"/>
                <a:gd name="T48" fmla="*/ 46 w 705"/>
                <a:gd name="T49" fmla="*/ 6 h 258"/>
                <a:gd name="T50" fmla="*/ 39 w 705"/>
                <a:gd name="T51" fmla="*/ 9 h 258"/>
                <a:gd name="T52" fmla="*/ 33 w 705"/>
                <a:gd name="T53" fmla="*/ 12 h 258"/>
                <a:gd name="T54" fmla="*/ 28 w 705"/>
                <a:gd name="T55" fmla="*/ 16 h 258"/>
                <a:gd name="T56" fmla="*/ 23 w 705"/>
                <a:gd name="T57" fmla="*/ 20 h 258"/>
                <a:gd name="T58" fmla="*/ 18 w 705"/>
                <a:gd name="T59" fmla="*/ 23 h 258"/>
                <a:gd name="T60" fmla="*/ 14 w 705"/>
                <a:gd name="T61" fmla="*/ 28 h 258"/>
                <a:gd name="T62" fmla="*/ 10 w 705"/>
                <a:gd name="T63" fmla="*/ 33 h 258"/>
                <a:gd name="T64" fmla="*/ 7 w 705"/>
                <a:gd name="T65" fmla="*/ 38 h 258"/>
                <a:gd name="T66" fmla="*/ 4 w 705"/>
                <a:gd name="T67" fmla="*/ 43 h 258"/>
                <a:gd name="T68" fmla="*/ 3 w 705"/>
                <a:gd name="T69" fmla="*/ 49 h 258"/>
                <a:gd name="T70" fmla="*/ 1 w 705"/>
                <a:gd name="T71" fmla="*/ 55 h 25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5"/>
                <a:gd name="T109" fmla="*/ 0 h 258"/>
                <a:gd name="T110" fmla="*/ 705 w 705"/>
                <a:gd name="T111" fmla="*/ 258 h 25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5" h="258">
                  <a:moveTo>
                    <a:pt x="4" y="235"/>
                  </a:moveTo>
                  <a:lnTo>
                    <a:pt x="0" y="258"/>
                  </a:lnTo>
                  <a:lnTo>
                    <a:pt x="705" y="258"/>
                  </a:lnTo>
                  <a:lnTo>
                    <a:pt x="701" y="235"/>
                  </a:lnTo>
                  <a:lnTo>
                    <a:pt x="694" y="210"/>
                  </a:lnTo>
                  <a:lnTo>
                    <a:pt x="686" y="187"/>
                  </a:lnTo>
                  <a:lnTo>
                    <a:pt x="675" y="163"/>
                  </a:lnTo>
                  <a:lnTo>
                    <a:pt x="660" y="141"/>
                  </a:lnTo>
                  <a:lnTo>
                    <a:pt x="643" y="120"/>
                  </a:lnTo>
                  <a:lnTo>
                    <a:pt x="625" y="101"/>
                  </a:lnTo>
                  <a:lnTo>
                    <a:pt x="604" y="84"/>
                  </a:lnTo>
                  <a:lnTo>
                    <a:pt x="582" y="67"/>
                  </a:lnTo>
                  <a:lnTo>
                    <a:pt x="559" y="52"/>
                  </a:lnTo>
                  <a:lnTo>
                    <a:pt x="533" y="39"/>
                  </a:lnTo>
                  <a:lnTo>
                    <a:pt x="505" y="27"/>
                  </a:lnTo>
                  <a:lnTo>
                    <a:pt x="477" y="18"/>
                  </a:lnTo>
                  <a:lnTo>
                    <a:pt x="447" y="10"/>
                  </a:lnTo>
                  <a:lnTo>
                    <a:pt x="416" y="5"/>
                  </a:lnTo>
                  <a:lnTo>
                    <a:pt x="384" y="1"/>
                  </a:lnTo>
                  <a:lnTo>
                    <a:pt x="352" y="0"/>
                  </a:lnTo>
                  <a:lnTo>
                    <a:pt x="319" y="1"/>
                  </a:lnTo>
                  <a:lnTo>
                    <a:pt x="288" y="5"/>
                  </a:lnTo>
                  <a:lnTo>
                    <a:pt x="257" y="10"/>
                  </a:lnTo>
                  <a:lnTo>
                    <a:pt x="227" y="18"/>
                  </a:lnTo>
                  <a:lnTo>
                    <a:pt x="200" y="27"/>
                  </a:lnTo>
                  <a:lnTo>
                    <a:pt x="172" y="39"/>
                  </a:lnTo>
                  <a:lnTo>
                    <a:pt x="146" y="52"/>
                  </a:lnTo>
                  <a:lnTo>
                    <a:pt x="122" y="67"/>
                  </a:lnTo>
                  <a:lnTo>
                    <a:pt x="99" y="84"/>
                  </a:lnTo>
                  <a:lnTo>
                    <a:pt x="79" y="101"/>
                  </a:lnTo>
                  <a:lnTo>
                    <a:pt x="60" y="120"/>
                  </a:lnTo>
                  <a:lnTo>
                    <a:pt x="45" y="141"/>
                  </a:lnTo>
                  <a:lnTo>
                    <a:pt x="30" y="163"/>
                  </a:lnTo>
                  <a:lnTo>
                    <a:pt x="19" y="187"/>
                  </a:lnTo>
                  <a:lnTo>
                    <a:pt x="11" y="210"/>
                  </a:lnTo>
                  <a:lnTo>
                    <a:pt x="4" y="235"/>
                  </a:lnTo>
                  <a:close/>
                </a:path>
              </a:pathLst>
            </a:custGeom>
            <a:solidFill>
              <a:srgbClr val="000000"/>
            </a:solidFill>
            <a:ln w="9525">
              <a:noFill/>
              <a:round/>
              <a:headEnd/>
              <a:tailEnd/>
            </a:ln>
          </p:spPr>
          <p:txBody>
            <a:bodyPr/>
            <a:lstStyle/>
            <a:p>
              <a:pPr rtl="0"/>
              <a:endParaRPr lang="en-US" sz="3800"/>
            </a:p>
          </p:txBody>
        </p:sp>
        <p:sp>
          <p:nvSpPr>
            <p:cNvPr id="42164" name="Freeform 1204"/>
            <p:cNvSpPr>
              <a:spLocks/>
            </p:cNvSpPr>
            <p:nvPr/>
          </p:nvSpPr>
          <p:spPr bwMode="auto">
            <a:xfrm>
              <a:off x="535" y="2947"/>
              <a:ext cx="137" cy="41"/>
            </a:xfrm>
            <a:custGeom>
              <a:avLst/>
              <a:gdLst>
                <a:gd name="T0" fmla="*/ 68 w 603"/>
                <a:gd name="T1" fmla="*/ 0 h 178"/>
                <a:gd name="T2" fmla="*/ 75 w 603"/>
                <a:gd name="T3" fmla="*/ 0 h 178"/>
                <a:gd name="T4" fmla="*/ 80 w 603"/>
                <a:gd name="T5" fmla="*/ 1 h 178"/>
                <a:gd name="T6" fmla="*/ 86 w 603"/>
                <a:gd name="T7" fmla="*/ 2 h 178"/>
                <a:gd name="T8" fmla="*/ 92 w 603"/>
                <a:gd name="T9" fmla="*/ 3 h 178"/>
                <a:gd name="T10" fmla="*/ 97 w 603"/>
                <a:gd name="T11" fmla="*/ 5 h 178"/>
                <a:gd name="T12" fmla="*/ 102 w 603"/>
                <a:gd name="T13" fmla="*/ 7 h 178"/>
                <a:gd name="T14" fmla="*/ 107 w 603"/>
                <a:gd name="T15" fmla="*/ 9 h 178"/>
                <a:gd name="T16" fmla="*/ 112 w 603"/>
                <a:gd name="T17" fmla="*/ 12 h 178"/>
                <a:gd name="T18" fmla="*/ 117 w 603"/>
                <a:gd name="T19" fmla="*/ 14 h 178"/>
                <a:gd name="T20" fmla="*/ 120 w 603"/>
                <a:gd name="T21" fmla="*/ 18 h 178"/>
                <a:gd name="T22" fmla="*/ 124 w 603"/>
                <a:gd name="T23" fmla="*/ 21 h 178"/>
                <a:gd name="T24" fmla="*/ 127 w 603"/>
                <a:gd name="T25" fmla="*/ 25 h 178"/>
                <a:gd name="T26" fmla="*/ 130 w 603"/>
                <a:gd name="T27" fmla="*/ 28 h 178"/>
                <a:gd name="T28" fmla="*/ 133 w 603"/>
                <a:gd name="T29" fmla="*/ 32 h 178"/>
                <a:gd name="T30" fmla="*/ 135 w 603"/>
                <a:gd name="T31" fmla="*/ 37 h 178"/>
                <a:gd name="T32" fmla="*/ 137 w 603"/>
                <a:gd name="T33" fmla="*/ 41 h 178"/>
                <a:gd name="T34" fmla="*/ 134 w 603"/>
                <a:gd name="T35" fmla="*/ 41 h 178"/>
                <a:gd name="T36" fmla="*/ 128 w 603"/>
                <a:gd name="T37" fmla="*/ 41 h 178"/>
                <a:gd name="T38" fmla="*/ 121 w 603"/>
                <a:gd name="T39" fmla="*/ 41 h 178"/>
                <a:gd name="T40" fmla="*/ 113 w 603"/>
                <a:gd name="T41" fmla="*/ 41 h 178"/>
                <a:gd name="T42" fmla="*/ 103 w 603"/>
                <a:gd name="T43" fmla="*/ 41 h 178"/>
                <a:gd name="T44" fmla="*/ 92 w 603"/>
                <a:gd name="T45" fmla="*/ 41 h 178"/>
                <a:gd name="T46" fmla="*/ 80 w 603"/>
                <a:gd name="T47" fmla="*/ 41 h 178"/>
                <a:gd name="T48" fmla="*/ 69 w 603"/>
                <a:gd name="T49" fmla="*/ 41 h 178"/>
                <a:gd name="T50" fmla="*/ 57 w 603"/>
                <a:gd name="T51" fmla="*/ 41 h 178"/>
                <a:gd name="T52" fmla="*/ 45 w 603"/>
                <a:gd name="T53" fmla="*/ 41 h 178"/>
                <a:gd name="T54" fmla="*/ 34 w 603"/>
                <a:gd name="T55" fmla="*/ 41 h 178"/>
                <a:gd name="T56" fmla="*/ 24 w 603"/>
                <a:gd name="T57" fmla="*/ 41 h 178"/>
                <a:gd name="T58" fmla="*/ 16 w 603"/>
                <a:gd name="T59" fmla="*/ 41 h 178"/>
                <a:gd name="T60" fmla="*/ 9 w 603"/>
                <a:gd name="T61" fmla="*/ 41 h 178"/>
                <a:gd name="T62" fmla="*/ 3 w 603"/>
                <a:gd name="T63" fmla="*/ 41 h 178"/>
                <a:gd name="T64" fmla="*/ 0 w 603"/>
                <a:gd name="T65" fmla="*/ 41 h 178"/>
                <a:gd name="T66" fmla="*/ 2 w 603"/>
                <a:gd name="T67" fmla="*/ 37 h 178"/>
                <a:gd name="T68" fmla="*/ 4 w 603"/>
                <a:gd name="T69" fmla="*/ 32 h 178"/>
                <a:gd name="T70" fmla="*/ 6 w 603"/>
                <a:gd name="T71" fmla="*/ 28 h 178"/>
                <a:gd name="T72" fmla="*/ 9 w 603"/>
                <a:gd name="T73" fmla="*/ 25 h 178"/>
                <a:gd name="T74" fmla="*/ 13 w 603"/>
                <a:gd name="T75" fmla="*/ 21 h 178"/>
                <a:gd name="T76" fmla="*/ 16 w 603"/>
                <a:gd name="T77" fmla="*/ 18 h 178"/>
                <a:gd name="T78" fmla="*/ 20 w 603"/>
                <a:gd name="T79" fmla="*/ 14 h 178"/>
                <a:gd name="T80" fmla="*/ 25 w 603"/>
                <a:gd name="T81" fmla="*/ 12 h 178"/>
                <a:gd name="T82" fmla="*/ 29 w 603"/>
                <a:gd name="T83" fmla="*/ 9 h 178"/>
                <a:gd name="T84" fmla="*/ 34 w 603"/>
                <a:gd name="T85" fmla="*/ 7 h 178"/>
                <a:gd name="T86" fmla="*/ 39 w 603"/>
                <a:gd name="T87" fmla="*/ 5 h 178"/>
                <a:gd name="T88" fmla="*/ 45 w 603"/>
                <a:gd name="T89" fmla="*/ 3 h 178"/>
                <a:gd name="T90" fmla="*/ 51 w 603"/>
                <a:gd name="T91" fmla="*/ 2 h 178"/>
                <a:gd name="T92" fmla="*/ 56 w 603"/>
                <a:gd name="T93" fmla="*/ 1 h 178"/>
                <a:gd name="T94" fmla="*/ 62 w 603"/>
                <a:gd name="T95" fmla="*/ 0 h 178"/>
                <a:gd name="T96" fmla="*/ 68 w 603"/>
                <a:gd name="T97" fmla="*/ 0 h 1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03"/>
                <a:gd name="T148" fmla="*/ 0 h 178"/>
                <a:gd name="T149" fmla="*/ 603 w 603"/>
                <a:gd name="T150" fmla="*/ 178 h 17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03" h="178">
                  <a:moveTo>
                    <a:pt x="301" y="0"/>
                  </a:moveTo>
                  <a:lnTo>
                    <a:pt x="328" y="1"/>
                  </a:lnTo>
                  <a:lnTo>
                    <a:pt x="354" y="4"/>
                  </a:lnTo>
                  <a:lnTo>
                    <a:pt x="379" y="8"/>
                  </a:lnTo>
                  <a:lnTo>
                    <a:pt x="404" y="13"/>
                  </a:lnTo>
                  <a:lnTo>
                    <a:pt x="428" y="21"/>
                  </a:lnTo>
                  <a:lnTo>
                    <a:pt x="451" y="30"/>
                  </a:lnTo>
                  <a:lnTo>
                    <a:pt x="473" y="39"/>
                  </a:lnTo>
                  <a:lnTo>
                    <a:pt x="493" y="51"/>
                  </a:lnTo>
                  <a:lnTo>
                    <a:pt x="513" y="62"/>
                  </a:lnTo>
                  <a:lnTo>
                    <a:pt x="530" y="77"/>
                  </a:lnTo>
                  <a:lnTo>
                    <a:pt x="547" y="91"/>
                  </a:lnTo>
                  <a:lnTo>
                    <a:pt x="561" y="107"/>
                  </a:lnTo>
                  <a:lnTo>
                    <a:pt x="574" y="123"/>
                  </a:lnTo>
                  <a:lnTo>
                    <a:pt x="586" y="140"/>
                  </a:lnTo>
                  <a:lnTo>
                    <a:pt x="595" y="159"/>
                  </a:lnTo>
                  <a:lnTo>
                    <a:pt x="603" y="178"/>
                  </a:lnTo>
                  <a:lnTo>
                    <a:pt x="588" y="178"/>
                  </a:lnTo>
                  <a:lnTo>
                    <a:pt x="565" y="178"/>
                  </a:lnTo>
                  <a:lnTo>
                    <a:pt x="534" y="178"/>
                  </a:lnTo>
                  <a:lnTo>
                    <a:pt x="496" y="178"/>
                  </a:lnTo>
                  <a:lnTo>
                    <a:pt x="452" y="178"/>
                  </a:lnTo>
                  <a:lnTo>
                    <a:pt x="404" y="178"/>
                  </a:lnTo>
                  <a:lnTo>
                    <a:pt x="353" y="178"/>
                  </a:lnTo>
                  <a:lnTo>
                    <a:pt x="302" y="178"/>
                  </a:lnTo>
                  <a:lnTo>
                    <a:pt x="250" y="178"/>
                  </a:lnTo>
                  <a:lnTo>
                    <a:pt x="199" y="178"/>
                  </a:lnTo>
                  <a:lnTo>
                    <a:pt x="151" y="178"/>
                  </a:lnTo>
                  <a:lnTo>
                    <a:pt x="107" y="178"/>
                  </a:lnTo>
                  <a:lnTo>
                    <a:pt x="69" y="178"/>
                  </a:lnTo>
                  <a:lnTo>
                    <a:pt x="38" y="178"/>
                  </a:lnTo>
                  <a:lnTo>
                    <a:pt x="15" y="178"/>
                  </a:lnTo>
                  <a:lnTo>
                    <a:pt x="0" y="178"/>
                  </a:lnTo>
                  <a:lnTo>
                    <a:pt x="8" y="159"/>
                  </a:lnTo>
                  <a:lnTo>
                    <a:pt x="17" y="140"/>
                  </a:lnTo>
                  <a:lnTo>
                    <a:pt x="28" y="123"/>
                  </a:lnTo>
                  <a:lnTo>
                    <a:pt x="41" y="107"/>
                  </a:lnTo>
                  <a:lnTo>
                    <a:pt x="56" y="91"/>
                  </a:lnTo>
                  <a:lnTo>
                    <a:pt x="72" y="77"/>
                  </a:lnTo>
                  <a:lnTo>
                    <a:pt x="90" y="62"/>
                  </a:lnTo>
                  <a:lnTo>
                    <a:pt x="110" y="51"/>
                  </a:lnTo>
                  <a:lnTo>
                    <a:pt x="129" y="39"/>
                  </a:lnTo>
                  <a:lnTo>
                    <a:pt x="151" y="30"/>
                  </a:lnTo>
                  <a:lnTo>
                    <a:pt x="173" y="21"/>
                  </a:lnTo>
                  <a:lnTo>
                    <a:pt x="198" y="13"/>
                  </a:lnTo>
                  <a:lnTo>
                    <a:pt x="223" y="8"/>
                  </a:lnTo>
                  <a:lnTo>
                    <a:pt x="247" y="4"/>
                  </a:lnTo>
                  <a:lnTo>
                    <a:pt x="274" y="1"/>
                  </a:lnTo>
                  <a:lnTo>
                    <a:pt x="301" y="0"/>
                  </a:lnTo>
                  <a:close/>
                </a:path>
              </a:pathLst>
            </a:custGeom>
            <a:solidFill>
              <a:srgbClr val="C0C0C0"/>
            </a:solidFill>
            <a:ln w="9525">
              <a:noFill/>
              <a:round/>
              <a:headEnd/>
              <a:tailEnd/>
            </a:ln>
          </p:spPr>
          <p:txBody>
            <a:bodyPr/>
            <a:lstStyle/>
            <a:p>
              <a:pPr rtl="0"/>
              <a:endParaRPr lang="en-US" sz="3800"/>
            </a:p>
          </p:txBody>
        </p:sp>
        <p:sp>
          <p:nvSpPr>
            <p:cNvPr id="42165" name="Freeform 1205"/>
            <p:cNvSpPr>
              <a:spLocks/>
            </p:cNvSpPr>
            <p:nvPr/>
          </p:nvSpPr>
          <p:spPr bwMode="auto">
            <a:xfrm>
              <a:off x="523" y="2988"/>
              <a:ext cx="161" cy="28"/>
            </a:xfrm>
            <a:custGeom>
              <a:avLst/>
              <a:gdLst>
                <a:gd name="T0" fmla="*/ 156 w 705"/>
                <a:gd name="T1" fmla="*/ 0 h 122"/>
                <a:gd name="T2" fmla="*/ 1 w 705"/>
                <a:gd name="T3" fmla="*/ 0 h 122"/>
                <a:gd name="T4" fmla="*/ 1 w 705"/>
                <a:gd name="T5" fmla="*/ 4 h 122"/>
                <a:gd name="T6" fmla="*/ 0 w 705"/>
                <a:gd name="T7" fmla="*/ 13 h 122"/>
                <a:gd name="T8" fmla="*/ 0 w 705"/>
                <a:gd name="T9" fmla="*/ 16 h 122"/>
                <a:gd name="T10" fmla="*/ 0 w 705"/>
                <a:gd name="T11" fmla="*/ 19 h 122"/>
                <a:gd name="T12" fmla="*/ 1 w 705"/>
                <a:gd name="T13" fmla="*/ 22 h 122"/>
                <a:gd name="T14" fmla="*/ 2 w 705"/>
                <a:gd name="T15" fmla="*/ 25 h 122"/>
                <a:gd name="T16" fmla="*/ 3 w 705"/>
                <a:gd name="T17" fmla="*/ 28 h 122"/>
                <a:gd name="T18" fmla="*/ 158 w 705"/>
                <a:gd name="T19" fmla="*/ 28 h 122"/>
                <a:gd name="T20" fmla="*/ 159 w 705"/>
                <a:gd name="T21" fmla="*/ 25 h 122"/>
                <a:gd name="T22" fmla="*/ 160 w 705"/>
                <a:gd name="T23" fmla="*/ 22 h 122"/>
                <a:gd name="T24" fmla="*/ 161 w 705"/>
                <a:gd name="T25" fmla="*/ 19 h 122"/>
                <a:gd name="T26" fmla="*/ 161 w 705"/>
                <a:gd name="T27" fmla="*/ 16 h 122"/>
                <a:gd name="T28" fmla="*/ 161 w 705"/>
                <a:gd name="T29" fmla="*/ 13 h 122"/>
                <a:gd name="T30" fmla="*/ 160 w 705"/>
                <a:gd name="T31" fmla="*/ 0 h 122"/>
                <a:gd name="T32" fmla="*/ 156 w 705"/>
                <a:gd name="T33" fmla="*/ 0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5"/>
                <a:gd name="T52" fmla="*/ 0 h 122"/>
                <a:gd name="T53" fmla="*/ 705 w 705"/>
                <a:gd name="T54" fmla="*/ 122 h 1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5" h="122">
                  <a:moveTo>
                    <a:pt x="681" y="1"/>
                  </a:moveTo>
                  <a:lnTo>
                    <a:pt x="6" y="1"/>
                  </a:lnTo>
                  <a:lnTo>
                    <a:pt x="4" y="18"/>
                  </a:lnTo>
                  <a:lnTo>
                    <a:pt x="0" y="57"/>
                  </a:lnTo>
                  <a:lnTo>
                    <a:pt x="0" y="69"/>
                  </a:lnTo>
                  <a:lnTo>
                    <a:pt x="2" y="82"/>
                  </a:lnTo>
                  <a:lnTo>
                    <a:pt x="4" y="95"/>
                  </a:lnTo>
                  <a:lnTo>
                    <a:pt x="7" y="108"/>
                  </a:lnTo>
                  <a:lnTo>
                    <a:pt x="11" y="122"/>
                  </a:lnTo>
                  <a:lnTo>
                    <a:pt x="694" y="122"/>
                  </a:lnTo>
                  <a:lnTo>
                    <a:pt x="698" y="108"/>
                  </a:lnTo>
                  <a:lnTo>
                    <a:pt x="701" y="95"/>
                  </a:lnTo>
                  <a:lnTo>
                    <a:pt x="703" y="82"/>
                  </a:lnTo>
                  <a:lnTo>
                    <a:pt x="705" y="70"/>
                  </a:lnTo>
                  <a:lnTo>
                    <a:pt x="705" y="57"/>
                  </a:lnTo>
                  <a:lnTo>
                    <a:pt x="699" y="0"/>
                  </a:lnTo>
                  <a:lnTo>
                    <a:pt x="681" y="1"/>
                  </a:lnTo>
                  <a:close/>
                </a:path>
              </a:pathLst>
            </a:custGeom>
            <a:solidFill>
              <a:srgbClr val="000000"/>
            </a:solidFill>
            <a:ln w="9525">
              <a:noFill/>
              <a:round/>
              <a:headEnd/>
              <a:tailEnd/>
            </a:ln>
          </p:spPr>
          <p:txBody>
            <a:bodyPr/>
            <a:lstStyle/>
            <a:p>
              <a:pPr rtl="0"/>
              <a:endParaRPr lang="en-US" sz="3800"/>
            </a:p>
          </p:txBody>
        </p:sp>
        <p:sp>
          <p:nvSpPr>
            <p:cNvPr id="42166" name="Freeform 1206"/>
            <p:cNvSpPr>
              <a:spLocks/>
            </p:cNvSpPr>
            <p:nvPr/>
          </p:nvSpPr>
          <p:spPr bwMode="auto">
            <a:xfrm>
              <a:off x="532" y="2998"/>
              <a:ext cx="143" cy="9"/>
            </a:xfrm>
            <a:custGeom>
              <a:avLst/>
              <a:gdLst>
                <a:gd name="T0" fmla="*/ 143 w 625"/>
                <a:gd name="T1" fmla="*/ 0 h 42"/>
                <a:gd name="T2" fmla="*/ 143 w 625"/>
                <a:gd name="T3" fmla="*/ 1 h 42"/>
                <a:gd name="T4" fmla="*/ 143 w 625"/>
                <a:gd name="T5" fmla="*/ 2 h 42"/>
                <a:gd name="T6" fmla="*/ 143 w 625"/>
                <a:gd name="T7" fmla="*/ 3 h 42"/>
                <a:gd name="T8" fmla="*/ 143 w 625"/>
                <a:gd name="T9" fmla="*/ 3 h 42"/>
                <a:gd name="T10" fmla="*/ 143 w 625"/>
                <a:gd name="T11" fmla="*/ 5 h 42"/>
                <a:gd name="T12" fmla="*/ 143 w 625"/>
                <a:gd name="T13" fmla="*/ 6 h 42"/>
                <a:gd name="T14" fmla="*/ 143 w 625"/>
                <a:gd name="T15" fmla="*/ 8 h 42"/>
                <a:gd name="T16" fmla="*/ 142 w 625"/>
                <a:gd name="T17" fmla="*/ 9 h 42"/>
                <a:gd name="T18" fmla="*/ 140 w 625"/>
                <a:gd name="T19" fmla="*/ 9 h 42"/>
                <a:gd name="T20" fmla="*/ 135 w 625"/>
                <a:gd name="T21" fmla="*/ 9 h 42"/>
                <a:gd name="T22" fmla="*/ 127 w 625"/>
                <a:gd name="T23" fmla="*/ 9 h 42"/>
                <a:gd name="T24" fmla="*/ 118 w 625"/>
                <a:gd name="T25" fmla="*/ 9 h 42"/>
                <a:gd name="T26" fmla="*/ 108 w 625"/>
                <a:gd name="T27" fmla="*/ 9 h 42"/>
                <a:gd name="T28" fmla="*/ 96 w 625"/>
                <a:gd name="T29" fmla="*/ 9 h 42"/>
                <a:gd name="T30" fmla="*/ 84 w 625"/>
                <a:gd name="T31" fmla="*/ 9 h 42"/>
                <a:gd name="T32" fmla="*/ 72 w 625"/>
                <a:gd name="T33" fmla="*/ 9 h 42"/>
                <a:gd name="T34" fmla="*/ 59 w 625"/>
                <a:gd name="T35" fmla="*/ 9 h 42"/>
                <a:gd name="T36" fmla="*/ 47 w 625"/>
                <a:gd name="T37" fmla="*/ 9 h 42"/>
                <a:gd name="T38" fmla="*/ 35 w 625"/>
                <a:gd name="T39" fmla="*/ 9 h 42"/>
                <a:gd name="T40" fmla="*/ 25 w 625"/>
                <a:gd name="T41" fmla="*/ 9 h 42"/>
                <a:gd name="T42" fmla="*/ 16 w 625"/>
                <a:gd name="T43" fmla="*/ 9 h 42"/>
                <a:gd name="T44" fmla="*/ 9 w 625"/>
                <a:gd name="T45" fmla="*/ 9 h 42"/>
                <a:gd name="T46" fmla="*/ 3 w 625"/>
                <a:gd name="T47" fmla="*/ 9 h 42"/>
                <a:gd name="T48" fmla="*/ 1 w 625"/>
                <a:gd name="T49" fmla="*/ 9 h 42"/>
                <a:gd name="T50" fmla="*/ 0 w 625"/>
                <a:gd name="T51" fmla="*/ 8 h 42"/>
                <a:gd name="T52" fmla="*/ 0 w 625"/>
                <a:gd name="T53" fmla="*/ 6 h 42"/>
                <a:gd name="T54" fmla="*/ 0 w 625"/>
                <a:gd name="T55" fmla="*/ 5 h 42"/>
                <a:gd name="T56" fmla="*/ 0 w 625"/>
                <a:gd name="T57" fmla="*/ 3 h 42"/>
                <a:gd name="T58" fmla="*/ 0 w 625"/>
                <a:gd name="T59" fmla="*/ 3 h 42"/>
                <a:gd name="T60" fmla="*/ 0 w 625"/>
                <a:gd name="T61" fmla="*/ 2 h 42"/>
                <a:gd name="T62" fmla="*/ 0 w 625"/>
                <a:gd name="T63" fmla="*/ 1 h 42"/>
                <a:gd name="T64" fmla="*/ 0 w 625"/>
                <a:gd name="T65" fmla="*/ 0 h 42"/>
                <a:gd name="T66" fmla="*/ 3 w 625"/>
                <a:gd name="T67" fmla="*/ 0 h 42"/>
                <a:gd name="T68" fmla="*/ 8 w 625"/>
                <a:gd name="T69" fmla="*/ 0 h 42"/>
                <a:gd name="T70" fmla="*/ 16 w 625"/>
                <a:gd name="T71" fmla="*/ 0 h 42"/>
                <a:gd name="T72" fmla="*/ 25 w 625"/>
                <a:gd name="T73" fmla="*/ 0 h 42"/>
                <a:gd name="T74" fmla="*/ 35 w 625"/>
                <a:gd name="T75" fmla="*/ 0 h 42"/>
                <a:gd name="T76" fmla="*/ 47 w 625"/>
                <a:gd name="T77" fmla="*/ 0 h 42"/>
                <a:gd name="T78" fmla="*/ 59 w 625"/>
                <a:gd name="T79" fmla="*/ 0 h 42"/>
                <a:gd name="T80" fmla="*/ 72 w 625"/>
                <a:gd name="T81" fmla="*/ 0 h 42"/>
                <a:gd name="T82" fmla="*/ 84 w 625"/>
                <a:gd name="T83" fmla="*/ 0 h 42"/>
                <a:gd name="T84" fmla="*/ 96 w 625"/>
                <a:gd name="T85" fmla="*/ 0 h 42"/>
                <a:gd name="T86" fmla="*/ 108 w 625"/>
                <a:gd name="T87" fmla="*/ 0 h 42"/>
                <a:gd name="T88" fmla="*/ 118 w 625"/>
                <a:gd name="T89" fmla="*/ 0 h 42"/>
                <a:gd name="T90" fmla="*/ 127 w 625"/>
                <a:gd name="T91" fmla="*/ 0 h 42"/>
                <a:gd name="T92" fmla="*/ 135 w 625"/>
                <a:gd name="T93" fmla="*/ 0 h 42"/>
                <a:gd name="T94" fmla="*/ 140 w 625"/>
                <a:gd name="T95" fmla="*/ 0 h 42"/>
                <a:gd name="T96" fmla="*/ 143 w 625"/>
                <a:gd name="T97" fmla="*/ 0 h 4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25"/>
                <a:gd name="T148" fmla="*/ 0 h 42"/>
                <a:gd name="T149" fmla="*/ 625 w 625"/>
                <a:gd name="T150" fmla="*/ 42 h 4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25" h="42">
                  <a:moveTo>
                    <a:pt x="623" y="0"/>
                  </a:moveTo>
                  <a:lnTo>
                    <a:pt x="624" y="6"/>
                  </a:lnTo>
                  <a:lnTo>
                    <a:pt x="624" y="11"/>
                  </a:lnTo>
                  <a:lnTo>
                    <a:pt x="625" y="15"/>
                  </a:lnTo>
                  <a:lnTo>
                    <a:pt x="625" y="16"/>
                  </a:lnTo>
                  <a:lnTo>
                    <a:pt x="625" y="22"/>
                  </a:lnTo>
                  <a:lnTo>
                    <a:pt x="624" y="29"/>
                  </a:lnTo>
                  <a:lnTo>
                    <a:pt x="623" y="35"/>
                  </a:lnTo>
                  <a:lnTo>
                    <a:pt x="622" y="42"/>
                  </a:lnTo>
                  <a:lnTo>
                    <a:pt x="610" y="42"/>
                  </a:lnTo>
                  <a:lnTo>
                    <a:pt x="588" y="42"/>
                  </a:lnTo>
                  <a:lnTo>
                    <a:pt x="555" y="42"/>
                  </a:lnTo>
                  <a:lnTo>
                    <a:pt x="516" y="42"/>
                  </a:lnTo>
                  <a:lnTo>
                    <a:pt x="471" y="42"/>
                  </a:lnTo>
                  <a:lnTo>
                    <a:pt x="421" y="42"/>
                  </a:lnTo>
                  <a:lnTo>
                    <a:pt x="368" y="42"/>
                  </a:lnTo>
                  <a:lnTo>
                    <a:pt x="313" y="42"/>
                  </a:lnTo>
                  <a:lnTo>
                    <a:pt x="258" y="42"/>
                  </a:lnTo>
                  <a:lnTo>
                    <a:pt x="205" y="42"/>
                  </a:lnTo>
                  <a:lnTo>
                    <a:pt x="154" y="42"/>
                  </a:lnTo>
                  <a:lnTo>
                    <a:pt x="109" y="42"/>
                  </a:lnTo>
                  <a:lnTo>
                    <a:pt x="70" y="42"/>
                  </a:lnTo>
                  <a:lnTo>
                    <a:pt x="39" y="42"/>
                  </a:lnTo>
                  <a:lnTo>
                    <a:pt x="15" y="42"/>
                  </a:lnTo>
                  <a:lnTo>
                    <a:pt x="3" y="42"/>
                  </a:lnTo>
                  <a:lnTo>
                    <a:pt x="2" y="35"/>
                  </a:lnTo>
                  <a:lnTo>
                    <a:pt x="1" y="29"/>
                  </a:lnTo>
                  <a:lnTo>
                    <a:pt x="0" y="22"/>
                  </a:lnTo>
                  <a:lnTo>
                    <a:pt x="0" y="16"/>
                  </a:lnTo>
                  <a:lnTo>
                    <a:pt x="0" y="15"/>
                  </a:lnTo>
                  <a:lnTo>
                    <a:pt x="1" y="11"/>
                  </a:lnTo>
                  <a:lnTo>
                    <a:pt x="1" y="6"/>
                  </a:lnTo>
                  <a:lnTo>
                    <a:pt x="2" y="0"/>
                  </a:lnTo>
                  <a:lnTo>
                    <a:pt x="14" y="0"/>
                  </a:lnTo>
                  <a:lnTo>
                    <a:pt x="37" y="0"/>
                  </a:lnTo>
                  <a:lnTo>
                    <a:pt x="68" y="0"/>
                  </a:lnTo>
                  <a:lnTo>
                    <a:pt x="109" y="0"/>
                  </a:lnTo>
                  <a:lnTo>
                    <a:pt x="154" y="0"/>
                  </a:lnTo>
                  <a:lnTo>
                    <a:pt x="204" y="0"/>
                  </a:lnTo>
                  <a:lnTo>
                    <a:pt x="257" y="0"/>
                  </a:lnTo>
                  <a:lnTo>
                    <a:pt x="313" y="0"/>
                  </a:lnTo>
                  <a:lnTo>
                    <a:pt x="368" y="0"/>
                  </a:lnTo>
                  <a:lnTo>
                    <a:pt x="421" y="0"/>
                  </a:lnTo>
                  <a:lnTo>
                    <a:pt x="471" y="0"/>
                  </a:lnTo>
                  <a:lnTo>
                    <a:pt x="516" y="0"/>
                  </a:lnTo>
                  <a:lnTo>
                    <a:pt x="557" y="0"/>
                  </a:lnTo>
                  <a:lnTo>
                    <a:pt x="588" y="0"/>
                  </a:lnTo>
                  <a:lnTo>
                    <a:pt x="611" y="0"/>
                  </a:lnTo>
                  <a:lnTo>
                    <a:pt x="623" y="0"/>
                  </a:lnTo>
                  <a:close/>
                </a:path>
              </a:pathLst>
            </a:custGeom>
            <a:solidFill>
              <a:srgbClr val="C0C0C0"/>
            </a:solidFill>
            <a:ln w="9525">
              <a:noFill/>
              <a:round/>
              <a:headEnd/>
              <a:tailEnd/>
            </a:ln>
          </p:spPr>
          <p:txBody>
            <a:bodyPr/>
            <a:lstStyle/>
            <a:p>
              <a:pPr rtl="0"/>
              <a:endParaRPr lang="en-US" sz="3800"/>
            </a:p>
          </p:txBody>
        </p:sp>
        <p:sp>
          <p:nvSpPr>
            <p:cNvPr id="42167" name="Freeform 1207"/>
            <p:cNvSpPr>
              <a:spLocks/>
            </p:cNvSpPr>
            <p:nvPr/>
          </p:nvSpPr>
          <p:spPr bwMode="auto">
            <a:xfrm>
              <a:off x="428" y="2787"/>
              <a:ext cx="212" cy="223"/>
            </a:xfrm>
            <a:custGeom>
              <a:avLst/>
              <a:gdLst>
                <a:gd name="T0" fmla="*/ 2 w 927"/>
                <a:gd name="T1" fmla="*/ 2 h 975"/>
                <a:gd name="T2" fmla="*/ 1 w 927"/>
                <a:gd name="T3" fmla="*/ 7 h 975"/>
                <a:gd name="T4" fmla="*/ 0 w 927"/>
                <a:gd name="T5" fmla="*/ 13 h 975"/>
                <a:gd name="T6" fmla="*/ 0 w 927"/>
                <a:gd name="T7" fmla="*/ 24 h 975"/>
                <a:gd name="T8" fmla="*/ 2 w 927"/>
                <a:gd name="T9" fmla="*/ 35 h 975"/>
                <a:gd name="T10" fmla="*/ 6 w 927"/>
                <a:gd name="T11" fmla="*/ 47 h 975"/>
                <a:gd name="T12" fmla="*/ 13 w 927"/>
                <a:gd name="T13" fmla="*/ 56 h 975"/>
                <a:gd name="T14" fmla="*/ 23 w 927"/>
                <a:gd name="T15" fmla="*/ 61 h 975"/>
                <a:gd name="T16" fmla="*/ 35 w 927"/>
                <a:gd name="T17" fmla="*/ 63 h 975"/>
                <a:gd name="T18" fmla="*/ 50 w 927"/>
                <a:gd name="T19" fmla="*/ 66 h 975"/>
                <a:gd name="T20" fmla="*/ 67 w 927"/>
                <a:gd name="T21" fmla="*/ 68 h 975"/>
                <a:gd name="T22" fmla="*/ 86 w 927"/>
                <a:gd name="T23" fmla="*/ 70 h 975"/>
                <a:gd name="T24" fmla="*/ 104 w 927"/>
                <a:gd name="T25" fmla="*/ 72 h 975"/>
                <a:gd name="T26" fmla="*/ 119 w 927"/>
                <a:gd name="T27" fmla="*/ 73 h 975"/>
                <a:gd name="T28" fmla="*/ 132 w 927"/>
                <a:gd name="T29" fmla="*/ 74 h 975"/>
                <a:gd name="T30" fmla="*/ 133 w 927"/>
                <a:gd name="T31" fmla="*/ 85 h 975"/>
                <a:gd name="T32" fmla="*/ 121 w 927"/>
                <a:gd name="T33" fmla="*/ 115 h 975"/>
                <a:gd name="T34" fmla="*/ 106 w 927"/>
                <a:gd name="T35" fmla="*/ 154 h 975"/>
                <a:gd name="T36" fmla="*/ 94 w 927"/>
                <a:gd name="T37" fmla="*/ 194 h 975"/>
                <a:gd name="T38" fmla="*/ 89 w 927"/>
                <a:gd name="T39" fmla="*/ 223 h 975"/>
                <a:gd name="T40" fmla="*/ 102 w 927"/>
                <a:gd name="T41" fmla="*/ 214 h 975"/>
                <a:gd name="T42" fmla="*/ 114 w 927"/>
                <a:gd name="T43" fmla="*/ 207 h 975"/>
                <a:gd name="T44" fmla="*/ 129 w 927"/>
                <a:gd name="T45" fmla="*/ 198 h 975"/>
                <a:gd name="T46" fmla="*/ 145 w 927"/>
                <a:gd name="T47" fmla="*/ 189 h 975"/>
                <a:gd name="T48" fmla="*/ 161 w 927"/>
                <a:gd name="T49" fmla="*/ 180 h 975"/>
                <a:gd name="T50" fmla="*/ 177 w 927"/>
                <a:gd name="T51" fmla="*/ 172 h 975"/>
                <a:gd name="T52" fmla="*/ 191 w 927"/>
                <a:gd name="T53" fmla="*/ 167 h 975"/>
                <a:gd name="T54" fmla="*/ 202 w 927"/>
                <a:gd name="T55" fmla="*/ 163 h 975"/>
                <a:gd name="T56" fmla="*/ 212 w 927"/>
                <a:gd name="T57" fmla="*/ 163 h 975"/>
                <a:gd name="T58" fmla="*/ 208 w 927"/>
                <a:gd name="T59" fmla="*/ 141 h 975"/>
                <a:gd name="T60" fmla="*/ 203 w 927"/>
                <a:gd name="T61" fmla="*/ 107 h 975"/>
                <a:gd name="T62" fmla="*/ 198 w 927"/>
                <a:gd name="T63" fmla="*/ 75 h 975"/>
                <a:gd name="T64" fmla="*/ 195 w 927"/>
                <a:gd name="T65" fmla="*/ 54 h 975"/>
                <a:gd name="T66" fmla="*/ 194 w 927"/>
                <a:gd name="T67" fmla="*/ 45 h 975"/>
                <a:gd name="T68" fmla="*/ 191 w 927"/>
                <a:gd name="T69" fmla="*/ 37 h 975"/>
                <a:gd name="T70" fmla="*/ 186 w 927"/>
                <a:gd name="T71" fmla="*/ 30 h 975"/>
                <a:gd name="T72" fmla="*/ 177 w 927"/>
                <a:gd name="T73" fmla="*/ 27 h 975"/>
                <a:gd name="T74" fmla="*/ 169 w 927"/>
                <a:gd name="T75" fmla="*/ 26 h 975"/>
                <a:gd name="T76" fmla="*/ 159 w 927"/>
                <a:gd name="T77" fmla="*/ 25 h 975"/>
                <a:gd name="T78" fmla="*/ 145 w 927"/>
                <a:gd name="T79" fmla="*/ 24 h 975"/>
                <a:gd name="T80" fmla="*/ 129 w 927"/>
                <a:gd name="T81" fmla="*/ 22 h 975"/>
                <a:gd name="T82" fmla="*/ 110 w 927"/>
                <a:gd name="T83" fmla="*/ 21 h 975"/>
                <a:gd name="T84" fmla="*/ 93 w 927"/>
                <a:gd name="T85" fmla="*/ 19 h 975"/>
                <a:gd name="T86" fmla="*/ 77 w 927"/>
                <a:gd name="T87" fmla="*/ 17 h 975"/>
                <a:gd name="T88" fmla="*/ 65 w 927"/>
                <a:gd name="T89" fmla="*/ 16 h 975"/>
                <a:gd name="T90" fmla="*/ 61 w 927"/>
                <a:gd name="T91" fmla="*/ 11 h 975"/>
                <a:gd name="T92" fmla="*/ 61 w 927"/>
                <a:gd name="T93" fmla="*/ 2 h 975"/>
                <a:gd name="T94" fmla="*/ 56 w 927"/>
                <a:gd name="T95" fmla="*/ 0 h 97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27"/>
                <a:gd name="T145" fmla="*/ 0 h 975"/>
                <a:gd name="T146" fmla="*/ 927 w 927"/>
                <a:gd name="T147" fmla="*/ 975 h 97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27" h="975">
                  <a:moveTo>
                    <a:pt x="245" y="0"/>
                  </a:moveTo>
                  <a:lnTo>
                    <a:pt x="7" y="7"/>
                  </a:lnTo>
                  <a:lnTo>
                    <a:pt x="4" y="24"/>
                  </a:lnTo>
                  <a:lnTo>
                    <a:pt x="4" y="29"/>
                  </a:lnTo>
                  <a:lnTo>
                    <a:pt x="3" y="42"/>
                  </a:lnTo>
                  <a:lnTo>
                    <a:pt x="0" y="59"/>
                  </a:lnTo>
                  <a:lnTo>
                    <a:pt x="0" y="81"/>
                  </a:lnTo>
                  <a:lnTo>
                    <a:pt x="2" y="105"/>
                  </a:lnTo>
                  <a:lnTo>
                    <a:pt x="3" y="129"/>
                  </a:lnTo>
                  <a:lnTo>
                    <a:pt x="8" y="155"/>
                  </a:lnTo>
                  <a:lnTo>
                    <a:pt x="16" y="181"/>
                  </a:lnTo>
                  <a:lnTo>
                    <a:pt x="26" y="205"/>
                  </a:lnTo>
                  <a:lnTo>
                    <a:pt x="41" y="227"/>
                  </a:lnTo>
                  <a:lnTo>
                    <a:pt x="59" y="244"/>
                  </a:lnTo>
                  <a:lnTo>
                    <a:pt x="82" y="258"/>
                  </a:lnTo>
                  <a:lnTo>
                    <a:pt x="101" y="265"/>
                  </a:lnTo>
                  <a:lnTo>
                    <a:pt x="124" y="271"/>
                  </a:lnTo>
                  <a:lnTo>
                    <a:pt x="153" y="276"/>
                  </a:lnTo>
                  <a:lnTo>
                    <a:pt x="184" y="283"/>
                  </a:lnTo>
                  <a:lnTo>
                    <a:pt x="219" y="288"/>
                  </a:lnTo>
                  <a:lnTo>
                    <a:pt x="257" y="293"/>
                  </a:lnTo>
                  <a:lnTo>
                    <a:pt x="294" y="297"/>
                  </a:lnTo>
                  <a:lnTo>
                    <a:pt x="335" y="302"/>
                  </a:lnTo>
                  <a:lnTo>
                    <a:pt x="375" y="306"/>
                  </a:lnTo>
                  <a:lnTo>
                    <a:pt x="414" y="310"/>
                  </a:lnTo>
                  <a:lnTo>
                    <a:pt x="453" y="314"/>
                  </a:lnTo>
                  <a:lnTo>
                    <a:pt x="490" y="317"/>
                  </a:lnTo>
                  <a:lnTo>
                    <a:pt x="522" y="319"/>
                  </a:lnTo>
                  <a:lnTo>
                    <a:pt x="553" y="322"/>
                  </a:lnTo>
                  <a:lnTo>
                    <a:pt x="579" y="324"/>
                  </a:lnTo>
                  <a:lnTo>
                    <a:pt x="600" y="326"/>
                  </a:lnTo>
                  <a:lnTo>
                    <a:pt x="582" y="370"/>
                  </a:lnTo>
                  <a:lnTo>
                    <a:pt x="556" y="430"/>
                  </a:lnTo>
                  <a:lnTo>
                    <a:pt x="527" y="503"/>
                  </a:lnTo>
                  <a:lnTo>
                    <a:pt x="496" y="584"/>
                  </a:lnTo>
                  <a:lnTo>
                    <a:pt x="465" y="673"/>
                  </a:lnTo>
                  <a:lnTo>
                    <a:pt x="436" y="763"/>
                  </a:lnTo>
                  <a:lnTo>
                    <a:pt x="413" y="850"/>
                  </a:lnTo>
                  <a:lnTo>
                    <a:pt x="396" y="930"/>
                  </a:lnTo>
                  <a:lnTo>
                    <a:pt x="388" y="975"/>
                  </a:lnTo>
                  <a:lnTo>
                    <a:pt x="427" y="950"/>
                  </a:lnTo>
                  <a:lnTo>
                    <a:pt x="448" y="937"/>
                  </a:lnTo>
                  <a:lnTo>
                    <a:pt x="473" y="920"/>
                  </a:lnTo>
                  <a:lnTo>
                    <a:pt x="500" y="903"/>
                  </a:lnTo>
                  <a:lnTo>
                    <a:pt x="531" y="885"/>
                  </a:lnTo>
                  <a:lnTo>
                    <a:pt x="564" y="865"/>
                  </a:lnTo>
                  <a:lnTo>
                    <a:pt x="598" y="846"/>
                  </a:lnTo>
                  <a:lnTo>
                    <a:pt x="633" y="825"/>
                  </a:lnTo>
                  <a:lnTo>
                    <a:pt x="668" y="806"/>
                  </a:lnTo>
                  <a:lnTo>
                    <a:pt x="704" y="787"/>
                  </a:lnTo>
                  <a:lnTo>
                    <a:pt x="738" y="769"/>
                  </a:lnTo>
                  <a:lnTo>
                    <a:pt x="772" y="754"/>
                  </a:lnTo>
                  <a:lnTo>
                    <a:pt x="805" y="739"/>
                  </a:lnTo>
                  <a:lnTo>
                    <a:pt x="833" y="729"/>
                  </a:lnTo>
                  <a:lnTo>
                    <a:pt x="861" y="720"/>
                  </a:lnTo>
                  <a:lnTo>
                    <a:pt x="884" y="713"/>
                  </a:lnTo>
                  <a:lnTo>
                    <a:pt x="903" y="712"/>
                  </a:lnTo>
                  <a:lnTo>
                    <a:pt x="927" y="712"/>
                  </a:lnTo>
                  <a:lnTo>
                    <a:pt x="923" y="689"/>
                  </a:lnTo>
                  <a:lnTo>
                    <a:pt x="911" y="618"/>
                  </a:lnTo>
                  <a:lnTo>
                    <a:pt x="900" y="544"/>
                  </a:lnTo>
                  <a:lnTo>
                    <a:pt x="888" y="469"/>
                  </a:lnTo>
                  <a:lnTo>
                    <a:pt x="876" y="396"/>
                  </a:lnTo>
                  <a:lnTo>
                    <a:pt x="867" y="330"/>
                  </a:lnTo>
                  <a:lnTo>
                    <a:pt x="859" y="275"/>
                  </a:lnTo>
                  <a:lnTo>
                    <a:pt x="853" y="235"/>
                  </a:lnTo>
                  <a:lnTo>
                    <a:pt x="851" y="214"/>
                  </a:lnTo>
                  <a:lnTo>
                    <a:pt x="850" y="196"/>
                  </a:lnTo>
                  <a:lnTo>
                    <a:pt x="845" y="177"/>
                  </a:lnTo>
                  <a:lnTo>
                    <a:pt x="837" y="160"/>
                  </a:lnTo>
                  <a:lnTo>
                    <a:pt x="827" y="145"/>
                  </a:lnTo>
                  <a:lnTo>
                    <a:pt x="812" y="132"/>
                  </a:lnTo>
                  <a:lnTo>
                    <a:pt x="795" y="123"/>
                  </a:lnTo>
                  <a:lnTo>
                    <a:pt x="775" y="116"/>
                  </a:lnTo>
                  <a:lnTo>
                    <a:pt x="751" y="114"/>
                  </a:lnTo>
                  <a:lnTo>
                    <a:pt x="740" y="114"/>
                  </a:lnTo>
                  <a:lnTo>
                    <a:pt x="721" y="112"/>
                  </a:lnTo>
                  <a:lnTo>
                    <a:pt x="697" y="110"/>
                  </a:lnTo>
                  <a:lnTo>
                    <a:pt x="668" y="107"/>
                  </a:lnTo>
                  <a:lnTo>
                    <a:pt x="635" y="105"/>
                  </a:lnTo>
                  <a:lnTo>
                    <a:pt x="600" y="102"/>
                  </a:lnTo>
                  <a:lnTo>
                    <a:pt x="563" y="98"/>
                  </a:lnTo>
                  <a:lnTo>
                    <a:pt x="523" y="94"/>
                  </a:lnTo>
                  <a:lnTo>
                    <a:pt x="483" y="90"/>
                  </a:lnTo>
                  <a:lnTo>
                    <a:pt x="444" y="86"/>
                  </a:lnTo>
                  <a:lnTo>
                    <a:pt x="406" y="82"/>
                  </a:lnTo>
                  <a:lnTo>
                    <a:pt x="371" y="79"/>
                  </a:lnTo>
                  <a:lnTo>
                    <a:pt x="337" y="75"/>
                  </a:lnTo>
                  <a:lnTo>
                    <a:pt x="309" y="72"/>
                  </a:lnTo>
                  <a:lnTo>
                    <a:pt x="284" y="69"/>
                  </a:lnTo>
                  <a:lnTo>
                    <a:pt x="266" y="68"/>
                  </a:lnTo>
                  <a:lnTo>
                    <a:pt x="266" y="50"/>
                  </a:lnTo>
                  <a:lnTo>
                    <a:pt x="266" y="27"/>
                  </a:lnTo>
                  <a:lnTo>
                    <a:pt x="266" y="8"/>
                  </a:lnTo>
                  <a:lnTo>
                    <a:pt x="266" y="0"/>
                  </a:lnTo>
                  <a:lnTo>
                    <a:pt x="245" y="0"/>
                  </a:lnTo>
                  <a:close/>
                </a:path>
              </a:pathLst>
            </a:custGeom>
            <a:solidFill>
              <a:srgbClr val="000000"/>
            </a:solidFill>
            <a:ln w="9525">
              <a:noFill/>
              <a:round/>
              <a:headEnd/>
              <a:tailEnd/>
            </a:ln>
          </p:spPr>
          <p:txBody>
            <a:bodyPr/>
            <a:lstStyle/>
            <a:p>
              <a:pPr rtl="0"/>
              <a:endParaRPr lang="en-US" sz="3800"/>
            </a:p>
          </p:txBody>
        </p:sp>
        <p:sp>
          <p:nvSpPr>
            <p:cNvPr id="42168" name="Freeform 1208"/>
            <p:cNvSpPr>
              <a:spLocks/>
            </p:cNvSpPr>
            <p:nvPr/>
          </p:nvSpPr>
          <p:spPr bwMode="auto">
            <a:xfrm>
              <a:off x="437" y="2796"/>
              <a:ext cx="193" cy="195"/>
            </a:xfrm>
            <a:custGeom>
              <a:avLst/>
              <a:gdLst>
                <a:gd name="T0" fmla="*/ 43 w 842"/>
                <a:gd name="T1" fmla="*/ 4 h 852"/>
                <a:gd name="T2" fmla="*/ 43 w 842"/>
                <a:gd name="T3" fmla="*/ 13 h 852"/>
                <a:gd name="T4" fmla="*/ 47 w 842"/>
                <a:gd name="T5" fmla="*/ 15 h 852"/>
                <a:gd name="T6" fmla="*/ 52 w 842"/>
                <a:gd name="T7" fmla="*/ 15 h 852"/>
                <a:gd name="T8" fmla="*/ 65 w 842"/>
                <a:gd name="T9" fmla="*/ 17 h 852"/>
                <a:gd name="T10" fmla="*/ 83 w 842"/>
                <a:gd name="T11" fmla="*/ 18 h 852"/>
                <a:gd name="T12" fmla="*/ 102 w 842"/>
                <a:gd name="T13" fmla="*/ 21 h 852"/>
                <a:gd name="T14" fmla="*/ 122 w 842"/>
                <a:gd name="T15" fmla="*/ 23 h 852"/>
                <a:gd name="T16" fmla="*/ 141 w 842"/>
                <a:gd name="T17" fmla="*/ 24 h 852"/>
                <a:gd name="T18" fmla="*/ 155 w 842"/>
                <a:gd name="T19" fmla="*/ 25 h 852"/>
                <a:gd name="T20" fmla="*/ 163 w 842"/>
                <a:gd name="T21" fmla="*/ 26 h 852"/>
                <a:gd name="T22" fmla="*/ 170 w 842"/>
                <a:gd name="T23" fmla="*/ 27 h 852"/>
                <a:gd name="T24" fmla="*/ 174 w 842"/>
                <a:gd name="T25" fmla="*/ 30 h 852"/>
                <a:gd name="T26" fmla="*/ 176 w 842"/>
                <a:gd name="T27" fmla="*/ 35 h 852"/>
                <a:gd name="T28" fmla="*/ 177 w 842"/>
                <a:gd name="T29" fmla="*/ 40 h 852"/>
                <a:gd name="T30" fmla="*/ 179 w 842"/>
                <a:gd name="T31" fmla="*/ 57 h 852"/>
                <a:gd name="T32" fmla="*/ 184 w 842"/>
                <a:gd name="T33" fmla="*/ 87 h 852"/>
                <a:gd name="T34" fmla="*/ 189 w 842"/>
                <a:gd name="T35" fmla="*/ 121 h 852"/>
                <a:gd name="T36" fmla="*/ 193 w 842"/>
                <a:gd name="T37" fmla="*/ 145 h 852"/>
                <a:gd name="T38" fmla="*/ 182 w 842"/>
                <a:gd name="T39" fmla="*/ 148 h 852"/>
                <a:gd name="T40" fmla="*/ 170 w 842"/>
                <a:gd name="T41" fmla="*/ 153 h 852"/>
                <a:gd name="T42" fmla="*/ 155 w 842"/>
                <a:gd name="T43" fmla="*/ 159 h 852"/>
                <a:gd name="T44" fmla="*/ 141 w 842"/>
                <a:gd name="T45" fmla="*/ 167 h 852"/>
                <a:gd name="T46" fmla="*/ 127 w 842"/>
                <a:gd name="T47" fmla="*/ 174 h 852"/>
                <a:gd name="T48" fmla="*/ 114 w 842"/>
                <a:gd name="T49" fmla="*/ 182 h 852"/>
                <a:gd name="T50" fmla="*/ 102 w 842"/>
                <a:gd name="T51" fmla="*/ 189 h 852"/>
                <a:gd name="T52" fmla="*/ 93 w 842"/>
                <a:gd name="T53" fmla="*/ 195 h 852"/>
                <a:gd name="T54" fmla="*/ 105 w 842"/>
                <a:gd name="T55" fmla="*/ 152 h 852"/>
                <a:gd name="T56" fmla="*/ 120 w 842"/>
                <a:gd name="T57" fmla="*/ 109 h 852"/>
                <a:gd name="T58" fmla="*/ 134 w 842"/>
                <a:gd name="T59" fmla="*/ 76 h 852"/>
                <a:gd name="T60" fmla="*/ 140 w 842"/>
                <a:gd name="T61" fmla="*/ 63 h 852"/>
                <a:gd name="T62" fmla="*/ 136 w 842"/>
                <a:gd name="T63" fmla="*/ 57 h 852"/>
                <a:gd name="T64" fmla="*/ 121 w 842"/>
                <a:gd name="T65" fmla="*/ 55 h 852"/>
                <a:gd name="T66" fmla="*/ 104 w 842"/>
                <a:gd name="T67" fmla="*/ 54 h 852"/>
                <a:gd name="T68" fmla="*/ 86 w 842"/>
                <a:gd name="T69" fmla="*/ 52 h 852"/>
                <a:gd name="T70" fmla="*/ 67 w 842"/>
                <a:gd name="T71" fmla="*/ 51 h 852"/>
                <a:gd name="T72" fmla="*/ 50 w 842"/>
                <a:gd name="T73" fmla="*/ 49 h 852"/>
                <a:gd name="T74" fmla="*/ 34 w 842"/>
                <a:gd name="T75" fmla="*/ 46 h 852"/>
                <a:gd name="T76" fmla="*/ 22 w 842"/>
                <a:gd name="T77" fmla="*/ 44 h 852"/>
                <a:gd name="T78" fmla="*/ 14 w 842"/>
                <a:gd name="T79" fmla="*/ 41 h 852"/>
                <a:gd name="T80" fmla="*/ 7 w 842"/>
                <a:gd name="T81" fmla="*/ 36 h 852"/>
                <a:gd name="T82" fmla="*/ 3 w 842"/>
                <a:gd name="T83" fmla="*/ 28 h 852"/>
                <a:gd name="T84" fmla="*/ 1 w 842"/>
                <a:gd name="T85" fmla="*/ 18 h 852"/>
                <a:gd name="T86" fmla="*/ 0 w 842"/>
                <a:gd name="T87" fmla="*/ 9 h 852"/>
                <a:gd name="T88" fmla="*/ 0 w 842"/>
                <a:gd name="T89" fmla="*/ 5 h 852"/>
                <a:gd name="T90" fmla="*/ 1 w 842"/>
                <a:gd name="T91" fmla="*/ 1 h 852"/>
                <a:gd name="T92" fmla="*/ 9 w 842"/>
                <a:gd name="T93" fmla="*/ 1 h 852"/>
                <a:gd name="T94" fmla="*/ 22 w 842"/>
                <a:gd name="T95" fmla="*/ 0 h 852"/>
                <a:gd name="T96" fmla="*/ 34 w 842"/>
                <a:gd name="T97" fmla="*/ 0 h 852"/>
                <a:gd name="T98" fmla="*/ 43 w 842"/>
                <a:gd name="T99" fmla="*/ 0 h 85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42"/>
                <a:gd name="T151" fmla="*/ 0 h 852"/>
                <a:gd name="T152" fmla="*/ 842 w 842"/>
                <a:gd name="T153" fmla="*/ 852 h 85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42" h="852">
                  <a:moveTo>
                    <a:pt x="188" y="0"/>
                  </a:moveTo>
                  <a:lnTo>
                    <a:pt x="188" y="18"/>
                  </a:lnTo>
                  <a:lnTo>
                    <a:pt x="188" y="39"/>
                  </a:lnTo>
                  <a:lnTo>
                    <a:pt x="188" y="56"/>
                  </a:lnTo>
                  <a:lnTo>
                    <a:pt x="188" y="62"/>
                  </a:lnTo>
                  <a:lnTo>
                    <a:pt x="205" y="64"/>
                  </a:lnTo>
                  <a:lnTo>
                    <a:pt x="213" y="65"/>
                  </a:lnTo>
                  <a:lnTo>
                    <a:pt x="229" y="66"/>
                  </a:lnTo>
                  <a:lnTo>
                    <a:pt x="254" y="69"/>
                  </a:lnTo>
                  <a:lnTo>
                    <a:pt x="284" y="73"/>
                  </a:lnTo>
                  <a:lnTo>
                    <a:pt x="321" y="77"/>
                  </a:lnTo>
                  <a:lnTo>
                    <a:pt x="360" y="80"/>
                  </a:lnTo>
                  <a:lnTo>
                    <a:pt x="403" y="84"/>
                  </a:lnTo>
                  <a:lnTo>
                    <a:pt x="445" y="90"/>
                  </a:lnTo>
                  <a:lnTo>
                    <a:pt x="490" y="93"/>
                  </a:lnTo>
                  <a:lnTo>
                    <a:pt x="534" y="99"/>
                  </a:lnTo>
                  <a:lnTo>
                    <a:pt x="576" y="103"/>
                  </a:lnTo>
                  <a:lnTo>
                    <a:pt x="613" y="105"/>
                  </a:lnTo>
                  <a:lnTo>
                    <a:pt x="647" y="109"/>
                  </a:lnTo>
                  <a:lnTo>
                    <a:pt x="676" y="110"/>
                  </a:lnTo>
                  <a:lnTo>
                    <a:pt x="698" y="113"/>
                  </a:lnTo>
                  <a:lnTo>
                    <a:pt x="712" y="113"/>
                  </a:lnTo>
                  <a:lnTo>
                    <a:pt x="727" y="114"/>
                  </a:lnTo>
                  <a:lnTo>
                    <a:pt x="740" y="118"/>
                  </a:lnTo>
                  <a:lnTo>
                    <a:pt x="750" y="123"/>
                  </a:lnTo>
                  <a:lnTo>
                    <a:pt x="759" y="131"/>
                  </a:lnTo>
                  <a:lnTo>
                    <a:pt x="766" y="140"/>
                  </a:lnTo>
                  <a:lnTo>
                    <a:pt x="769" y="151"/>
                  </a:lnTo>
                  <a:lnTo>
                    <a:pt x="772" y="161"/>
                  </a:lnTo>
                  <a:lnTo>
                    <a:pt x="773" y="173"/>
                  </a:lnTo>
                  <a:lnTo>
                    <a:pt x="776" y="199"/>
                  </a:lnTo>
                  <a:lnTo>
                    <a:pt x="783" y="247"/>
                  </a:lnTo>
                  <a:lnTo>
                    <a:pt x="792" y="311"/>
                  </a:lnTo>
                  <a:lnTo>
                    <a:pt x="802" y="382"/>
                  </a:lnTo>
                  <a:lnTo>
                    <a:pt x="814" y="456"/>
                  </a:lnTo>
                  <a:lnTo>
                    <a:pt x="825" y="528"/>
                  </a:lnTo>
                  <a:lnTo>
                    <a:pt x="835" y="589"/>
                  </a:lnTo>
                  <a:lnTo>
                    <a:pt x="842" y="633"/>
                  </a:lnTo>
                  <a:lnTo>
                    <a:pt x="820" y="638"/>
                  </a:lnTo>
                  <a:lnTo>
                    <a:pt x="794" y="646"/>
                  </a:lnTo>
                  <a:lnTo>
                    <a:pt x="768" y="655"/>
                  </a:lnTo>
                  <a:lnTo>
                    <a:pt x="740" y="667"/>
                  </a:lnTo>
                  <a:lnTo>
                    <a:pt x="710" y="681"/>
                  </a:lnTo>
                  <a:lnTo>
                    <a:pt x="678" y="696"/>
                  </a:lnTo>
                  <a:lnTo>
                    <a:pt x="647" y="711"/>
                  </a:lnTo>
                  <a:lnTo>
                    <a:pt x="616" y="728"/>
                  </a:lnTo>
                  <a:lnTo>
                    <a:pt x="585" y="745"/>
                  </a:lnTo>
                  <a:lnTo>
                    <a:pt x="553" y="762"/>
                  </a:lnTo>
                  <a:lnTo>
                    <a:pt x="524" y="779"/>
                  </a:lnTo>
                  <a:lnTo>
                    <a:pt x="496" y="796"/>
                  </a:lnTo>
                  <a:lnTo>
                    <a:pt x="470" y="811"/>
                  </a:lnTo>
                  <a:lnTo>
                    <a:pt x="445" y="826"/>
                  </a:lnTo>
                  <a:lnTo>
                    <a:pt x="423" y="840"/>
                  </a:lnTo>
                  <a:lnTo>
                    <a:pt x="405" y="852"/>
                  </a:lnTo>
                  <a:lnTo>
                    <a:pt x="429" y="759"/>
                  </a:lnTo>
                  <a:lnTo>
                    <a:pt x="458" y="663"/>
                  </a:lnTo>
                  <a:lnTo>
                    <a:pt x="491" y="567"/>
                  </a:lnTo>
                  <a:lnTo>
                    <a:pt x="525" y="476"/>
                  </a:lnTo>
                  <a:lnTo>
                    <a:pt x="557" y="397"/>
                  </a:lnTo>
                  <a:lnTo>
                    <a:pt x="583" y="333"/>
                  </a:lnTo>
                  <a:lnTo>
                    <a:pt x="602" y="291"/>
                  </a:lnTo>
                  <a:lnTo>
                    <a:pt x="609" y="274"/>
                  </a:lnTo>
                  <a:lnTo>
                    <a:pt x="621" y="248"/>
                  </a:lnTo>
                  <a:lnTo>
                    <a:pt x="593" y="247"/>
                  </a:lnTo>
                  <a:lnTo>
                    <a:pt x="563" y="244"/>
                  </a:lnTo>
                  <a:lnTo>
                    <a:pt x="529" y="242"/>
                  </a:lnTo>
                  <a:lnTo>
                    <a:pt x="492" y="239"/>
                  </a:lnTo>
                  <a:lnTo>
                    <a:pt x="455" y="237"/>
                  </a:lnTo>
                  <a:lnTo>
                    <a:pt x="416" y="233"/>
                  </a:lnTo>
                  <a:lnTo>
                    <a:pt x="375" y="229"/>
                  </a:lnTo>
                  <a:lnTo>
                    <a:pt x="335" y="225"/>
                  </a:lnTo>
                  <a:lnTo>
                    <a:pt x="294" y="221"/>
                  </a:lnTo>
                  <a:lnTo>
                    <a:pt x="255" y="217"/>
                  </a:lnTo>
                  <a:lnTo>
                    <a:pt x="219" y="212"/>
                  </a:lnTo>
                  <a:lnTo>
                    <a:pt x="183" y="207"/>
                  </a:lnTo>
                  <a:lnTo>
                    <a:pt x="150" y="203"/>
                  </a:lnTo>
                  <a:lnTo>
                    <a:pt x="121" y="198"/>
                  </a:lnTo>
                  <a:lnTo>
                    <a:pt x="95" y="191"/>
                  </a:lnTo>
                  <a:lnTo>
                    <a:pt x="75" y="186"/>
                  </a:lnTo>
                  <a:lnTo>
                    <a:pt x="59" y="181"/>
                  </a:lnTo>
                  <a:lnTo>
                    <a:pt x="43" y="172"/>
                  </a:lnTo>
                  <a:lnTo>
                    <a:pt x="30" y="157"/>
                  </a:lnTo>
                  <a:lnTo>
                    <a:pt x="20" y="142"/>
                  </a:lnTo>
                  <a:lnTo>
                    <a:pt x="12" y="122"/>
                  </a:lnTo>
                  <a:lnTo>
                    <a:pt x="7" y="103"/>
                  </a:lnTo>
                  <a:lnTo>
                    <a:pt x="3" y="80"/>
                  </a:lnTo>
                  <a:lnTo>
                    <a:pt x="0" y="60"/>
                  </a:lnTo>
                  <a:lnTo>
                    <a:pt x="0" y="39"/>
                  </a:lnTo>
                  <a:lnTo>
                    <a:pt x="0" y="30"/>
                  </a:lnTo>
                  <a:lnTo>
                    <a:pt x="2" y="22"/>
                  </a:lnTo>
                  <a:lnTo>
                    <a:pt x="2" y="13"/>
                  </a:lnTo>
                  <a:lnTo>
                    <a:pt x="3" y="5"/>
                  </a:lnTo>
                  <a:lnTo>
                    <a:pt x="17" y="5"/>
                  </a:lnTo>
                  <a:lnTo>
                    <a:pt x="38" y="4"/>
                  </a:lnTo>
                  <a:lnTo>
                    <a:pt x="64" y="2"/>
                  </a:lnTo>
                  <a:lnTo>
                    <a:pt x="94" y="2"/>
                  </a:lnTo>
                  <a:lnTo>
                    <a:pt x="123" y="1"/>
                  </a:lnTo>
                  <a:lnTo>
                    <a:pt x="150" y="0"/>
                  </a:lnTo>
                  <a:lnTo>
                    <a:pt x="172" y="0"/>
                  </a:lnTo>
                  <a:lnTo>
                    <a:pt x="188" y="0"/>
                  </a:lnTo>
                  <a:close/>
                </a:path>
              </a:pathLst>
            </a:custGeom>
            <a:solidFill>
              <a:srgbClr val="C0C0C0"/>
            </a:solidFill>
            <a:ln w="9525">
              <a:noFill/>
              <a:round/>
              <a:headEnd/>
              <a:tailEnd/>
            </a:ln>
          </p:spPr>
          <p:txBody>
            <a:bodyPr/>
            <a:lstStyle/>
            <a:p>
              <a:pPr rtl="0"/>
              <a:endParaRPr lang="en-US" sz="3800"/>
            </a:p>
          </p:txBody>
        </p:sp>
        <p:sp>
          <p:nvSpPr>
            <p:cNvPr id="42169" name="Freeform 1209"/>
            <p:cNvSpPr>
              <a:spLocks/>
            </p:cNvSpPr>
            <p:nvPr/>
          </p:nvSpPr>
          <p:spPr bwMode="auto">
            <a:xfrm>
              <a:off x="521" y="2420"/>
              <a:ext cx="108" cy="109"/>
            </a:xfrm>
            <a:custGeom>
              <a:avLst/>
              <a:gdLst>
                <a:gd name="T0" fmla="*/ 53 w 471"/>
                <a:gd name="T1" fmla="*/ 1 h 475"/>
                <a:gd name="T2" fmla="*/ 43 w 471"/>
                <a:gd name="T3" fmla="*/ 4 h 475"/>
                <a:gd name="T4" fmla="*/ 34 w 471"/>
                <a:gd name="T5" fmla="*/ 7 h 475"/>
                <a:gd name="T6" fmla="*/ 26 w 471"/>
                <a:gd name="T7" fmla="*/ 11 h 475"/>
                <a:gd name="T8" fmla="*/ 19 w 471"/>
                <a:gd name="T9" fmla="*/ 16 h 475"/>
                <a:gd name="T10" fmla="*/ 13 w 471"/>
                <a:gd name="T11" fmla="*/ 20 h 475"/>
                <a:gd name="T12" fmla="*/ 8 w 471"/>
                <a:gd name="T13" fmla="*/ 26 h 475"/>
                <a:gd name="T14" fmla="*/ 5 w 471"/>
                <a:gd name="T15" fmla="*/ 32 h 475"/>
                <a:gd name="T16" fmla="*/ 2 w 471"/>
                <a:gd name="T17" fmla="*/ 39 h 475"/>
                <a:gd name="T18" fmla="*/ 0 w 471"/>
                <a:gd name="T19" fmla="*/ 48 h 475"/>
                <a:gd name="T20" fmla="*/ 1 w 471"/>
                <a:gd name="T21" fmla="*/ 60 h 475"/>
                <a:gd name="T22" fmla="*/ 4 w 471"/>
                <a:gd name="T23" fmla="*/ 74 h 475"/>
                <a:gd name="T24" fmla="*/ 9 w 471"/>
                <a:gd name="T25" fmla="*/ 86 h 475"/>
                <a:gd name="T26" fmla="*/ 14 w 471"/>
                <a:gd name="T27" fmla="*/ 94 h 475"/>
                <a:gd name="T28" fmla="*/ 17 w 471"/>
                <a:gd name="T29" fmla="*/ 100 h 475"/>
                <a:gd name="T30" fmla="*/ 21 w 471"/>
                <a:gd name="T31" fmla="*/ 105 h 475"/>
                <a:gd name="T32" fmla="*/ 26 w 471"/>
                <a:gd name="T33" fmla="*/ 108 h 475"/>
                <a:gd name="T34" fmla="*/ 31 w 471"/>
                <a:gd name="T35" fmla="*/ 109 h 475"/>
                <a:gd name="T36" fmla="*/ 37 w 471"/>
                <a:gd name="T37" fmla="*/ 108 h 475"/>
                <a:gd name="T38" fmla="*/ 40 w 471"/>
                <a:gd name="T39" fmla="*/ 108 h 475"/>
                <a:gd name="T40" fmla="*/ 42 w 471"/>
                <a:gd name="T41" fmla="*/ 106 h 475"/>
                <a:gd name="T42" fmla="*/ 44 w 471"/>
                <a:gd name="T43" fmla="*/ 103 h 475"/>
                <a:gd name="T44" fmla="*/ 44 w 471"/>
                <a:gd name="T45" fmla="*/ 96 h 475"/>
                <a:gd name="T46" fmla="*/ 44 w 471"/>
                <a:gd name="T47" fmla="*/ 88 h 475"/>
                <a:gd name="T48" fmla="*/ 46 w 471"/>
                <a:gd name="T49" fmla="*/ 80 h 475"/>
                <a:gd name="T50" fmla="*/ 49 w 471"/>
                <a:gd name="T51" fmla="*/ 74 h 475"/>
                <a:gd name="T52" fmla="*/ 55 w 471"/>
                <a:gd name="T53" fmla="*/ 68 h 475"/>
                <a:gd name="T54" fmla="*/ 62 w 471"/>
                <a:gd name="T55" fmla="*/ 63 h 475"/>
                <a:gd name="T56" fmla="*/ 70 w 471"/>
                <a:gd name="T57" fmla="*/ 60 h 475"/>
                <a:gd name="T58" fmla="*/ 78 w 471"/>
                <a:gd name="T59" fmla="*/ 58 h 475"/>
                <a:gd name="T60" fmla="*/ 86 w 471"/>
                <a:gd name="T61" fmla="*/ 57 h 475"/>
                <a:gd name="T62" fmla="*/ 93 w 471"/>
                <a:gd name="T63" fmla="*/ 57 h 475"/>
                <a:gd name="T64" fmla="*/ 98 w 471"/>
                <a:gd name="T65" fmla="*/ 57 h 475"/>
                <a:gd name="T66" fmla="*/ 101 w 471"/>
                <a:gd name="T67" fmla="*/ 57 h 475"/>
                <a:gd name="T68" fmla="*/ 104 w 471"/>
                <a:gd name="T69" fmla="*/ 57 h 475"/>
                <a:gd name="T70" fmla="*/ 106 w 471"/>
                <a:gd name="T71" fmla="*/ 55 h 475"/>
                <a:gd name="T72" fmla="*/ 108 w 471"/>
                <a:gd name="T73" fmla="*/ 52 h 475"/>
                <a:gd name="T74" fmla="*/ 107 w 471"/>
                <a:gd name="T75" fmla="*/ 49 h 475"/>
                <a:gd name="T76" fmla="*/ 92 w 471"/>
                <a:gd name="T77" fmla="*/ 31 h 475"/>
                <a:gd name="T78" fmla="*/ 89 w 471"/>
                <a:gd name="T79" fmla="*/ 30 h 475"/>
                <a:gd name="T80" fmla="*/ 86 w 471"/>
                <a:gd name="T81" fmla="*/ 30 h 475"/>
                <a:gd name="T82" fmla="*/ 86 w 471"/>
                <a:gd name="T83" fmla="*/ 30 h 475"/>
                <a:gd name="T84" fmla="*/ 85 w 471"/>
                <a:gd name="T85" fmla="*/ 30 h 475"/>
                <a:gd name="T86" fmla="*/ 87 w 471"/>
                <a:gd name="T87" fmla="*/ 28 h 475"/>
                <a:gd name="T88" fmla="*/ 87 w 471"/>
                <a:gd name="T89" fmla="*/ 26 h 475"/>
                <a:gd name="T90" fmla="*/ 87 w 471"/>
                <a:gd name="T91" fmla="*/ 26 h 475"/>
                <a:gd name="T92" fmla="*/ 87 w 471"/>
                <a:gd name="T93" fmla="*/ 26 h 475"/>
                <a:gd name="T94" fmla="*/ 87 w 471"/>
                <a:gd name="T95" fmla="*/ 23 h 475"/>
                <a:gd name="T96" fmla="*/ 86 w 471"/>
                <a:gd name="T97" fmla="*/ 22 h 475"/>
                <a:gd name="T98" fmla="*/ 62 w 471"/>
                <a:gd name="T99" fmla="*/ 1 h 475"/>
                <a:gd name="T100" fmla="*/ 59 w 471"/>
                <a:gd name="T101" fmla="*/ 0 h 4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71"/>
                <a:gd name="T154" fmla="*/ 0 h 475"/>
                <a:gd name="T155" fmla="*/ 471 w 471"/>
                <a:gd name="T156" fmla="*/ 475 h 4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71" h="475">
                  <a:moveTo>
                    <a:pt x="254" y="0"/>
                  </a:moveTo>
                  <a:lnTo>
                    <a:pt x="230" y="6"/>
                  </a:lnTo>
                  <a:lnTo>
                    <a:pt x="207" y="11"/>
                  </a:lnTo>
                  <a:lnTo>
                    <a:pt x="186" y="17"/>
                  </a:lnTo>
                  <a:lnTo>
                    <a:pt x="165" y="24"/>
                  </a:lnTo>
                  <a:lnTo>
                    <a:pt x="147" y="32"/>
                  </a:lnTo>
                  <a:lnTo>
                    <a:pt x="129" y="39"/>
                  </a:lnTo>
                  <a:lnTo>
                    <a:pt x="112" y="48"/>
                  </a:lnTo>
                  <a:lnTo>
                    <a:pt x="96" y="58"/>
                  </a:lnTo>
                  <a:lnTo>
                    <a:pt x="82" y="68"/>
                  </a:lnTo>
                  <a:lnTo>
                    <a:pt x="69" y="78"/>
                  </a:lnTo>
                  <a:lnTo>
                    <a:pt x="57" y="89"/>
                  </a:lnTo>
                  <a:lnTo>
                    <a:pt x="46" y="100"/>
                  </a:lnTo>
                  <a:lnTo>
                    <a:pt x="36" y="113"/>
                  </a:lnTo>
                  <a:lnTo>
                    <a:pt x="27" y="126"/>
                  </a:lnTo>
                  <a:lnTo>
                    <a:pt x="21" y="139"/>
                  </a:lnTo>
                  <a:lnTo>
                    <a:pt x="14" y="154"/>
                  </a:lnTo>
                  <a:lnTo>
                    <a:pt x="8" y="172"/>
                  </a:lnTo>
                  <a:lnTo>
                    <a:pt x="4" y="190"/>
                  </a:lnTo>
                  <a:lnTo>
                    <a:pt x="1" y="210"/>
                  </a:lnTo>
                  <a:lnTo>
                    <a:pt x="0" y="228"/>
                  </a:lnTo>
                  <a:lnTo>
                    <a:pt x="3" y="262"/>
                  </a:lnTo>
                  <a:lnTo>
                    <a:pt x="9" y="294"/>
                  </a:lnTo>
                  <a:lnTo>
                    <a:pt x="18" y="324"/>
                  </a:lnTo>
                  <a:lnTo>
                    <a:pt x="30" y="351"/>
                  </a:lnTo>
                  <a:lnTo>
                    <a:pt x="40" y="376"/>
                  </a:lnTo>
                  <a:lnTo>
                    <a:pt x="52" y="396"/>
                  </a:lnTo>
                  <a:lnTo>
                    <a:pt x="61" y="409"/>
                  </a:lnTo>
                  <a:lnTo>
                    <a:pt x="66" y="418"/>
                  </a:lnTo>
                  <a:lnTo>
                    <a:pt x="73" y="435"/>
                  </a:lnTo>
                  <a:lnTo>
                    <a:pt x="81" y="449"/>
                  </a:lnTo>
                  <a:lnTo>
                    <a:pt x="90" y="458"/>
                  </a:lnTo>
                  <a:lnTo>
                    <a:pt x="99" y="465"/>
                  </a:lnTo>
                  <a:lnTo>
                    <a:pt x="112" y="470"/>
                  </a:lnTo>
                  <a:lnTo>
                    <a:pt x="125" y="474"/>
                  </a:lnTo>
                  <a:lnTo>
                    <a:pt x="137" y="475"/>
                  </a:lnTo>
                  <a:lnTo>
                    <a:pt x="148" y="474"/>
                  </a:lnTo>
                  <a:lnTo>
                    <a:pt x="160" y="472"/>
                  </a:lnTo>
                  <a:lnTo>
                    <a:pt x="168" y="471"/>
                  </a:lnTo>
                  <a:lnTo>
                    <a:pt x="174" y="469"/>
                  </a:lnTo>
                  <a:lnTo>
                    <a:pt x="178" y="467"/>
                  </a:lnTo>
                  <a:lnTo>
                    <a:pt x="185" y="463"/>
                  </a:lnTo>
                  <a:lnTo>
                    <a:pt x="190" y="457"/>
                  </a:lnTo>
                  <a:lnTo>
                    <a:pt x="194" y="449"/>
                  </a:lnTo>
                  <a:lnTo>
                    <a:pt x="194" y="441"/>
                  </a:lnTo>
                  <a:lnTo>
                    <a:pt x="191" y="420"/>
                  </a:lnTo>
                  <a:lnTo>
                    <a:pt x="191" y="401"/>
                  </a:lnTo>
                  <a:lnTo>
                    <a:pt x="191" y="383"/>
                  </a:lnTo>
                  <a:lnTo>
                    <a:pt x="195" y="366"/>
                  </a:lnTo>
                  <a:lnTo>
                    <a:pt x="199" y="350"/>
                  </a:lnTo>
                  <a:lnTo>
                    <a:pt x="207" y="336"/>
                  </a:lnTo>
                  <a:lnTo>
                    <a:pt x="215" y="322"/>
                  </a:lnTo>
                  <a:lnTo>
                    <a:pt x="225" y="310"/>
                  </a:lnTo>
                  <a:lnTo>
                    <a:pt x="238" y="297"/>
                  </a:lnTo>
                  <a:lnTo>
                    <a:pt x="254" y="286"/>
                  </a:lnTo>
                  <a:lnTo>
                    <a:pt x="271" y="276"/>
                  </a:lnTo>
                  <a:lnTo>
                    <a:pt x="288" y="268"/>
                  </a:lnTo>
                  <a:lnTo>
                    <a:pt x="306" y="263"/>
                  </a:lnTo>
                  <a:lnTo>
                    <a:pt x="324" y="258"/>
                  </a:lnTo>
                  <a:lnTo>
                    <a:pt x="342" y="254"/>
                  </a:lnTo>
                  <a:lnTo>
                    <a:pt x="359" y="251"/>
                  </a:lnTo>
                  <a:lnTo>
                    <a:pt x="376" y="249"/>
                  </a:lnTo>
                  <a:lnTo>
                    <a:pt x="392" y="247"/>
                  </a:lnTo>
                  <a:lnTo>
                    <a:pt x="406" y="247"/>
                  </a:lnTo>
                  <a:lnTo>
                    <a:pt x="419" y="246"/>
                  </a:lnTo>
                  <a:lnTo>
                    <a:pt x="429" y="247"/>
                  </a:lnTo>
                  <a:lnTo>
                    <a:pt x="437" y="247"/>
                  </a:lnTo>
                  <a:lnTo>
                    <a:pt x="442" y="247"/>
                  </a:lnTo>
                  <a:lnTo>
                    <a:pt x="444" y="247"/>
                  </a:lnTo>
                  <a:lnTo>
                    <a:pt x="452" y="247"/>
                  </a:lnTo>
                  <a:lnTo>
                    <a:pt x="458" y="245"/>
                  </a:lnTo>
                  <a:lnTo>
                    <a:pt x="463" y="241"/>
                  </a:lnTo>
                  <a:lnTo>
                    <a:pt x="468" y="234"/>
                  </a:lnTo>
                  <a:lnTo>
                    <a:pt x="471" y="228"/>
                  </a:lnTo>
                  <a:lnTo>
                    <a:pt x="471" y="220"/>
                  </a:lnTo>
                  <a:lnTo>
                    <a:pt x="468" y="214"/>
                  </a:lnTo>
                  <a:lnTo>
                    <a:pt x="465" y="208"/>
                  </a:lnTo>
                  <a:lnTo>
                    <a:pt x="401" y="136"/>
                  </a:lnTo>
                  <a:lnTo>
                    <a:pt x="396" y="132"/>
                  </a:lnTo>
                  <a:lnTo>
                    <a:pt x="389" y="129"/>
                  </a:lnTo>
                  <a:lnTo>
                    <a:pt x="383" y="128"/>
                  </a:lnTo>
                  <a:lnTo>
                    <a:pt x="376" y="129"/>
                  </a:lnTo>
                  <a:lnTo>
                    <a:pt x="375" y="129"/>
                  </a:lnTo>
                  <a:lnTo>
                    <a:pt x="372" y="129"/>
                  </a:lnTo>
                  <a:lnTo>
                    <a:pt x="376" y="126"/>
                  </a:lnTo>
                  <a:lnTo>
                    <a:pt x="379" y="123"/>
                  </a:lnTo>
                  <a:lnTo>
                    <a:pt x="380" y="119"/>
                  </a:lnTo>
                  <a:lnTo>
                    <a:pt x="381" y="113"/>
                  </a:lnTo>
                  <a:lnTo>
                    <a:pt x="381" y="112"/>
                  </a:lnTo>
                  <a:lnTo>
                    <a:pt x="380" y="107"/>
                  </a:lnTo>
                  <a:lnTo>
                    <a:pt x="379" y="102"/>
                  </a:lnTo>
                  <a:lnTo>
                    <a:pt x="376" y="98"/>
                  </a:lnTo>
                  <a:lnTo>
                    <a:pt x="373" y="94"/>
                  </a:lnTo>
                  <a:lnTo>
                    <a:pt x="273" y="6"/>
                  </a:lnTo>
                  <a:lnTo>
                    <a:pt x="269" y="3"/>
                  </a:lnTo>
                  <a:lnTo>
                    <a:pt x="264" y="0"/>
                  </a:lnTo>
                  <a:lnTo>
                    <a:pt x="259" y="0"/>
                  </a:lnTo>
                  <a:lnTo>
                    <a:pt x="254" y="0"/>
                  </a:lnTo>
                  <a:close/>
                </a:path>
              </a:pathLst>
            </a:custGeom>
            <a:solidFill>
              <a:srgbClr val="000000"/>
            </a:solidFill>
            <a:ln w="9525">
              <a:noFill/>
              <a:round/>
              <a:headEnd/>
              <a:tailEnd/>
            </a:ln>
          </p:spPr>
          <p:txBody>
            <a:bodyPr/>
            <a:lstStyle/>
            <a:p>
              <a:pPr rtl="0"/>
              <a:endParaRPr lang="en-US" sz="3800"/>
            </a:p>
          </p:txBody>
        </p:sp>
        <p:sp>
          <p:nvSpPr>
            <p:cNvPr id="42170" name="Freeform 1210"/>
            <p:cNvSpPr>
              <a:spLocks/>
            </p:cNvSpPr>
            <p:nvPr/>
          </p:nvSpPr>
          <p:spPr bwMode="auto">
            <a:xfrm>
              <a:off x="533" y="2432"/>
              <a:ext cx="79" cy="86"/>
            </a:xfrm>
            <a:custGeom>
              <a:avLst/>
              <a:gdLst>
                <a:gd name="T0" fmla="*/ 16 w 345"/>
                <a:gd name="T1" fmla="*/ 85 h 377"/>
                <a:gd name="T2" fmla="*/ 15 w 345"/>
                <a:gd name="T3" fmla="*/ 82 h 377"/>
                <a:gd name="T4" fmla="*/ 14 w 345"/>
                <a:gd name="T5" fmla="*/ 80 h 377"/>
                <a:gd name="T6" fmla="*/ 14 w 345"/>
                <a:gd name="T7" fmla="*/ 79 h 377"/>
                <a:gd name="T8" fmla="*/ 13 w 345"/>
                <a:gd name="T9" fmla="*/ 77 h 377"/>
                <a:gd name="T10" fmla="*/ 9 w 345"/>
                <a:gd name="T11" fmla="*/ 71 h 377"/>
                <a:gd name="T12" fmla="*/ 4 w 345"/>
                <a:gd name="T13" fmla="*/ 61 h 377"/>
                <a:gd name="T14" fmla="*/ 1 w 345"/>
                <a:gd name="T15" fmla="*/ 48 h 377"/>
                <a:gd name="T16" fmla="*/ 0 w 345"/>
                <a:gd name="T17" fmla="*/ 37 h 377"/>
                <a:gd name="T18" fmla="*/ 1 w 345"/>
                <a:gd name="T19" fmla="*/ 31 h 377"/>
                <a:gd name="T20" fmla="*/ 5 w 345"/>
                <a:gd name="T21" fmla="*/ 23 h 377"/>
                <a:gd name="T22" fmla="*/ 12 w 345"/>
                <a:gd name="T23" fmla="*/ 14 h 377"/>
                <a:gd name="T24" fmla="*/ 23 w 345"/>
                <a:gd name="T25" fmla="*/ 7 h 377"/>
                <a:gd name="T26" fmla="*/ 38 w 345"/>
                <a:gd name="T27" fmla="*/ 2 h 377"/>
                <a:gd name="T28" fmla="*/ 48 w 345"/>
                <a:gd name="T29" fmla="*/ 1 h 377"/>
                <a:gd name="T30" fmla="*/ 51 w 345"/>
                <a:gd name="T31" fmla="*/ 4 h 377"/>
                <a:gd name="T32" fmla="*/ 55 w 345"/>
                <a:gd name="T33" fmla="*/ 8 h 377"/>
                <a:gd name="T34" fmla="*/ 60 w 345"/>
                <a:gd name="T35" fmla="*/ 12 h 377"/>
                <a:gd name="T36" fmla="*/ 59 w 345"/>
                <a:gd name="T37" fmla="*/ 15 h 377"/>
                <a:gd name="T38" fmla="*/ 54 w 345"/>
                <a:gd name="T39" fmla="*/ 20 h 377"/>
                <a:gd name="T40" fmla="*/ 49 w 345"/>
                <a:gd name="T41" fmla="*/ 23 h 377"/>
                <a:gd name="T42" fmla="*/ 45 w 345"/>
                <a:gd name="T43" fmla="*/ 26 h 377"/>
                <a:gd name="T44" fmla="*/ 44 w 345"/>
                <a:gd name="T45" fmla="*/ 27 h 377"/>
                <a:gd name="T46" fmla="*/ 43 w 345"/>
                <a:gd name="T47" fmla="*/ 29 h 377"/>
                <a:gd name="T48" fmla="*/ 42 w 345"/>
                <a:gd name="T49" fmla="*/ 31 h 377"/>
                <a:gd name="T50" fmla="*/ 43 w 345"/>
                <a:gd name="T51" fmla="*/ 32 h 377"/>
                <a:gd name="T52" fmla="*/ 44 w 345"/>
                <a:gd name="T53" fmla="*/ 34 h 377"/>
                <a:gd name="T54" fmla="*/ 47 w 345"/>
                <a:gd name="T55" fmla="*/ 36 h 377"/>
                <a:gd name="T56" fmla="*/ 50 w 345"/>
                <a:gd name="T57" fmla="*/ 35 h 377"/>
                <a:gd name="T58" fmla="*/ 56 w 345"/>
                <a:gd name="T59" fmla="*/ 34 h 377"/>
                <a:gd name="T60" fmla="*/ 64 w 345"/>
                <a:gd name="T61" fmla="*/ 32 h 377"/>
                <a:gd name="T62" fmla="*/ 72 w 345"/>
                <a:gd name="T63" fmla="*/ 30 h 377"/>
                <a:gd name="T64" fmla="*/ 75 w 345"/>
                <a:gd name="T65" fmla="*/ 30 h 377"/>
                <a:gd name="T66" fmla="*/ 77 w 345"/>
                <a:gd name="T67" fmla="*/ 33 h 377"/>
                <a:gd name="T68" fmla="*/ 74 w 345"/>
                <a:gd name="T69" fmla="*/ 35 h 377"/>
                <a:gd name="T70" fmla="*/ 62 w 345"/>
                <a:gd name="T71" fmla="*/ 36 h 377"/>
                <a:gd name="T72" fmla="*/ 49 w 345"/>
                <a:gd name="T73" fmla="*/ 41 h 377"/>
                <a:gd name="T74" fmla="*/ 38 w 345"/>
                <a:gd name="T75" fmla="*/ 47 h 377"/>
                <a:gd name="T76" fmla="*/ 30 w 345"/>
                <a:gd name="T77" fmla="*/ 55 h 377"/>
                <a:gd name="T78" fmla="*/ 26 w 345"/>
                <a:gd name="T79" fmla="*/ 61 h 377"/>
                <a:gd name="T80" fmla="*/ 23 w 345"/>
                <a:gd name="T81" fmla="*/ 68 h 377"/>
                <a:gd name="T82" fmla="*/ 22 w 345"/>
                <a:gd name="T83" fmla="*/ 76 h 377"/>
                <a:gd name="T84" fmla="*/ 22 w 345"/>
                <a:gd name="T85" fmla="*/ 82 h 377"/>
                <a:gd name="T86" fmla="*/ 22 w 345"/>
                <a:gd name="T87" fmla="*/ 84 h 377"/>
                <a:gd name="T88" fmla="*/ 21 w 345"/>
                <a:gd name="T89" fmla="*/ 86 h 377"/>
                <a:gd name="T90" fmla="*/ 18 w 345"/>
                <a:gd name="T91" fmla="*/ 86 h 3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5"/>
                <a:gd name="T139" fmla="*/ 0 h 377"/>
                <a:gd name="T140" fmla="*/ 345 w 345"/>
                <a:gd name="T141" fmla="*/ 377 h 3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5" h="377">
                  <a:moveTo>
                    <a:pt x="73" y="373"/>
                  </a:moveTo>
                  <a:lnTo>
                    <a:pt x="70" y="372"/>
                  </a:lnTo>
                  <a:lnTo>
                    <a:pt x="68" y="368"/>
                  </a:lnTo>
                  <a:lnTo>
                    <a:pt x="64" y="361"/>
                  </a:lnTo>
                  <a:lnTo>
                    <a:pt x="61" y="352"/>
                  </a:lnTo>
                  <a:lnTo>
                    <a:pt x="61" y="350"/>
                  </a:lnTo>
                  <a:lnTo>
                    <a:pt x="60" y="347"/>
                  </a:lnTo>
                  <a:lnTo>
                    <a:pt x="60" y="346"/>
                  </a:lnTo>
                  <a:lnTo>
                    <a:pt x="59" y="343"/>
                  </a:lnTo>
                  <a:lnTo>
                    <a:pt x="56" y="339"/>
                  </a:lnTo>
                  <a:lnTo>
                    <a:pt x="50" y="329"/>
                  </a:lnTo>
                  <a:lnTo>
                    <a:pt x="39" y="312"/>
                  </a:lnTo>
                  <a:lnTo>
                    <a:pt x="29" y="291"/>
                  </a:lnTo>
                  <a:lnTo>
                    <a:pt x="18" y="266"/>
                  </a:lnTo>
                  <a:lnTo>
                    <a:pt x="9" y="239"/>
                  </a:lnTo>
                  <a:lnTo>
                    <a:pt x="3" y="209"/>
                  </a:lnTo>
                  <a:lnTo>
                    <a:pt x="0" y="178"/>
                  </a:lnTo>
                  <a:lnTo>
                    <a:pt x="0" y="164"/>
                  </a:lnTo>
                  <a:lnTo>
                    <a:pt x="3" y="149"/>
                  </a:lnTo>
                  <a:lnTo>
                    <a:pt x="5" y="136"/>
                  </a:lnTo>
                  <a:lnTo>
                    <a:pt x="11" y="122"/>
                  </a:lnTo>
                  <a:lnTo>
                    <a:pt x="21" y="100"/>
                  </a:lnTo>
                  <a:lnTo>
                    <a:pt x="35" y="80"/>
                  </a:lnTo>
                  <a:lnTo>
                    <a:pt x="53" y="63"/>
                  </a:lnTo>
                  <a:lnTo>
                    <a:pt x="76" y="47"/>
                  </a:lnTo>
                  <a:lnTo>
                    <a:pt x="102" y="32"/>
                  </a:lnTo>
                  <a:lnTo>
                    <a:pt x="132" y="19"/>
                  </a:lnTo>
                  <a:lnTo>
                    <a:pt x="165" y="9"/>
                  </a:lnTo>
                  <a:lnTo>
                    <a:pt x="203" y="0"/>
                  </a:lnTo>
                  <a:lnTo>
                    <a:pt x="208" y="5"/>
                  </a:lnTo>
                  <a:lnTo>
                    <a:pt x="215" y="10"/>
                  </a:lnTo>
                  <a:lnTo>
                    <a:pt x="224" y="18"/>
                  </a:lnTo>
                  <a:lnTo>
                    <a:pt x="233" y="26"/>
                  </a:lnTo>
                  <a:lnTo>
                    <a:pt x="242" y="35"/>
                  </a:lnTo>
                  <a:lnTo>
                    <a:pt x="253" y="43"/>
                  </a:lnTo>
                  <a:lnTo>
                    <a:pt x="262" y="52"/>
                  </a:lnTo>
                  <a:lnTo>
                    <a:pt x="271" y="60"/>
                  </a:lnTo>
                  <a:lnTo>
                    <a:pt x="259" y="67"/>
                  </a:lnTo>
                  <a:lnTo>
                    <a:pt x="247" y="76"/>
                  </a:lnTo>
                  <a:lnTo>
                    <a:pt x="234" y="86"/>
                  </a:lnTo>
                  <a:lnTo>
                    <a:pt x="223" y="93"/>
                  </a:lnTo>
                  <a:lnTo>
                    <a:pt x="212" y="101"/>
                  </a:lnTo>
                  <a:lnTo>
                    <a:pt x="203" y="108"/>
                  </a:lnTo>
                  <a:lnTo>
                    <a:pt x="198" y="112"/>
                  </a:lnTo>
                  <a:lnTo>
                    <a:pt x="195" y="113"/>
                  </a:lnTo>
                  <a:lnTo>
                    <a:pt x="191" y="117"/>
                  </a:lnTo>
                  <a:lnTo>
                    <a:pt x="188" y="122"/>
                  </a:lnTo>
                  <a:lnTo>
                    <a:pt x="186" y="127"/>
                  </a:lnTo>
                  <a:lnTo>
                    <a:pt x="185" y="132"/>
                  </a:lnTo>
                  <a:lnTo>
                    <a:pt x="185" y="135"/>
                  </a:lnTo>
                  <a:lnTo>
                    <a:pt x="186" y="138"/>
                  </a:lnTo>
                  <a:lnTo>
                    <a:pt x="186" y="140"/>
                  </a:lnTo>
                  <a:lnTo>
                    <a:pt x="188" y="143"/>
                  </a:lnTo>
                  <a:lnTo>
                    <a:pt x="191" y="149"/>
                  </a:lnTo>
                  <a:lnTo>
                    <a:pt x="198" y="155"/>
                  </a:lnTo>
                  <a:lnTo>
                    <a:pt x="206" y="156"/>
                  </a:lnTo>
                  <a:lnTo>
                    <a:pt x="215" y="156"/>
                  </a:lnTo>
                  <a:lnTo>
                    <a:pt x="219" y="155"/>
                  </a:lnTo>
                  <a:lnTo>
                    <a:pt x="229" y="152"/>
                  </a:lnTo>
                  <a:lnTo>
                    <a:pt x="245" y="148"/>
                  </a:lnTo>
                  <a:lnTo>
                    <a:pt x="263" y="144"/>
                  </a:lnTo>
                  <a:lnTo>
                    <a:pt x="281" y="139"/>
                  </a:lnTo>
                  <a:lnTo>
                    <a:pt x="299" y="135"/>
                  </a:lnTo>
                  <a:lnTo>
                    <a:pt x="315" y="131"/>
                  </a:lnTo>
                  <a:lnTo>
                    <a:pt x="325" y="128"/>
                  </a:lnTo>
                  <a:lnTo>
                    <a:pt x="329" y="132"/>
                  </a:lnTo>
                  <a:lnTo>
                    <a:pt x="333" y="136"/>
                  </a:lnTo>
                  <a:lnTo>
                    <a:pt x="338" y="143"/>
                  </a:lnTo>
                  <a:lnTo>
                    <a:pt x="345" y="149"/>
                  </a:lnTo>
                  <a:lnTo>
                    <a:pt x="322" y="152"/>
                  </a:lnTo>
                  <a:lnTo>
                    <a:pt x="297" y="155"/>
                  </a:lnTo>
                  <a:lnTo>
                    <a:pt x="270" y="160"/>
                  </a:lnTo>
                  <a:lnTo>
                    <a:pt x="242" y="168"/>
                  </a:lnTo>
                  <a:lnTo>
                    <a:pt x="215" y="178"/>
                  </a:lnTo>
                  <a:lnTo>
                    <a:pt x="189" y="191"/>
                  </a:lnTo>
                  <a:lnTo>
                    <a:pt x="164" y="207"/>
                  </a:lnTo>
                  <a:lnTo>
                    <a:pt x="142" y="227"/>
                  </a:lnTo>
                  <a:lnTo>
                    <a:pt x="132" y="240"/>
                  </a:lnTo>
                  <a:lnTo>
                    <a:pt x="121" y="255"/>
                  </a:lnTo>
                  <a:lnTo>
                    <a:pt x="113" y="269"/>
                  </a:lnTo>
                  <a:lnTo>
                    <a:pt x="107" y="285"/>
                  </a:lnTo>
                  <a:lnTo>
                    <a:pt x="102" y="300"/>
                  </a:lnTo>
                  <a:lnTo>
                    <a:pt x="98" y="317"/>
                  </a:lnTo>
                  <a:lnTo>
                    <a:pt x="96" y="335"/>
                  </a:lnTo>
                  <a:lnTo>
                    <a:pt x="95" y="355"/>
                  </a:lnTo>
                  <a:lnTo>
                    <a:pt x="95" y="360"/>
                  </a:lnTo>
                  <a:lnTo>
                    <a:pt x="96" y="365"/>
                  </a:lnTo>
                  <a:lnTo>
                    <a:pt x="96" y="370"/>
                  </a:lnTo>
                  <a:lnTo>
                    <a:pt x="96" y="376"/>
                  </a:lnTo>
                  <a:lnTo>
                    <a:pt x="90" y="377"/>
                  </a:lnTo>
                  <a:lnTo>
                    <a:pt x="85" y="376"/>
                  </a:lnTo>
                  <a:lnTo>
                    <a:pt x="78" y="376"/>
                  </a:lnTo>
                  <a:lnTo>
                    <a:pt x="73" y="373"/>
                  </a:lnTo>
                  <a:close/>
                </a:path>
              </a:pathLst>
            </a:custGeom>
            <a:solidFill>
              <a:srgbClr val="C0C0C0"/>
            </a:solidFill>
            <a:ln w="9525">
              <a:noFill/>
              <a:round/>
              <a:headEnd/>
              <a:tailEnd/>
            </a:ln>
          </p:spPr>
          <p:txBody>
            <a:bodyPr/>
            <a:lstStyle/>
            <a:p>
              <a:pPr rtl="0"/>
              <a:endParaRPr lang="en-US" sz="3800"/>
            </a:p>
          </p:txBody>
        </p:sp>
        <p:sp>
          <p:nvSpPr>
            <p:cNvPr id="42171" name="Freeform 1211"/>
            <p:cNvSpPr>
              <a:spLocks/>
            </p:cNvSpPr>
            <p:nvPr/>
          </p:nvSpPr>
          <p:spPr bwMode="auto">
            <a:xfrm>
              <a:off x="403" y="2511"/>
              <a:ext cx="243" cy="127"/>
            </a:xfrm>
            <a:custGeom>
              <a:avLst/>
              <a:gdLst>
                <a:gd name="T0" fmla="*/ 42 w 1064"/>
                <a:gd name="T1" fmla="*/ 49 h 555"/>
                <a:gd name="T2" fmla="*/ 34 w 1064"/>
                <a:gd name="T3" fmla="*/ 49 h 555"/>
                <a:gd name="T4" fmla="*/ 25 w 1064"/>
                <a:gd name="T5" fmla="*/ 49 h 555"/>
                <a:gd name="T6" fmla="*/ 20 w 1064"/>
                <a:gd name="T7" fmla="*/ 49 h 555"/>
                <a:gd name="T8" fmla="*/ 18 w 1064"/>
                <a:gd name="T9" fmla="*/ 49 h 555"/>
                <a:gd name="T10" fmla="*/ 18 w 1064"/>
                <a:gd name="T11" fmla="*/ 49 h 555"/>
                <a:gd name="T12" fmla="*/ 16 w 1064"/>
                <a:gd name="T13" fmla="*/ 49 h 555"/>
                <a:gd name="T14" fmla="*/ 12 w 1064"/>
                <a:gd name="T15" fmla="*/ 50 h 555"/>
                <a:gd name="T16" fmla="*/ 8 w 1064"/>
                <a:gd name="T17" fmla="*/ 52 h 555"/>
                <a:gd name="T18" fmla="*/ 5 w 1064"/>
                <a:gd name="T19" fmla="*/ 54 h 555"/>
                <a:gd name="T20" fmla="*/ 2 w 1064"/>
                <a:gd name="T21" fmla="*/ 58 h 555"/>
                <a:gd name="T22" fmla="*/ 0 w 1064"/>
                <a:gd name="T23" fmla="*/ 65 h 555"/>
                <a:gd name="T24" fmla="*/ 1 w 1064"/>
                <a:gd name="T25" fmla="*/ 71 h 555"/>
                <a:gd name="T26" fmla="*/ 5 w 1064"/>
                <a:gd name="T27" fmla="*/ 78 h 555"/>
                <a:gd name="T28" fmla="*/ 11 w 1064"/>
                <a:gd name="T29" fmla="*/ 83 h 555"/>
                <a:gd name="T30" fmla="*/ 19 w 1064"/>
                <a:gd name="T31" fmla="*/ 85 h 555"/>
                <a:gd name="T32" fmla="*/ 24 w 1064"/>
                <a:gd name="T33" fmla="*/ 86 h 555"/>
                <a:gd name="T34" fmla="*/ 30 w 1064"/>
                <a:gd name="T35" fmla="*/ 86 h 555"/>
                <a:gd name="T36" fmla="*/ 39 w 1064"/>
                <a:gd name="T37" fmla="*/ 86 h 555"/>
                <a:gd name="T38" fmla="*/ 47 w 1064"/>
                <a:gd name="T39" fmla="*/ 86 h 555"/>
                <a:gd name="T40" fmla="*/ 57 w 1064"/>
                <a:gd name="T41" fmla="*/ 91 h 555"/>
                <a:gd name="T42" fmla="*/ 70 w 1064"/>
                <a:gd name="T43" fmla="*/ 100 h 555"/>
                <a:gd name="T44" fmla="*/ 84 w 1064"/>
                <a:gd name="T45" fmla="*/ 108 h 555"/>
                <a:gd name="T46" fmla="*/ 98 w 1064"/>
                <a:gd name="T47" fmla="*/ 115 h 555"/>
                <a:gd name="T48" fmla="*/ 112 w 1064"/>
                <a:gd name="T49" fmla="*/ 120 h 555"/>
                <a:gd name="T50" fmla="*/ 126 w 1064"/>
                <a:gd name="T51" fmla="*/ 124 h 555"/>
                <a:gd name="T52" fmla="*/ 141 w 1064"/>
                <a:gd name="T53" fmla="*/ 126 h 555"/>
                <a:gd name="T54" fmla="*/ 157 w 1064"/>
                <a:gd name="T55" fmla="*/ 127 h 555"/>
                <a:gd name="T56" fmla="*/ 170 w 1064"/>
                <a:gd name="T57" fmla="*/ 127 h 555"/>
                <a:gd name="T58" fmla="*/ 180 w 1064"/>
                <a:gd name="T59" fmla="*/ 126 h 555"/>
                <a:gd name="T60" fmla="*/ 190 w 1064"/>
                <a:gd name="T61" fmla="*/ 124 h 555"/>
                <a:gd name="T62" fmla="*/ 200 w 1064"/>
                <a:gd name="T63" fmla="*/ 121 h 555"/>
                <a:gd name="T64" fmla="*/ 209 w 1064"/>
                <a:gd name="T65" fmla="*/ 118 h 555"/>
                <a:gd name="T66" fmla="*/ 217 w 1064"/>
                <a:gd name="T67" fmla="*/ 113 h 555"/>
                <a:gd name="T68" fmla="*/ 224 w 1064"/>
                <a:gd name="T69" fmla="*/ 109 h 555"/>
                <a:gd name="T70" fmla="*/ 230 w 1064"/>
                <a:gd name="T71" fmla="*/ 103 h 555"/>
                <a:gd name="T72" fmla="*/ 236 w 1064"/>
                <a:gd name="T73" fmla="*/ 96 h 555"/>
                <a:gd name="T74" fmla="*/ 240 w 1064"/>
                <a:gd name="T75" fmla="*/ 89 h 555"/>
                <a:gd name="T76" fmla="*/ 243 w 1064"/>
                <a:gd name="T77" fmla="*/ 80 h 555"/>
                <a:gd name="T78" fmla="*/ 243 w 1064"/>
                <a:gd name="T79" fmla="*/ 71 h 555"/>
                <a:gd name="T80" fmla="*/ 241 w 1064"/>
                <a:gd name="T81" fmla="*/ 60 h 555"/>
                <a:gd name="T82" fmla="*/ 236 w 1064"/>
                <a:gd name="T83" fmla="*/ 47 h 555"/>
                <a:gd name="T84" fmla="*/ 227 w 1064"/>
                <a:gd name="T85" fmla="*/ 36 h 555"/>
                <a:gd name="T86" fmla="*/ 216 w 1064"/>
                <a:gd name="T87" fmla="*/ 25 h 555"/>
                <a:gd name="T88" fmla="*/ 202 w 1064"/>
                <a:gd name="T89" fmla="*/ 16 h 555"/>
                <a:gd name="T90" fmla="*/ 186 w 1064"/>
                <a:gd name="T91" fmla="*/ 9 h 555"/>
                <a:gd name="T92" fmla="*/ 168 w 1064"/>
                <a:gd name="T93" fmla="*/ 4 h 555"/>
                <a:gd name="T94" fmla="*/ 149 w 1064"/>
                <a:gd name="T95" fmla="*/ 1 h 555"/>
                <a:gd name="T96" fmla="*/ 131 w 1064"/>
                <a:gd name="T97" fmla="*/ 0 h 555"/>
                <a:gd name="T98" fmla="*/ 114 w 1064"/>
                <a:gd name="T99" fmla="*/ 2 h 555"/>
                <a:gd name="T100" fmla="*/ 98 w 1064"/>
                <a:gd name="T101" fmla="*/ 5 h 555"/>
                <a:gd name="T102" fmla="*/ 84 w 1064"/>
                <a:gd name="T103" fmla="*/ 10 h 555"/>
                <a:gd name="T104" fmla="*/ 71 w 1064"/>
                <a:gd name="T105" fmla="*/ 16 h 555"/>
                <a:gd name="T106" fmla="*/ 61 w 1064"/>
                <a:gd name="T107" fmla="*/ 24 h 555"/>
                <a:gd name="T108" fmla="*/ 53 w 1064"/>
                <a:gd name="T109" fmla="*/ 33 h 555"/>
                <a:gd name="T110" fmla="*/ 47 w 1064"/>
                <a:gd name="T111" fmla="*/ 43 h 5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64"/>
                <a:gd name="T169" fmla="*/ 0 h 555"/>
                <a:gd name="T170" fmla="*/ 1064 w 1064"/>
                <a:gd name="T171" fmla="*/ 555 h 55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64" h="555">
                  <a:moveTo>
                    <a:pt x="195" y="213"/>
                  </a:moveTo>
                  <a:lnTo>
                    <a:pt x="183" y="213"/>
                  </a:lnTo>
                  <a:lnTo>
                    <a:pt x="166" y="213"/>
                  </a:lnTo>
                  <a:lnTo>
                    <a:pt x="148" y="213"/>
                  </a:lnTo>
                  <a:lnTo>
                    <a:pt x="129" y="212"/>
                  </a:lnTo>
                  <a:lnTo>
                    <a:pt x="110" y="212"/>
                  </a:lnTo>
                  <a:lnTo>
                    <a:pt x="96" y="212"/>
                  </a:lnTo>
                  <a:lnTo>
                    <a:pt x="86" y="212"/>
                  </a:lnTo>
                  <a:lnTo>
                    <a:pt x="82" y="212"/>
                  </a:lnTo>
                  <a:lnTo>
                    <a:pt x="80" y="212"/>
                  </a:lnTo>
                  <a:lnTo>
                    <a:pt x="80" y="213"/>
                  </a:lnTo>
                  <a:lnTo>
                    <a:pt x="71" y="215"/>
                  </a:lnTo>
                  <a:lnTo>
                    <a:pt x="61" y="216"/>
                  </a:lnTo>
                  <a:lnTo>
                    <a:pt x="53" y="219"/>
                  </a:lnTo>
                  <a:lnTo>
                    <a:pt x="44" y="222"/>
                  </a:lnTo>
                  <a:lnTo>
                    <a:pt x="36" y="226"/>
                  </a:lnTo>
                  <a:lnTo>
                    <a:pt x="28" y="232"/>
                  </a:lnTo>
                  <a:lnTo>
                    <a:pt x="22" y="237"/>
                  </a:lnTo>
                  <a:lnTo>
                    <a:pt x="15" y="243"/>
                  </a:lnTo>
                  <a:lnTo>
                    <a:pt x="8" y="255"/>
                  </a:lnTo>
                  <a:lnTo>
                    <a:pt x="2" y="268"/>
                  </a:lnTo>
                  <a:lnTo>
                    <a:pt x="0" y="282"/>
                  </a:lnTo>
                  <a:lnTo>
                    <a:pt x="0" y="297"/>
                  </a:lnTo>
                  <a:lnTo>
                    <a:pt x="4" y="312"/>
                  </a:lnTo>
                  <a:lnTo>
                    <a:pt x="10" y="328"/>
                  </a:lnTo>
                  <a:lnTo>
                    <a:pt x="21" y="341"/>
                  </a:lnTo>
                  <a:lnTo>
                    <a:pt x="32" y="352"/>
                  </a:lnTo>
                  <a:lnTo>
                    <a:pt x="48" y="362"/>
                  </a:lnTo>
                  <a:lnTo>
                    <a:pt x="64" y="368"/>
                  </a:lnTo>
                  <a:lnTo>
                    <a:pt x="82" y="373"/>
                  </a:lnTo>
                  <a:lnTo>
                    <a:pt x="100" y="375"/>
                  </a:lnTo>
                  <a:lnTo>
                    <a:pt x="104" y="375"/>
                  </a:lnTo>
                  <a:lnTo>
                    <a:pt x="114" y="375"/>
                  </a:lnTo>
                  <a:lnTo>
                    <a:pt x="131" y="375"/>
                  </a:lnTo>
                  <a:lnTo>
                    <a:pt x="149" y="375"/>
                  </a:lnTo>
                  <a:lnTo>
                    <a:pt x="170" y="375"/>
                  </a:lnTo>
                  <a:lnTo>
                    <a:pt x="190" y="375"/>
                  </a:lnTo>
                  <a:lnTo>
                    <a:pt x="207" y="375"/>
                  </a:lnTo>
                  <a:lnTo>
                    <a:pt x="220" y="375"/>
                  </a:lnTo>
                  <a:lnTo>
                    <a:pt x="248" y="398"/>
                  </a:lnTo>
                  <a:lnTo>
                    <a:pt x="277" y="419"/>
                  </a:lnTo>
                  <a:lnTo>
                    <a:pt x="307" y="438"/>
                  </a:lnTo>
                  <a:lnTo>
                    <a:pt x="337" y="457"/>
                  </a:lnTo>
                  <a:lnTo>
                    <a:pt x="367" y="473"/>
                  </a:lnTo>
                  <a:lnTo>
                    <a:pt x="397" y="489"/>
                  </a:lnTo>
                  <a:lnTo>
                    <a:pt x="427" y="502"/>
                  </a:lnTo>
                  <a:lnTo>
                    <a:pt x="458" y="514"/>
                  </a:lnTo>
                  <a:lnTo>
                    <a:pt x="489" y="524"/>
                  </a:lnTo>
                  <a:lnTo>
                    <a:pt x="520" y="533"/>
                  </a:lnTo>
                  <a:lnTo>
                    <a:pt x="553" y="541"/>
                  </a:lnTo>
                  <a:lnTo>
                    <a:pt x="585" y="548"/>
                  </a:lnTo>
                  <a:lnTo>
                    <a:pt x="618" y="551"/>
                  </a:lnTo>
                  <a:lnTo>
                    <a:pt x="652" y="554"/>
                  </a:lnTo>
                  <a:lnTo>
                    <a:pt x="686" y="555"/>
                  </a:lnTo>
                  <a:lnTo>
                    <a:pt x="719" y="555"/>
                  </a:lnTo>
                  <a:lnTo>
                    <a:pt x="743" y="554"/>
                  </a:lnTo>
                  <a:lnTo>
                    <a:pt x="766" y="553"/>
                  </a:lnTo>
                  <a:lnTo>
                    <a:pt x="790" y="550"/>
                  </a:lnTo>
                  <a:lnTo>
                    <a:pt x="812" y="546"/>
                  </a:lnTo>
                  <a:lnTo>
                    <a:pt x="834" y="541"/>
                  </a:lnTo>
                  <a:lnTo>
                    <a:pt x="855" y="536"/>
                  </a:lnTo>
                  <a:lnTo>
                    <a:pt x="874" y="529"/>
                  </a:lnTo>
                  <a:lnTo>
                    <a:pt x="895" y="522"/>
                  </a:lnTo>
                  <a:lnTo>
                    <a:pt x="913" y="514"/>
                  </a:lnTo>
                  <a:lnTo>
                    <a:pt x="932" y="506"/>
                  </a:lnTo>
                  <a:lnTo>
                    <a:pt x="948" y="496"/>
                  </a:lnTo>
                  <a:lnTo>
                    <a:pt x="964" y="486"/>
                  </a:lnTo>
                  <a:lnTo>
                    <a:pt x="980" y="475"/>
                  </a:lnTo>
                  <a:lnTo>
                    <a:pt x="994" y="463"/>
                  </a:lnTo>
                  <a:lnTo>
                    <a:pt x="1007" y="451"/>
                  </a:lnTo>
                  <a:lnTo>
                    <a:pt x="1019" y="438"/>
                  </a:lnTo>
                  <a:lnTo>
                    <a:pt x="1032" y="421"/>
                  </a:lnTo>
                  <a:lnTo>
                    <a:pt x="1042" y="405"/>
                  </a:lnTo>
                  <a:lnTo>
                    <a:pt x="1050" y="388"/>
                  </a:lnTo>
                  <a:lnTo>
                    <a:pt x="1056" y="368"/>
                  </a:lnTo>
                  <a:lnTo>
                    <a:pt x="1062" y="350"/>
                  </a:lnTo>
                  <a:lnTo>
                    <a:pt x="1064" y="330"/>
                  </a:lnTo>
                  <a:lnTo>
                    <a:pt x="1064" y="311"/>
                  </a:lnTo>
                  <a:lnTo>
                    <a:pt x="1063" y="291"/>
                  </a:lnTo>
                  <a:lnTo>
                    <a:pt x="1056" y="263"/>
                  </a:lnTo>
                  <a:lnTo>
                    <a:pt x="1047" y="234"/>
                  </a:lnTo>
                  <a:lnTo>
                    <a:pt x="1033" y="207"/>
                  </a:lnTo>
                  <a:lnTo>
                    <a:pt x="1016" y="181"/>
                  </a:lnTo>
                  <a:lnTo>
                    <a:pt x="995" y="156"/>
                  </a:lnTo>
                  <a:lnTo>
                    <a:pt x="972" y="133"/>
                  </a:lnTo>
                  <a:lnTo>
                    <a:pt x="946" y="111"/>
                  </a:lnTo>
                  <a:lnTo>
                    <a:pt x="916" y="90"/>
                  </a:lnTo>
                  <a:lnTo>
                    <a:pt x="885" y="72"/>
                  </a:lnTo>
                  <a:lnTo>
                    <a:pt x="851" y="55"/>
                  </a:lnTo>
                  <a:lnTo>
                    <a:pt x="814" y="39"/>
                  </a:lnTo>
                  <a:lnTo>
                    <a:pt x="777" y="27"/>
                  </a:lnTo>
                  <a:lnTo>
                    <a:pt x="736" y="17"/>
                  </a:lnTo>
                  <a:lnTo>
                    <a:pt x="696" y="8"/>
                  </a:lnTo>
                  <a:lnTo>
                    <a:pt x="653" y="3"/>
                  </a:lnTo>
                  <a:lnTo>
                    <a:pt x="610" y="0"/>
                  </a:lnTo>
                  <a:lnTo>
                    <a:pt x="572" y="0"/>
                  </a:lnTo>
                  <a:lnTo>
                    <a:pt x="535" y="3"/>
                  </a:lnTo>
                  <a:lnTo>
                    <a:pt x="498" y="7"/>
                  </a:lnTo>
                  <a:lnTo>
                    <a:pt x="463" y="12"/>
                  </a:lnTo>
                  <a:lnTo>
                    <a:pt x="430" y="21"/>
                  </a:lnTo>
                  <a:lnTo>
                    <a:pt x="398" y="30"/>
                  </a:lnTo>
                  <a:lnTo>
                    <a:pt x="368" y="42"/>
                  </a:lnTo>
                  <a:lnTo>
                    <a:pt x="341" y="56"/>
                  </a:lnTo>
                  <a:lnTo>
                    <a:pt x="313" y="70"/>
                  </a:lnTo>
                  <a:lnTo>
                    <a:pt x="290" y="87"/>
                  </a:lnTo>
                  <a:lnTo>
                    <a:pt x="268" y="105"/>
                  </a:lnTo>
                  <a:lnTo>
                    <a:pt x="248" y="124"/>
                  </a:lnTo>
                  <a:lnTo>
                    <a:pt x="230" y="144"/>
                  </a:lnTo>
                  <a:lnTo>
                    <a:pt x="216" y="166"/>
                  </a:lnTo>
                  <a:lnTo>
                    <a:pt x="204" y="190"/>
                  </a:lnTo>
                  <a:lnTo>
                    <a:pt x="195" y="213"/>
                  </a:lnTo>
                  <a:close/>
                </a:path>
              </a:pathLst>
            </a:custGeom>
            <a:solidFill>
              <a:srgbClr val="000000"/>
            </a:solidFill>
            <a:ln w="9525">
              <a:noFill/>
              <a:round/>
              <a:headEnd/>
              <a:tailEnd/>
            </a:ln>
          </p:spPr>
          <p:txBody>
            <a:bodyPr/>
            <a:lstStyle/>
            <a:p>
              <a:pPr rtl="0"/>
              <a:endParaRPr lang="en-US" sz="3800"/>
            </a:p>
          </p:txBody>
        </p:sp>
        <p:sp>
          <p:nvSpPr>
            <p:cNvPr id="42172" name="Freeform 1212"/>
            <p:cNvSpPr>
              <a:spLocks/>
            </p:cNvSpPr>
            <p:nvPr/>
          </p:nvSpPr>
          <p:spPr bwMode="auto">
            <a:xfrm>
              <a:off x="414" y="2523"/>
              <a:ext cx="221" cy="105"/>
            </a:xfrm>
            <a:custGeom>
              <a:avLst/>
              <a:gdLst>
                <a:gd name="T0" fmla="*/ 44 w 969"/>
                <a:gd name="T1" fmla="*/ 39 h 461"/>
                <a:gd name="T2" fmla="*/ 49 w 969"/>
                <a:gd name="T3" fmla="*/ 30 h 461"/>
                <a:gd name="T4" fmla="*/ 56 w 969"/>
                <a:gd name="T5" fmla="*/ 22 h 461"/>
                <a:gd name="T6" fmla="*/ 65 w 969"/>
                <a:gd name="T7" fmla="*/ 15 h 461"/>
                <a:gd name="T8" fmla="*/ 77 w 969"/>
                <a:gd name="T9" fmla="*/ 9 h 461"/>
                <a:gd name="T10" fmla="*/ 90 w 969"/>
                <a:gd name="T11" fmla="*/ 4 h 461"/>
                <a:gd name="T12" fmla="*/ 104 w 969"/>
                <a:gd name="T13" fmla="*/ 1 h 461"/>
                <a:gd name="T14" fmla="*/ 120 w 969"/>
                <a:gd name="T15" fmla="*/ 0 h 461"/>
                <a:gd name="T16" fmla="*/ 137 w 969"/>
                <a:gd name="T17" fmla="*/ 1 h 461"/>
                <a:gd name="T18" fmla="*/ 153 w 969"/>
                <a:gd name="T19" fmla="*/ 3 h 461"/>
                <a:gd name="T20" fmla="*/ 169 w 969"/>
                <a:gd name="T21" fmla="*/ 8 h 461"/>
                <a:gd name="T22" fmla="*/ 184 w 969"/>
                <a:gd name="T23" fmla="*/ 14 h 461"/>
                <a:gd name="T24" fmla="*/ 196 w 969"/>
                <a:gd name="T25" fmla="*/ 22 h 461"/>
                <a:gd name="T26" fmla="*/ 207 w 969"/>
                <a:gd name="T27" fmla="*/ 31 h 461"/>
                <a:gd name="T28" fmla="*/ 215 w 969"/>
                <a:gd name="T29" fmla="*/ 41 h 461"/>
                <a:gd name="T30" fmla="*/ 220 w 969"/>
                <a:gd name="T31" fmla="*/ 51 h 461"/>
                <a:gd name="T32" fmla="*/ 221 w 969"/>
                <a:gd name="T33" fmla="*/ 60 h 461"/>
                <a:gd name="T34" fmla="*/ 221 w 969"/>
                <a:gd name="T35" fmla="*/ 67 h 461"/>
                <a:gd name="T36" fmla="*/ 219 w 969"/>
                <a:gd name="T37" fmla="*/ 73 h 461"/>
                <a:gd name="T38" fmla="*/ 215 w 969"/>
                <a:gd name="T39" fmla="*/ 79 h 461"/>
                <a:gd name="T40" fmla="*/ 211 w 969"/>
                <a:gd name="T41" fmla="*/ 84 h 461"/>
                <a:gd name="T42" fmla="*/ 205 w 969"/>
                <a:gd name="T43" fmla="*/ 89 h 461"/>
                <a:gd name="T44" fmla="*/ 199 w 969"/>
                <a:gd name="T45" fmla="*/ 93 h 461"/>
                <a:gd name="T46" fmla="*/ 192 w 969"/>
                <a:gd name="T47" fmla="*/ 97 h 461"/>
                <a:gd name="T48" fmla="*/ 184 w 969"/>
                <a:gd name="T49" fmla="*/ 100 h 461"/>
                <a:gd name="T50" fmla="*/ 176 w 969"/>
                <a:gd name="T51" fmla="*/ 102 h 461"/>
                <a:gd name="T52" fmla="*/ 167 w 969"/>
                <a:gd name="T53" fmla="*/ 104 h 461"/>
                <a:gd name="T54" fmla="*/ 158 w 969"/>
                <a:gd name="T55" fmla="*/ 105 h 461"/>
                <a:gd name="T56" fmla="*/ 146 w 969"/>
                <a:gd name="T57" fmla="*/ 105 h 461"/>
                <a:gd name="T58" fmla="*/ 131 w 969"/>
                <a:gd name="T59" fmla="*/ 104 h 461"/>
                <a:gd name="T60" fmla="*/ 117 w 969"/>
                <a:gd name="T61" fmla="*/ 102 h 461"/>
                <a:gd name="T62" fmla="*/ 103 w 969"/>
                <a:gd name="T63" fmla="*/ 98 h 461"/>
                <a:gd name="T64" fmla="*/ 89 w 969"/>
                <a:gd name="T65" fmla="*/ 93 h 461"/>
                <a:gd name="T66" fmla="*/ 76 w 969"/>
                <a:gd name="T67" fmla="*/ 87 h 461"/>
                <a:gd name="T68" fmla="*/ 63 w 969"/>
                <a:gd name="T69" fmla="*/ 79 h 461"/>
                <a:gd name="T70" fmla="*/ 51 w 969"/>
                <a:gd name="T71" fmla="*/ 70 h 461"/>
                <a:gd name="T72" fmla="*/ 44 w 969"/>
                <a:gd name="T73" fmla="*/ 64 h 461"/>
                <a:gd name="T74" fmla="*/ 42 w 969"/>
                <a:gd name="T75" fmla="*/ 63 h 461"/>
                <a:gd name="T76" fmla="*/ 12 w 969"/>
                <a:gd name="T77" fmla="*/ 63 h 461"/>
                <a:gd name="T78" fmla="*/ 7 w 969"/>
                <a:gd name="T79" fmla="*/ 63 h 461"/>
                <a:gd name="T80" fmla="*/ 4 w 969"/>
                <a:gd name="T81" fmla="*/ 61 h 461"/>
                <a:gd name="T82" fmla="*/ 1 w 969"/>
                <a:gd name="T83" fmla="*/ 58 h 461"/>
                <a:gd name="T84" fmla="*/ 0 w 969"/>
                <a:gd name="T85" fmla="*/ 55 h 461"/>
                <a:gd name="T86" fmla="*/ 0 w 969"/>
                <a:gd name="T87" fmla="*/ 53 h 461"/>
                <a:gd name="T88" fmla="*/ 1 w 969"/>
                <a:gd name="T89" fmla="*/ 51 h 461"/>
                <a:gd name="T90" fmla="*/ 4 w 969"/>
                <a:gd name="T91" fmla="*/ 49 h 461"/>
                <a:gd name="T92" fmla="*/ 8 w 969"/>
                <a:gd name="T93" fmla="*/ 48 h 461"/>
                <a:gd name="T94" fmla="*/ 8 w 969"/>
                <a:gd name="T95" fmla="*/ 48 h 461"/>
                <a:gd name="T96" fmla="*/ 7 w 969"/>
                <a:gd name="T97" fmla="*/ 48 h 461"/>
                <a:gd name="T98" fmla="*/ 39 w 969"/>
                <a:gd name="T99" fmla="*/ 48 h 461"/>
                <a:gd name="T100" fmla="*/ 42 w 969"/>
                <a:gd name="T101" fmla="*/ 46 h 46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69"/>
                <a:gd name="T154" fmla="*/ 0 h 461"/>
                <a:gd name="T155" fmla="*/ 969 w 969"/>
                <a:gd name="T156" fmla="*/ 461 h 46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69" h="461">
                  <a:moveTo>
                    <a:pt x="189" y="194"/>
                  </a:moveTo>
                  <a:lnTo>
                    <a:pt x="194" y="173"/>
                  </a:lnTo>
                  <a:lnTo>
                    <a:pt x="203" y="152"/>
                  </a:lnTo>
                  <a:lnTo>
                    <a:pt x="215" y="133"/>
                  </a:lnTo>
                  <a:lnTo>
                    <a:pt x="229" y="113"/>
                  </a:lnTo>
                  <a:lnTo>
                    <a:pt x="246" y="96"/>
                  </a:lnTo>
                  <a:lnTo>
                    <a:pt x="265" y="79"/>
                  </a:lnTo>
                  <a:lnTo>
                    <a:pt x="287" y="65"/>
                  </a:lnTo>
                  <a:lnTo>
                    <a:pt x="312" y="51"/>
                  </a:lnTo>
                  <a:lnTo>
                    <a:pt x="338" y="39"/>
                  </a:lnTo>
                  <a:lnTo>
                    <a:pt x="366" y="27"/>
                  </a:lnTo>
                  <a:lnTo>
                    <a:pt x="394" y="18"/>
                  </a:lnTo>
                  <a:lnTo>
                    <a:pt x="425" y="12"/>
                  </a:lnTo>
                  <a:lnTo>
                    <a:pt x="458" y="5"/>
                  </a:lnTo>
                  <a:lnTo>
                    <a:pt x="490" y="1"/>
                  </a:lnTo>
                  <a:lnTo>
                    <a:pt x="526" y="0"/>
                  </a:lnTo>
                  <a:lnTo>
                    <a:pt x="561" y="0"/>
                  </a:lnTo>
                  <a:lnTo>
                    <a:pt x="599" y="3"/>
                  </a:lnTo>
                  <a:lnTo>
                    <a:pt x="636" y="8"/>
                  </a:lnTo>
                  <a:lnTo>
                    <a:pt x="673" y="14"/>
                  </a:lnTo>
                  <a:lnTo>
                    <a:pt x="709" y="24"/>
                  </a:lnTo>
                  <a:lnTo>
                    <a:pt x="743" y="34"/>
                  </a:lnTo>
                  <a:lnTo>
                    <a:pt x="775" y="47"/>
                  </a:lnTo>
                  <a:lnTo>
                    <a:pt x="805" y="61"/>
                  </a:lnTo>
                  <a:lnTo>
                    <a:pt x="835" y="78"/>
                  </a:lnTo>
                  <a:lnTo>
                    <a:pt x="861" y="95"/>
                  </a:lnTo>
                  <a:lnTo>
                    <a:pt x="885" y="115"/>
                  </a:lnTo>
                  <a:lnTo>
                    <a:pt x="907" y="134"/>
                  </a:lnTo>
                  <a:lnTo>
                    <a:pt x="925" y="156"/>
                  </a:lnTo>
                  <a:lnTo>
                    <a:pt x="941" y="178"/>
                  </a:lnTo>
                  <a:lnTo>
                    <a:pt x="954" y="200"/>
                  </a:lnTo>
                  <a:lnTo>
                    <a:pt x="963" y="224"/>
                  </a:lnTo>
                  <a:lnTo>
                    <a:pt x="968" y="249"/>
                  </a:lnTo>
                  <a:lnTo>
                    <a:pt x="969" y="264"/>
                  </a:lnTo>
                  <a:lnTo>
                    <a:pt x="969" y="278"/>
                  </a:lnTo>
                  <a:lnTo>
                    <a:pt x="967" y="293"/>
                  </a:lnTo>
                  <a:lnTo>
                    <a:pt x="963" y="307"/>
                  </a:lnTo>
                  <a:lnTo>
                    <a:pt x="959" y="321"/>
                  </a:lnTo>
                  <a:lnTo>
                    <a:pt x="951" y="334"/>
                  </a:lnTo>
                  <a:lnTo>
                    <a:pt x="943" y="346"/>
                  </a:lnTo>
                  <a:lnTo>
                    <a:pt x="934" y="359"/>
                  </a:lnTo>
                  <a:lnTo>
                    <a:pt x="924" y="370"/>
                  </a:lnTo>
                  <a:lnTo>
                    <a:pt x="913" y="380"/>
                  </a:lnTo>
                  <a:lnTo>
                    <a:pt x="900" y="390"/>
                  </a:lnTo>
                  <a:lnTo>
                    <a:pt x="887" y="399"/>
                  </a:lnTo>
                  <a:lnTo>
                    <a:pt x="873" y="409"/>
                  </a:lnTo>
                  <a:lnTo>
                    <a:pt x="859" y="416"/>
                  </a:lnTo>
                  <a:lnTo>
                    <a:pt x="842" y="424"/>
                  </a:lnTo>
                  <a:lnTo>
                    <a:pt x="826" y="431"/>
                  </a:lnTo>
                  <a:lnTo>
                    <a:pt x="808" y="437"/>
                  </a:lnTo>
                  <a:lnTo>
                    <a:pt x="790" y="442"/>
                  </a:lnTo>
                  <a:lnTo>
                    <a:pt x="772" y="448"/>
                  </a:lnTo>
                  <a:lnTo>
                    <a:pt x="752" y="451"/>
                  </a:lnTo>
                  <a:lnTo>
                    <a:pt x="733" y="455"/>
                  </a:lnTo>
                  <a:lnTo>
                    <a:pt x="712" y="458"/>
                  </a:lnTo>
                  <a:lnTo>
                    <a:pt x="691" y="459"/>
                  </a:lnTo>
                  <a:lnTo>
                    <a:pt x="670" y="461"/>
                  </a:lnTo>
                  <a:lnTo>
                    <a:pt x="638" y="461"/>
                  </a:lnTo>
                  <a:lnTo>
                    <a:pt x="605" y="459"/>
                  </a:lnTo>
                  <a:lnTo>
                    <a:pt x="574" y="457"/>
                  </a:lnTo>
                  <a:lnTo>
                    <a:pt x="543" y="451"/>
                  </a:lnTo>
                  <a:lnTo>
                    <a:pt x="511" y="446"/>
                  </a:lnTo>
                  <a:lnTo>
                    <a:pt x="481" y="438"/>
                  </a:lnTo>
                  <a:lnTo>
                    <a:pt x="451" y="431"/>
                  </a:lnTo>
                  <a:lnTo>
                    <a:pt x="422" y="420"/>
                  </a:lnTo>
                  <a:lnTo>
                    <a:pt x="392" y="409"/>
                  </a:lnTo>
                  <a:lnTo>
                    <a:pt x="363" y="396"/>
                  </a:lnTo>
                  <a:lnTo>
                    <a:pt x="334" y="380"/>
                  </a:lnTo>
                  <a:lnTo>
                    <a:pt x="306" y="364"/>
                  </a:lnTo>
                  <a:lnTo>
                    <a:pt x="277" y="346"/>
                  </a:lnTo>
                  <a:lnTo>
                    <a:pt x="250" y="327"/>
                  </a:lnTo>
                  <a:lnTo>
                    <a:pt x="222" y="306"/>
                  </a:lnTo>
                  <a:lnTo>
                    <a:pt x="195" y="284"/>
                  </a:lnTo>
                  <a:lnTo>
                    <a:pt x="191" y="281"/>
                  </a:lnTo>
                  <a:lnTo>
                    <a:pt x="187" y="280"/>
                  </a:lnTo>
                  <a:lnTo>
                    <a:pt x="183" y="278"/>
                  </a:lnTo>
                  <a:lnTo>
                    <a:pt x="179" y="278"/>
                  </a:lnTo>
                  <a:lnTo>
                    <a:pt x="52" y="278"/>
                  </a:lnTo>
                  <a:lnTo>
                    <a:pt x="43" y="277"/>
                  </a:lnTo>
                  <a:lnTo>
                    <a:pt x="32" y="276"/>
                  </a:lnTo>
                  <a:lnTo>
                    <a:pt x="25" y="272"/>
                  </a:lnTo>
                  <a:lnTo>
                    <a:pt x="17" y="268"/>
                  </a:lnTo>
                  <a:lnTo>
                    <a:pt x="10" y="263"/>
                  </a:lnTo>
                  <a:lnTo>
                    <a:pt x="5" y="256"/>
                  </a:lnTo>
                  <a:lnTo>
                    <a:pt x="1" y="250"/>
                  </a:lnTo>
                  <a:lnTo>
                    <a:pt x="0" y="243"/>
                  </a:lnTo>
                  <a:lnTo>
                    <a:pt x="0" y="238"/>
                  </a:lnTo>
                  <a:lnTo>
                    <a:pt x="0" y="234"/>
                  </a:lnTo>
                  <a:lnTo>
                    <a:pt x="2" y="230"/>
                  </a:lnTo>
                  <a:lnTo>
                    <a:pt x="5" y="226"/>
                  </a:lnTo>
                  <a:lnTo>
                    <a:pt x="10" y="221"/>
                  </a:lnTo>
                  <a:lnTo>
                    <a:pt x="17" y="217"/>
                  </a:lnTo>
                  <a:lnTo>
                    <a:pt x="26" y="213"/>
                  </a:lnTo>
                  <a:lnTo>
                    <a:pt x="35" y="212"/>
                  </a:lnTo>
                  <a:lnTo>
                    <a:pt x="34" y="212"/>
                  </a:lnTo>
                  <a:lnTo>
                    <a:pt x="32" y="212"/>
                  </a:lnTo>
                  <a:lnTo>
                    <a:pt x="164" y="213"/>
                  </a:lnTo>
                  <a:lnTo>
                    <a:pt x="172" y="212"/>
                  </a:lnTo>
                  <a:lnTo>
                    <a:pt x="179" y="207"/>
                  </a:lnTo>
                  <a:lnTo>
                    <a:pt x="185" y="202"/>
                  </a:lnTo>
                  <a:lnTo>
                    <a:pt x="189" y="194"/>
                  </a:lnTo>
                  <a:close/>
                </a:path>
              </a:pathLst>
            </a:custGeom>
            <a:solidFill>
              <a:srgbClr val="C0C0C0"/>
            </a:solidFill>
            <a:ln w="9525">
              <a:noFill/>
              <a:round/>
              <a:headEnd/>
              <a:tailEnd/>
            </a:ln>
          </p:spPr>
          <p:txBody>
            <a:bodyPr/>
            <a:lstStyle/>
            <a:p>
              <a:pPr rtl="0"/>
              <a:endParaRPr lang="en-US" sz="3800"/>
            </a:p>
          </p:txBody>
        </p:sp>
        <p:sp>
          <p:nvSpPr>
            <p:cNvPr id="42173" name="Freeform 1213"/>
            <p:cNvSpPr>
              <a:spLocks/>
            </p:cNvSpPr>
            <p:nvPr/>
          </p:nvSpPr>
          <p:spPr bwMode="auto">
            <a:xfrm>
              <a:off x="429" y="2498"/>
              <a:ext cx="247" cy="97"/>
            </a:xfrm>
            <a:custGeom>
              <a:avLst/>
              <a:gdLst>
                <a:gd name="T0" fmla="*/ 0 w 1077"/>
                <a:gd name="T1" fmla="*/ 67 h 421"/>
                <a:gd name="T2" fmla="*/ 0 w 1077"/>
                <a:gd name="T3" fmla="*/ 68 h 421"/>
                <a:gd name="T4" fmla="*/ 0 w 1077"/>
                <a:gd name="T5" fmla="*/ 70 h 421"/>
                <a:gd name="T6" fmla="*/ 2 w 1077"/>
                <a:gd name="T7" fmla="*/ 73 h 421"/>
                <a:gd name="T8" fmla="*/ 25 w 1077"/>
                <a:gd name="T9" fmla="*/ 81 h 421"/>
                <a:gd name="T10" fmla="*/ 26 w 1077"/>
                <a:gd name="T11" fmla="*/ 81 h 421"/>
                <a:gd name="T12" fmla="*/ 26 w 1077"/>
                <a:gd name="T13" fmla="*/ 81 h 421"/>
                <a:gd name="T14" fmla="*/ 29 w 1077"/>
                <a:gd name="T15" fmla="*/ 81 h 421"/>
                <a:gd name="T16" fmla="*/ 34 w 1077"/>
                <a:gd name="T17" fmla="*/ 82 h 421"/>
                <a:gd name="T18" fmla="*/ 39 w 1077"/>
                <a:gd name="T19" fmla="*/ 82 h 421"/>
                <a:gd name="T20" fmla="*/ 41 w 1077"/>
                <a:gd name="T21" fmla="*/ 83 h 421"/>
                <a:gd name="T22" fmla="*/ 61 w 1077"/>
                <a:gd name="T23" fmla="*/ 87 h 421"/>
                <a:gd name="T24" fmla="*/ 80 w 1077"/>
                <a:gd name="T25" fmla="*/ 91 h 421"/>
                <a:gd name="T26" fmla="*/ 99 w 1077"/>
                <a:gd name="T27" fmla="*/ 94 h 421"/>
                <a:gd name="T28" fmla="*/ 117 w 1077"/>
                <a:gd name="T29" fmla="*/ 95 h 421"/>
                <a:gd name="T30" fmla="*/ 135 w 1077"/>
                <a:gd name="T31" fmla="*/ 97 h 421"/>
                <a:gd name="T32" fmla="*/ 151 w 1077"/>
                <a:gd name="T33" fmla="*/ 97 h 421"/>
                <a:gd name="T34" fmla="*/ 167 w 1077"/>
                <a:gd name="T35" fmla="*/ 97 h 421"/>
                <a:gd name="T36" fmla="*/ 181 w 1077"/>
                <a:gd name="T37" fmla="*/ 97 h 421"/>
                <a:gd name="T38" fmla="*/ 194 w 1077"/>
                <a:gd name="T39" fmla="*/ 96 h 421"/>
                <a:gd name="T40" fmla="*/ 206 w 1077"/>
                <a:gd name="T41" fmla="*/ 95 h 421"/>
                <a:gd name="T42" fmla="*/ 217 w 1077"/>
                <a:gd name="T43" fmla="*/ 94 h 421"/>
                <a:gd name="T44" fmla="*/ 225 w 1077"/>
                <a:gd name="T45" fmla="*/ 92 h 421"/>
                <a:gd name="T46" fmla="*/ 233 w 1077"/>
                <a:gd name="T47" fmla="*/ 91 h 421"/>
                <a:gd name="T48" fmla="*/ 238 w 1077"/>
                <a:gd name="T49" fmla="*/ 91 h 421"/>
                <a:gd name="T50" fmla="*/ 241 w 1077"/>
                <a:gd name="T51" fmla="*/ 90 h 421"/>
                <a:gd name="T52" fmla="*/ 243 w 1077"/>
                <a:gd name="T53" fmla="*/ 90 h 421"/>
                <a:gd name="T54" fmla="*/ 246 w 1077"/>
                <a:gd name="T55" fmla="*/ 88 h 421"/>
                <a:gd name="T56" fmla="*/ 247 w 1077"/>
                <a:gd name="T57" fmla="*/ 84 h 421"/>
                <a:gd name="T58" fmla="*/ 247 w 1077"/>
                <a:gd name="T59" fmla="*/ 84 h 421"/>
                <a:gd name="T60" fmla="*/ 247 w 1077"/>
                <a:gd name="T61" fmla="*/ 84 h 421"/>
                <a:gd name="T62" fmla="*/ 245 w 1077"/>
                <a:gd name="T63" fmla="*/ 73 h 421"/>
                <a:gd name="T64" fmla="*/ 239 w 1077"/>
                <a:gd name="T65" fmla="*/ 60 h 421"/>
                <a:gd name="T66" fmla="*/ 229 w 1077"/>
                <a:gd name="T67" fmla="*/ 48 h 421"/>
                <a:gd name="T68" fmla="*/ 213 w 1077"/>
                <a:gd name="T69" fmla="*/ 40 h 421"/>
                <a:gd name="T70" fmla="*/ 210 w 1077"/>
                <a:gd name="T71" fmla="*/ 36 h 421"/>
                <a:gd name="T72" fmla="*/ 206 w 1077"/>
                <a:gd name="T73" fmla="*/ 31 h 421"/>
                <a:gd name="T74" fmla="*/ 200 w 1077"/>
                <a:gd name="T75" fmla="*/ 25 h 421"/>
                <a:gd name="T76" fmla="*/ 191 w 1077"/>
                <a:gd name="T77" fmla="*/ 19 h 421"/>
                <a:gd name="T78" fmla="*/ 179 w 1077"/>
                <a:gd name="T79" fmla="*/ 13 h 421"/>
                <a:gd name="T80" fmla="*/ 164 w 1077"/>
                <a:gd name="T81" fmla="*/ 8 h 421"/>
                <a:gd name="T82" fmla="*/ 145 w 1077"/>
                <a:gd name="T83" fmla="*/ 3 h 421"/>
                <a:gd name="T84" fmla="*/ 122 w 1077"/>
                <a:gd name="T85" fmla="*/ 0 h 421"/>
                <a:gd name="T86" fmla="*/ 116 w 1077"/>
                <a:gd name="T87" fmla="*/ 0 h 421"/>
                <a:gd name="T88" fmla="*/ 102 w 1077"/>
                <a:gd name="T89" fmla="*/ 0 h 421"/>
                <a:gd name="T90" fmla="*/ 83 w 1077"/>
                <a:gd name="T91" fmla="*/ 2 h 421"/>
                <a:gd name="T92" fmla="*/ 62 w 1077"/>
                <a:gd name="T93" fmla="*/ 6 h 421"/>
                <a:gd name="T94" fmla="*/ 41 w 1077"/>
                <a:gd name="T95" fmla="*/ 14 h 421"/>
                <a:gd name="T96" fmla="*/ 22 w 1077"/>
                <a:gd name="T97" fmla="*/ 26 h 421"/>
                <a:gd name="T98" fmla="*/ 7 w 1077"/>
                <a:gd name="T99" fmla="*/ 44 h 421"/>
                <a:gd name="T100" fmla="*/ 0 w 1077"/>
                <a:gd name="T101" fmla="*/ 67 h 42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77"/>
                <a:gd name="T154" fmla="*/ 0 h 421"/>
                <a:gd name="T155" fmla="*/ 1077 w 1077"/>
                <a:gd name="T156" fmla="*/ 421 h 42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77" h="421">
                  <a:moveTo>
                    <a:pt x="0" y="292"/>
                  </a:moveTo>
                  <a:lnTo>
                    <a:pt x="0" y="292"/>
                  </a:lnTo>
                  <a:lnTo>
                    <a:pt x="0" y="294"/>
                  </a:lnTo>
                  <a:lnTo>
                    <a:pt x="0" y="295"/>
                  </a:lnTo>
                  <a:lnTo>
                    <a:pt x="1" y="303"/>
                  </a:lnTo>
                  <a:lnTo>
                    <a:pt x="3" y="309"/>
                  </a:lnTo>
                  <a:lnTo>
                    <a:pt x="9" y="315"/>
                  </a:lnTo>
                  <a:lnTo>
                    <a:pt x="15" y="317"/>
                  </a:lnTo>
                  <a:lnTo>
                    <a:pt x="111" y="350"/>
                  </a:lnTo>
                  <a:lnTo>
                    <a:pt x="113" y="350"/>
                  </a:lnTo>
                  <a:lnTo>
                    <a:pt x="114" y="350"/>
                  </a:lnTo>
                  <a:lnTo>
                    <a:pt x="115" y="350"/>
                  </a:lnTo>
                  <a:lnTo>
                    <a:pt x="118" y="350"/>
                  </a:lnTo>
                  <a:lnTo>
                    <a:pt x="126" y="351"/>
                  </a:lnTo>
                  <a:lnTo>
                    <a:pt x="136" y="352"/>
                  </a:lnTo>
                  <a:lnTo>
                    <a:pt x="148" y="354"/>
                  </a:lnTo>
                  <a:lnTo>
                    <a:pt x="160" y="356"/>
                  </a:lnTo>
                  <a:lnTo>
                    <a:pt x="170" y="357"/>
                  </a:lnTo>
                  <a:lnTo>
                    <a:pt x="178" y="359"/>
                  </a:lnTo>
                  <a:lnTo>
                    <a:pt x="180" y="359"/>
                  </a:lnTo>
                  <a:lnTo>
                    <a:pt x="223" y="369"/>
                  </a:lnTo>
                  <a:lnTo>
                    <a:pt x="266" y="378"/>
                  </a:lnTo>
                  <a:lnTo>
                    <a:pt x="308" y="387"/>
                  </a:lnTo>
                  <a:lnTo>
                    <a:pt x="350" y="394"/>
                  </a:lnTo>
                  <a:lnTo>
                    <a:pt x="391" y="400"/>
                  </a:lnTo>
                  <a:lnTo>
                    <a:pt x="432" y="406"/>
                  </a:lnTo>
                  <a:lnTo>
                    <a:pt x="472" y="411"/>
                  </a:lnTo>
                  <a:lnTo>
                    <a:pt x="511" y="413"/>
                  </a:lnTo>
                  <a:lnTo>
                    <a:pt x="550" y="417"/>
                  </a:lnTo>
                  <a:lnTo>
                    <a:pt x="588" y="419"/>
                  </a:lnTo>
                  <a:lnTo>
                    <a:pt x="624" y="420"/>
                  </a:lnTo>
                  <a:lnTo>
                    <a:pt x="659" y="421"/>
                  </a:lnTo>
                  <a:lnTo>
                    <a:pt x="694" y="421"/>
                  </a:lnTo>
                  <a:lnTo>
                    <a:pt x="727" y="421"/>
                  </a:lnTo>
                  <a:lnTo>
                    <a:pt x="760" y="420"/>
                  </a:lnTo>
                  <a:lnTo>
                    <a:pt x="791" y="419"/>
                  </a:lnTo>
                  <a:lnTo>
                    <a:pt x="819" y="417"/>
                  </a:lnTo>
                  <a:lnTo>
                    <a:pt x="848" y="415"/>
                  </a:lnTo>
                  <a:lnTo>
                    <a:pt x="874" y="413"/>
                  </a:lnTo>
                  <a:lnTo>
                    <a:pt x="900" y="411"/>
                  </a:lnTo>
                  <a:lnTo>
                    <a:pt x="924" y="408"/>
                  </a:lnTo>
                  <a:lnTo>
                    <a:pt x="946" y="406"/>
                  </a:lnTo>
                  <a:lnTo>
                    <a:pt x="965" y="403"/>
                  </a:lnTo>
                  <a:lnTo>
                    <a:pt x="983" y="400"/>
                  </a:lnTo>
                  <a:lnTo>
                    <a:pt x="1000" y="398"/>
                  </a:lnTo>
                  <a:lnTo>
                    <a:pt x="1015" y="396"/>
                  </a:lnTo>
                  <a:lnTo>
                    <a:pt x="1028" y="394"/>
                  </a:lnTo>
                  <a:lnTo>
                    <a:pt x="1038" y="393"/>
                  </a:lnTo>
                  <a:lnTo>
                    <a:pt x="1046" y="391"/>
                  </a:lnTo>
                  <a:lnTo>
                    <a:pt x="1052" y="390"/>
                  </a:lnTo>
                  <a:lnTo>
                    <a:pt x="1056" y="389"/>
                  </a:lnTo>
                  <a:lnTo>
                    <a:pt x="1058" y="389"/>
                  </a:lnTo>
                  <a:lnTo>
                    <a:pt x="1065" y="385"/>
                  </a:lnTo>
                  <a:lnTo>
                    <a:pt x="1072" y="380"/>
                  </a:lnTo>
                  <a:lnTo>
                    <a:pt x="1076" y="373"/>
                  </a:lnTo>
                  <a:lnTo>
                    <a:pt x="1077" y="365"/>
                  </a:lnTo>
                  <a:lnTo>
                    <a:pt x="1077" y="364"/>
                  </a:lnTo>
                  <a:lnTo>
                    <a:pt x="1074" y="342"/>
                  </a:lnTo>
                  <a:lnTo>
                    <a:pt x="1068" y="316"/>
                  </a:lnTo>
                  <a:lnTo>
                    <a:pt x="1058" y="289"/>
                  </a:lnTo>
                  <a:lnTo>
                    <a:pt x="1043" y="261"/>
                  </a:lnTo>
                  <a:lnTo>
                    <a:pt x="1022" y="235"/>
                  </a:lnTo>
                  <a:lnTo>
                    <a:pt x="998" y="210"/>
                  </a:lnTo>
                  <a:lnTo>
                    <a:pt x="965" y="190"/>
                  </a:lnTo>
                  <a:lnTo>
                    <a:pt x="927" y="175"/>
                  </a:lnTo>
                  <a:lnTo>
                    <a:pt x="924" y="168"/>
                  </a:lnTo>
                  <a:lnTo>
                    <a:pt x="917" y="158"/>
                  </a:lnTo>
                  <a:lnTo>
                    <a:pt x="909" y="148"/>
                  </a:lnTo>
                  <a:lnTo>
                    <a:pt x="899" y="136"/>
                  </a:lnTo>
                  <a:lnTo>
                    <a:pt x="886" y="123"/>
                  </a:lnTo>
                  <a:lnTo>
                    <a:pt x="871" y="110"/>
                  </a:lnTo>
                  <a:lnTo>
                    <a:pt x="853" y="97"/>
                  </a:lnTo>
                  <a:lnTo>
                    <a:pt x="832" y="84"/>
                  </a:lnTo>
                  <a:lnTo>
                    <a:pt x="809" y="70"/>
                  </a:lnTo>
                  <a:lnTo>
                    <a:pt x="782" y="58"/>
                  </a:lnTo>
                  <a:lnTo>
                    <a:pt x="750" y="45"/>
                  </a:lnTo>
                  <a:lnTo>
                    <a:pt x="715" y="34"/>
                  </a:lnTo>
                  <a:lnTo>
                    <a:pt x="676" y="23"/>
                  </a:lnTo>
                  <a:lnTo>
                    <a:pt x="632" y="14"/>
                  </a:lnTo>
                  <a:lnTo>
                    <a:pt x="584" y="6"/>
                  </a:lnTo>
                  <a:lnTo>
                    <a:pt x="532" y="1"/>
                  </a:lnTo>
                  <a:lnTo>
                    <a:pt x="523" y="1"/>
                  </a:lnTo>
                  <a:lnTo>
                    <a:pt x="504" y="0"/>
                  </a:lnTo>
                  <a:lnTo>
                    <a:pt x="478" y="1"/>
                  </a:lnTo>
                  <a:lnTo>
                    <a:pt x="445" y="2"/>
                  </a:lnTo>
                  <a:lnTo>
                    <a:pt x="407" y="5"/>
                  </a:lnTo>
                  <a:lnTo>
                    <a:pt x="364" y="10"/>
                  </a:lnTo>
                  <a:lnTo>
                    <a:pt x="318" y="18"/>
                  </a:lnTo>
                  <a:lnTo>
                    <a:pt x="272" y="28"/>
                  </a:lnTo>
                  <a:lnTo>
                    <a:pt x="223" y="43"/>
                  </a:lnTo>
                  <a:lnTo>
                    <a:pt x="178" y="62"/>
                  </a:lnTo>
                  <a:lnTo>
                    <a:pt x="134" y="86"/>
                  </a:lnTo>
                  <a:lnTo>
                    <a:pt x="95" y="114"/>
                  </a:lnTo>
                  <a:lnTo>
                    <a:pt x="59" y="148"/>
                  </a:lnTo>
                  <a:lnTo>
                    <a:pt x="31" y="190"/>
                  </a:lnTo>
                  <a:lnTo>
                    <a:pt x="11" y="238"/>
                  </a:lnTo>
                  <a:lnTo>
                    <a:pt x="0" y="292"/>
                  </a:lnTo>
                  <a:close/>
                </a:path>
              </a:pathLst>
            </a:custGeom>
            <a:solidFill>
              <a:srgbClr val="000000"/>
            </a:solidFill>
            <a:ln w="9525">
              <a:noFill/>
              <a:round/>
              <a:headEnd/>
              <a:tailEnd/>
            </a:ln>
          </p:spPr>
          <p:txBody>
            <a:bodyPr/>
            <a:lstStyle/>
            <a:p>
              <a:pPr rtl="0"/>
              <a:endParaRPr lang="en-US" sz="3800"/>
            </a:p>
          </p:txBody>
        </p:sp>
        <p:sp>
          <p:nvSpPr>
            <p:cNvPr id="42174" name="Freeform 1214"/>
            <p:cNvSpPr>
              <a:spLocks/>
            </p:cNvSpPr>
            <p:nvPr/>
          </p:nvSpPr>
          <p:spPr bwMode="auto">
            <a:xfrm>
              <a:off x="440" y="2510"/>
              <a:ext cx="224" cy="74"/>
            </a:xfrm>
            <a:custGeom>
              <a:avLst/>
              <a:gdLst>
                <a:gd name="T0" fmla="*/ 123 w 975"/>
                <a:gd name="T1" fmla="*/ 2 h 324"/>
                <a:gd name="T2" fmla="*/ 144 w 975"/>
                <a:gd name="T3" fmla="*/ 6 h 324"/>
                <a:gd name="T4" fmla="*/ 161 w 975"/>
                <a:gd name="T5" fmla="*/ 11 h 324"/>
                <a:gd name="T6" fmla="*/ 173 w 975"/>
                <a:gd name="T7" fmla="*/ 17 h 324"/>
                <a:gd name="T8" fmla="*/ 182 w 975"/>
                <a:gd name="T9" fmla="*/ 23 h 324"/>
                <a:gd name="T10" fmla="*/ 187 w 975"/>
                <a:gd name="T11" fmla="*/ 28 h 324"/>
                <a:gd name="T12" fmla="*/ 191 w 975"/>
                <a:gd name="T13" fmla="*/ 32 h 324"/>
                <a:gd name="T14" fmla="*/ 192 w 975"/>
                <a:gd name="T15" fmla="*/ 34 h 324"/>
                <a:gd name="T16" fmla="*/ 193 w 975"/>
                <a:gd name="T17" fmla="*/ 36 h 324"/>
                <a:gd name="T18" fmla="*/ 195 w 975"/>
                <a:gd name="T19" fmla="*/ 38 h 324"/>
                <a:gd name="T20" fmla="*/ 203 w 975"/>
                <a:gd name="T21" fmla="*/ 41 h 324"/>
                <a:gd name="T22" fmla="*/ 213 w 975"/>
                <a:gd name="T23" fmla="*/ 48 h 324"/>
                <a:gd name="T24" fmla="*/ 220 w 975"/>
                <a:gd name="T25" fmla="*/ 56 h 324"/>
                <a:gd name="T26" fmla="*/ 223 w 975"/>
                <a:gd name="T27" fmla="*/ 64 h 324"/>
                <a:gd name="T28" fmla="*/ 220 w 975"/>
                <a:gd name="T29" fmla="*/ 69 h 324"/>
                <a:gd name="T30" fmla="*/ 207 w 975"/>
                <a:gd name="T31" fmla="*/ 70 h 324"/>
                <a:gd name="T32" fmla="*/ 189 w 975"/>
                <a:gd name="T33" fmla="*/ 72 h 324"/>
                <a:gd name="T34" fmla="*/ 167 w 975"/>
                <a:gd name="T35" fmla="*/ 74 h 324"/>
                <a:gd name="T36" fmla="*/ 141 w 975"/>
                <a:gd name="T37" fmla="*/ 74 h 324"/>
                <a:gd name="T38" fmla="*/ 113 w 975"/>
                <a:gd name="T39" fmla="*/ 73 h 324"/>
                <a:gd name="T40" fmla="*/ 82 w 975"/>
                <a:gd name="T41" fmla="*/ 70 h 324"/>
                <a:gd name="T42" fmla="*/ 49 w 975"/>
                <a:gd name="T43" fmla="*/ 64 h 324"/>
                <a:gd name="T44" fmla="*/ 32 w 975"/>
                <a:gd name="T45" fmla="*/ 60 h 324"/>
                <a:gd name="T46" fmla="*/ 32 w 975"/>
                <a:gd name="T47" fmla="*/ 60 h 324"/>
                <a:gd name="T48" fmla="*/ 31 w 975"/>
                <a:gd name="T49" fmla="*/ 60 h 324"/>
                <a:gd name="T50" fmla="*/ 27 w 975"/>
                <a:gd name="T51" fmla="*/ 59 h 324"/>
                <a:gd name="T52" fmla="*/ 22 w 975"/>
                <a:gd name="T53" fmla="*/ 58 h 324"/>
                <a:gd name="T54" fmla="*/ 18 w 975"/>
                <a:gd name="T55" fmla="*/ 58 h 324"/>
                <a:gd name="T56" fmla="*/ 16 w 975"/>
                <a:gd name="T57" fmla="*/ 58 h 324"/>
                <a:gd name="T58" fmla="*/ 13 w 975"/>
                <a:gd name="T59" fmla="*/ 56 h 324"/>
                <a:gd name="T60" fmla="*/ 8 w 975"/>
                <a:gd name="T61" fmla="*/ 55 h 324"/>
                <a:gd name="T62" fmla="*/ 3 w 975"/>
                <a:gd name="T63" fmla="*/ 53 h 324"/>
                <a:gd name="T64" fmla="*/ 3 w 975"/>
                <a:gd name="T65" fmla="*/ 42 h 324"/>
                <a:gd name="T66" fmla="*/ 14 w 975"/>
                <a:gd name="T67" fmla="*/ 26 h 324"/>
                <a:gd name="T68" fmla="*/ 30 w 975"/>
                <a:gd name="T69" fmla="*/ 15 h 324"/>
                <a:gd name="T70" fmla="*/ 49 w 975"/>
                <a:gd name="T71" fmla="*/ 8 h 324"/>
                <a:gd name="T72" fmla="*/ 68 w 975"/>
                <a:gd name="T73" fmla="*/ 3 h 324"/>
                <a:gd name="T74" fmla="*/ 86 w 975"/>
                <a:gd name="T75" fmla="*/ 1 h 324"/>
                <a:gd name="T76" fmla="*/ 101 w 975"/>
                <a:gd name="T77" fmla="*/ 0 h 324"/>
                <a:gd name="T78" fmla="*/ 109 w 975"/>
                <a:gd name="T79" fmla="*/ 0 h 32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75"/>
                <a:gd name="T121" fmla="*/ 0 h 324"/>
                <a:gd name="T122" fmla="*/ 975 w 975"/>
                <a:gd name="T123" fmla="*/ 324 h 32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75" h="324">
                  <a:moveTo>
                    <a:pt x="479" y="0"/>
                  </a:moveTo>
                  <a:lnTo>
                    <a:pt x="534" y="7"/>
                  </a:lnTo>
                  <a:lnTo>
                    <a:pt x="583" y="15"/>
                  </a:lnTo>
                  <a:lnTo>
                    <a:pt x="626" y="25"/>
                  </a:lnTo>
                  <a:lnTo>
                    <a:pt x="665" y="35"/>
                  </a:lnTo>
                  <a:lnTo>
                    <a:pt x="699" y="47"/>
                  </a:lnTo>
                  <a:lnTo>
                    <a:pt x="728" y="60"/>
                  </a:lnTo>
                  <a:lnTo>
                    <a:pt x="752" y="73"/>
                  </a:lnTo>
                  <a:lnTo>
                    <a:pt x="773" y="86"/>
                  </a:lnTo>
                  <a:lnTo>
                    <a:pt x="792" y="99"/>
                  </a:lnTo>
                  <a:lnTo>
                    <a:pt x="805" y="112"/>
                  </a:lnTo>
                  <a:lnTo>
                    <a:pt x="816" y="122"/>
                  </a:lnTo>
                  <a:lnTo>
                    <a:pt x="824" y="133"/>
                  </a:lnTo>
                  <a:lnTo>
                    <a:pt x="831" y="141"/>
                  </a:lnTo>
                  <a:lnTo>
                    <a:pt x="834" y="147"/>
                  </a:lnTo>
                  <a:lnTo>
                    <a:pt x="837" y="151"/>
                  </a:lnTo>
                  <a:lnTo>
                    <a:pt x="837" y="152"/>
                  </a:lnTo>
                  <a:lnTo>
                    <a:pt x="840" y="158"/>
                  </a:lnTo>
                  <a:lnTo>
                    <a:pt x="844" y="163"/>
                  </a:lnTo>
                  <a:lnTo>
                    <a:pt x="849" y="167"/>
                  </a:lnTo>
                  <a:lnTo>
                    <a:pt x="855" y="168"/>
                  </a:lnTo>
                  <a:lnTo>
                    <a:pt x="885" y="178"/>
                  </a:lnTo>
                  <a:lnTo>
                    <a:pt x="910" y="191"/>
                  </a:lnTo>
                  <a:lnTo>
                    <a:pt x="929" y="208"/>
                  </a:lnTo>
                  <a:lnTo>
                    <a:pt x="945" y="227"/>
                  </a:lnTo>
                  <a:lnTo>
                    <a:pt x="957" y="246"/>
                  </a:lnTo>
                  <a:lnTo>
                    <a:pt x="966" y="264"/>
                  </a:lnTo>
                  <a:lnTo>
                    <a:pt x="971" y="281"/>
                  </a:lnTo>
                  <a:lnTo>
                    <a:pt x="975" y="297"/>
                  </a:lnTo>
                  <a:lnTo>
                    <a:pt x="956" y="301"/>
                  </a:lnTo>
                  <a:lnTo>
                    <a:pt x="931" y="305"/>
                  </a:lnTo>
                  <a:lnTo>
                    <a:pt x="900" y="308"/>
                  </a:lnTo>
                  <a:lnTo>
                    <a:pt x="863" y="312"/>
                  </a:lnTo>
                  <a:lnTo>
                    <a:pt x="821" y="316"/>
                  </a:lnTo>
                  <a:lnTo>
                    <a:pt x="776" y="320"/>
                  </a:lnTo>
                  <a:lnTo>
                    <a:pt x="726" y="323"/>
                  </a:lnTo>
                  <a:lnTo>
                    <a:pt x="672" y="324"/>
                  </a:lnTo>
                  <a:lnTo>
                    <a:pt x="615" y="324"/>
                  </a:lnTo>
                  <a:lnTo>
                    <a:pt x="553" y="323"/>
                  </a:lnTo>
                  <a:lnTo>
                    <a:pt x="491" y="319"/>
                  </a:lnTo>
                  <a:lnTo>
                    <a:pt x="425" y="314"/>
                  </a:lnTo>
                  <a:lnTo>
                    <a:pt x="356" y="306"/>
                  </a:lnTo>
                  <a:lnTo>
                    <a:pt x="285" y="294"/>
                  </a:lnTo>
                  <a:lnTo>
                    <a:pt x="214" y="280"/>
                  </a:lnTo>
                  <a:lnTo>
                    <a:pt x="141" y="263"/>
                  </a:lnTo>
                  <a:lnTo>
                    <a:pt x="140" y="263"/>
                  </a:lnTo>
                  <a:lnTo>
                    <a:pt x="140" y="262"/>
                  </a:lnTo>
                  <a:lnTo>
                    <a:pt x="138" y="262"/>
                  </a:lnTo>
                  <a:lnTo>
                    <a:pt x="137" y="262"/>
                  </a:lnTo>
                  <a:lnTo>
                    <a:pt x="134" y="262"/>
                  </a:lnTo>
                  <a:lnTo>
                    <a:pt x="128" y="260"/>
                  </a:lnTo>
                  <a:lnTo>
                    <a:pt x="119" y="259"/>
                  </a:lnTo>
                  <a:lnTo>
                    <a:pt x="107" y="258"/>
                  </a:lnTo>
                  <a:lnTo>
                    <a:pt x="97" y="256"/>
                  </a:lnTo>
                  <a:lnTo>
                    <a:pt x="86" y="255"/>
                  </a:lnTo>
                  <a:lnTo>
                    <a:pt x="78" y="255"/>
                  </a:lnTo>
                  <a:lnTo>
                    <a:pt x="74" y="254"/>
                  </a:lnTo>
                  <a:lnTo>
                    <a:pt x="71" y="253"/>
                  </a:lnTo>
                  <a:lnTo>
                    <a:pt x="65" y="251"/>
                  </a:lnTo>
                  <a:lnTo>
                    <a:pt x="56" y="247"/>
                  </a:lnTo>
                  <a:lnTo>
                    <a:pt x="46" y="245"/>
                  </a:lnTo>
                  <a:lnTo>
                    <a:pt x="34" y="241"/>
                  </a:lnTo>
                  <a:lnTo>
                    <a:pt x="22" y="237"/>
                  </a:lnTo>
                  <a:lnTo>
                    <a:pt x="11" y="233"/>
                  </a:lnTo>
                  <a:lnTo>
                    <a:pt x="0" y="229"/>
                  </a:lnTo>
                  <a:lnTo>
                    <a:pt x="13" y="186"/>
                  </a:lnTo>
                  <a:lnTo>
                    <a:pt x="34" y="148"/>
                  </a:lnTo>
                  <a:lnTo>
                    <a:pt x="61" y="116"/>
                  </a:lnTo>
                  <a:lnTo>
                    <a:pt x="95" y="89"/>
                  </a:lnTo>
                  <a:lnTo>
                    <a:pt x="132" y="67"/>
                  </a:lnTo>
                  <a:lnTo>
                    <a:pt x="172" y="47"/>
                  </a:lnTo>
                  <a:lnTo>
                    <a:pt x="214" y="33"/>
                  </a:lnTo>
                  <a:lnTo>
                    <a:pt x="255" y="21"/>
                  </a:lnTo>
                  <a:lnTo>
                    <a:pt x="298" y="13"/>
                  </a:lnTo>
                  <a:lnTo>
                    <a:pt x="339" y="7"/>
                  </a:lnTo>
                  <a:lnTo>
                    <a:pt x="375" y="3"/>
                  </a:lnTo>
                  <a:lnTo>
                    <a:pt x="409" y="1"/>
                  </a:lnTo>
                  <a:lnTo>
                    <a:pt x="438" y="0"/>
                  </a:lnTo>
                  <a:lnTo>
                    <a:pt x="460" y="0"/>
                  </a:lnTo>
                  <a:lnTo>
                    <a:pt x="474" y="0"/>
                  </a:lnTo>
                  <a:lnTo>
                    <a:pt x="479" y="0"/>
                  </a:lnTo>
                  <a:close/>
                </a:path>
              </a:pathLst>
            </a:custGeom>
            <a:solidFill>
              <a:srgbClr val="C0C0C0"/>
            </a:solidFill>
            <a:ln w="9525">
              <a:noFill/>
              <a:round/>
              <a:headEnd/>
              <a:tailEnd/>
            </a:ln>
          </p:spPr>
          <p:txBody>
            <a:bodyPr/>
            <a:lstStyle/>
            <a:p>
              <a:pPr rtl="0"/>
              <a:endParaRPr lang="en-US" sz="3800"/>
            </a:p>
          </p:txBody>
        </p:sp>
        <p:sp>
          <p:nvSpPr>
            <p:cNvPr id="42175" name="Freeform 1215"/>
            <p:cNvSpPr>
              <a:spLocks/>
            </p:cNvSpPr>
            <p:nvPr/>
          </p:nvSpPr>
          <p:spPr bwMode="auto">
            <a:xfrm>
              <a:off x="494" y="2536"/>
              <a:ext cx="149" cy="32"/>
            </a:xfrm>
            <a:custGeom>
              <a:avLst/>
              <a:gdLst>
                <a:gd name="T0" fmla="*/ 3 w 653"/>
                <a:gd name="T1" fmla="*/ 22 h 143"/>
                <a:gd name="T2" fmla="*/ 1 w 653"/>
                <a:gd name="T3" fmla="*/ 24 h 143"/>
                <a:gd name="T4" fmla="*/ 0 w 653"/>
                <a:gd name="T5" fmla="*/ 26 h 143"/>
                <a:gd name="T6" fmla="*/ 0 w 653"/>
                <a:gd name="T7" fmla="*/ 28 h 143"/>
                <a:gd name="T8" fmla="*/ 1 w 653"/>
                <a:gd name="T9" fmla="*/ 30 h 143"/>
                <a:gd name="T10" fmla="*/ 2 w 653"/>
                <a:gd name="T11" fmla="*/ 31 h 143"/>
                <a:gd name="T12" fmla="*/ 4 w 653"/>
                <a:gd name="T13" fmla="*/ 32 h 143"/>
                <a:gd name="T14" fmla="*/ 6 w 653"/>
                <a:gd name="T15" fmla="*/ 32 h 143"/>
                <a:gd name="T16" fmla="*/ 8 w 653"/>
                <a:gd name="T17" fmla="*/ 32 h 143"/>
                <a:gd name="T18" fmla="*/ 18 w 653"/>
                <a:gd name="T19" fmla="*/ 26 h 143"/>
                <a:gd name="T20" fmla="*/ 28 w 653"/>
                <a:gd name="T21" fmla="*/ 22 h 143"/>
                <a:gd name="T22" fmla="*/ 38 w 653"/>
                <a:gd name="T23" fmla="*/ 19 h 143"/>
                <a:gd name="T24" fmla="*/ 49 w 653"/>
                <a:gd name="T25" fmla="*/ 16 h 143"/>
                <a:gd name="T26" fmla="*/ 60 w 653"/>
                <a:gd name="T27" fmla="*/ 14 h 143"/>
                <a:gd name="T28" fmla="*/ 71 w 653"/>
                <a:gd name="T29" fmla="*/ 13 h 143"/>
                <a:gd name="T30" fmla="*/ 82 w 653"/>
                <a:gd name="T31" fmla="*/ 11 h 143"/>
                <a:gd name="T32" fmla="*/ 93 w 653"/>
                <a:gd name="T33" fmla="*/ 11 h 143"/>
                <a:gd name="T34" fmla="*/ 103 w 653"/>
                <a:gd name="T35" fmla="*/ 11 h 143"/>
                <a:gd name="T36" fmla="*/ 112 w 653"/>
                <a:gd name="T37" fmla="*/ 11 h 143"/>
                <a:gd name="T38" fmla="*/ 121 w 653"/>
                <a:gd name="T39" fmla="*/ 11 h 143"/>
                <a:gd name="T40" fmla="*/ 128 w 653"/>
                <a:gd name="T41" fmla="*/ 11 h 143"/>
                <a:gd name="T42" fmla="*/ 134 w 653"/>
                <a:gd name="T43" fmla="*/ 12 h 143"/>
                <a:gd name="T44" fmla="*/ 139 w 653"/>
                <a:gd name="T45" fmla="*/ 12 h 143"/>
                <a:gd name="T46" fmla="*/ 141 w 653"/>
                <a:gd name="T47" fmla="*/ 13 h 143"/>
                <a:gd name="T48" fmla="*/ 143 w 653"/>
                <a:gd name="T49" fmla="*/ 13 h 143"/>
                <a:gd name="T50" fmla="*/ 145 w 653"/>
                <a:gd name="T51" fmla="*/ 13 h 143"/>
                <a:gd name="T52" fmla="*/ 147 w 653"/>
                <a:gd name="T53" fmla="*/ 12 h 143"/>
                <a:gd name="T54" fmla="*/ 148 w 653"/>
                <a:gd name="T55" fmla="*/ 10 h 143"/>
                <a:gd name="T56" fmla="*/ 149 w 653"/>
                <a:gd name="T57" fmla="*/ 8 h 143"/>
                <a:gd name="T58" fmla="*/ 149 w 653"/>
                <a:gd name="T59" fmla="*/ 6 h 143"/>
                <a:gd name="T60" fmla="*/ 148 w 653"/>
                <a:gd name="T61" fmla="*/ 4 h 143"/>
                <a:gd name="T62" fmla="*/ 146 w 653"/>
                <a:gd name="T63" fmla="*/ 3 h 143"/>
                <a:gd name="T64" fmla="*/ 144 w 653"/>
                <a:gd name="T65" fmla="*/ 2 h 143"/>
                <a:gd name="T66" fmla="*/ 143 w 653"/>
                <a:gd name="T67" fmla="*/ 2 h 143"/>
                <a:gd name="T68" fmla="*/ 139 w 653"/>
                <a:gd name="T69" fmla="*/ 2 h 143"/>
                <a:gd name="T70" fmla="*/ 134 w 653"/>
                <a:gd name="T71" fmla="*/ 1 h 143"/>
                <a:gd name="T72" fmla="*/ 128 w 653"/>
                <a:gd name="T73" fmla="*/ 1 h 143"/>
                <a:gd name="T74" fmla="*/ 120 w 653"/>
                <a:gd name="T75" fmla="*/ 0 h 143"/>
                <a:gd name="T76" fmla="*/ 111 w 653"/>
                <a:gd name="T77" fmla="*/ 0 h 143"/>
                <a:gd name="T78" fmla="*/ 102 w 653"/>
                <a:gd name="T79" fmla="*/ 0 h 143"/>
                <a:gd name="T80" fmla="*/ 91 w 653"/>
                <a:gd name="T81" fmla="*/ 0 h 143"/>
                <a:gd name="T82" fmla="*/ 80 w 653"/>
                <a:gd name="T83" fmla="*/ 1 h 143"/>
                <a:gd name="T84" fmla="*/ 69 w 653"/>
                <a:gd name="T85" fmla="*/ 2 h 143"/>
                <a:gd name="T86" fmla="*/ 57 w 653"/>
                <a:gd name="T87" fmla="*/ 4 h 143"/>
                <a:gd name="T88" fmla="*/ 46 w 653"/>
                <a:gd name="T89" fmla="*/ 6 h 143"/>
                <a:gd name="T90" fmla="*/ 34 w 653"/>
                <a:gd name="T91" fmla="*/ 9 h 143"/>
                <a:gd name="T92" fmla="*/ 23 w 653"/>
                <a:gd name="T93" fmla="*/ 13 h 143"/>
                <a:gd name="T94" fmla="*/ 13 w 653"/>
                <a:gd name="T95" fmla="*/ 17 h 143"/>
                <a:gd name="T96" fmla="*/ 3 w 653"/>
                <a:gd name="T97" fmla="*/ 22 h 14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53"/>
                <a:gd name="T148" fmla="*/ 0 h 143"/>
                <a:gd name="T149" fmla="*/ 653 w 653"/>
                <a:gd name="T150" fmla="*/ 143 h 14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53" h="143">
                  <a:moveTo>
                    <a:pt x="11" y="100"/>
                  </a:moveTo>
                  <a:lnTo>
                    <a:pt x="4" y="107"/>
                  </a:lnTo>
                  <a:lnTo>
                    <a:pt x="0" y="115"/>
                  </a:lnTo>
                  <a:lnTo>
                    <a:pt x="0" y="124"/>
                  </a:lnTo>
                  <a:lnTo>
                    <a:pt x="4" y="133"/>
                  </a:lnTo>
                  <a:lnTo>
                    <a:pt x="10" y="139"/>
                  </a:lnTo>
                  <a:lnTo>
                    <a:pt x="18" y="143"/>
                  </a:lnTo>
                  <a:lnTo>
                    <a:pt x="27" y="143"/>
                  </a:lnTo>
                  <a:lnTo>
                    <a:pt x="36" y="141"/>
                  </a:lnTo>
                  <a:lnTo>
                    <a:pt x="78" y="117"/>
                  </a:lnTo>
                  <a:lnTo>
                    <a:pt x="122" y="99"/>
                  </a:lnTo>
                  <a:lnTo>
                    <a:pt x="168" y="83"/>
                  </a:lnTo>
                  <a:lnTo>
                    <a:pt x="216" y="72"/>
                  </a:lnTo>
                  <a:lnTo>
                    <a:pt x="265" y="62"/>
                  </a:lnTo>
                  <a:lnTo>
                    <a:pt x="313" y="56"/>
                  </a:lnTo>
                  <a:lnTo>
                    <a:pt x="361" y="51"/>
                  </a:lnTo>
                  <a:lnTo>
                    <a:pt x="408" y="48"/>
                  </a:lnTo>
                  <a:lnTo>
                    <a:pt x="453" y="48"/>
                  </a:lnTo>
                  <a:lnTo>
                    <a:pt x="493" y="48"/>
                  </a:lnTo>
                  <a:lnTo>
                    <a:pt x="529" y="49"/>
                  </a:lnTo>
                  <a:lnTo>
                    <a:pt x="562" y="51"/>
                  </a:lnTo>
                  <a:lnTo>
                    <a:pt x="588" y="53"/>
                  </a:lnTo>
                  <a:lnTo>
                    <a:pt x="607" y="55"/>
                  </a:lnTo>
                  <a:lnTo>
                    <a:pt x="620" y="56"/>
                  </a:lnTo>
                  <a:lnTo>
                    <a:pt x="626" y="57"/>
                  </a:lnTo>
                  <a:lnTo>
                    <a:pt x="635" y="56"/>
                  </a:lnTo>
                  <a:lnTo>
                    <a:pt x="644" y="52"/>
                  </a:lnTo>
                  <a:lnTo>
                    <a:pt x="649" y="46"/>
                  </a:lnTo>
                  <a:lnTo>
                    <a:pt x="653" y="36"/>
                  </a:lnTo>
                  <a:lnTo>
                    <a:pt x="652" y="27"/>
                  </a:lnTo>
                  <a:lnTo>
                    <a:pt x="648" y="18"/>
                  </a:lnTo>
                  <a:lnTo>
                    <a:pt x="641" y="13"/>
                  </a:lnTo>
                  <a:lnTo>
                    <a:pt x="632" y="9"/>
                  </a:lnTo>
                  <a:lnTo>
                    <a:pt x="626" y="8"/>
                  </a:lnTo>
                  <a:lnTo>
                    <a:pt x="610" y="7"/>
                  </a:lnTo>
                  <a:lnTo>
                    <a:pt x="588" y="5"/>
                  </a:lnTo>
                  <a:lnTo>
                    <a:pt x="561" y="3"/>
                  </a:lnTo>
                  <a:lnTo>
                    <a:pt x="527" y="1"/>
                  </a:lnTo>
                  <a:lnTo>
                    <a:pt x="488" y="0"/>
                  </a:lnTo>
                  <a:lnTo>
                    <a:pt x="446" y="0"/>
                  </a:lnTo>
                  <a:lnTo>
                    <a:pt x="400" y="1"/>
                  </a:lnTo>
                  <a:lnTo>
                    <a:pt x="352" y="4"/>
                  </a:lnTo>
                  <a:lnTo>
                    <a:pt x="302" y="9"/>
                  </a:lnTo>
                  <a:lnTo>
                    <a:pt x="251" y="16"/>
                  </a:lnTo>
                  <a:lnTo>
                    <a:pt x="200" y="26"/>
                  </a:lnTo>
                  <a:lnTo>
                    <a:pt x="151" y="39"/>
                  </a:lnTo>
                  <a:lnTo>
                    <a:pt x="101" y="56"/>
                  </a:lnTo>
                  <a:lnTo>
                    <a:pt x="56" y="75"/>
                  </a:lnTo>
                  <a:lnTo>
                    <a:pt x="11" y="100"/>
                  </a:lnTo>
                  <a:close/>
                </a:path>
              </a:pathLst>
            </a:custGeom>
            <a:solidFill>
              <a:srgbClr val="000000"/>
            </a:solidFill>
            <a:ln w="9525">
              <a:noFill/>
              <a:round/>
              <a:headEnd/>
              <a:tailEnd/>
            </a:ln>
          </p:spPr>
          <p:txBody>
            <a:bodyPr/>
            <a:lstStyle/>
            <a:p>
              <a:pPr rtl="0"/>
              <a:endParaRPr lang="en-US" sz="3800"/>
            </a:p>
          </p:txBody>
        </p:sp>
        <p:sp>
          <p:nvSpPr>
            <p:cNvPr id="42176" name="Freeform 1216"/>
            <p:cNvSpPr>
              <a:spLocks/>
            </p:cNvSpPr>
            <p:nvPr/>
          </p:nvSpPr>
          <p:spPr bwMode="auto">
            <a:xfrm>
              <a:off x="520" y="2500"/>
              <a:ext cx="68" cy="45"/>
            </a:xfrm>
            <a:custGeom>
              <a:avLst/>
              <a:gdLst>
                <a:gd name="T0" fmla="*/ 0 w 297"/>
                <a:gd name="T1" fmla="*/ 5 h 198"/>
                <a:gd name="T2" fmla="*/ 0 w 297"/>
                <a:gd name="T3" fmla="*/ 7 h 198"/>
                <a:gd name="T4" fmla="*/ 1 w 297"/>
                <a:gd name="T5" fmla="*/ 9 h 198"/>
                <a:gd name="T6" fmla="*/ 3 w 297"/>
                <a:gd name="T7" fmla="*/ 10 h 198"/>
                <a:gd name="T8" fmla="*/ 5 w 297"/>
                <a:gd name="T9" fmla="*/ 11 h 198"/>
                <a:gd name="T10" fmla="*/ 12 w 297"/>
                <a:gd name="T11" fmla="*/ 12 h 198"/>
                <a:gd name="T12" fmla="*/ 19 w 297"/>
                <a:gd name="T13" fmla="*/ 13 h 198"/>
                <a:gd name="T14" fmla="*/ 25 w 297"/>
                <a:gd name="T15" fmla="*/ 15 h 198"/>
                <a:gd name="T16" fmla="*/ 30 w 297"/>
                <a:gd name="T17" fmla="*/ 17 h 198"/>
                <a:gd name="T18" fmla="*/ 35 w 297"/>
                <a:gd name="T19" fmla="*/ 19 h 198"/>
                <a:gd name="T20" fmla="*/ 39 w 297"/>
                <a:gd name="T21" fmla="*/ 21 h 198"/>
                <a:gd name="T22" fmla="*/ 43 w 297"/>
                <a:gd name="T23" fmla="*/ 24 h 198"/>
                <a:gd name="T24" fmla="*/ 46 w 297"/>
                <a:gd name="T25" fmla="*/ 27 h 198"/>
                <a:gd name="T26" fmla="*/ 49 w 297"/>
                <a:gd name="T27" fmla="*/ 29 h 198"/>
                <a:gd name="T28" fmla="*/ 51 w 297"/>
                <a:gd name="T29" fmla="*/ 32 h 198"/>
                <a:gd name="T30" fmla="*/ 53 w 297"/>
                <a:gd name="T31" fmla="*/ 35 h 198"/>
                <a:gd name="T32" fmla="*/ 55 w 297"/>
                <a:gd name="T33" fmla="*/ 37 h 198"/>
                <a:gd name="T34" fmla="*/ 56 w 297"/>
                <a:gd name="T35" fmla="*/ 39 h 198"/>
                <a:gd name="T36" fmla="*/ 56 w 297"/>
                <a:gd name="T37" fmla="*/ 40 h 198"/>
                <a:gd name="T38" fmla="*/ 57 w 297"/>
                <a:gd name="T39" fmla="*/ 41 h 198"/>
                <a:gd name="T40" fmla="*/ 57 w 297"/>
                <a:gd name="T41" fmla="*/ 42 h 198"/>
                <a:gd name="T42" fmla="*/ 59 w 297"/>
                <a:gd name="T43" fmla="*/ 43 h 198"/>
                <a:gd name="T44" fmla="*/ 60 w 297"/>
                <a:gd name="T45" fmla="*/ 45 h 198"/>
                <a:gd name="T46" fmla="*/ 62 w 297"/>
                <a:gd name="T47" fmla="*/ 45 h 198"/>
                <a:gd name="T48" fmla="*/ 65 w 297"/>
                <a:gd name="T49" fmla="*/ 45 h 198"/>
                <a:gd name="T50" fmla="*/ 66 w 297"/>
                <a:gd name="T51" fmla="*/ 43 h 198"/>
                <a:gd name="T52" fmla="*/ 68 w 297"/>
                <a:gd name="T53" fmla="*/ 42 h 198"/>
                <a:gd name="T54" fmla="*/ 68 w 297"/>
                <a:gd name="T55" fmla="*/ 40 h 198"/>
                <a:gd name="T56" fmla="*/ 68 w 297"/>
                <a:gd name="T57" fmla="*/ 38 h 198"/>
                <a:gd name="T58" fmla="*/ 68 w 297"/>
                <a:gd name="T59" fmla="*/ 37 h 198"/>
                <a:gd name="T60" fmla="*/ 67 w 297"/>
                <a:gd name="T61" fmla="*/ 36 h 198"/>
                <a:gd name="T62" fmla="*/ 66 w 297"/>
                <a:gd name="T63" fmla="*/ 34 h 198"/>
                <a:gd name="T64" fmla="*/ 65 w 297"/>
                <a:gd name="T65" fmla="*/ 32 h 198"/>
                <a:gd name="T66" fmla="*/ 63 w 297"/>
                <a:gd name="T67" fmla="*/ 29 h 198"/>
                <a:gd name="T68" fmla="*/ 61 w 297"/>
                <a:gd name="T69" fmla="*/ 26 h 198"/>
                <a:gd name="T70" fmla="*/ 58 w 297"/>
                <a:gd name="T71" fmla="*/ 23 h 198"/>
                <a:gd name="T72" fmla="*/ 55 w 297"/>
                <a:gd name="T73" fmla="*/ 19 h 198"/>
                <a:gd name="T74" fmla="*/ 51 w 297"/>
                <a:gd name="T75" fmla="*/ 16 h 198"/>
                <a:gd name="T76" fmla="*/ 46 w 297"/>
                <a:gd name="T77" fmla="*/ 13 h 198"/>
                <a:gd name="T78" fmla="*/ 41 w 297"/>
                <a:gd name="T79" fmla="*/ 10 h 198"/>
                <a:gd name="T80" fmla="*/ 35 w 297"/>
                <a:gd name="T81" fmla="*/ 7 h 198"/>
                <a:gd name="T82" fmla="*/ 29 w 297"/>
                <a:gd name="T83" fmla="*/ 5 h 198"/>
                <a:gd name="T84" fmla="*/ 22 w 297"/>
                <a:gd name="T85" fmla="*/ 3 h 198"/>
                <a:gd name="T86" fmla="*/ 14 w 297"/>
                <a:gd name="T87" fmla="*/ 1 h 198"/>
                <a:gd name="T88" fmla="*/ 6 w 297"/>
                <a:gd name="T89" fmla="*/ 0 h 198"/>
                <a:gd name="T90" fmla="*/ 4 w 297"/>
                <a:gd name="T91" fmla="*/ 0 h 198"/>
                <a:gd name="T92" fmla="*/ 2 w 297"/>
                <a:gd name="T93" fmla="*/ 1 h 198"/>
                <a:gd name="T94" fmla="*/ 1 w 297"/>
                <a:gd name="T95" fmla="*/ 3 h 198"/>
                <a:gd name="T96" fmla="*/ 0 w 297"/>
                <a:gd name="T97" fmla="*/ 5 h 19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97"/>
                <a:gd name="T148" fmla="*/ 0 h 198"/>
                <a:gd name="T149" fmla="*/ 297 w 297"/>
                <a:gd name="T150" fmla="*/ 198 h 19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97" h="198">
                  <a:moveTo>
                    <a:pt x="0" y="22"/>
                  </a:moveTo>
                  <a:lnTo>
                    <a:pt x="2" y="31"/>
                  </a:lnTo>
                  <a:lnTo>
                    <a:pt x="6" y="39"/>
                  </a:lnTo>
                  <a:lnTo>
                    <a:pt x="13" y="46"/>
                  </a:lnTo>
                  <a:lnTo>
                    <a:pt x="23" y="48"/>
                  </a:lnTo>
                  <a:lnTo>
                    <a:pt x="54" y="51"/>
                  </a:lnTo>
                  <a:lnTo>
                    <a:pt x="82" y="56"/>
                  </a:lnTo>
                  <a:lnTo>
                    <a:pt x="108" y="64"/>
                  </a:lnTo>
                  <a:lnTo>
                    <a:pt x="132" y="73"/>
                  </a:lnTo>
                  <a:lnTo>
                    <a:pt x="153" y="82"/>
                  </a:lnTo>
                  <a:lnTo>
                    <a:pt x="172" y="94"/>
                  </a:lnTo>
                  <a:lnTo>
                    <a:pt x="188" y="106"/>
                  </a:lnTo>
                  <a:lnTo>
                    <a:pt x="202" y="117"/>
                  </a:lnTo>
                  <a:lnTo>
                    <a:pt x="214" y="129"/>
                  </a:lnTo>
                  <a:lnTo>
                    <a:pt x="224" y="141"/>
                  </a:lnTo>
                  <a:lnTo>
                    <a:pt x="232" y="152"/>
                  </a:lnTo>
                  <a:lnTo>
                    <a:pt x="239" y="162"/>
                  </a:lnTo>
                  <a:lnTo>
                    <a:pt x="244" y="171"/>
                  </a:lnTo>
                  <a:lnTo>
                    <a:pt x="246" y="177"/>
                  </a:lnTo>
                  <a:lnTo>
                    <a:pt x="249" y="181"/>
                  </a:lnTo>
                  <a:lnTo>
                    <a:pt x="250" y="184"/>
                  </a:lnTo>
                  <a:lnTo>
                    <a:pt x="256" y="191"/>
                  </a:lnTo>
                  <a:lnTo>
                    <a:pt x="263" y="197"/>
                  </a:lnTo>
                  <a:lnTo>
                    <a:pt x="272" y="198"/>
                  </a:lnTo>
                  <a:lnTo>
                    <a:pt x="282" y="197"/>
                  </a:lnTo>
                  <a:lnTo>
                    <a:pt x="289" y="191"/>
                  </a:lnTo>
                  <a:lnTo>
                    <a:pt x="295" y="185"/>
                  </a:lnTo>
                  <a:lnTo>
                    <a:pt x="297" y="176"/>
                  </a:lnTo>
                  <a:lnTo>
                    <a:pt x="296" y="167"/>
                  </a:lnTo>
                  <a:lnTo>
                    <a:pt x="295" y="164"/>
                  </a:lnTo>
                  <a:lnTo>
                    <a:pt x="292" y="158"/>
                  </a:lnTo>
                  <a:lnTo>
                    <a:pt x="288" y="150"/>
                  </a:lnTo>
                  <a:lnTo>
                    <a:pt x="282" y="139"/>
                  </a:lnTo>
                  <a:lnTo>
                    <a:pt x="274" y="128"/>
                  </a:lnTo>
                  <a:lnTo>
                    <a:pt x="265" y="115"/>
                  </a:lnTo>
                  <a:lnTo>
                    <a:pt x="253" y="100"/>
                  </a:lnTo>
                  <a:lnTo>
                    <a:pt x="239" y="85"/>
                  </a:lnTo>
                  <a:lnTo>
                    <a:pt x="222" y="71"/>
                  </a:lnTo>
                  <a:lnTo>
                    <a:pt x="202" y="56"/>
                  </a:lnTo>
                  <a:lnTo>
                    <a:pt x="180" y="43"/>
                  </a:lnTo>
                  <a:lnTo>
                    <a:pt x="155" y="30"/>
                  </a:lnTo>
                  <a:lnTo>
                    <a:pt x="128" y="20"/>
                  </a:lnTo>
                  <a:lnTo>
                    <a:pt x="97" y="11"/>
                  </a:lnTo>
                  <a:lnTo>
                    <a:pt x="63" y="4"/>
                  </a:lnTo>
                  <a:lnTo>
                    <a:pt x="25" y="0"/>
                  </a:lnTo>
                  <a:lnTo>
                    <a:pt x="16" y="2"/>
                  </a:lnTo>
                  <a:lnTo>
                    <a:pt x="8" y="5"/>
                  </a:lnTo>
                  <a:lnTo>
                    <a:pt x="3" y="13"/>
                  </a:lnTo>
                  <a:lnTo>
                    <a:pt x="0" y="22"/>
                  </a:lnTo>
                  <a:close/>
                </a:path>
              </a:pathLst>
            </a:custGeom>
            <a:solidFill>
              <a:srgbClr val="000000"/>
            </a:solidFill>
            <a:ln w="9525">
              <a:noFill/>
              <a:round/>
              <a:headEnd/>
              <a:tailEnd/>
            </a:ln>
          </p:spPr>
          <p:txBody>
            <a:bodyPr/>
            <a:lstStyle/>
            <a:p>
              <a:pPr rtl="0"/>
              <a:endParaRPr lang="en-US" sz="3800"/>
            </a:p>
          </p:txBody>
        </p:sp>
        <p:sp>
          <p:nvSpPr>
            <p:cNvPr id="42177" name="Freeform 1217"/>
            <p:cNvSpPr>
              <a:spLocks/>
            </p:cNvSpPr>
            <p:nvPr/>
          </p:nvSpPr>
          <p:spPr bwMode="auto">
            <a:xfrm>
              <a:off x="604" y="2552"/>
              <a:ext cx="20" cy="40"/>
            </a:xfrm>
            <a:custGeom>
              <a:avLst/>
              <a:gdLst>
                <a:gd name="T0" fmla="*/ 2 w 90"/>
                <a:gd name="T1" fmla="*/ 1 h 173"/>
                <a:gd name="T2" fmla="*/ 1 w 90"/>
                <a:gd name="T3" fmla="*/ 3 h 173"/>
                <a:gd name="T4" fmla="*/ 0 w 90"/>
                <a:gd name="T5" fmla="*/ 5 h 173"/>
                <a:gd name="T6" fmla="*/ 0 w 90"/>
                <a:gd name="T7" fmla="*/ 7 h 173"/>
                <a:gd name="T8" fmla="*/ 1 w 90"/>
                <a:gd name="T9" fmla="*/ 9 h 173"/>
                <a:gd name="T10" fmla="*/ 3 w 90"/>
                <a:gd name="T11" fmla="*/ 13 h 173"/>
                <a:gd name="T12" fmla="*/ 5 w 90"/>
                <a:gd name="T13" fmla="*/ 17 h 173"/>
                <a:gd name="T14" fmla="*/ 7 w 90"/>
                <a:gd name="T15" fmla="*/ 22 h 173"/>
                <a:gd name="T16" fmla="*/ 8 w 90"/>
                <a:gd name="T17" fmla="*/ 25 h 173"/>
                <a:gd name="T18" fmla="*/ 9 w 90"/>
                <a:gd name="T19" fmla="*/ 29 h 173"/>
                <a:gd name="T20" fmla="*/ 9 w 90"/>
                <a:gd name="T21" fmla="*/ 32 h 173"/>
                <a:gd name="T22" fmla="*/ 10 w 90"/>
                <a:gd name="T23" fmla="*/ 34 h 173"/>
                <a:gd name="T24" fmla="*/ 10 w 90"/>
                <a:gd name="T25" fmla="*/ 35 h 173"/>
                <a:gd name="T26" fmla="*/ 10 w 90"/>
                <a:gd name="T27" fmla="*/ 37 h 173"/>
                <a:gd name="T28" fmla="*/ 11 w 90"/>
                <a:gd name="T29" fmla="*/ 39 h 173"/>
                <a:gd name="T30" fmla="*/ 13 w 90"/>
                <a:gd name="T31" fmla="*/ 40 h 173"/>
                <a:gd name="T32" fmla="*/ 15 w 90"/>
                <a:gd name="T33" fmla="*/ 40 h 173"/>
                <a:gd name="T34" fmla="*/ 18 w 90"/>
                <a:gd name="T35" fmla="*/ 40 h 173"/>
                <a:gd name="T36" fmla="*/ 19 w 90"/>
                <a:gd name="T37" fmla="*/ 38 h 173"/>
                <a:gd name="T38" fmla="*/ 20 w 90"/>
                <a:gd name="T39" fmla="*/ 36 h 173"/>
                <a:gd name="T40" fmla="*/ 20 w 90"/>
                <a:gd name="T41" fmla="*/ 34 h 173"/>
                <a:gd name="T42" fmla="*/ 20 w 90"/>
                <a:gd name="T43" fmla="*/ 33 h 173"/>
                <a:gd name="T44" fmla="*/ 20 w 90"/>
                <a:gd name="T45" fmla="*/ 31 h 173"/>
                <a:gd name="T46" fmla="*/ 19 w 90"/>
                <a:gd name="T47" fmla="*/ 27 h 173"/>
                <a:gd name="T48" fmla="*/ 18 w 90"/>
                <a:gd name="T49" fmla="*/ 22 h 173"/>
                <a:gd name="T50" fmla="*/ 17 w 90"/>
                <a:gd name="T51" fmla="*/ 17 h 173"/>
                <a:gd name="T52" fmla="*/ 15 w 90"/>
                <a:gd name="T53" fmla="*/ 12 h 173"/>
                <a:gd name="T54" fmla="*/ 12 w 90"/>
                <a:gd name="T55" fmla="*/ 7 h 173"/>
                <a:gd name="T56" fmla="*/ 10 w 90"/>
                <a:gd name="T57" fmla="*/ 2 h 173"/>
                <a:gd name="T58" fmla="*/ 8 w 90"/>
                <a:gd name="T59" fmla="*/ 1 h 173"/>
                <a:gd name="T60" fmla="*/ 6 w 90"/>
                <a:gd name="T61" fmla="*/ 0 h 173"/>
                <a:gd name="T62" fmla="*/ 4 w 90"/>
                <a:gd name="T63" fmla="*/ 0 h 173"/>
                <a:gd name="T64" fmla="*/ 2 w 90"/>
                <a:gd name="T65" fmla="*/ 1 h 1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0"/>
                <a:gd name="T100" fmla="*/ 0 h 173"/>
                <a:gd name="T101" fmla="*/ 90 w 90"/>
                <a:gd name="T102" fmla="*/ 173 h 1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0" h="173">
                  <a:moveTo>
                    <a:pt x="10" y="4"/>
                  </a:moveTo>
                  <a:lnTo>
                    <a:pt x="3" y="12"/>
                  </a:lnTo>
                  <a:lnTo>
                    <a:pt x="0" y="21"/>
                  </a:lnTo>
                  <a:lnTo>
                    <a:pt x="0" y="30"/>
                  </a:lnTo>
                  <a:lnTo>
                    <a:pt x="4" y="38"/>
                  </a:lnTo>
                  <a:lnTo>
                    <a:pt x="15" y="55"/>
                  </a:lnTo>
                  <a:lnTo>
                    <a:pt x="24" y="73"/>
                  </a:lnTo>
                  <a:lnTo>
                    <a:pt x="30" y="93"/>
                  </a:lnTo>
                  <a:lnTo>
                    <a:pt x="36" y="110"/>
                  </a:lnTo>
                  <a:lnTo>
                    <a:pt x="39" y="127"/>
                  </a:lnTo>
                  <a:lnTo>
                    <a:pt x="42" y="140"/>
                  </a:lnTo>
                  <a:lnTo>
                    <a:pt x="43" y="149"/>
                  </a:lnTo>
                  <a:lnTo>
                    <a:pt x="43" y="151"/>
                  </a:lnTo>
                  <a:lnTo>
                    <a:pt x="46" y="160"/>
                  </a:lnTo>
                  <a:lnTo>
                    <a:pt x="51" y="168"/>
                  </a:lnTo>
                  <a:lnTo>
                    <a:pt x="59" y="172"/>
                  </a:lnTo>
                  <a:lnTo>
                    <a:pt x="69" y="173"/>
                  </a:lnTo>
                  <a:lnTo>
                    <a:pt x="79" y="171"/>
                  </a:lnTo>
                  <a:lnTo>
                    <a:pt x="85" y="164"/>
                  </a:lnTo>
                  <a:lnTo>
                    <a:pt x="89" y="157"/>
                  </a:lnTo>
                  <a:lnTo>
                    <a:pt x="90" y="147"/>
                  </a:lnTo>
                  <a:lnTo>
                    <a:pt x="90" y="142"/>
                  </a:lnTo>
                  <a:lnTo>
                    <a:pt x="88" y="132"/>
                  </a:lnTo>
                  <a:lnTo>
                    <a:pt x="85" y="116"/>
                  </a:lnTo>
                  <a:lnTo>
                    <a:pt x="81" y="97"/>
                  </a:lnTo>
                  <a:lnTo>
                    <a:pt x="75" y="75"/>
                  </a:lnTo>
                  <a:lnTo>
                    <a:pt x="67" y="53"/>
                  </a:lnTo>
                  <a:lnTo>
                    <a:pt x="56" y="30"/>
                  </a:lnTo>
                  <a:lnTo>
                    <a:pt x="43" y="10"/>
                  </a:lnTo>
                  <a:lnTo>
                    <a:pt x="37" y="3"/>
                  </a:lnTo>
                  <a:lnTo>
                    <a:pt x="28" y="0"/>
                  </a:lnTo>
                  <a:lnTo>
                    <a:pt x="19" y="0"/>
                  </a:lnTo>
                  <a:lnTo>
                    <a:pt x="10" y="4"/>
                  </a:lnTo>
                  <a:close/>
                </a:path>
              </a:pathLst>
            </a:custGeom>
            <a:solidFill>
              <a:srgbClr val="000000"/>
            </a:solidFill>
            <a:ln w="9525">
              <a:noFill/>
              <a:round/>
              <a:headEnd/>
              <a:tailEnd/>
            </a:ln>
          </p:spPr>
          <p:txBody>
            <a:bodyPr/>
            <a:lstStyle/>
            <a:p>
              <a:pPr rtl="0"/>
              <a:endParaRPr lang="en-US" sz="3800"/>
            </a:p>
          </p:txBody>
        </p:sp>
        <p:sp>
          <p:nvSpPr>
            <p:cNvPr id="42178" name="Freeform 1218"/>
            <p:cNvSpPr>
              <a:spLocks/>
            </p:cNvSpPr>
            <p:nvPr/>
          </p:nvSpPr>
          <p:spPr bwMode="auto">
            <a:xfrm>
              <a:off x="627" y="2552"/>
              <a:ext cx="18" cy="38"/>
            </a:xfrm>
            <a:custGeom>
              <a:avLst/>
              <a:gdLst>
                <a:gd name="T0" fmla="*/ 2 w 83"/>
                <a:gd name="T1" fmla="*/ 1 h 164"/>
                <a:gd name="T2" fmla="*/ 0 w 83"/>
                <a:gd name="T3" fmla="*/ 2 h 164"/>
                <a:gd name="T4" fmla="*/ 0 w 83"/>
                <a:gd name="T5" fmla="*/ 4 h 164"/>
                <a:gd name="T6" fmla="*/ 0 w 83"/>
                <a:gd name="T7" fmla="*/ 7 h 164"/>
                <a:gd name="T8" fmla="*/ 1 w 83"/>
                <a:gd name="T9" fmla="*/ 9 h 164"/>
                <a:gd name="T10" fmla="*/ 4 w 83"/>
                <a:gd name="T11" fmla="*/ 16 h 164"/>
                <a:gd name="T12" fmla="*/ 7 w 83"/>
                <a:gd name="T13" fmla="*/ 24 h 164"/>
                <a:gd name="T14" fmla="*/ 8 w 83"/>
                <a:gd name="T15" fmla="*/ 30 h 164"/>
                <a:gd name="T16" fmla="*/ 8 w 83"/>
                <a:gd name="T17" fmla="*/ 33 h 164"/>
                <a:gd name="T18" fmla="*/ 8 w 83"/>
                <a:gd name="T19" fmla="*/ 35 h 164"/>
                <a:gd name="T20" fmla="*/ 10 w 83"/>
                <a:gd name="T21" fmla="*/ 37 h 164"/>
                <a:gd name="T22" fmla="*/ 11 w 83"/>
                <a:gd name="T23" fmla="*/ 38 h 164"/>
                <a:gd name="T24" fmla="*/ 13 w 83"/>
                <a:gd name="T25" fmla="*/ 38 h 164"/>
                <a:gd name="T26" fmla="*/ 15 w 83"/>
                <a:gd name="T27" fmla="*/ 37 h 164"/>
                <a:gd name="T28" fmla="*/ 17 w 83"/>
                <a:gd name="T29" fmla="*/ 36 h 164"/>
                <a:gd name="T30" fmla="*/ 18 w 83"/>
                <a:gd name="T31" fmla="*/ 34 h 164"/>
                <a:gd name="T32" fmla="*/ 18 w 83"/>
                <a:gd name="T33" fmla="*/ 32 h 164"/>
                <a:gd name="T34" fmla="*/ 18 w 83"/>
                <a:gd name="T35" fmla="*/ 31 h 164"/>
                <a:gd name="T36" fmla="*/ 18 w 83"/>
                <a:gd name="T37" fmla="*/ 29 h 164"/>
                <a:gd name="T38" fmla="*/ 17 w 83"/>
                <a:gd name="T39" fmla="*/ 25 h 164"/>
                <a:gd name="T40" fmla="*/ 16 w 83"/>
                <a:gd name="T41" fmla="*/ 21 h 164"/>
                <a:gd name="T42" fmla="*/ 16 w 83"/>
                <a:gd name="T43" fmla="*/ 17 h 164"/>
                <a:gd name="T44" fmla="*/ 14 w 83"/>
                <a:gd name="T45" fmla="*/ 12 h 164"/>
                <a:gd name="T46" fmla="*/ 12 w 83"/>
                <a:gd name="T47" fmla="*/ 7 h 164"/>
                <a:gd name="T48" fmla="*/ 9 w 83"/>
                <a:gd name="T49" fmla="*/ 2 h 164"/>
                <a:gd name="T50" fmla="*/ 8 w 83"/>
                <a:gd name="T51" fmla="*/ 0 h 164"/>
                <a:gd name="T52" fmla="*/ 6 w 83"/>
                <a:gd name="T53" fmla="*/ 0 h 164"/>
                <a:gd name="T54" fmla="*/ 4 w 83"/>
                <a:gd name="T55" fmla="*/ 0 h 164"/>
                <a:gd name="T56" fmla="*/ 2 w 83"/>
                <a:gd name="T57" fmla="*/ 1 h 16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3"/>
                <a:gd name="T88" fmla="*/ 0 h 164"/>
                <a:gd name="T89" fmla="*/ 83 w 83"/>
                <a:gd name="T90" fmla="*/ 164 h 16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3" h="164">
                  <a:moveTo>
                    <a:pt x="9" y="4"/>
                  </a:moveTo>
                  <a:lnTo>
                    <a:pt x="2" y="10"/>
                  </a:lnTo>
                  <a:lnTo>
                    <a:pt x="0" y="19"/>
                  </a:lnTo>
                  <a:lnTo>
                    <a:pt x="0" y="29"/>
                  </a:lnTo>
                  <a:lnTo>
                    <a:pt x="4" y="38"/>
                  </a:lnTo>
                  <a:lnTo>
                    <a:pt x="20" y="70"/>
                  </a:lnTo>
                  <a:lnTo>
                    <a:pt x="31" y="104"/>
                  </a:lnTo>
                  <a:lnTo>
                    <a:pt x="35" y="130"/>
                  </a:lnTo>
                  <a:lnTo>
                    <a:pt x="36" y="142"/>
                  </a:lnTo>
                  <a:lnTo>
                    <a:pt x="39" y="151"/>
                  </a:lnTo>
                  <a:lnTo>
                    <a:pt x="44" y="159"/>
                  </a:lnTo>
                  <a:lnTo>
                    <a:pt x="50" y="162"/>
                  </a:lnTo>
                  <a:lnTo>
                    <a:pt x="60" y="164"/>
                  </a:lnTo>
                  <a:lnTo>
                    <a:pt x="70" y="161"/>
                  </a:lnTo>
                  <a:lnTo>
                    <a:pt x="78" y="156"/>
                  </a:lnTo>
                  <a:lnTo>
                    <a:pt x="82" y="148"/>
                  </a:lnTo>
                  <a:lnTo>
                    <a:pt x="83" y="139"/>
                  </a:lnTo>
                  <a:lnTo>
                    <a:pt x="83" y="135"/>
                  </a:lnTo>
                  <a:lnTo>
                    <a:pt x="82" y="125"/>
                  </a:lnTo>
                  <a:lnTo>
                    <a:pt x="80" y="110"/>
                  </a:lnTo>
                  <a:lnTo>
                    <a:pt x="76" y="92"/>
                  </a:lnTo>
                  <a:lnTo>
                    <a:pt x="73" y="73"/>
                  </a:lnTo>
                  <a:lnTo>
                    <a:pt x="65" y="51"/>
                  </a:lnTo>
                  <a:lnTo>
                    <a:pt x="56" y="30"/>
                  </a:lnTo>
                  <a:lnTo>
                    <a:pt x="43" y="9"/>
                  </a:lnTo>
                  <a:lnTo>
                    <a:pt x="35" y="2"/>
                  </a:lnTo>
                  <a:lnTo>
                    <a:pt x="26" y="0"/>
                  </a:lnTo>
                  <a:lnTo>
                    <a:pt x="17" y="0"/>
                  </a:lnTo>
                  <a:lnTo>
                    <a:pt x="9" y="4"/>
                  </a:lnTo>
                  <a:close/>
                </a:path>
              </a:pathLst>
            </a:custGeom>
            <a:solidFill>
              <a:srgbClr val="000000"/>
            </a:solidFill>
            <a:ln w="9525">
              <a:noFill/>
              <a:round/>
              <a:headEnd/>
              <a:tailEnd/>
            </a:ln>
          </p:spPr>
          <p:txBody>
            <a:bodyPr/>
            <a:lstStyle/>
            <a:p>
              <a:pPr rtl="0"/>
              <a:endParaRPr lang="en-US" sz="3800"/>
            </a:p>
          </p:txBody>
        </p:sp>
        <p:sp>
          <p:nvSpPr>
            <p:cNvPr id="42179" name="Freeform 1219"/>
            <p:cNvSpPr>
              <a:spLocks/>
            </p:cNvSpPr>
            <p:nvPr/>
          </p:nvSpPr>
          <p:spPr bwMode="auto">
            <a:xfrm>
              <a:off x="338" y="2456"/>
              <a:ext cx="137" cy="91"/>
            </a:xfrm>
            <a:custGeom>
              <a:avLst/>
              <a:gdLst>
                <a:gd name="T0" fmla="*/ 6 w 600"/>
                <a:gd name="T1" fmla="*/ 8 h 394"/>
                <a:gd name="T2" fmla="*/ 4 w 600"/>
                <a:gd name="T3" fmla="*/ 10 h 394"/>
                <a:gd name="T4" fmla="*/ 0 w 600"/>
                <a:gd name="T5" fmla="*/ 42 h 394"/>
                <a:gd name="T6" fmla="*/ 0 w 600"/>
                <a:gd name="T7" fmla="*/ 42 h 394"/>
                <a:gd name="T8" fmla="*/ 0 w 600"/>
                <a:gd name="T9" fmla="*/ 43 h 394"/>
                <a:gd name="T10" fmla="*/ 0 w 600"/>
                <a:gd name="T11" fmla="*/ 45 h 394"/>
                <a:gd name="T12" fmla="*/ 2 w 600"/>
                <a:gd name="T13" fmla="*/ 47 h 394"/>
                <a:gd name="T14" fmla="*/ 3 w 600"/>
                <a:gd name="T15" fmla="*/ 48 h 394"/>
                <a:gd name="T16" fmla="*/ 5 w 600"/>
                <a:gd name="T17" fmla="*/ 48 h 394"/>
                <a:gd name="T18" fmla="*/ 5 w 600"/>
                <a:gd name="T19" fmla="*/ 48 h 394"/>
                <a:gd name="T20" fmla="*/ 4 w 600"/>
                <a:gd name="T21" fmla="*/ 48 h 394"/>
                <a:gd name="T22" fmla="*/ 2 w 600"/>
                <a:gd name="T23" fmla="*/ 50 h 394"/>
                <a:gd name="T24" fmla="*/ 1 w 600"/>
                <a:gd name="T25" fmla="*/ 53 h 394"/>
                <a:gd name="T26" fmla="*/ 1 w 600"/>
                <a:gd name="T27" fmla="*/ 54 h 394"/>
                <a:gd name="T28" fmla="*/ 1 w 600"/>
                <a:gd name="T29" fmla="*/ 55 h 394"/>
                <a:gd name="T30" fmla="*/ 8 w 600"/>
                <a:gd name="T31" fmla="*/ 77 h 394"/>
                <a:gd name="T32" fmla="*/ 10 w 600"/>
                <a:gd name="T33" fmla="*/ 79 h 394"/>
                <a:gd name="T34" fmla="*/ 12 w 600"/>
                <a:gd name="T35" fmla="*/ 80 h 394"/>
                <a:gd name="T36" fmla="*/ 15 w 600"/>
                <a:gd name="T37" fmla="*/ 79 h 394"/>
                <a:gd name="T38" fmla="*/ 17 w 600"/>
                <a:gd name="T39" fmla="*/ 78 h 394"/>
                <a:gd name="T40" fmla="*/ 23 w 600"/>
                <a:gd name="T41" fmla="*/ 75 h 394"/>
                <a:gd name="T42" fmla="*/ 33 w 600"/>
                <a:gd name="T43" fmla="*/ 71 h 394"/>
                <a:gd name="T44" fmla="*/ 47 w 600"/>
                <a:gd name="T45" fmla="*/ 67 h 394"/>
                <a:gd name="T46" fmla="*/ 62 w 600"/>
                <a:gd name="T47" fmla="*/ 64 h 394"/>
                <a:gd name="T48" fmla="*/ 79 w 600"/>
                <a:gd name="T49" fmla="*/ 65 h 394"/>
                <a:gd name="T50" fmla="*/ 95 w 600"/>
                <a:gd name="T51" fmla="*/ 70 h 394"/>
                <a:gd name="T52" fmla="*/ 111 w 600"/>
                <a:gd name="T53" fmla="*/ 81 h 394"/>
                <a:gd name="T54" fmla="*/ 119 w 600"/>
                <a:gd name="T55" fmla="*/ 89 h 394"/>
                <a:gd name="T56" fmla="*/ 121 w 600"/>
                <a:gd name="T57" fmla="*/ 91 h 394"/>
                <a:gd name="T58" fmla="*/ 123 w 600"/>
                <a:gd name="T59" fmla="*/ 91 h 394"/>
                <a:gd name="T60" fmla="*/ 126 w 600"/>
                <a:gd name="T61" fmla="*/ 91 h 394"/>
                <a:gd name="T62" fmla="*/ 128 w 600"/>
                <a:gd name="T63" fmla="*/ 91 h 394"/>
                <a:gd name="T64" fmla="*/ 131 w 600"/>
                <a:gd name="T65" fmla="*/ 89 h 394"/>
                <a:gd name="T66" fmla="*/ 135 w 600"/>
                <a:gd name="T67" fmla="*/ 85 h 394"/>
                <a:gd name="T68" fmla="*/ 137 w 600"/>
                <a:gd name="T69" fmla="*/ 75 h 394"/>
                <a:gd name="T70" fmla="*/ 137 w 600"/>
                <a:gd name="T71" fmla="*/ 68 h 394"/>
                <a:gd name="T72" fmla="*/ 137 w 600"/>
                <a:gd name="T73" fmla="*/ 68 h 394"/>
                <a:gd name="T74" fmla="*/ 136 w 600"/>
                <a:gd name="T75" fmla="*/ 66 h 394"/>
                <a:gd name="T76" fmla="*/ 131 w 600"/>
                <a:gd name="T77" fmla="*/ 54 h 394"/>
                <a:gd name="T78" fmla="*/ 121 w 600"/>
                <a:gd name="T79" fmla="*/ 36 h 394"/>
                <a:gd name="T80" fmla="*/ 103 w 600"/>
                <a:gd name="T81" fmla="*/ 19 h 394"/>
                <a:gd name="T82" fmla="*/ 87 w 600"/>
                <a:gd name="T83" fmla="*/ 8 h 394"/>
                <a:gd name="T84" fmla="*/ 78 w 600"/>
                <a:gd name="T85" fmla="*/ 5 h 394"/>
                <a:gd name="T86" fmla="*/ 69 w 600"/>
                <a:gd name="T87" fmla="*/ 2 h 394"/>
                <a:gd name="T88" fmla="*/ 58 w 600"/>
                <a:gd name="T89" fmla="*/ 1 h 394"/>
                <a:gd name="T90" fmla="*/ 48 w 600"/>
                <a:gd name="T91" fmla="*/ 0 h 394"/>
                <a:gd name="T92" fmla="*/ 37 w 600"/>
                <a:gd name="T93" fmla="*/ 1 h 394"/>
                <a:gd name="T94" fmla="*/ 25 w 600"/>
                <a:gd name="T95" fmla="*/ 2 h 394"/>
                <a:gd name="T96" fmla="*/ 13 w 600"/>
                <a:gd name="T97" fmla="*/ 5 h 39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00"/>
                <a:gd name="T148" fmla="*/ 0 h 394"/>
                <a:gd name="T149" fmla="*/ 600 w 600"/>
                <a:gd name="T150" fmla="*/ 394 h 39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00" h="394">
                  <a:moveTo>
                    <a:pt x="32" y="30"/>
                  </a:moveTo>
                  <a:lnTo>
                    <a:pt x="25" y="33"/>
                  </a:lnTo>
                  <a:lnTo>
                    <a:pt x="20" y="38"/>
                  </a:lnTo>
                  <a:lnTo>
                    <a:pt x="16" y="43"/>
                  </a:lnTo>
                  <a:lnTo>
                    <a:pt x="15" y="50"/>
                  </a:lnTo>
                  <a:lnTo>
                    <a:pt x="0" y="182"/>
                  </a:lnTo>
                  <a:lnTo>
                    <a:pt x="0" y="183"/>
                  </a:lnTo>
                  <a:lnTo>
                    <a:pt x="0" y="185"/>
                  </a:lnTo>
                  <a:lnTo>
                    <a:pt x="0" y="190"/>
                  </a:lnTo>
                  <a:lnTo>
                    <a:pt x="2" y="194"/>
                  </a:lnTo>
                  <a:lnTo>
                    <a:pt x="4" y="199"/>
                  </a:lnTo>
                  <a:lnTo>
                    <a:pt x="7" y="203"/>
                  </a:lnTo>
                  <a:lnTo>
                    <a:pt x="9" y="204"/>
                  </a:lnTo>
                  <a:lnTo>
                    <a:pt x="13" y="206"/>
                  </a:lnTo>
                  <a:lnTo>
                    <a:pt x="17" y="207"/>
                  </a:lnTo>
                  <a:lnTo>
                    <a:pt x="20" y="208"/>
                  </a:lnTo>
                  <a:lnTo>
                    <a:pt x="19" y="208"/>
                  </a:lnTo>
                  <a:lnTo>
                    <a:pt x="12" y="212"/>
                  </a:lnTo>
                  <a:lnTo>
                    <a:pt x="8" y="217"/>
                  </a:lnTo>
                  <a:lnTo>
                    <a:pt x="6" y="224"/>
                  </a:lnTo>
                  <a:lnTo>
                    <a:pt x="4" y="230"/>
                  </a:lnTo>
                  <a:lnTo>
                    <a:pt x="4" y="232"/>
                  </a:lnTo>
                  <a:lnTo>
                    <a:pt x="4" y="234"/>
                  </a:lnTo>
                  <a:lnTo>
                    <a:pt x="4" y="235"/>
                  </a:lnTo>
                  <a:lnTo>
                    <a:pt x="6" y="238"/>
                  </a:lnTo>
                  <a:lnTo>
                    <a:pt x="34" y="328"/>
                  </a:lnTo>
                  <a:lnTo>
                    <a:pt x="37" y="333"/>
                  </a:lnTo>
                  <a:lnTo>
                    <a:pt x="39" y="337"/>
                  </a:lnTo>
                  <a:lnTo>
                    <a:pt x="43" y="341"/>
                  </a:lnTo>
                  <a:lnTo>
                    <a:pt x="48" y="343"/>
                  </a:lnTo>
                  <a:lnTo>
                    <a:pt x="54" y="345"/>
                  </a:lnTo>
                  <a:lnTo>
                    <a:pt x="59" y="345"/>
                  </a:lnTo>
                  <a:lnTo>
                    <a:pt x="64" y="343"/>
                  </a:lnTo>
                  <a:lnTo>
                    <a:pt x="69" y="341"/>
                  </a:lnTo>
                  <a:lnTo>
                    <a:pt x="75" y="338"/>
                  </a:lnTo>
                  <a:lnTo>
                    <a:pt x="85" y="332"/>
                  </a:lnTo>
                  <a:lnTo>
                    <a:pt x="101" y="324"/>
                  </a:lnTo>
                  <a:lnTo>
                    <a:pt x="121" y="315"/>
                  </a:lnTo>
                  <a:lnTo>
                    <a:pt x="146" y="306"/>
                  </a:lnTo>
                  <a:lnTo>
                    <a:pt x="173" y="297"/>
                  </a:lnTo>
                  <a:lnTo>
                    <a:pt x="205" y="288"/>
                  </a:lnTo>
                  <a:lnTo>
                    <a:pt x="237" y="281"/>
                  </a:lnTo>
                  <a:lnTo>
                    <a:pt x="272" y="277"/>
                  </a:lnTo>
                  <a:lnTo>
                    <a:pt x="307" y="276"/>
                  </a:lnTo>
                  <a:lnTo>
                    <a:pt x="345" y="280"/>
                  </a:lnTo>
                  <a:lnTo>
                    <a:pt x="382" y="288"/>
                  </a:lnTo>
                  <a:lnTo>
                    <a:pt x="418" y="301"/>
                  </a:lnTo>
                  <a:lnTo>
                    <a:pt x="455" y="321"/>
                  </a:lnTo>
                  <a:lnTo>
                    <a:pt x="488" y="349"/>
                  </a:lnTo>
                  <a:lnTo>
                    <a:pt x="521" y="384"/>
                  </a:lnTo>
                  <a:lnTo>
                    <a:pt x="523" y="386"/>
                  </a:lnTo>
                  <a:lnTo>
                    <a:pt x="526" y="389"/>
                  </a:lnTo>
                  <a:lnTo>
                    <a:pt x="530" y="392"/>
                  </a:lnTo>
                  <a:lnTo>
                    <a:pt x="534" y="393"/>
                  </a:lnTo>
                  <a:lnTo>
                    <a:pt x="539" y="394"/>
                  </a:lnTo>
                  <a:lnTo>
                    <a:pt x="544" y="394"/>
                  </a:lnTo>
                  <a:lnTo>
                    <a:pt x="550" y="394"/>
                  </a:lnTo>
                  <a:lnTo>
                    <a:pt x="556" y="393"/>
                  </a:lnTo>
                  <a:lnTo>
                    <a:pt x="561" y="392"/>
                  </a:lnTo>
                  <a:lnTo>
                    <a:pt x="568" y="388"/>
                  </a:lnTo>
                  <a:lnTo>
                    <a:pt x="574" y="385"/>
                  </a:lnTo>
                  <a:lnTo>
                    <a:pt x="579" y="380"/>
                  </a:lnTo>
                  <a:lnTo>
                    <a:pt x="591" y="366"/>
                  </a:lnTo>
                  <a:lnTo>
                    <a:pt x="598" y="347"/>
                  </a:lnTo>
                  <a:lnTo>
                    <a:pt x="600" y="324"/>
                  </a:lnTo>
                  <a:lnTo>
                    <a:pt x="599" y="295"/>
                  </a:lnTo>
                  <a:lnTo>
                    <a:pt x="599" y="294"/>
                  </a:lnTo>
                  <a:lnTo>
                    <a:pt x="598" y="293"/>
                  </a:lnTo>
                  <a:lnTo>
                    <a:pt x="595" y="284"/>
                  </a:lnTo>
                  <a:lnTo>
                    <a:pt x="587" y="263"/>
                  </a:lnTo>
                  <a:lnTo>
                    <a:pt x="574" y="233"/>
                  </a:lnTo>
                  <a:lnTo>
                    <a:pt x="555" y="196"/>
                  </a:lnTo>
                  <a:lnTo>
                    <a:pt x="529" y="157"/>
                  </a:lnTo>
                  <a:lnTo>
                    <a:pt x="495" y="118"/>
                  </a:lnTo>
                  <a:lnTo>
                    <a:pt x="453" y="81"/>
                  </a:lnTo>
                  <a:lnTo>
                    <a:pt x="402" y="47"/>
                  </a:lnTo>
                  <a:lnTo>
                    <a:pt x="383" y="36"/>
                  </a:lnTo>
                  <a:lnTo>
                    <a:pt x="363" y="29"/>
                  </a:lnTo>
                  <a:lnTo>
                    <a:pt x="343" y="21"/>
                  </a:lnTo>
                  <a:lnTo>
                    <a:pt x="322" y="14"/>
                  </a:lnTo>
                  <a:lnTo>
                    <a:pt x="300" y="9"/>
                  </a:lnTo>
                  <a:lnTo>
                    <a:pt x="278" y="5"/>
                  </a:lnTo>
                  <a:lnTo>
                    <a:pt x="255" y="3"/>
                  </a:lnTo>
                  <a:lnTo>
                    <a:pt x="232" y="0"/>
                  </a:lnTo>
                  <a:lnTo>
                    <a:pt x="209" y="0"/>
                  </a:lnTo>
                  <a:lnTo>
                    <a:pt x="185" y="0"/>
                  </a:lnTo>
                  <a:lnTo>
                    <a:pt x="160" y="3"/>
                  </a:lnTo>
                  <a:lnTo>
                    <a:pt x="136" y="5"/>
                  </a:lnTo>
                  <a:lnTo>
                    <a:pt x="110" y="10"/>
                  </a:lnTo>
                  <a:lnTo>
                    <a:pt x="85" y="16"/>
                  </a:lnTo>
                  <a:lnTo>
                    <a:pt x="58" y="22"/>
                  </a:lnTo>
                  <a:lnTo>
                    <a:pt x="32" y="30"/>
                  </a:lnTo>
                  <a:close/>
                </a:path>
              </a:pathLst>
            </a:custGeom>
            <a:solidFill>
              <a:srgbClr val="000000"/>
            </a:solidFill>
            <a:ln w="9525">
              <a:noFill/>
              <a:round/>
              <a:headEnd/>
              <a:tailEnd/>
            </a:ln>
          </p:spPr>
          <p:txBody>
            <a:bodyPr/>
            <a:lstStyle/>
            <a:p>
              <a:pPr rtl="0"/>
              <a:endParaRPr lang="en-US" sz="3800"/>
            </a:p>
          </p:txBody>
        </p:sp>
        <p:sp>
          <p:nvSpPr>
            <p:cNvPr id="42180" name="Freeform 1220"/>
            <p:cNvSpPr>
              <a:spLocks/>
            </p:cNvSpPr>
            <p:nvPr/>
          </p:nvSpPr>
          <p:spPr bwMode="auto">
            <a:xfrm>
              <a:off x="350" y="2467"/>
              <a:ext cx="114" cy="68"/>
            </a:xfrm>
            <a:custGeom>
              <a:avLst/>
              <a:gdLst>
                <a:gd name="T0" fmla="*/ 84 w 501"/>
                <a:gd name="T1" fmla="*/ 16 h 295"/>
                <a:gd name="T2" fmla="*/ 99 w 501"/>
                <a:gd name="T3" fmla="*/ 31 h 295"/>
                <a:gd name="T4" fmla="*/ 109 w 501"/>
                <a:gd name="T5" fmla="*/ 46 h 295"/>
                <a:gd name="T6" fmla="*/ 113 w 501"/>
                <a:gd name="T7" fmla="*/ 57 h 295"/>
                <a:gd name="T8" fmla="*/ 114 w 501"/>
                <a:gd name="T9" fmla="*/ 60 h 295"/>
                <a:gd name="T10" fmla="*/ 114 w 501"/>
                <a:gd name="T11" fmla="*/ 62 h 295"/>
                <a:gd name="T12" fmla="*/ 114 w 501"/>
                <a:gd name="T13" fmla="*/ 65 h 295"/>
                <a:gd name="T14" fmla="*/ 114 w 501"/>
                <a:gd name="T15" fmla="*/ 68 h 295"/>
                <a:gd name="T16" fmla="*/ 106 w 501"/>
                <a:gd name="T17" fmla="*/ 61 h 295"/>
                <a:gd name="T18" fmla="*/ 91 w 501"/>
                <a:gd name="T19" fmla="*/ 50 h 295"/>
                <a:gd name="T20" fmla="*/ 76 w 501"/>
                <a:gd name="T21" fmla="*/ 44 h 295"/>
                <a:gd name="T22" fmla="*/ 60 w 501"/>
                <a:gd name="T23" fmla="*/ 42 h 295"/>
                <a:gd name="T24" fmla="*/ 44 w 501"/>
                <a:gd name="T25" fmla="*/ 43 h 295"/>
                <a:gd name="T26" fmla="*/ 30 w 501"/>
                <a:gd name="T27" fmla="*/ 45 h 295"/>
                <a:gd name="T28" fmla="*/ 18 w 501"/>
                <a:gd name="T29" fmla="*/ 49 h 295"/>
                <a:gd name="T30" fmla="*/ 8 w 501"/>
                <a:gd name="T31" fmla="*/ 53 h 295"/>
                <a:gd name="T32" fmla="*/ 4 w 501"/>
                <a:gd name="T33" fmla="*/ 52 h 295"/>
                <a:gd name="T34" fmla="*/ 3 w 501"/>
                <a:gd name="T35" fmla="*/ 48 h 295"/>
                <a:gd name="T36" fmla="*/ 5 w 501"/>
                <a:gd name="T37" fmla="*/ 44 h 295"/>
                <a:gd name="T38" fmla="*/ 16 w 501"/>
                <a:gd name="T39" fmla="*/ 40 h 295"/>
                <a:gd name="T40" fmla="*/ 28 w 501"/>
                <a:gd name="T41" fmla="*/ 35 h 295"/>
                <a:gd name="T42" fmla="*/ 36 w 501"/>
                <a:gd name="T43" fmla="*/ 32 h 295"/>
                <a:gd name="T44" fmla="*/ 39 w 501"/>
                <a:gd name="T45" fmla="*/ 30 h 295"/>
                <a:gd name="T46" fmla="*/ 40 w 501"/>
                <a:gd name="T47" fmla="*/ 28 h 295"/>
                <a:gd name="T48" fmla="*/ 41 w 501"/>
                <a:gd name="T49" fmla="*/ 26 h 295"/>
                <a:gd name="T50" fmla="*/ 41 w 501"/>
                <a:gd name="T51" fmla="*/ 25 h 295"/>
                <a:gd name="T52" fmla="*/ 40 w 501"/>
                <a:gd name="T53" fmla="*/ 23 h 295"/>
                <a:gd name="T54" fmla="*/ 37 w 501"/>
                <a:gd name="T55" fmla="*/ 21 h 295"/>
                <a:gd name="T56" fmla="*/ 33 w 501"/>
                <a:gd name="T57" fmla="*/ 21 h 295"/>
                <a:gd name="T58" fmla="*/ 26 w 501"/>
                <a:gd name="T59" fmla="*/ 22 h 295"/>
                <a:gd name="T60" fmla="*/ 15 w 501"/>
                <a:gd name="T61" fmla="*/ 23 h 295"/>
                <a:gd name="T62" fmla="*/ 4 w 501"/>
                <a:gd name="T63" fmla="*/ 25 h 295"/>
                <a:gd name="T64" fmla="*/ 1 w 501"/>
                <a:gd name="T65" fmla="*/ 20 h 295"/>
                <a:gd name="T66" fmla="*/ 2 w 501"/>
                <a:gd name="T67" fmla="*/ 9 h 295"/>
                <a:gd name="T68" fmla="*/ 8 w 501"/>
                <a:gd name="T69" fmla="*/ 4 h 295"/>
                <a:gd name="T70" fmla="*/ 18 w 501"/>
                <a:gd name="T71" fmla="*/ 2 h 295"/>
                <a:gd name="T72" fmla="*/ 28 w 501"/>
                <a:gd name="T73" fmla="*/ 1 h 295"/>
                <a:gd name="T74" fmla="*/ 37 w 501"/>
                <a:gd name="T75" fmla="*/ 0 h 295"/>
                <a:gd name="T76" fmla="*/ 46 w 501"/>
                <a:gd name="T77" fmla="*/ 1 h 295"/>
                <a:gd name="T78" fmla="*/ 55 w 501"/>
                <a:gd name="T79" fmla="*/ 2 h 295"/>
                <a:gd name="T80" fmla="*/ 63 w 501"/>
                <a:gd name="T81" fmla="*/ 4 h 295"/>
                <a:gd name="T82" fmla="*/ 71 w 501"/>
                <a:gd name="T83" fmla="*/ 7 h 29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1"/>
                <a:gd name="T127" fmla="*/ 0 h 295"/>
                <a:gd name="T128" fmla="*/ 501 w 501"/>
                <a:gd name="T129" fmla="*/ 295 h 29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1" h="295">
                  <a:moveTo>
                    <a:pt x="328" y="41"/>
                  </a:moveTo>
                  <a:lnTo>
                    <a:pt x="371" y="69"/>
                  </a:lnTo>
                  <a:lnTo>
                    <a:pt x="407" y="102"/>
                  </a:lnTo>
                  <a:lnTo>
                    <a:pt x="437" y="135"/>
                  </a:lnTo>
                  <a:lnTo>
                    <a:pt x="461" y="169"/>
                  </a:lnTo>
                  <a:lnTo>
                    <a:pt x="478" y="201"/>
                  </a:lnTo>
                  <a:lnTo>
                    <a:pt x="489" y="227"/>
                  </a:lnTo>
                  <a:lnTo>
                    <a:pt x="497" y="246"/>
                  </a:lnTo>
                  <a:lnTo>
                    <a:pt x="500" y="255"/>
                  </a:lnTo>
                  <a:lnTo>
                    <a:pt x="501" y="260"/>
                  </a:lnTo>
                  <a:lnTo>
                    <a:pt x="501" y="264"/>
                  </a:lnTo>
                  <a:lnTo>
                    <a:pt x="501" y="269"/>
                  </a:lnTo>
                  <a:lnTo>
                    <a:pt x="501" y="273"/>
                  </a:lnTo>
                  <a:lnTo>
                    <a:pt x="501" y="282"/>
                  </a:lnTo>
                  <a:lnTo>
                    <a:pt x="500" y="288"/>
                  </a:lnTo>
                  <a:lnTo>
                    <a:pt x="499" y="293"/>
                  </a:lnTo>
                  <a:lnTo>
                    <a:pt x="497" y="295"/>
                  </a:lnTo>
                  <a:lnTo>
                    <a:pt x="466" y="263"/>
                  </a:lnTo>
                  <a:lnTo>
                    <a:pt x="433" y="238"/>
                  </a:lnTo>
                  <a:lnTo>
                    <a:pt x="401" y="217"/>
                  </a:lnTo>
                  <a:lnTo>
                    <a:pt x="366" y="202"/>
                  </a:lnTo>
                  <a:lnTo>
                    <a:pt x="332" y="191"/>
                  </a:lnTo>
                  <a:lnTo>
                    <a:pt x="297" y="185"/>
                  </a:lnTo>
                  <a:lnTo>
                    <a:pt x="262" y="182"/>
                  </a:lnTo>
                  <a:lnTo>
                    <a:pt x="228" y="182"/>
                  </a:lnTo>
                  <a:lnTo>
                    <a:pt x="195" y="185"/>
                  </a:lnTo>
                  <a:lnTo>
                    <a:pt x="163" y="190"/>
                  </a:lnTo>
                  <a:lnTo>
                    <a:pt x="133" y="197"/>
                  </a:lnTo>
                  <a:lnTo>
                    <a:pt x="106" y="204"/>
                  </a:lnTo>
                  <a:lnTo>
                    <a:pt x="79" y="214"/>
                  </a:lnTo>
                  <a:lnTo>
                    <a:pt x="56" y="223"/>
                  </a:lnTo>
                  <a:lnTo>
                    <a:pt x="37" y="230"/>
                  </a:lnTo>
                  <a:lnTo>
                    <a:pt x="20" y="238"/>
                  </a:lnTo>
                  <a:lnTo>
                    <a:pt x="16" y="227"/>
                  </a:lnTo>
                  <a:lnTo>
                    <a:pt x="13" y="217"/>
                  </a:lnTo>
                  <a:lnTo>
                    <a:pt x="11" y="207"/>
                  </a:lnTo>
                  <a:lnTo>
                    <a:pt x="7" y="197"/>
                  </a:lnTo>
                  <a:lnTo>
                    <a:pt x="22" y="190"/>
                  </a:lnTo>
                  <a:lnTo>
                    <a:pt x="44" y="181"/>
                  </a:lnTo>
                  <a:lnTo>
                    <a:pt x="70" y="172"/>
                  </a:lnTo>
                  <a:lnTo>
                    <a:pt x="98" y="161"/>
                  </a:lnTo>
                  <a:lnTo>
                    <a:pt x="122" y="151"/>
                  </a:lnTo>
                  <a:lnTo>
                    <a:pt x="145" y="143"/>
                  </a:lnTo>
                  <a:lnTo>
                    <a:pt x="159" y="138"/>
                  </a:lnTo>
                  <a:lnTo>
                    <a:pt x="164" y="135"/>
                  </a:lnTo>
                  <a:lnTo>
                    <a:pt x="171" y="132"/>
                  </a:lnTo>
                  <a:lnTo>
                    <a:pt x="174" y="126"/>
                  </a:lnTo>
                  <a:lnTo>
                    <a:pt x="177" y="120"/>
                  </a:lnTo>
                  <a:lnTo>
                    <a:pt x="178" y="113"/>
                  </a:lnTo>
                  <a:lnTo>
                    <a:pt x="178" y="112"/>
                  </a:lnTo>
                  <a:lnTo>
                    <a:pt x="178" y="109"/>
                  </a:lnTo>
                  <a:lnTo>
                    <a:pt x="178" y="108"/>
                  </a:lnTo>
                  <a:lnTo>
                    <a:pt x="178" y="107"/>
                  </a:lnTo>
                  <a:lnTo>
                    <a:pt x="174" y="99"/>
                  </a:lnTo>
                  <a:lnTo>
                    <a:pt x="168" y="93"/>
                  </a:lnTo>
                  <a:lnTo>
                    <a:pt x="161" y="89"/>
                  </a:lnTo>
                  <a:lnTo>
                    <a:pt x="152" y="89"/>
                  </a:lnTo>
                  <a:lnTo>
                    <a:pt x="147" y="90"/>
                  </a:lnTo>
                  <a:lnTo>
                    <a:pt x="134" y="91"/>
                  </a:lnTo>
                  <a:lnTo>
                    <a:pt x="115" y="94"/>
                  </a:lnTo>
                  <a:lnTo>
                    <a:pt x="92" y="96"/>
                  </a:lnTo>
                  <a:lnTo>
                    <a:pt x="66" y="100"/>
                  </a:lnTo>
                  <a:lnTo>
                    <a:pt x="42" y="104"/>
                  </a:lnTo>
                  <a:lnTo>
                    <a:pt x="18" y="107"/>
                  </a:lnTo>
                  <a:lnTo>
                    <a:pt x="0" y="109"/>
                  </a:lnTo>
                  <a:lnTo>
                    <a:pt x="3" y="86"/>
                  </a:lnTo>
                  <a:lnTo>
                    <a:pt x="5" y="63"/>
                  </a:lnTo>
                  <a:lnTo>
                    <a:pt x="8" y="41"/>
                  </a:lnTo>
                  <a:lnTo>
                    <a:pt x="9" y="24"/>
                  </a:lnTo>
                  <a:lnTo>
                    <a:pt x="33" y="17"/>
                  </a:lnTo>
                  <a:lnTo>
                    <a:pt x="55" y="12"/>
                  </a:lnTo>
                  <a:lnTo>
                    <a:pt x="78" y="8"/>
                  </a:lnTo>
                  <a:lnTo>
                    <a:pt x="99" y="4"/>
                  </a:lnTo>
                  <a:lnTo>
                    <a:pt x="121" y="3"/>
                  </a:lnTo>
                  <a:lnTo>
                    <a:pt x="142" y="0"/>
                  </a:lnTo>
                  <a:lnTo>
                    <a:pt x="163" y="0"/>
                  </a:lnTo>
                  <a:lnTo>
                    <a:pt x="182" y="0"/>
                  </a:lnTo>
                  <a:lnTo>
                    <a:pt x="203" y="3"/>
                  </a:lnTo>
                  <a:lnTo>
                    <a:pt x="221" y="5"/>
                  </a:lnTo>
                  <a:lnTo>
                    <a:pt x="241" y="8"/>
                  </a:lnTo>
                  <a:lnTo>
                    <a:pt x="259" y="13"/>
                  </a:lnTo>
                  <a:lnTo>
                    <a:pt x="277" y="18"/>
                  </a:lnTo>
                  <a:lnTo>
                    <a:pt x="294" y="25"/>
                  </a:lnTo>
                  <a:lnTo>
                    <a:pt x="311" y="31"/>
                  </a:lnTo>
                  <a:lnTo>
                    <a:pt x="328" y="41"/>
                  </a:lnTo>
                  <a:close/>
                </a:path>
              </a:pathLst>
            </a:custGeom>
            <a:solidFill>
              <a:srgbClr val="C0C0C0"/>
            </a:solidFill>
            <a:ln w="9525">
              <a:noFill/>
              <a:round/>
              <a:headEnd/>
              <a:tailEnd/>
            </a:ln>
          </p:spPr>
          <p:txBody>
            <a:bodyPr/>
            <a:lstStyle/>
            <a:p>
              <a:pPr rtl="0"/>
              <a:endParaRPr lang="en-US" sz="3800"/>
            </a:p>
          </p:txBody>
        </p:sp>
        <p:sp>
          <p:nvSpPr>
            <p:cNvPr id="42181" name="Freeform 1221"/>
            <p:cNvSpPr>
              <a:spLocks/>
            </p:cNvSpPr>
            <p:nvPr/>
          </p:nvSpPr>
          <p:spPr bwMode="auto">
            <a:xfrm>
              <a:off x="570" y="2602"/>
              <a:ext cx="18" cy="22"/>
            </a:xfrm>
            <a:custGeom>
              <a:avLst/>
              <a:gdLst>
                <a:gd name="T0" fmla="*/ 7 w 78"/>
                <a:gd name="T1" fmla="*/ 0 h 96"/>
                <a:gd name="T2" fmla="*/ 6 w 78"/>
                <a:gd name="T3" fmla="*/ 1 h 96"/>
                <a:gd name="T4" fmla="*/ 5 w 78"/>
                <a:gd name="T5" fmla="*/ 2 h 96"/>
                <a:gd name="T6" fmla="*/ 5 w 78"/>
                <a:gd name="T7" fmla="*/ 3 h 96"/>
                <a:gd name="T8" fmla="*/ 4 w 78"/>
                <a:gd name="T9" fmla="*/ 4 h 96"/>
                <a:gd name="T10" fmla="*/ 4 w 78"/>
                <a:gd name="T11" fmla="*/ 4 h 96"/>
                <a:gd name="T12" fmla="*/ 5 w 78"/>
                <a:gd name="T13" fmla="*/ 5 h 96"/>
                <a:gd name="T14" fmla="*/ 5 w 78"/>
                <a:gd name="T15" fmla="*/ 5 h 96"/>
                <a:gd name="T16" fmla="*/ 5 w 78"/>
                <a:gd name="T17" fmla="*/ 6 h 96"/>
                <a:gd name="T18" fmla="*/ 5 w 78"/>
                <a:gd name="T19" fmla="*/ 6 h 96"/>
                <a:gd name="T20" fmla="*/ 6 w 78"/>
                <a:gd name="T21" fmla="*/ 8 h 96"/>
                <a:gd name="T22" fmla="*/ 6 w 78"/>
                <a:gd name="T23" fmla="*/ 10 h 96"/>
                <a:gd name="T24" fmla="*/ 7 w 78"/>
                <a:gd name="T25" fmla="*/ 12 h 96"/>
                <a:gd name="T26" fmla="*/ 6 w 78"/>
                <a:gd name="T27" fmla="*/ 13 h 96"/>
                <a:gd name="T28" fmla="*/ 4 w 78"/>
                <a:gd name="T29" fmla="*/ 13 h 96"/>
                <a:gd name="T30" fmla="*/ 3 w 78"/>
                <a:gd name="T31" fmla="*/ 14 h 96"/>
                <a:gd name="T32" fmla="*/ 3 w 78"/>
                <a:gd name="T33" fmla="*/ 14 h 96"/>
                <a:gd name="T34" fmla="*/ 2 w 78"/>
                <a:gd name="T35" fmla="*/ 14 h 96"/>
                <a:gd name="T36" fmla="*/ 1 w 78"/>
                <a:gd name="T37" fmla="*/ 15 h 96"/>
                <a:gd name="T38" fmla="*/ 0 w 78"/>
                <a:gd name="T39" fmla="*/ 17 h 96"/>
                <a:gd name="T40" fmla="*/ 0 w 78"/>
                <a:gd name="T41" fmla="*/ 18 h 96"/>
                <a:gd name="T42" fmla="*/ 0 w 78"/>
                <a:gd name="T43" fmla="*/ 18 h 96"/>
                <a:gd name="T44" fmla="*/ 0 w 78"/>
                <a:gd name="T45" fmla="*/ 18 h 96"/>
                <a:gd name="T46" fmla="*/ 0 w 78"/>
                <a:gd name="T47" fmla="*/ 19 h 96"/>
                <a:gd name="T48" fmla="*/ 0 w 78"/>
                <a:gd name="T49" fmla="*/ 19 h 96"/>
                <a:gd name="T50" fmla="*/ 1 w 78"/>
                <a:gd name="T51" fmla="*/ 21 h 96"/>
                <a:gd name="T52" fmla="*/ 2 w 78"/>
                <a:gd name="T53" fmla="*/ 22 h 96"/>
                <a:gd name="T54" fmla="*/ 4 w 78"/>
                <a:gd name="T55" fmla="*/ 22 h 96"/>
                <a:gd name="T56" fmla="*/ 6 w 78"/>
                <a:gd name="T57" fmla="*/ 22 h 96"/>
                <a:gd name="T58" fmla="*/ 15 w 78"/>
                <a:gd name="T59" fmla="*/ 19 h 96"/>
                <a:gd name="T60" fmla="*/ 16 w 78"/>
                <a:gd name="T61" fmla="*/ 18 h 96"/>
                <a:gd name="T62" fmla="*/ 16 w 78"/>
                <a:gd name="T63" fmla="*/ 18 h 96"/>
                <a:gd name="T64" fmla="*/ 17 w 78"/>
                <a:gd name="T65" fmla="*/ 18 h 96"/>
                <a:gd name="T66" fmla="*/ 18 w 78"/>
                <a:gd name="T67" fmla="*/ 17 h 96"/>
                <a:gd name="T68" fmla="*/ 18 w 78"/>
                <a:gd name="T69" fmla="*/ 16 h 96"/>
                <a:gd name="T70" fmla="*/ 18 w 78"/>
                <a:gd name="T71" fmla="*/ 15 h 96"/>
                <a:gd name="T72" fmla="*/ 18 w 78"/>
                <a:gd name="T73" fmla="*/ 14 h 96"/>
                <a:gd name="T74" fmla="*/ 18 w 78"/>
                <a:gd name="T75" fmla="*/ 13 h 96"/>
                <a:gd name="T76" fmla="*/ 13 w 78"/>
                <a:gd name="T77" fmla="*/ 2 h 96"/>
                <a:gd name="T78" fmla="*/ 12 w 78"/>
                <a:gd name="T79" fmla="*/ 1 h 96"/>
                <a:gd name="T80" fmla="*/ 10 w 78"/>
                <a:gd name="T81" fmla="*/ 0 h 96"/>
                <a:gd name="T82" fmla="*/ 9 w 78"/>
                <a:gd name="T83" fmla="*/ 0 h 96"/>
                <a:gd name="T84" fmla="*/ 7 w 78"/>
                <a:gd name="T85" fmla="*/ 0 h 9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8"/>
                <a:gd name="T130" fmla="*/ 0 h 96"/>
                <a:gd name="T131" fmla="*/ 78 w 78"/>
                <a:gd name="T132" fmla="*/ 96 h 9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8" h="96">
                  <a:moveTo>
                    <a:pt x="31" y="1"/>
                  </a:moveTo>
                  <a:lnTo>
                    <a:pt x="26" y="4"/>
                  </a:lnTo>
                  <a:lnTo>
                    <a:pt x="22" y="8"/>
                  </a:lnTo>
                  <a:lnTo>
                    <a:pt x="21" y="13"/>
                  </a:lnTo>
                  <a:lnTo>
                    <a:pt x="19" y="18"/>
                  </a:lnTo>
                  <a:lnTo>
                    <a:pt x="19" y="19"/>
                  </a:lnTo>
                  <a:lnTo>
                    <a:pt x="21" y="22"/>
                  </a:lnTo>
                  <a:lnTo>
                    <a:pt x="21" y="23"/>
                  </a:lnTo>
                  <a:lnTo>
                    <a:pt x="21" y="26"/>
                  </a:lnTo>
                  <a:lnTo>
                    <a:pt x="22" y="28"/>
                  </a:lnTo>
                  <a:lnTo>
                    <a:pt x="25" y="35"/>
                  </a:lnTo>
                  <a:lnTo>
                    <a:pt x="28" y="43"/>
                  </a:lnTo>
                  <a:lnTo>
                    <a:pt x="32" y="53"/>
                  </a:lnTo>
                  <a:lnTo>
                    <a:pt x="26" y="56"/>
                  </a:lnTo>
                  <a:lnTo>
                    <a:pt x="19" y="58"/>
                  </a:lnTo>
                  <a:lnTo>
                    <a:pt x="14" y="60"/>
                  </a:lnTo>
                  <a:lnTo>
                    <a:pt x="13" y="60"/>
                  </a:lnTo>
                  <a:lnTo>
                    <a:pt x="8" y="62"/>
                  </a:lnTo>
                  <a:lnTo>
                    <a:pt x="4" y="66"/>
                  </a:lnTo>
                  <a:lnTo>
                    <a:pt x="1" y="73"/>
                  </a:lnTo>
                  <a:lnTo>
                    <a:pt x="0" y="78"/>
                  </a:lnTo>
                  <a:lnTo>
                    <a:pt x="0" y="79"/>
                  </a:lnTo>
                  <a:lnTo>
                    <a:pt x="0" y="80"/>
                  </a:lnTo>
                  <a:lnTo>
                    <a:pt x="0" y="82"/>
                  </a:lnTo>
                  <a:lnTo>
                    <a:pt x="1" y="83"/>
                  </a:lnTo>
                  <a:lnTo>
                    <a:pt x="5" y="90"/>
                  </a:lnTo>
                  <a:lnTo>
                    <a:pt x="10" y="95"/>
                  </a:lnTo>
                  <a:lnTo>
                    <a:pt x="18" y="96"/>
                  </a:lnTo>
                  <a:lnTo>
                    <a:pt x="25" y="96"/>
                  </a:lnTo>
                  <a:lnTo>
                    <a:pt x="65" y="83"/>
                  </a:lnTo>
                  <a:lnTo>
                    <a:pt x="69" y="80"/>
                  </a:lnTo>
                  <a:lnTo>
                    <a:pt x="71" y="79"/>
                  </a:lnTo>
                  <a:lnTo>
                    <a:pt x="74" y="77"/>
                  </a:lnTo>
                  <a:lnTo>
                    <a:pt x="77" y="73"/>
                  </a:lnTo>
                  <a:lnTo>
                    <a:pt x="78" y="69"/>
                  </a:lnTo>
                  <a:lnTo>
                    <a:pt x="78" y="65"/>
                  </a:lnTo>
                  <a:lnTo>
                    <a:pt x="78" y="61"/>
                  </a:lnTo>
                  <a:lnTo>
                    <a:pt x="77" y="57"/>
                  </a:lnTo>
                  <a:lnTo>
                    <a:pt x="56" y="10"/>
                  </a:lnTo>
                  <a:lnTo>
                    <a:pt x="52" y="5"/>
                  </a:lnTo>
                  <a:lnTo>
                    <a:pt x="45" y="1"/>
                  </a:lnTo>
                  <a:lnTo>
                    <a:pt x="39" y="0"/>
                  </a:lnTo>
                  <a:lnTo>
                    <a:pt x="31" y="1"/>
                  </a:lnTo>
                  <a:close/>
                </a:path>
              </a:pathLst>
            </a:custGeom>
            <a:solidFill>
              <a:srgbClr val="000000"/>
            </a:solidFill>
            <a:ln w="9525">
              <a:noFill/>
              <a:round/>
              <a:headEnd/>
              <a:tailEnd/>
            </a:ln>
          </p:spPr>
          <p:txBody>
            <a:bodyPr/>
            <a:lstStyle/>
            <a:p>
              <a:pPr rtl="0"/>
              <a:endParaRPr lang="en-US" sz="3800"/>
            </a:p>
          </p:txBody>
        </p:sp>
        <p:sp>
          <p:nvSpPr>
            <p:cNvPr id="42182" name="Freeform 1222"/>
            <p:cNvSpPr>
              <a:spLocks/>
            </p:cNvSpPr>
            <p:nvPr/>
          </p:nvSpPr>
          <p:spPr bwMode="auto">
            <a:xfrm>
              <a:off x="545" y="2598"/>
              <a:ext cx="8" cy="9"/>
            </a:xfrm>
            <a:custGeom>
              <a:avLst/>
              <a:gdLst>
                <a:gd name="T0" fmla="*/ 8 w 39"/>
                <a:gd name="T1" fmla="*/ 4 h 41"/>
                <a:gd name="T2" fmla="*/ 8 w 39"/>
                <a:gd name="T3" fmla="*/ 6 h 41"/>
                <a:gd name="T4" fmla="*/ 7 w 39"/>
                <a:gd name="T5" fmla="*/ 7 h 41"/>
                <a:gd name="T6" fmla="*/ 5 w 39"/>
                <a:gd name="T7" fmla="*/ 9 h 41"/>
                <a:gd name="T8" fmla="*/ 4 w 39"/>
                <a:gd name="T9" fmla="*/ 9 h 41"/>
                <a:gd name="T10" fmla="*/ 2 w 39"/>
                <a:gd name="T11" fmla="*/ 9 h 41"/>
                <a:gd name="T12" fmla="*/ 1 w 39"/>
                <a:gd name="T13" fmla="*/ 7 h 41"/>
                <a:gd name="T14" fmla="*/ 0 w 39"/>
                <a:gd name="T15" fmla="*/ 6 h 41"/>
                <a:gd name="T16" fmla="*/ 0 w 39"/>
                <a:gd name="T17" fmla="*/ 4 h 41"/>
                <a:gd name="T18" fmla="*/ 0 w 39"/>
                <a:gd name="T19" fmla="*/ 3 h 41"/>
                <a:gd name="T20" fmla="*/ 1 w 39"/>
                <a:gd name="T21" fmla="*/ 1 h 41"/>
                <a:gd name="T22" fmla="*/ 2 w 39"/>
                <a:gd name="T23" fmla="*/ 0 h 41"/>
                <a:gd name="T24" fmla="*/ 4 w 39"/>
                <a:gd name="T25" fmla="*/ 0 h 41"/>
                <a:gd name="T26" fmla="*/ 5 w 39"/>
                <a:gd name="T27" fmla="*/ 0 h 41"/>
                <a:gd name="T28" fmla="*/ 7 w 39"/>
                <a:gd name="T29" fmla="*/ 1 h 41"/>
                <a:gd name="T30" fmla="*/ 8 w 39"/>
                <a:gd name="T31" fmla="*/ 3 h 41"/>
                <a:gd name="T32" fmla="*/ 8 w 39"/>
                <a:gd name="T33" fmla="*/ 4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41"/>
                <a:gd name="T53" fmla="*/ 39 w 39"/>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41">
                  <a:moveTo>
                    <a:pt x="39" y="20"/>
                  </a:moveTo>
                  <a:lnTo>
                    <a:pt x="38" y="28"/>
                  </a:lnTo>
                  <a:lnTo>
                    <a:pt x="33" y="34"/>
                  </a:lnTo>
                  <a:lnTo>
                    <a:pt x="26" y="39"/>
                  </a:lnTo>
                  <a:lnTo>
                    <a:pt x="18" y="41"/>
                  </a:lnTo>
                  <a:lnTo>
                    <a:pt x="12" y="39"/>
                  </a:lnTo>
                  <a:lnTo>
                    <a:pt x="5" y="34"/>
                  </a:lnTo>
                  <a:lnTo>
                    <a:pt x="1" y="28"/>
                  </a:lnTo>
                  <a:lnTo>
                    <a:pt x="0" y="20"/>
                  </a:lnTo>
                  <a:lnTo>
                    <a:pt x="1" y="12"/>
                  </a:lnTo>
                  <a:lnTo>
                    <a:pt x="5" y="5"/>
                  </a:lnTo>
                  <a:lnTo>
                    <a:pt x="12" y="1"/>
                  </a:lnTo>
                  <a:lnTo>
                    <a:pt x="18" y="0"/>
                  </a:lnTo>
                  <a:lnTo>
                    <a:pt x="26" y="1"/>
                  </a:lnTo>
                  <a:lnTo>
                    <a:pt x="33" y="5"/>
                  </a:lnTo>
                  <a:lnTo>
                    <a:pt x="38" y="12"/>
                  </a:lnTo>
                  <a:lnTo>
                    <a:pt x="39" y="20"/>
                  </a:lnTo>
                  <a:close/>
                </a:path>
              </a:pathLst>
            </a:custGeom>
            <a:solidFill>
              <a:srgbClr val="000000"/>
            </a:solidFill>
            <a:ln w="9525">
              <a:noFill/>
              <a:round/>
              <a:headEnd/>
              <a:tailEnd/>
            </a:ln>
          </p:spPr>
          <p:txBody>
            <a:bodyPr/>
            <a:lstStyle/>
            <a:p>
              <a:pPr rtl="0"/>
              <a:endParaRPr lang="en-US" sz="3800"/>
            </a:p>
          </p:txBody>
        </p:sp>
        <p:sp>
          <p:nvSpPr>
            <p:cNvPr id="42183" name="Freeform 1223"/>
            <p:cNvSpPr>
              <a:spLocks/>
            </p:cNvSpPr>
            <p:nvPr/>
          </p:nvSpPr>
          <p:spPr bwMode="auto">
            <a:xfrm>
              <a:off x="596" y="2596"/>
              <a:ext cx="9" cy="9"/>
            </a:xfrm>
            <a:custGeom>
              <a:avLst/>
              <a:gdLst>
                <a:gd name="T0" fmla="*/ 9 w 40"/>
                <a:gd name="T1" fmla="*/ 5 h 40"/>
                <a:gd name="T2" fmla="*/ 9 w 40"/>
                <a:gd name="T3" fmla="*/ 7 h 40"/>
                <a:gd name="T4" fmla="*/ 8 w 40"/>
                <a:gd name="T5" fmla="*/ 8 h 40"/>
                <a:gd name="T6" fmla="*/ 7 w 40"/>
                <a:gd name="T7" fmla="*/ 9 h 40"/>
                <a:gd name="T8" fmla="*/ 5 w 40"/>
                <a:gd name="T9" fmla="*/ 9 h 40"/>
                <a:gd name="T10" fmla="*/ 3 w 40"/>
                <a:gd name="T11" fmla="*/ 9 h 40"/>
                <a:gd name="T12" fmla="*/ 2 w 40"/>
                <a:gd name="T13" fmla="*/ 8 h 40"/>
                <a:gd name="T14" fmla="*/ 0 w 40"/>
                <a:gd name="T15" fmla="*/ 7 h 40"/>
                <a:gd name="T16" fmla="*/ 0 w 40"/>
                <a:gd name="T17" fmla="*/ 5 h 40"/>
                <a:gd name="T18" fmla="*/ 0 w 40"/>
                <a:gd name="T19" fmla="*/ 3 h 40"/>
                <a:gd name="T20" fmla="*/ 2 w 40"/>
                <a:gd name="T21" fmla="*/ 2 h 40"/>
                <a:gd name="T22" fmla="*/ 3 w 40"/>
                <a:gd name="T23" fmla="*/ 0 h 40"/>
                <a:gd name="T24" fmla="*/ 5 w 40"/>
                <a:gd name="T25" fmla="*/ 0 h 40"/>
                <a:gd name="T26" fmla="*/ 7 w 40"/>
                <a:gd name="T27" fmla="*/ 0 h 40"/>
                <a:gd name="T28" fmla="*/ 8 w 40"/>
                <a:gd name="T29" fmla="*/ 2 h 40"/>
                <a:gd name="T30" fmla="*/ 9 w 40"/>
                <a:gd name="T31" fmla="*/ 3 h 40"/>
                <a:gd name="T32" fmla="*/ 9 w 40"/>
                <a:gd name="T33" fmla="*/ 5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40"/>
                <a:gd name="T53" fmla="*/ 40 w 40"/>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40">
                  <a:moveTo>
                    <a:pt x="40" y="21"/>
                  </a:moveTo>
                  <a:lnTo>
                    <a:pt x="39" y="29"/>
                  </a:lnTo>
                  <a:lnTo>
                    <a:pt x="35" y="34"/>
                  </a:lnTo>
                  <a:lnTo>
                    <a:pt x="29" y="39"/>
                  </a:lnTo>
                  <a:lnTo>
                    <a:pt x="21" y="40"/>
                  </a:lnTo>
                  <a:lnTo>
                    <a:pt x="13" y="39"/>
                  </a:lnTo>
                  <a:lnTo>
                    <a:pt x="7" y="34"/>
                  </a:lnTo>
                  <a:lnTo>
                    <a:pt x="1" y="29"/>
                  </a:lnTo>
                  <a:lnTo>
                    <a:pt x="0" y="21"/>
                  </a:lnTo>
                  <a:lnTo>
                    <a:pt x="1" y="13"/>
                  </a:lnTo>
                  <a:lnTo>
                    <a:pt x="7" y="7"/>
                  </a:lnTo>
                  <a:lnTo>
                    <a:pt x="13" y="1"/>
                  </a:lnTo>
                  <a:lnTo>
                    <a:pt x="21" y="0"/>
                  </a:lnTo>
                  <a:lnTo>
                    <a:pt x="29" y="1"/>
                  </a:lnTo>
                  <a:lnTo>
                    <a:pt x="35" y="7"/>
                  </a:lnTo>
                  <a:lnTo>
                    <a:pt x="39" y="13"/>
                  </a:lnTo>
                  <a:lnTo>
                    <a:pt x="40" y="21"/>
                  </a:lnTo>
                  <a:close/>
                </a:path>
              </a:pathLst>
            </a:custGeom>
            <a:solidFill>
              <a:srgbClr val="000000"/>
            </a:solidFill>
            <a:ln w="9525">
              <a:noFill/>
              <a:round/>
              <a:headEnd/>
              <a:tailEnd/>
            </a:ln>
          </p:spPr>
          <p:txBody>
            <a:bodyPr/>
            <a:lstStyle/>
            <a:p>
              <a:pPr rtl="0"/>
              <a:endParaRPr lang="en-US" sz="3800"/>
            </a:p>
          </p:txBody>
        </p:sp>
        <p:sp>
          <p:nvSpPr>
            <p:cNvPr id="42184" name="Freeform 1224"/>
            <p:cNvSpPr>
              <a:spLocks/>
            </p:cNvSpPr>
            <p:nvPr/>
          </p:nvSpPr>
          <p:spPr bwMode="auto">
            <a:xfrm>
              <a:off x="429" y="2630"/>
              <a:ext cx="86" cy="174"/>
            </a:xfrm>
            <a:custGeom>
              <a:avLst/>
              <a:gdLst>
                <a:gd name="T0" fmla="*/ 42 w 375"/>
                <a:gd name="T1" fmla="*/ 4 h 760"/>
                <a:gd name="T2" fmla="*/ 29 w 375"/>
                <a:gd name="T3" fmla="*/ 21 h 760"/>
                <a:gd name="T4" fmla="*/ 12 w 375"/>
                <a:gd name="T5" fmla="*/ 68 h 760"/>
                <a:gd name="T6" fmla="*/ 3 w 375"/>
                <a:gd name="T7" fmla="*/ 120 h 760"/>
                <a:gd name="T8" fmla="*/ 0 w 375"/>
                <a:gd name="T9" fmla="*/ 155 h 760"/>
                <a:gd name="T10" fmla="*/ 0 w 375"/>
                <a:gd name="T11" fmla="*/ 165 h 760"/>
                <a:gd name="T12" fmla="*/ 10 w 375"/>
                <a:gd name="T13" fmla="*/ 169 h 760"/>
                <a:gd name="T14" fmla="*/ 22 w 375"/>
                <a:gd name="T15" fmla="*/ 173 h 760"/>
                <a:gd name="T16" fmla="*/ 33 w 375"/>
                <a:gd name="T17" fmla="*/ 174 h 760"/>
                <a:gd name="T18" fmla="*/ 42 w 375"/>
                <a:gd name="T19" fmla="*/ 173 h 760"/>
                <a:gd name="T20" fmla="*/ 48 w 375"/>
                <a:gd name="T21" fmla="*/ 171 h 760"/>
                <a:gd name="T22" fmla="*/ 53 w 375"/>
                <a:gd name="T23" fmla="*/ 168 h 760"/>
                <a:gd name="T24" fmla="*/ 57 w 375"/>
                <a:gd name="T25" fmla="*/ 166 h 760"/>
                <a:gd name="T26" fmla="*/ 59 w 375"/>
                <a:gd name="T27" fmla="*/ 164 h 760"/>
                <a:gd name="T28" fmla="*/ 60 w 375"/>
                <a:gd name="T29" fmla="*/ 162 h 760"/>
                <a:gd name="T30" fmla="*/ 58 w 375"/>
                <a:gd name="T31" fmla="*/ 141 h 760"/>
                <a:gd name="T32" fmla="*/ 58 w 375"/>
                <a:gd name="T33" fmla="*/ 116 h 760"/>
                <a:gd name="T34" fmla="*/ 62 w 375"/>
                <a:gd name="T35" fmla="*/ 101 h 760"/>
                <a:gd name="T36" fmla="*/ 66 w 375"/>
                <a:gd name="T37" fmla="*/ 95 h 760"/>
                <a:gd name="T38" fmla="*/ 71 w 375"/>
                <a:gd name="T39" fmla="*/ 91 h 760"/>
                <a:gd name="T40" fmla="*/ 79 w 375"/>
                <a:gd name="T41" fmla="*/ 82 h 760"/>
                <a:gd name="T42" fmla="*/ 83 w 375"/>
                <a:gd name="T43" fmla="*/ 73 h 760"/>
                <a:gd name="T44" fmla="*/ 85 w 375"/>
                <a:gd name="T45" fmla="*/ 66 h 760"/>
                <a:gd name="T46" fmla="*/ 86 w 375"/>
                <a:gd name="T47" fmla="*/ 64 h 760"/>
                <a:gd name="T48" fmla="*/ 85 w 375"/>
                <a:gd name="T49" fmla="*/ 61 h 760"/>
                <a:gd name="T50" fmla="*/ 83 w 375"/>
                <a:gd name="T51" fmla="*/ 50 h 760"/>
                <a:gd name="T52" fmla="*/ 79 w 375"/>
                <a:gd name="T53" fmla="*/ 34 h 760"/>
                <a:gd name="T54" fmla="*/ 75 w 375"/>
                <a:gd name="T55" fmla="*/ 18 h 760"/>
                <a:gd name="T56" fmla="*/ 72 w 375"/>
                <a:gd name="T57" fmla="*/ 8 h 760"/>
                <a:gd name="T58" fmla="*/ 67 w 375"/>
                <a:gd name="T59" fmla="*/ 3 h 760"/>
                <a:gd name="T60" fmla="*/ 61 w 375"/>
                <a:gd name="T61" fmla="*/ 1 h 760"/>
                <a:gd name="T62" fmla="*/ 54 w 375"/>
                <a:gd name="T63" fmla="*/ 0 h 760"/>
                <a:gd name="T64" fmla="*/ 47 w 375"/>
                <a:gd name="T65" fmla="*/ 2 h 760"/>
                <a:gd name="T66" fmla="*/ 43 w 375"/>
                <a:gd name="T67" fmla="*/ 4 h 7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75"/>
                <a:gd name="T103" fmla="*/ 0 h 760"/>
                <a:gd name="T104" fmla="*/ 375 w 375"/>
                <a:gd name="T105" fmla="*/ 760 h 7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75" h="760">
                  <a:moveTo>
                    <a:pt x="185" y="17"/>
                  </a:moveTo>
                  <a:lnTo>
                    <a:pt x="182" y="18"/>
                  </a:lnTo>
                  <a:lnTo>
                    <a:pt x="180" y="19"/>
                  </a:lnTo>
                  <a:lnTo>
                    <a:pt x="125" y="92"/>
                  </a:lnTo>
                  <a:lnTo>
                    <a:pt x="82" y="189"/>
                  </a:lnTo>
                  <a:lnTo>
                    <a:pt x="51" y="299"/>
                  </a:lnTo>
                  <a:lnTo>
                    <a:pt x="28" y="414"/>
                  </a:lnTo>
                  <a:lnTo>
                    <a:pt x="13" y="522"/>
                  </a:lnTo>
                  <a:lnTo>
                    <a:pt x="5" y="613"/>
                  </a:lnTo>
                  <a:lnTo>
                    <a:pt x="2" y="678"/>
                  </a:lnTo>
                  <a:lnTo>
                    <a:pt x="0" y="708"/>
                  </a:lnTo>
                  <a:lnTo>
                    <a:pt x="0" y="719"/>
                  </a:lnTo>
                  <a:lnTo>
                    <a:pt x="12" y="726"/>
                  </a:lnTo>
                  <a:lnTo>
                    <a:pt x="43" y="739"/>
                  </a:lnTo>
                  <a:lnTo>
                    <a:pt x="72" y="748"/>
                  </a:lnTo>
                  <a:lnTo>
                    <a:pt x="98" y="754"/>
                  </a:lnTo>
                  <a:lnTo>
                    <a:pt x="121" y="758"/>
                  </a:lnTo>
                  <a:lnTo>
                    <a:pt x="143" y="760"/>
                  </a:lnTo>
                  <a:lnTo>
                    <a:pt x="164" y="758"/>
                  </a:lnTo>
                  <a:lnTo>
                    <a:pt x="181" y="756"/>
                  </a:lnTo>
                  <a:lnTo>
                    <a:pt x="198" y="750"/>
                  </a:lnTo>
                  <a:lnTo>
                    <a:pt x="211" y="747"/>
                  </a:lnTo>
                  <a:lnTo>
                    <a:pt x="223" y="740"/>
                  </a:lnTo>
                  <a:lnTo>
                    <a:pt x="233" y="734"/>
                  </a:lnTo>
                  <a:lnTo>
                    <a:pt x="242" y="728"/>
                  </a:lnTo>
                  <a:lnTo>
                    <a:pt x="249" y="723"/>
                  </a:lnTo>
                  <a:lnTo>
                    <a:pt x="253" y="719"/>
                  </a:lnTo>
                  <a:lnTo>
                    <a:pt x="257" y="715"/>
                  </a:lnTo>
                  <a:lnTo>
                    <a:pt x="258" y="714"/>
                  </a:lnTo>
                  <a:lnTo>
                    <a:pt x="263" y="706"/>
                  </a:lnTo>
                  <a:lnTo>
                    <a:pt x="262" y="698"/>
                  </a:lnTo>
                  <a:lnTo>
                    <a:pt x="253" y="618"/>
                  </a:lnTo>
                  <a:lnTo>
                    <a:pt x="251" y="554"/>
                  </a:lnTo>
                  <a:lnTo>
                    <a:pt x="255" y="505"/>
                  </a:lnTo>
                  <a:lnTo>
                    <a:pt x="262" y="467"/>
                  </a:lnTo>
                  <a:lnTo>
                    <a:pt x="271" y="442"/>
                  </a:lnTo>
                  <a:lnTo>
                    <a:pt x="280" y="425"/>
                  </a:lnTo>
                  <a:lnTo>
                    <a:pt x="287" y="417"/>
                  </a:lnTo>
                  <a:lnTo>
                    <a:pt x="289" y="415"/>
                  </a:lnTo>
                  <a:lnTo>
                    <a:pt x="310" y="399"/>
                  </a:lnTo>
                  <a:lnTo>
                    <a:pt x="327" y="380"/>
                  </a:lnTo>
                  <a:lnTo>
                    <a:pt x="343" y="359"/>
                  </a:lnTo>
                  <a:lnTo>
                    <a:pt x="353" y="338"/>
                  </a:lnTo>
                  <a:lnTo>
                    <a:pt x="362" y="319"/>
                  </a:lnTo>
                  <a:lnTo>
                    <a:pt x="369" y="302"/>
                  </a:lnTo>
                  <a:lnTo>
                    <a:pt x="372" y="290"/>
                  </a:lnTo>
                  <a:lnTo>
                    <a:pt x="374" y="285"/>
                  </a:lnTo>
                  <a:lnTo>
                    <a:pt x="375" y="281"/>
                  </a:lnTo>
                  <a:lnTo>
                    <a:pt x="374" y="277"/>
                  </a:lnTo>
                  <a:lnTo>
                    <a:pt x="372" y="268"/>
                  </a:lnTo>
                  <a:lnTo>
                    <a:pt x="367" y="248"/>
                  </a:lnTo>
                  <a:lnTo>
                    <a:pt x="362" y="220"/>
                  </a:lnTo>
                  <a:lnTo>
                    <a:pt x="354" y="185"/>
                  </a:lnTo>
                  <a:lnTo>
                    <a:pt x="345" y="148"/>
                  </a:lnTo>
                  <a:lnTo>
                    <a:pt x="337" y="112"/>
                  </a:lnTo>
                  <a:lnTo>
                    <a:pt x="328" y="78"/>
                  </a:lnTo>
                  <a:lnTo>
                    <a:pt x="319" y="49"/>
                  </a:lnTo>
                  <a:lnTo>
                    <a:pt x="313" y="35"/>
                  </a:lnTo>
                  <a:lnTo>
                    <a:pt x="305" y="23"/>
                  </a:lnTo>
                  <a:lnTo>
                    <a:pt x="294" y="13"/>
                  </a:lnTo>
                  <a:lnTo>
                    <a:pt x="281" y="6"/>
                  </a:lnTo>
                  <a:lnTo>
                    <a:pt x="266" y="3"/>
                  </a:lnTo>
                  <a:lnTo>
                    <a:pt x="250" y="0"/>
                  </a:lnTo>
                  <a:lnTo>
                    <a:pt x="234" y="1"/>
                  </a:lnTo>
                  <a:lnTo>
                    <a:pt x="220" y="4"/>
                  </a:lnTo>
                  <a:lnTo>
                    <a:pt x="207" y="8"/>
                  </a:lnTo>
                  <a:lnTo>
                    <a:pt x="197" y="12"/>
                  </a:lnTo>
                  <a:lnTo>
                    <a:pt x="189" y="16"/>
                  </a:lnTo>
                  <a:lnTo>
                    <a:pt x="185" y="17"/>
                  </a:lnTo>
                  <a:close/>
                </a:path>
              </a:pathLst>
            </a:custGeom>
            <a:solidFill>
              <a:srgbClr val="000000"/>
            </a:solidFill>
            <a:ln w="9525">
              <a:noFill/>
              <a:round/>
              <a:headEnd/>
              <a:tailEnd/>
            </a:ln>
          </p:spPr>
          <p:txBody>
            <a:bodyPr/>
            <a:lstStyle/>
            <a:p>
              <a:pPr rtl="0"/>
              <a:endParaRPr lang="en-US" sz="3800"/>
            </a:p>
          </p:txBody>
        </p:sp>
        <p:sp>
          <p:nvSpPr>
            <p:cNvPr id="42185" name="Freeform 1225"/>
            <p:cNvSpPr>
              <a:spLocks/>
            </p:cNvSpPr>
            <p:nvPr/>
          </p:nvSpPr>
          <p:spPr bwMode="auto">
            <a:xfrm>
              <a:off x="438" y="2639"/>
              <a:ext cx="67" cy="156"/>
            </a:xfrm>
            <a:custGeom>
              <a:avLst/>
              <a:gdLst>
                <a:gd name="T0" fmla="*/ 52 w 292"/>
                <a:gd name="T1" fmla="*/ 1 h 679"/>
                <a:gd name="T2" fmla="*/ 53 w 292"/>
                <a:gd name="T3" fmla="*/ 1 h 679"/>
                <a:gd name="T4" fmla="*/ 53 w 292"/>
                <a:gd name="T5" fmla="*/ 2 h 679"/>
                <a:gd name="T6" fmla="*/ 54 w 292"/>
                <a:gd name="T7" fmla="*/ 3 h 679"/>
                <a:gd name="T8" fmla="*/ 55 w 292"/>
                <a:gd name="T9" fmla="*/ 5 h 679"/>
                <a:gd name="T10" fmla="*/ 57 w 292"/>
                <a:gd name="T11" fmla="*/ 11 h 679"/>
                <a:gd name="T12" fmla="*/ 59 w 292"/>
                <a:gd name="T13" fmla="*/ 18 h 679"/>
                <a:gd name="T14" fmla="*/ 61 w 292"/>
                <a:gd name="T15" fmla="*/ 26 h 679"/>
                <a:gd name="T16" fmla="*/ 63 w 292"/>
                <a:gd name="T17" fmla="*/ 33 h 679"/>
                <a:gd name="T18" fmla="*/ 64 w 292"/>
                <a:gd name="T19" fmla="*/ 40 h 679"/>
                <a:gd name="T20" fmla="*/ 66 w 292"/>
                <a:gd name="T21" fmla="*/ 47 h 679"/>
                <a:gd name="T22" fmla="*/ 67 w 292"/>
                <a:gd name="T23" fmla="*/ 52 h 679"/>
                <a:gd name="T24" fmla="*/ 67 w 292"/>
                <a:gd name="T25" fmla="*/ 55 h 679"/>
                <a:gd name="T26" fmla="*/ 67 w 292"/>
                <a:gd name="T27" fmla="*/ 57 h 679"/>
                <a:gd name="T28" fmla="*/ 66 w 292"/>
                <a:gd name="T29" fmla="*/ 60 h 679"/>
                <a:gd name="T30" fmla="*/ 64 w 292"/>
                <a:gd name="T31" fmla="*/ 62 h 679"/>
                <a:gd name="T32" fmla="*/ 63 w 292"/>
                <a:gd name="T33" fmla="*/ 66 h 679"/>
                <a:gd name="T34" fmla="*/ 61 w 292"/>
                <a:gd name="T35" fmla="*/ 69 h 679"/>
                <a:gd name="T36" fmla="*/ 58 w 292"/>
                <a:gd name="T37" fmla="*/ 73 h 679"/>
                <a:gd name="T38" fmla="*/ 56 w 292"/>
                <a:gd name="T39" fmla="*/ 76 h 679"/>
                <a:gd name="T40" fmla="*/ 52 w 292"/>
                <a:gd name="T41" fmla="*/ 78 h 679"/>
                <a:gd name="T42" fmla="*/ 51 w 292"/>
                <a:gd name="T43" fmla="*/ 79 h 679"/>
                <a:gd name="T44" fmla="*/ 50 w 292"/>
                <a:gd name="T45" fmla="*/ 81 h 679"/>
                <a:gd name="T46" fmla="*/ 47 w 292"/>
                <a:gd name="T47" fmla="*/ 83 h 679"/>
                <a:gd name="T48" fmla="*/ 45 w 292"/>
                <a:gd name="T49" fmla="*/ 87 h 679"/>
                <a:gd name="T50" fmla="*/ 43 w 292"/>
                <a:gd name="T51" fmla="*/ 93 h 679"/>
                <a:gd name="T52" fmla="*/ 41 w 292"/>
                <a:gd name="T53" fmla="*/ 100 h 679"/>
                <a:gd name="T54" fmla="*/ 40 w 292"/>
                <a:gd name="T55" fmla="*/ 110 h 679"/>
                <a:gd name="T56" fmla="*/ 39 w 292"/>
                <a:gd name="T57" fmla="*/ 122 h 679"/>
                <a:gd name="T58" fmla="*/ 39 w 292"/>
                <a:gd name="T59" fmla="*/ 128 h 679"/>
                <a:gd name="T60" fmla="*/ 40 w 292"/>
                <a:gd name="T61" fmla="*/ 135 h 679"/>
                <a:gd name="T62" fmla="*/ 41 w 292"/>
                <a:gd name="T63" fmla="*/ 142 h 679"/>
                <a:gd name="T64" fmla="*/ 41 w 292"/>
                <a:gd name="T65" fmla="*/ 150 h 679"/>
                <a:gd name="T66" fmla="*/ 40 w 292"/>
                <a:gd name="T67" fmla="*/ 152 h 679"/>
                <a:gd name="T68" fmla="*/ 37 w 292"/>
                <a:gd name="T69" fmla="*/ 153 h 679"/>
                <a:gd name="T70" fmla="*/ 33 w 292"/>
                <a:gd name="T71" fmla="*/ 155 h 679"/>
                <a:gd name="T72" fmla="*/ 29 w 292"/>
                <a:gd name="T73" fmla="*/ 156 h 679"/>
                <a:gd name="T74" fmla="*/ 23 w 292"/>
                <a:gd name="T75" fmla="*/ 156 h 679"/>
                <a:gd name="T76" fmla="*/ 17 w 292"/>
                <a:gd name="T77" fmla="*/ 156 h 679"/>
                <a:gd name="T78" fmla="*/ 9 w 292"/>
                <a:gd name="T79" fmla="*/ 154 h 679"/>
                <a:gd name="T80" fmla="*/ 0 w 292"/>
                <a:gd name="T81" fmla="*/ 150 h 679"/>
                <a:gd name="T82" fmla="*/ 0 w 292"/>
                <a:gd name="T83" fmla="*/ 140 h 679"/>
                <a:gd name="T84" fmla="*/ 2 w 292"/>
                <a:gd name="T85" fmla="*/ 124 h 679"/>
                <a:gd name="T86" fmla="*/ 4 w 292"/>
                <a:gd name="T87" fmla="*/ 103 h 679"/>
                <a:gd name="T88" fmla="*/ 7 w 292"/>
                <a:gd name="T89" fmla="*/ 81 h 679"/>
                <a:gd name="T90" fmla="*/ 12 w 292"/>
                <a:gd name="T91" fmla="*/ 58 h 679"/>
                <a:gd name="T92" fmla="*/ 19 w 292"/>
                <a:gd name="T93" fmla="*/ 36 h 679"/>
                <a:gd name="T94" fmla="*/ 27 w 292"/>
                <a:gd name="T95" fmla="*/ 17 h 679"/>
                <a:gd name="T96" fmla="*/ 38 w 292"/>
                <a:gd name="T97" fmla="*/ 3 h 679"/>
                <a:gd name="T98" fmla="*/ 39 w 292"/>
                <a:gd name="T99" fmla="*/ 2 h 679"/>
                <a:gd name="T100" fmla="*/ 41 w 292"/>
                <a:gd name="T101" fmla="*/ 2 h 679"/>
                <a:gd name="T102" fmla="*/ 42 w 292"/>
                <a:gd name="T103" fmla="*/ 1 h 679"/>
                <a:gd name="T104" fmla="*/ 44 w 292"/>
                <a:gd name="T105" fmla="*/ 0 h 679"/>
                <a:gd name="T106" fmla="*/ 46 w 292"/>
                <a:gd name="T107" fmla="*/ 0 h 679"/>
                <a:gd name="T108" fmla="*/ 48 w 292"/>
                <a:gd name="T109" fmla="*/ 0 h 679"/>
                <a:gd name="T110" fmla="*/ 50 w 292"/>
                <a:gd name="T111" fmla="*/ 0 h 679"/>
                <a:gd name="T112" fmla="*/ 52 w 292"/>
                <a:gd name="T113" fmla="*/ 1 h 6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2"/>
                <a:gd name="T172" fmla="*/ 0 h 679"/>
                <a:gd name="T173" fmla="*/ 292 w 292"/>
                <a:gd name="T174" fmla="*/ 679 h 6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2" h="679">
                  <a:moveTo>
                    <a:pt x="225" y="3"/>
                  </a:moveTo>
                  <a:lnTo>
                    <a:pt x="229" y="5"/>
                  </a:lnTo>
                  <a:lnTo>
                    <a:pt x="233" y="8"/>
                  </a:lnTo>
                  <a:lnTo>
                    <a:pt x="236" y="15"/>
                  </a:lnTo>
                  <a:lnTo>
                    <a:pt x="240" y="22"/>
                  </a:lnTo>
                  <a:lnTo>
                    <a:pt x="248" y="47"/>
                  </a:lnTo>
                  <a:lnTo>
                    <a:pt x="256" y="77"/>
                  </a:lnTo>
                  <a:lnTo>
                    <a:pt x="264" y="111"/>
                  </a:lnTo>
                  <a:lnTo>
                    <a:pt x="273" y="145"/>
                  </a:lnTo>
                  <a:lnTo>
                    <a:pt x="279" y="176"/>
                  </a:lnTo>
                  <a:lnTo>
                    <a:pt x="286" y="204"/>
                  </a:lnTo>
                  <a:lnTo>
                    <a:pt x="290" y="227"/>
                  </a:lnTo>
                  <a:lnTo>
                    <a:pt x="292" y="240"/>
                  </a:lnTo>
                  <a:lnTo>
                    <a:pt x="290" y="247"/>
                  </a:lnTo>
                  <a:lnTo>
                    <a:pt x="286" y="259"/>
                  </a:lnTo>
                  <a:lnTo>
                    <a:pt x="281" y="272"/>
                  </a:lnTo>
                  <a:lnTo>
                    <a:pt x="274" y="288"/>
                  </a:lnTo>
                  <a:lnTo>
                    <a:pt x="265" y="302"/>
                  </a:lnTo>
                  <a:lnTo>
                    <a:pt x="253" y="318"/>
                  </a:lnTo>
                  <a:lnTo>
                    <a:pt x="242" y="331"/>
                  </a:lnTo>
                  <a:lnTo>
                    <a:pt x="227" y="341"/>
                  </a:lnTo>
                  <a:lnTo>
                    <a:pt x="223" y="344"/>
                  </a:lnTo>
                  <a:lnTo>
                    <a:pt x="216" y="351"/>
                  </a:lnTo>
                  <a:lnTo>
                    <a:pt x="207" y="363"/>
                  </a:lnTo>
                  <a:lnTo>
                    <a:pt x="196" y="380"/>
                  </a:lnTo>
                  <a:lnTo>
                    <a:pt x="187" y="405"/>
                  </a:lnTo>
                  <a:lnTo>
                    <a:pt x="178" y="437"/>
                  </a:lnTo>
                  <a:lnTo>
                    <a:pt x="173" y="479"/>
                  </a:lnTo>
                  <a:lnTo>
                    <a:pt x="170" y="530"/>
                  </a:lnTo>
                  <a:lnTo>
                    <a:pt x="171" y="557"/>
                  </a:lnTo>
                  <a:lnTo>
                    <a:pt x="173" y="587"/>
                  </a:lnTo>
                  <a:lnTo>
                    <a:pt x="177" y="619"/>
                  </a:lnTo>
                  <a:lnTo>
                    <a:pt x="180" y="655"/>
                  </a:lnTo>
                  <a:lnTo>
                    <a:pt x="173" y="661"/>
                  </a:lnTo>
                  <a:lnTo>
                    <a:pt x="161" y="668"/>
                  </a:lnTo>
                  <a:lnTo>
                    <a:pt x="145" y="674"/>
                  </a:lnTo>
                  <a:lnTo>
                    <a:pt x="126" y="678"/>
                  </a:lnTo>
                  <a:lnTo>
                    <a:pt x="101" y="679"/>
                  </a:lnTo>
                  <a:lnTo>
                    <a:pt x="72" y="677"/>
                  </a:lnTo>
                  <a:lnTo>
                    <a:pt x="39" y="669"/>
                  </a:lnTo>
                  <a:lnTo>
                    <a:pt x="0" y="655"/>
                  </a:lnTo>
                  <a:lnTo>
                    <a:pt x="2" y="609"/>
                  </a:lnTo>
                  <a:lnTo>
                    <a:pt x="7" y="539"/>
                  </a:lnTo>
                  <a:lnTo>
                    <a:pt x="17" y="450"/>
                  </a:lnTo>
                  <a:lnTo>
                    <a:pt x="32" y="353"/>
                  </a:lnTo>
                  <a:lnTo>
                    <a:pt x="53" y="251"/>
                  </a:lnTo>
                  <a:lnTo>
                    <a:pt x="82" y="156"/>
                  </a:lnTo>
                  <a:lnTo>
                    <a:pt x="118" y="73"/>
                  </a:lnTo>
                  <a:lnTo>
                    <a:pt x="165" y="11"/>
                  </a:lnTo>
                  <a:lnTo>
                    <a:pt x="170" y="8"/>
                  </a:lnTo>
                  <a:lnTo>
                    <a:pt x="177" y="7"/>
                  </a:lnTo>
                  <a:lnTo>
                    <a:pt x="184" y="4"/>
                  </a:lnTo>
                  <a:lnTo>
                    <a:pt x="192" y="2"/>
                  </a:lnTo>
                  <a:lnTo>
                    <a:pt x="201" y="0"/>
                  </a:lnTo>
                  <a:lnTo>
                    <a:pt x="209" y="0"/>
                  </a:lnTo>
                  <a:lnTo>
                    <a:pt x="217" y="0"/>
                  </a:lnTo>
                  <a:lnTo>
                    <a:pt x="225" y="3"/>
                  </a:lnTo>
                  <a:close/>
                </a:path>
              </a:pathLst>
            </a:custGeom>
            <a:solidFill>
              <a:srgbClr val="C0C0C0"/>
            </a:solidFill>
            <a:ln w="9525">
              <a:noFill/>
              <a:round/>
              <a:headEnd/>
              <a:tailEnd/>
            </a:ln>
          </p:spPr>
          <p:txBody>
            <a:bodyPr/>
            <a:lstStyle/>
            <a:p>
              <a:pPr rtl="0"/>
              <a:endParaRPr lang="en-US" sz="3800"/>
            </a:p>
          </p:txBody>
        </p:sp>
        <p:sp>
          <p:nvSpPr>
            <p:cNvPr id="42186" name="Freeform 1226"/>
            <p:cNvSpPr>
              <a:spLocks/>
            </p:cNvSpPr>
            <p:nvPr/>
          </p:nvSpPr>
          <p:spPr bwMode="auto">
            <a:xfrm>
              <a:off x="480" y="2612"/>
              <a:ext cx="18" cy="24"/>
            </a:xfrm>
            <a:custGeom>
              <a:avLst/>
              <a:gdLst>
                <a:gd name="T0" fmla="*/ 0 w 82"/>
                <a:gd name="T1" fmla="*/ 20 h 107"/>
                <a:gd name="T2" fmla="*/ 8 w 82"/>
                <a:gd name="T3" fmla="*/ 24 h 107"/>
                <a:gd name="T4" fmla="*/ 9 w 82"/>
                <a:gd name="T5" fmla="*/ 21 h 107"/>
                <a:gd name="T6" fmla="*/ 11 w 82"/>
                <a:gd name="T7" fmla="*/ 19 h 107"/>
                <a:gd name="T8" fmla="*/ 12 w 82"/>
                <a:gd name="T9" fmla="*/ 16 h 107"/>
                <a:gd name="T10" fmla="*/ 13 w 82"/>
                <a:gd name="T11" fmla="*/ 14 h 107"/>
                <a:gd name="T12" fmla="*/ 15 w 82"/>
                <a:gd name="T13" fmla="*/ 12 h 107"/>
                <a:gd name="T14" fmla="*/ 16 w 82"/>
                <a:gd name="T15" fmla="*/ 10 h 107"/>
                <a:gd name="T16" fmla="*/ 17 w 82"/>
                <a:gd name="T17" fmla="*/ 8 h 107"/>
                <a:gd name="T18" fmla="*/ 18 w 82"/>
                <a:gd name="T19" fmla="*/ 7 h 107"/>
                <a:gd name="T20" fmla="*/ 13 w 82"/>
                <a:gd name="T21" fmla="*/ 0 h 107"/>
                <a:gd name="T22" fmla="*/ 11 w 82"/>
                <a:gd name="T23" fmla="*/ 2 h 107"/>
                <a:gd name="T24" fmla="*/ 9 w 82"/>
                <a:gd name="T25" fmla="*/ 4 h 107"/>
                <a:gd name="T26" fmla="*/ 7 w 82"/>
                <a:gd name="T27" fmla="*/ 8 h 107"/>
                <a:gd name="T28" fmla="*/ 5 w 82"/>
                <a:gd name="T29" fmla="*/ 11 h 107"/>
                <a:gd name="T30" fmla="*/ 3 w 82"/>
                <a:gd name="T31" fmla="*/ 14 h 107"/>
                <a:gd name="T32" fmla="*/ 2 w 82"/>
                <a:gd name="T33" fmla="*/ 17 h 107"/>
                <a:gd name="T34" fmla="*/ 1 w 82"/>
                <a:gd name="T35" fmla="*/ 19 h 107"/>
                <a:gd name="T36" fmla="*/ 0 w 82"/>
                <a:gd name="T37" fmla="*/ 20 h 1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2"/>
                <a:gd name="T58" fmla="*/ 0 h 107"/>
                <a:gd name="T59" fmla="*/ 82 w 82"/>
                <a:gd name="T60" fmla="*/ 107 h 10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2" h="107">
                  <a:moveTo>
                    <a:pt x="0" y="91"/>
                  </a:moveTo>
                  <a:lnTo>
                    <a:pt x="37" y="107"/>
                  </a:lnTo>
                  <a:lnTo>
                    <a:pt x="42" y="95"/>
                  </a:lnTo>
                  <a:lnTo>
                    <a:pt x="49" y="84"/>
                  </a:lnTo>
                  <a:lnTo>
                    <a:pt x="54" y="72"/>
                  </a:lnTo>
                  <a:lnTo>
                    <a:pt x="60" y="61"/>
                  </a:lnTo>
                  <a:lnTo>
                    <a:pt x="67" y="52"/>
                  </a:lnTo>
                  <a:lnTo>
                    <a:pt x="73" y="43"/>
                  </a:lnTo>
                  <a:lnTo>
                    <a:pt x="79" y="37"/>
                  </a:lnTo>
                  <a:lnTo>
                    <a:pt x="82" y="33"/>
                  </a:lnTo>
                  <a:lnTo>
                    <a:pt x="58" y="0"/>
                  </a:lnTo>
                  <a:lnTo>
                    <a:pt x="49" y="9"/>
                  </a:lnTo>
                  <a:lnTo>
                    <a:pt x="40" y="20"/>
                  </a:lnTo>
                  <a:lnTo>
                    <a:pt x="30" y="34"/>
                  </a:lnTo>
                  <a:lnTo>
                    <a:pt x="23" y="47"/>
                  </a:lnTo>
                  <a:lnTo>
                    <a:pt x="15" y="61"/>
                  </a:lnTo>
                  <a:lnTo>
                    <a:pt x="8" y="74"/>
                  </a:lnTo>
                  <a:lnTo>
                    <a:pt x="3" y="85"/>
                  </a:lnTo>
                  <a:lnTo>
                    <a:pt x="0" y="91"/>
                  </a:lnTo>
                  <a:close/>
                </a:path>
              </a:pathLst>
            </a:custGeom>
            <a:solidFill>
              <a:srgbClr val="000000"/>
            </a:solidFill>
            <a:ln w="9525">
              <a:noFill/>
              <a:round/>
              <a:headEnd/>
              <a:tailEnd/>
            </a:ln>
          </p:spPr>
          <p:txBody>
            <a:bodyPr/>
            <a:lstStyle/>
            <a:p>
              <a:pPr rtl="0"/>
              <a:endParaRPr lang="en-US" sz="3800"/>
            </a:p>
          </p:txBody>
        </p:sp>
        <p:sp>
          <p:nvSpPr>
            <p:cNvPr id="42187" name="Freeform 1227"/>
            <p:cNvSpPr>
              <a:spLocks/>
            </p:cNvSpPr>
            <p:nvPr/>
          </p:nvSpPr>
          <p:spPr bwMode="auto">
            <a:xfrm>
              <a:off x="586" y="2686"/>
              <a:ext cx="67" cy="65"/>
            </a:xfrm>
            <a:custGeom>
              <a:avLst/>
              <a:gdLst>
                <a:gd name="T0" fmla="*/ 2 w 292"/>
                <a:gd name="T1" fmla="*/ 2 h 284"/>
                <a:gd name="T2" fmla="*/ 0 w 292"/>
                <a:gd name="T3" fmla="*/ 3 h 284"/>
                <a:gd name="T4" fmla="*/ 0 w 292"/>
                <a:gd name="T5" fmla="*/ 5 h 284"/>
                <a:gd name="T6" fmla="*/ 0 w 292"/>
                <a:gd name="T7" fmla="*/ 8 h 284"/>
                <a:gd name="T8" fmla="*/ 2 w 292"/>
                <a:gd name="T9" fmla="*/ 9 h 284"/>
                <a:gd name="T10" fmla="*/ 58 w 292"/>
                <a:gd name="T11" fmla="*/ 64 h 284"/>
                <a:gd name="T12" fmla="*/ 59 w 292"/>
                <a:gd name="T13" fmla="*/ 65 h 284"/>
                <a:gd name="T14" fmla="*/ 61 w 292"/>
                <a:gd name="T15" fmla="*/ 65 h 284"/>
                <a:gd name="T16" fmla="*/ 64 w 292"/>
                <a:gd name="T17" fmla="*/ 65 h 284"/>
                <a:gd name="T18" fmla="*/ 65 w 292"/>
                <a:gd name="T19" fmla="*/ 64 h 284"/>
                <a:gd name="T20" fmla="*/ 67 w 292"/>
                <a:gd name="T21" fmla="*/ 62 h 284"/>
                <a:gd name="T22" fmla="*/ 67 w 292"/>
                <a:gd name="T23" fmla="*/ 60 h 284"/>
                <a:gd name="T24" fmla="*/ 67 w 292"/>
                <a:gd name="T25" fmla="*/ 58 h 284"/>
                <a:gd name="T26" fmla="*/ 65 w 292"/>
                <a:gd name="T27" fmla="*/ 56 h 284"/>
                <a:gd name="T28" fmla="*/ 9 w 292"/>
                <a:gd name="T29" fmla="*/ 2 h 284"/>
                <a:gd name="T30" fmla="*/ 8 w 292"/>
                <a:gd name="T31" fmla="*/ 0 h 284"/>
                <a:gd name="T32" fmla="*/ 5 w 292"/>
                <a:gd name="T33" fmla="*/ 0 h 284"/>
                <a:gd name="T34" fmla="*/ 3 w 292"/>
                <a:gd name="T35" fmla="*/ 0 h 284"/>
                <a:gd name="T36" fmla="*/ 2 w 292"/>
                <a:gd name="T37" fmla="*/ 2 h 2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2"/>
                <a:gd name="T58" fmla="*/ 0 h 284"/>
                <a:gd name="T59" fmla="*/ 292 w 292"/>
                <a:gd name="T60" fmla="*/ 284 h 28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2" h="284">
                  <a:moveTo>
                    <a:pt x="7" y="7"/>
                  </a:moveTo>
                  <a:lnTo>
                    <a:pt x="1" y="15"/>
                  </a:lnTo>
                  <a:lnTo>
                    <a:pt x="0" y="24"/>
                  </a:lnTo>
                  <a:lnTo>
                    <a:pt x="1" y="33"/>
                  </a:lnTo>
                  <a:lnTo>
                    <a:pt x="7" y="41"/>
                  </a:lnTo>
                  <a:lnTo>
                    <a:pt x="251" y="278"/>
                  </a:lnTo>
                  <a:lnTo>
                    <a:pt x="259" y="283"/>
                  </a:lnTo>
                  <a:lnTo>
                    <a:pt x="268" y="284"/>
                  </a:lnTo>
                  <a:lnTo>
                    <a:pt x="277" y="283"/>
                  </a:lnTo>
                  <a:lnTo>
                    <a:pt x="285" y="278"/>
                  </a:lnTo>
                  <a:lnTo>
                    <a:pt x="290" y="270"/>
                  </a:lnTo>
                  <a:lnTo>
                    <a:pt x="292" y="261"/>
                  </a:lnTo>
                  <a:lnTo>
                    <a:pt x="290" y="252"/>
                  </a:lnTo>
                  <a:lnTo>
                    <a:pt x="285" y="244"/>
                  </a:lnTo>
                  <a:lnTo>
                    <a:pt x="40" y="7"/>
                  </a:lnTo>
                  <a:lnTo>
                    <a:pt x="33" y="2"/>
                  </a:lnTo>
                  <a:lnTo>
                    <a:pt x="23" y="0"/>
                  </a:lnTo>
                  <a:lnTo>
                    <a:pt x="14" y="2"/>
                  </a:lnTo>
                  <a:lnTo>
                    <a:pt x="7" y="7"/>
                  </a:lnTo>
                  <a:close/>
                </a:path>
              </a:pathLst>
            </a:custGeom>
            <a:solidFill>
              <a:srgbClr val="000000"/>
            </a:solidFill>
            <a:ln w="9525">
              <a:noFill/>
              <a:round/>
              <a:headEnd/>
              <a:tailEnd/>
            </a:ln>
          </p:spPr>
          <p:txBody>
            <a:bodyPr/>
            <a:lstStyle/>
            <a:p>
              <a:pPr rtl="0"/>
              <a:endParaRPr lang="en-US" sz="3800"/>
            </a:p>
          </p:txBody>
        </p:sp>
        <p:sp>
          <p:nvSpPr>
            <p:cNvPr id="42188" name="Freeform 1228"/>
            <p:cNvSpPr>
              <a:spLocks/>
            </p:cNvSpPr>
            <p:nvPr/>
          </p:nvSpPr>
          <p:spPr bwMode="auto">
            <a:xfrm>
              <a:off x="477" y="2675"/>
              <a:ext cx="147" cy="82"/>
            </a:xfrm>
            <a:custGeom>
              <a:avLst/>
              <a:gdLst>
                <a:gd name="T0" fmla="*/ 2 w 640"/>
                <a:gd name="T1" fmla="*/ 1 h 359"/>
                <a:gd name="T2" fmla="*/ 0 w 640"/>
                <a:gd name="T3" fmla="*/ 4 h 359"/>
                <a:gd name="T4" fmla="*/ 0 w 640"/>
                <a:gd name="T5" fmla="*/ 7 h 359"/>
                <a:gd name="T6" fmla="*/ 2 w 640"/>
                <a:gd name="T7" fmla="*/ 11 h 359"/>
                <a:gd name="T8" fmla="*/ 5 w 640"/>
                <a:gd name="T9" fmla="*/ 18 h 359"/>
                <a:gd name="T10" fmla="*/ 9 w 640"/>
                <a:gd name="T11" fmla="*/ 27 h 359"/>
                <a:gd name="T12" fmla="*/ 16 w 640"/>
                <a:gd name="T13" fmla="*/ 37 h 359"/>
                <a:gd name="T14" fmla="*/ 24 w 640"/>
                <a:gd name="T15" fmla="*/ 48 h 359"/>
                <a:gd name="T16" fmla="*/ 35 w 640"/>
                <a:gd name="T17" fmla="*/ 58 h 359"/>
                <a:gd name="T18" fmla="*/ 47 w 640"/>
                <a:gd name="T19" fmla="*/ 67 h 359"/>
                <a:gd name="T20" fmla="*/ 59 w 640"/>
                <a:gd name="T21" fmla="*/ 74 h 359"/>
                <a:gd name="T22" fmla="*/ 69 w 640"/>
                <a:gd name="T23" fmla="*/ 77 h 359"/>
                <a:gd name="T24" fmla="*/ 79 w 640"/>
                <a:gd name="T25" fmla="*/ 80 h 359"/>
                <a:gd name="T26" fmla="*/ 90 w 640"/>
                <a:gd name="T27" fmla="*/ 82 h 359"/>
                <a:gd name="T28" fmla="*/ 102 w 640"/>
                <a:gd name="T29" fmla="*/ 82 h 359"/>
                <a:gd name="T30" fmla="*/ 113 w 640"/>
                <a:gd name="T31" fmla="*/ 81 h 359"/>
                <a:gd name="T32" fmla="*/ 125 w 640"/>
                <a:gd name="T33" fmla="*/ 79 h 359"/>
                <a:gd name="T34" fmla="*/ 138 w 640"/>
                <a:gd name="T35" fmla="*/ 76 h 359"/>
                <a:gd name="T36" fmla="*/ 146 w 640"/>
                <a:gd name="T37" fmla="*/ 73 h 359"/>
                <a:gd name="T38" fmla="*/ 147 w 640"/>
                <a:gd name="T39" fmla="*/ 70 h 359"/>
                <a:gd name="T40" fmla="*/ 146 w 640"/>
                <a:gd name="T41" fmla="*/ 67 h 359"/>
                <a:gd name="T42" fmla="*/ 143 w 640"/>
                <a:gd name="T43" fmla="*/ 66 h 359"/>
                <a:gd name="T44" fmla="*/ 135 w 640"/>
                <a:gd name="T45" fmla="*/ 67 h 359"/>
                <a:gd name="T46" fmla="*/ 124 w 640"/>
                <a:gd name="T47" fmla="*/ 70 h 359"/>
                <a:gd name="T48" fmla="*/ 113 w 640"/>
                <a:gd name="T49" fmla="*/ 72 h 359"/>
                <a:gd name="T50" fmla="*/ 102 w 640"/>
                <a:gd name="T51" fmla="*/ 73 h 359"/>
                <a:gd name="T52" fmla="*/ 91 w 640"/>
                <a:gd name="T53" fmla="*/ 73 h 359"/>
                <a:gd name="T54" fmla="*/ 82 w 640"/>
                <a:gd name="T55" fmla="*/ 71 h 359"/>
                <a:gd name="T56" fmla="*/ 72 w 640"/>
                <a:gd name="T57" fmla="*/ 69 h 359"/>
                <a:gd name="T58" fmla="*/ 63 w 640"/>
                <a:gd name="T59" fmla="*/ 66 h 359"/>
                <a:gd name="T60" fmla="*/ 52 w 640"/>
                <a:gd name="T61" fmla="*/ 60 h 359"/>
                <a:gd name="T62" fmla="*/ 41 w 640"/>
                <a:gd name="T63" fmla="*/ 51 h 359"/>
                <a:gd name="T64" fmla="*/ 31 w 640"/>
                <a:gd name="T65" fmla="*/ 41 h 359"/>
                <a:gd name="T66" fmla="*/ 23 w 640"/>
                <a:gd name="T67" fmla="*/ 31 h 359"/>
                <a:gd name="T68" fmla="*/ 17 w 640"/>
                <a:gd name="T69" fmla="*/ 22 h 359"/>
                <a:gd name="T70" fmla="*/ 13 w 640"/>
                <a:gd name="T71" fmla="*/ 14 h 359"/>
                <a:gd name="T72" fmla="*/ 10 w 640"/>
                <a:gd name="T73" fmla="*/ 7 h 359"/>
                <a:gd name="T74" fmla="*/ 9 w 640"/>
                <a:gd name="T75" fmla="*/ 4 h 359"/>
                <a:gd name="T76" fmla="*/ 8 w 640"/>
                <a:gd name="T77" fmla="*/ 2 h 359"/>
                <a:gd name="T78" fmla="*/ 5 w 640"/>
                <a:gd name="T79" fmla="*/ 0 h 3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40"/>
                <a:gd name="T121" fmla="*/ 0 h 359"/>
                <a:gd name="T122" fmla="*/ 640 w 640"/>
                <a:gd name="T123" fmla="*/ 359 h 35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40" h="359">
                  <a:moveTo>
                    <a:pt x="14" y="1"/>
                  </a:moveTo>
                  <a:lnTo>
                    <a:pt x="8" y="5"/>
                  </a:lnTo>
                  <a:lnTo>
                    <a:pt x="2" y="10"/>
                  </a:lnTo>
                  <a:lnTo>
                    <a:pt x="0" y="18"/>
                  </a:lnTo>
                  <a:lnTo>
                    <a:pt x="0" y="26"/>
                  </a:lnTo>
                  <a:lnTo>
                    <a:pt x="1" y="30"/>
                  </a:lnTo>
                  <a:lnTo>
                    <a:pt x="4" y="36"/>
                  </a:lnTo>
                  <a:lnTo>
                    <a:pt x="8" y="48"/>
                  </a:lnTo>
                  <a:lnTo>
                    <a:pt x="13" y="61"/>
                  </a:lnTo>
                  <a:lnTo>
                    <a:pt x="21" y="78"/>
                  </a:lnTo>
                  <a:lnTo>
                    <a:pt x="30" y="96"/>
                  </a:lnTo>
                  <a:lnTo>
                    <a:pt x="41" y="117"/>
                  </a:lnTo>
                  <a:lnTo>
                    <a:pt x="54" y="138"/>
                  </a:lnTo>
                  <a:lnTo>
                    <a:pt x="69" y="161"/>
                  </a:lnTo>
                  <a:lnTo>
                    <a:pt x="86" y="184"/>
                  </a:lnTo>
                  <a:lnTo>
                    <a:pt x="105" y="208"/>
                  </a:lnTo>
                  <a:lnTo>
                    <a:pt x="126" y="231"/>
                  </a:lnTo>
                  <a:lnTo>
                    <a:pt x="151" y="253"/>
                  </a:lnTo>
                  <a:lnTo>
                    <a:pt x="177" y="275"/>
                  </a:lnTo>
                  <a:lnTo>
                    <a:pt x="205" y="295"/>
                  </a:lnTo>
                  <a:lnTo>
                    <a:pt x="237" y="313"/>
                  </a:lnTo>
                  <a:lnTo>
                    <a:pt x="257" y="324"/>
                  </a:lnTo>
                  <a:lnTo>
                    <a:pt x="280" y="333"/>
                  </a:lnTo>
                  <a:lnTo>
                    <a:pt x="300" y="339"/>
                  </a:lnTo>
                  <a:lnTo>
                    <a:pt x="324" y="346"/>
                  </a:lnTo>
                  <a:lnTo>
                    <a:pt x="346" y="351"/>
                  </a:lnTo>
                  <a:lnTo>
                    <a:pt x="369" y="355"/>
                  </a:lnTo>
                  <a:lnTo>
                    <a:pt x="393" y="357"/>
                  </a:lnTo>
                  <a:lnTo>
                    <a:pt x="418" y="359"/>
                  </a:lnTo>
                  <a:lnTo>
                    <a:pt x="442" y="359"/>
                  </a:lnTo>
                  <a:lnTo>
                    <a:pt x="467" y="357"/>
                  </a:lnTo>
                  <a:lnTo>
                    <a:pt x="493" y="356"/>
                  </a:lnTo>
                  <a:lnTo>
                    <a:pt x="519" y="352"/>
                  </a:lnTo>
                  <a:lnTo>
                    <a:pt x="545" y="347"/>
                  </a:lnTo>
                  <a:lnTo>
                    <a:pt x="572" y="341"/>
                  </a:lnTo>
                  <a:lnTo>
                    <a:pt x="600" y="334"/>
                  </a:lnTo>
                  <a:lnTo>
                    <a:pt x="627" y="325"/>
                  </a:lnTo>
                  <a:lnTo>
                    <a:pt x="634" y="321"/>
                  </a:lnTo>
                  <a:lnTo>
                    <a:pt x="639" y="316"/>
                  </a:lnTo>
                  <a:lnTo>
                    <a:pt x="640" y="308"/>
                  </a:lnTo>
                  <a:lnTo>
                    <a:pt x="640" y="300"/>
                  </a:lnTo>
                  <a:lnTo>
                    <a:pt x="636" y="294"/>
                  </a:lnTo>
                  <a:lnTo>
                    <a:pt x="630" y="288"/>
                  </a:lnTo>
                  <a:lnTo>
                    <a:pt x="623" y="287"/>
                  </a:lnTo>
                  <a:lnTo>
                    <a:pt x="615" y="287"/>
                  </a:lnTo>
                  <a:lnTo>
                    <a:pt x="589" y="295"/>
                  </a:lnTo>
                  <a:lnTo>
                    <a:pt x="565" y="303"/>
                  </a:lnTo>
                  <a:lnTo>
                    <a:pt x="539" y="308"/>
                  </a:lnTo>
                  <a:lnTo>
                    <a:pt x="514" y="313"/>
                  </a:lnTo>
                  <a:lnTo>
                    <a:pt x="490" y="316"/>
                  </a:lnTo>
                  <a:lnTo>
                    <a:pt x="467" y="318"/>
                  </a:lnTo>
                  <a:lnTo>
                    <a:pt x="444" y="320"/>
                  </a:lnTo>
                  <a:lnTo>
                    <a:pt x="420" y="320"/>
                  </a:lnTo>
                  <a:lnTo>
                    <a:pt x="398" y="318"/>
                  </a:lnTo>
                  <a:lnTo>
                    <a:pt x="377" y="316"/>
                  </a:lnTo>
                  <a:lnTo>
                    <a:pt x="355" y="313"/>
                  </a:lnTo>
                  <a:lnTo>
                    <a:pt x="334" y="308"/>
                  </a:lnTo>
                  <a:lnTo>
                    <a:pt x="315" y="303"/>
                  </a:lnTo>
                  <a:lnTo>
                    <a:pt x="294" y="295"/>
                  </a:lnTo>
                  <a:lnTo>
                    <a:pt x="274" y="287"/>
                  </a:lnTo>
                  <a:lnTo>
                    <a:pt x="256" y="278"/>
                  </a:lnTo>
                  <a:lnTo>
                    <a:pt x="228" y="261"/>
                  </a:lnTo>
                  <a:lnTo>
                    <a:pt x="200" y="243"/>
                  </a:lnTo>
                  <a:lnTo>
                    <a:pt x="177" y="223"/>
                  </a:lnTo>
                  <a:lnTo>
                    <a:pt x="155" y="201"/>
                  </a:lnTo>
                  <a:lnTo>
                    <a:pt x="134" y="181"/>
                  </a:lnTo>
                  <a:lnTo>
                    <a:pt x="117" y="158"/>
                  </a:lnTo>
                  <a:lnTo>
                    <a:pt x="101" y="136"/>
                  </a:lnTo>
                  <a:lnTo>
                    <a:pt x="87" y="116"/>
                  </a:lnTo>
                  <a:lnTo>
                    <a:pt x="75" y="95"/>
                  </a:lnTo>
                  <a:lnTo>
                    <a:pt x="65" y="76"/>
                  </a:lnTo>
                  <a:lnTo>
                    <a:pt x="57" y="60"/>
                  </a:lnTo>
                  <a:lnTo>
                    <a:pt x="51" y="44"/>
                  </a:lnTo>
                  <a:lnTo>
                    <a:pt x="45" y="32"/>
                  </a:lnTo>
                  <a:lnTo>
                    <a:pt x="41" y="22"/>
                  </a:lnTo>
                  <a:lnTo>
                    <a:pt x="40" y="17"/>
                  </a:lnTo>
                  <a:lnTo>
                    <a:pt x="39" y="14"/>
                  </a:lnTo>
                  <a:lnTo>
                    <a:pt x="35" y="8"/>
                  </a:lnTo>
                  <a:lnTo>
                    <a:pt x="28" y="2"/>
                  </a:lnTo>
                  <a:lnTo>
                    <a:pt x="22" y="0"/>
                  </a:lnTo>
                  <a:lnTo>
                    <a:pt x="14" y="1"/>
                  </a:lnTo>
                  <a:close/>
                </a:path>
              </a:pathLst>
            </a:custGeom>
            <a:solidFill>
              <a:srgbClr val="000000"/>
            </a:solidFill>
            <a:ln w="9525">
              <a:noFill/>
              <a:round/>
              <a:headEnd/>
              <a:tailEnd/>
            </a:ln>
          </p:spPr>
          <p:txBody>
            <a:bodyPr/>
            <a:lstStyle/>
            <a:p>
              <a:pPr rtl="0"/>
              <a:endParaRPr lang="en-US" sz="3800"/>
            </a:p>
          </p:txBody>
        </p:sp>
        <p:sp>
          <p:nvSpPr>
            <p:cNvPr id="42189" name="Freeform 1229"/>
            <p:cNvSpPr>
              <a:spLocks/>
            </p:cNvSpPr>
            <p:nvPr/>
          </p:nvSpPr>
          <p:spPr bwMode="auto">
            <a:xfrm>
              <a:off x="608" y="2720"/>
              <a:ext cx="44" cy="37"/>
            </a:xfrm>
            <a:custGeom>
              <a:avLst/>
              <a:gdLst>
                <a:gd name="T0" fmla="*/ 20 w 194"/>
                <a:gd name="T1" fmla="*/ 1 h 165"/>
                <a:gd name="T2" fmla="*/ 16 w 194"/>
                <a:gd name="T3" fmla="*/ 2 h 165"/>
                <a:gd name="T4" fmla="*/ 13 w 194"/>
                <a:gd name="T5" fmla="*/ 3 h 165"/>
                <a:gd name="T6" fmla="*/ 11 w 194"/>
                <a:gd name="T7" fmla="*/ 4 h 165"/>
                <a:gd name="T8" fmla="*/ 8 w 194"/>
                <a:gd name="T9" fmla="*/ 5 h 165"/>
                <a:gd name="T10" fmla="*/ 6 w 194"/>
                <a:gd name="T11" fmla="*/ 7 h 165"/>
                <a:gd name="T12" fmla="*/ 5 w 194"/>
                <a:gd name="T13" fmla="*/ 8 h 165"/>
                <a:gd name="T14" fmla="*/ 3 w 194"/>
                <a:gd name="T15" fmla="*/ 10 h 165"/>
                <a:gd name="T16" fmla="*/ 2 w 194"/>
                <a:gd name="T17" fmla="*/ 12 h 165"/>
                <a:gd name="T18" fmla="*/ 1 w 194"/>
                <a:gd name="T19" fmla="*/ 14 h 165"/>
                <a:gd name="T20" fmla="*/ 1 w 194"/>
                <a:gd name="T21" fmla="*/ 16 h 165"/>
                <a:gd name="T22" fmla="*/ 0 w 194"/>
                <a:gd name="T23" fmla="*/ 18 h 165"/>
                <a:gd name="T24" fmla="*/ 0 w 194"/>
                <a:gd name="T25" fmla="*/ 20 h 165"/>
                <a:gd name="T26" fmla="*/ 0 w 194"/>
                <a:gd name="T27" fmla="*/ 24 h 165"/>
                <a:gd name="T28" fmla="*/ 2 w 194"/>
                <a:gd name="T29" fmla="*/ 27 h 165"/>
                <a:gd name="T30" fmla="*/ 2 w 194"/>
                <a:gd name="T31" fmla="*/ 30 h 165"/>
                <a:gd name="T32" fmla="*/ 3 w 194"/>
                <a:gd name="T33" fmla="*/ 31 h 165"/>
                <a:gd name="T34" fmla="*/ 3 w 194"/>
                <a:gd name="T35" fmla="*/ 31 h 165"/>
                <a:gd name="T36" fmla="*/ 4 w 194"/>
                <a:gd name="T37" fmla="*/ 31 h 165"/>
                <a:gd name="T38" fmla="*/ 4 w 194"/>
                <a:gd name="T39" fmla="*/ 32 h 165"/>
                <a:gd name="T40" fmla="*/ 4 w 194"/>
                <a:gd name="T41" fmla="*/ 32 h 165"/>
                <a:gd name="T42" fmla="*/ 7 w 194"/>
                <a:gd name="T43" fmla="*/ 35 h 165"/>
                <a:gd name="T44" fmla="*/ 11 w 194"/>
                <a:gd name="T45" fmla="*/ 36 h 165"/>
                <a:gd name="T46" fmla="*/ 15 w 194"/>
                <a:gd name="T47" fmla="*/ 37 h 165"/>
                <a:gd name="T48" fmla="*/ 20 w 194"/>
                <a:gd name="T49" fmla="*/ 37 h 165"/>
                <a:gd name="T50" fmla="*/ 24 w 194"/>
                <a:gd name="T51" fmla="*/ 37 h 165"/>
                <a:gd name="T52" fmla="*/ 28 w 194"/>
                <a:gd name="T53" fmla="*/ 36 h 165"/>
                <a:gd name="T54" fmla="*/ 31 w 194"/>
                <a:gd name="T55" fmla="*/ 35 h 165"/>
                <a:gd name="T56" fmla="*/ 33 w 194"/>
                <a:gd name="T57" fmla="*/ 35 h 165"/>
                <a:gd name="T58" fmla="*/ 33 w 194"/>
                <a:gd name="T59" fmla="*/ 35 h 165"/>
                <a:gd name="T60" fmla="*/ 34 w 194"/>
                <a:gd name="T61" fmla="*/ 34 h 165"/>
                <a:gd name="T62" fmla="*/ 34 w 194"/>
                <a:gd name="T63" fmla="*/ 34 h 165"/>
                <a:gd name="T64" fmla="*/ 34 w 194"/>
                <a:gd name="T65" fmla="*/ 34 h 165"/>
                <a:gd name="T66" fmla="*/ 36 w 194"/>
                <a:gd name="T67" fmla="*/ 32 h 165"/>
                <a:gd name="T68" fmla="*/ 37 w 194"/>
                <a:gd name="T69" fmla="*/ 30 h 165"/>
                <a:gd name="T70" fmla="*/ 38 w 194"/>
                <a:gd name="T71" fmla="*/ 28 h 165"/>
                <a:gd name="T72" fmla="*/ 38 w 194"/>
                <a:gd name="T73" fmla="*/ 26 h 165"/>
                <a:gd name="T74" fmla="*/ 38 w 194"/>
                <a:gd name="T75" fmla="*/ 25 h 165"/>
                <a:gd name="T76" fmla="*/ 38 w 194"/>
                <a:gd name="T77" fmla="*/ 24 h 165"/>
                <a:gd name="T78" fmla="*/ 38 w 194"/>
                <a:gd name="T79" fmla="*/ 23 h 165"/>
                <a:gd name="T80" fmla="*/ 38 w 194"/>
                <a:gd name="T81" fmla="*/ 22 h 165"/>
                <a:gd name="T82" fmla="*/ 39 w 194"/>
                <a:gd name="T83" fmla="*/ 21 h 165"/>
                <a:gd name="T84" fmla="*/ 41 w 194"/>
                <a:gd name="T85" fmla="*/ 20 h 165"/>
                <a:gd name="T86" fmla="*/ 42 w 194"/>
                <a:gd name="T87" fmla="*/ 19 h 165"/>
                <a:gd name="T88" fmla="*/ 43 w 194"/>
                <a:gd name="T89" fmla="*/ 18 h 165"/>
                <a:gd name="T90" fmla="*/ 43 w 194"/>
                <a:gd name="T91" fmla="*/ 17 h 165"/>
                <a:gd name="T92" fmla="*/ 44 w 194"/>
                <a:gd name="T93" fmla="*/ 16 h 165"/>
                <a:gd name="T94" fmla="*/ 44 w 194"/>
                <a:gd name="T95" fmla="*/ 15 h 165"/>
                <a:gd name="T96" fmla="*/ 44 w 194"/>
                <a:gd name="T97" fmla="*/ 14 h 165"/>
                <a:gd name="T98" fmla="*/ 44 w 194"/>
                <a:gd name="T99" fmla="*/ 13 h 165"/>
                <a:gd name="T100" fmla="*/ 44 w 194"/>
                <a:gd name="T101" fmla="*/ 12 h 165"/>
                <a:gd name="T102" fmla="*/ 43 w 194"/>
                <a:gd name="T103" fmla="*/ 11 h 165"/>
                <a:gd name="T104" fmla="*/ 43 w 194"/>
                <a:gd name="T105" fmla="*/ 10 h 165"/>
                <a:gd name="T106" fmla="*/ 41 w 194"/>
                <a:gd name="T107" fmla="*/ 6 h 165"/>
                <a:gd name="T108" fmla="*/ 38 w 194"/>
                <a:gd name="T109" fmla="*/ 3 h 165"/>
                <a:gd name="T110" fmla="*/ 35 w 194"/>
                <a:gd name="T111" fmla="*/ 2 h 165"/>
                <a:gd name="T112" fmla="*/ 32 w 194"/>
                <a:gd name="T113" fmla="*/ 1 h 165"/>
                <a:gd name="T114" fmla="*/ 28 w 194"/>
                <a:gd name="T115" fmla="*/ 0 h 165"/>
                <a:gd name="T116" fmla="*/ 25 w 194"/>
                <a:gd name="T117" fmla="*/ 0 h 165"/>
                <a:gd name="T118" fmla="*/ 22 w 194"/>
                <a:gd name="T119" fmla="*/ 1 h 165"/>
                <a:gd name="T120" fmla="*/ 20 w 194"/>
                <a:gd name="T121" fmla="*/ 1 h 1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4"/>
                <a:gd name="T184" fmla="*/ 0 h 165"/>
                <a:gd name="T185" fmla="*/ 194 w 194"/>
                <a:gd name="T186" fmla="*/ 165 h 16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4" h="165">
                  <a:moveTo>
                    <a:pt x="86" y="5"/>
                  </a:moveTo>
                  <a:lnTo>
                    <a:pt x="72" y="8"/>
                  </a:lnTo>
                  <a:lnTo>
                    <a:pt x="59" y="12"/>
                  </a:lnTo>
                  <a:lnTo>
                    <a:pt x="47" y="17"/>
                  </a:lnTo>
                  <a:lnTo>
                    <a:pt x="37" y="22"/>
                  </a:lnTo>
                  <a:lnTo>
                    <a:pt x="27" y="29"/>
                  </a:lnTo>
                  <a:lnTo>
                    <a:pt x="20" y="37"/>
                  </a:lnTo>
                  <a:lnTo>
                    <a:pt x="13" y="44"/>
                  </a:lnTo>
                  <a:lnTo>
                    <a:pt x="8" y="53"/>
                  </a:lnTo>
                  <a:lnTo>
                    <a:pt x="4" y="63"/>
                  </a:lnTo>
                  <a:lnTo>
                    <a:pt x="3" y="70"/>
                  </a:lnTo>
                  <a:lnTo>
                    <a:pt x="0" y="79"/>
                  </a:lnTo>
                  <a:lnTo>
                    <a:pt x="0" y="87"/>
                  </a:lnTo>
                  <a:lnTo>
                    <a:pt x="1" y="106"/>
                  </a:lnTo>
                  <a:lnTo>
                    <a:pt x="7" y="121"/>
                  </a:lnTo>
                  <a:lnTo>
                    <a:pt x="10" y="133"/>
                  </a:lnTo>
                  <a:lnTo>
                    <a:pt x="14" y="138"/>
                  </a:lnTo>
                  <a:lnTo>
                    <a:pt x="14" y="139"/>
                  </a:lnTo>
                  <a:lnTo>
                    <a:pt x="16" y="139"/>
                  </a:lnTo>
                  <a:lnTo>
                    <a:pt x="16" y="141"/>
                  </a:lnTo>
                  <a:lnTo>
                    <a:pt x="16" y="142"/>
                  </a:lnTo>
                  <a:lnTo>
                    <a:pt x="31" y="155"/>
                  </a:lnTo>
                  <a:lnTo>
                    <a:pt x="48" y="161"/>
                  </a:lnTo>
                  <a:lnTo>
                    <a:pt x="68" y="165"/>
                  </a:lnTo>
                  <a:lnTo>
                    <a:pt x="89" y="165"/>
                  </a:lnTo>
                  <a:lnTo>
                    <a:pt x="107" y="163"/>
                  </a:lnTo>
                  <a:lnTo>
                    <a:pt x="124" y="160"/>
                  </a:lnTo>
                  <a:lnTo>
                    <a:pt x="137" y="156"/>
                  </a:lnTo>
                  <a:lnTo>
                    <a:pt x="145" y="154"/>
                  </a:lnTo>
                  <a:lnTo>
                    <a:pt x="147" y="154"/>
                  </a:lnTo>
                  <a:lnTo>
                    <a:pt x="148" y="152"/>
                  </a:lnTo>
                  <a:lnTo>
                    <a:pt x="151" y="152"/>
                  </a:lnTo>
                  <a:lnTo>
                    <a:pt x="152" y="151"/>
                  </a:lnTo>
                  <a:lnTo>
                    <a:pt x="160" y="143"/>
                  </a:lnTo>
                  <a:lnTo>
                    <a:pt x="165" y="134"/>
                  </a:lnTo>
                  <a:lnTo>
                    <a:pt x="168" y="125"/>
                  </a:lnTo>
                  <a:lnTo>
                    <a:pt x="169" y="115"/>
                  </a:lnTo>
                  <a:lnTo>
                    <a:pt x="169" y="111"/>
                  </a:lnTo>
                  <a:lnTo>
                    <a:pt x="168" y="106"/>
                  </a:lnTo>
                  <a:lnTo>
                    <a:pt x="168" y="102"/>
                  </a:lnTo>
                  <a:lnTo>
                    <a:pt x="167" y="96"/>
                  </a:lnTo>
                  <a:lnTo>
                    <a:pt x="174" y="94"/>
                  </a:lnTo>
                  <a:lnTo>
                    <a:pt x="181" y="90"/>
                  </a:lnTo>
                  <a:lnTo>
                    <a:pt x="186" y="86"/>
                  </a:lnTo>
                  <a:lnTo>
                    <a:pt x="189" y="81"/>
                  </a:lnTo>
                  <a:lnTo>
                    <a:pt x="191" y="77"/>
                  </a:lnTo>
                  <a:lnTo>
                    <a:pt x="193" y="72"/>
                  </a:lnTo>
                  <a:lnTo>
                    <a:pt x="194" y="68"/>
                  </a:lnTo>
                  <a:lnTo>
                    <a:pt x="194" y="63"/>
                  </a:lnTo>
                  <a:lnTo>
                    <a:pt x="194" y="57"/>
                  </a:lnTo>
                  <a:lnTo>
                    <a:pt x="193" y="52"/>
                  </a:lnTo>
                  <a:lnTo>
                    <a:pt x="191" y="47"/>
                  </a:lnTo>
                  <a:lnTo>
                    <a:pt x="190" y="43"/>
                  </a:lnTo>
                  <a:lnTo>
                    <a:pt x="181" y="27"/>
                  </a:lnTo>
                  <a:lnTo>
                    <a:pt x="168" y="14"/>
                  </a:lnTo>
                  <a:lnTo>
                    <a:pt x="155" y="7"/>
                  </a:lnTo>
                  <a:lnTo>
                    <a:pt x="141" y="3"/>
                  </a:lnTo>
                  <a:lnTo>
                    <a:pt x="125" y="0"/>
                  </a:lnTo>
                  <a:lnTo>
                    <a:pt x="111" y="0"/>
                  </a:lnTo>
                  <a:lnTo>
                    <a:pt x="98" y="3"/>
                  </a:lnTo>
                  <a:lnTo>
                    <a:pt x="86" y="5"/>
                  </a:lnTo>
                  <a:close/>
                </a:path>
              </a:pathLst>
            </a:custGeom>
            <a:solidFill>
              <a:srgbClr val="000000"/>
            </a:solidFill>
            <a:ln w="9525">
              <a:noFill/>
              <a:round/>
              <a:headEnd/>
              <a:tailEnd/>
            </a:ln>
          </p:spPr>
          <p:txBody>
            <a:bodyPr/>
            <a:lstStyle/>
            <a:p>
              <a:pPr rtl="0"/>
              <a:endParaRPr lang="en-US" sz="3800"/>
            </a:p>
          </p:txBody>
        </p:sp>
        <p:sp>
          <p:nvSpPr>
            <p:cNvPr id="42190" name="Freeform 1230"/>
            <p:cNvSpPr>
              <a:spLocks/>
            </p:cNvSpPr>
            <p:nvPr/>
          </p:nvSpPr>
          <p:spPr bwMode="auto">
            <a:xfrm>
              <a:off x="619" y="2731"/>
              <a:ext cx="20" cy="15"/>
            </a:xfrm>
            <a:custGeom>
              <a:avLst/>
              <a:gdLst>
                <a:gd name="T0" fmla="*/ 0 w 89"/>
                <a:gd name="T1" fmla="*/ 8 h 69"/>
                <a:gd name="T2" fmla="*/ 0 w 89"/>
                <a:gd name="T3" fmla="*/ 8 h 69"/>
                <a:gd name="T4" fmla="*/ 0 w 89"/>
                <a:gd name="T5" fmla="*/ 7 h 69"/>
                <a:gd name="T6" fmla="*/ 0 w 89"/>
                <a:gd name="T7" fmla="*/ 6 h 69"/>
                <a:gd name="T8" fmla="*/ 1 w 89"/>
                <a:gd name="T9" fmla="*/ 6 h 69"/>
                <a:gd name="T10" fmla="*/ 1 w 89"/>
                <a:gd name="T11" fmla="*/ 5 h 69"/>
                <a:gd name="T12" fmla="*/ 2 w 89"/>
                <a:gd name="T13" fmla="*/ 4 h 69"/>
                <a:gd name="T14" fmla="*/ 4 w 89"/>
                <a:gd name="T15" fmla="*/ 3 h 69"/>
                <a:gd name="T16" fmla="*/ 5 w 89"/>
                <a:gd name="T17" fmla="*/ 2 h 69"/>
                <a:gd name="T18" fmla="*/ 6 w 89"/>
                <a:gd name="T19" fmla="*/ 2 h 69"/>
                <a:gd name="T20" fmla="*/ 8 w 89"/>
                <a:gd name="T21" fmla="*/ 2 h 69"/>
                <a:gd name="T22" fmla="*/ 9 w 89"/>
                <a:gd name="T23" fmla="*/ 1 h 69"/>
                <a:gd name="T24" fmla="*/ 11 w 89"/>
                <a:gd name="T25" fmla="*/ 1 h 69"/>
                <a:gd name="T26" fmla="*/ 11 w 89"/>
                <a:gd name="T27" fmla="*/ 1 h 69"/>
                <a:gd name="T28" fmla="*/ 11 w 89"/>
                <a:gd name="T29" fmla="*/ 1 h 69"/>
                <a:gd name="T30" fmla="*/ 11 w 89"/>
                <a:gd name="T31" fmla="*/ 1 h 69"/>
                <a:gd name="T32" fmla="*/ 11 w 89"/>
                <a:gd name="T33" fmla="*/ 1 h 69"/>
                <a:gd name="T34" fmla="*/ 13 w 89"/>
                <a:gd name="T35" fmla="*/ 0 h 69"/>
                <a:gd name="T36" fmla="*/ 15 w 89"/>
                <a:gd name="T37" fmla="*/ 0 h 69"/>
                <a:gd name="T38" fmla="*/ 18 w 89"/>
                <a:gd name="T39" fmla="*/ 0 h 69"/>
                <a:gd name="T40" fmla="*/ 20 w 89"/>
                <a:gd name="T41" fmla="*/ 1 h 69"/>
                <a:gd name="T42" fmla="*/ 19 w 89"/>
                <a:gd name="T43" fmla="*/ 2 h 69"/>
                <a:gd name="T44" fmla="*/ 18 w 89"/>
                <a:gd name="T45" fmla="*/ 2 h 69"/>
                <a:gd name="T46" fmla="*/ 18 w 89"/>
                <a:gd name="T47" fmla="*/ 2 h 69"/>
                <a:gd name="T48" fmla="*/ 18 w 89"/>
                <a:gd name="T49" fmla="*/ 2 h 69"/>
                <a:gd name="T50" fmla="*/ 16 w 89"/>
                <a:gd name="T51" fmla="*/ 2 h 69"/>
                <a:gd name="T52" fmla="*/ 15 w 89"/>
                <a:gd name="T53" fmla="*/ 3 h 69"/>
                <a:gd name="T54" fmla="*/ 14 w 89"/>
                <a:gd name="T55" fmla="*/ 4 h 69"/>
                <a:gd name="T56" fmla="*/ 14 w 89"/>
                <a:gd name="T57" fmla="*/ 5 h 69"/>
                <a:gd name="T58" fmla="*/ 14 w 89"/>
                <a:gd name="T59" fmla="*/ 6 h 69"/>
                <a:gd name="T60" fmla="*/ 14 w 89"/>
                <a:gd name="T61" fmla="*/ 6 h 69"/>
                <a:gd name="T62" fmla="*/ 13 w 89"/>
                <a:gd name="T63" fmla="*/ 7 h 69"/>
                <a:gd name="T64" fmla="*/ 13 w 89"/>
                <a:gd name="T65" fmla="*/ 7 h 69"/>
                <a:gd name="T66" fmla="*/ 13 w 89"/>
                <a:gd name="T67" fmla="*/ 8 h 69"/>
                <a:gd name="T68" fmla="*/ 14 w 89"/>
                <a:gd name="T69" fmla="*/ 8 h 69"/>
                <a:gd name="T70" fmla="*/ 14 w 89"/>
                <a:gd name="T71" fmla="*/ 9 h 69"/>
                <a:gd name="T72" fmla="*/ 15 w 89"/>
                <a:gd name="T73" fmla="*/ 10 h 69"/>
                <a:gd name="T74" fmla="*/ 15 w 89"/>
                <a:gd name="T75" fmla="*/ 11 h 69"/>
                <a:gd name="T76" fmla="*/ 16 w 89"/>
                <a:gd name="T77" fmla="*/ 12 h 69"/>
                <a:gd name="T78" fmla="*/ 16 w 89"/>
                <a:gd name="T79" fmla="*/ 13 h 69"/>
                <a:gd name="T80" fmla="*/ 16 w 89"/>
                <a:gd name="T81" fmla="*/ 14 h 69"/>
                <a:gd name="T82" fmla="*/ 14 w 89"/>
                <a:gd name="T83" fmla="*/ 14 h 69"/>
                <a:gd name="T84" fmla="*/ 12 w 89"/>
                <a:gd name="T85" fmla="*/ 15 h 69"/>
                <a:gd name="T86" fmla="*/ 9 w 89"/>
                <a:gd name="T87" fmla="*/ 15 h 69"/>
                <a:gd name="T88" fmla="*/ 7 w 89"/>
                <a:gd name="T89" fmla="*/ 15 h 69"/>
                <a:gd name="T90" fmla="*/ 6 w 89"/>
                <a:gd name="T91" fmla="*/ 15 h 69"/>
                <a:gd name="T92" fmla="*/ 4 w 89"/>
                <a:gd name="T93" fmla="*/ 15 h 69"/>
                <a:gd name="T94" fmla="*/ 2 w 89"/>
                <a:gd name="T95" fmla="*/ 15 h 69"/>
                <a:gd name="T96" fmla="*/ 2 w 89"/>
                <a:gd name="T97" fmla="*/ 14 h 69"/>
                <a:gd name="T98" fmla="*/ 1 w 89"/>
                <a:gd name="T99" fmla="*/ 13 h 69"/>
                <a:gd name="T100" fmla="*/ 1 w 89"/>
                <a:gd name="T101" fmla="*/ 12 h 69"/>
                <a:gd name="T102" fmla="*/ 0 w 89"/>
                <a:gd name="T103" fmla="*/ 10 h 69"/>
                <a:gd name="T104" fmla="*/ 0 w 89"/>
                <a:gd name="T105" fmla="*/ 8 h 6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69"/>
                <a:gd name="T161" fmla="*/ 89 w 89"/>
                <a:gd name="T162" fmla="*/ 69 h 6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69">
                  <a:moveTo>
                    <a:pt x="0" y="39"/>
                  </a:moveTo>
                  <a:lnTo>
                    <a:pt x="0" y="35"/>
                  </a:lnTo>
                  <a:lnTo>
                    <a:pt x="0" y="33"/>
                  </a:lnTo>
                  <a:lnTo>
                    <a:pt x="2" y="29"/>
                  </a:lnTo>
                  <a:lnTo>
                    <a:pt x="3" y="26"/>
                  </a:lnTo>
                  <a:lnTo>
                    <a:pt x="5" y="21"/>
                  </a:lnTo>
                  <a:lnTo>
                    <a:pt x="11" y="17"/>
                  </a:lnTo>
                  <a:lnTo>
                    <a:pt x="16" y="15"/>
                  </a:lnTo>
                  <a:lnTo>
                    <a:pt x="21" y="11"/>
                  </a:lnTo>
                  <a:lnTo>
                    <a:pt x="28" y="9"/>
                  </a:lnTo>
                  <a:lnTo>
                    <a:pt x="34" y="7"/>
                  </a:lnTo>
                  <a:lnTo>
                    <a:pt x="41" y="5"/>
                  </a:lnTo>
                  <a:lnTo>
                    <a:pt x="47" y="4"/>
                  </a:lnTo>
                  <a:lnTo>
                    <a:pt x="48" y="4"/>
                  </a:lnTo>
                  <a:lnTo>
                    <a:pt x="50" y="4"/>
                  </a:lnTo>
                  <a:lnTo>
                    <a:pt x="51" y="3"/>
                  </a:lnTo>
                  <a:lnTo>
                    <a:pt x="56" y="2"/>
                  </a:lnTo>
                  <a:lnTo>
                    <a:pt x="67" y="0"/>
                  </a:lnTo>
                  <a:lnTo>
                    <a:pt x="78" y="2"/>
                  </a:lnTo>
                  <a:lnTo>
                    <a:pt x="89" y="5"/>
                  </a:lnTo>
                  <a:lnTo>
                    <a:pt x="85" y="7"/>
                  </a:lnTo>
                  <a:lnTo>
                    <a:pt x="82" y="8"/>
                  </a:lnTo>
                  <a:lnTo>
                    <a:pt x="80" y="9"/>
                  </a:lnTo>
                  <a:lnTo>
                    <a:pt x="78" y="9"/>
                  </a:lnTo>
                  <a:lnTo>
                    <a:pt x="73" y="11"/>
                  </a:lnTo>
                  <a:lnTo>
                    <a:pt x="68" y="15"/>
                  </a:lnTo>
                  <a:lnTo>
                    <a:pt x="64" y="18"/>
                  </a:lnTo>
                  <a:lnTo>
                    <a:pt x="61" y="24"/>
                  </a:lnTo>
                  <a:lnTo>
                    <a:pt x="61" y="26"/>
                  </a:lnTo>
                  <a:lnTo>
                    <a:pt x="61" y="29"/>
                  </a:lnTo>
                  <a:lnTo>
                    <a:pt x="60" y="30"/>
                  </a:lnTo>
                  <a:lnTo>
                    <a:pt x="60" y="33"/>
                  </a:lnTo>
                  <a:lnTo>
                    <a:pt x="60" y="35"/>
                  </a:lnTo>
                  <a:lnTo>
                    <a:pt x="61" y="39"/>
                  </a:lnTo>
                  <a:lnTo>
                    <a:pt x="63" y="43"/>
                  </a:lnTo>
                  <a:lnTo>
                    <a:pt x="65" y="46"/>
                  </a:lnTo>
                  <a:lnTo>
                    <a:pt x="68" y="50"/>
                  </a:lnTo>
                  <a:lnTo>
                    <a:pt x="70" y="55"/>
                  </a:lnTo>
                  <a:lnTo>
                    <a:pt x="72" y="59"/>
                  </a:lnTo>
                  <a:lnTo>
                    <a:pt x="73" y="63"/>
                  </a:lnTo>
                  <a:lnTo>
                    <a:pt x="63" y="65"/>
                  </a:lnTo>
                  <a:lnTo>
                    <a:pt x="52" y="68"/>
                  </a:lnTo>
                  <a:lnTo>
                    <a:pt x="42" y="69"/>
                  </a:lnTo>
                  <a:lnTo>
                    <a:pt x="33" y="69"/>
                  </a:lnTo>
                  <a:lnTo>
                    <a:pt x="25" y="69"/>
                  </a:lnTo>
                  <a:lnTo>
                    <a:pt x="17" y="68"/>
                  </a:lnTo>
                  <a:lnTo>
                    <a:pt x="11" y="67"/>
                  </a:lnTo>
                  <a:lnTo>
                    <a:pt x="7" y="64"/>
                  </a:lnTo>
                  <a:lnTo>
                    <a:pt x="4" y="59"/>
                  </a:lnTo>
                  <a:lnTo>
                    <a:pt x="3" y="54"/>
                  </a:lnTo>
                  <a:lnTo>
                    <a:pt x="2" y="46"/>
                  </a:lnTo>
                  <a:lnTo>
                    <a:pt x="0" y="39"/>
                  </a:lnTo>
                  <a:close/>
                </a:path>
              </a:pathLst>
            </a:custGeom>
            <a:solidFill>
              <a:srgbClr val="C0C0C0"/>
            </a:solidFill>
            <a:ln w="9525">
              <a:noFill/>
              <a:round/>
              <a:headEnd/>
              <a:tailEnd/>
            </a:ln>
          </p:spPr>
          <p:txBody>
            <a:bodyPr/>
            <a:lstStyle/>
            <a:p>
              <a:pPr rtl="0"/>
              <a:endParaRPr lang="en-US" sz="3800"/>
            </a:p>
          </p:txBody>
        </p:sp>
      </p:grpSp>
      <p:grpSp>
        <p:nvGrpSpPr>
          <p:cNvPr id="42015" name="Group 1231"/>
          <p:cNvGrpSpPr>
            <a:grpSpLocks/>
          </p:cNvGrpSpPr>
          <p:nvPr/>
        </p:nvGrpSpPr>
        <p:grpSpPr bwMode="auto">
          <a:xfrm>
            <a:off x="2963863" y="1419225"/>
            <a:ext cx="755650" cy="946150"/>
            <a:chOff x="-623" y="741"/>
            <a:chExt cx="476" cy="596"/>
          </a:xfrm>
        </p:grpSpPr>
        <p:sp>
          <p:nvSpPr>
            <p:cNvPr id="42192" name="Freeform 1232"/>
            <p:cNvSpPr>
              <a:spLocks/>
            </p:cNvSpPr>
            <p:nvPr/>
          </p:nvSpPr>
          <p:spPr bwMode="auto">
            <a:xfrm>
              <a:off x="-575" y="1188"/>
              <a:ext cx="143" cy="79"/>
            </a:xfrm>
            <a:custGeom>
              <a:avLst/>
              <a:gdLst>
                <a:gd name="T0" fmla="*/ 0 w 626"/>
                <a:gd name="T1" fmla="*/ 51 h 346"/>
                <a:gd name="T2" fmla="*/ 0 w 626"/>
                <a:gd name="T3" fmla="*/ 52 h 346"/>
                <a:gd name="T4" fmla="*/ 0 w 626"/>
                <a:gd name="T5" fmla="*/ 54 h 346"/>
                <a:gd name="T6" fmla="*/ 7 w 626"/>
                <a:gd name="T7" fmla="*/ 77 h 346"/>
                <a:gd name="T8" fmla="*/ 9 w 626"/>
                <a:gd name="T9" fmla="*/ 79 h 346"/>
                <a:gd name="T10" fmla="*/ 132 w 626"/>
                <a:gd name="T11" fmla="*/ 79 h 346"/>
                <a:gd name="T12" fmla="*/ 135 w 626"/>
                <a:gd name="T13" fmla="*/ 78 h 346"/>
                <a:gd name="T14" fmla="*/ 137 w 626"/>
                <a:gd name="T15" fmla="*/ 75 h 346"/>
                <a:gd name="T16" fmla="*/ 143 w 626"/>
                <a:gd name="T17" fmla="*/ 49 h 346"/>
                <a:gd name="T18" fmla="*/ 143 w 626"/>
                <a:gd name="T19" fmla="*/ 48 h 346"/>
                <a:gd name="T20" fmla="*/ 131 w 626"/>
                <a:gd name="T21" fmla="*/ 3 h 346"/>
                <a:gd name="T22" fmla="*/ 129 w 626"/>
                <a:gd name="T23" fmla="*/ 1 h 346"/>
                <a:gd name="T24" fmla="*/ 125 w 626"/>
                <a:gd name="T25" fmla="*/ 0 h 346"/>
                <a:gd name="T26" fmla="*/ 123 w 626"/>
                <a:gd name="T27" fmla="*/ 2 h 346"/>
                <a:gd name="T28" fmla="*/ 122 w 626"/>
                <a:gd name="T29" fmla="*/ 4 h 346"/>
                <a:gd name="T30" fmla="*/ 122 w 626"/>
                <a:gd name="T31" fmla="*/ 5 h 346"/>
                <a:gd name="T32" fmla="*/ 122 w 626"/>
                <a:gd name="T33" fmla="*/ 6 h 346"/>
                <a:gd name="T34" fmla="*/ 124 w 626"/>
                <a:gd name="T35" fmla="*/ 12 h 346"/>
                <a:gd name="T36" fmla="*/ 128 w 626"/>
                <a:gd name="T37" fmla="*/ 26 h 346"/>
                <a:gd name="T38" fmla="*/ 132 w 626"/>
                <a:gd name="T39" fmla="*/ 41 h 346"/>
                <a:gd name="T40" fmla="*/ 134 w 626"/>
                <a:gd name="T41" fmla="*/ 48 h 346"/>
                <a:gd name="T42" fmla="*/ 132 w 626"/>
                <a:gd name="T43" fmla="*/ 58 h 346"/>
                <a:gd name="T44" fmla="*/ 129 w 626"/>
                <a:gd name="T45" fmla="*/ 70 h 346"/>
                <a:gd name="T46" fmla="*/ 122 w 626"/>
                <a:gd name="T47" fmla="*/ 70 h 346"/>
                <a:gd name="T48" fmla="*/ 109 w 626"/>
                <a:gd name="T49" fmla="*/ 70 h 346"/>
                <a:gd name="T50" fmla="*/ 91 w 626"/>
                <a:gd name="T51" fmla="*/ 70 h 346"/>
                <a:gd name="T52" fmla="*/ 71 w 626"/>
                <a:gd name="T53" fmla="*/ 70 h 346"/>
                <a:gd name="T54" fmla="*/ 51 w 626"/>
                <a:gd name="T55" fmla="*/ 70 h 346"/>
                <a:gd name="T56" fmla="*/ 34 w 626"/>
                <a:gd name="T57" fmla="*/ 70 h 346"/>
                <a:gd name="T58" fmla="*/ 20 w 626"/>
                <a:gd name="T59" fmla="*/ 70 h 346"/>
                <a:gd name="T60" fmla="*/ 14 w 626"/>
                <a:gd name="T61" fmla="*/ 70 h 346"/>
                <a:gd name="T62" fmla="*/ 11 w 626"/>
                <a:gd name="T63" fmla="*/ 60 h 346"/>
                <a:gd name="T64" fmla="*/ 9 w 626"/>
                <a:gd name="T65" fmla="*/ 53 h 346"/>
                <a:gd name="T66" fmla="*/ 12 w 626"/>
                <a:gd name="T67" fmla="*/ 44 h 346"/>
                <a:gd name="T68" fmla="*/ 18 w 626"/>
                <a:gd name="T69" fmla="*/ 29 h 346"/>
                <a:gd name="T70" fmla="*/ 24 w 626"/>
                <a:gd name="T71" fmla="*/ 13 h 346"/>
                <a:gd name="T72" fmla="*/ 27 w 626"/>
                <a:gd name="T73" fmla="*/ 6 h 346"/>
                <a:gd name="T74" fmla="*/ 27 w 626"/>
                <a:gd name="T75" fmla="*/ 5 h 346"/>
                <a:gd name="T76" fmla="*/ 27 w 626"/>
                <a:gd name="T77" fmla="*/ 4 h 346"/>
                <a:gd name="T78" fmla="*/ 26 w 626"/>
                <a:gd name="T79" fmla="*/ 2 h 346"/>
                <a:gd name="T80" fmla="*/ 24 w 626"/>
                <a:gd name="T81" fmla="*/ 0 h 346"/>
                <a:gd name="T82" fmla="*/ 20 w 626"/>
                <a:gd name="T83" fmla="*/ 0 h 346"/>
                <a:gd name="T84" fmla="*/ 18 w 626"/>
                <a:gd name="T85" fmla="*/ 3 h 34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26"/>
                <a:gd name="T130" fmla="*/ 0 h 346"/>
                <a:gd name="T131" fmla="*/ 626 w 626"/>
                <a:gd name="T132" fmla="*/ 346 h 34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26" h="346">
                  <a:moveTo>
                    <a:pt x="79" y="13"/>
                  </a:moveTo>
                  <a:lnTo>
                    <a:pt x="1" y="222"/>
                  </a:lnTo>
                  <a:lnTo>
                    <a:pt x="0" y="225"/>
                  </a:lnTo>
                  <a:lnTo>
                    <a:pt x="0" y="229"/>
                  </a:lnTo>
                  <a:lnTo>
                    <a:pt x="0" y="233"/>
                  </a:lnTo>
                  <a:lnTo>
                    <a:pt x="0" y="235"/>
                  </a:lnTo>
                  <a:lnTo>
                    <a:pt x="27" y="332"/>
                  </a:lnTo>
                  <a:lnTo>
                    <a:pt x="30" y="337"/>
                  </a:lnTo>
                  <a:lnTo>
                    <a:pt x="33" y="342"/>
                  </a:lnTo>
                  <a:lnTo>
                    <a:pt x="39" y="345"/>
                  </a:lnTo>
                  <a:lnTo>
                    <a:pt x="45" y="346"/>
                  </a:lnTo>
                  <a:lnTo>
                    <a:pt x="580" y="346"/>
                  </a:lnTo>
                  <a:lnTo>
                    <a:pt x="587" y="345"/>
                  </a:lnTo>
                  <a:lnTo>
                    <a:pt x="592" y="342"/>
                  </a:lnTo>
                  <a:lnTo>
                    <a:pt x="597" y="337"/>
                  </a:lnTo>
                  <a:lnTo>
                    <a:pt x="600" y="330"/>
                  </a:lnTo>
                  <a:lnTo>
                    <a:pt x="626" y="216"/>
                  </a:lnTo>
                  <a:lnTo>
                    <a:pt x="626" y="213"/>
                  </a:lnTo>
                  <a:lnTo>
                    <a:pt x="626" y="212"/>
                  </a:lnTo>
                  <a:lnTo>
                    <a:pt x="626" y="209"/>
                  </a:lnTo>
                  <a:lnTo>
                    <a:pt x="626" y="207"/>
                  </a:lnTo>
                  <a:lnTo>
                    <a:pt x="574" y="14"/>
                  </a:lnTo>
                  <a:lnTo>
                    <a:pt x="570" y="8"/>
                  </a:lnTo>
                  <a:lnTo>
                    <a:pt x="563" y="3"/>
                  </a:lnTo>
                  <a:lnTo>
                    <a:pt x="557" y="0"/>
                  </a:lnTo>
                  <a:lnTo>
                    <a:pt x="549" y="0"/>
                  </a:lnTo>
                  <a:lnTo>
                    <a:pt x="542" y="3"/>
                  </a:lnTo>
                  <a:lnTo>
                    <a:pt x="538" y="8"/>
                  </a:lnTo>
                  <a:lnTo>
                    <a:pt x="536" y="13"/>
                  </a:lnTo>
                  <a:lnTo>
                    <a:pt x="535" y="19"/>
                  </a:lnTo>
                  <a:lnTo>
                    <a:pt x="535" y="21"/>
                  </a:lnTo>
                  <a:lnTo>
                    <a:pt x="535" y="22"/>
                  </a:lnTo>
                  <a:lnTo>
                    <a:pt x="535" y="23"/>
                  </a:lnTo>
                  <a:lnTo>
                    <a:pt x="535" y="25"/>
                  </a:lnTo>
                  <a:lnTo>
                    <a:pt x="537" y="32"/>
                  </a:lnTo>
                  <a:lnTo>
                    <a:pt x="542" y="53"/>
                  </a:lnTo>
                  <a:lnTo>
                    <a:pt x="550" y="82"/>
                  </a:lnTo>
                  <a:lnTo>
                    <a:pt x="559" y="114"/>
                  </a:lnTo>
                  <a:lnTo>
                    <a:pt x="568" y="148"/>
                  </a:lnTo>
                  <a:lnTo>
                    <a:pt x="576" y="179"/>
                  </a:lnTo>
                  <a:lnTo>
                    <a:pt x="583" y="202"/>
                  </a:lnTo>
                  <a:lnTo>
                    <a:pt x="585" y="212"/>
                  </a:lnTo>
                  <a:lnTo>
                    <a:pt x="583" y="228"/>
                  </a:lnTo>
                  <a:lnTo>
                    <a:pt x="576" y="254"/>
                  </a:lnTo>
                  <a:lnTo>
                    <a:pt x="570" y="284"/>
                  </a:lnTo>
                  <a:lnTo>
                    <a:pt x="564" y="307"/>
                  </a:lnTo>
                  <a:lnTo>
                    <a:pt x="554" y="307"/>
                  </a:lnTo>
                  <a:lnTo>
                    <a:pt x="536" y="307"/>
                  </a:lnTo>
                  <a:lnTo>
                    <a:pt x="510" y="307"/>
                  </a:lnTo>
                  <a:lnTo>
                    <a:pt x="477" y="307"/>
                  </a:lnTo>
                  <a:lnTo>
                    <a:pt x="441" y="307"/>
                  </a:lnTo>
                  <a:lnTo>
                    <a:pt x="399" y="307"/>
                  </a:lnTo>
                  <a:lnTo>
                    <a:pt x="356" y="307"/>
                  </a:lnTo>
                  <a:lnTo>
                    <a:pt x="312" y="307"/>
                  </a:lnTo>
                  <a:lnTo>
                    <a:pt x="268" y="307"/>
                  </a:lnTo>
                  <a:lnTo>
                    <a:pt x="225" y="307"/>
                  </a:lnTo>
                  <a:lnTo>
                    <a:pt x="184" y="307"/>
                  </a:lnTo>
                  <a:lnTo>
                    <a:pt x="147" y="307"/>
                  </a:lnTo>
                  <a:lnTo>
                    <a:pt x="115" y="307"/>
                  </a:lnTo>
                  <a:lnTo>
                    <a:pt x="89" y="307"/>
                  </a:lnTo>
                  <a:lnTo>
                    <a:pt x="71" y="307"/>
                  </a:lnTo>
                  <a:lnTo>
                    <a:pt x="61" y="307"/>
                  </a:lnTo>
                  <a:lnTo>
                    <a:pt x="56" y="287"/>
                  </a:lnTo>
                  <a:lnTo>
                    <a:pt x="49" y="264"/>
                  </a:lnTo>
                  <a:lnTo>
                    <a:pt x="44" y="243"/>
                  </a:lnTo>
                  <a:lnTo>
                    <a:pt x="40" y="230"/>
                  </a:lnTo>
                  <a:lnTo>
                    <a:pt x="44" y="218"/>
                  </a:lnTo>
                  <a:lnTo>
                    <a:pt x="53" y="194"/>
                  </a:lnTo>
                  <a:lnTo>
                    <a:pt x="66" y="161"/>
                  </a:lnTo>
                  <a:lnTo>
                    <a:pt x="80" y="125"/>
                  </a:lnTo>
                  <a:lnTo>
                    <a:pt x="93" y="88"/>
                  </a:lnTo>
                  <a:lnTo>
                    <a:pt x="105" y="57"/>
                  </a:lnTo>
                  <a:lnTo>
                    <a:pt x="114" y="35"/>
                  </a:lnTo>
                  <a:lnTo>
                    <a:pt x="117" y="27"/>
                  </a:lnTo>
                  <a:lnTo>
                    <a:pt x="118" y="25"/>
                  </a:lnTo>
                  <a:lnTo>
                    <a:pt x="118" y="23"/>
                  </a:lnTo>
                  <a:lnTo>
                    <a:pt x="118" y="21"/>
                  </a:lnTo>
                  <a:lnTo>
                    <a:pt x="118" y="19"/>
                  </a:lnTo>
                  <a:lnTo>
                    <a:pt x="117" y="14"/>
                  </a:lnTo>
                  <a:lnTo>
                    <a:pt x="114" y="8"/>
                  </a:lnTo>
                  <a:lnTo>
                    <a:pt x="110" y="4"/>
                  </a:lnTo>
                  <a:lnTo>
                    <a:pt x="105" y="1"/>
                  </a:lnTo>
                  <a:lnTo>
                    <a:pt x="97" y="0"/>
                  </a:lnTo>
                  <a:lnTo>
                    <a:pt x="89" y="1"/>
                  </a:lnTo>
                  <a:lnTo>
                    <a:pt x="83" y="6"/>
                  </a:lnTo>
                  <a:lnTo>
                    <a:pt x="79" y="13"/>
                  </a:lnTo>
                  <a:close/>
                </a:path>
              </a:pathLst>
            </a:custGeom>
            <a:solidFill>
              <a:srgbClr val="000000"/>
            </a:solidFill>
            <a:ln w="9525">
              <a:noFill/>
              <a:round/>
              <a:headEnd/>
              <a:tailEnd/>
            </a:ln>
          </p:spPr>
          <p:txBody>
            <a:bodyPr/>
            <a:lstStyle/>
            <a:p>
              <a:pPr rtl="0"/>
              <a:endParaRPr lang="en-US" sz="3800"/>
            </a:p>
          </p:txBody>
        </p:sp>
        <p:sp>
          <p:nvSpPr>
            <p:cNvPr id="42193" name="Freeform 1233"/>
            <p:cNvSpPr>
              <a:spLocks/>
            </p:cNvSpPr>
            <p:nvPr/>
          </p:nvSpPr>
          <p:spPr bwMode="auto">
            <a:xfrm>
              <a:off x="-590" y="1314"/>
              <a:ext cx="27" cy="19"/>
            </a:xfrm>
            <a:custGeom>
              <a:avLst/>
              <a:gdLst>
                <a:gd name="T0" fmla="*/ 13 w 117"/>
                <a:gd name="T1" fmla="*/ 0 h 84"/>
                <a:gd name="T2" fmla="*/ 10 w 117"/>
                <a:gd name="T3" fmla="*/ 0 h 84"/>
                <a:gd name="T4" fmla="*/ 8 w 117"/>
                <a:gd name="T5" fmla="*/ 1 h 84"/>
                <a:gd name="T6" fmla="*/ 6 w 117"/>
                <a:gd name="T7" fmla="*/ 2 h 84"/>
                <a:gd name="T8" fmla="*/ 3 w 117"/>
                <a:gd name="T9" fmla="*/ 3 h 84"/>
                <a:gd name="T10" fmla="*/ 2 w 117"/>
                <a:gd name="T11" fmla="*/ 5 h 84"/>
                <a:gd name="T12" fmla="*/ 1 w 117"/>
                <a:gd name="T13" fmla="*/ 6 h 84"/>
                <a:gd name="T14" fmla="*/ 0 w 117"/>
                <a:gd name="T15" fmla="*/ 8 h 84"/>
                <a:gd name="T16" fmla="*/ 0 w 117"/>
                <a:gd name="T17" fmla="*/ 10 h 84"/>
                <a:gd name="T18" fmla="*/ 0 w 117"/>
                <a:gd name="T19" fmla="*/ 12 h 84"/>
                <a:gd name="T20" fmla="*/ 1 w 117"/>
                <a:gd name="T21" fmla="*/ 13 h 84"/>
                <a:gd name="T22" fmla="*/ 2 w 117"/>
                <a:gd name="T23" fmla="*/ 15 h 84"/>
                <a:gd name="T24" fmla="*/ 3 w 117"/>
                <a:gd name="T25" fmla="*/ 16 h 84"/>
                <a:gd name="T26" fmla="*/ 4 w 117"/>
                <a:gd name="T27" fmla="*/ 17 h 84"/>
                <a:gd name="T28" fmla="*/ 6 w 117"/>
                <a:gd name="T29" fmla="*/ 17 h 84"/>
                <a:gd name="T30" fmla="*/ 7 w 117"/>
                <a:gd name="T31" fmla="*/ 18 h 84"/>
                <a:gd name="T32" fmla="*/ 8 w 117"/>
                <a:gd name="T33" fmla="*/ 18 h 84"/>
                <a:gd name="T34" fmla="*/ 10 w 117"/>
                <a:gd name="T35" fmla="*/ 19 h 84"/>
                <a:gd name="T36" fmla="*/ 11 w 117"/>
                <a:gd name="T37" fmla="*/ 19 h 84"/>
                <a:gd name="T38" fmla="*/ 13 w 117"/>
                <a:gd name="T39" fmla="*/ 19 h 84"/>
                <a:gd name="T40" fmla="*/ 14 w 117"/>
                <a:gd name="T41" fmla="*/ 19 h 84"/>
                <a:gd name="T42" fmla="*/ 17 w 117"/>
                <a:gd name="T43" fmla="*/ 19 h 84"/>
                <a:gd name="T44" fmla="*/ 20 w 117"/>
                <a:gd name="T45" fmla="*/ 18 h 84"/>
                <a:gd name="T46" fmla="*/ 22 w 117"/>
                <a:gd name="T47" fmla="*/ 17 h 84"/>
                <a:gd name="T48" fmla="*/ 24 w 117"/>
                <a:gd name="T49" fmla="*/ 15 h 84"/>
                <a:gd name="T50" fmla="*/ 25 w 117"/>
                <a:gd name="T51" fmla="*/ 14 h 84"/>
                <a:gd name="T52" fmla="*/ 27 w 117"/>
                <a:gd name="T53" fmla="*/ 12 h 84"/>
                <a:gd name="T54" fmla="*/ 27 w 117"/>
                <a:gd name="T55" fmla="*/ 10 h 84"/>
                <a:gd name="T56" fmla="*/ 27 w 117"/>
                <a:gd name="T57" fmla="*/ 8 h 84"/>
                <a:gd name="T58" fmla="*/ 27 w 117"/>
                <a:gd name="T59" fmla="*/ 8 h 84"/>
                <a:gd name="T60" fmla="*/ 27 w 117"/>
                <a:gd name="T61" fmla="*/ 7 h 84"/>
                <a:gd name="T62" fmla="*/ 26 w 117"/>
                <a:gd name="T63" fmla="*/ 5 h 84"/>
                <a:gd name="T64" fmla="*/ 25 w 117"/>
                <a:gd name="T65" fmla="*/ 3 h 84"/>
                <a:gd name="T66" fmla="*/ 23 w 117"/>
                <a:gd name="T67" fmla="*/ 2 h 84"/>
                <a:gd name="T68" fmla="*/ 21 w 117"/>
                <a:gd name="T69" fmla="*/ 1 h 84"/>
                <a:gd name="T70" fmla="*/ 18 w 117"/>
                <a:gd name="T71" fmla="*/ 0 h 84"/>
                <a:gd name="T72" fmla="*/ 16 w 117"/>
                <a:gd name="T73" fmla="*/ 0 h 84"/>
                <a:gd name="T74" fmla="*/ 13 w 117"/>
                <a:gd name="T75" fmla="*/ 0 h 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7"/>
                <a:gd name="T115" fmla="*/ 0 h 84"/>
                <a:gd name="T116" fmla="*/ 117 w 117"/>
                <a:gd name="T117" fmla="*/ 84 h 8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7" h="84">
                  <a:moveTo>
                    <a:pt x="56" y="0"/>
                  </a:moveTo>
                  <a:lnTo>
                    <a:pt x="45" y="1"/>
                  </a:lnTo>
                  <a:lnTo>
                    <a:pt x="33" y="3"/>
                  </a:lnTo>
                  <a:lnTo>
                    <a:pt x="24" y="9"/>
                  </a:lnTo>
                  <a:lnTo>
                    <a:pt x="15" y="14"/>
                  </a:lnTo>
                  <a:lnTo>
                    <a:pt x="8" y="20"/>
                  </a:lnTo>
                  <a:lnTo>
                    <a:pt x="4" y="28"/>
                  </a:lnTo>
                  <a:lnTo>
                    <a:pt x="0" y="36"/>
                  </a:lnTo>
                  <a:lnTo>
                    <a:pt x="0" y="45"/>
                  </a:lnTo>
                  <a:lnTo>
                    <a:pt x="2" y="52"/>
                  </a:lnTo>
                  <a:lnTo>
                    <a:pt x="4" y="58"/>
                  </a:lnTo>
                  <a:lnTo>
                    <a:pt x="8" y="65"/>
                  </a:lnTo>
                  <a:lnTo>
                    <a:pt x="13" y="70"/>
                  </a:lnTo>
                  <a:lnTo>
                    <a:pt x="19" y="74"/>
                  </a:lnTo>
                  <a:lnTo>
                    <a:pt x="24" y="76"/>
                  </a:lnTo>
                  <a:lnTo>
                    <a:pt x="29" y="79"/>
                  </a:lnTo>
                  <a:lnTo>
                    <a:pt x="35" y="81"/>
                  </a:lnTo>
                  <a:lnTo>
                    <a:pt x="42" y="83"/>
                  </a:lnTo>
                  <a:lnTo>
                    <a:pt x="48" y="84"/>
                  </a:lnTo>
                  <a:lnTo>
                    <a:pt x="55" y="84"/>
                  </a:lnTo>
                  <a:lnTo>
                    <a:pt x="61" y="84"/>
                  </a:lnTo>
                  <a:lnTo>
                    <a:pt x="73" y="83"/>
                  </a:lnTo>
                  <a:lnTo>
                    <a:pt x="85" y="79"/>
                  </a:lnTo>
                  <a:lnTo>
                    <a:pt x="95" y="75"/>
                  </a:lnTo>
                  <a:lnTo>
                    <a:pt x="103" y="68"/>
                  </a:lnTo>
                  <a:lnTo>
                    <a:pt x="110" y="62"/>
                  </a:lnTo>
                  <a:lnTo>
                    <a:pt x="115" y="54"/>
                  </a:lnTo>
                  <a:lnTo>
                    <a:pt x="117" y="46"/>
                  </a:lnTo>
                  <a:lnTo>
                    <a:pt x="117" y="37"/>
                  </a:lnTo>
                  <a:lnTo>
                    <a:pt x="116" y="29"/>
                  </a:lnTo>
                  <a:lnTo>
                    <a:pt x="112" y="22"/>
                  </a:lnTo>
                  <a:lnTo>
                    <a:pt x="107" y="14"/>
                  </a:lnTo>
                  <a:lnTo>
                    <a:pt x="99" y="9"/>
                  </a:lnTo>
                  <a:lnTo>
                    <a:pt x="90" y="5"/>
                  </a:lnTo>
                  <a:lnTo>
                    <a:pt x="80" y="1"/>
                  </a:lnTo>
                  <a:lnTo>
                    <a:pt x="68" y="0"/>
                  </a:lnTo>
                  <a:lnTo>
                    <a:pt x="56" y="0"/>
                  </a:lnTo>
                  <a:close/>
                </a:path>
              </a:pathLst>
            </a:custGeom>
            <a:solidFill>
              <a:srgbClr val="000000"/>
            </a:solidFill>
            <a:ln w="9525">
              <a:noFill/>
              <a:round/>
              <a:headEnd/>
              <a:tailEnd/>
            </a:ln>
          </p:spPr>
          <p:txBody>
            <a:bodyPr/>
            <a:lstStyle/>
            <a:p>
              <a:pPr rtl="0"/>
              <a:endParaRPr lang="en-US" sz="3800"/>
            </a:p>
          </p:txBody>
        </p:sp>
        <p:sp>
          <p:nvSpPr>
            <p:cNvPr id="42194" name="Freeform 1234"/>
            <p:cNvSpPr>
              <a:spLocks/>
            </p:cNvSpPr>
            <p:nvPr/>
          </p:nvSpPr>
          <p:spPr bwMode="auto">
            <a:xfrm>
              <a:off x="-581" y="1190"/>
              <a:ext cx="39" cy="139"/>
            </a:xfrm>
            <a:custGeom>
              <a:avLst/>
              <a:gdLst>
                <a:gd name="T0" fmla="*/ 30 w 168"/>
                <a:gd name="T1" fmla="*/ 3 h 604"/>
                <a:gd name="T2" fmla="*/ 0 w 168"/>
                <a:gd name="T3" fmla="*/ 133 h 604"/>
                <a:gd name="T4" fmla="*/ 0 w 168"/>
                <a:gd name="T5" fmla="*/ 135 h 604"/>
                <a:gd name="T6" fmla="*/ 1 w 168"/>
                <a:gd name="T7" fmla="*/ 137 h 604"/>
                <a:gd name="T8" fmla="*/ 2 w 168"/>
                <a:gd name="T9" fmla="*/ 138 h 604"/>
                <a:gd name="T10" fmla="*/ 4 w 168"/>
                <a:gd name="T11" fmla="*/ 139 h 604"/>
                <a:gd name="T12" fmla="*/ 6 w 168"/>
                <a:gd name="T13" fmla="*/ 139 h 604"/>
                <a:gd name="T14" fmla="*/ 7 w 168"/>
                <a:gd name="T15" fmla="*/ 138 h 604"/>
                <a:gd name="T16" fmla="*/ 8 w 168"/>
                <a:gd name="T17" fmla="*/ 137 h 604"/>
                <a:gd name="T18" fmla="*/ 9 w 168"/>
                <a:gd name="T19" fmla="*/ 135 h 604"/>
                <a:gd name="T20" fmla="*/ 39 w 168"/>
                <a:gd name="T21" fmla="*/ 5 h 604"/>
                <a:gd name="T22" fmla="*/ 39 w 168"/>
                <a:gd name="T23" fmla="*/ 4 h 604"/>
                <a:gd name="T24" fmla="*/ 39 w 168"/>
                <a:gd name="T25" fmla="*/ 2 h 604"/>
                <a:gd name="T26" fmla="*/ 37 w 168"/>
                <a:gd name="T27" fmla="*/ 1 h 604"/>
                <a:gd name="T28" fmla="*/ 35 w 168"/>
                <a:gd name="T29" fmla="*/ 0 h 604"/>
                <a:gd name="T30" fmla="*/ 34 w 168"/>
                <a:gd name="T31" fmla="*/ 0 h 604"/>
                <a:gd name="T32" fmla="*/ 32 w 168"/>
                <a:gd name="T33" fmla="*/ 1 h 604"/>
                <a:gd name="T34" fmla="*/ 31 w 168"/>
                <a:gd name="T35" fmla="*/ 2 h 604"/>
                <a:gd name="T36" fmla="*/ 30 w 168"/>
                <a:gd name="T37" fmla="*/ 3 h 6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8"/>
                <a:gd name="T58" fmla="*/ 0 h 604"/>
                <a:gd name="T59" fmla="*/ 168 w 168"/>
                <a:gd name="T60" fmla="*/ 604 h 6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8" h="604">
                  <a:moveTo>
                    <a:pt x="129" y="14"/>
                  </a:moveTo>
                  <a:lnTo>
                    <a:pt x="0" y="579"/>
                  </a:lnTo>
                  <a:lnTo>
                    <a:pt x="0" y="587"/>
                  </a:lnTo>
                  <a:lnTo>
                    <a:pt x="4" y="594"/>
                  </a:lnTo>
                  <a:lnTo>
                    <a:pt x="9" y="600"/>
                  </a:lnTo>
                  <a:lnTo>
                    <a:pt x="16" y="604"/>
                  </a:lnTo>
                  <a:lnTo>
                    <a:pt x="24" y="604"/>
                  </a:lnTo>
                  <a:lnTo>
                    <a:pt x="30" y="601"/>
                  </a:lnTo>
                  <a:lnTo>
                    <a:pt x="35" y="596"/>
                  </a:lnTo>
                  <a:lnTo>
                    <a:pt x="39" y="588"/>
                  </a:lnTo>
                  <a:lnTo>
                    <a:pt x="168" y="23"/>
                  </a:lnTo>
                  <a:lnTo>
                    <a:pt x="168" y="16"/>
                  </a:lnTo>
                  <a:lnTo>
                    <a:pt x="166" y="9"/>
                  </a:lnTo>
                  <a:lnTo>
                    <a:pt x="160" y="4"/>
                  </a:lnTo>
                  <a:lnTo>
                    <a:pt x="152" y="0"/>
                  </a:lnTo>
                  <a:lnTo>
                    <a:pt x="145" y="0"/>
                  </a:lnTo>
                  <a:lnTo>
                    <a:pt x="138" y="3"/>
                  </a:lnTo>
                  <a:lnTo>
                    <a:pt x="133" y="8"/>
                  </a:lnTo>
                  <a:lnTo>
                    <a:pt x="129" y="14"/>
                  </a:lnTo>
                  <a:close/>
                </a:path>
              </a:pathLst>
            </a:custGeom>
            <a:solidFill>
              <a:srgbClr val="000000"/>
            </a:solidFill>
            <a:ln w="9525">
              <a:noFill/>
              <a:round/>
              <a:headEnd/>
              <a:tailEnd/>
            </a:ln>
          </p:spPr>
          <p:txBody>
            <a:bodyPr/>
            <a:lstStyle/>
            <a:p>
              <a:pPr rtl="0"/>
              <a:endParaRPr lang="en-US" sz="3800"/>
            </a:p>
          </p:txBody>
        </p:sp>
        <p:sp>
          <p:nvSpPr>
            <p:cNvPr id="42195" name="Freeform 1235"/>
            <p:cNvSpPr>
              <a:spLocks/>
            </p:cNvSpPr>
            <p:nvPr/>
          </p:nvSpPr>
          <p:spPr bwMode="auto">
            <a:xfrm>
              <a:off x="-623" y="993"/>
              <a:ext cx="205" cy="206"/>
            </a:xfrm>
            <a:custGeom>
              <a:avLst/>
              <a:gdLst>
                <a:gd name="T0" fmla="*/ 9 w 894"/>
                <a:gd name="T1" fmla="*/ 0 h 895"/>
                <a:gd name="T2" fmla="*/ 7 w 894"/>
                <a:gd name="T3" fmla="*/ 1 h 895"/>
                <a:gd name="T4" fmla="*/ 4 w 894"/>
                <a:gd name="T5" fmla="*/ 3 h 895"/>
                <a:gd name="T6" fmla="*/ 2 w 894"/>
                <a:gd name="T7" fmla="*/ 5 h 895"/>
                <a:gd name="T8" fmla="*/ 0 w 894"/>
                <a:gd name="T9" fmla="*/ 8 h 895"/>
                <a:gd name="T10" fmla="*/ 0 w 894"/>
                <a:gd name="T11" fmla="*/ 9 h 895"/>
                <a:gd name="T12" fmla="*/ 30 w 894"/>
                <a:gd name="T13" fmla="*/ 181 h 895"/>
                <a:gd name="T14" fmla="*/ 30 w 894"/>
                <a:gd name="T15" fmla="*/ 181 h 895"/>
                <a:gd name="T16" fmla="*/ 30 w 894"/>
                <a:gd name="T17" fmla="*/ 180 h 895"/>
                <a:gd name="T18" fmla="*/ 31 w 894"/>
                <a:gd name="T19" fmla="*/ 187 h 895"/>
                <a:gd name="T20" fmla="*/ 36 w 894"/>
                <a:gd name="T21" fmla="*/ 195 h 895"/>
                <a:gd name="T22" fmla="*/ 44 w 894"/>
                <a:gd name="T23" fmla="*/ 202 h 895"/>
                <a:gd name="T24" fmla="*/ 58 w 894"/>
                <a:gd name="T25" fmla="*/ 206 h 895"/>
                <a:gd name="T26" fmla="*/ 58 w 894"/>
                <a:gd name="T27" fmla="*/ 206 h 895"/>
                <a:gd name="T28" fmla="*/ 59 w 894"/>
                <a:gd name="T29" fmla="*/ 206 h 895"/>
                <a:gd name="T30" fmla="*/ 201 w 894"/>
                <a:gd name="T31" fmla="*/ 206 h 895"/>
                <a:gd name="T32" fmla="*/ 203 w 894"/>
                <a:gd name="T33" fmla="*/ 205 h 895"/>
                <a:gd name="T34" fmla="*/ 204 w 894"/>
                <a:gd name="T35" fmla="*/ 201 h 895"/>
                <a:gd name="T36" fmla="*/ 205 w 894"/>
                <a:gd name="T37" fmla="*/ 196 h 895"/>
                <a:gd name="T38" fmla="*/ 204 w 894"/>
                <a:gd name="T39" fmla="*/ 190 h 895"/>
                <a:gd name="T40" fmla="*/ 200 w 894"/>
                <a:gd name="T41" fmla="*/ 185 h 895"/>
                <a:gd name="T42" fmla="*/ 194 w 894"/>
                <a:gd name="T43" fmla="*/ 182 h 895"/>
                <a:gd name="T44" fmla="*/ 185 w 894"/>
                <a:gd name="T45" fmla="*/ 180 h 895"/>
                <a:gd name="T46" fmla="*/ 170 w 894"/>
                <a:gd name="T47" fmla="*/ 179 h 895"/>
                <a:gd name="T48" fmla="*/ 152 w 894"/>
                <a:gd name="T49" fmla="*/ 178 h 895"/>
                <a:gd name="T50" fmla="*/ 132 w 894"/>
                <a:gd name="T51" fmla="*/ 176 h 895"/>
                <a:gd name="T52" fmla="*/ 112 w 894"/>
                <a:gd name="T53" fmla="*/ 176 h 895"/>
                <a:gd name="T54" fmla="*/ 94 w 894"/>
                <a:gd name="T55" fmla="*/ 175 h 895"/>
                <a:gd name="T56" fmla="*/ 79 w 894"/>
                <a:gd name="T57" fmla="*/ 175 h 895"/>
                <a:gd name="T58" fmla="*/ 73 w 894"/>
                <a:gd name="T59" fmla="*/ 174 h 895"/>
                <a:gd name="T60" fmla="*/ 72 w 894"/>
                <a:gd name="T61" fmla="*/ 175 h 895"/>
                <a:gd name="T62" fmla="*/ 71 w 894"/>
                <a:gd name="T63" fmla="*/ 175 h 895"/>
                <a:gd name="T64" fmla="*/ 71 w 894"/>
                <a:gd name="T65" fmla="*/ 175 h 895"/>
                <a:gd name="T66" fmla="*/ 70 w 894"/>
                <a:gd name="T67" fmla="*/ 175 h 895"/>
                <a:gd name="T68" fmla="*/ 68 w 894"/>
                <a:gd name="T69" fmla="*/ 174 h 895"/>
                <a:gd name="T70" fmla="*/ 66 w 894"/>
                <a:gd name="T71" fmla="*/ 171 h 895"/>
                <a:gd name="T72" fmla="*/ 63 w 894"/>
                <a:gd name="T73" fmla="*/ 167 h 895"/>
                <a:gd name="T74" fmla="*/ 60 w 894"/>
                <a:gd name="T75" fmla="*/ 160 h 895"/>
                <a:gd name="T76" fmla="*/ 54 w 894"/>
                <a:gd name="T77" fmla="*/ 136 h 895"/>
                <a:gd name="T78" fmla="*/ 41 w 894"/>
                <a:gd name="T79" fmla="*/ 84 h 895"/>
                <a:gd name="T80" fmla="*/ 28 w 894"/>
                <a:gd name="T81" fmla="*/ 32 h 895"/>
                <a:gd name="T82" fmla="*/ 22 w 894"/>
                <a:gd name="T83" fmla="*/ 8 h 895"/>
                <a:gd name="T84" fmla="*/ 22 w 894"/>
                <a:gd name="T85" fmla="*/ 7 h 895"/>
                <a:gd name="T86" fmla="*/ 22 w 894"/>
                <a:gd name="T87" fmla="*/ 7 h 895"/>
                <a:gd name="T88" fmla="*/ 21 w 894"/>
                <a:gd name="T89" fmla="*/ 6 h 895"/>
                <a:gd name="T90" fmla="*/ 18 w 894"/>
                <a:gd name="T91" fmla="*/ 3 h 895"/>
                <a:gd name="T92" fmla="*/ 15 w 894"/>
                <a:gd name="T93" fmla="*/ 1 h 895"/>
                <a:gd name="T94" fmla="*/ 10 w 894"/>
                <a:gd name="T95" fmla="*/ 0 h 89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94"/>
                <a:gd name="T145" fmla="*/ 0 h 895"/>
                <a:gd name="T146" fmla="*/ 894 w 894"/>
                <a:gd name="T147" fmla="*/ 895 h 89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94" h="895">
                  <a:moveTo>
                    <a:pt x="45" y="0"/>
                  </a:moveTo>
                  <a:lnTo>
                    <a:pt x="39" y="0"/>
                  </a:lnTo>
                  <a:lnTo>
                    <a:pt x="36" y="2"/>
                  </a:lnTo>
                  <a:lnTo>
                    <a:pt x="30" y="4"/>
                  </a:lnTo>
                  <a:lnTo>
                    <a:pt x="24" y="7"/>
                  </a:lnTo>
                  <a:lnTo>
                    <a:pt x="19" y="11"/>
                  </a:lnTo>
                  <a:lnTo>
                    <a:pt x="13" y="16"/>
                  </a:lnTo>
                  <a:lnTo>
                    <a:pt x="8" y="22"/>
                  </a:lnTo>
                  <a:lnTo>
                    <a:pt x="3" y="30"/>
                  </a:lnTo>
                  <a:lnTo>
                    <a:pt x="2" y="33"/>
                  </a:lnTo>
                  <a:lnTo>
                    <a:pt x="0" y="37"/>
                  </a:lnTo>
                  <a:lnTo>
                    <a:pt x="0" y="41"/>
                  </a:lnTo>
                  <a:lnTo>
                    <a:pt x="0" y="43"/>
                  </a:lnTo>
                  <a:lnTo>
                    <a:pt x="131" y="787"/>
                  </a:lnTo>
                  <a:lnTo>
                    <a:pt x="131" y="786"/>
                  </a:lnTo>
                  <a:lnTo>
                    <a:pt x="131" y="785"/>
                  </a:lnTo>
                  <a:lnTo>
                    <a:pt x="131" y="783"/>
                  </a:lnTo>
                  <a:lnTo>
                    <a:pt x="132" y="798"/>
                  </a:lnTo>
                  <a:lnTo>
                    <a:pt x="136" y="813"/>
                  </a:lnTo>
                  <a:lnTo>
                    <a:pt x="144" y="830"/>
                  </a:lnTo>
                  <a:lnTo>
                    <a:pt x="155" y="847"/>
                  </a:lnTo>
                  <a:lnTo>
                    <a:pt x="172" y="864"/>
                  </a:lnTo>
                  <a:lnTo>
                    <a:pt x="193" y="877"/>
                  </a:lnTo>
                  <a:lnTo>
                    <a:pt x="220" y="889"/>
                  </a:lnTo>
                  <a:lnTo>
                    <a:pt x="253" y="895"/>
                  </a:lnTo>
                  <a:lnTo>
                    <a:pt x="254" y="895"/>
                  </a:lnTo>
                  <a:lnTo>
                    <a:pt x="256" y="895"/>
                  </a:lnTo>
                  <a:lnTo>
                    <a:pt x="870" y="895"/>
                  </a:lnTo>
                  <a:lnTo>
                    <a:pt x="875" y="894"/>
                  </a:lnTo>
                  <a:lnTo>
                    <a:pt x="881" y="891"/>
                  </a:lnTo>
                  <a:lnTo>
                    <a:pt x="885" y="889"/>
                  </a:lnTo>
                  <a:lnTo>
                    <a:pt x="888" y="883"/>
                  </a:lnTo>
                  <a:lnTo>
                    <a:pt x="891" y="874"/>
                  </a:lnTo>
                  <a:lnTo>
                    <a:pt x="893" y="863"/>
                  </a:lnTo>
                  <a:lnTo>
                    <a:pt x="894" y="851"/>
                  </a:lnTo>
                  <a:lnTo>
                    <a:pt x="893" y="838"/>
                  </a:lnTo>
                  <a:lnTo>
                    <a:pt x="891" y="825"/>
                  </a:lnTo>
                  <a:lnTo>
                    <a:pt x="884" y="813"/>
                  </a:lnTo>
                  <a:lnTo>
                    <a:pt x="874" y="802"/>
                  </a:lnTo>
                  <a:lnTo>
                    <a:pt x="859" y="792"/>
                  </a:lnTo>
                  <a:lnTo>
                    <a:pt x="848" y="789"/>
                  </a:lnTo>
                  <a:lnTo>
                    <a:pt x="829" y="786"/>
                  </a:lnTo>
                  <a:lnTo>
                    <a:pt x="805" y="782"/>
                  </a:lnTo>
                  <a:lnTo>
                    <a:pt x="775" y="779"/>
                  </a:lnTo>
                  <a:lnTo>
                    <a:pt x="740" y="777"/>
                  </a:lnTo>
                  <a:lnTo>
                    <a:pt x="702" y="774"/>
                  </a:lnTo>
                  <a:lnTo>
                    <a:pt x="662" y="772"/>
                  </a:lnTo>
                  <a:lnTo>
                    <a:pt x="619" y="769"/>
                  </a:lnTo>
                  <a:lnTo>
                    <a:pt x="576" y="766"/>
                  </a:lnTo>
                  <a:lnTo>
                    <a:pt x="531" y="765"/>
                  </a:lnTo>
                  <a:lnTo>
                    <a:pt x="490" y="764"/>
                  </a:lnTo>
                  <a:lnTo>
                    <a:pt x="448" y="761"/>
                  </a:lnTo>
                  <a:lnTo>
                    <a:pt x="410" y="760"/>
                  </a:lnTo>
                  <a:lnTo>
                    <a:pt x="375" y="759"/>
                  </a:lnTo>
                  <a:lnTo>
                    <a:pt x="345" y="759"/>
                  </a:lnTo>
                  <a:lnTo>
                    <a:pt x="321" y="757"/>
                  </a:lnTo>
                  <a:lnTo>
                    <a:pt x="318" y="757"/>
                  </a:lnTo>
                  <a:lnTo>
                    <a:pt x="315" y="759"/>
                  </a:lnTo>
                  <a:lnTo>
                    <a:pt x="313" y="760"/>
                  </a:lnTo>
                  <a:lnTo>
                    <a:pt x="310" y="761"/>
                  </a:lnTo>
                  <a:lnTo>
                    <a:pt x="310" y="760"/>
                  </a:lnTo>
                  <a:lnTo>
                    <a:pt x="310" y="761"/>
                  </a:lnTo>
                  <a:lnTo>
                    <a:pt x="309" y="761"/>
                  </a:lnTo>
                  <a:lnTo>
                    <a:pt x="308" y="761"/>
                  </a:lnTo>
                  <a:lnTo>
                    <a:pt x="305" y="760"/>
                  </a:lnTo>
                  <a:lnTo>
                    <a:pt x="301" y="759"/>
                  </a:lnTo>
                  <a:lnTo>
                    <a:pt x="297" y="756"/>
                  </a:lnTo>
                  <a:lnTo>
                    <a:pt x="293" y="751"/>
                  </a:lnTo>
                  <a:lnTo>
                    <a:pt x="287" y="744"/>
                  </a:lnTo>
                  <a:lnTo>
                    <a:pt x="282" y="737"/>
                  </a:lnTo>
                  <a:lnTo>
                    <a:pt x="275" y="725"/>
                  </a:lnTo>
                  <a:lnTo>
                    <a:pt x="269" y="711"/>
                  </a:lnTo>
                  <a:lnTo>
                    <a:pt x="261" y="694"/>
                  </a:lnTo>
                  <a:lnTo>
                    <a:pt x="254" y="664"/>
                  </a:lnTo>
                  <a:lnTo>
                    <a:pt x="235" y="590"/>
                  </a:lnTo>
                  <a:lnTo>
                    <a:pt x="209" y="484"/>
                  </a:lnTo>
                  <a:lnTo>
                    <a:pt x="180" y="363"/>
                  </a:lnTo>
                  <a:lnTo>
                    <a:pt x="150" y="242"/>
                  </a:lnTo>
                  <a:lnTo>
                    <a:pt x="124" y="138"/>
                  </a:lnTo>
                  <a:lnTo>
                    <a:pt x="105" y="64"/>
                  </a:lnTo>
                  <a:lnTo>
                    <a:pt x="98" y="35"/>
                  </a:lnTo>
                  <a:lnTo>
                    <a:pt x="97" y="34"/>
                  </a:lnTo>
                  <a:lnTo>
                    <a:pt x="97" y="32"/>
                  </a:lnTo>
                  <a:lnTo>
                    <a:pt x="95" y="30"/>
                  </a:lnTo>
                  <a:lnTo>
                    <a:pt x="94" y="29"/>
                  </a:lnTo>
                  <a:lnTo>
                    <a:pt x="93" y="26"/>
                  </a:lnTo>
                  <a:lnTo>
                    <a:pt x="90" y="24"/>
                  </a:lnTo>
                  <a:lnTo>
                    <a:pt x="85" y="19"/>
                  </a:lnTo>
                  <a:lnTo>
                    <a:pt x="80" y="13"/>
                  </a:lnTo>
                  <a:lnTo>
                    <a:pt x="72" y="8"/>
                  </a:lnTo>
                  <a:lnTo>
                    <a:pt x="64" y="4"/>
                  </a:lnTo>
                  <a:lnTo>
                    <a:pt x="55" y="2"/>
                  </a:lnTo>
                  <a:lnTo>
                    <a:pt x="45" y="0"/>
                  </a:lnTo>
                  <a:close/>
                </a:path>
              </a:pathLst>
            </a:custGeom>
            <a:solidFill>
              <a:srgbClr val="000000"/>
            </a:solidFill>
            <a:ln w="9525">
              <a:noFill/>
              <a:round/>
              <a:headEnd/>
              <a:tailEnd/>
            </a:ln>
          </p:spPr>
          <p:txBody>
            <a:bodyPr/>
            <a:lstStyle/>
            <a:p>
              <a:pPr rtl="0"/>
              <a:endParaRPr lang="en-US" sz="3800"/>
            </a:p>
          </p:txBody>
        </p:sp>
        <p:sp>
          <p:nvSpPr>
            <p:cNvPr id="42196" name="Freeform 1236"/>
            <p:cNvSpPr>
              <a:spLocks/>
            </p:cNvSpPr>
            <p:nvPr/>
          </p:nvSpPr>
          <p:spPr bwMode="auto">
            <a:xfrm>
              <a:off x="-614" y="1002"/>
              <a:ext cx="187" cy="187"/>
            </a:xfrm>
            <a:custGeom>
              <a:avLst/>
              <a:gdLst>
                <a:gd name="T0" fmla="*/ 2 w 814"/>
                <a:gd name="T1" fmla="*/ 0 h 817"/>
                <a:gd name="T2" fmla="*/ 3 w 814"/>
                <a:gd name="T3" fmla="*/ 2 h 817"/>
                <a:gd name="T4" fmla="*/ 6 w 814"/>
                <a:gd name="T5" fmla="*/ 10 h 817"/>
                <a:gd name="T6" fmla="*/ 16 w 814"/>
                <a:gd name="T7" fmla="*/ 51 h 817"/>
                <a:gd name="T8" fmla="*/ 30 w 814"/>
                <a:gd name="T9" fmla="*/ 106 h 817"/>
                <a:gd name="T10" fmla="*/ 40 w 814"/>
                <a:gd name="T11" fmla="*/ 146 h 817"/>
                <a:gd name="T12" fmla="*/ 42 w 814"/>
                <a:gd name="T13" fmla="*/ 152 h 817"/>
                <a:gd name="T14" fmla="*/ 42 w 814"/>
                <a:gd name="T15" fmla="*/ 152 h 817"/>
                <a:gd name="T16" fmla="*/ 44 w 814"/>
                <a:gd name="T17" fmla="*/ 157 h 817"/>
                <a:gd name="T18" fmla="*/ 48 w 814"/>
                <a:gd name="T19" fmla="*/ 164 h 817"/>
                <a:gd name="T20" fmla="*/ 51 w 814"/>
                <a:gd name="T21" fmla="*/ 169 h 817"/>
                <a:gd name="T22" fmla="*/ 56 w 814"/>
                <a:gd name="T23" fmla="*/ 173 h 817"/>
                <a:gd name="T24" fmla="*/ 60 w 814"/>
                <a:gd name="T25" fmla="*/ 174 h 817"/>
                <a:gd name="T26" fmla="*/ 64 w 814"/>
                <a:gd name="T27" fmla="*/ 174 h 817"/>
                <a:gd name="T28" fmla="*/ 75 w 814"/>
                <a:gd name="T29" fmla="*/ 174 h 817"/>
                <a:gd name="T30" fmla="*/ 95 w 814"/>
                <a:gd name="T31" fmla="*/ 175 h 817"/>
                <a:gd name="T32" fmla="*/ 115 w 814"/>
                <a:gd name="T33" fmla="*/ 175 h 817"/>
                <a:gd name="T34" fmla="*/ 133 w 814"/>
                <a:gd name="T35" fmla="*/ 176 h 817"/>
                <a:gd name="T36" fmla="*/ 150 w 814"/>
                <a:gd name="T37" fmla="*/ 177 h 817"/>
                <a:gd name="T38" fmla="*/ 164 w 814"/>
                <a:gd name="T39" fmla="*/ 178 h 817"/>
                <a:gd name="T40" fmla="*/ 175 w 814"/>
                <a:gd name="T41" fmla="*/ 179 h 817"/>
                <a:gd name="T42" fmla="*/ 182 w 814"/>
                <a:gd name="T43" fmla="*/ 180 h 817"/>
                <a:gd name="T44" fmla="*/ 185 w 814"/>
                <a:gd name="T45" fmla="*/ 182 h 817"/>
                <a:gd name="T46" fmla="*/ 187 w 814"/>
                <a:gd name="T47" fmla="*/ 184 h 817"/>
                <a:gd name="T48" fmla="*/ 187 w 814"/>
                <a:gd name="T49" fmla="*/ 186 h 817"/>
                <a:gd name="T50" fmla="*/ 187 w 814"/>
                <a:gd name="T51" fmla="*/ 187 h 817"/>
                <a:gd name="T52" fmla="*/ 184 w 814"/>
                <a:gd name="T53" fmla="*/ 187 h 817"/>
                <a:gd name="T54" fmla="*/ 172 w 814"/>
                <a:gd name="T55" fmla="*/ 187 h 817"/>
                <a:gd name="T56" fmla="*/ 152 w 814"/>
                <a:gd name="T57" fmla="*/ 187 h 817"/>
                <a:gd name="T58" fmla="*/ 128 w 814"/>
                <a:gd name="T59" fmla="*/ 187 h 817"/>
                <a:gd name="T60" fmla="*/ 104 w 814"/>
                <a:gd name="T61" fmla="*/ 187 h 817"/>
                <a:gd name="T62" fmla="*/ 80 w 814"/>
                <a:gd name="T63" fmla="*/ 187 h 817"/>
                <a:gd name="T64" fmla="*/ 62 w 814"/>
                <a:gd name="T65" fmla="*/ 187 h 817"/>
                <a:gd name="T66" fmla="*/ 51 w 814"/>
                <a:gd name="T67" fmla="*/ 187 h 817"/>
                <a:gd name="T68" fmla="*/ 43 w 814"/>
                <a:gd name="T69" fmla="*/ 186 h 817"/>
                <a:gd name="T70" fmla="*/ 35 w 814"/>
                <a:gd name="T71" fmla="*/ 181 h 817"/>
                <a:gd name="T72" fmla="*/ 31 w 814"/>
                <a:gd name="T73" fmla="*/ 176 h 817"/>
                <a:gd name="T74" fmla="*/ 30 w 814"/>
                <a:gd name="T75" fmla="*/ 172 h 817"/>
                <a:gd name="T76" fmla="*/ 30 w 814"/>
                <a:gd name="T77" fmla="*/ 170 h 817"/>
                <a:gd name="T78" fmla="*/ 30 w 814"/>
                <a:gd name="T79" fmla="*/ 170 h 817"/>
                <a:gd name="T80" fmla="*/ 28 w 814"/>
                <a:gd name="T81" fmla="*/ 163 h 817"/>
                <a:gd name="T82" fmla="*/ 20 w 814"/>
                <a:gd name="T83" fmla="*/ 117 h 817"/>
                <a:gd name="T84" fmla="*/ 9 w 814"/>
                <a:gd name="T85" fmla="*/ 56 h 817"/>
                <a:gd name="T86" fmla="*/ 1 w 814"/>
                <a:gd name="T87" fmla="*/ 10 h 817"/>
                <a:gd name="T88" fmla="*/ 0 w 814"/>
                <a:gd name="T89" fmla="*/ 1 h 817"/>
                <a:gd name="T90" fmla="*/ 1 w 814"/>
                <a:gd name="T91" fmla="*/ 0 h 81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14"/>
                <a:gd name="T139" fmla="*/ 0 h 817"/>
                <a:gd name="T140" fmla="*/ 814 w 814"/>
                <a:gd name="T141" fmla="*/ 817 h 81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14" h="817">
                  <a:moveTo>
                    <a:pt x="5" y="0"/>
                  </a:moveTo>
                  <a:lnTo>
                    <a:pt x="9" y="2"/>
                  </a:lnTo>
                  <a:lnTo>
                    <a:pt x="13" y="3"/>
                  </a:lnTo>
                  <a:lnTo>
                    <a:pt x="15" y="7"/>
                  </a:lnTo>
                  <a:lnTo>
                    <a:pt x="19" y="11"/>
                  </a:lnTo>
                  <a:lnTo>
                    <a:pt x="27" y="42"/>
                  </a:lnTo>
                  <a:lnTo>
                    <a:pt x="45" y="117"/>
                  </a:lnTo>
                  <a:lnTo>
                    <a:pt x="71" y="221"/>
                  </a:lnTo>
                  <a:lnTo>
                    <a:pt x="101" y="341"/>
                  </a:lnTo>
                  <a:lnTo>
                    <a:pt x="131" y="461"/>
                  </a:lnTo>
                  <a:lnTo>
                    <a:pt x="157" y="564"/>
                  </a:lnTo>
                  <a:lnTo>
                    <a:pt x="175" y="638"/>
                  </a:lnTo>
                  <a:lnTo>
                    <a:pt x="182" y="665"/>
                  </a:lnTo>
                  <a:lnTo>
                    <a:pt x="182" y="666"/>
                  </a:lnTo>
                  <a:lnTo>
                    <a:pt x="182" y="668"/>
                  </a:lnTo>
                  <a:lnTo>
                    <a:pt x="190" y="686"/>
                  </a:lnTo>
                  <a:lnTo>
                    <a:pt x="198" y="703"/>
                  </a:lnTo>
                  <a:lnTo>
                    <a:pt x="207" y="717"/>
                  </a:lnTo>
                  <a:lnTo>
                    <a:pt x="216" y="729"/>
                  </a:lnTo>
                  <a:lnTo>
                    <a:pt x="224" y="739"/>
                  </a:lnTo>
                  <a:lnTo>
                    <a:pt x="233" y="748"/>
                  </a:lnTo>
                  <a:lnTo>
                    <a:pt x="243" y="755"/>
                  </a:lnTo>
                  <a:lnTo>
                    <a:pt x="252" y="759"/>
                  </a:lnTo>
                  <a:lnTo>
                    <a:pt x="263" y="761"/>
                  </a:lnTo>
                  <a:lnTo>
                    <a:pt x="270" y="761"/>
                  </a:lnTo>
                  <a:lnTo>
                    <a:pt x="278" y="760"/>
                  </a:lnTo>
                  <a:lnTo>
                    <a:pt x="283" y="759"/>
                  </a:lnTo>
                  <a:lnTo>
                    <a:pt x="328" y="760"/>
                  </a:lnTo>
                  <a:lnTo>
                    <a:pt x="371" y="761"/>
                  </a:lnTo>
                  <a:lnTo>
                    <a:pt x="415" y="763"/>
                  </a:lnTo>
                  <a:lnTo>
                    <a:pt x="458" y="765"/>
                  </a:lnTo>
                  <a:lnTo>
                    <a:pt x="501" y="766"/>
                  </a:lnTo>
                  <a:lnTo>
                    <a:pt x="542" y="768"/>
                  </a:lnTo>
                  <a:lnTo>
                    <a:pt x="581" y="770"/>
                  </a:lnTo>
                  <a:lnTo>
                    <a:pt x="619" y="772"/>
                  </a:lnTo>
                  <a:lnTo>
                    <a:pt x="654" y="774"/>
                  </a:lnTo>
                  <a:lnTo>
                    <a:pt x="687" y="777"/>
                  </a:lnTo>
                  <a:lnTo>
                    <a:pt x="716" y="778"/>
                  </a:lnTo>
                  <a:lnTo>
                    <a:pt x="742" y="781"/>
                  </a:lnTo>
                  <a:lnTo>
                    <a:pt x="762" y="782"/>
                  </a:lnTo>
                  <a:lnTo>
                    <a:pt x="781" y="785"/>
                  </a:lnTo>
                  <a:lnTo>
                    <a:pt x="792" y="786"/>
                  </a:lnTo>
                  <a:lnTo>
                    <a:pt x="800" y="789"/>
                  </a:lnTo>
                  <a:lnTo>
                    <a:pt x="807" y="794"/>
                  </a:lnTo>
                  <a:lnTo>
                    <a:pt x="812" y="800"/>
                  </a:lnTo>
                  <a:lnTo>
                    <a:pt x="813" y="805"/>
                  </a:lnTo>
                  <a:lnTo>
                    <a:pt x="814" y="812"/>
                  </a:lnTo>
                  <a:lnTo>
                    <a:pt x="814" y="813"/>
                  </a:lnTo>
                  <a:lnTo>
                    <a:pt x="814" y="815"/>
                  </a:lnTo>
                  <a:lnTo>
                    <a:pt x="813" y="816"/>
                  </a:lnTo>
                  <a:lnTo>
                    <a:pt x="813" y="817"/>
                  </a:lnTo>
                  <a:lnTo>
                    <a:pt x="801" y="817"/>
                  </a:lnTo>
                  <a:lnTo>
                    <a:pt x="779" y="817"/>
                  </a:lnTo>
                  <a:lnTo>
                    <a:pt x="748" y="817"/>
                  </a:lnTo>
                  <a:lnTo>
                    <a:pt x="708" y="817"/>
                  </a:lnTo>
                  <a:lnTo>
                    <a:pt x="662" y="817"/>
                  </a:lnTo>
                  <a:lnTo>
                    <a:pt x="613" y="817"/>
                  </a:lnTo>
                  <a:lnTo>
                    <a:pt x="559" y="817"/>
                  </a:lnTo>
                  <a:lnTo>
                    <a:pt x="505" y="817"/>
                  </a:lnTo>
                  <a:lnTo>
                    <a:pt x="451" y="817"/>
                  </a:lnTo>
                  <a:lnTo>
                    <a:pt x="399" y="817"/>
                  </a:lnTo>
                  <a:lnTo>
                    <a:pt x="350" y="817"/>
                  </a:lnTo>
                  <a:lnTo>
                    <a:pt x="307" y="817"/>
                  </a:lnTo>
                  <a:lnTo>
                    <a:pt x="270" y="817"/>
                  </a:lnTo>
                  <a:lnTo>
                    <a:pt x="242" y="817"/>
                  </a:lnTo>
                  <a:lnTo>
                    <a:pt x="222" y="817"/>
                  </a:lnTo>
                  <a:lnTo>
                    <a:pt x="216" y="817"/>
                  </a:lnTo>
                  <a:lnTo>
                    <a:pt x="188" y="812"/>
                  </a:lnTo>
                  <a:lnTo>
                    <a:pt x="168" y="803"/>
                  </a:lnTo>
                  <a:lnTo>
                    <a:pt x="152" y="791"/>
                  </a:lnTo>
                  <a:lnTo>
                    <a:pt x="142" y="779"/>
                  </a:lnTo>
                  <a:lnTo>
                    <a:pt x="135" y="768"/>
                  </a:lnTo>
                  <a:lnTo>
                    <a:pt x="131" y="757"/>
                  </a:lnTo>
                  <a:lnTo>
                    <a:pt x="130" y="750"/>
                  </a:lnTo>
                  <a:lnTo>
                    <a:pt x="130" y="744"/>
                  </a:lnTo>
                  <a:lnTo>
                    <a:pt x="130" y="743"/>
                  </a:lnTo>
                  <a:lnTo>
                    <a:pt x="129" y="743"/>
                  </a:lnTo>
                  <a:lnTo>
                    <a:pt x="129" y="742"/>
                  </a:lnTo>
                  <a:lnTo>
                    <a:pt x="123" y="711"/>
                  </a:lnTo>
                  <a:lnTo>
                    <a:pt x="109" y="629"/>
                  </a:lnTo>
                  <a:lnTo>
                    <a:pt x="88" y="513"/>
                  </a:lnTo>
                  <a:lnTo>
                    <a:pt x="65" y="380"/>
                  </a:lnTo>
                  <a:lnTo>
                    <a:pt x="41" y="246"/>
                  </a:lnTo>
                  <a:lnTo>
                    <a:pt x="21" y="128"/>
                  </a:lnTo>
                  <a:lnTo>
                    <a:pt x="6" y="42"/>
                  </a:lnTo>
                  <a:lnTo>
                    <a:pt x="0" y="6"/>
                  </a:lnTo>
                  <a:lnTo>
                    <a:pt x="1" y="4"/>
                  </a:lnTo>
                  <a:lnTo>
                    <a:pt x="4" y="2"/>
                  </a:lnTo>
                  <a:lnTo>
                    <a:pt x="5" y="0"/>
                  </a:lnTo>
                  <a:close/>
                </a:path>
              </a:pathLst>
            </a:custGeom>
            <a:solidFill>
              <a:srgbClr val="1EF7FF"/>
            </a:solidFill>
            <a:ln w="9525">
              <a:noFill/>
              <a:round/>
              <a:headEnd/>
              <a:tailEnd/>
            </a:ln>
          </p:spPr>
          <p:txBody>
            <a:bodyPr/>
            <a:lstStyle/>
            <a:p>
              <a:pPr rtl="0"/>
              <a:endParaRPr lang="en-US" sz="3800"/>
            </a:p>
          </p:txBody>
        </p:sp>
        <p:sp>
          <p:nvSpPr>
            <p:cNvPr id="42197" name="Freeform 1237"/>
            <p:cNvSpPr>
              <a:spLocks/>
            </p:cNvSpPr>
            <p:nvPr/>
          </p:nvSpPr>
          <p:spPr bwMode="auto">
            <a:xfrm>
              <a:off x="-227" y="1064"/>
              <a:ext cx="70" cy="263"/>
            </a:xfrm>
            <a:custGeom>
              <a:avLst/>
              <a:gdLst>
                <a:gd name="T0" fmla="*/ 0 w 306"/>
                <a:gd name="T1" fmla="*/ 3 h 1144"/>
                <a:gd name="T2" fmla="*/ 0 w 306"/>
                <a:gd name="T3" fmla="*/ 5 h 1144"/>
                <a:gd name="T4" fmla="*/ 0 w 306"/>
                <a:gd name="T5" fmla="*/ 7 h 1144"/>
                <a:gd name="T6" fmla="*/ 2 w 306"/>
                <a:gd name="T7" fmla="*/ 8 h 1144"/>
                <a:gd name="T8" fmla="*/ 3 w 306"/>
                <a:gd name="T9" fmla="*/ 9 h 1144"/>
                <a:gd name="T10" fmla="*/ 7 w 306"/>
                <a:gd name="T11" fmla="*/ 10 h 1144"/>
                <a:gd name="T12" fmla="*/ 11 w 306"/>
                <a:gd name="T13" fmla="*/ 12 h 1144"/>
                <a:gd name="T14" fmla="*/ 14 w 306"/>
                <a:gd name="T15" fmla="*/ 13 h 1144"/>
                <a:gd name="T16" fmla="*/ 18 w 306"/>
                <a:gd name="T17" fmla="*/ 15 h 1144"/>
                <a:gd name="T18" fmla="*/ 22 w 306"/>
                <a:gd name="T19" fmla="*/ 17 h 1144"/>
                <a:gd name="T20" fmla="*/ 24 w 306"/>
                <a:gd name="T21" fmla="*/ 19 h 1144"/>
                <a:gd name="T22" fmla="*/ 27 w 306"/>
                <a:gd name="T23" fmla="*/ 22 h 1144"/>
                <a:gd name="T24" fmla="*/ 28 w 306"/>
                <a:gd name="T25" fmla="*/ 24 h 1144"/>
                <a:gd name="T26" fmla="*/ 29 w 306"/>
                <a:gd name="T27" fmla="*/ 32 h 1144"/>
                <a:gd name="T28" fmla="*/ 32 w 306"/>
                <a:gd name="T29" fmla="*/ 51 h 1144"/>
                <a:gd name="T30" fmla="*/ 36 w 306"/>
                <a:gd name="T31" fmla="*/ 77 h 1144"/>
                <a:gd name="T32" fmla="*/ 40 w 306"/>
                <a:gd name="T33" fmla="*/ 110 h 1144"/>
                <a:gd name="T34" fmla="*/ 46 w 306"/>
                <a:gd name="T35" fmla="*/ 146 h 1144"/>
                <a:gd name="T36" fmla="*/ 51 w 306"/>
                <a:gd name="T37" fmla="*/ 185 h 1144"/>
                <a:gd name="T38" fmla="*/ 56 w 306"/>
                <a:gd name="T39" fmla="*/ 223 h 1144"/>
                <a:gd name="T40" fmla="*/ 61 w 306"/>
                <a:gd name="T41" fmla="*/ 260 h 1144"/>
                <a:gd name="T42" fmla="*/ 62 w 306"/>
                <a:gd name="T43" fmla="*/ 261 h 1144"/>
                <a:gd name="T44" fmla="*/ 63 w 306"/>
                <a:gd name="T45" fmla="*/ 263 h 1144"/>
                <a:gd name="T46" fmla="*/ 64 w 306"/>
                <a:gd name="T47" fmla="*/ 263 h 1144"/>
                <a:gd name="T48" fmla="*/ 66 w 306"/>
                <a:gd name="T49" fmla="*/ 263 h 1144"/>
                <a:gd name="T50" fmla="*/ 68 w 306"/>
                <a:gd name="T51" fmla="*/ 263 h 1144"/>
                <a:gd name="T52" fmla="*/ 69 w 306"/>
                <a:gd name="T53" fmla="*/ 261 h 1144"/>
                <a:gd name="T54" fmla="*/ 70 w 306"/>
                <a:gd name="T55" fmla="*/ 260 h 1144"/>
                <a:gd name="T56" fmla="*/ 70 w 306"/>
                <a:gd name="T57" fmla="*/ 258 h 1144"/>
                <a:gd name="T58" fmla="*/ 68 w 306"/>
                <a:gd name="T59" fmla="*/ 242 h 1144"/>
                <a:gd name="T60" fmla="*/ 64 w 306"/>
                <a:gd name="T61" fmla="*/ 213 h 1144"/>
                <a:gd name="T62" fmla="*/ 59 w 306"/>
                <a:gd name="T63" fmla="*/ 175 h 1144"/>
                <a:gd name="T64" fmla="*/ 53 w 306"/>
                <a:gd name="T65" fmla="*/ 134 h 1144"/>
                <a:gd name="T66" fmla="*/ 47 w 306"/>
                <a:gd name="T67" fmla="*/ 94 h 1144"/>
                <a:gd name="T68" fmla="*/ 42 w 306"/>
                <a:gd name="T69" fmla="*/ 59 h 1144"/>
                <a:gd name="T70" fmla="*/ 38 w 306"/>
                <a:gd name="T71" fmla="*/ 33 h 1144"/>
                <a:gd name="T72" fmla="*/ 36 w 306"/>
                <a:gd name="T73" fmla="*/ 21 h 1144"/>
                <a:gd name="T74" fmla="*/ 34 w 306"/>
                <a:gd name="T75" fmla="*/ 17 h 1144"/>
                <a:gd name="T76" fmla="*/ 31 w 306"/>
                <a:gd name="T77" fmla="*/ 13 h 1144"/>
                <a:gd name="T78" fmla="*/ 27 w 306"/>
                <a:gd name="T79" fmla="*/ 10 h 1144"/>
                <a:gd name="T80" fmla="*/ 22 w 306"/>
                <a:gd name="T81" fmla="*/ 7 h 1144"/>
                <a:gd name="T82" fmla="*/ 17 w 306"/>
                <a:gd name="T83" fmla="*/ 4 h 1144"/>
                <a:gd name="T84" fmla="*/ 12 w 306"/>
                <a:gd name="T85" fmla="*/ 3 h 1144"/>
                <a:gd name="T86" fmla="*/ 8 w 306"/>
                <a:gd name="T87" fmla="*/ 1 h 1144"/>
                <a:gd name="T88" fmla="*/ 6 w 306"/>
                <a:gd name="T89" fmla="*/ 0 h 1144"/>
                <a:gd name="T90" fmla="*/ 4 w 306"/>
                <a:gd name="T91" fmla="*/ 0 h 1144"/>
                <a:gd name="T92" fmla="*/ 3 w 306"/>
                <a:gd name="T93" fmla="*/ 1 h 1144"/>
                <a:gd name="T94" fmla="*/ 1 w 306"/>
                <a:gd name="T95" fmla="*/ 2 h 1144"/>
                <a:gd name="T96" fmla="*/ 0 w 306"/>
                <a:gd name="T97" fmla="*/ 3 h 114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06"/>
                <a:gd name="T148" fmla="*/ 0 h 1144"/>
                <a:gd name="T149" fmla="*/ 306 w 306"/>
                <a:gd name="T150" fmla="*/ 1144 h 114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06" h="1144">
                  <a:moveTo>
                    <a:pt x="2" y="14"/>
                  </a:moveTo>
                  <a:lnTo>
                    <a:pt x="0" y="22"/>
                  </a:lnTo>
                  <a:lnTo>
                    <a:pt x="2" y="29"/>
                  </a:lnTo>
                  <a:lnTo>
                    <a:pt x="7" y="35"/>
                  </a:lnTo>
                  <a:lnTo>
                    <a:pt x="13" y="39"/>
                  </a:lnTo>
                  <a:lnTo>
                    <a:pt x="29" y="44"/>
                  </a:lnTo>
                  <a:lnTo>
                    <a:pt x="46" y="51"/>
                  </a:lnTo>
                  <a:lnTo>
                    <a:pt x="63" y="58"/>
                  </a:lnTo>
                  <a:lnTo>
                    <a:pt x="80" y="66"/>
                  </a:lnTo>
                  <a:lnTo>
                    <a:pt x="94" y="75"/>
                  </a:lnTo>
                  <a:lnTo>
                    <a:pt x="107" y="84"/>
                  </a:lnTo>
                  <a:lnTo>
                    <a:pt x="116" y="94"/>
                  </a:lnTo>
                  <a:lnTo>
                    <a:pt x="121" y="103"/>
                  </a:lnTo>
                  <a:lnTo>
                    <a:pt x="128" y="139"/>
                  </a:lnTo>
                  <a:lnTo>
                    <a:pt x="139" y="220"/>
                  </a:lnTo>
                  <a:lnTo>
                    <a:pt x="156" y="335"/>
                  </a:lnTo>
                  <a:lnTo>
                    <a:pt x="177" y="479"/>
                  </a:lnTo>
                  <a:lnTo>
                    <a:pt x="199" y="637"/>
                  </a:lnTo>
                  <a:lnTo>
                    <a:pt x="223" y="805"/>
                  </a:lnTo>
                  <a:lnTo>
                    <a:pt x="246" y="971"/>
                  </a:lnTo>
                  <a:lnTo>
                    <a:pt x="267" y="1129"/>
                  </a:lnTo>
                  <a:lnTo>
                    <a:pt x="270" y="1137"/>
                  </a:lnTo>
                  <a:lnTo>
                    <a:pt x="275" y="1142"/>
                  </a:lnTo>
                  <a:lnTo>
                    <a:pt x="281" y="1144"/>
                  </a:lnTo>
                  <a:lnTo>
                    <a:pt x="289" y="1144"/>
                  </a:lnTo>
                  <a:lnTo>
                    <a:pt x="297" y="1142"/>
                  </a:lnTo>
                  <a:lnTo>
                    <a:pt x="303" y="1137"/>
                  </a:lnTo>
                  <a:lnTo>
                    <a:pt x="306" y="1130"/>
                  </a:lnTo>
                  <a:lnTo>
                    <a:pt x="306" y="1122"/>
                  </a:lnTo>
                  <a:lnTo>
                    <a:pt x="297" y="1051"/>
                  </a:lnTo>
                  <a:lnTo>
                    <a:pt x="279" y="925"/>
                  </a:lnTo>
                  <a:lnTo>
                    <a:pt x="257" y="763"/>
                  </a:lnTo>
                  <a:lnTo>
                    <a:pt x="232" y="585"/>
                  </a:lnTo>
                  <a:lnTo>
                    <a:pt x="207" y="410"/>
                  </a:lnTo>
                  <a:lnTo>
                    <a:pt x="185" y="256"/>
                  </a:lnTo>
                  <a:lnTo>
                    <a:pt x="168" y="144"/>
                  </a:lnTo>
                  <a:lnTo>
                    <a:pt x="159" y="92"/>
                  </a:lnTo>
                  <a:lnTo>
                    <a:pt x="150" y="74"/>
                  </a:lnTo>
                  <a:lnTo>
                    <a:pt x="136" y="57"/>
                  </a:lnTo>
                  <a:lnTo>
                    <a:pt x="116" y="43"/>
                  </a:lnTo>
                  <a:lnTo>
                    <a:pt x="95" y="30"/>
                  </a:lnTo>
                  <a:lnTo>
                    <a:pt x="73" y="19"/>
                  </a:lnTo>
                  <a:lnTo>
                    <a:pt x="54" y="12"/>
                  </a:lnTo>
                  <a:lnTo>
                    <a:pt x="37" y="5"/>
                  </a:lnTo>
                  <a:lnTo>
                    <a:pt x="26" y="1"/>
                  </a:lnTo>
                  <a:lnTo>
                    <a:pt x="18" y="0"/>
                  </a:lnTo>
                  <a:lnTo>
                    <a:pt x="11" y="3"/>
                  </a:lnTo>
                  <a:lnTo>
                    <a:pt x="5" y="8"/>
                  </a:lnTo>
                  <a:lnTo>
                    <a:pt x="2" y="14"/>
                  </a:lnTo>
                  <a:close/>
                </a:path>
              </a:pathLst>
            </a:custGeom>
            <a:solidFill>
              <a:srgbClr val="000000"/>
            </a:solidFill>
            <a:ln w="9525">
              <a:noFill/>
              <a:round/>
              <a:headEnd/>
              <a:tailEnd/>
            </a:ln>
          </p:spPr>
          <p:txBody>
            <a:bodyPr/>
            <a:lstStyle/>
            <a:p>
              <a:pPr rtl="0"/>
              <a:endParaRPr lang="en-US" sz="3800"/>
            </a:p>
          </p:txBody>
        </p:sp>
        <p:sp>
          <p:nvSpPr>
            <p:cNvPr id="42198" name="Freeform 1238"/>
            <p:cNvSpPr>
              <a:spLocks/>
            </p:cNvSpPr>
            <p:nvPr/>
          </p:nvSpPr>
          <p:spPr bwMode="auto">
            <a:xfrm>
              <a:off x="-282" y="1065"/>
              <a:ext cx="34" cy="260"/>
            </a:xfrm>
            <a:custGeom>
              <a:avLst/>
              <a:gdLst>
                <a:gd name="T0" fmla="*/ 27 w 151"/>
                <a:gd name="T1" fmla="*/ 0 h 1135"/>
                <a:gd name="T2" fmla="*/ 25 w 151"/>
                <a:gd name="T3" fmla="*/ 2 h 1135"/>
                <a:gd name="T4" fmla="*/ 22 w 151"/>
                <a:gd name="T5" fmla="*/ 4 h 1135"/>
                <a:gd name="T6" fmla="*/ 18 w 151"/>
                <a:gd name="T7" fmla="*/ 6 h 1135"/>
                <a:gd name="T8" fmla="*/ 13 w 151"/>
                <a:gd name="T9" fmla="*/ 10 h 1135"/>
                <a:gd name="T10" fmla="*/ 9 w 151"/>
                <a:gd name="T11" fmla="*/ 14 h 1135"/>
                <a:gd name="T12" fmla="*/ 5 w 151"/>
                <a:gd name="T13" fmla="*/ 18 h 1135"/>
                <a:gd name="T14" fmla="*/ 3 w 151"/>
                <a:gd name="T15" fmla="*/ 22 h 1135"/>
                <a:gd name="T16" fmla="*/ 2 w 151"/>
                <a:gd name="T17" fmla="*/ 26 h 1135"/>
                <a:gd name="T18" fmla="*/ 1 w 151"/>
                <a:gd name="T19" fmla="*/ 65 h 1135"/>
                <a:gd name="T20" fmla="*/ 1 w 151"/>
                <a:gd name="T21" fmla="*/ 141 h 1135"/>
                <a:gd name="T22" fmla="*/ 0 w 151"/>
                <a:gd name="T23" fmla="*/ 217 h 1135"/>
                <a:gd name="T24" fmla="*/ 0 w 151"/>
                <a:gd name="T25" fmla="*/ 255 h 1135"/>
                <a:gd name="T26" fmla="*/ 0 w 151"/>
                <a:gd name="T27" fmla="*/ 257 h 1135"/>
                <a:gd name="T28" fmla="*/ 2 w 151"/>
                <a:gd name="T29" fmla="*/ 259 h 1135"/>
                <a:gd name="T30" fmla="*/ 3 w 151"/>
                <a:gd name="T31" fmla="*/ 260 h 1135"/>
                <a:gd name="T32" fmla="*/ 5 w 151"/>
                <a:gd name="T33" fmla="*/ 260 h 1135"/>
                <a:gd name="T34" fmla="*/ 6 w 151"/>
                <a:gd name="T35" fmla="*/ 260 h 1135"/>
                <a:gd name="T36" fmla="*/ 8 w 151"/>
                <a:gd name="T37" fmla="*/ 259 h 1135"/>
                <a:gd name="T38" fmla="*/ 9 w 151"/>
                <a:gd name="T39" fmla="*/ 257 h 1135"/>
                <a:gd name="T40" fmla="*/ 9 w 151"/>
                <a:gd name="T41" fmla="*/ 255 h 1135"/>
                <a:gd name="T42" fmla="*/ 9 w 151"/>
                <a:gd name="T43" fmla="*/ 189 h 1135"/>
                <a:gd name="T44" fmla="*/ 9 w 151"/>
                <a:gd name="T45" fmla="*/ 116 h 1135"/>
                <a:gd name="T46" fmla="*/ 10 w 151"/>
                <a:gd name="T47" fmla="*/ 56 h 1135"/>
                <a:gd name="T48" fmla="*/ 10 w 151"/>
                <a:gd name="T49" fmla="*/ 27 h 1135"/>
                <a:gd name="T50" fmla="*/ 11 w 151"/>
                <a:gd name="T51" fmla="*/ 25 h 1135"/>
                <a:gd name="T52" fmla="*/ 13 w 151"/>
                <a:gd name="T53" fmla="*/ 23 h 1135"/>
                <a:gd name="T54" fmla="*/ 15 w 151"/>
                <a:gd name="T55" fmla="*/ 20 h 1135"/>
                <a:gd name="T56" fmla="*/ 18 w 151"/>
                <a:gd name="T57" fmla="*/ 17 h 1135"/>
                <a:gd name="T58" fmla="*/ 21 w 151"/>
                <a:gd name="T59" fmla="*/ 15 h 1135"/>
                <a:gd name="T60" fmla="*/ 25 w 151"/>
                <a:gd name="T61" fmla="*/ 12 h 1135"/>
                <a:gd name="T62" fmla="*/ 28 w 151"/>
                <a:gd name="T63" fmla="*/ 10 h 1135"/>
                <a:gd name="T64" fmla="*/ 32 w 151"/>
                <a:gd name="T65" fmla="*/ 8 h 1135"/>
                <a:gd name="T66" fmla="*/ 33 w 151"/>
                <a:gd name="T67" fmla="*/ 7 h 1135"/>
                <a:gd name="T68" fmla="*/ 34 w 151"/>
                <a:gd name="T69" fmla="*/ 5 h 1135"/>
                <a:gd name="T70" fmla="*/ 34 w 151"/>
                <a:gd name="T71" fmla="*/ 4 h 1135"/>
                <a:gd name="T72" fmla="*/ 34 w 151"/>
                <a:gd name="T73" fmla="*/ 2 h 1135"/>
                <a:gd name="T74" fmla="*/ 32 w 151"/>
                <a:gd name="T75" fmla="*/ 1 h 1135"/>
                <a:gd name="T76" fmla="*/ 31 w 151"/>
                <a:gd name="T77" fmla="*/ 0 h 1135"/>
                <a:gd name="T78" fmla="*/ 29 w 151"/>
                <a:gd name="T79" fmla="*/ 0 h 1135"/>
                <a:gd name="T80" fmla="*/ 27 w 151"/>
                <a:gd name="T81" fmla="*/ 0 h 113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1"/>
                <a:gd name="T124" fmla="*/ 0 h 1135"/>
                <a:gd name="T125" fmla="*/ 151 w 151"/>
                <a:gd name="T126" fmla="*/ 1135 h 113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1" h="1135">
                  <a:moveTo>
                    <a:pt x="121" y="2"/>
                  </a:moveTo>
                  <a:lnTo>
                    <a:pt x="111" y="7"/>
                  </a:lnTo>
                  <a:lnTo>
                    <a:pt x="96" y="16"/>
                  </a:lnTo>
                  <a:lnTo>
                    <a:pt x="78" y="28"/>
                  </a:lnTo>
                  <a:lnTo>
                    <a:pt x="59" y="42"/>
                  </a:lnTo>
                  <a:lnTo>
                    <a:pt x="41" y="59"/>
                  </a:lnTo>
                  <a:lnTo>
                    <a:pt x="24" y="78"/>
                  </a:lnTo>
                  <a:lnTo>
                    <a:pt x="12" y="96"/>
                  </a:lnTo>
                  <a:lnTo>
                    <a:pt x="7" y="115"/>
                  </a:lnTo>
                  <a:lnTo>
                    <a:pt x="4" y="284"/>
                  </a:lnTo>
                  <a:lnTo>
                    <a:pt x="3" y="617"/>
                  </a:lnTo>
                  <a:lnTo>
                    <a:pt x="1" y="949"/>
                  </a:lnTo>
                  <a:lnTo>
                    <a:pt x="0" y="1115"/>
                  </a:lnTo>
                  <a:lnTo>
                    <a:pt x="1" y="1123"/>
                  </a:lnTo>
                  <a:lnTo>
                    <a:pt x="7" y="1130"/>
                  </a:lnTo>
                  <a:lnTo>
                    <a:pt x="12" y="1134"/>
                  </a:lnTo>
                  <a:lnTo>
                    <a:pt x="20" y="1135"/>
                  </a:lnTo>
                  <a:lnTo>
                    <a:pt x="28" y="1134"/>
                  </a:lnTo>
                  <a:lnTo>
                    <a:pt x="34" y="1130"/>
                  </a:lnTo>
                  <a:lnTo>
                    <a:pt x="39" y="1123"/>
                  </a:lnTo>
                  <a:lnTo>
                    <a:pt x="41" y="1115"/>
                  </a:lnTo>
                  <a:lnTo>
                    <a:pt x="41" y="825"/>
                  </a:lnTo>
                  <a:lnTo>
                    <a:pt x="42" y="507"/>
                  </a:lnTo>
                  <a:lnTo>
                    <a:pt x="44" y="243"/>
                  </a:lnTo>
                  <a:lnTo>
                    <a:pt x="46" y="119"/>
                  </a:lnTo>
                  <a:lnTo>
                    <a:pt x="50" y="110"/>
                  </a:lnTo>
                  <a:lnTo>
                    <a:pt x="56" y="100"/>
                  </a:lnTo>
                  <a:lnTo>
                    <a:pt x="68" y="88"/>
                  </a:lnTo>
                  <a:lnTo>
                    <a:pt x="81" y="76"/>
                  </a:lnTo>
                  <a:lnTo>
                    <a:pt x="95" y="65"/>
                  </a:lnTo>
                  <a:lnTo>
                    <a:pt x="111" y="54"/>
                  </a:lnTo>
                  <a:lnTo>
                    <a:pt x="126" y="45"/>
                  </a:lnTo>
                  <a:lnTo>
                    <a:pt x="141" y="37"/>
                  </a:lnTo>
                  <a:lnTo>
                    <a:pt x="146" y="32"/>
                  </a:lnTo>
                  <a:lnTo>
                    <a:pt x="150" y="24"/>
                  </a:lnTo>
                  <a:lnTo>
                    <a:pt x="151" y="18"/>
                  </a:lnTo>
                  <a:lnTo>
                    <a:pt x="149" y="10"/>
                  </a:lnTo>
                  <a:lnTo>
                    <a:pt x="143" y="3"/>
                  </a:lnTo>
                  <a:lnTo>
                    <a:pt x="137" y="0"/>
                  </a:lnTo>
                  <a:lnTo>
                    <a:pt x="129" y="0"/>
                  </a:lnTo>
                  <a:lnTo>
                    <a:pt x="121" y="2"/>
                  </a:lnTo>
                  <a:close/>
                </a:path>
              </a:pathLst>
            </a:custGeom>
            <a:solidFill>
              <a:srgbClr val="000000"/>
            </a:solidFill>
            <a:ln w="9525">
              <a:noFill/>
              <a:round/>
              <a:headEnd/>
              <a:tailEnd/>
            </a:ln>
          </p:spPr>
          <p:txBody>
            <a:bodyPr/>
            <a:lstStyle/>
            <a:p>
              <a:pPr rtl="0"/>
              <a:endParaRPr lang="en-US" sz="3800"/>
            </a:p>
          </p:txBody>
        </p:sp>
        <p:sp>
          <p:nvSpPr>
            <p:cNvPr id="42199" name="Freeform 1239"/>
            <p:cNvSpPr>
              <a:spLocks/>
            </p:cNvSpPr>
            <p:nvPr/>
          </p:nvSpPr>
          <p:spPr bwMode="auto">
            <a:xfrm>
              <a:off x="-475" y="1046"/>
              <a:ext cx="313" cy="71"/>
            </a:xfrm>
            <a:custGeom>
              <a:avLst/>
              <a:gdLst>
                <a:gd name="T0" fmla="*/ 300 w 1367"/>
                <a:gd name="T1" fmla="*/ 0 h 308"/>
                <a:gd name="T2" fmla="*/ 9 w 1367"/>
                <a:gd name="T3" fmla="*/ 46 h 308"/>
                <a:gd name="T4" fmla="*/ 8 w 1367"/>
                <a:gd name="T5" fmla="*/ 46 h 308"/>
                <a:gd name="T6" fmla="*/ 8 w 1367"/>
                <a:gd name="T7" fmla="*/ 46 h 308"/>
                <a:gd name="T8" fmla="*/ 7 w 1367"/>
                <a:gd name="T9" fmla="*/ 47 h 308"/>
                <a:gd name="T10" fmla="*/ 6 w 1367"/>
                <a:gd name="T11" fmla="*/ 47 h 308"/>
                <a:gd name="T12" fmla="*/ 3 w 1367"/>
                <a:gd name="T13" fmla="*/ 52 h 308"/>
                <a:gd name="T14" fmla="*/ 1 w 1367"/>
                <a:gd name="T15" fmla="*/ 55 h 308"/>
                <a:gd name="T16" fmla="*/ 0 w 1367"/>
                <a:gd name="T17" fmla="*/ 59 h 308"/>
                <a:gd name="T18" fmla="*/ 0 w 1367"/>
                <a:gd name="T19" fmla="*/ 63 h 308"/>
                <a:gd name="T20" fmla="*/ 1 w 1367"/>
                <a:gd name="T21" fmla="*/ 65 h 308"/>
                <a:gd name="T22" fmla="*/ 3 w 1367"/>
                <a:gd name="T23" fmla="*/ 67 h 308"/>
                <a:gd name="T24" fmla="*/ 5 w 1367"/>
                <a:gd name="T25" fmla="*/ 69 h 308"/>
                <a:gd name="T26" fmla="*/ 7 w 1367"/>
                <a:gd name="T27" fmla="*/ 70 h 308"/>
                <a:gd name="T28" fmla="*/ 9 w 1367"/>
                <a:gd name="T29" fmla="*/ 71 h 308"/>
                <a:gd name="T30" fmla="*/ 11 w 1367"/>
                <a:gd name="T31" fmla="*/ 71 h 308"/>
                <a:gd name="T32" fmla="*/ 12 w 1367"/>
                <a:gd name="T33" fmla="*/ 71 h 308"/>
                <a:gd name="T34" fmla="*/ 13 w 1367"/>
                <a:gd name="T35" fmla="*/ 71 h 308"/>
                <a:gd name="T36" fmla="*/ 14 w 1367"/>
                <a:gd name="T37" fmla="*/ 71 h 308"/>
                <a:gd name="T38" fmla="*/ 14 w 1367"/>
                <a:gd name="T39" fmla="*/ 71 h 308"/>
                <a:gd name="T40" fmla="*/ 14 w 1367"/>
                <a:gd name="T41" fmla="*/ 71 h 308"/>
                <a:gd name="T42" fmla="*/ 14 w 1367"/>
                <a:gd name="T43" fmla="*/ 71 h 308"/>
                <a:gd name="T44" fmla="*/ 306 w 1367"/>
                <a:gd name="T45" fmla="*/ 23 h 308"/>
                <a:gd name="T46" fmla="*/ 306 w 1367"/>
                <a:gd name="T47" fmla="*/ 23 h 308"/>
                <a:gd name="T48" fmla="*/ 307 w 1367"/>
                <a:gd name="T49" fmla="*/ 22 h 308"/>
                <a:gd name="T50" fmla="*/ 308 w 1367"/>
                <a:gd name="T51" fmla="*/ 22 h 308"/>
                <a:gd name="T52" fmla="*/ 308 w 1367"/>
                <a:gd name="T53" fmla="*/ 22 h 308"/>
                <a:gd name="T54" fmla="*/ 311 w 1367"/>
                <a:gd name="T55" fmla="*/ 19 h 308"/>
                <a:gd name="T56" fmla="*/ 312 w 1367"/>
                <a:gd name="T57" fmla="*/ 15 h 308"/>
                <a:gd name="T58" fmla="*/ 313 w 1367"/>
                <a:gd name="T59" fmla="*/ 12 h 308"/>
                <a:gd name="T60" fmla="*/ 313 w 1367"/>
                <a:gd name="T61" fmla="*/ 9 h 308"/>
                <a:gd name="T62" fmla="*/ 312 w 1367"/>
                <a:gd name="T63" fmla="*/ 7 h 308"/>
                <a:gd name="T64" fmla="*/ 310 w 1367"/>
                <a:gd name="T65" fmla="*/ 5 h 308"/>
                <a:gd name="T66" fmla="*/ 309 w 1367"/>
                <a:gd name="T67" fmla="*/ 3 h 308"/>
                <a:gd name="T68" fmla="*/ 307 w 1367"/>
                <a:gd name="T69" fmla="*/ 2 h 308"/>
                <a:gd name="T70" fmla="*/ 305 w 1367"/>
                <a:gd name="T71" fmla="*/ 1 h 308"/>
                <a:gd name="T72" fmla="*/ 304 w 1367"/>
                <a:gd name="T73" fmla="*/ 0 h 308"/>
                <a:gd name="T74" fmla="*/ 303 w 1367"/>
                <a:gd name="T75" fmla="*/ 0 h 308"/>
                <a:gd name="T76" fmla="*/ 302 w 1367"/>
                <a:gd name="T77" fmla="*/ 0 h 308"/>
                <a:gd name="T78" fmla="*/ 301 w 1367"/>
                <a:gd name="T79" fmla="*/ 0 h 308"/>
                <a:gd name="T80" fmla="*/ 301 w 1367"/>
                <a:gd name="T81" fmla="*/ 0 h 308"/>
                <a:gd name="T82" fmla="*/ 301 w 1367"/>
                <a:gd name="T83" fmla="*/ 0 h 308"/>
                <a:gd name="T84" fmla="*/ 300 w 1367"/>
                <a:gd name="T85" fmla="*/ 0 h 30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67"/>
                <a:gd name="T130" fmla="*/ 0 h 308"/>
                <a:gd name="T131" fmla="*/ 1367 w 1367"/>
                <a:gd name="T132" fmla="*/ 308 h 30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67" h="308">
                  <a:moveTo>
                    <a:pt x="1310" y="0"/>
                  </a:moveTo>
                  <a:lnTo>
                    <a:pt x="39" y="199"/>
                  </a:lnTo>
                  <a:lnTo>
                    <a:pt x="36" y="200"/>
                  </a:lnTo>
                  <a:lnTo>
                    <a:pt x="33" y="201"/>
                  </a:lnTo>
                  <a:lnTo>
                    <a:pt x="31" y="203"/>
                  </a:lnTo>
                  <a:lnTo>
                    <a:pt x="28" y="205"/>
                  </a:lnTo>
                  <a:lnTo>
                    <a:pt x="13" y="224"/>
                  </a:lnTo>
                  <a:lnTo>
                    <a:pt x="3" y="240"/>
                  </a:lnTo>
                  <a:lnTo>
                    <a:pt x="0" y="257"/>
                  </a:lnTo>
                  <a:lnTo>
                    <a:pt x="1" y="273"/>
                  </a:lnTo>
                  <a:lnTo>
                    <a:pt x="6" y="283"/>
                  </a:lnTo>
                  <a:lnTo>
                    <a:pt x="14" y="291"/>
                  </a:lnTo>
                  <a:lnTo>
                    <a:pt x="23" y="298"/>
                  </a:lnTo>
                  <a:lnTo>
                    <a:pt x="32" y="302"/>
                  </a:lnTo>
                  <a:lnTo>
                    <a:pt x="41" y="306"/>
                  </a:lnTo>
                  <a:lnTo>
                    <a:pt x="49" y="307"/>
                  </a:lnTo>
                  <a:lnTo>
                    <a:pt x="54" y="308"/>
                  </a:lnTo>
                  <a:lnTo>
                    <a:pt x="58" y="308"/>
                  </a:lnTo>
                  <a:lnTo>
                    <a:pt x="59" y="308"/>
                  </a:lnTo>
                  <a:lnTo>
                    <a:pt x="61" y="308"/>
                  </a:lnTo>
                  <a:lnTo>
                    <a:pt x="62" y="308"/>
                  </a:lnTo>
                  <a:lnTo>
                    <a:pt x="63" y="308"/>
                  </a:lnTo>
                  <a:lnTo>
                    <a:pt x="1335" y="99"/>
                  </a:lnTo>
                  <a:lnTo>
                    <a:pt x="1337" y="99"/>
                  </a:lnTo>
                  <a:lnTo>
                    <a:pt x="1340" y="97"/>
                  </a:lnTo>
                  <a:lnTo>
                    <a:pt x="1343" y="95"/>
                  </a:lnTo>
                  <a:lnTo>
                    <a:pt x="1345" y="94"/>
                  </a:lnTo>
                  <a:lnTo>
                    <a:pt x="1357" y="81"/>
                  </a:lnTo>
                  <a:lnTo>
                    <a:pt x="1363" y="67"/>
                  </a:lnTo>
                  <a:lnTo>
                    <a:pt x="1367" y="53"/>
                  </a:lnTo>
                  <a:lnTo>
                    <a:pt x="1366" y="40"/>
                  </a:lnTo>
                  <a:lnTo>
                    <a:pt x="1362" y="30"/>
                  </a:lnTo>
                  <a:lnTo>
                    <a:pt x="1356" y="22"/>
                  </a:lnTo>
                  <a:lnTo>
                    <a:pt x="1349" y="15"/>
                  </a:lnTo>
                  <a:lnTo>
                    <a:pt x="1341" y="10"/>
                  </a:lnTo>
                  <a:lnTo>
                    <a:pt x="1333" y="5"/>
                  </a:lnTo>
                  <a:lnTo>
                    <a:pt x="1327" y="2"/>
                  </a:lnTo>
                  <a:lnTo>
                    <a:pt x="1322" y="1"/>
                  </a:lnTo>
                  <a:lnTo>
                    <a:pt x="1319" y="0"/>
                  </a:lnTo>
                  <a:lnTo>
                    <a:pt x="1316" y="0"/>
                  </a:lnTo>
                  <a:lnTo>
                    <a:pt x="1315" y="0"/>
                  </a:lnTo>
                  <a:lnTo>
                    <a:pt x="1313" y="0"/>
                  </a:lnTo>
                  <a:lnTo>
                    <a:pt x="1310" y="0"/>
                  </a:lnTo>
                  <a:close/>
                </a:path>
              </a:pathLst>
            </a:custGeom>
            <a:solidFill>
              <a:srgbClr val="000000"/>
            </a:solidFill>
            <a:ln w="9525">
              <a:noFill/>
              <a:round/>
              <a:headEnd/>
              <a:tailEnd/>
            </a:ln>
          </p:spPr>
          <p:txBody>
            <a:bodyPr/>
            <a:lstStyle/>
            <a:p>
              <a:pPr rtl="0"/>
              <a:endParaRPr lang="en-US" sz="3800"/>
            </a:p>
          </p:txBody>
        </p:sp>
        <p:sp>
          <p:nvSpPr>
            <p:cNvPr id="42200" name="Freeform 1240"/>
            <p:cNvSpPr>
              <a:spLocks/>
            </p:cNvSpPr>
            <p:nvPr/>
          </p:nvSpPr>
          <p:spPr bwMode="auto">
            <a:xfrm>
              <a:off x="-466" y="1056"/>
              <a:ext cx="295" cy="52"/>
            </a:xfrm>
            <a:custGeom>
              <a:avLst/>
              <a:gdLst>
                <a:gd name="T0" fmla="*/ 292 w 1288"/>
                <a:gd name="T1" fmla="*/ 1 h 229"/>
                <a:gd name="T2" fmla="*/ 295 w 1288"/>
                <a:gd name="T3" fmla="*/ 2 h 229"/>
                <a:gd name="T4" fmla="*/ 295 w 1288"/>
                <a:gd name="T5" fmla="*/ 2 h 229"/>
                <a:gd name="T6" fmla="*/ 295 w 1288"/>
                <a:gd name="T7" fmla="*/ 2 h 229"/>
                <a:gd name="T8" fmla="*/ 295 w 1288"/>
                <a:gd name="T9" fmla="*/ 3 h 229"/>
                <a:gd name="T10" fmla="*/ 294 w 1288"/>
                <a:gd name="T11" fmla="*/ 4 h 229"/>
                <a:gd name="T12" fmla="*/ 292 w 1288"/>
                <a:gd name="T13" fmla="*/ 5 h 229"/>
                <a:gd name="T14" fmla="*/ 286 w 1288"/>
                <a:gd name="T15" fmla="*/ 6 h 229"/>
                <a:gd name="T16" fmla="*/ 273 w 1288"/>
                <a:gd name="T17" fmla="*/ 8 h 229"/>
                <a:gd name="T18" fmla="*/ 257 w 1288"/>
                <a:gd name="T19" fmla="*/ 11 h 229"/>
                <a:gd name="T20" fmla="*/ 237 w 1288"/>
                <a:gd name="T21" fmla="*/ 14 h 229"/>
                <a:gd name="T22" fmla="*/ 214 w 1288"/>
                <a:gd name="T23" fmla="*/ 18 h 229"/>
                <a:gd name="T24" fmla="*/ 188 w 1288"/>
                <a:gd name="T25" fmla="*/ 22 h 229"/>
                <a:gd name="T26" fmla="*/ 162 w 1288"/>
                <a:gd name="T27" fmla="*/ 26 h 229"/>
                <a:gd name="T28" fmla="*/ 135 w 1288"/>
                <a:gd name="T29" fmla="*/ 31 h 229"/>
                <a:gd name="T30" fmla="*/ 109 w 1288"/>
                <a:gd name="T31" fmla="*/ 35 h 229"/>
                <a:gd name="T32" fmla="*/ 84 w 1288"/>
                <a:gd name="T33" fmla="*/ 39 h 229"/>
                <a:gd name="T34" fmla="*/ 61 w 1288"/>
                <a:gd name="T35" fmla="*/ 43 h 229"/>
                <a:gd name="T36" fmla="*/ 41 w 1288"/>
                <a:gd name="T37" fmla="*/ 46 h 229"/>
                <a:gd name="T38" fmla="*/ 24 w 1288"/>
                <a:gd name="T39" fmla="*/ 49 h 229"/>
                <a:gd name="T40" fmla="*/ 12 w 1288"/>
                <a:gd name="T41" fmla="*/ 51 h 229"/>
                <a:gd name="T42" fmla="*/ 6 w 1288"/>
                <a:gd name="T43" fmla="*/ 52 h 229"/>
                <a:gd name="T44" fmla="*/ 3 w 1288"/>
                <a:gd name="T45" fmla="*/ 52 h 229"/>
                <a:gd name="T46" fmla="*/ 0 w 1288"/>
                <a:gd name="T47" fmla="*/ 51 h 229"/>
                <a:gd name="T48" fmla="*/ 0 w 1288"/>
                <a:gd name="T49" fmla="*/ 50 h 229"/>
                <a:gd name="T50" fmla="*/ 0 w 1288"/>
                <a:gd name="T51" fmla="*/ 50 h 229"/>
                <a:gd name="T52" fmla="*/ 0 w 1288"/>
                <a:gd name="T53" fmla="*/ 49 h 229"/>
                <a:gd name="T54" fmla="*/ 1 w 1288"/>
                <a:gd name="T55" fmla="*/ 47 h 229"/>
                <a:gd name="T56" fmla="*/ 4 w 1288"/>
                <a:gd name="T57" fmla="*/ 45 h 229"/>
                <a:gd name="T58" fmla="*/ 11 w 1288"/>
                <a:gd name="T59" fmla="*/ 44 h 229"/>
                <a:gd name="T60" fmla="*/ 23 w 1288"/>
                <a:gd name="T61" fmla="*/ 42 h 229"/>
                <a:gd name="T62" fmla="*/ 39 w 1288"/>
                <a:gd name="T63" fmla="*/ 39 h 229"/>
                <a:gd name="T64" fmla="*/ 60 w 1288"/>
                <a:gd name="T65" fmla="*/ 36 h 229"/>
                <a:gd name="T66" fmla="*/ 83 w 1288"/>
                <a:gd name="T67" fmla="*/ 32 h 229"/>
                <a:gd name="T68" fmla="*/ 108 w 1288"/>
                <a:gd name="T69" fmla="*/ 29 h 229"/>
                <a:gd name="T70" fmla="*/ 134 w 1288"/>
                <a:gd name="T71" fmla="*/ 25 h 229"/>
                <a:gd name="T72" fmla="*/ 161 w 1288"/>
                <a:gd name="T73" fmla="*/ 20 h 229"/>
                <a:gd name="T74" fmla="*/ 187 w 1288"/>
                <a:gd name="T75" fmla="*/ 16 h 229"/>
                <a:gd name="T76" fmla="*/ 212 w 1288"/>
                <a:gd name="T77" fmla="*/ 12 h 229"/>
                <a:gd name="T78" fmla="*/ 235 w 1288"/>
                <a:gd name="T79" fmla="*/ 9 h 229"/>
                <a:gd name="T80" fmla="*/ 255 w 1288"/>
                <a:gd name="T81" fmla="*/ 6 h 229"/>
                <a:gd name="T82" fmla="*/ 272 w 1288"/>
                <a:gd name="T83" fmla="*/ 3 h 229"/>
                <a:gd name="T84" fmla="*/ 284 w 1288"/>
                <a:gd name="T85" fmla="*/ 1 h 229"/>
                <a:gd name="T86" fmla="*/ 290 w 1288"/>
                <a:gd name="T87" fmla="*/ 0 h 22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88"/>
                <a:gd name="T133" fmla="*/ 0 h 229"/>
                <a:gd name="T134" fmla="*/ 1288 w 1288"/>
                <a:gd name="T135" fmla="*/ 229 h 22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88" h="229">
                  <a:moveTo>
                    <a:pt x="1272" y="0"/>
                  </a:moveTo>
                  <a:lnTo>
                    <a:pt x="1277" y="3"/>
                  </a:lnTo>
                  <a:lnTo>
                    <a:pt x="1283" y="5"/>
                  </a:lnTo>
                  <a:lnTo>
                    <a:pt x="1287" y="8"/>
                  </a:lnTo>
                  <a:lnTo>
                    <a:pt x="1288" y="11"/>
                  </a:lnTo>
                  <a:lnTo>
                    <a:pt x="1288" y="12"/>
                  </a:lnTo>
                  <a:lnTo>
                    <a:pt x="1287" y="14"/>
                  </a:lnTo>
                  <a:lnTo>
                    <a:pt x="1284" y="17"/>
                  </a:lnTo>
                  <a:lnTo>
                    <a:pt x="1281" y="21"/>
                  </a:lnTo>
                  <a:lnTo>
                    <a:pt x="1276" y="22"/>
                  </a:lnTo>
                  <a:lnTo>
                    <a:pt x="1264" y="24"/>
                  </a:lnTo>
                  <a:lnTo>
                    <a:pt x="1248" y="26"/>
                  </a:lnTo>
                  <a:lnTo>
                    <a:pt x="1223" y="30"/>
                  </a:lnTo>
                  <a:lnTo>
                    <a:pt x="1194" y="35"/>
                  </a:lnTo>
                  <a:lnTo>
                    <a:pt x="1160" y="41"/>
                  </a:lnTo>
                  <a:lnTo>
                    <a:pt x="1121" y="47"/>
                  </a:lnTo>
                  <a:lnTo>
                    <a:pt x="1080" y="55"/>
                  </a:lnTo>
                  <a:lnTo>
                    <a:pt x="1033" y="63"/>
                  </a:lnTo>
                  <a:lnTo>
                    <a:pt x="985" y="70"/>
                  </a:lnTo>
                  <a:lnTo>
                    <a:pt x="933" y="78"/>
                  </a:lnTo>
                  <a:lnTo>
                    <a:pt x="878" y="87"/>
                  </a:lnTo>
                  <a:lnTo>
                    <a:pt x="822" y="96"/>
                  </a:lnTo>
                  <a:lnTo>
                    <a:pt x="765" y="107"/>
                  </a:lnTo>
                  <a:lnTo>
                    <a:pt x="707" y="116"/>
                  </a:lnTo>
                  <a:lnTo>
                    <a:pt x="649" y="125"/>
                  </a:lnTo>
                  <a:lnTo>
                    <a:pt x="590" y="135"/>
                  </a:lnTo>
                  <a:lnTo>
                    <a:pt x="532" y="145"/>
                  </a:lnTo>
                  <a:lnTo>
                    <a:pt x="475" y="154"/>
                  </a:lnTo>
                  <a:lnTo>
                    <a:pt x="420" y="163"/>
                  </a:lnTo>
                  <a:lnTo>
                    <a:pt x="365" y="172"/>
                  </a:lnTo>
                  <a:lnTo>
                    <a:pt x="314" y="181"/>
                  </a:lnTo>
                  <a:lnTo>
                    <a:pt x="265" y="189"/>
                  </a:lnTo>
                  <a:lnTo>
                    <a:pt x="219" y="197"/>
                  </a:lnTo>
                  <a:lnTo>
                    <a:pt x="177" y="203"/>
                  </a:lnTo>
                  <a:lnTo>
                    <a:pt x="139" y="210"/>
                  </a:lnTo>
                  <a:lnTo>
                    <a:pt x="106" y="215"/>
                  </a:lnTo>
                  <a:lnTo>
                    <a:pt x="78" y="220"/>
                  </a:lnTo>
                  <a:lnTo>
                    <a:pt x="54" y="224"/>
                  </a:lnTo>
                  <a:lnTo>
                    <a:pt x="37" y="226"/>
                  </a:lnTo>
                  <a:lnTo>
                    <a:pt x="26" y="228"/>
                  </a:lnTo>
                  <a:lnTo>
                    <a:pt x="22" y="229"/>
                  </a:lnTo>
                  <a:lnTo>
                    <a:pt x="14" y="228"/>
                  </a:lnTo>
                  <a:lnTo>
                    <a:pt x="7" y="225"/>
                  </a:lnTo>
                  <a:lnTo>
                    <a:pt x="2" y="223"/>
                  </a:lnTo>
                  <a:lnTo>
                    <a:pt x="0" y="220"/>
                  </a:lnTo>
                  <a:lnTo>
                    <a:pt x="0" y="219"/>
                  </a:lnTo>
                  <a:lnTo>
                    <a:pt x="0" y="216"/>
                  </a:lnTo>
                  <a:lnTo>
                    <a:pt x="2" y="212"/>
                  </a:lnTo>
                  <a:lnTo>
                    <a:pt x="6" y="206"/>
                  </a:lnTo>
                  <a:lnTo>
                    <a:pt x="13" y="198"/>
                  </a:lnTo>
                  <a:lnTo>
                    <a:pt x="18" y="197"/>
                  </a:lnTo>
                  <a:lnTo>
                    <a:pt x="29" y="195"/>
                  </a:lnTo>
                  <a:lnTo>
                    <a:pt x="46" y="193"/>
                  </a:lnTo>
                  <a:lnTo>
                    <a:pt x="70" y="189"/>
                  </a:lnTo>
                  <a:lnTo>
                    <a:pt x="100" y="184"/>
                  </a:lnTo>
                  <a:lnTo>
                    <a:pt x="134" y="178"/>
                  </a:lnTo>
                  <a:lnTo>
                    <a:pt x="171" y="173"/>
                  </a:lnTo>
                  <a:lnTo>
                    <a:pt x="214" y="167"/>
                  </a:lnTo>
                  <a:lnTo>
                    <a:pt x="260" y="159"/>
                  </a:lnTo>
                  <a:lnTo>
                    <a:pt x="309" y="151"/>
                  </a:lnTo>
                  <a:lnTo>
                    <a:pt x="361" y="143"/>
                  </a:lnTo>
                  <a:lnTo>
                    <a:pt x="415" y="134"/>
                  </a:lnTo>
                  <a:lnTo>
                    <a:pt x="471" y="126"/>
                  </a:lnTo>
                  <a:lnTo>
                    <a:pt x="528" y="117"/>
                  </a:lnTo>
                  <a:lnTo>
                    <a:pt x="585" y="108"/>
                  </a:lnTo>
                  <a:lnTo>
                    <a:pt x="644" y="99"/>
                  </a:lnTo>
                  <a:lnTo>
                    <a:pt x="702" y="90"/>
                  </a:lnTo>
                  <a:lnTo>
                    <a:pt x="761" y="81"/>
                  </a:lnTo>
                  <a:lnTo>
                    <a:pt x="817" y="72"/>
                  </a:lnTo>
                  <a:lnTo>
                    <a:pt x="873" y="63"/>
                  </a:lnTo>
                  <a:lnTo>
                    <a:pt x="926" y="55"/>
                  </a:lnTo>
                  <a:lnTo>
                    <a:pt x="978" y="46"/>
                  </a:lnTo>
                  <a:lnTo>
                    <a:pt x="1028" y="38"/>
                  </a:lnTo>
                  <a:lnTo>
                    <a:pt x="1073" y="31"/>
                  </a:lnTo>
                  <a:lnTo>
                    <a:pt x="1115" y="25"/>
                  </a:lnTo>
                  <a:lnTo>
                    <a:pt x="1154" y="18"/>
                  </a:lnTo>
                  <a:lnTo>
                    <a:pt x="1186" y="13"/>
                  </a:lnTo>
                  <a:lnTo>
                    <a:pt x="1216" y="9"/>
                  </a:lnTo>
                  <a:lnTo>
                    <a:pt x="1238" y="5"/>
                  </a:lnTo>
                  <a:lnTo>
                    <a:pt x="1257" y="3"/>
                  </a:lnTo>
                  <a:lnTo>
                    <a:pt x="1268" y="1"/>
                  </a:lnTo>
                  <a:lnTo>
                    <a:pt x="1272" y="0"/>
                  </a:lnTo>
                  <a:close/>
                </a:path>
              </a:pathLst>
            </a:custGeom>
            <a:solidFill>
              <a:srgbClr val="F4CE9E"/>
            </a:solidFill>
            <a:ln w="9525">
              <a:noFill/>
              <a:round/>
              <a:headEnd/>
              <a:tailEnd/>
            </a:ln>
          </p:spPr>
          <p:txBody>
            <a:bodyPr/>
            <a:lstStyle/>
            <a:p>
              <a:pPr rtl="0"/>
              <a:endParaRPr lang="en-US" sz="3800"/>
            </a:p>
          </p:txBody>
        </p:sp>
        <p:sp>
          <p:nvSpPr>
            <p:cNvPr id="42201" name="Freeform 1241"/>
            <p:cNvSpPr>
              <a:spLocks/>
            </p:cNvSpPr>
            <p:nvPr/>
          </p:nvSpPr>
          <p:spPr bwMode="auto">
            <a:xfrm>
              <a:off x="-473" y="1091"/>
              <a:ext cx="77" cy="108"/>
            </a:xfrm>
            <a:custGeom>
              <a:avLst/>
              <a:gdLst>
                <a:gd name="T0" fmla="*/ 69 w 336"/>
                <a:gd name="T1" fmla="*/ 2 h 471"/>
                <a:gd name="T2" fmla="*/ 1 w 336"/>
                <a:gd name="T3" fmla="*/ 101 h 471"/>
                <a:gd name="T4" fmla="*/ 0 w 336"/>
                <a:gd name="T5" fmla="*/ 103 h 471"/>
                <a:gd name="T6" fmla="*/ 0 w 336"/>
                <a:gd name="T7" fmla="*/ 104 h 471"/>
                <a:gd name="T8" fmla="*/ 1 w 336"/>
                <a:gd name="T9" fmla="*/ 106 h 471"/>
                <a:gd name="T10" fmla="*/ 2 w 336"/>
                <a:gd name="T11" fmla="*/ 107 h 471"/>
                <a:gd name="T12" fmla="*/ 4 w 336"/>
                <a:gd name="T13" fmla="*/ 108 h 471"/>
                <a:gd name="T14" fmla="*/ 5 w 336"/>
                <a:gd name="T15" fmla="*/ 108 h 471"/>
                <a:gd name="T16" fmla="*/ 7 w 336"/>
                <a:gd name="T17" fmla="*/ 107 h 471"/>
                <a:gd name="T18" fmla="*/ 8 w 336"/>
                <a:gd name="T19" fmla="*/ 106 h 471"/>
                <a:gd name="T20" fmla="*/ 76 w 336"/>
                <a:gd name="T21" fmla="*/ 7 h 471"/>
                <a:gd name="T22" fmla="*/ 77 w 336"/>
                <a:gd name="T23" fmla="*/ 5 h 471"/>
                <a:gd name="T24" fmla="*/ 77 w 336"/>
                <a:gd name="T25" fmla="*/ 4 h 471"/>
                <a:gd name="T26" fmla="*/ 76 w 336"/>
                <a:gd name="T27" fmla="*/ 2 h 471"/>
                <a:gd name="T28" fmla="*/ 75 w 336"/>
                <a:gd name="T29" fmla="*/ 1 h 471"/>
                <a:gd name="T30" fmla="*/ 73 w 336"/>
                <a:gd name="T31" fmla="*/ 0 h 471"/>
                <a:gd name="T32" fmla="*/ 72 w 336"/>
                <a:gd name="T33" fmla="*/ 0 h 471"/>
                <a:gd name="T34" fmla="*/ 70 w 336"/>
                <a:gd name="T35" fmla="*/ 1 h 471"/>
                <a:gd name="T36" fmla="*/ 69 w 336"/>
                <a:gd name="T37" fmla="*/ 2 h 4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6"/>
                <a:gd name="T58" fmla="*/ 0 h 471"/>
                <a:gd name="T59" fmla="*/ 336 w 336"/>
                <a:gd name="T60" fmla="*/ 471 h 47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6" h="471">
                  <a:moveTo>
                    <a:pt x="300" y="8"/>
                  </a:moveTo>
                  <a:lnTo>
                    <a:pt x="3" y="441"/>
                  </a:lnTo>
                  <a:lnTo>
                    <a:pt x="0" y="449"/>
                  </a:lnTo>
                  <a:lnTo>
                    <a:pt x="0" y="455"/>
                  </a:lnTo>
                  <a:lnTo>
                    <a:pt x="3" y="463"/>
                  </a:lnTo>
                  <a:lnTo>
                    <a:pt x="8" y="468"/>
                  </a:lnTo>
                  <a:lnTo>
                    <a:pt x="16" y="471"/>
                  </a:lnTo>
                  <a:lnTo>
                    <a:pt x="22" y="471"/>
                  </a:lnTo>
                  <a:lnTo>
                    <a:pt x="30" y="468"/>
                  </a:lnTo>
                  <a:lnTo>
                    <a:pt x="35" y="463"/>
                  </a:lnTo>
                  <a:lnTo>
                    <a:pt x="332" y="31"/>
                  </a:lnTo>
                  <a:lnTo>
                    <a:pt x="335" y="23"/>
                  </a:lnTo>
                  <a:lnTo>
                    <a:pt x="336" y="16"/>
                  </a:lnTo>
                  <a:lnTo>
                    <a:pt x="332" y="9"/>
                  </a:lnTo>
                  <a:lnTo>
                    <a:pt x="327" y="3"/>
                  </a:lnTo>
                  <a:lnTo>
                    <a:pt x="319" y="0"/>
                  </a:lnTo>
                  <a:lnTo>
                    <a:pt x="313" y="0"/>
                  </a:lnTo>
                  <a:lnTo>
                    <a:pt x="305" y="3"/>
                  </a:lnTo>
                  <a:lnTo>
                    <a:pt x="300" y="8"/>
                  </a:lnTo>
                  <a:close/>
                </a:path>
              </a:pathLst>
            </a:custGeom>
            <a:solidFill>
              <a:srgbClr val="000000"/>
            </a:solidFill>
            <a:ln w="9525">
              <a:noFill/>
              <a:round/>
              <a:headEnd/>
              <a:tailEnd/>
            </a:ln>
          </p:spPr>
          <p:txBody>
            <a:bodyPr/>
            <a:lstStyle/>
            <a:p>
              <a:pPr rtl="0"/>
              <a:endParaRPr lang="en-US" sz="3800"/>
            </a:p>
          </p:txBody>
        </p:sp>
        <p:sp>
          <p:nvSpPr>
            <p:cNvPr id="42202" name="Freeform 1242"/>
            <p:cNvSpPr>
              <a:spLocks/>
            </p:cNvSpPr>
            <p:nvPr/>
          </p:nvSpPr>
          <p:spPr bwMode="auto">
            <a:xfrm>
              <a:off x="-291" y="1313"/>
              <a:ext cx="27" cy="19"/>
            </a:xfrm>
            <a:custGeom>
              <a:avLst/>
              <a:gdLst>
                <a:gd name="T0" fmla="*/ 0 w 119"/>
                <a:gd name="T1" fmla="*/ 10 h 85"/>
                <a:gd name="T2" fmla="*/ 0 w 119"/>
                <a:gd name="T3" fmla="*/ 12 h 85"/>
                <a:gd name="T4" fmla="*/ 1 w 119"/>
                <a:gd name="T5" fmla="*/ 13 h 85"/>
                <a:gd name="T6" fmla="*/ 2 w 119"/>
                <a:gd name="T7" fmla="*/ 15 h 85"/>
                <a:gd name="T8" fmla="*/ 4 w 119"/>
                <a:gd name="T9" fmla="*/ 17 h 85"/>
                <a:gd name="T10" fmla="*/ 6 w 119"/>
                <a:gd name="T11" fmla="*/ 18 h 85"/>
                <a:gd name="T12" fmla="*/ 8 w 119"/>
                <a:gd name="T13" fmla="*/ 19 h 85"/>
                <a:gd name="T14" fmla="*/ 11 w 119"/>
                <a:gd name="T15" fmla="*/ 19 h 85"/>
                <a:gd name="T16" fmla="*/ 14 w 119"/>
                <a:gd name="T17" fmla="*/ 19 h 85"/>
                <a:gd name="T18" fmla="*/ 16 w 119"/>
                <a:gd name="T19" fmla="*/ 19 h 85"/>
                <a:gd name="T20" fmla="*/ 19 w 119"/>
                <a:gd name="T21" fmla="*/ 19 h 85"/>
                <a:gd name="T22" fmla="*/ 21 w 119"/>
                <a:gd name="T23" fmla="*/ 18 h 85"/>
                <a:gd name="T24" fmla="*/ 23 w 119"/>
                <a:gd name="T25" fmla="*/ 17 h 85"/>
                <a:gd name="T26" fmla="*/ 25 w 119"/>
                <a:gd name="T27" fmla="*/ 15 h 85"/>
                <a:gd name="T28" fmla="*/ 26 w 119"/>
                <a:gd name="T29" fmla="*/ 13 h 85"/>
                <a:gd name="T30" fmla="*/ 27 w 119"/>
                <a:gd name="T31" fmla="*/ 12 h 85"/>
                <a:gd name="T32" fmla="*/ 27 w 119"/>
                <a:gd name="T33" fmla="*/ 10 h 85"/>
                <a:gd name="T34" fmla="*/ 27 w 119"/>
                <a:gd name="T35" fmla="*/ 7 h 85"/>
                <a:gd name="T36" fmla="*/ 26 w 119"/>
                <a:gd name="T37" fmla="*/ 6 h 85"/>
                <a:gd name="T38" fmla="*/ 25 w 119"/>
                <a:gd name="T39" fmla="*/ 4 h 85"/>
                <a:gd name="T40" fmla="*/ 23 w 119"/>
                <a:gd name="T41" fmla="*/ 2 h 85"/>
                <a:gd name="T42" fmla="*/ 21 w 119"/>
                <a:gd name="T43" fmla="*/ 1 h 85"/>
                <a:gd name="T44" fmla="*/ 19 w 119"/>
                <a:gd name="T45" fmla="*/ 0 h 85"/>
                <a:gd name="T46" fmla="*/ 16 w 119"/>
                <a:gd name="T47" fmla="*/ 0 h 85"/>
                <a:gd name="T48" fmla="*/ 14 w 119"/>
                <a:gd name="T49" fmla="*/ 0 h 85"/>
                <a:gd name="T50" fmla="*/ 11 w 119"/>
                <a:gd name="T51" fmla="*/ 0 h 85"/>
                <a:gd name="T52" fmla="*/ 8 w 119"/>
                <a:gd name="T53" fmla="*/ 0 h 85"/>
                <a:gd name="T54" fmla="*/ 6 w 119"/>
                <a:gd name="T55" fmla="*/ 1 h 85"/>
                <a:gd name="T56" fmla="*/ 4 w 119"/>
                <a:gd name="T57" fmla="*/ 2 h 85"/>
                <a:gd name="T58" fmla="*/ 2 w 119"/>
                <a:gd name="T59" fmla="*/ 4 h 85"/>
                <a:gd name="T60" fmla="*/ 1 w 119"/>
                <a:gd name="T61" fmla="*/ 6 h 85"/>
                <a:gd name="T62" fmla="*/ 0 w 119"/>
                <a:gd name="T63" fmla="*/ 7 h 85"/>
                <a:gd name="T64" fmla="*/ 0 w 119"/>
                <a:gd name="T65" fmla="*/ 10 h 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9"/>
                <a:gd name="T100" fmla="*/ 0 h 85"/>
                <a:gd name="T101" fmla="*/ 119 w 119"/>
                <a:gd name="T102" fmla="*/ 85 h 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9" h="85">
                  <a:moveTo>
                    <a:pt x="0" y="43"/>
                  </a:moveTo>
                  <a:lnTo>
                    <a:pt x="2" y="52"/>
                  </a:lnTo>
                  <a:lnTo>
                    <a:pt x="6" y="59"/>
                  </a:lnTo>
                  <a:lnTo>
                    <a:pt x="11" y="67"/>
                  </a:lnTo>
                  <a:lnTo>
                    <a:pt x="17" y="74"/>
                  </a:lnTo>
                  <a:lnTo>
                    <a:pt x="26" y="79"/>
                  </a:lnTo>
                  <a:lnTo>
                    <a:pt x="37" y="83"/>
                  </a:lnTo>
                  <a:lnTo>
                    <a:pt x="49" y="84"/>
                  </a:lnTo>
                  <a:lnTo>
                    <a:pt x="60" y="85"/>
                  </a:lnTo>
                  <a:lnTo>
                    <a:pt x="72" y="84"/>
                  </a:lnTo>
                  <a:lnTo>
                    <a:pt x="84" y="83"/>
                  </a:lnTo>
                  <a:lnTo>
                    <a:pt x="93" y="79"/>
                  </a:lnTo>
                  <a:lnTo>
                    <a:pt x="102" y="74"/>
                  </a:lnTo>
                  <a:lnTo>
                    <a:pt x="108" y="67"/>
                  </a:lnTo>
                  <a:lnTo>
                    <a:pt x="114" y="59"/>
                  </a:lnTo>
                  <a:lnTo>
                    <a:pt x="118" y="52"/>
                  </a:lnTo>
                  <a:lnTo>
                    <a:pt x="119" y="43"/>
                  </a:lnTo>
                  <a:lnTo>
                    <a:pt x="118" y="33"/>
                  </a:lnTo>
                  <a:lnTo>
                    <a:pt x="114" y="26"/>
                  </a:lnTo>
                  <a:lnTo>
                    <a:pt x="108" y="18"/>
                  </a:lnTo>
                  <a:lnTo>
                    <a:pt x="102" y="11"/>
                  </a:lnTo>
                  <a:lnTo>
                    <a:pt x="93" y="6"/>
                  </a:lnTo>
                  <a:lnTo>
                    <a:pt x="84" y="2"/>
                  </a:lnTo>
                  <a:lnTo>
                    <a:pt x="72" y="1"/>
                  </a:lnTo>
                  <a:lnTo>
                    <a:pt x="60" y="0"/>
                  </a:lnTo>
                  <a:lnTo>
                    <a:pt x="49" y="1"/>
                  </a:lnTo>
                  <a:lnTo>
                    <a:pt x="37" y="2"/>
                  </a:lnTo>
                  <a:lnTo>
                    <a:pt x="26" y="6"/>
                  </a:lnTo>
                  <a:lnTo>
                    <a:pt x="17" y="11"/>
                  </a:lnTo>
                  <a:lnTo>
                    <a:pt x="11" y="18"/>
                  </a:lnTo>
                  <a:lnTo>
                    <a:pt x="6" y="26"/>
                  </a:lnTo>
                  <a:lnTo>
                    <a:pt x="2" y="33"/>
                  </a:lnTo>
                  <a:lnTo>
                    <a:pt x="0" y="43"/>
                  </a:lnTo>
                  <a:close/>
                </a:path>
              </a:pathLst>
            </a:custGeom>
            <a:solidFill>
              <a:srgbClr val="000000"/>
            </a:solidFill>
            <a:ln w="9525">
              <a:noFill/>
              <a:round/>
              <a:headEnd/>
              <a:tailEnd/>
            </a:ln>
          </p:spPr>
          <p:txBody>
            <a:bodyPr/>
            <a:lstStyle/>
            <a:p>
              <a:pPr rtl="0"/>
              <a:endParaRPr lang="en-US" sz="3800"/>
            </a:p>
          </p:txBody>
        </p:sp>
        <p:sp>
          <p:nvSpPr>
            <p:cNvPr id="42203" name="Freeform 1243"/>
            <p:cNvSpPr>
              <a:spLocks/>
            </p:cNvSpPr>
            <p:nvPr/>
          </p:nvSpPr>
          <p:spPr bwMode="auto">
            <a:xfrm>
              <a:off x="-609" y="1313"/>
              <a:ext cx="27" cy="19"/>
            </a:xfrm>
            <a:custGeom>
              <a:avLst/>
              <a:gdLst>
                <a:gd name="T0" fmla="*/ 0 w 119"/>
                <a:gd name="T1" fmla="*/ 10 h 84"/>
                <a:gd name="T2" fmla="*/ 0 w 119"/>
                <a:gd name="T3" fmla="*/ 12 h 84"/>
                <a:gd name="T4" fmla="*/ 1 w 119"/>
                <a:gd name="T5" fmla="*/ 13 h 84"/>
                <a:gd name="T6" fmla="*/ 2 w 119"/>
                <a:gd name="T7" fmla="*/ 15 h 84"/>
                <a:gd name="T8" fmla="*/ 4 w 119"/>
                <a:gd name="T9" fmla="*/ 16 h 84"/>
                <a:gd name="T10" fmla="*/ 6 w 119"/>
                <a:gd name="T11" fmla="*/ 18 h 84"/>
                <a:gd name="T12" fmla="*/ 8 w 119"/>
                <a:gd name="T13" fmla="*/ 19 h 84"/>
                <a:gd name="T14" fmla="*/ 11 w 119"/>
                <a:gd name="T15" fmla="*/ 19 h 84"/>
                <a:gd name="T16" fmla="*/ 13 w 119"/>
                <a:gd name="T17" fmla="*/ 19 h 84"/>
                <a:gd name="T18" fmla="*/ 16 w 119"/>
                <a:gd name="T19" fmla="*/ 19 h 84"/>
                <a:gd name="T20" fmla="*/ 19 w 119"/>
                <a:gd name="T21" fmla="*/ 19 h 84"/>
                <a:gd name="T22" fmla="*/ 21 w 119"/>
                <a:gd name="T23" fmla="*/ 18 h 84"/>
                <a:gd name="T24" fmla="*/ 23 w 119"/>
                <a:gd name="T25" fmla="*/ 16 h 84"/>
                <a:gd name="T26" fmla="*/ 25 w 119"/>
                <a:gd name="T27" fmla="*/ 15 h 84"/>
                <a:gd name="T28" fmla="*/ 26 w 119"/>
                <a:gd name="T29" fmla="*/ 13 h 84"/>
                <a:gd name="T30" fmla="*/ 27 w 119"/>
                <a:gd name="T31" fmla="*/ 12 h 84"/>
                <a:gd name="T32" fmla="*/ 27 w 119"/>
                <a:gd name="T33" fmla="*/ 10 h 84"/>
                <a:gd name="T34" fmla="*/ 27 w 119"/>
                <a:gd name="T35" fmla="*/ 7 h 84"/>
                <a:gd name="T36" fmla="*/ 26 w 119"/>
                <a:gd name="T37" fmla="*/ 6 h 84"/>
                <a:gd name="T38" fmla="*/ 25 w 119"/>
                <a:gd name="T39" fmla="*/ 4 h 84"/>
                <a:gd name="T40" fmla="*/ 23 w 119"/>
                <a:gd name="T41" fmla="*/ 2 h 84"/>
                <a:gd name="T42" fmla="*/ 21 w 119"/>
                <a:gd name="T43" fmla="*/ 1 h 84"/>
                <a:gd name="T44" fmla="*/ 19 w 119"/>
                <a:gd name="T45" fmla="*/ 0 h 84"/>
                <a:gd name="T46" fmla="*/ 16 w 119"/>
                <a:gd name="T47" fmla="*/ 0 h 84"/>
                <a:gd name="T48" fmla="*/ 13 w 119"/>
                <a:gd name="T49" fmla="*/ 0 h 84"/>
                <a:gd name="T50" fmla="*/ 11 w 119"/>
                <a:gd name="T51" fmla="*/ 0 h 84"/>
                <a:gd name="T52" fmla="*/ 8 w 119"/>
                <a:gd name="T53" fmla="*/ 0 h 84"/>
                <a:gd name="T54" fmla="*/ 6 w 119"/>
                <a:gd name="T55" fmla="*/ 1 h 84"/>
                <a:gd name="T56" fmla="*/ 4 w 119"/>
                <a:gd name="T57" fmla="*/ 2 h 84"/>
                <a:gd name="T58" fmla="*/ 2 w 119"/>
                <a:gd name="T59" fmla="*/ 4 h 84"/>
                <a:gd name="T60" fmla="*/ 1 w 119"/>
                <a:gd name="T61" fmla="*/ 6 h 84"/>
                <a:gd name="T62" fmla="*/ 0 w 119"/>
                <a:gd name="T63" fmla="*/ 7 h 84"/>
                <a:gd name="T64" fmla="*/ 0 w 119"/>
                <a:gd name="T65" fmla="*/ 10 h 8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9"/>
                <a:gd name="T100" fmla="*/ 0 h 84"/>
                <a:gd name="T101" fmla="*/ 119 w 119"/>
                <a:gd name="T102" fmla="*/ 84 h 8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9" h="84">
                  <a:moveTo>
                    <a:pt x="0" y="43"/>
                  </a:moveTo>
                  <a:lnTo>
                    <a:pt x="2" y="52"/>
                  </a:lnTo>
                  <a:lnTo>
                    <a:pt x="6" y="59"/>
                  </a:lnTo>
                  <a:lnTo>
                    <a:pt x="11" y="66"/>
                  </a:lnTo>
                  <a:lnTo>
                    <a:pt x="17" y="72"/>
                  </a:lnTo>
                  <a:lnTo>
                    <a:pt x="26" y="78"/>
                  </a:lnTo>
                  <a:lnTo>
                    <a:pt x="35" y="82"/>
                  </a:lnTo>
                  <a:lnTo>
                    <a:pt x="47" y="83"/>
                  </a:lnTo>
                  <a:lnTo>
                    <a:pt x="59" y="84"/>
                  </a:lnTo>
                  <a:lnTo>
                    <a:pt x="71" y="83"/>
                  </a:lnTo>
                  <a:lnTo>
                    <a:pt x="82" y="82"/>
                  </a:lnTo>
                  <a:lnTo>
                    <a:pt x="93" y="78"/>
                  </a:lnTo>
                  <a:lnTo>
                    <a:pt x="102" y="72"/>
                  </a:lnTo>
                  <a:lnTo>
                    <a:pt x="108" y="66"/>
                  </a:lnTo>
                  <a:lnTo>
                    <a:pt x="114" y="59"/>
                  </a:lnTo>
                  <a:lnTo>
                    <a:pt x="117" y="52"/>
                  </a:lnTo>
                  <a:lnTo>
                    <a:pt x="119" y="43"/>
                  </a:lnTo>
                  <a:lnTo>
                    <a:pt x="117" y="33"/>
                  </a:lnTo>
                  <a:lnTo>
                    <a:pt x="114" y="26"/>
                  </a:lnTo>
                  <a:lnTo>
                    <a:pt x="108" y="18"/>
                  </a:lnTo>
                  <a:lnTo>
                    <a:pt x="102" y="11"/>
                  </a:lnTo>
                  <a:lnTo>
                    <a:pt x="93" y="6"/>
                  </a:lnTo>
                  <a:lnTo>
                    <a:pt x="82" y="2"/>
                  </a:lnTo>
                  <a:lnTo>
                    <a:pt x="71" y="1"/>
                  </a:lnTo>
                  <a:lnTo>
                    <a:pt x="59" y="0"/>
                  </a:lnTo>
                  <a:lnTo>
                    <a:pt x="47" y="1"/>
                  </a:lnTo>
                  <a:lnTo>
                    <a:pt x="35" y="2"/>
                  </a:lnTo>
                  <a:lnTo>
                    <a:pt x="26" y="6"/>
                  </a:lnTo>
                  <a:lnTo>
                    <a:pt x="17" y="11"/>
                  </a:lnTo>
                  <a:lnTo>
                    <a:pt x="11" y="18"/>
                  </a:lnTo>
                  <a:lnTo>
                    <a:pt x="6" y="26"/>
                  </a:lnTo>
                  <a:lnTo>
                    <a:pt x="2" y="33"/>
                  </a:lnTo>
                  <a:lnTo>
                    <a:pt x="0" y="43"/>
                  </a:lnTo>
                  <a:close/>
                </a:path>
              </a:pathLst>
            </a:custGeom>
            <a:solidFill>
              <a:srgbClr val="000000"/>
            </a:solidFill>
            <a:ln w="9525">
              <a:noFill/>
              <a:round/>
              <a:headEnd/>
              <a:tailEnd/>
            </a:ln>
          </p:spPr>
          <p:txBody>
            <a:bodyPr/>
            <a:lstStyle/>
            <a:p>
              <a:pPr rtl="0"/>
              <a:endParaRPr lang="en-US" sz="3800"/>
            </a:p>
          </p:txBody>
        </p:sp>
        <p:sp>
          <p:nvSpPr>
            <p:cNvPr id="42204" name="Freeform 1244"/>
            <p:cNvSpPr>
              <a:spLocks/>
            </p:cNvSpPr>
            <p:nvPr/>
          </p:nvSpPr>
          <p:spPr bwMode="auto">
            <a:xfrm>
              <a:off x="-174" y="1314"/>
              <a:ext cx="27" cy="19"/>
            </a:xfrm>
            <a:custGeom>
              <a:avLst/>
              <a:gdLst>
                <a:gd name="T0" fmla="*/ 0 w 118"/>
                <a:gd name="T1" fmla="*/ 9 h 84"/>
                <a:gd name="T2" fmla="*/ 0 w 118"/>
                <a:gd name="T3" fmla="*/ 11 h 84"/>
                <a:gd name="T4" fmla="*/ 1 w 118"/>
                <a:gd name="T5" fmla="*/ 13 h 84"/>
                <a:gd name="T6" fmla="*/ 2 w 118"/>
                <a:gd name="T7" fmla="*/ 15 h 84"/>
                <a:gd name="T8" fmla="*/ 4 w 118"/>
                <a:gd name="T9" fmla="*/ 16 h 84"/>
                <a:gd name="T10" fmla="*/ 6 w 118"/>
                <a:gd name="T11" fmla="*/ 18 h 84"/>
                <a:gd name="T12" fmla="*/ 8 w 118"/>
                <a:gd name="T13" fmla="*/ 18 h 84"/>
                <a:gd name="T14" fmla="*/ 11 w 118"/>
                <a:gd name="T15" fmla="*/ 19 h 84"/>
                <a:gd name="T16" fmla="*/ 13 w 118"/>
                <a:gd name="T17" fmla="*/ 19 h 84"/>
                <a:gd name="T18" fmla="*/ 16 w 118"/>
                <a:gd name="T19" fmla="*/ 19 h 84"/>
                <a:gd name="T20" fmla="*/ 19 w 118"/>
                <a:gd name="T21" fmla="*/ 18 h 84"/>
                <a:gd name="T22" fmla="*/ 21 w 118"/>
                <a:gd name="T23" fmla="*/ 18 h 84"/>
                <a:gd name="T24" fmla="*/ 23 w 118"/>
                <a:gd name="T25" fmla="*/ 16 h 84"/>
                <a:gd name="T26" fmla="*/ 25 w 118"/>
                <a:gd name="T27" fmla="*/ 15 h 84"/>
                <a:gd name="T28" fmla="*/ 26 w 118"/>
                <a:gd name="T29" fmla="*/ 13 h 84"/>
                <a:gd name="T30" fmla="*/ 27 w 118"/>
                <a:gd name="T31" fmla="*/ 11 h 84"/>
                <a:gd name="T32" fmla="*/ 27 w 118"/>
                <a:gd name="T33" fmla="*/ 9 h 84"/>
                <a:gd name="T34" fmla="*/ 27 w 118"/>
                <a:gd name="T35" fmla="*/ 7 h 84"/>
                <a:gd name="T36" fmla="*/ 26 w 118"/>
                <a:gd name="T37" fmla="*/ 5 h 84"/>
                <a:gd name="T38" fmla="*/ 25 w 118"/>
                <a:gd name="T39" fmla="*/ 4 h 84"/>
                <a:gd name="T40" fmla="*/ 23 w 118"/>
                <a:gd name="T41" fmla="*/ 2 h 84"/>
                <a:gd name="T42" fmla="*/ 21 w 118"/>
                <a:gd name="T43" fmla="*/ 1 h 84"/>
                <a:gd name="T44" fmla="*/ 19 w 118"/>
                <a:gd name="T45" fmla="*/ 0 h 84"/>
                <a:gd name="T46" fmla="*/ 16 w 118"/>
                <a:gd name="T47" fmla="*/ 0 h 84"/>
                <a:gd name="T48" fmla="*/ 13 w 118"/>
                <a:gd name="T49" fmla="*/ 0 h 84"/>
                <a:gd name="T50" fmla="*/ 11 w 118"/>
                <a:gd name="T51" fmla="*/ 0 h 84"/>
                <a:gd name="T52" fmla="*/ 8 w 118"/>
                <a:gd name="T53" fmla="*/ 0 h 84"/>
                <a:gd name="T54" fmla="*/ 6 w 118"/>
                <a:gd name="T55" fmla="*/ 1 h 84"/>
                <a:gd name="T56" fmla="*/ 4 w 118"/>
                <a:gd name="T57" fmla="*/ 2 h 84"/>
                <a:gd name="T58" fmla="*/ 2 w 118"/>
                <a:gd name="T59" fmla="*/ 4 h 84"/>
                <a:gd name="T60" fmla="*/ 1 w 118"/>
                <a:gd name="T61" fmla="*/ 5 h 84"/>
                <a:gd name="T62" fmla="*/ 0 w 118"/>
                <a:gd name="T63" fmla="*/ 7 h 84"/>
                <a:gd name="T64" fmla="*/ 0 w 118"/>
                <a:gd name="T65" fmla="*/ 9 h 8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8"/>
                <a:gd name="T100" fmla="*/ 0 h 84"/>
                <a:gd name="T101" fmla="*/ 118 w 118"/>
                <a:gd name="T102" fmla="*/ 84 h 8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8" h="84">
                  <a:moveTo>
                    <a:pt x="0" y="41"/>
                  </a:moveTo>
                  <a:lnTo>
                    <a:pt x="1" y="50"/>
                  </a:lnTo>
                  <a:lnTo>
                    <a:pt x="5" y="58"/>
                  </a:lnTo>
                  <a:lnTo>
                    <a:pt x="10" y="66"/>
                  </a:lnTo>
                  <a:lnTo>
                    <a:pt x="16" y="72"/>
                  </a:lnTo>
                  <a:lnTo>
                    <a:pt x="26" y="78"/>
                  </a:lnTo>
                  <a:lnTo>
                    <a:pt x="35" y="81"/>
                  </a:lnTo>
                  <a:lnTo>
                    <a:pt x="46" y="83"/>
                  </a:lnTo>
                  <a:lnTo>
                    <a:pt x="58" y="84"/>
                  </a:lnTo>
                  <a:lnTo>
                    <a:pt x="70" y="83"/>
                  </a:lnTo>
                  <a:lnTo>
                    <a:pt x="82" y="81"/>
                  </a:lnTo>
                  <a:lnTo>
                    <a:pt x="92" y="78"/>
                  </a:lnTo>
                  <a:lnTo>
                    <a:pt x="101" y="72"/>
                  </a:lnTo>
                  <a:lnTo>
                    <a:pt x="108" y="66"/>
                  </a:lnTo>
                  <a:lnTo>
                    <a:pt x="113" y="58"/>
                  </a:lnTo>
                  <a:lnTo>
                    <a:pt x="117" y="50"/>
                  </a:lnTo>
                  <a:lnTo>
                    <a:pt x="118" y="41"/>
                  </a:lnTo>
                  <a:lnTo>
                    <a:pt x="117" y="32"/>
                  </a:lnTo>
                  <a:lnTo>
                    <a:pt x="113" y="24"/>
                  </a:lnTo>
                  <a:lnTo>
                    <a:pt x="108" y="18"/>
                  </a:lnTo>
                  <a:lnTo>
                    <a:pt x="101" y="11"/>
                  </a:lnTo>
                  <a:lnTo>
                    <a:pt x="92" y="6"/>
                  </a:lnTo>
                  <a:lnTo>
                    <a:pt x="82" y="2"/>
                  </a:lnTo>
                  <a:lnTo>
                    <a:pt x="70" y="1"/>
                  </a:lnTo>
                  <a:lnTo>
                    <a:pt x="58" y="0"/>
                  </a:lnTo>
                  <a:lnTo>
                    <a:pt x="46" y="1"/>
                  </a:lnTo>
                  <a:lnTo>
                    <a:pt x="35" y="2"/>
                  </a:lnTo>
                  <a:lnTo>
                    <a:pt x="26" y="6"/>
                  </a:lnTo>
                  <a:lnTo>
                    <a:pt x="16" y="11"/>
                  </a:lnTo>
                  <a:lnTo>
                    <a:pt x="10" y="18"/>
                  </a:lnTo>
                  <a:lnTo>
                    <a:pt x="5" y="24"/>
                  </a:lnTo>
                  <a:lnTo>
                    <a:pt x="1" y="32"/>
                  </a:lnTo>
                  <a:lnTo>
                    <a:pt x="0" y="41"/>
                  </a:lnTo>
                  <a:close/>
                </a:path>
              </a:pathLst>
            </a:custGeom>
            <a:solidFill>
              <a:srgbClr val="000000"/>
            </a:solidFill>
            <a:ln w="9525">
              <a:noFill/>
              <a:round/>
              <a:headEnd/>
              <a:tailEnd/>
            </a:ln>
          </p:spPr>
          <p:txBody>
            <a:bodyPr/>
            <a:lstStyle/>
            <a:p>
              <a:pPr rtl="0"/>
              <a:endParaRPr lang="en-US" sz="3800"/>
            </a:p>
          </p:txBody>
        </p:sp>
        <p:sp>
          <p:nvSpPr>
            <p:cNvPr id="42205" name="Freeform 1245"/>
            <p:cNvSpPr>
              <a:spLocks/>
            </p:cNvSpPr>
            <p:nvPr/>
          </p:nvSpPr>
          <p:spPr bwMode="auto">
            <a:xfrm>
              <a:off x="-599" y="1208"/>
              <a:ext cx="45" cy="120"/>
            </a:xfrm>
            <a:custGeom>
              <a:avLst/>
              <a:gdLst>
                <a:gd name="T0" fmla="*/ 36 w 198"/>
                <a:gd name="T1" fmla="*/ 3 h 526"/>
                <a:gd name="T2" fmla="*/ 0 w 198"/>
                <a:gd name="T3" fmla="*/ 114 h 526"/>
                <a:gd name="T4" fmla="*/ 0 w 198"/>
                <a:gd name="T5" fmla="*/ 116 h 526"/>
                <a:gd name="T6" fmla="*/ 1 w 198"/>
                <a:gd name="T7" fmla="*/ 117 h 526"/>
                <a:gd name="T8" fmla="*/ 2 w 198"/>
                <a:gd name="T9" fmla="*/ 119 h 526"/>
                <a:gd name="T10" fmla="*/ 3 w 198"/>
                <a:gd name="T11" fmla="*/ 120 h 526"/>
                <a:gd name="T12" fmla="*/ 5 w 198"/>
                <a:gd name="T13" fmla="*/ 120 h 526"/>
                <a:gd name="T14" fmla="*/ 7 w 198"/>
                <a:gd name="T15" fmla="*/ 120 h 526"/>
                <a:gd name="T16" fmla="*/ 8 w 198"/>
                <a:gd name="T17" fmla="*/ 118 h 526"/>
                <a:gd name="T18" fmla="*/ 9 w 198"/>
                <a:gd name="T19" fmla="*/ 117 h 526"/>
                <a:gd name="T20" fmla="*/ 45 w 198"/>
                <a:gd name="T21" fmla="*/ 6 h 526"/>
                <a:gd name="T22" fmla="*/ 45 w 198"/>
                <a:gd name="T23" fmla="*/ 4 h 526"/>
                <a:gd name="T24" fmla="*/ 45 w 198"/>
                <a:gd name="T25" fmla="*/ 3 h 526"/>
                <a:gd name="T26" fmla="*/ 44 w 198"/>
                <a:gd name="T27" fmla="*/ 1 h 526"/>
                <a:gd name="T28" fmla="*/ 42 w 198"/>
                <a:gd name="T29" fmla="*/ 0 h 526"/>
                <a:gd name="T30" fmla="*/ 40 w 198"/>
                <a:gd name="T31" fmla="*/ 0 h 526"/>
                <a:gd name="T32" fmla="*/ 38 w 198"/>
                <a:gd name="T33" fmla="*/ 1 h 526"/>
                <a:gd name="T34" fmla="*/ 37 w 198"/>
                <a:gd name="T35" fmla="*/ 2 h 526"/>
                <a:gd name="T36" fmla="*/ 36 w 198"/>
                <a:gd name="T37" fmla="*/ 3 h 5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8"/>
                <a:gd name="T58" fmla="*/ 0 h 526"/>
                <a:gd name="T59" fmla="*/ 198 w 198"/>
                <a:gd name="T60" fmla="*/ 526 h 5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8" h="526">
                  <a:moveTo>
                    <a:pt x="159" y="15"/>
                  </a:moveTo>
                  <a:lnTo>
                    <a:pt x="2" y="501"/>
                  </a:lnTo>
                  <a:lnTo>
                    <a:pt x="0" y="507"/>
                  </a:lnTo>
                  <a:lnTo>
                    <a:pt x="3" y="515"/>
                  </a:lnTo>
                  <a:lnTo>
                    <a:pt x="8" y="522"/>
                  </a:lnTo>
                  <a:lnTo>
                    <a:pt x="15" y="526"/>
                  </a:lnTo>
                  <a:lnTo>
                    <a:pt x="22" y="526"/>
                  </a:lnTo>
                  <a:lnTo>
                    <a:pt x="29" y="524"/>
                  </a:lnTo>
                  <a:lnTo>
                    <a:pt x="35" y="519"/>
                  </a:lnTo>
                  <a:lnTo>
                    <a:pt x="39" y="513"/>
                  </a:lnTo>
                  <a:lnTo>
                    <a:pt x="197" y="26"/>
                  </a:lnTo>
                  <a:lnTo>
                    <a:pt x="198" y="18"/>
                  </a:lnTo>
                  <a:lnTo>
                    <a:pt x="197" y="12"/>
                  </a:lnTo>
                  <a:lnTo>
                    <a:pt x="192" y="5"/>
                  </a:lnTo>
                  <a:lnTo>
                    <a:pt x="185" y="2"/>
                  </a:lnTo>
                  <a:lnTo>
                    <a:pt x="177" y="0"/>
                  </a:lnTo>
                  <a:lnTo>
                    <a:pt x="169" y="3"/>
                  </a:lnTo>
                  <a:lnTo>
                    <a:pt x="163" y="8"/>
                  </a:lnTo>
                  <a:lnTo>
                    <a:pt x="159" y="15"/>
                  </a:lnTo>
                  <a:close/>
                </a:path>
              </a:pathLst>
            </a:custGeom>
            <a:solidFill>
              <a:srgbClr val="000000"/>
            </a:solidFill>
            <a:ln w="9525">
              <a:noFill/>
              <a:round/>
              <a:headEnd/>
              <a:tailEnd/>
            </a:ln>
          </p:spPr>
          <p:txBody>
            <a:bodyPr/>
            <a:lstStyle/>
            <a:p>
              <a:pPr rtl="0"/>
              <a:endParaRPr lang="en-US" sz="3800"/>
            </a:p>
          </p:txBody>
        </p:sp>
        <p:sp>
          <p:nvSpPr>
            <p:cNvPr id="42206" name="Freeform 1246"/>
            <p:cNvSpPr>
              <a:spLocks/>
            </p:cNvSpPr>
            <p:nvPr/>
          </p:nvSpPr>
          <p:spPr bwMode="auto">
            <a:xfrm>
              <a:off x="-526" y="1220"/>
              <a:ext cx="44" cy="47"/>
            </a:xfrm>
            <a:custGeom>
              <a:avLst/>
              <a:gdLst>
                <a:gd name="T0" fmla="*/ 16 w 194"/>
                <a:gd name="T1" fmla="*/ 0 h 208"/>
                <a:gd name="T2" fmla="*/ 17 w 194"/>
                <a:gd name="T3" fmla="*/ 0 h 208"/>
                <a:gd name="T4" fmla="*/ 15 w 194"/>
                <a:gd name="T5" fmla="*/ 1 h 208"/>
                <a:gd name="T6" fmla="*/ 12 w 194"/>
                <a:gd name="T7" fmla="*/ 2 h 208"/>
                <a:gd name="T8" fmla="*/ 9 w 194"/>
                <a:gd name="T9" fmla="*/ 3 h 208"/>
                <a:gd name="T10" fmla="*/ 7 w 194"/>
                <a:gd name="T11" fmla="*/ 6 h 208"/>
                <a:gd name="T12" fmla="*/ 1 w 194"/>
                <a:gd name="T13" fmla="*/ 17 h 208"/>
                <a:gd name="T14" fmla="*/ 0 w 194"/>
                <a:gd name="T15" fmla="*/ 38 h 208"/>
                <a:gd name="T16" fmla="*/ 2 w 194"/>
                <a:gd name="T17" fmla="*/ 45 h 208"/>
                <a:gd name="T18" fmla="*/ 5 w 194"/>
                <a:gd name="T19" fmla="*/ 47 h 208"/>
                <a:gd name="T20" fmla="*/ 8 w 194"/>
                <a:gd name="T21" fmla="*/ 46 h 208"/>
                <a:gd name="T22" fmla="*/ 10 w 194"/>
                <a:gd name="T23" fmla="*/ 43 h 208"/>
                <a:gd name="T24" fmla="*/ 9 w 194"/>
                <a:gd name="T25" fmla="*/ 35 h 208"/>
                <a:gd name="T26" fmla="*/ 10 w 194"/>
                <a:gd name="T27" fmla="*/ 19 h 208"/>
                <a:gd name="T28" fmla="*/ 14 w 194"/>
                <a:gd name="T29" fmla="*/ 11 h 208"/>
                <a:gd name="T30" fmla="*/ 16 w 194"/>
                <a:gd name="T31" fmla="*/ 10 h 208"/>
                <a:gd name="T32" fmla="*/ 18 w 194"/>
                <a:gd name="T33" fmla="*/ 9 h 208"/>
                <a:gd name="T34" fmla="*/ 18 w 194"/>
                <a:gd name="T35" fmla="*/ 9 h 208"/>
                <a:gd name="T36" fmla="*/ 19 w 194"/>
                <a:gd name="T37" fmla="*/ 9 h 208"/>
                <a:gd name="T38" fmla="*/ 21 w 194"/>
                <a:gd name="T39" fmla="*/ 9 h 208"/>
                <a:gd name="T40" fmla="*/ 24 w 194"/>
                <a:gd name="T41" fmla="*/ 9 h 208"/>
                <a:gd name="T42" fmla="*/ 27 w 194"/>
                <a:gd name="T43" fmla="*/ 10 h 208"/>
                <a:gd name="T44" fmla="*/ 32 w 194"/>
                <a:gd name="T45" fmla="*/ 14 h 208"/>
                <a:gd name="T46" fmla="*/ 35 w 194"/>
                <a:gd name="T47" fmla="*/ 28 h 208"/>
                <a:gd name="T48" fmla="*/ 35 w 194"/>
                <a:gd name="T49" fmla="*/ 42 h 208"/>
                <a:gd name="T50" fmla="*/ 37 w 194"/>
                <a:gd name="T51" fmla="*/ 44 h 208"/>
                <a:gd name="T52" fmla="*/ 41 w 194"/>
                <a:gd name="T53" fmla="*/ 45 h 208"/>
                <a:gd name="T54" fmla="*/ 43 w 194"/>
                <a:gd name="T55" fmla="*/ 42 h 208"/>
                <a:gd name="T56" fmla="*/ 44 w 194"/>
                <a:gd name="T57" fmla="*/ 34 h 208"/>
                <a:gd name="T58" fmla="*/ 44 w 194"/>
                <a:gd name="T59" fmla="*/ 23 h 208"/>
                <a:gd name="T60" fmla="*/ 42 w 194"/>
                <a:gd name="T61" fmla="*/ 14 h 208"/>
                <a:gd name="T62" fmla="*/ 37 w 194"/>
                <a:gd name="T63" fmla="*/ 7 h 208"/>
                <a:gd name="T64" fmla="*/ 31 w 194"/>
                <a:gd name="T65" fmla="*/ 2 h 208"/>
                <a:gd name="T66" fmla="*/ 25 w 194"/>
                <a:gd name="T67" fmla="*/ 0 h 208"/>
                <a:gd name="T68" fmla="*/ 20 w 194"/>
                <a:gd name="T69" fmla="*/ 0 h 208"/>
                <a:gd name="T70" fmla="*/ 17 w 194"/>
                <a:gd name="T71" fmla="*/ 0 h 2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4"/>
                <a:gd name="T109" fmla="*/ 0 h 208"/>
                <a:gd name="T110" fmla="*/ 194 w 194"/>
                <a:gd name="T111" fmla="*/ 208 h 2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4" h="208">
                  <a:moveTo>
                    <a:pt x="71" y="2"/>
                  </a:moveTo>
                  <a:lnTo>
                    <a:pt x="72" y="2"/>
                  </a:lnTo>
                  <a:lnTo>
                    <a:pt x="73" y="2"/>
                  </a:lnTo>
                  <a:lnTo>
                    <a:pt x="75" y="2"/>
                  </a:lnTo>
                  <a:lnTo>
                    <a:pt x="67" y="4"/>
                  </a:lnTo>
                  <a:lnTo>
                    <a:pt x="60" y="5"/>
                  </a:lnTo>
                  <a:lnTo>
                    <a:pt x="54" y="8"/>
                  </a:lnTo>
                  <a:lnTo>
                    <a:pt x="47" y="10"/>
                  </a:lnTo>
                  <a:lnTo>
                    <a:pt x="41" y="14"/>
                  </a:lnTo>
                  <a:lnTo>
                    <a:pt x="36" y="19"/>
                  </a:lnTo>
                  <a:lnTo>
                    <a:pt x="30" y="25"/>
                  </a:lnTo>
                  <a:lnTo>
                    <a:pt x="25" y="30"/>
                  </a:lnTo>
                  <a:lnTo>
                    <a:pt x="6" y="75"/>
                  </a:lnTo>
                  <a:lnTo>
                    <a:pt x="0" y="125"/>
                  </a:lnTo>
                  <a:lnTo>
                    <a:pt x="2" y="168"/>
                  </a:lnTo>
                  <a:lnTo>
                    <a:pt x="4" y="191"/>
                  </a:lnTo>
                  <a:lnTo>
                    <a:pt x="8" y="199"/>
                  </a:lnTo>
                  <a:lnTo>
                    <a:pt x="13" y="204"/>
                  </a:lnTo>
                  <a:lnTo>
                    <a:pt x="20" y="208"/>
                  </a:lnTo>
                  <a:lnTo>
                    <a:pt x="28" y="208"/>
                  </a:lnTo>
                  <a:lnTo>
                    <a:pt x="36" y="204"/>
                  </a:lnTo>
                  <a:lnTo>
                    <a:pt x="41" y="199"/>
                  </a:lnTo>
                  <a:lnTo>
                    <a:pt x="43" y="192"/>
                  </a:lnTo>
                  <a:lnTo>
                    <a:pt x="43" y="185"/>
                  </a:lnTo>
                  <a:lnTo>
                    <a:pt x="41" y="157"/>
                  </a:lnTo>
                  <a:lnTo>
                    <a:pt x="41" y="121"/>
                  </a:lnTo>
                  <a:lnTo>
                    <a:pt x="45" y="84"/>
                  </a:lnTo>
                  <a:lnTo>
                    <a:pt x="58" y="54"/>
                  </a:lnTo>
                  <a:lnTo>
                    <a:pt x="62" y="49"/>
                  </a:lnTo>
                  <a:lnTo>
                    <a:pt x="67" y="45"/>
                  </a:lnTo>
                  <a:lnTo>
                    <a:pt x="72" y="43"/>
                  </a:lnTo>
                  <a:lnTo>
                    <a:pt x="78" y="41"/>
                  </a:lnTo>
                  <a:lnTo>
                    <a:pt x="80" y="41"/>
                  </a:lnTo>
                  <a:lnTo>
                    <a:pt x="81" y="40"/>
                  </a:lnTo>
                  <a:lnTo>
                    <a:pt x="82" y="40"/>
                  </a:lnTo>
                  <a:lnTo>
                    <a:pt x="84" y="40"/>
                  </a:lnTo>
                  <a:lnTo>
                    <a:pt x="88" y="39"/>
                  </a:lnTo>
                  <a:lnTo>
                    <a:pt x="93" y="39"/>
                  </a:lnTo>
                  <a:lnTo>
                    <a:pt x="98" y="39"/>
                  </a:lnTo>
                  <a:lnTo>
                    <a:pt x="106" y="40"/>
                  </a:lnTo>
                  <a:lnTo>
                    <a:pt x="112" y="41"/>
                  </a:lnTo>
                  <a:lnTo>
                    <a:pt x="120" y="44"/>
                  </a:lnTo>
                  <a:lnTo>
                    <a:pt x="128" y="49"/>
                  </a:lnTo>
                  <a:lnTo>
                    <a:pt x="140" y="64"/>
                  </a:lnTo>
                  <a:lnTo>
                    <a:pt x="149" y="87"/>
                  </a:lnTo>
                  <a:lnTo>
                    <a:pt x="155" y="125"/>
                  </a:lnTo>
                  <a:lnTo>
                    <a:pt x="154" y="177"/>
                  </a:lnTo>
                  <a:lnTo>
                    <a:pt x="154" y="185"/>
                  </a:lnTo>
                  <a:lnTo>
                    <a:pt x="158" y="191"/>
                  </a:lnTo>
                  <a:lnTo>
                    <a:pt x="163" y="196"/>
                  </a:lnTo>
                  <a:lnTo>
                    <a:pt x="171" y="199"/>
                  </a:lnTo>
                  <a:lnTo>
                    <a:pt x="179" y="198"/>
                  </a:lnTo>
                  <a:lnTo>
                    <a:pt x="186" y="195"/>
                  </a:lnTo>
                  <a:lnTo>
                    <a:pt x="190" y="188"/>
                  </a:lnTo>
                  <a:lnTo>
                    <a:pt x="193" y="181"/>
                  </a:lnTo>
                  <a:lnTo>
                    <a:pt x="194" y="152"/>
                  </a:lnTo>
                  <a:lnTo>
                    <a:pt x="194" y="126"/>
                  </a:lnTo>
                  <a:lnTo>
                    <a:pt x="193" y="101"/>
                  </a:lnTo>
                  <a:lnTo>
                    <a:pt x="189" y="80"/>
                  </a:lnTo>
                  <a:lnTo>
                    <a:pt x="183" y="61"/>
                  </a:lnTo>
                  <a:lnTo>
                    <a:pt x="175" y="44"/>
                  </a:lnTo>
                  <a:lnTo>
                    <a:pt x="164" y="30"/>
                  </a:lnTo>
                  <a:lnTo>
                    <a:pt x="153" y="18"/>
                  </a:lnTo>
                  <a:lnTo>
                    <a:pt x="138" y="9"/>
                  </a:lnTo>
                  <a:lnTo>
                    <a:pt x="125" y="4"/>
                  </a:lnTo>
                  <a:lnTo>
                    <a:pt x="111" y="1"/>
                  </a:lnTo>
                  <a:lnTo>
                    <a:pt x="99" y="0"/>
                  </a:lnTo>
                  <a:lnTo>
                    <a:pt x="88" y="0"/>
                  </a:lnTo>
                  <a:lnTo>
                    <a:pt x="80" y="1"/>
                  </a:lnTo>
                  <a:lnTo>
                    <a:pt x="73" y="2"/>
                  </a:lnTo>
                  <a:lnTo>
                    <a:pt x="71" y="2"/>
                  </a:lnTo>
                  <a:close/>
                </a:path>
              </a:pathLst>
            </a:custGeom>
            <a:solidFill>
              <a:srgbClr val="000000"/>
            </a:solidFill>
            <a:ln w="9525">
              <a:noFill/>
              <a:round/>
              <a:headEnd/>
              <a:tailEnd/>
            </a:ln>
          </p:spPr>
          <p:txBody>
            <a:bodyPr/>
            <a:lstStyle/>
            <a:p>
              <a:pPr rtl="0"/>
              <a:endParaRPr lang="en-US" sz="3800"/>
            </a:p>
          </p:txBody>
        </p:sp>
        <p:sp>
          <p:nvSpPr>
            <p:cNvPr id="42207" name="Freeform 1247"/>
            <p:cNvSpPr>
              <a:spLocks/>
            </p:cNvSpPr>
            <p:nvPr/>
          </p:nvSpPr>
          <p:spPr bwMode="auto">
            <a:xfrm>
              <a:off x="-437" y="1259"/>
              <a:ext cx="161" cy="60"/>
            </a:xfrm>
            <a:custGeom>
              <a:avLst/>
              <a:gdLst>
                <a:gd name="T0" fmla="*/ 1 w 705"/>
                <a:gd name="T1" fmla="*/ 55 h 258"/>
                <a:gd name="T2" fmla="*/ 0 w 705"/>
                <a:gd name="T3" fmla="*/ 60 h 258"/>
                <a:gd name="T4" fmla="*/ 161 w 705"/>
                <a:gd name="T5" fmla="*/ 60 h 258"/>
                <a:gd name="T6" fmla="*/ 160 w 705"/>
                <a:gd name="T7" fmla="*/ 55 h 258"/>
                <a:gd name="T8" fmla="*/ 158 w 705"/>
                <a:gd name="T9" fmla="*/ 49 h 258"/>
                <a:gd name="T10" fmla="*/ 157 w 705"/>
                <a:gd name="T11" fmla="*/ 43 h 258"/>
                <a:gd name="T12" fmla="*/ 154 w 705"/>
                <a:gd name="T13" fmla="*/ 38 h 258"/>
                <a:gd name="T14" fmla="*/ 151 w 705"/>
                <a:gd name="T15" fmla="*/ 33 h 258"/>
                <a:gd name="T16" fmla="*/ 147 w 705"/>
                <a:gd name="T17" fmla="*/ 28 h 258"/>
                <a:gd name="T18" fmla="*/ 143 w 705"/>
                <a:gd name="T19" fmla="*/ 23 h 258"/>
                <a:gd name="T20" fmla="*/ 138 w 705"/>
                <a:gd name="T21" fmla="*/ 20 h 258"/>
                <a:gd name="T22" fmla="*/ 133 w 705"/>
                <a:gd name="T23" fmla="*/ 16 h 258"/>
                <a:gd name="T24" fmla="*/ 128 w 705"/>
                <a:gd name="T25" fmla="*/ 12 h 258"/>
                <a:gd name="T26" fmla="*/ 122 w 705"/>
                <a:gd name="T27" fmla="*/ 9 h 258"/>
                <a:gd name="T28" fmla="*/ 115 w 705"/>
                <a:gd name="T29" fmla="*/ 6 h 258"/>
                <a:gd name="T30" fmla="*/ 109 w 705"/>
                <a:gd name="T31" fmla="*/ 4 h 258"/>
                <a:gd name="T32" fmla="*/ 102 w 705"/>
                <a:gd name="T33" fmla="*/ 2 h 258"/>
                <a:gd name="T34" fmla="*/ 95 w 705"/>
                <a:gd name="T35" fmla="*/ 1 h 258"/>
                <a:gd name="T36" fmla="*/ 88 w 705"/>
                <a:gd name="T37" fmla="*/ 0 h 258"/>
                <a:gd name="T38" fmla="*/ 80 w 705"/>
                <a:gd name="T39" fmla="*/ 0 h 258"/>
                <a:gd name="T40" fmla="*/ 73 w 705"/>
                <a:gd name="T41" fmla="*/ 0 h 258"/>
                <a:gd name="T42" fmla="*/ 66 w 705"/>
                <a:gd name="T43" fmla="*/ 1 h 258"/>
                <a:gd name="T44" fmla="*/ 59 w 705"/>
                <a:gd name="T45" fmla="*/ 2 h 258"/>
                <a:gd name="T46" fmla="*/ 52 w 705"/>
                <a:gd name="T47" fmla="*/ 4 h 258"/>
                <a:gd name="T48" fmla="*/ 46 w 705"/>
                <a:gd name="T49" fmla="*/ 6 h 258"/>
                <a:gd name="T50" fmla="*/ 39 w 705"/>
                <a:gd name="T51" fmla="*/ 9 h 258"/>
                <a:gd name="T52" fmla="*/ 33 w 705"/>
                <a:gd name="T53" fmla="*/ 12 h 258"/>
                <a:gd name="T54" fmla="*/ 28 w 705"/>
                <a:gd name="T55" fmla="*/ 16 h 258"/>
                <a:gd name="T56" fmla="*/ 23 w 705"/>
                <a:gd name="T57" fmla="*/ 20 h 258"/>
                <a:gd name="T58" fmla="*/ 18 w 705"/>
                <a:gd name="T59" fmla="*/ 23 h 258"/>
                <a:gd name="T60" fmla="*/ 14 w 705"/>
                <a:gd name="T61" fmla="*/ 28 h 258"/>
                <a:gd name="T62" fmla="*/ 10 w 705"/>
                <a:gd name="T63" fmla="*/ 33 h 258"/>
                <a:gd name="T64" fmla="*/ 7 w 705"/>
                <a:gd name="T65" fmla="*/ 38 h 258"/>
                <a:gd name="T66" fmla="*/ 4 w 705"/>
                <a:gd name="T67" fmla="*/ 43 h 258"/>
                <a:gd name="T68" fmla="*/ 3 w 705"/>
                <a:gd name="T69" fmla="*/ 49 h 258"/>
                <a:gd name="T70" fmla="*/ 1 w 705"/>
                <a:gd name="T71" fmla="*/ 55 h 25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5"/>
                <a:gd name="T109" fmla="*/ 0 h 258"/>
                <a:gd name="T110" fmla="*/ 705 w 705"/>
                <a:gd name="T111" fmla="*/ 258 h 25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5" h="258">
                  <a:moveTo>
                    <a:pt x="4" y="235"/>
                  </a:moveTo>
                  <a:lnTo>
                    <a:pt x="0" y="258"/>
                  </a:lnTo>
                  <a:lnTo>
                    <a:pt x="705" y="258"/>
                  </a:lnTo>
                  <a:lnTo>
                    <a:pt x="701" y="235"/>
                  </a:lnTo>
                  <a:lnTo>
                    <a:pt x="694" y="210"/>
                  </a:lnTo>
                  <a:lnTo>
                    <a:pt x="686" y="187"/>
                  </a:lnTo>
                  <a:lnTo>
                    <a:pt x="675" y="163"/>
                  </a:lnTo>
                  <a:lnTo>
                    <a:pt x="660" y="141"/>
                  </a:lnTo>
                  <a:lnTo>
                    <a:pt x="643" y="120"/>
                  </a:lnTo>
                  <a:lnTo>
                    <a:pt x="625" y="101"/>
                  </a:lnTo>
                  <a:lnTo>
                    <a:pt x="604" y="84"/>
                  </a:lnTo>
                  <a:lnTo>
                    <a:pt x="582" y="67"/>
                  </a:lnTo>
                  <a:lnTo>
                    <a:pt x="559" y="52"/>
                  </a:lnTo>
                  <a:lnTo>
                    <a:pt x="533" y="39"/>
                  </a:lnTo>
                  <a:lnTo>
                    <a:pt x="505" y="27"/>
                  </a:lnTo>
                  <a:lnTo>
                    <a:pt x="477" y="18"/>
                  </a:lnTo>
                  <a:lnTo>
                    <a:pt x="447" y="10"/>
                  </a:lnTo>
                  <a:lnTo>
                    <a:pt x="416" y="5"/>
                  </a:lnTo>
                  <a:lnTo>
                    <a:pt x="384" y="1"/>
                  </a:lnTo>
                  <a:lnTo>
                    <a:pt x="352" y="0"/>
                  </a:lnTo>
                  <a:lnTo>
                    <a:pt x="319" y="1"/>
                  </a:lnTo>
                  <a:lnTo>
                    <a:pt x="288" y="5"/>
                  </a:lnTo>
                  <a:lnTo>
                    <a:pt x="257" y="10"/>
                  </a:lnTo>
                  <a:lnTo>
                    <a:pt x="227" y="18"/>
                  </a:lnTo>
                  <a:lnTo>
                    <a:pt x="200" y="27"/>
                  </a:lnTo>
                  <a:lnTo>
                    <a:pt x="172" y="39"/>
                  </a:lnTo>
                  <a:lnTo>
                    <a:pt x="146" y="52"/>
                  </a:lnTo>
                  <a:lnTo>
                    <a:pt x="122" y="67"/>
                  </a:lnTo>
                  <a:lnTo>
                    <a:pt x="99" y="84"/>
                  </a:lnTo>
                  <a:lnTo>
                    <a:pt x="79" y="101"/>
                  </a:lnTo>
                  <a:lnTo>
                    <a:pt x="60" y="120"/>
                  </a:lnTo>
                  <a:lnTo>
                    <a:pt x="45" y="141"/>
                  </a:lnTo>
                  <a:lnTo>
                    <a:pt x="30" y="163"/>
                  </a:lnTo>
                  <a:lnTo>
                    <a:pt x="19" y="187"/>
                  </a:lnTo>
                  <a:lnTo>
                    <a:pt x="11" y="210"/>
                  </a:lnTo>
                  <a:lnTo>
                    <a:pt x="4" y="235"/>
                  </a:lnTo>
                  <a:close/>
                </a:path>
              </a:pathLst>
            </a:custGeom>
            <a:solidFill>
              <a:srgbClr val="000000"/>
            </a:solidFill>
            <a:ln w="9525">
              <a:noFill/>
              <a:round/>
              <a:headEnd/>
              <a:tailEnd/>
            </a:ln>
          </p:spPr>
          <p:txBody>
            <a:bodyPr/>
            <a:lstStyle/>
            <a:p>
              <a:pPr rtl="0"/>
              <a:endParaRPr lang="en-US" sz="3800"/>
            </a:p>
          </p:txBody>
        </p:sp>
        <p:sp>
          <p:nvSpPr>
            <p:cNvPr id="42208" name="Freeform 1248"/>
            <p:cNvSpPr>
              <a:spLocks/>
            </p:cNvSpPr>
            <p:nvPr/>
          </p:nvSpPr>
          <p:spPr bwMode="auto">
            <a:xfrm>
              <a:off x="-425" y="1268"/>
              <a:ext cx="137" cy="41"/>
            </a:xfrm>
            <a:custGeom>
              <a:avLst/>
              <a:gdLst>
                <a:gd name="T0" fmla="*/ 68 w 603"/>
                <a:gd name="T1" fmla="*/ 0 h 178"/>
                <a:gd name="T2" fmla="*/ 75 w 603"/>
                <a:gd name="T3" fmla="*/ 0 h 178"/>
                <a:gd name="T4" fmla="*/ 80 w 603"/>
                <a:gd name="T5" fmla="*/ 1 h 178"/>
                <a:gd name="T6" fmla="*/ 86 w 603"/>
                <a:gd name="T7" fmla="*/ 2 h 178"/>
                <a:gd name="T8" fmla="*/ 92 w 603"/>
                <a:gd name="T9" fmla="*/ 3 h 178"/>
                <a:gd name="T10" fmla="*/ 97 w 603"/>
                <a:gd name="T11" fmla="*/ 5 h 178"/>
                <a:gd name="T12" fmla="*/ 102 w 603"/>
                <a:gd name="T13" fmla="*/ 7 h 178"/>
                <a:gd name="T14" fmla="*/ 107 w 603"/>
                <a:gd name="T15" fmla="*/ 9 h 178"/>
                <a:gd name="T16" fmla="*/ 112 w 603"/>
                <a:gd name="T17" fmla="*/ 12 h 178"/>
                <a:gd name="T18" fmla="*/ 117 w 603"/>
                <a:gd name="T19" fmla="*/ 14 h 178"/>
                <a:gd name="T20" fmla="*/ 120 w 603"/>
                <a:gd name="T21" fmla="*/ 18 h 178"/>
                <a:gd name="T22" fmla="*/ 124 w 603"/>
                <a:gd name="T23" fmla="*/ 21 h 178"/>
                <a:gd name="T24" fmla="*/ 127 w 603"/>
                <a:gd name="T25" fmla="*/ 25 h 178"/>
                <a:gd name="T26" fmla="*/ 130 w 603"/>
                <a:gd name="T27" fmla="*/ 28 h 178"/>
                <a:gd name="T28" fmla="*/ 133 w 603"/>
                <a:gd name="T29" fmla="*/ 32 h 178"/>
                <a:gd name="T30" fmla="*/ 135 w 603"/>
                <a:gd name="T31" fmla="*/ 37 h 178"/>
                <a:gd name="T32" fmla="*/ 137 w 603"/>
                <a:gd name="T33" fmla="*/ 41 h 178"/>
                <a:gd name="T34" fmla="*/ 134 w 603"/>
                <a:gd name="T35" fmla="*/ 41 h 178"/>
                <a:gd name="T36" fmla="*/ 128 w 603"/>
                <a:gd name="T37" fmla="*/ 41 h 178"/>
                <a:gd name="T38" fmla="*/ 121 w 603"/>
                <a:gd name="T39" fmla="*/ 41 h 178"/>
                <a:gd name="T40" fmla="*/ 113 w 603"/>
                <a:gd name="T41" fmla="*/ 41 h 178"/>
                <a:gd name="T42" fmla="*/ 103 w 603"/>
                <a:gd name="T43" fmla="*/ 41 h 178"/>
                <a:gd name="T44" fmla="*/ 92 w 603"/>
                <a:gd name="T45" fmla="*/ 41 h 178"/>
                <a:gd name="T46" fmla="*/ 80 w 603"/>
                <a:gd name="T47" fmla="*/ 41 h 178"/>
                <a:gd name="T48" fmla="*/ 69 w 603"/>
                <a:gd name="T49" fmla="*/ 41 h 178"/>
                <a:gd name="T50" fmla="*/ 57 w 603"/>
                <a:gd name="T51" fmla="*/ 41 h 178"/>
                <a:gd name="T52" fmla="*/ 45 w 603"/>
                <a:gd name="T53" fmla="*/ 41 h 178"/>
                <a:gd name="T54" fmla="*/ 34 w 603"/>
                <a:gd name="T55" fmla="*/ 41 h 178"/>
                <a:gd name="T56" fmla="*/ 24 w 603"/>
                <a:gd name="T57" fmla="*/ 41 h 178"/>
                <a:gd name="T58" fmla="*/ 16 w 603"/>
                <a:gd name="T59" fmla="*/ 41 h 178"/>
                <a:gd name="T60" fmla="*/ 9 w 603"/>
                <a:gd name="T61" fmla="*/ 41 h 178"/>
                <a:gd name="T62" fmla="*/ 3 w 603"/>
                <a:gd name="T63" fmla="*/ 41 h 178"/>
                <a:gd name="T64" fmla="*/ 0 w 603"/>
                <a:gd name="T65" fmla="*/ 41 h 178"/>
                <a:gd name="T66" fmla="*/ 2 w 603"/>
                <a:gd name="T67" fmla="*/ 37 h 178"/>
                <a:gd name="T68" fmla="*/ 4 w 603"/>
                <a:gd name="T69" fmla="*/ 32 h 178"/>
                <a:gd name="T70" fmla="*/ 6 w 603"/>
                <a:gd name="T71" fmla="*/ 28 h 178"/>
                <a:gd name="T72" fmla="*/ 9 w 603"/>
                <a:gd name="T73" fmla="*/ 25 h 178"/>
                <a:gd name="T74" fmla="*/ 13 w 603"/>
                <a:gd name="T75" fmla="*/ 21 h 178"/>
                <a:gd name="T76" fmla="*/ 16 w 603"/>
                <a:gd name="T77" fmla="*/ 18 h 178"/>
                <a:gd name="T78" fmla="*/ 20 w 603"/>
                <a:gd name="T79" fmla="*/ 14 h 178"/>
                <a:gd name="T80" fmla="*/ 25 w 603"/>
                <a:gd name="T81" fmla="*/ 12 h 178"/>
                <a:gd name="T82" fmla="*/ 29 w 603"/>
                <a:gd name="T83" fmla="*/ 9 h 178"/>
                <a:gd name="T84" fmla="*/ 34 w 603"/>
                <a:gd name="T85" fmla="*/ 7 h 178"/>
                <a:gd name="T86" fmla="*/ 39 w 603"/>
                <a:gd name="T87" fmla="*/ 5 h 178"/>
                <a:gd name="T88" fmla="*/ 45 w 603"/>
                <a:gd name="T89" fmla="*/ 3 h 178"/>
                <a:gd name="T90" fmla="*/ 51 w 603"/>
                <a:gd name="T91" fmla="*/ 2 h 178"/>
                <a:gd name="T92" fmla="*/ 56 w 603"/>
                <a:gd name="T93" fmla="*/ 1 h 178"/>
                <a:gd name="T94" fmla="*/ 62 w 603"/>
                <a:gd name="T95" fmla="*/ 0 h 178"/>
                <a:gd name="T96" fmla="*/ 68 w 603"/>
                <a:gd name="T97" fmla="*/ 0 h 1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03"/>
                <a:gd name="T148" fmla="*/ 0 h 178"/>
                <a:gd name="T149" fmla="*/ 603 w 603"/>
                <a:gd name="T150" fmla="*/ 178 h 17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03" h="178">
                  <a:moveTo>
                    <a:pt x="301" y="0"/>
                  </a:moveTo>
                  <a:lnTo>
                    <a:pt x="328" y="1"/>
                  </a:lnTo>
                  <a:lnTo>
                    <a:pt x="354" y="4"/>
                  </a:lnTo>
                  <a:lnTo>
                    <a:pt x="379" y="8"/>
                  </a:lnTo>
                  <a:lnTo>
                    <a:pt x="404" y="13"/>
                  </a:lnTo>
                  <a:lnTo>
                    <a:pt x="428" y="21"/>
                  </a:lnTo>
                  <a:lnTo>
                    <a:pt x="451" y="30"/>
                  </a:lnTo>
                  <a:lnTo>
                    <a:pt x="473" y="39"/>
                  </a:lnTo>
                  <a:lnTo>
                    <a:pt x="493" y="51"/>
                  </a:lnTo>
                  <a:lnTo>
                    <a:pt x="513" y="62"/>
                  </a:lnTo>
                  <a:lnTo>
                    <a:pt x="530" y="77"/>
                  </a:lnTo>
                  <a:lnTo>
                    <a:pt x="547" y="91"/>
                  </a:lnTo>
                  <a:lnTo>
                    <a:pt x="561" y="107"/>
                  </a:lnTo>
                  <a:lnTo>
                    <a:pt x="574" y="123"/>
                  </a:lnTo>
                  <a:lnTo>
                    <a:pt x="586" y="140"/>
                  </a:lnTo>
                  <a:lnTo>
                    <a:pt x="595" y="159"/>
                  </a:lnTo>
                  <a:lnTo>
                    <a:pt x="603" y="178"/>
                  </a:lnTo>
                  <a:lnTo>
                    <a:pt x="588" y="178"/>
                  </a:lnTo>
                  <a:lnTo>
                    <a:pt x="565" y="178"/>
                  </a:lnTo>
                  <a:lnTo>
                    <a:pt x="534" y="178"/>
                  </a:lnTo>
                  <a:lnTo>
                    <a:pt x="496" y="178"/>
                  </a:lnTo>
                  <a:lnTo>
                    <a:pt x="452" y="178"/>
                  </a:lnTo>
                  <a:lnTo>
                    <a:pt x="404" y="178"/>
                  </a:lnTo>
                  <a:lnTo>
                    <a:pt x="353" y="178"/>
                  </a:lnTo>
                  <a:lnTo>
                    <a:pt x="302" y="178"/>
                  </a:lnTo>
                  <a:lnTo>
                    <a:pt x="250" y="178"/>
                  </a:lnTo>
                  <a:lnTo>
                    <a:pt x="199" y="178"/>
                  </a:lnTo>
                  <a:lnTo>
                    <a:pt x="151" y="178"/>
                  </a:lnTo>
                  <a:lnTo>
                    <a:pt x="107" y="178"/>
                  </a:lnTo>
                  <a:lnTo>
                    <a:pt x="69" y="178"/>
                  </a:lnTo>
                  <a:lnTo>
                    <a:pt x="38" y="178"/>
                  </a:lnTo>
                  <a:lnTo>
                    <a:pt x="15" y="178"/>
                  </a:lnTo>
                  <a:lnTo>
                    <a:pt x="0" y="178"/>
                  </a:lnTo>
                  <a:lnTo>
                    <a:pt x="8" y="159"/>
                  </a:lnTo>
                  <a:lnTo>
                    <a:pt x="17" y="140"/>
                  </a:lnTo>
                  <a:lnTo>
                    <a:pt x="28" y="123"/>
                  </a:lnTo>
                  <a:lnTo>
                    <a:pt x="41" y="107"/>
                  </a:lnTo>
                  <a:lnTo>
                    <a:pt x="56" y="91"/>
                  </a:lnTo>
                  <a:lnTo>
                    <a:pt x="72" y="77"/>
                  </a:lnTo>
                  <a:lnTo>
                    <a:pt x="90" y="62"/>
                  </a:lnTo>
                  <a:lnTo>
                    <a:pt x="110" y="51"/>
                  </a:lnTo>
                  <a:lnTo>
                    <a:pt x="129" y="39"/>
                  </a:lnTo>
                  <a:lnTo>
                    <a:pt x="151" y="30"/>
                  </a:lnTo>
                  <a:lnTo>
                    <a:pt x="173" y="21"/>
                  </a:lnTo>
                  <a:lnTo>
                    <a:pt x="198" y="13"/>
                  </a:lnTo>
                  <a:lnTo>
                    <a:pt x="223" y="8"/>
                  </a:lnTo>
                  <a:lnTo>
                    <a:pt x="247" y="4"/>
                  </a:lnTo>
                  <a:lnTo>
                    <a:pt x="274" y="1"/>
                  </a:lnTo>
                  <a:lnTo>
                    <a:pt x="301" y="0"/>
                  </a:lnTo>
                  <a:close/>
                </a:path>
              </a:pathLst>
            </a:custGeom>
            <a:solidFill>
              <a:srgbClr val="AAFF2D"/>
            </a:solidFill>
            <a:ln w="9525">
              <a:noFill/>
              <a:round/>
              <a:headEnd/>
              <a:tailEnd/>
            </a:ln>
          </p:spPr>
          <p:txBody>
            <a:bodyPr/>
            <a:lstStyle/>
            <a:p>
              <a:pPr rtl="0"/>
              <a:endParaRPr lang="en-US" sz="3800"/>
            </a:p>
          </p:txBody>
        </p:sp>
        <p:sp>
          <p:nvSpPr>
            <p:cNvPr id="42209" name="Freeform 1249"/>
            <p:cNvSpPr>
              <a:spLocks/>
            </p:cNvSpPr>
            <p:nvPr/>
          </p:nvSpPr>
          <p:spPr bwMode="auto">
            <a:xfrm>
              <a:off x="-437" y="1309"/>
              <a:ext cx="161" cy="28"/>
            </a:xfrm>
            <a:custGeom>
              <a:avLst/>
              <a:gdLst>
                <a:gd name="T0" fmla="*/ 156 w 705"/>
                <a:gd name="T1" fmla="*/ 0 h 122"/>
                <a:gd name="T2" fmla="*/ 1 w 705"/>
                <a:gd name="T3" fmla="*/ 0 h 122"/>
                <a:gd name="T4" fmla="*/ 1 w 705"/>
                <a:gd name="T5" fmla="*/ 4 h 122"/>
                <a:gd name="T6" fmla="*/ 0 w 705"/>
                <a:gd name="T7" fmla="*/ 13 h 122"/>
                <a:gd name="T8" fmla="*/ 0 w 705"/>
                <a:gd name="T9" fmla="*/ 16 h 122"/>
                <a:gd name="T10" fmla="*/ 0 w 705"/>
                <a:gd name="T11" fmla="*/ 19 h 122"/>
                <a:gd name="T12" fmla="*/ 1 w 705"/>
                <a:gd name="T13" fmla="*/ 22 h 122"/>
                <a:gd name="T14" fmla="*/ 2 w 705"/>
                <a:gd name="T15" fmla="*/ 25 h 122"/>
                <a:gd name="T16" fmla="*/ 3 w 705"/>
                <a:gd name="T17" fmla="*/ 28 h 122"/>
                <a:gd name="T18" fmla="*/ 158 w 705"/>
                <a:gd name="T19" fmla="*/ 28 h 122"/>
                <a:gd name="T20" fmla="*/ 159 w 705"/>
                <a:gd name="T21" fmla="*/ 25 h 122"/>
                <a:gd name="T22" fmla="*/ 160 w 705"/>
                <a:gd name="T23" fmla="*/ 22 h 122"/>
                <a:gd name="T24" fmla="*/ 161 w 705"/>
                <a:gd name="T25" fmla="*/ 19 h 122"/>
                <a:gd name="T26" fmla="*/ 161 w 705"/>
                <a:gd name="T27" fmla="*/ 16 h 122"/>
                <a:gd name="T28" fmla="*/ 161 w 705"/>
                <a:gd name="T29" fmla="*/ 13 h 122"/>
                <a:gd name="T30" fmla="*/ 160 w 705"/>
                <a:gd name="T31" fmla="*/ 0 h 122"/>
                <a:gd name="T32" fmla="*/ 156 w 705"/>
                <a:gd name="T33" fmla="*/ 0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5"/>
                <a:gd name="T52" fmla="*/ 0 h 122"/>
                <a:gd name="T53" fmla="*/ 705 w 705"/>
                <a:gd name="T54" fmla="*/ 122 h 1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5" h="122">
                  <a:moveTo>
                    <a:pt x="681" y="1"/>
                  </a:moveTo>
                  <a:lnTo>
                    <a:pt x="6" y="1"/>
                  </a:lnTo>
                  <a:lnTo>
                    <a:pt x="4" y="18"/>
                  </a:lnTo>
                  <a:lnTo>
                    <a:pt x="0" y="57"/>
                  </a:lnTo>
                  <a:lnTo>
                    <a:pt x="0" y="69"/>
                  </a:lnTo>
                  <a:lnTo>
                    <a:pt x="2" y="82"/>
                  </a:lnTo>
                  <a:lnTo>
                    <a:pt x="4" y="95"/>
                  </a:lnTo>
                  <a:lnTo>
                    <a:pt x="7" y="108"/>
                  </a:lnTo>
                  <a:lnTo>
                    <a:pt x="11" y="122"/>
                  </a:lnTo>
                  <a:lnTo>
                    <a:pt x="694" y="122"/>
                  </a:lnTo>
                  <a:lnTo>
                    <a:pt x="698" y="108"/>
                  </a:lnTo>
                  <a:lnTo>
                    <a:pt x="701" y="95"/>
                  </a:lnTo>
                  <a:lnTo>
                    <a:pt x="703" y="82"/>
                  </a:lnTo>
                  <a:lnTo>
                    <a:pt x="705" y="70"/>
                  </a:lnTo>
                  <a:lnTo>
                    <a:pt x="705" y="57"/>
                  </a:lnTo>
                  <a:lnTo>
                    <a:pt x="699" y="0"/>
                  </a:lnTo>
                  <a:lnTo>
                    <a:pt x="681" y="1"/>
                  </a:lnTo>
                  <a:close/>
                </a:path>
              </a:pathLst>
            </a:custGeom>
            <a:solidFill>
              <a:srgbClr val="000000"/>
            </a:solidFill>
            <a:ln w="9525">
              <a:noFill/>
              <a:round/>
              <a:headEnd/>
              <a:tailEnd/>
            </a:ln>
          </p:spPr>
          <p:txBody>
            <a:bodyPr/>
            <a:lstStyle/>
            <a:p>
              <a:pPr rtl="0"/>
              <a:endParaRPr lang="en-US" sz="3800"/>
            </a:p>
          </p:txBody>
        </p:sp>
        <p:sp>
          <p:nvSpPr>
            <p:cNvPr id="42210" name="Freeform 1250"/>
            <p:cNvSpPr>
              <a:spLocks/>
            </p:cNvSpPr>
            <p:nvPr/>
          </p:nvSpPr>
          <p:spPr bwMode="auto">
            <a:xfrm>
              <a:off x="-428" y="1319"/>
              <a:ext cx="143" cy="9"/>
            </a:xfrm>
            <a:custGeom>
              <a:avLst/>
              <a:gdLst>
                <a:gd name="T0" fmla="*/ 143 w 625"/>
                <a:gd name="T1" fmla="*/ 0 h 42"/>
                <a:gd name="T2" fmla="*/ 143 w 625"/>
                <a:gd name="T3" fmla="*/ 1 h 42"/>
                <a:gd name="T4" fmla="*/ 143 w 625"/>
                <a:gd name="T5" fmla="*/ 2 h 42"/>
                <a:gd name="T6" fmla="*/ 143 w 625"/>
                <a:gd name="T7" fmla="*/ 3 h 42"/>
                <a:gd name="T8" fmla="*/ 143 w 625"/>
                <a:gd name="T9" fmla="*/ 3 h 42"/>
                <a:gd name="T10" fmla="*/ 143 w 625"/>
                <a:gd name="T11" fmla="*/ 5 h 42"/>
                <a:gd name="T12" fmla="*/ 143 w 625"/>
                <a:gd name="T13" fmla="*/ 6 h 42"/>
                <a:gd name="T14" fmla="*/ 143 w 625"/>
                <a:gd name="T15" fmla="*/ 8 h 42"/>
                <a:gd name="T16" fmla="*/ 142 w 625"/>
                <a:gd name="T17" fmla="*/ 9 h 42"/>
                <a:gd name="T18" fmla="*/ 140 w 625"/>
                <a:gd name="T19" fmla="*/ 9 h 42"/>
                <a:gd name="T20" fmla="*/ 135 w 625"/>
                <a:gd name="T21" fmla="*/ 9 h 42"/>
                <a:gd name="T22" fmla="*/ 127 w 625"/>
                <a:gd name="T23" fmla="*/ 9 h 42"/>
                <a:gd name="T24" fmla="*/ 118 w 625"/>
                <a:gd name="T25" fmla="*/ 9 h 42"/>
                <a:gd name="T26" fmla="*/ 108 w 625"/>
                <a:gd name="T27" fmla="*/ 9 h 42"/>
                <a:gd name="T28" fmla="*/ 96 w 625"/>
                <a:gd name="T29" fmla="*/ 9 h 42"/>
                <a:gd name="T30" fmla="*/ 84 w 625"/>
                <a:gd name="T31" fmla="*/ 9 h 42"/>
                <a:gd name="T32" fmla="*/ 72 w 625"/>
                <a:gd name="T33" fmla="*/ 9 h 42"/>
                <a:gd name="T34" fmla="*/ 59 w 625"/>
                <a:gd name="T35" fmla="*/ 9 h 42"/>
                <a:gd name="T36" fmla="*/ 47 w 625"/>
                <a:gd name="T37" fmla="*/ 9 h 42"/>
                <a:gd name="T38" fmla="*/ 35 w 625"/>
                <a:gd name="T39" fmla="*/ 9 h 42"/>
                <a:gd name="T40" fmla="*/ 25 w 625"/>
                <a:gd name="T41" fmla="*/ 9 h 42"/>
                <a:gd name="T42" fmla="*/ 16 w 625"/>
                <a:gd name="T43" fmla="*/ 9 h 42"/>
                <a:gd name="T44" fmla="*/ 9 w 625"/>
                <a:gd name="T45" fmla="*/ 9 h 42"/>
                <a:gd name="T46" fmla="*/ 3 w 625"/>
                <a:gd name="T47" fmla="*/ 9 h 42"/>
                <a:gd name="T48" fmla="*/ 1 w 625"/>
                <a:gd name="T49" fmla="*/ 9 h 42"/>
                <a:gd name="T50" fmla="*/ 0 w 625"/>
                <a:gd name="T51" fmla="*/ 8 h 42"/>
                <a:gd name="T52" fmla="*/ 0 w 625"/>
                <a:gd name="T53" fmla="*/ 6 h 42"/>
                <a:gd name="T54" fmla="*/ 0 w 625"/>
                <a:gd name="T55" fmla="*/ 5 h 42"/>
                <a:gd name="T56" fmla="*/ 0 w 625"/>
                <a:gd name="T57" fmla="*/ 3 h 42"/>
                <a:gd name="T58" fmla="*/ 0 w 625"/>
                <a:gd name="T59" fmla="*/ 3 h 42"/>
                <a:gd name="T60" fmla="*/ 0 w 625"/>
                <a:gd name="T61" fmla="*/ 2 h 42"/>
                <a:gd name="T62" fmla="*/ 0 w 625"/>
                <a:gd name="T63" fmla="*/ 1 h 42"/>
                <a:gd name="T64" fmla="*/ 0 w 625"/>
                <a:gd name="T65" fmla="*/ 0 h 42"/>
                <a:gd name="T66" fmla="*/ 3 w 625"/>
                <a:gd name="T67" fmla="*/ 0 h 42"/>
                <a:gd name="T68" fmla="*/ 8 w 625"/>
                <a:gd name="T69" fmla="*/ 0 h 42"/>
                <a:gd name="T70" fmla="*/ 16 w 625"/>
                <a:gd name="T71" fmla="*/ 0 h 42"/>
                <a:gd name="T72" fmla="*/ 25 w 625"/>
                <a:gd name="T73" fmla="*/ 0 h 42"/>
                <a:gd name="T74" fmla="*/ 35 w 625"/>
                <a:gd name="T75" fmla="*/ 0 h 42"/>
                <a:gd name="T76" fmla="*/ 47 w 625"/>
                <a:gd name="T77" fmla="*/ 0 h 42"/>
                <a:gd name="T78" fmla="*/ 59 w 625"/>
                <a:gd name="T79" fmla="*/ 0 h 42"/>
                <a:gd name="T80" fmla="*/ 72 w 625"/>
                <a:gd name="T81" fmla="*/ 0 h 42"/>
                <a:gd name="T82" fmla="*/ 84 w 625"/>
                <a:gd name="T83" fmla="*/ 0 h 42"/>
                <a:gd name="T84" fmla="*/ 96 w 625"/>
                <a:gd name="T85" fmla="*/ 0 h 42"/>
                <a:gd name="T86" fmla="*/ 108 w 625"/>
                <a:gd name="T87" fmla="*/ 0 h 42"/>
                <a:gd name="T88" fmla="*/ 118 w 625"/>
                <a:gd name="T89" fmla="*/ 0 h 42"/>
                <a:gd name="T90" fmla="*/ 127 w 625"/>
                <a:gd name="T91" fmla="*/ 0 h 42"/>
                <a:gd name="T92" fmla="*/ 135 w 625"/>
                <a:gd name="T93" fmla="*/ 0 h 42"/>
                <a:gd name="T94" fmla="*/ 140 w 625"/>
                <a:gd name="T95" fmla="*/ 0 h 42"/>
                <a:gd name="T96" fmla="*/ 143 w 625"/>
                <a:gd name="T97" fmla="*/ 0 h 4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25"/>
                <a:gd name="T148" fmla="*/ 0 h 42"/>
                <a:gd name="T149" fmla="*/ 625 w 625"/>
                <a:gd name="T150" fmla="*/ 42 h 4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25" h="42">
                  <a:moveTo>
                    <a:pt x="623" y="0"/>
                  </a:moveTo>
                  <a:lnTo>
                    <a:pt x="624" y="6"/>
                  </a:lnTo>
                  <a:lnTo>
                    <a:pt x="624" y="11"/>
                  </a:lnTo>
                  <a:lnTo>
                    <a:pt x="625" y="15"/>
                  </a:lnTo>
                  <a:lnTo>
                    <a:pt x="625" y="16"/>
                  </a:lnTo>
                  <a:lnTo>
                    <a:pt x="625" y="22"/>
                  </a:lnTo>
                  <a:lnTo>
                    <a:pt x="624" y="29"/>
                  </a:lnTo>
                  <a:lnTo>
                    <a:pt x="623" y="35"/>
                  </a:lnTo>
                  <a:lnTo>
                    <a:pt x="622" y="42"/>
                  </a:lnTo>
                  <a:lnTo>
                    <a:pt x="610" y="42"/>
                  </a:lnTo>
                  <a:lnTo>
                    <a:pt x="588" y="42"/>
                  </a:lnTo>
                  <a:lnTo>
                    <a:pt x="555" y="42"/>
                  </a:lnTo>
                  <a:lnTo>
                    <a:pt x="516" y="42"/>
                  </a:lnTo>
                  <a:lnTo>
                    <a:pt x="471" y="42"/>
                  </a:lnTo>
                  <a:lnTo>
                    <a:pt x="421" y="42"/>
                  </a:lnTo>
                  <a:lnTo>
                    <a:pt x="368" y="42"/>
                  </a:lnTo>
                  <a:lnTo>
                    <a:pt x="313" y="42"/>
                  </a:lnTo>
                  <a:lnTo>
                    <a:pt x="258" y="42"/>
                  </a:lnTo>
                  <a:lnTo>
                    <a:pt x="205" y="42"/>
                  </a:lnTo>
                  <a:lnTo>
                    <a:pt x="154" y="42"/>
                  </a:lnTo>
                  <a:lnTo>
                    <a:pt x="109" y="42"/>
                  </a:lnTo>
                  <a:lnTo>
                    <a:pt x="70" y="42"/>
                  </a:lnTo>
                  <a:lnTo>
                    <a:pt x="39" y="42"/>
                  </a:lnTo>
                  <a:lnTo>
                    <a:pt x="15" y="42"/>
                  </a:lnTo>
                  <a:lnTo>
                    <a:pt x="3" y="42"/>
                  </a:lnTo>
                  <a:lnTo>
                    <a:pt x="2" y="35"/>
                  </a:lnTo>
                  <a:lnTo>
                    <a:pt x="1" y="29"/>
                  </a:lnTo>
                  <a:lnTo>
                    <a:pt x="0" y="22"/>
                  </a:lnTo>
                  <a:lnTo>
                    <a:pt x="0" y="16"/>
                  </a:lnTo>
                  <a:lnTo>
                    <a:pt x="0" y="15"/>
                  </a:lnTo>
                  <a:lnTo>
                    <a:pt x="1" y="11"/>
                  </a:lnTo>
                  <a:lnTo>
                    <a:pt x="1" y="6"/>
                  </a:lnTo>
                  <a:lnTo>
                    <a:pt x="2" y="0"/>
                  </a:lnTo>
                  <a:lnTo>
                    <a:pt x="14" y="0"/>
                  </a:lnTo>
                  <a:lnTo>
                    <a:pt x="37" y="0"/>
                  </a:lnTo>
                  <a:lnTo>
                    <a:pt x="68" y="0"/>
                  </a:lnTo>
                  <a:lnTo>
                    <a:pt x="109" y="0"/>
                  </a:lnTo>
                  <a:lnTo>
                    <a:pt x="154" y="0"/>
                  </a:lnTo>
                  <a:lnTo>
                    <a:pt x="204" y="0"/>
                  </a:lnTo>
                  <a:lnTo>
                    <a:pt x="257" y="0"/>
                  </a:lnTo>
                  <a:lnTo>
                    <a:pt x="313" y="0"/>
                  </a:lnTo>
                  <a:lnTo>
                    <a:pt x="368" y="0"/>
                  </a:lnTo>
                  <a:lnTo>
                    <a:pt x="421" y="0"/>
                  </a:lnTo>
                  <a:lnTo>
                    <a:pt x="471" y="0"/>
                  </a:lnTo>
                  <a:lnTo>
                    <a:pt x="516" y="0"/>
                  </a:lnTo>
                  <a:lnTo>
                    <a:pt x="557" y="0"/>
                  </a:lnTo>
                  <a:lnTo>
                    <a:pt x="588" y="0"/>
                  </a:lnTo>
                  <a:lnTo>
                    <a:pt x="611" y="0"/>
                  </a:lnTo>
                  <a:lnTo>
                    <a:pt x="623" y="0"/>
                  </a:lnTo>
                  <a:close/>
                </a:path>
              </a:pathLst>
            </a:custGeom>
            <a:solidFill>
              <a:srgbClr val="FCBC9E"/>
            </a:solidFill>
            <a:ln w="9525">
              <a:noFill/>
              <a:round/>
              <a:headEnd/>
              <a:tailEnd/>
            </a:ln>
          </p:spPr>
          <p:txBody>
            <a:bodyPr/>
            <a:lstStyle/>
            <a:p>
              <a:pPr rtl="0"/>
              <a:endParaRPr lang="en-US" sz="3800"/>
            </a:p>
          </p:txBody>
        </p:sp>
        <p:sp>
          <p:nvSpPr>
            <p:cNvPr id="42211" name="Freeform 1251"/>
            <p:cNvSpPr>
              <a:spLocks/>
            </p:cNvSpPr>
            <p:nvPr/>
          </p:nvSpPr>
          <p:spPr bwMode="auto">
            <a:xfrm>
              <a:off x="-532" y="1108"/>
              <a:ext cx="212" cy="223"/>
            </a:xfrm>
            <a:custGeom>
              <a:avLst/>
              <a:gdLst>
                <a:gd name="T0" fmla="*/ 2 w 927"/>
                <a:gd name="T1" fmla="*/ 2 h 975"/>
                <a:gd name="T2" fmla="*/ 1 w 927"/>
                <a:gd name="T3" fmla="*/ 7 h 975"/>
                <a:gd name="T4" fmla="*/ 0 w 927"/>
                <a:gd name="T5" fmla="*/ 13 h 975"/>
                <a:gd name="T6" fmla="*/ 0 w 927"/>
                <a:gd name="T7" fmla="*/ 24 h 975"/>
                <a:gd name="T8" fmla="*/ 2 w 927"/>
                <a:gd name="T9" fmla="*/ 35 h 975"/>
                <a:gd name="T10" fmla="*/ 6 w 927"/>
                <a:gd name="T11" fmla="*/ 47 h 975"/>
                <a:gd name="T12" fmla="*/ 13 w 927"/>
                <a:gd name="T13" fmla="*/ 56 h 975"/>
                <a:gd name="T14" fmla="*/ 23 w 927"/>
                <a:gd name="T15" fmla="*/ 61 h 975"/>
                <a:gd name="T16" fmla="*/ 35 w 927"/>
                <a:gd name="T17" fmla="*/ 63 h 975"/>
                <a:gd name="T18" fmla="*/ 50 w 927"/>
                <a:gd name="T19" fmla="*/ 66 h 975"/>
                <a:gd name="T20" fmla="*/ 67 w 927"/>
                <a:gd name="T21" fmla="*/ 68 h 975"/>
                <a:gd name="T22" fmla="*/ 86 w 927"/>
                <a:gd name="T23" fmla="*/ 70 h 975"/>
                <a:gd name="T24" fmla="*/ 104 w 927"/>
                <a:gd name="T25" fmla="*/ 72 h 975"/>
                <a:gd name="T26" fmla="*/ 119 w 927"/>
                <a:gd name="T27" fmla="*/ 73 h 975"/>
                <a:gd name="T28" fmla="*/ 132 w 927"/>
                <a:gd name="T29" fmla="*/ 74 h 975"/>
                <a:gd name="T30" fmla="*/ 133 w 927"/>
                <a:gd name="T31" fmla="*/ 85 h 975"/>
                <a:gd name="T32" fmla="*/ 121 w 927"/>
                <a:gd name="T33" fmla="*/ 115 h 975"/>
                <a:gd name="T34" fmla="*/ 106 w 927"/>
                <a:gd name="T35" fmla="*/ 154 h 975"/>
                <a:gd name="T36" fmla="*/ 94 w 927"/>
                <a:gd name="T37" fmla="*/ 194 h 975"/>
                <a:gd name="T38" fmla="*/ 89 w 927"/>
                <a:gd name="T39" fmla="*/ 223 h 975"/>
                <a:gd name="T40" fmla="*/ 102 w 927"/>
                <a:gd name="T41" fmla="*/ 214 h 975"/>
                <a:gd name="T42" fmla="*/ 114 w 927"/>
                <a:gd name="T43" fmla="*/ 207 h 975"/>
                <a:gd name="T44" fmla="*/ 129 w 927"/>
                <a:gd name="T45" fmla="*/ 198 h 975"/>
                <a:gd name="T46" fmla="*/ 145 w 927"/>
                <a:gd name="T47" fmla="*/ 189 h 975"/>
                <a:gd name="T48" fmla="*/ 161 w 927"/>
                <a:gd name="T49" fmla="*/ 180 h 975"/>
                <a:gd name="T50" fmla="*/ 177 w 927"/>
                <a:gd name="T51" fmla="*/ 172 h 975"/>
                <a:gd name="T52" fmla="*/ 191 w 927"/>
                <a:gd name="T53" fmla="*/ 167 h 975"/>
                <a:gd name="T54" fmla="*/ 202 w 927"/>
                <a:gd name="T55" fmla="*/ 163 h 975"/>
                <a:gd name="T56" fmla="*/ 212 w 927"/>
                <a:gd name="T57" fmla="*/ 163 h 975"/>
                <a:gd name="T58" fmla="*/ 208 w 927"/>
                <a:gd name="T59" fmla="*/ 141 h 975"/>
                <a:gd name="T60" fmla="*/ 203 w 927"/>
                <a:gd name="T61" fmla="*/ 107 h 975"/>
                <a:gd name="T62" fmla="*/ 198 w 927"/>
                <a:gd name="T63" fmla="*/ 75 h 975"/>
                <a:gd name="T64" fmla="*/ 195 w 927"/>
                <a:gd name="T65" fmla="*/ 54 h 975"/>
                <a:gd name="T66" fmla="*/ 194 w 927"/>
                <a:gd name="T67" fmla="*/ 45 h 975"/>
                <a:gd name="T68" fmla="*/ 191 w 927"/>
                <a:gd name="T69" fmla="*/ 37 h 975"/>
                <a:gd name="T70" fmla="*/ 186 w 927"/>
                <a:gd name="T71" fmla="*/ 30 h 975"/>
                <a:gd name="T72" fmla="*/ 177 w 927"/>
                <a:gd name="T73" fmla="*/ 27 h 975"/>
                <a:gd name="T74" fmla="*/ 169 w 927"/>
                <a:gd name="T75" fmla="*/ 26 h 975"/>
                <a:gd name="T76" fmla="*/ 159 w 927"/>
                <a:gd name="T77" fmla="*/ 25 h 975"/>
                <a:gd name="T78" fmla="*/ 145 w 927"/>
                <a:gd name="T79" fmla="*/ 24 h 975"/>
                <a:gd name="T80" fmla="*/ 129 w 927"/>
                <a:gd name="T81" fmla="*/ 22 h 975"/>
                <a:gd name="T82" fmla="*/ 110 w 927"/>
                <a:gd name="T83" fmla="*/ 21 h 975"/>
                <a:gd name="T84" fmla="*/ 93 w 927"/>
                <a:gd name="T85" fmla="*/ 19 h 975"/>
                <a:gd name="T86" fmla="*/ 77 w 927"/>
                <a:gd name="T87" fmla="*/ 17 h 975"/>
                <a:gd name="T88" fmla="*/ 65 w 927"/>
                <a:gd name="T89" fmla="*/ 16 h 975"/>
                <a:gd name="T90" fmla="*/ 61 w 927"/>
                <a:gd name="T91" fmla="*/ 11 h 975"/>
                <a:gd name="T92" fmla="*/ 61 w 927"/>
                <a:gd name="T93" fmla="*/ 2 h 975"/>
                <a:gd name="T94" fmla="*/ 56 w 927"/>
                <a:gd name="T95" fmla="*/ 0 h 97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27"/>
                <a:gd name="T145" fmla="*/ 0 h 975"/>
                <a:gd name="T146" fmla="*/ 927 w 927"/>
                <a:gd name="T147" fmla="*/ 975 h 97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27" h="975">
                  <a:moveTo>
                    <a:pt x="245" y="0"/>
                  </a:moveTo>
                  <a:lnTo>
                    <a:pt x="7" y="7"/>
                  </a:lnTo>
                  <a:lnTo>
                    <a:pt x="4" y="24"/>
                  </a:lnTo>
                  <a:lnTo>
                    <a:pt x="4" y="29"/>
                  </a:lnTo>
                  <a:lnTo>
                    <a:pt x="3" y="42"/>
                  </a:lnTo>
                  <a:lnTo>
                    <a:pt x="0" y="59"/>
                  </a:lnTo>
                  <a:lnTo>
                    <a:pt x="0" y="81"/>
                  </a:lnTo>
                  <a:lnTo>
                    <a:pt x="2" y="105"/>
                  </a:lnTo>
                  <a:lnTo>
                    <a:pt x="3" y="129"/>
                  </a:lnTo>
                  <a:lnTo>
                    <a:pt x="8" y="155"/>
                  </a:lnTo>
                  <a:lnTo>
                    <a:pt x="16" y="181"/>
                  </a:lnTo>
                  <a:lnTo>
                    <a:pt x="26" y="205"/>
                  </a:lnTo>
                  <a:lnTo>
                    <a:pt x="41" y="227"/>
                  </a:lnTo>
                  <a:lnTo>
                    <a:pt x="59" y="244"/>
                  </a:lnTo>
                  <a:lnTo>
                    <a:pt x="82" y="258"/>
                  </a:lnTo>
                  <a:lnTo>
                    <a:pt x="101" y="265"/>
                  </a:lnTo>
                  <a:lnTo>
                    <a:pt x="124" y="271"/>
                  </a:lnTo>
                  <a:lnTo>
                    <a:pt x="153" y="276"/>
                  </a:lnTo>
                  <a:lnTo>
                    <a:pt x="184" y="283"/>
                  </a:lnTo>
                  <a:lnTo>
                    <a:pt x="219" y="288"/>
                  </a:lnTo>
                  <a:lnTo>
                    <a:pt x="257" y="293"/>
                  </a:lnTo>
                  <a:lnTo>
                    <a:pt x="294" y="297"/>
                  </a:lnTo>
                  <a:lnTo>
                    <a:pt x="335" y="302"/>
                  </a:lnTo>
                  <a:lnTo>
                    <a:pt x="375" y="306"/>
                  </a:lnTo>
                  <a:lnTo>
                    <a:pt x="414" y="310"/>
                  </a:lnTo>
                  <a:lnTo>
                    <a:pt x="453" y="314"/>
                  </a:lnTo>
                  <a:lnTo>
                    <a:pt x="490" y="317"/>
                  </a:lnTo>
                  <a:lnTo>
                    <a:pt x="522" y="319"/>
                  </a:lnTo>
                  <a:lnTo>
                    <a:pt x="553" y="322"/>
                  </a:lnTo>
                  <a:lnTo>
                    <a:pt x="579" y="324"/>
                  </a:lnTo>
                  <a:lnTo>
                    <a:pt x="600" y="326"/>
                  </a:lnTo>
                  <a:lnTo>
                    <a:pt x="582" y="370"/>
                  </a:lnTo>
                  <a:lnTo>
                    <a:pt x="556" y="430"/>
                  </a:lnTo>
                  <a:lnTo>
                    <a:pt x="527" y="503"/>
                  </a:lnTo>
                  <a:lnTo>
                    <a:pt x="496" y="584"/>
                  </a:lnTo>
                  <a:lnTo>
                    <a:pt x="465" y="673"/>
                  </a:lnTo>
                  <a:lnTo>
                    <a:pt x="436" y="763"/>
                  </a:lnTo>
                  <a:lnTo>
                    <a:pt x="413" y="850"/>
                  </a:lnTo>
                  <a:lnTo>
                    <a:pt x="396" y="930"/>
                  </a:lnTo>
                  <a:lnTo>
                    <a:pt x="388" y="975"/>
                  </a:lnTo>
                  <a:lnTo>
                    <a:pt x="427" y="950"/>
                  </a:lnTo>
                  <a:lnTo>
                    <a:pt x="448" y="937"/>
                  </a:lnTo>
                  <a:lnTo>
                    <a:pt x="473" y="920"/>
                  </a:lnTo>
                  <a:lnTo>
                    <a:pt x="500" y="903"/>
                  </a:lnTo>
                  <a:lnTo>
                    <a:pt x="531" y="885"/>
                  </a:lnTo>
                  <a:lnTo>
                    <a:pt x="564" y="865"/>
                  </a:lnTo>
                  <a:lnTo>
                    <a:pt x="598" y="846"/>
                  </a:lnTo>
                  <a:lnTo>
                    <a:pt x="633" y="825"/>
                  </a:lnTo>
                  <a:lnTo>
                    <a:pt x="668" y="806"/>
                  </a:lnTo>
                  <a:lnTo>
                    <a:pt x="704" y="787"/>
                  </a:lnTo>
                  <a:lnTo>
                    <a:pt x="738" y="769"/>
                  </a:lnTo>
                  <a:lnTo>
                    <a:pt x="772" y="754"/>
                  </a:lnTo>
                  <a:lnTo>
                    <a:pt x="805" y="739"/>
                  </a:lnTo>
                  <a:lnTo>
                    <a:pt x="833" y="729"/>
                  </a:lnTo>
                  <a:lnTo>
                    <a:pt x="861" y="720"/>
                  </a:lnTo>
                  <a:lnTo>
                    <a:pt x="884" y="713"/>
                  </a:lnTo>
                  <a:lnTo>
                    <a:pt x="903" y="712"/>
                  </a:lnTo>
                  <a:lnTo>
                    <a:pt x="927" y="712"/>
                  </a:lnTo>
                  <a:lnTo>
                    <a:pt x="923" y="689"/>
                  </a:lnTo>
                  <a:lnTo>
                    <a:pt x="911" y="618"/>
                  </a:lnTo>
                  <a:lnTo>
                    <a:pt x="900" y="544"/>
                  </a:lnTo>
                  <a:lnTo>
                    <a:pt x="888" y="469"/>
                  </a:lnTo>
                  <a:lnTo>
                    <a:pt x="876" y="396"/>
                  </a:lnTo>
                  <a:lnTo>
                    <a:pt x="867" y="330"/>
                  </a:lnTo>
                  <a:lnTo>
                    <a:pt x="859" y="275"/>
                  </a:lnTo>
                  <a:lnTo>
                    <a:pt x="853" y="235"/>
                  </a:lnTo>
                  <a:lnTo>
                    <a:pt x="851" y="214"/>
                  </a:lnTo>
                  <a:lnTo>
                    <a:pt x="850" y="196"/>
                  </a:lnTo>
                  <a:lnTo>
                    <a:pt x="845" y="177"/>
                  </a:lnTo>
                  <a:lnTo>
                    <a:pt x="837" y="160"/>
                  </a:lnTo>
                  <a:lnTo>
                    <a:pt x="827" y="145"/>
                  </a:lnTo>
                  <a:lnTo>
                    <a:pt x="812" y="132"/>
                  </a:lnTo>
                  <a:lnTo>
                    <a:pt x="795" y="123"/>
                  </a:lnTo>
                  <a:lnTo>
                    <a:pt x="775" y="116"/>
                  </a:lnTo>
                  <a:lnTo>
                    <a:pt x="751" y="114"/>
                  </a:lnTo>
                  <a:lnTo>
                    <a:pt x="740" y="114"/>
                  </a:lnTo>
                  <a:lnTo>
                    <a:pt x="721" y="112"/>
                  </a:lnTo>
                  <a:lnTo>
                    <a:pt x="697" y="110"/>
                  </a:lnTo>
                  <a:lnTo>
                    <a:pt x="668" y="107"/>
                  </a:lnTo>
                  <a:lnTo>
                    <a:pt x="635" y="105"/>
                  </a:lnTo>
                  <a:lnTo>
                    <a:pt x="600" y="102"/>
                  </a:lnTo>
                  <a:lnTo>
                    <a:pt x="563" y="98"/>
                  </a:lnTo>
                  <a:lnTo>
                    <a:pt x="523" y="94"/>
                  </a:lnTo>
                  <a:lnTo>
                    <a:pt x="483" y="90"/>
                  </a:lnTo>
                  <a:lnTo>
                    <a:pt x="444" y="86"/>
                  </a:lnTo>
                  <a:lnTo>
                    <a:pt x="406" y="82"/>
                  </a:lnTo>
                  <a:lnTo>
                    <a:pt x="371" y="79"/>
                  </a:lnTo>
                  <a:lnTo>
                    <a:pt x="337" y="75"/>
                  </a:lnTo>
                  <a:lnTo>
                    <a:pt x="309" y="72"/>
                  </a:lnTo>
                  <a:lnTo>
                    <a:pt x="284" y="69"/>
                  </a:lnTo>
                  <a:lnTo>
                    <a:pt x="266" y="68"/>
                  </a:lnTo>
                  <a:lnTo>
                    <a:pt x="266" y="50"/>
                  </a:lnTo>
                  <a:lnTo>
                    <a:pt x="266" y="27"/>
                  </a:lnTo>
                  <a:lnTo>
                    <a:pt x="266" y="8"/>
                  </a:lnTo>
                  <a:lnTo>
                    <a:pt x="266" y="0"/>
                  </a:lnTo>
                  <a:lnTo>
                    <a:pt x="245" y="0"/>
                  </a:lnTo>
                  <a:close/>
                </a:path>
              </a:pathLst>
            </a:custGeom>
            <a:solidFill>
              <a:srgbClr val="000000"/>
            </a:solidFill>
            <a:ln w="9525">
              <a:noFill/>
              <a:round/>
              <a:headEnd/>
              <a:tailEnd/>
            </a:ln>
          </p:spPr>
          <p:txBody>
            <a:bodyPr/>
            <a:lstStyle/>
            <a:p>
              <a:pPr rtl="0"/>
              <a:endParaRPr lang="en-US" sz="3800"/>
            </a:p>
          </p:txBody>
        </p:sp>
        <p:sp>
          <p:nvSpPr>
            <p:cNvPr id="42212" name="Freeform 1252"/>
            <p:cNvSpPr>
              <a:spLocks/>
            </p:cNvSpPr>
            <p:nvPr/>
          </p:nvSpPr>
          <p:spPr bwMode="auto">
            <a:xfrm>
              <a:off x="-523" y="1117"/>
              <a:ext cx="193" cy="195"/>
            </a:xfrm>
            <a:custGeom>
              <a:avLst/>
              <a:gdLst>
                <a:gd name="T0" fmla="*/ 43 w 842"/>
                <a:gd name="T1" fmla="*/ 4 h 852"/>
                <a:gd name="T2" fmla="*/ 43 w 842"/>
                <a:gd name="T3" fmla="*/ 13 h 852"/>
                <a:gd name="T4" fmla="*/ 47 w 842"/>
                <a:gd name="T5" fmla="*/ 15 h 852"/>
                <a:gd name="T6" fmla="*/ 52 w 842"/>
                <a:gd name="T7" fmla="*/ 15 h 852"/>
                <a:gd name="T8" fmla="*/ 65 w 842"/>
                <a:gd name="T9" fmla="*/ 17 h 852"/>
                <a:gd name="T10" fmla="*/ 83 w 842"/>
                <a:gd name="T11" fmla="*/ 18 h 852"/>
                <a:gd name="T12" fmla="*/ 102 w 842"/>
                <a:gd name="T13" fmla="*/ 21 h 852"/>
                <a:gd name="T14" fmla="*/ 122 w 842"/>
                <a:gd name="T15" fmla="*/ 23 h 852"/>
                <a:gd name="T16" fmla="*/ 141 w 842"/>
                <a:gd name="T17" fmla="*/ 24 h 852"/>
                <a:gd name="T18" fmla="*/ 155 w 842"/>
                <a:gd name="T19" fmla="*/ 25 h 852"/>
                <a:gd name="T20" fmla="*/ 163 w 842"/>
                <a:gd name="T21" fmla="*/ 26 h 852"/>
                <a:gd name="T22" fmla="*/ 170 w 842"/>
                <a:gd name="T23" fmla="*/ 27 h 852"/>
                <a:gd name="T24" fmla="*/ 174 w 842"/>
                <a:gd name="T25" fmla="*/ 30 h 852"/>
                <a:gd name="T26" fmla="*/ 176 w 842"/>
                <a:gd name="T27" fmla="*/ 35 h 852"/>
                <a:gd name="T28" fmla="*/ 177 w 842"/>
                <a:gd name="T29" fmla="*/ 40 h 852"/>
                <a:gd name="T30" fmla="*/ 179 w 842"/>
                <a:gd name="T31" fmla="*/ 57 h 852"/>
                <a:gd name="T32" fmla="*/ 184 w 842"/>
                <a:gd name="T33" fmla="*/ 87 h 852"/>
                <a:gd name="T34" fmla="*/ 189 w 842"/>
                <a:gd name="T35" fmla="*/ 121 h 852"/>
                <a:gd name="T36" fmla="*/ 193 w 842"/>
                <a:gd name="T37" fmla="*/ 145 h 852"/>
                <a:gd name="T38" fmla="*/ 182 w 842"/>
                <a:gd name="T39" fmla="*/ 148 h 852"/>
                <a:gd name="T40" fmla="*/ 170 w 842"/>
                <a:gd name="T41" fmla="*/ 153 h 852"/>
                <a:gd name="T42" fmla="*/ 155 w 842"/>
                <a:gd name="T43" fmla="*/ 159 h 852"/>
                <a:gd name="T44" fmla="*/ 141 w 842"/>
                <a:gd name="T45" fmla="*/ 167 h 852"/>
                <a:gd name="T46" fmla="*/ 127 w 842"/>
                <a:gd name="T47" fmla="*/ 174 h 852"/>
                <a:gd name="T48" fmla="*/ 114 w 842"/>
                <a:gd name="T49" fmla="*/ 182 h 852"/>
                <a:gd name="T50" fmla="*/ 102 w 842"/>
                <a:gd name="T51" fmla="*/ 189 h 852"/>
                <a:gd name="T52" fmla="*/ 93 w 842"/>
                <a:gd name="T53" fmla="*/ 195 h 852"/>
                <a:gd name="T54" fmla="*/ 105 w 842"/>
                <a:gd name="T55" fmla="*/ 152 h 852"/>
                <a:gd name="T56" fmla="*/ 120 w 842"/>
                <a:gd name="T57" fmla="*/ 109 h 852"/>
                <a:gd name="T58" fmla="*/ 134 w 842"/>
                <a:gd name="T59" fmla="*/ 76 h 852"/>
                <a:gd name="T60" fmla="*/ 140 w 842"/>
                <a:gd name="T61" fmla="*/ 63 h 852"/>
                <a:gd name="T62" fmla="*/ 136 w 842"/>
                <a:gd name="T63" fmla="*/ 57 h 852"/>
                <a:gd name="T64" fmla="*/ 121 w 842"/>
                <a:gd name="T65" fmla="*/ 55 h 852"/>
                <a:gd name="T66" fmla="*/ 104 w 842"/>
                <a:gd name="T67" fmla="*/ 54 h 852"/>
                <a:gd name="T68" fmla="*/ 86 w 842"/>
                <a:gd name="T69" fmla="*/ 52 h 852"/>
                <a:gd name="T70" fmla="*/ 67 w 842"/>
                <a:gd name="T71" fmla="*/ 51 h 852"/>
                <a:gd name="T72" fmla="*/ 50 w 842"/>
                <a:gd name="T73" fmla="*/ 49 h 852"/>
                <a:gd name="T74" fmla="*/ 34 w 842"/>
                <a:gd name="T75" fmla="*/ 46 h 852"/>
                <a:gd name="T76" fmla="*/ 22 w 842"/>
                <a:gd name="T77" fmla="*/ 44 h 852"/>
                <a:gd name="T78" fmla="*/ 14 w 842"/>
                <a:gd name="T79" fmla="*/ 41 h 852"/>
                <a:gd name="T80" fmla="*/ 7 w 842"/>
                <a:gd name="T81" fmla="*/ 36 h 852"/>
                <a:gd name="T82" fmla="*/ 3 w 842"/>
                <a:gd name="T83" fmla="*/ 28 h 852"/>
                <a:gd name="T84" fmla="*/ 1 w 842"/>
                <a:gd name="T85" fmla="*/ 18 h 852"/>
                <a:gd name="T86" fmla="*/ 0 w 842"/>
                <a:gd name="T87" fmla="*/ 9 h 852"/>
                <a:gd name="T88" fmla="*/ 0 w 842"/>
                <a:gd name="T89" fmla="*/ 5 h 852"/>
                <a:gd name="T90" fmla="*/ 1 w 842"/>
                <a:gd name="T91" fmla="*/ 1 h 852"/>
                <a:gd name="T92" fmla="*/ 9 w 842"/>
                <a:gd name="T93" fmla="*/ 1 h 852"/>
                <a:gd name="T94" fmla="*/ 22 w 842"/>
                <a:gd name="T95" fmla="*/ 0 h 852"/>
                <a:gd name="T96" fmla="*/ 34 w 842"/>
                <a:gd name="T97" fmla="*/ 0 h 852"/>
                <a:gd name="T98" fmla="*/ 43 w 842"/>
                <a:gd name="T99" fmla="*/ 0 h 85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42"/>
                <a:gd name="T151" fmla="*/ 0 h 852"/>
                <a:gd name="T152" fmla="*/ 842 w 842"/>
                <a:gd name="T153" fmla="*/ 852 h 85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42" h="852">
                  <a:moveTo>
                    <a:pt x="188" y="0"/>
                  </a:moveTo>
                  <a:lnTo>
                    <a:pt x="188" y="18"/>
                  </a:lnTo>
                  <a:lnTo>
                    <a:pt x="188" y="39"/>
                  </a:lnTo>
                  <a:lnTo>
                    <a:pt x="188" y="56"/>
                  </a:lnTo>
                  <a:lnTo>
                    <a:pt x="188" y="62"/>
                  </a:lnTo>
                  <a:lnTo>
                    <a:pt x="205" y="64"/>
                  </a:lnTo>
                  <a:lnTo>
                    <a:pt x="213" y="65"/>
                  </a:lnTo>
                  <a:lnTo>
                    <a:pt x="229" y="66"/>
                  </a:lnTo>
                  <a:lnTo>
                    <a:pt x="254" y="69"/>
                  </a:lnTo>
                  <a:lnTo>
                    <a:pt x="284" y="73"/>
                  </a:lnTo>
                  <a:lnTo>
                    <a:pt x="321" y="77"/>
                  </a:lnTo>
                  <a:lnTo>
                    <a:pt x="360" y="80"/>
                  </a:lnTo>
                  <a:lnTo>
                    <a:pt x="403" y="84"/>
                  </a:lnTo>
                  <a:lnTo>
                    <a:pt x="445" y="90"/>
                  </a:lnTo>
                  <a:lnTo>
                    <a:pt x="490" y="93"/>
                  </a:lnTo>
                  <a:lnTo>
                    <a:pt x="534" y="99"/>
                  </a:lnTo>
                  <a:lnTo>
                    <a:pt x="576" y="103"/>
                  </a:lnTo>
                  <a:lnTo>
                    <a:pt x="613" y="105"/>
                  </a:lnTo>
                  <a:lnTo>
                    <a:pt x="647" y="109"/>
                  </a:lnTo>
                  <a:lnTo>
                    <a:pt x="676" y="110"/>
                  </a:lnTo>
                  <a:lnTo>
                    <a:pt x="698" y="113"/>
                  </a:lnTo>
                  <a:lnTo>
                    <a:pt x="712" y="113"/>
                  </a:lnTo>
                  <a:lnTo>
                    <a:pt x="727" y="114"/>
                  </a:lnTo>
                  <a:lnTo>
                    <a:pt x="740" y="118"/>
                  </a:lnTo>
                  <a:lnTo>
                    <a:pt x="750" y="123"/>
                  </a:lnTo>
                  <a:lnTo>
                    <a:pt x="759" y="131"/>
                  </a:lnTo>
                  <a:lnTo>
                    <a:pt x="766" y="140"/>
                  </a:lnTo>
                  <a:lnTo>
                    <a:pt x="769" y="151"/>
                  </a:lnTo>
                  <a:lnTo>
                    <a:pt x="772" y="161"/>
                  </a:lnTo>
                  <a:lnTo>
                    <a:pt x="773" y="173"/>
                  </a:lnTo>
                  <a:lnTo>
                    <a:pt x="776" y="199"/>
                  </a:lnTo>
                  <a:lnTo>
                    <a:pt x="783" y="247"/>
                  </a:lnTo>
                  <a:lnTo>
                    <a:pt x="792" y="311"/>
                  </a:lnTo>
                  <a:lnTo>
                    <a:pt x="802" y="382"/>
                  </a:lnTo>
                  <a:lnTo>
                    <a:pt x="814" y="456"/>
                  </a:lnTo>
                  <a:lnTo>
                    <a:pt x="825" y="528"/>
                  </a:lnTo>
                  <a:lnTo>
                    <a:pt x="835" y="589"/>
                  </a:lnTo>
                  <a:lnTo>
                    <a:pt x="842" y="633"/>
                  </a:lnTo>
                  <a:lnTo>
                    <a:pt x="820" y="638"/>
                  </a:lnTo>
                  <a:lnTo>
                    <a:pt x="794" y="646"/>
                  </a:lnTo>
                  <a:lnTo>
                    <a:pt x="768" y="655"/>
                  </a:lnTo>
                  <a:lnTo>
                    <a:pt x="740" y="667"/>
                  </a:lnTo>
                  <a:lnTo>
                    <a:pt x="710" y="681"/>
                  </a:lnTo>
                  <a:lnTo>
                    <a:pt x="678" y="696"/>
                  </a:lnTo>
                  <a:lnTo>
                    <a:pt x="647" y="711"/>
                  </a:lnTo>
                  <a:lnTo>
                    <a:pt x="616" y="728"/>
                  </a:lnTo>
                  <a:lnTo>
                    <a:pt x="585" y="745"/>
                  </a:lnTo>
                  <a:lnTo>
                    <a:pt x="553" y="762"/>
                  </a:lnTo>
                  <a:lnTo>
                    <a:pt x="524" y="779"/>
                  </a:lnTo>
                  <a:lnTo>
                    <a:pt x="496" y="796"/>
                  </a:lnTo>
                  <a:lnTo>
                    <a:pt x="470" y="811"/>
                  </a:lnTo>
                  <a:lnTo>
                    <a:pt x="445" y="826"/>
                  </a:lnTo>
                  <a:lnTo>
                    <a:pt x="423" y="840"/>
                  </a:lnTo>
                  <a:lnTo>
                    <a:pt x="405" y="852"/>
                  </a:lnTo>
                  <a:lnTo>
                    <a:pt x="429" y="759"/>
                  </a:lnTo>
                  <a:lnTo>
                    <a:pt x="458" y="663"/>
                  </a:lnTo>
                  <a:lnTo>
                    <a:pt x="491" y="567"/>
                  </a:lnTo>
                  <a:lnTo>
                    <a:pt x="525" y="476"/>
                  </a:lnTo>
                  <a:lnTo>
                    <a:pt x="557" y="397"/>
                  </a:lnTo>
                  <a:lnTo>
                    <a:pt x="583" y="333"/>
                  </a:lnTo>
                  <a:lnTo>
                    <a:pt x="602" y="291"/>
                  </a:lnTo>
                  <a:lnTo>
                    <a:pt x="609" y="274"/>
                  </a:lnTo>
                  <a:lnTo>
                    <a:pt x="621" y="248"/>
                  </a:lnTo>
                  <a:lnTo>
                    <a:pt x="593" y="247"/>
                  </a:lnTo>
                  <a:lnTo>
                    <a:pt x="563" y="244"/>
                  </a:lnTo>
                  <a:lnTo>
                    <a:pt x="529" y="242"/>
                  </a:lnTo>
                  <a:lnTo>
                    <a:pt x="492" y="239"/>
                  </a:lnTo>
                  <a:lnTo>
                    <a:pt x="455" y="237"/>
                  </a:lnTo>
                  <a:lnTo>
                    <a:pt x="416" y="233"/>
                  </a:lnTo>
                  <a:lnTo>
                    <a:pt x="375" y="229"/>
                  </a:lnTo>
                  <a:lnTo>
                    <a:pt x="335" y="225"/>
                  </a:lnTo>
                  <a:lnTo>
                    <a:pt x="294" y="221"/>
                  </a:lnTo>
                  <a:lnTo>
                    <a:pt x="255" y="217"/>
                  </a:lnTo>
                  <a:lnTo>
                    <a:pt x="219" y="212"/>
                  </a:lnTo>
                  <a:lnTo>
                    <a:pt x="183" y="207"/>
                  </a:lnTo>
                  <a:lnTo>
                    <a:pt x="150" y="203"/>
                  </a:lnTo>
                  <a:lnTo>
                    <a:pt x="121" y="198"/>
                  </a:lnTo>
                  <a:lnTo>
                    <a:pt x="95" y="191"/>
                  </a:lnTo>
                  <a:lnTo>
                    <a:pt x="75" y="186"/>
                  </a:lnTo>
                  <a:lnTo>
                    <a:pt x="59" y="181"/>
                  </a:lnTo>
                  <a:lnTo>
                    <a:pt x="43" y="172"/>
                  </a:lnTo>
                  <a:lnTo>
                    <a:pt x="30" y="157"/>
                  </a:lnTo>
                  <a:lnTo>
                    <a:pt x="20" y="142"/>
                  </a:lnTo>
                  <a:lnTo>
                    <a:pt x="12" y="122"/>
                  </a:lnTo>
                  <a:lnTo>
                    <a:pt x="7" y="103"/>
                  </a:lnTo>
                  <a:lnTo>
                    <a:pt x="3" y="80"/>
                  </a:lnTo>
                  <a:lnTo>
                    <a:pt x="0" y="60"/>
                  </a:lnTo>
                  <a:lnTo>
                    <a:pt x="0" y="39"/>
                  </a:lnTo>
                  <a:lnTo>
                    <a:pt x="0" y="30"/>
                  </a:lnTo>
                  <a:lnTo>
                    <a:pt x="2" y="22"/>
                  </a:lnTo>
                  <a:lnTo>
                    <a:pt x="2" y="13"/>
                  </a:lnTo>
                  <a:lnTo>
                    <a:pt x="3" y="5"/>
                  </a:lnTo>
                  <a:lnTo>
                    <a:pt x="17" y="5"/>
                  </a:lnTo>
                  <a:lnTo>
                    <a:pt x="38" y="4"/>
                  </a:lnTo>
                  <a:lnTo>
                    <a:pt x="64" y="2"/>
                  </a:lnTo>
                  <a:lnTo>
                    <a:pt x="94" y="2"/>
                  </a:lnTo>
                  <a:lnTo>
                    <a:pt x="123" y="1"/>
                  </a:lnTo>
                  <a:lnTo>
                    <a:pt x="150" y="0"/>
                  </a:lnTo>
                  <a:lnTo>
                    <a:pt x="172" y="0"/>
                  </a:lnTo>
                  <a:lnTo>
                    <a:pt x="188" y="0"/>
                  </a:lnTo>
                  <a:close/>
                </a:path>
              </a:pathLst>
            </a:custGeom>
            <a:solidFill>
              <a:srgbClr val="FF6600"/>
            </a:solidFill>
            <a:ln w="9525">
              <a:noFill/>
              <a:round/>
              <a:headEnd/>
              <a:tailEnd/>
            </a:ln>
          </p:spPr>
          <p:txBody>
            <a:bodyPr/>
            <a:lstStyle/>
            <a:p>
              <a:pPr rtl="0"/>
              <a:endParaRPr lang="en-US" sz="3800"/>
            </a:p>
          </p:txBody>
        </p:sp>
        <p:sp>
          <p:nvSpPr>
            <p:cNvPr id="42213" name="Freeform 1253"/>
            <p:cNvSpPr>
              <a:spLocks/>
            </p:cNvSpPr>
            <p:nvPr/>
          </p:nvSpPr>
          <p:spPr bwMode="auto">
            <a:xfrm>
              <a:off x="-439" y="741"/>
              <a:ext cx="108" cy="109"/>
            </a:xfrm>
            <a:custGeom>
              <a:avLst/>
              <a:gdLst>
                <a:gd name="T0" fmla="*/ 53 w 471"/>
                <a:gd name="T1" fmla="*/ 1 h 475"/>
                <a:gd name="T2" fmla="*/ 43 w 471"/>
                <a:gd name="T3" fmla="*/ 4 h 475"/>
                <a:gd name="T4" fmla="*/ 34 w 471"/>
                <a:gd name="T5" fmla="*/ 7 h 475"/>
                <a:gd name="T6" fmla="*/ 26 w 471"/>
                <a:gd name="T7" fmla="*/ 11 h 475"/>
                <a:gd name="T8" fmla="*/ 19 w 471"/>
                <a:gd name="T9" fmla="*/ 16 h 475"/>
                <a:gd name="T10" fmla="*/ 13 w 471"/>
                <a:gd name="T11" fmla="*/ 20 h 475"/>
                <a:gd name="T12" fmla="*/ 8 w 471"/>
                <a:gd name="T13" fmla="*/ 26 h 475"/>
                <a:gd name="T14" fmla="*/ 5 w 471"/>
                <a:gd name="T15" fmla="*/ 32 h 475"/>
                <a:gd name="T16" fmla="*/ 2 w 471"/>
                <a:gd name="T17" fmla="*/ 39 h 475"/>
                <a:gd name="T18" fmla="*/ 0 w 471"/>
                <a:gd name="T19" fmla="*/ 48 h 475"/>
                <a:gd name="T20" fmla="*/ 1 w 471"/>
                <a:gd name="T21" fmla="*/ 60 h 475"/>
                <a:gd name="T22" fmla="*/ 4 w 471"/>
                <a:gd name="T23" fmla="*/ 74 h 475"/>
                <a:gd name="T24" fmla="*/ 9 w 471"/>
                <a:gd name="T25" fmla="*/ 86 h 475"/>
                <a:gd name="T26" fmla="*/ 14 w 471"/>
                <a:gd name="T27" fmla="*/ 94 h 475"/>
                <a:gd name="T28" fmla="*/ 17 w 471"/>
                <a:gd name="T29" fmla="*/ 100 h 475"/>
                <a:gd name="T30" fmla="*/ 21 w 471"/>
                <a:gd name="T31" fmla="*/ 105 h 475"/>
                <a:gd name="T32" fmla="*/ 26 w 471"/>
                <a:gd name="T33" fmla="*/ 108 h 475"/>
                <a:gd name="T34" fmla="*/ 31 w 471"/>
                <a:gd name="T35" fmla="*/ 109 h 475"/>
                <a:gd name="T36" fmla="*/ 37 w 471"/>
                <a:gd name="T37" fmla="*/ 108 h 475"/>
                <a:gd name="T38" fmla="*/ 40 w 471"/>
                <a:gd name="T39" fmla="*/ 108 h 475"/>
                <a:gd name="T40" fmla="*/ 42 w 471"/>
                <a:gd name="T41" fmla="*/ 106 h 475"/>
                <a:gd name="T42" fmla="*/ 44 w 471"/>
                <a:gd name="T43" fmla="*/ 103 h 475"/>
                <a:gd name="T44" fmla="*/ 44 w 471"/>
                <a:gd name="T45" fmla="*/ 96 h 475"/>
                <a:gd name="T46" fmla="*/ 44 w 471"/>
                <a:gd name="T47" fmla="*/ 88 h 475"/>
                <a:gd name="T48" fmla="*/ 46 w 471"/>
                <a:gd name="T49" fmla="*/ 80 h 475"/>
                <a:gd name="T50" fmla="*/ 49 w 471"/>
                <a:gd name="T51" fmla="*/ 74 h 475"/>
                <a:gd name="T52" fmla="*/ 55 w 471"/>
                <a:gd name="T53" fmla="*/ 68 h 475"/>
                <a:gd name="T54" fmla="*/ 62 w 471"/>
                <a:gd name="T55" fmla="*/ 63 h 475"/>
                <a:gd name="T56" fmla="*/ 70 w 471"/>
                <a:gd name="T57" fmla="*/ 60 h 475"/>
                <a:gd name="T58" fmla="*/ 78 w 471"/>
                <a:gd name="T59" fmla="*/ 58 h 475"/>
                <a:gd name="T60" fmla="*/ 86 w 471"/>
                <a:gd name="T61" fmla="*/ 57 h 475"/>
                <a:gd name="T62" fmla="*/ 93 w 471"/>
                <a:gd name="T63" fmla="*/ 57 h 475"/>
                <a:gd name="T64" fmla="*/ 98 w 471"/>
                <a:gd name="T65" fmla="*/ 57 h 475"/>
                <a:gd name="T66" fmla="*/ 101 w 471"/>
                <a:gd name="T67" fmla="*/ 57 h 475"/>
                <a:gd name="T68" fmla="*/ 104 w 471"/>
                <a:gd name="T69" fmla="*/ 57 h 475"/>
                <a:gd name="T70" fmla="*/ 106 w 471"/>
                <a:gd name="T71" fmla="*/ 55 h 475"/>
                <a:gd name="T72" fmla="*/ 108 w 471"/>
                <a:gd name="T73" fmla="*/ 52 h 475"/>
                <a:gd name="T74" fmla="*/ 107 w 471"/>
                <a:gd name="T75" fmla="*/ 49 h 475"/>
                <a:gd name="T76" fmla="*/ 92 w 471"/>
                <a:gd name="T77" fmla="*/ 31 h 475"/>
                <a:gd name="T78" fmla="*/ 89 w 471"/>
                <a:gd name="T79" fmla="*/ 30 h 475"/>
                <a:gd name="T80" fmla="*/ 86 w 471"/>
                <a:gd name="T81" fmla="*/ 30 h 475"/>
                <a:gd name="T82" fmla="*/ 86 w 471"/>
                <a:gd name="T83" fmla="*/ 30 h 475"/>
                <a:gd name="T84" fmla="*/ 85 w 471"/>
                <a:gd name="T85" fmla="*/ 30 h 475"/>
                <a:gd name="T86" fmla="*/ 87 w 471"/>
                <a:gd name="T87" fmla="*/ 28 h 475"/>
                <a:gd name="T88" fmla="*/ 87 w 471"/>
                <a:gd name="T89" fmla="*/ 26 h 475"/>
                <a:gd name="T90" fmla="*/ 87 w 471"/>
                <a:gd name="T91" fmla="*/ 26 h 475"/>
                <a:gd name="T92" fmla="*/ 87 w 471"/>
                <a:gd name="T93" fmla="*/ 26 h 475"/>
                <a:gd name="T94" fmla="*/ 87 w 471"/>
                <a:gd name="T95" fmla="*/ 23 h 475"/>
                <a:gd name="T96" fmla="*/ 86 w 471"/>
                <a:gd name="T97" fmla="*/ 22 h 475"/>
                <a:gd name="T98" fmla="*/ 62 w 471"/>
                <a:gd name="T99" fmla="*/ 1 h 475"/>
                <a:gd name="T100" fmla="*/ 59 w 471"/>
                <a:gd name="T101" fmla="*/ 0 h 4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71"/>
                <a:gd name="T154" fmla="*/ 0 h 475"/>
                <a:gd name="T155" fmla="*/ 471 w 471"/>
                <a:gd name="T156" fmla="*/ 475 h 4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71" h="475">
                  <a:moveTo>
                    <a:pt x="254" y="0"/>
                  </a:moveTo>
                  <a:lnTo>
                    <a:pt x="230" y="6"/>
                  </a:lnTo>
                  <a:lnTo>
                    <a:pt x="207" y="11"/>
                  </a:lnTo>
                  <a:lnTo>
                    <a:pt x="186" y="17"/>
                  </a:lnTo>
                  <a:lnTo>
                    <a:pt x="165" y="24"/>
                  </a:lnTo>
                  <a:lnTo>
                    <a:pt x="147" y="32"/>
                  </a:lnTo>
                  <a:lnTo>
                    <a:pt x="129" y="39"/>
                  </a:lnTo>
                  <a:lnTo>
                    <a:pt x="112" y="48"/>
                  </a:lnTo>
                  <a:lnTo>
                    <a:pt x="96" y="58"/>
                  </a:lnTo>
                  <a:lnTo>
                    <a:pt x="82" y="68"/>
                  </a:lnTo>
                  <a:lnTo>
                    <a:pt x="69" y="78"/>
                  </a:lnTo>
                  <a:lnTo>
                    <a:pt x="57" y="89"/>
                  </a:lnTo>
                  <a:lnTo>
                    <a:pt x="46" y="100"/>
                  </a:lnTo>
                  <a:lnTo>
                    <a:pt x="36" y="113"/>
                  </a:lnTo>
                  <a:lnTo>
                    <a:pt x="27" y="126"/>
                  </a:lnTo>
                  <a:lnTo>
                    <a:pt x="21" y="139"/>
                  </a:lnTo>
                  <a:lnTo>
                    <a:pt x="14" y="154"/>
                  </a:lnTo>
                  <a:lnTo>
                    <a:pt x="8" y="172"/>
                  </a:lnTo>
                  <a:lnTo>
                    <a:pt x="4" y="190"/>
                  </a:lnTo>
                  <a:lnTo>
                    <a:pt x="1" y="210"/>
                  </a:lnTo>
                  <a:lnTo>
                    <a:pt x="0" y="228"/>
                  </a:lnTo>
                  <a:lnTo>
                    <a:pt x="3" y="262"/>
                  </a:lnTo>
                  <a:lnTo>
                    <a:pt x="9" y="294"/>
                  </a:lnTo>
                  <a:lnTo>
                    <a:pt x="18" y="324"/>
                  </a:lnTo>
                  <a:lnTo>
                    <a:pt x="30" y="351"/>
                  </a:lnTo>
                  <a:lnTo>
                    <a:pt x="40" y="376"/>
                  </a:lnTo>
                  <a:lnTo>
                    <a:pt x="52" y="396"/>
                  </a:lnTo>
                  <a:lnTo>
                    <a:pt x="61" y="409"/>
                  </a:lnTo>
                  <a:lnTo>
                    <a:pt x="66" y="418"/>
                  </a:lnTo>
                  <a:lnTo>
                    <a:pt x="73" y="435"/>
                  </a:lnTo>
                  <a:lnTo>
                    <a:pt x="81" y="449"/>
                  </a:lnTo>
                  <a:lnTo>
                    <a:pt x="90" y="458"/>
                  </a:lnTo>
                  <a:lnTo>
                    <a:pt x="99" y="465"/>
                  </a:lnTo>
                  <a:lnTo>
                    <a:pt x="112" y="470"/>
                  </a:lnTo>
                  <a:lnTo>
                    <a:pt x="125" y="474"/>
                  </a:lnTo>
                  <a:lnTo>
                    <a:pt x="137" y="475"/>
                  </a:lnTo>
                  <a:lnTo>
                    <a:pt x="148" y="474"/>
                  </a:lnTo>
                  <a:lnTo>
                    <a:pt x="160" y="472"/>
                  </a:lnTo>
                  <a:lnTo>
                    <a:pt x="168" y="471"/>
                  </a:lnTo>
                  <a:lnTo>
                    <a:pt x="174" y="469"/>
                  </a:lnTo>
                  <a:lnTo>
                    <a:pt x="178" y="467"/>
                  </a:lnTo>
                  <a:lnTo>
                    <a:pt x="185" y="463"/>
                  </a:lnTo>
                  <a:lnTo>
                    <a:pt x="190" y="457"/>
                  </a:lnTo>
                  <a:lnTo>
                    <a:pt x="194" y="449"/>
                  </a:lnTo>
                  <a:lnTo>
                    <a:pt x="194" y="441"/>
                  </a:lnTo>
                  <a:lnTo>
                    <a:pt x="191" y="420"/>
                  </a:lnTo>
                  <a:lnTo>
                    <a:pt x="191" y="401"/>
                  </a:lnTo>
                  <a:lnTo>
                    <a:pt x="191" y="383"/>
                  </a:lnTo>
                  <a:lnTo>
                    <a:pt x="195" y="366"/>
                  </a:lnTo>
                  <a:lnTo>
                    <a:pt x="199" y="350"/>
                  </a:lnTo>
                  <a:lnTo>
                    <a:pt x="207" y="336"/>
                  </a:lnTo>
                  <a:lnTo>
                    <a:pt x="215" y="322"/>
                  </a:lnTo>
                  <a:lnTo>
                    <a:pt x="225" y="310"/>
                  </a:lnTo>
                  <a:lnTo>
                    <a:pt x="238" y="297"/>
                  </a:lnTo>
                  <a:lnTo>
                    <a:pt x="254" y="286"/>
                  </a:lnTo>
                  <a:lnTo>
                    <a:pt x="271" y="276"/>
                  </a:lnTo>
                  <a:lnTo>
                    <a:pt x="288" y="268"/>
                  </a:lnTo>
                  <a:lnTo>
                    <a:pt x="306" y="263"/>
                  </a:lnTo>
                  <a:lnTo>
                    <a:pt x="324" y="258"/>
                  </a:lnTo>
                  <a:lnTo>
                    <a:pt x="342" y="254"/>
                  </a:lnTo>
                  <a:lnTo>
                    <a:pt x="359" y="251"/>
                  </a:lnTo>
                  <a:lnTo>
                    <a:pt x="376" y="249"/>
                  </a:lnTo>
                  <a:lnTo>
                    <a:pt x="392" y="247"/>
                  </a:lnTo>
                  <a:lnTo>
                    <a:pt x="406" y="247"/>
                  </a:lnTo>
                  <a:lnTo>
                    <a:pt x="419" y="246"/>
                  </a:lnTo>
                  <a:lnTo>
                    <a:pt x="429" y="247"/>
                  </a:lnTo>
                  <a:lnTo>
                    <a:pt x="437" y="247"/>
                  </a:lnTo>
                  <a:lnTo>
                    <a:pt x="442" y="247"/>
                  </a:lnTo>
                  <a:lnTo>
                    <a:pt x="444" y="247"/>
                  </a:lnTo>
                  <a:lnTo>
                    <a:pt x="452" y="247"/>
                  </a:lnTo>
                  <a:lnTo>
                    <a:pt x="458" y="245"/>
                  </a:lnTo>
                  <a:lnTo>
                    <a:pt x="463" y="241"/>
                  </a:lnTo>
                  <a:lnTo>
                    <a:pt x="468" y="234"/>
                  </a:lnTo>
                  <a:lnTo>
                    <a:pt x="471" y="228"/>
                  </a:lnTo>
                  <a:lnTo>
                    <a:pt x="471" y="220"/>
                  </a:lnTo>
                  <a:lnTo>
                    <a:pt x="468" y="214"/>
                  </a:lnTo>
                  <a:lnTo>
                    <a:pt x="465" y="208"/>
                  </a:lnTo>
                  <a:lnTo>
                    <a:pt x="401" y="136"/>
                  </a:lnTo>
                  <a:lnTo>
                    <a:pt x="396" y="132"/>
                  </a:lnTo>
                  <a:lnTo>
                    <a:pt x="389" y="129"/>
                  </a:lnTo>
                  <a:lnTo>
                    <a:pt x="383" y="128"/>
                  </a:lnTo>
                  <a:lnTo>
                    <a:pt x="376" y="129"/>
                  </a:lnTo>
                  <a:lnTo>
                    <a:pt x="375" y="129"/>
                  </a:lnTo>
                  <a:lnTo>
                    <a:pt x="372" y="129"/>
                  </a:lnTo>
                  <a:lnTo>
                    <a:pt x="376" y="126"/>
                  </a:lnTo>
                  <a:lnTo>
                    <a:pt x="379" y="123"/>
                  </a:lnTo>
                  <a:lnTo>
                    <a:pt x="380" y="119"/>
                  </a:lnTo>
                  <a:lnTo>
                    <a:pt x="381" y="113"/>
                  </a:lnTo>
                  <a:lnTo>
                    <a:pt x="381" y="112"/>
                  </a:lnTo>
                  <a:lnTo>
                    <a:pt x="380" y="107"/>
                  </a:lnTo>
                  <a:lnTo>
                    <a:pt x="379" y="102"/>
                  </a:lnTo>
                  <a:lnTo>
                    <a:pt x="376" y="98"/>
                  </a:lnTo>
                  <a:lnTo>
                    <a:pt x="373" y="94"/>
                  </a:lnTo>
                  <a:lnTo>
                    <a:pt x="273" y="6"/>
                  </a:lnTo>
                  <a:lnTo>
                    <a:pt x="269" y="3"/>
                  </a:lnTo>
                  <a:lnTo>
                    <a:pt x="264" y="0"/>
                  </a:lnTo>
                  <a:lnTo>
                    <a:pt x="259" y="0"/>
                  </a:lnTo>
                  <a:lnTo>
                    <a:pt x="254" y="0"/>
                  </a:lnTo>
                  <a:close/>
                </a:path>
              </a:pathLst>
            </a:custGeom>
            <a:solidFill>
              <a:srgbClr val="000000"/>
            </a:solidFill>
            <a:ln w="9525">
              <a:noFill/>
              <a:round/>
              <a:headEnd/>
              <a:tailEnd/>
            </a:ln>
          </p:spPr>
          <p:txBody>
            <a:bodyPr/>
            <a:lstStyle/>
            <a:p>
              <a:pPr rtl="0"/>
              <a:endParaRPr lang="en-US" sz="3800"/>
            </a:p>
          </p:txBody>
        </p:sp>
        <p:sp>
          <p:nvSpPr>
            <p:cNvPr id="42214" name="Freeform 1254"/>
            <p:cNvSpPr>
              <a:spLocks/>
            </p:cNvSpPr>
            <p:nvPr/>
          </p:nvSpPr>
          <p:spPr bwMode="auto">
            <a:xfrm>
              <a:off x="-427" y="753"/>
              <a:ext cx="79" cy="86"/>
            </a:xfrm>
            <a:custGeom>
              <a:avLst/>
              <a:gdLst>
                <a:gd name="T0" fmla="*/ 16 w 345"/>
                <a:gd name="T1" fmla="*/ 85 h 377"/>
                <a:gd name="T2" fmla="*/ 15 w 345"/>
                <a:gd name="T3" fmla="*/ 82 h 377"/>
                <a:gd name="T4" fmla="*/ 14 w 345"/>
                <a:gd name="T5" fmla="*/ 80 h 377"/>
                <a:gd name="T6" fmla="*/ 14 w 345"/>
                <a:gd name="T7" fmla="*/ 79 h 377"/>
                <a:gd name="T8" fmla="*/ 13 w 345"/>
                <a:gd name="T9" fmla="*/ 77 h 377"/>
                <a:gd name="T10" fmla="*/ 9 w 345"/>
                <a:gd name="T11" fmla="*/ 71 h 377"/>
                <a:gd name="T12" fmla="*/ 4 w 345"/>
                <a:gd name="T13" fmla="*/ 61 h 377"/>
                <a:gd name="T14" fmla="*/ 1 w 345"/>
                <a:gd name="T15" fmla="*/ 48 h 377"/>
                <a:gd name="T16" fmla="*/ 0 w 345"/>
                <a:gd name="T17" fmla="*/ 37 h 377"/>
                <a:gd name="T18" fmla="*/ 1 w 345"/>
                <a:gd name="T19" fmla="*/ 31 h 377"/>
                <a:gd name="T20" fmla="*/ 5 w 345"/>
                <a:gd name="T21" fmla="*/ 23 h 377"/>
                <a:gd name="T22" fmla="*/ 12 w 345"/>
                <a:gd name="T23" fmla="*/ 14 h 377"/>
                <a:gd name="T24" fmla="*/ 23 w 345"/>
                <a:gd name="T25" fmla="*/ 7 h 377"/>
                <a:gd name="T26" fmla="*/ 38 w 345"/>
                <a:gd name="T27" fmla="*/ 2 h 377"/>
                <a:gd name="T28" fmla="*/ 48 w 345"/>
                <a:gd name="T29" fmla="*/ 1 h 377"/>
                <a:gd name="T30" fmla="*/ 51 w 345"/>
                <a:gd name="T31" fmla="*/ 4 h 377"/>
                <a:gd name="T32" fmla="*/ 55 w 345"/>
                <a:gd name="T33" fmla="*/ 8 h 377"/>
                <a:gd name="T34" fmla="*/ 60 w 345"/>
                <a:gd name="T35" fmla="*/ 12 h 377"/>
                <a:gd name="T36" fmla="*/ 59 w 345"/>
                <a:gd name="T37" fmla="*/ 15 h 377"/>
                <a:gd name="T38" fmla="*/ 54 w 345"/>
                <a:gd name="T39" fmla="*/ 20 h 377"/>
                <a:gd name="T40" fmla="*/ 49 w 345"/>
                <a:gd name="T41" fmla="*/ 23 h 377"/>
                <a:gd name="T42" fmla="*/ 45 w 345"/>
                <a:gd name="T43" fmla="*/ 26 h 377"/>
                <a:gd name="T44" fmla="*/ 44 w 345"/>
                <a:gd name="T45" fmla="*/ 27 h 377"/>
                <a:gd name="T46" fmla="*/ 43 w 345"/>
                <a:gd name="T47" fmla="*/ 29 h 377"/>
                <a:gd name="T48" fmla="*/ 42 w 345"/>
                <a:gd name="T49" fmla="*/ 31 h 377"/>
                <a:gd name="T50" fmla="*/ 43 w 345"/>
                <a:gd name="T51" fmla="*/ 32 h 377"/>
                <a:gd name="T52" fmla="*/ 44 w 345"/>
                <a:gd name="T53" fmla="*/ 34 h 377"/>
                <a:gd name="T54" fmla="*/ 47 w 345"/>
                <a:gd name="T55" fmla="*/ 36 h 377"/>
                <a:gd name="T56" fmla="*/ 50 w 345"/>
                <a:gd name="T57" fmla="*/ 35 h 377"/>
                <a:gd name="T58" fmla="*/ 56 w 345"/>
                <a:gd name="T59" fmla="*/ 34 h 377"/>
                <a:gd name="T60" fmla="*/ 64 w 345"/>
                <a:gd name="T61" fmla="*/ 32 h 377"/>
                <a:gd name="T62" fmla="*/ 72 w 345"/>
                <a:gd name="T63" fmla="*/ 30 h 377"/>
                <a:gd name="T64" fmla="*/ 75 w 345"/>
                <a:gd name="T65" fmla="*/ 30 h 377"/>
                <a:gd name="T66" fmla="*/ 77 w 345"/>
                <a:gd name="T67" fmla="*/ 33 h 377"/>
                <a:gd name="T68" fmla="*/ 74 w 345"/>
                <a:gd name="T69" fmla="*/ 35 h 377"/>
                <a:gd name="T70" fmla="*/ 62 w 345"/>
                <a:gd name="T71" fmla="*/ 36 h 377"/>
                <a:gd name="T72" fmla="*/ 49 w 345"/>
                <a:gd name="T73" fmla="*/ 41 h 377"/>
                <a:gd name="T74" fmla="*/ 38 w 345"/>
                <a:gd name="T75" fmla="*/ 47 h 377"/>
                <a:gd name="T76" fmla="*/ 30 w 345"/>
                <a:gd name="T77" fmla="*/ 55 h 377"/>
                <a:gd name="T78" fmla="*/ 26 w 345"/>
                <a:gd name="T79" fmla="*/ 61 h 377"/>
                <a:gd name="T80" fmla="*/ 23 w 345"/>
                <a:gd name="T81" fmla="*/ 68 h 377"/>
                <a:gd name="T82" fmla="*/ 22 w 345"/>
                <a:gd name="T83" fmla="*/ 76 h 377"/>
                <a:gd name="T84" fmla="*/ 22 w 345"/>
                <a:gd name="T85" fmla="*/ 82 h 377"/>
                <a:gd name="T86" fmla="*/ 22 w 345"/>
                <a:gd name="T87" fmla="*/ 84 h 377"/>
                <a:gd name="T88" fmla="*/ 21 w 345"/>
                <a:gd name="T89" fmla="*/ 86 h 377"/>
                <a:gd name="T90" fmla="*/ 18 w 345"/>
                <a:gd name="T91" fmla="*/ 86 h 3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5"/>
                <a:gd name="T139" fmla="*/ 0 h 377"/>
                <a:gd name="T140" fmla="*/ 345 w 345"/>
                <a:gd name="T141" fmla="*/ 377 h 3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5" h="377">
                  <a:moveTo>
                    <a:pt x="73" y="373"/>
                  </a:moveTo>
                  <a:lnTo>
                    <a:pt x="70" y="372"/>
                  </a:lnTo>
                  <a:lnTo>
                    <a:pt x="68" y="368"/>
                  </a:lnTo>
                  <a:lnTo>
                    <a:pt x="64" y="361"/>
                  </a:lnTo>
                  <a:lnTo>
                    <a:pt x="61" y="352"/>
                  </a:lnTo>
                  <a:lnTo>
                    <a:pt x="61" y="350"/>
                  </a:lnTo>
                  <a:lnTo>
                    <a:pt x="60" y="347"/>
                  </a:lnTo>
                  <a:lnTo>
                    <a:pt x="60" y="346"/>
                  </a:lnTo>
                  <a:lnTo>
                    <a:pt x="59" y="343"/>
                  </a:lnTo>
                  <a:lnTo>
                    <a:pt x="56" y="339"/>
                  </a:lnTo>
                  <a:lnTo>
                    <a:pt x="50" y="329"/>
                  </a:lnTo>
                  <a:lnTo>
                    <a:pt x="39" y="312"/>
                  </a:lnTo>
                  <a:lnTo>
                    <a:pt x="29" y="291"/>
                  </a:lnTo>
                  <a:lnTo>
                    <a:pt x="18" y="266"/>
                  </a:lnTo>
                  <a:lnTo>
                    <a:pt x="9" y="239"/>
                  </a:lnTo>
                  <a:lnTo>
                    <a:pt x="3" y="209"/>
                  </a:lnTo>
                  <a:lnTo>
                    <a:pt x="0" y="178"/>
                  </a:lnTo>
                  <a:lnTo>
                    <a:pt x="0" y="164"/>
                  </a:lnTo>
                  <a:lnTo>
                    <a:pt x="3" y="149"/>
                  </a:lnTo>
                  <a:lnTo>
                    <a:pt x="5" y="136"/>
                  </a:lnTo>
                  <a:lnTo>
                    <a:pt x="11" y="122"/>
                  </a:lnTo>
                  <a:lnTo>
                    <a:pt x="21" y="100"/>
                  </a:lnTo>
                  <a:lnTo>
                    <a:pt x="35" y="80"/>
                  </a:lnTo>
                  <a:lnTo>
                    <a:pt x="53" y="63"/>
                  </a:lnTo>
                  <a:lnTo>
                    <a:pt x="76" y="47"/>
                  </a:lnTo>
                  <a:lnTo>
                    <a:pt x="102" y="32"/>
                  </a:lnTo>
                  <a:lnTo>
                    <a:pt x="132" y="19"/>
                  </a:lnTo>
                  <a:lnTo>
                    <a:pt x="165" y="9"/>
                  </a:lnTo>
                  <a:lnTo>
                    <a:pt x="203" y="0"/>
                  </a:lnTo>
                  <a:lnTo>
                    <a:pt x="208" y="5"/>
                  </a:lnTo>
                  <a:lnTo>
                    <a:pt x="215" y="10"/>
                  </a:lnTo>
                  <a:lnTo>
                    <a:pt x="224" y="18"/>
                  </a:lnTo>
                  <a:lnTo>
                    <a:pt x="233" y="26"/>
                  </a:lnTo>
                  <a:lnTo>
                    <a:pt x="242" y="35"/>
                  </a:lnTo>
                  <a:lnTo>
                    <a:pt x="253" y="43"/>
                  </a:lnTo>
                  <a:lnTo>
                    <a:pt x="262" y="52"/>
                  </a:lnTo>
                  <a:lnTo>
                    <a:pt x="271" y="60"/>
                  </a:lnTo>
                  <a:lnTo>
                    <a:pt x="259" y="67"/>
                  </a:lnTo>
                  <a:lnTo>
                    <a:pt x="247" y="76"/>
                  </a:lnTo>
                  <a:lnTo>
                    <a:pt x="234" y="86"/>
                  </a:lnTo>
                  <a:lnTo>
                    <a:pt x="223" y="93"/>
                  </a:lnTo>
                  <a:lnTo>
                    <a:pt x="212" y="101"/>
                  </a:lnTo>
                  <a:lnTo>
                    <a:pt x="203" y="108"/>
                  </a:lnTo>
                  <a:lnTo>
                    <a:pt x="198" y="112"/>
                  </a:lnTo>
                  <a:lnTo>
                    <a:pt x="195" y="113"/>
                  </a:lnTo>
                  <a:lnTo>
                    <a:pt x="191" y="117"/>
                  </a:lnTo>
                  <a:lnTo>
                    <a:pt x="188" y="122"/>
                  </a:lnTo>
                  <a:lnTo>
                    <a:pt x="186" y="127"/>
                  </a:lnTo>
                  <a:lnTo>
                    <a:pt x="185" y="132"/>
                  </a:lnTo>
                  <a:lnTo>
                    <a:pt x="185" y="135"/>
                  </a:lnTo>
                  <a:lnTo>
                    <a:pt x="186" y="138"/>
                  </a:lnTo>
                  <a:lnTo>
                    <a:pt x="186" y="140"/>
                  </a:lnTo>
                  <a:lnTo>
                    <a:pt x="188" y="143"/>
                  </a:lnTo>
                  <a:lnTo>
                    <a:pt x="191" y="149"/>
                  </a:lnTo>
                  <a:lnTo>
                    <a:pt x="198" y="155"/>
                  </a:lnTo>
                  <a:lnTo>
                    <a:pt x="206" y="156"/>
                  </a:lnTo>
                  <a:lnTo>
                    <a:pt x="215" y="156"/>
                  </a:lnTo>
                  <a:lnTo>
                    <a:pt x="219" y="155"/>
                  </a:lnTo>
                  <a:lnTo>
                    <a:pt x="229" y="152"/>
                  </a:lnTo>
                  <a:lnTo>
                    <a:pt x="245" y="148"/>
                  </a:lnTo>
                  <a:lnTo>
                    <a:pt x="263" y="144"/>
                  </a:lnTo>
                  <a:lnTo>
                    <a:pt x="281" y="139"/>
                  </a:lnTo>
                  <a:lnTo>
                    <a:pt x="299" y="135"/>
                  </a:lnTo>
                  <a:lnTo>
                    <a:pt x="315" y="131"/>
                  </a:lnTo>
                  <a:lnTo>
                    <a:pt x="325" y="128"/>
                  </a:lnTo>
                  <a:lnTo>
                    <a:pt x="329" y="132"/>
                  </a:lnTo>
                  <a:lnTo>
                    <a:pt x="333" y="136"/>
                  </a:lnTo>
                  <a:lnTo>
                    <a:pt x="338" y="143"/>
                  </a:lnTo>
                  <a:lnTo>
                    <a:pt x="345" y="149"/>
                  </a:lnTo>
                  <a:lnTo>
                    <a:pt x="322" y="152"/>
                  </a:lnTo>
                  <a:lnTo>
                    <a:pt x="297" y="155"/>
                  </a:lnTo>
                  <a:lnTo>
                    <a:pt x="270" y="160"/>
                  </a:lnTo>
                  <a:lnTo>
                    <a:pt x="242" y="168"/>
                  </a:lnTo>
                  <a:lnTo>
                    <a:pt x="215" y="178"/>
                  </a:lnTo>
                  <a:lnTo>
                    <a:pt x="189" y="191"/>
                  </a:lnTo>
                  <a:lnTo>
                    <a:pt x="164" y="207"/>
                  </a:lnTo>
                  <a:lnTo>
                    <a:pt x="142" y="227"/>
                  </a:lnTo>
                  <a:lnTo>
                    <a:pt x="132" y="240"/>
                  </a:lnTo>
                  <a:lnTo>
                    <a:pt x="121" y="255"/>
                  </a:lnTo>
                  <a:lnTo>
                    <a:pt x="113" y="269"/>
                  </a:lnTo>
                  <a:lnTo>
                    <a:pt x="107" y="285"/>
                  </a:lnTo>
                  <a:lnTo>
                    <a:pt x="102" y="300"/>
                  </a:lnTo>
                  <a:lnTo>
                    <a:pt x="98" y="317"/>
                  </a:lnTo>
                  <a:lnTo>
                    <a:pt x="96" y="335"/>
                  </a:lnTo>
                  <a:lnTo>
                    <a:pt x="95" y="355"/>
                  </a:lnTo>
                  <a:lnTo>
                    <a:pt x="95" y="360"/>
                  </a:lnTo>
                  <a:lnTo>
                    <a:pt x="96" y="365"/>
                  </a:lnTo>
                  <a:lnTo>
                    <a:pt x="96" y="370"/>
                  </a:lnTo>
                  <a:lnTo>
                    <a:pt x="96" y="376"/>
                  </a:lnTo>
                  <a:lnTo>
                    <a:pt x="90" y="377"/>
                  </a:lnTo>
                  <a:lnTo>
                    <a:pt x="85" y="376"/>
                  </a:lnTo>
                  <a:lnTo>
                    <a:pt x="78" y="376"/>
                  </a:lnTo>
                  <a:lnTo>
                    <a:pt x="73" y="373"/>
                  </a:lnTo>
                  <a:close/>
                </a:path>
              </a:pathLst>
            </a:custGeom>
            <a:solidFill>
              <a:srgbClr val="000000"/>
            </a:solidFill>
            <a:ln w="9525">
              <a:noFill/>
              <a:round/>
              <a:headEnd/>
              <a:tailEnd/>
            </a:ln>
          </p:spPr>
          <p:txBody>
            <a:bodyPr/>
            <a:lstStyle/>
            <a:p>
              <a:pPr rtl="0"/>
              <a:endParaRPr lang="en-US" sz="3800"/>
            </a:p>
          </p:txBody>
        </p:sp>
        <p:sp>
          <p:nvSpPr>
            <p:cNvPr id="42215" name="Freeform 1255"/>
            <p:cNvSpPr>
              <a:spLocks/>
            </p:cNvSpPr>
            <p:nvPr/>
          </p:nvSpPr>
          <p:spPr bwMode="auto">
            <a:xfrm>
              <a:off x="-557" y="832"/>
              <a:ext cx="243" cy="127"/>
            </a:xfrm>
            <a:custGeom>
              <a:avLst/>
              <a:gdLst>
                <a:gd name="T0" fmla="*/ 42 w 1064"/>
                <a:gd name="T1" fmla="*/ 49 h 555"/>
                <a:gd name="T2" fmla="*/ 34 w 1064"/>
                <a:gd name="T3" fmla="*/ 49 h 555"/>
                <a:gd name="T4" fmla="*/ 25 w 1064"/>
                <a:gd name="T5" fmla="*/ 49 h 555"/>
                <a:gd name="T6" fmla="*/ 20 w 1064"/>
                <a:gd name="T7" fmla="*/ 49 h 555"/>
                <a:gd name="T8" fmla="*/ 18 w 1064"/>
                <a:gd name="T9" fmla="*/ 49 h 555"/>
                <a:gd name="T10" fmla="*/ 18 w 1064"/>
                <a:gd name="T11" fmla="*/ 49 h 555"/>
                <a:gd name="T12" fmla="*/ 16 w 1064"/>
                <a:gd name="T13" fmla="*/ 49 h 555"/>
                <a:gd name="T14" fmla="*/ 12 w 1064"/>
                <a:gd name="T15" fmla="*/ 50 h 555"/>
                <a:gd name="T16" fmla="*/ 8 w 1064"/>
                <a:gd name="T17" fmla="*/ 52 h 555"/>
                <a:gd name="T18" fmla="*/ 5 w 1064"/>
                <a:gd name="T19" fmla="*/ 54 h 555"/>
                <a:gd name="T20" fmla="*/ 2 w 1064"/>
                <a:gd name="T21" fmla="*/ 58 h 555"/>
                <a:gd name="T22" fmla="*/ 0 w 1064"/>
                <a:gd name="T23" fmla="*/ 65 h 555"/>
                <a:gd name="T24" fmla="*/ 1 w 1064"/>
                <a:gd name="T25" fmla="*/ 71 h 555"/>
                <a:gd name="T26" fmla="*/ 5 w 1064"/>
                <a:gd name="T27" fmla="*/ 78 h 555"/>
                <a:gd name="T28" fmla="*/ 11 w 1064"/>
                <a:gd name="T29" fmla="*/ 83 h 555"/>
                <a:gd name="T30" fmla="*/ 19 w 1064"/>
                <a:gd name="T31" fmla="*/ 85 h 555"/>
                <a:gd name="T32" fmla="*/ 24 w 1064"/>
                <a:gd name="T33" fmla="*/ 86 h 555"/>
                <a:gd name="T34" fmla="*/ 30 w 1064"/>
                <a:gd name="T35" fmla="*/ 86 h 555"/>
                <a:gd name="T36" fmla="*/ 39 w 1064"/>
                <a:gd name="T37" fmla="*/ 86 h 555"/>
                <a:gd name="T38" fmla="*/ 47 w 1064"/>
                <a:gd name="T39" fmla="*/ 86 h 555"/>
                <a:gd name="T40" fmla="*/ 57 w 1064"/>
                <a:gd name="T41" fmla="*/ 91 h 555"/>
                <a:gd name="T42" fmla="*/ 70 w 1064"/>
                <a:gd name="T43" fmla="*/ 100 h 555"/>
                <a:gd name="T44" fmla="*/ 84 w 1064"/>
                <a:gd name="T45" fmla="*/ 108 h 555"/>
                <a:gd name="T46" fmla="*/ 98 w 1064"/>
                <a:gd name="T47" fmla="*/ 115 h 555"/>
                <a:gd name="T48" fmla="*/ 112 w 1064"/>
                <a:gd name="T49" fmla="*/ 120 h 555"/>
                <a:gd name="T50" fmla="*/ 126 w 1064"/>
                <a:gd name="T51" fmla="*/ 124 h 555"/>
                <a:gd name="T52" fmla="*/ 141 w 1064"/>
                <a:gd name="T53" fmla="*/ 126 h 555"/>
                <a:gd name="T54" fmla="*/ 157 w 1064"/>
                <a:gd name="T55" fmla="*/ 127 h 555"/>
                <a:gd name="T56" fmla="*/ 170 w 1064"/>
                <a:gd name="T57" fmla="*/ 127 h 555"/>
                <a:gd name="T58" fmla="*/ 180 w 1064"/>
                <a:gd name="T59" fmla="*/ 126 h 555"/>
                <a:gd name="T60" fmla="*/ 190 w 1064"/>
                <a:gd name="T61" fmla="*/ 124 h 555"/>
                <a:gd name="T62" fmla="*/ 200 w 1064"/>
                <a:gd name="T63" fmla="*/ 121 h 555"/>
                <a:gd name="T64" fmla="*/ 209 w 1064"/>
                <a:gd name="T65" fmla="*/ 118 h 555"/>
                <a:gd name="T66" fmla="*/ 217 w 1064"/>
                <a:gd name="T67" fmla="*/ 113 h 555"/>
                <a:gd name="T68" fmla="*/ 224 w 1064"/>
                <a:gd name="T69" fmla="*/ 109 h 555"/>
                <a:gd name="T70" fmla="*/ 230 w 1064"/>
                <a:gd name="T71" fmla="*/ 103 h 555"/>
                <a:gd name="T72" fmla="*/ 236 w 1064"/>
                <a:gd name="T73" fmla="*/ 96 h 555"/>
                <a:gd name="T74" fmla="*/ 240 w 1064"/>
                <a:gd name="T75" fmla="*/ 89 h 555"/>
                <a:gd name="T76" fmla="*/ 243 w 1064"/>
                <a:gd name="T77" fmla="*/ 80 h 555"/>
                <a:gd name="T78" fmla="*/ 243 w 1064"/>
                <a:gd name="T79" fmla="*/ 71 h 555"/>
                <a:gd name="T80" fmla="*/ 241 w 1064"/>
                <a:gd name="T81" fmla="*/ 60 h 555"/>
                <a:gd name="T82" fmla="*/ 236 w 1064"/>
                <a:gd name="T83" fmla="*/ 47 h 555"/>
                <a:gd name="T84" fmla="*/ 227 w 1064"/>
                <a:gd name="T85" fmla="*/ 36 h 555"/>
                <a:gd name="T86" fmla="*/ 216 w 1064"/>
                <a:gd name="T87" fmla="*/ 25 h 555"/>
                <a:gd name="T88" fmla="*/ 202 w 1064"/>
                <a:gd name="T89" fmla="*/ 16 h 555"/>
                <a:gd name="T90" fmla="*/ 186 w 1064"/>
                <a:gd name="T91" fmla="*/ 9 h 555"/>
                <a:gd name="T92" fmla="*/ 168 w 1064"/>
                <a:gd name="T93" fmla="*/ 4 h 555"/>
                <a:gd name="T94" fmla="*/ 149 w 1064"/>
                <a:gd name="T95" fmla="*/ 1 h 555"/>
                <a:gd name="T96" fmla="*/ 131 w 1064"/>
                <a:gd name="T97" fmla="*/ 0 h 555"/>
                <a:gd name="T98" fmla="*/ 114 w 1064"/>
                <a:gd name="T99" fmla="*/ 2 h 555"/>
                <a:gd name="T100" fmla="*/ 98 w 1064"/>
                <a:gd name="T101" fmla="*/ 5 h 555"/>
                <a:gd name="T102" fmla="*/ 84 w 1064"/>
                <a:gd name="T103" fmla="*/ 10 h 555"/>
                <a:gd name="T104" fmla="*/ 71 w 1064"/>
                <a:gd name="T105" fmla="*/ 16 h 555"/>
                <a:gd name="T106" fmla="*/ 61 w 1064"/>
                <a:gd name="T107" fmla="*/ 24 h 555"/>
                <a:gd name="T108" fmla="*/ 53 w 1064"/>
                <a:gd name="T109" fmla="*/ 33 h 555"/>
                <a:gd name="T110" fmla="*/ 47 w 1064"/>
                <a:gd name="T111" fmla="*/ 43 h 5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64"/>
                <a:gd name="T169" fmla="*/ 0 h 555"/>
                <a:gd name="T170" fmla="*/ 1064 w 1064"/>
                <a:gd name="T171" fmla="*/ 555 h 55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64" h="555">
                  <a:moveTo>
                    <a:pt x="195" y="213"/>
                  </a:moveTo>
                  <a:lnTo>
                    <a:pt x="183" y="213"/>
                  </a:lnTo>
                  <a:lnTo>
                    <a:pt x="166" y="213"/>
                  </a:lnTo>
                  <a:lnTo>
                    <a:pt x="148" y="213"/>
                  </a:lnTo>
                  <a:lnTo>
                    <a:pt x="129" y="212"/>
                  </a:lnTo>
                  <a:lnTo>
                    <a:pt x="110" y="212"/>
                  </a:lnTo>
                  <a:lnTo>
                    <a:pt x="96" y="212"/>
                  </a:lnTo>
                  <a:lnTo>
                    <a:pt x="86" y="212"/>
                  </a:lnTo>
                  <a:lnTo>
                    <a:pt x="82" y="212"/>
                  </a:lnTo>
                  <a:lnTo>
                    <a:pt x="80" y="212"/>
                  </a:lnTo>
                  <a:lnTo>
                    <a:pt x="80" y="213"/>
                  </a:lnTo>
                  <a:lnTo>
                    <a:pt x="71" y="215"/>
                  </a:lnTo>
                  <a:lnTo>
                    <a:pt x="61" y="216"/>
                  </a:lnTo>
                  <a:lnTo>
                    <a:pt x="53" y="219"/>
                  </a:lnTo>
                  <a:lnTo>
                    <a:pt x="44" y="222"/>
                  </a:lnTo>
                  <a:lnTo>
                    <a:pt x="36" y="226"/>
                  </a:lnTo>
                  <a:lnTo>
                    <a:pt x="28" y="232"/>
                  </a:lnTo>
                  <a:lnTo>
                    <a:pt x="22" y="237"/>
                  </a:lnTo>
                  <a:lnTo>
                    <a:pt x="15" y="243"/>
                  </a:lnTo>
                  <a:lnTo>
                    <a:pt x="8" y="255"/>
                  </a:lnTo>
                  <a:lnTo>
                    <a:pt x="2" y="268"/>
                  </a:lnTo>
                  <a:lnTo>
                    <a:pt x="0" y="282"/>
                  </a:lnTo>
                  <a:lnTo>
                    <a:pt x="0" y="297"/>
                  </a:lnTo>
                  <a:lnTo>
                    <a:pt x="4" y="312"/>
                  </a:lnTo>
                  <a:lnTo>
                    <a:pt x="10" y="328"/>
                  </a:lnTo>
                  <a:lnTo>
                    <a:pt x="21" y="341"/>
                  </a:lnTo>
                  <a:lnTo>
                    <a:pt x="32" y="352"/>
                  </a:lnTo>
                  <a:lnTo>
                    <a:pt x="48" y="362"/>
                  </a:lnTo>
                  <a:lnTo>
                    <a:pt x="64" y="368"/>
                  </a:lnTo>
                  <a:lnTo>
                    <a:pt x="82" y="373"/>
                  </a:lnTo>
                  <a:lnTo>
                    <a:pt x="100" y="375"/>
                  </a:lnTo>
                  <a:lnTo>
                    <a:pt x="104" y="375"/>
                  </a:lnTo>
                  <a:lnTo>
                    <a:pt x="114" y="375"/>
                  </a:lnTo>
                  <a:lnTo>
                    <a:pt x="131" y="375"/>
                  </a:lnTo>
                  <a:lnTo>
                    <a:pt x="149" y="375"/>
                  </a:lnTo>
                  <a:lnTo>
                    <a:pt x="170" y="375"/>
                  </a:lnTo>
                  <a:lnTo>
                    <a:pt x="190" y="375"/>
                  </a:lnTo>
                  <a:lnTo>
                    <a:pt x="207" y="375"/>
                  </a:lnTo>
                  <a:lnTo>
                    <a:pt x="220" y="375"/>
                  </a:lnTo>
                  <a:lnTo>
                    <a:pt x="248" y="398"/>
                  </a:lnTo>
                  <a:lnTo>
                    <a:pt x="277" y="419"/>
                  </a:lnTo>
                  <a:lnTo>
                    <a:pt x="307" y="438"/>
                  </a:lnTo>
                  <a:lnTo>
                    <a:pt x="337" y="457"/>
                  </a:lnTo>
                  <a:lnTo>
                    <a:pt x="367" y="473"/>
                  </a:lnTo>
                  <a:lnTo>
                    <a:pt x="397" y="489"/>
                  </a:lnTo>
                  <a:lnTo>
                    <a:pt x="427" y="502"/>
                  </a:lnTo>
                  <a:lnTo>
                    <a:pt x="458" y="514"/>
                  </a:lnTo>
                  <a:lnTo>
                    <a:pt x="489" y="524"/>
                  </a:lnTo>
                  <a:lnTo>
                    <a:pt x="520" y="533"/>
                  </a:lnTo>
                  <a:lnTo>
                    <a:pt x="553" y="541"/>
                  </a:lnTo>
                  <a:lnTo>
                    <a:pt x="585" y="548"/>
                  </a:lnTo>
                  <a:lnTo>
                    <a:pt x="618" y="551"/>
                  </a:lnTo>
                  <a:lnTo>
                    <a:pt x="652" y="554"/>
                  </a:lnTo>
                  <a:lnTo>
                    <a:pt x="686" y="555"/>
                  </a:lnTo>
                  <a:lnTo>
                    <a:pt x="719" y="555"/>
                  </a:lnTo>
                  <a:lnTo>
                    <a:pt x="743" y="554"/>
                  </a:lnTo>
                  <a:lnTo>
                    <a:pt x="766" y="553"/>
                  </a:lnTo>
                  <a:lnTo>
                    <a:pt x="790" y="550"/>
                  </a:lnTo>
                  <a:lnTo>
                    <a:pt x="812" y="546"/>
                  </a:lnTo>
                  <a:lnTo>
                    <a:pt x="834" y="541"/>
                  </a:lnTo>
                  <a:lnTo>
                    <a:pt x="855" y="536"/>
                  </a:lnTo>
                  <a:lnTo>
                    <a:pt x="874" y="529"/>
                  </a:lnTo>
                  <a:lnTo>
                    <a:pt x="895" y="522"/>
                  </a:lnTo>
                  <a:lnTo>
                    <a:pt x="913" y="514"/>
                  </a:lnTo>
                  <a:lnTo>
                    <a:pt x="932" y="506"/>
                  </a:lnTo>
                  <a:lnTo>
                    <a:pt x="948" y="496"/>
                  </a:lnTo>
                  <a:lnTo>
                    <a:pt x="964" y="486"/>
                  </a:lnTo>
                  <a:lnTo>
                    <a:pt x="980" y="475"/>
                  </a:lnTo>
                  <a:lnTo>
                    <a:pt x="994" y="463"/>
                  </a:lnTo>
                  <a:lnTo>
                    <a:pt x="1007" y="451"/>
                  </a:lnTo>
                  <a:lnTo>
                    <a:pt x="1019" y="438"/>
                  </a:lnTo>
                  <a:lnTo>
                    <a:pt x="1032" y="421"/>
                  </a:lnTo>
                  <a:lnTo>
                    <a:pt x="1042" y="405"/>
                  </a:lnTo>
                  <a:lnTo>
                    <a:pt x="1050" y="388"/>
                  </a:lnTo>
                  <a:lnTo>
                    <a:pt x="1056" y="368"/>
                  </a:lnTo>
                  <a:lnTo>
                    <a:pt x="1062" y="350"/>
                  </a:lnTo>
                  <a:lnTo>
                    <a:pt x="1064" y="330"/>
                  </a:lnTo>
                  <a:lnTo>
                    <a:pt x="1064" y="311"/>
                  </a:lnTo>
                  <a:lnTo>
                    <a:pt x="1063" y="291"/>
                  </a:lnTo>
                  <a:lnTo>
                    <a:pt x="1056" y="263"/>
                  </a:lnTo>
                  <a:lnTo>
                    <a:pt x="1047" y="234"/>
                  </a:lnTo>
                  <a:lnTo>
                    <a:pt x="1033" y="207"/>
                  </a:lnTo>
                  <a:lnTo>
                    <a:pt x="1016" y="181"/>
                  </a:lnTo>
                  <a:lnTo>
                    <a:pt x="995" y="156"/>
                  </a:lnTo>
                  <a:lnTo>
                    <a:pt x="972" y="133"/>
                  </a:lnTo>
                  <a:lnTo>
                    <a:pt x="946" y="111"/>
                  </a:lnTo>
                  <a:lnTo>
                    <a:pt x="916" y="90"/>
                  </a:lnTo>
                  <a:lnTo>
                    <a:pt x="885" y="72"/>
                  </a:lnTo>
                  <a:lnTo>
                    <a:pt x="851" y="55"/>
                  </a:lnTo>
                  <a:lnTo>
                    <a:pt x="814" y="39"/>
                  </a:lnTo>
                  <a:lnTo>
                    <a:pt x="777" y="27"/>
                  </a:lnTo>
                  <a:lnTo>
                    <a:pt x="736" y="17"/>
                  </a:lnTo>
                  <a:lnTo>
                    <a:pt x="696" y="8"/>
                  </a:lnTo>
                  <a:lnTo>
                    <a:pt x="653" y="3"/>
                  </a:lnTo>
                  <a:lnTo>
                    <a:pt x="610" y="0"/>
                  </a:lnTo>
                  <a:lnTo>
                    <a:pt x="572" y="0"/>
                  </a:lnTo>
                  <a:lnTo>
                    <a:pt x="535" y="3"/>
                  </a:lnTo>
                  <a:lnTo>
                    <a:pt x="498" y="7"/>
                  </a:lnTo>
                  <a:lnTo>
                    <a:pt x="463" y="12"/>
                  </a:lnTo>
                  <a:lnTo>
                    <a:pt x="430" y="21"/>
                  </a:lnTo>
                  <a:lnTo>
                    <a:pt x="398" y="30"/>
                  </a:lnTo>
                  <a:lnTo>
                    <a:pt x="368" y="42"/>
                  </a:lnTo>
                  <a:lnTo>
                    <a:pt x="341" y="56"/>
                  </a:lnTo>
                  <a:lnTo>
                    <a:pt x="313" y="70"/>
                  </a:lnTo>
                  <a:lnTo>
                    <a:pt x="290" y="87"/>
                  </a:lnTo>
                  <a:lnTo>
                    <a:pt x="268" y="105"/>
                  </a:lnTo>
                  <a:lnTo>
                    <a:pt x="248" y="124"/>
                  </a:lnTo>
                  <a:lnTo>
                    <a:pt x="230" y="144"/>
                  </a:lnTo>
                  <a:lnTo>
                    <a:pt x="216" y="166"/>
                  </a:lnTo>
                  <a:lnTo>
                    <a:pt x="204" y="190"/>
                  </a:lnTo>
                  <a:lnTo>
                    <a:pt x="195" y="213"/>
                  </a:lnTo>
                  <a:close/>
                </a:path>
              </a:pathLst>
            </a:custGeom>
            <a:solidFill>
              <a:srgbClr val="000000"/>
            </a:solidFill>
            <a:ln w="9525">
              <a:noFill/>
              <a:round/>
              <a:headEnd/>
              <a:tailEnd/>
            </a:ln>
          </p:spPr>
          <p:txBody>
            <a:bodyPr/>
            <a:lstStyle/>
            <a:p>
              <a:pPr rtl="0"/>
              <a:endParaRPr lang="en-US" sz="3800"/>
            </a:p>
          </p:txBody>
        </p:sp>
        <p:sp>
          <p:nvSpPr>
            <p:cNvPr id="42216" name="Freeform 1256"/>
            <p:cNvSpPr>
              <a:spLocks/>
            </p:cNvSpPr>
            <p:nvPr/>
          </p:nvSpPr>
          <p:spPr bwMode="auto">
            <a:xfrm>
              <a:off x="-546" y="844"/>
              <a:ext cx="221" cy="105"/>
            </a:xfrm>
            <a:custGeom>
              <a:avLst/>
              <a:gdLst>
                <a:gd name="T0" fmla="*/ 44 w 969"/>
                <a:gd name="T1" fmla="*/ 39 h 461"/>
                <a:gd name="T2" fmla="*/ 49 w 969"/>
                <a:gd name="T3" fmla="*/ 30 h 461"/>
                <a:gd name="T4" fmla="*/ 56 w 969"/>
                <a:gd name="T5" fmla="*/ 22 h 461"/>
                <a:gd name="T6" fmla="*/ 65 w 969"/>
                <a:gd name="T7" fmla="*/ 15 h 461"/>
                <a:gd name="T8" fmla="*/ 77 w 969"/>
                <a:gd name="T9" fmla="*/ 9 h 461"/>
                <a:gd name="T10" fmla="*/ 90 w 969"/>
                <a:gd name="T11" fmla="*/ 4 h 461"/>
                <a:gd name="T12" fmla="*/ 104 w 969"/>
                <a:gd name="T13" fmla="*/ 1 h 461"/>
                <a:gd name="T14" fmla="*/ 120 w 969"/>
                <a:gd name="T15" fmla="*/ 0 h 461"/>
                <a:gd name="T16" fmla="*/ 137 w 969"/>
                <a:gd name="T17" fmla="*/ 1 h 461"/>
                <a:gd name="T18" fmla="*/ 153 w 969"/>
                <a:gd name="T19" fmla="*/ 3 h 461"/>
                <a:gd name="T20" fmla="*/ 169 w 969"/>
                <a:gd name="T21" fmla="*/ 8 h 461"/>
                <a:gd name="T22" fmla="*/ 184 w 969"/>
                <a:gd name="T23" fmla="*/ 14 h 461"/>
                <a:gd name="T24" fmla="*/ 196 w 969"/>
                <a:gd name="T25" fmla="*/ 22 h 461"/>
                <a:gd name="T26" fmla="*/ 207 w 969"/>
                <a:gd name="T27" fmla="*/ 31 h 461"/>
                <a:gd name="T28" fmla="*/ 215 w 969"/>
                <a:gd name="T29" fmla="*/ 41 h 461"/>
                <a:gd name="T30" fmla="*/ 220 w 969"/>
                <a:gd name="T31" fmla="*/ 51 h 461"/>
                <a:gd name="T32" fmla="*/ 221 w 969"/>
                <a:gd name="T33" fmla="*/ 60 h 461"/>
                <a:gd name="T34" fmla="*/ 221 w 969"/>
                <a:gd name="T35" fmla="*/ 67 h 461"/>
                <a:gd name="T36" fmla="*/ 219 w 969"/>
                <a:gd name="T37" fmla="*/ 73 h 461"/>
                <a:gd name="T38" fmla="*/ 215 w 969"/>
                <a:gd name="T39" fmla="*/ 79 h 461"/>
                <a:gd name="T40" fmla="*/ 211 w 969"/>
                <a:gd name="T41" fmla="*/ 84 h 461"/>
                <a:gd name="T42" fmla="*/ 205 w 969"/>
                <a:gd name="T43" fmla="*/ 89 h 461"/>
                <a:gd name="T44" fmla="*/ 199 w 969"/>
                <a:gd name="T45" fmla="*/ 93 h 461"/>
                <a:gd name="T46" fmla="*/ 192 w 969"/>
                <a:gd name="T47" fmla="*/ 97 h 461"/>
                <a:gd name="T48" fmla="*/ 184 w 969"/>
                <a:gd name="T49" fmla="*/ 100 h 461"/>
                <a:gd name="T50" fmla="*/ 176 w 969"/>
                <a:gd name="T51" fmla="*/ 102 h 461"/>
                <a:gd name="T52" fmla="*/ 167 w 969"/>
                <a:gd name="T53" fmla="*/ 104 h 461"/>
                <a:gd name="T54" fmla="*/ 158 w 969"/>
                <a:gd name="T55" fmla="*/ 105 h 461"/>
                <a:gd name="T56" fmla="*/ 146 w 969"/>
                <a:gd name="T57" fmla="*/ 105 h 461"/>
                <a:gd name="T58" fmla="*/ 131 w 969"/>
                <a:gd name="T59" fmla="*/ 104 h 461"/>
                <a:gd name="T60" fmla="*/ 117 w 969"/>
                <a:gd name="T61" fmla="*/ 102 h 461"/>
                <a:gd name="T62" fmla="*/ 103 w 969"/>
                <a:gd name="T63" fmla="*/ 98 h 461"/>
                <a:gd name="T64" fmla="*/ 89 w 969"/>
                <a:gd name="T65" fmla="*/ 93 h 461"/>
                <a:gd name="T66" fmla="*/ 76 w 969"/>
                <a:gd name="T67" fmla="*/ 87 h 461"/>
                <a:gd name="T68" fmla="*/ 63 w 969"/>
                <a:gd name="T69" fmla="*/ 79 h 461"/>
                <a:gd name="T70" fmla="*/ 51 w 969"/>
                <a:gd name="T71" fmla="*/ 70 h 461"/>
                <a:gd name="T72" fmla="*/ 44 w 969"/>
                <a:gd name="T73" fmla="*/ 64 h 461"/>
                <a:gd name="T74" fmla="*/ 42 w 969"/>
                <a:gd name="T75" fmla="*/ 63 h 461"/>
                <a:gd name="T76" fmla="*/ 12 w 969"/>
                <a:gd name="T77" fmla="*/ 63 h 461"/>
                <a:gd name="T78" fmla="*/ 7 w 969"/>
                <a:gd name="T79" fmla="*/ 63 h 461"/>
                <a:gd name="T80" fmla="*/ 4 w 969"/>
                <a:gd name="T81" fmla="*/ 61 h 461"/>
                <a:gd name="T82" fmla="*/ 1 w 969"/>
                <a:gd name="T83" fmla="*/ 58 h 461"/>
                <a:gd name="T84" fmla="*/ 0 w 969"/>
                <a:gd name="T85" fmla="*/ 55 h 461"/>
                <a:gd name="T86" fmla="*/ 0 w 969"/>
                <a:gd name="T87" fmla="*/ 53 h 461"/>
                <a:gd name="T88" fmla="*/ 1 w 969"/>
                <a:gd name="T89" fmla="*/ 51 h 461"/>
                <a:gd name="T90" fmla="*/ 4 w 969"/>
                <a:gd name="T91" fmla="*/ 49 h 461"/>
                <a:gd name="T92" fmla="*/ 8 w 969"/>
                <a:gd name="T93" fmla="*/ 48 h 461"/>
                <a:gd name="T94" fmla="*/ 8 w 969"/>
                <a:gd name="T95" fmla="*/ 48 h 461"/>
                <a:gd name="T96" fmla="*/ 7 w 969"/>
                <a:gd name="T97" fmla="*/ 48 h 461"/>
                <a:gd name="T98" fmla="*/ 39 w 969"/>
                <a:gd name="T99" fmla="*/ 48 h 461"/>
                <a:gd name="T100" fmla="*/ 42 w 969"/>
                <a:gd name="T101" fmla="*/ 46 h 46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69"/>
                <a:gd name="T154" fmla="*/ 0 h 461"/>
                <a:gd name="T155" fmla="*/ 969 w 969"/>
                <a:gd name="T156" fmla="*/ 461 h 46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69" h="461">
                  <a:moveTo>
                    <a:pt x="189" y="194"/>
                  </a:moveTo>
                  <a:lnTo>
                    <a:pt x="194" y="173"/>
                  </a:lnTo>
                  <a:lnTo>
                    <a:pt x="203" y="152"/>
                  </a:lnTo>
                  <a:lnTo>
                    <a:pt x="215" y="133"/>
                  </a:lnTo>
                  <a:lnTo>
                    <a:pt x="229" y="113"/>
                  </a:lnTo>
                  <a:lnTo>
                    <a:pt x="246" y="96"/>
                  </a:lnTo>
                  <a:lnTo>
                    <a:pt x="265" y="79"/>
                  </a:lnTo>
                  <a:lnTo>
                    <a:pt x="287" y="65"/>
                  </a:lnTo>
                  <a:lnTo>
                    <a:pt x="312" y="51"/>
                  </a:lnTo>
                  <a:lnTo>
                    <a:pt x="338" y="39"/>
                  </a:lnTo>
                  <a:lnTo>
                    <a:pt x="366" y="27"/>
                  </a:lnTo>
                  <a:lnTo>
                    <a:pt x="394" y="18"/>
                  </a:lnTo>
                  <a:lnTo>
                    <a:pt x="425" y="12"/>
                  </a:lnTo>
                  <a:lnTo>
                    <a:pt x="458" y="5"/>
                  </a:lnTo>
                  <a:lnTo>
                    <a:pt x="490" y="1"/>
                  </a:lnTo>
                  <a:lnTo>
                    <a:pt x="526" y="0"/>
                  </a:lnTo>
                  <a:lnTo>
                    <a:pt x="561" y="0"/>
                  </a:lnTo>
                  <a:lnTo>
                    <a:pt x="599" y="3"/>
                  </a:lnTo>
                  <a:lnTo>
                    <a:pt x="636" y="8"/>
                  </a:lnTo>
                  <a:lnTo>
                    <a:pt x="673" y="14"/>
                  </a:lnTo>
                  <a:lnTo>
                    <a:pt x="709" y="24"/>
                  </a:lnTo>
                  <a:lnTo>
                    <a:pt x="743" y="34"/>
                  </a:lnTo>
                  <a:lnTo>
                    <a:pt x="775" y="47"/>
                  </a:lnTo>
                  <a:lnTo>
                    <a:pt x="805" y="61"/>
                  </a:lnTo>
                  <a:lnTo>
                    <a:pt x="835" y="78"/>
                  </a:lnTo>
                  <a:lnTo>
                    <a:pt x="861" y="95"/>
                  </a:lnTo>
                  <a:lnTo>
                    <a:pt x="885" y="115"/>
                  </a:lnTo>
                  <a:lnTo>
                    <a:pt x="907" y="134"/>
                  </a:lnTo>
                  <a:lnTo>
                    <a:pt x="925" y="156"/>
                  </a:lnTo>
                  <a:lnTo>
                    <a:pt x="941" y="178"/>
                  </a:lnTo>
                  <a:lnTo>
                    <a:pt x="954" y="200"/>
                  </a:lnTo>
                  <a:lnTo>
                    <a:pt x="963" y="224"/>
                  </a:lnTo>
                  <a:lnTo>
                    <a:pt x="968" y="249"/>
                  </a:lnTo>
                  <a:lnTo>
                    <a:pt x="969" y="264"/>
                  </a:lnTo>
                  <a:lnTo>
                    <a:pt x="969" y="278"/>
                  </a:lnTo>
                  <a:lnTo>
                    <a:pt x="967" y="293"/>
                  </a:lnTo>
                  <a:lnTo>
                    <a:pt x="963" y="307"/>
                  </a:lnTo>
                  <a:lnTo>
                    <a:pt x="959" y="321"/>
                  </a:lnTo>
                  <a:lnTo>
                    <a:pt x="951" y="334"/>
                  </a:lnTo>
                  <a:lnTo>
                    <a:pt x="943" y="346"/>
                  </a:lnTo>
                  <a:lnTo>
                    <a:pt x="934" y="359"/>
                  </a:lnTo>
                  <a:lnTo>
                    <a:pt x="924" y="370"/>
                  </a:lnTo>
                  <a:lnTo>
                    <a:pt x="913" y="380"/>
                  </a:lnTo>
                  <a:lnTo>
                    <a:pt x="900" y="390"/>
                  </a:lnTo>
                  <a:lnTo>
                    <a:pt x="887" y="399"/>
                  </a:lnTo>
                  <a:lnTo>
                    <a:pt x="873" y="409"/>
                  </a:lnTo>
                  <a:lnTo>
                    <a:pt x="859" y="416"/>
                  </a:lnTo>
                  <a:lnTo>
                    <a:pt x="842" y="424"/>
                  </a:lnTo>
                  <a:lnTo>
                    <a:pt x="826" y="431"/>
                  </a:lnTo>
                  <a:lnTo>
                    <a:pt x="808" y="437"/>
                  </a:lnTo>
                  <a:lnTo>
                    <a:pt x="790" y="442"/>
                  </a:lnTo>
                  <a:lnTo>
                    <a:pt x="772" y="448"/>
                  </a:lnTo>
                  <a:lnTo>
                    <a:pt x="752" y="451"/>
                  </a:lnTo>
                  <a:lnTo>
                    <a:pt x="733" y="455"/>
                  </a:lnTo>
                  <a:lnTo>
                    <a:pt x="712" y="458"/>
                  </a:lnTo>
                  <a:lnTo>
                    <a:pt x="691" y="459"/>
                  </a:lnTo>
                  <a:lnTo>
                    <a:pt x="670" y="461"/>
                  </a:lnTo>
                  <a:lnTo>
                    <a:pt x="638" y="461"/>
                  </a:lnTo>
                  <a:lnTo>
                    <a:pt x="605" y="459"/>
                  </a:lnTo>
                  <a:lnTo>
                    <a:pt x="574" y="457"/>
                  </a:lnTo>
                  <a:lnTo>
                    <a:pt x="543" y="451"/>
                  </a:lnTo>
                  <a:lnTo>
                    <a:pt x="511" y="446"/>
                  </a:lnTo>
                  <a:lnTo>
                    <a:pt x="481" y="438"/>
                  </a:lnTo>
                  <a:lnTo>
                    <a:pt x="451" y="431"/>
                  </a:lnTo>
                  <a:lnTo>
                    <a:pt x="422" y="420"/>
                  </a:lnTo>
                  <a:lnTo>
                    <a:pt x="392" y="409"/>
                  </a:lnTo>
                  <a:lnTo>
                    <a:pt x="363" y="396"/>
                  </a:lnTo>
                  <a:lnTo>
                    <a:pt x="334" y="380"/>
                  </a:lnTo>
                  <a:lnTo>
                    <a:pt x="306" y="364"/>
                  </a:lnTo>
                  <a:lnTo>
                    <a:pt x="277" y="346"/>
                  </a:lnTo>
                  <a:lnTo>
                    <a:pt x="250" y="327"/>
                  </a:lnTo>
                  <a:lnTo>
                    <a:pt x="222" y="306"/>
                  </a:lnTo>
                  <a:lnTo>
                    <a:pt x="195" y="284"/>
                  </a:lnTo>
                  <a:lnTo>
                    <a:pt x="191" y="281"/>
                  </a:lnTo>
                  <a:lnTo>
                    <a:pt x="187" y="280"/>
                  </a:lnTo>
                  <a:lnTo>
                    <a:pt x="183" y="278"/>
                  </a:lnTo>
                  <a:lnTo>
                    <a:pt x="179" y="278"/>
                  </a:lnTo>
                  <a:lnTo>
                    <a:pt x="52" y="278"/>
                  </a:lnTo>
                  <a:lnTo>
                    <a:pt x="43" y="277"/>
                  </a:lnTo>
                  <a:lnTo>
                    <a:pt x="32" y="276"/>
                  </a:lnTo>
                  <a:lnTo>
                    <a:pt x="25" y="272"/>
                  </a:lnTo>
                  <a:lnTo>
                    <a:pt x="17" y="268"/>
                  </a:lnTo>
                  <a:lnTo>
                    <a:pt x="10" y="263"/>
                  </a:lnTo>
                  <a:lnTo>
                    <a:pt x="5" y="256"/>
                  </a:lnTo>
                  <a:lnTo>
                    <a:pt x="1" y="250"/>
                  </a:lnTo>
                  <a:lnTo>
                    <a:pt x="0" y="243"/>
                  </a:lnTo>
                  <a:lnTo>
                    <a:pt x="0" y="238"/>
                  </a:lnTo>
                  <a:lnTo>
                    <a:pt x="0" y="234"/>
                  </a:lnTo>
                  <a:lnTo>
                    <a:pt x="2" y="230"/>
                  </a:lnTo>
                  <a:lnTo>
                    <a:pt x="5" y="226"/>
                  </a:lnTo>
                  <a:lnTo>
                    <a:pt x="10" y="221"/>
                  </a:lnTo>
                  <a:lnTo>
                    <a:pt x="17" y="217"/>
                  </a:lnTo>
                  <a:lnTo>
                    <a:pt x="26" y="213"/>
                  </a:lnTo>
                  <a:lnTo>
                    <a:pt x="35" y="212"/>
                  </a:lnTo>
                  <a:lnTo>
                    <a:pt x="34" y="212"/>
                  </a:lnTo>
                  <a:lnTo>
                    <a:pt x="32" y="212"/>
                  </a:lnTo>
                  <a:lnTo>
                    <a:pt x="164" y="213"/>
                  </a:lnTo>
                  <a:lnTo>
                    <a:pt x="172" y="212"/>
                  </a:lnTo>
                  <a:lnTo>
                    <a:pt x="179" y="207"/>
                  </a:lnTo>
                  <a:lnTo>
                    <a:pt x="185" y="202"/>
                  </a:lnTo>
                  <a:lnTo>
                    <a:pt x="189" y="194"/>
                  </a:lnTo>
                  <a:close/>
                </a:path>
              </a:pathLst>
            </a:custGeom>
            <a:solidFill>
              <a:srgbClr val="FFE8A7"/>
            </a:solidFill>
            <a:ln w="9525">
              <a:noFill/>
              <a:round/>
              <a:headEnd/>
              <a:tailEnd/>
            </a:ln>
          </p:spPr>
          <p:txBody>
            <a:bodyPr/>
            <a:lstStyle/>
            <a:p>
              <a:pPr rtl="0"/>
              <a:endParaRPr lang="en-US" sz="3800"/>
            </a:p>
          </p:txBody>
        </p:sp>
        <p:sp>
          <p:nvSpPr>
            <p:cNvPr id="42217" name="Freeform 1257"/>
            <p:cNvSpPr>
              <a:spLocks/>
            </p:cNvSpPr>
            <p:nvPr/>
          </p:nvSpPr>
          <p:spPr bwMode="auto">
            <a:xfrm>
              <a:off x="-531" y="819"/>
              <a:ext cx="247" cy="97"/>
            </a:xfrm>
            <a:custGeom>
              <a:avLst/>
              <a:gdLst>
                <a:gd name="T0" fmla="*/ 0 w 1077"/>
                <a:gd name="T1" fmla="*/ 67 h 421"/>
                <a:gd name="T2" fmla="*/ 0 w 1077"/>
                <a:gd name="T3" fmla="*/ 68 h 421"/>
                <a:gd name="T4" fmla="*/ 0 w 1077"/>
                <a:gd name="T5" fmla="*/ 70 h 421"/>
                <a:gd name="T6" fmla="*/ 2 w 1077"/>
                <a:gd name="T7" fmla="*/ 73 h 421"/>
                <a:gd name="T8" fmla="*/ 25 w 1077"/>
                <a:gd name="T9" fmla="*/ 81 h 421"/>
                <a:gd name="T10" fmla="*/ 26 w 1077"/>
                <a:gd name="T11" fmla="*/ 81 h 421"/>
                <a:gd name="T12" fmla="*/ 26 w 1077"/>
                <a:gd name="T13" fmla="*/ 81 h 421"/>
                <a:gd name="T14" fmla="*/ 29 w 1077"/>
                <a:gd name="T15" fmla="*/ 81 h 421"/>
                <a:gd name="T16" fmla="*/ 34 w 1077"/>
                <a:gd name="T17" fmla="*/ 82 h 421"/>
                <a:gd name="T18" fmla="*/ 39 w 1077"/>
                <a:gd name="T19" fmla="*/ 82 h 421"/>
                <a:gd name="T20" fmla="*/ 41 w 1077"/>
                <a:gd name="T21" fmla="*/ 83 h 421"/>
                <a:gd name="T22" fmla="*/ 61 w 1077"/>
                <a:gd name="T23" fmla="*/ 87 h 421"/>
                <a:gd name="T24" fmla="*/ 80 w 1077"/>
                <a:gd name="T25" fmla="*/ 91 h 421"/>
                <a:gd name="T26" fmla="*/ 99 w 1077"/>
                <a:gd name="T27" fmla="*/ 94 h 421"/>
                <a:gd name="T28" fmla="*/ 117 w 1077"/>
                <a:gd name="T29" fmla="*/ 95 h 421"/>
                <a:gd name="T30" fmla="*/ 135 w 1077"/>
                <a:gd name="T31" fmla="*/ 97 h 421"/>
                <a:gd name="T32" fmla="*/ 151 w 1077"/>
                <a:gd name="T33" fmla="*/ 97 h 421"/>
                <a:gd name="T34" fmla="*/ 167 w 1077"/>
                <a:gd name="T35" fmla="*/ 97 h 421"/>
                <a:gd name="T36" fmla="*/ 181 w 1077"/>
                <a:gd name="T37" fmla="*/ 97 h 421"/>
                <a:gd name="T38" fmla="*/ 194 w 1077"/>
                <a:gd name="T39" fmla="*/ 96 h 421"/>
                <a:gd name="T40" fmla="*/ 206 w 1077"/>
                <a:gd name="T41" fmla="*/ 95 h 421"/>
                <a:gd name="T42" fmla="*/ 217 w 1077"/>
                <a:gd name="T43" fmla="*/ 94 h 421"/>
                <a:gd name="T44" fmla="*/ 225 w 1077"/>
                <a:gd name="T45" fmla="*/ 92 h 421"/>
                <a:gd name="T46" fmla="*/ 233 w 1077"/>
                <a:gd name="T47" fmla="*/ 91 h 421"/>
                <a:gd name="T48" fmla="*/ 238 w 1077"/>
                <a:gd name="T49" fmla="*/ 91 h 421"/>
                <a:gd name="T50" fmla="*/ 241 w 1077"/>
                <a:gd name="T51" fmla="*/ 90 h 421"/>
                <a:gd name="T52" fmla="*/ 243 w 1077"/>
                <a:gd name="T53" fmla="*/ 90 h 421"/>
                <a:gd name="T54" fmla="*/ 246 w 1077"/>
                <a:gd name="T55" fmla="*/ 88 h 421"/>
                <a:gd name="T56" fmla="*/ 247 w 1077"/>
                <a:gd name="T57" fmla="*/ 84 h 421"/>
                <a:gd name="T58" fmla="*/ 247 w 1077"/>
                <a:gd name="T59" fmla="*/ 84 h 421"/>
                <a:gd name="T60" fmla="*/ 247 w 1077"/>
                <a:gd name="T61" fmla="*/ 84 h 421"/>
                <a:gd name="T62" fmla="*/ 245 w 1077"/>
                <a:gd name="T63" fmla="*/ 73 h 421"/>
                <a:gd name="T64" fmla="*/ 239 w 1077"/>
                <a:gd name="T65" fmla="*/ 60 h 421"/>
                <a:gd name="T66" fmla="*/ 229 w 1077"/>
                <a:gd name="T67" fmla="*/ 48 h 421"/>
                <a:gd name="T68" fmla="*/ 213 w 1077"/>
                <a:gd name="T69" fmla="*/ 40 h 421"/>
                <a:gd name="T70" fmla="*/ 210 w 1077"/>
                <a:gd name="T71" fmla="*/ 36 h 421"/>
                <a:gd name="T72" fmla="*/ 206 w 1077"/>
                <a:gd name="T73" fmla="*/ 31 h 421"/>
                <a:gd name="T74" fmla="*/ 200 w 1077"/>
                <a:gd name="T75" fmla="*/ 25 h 421"/>
                <a:gd name="T76" fmla="*/ 191 w 1077"/>
                <a:gd name="T77" fmla="*/ 19 h 421"/>
                <a:gd name="T78" fmla="*/ 179 w 1077"/>
                <a:gd name="T79" fmla="*/ 13 h 421"/>
                <a:gd name="T80" fmla="*/ 164 w 1077"/>
                <a:gd name="T81" fmla="*/ 8 h 421"/>
                <a:gd name="T82" fmla="*/ 145 w 1077"/>
                <a:gd name="T83" fmla="*/ 3 h 421"/>
                <a:gd name="T84" fmla="*/ 122 w 1077"/>
                <a:gd name="T85" fmla="*/ 0 h 421"/>
                <a:gd name="T86" fmla="*/ 116 w 1077"/>
                <a:gd name="T87" fmla="*/ 0 h 421"/>
                <a:gd name="T88" fmla="*/ 102 w 1077"/>
                <a:gd name="T89" fmla="*/ 0 h 421"/>
                <a:gd name="T90" fmla="*/ 83 w 1077"/>
                <a:gd name="T91" fmla="*/ 2 h 421"/>
                <a:gd name="T92" fmla="*/ 62 w 1077"/>
                <a:gd name="T93" fmla="*/ 6 h 421"/>
                <a:gd name="T94" fmla="*/ 41 w 1077"/>
                <a:gd name="T95" fmla="*/ 14 h 421"/>
                <a:gd name="T96" fmla="*/ 22 w 1077"/>
                <a:gd name="T97" fmla="*/ 26 h 421"/>
                <a:gd name="T98" fmla="*/ 7 w 1077"/>
                <a:gd name="T99" fmla="*/ 44 h 421"/>
                <a:gd name="T100" fmla="*/ 0 w 1077"/>
                <a:gd name="T101" fmla="*/ 67 h 42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77"/>
                <a:gd name="T154" fmla="*/ 0 h 421"/>
                <a:gd name="T155" fmla="*/ 1077 w 1077"/>
                <a:gd name="T156" fmla="*/ 421 h 42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77" h="421">
                  <a:moveTo>
                    <a:pt x="0" y="292"/>
                  </a:moveTo>
                  <a:lnTo>
                    <a:pt x="0" y="292"/>
                  </a:lnTo>
                  <a:lnTo>
                    <a:pt x="0" y="294"/>
                  </a:lnTo>
                  <a:lnTo>
                    <a:pt x="0" y="295"/>
                  </a:lnTo>
                  <a:lnTo>
                    <a:pt x="1" y="303"/>
                  </a:lnTo>
                  <a:lnTo>
                    <a:pt x="3" y="309"/>
                  </a:lnTo>
                  <a:lnTo>
                    <a:pt x="9" y="315"/>
                  </a:lnTo>
                  <a:lnTo>
                    <a:pt x="15" y="317"/>
                  </a:lnTo>
                  <a:lnTo>
                    <a:pt x="111" y="350"/>
                  </a:lnTo>
                  <a:lnTo>
                    <a:pt x="113" y="350"/>
                  </a:lnTo>
                  <a:lnTo>
                    <a:pt x="114" y="350"/>
                  </a:lnTo>
                  <a:lnTo>
                    <a:pt x="115" y="350"/>
                  </a:lnTo>
                  <a:lnTo>
                    <a:pt x="118" y="350"/>
                  </a:lnTo>
                  <a:lnTo>
                    <a:pt x="126" y="351"/>
                  </a:lnTo>
                  <a:lnTo>
                    <a:pt x="136" y="352"/>
                  </a:lnTo>
                  <a:lnTo>
                    <a:pt x="148" y="354"/>
                  </a:lnTo>
                  <a:lnTo>
                    <a:pt x="160" y="356"/>
                  </a:lnTo>
                  <a:lnTo>
                    <a:pt x="170" y="357"/>
                  </a:lnTo>
                  <a:lnTo>
                    <a:pt x="178" y="359"/>
                  </a:lnTo>
                  <a:lnTo>
                    <a:pt x="180" y="359"/>
                  </a:lnTo>
                  <a:lnTo>
                    <a:pt x="223" y="369"/>
                  </a:lnTo>
                  <a:lnTo>
                    <a:pt x="266" y="378"/>
                  </a:lnTo>
                  <a:lnTo>
                    <a:pt x="308" y="387"/>
                  </a:lnTo>
                  <a:lnTo>
                    <a:pt x="350" y="394"/>
                  </a:lnTo>
                  <a:lnTo>
                    <a:pt x="391" y="400"/>
                  </a:lnTo>
                  <a:lnTo>
                    <a:pt x="432" y="406"/>
                  </a:lnTo>
                  <a:lnTo>
                    <a:pt x="472" y="411"/>
                  </a:lnTo>
                  <a:lnTo>
                    <a:pt x="511" y="413"/>
                  </a:lnTo>
                  <a:lnTo>
                    <a:pt x="550" y="417"/>
                  </a:lnTo>
                  <a:lnTo>
                    <a:pt x="588" y="419"/>
                  </a:lnTo>
                  <a:lnTo>
                    <a:pt x="624" y="420"/>
                  </a:lnTo>
                  <a:lnTo>
                    <a:pt x="659" y="421"/>
                  </a:lnTo>
                  <a:lnTo>
                    <a:pt x="694" y="421"/>
                  </a:lnTo>
                  <a:lnTo>
                    <a:pt x="727" y="421"/>
                  </a:lnTo>
                  <a:lnTo>
                    <a:pt x="760" y="420"/>
                  </a:lnTo>
                  <a:lnTo>
                    <a:pt x="791" y="419"/>
                  </a:lnTo>
                  <a:lnTo>
                    <a:pt x="819" y="417"/>
                  </a:lnTo>
                  <a:lnTo>
                    <a:pt x="848" y="415"/>
                  </a:lnTo>
                  <a:lnTo>
                    <a:pt x="874" y="413"/>
                  </a:lnTo>
                  <a:lnTo>
                    <a:pt x="900" y="411"/>
                  </a:lnTo>
                  <a:lnTo>
                    <a:pt x="924" y="408"/>
                  </a:lnTo>
                  <a:lnTo>
                    <a:pt x="946" y="406"/>
                  </a:lnTo>
                  <a:lnTo>
                    <a:pt x="965" y="403"/>
                  </a:lnTo>
                  <a:lnTo>
                    <a:pt x="983" y="400"/>
                  </a:lnTo>
                  <a:lnTo>
                    <a:pt x="1000" y="398"/>
                  </a:lnTo>
                  <a:lnTo>
                    <a:pt x="1015" y="396"/>
                  </a:lnTo>
                  <a:lnTo>
                    <a:pt x="1028" y="394"/>
                  </a:lnTo>
                  <a:lnTo>
                    <a:pt x="1038" y="393"/>
                  </a:lnTo>
                  <a:lnTo>
                    <a:pt x="1046" y="391"/>
                  </a:lnTo>
                  <a:lnTo>
                    <a:pt x="1052" y="390"/>
                  </a:lnTo>
                  <a:lnTo>
                    <a:pt x="1056" y="389"/>
                  </a:lnTo>
                  <a:lnTo>
                    <a:pt x="1058" y="389"/>
                  </a:lnTo>
                  <a:lnTo>
                    <a:pt x="1065" y="385"/>
                  </a:lnTo>
                  <a:lnTo>
                    <a:pt x="1072" y="380"/>
                  </a:lnTo>
                  <a:lnTo>
                    <a:pt x="1076" y="373"/>
                  </a:lnTo>
                  <a:lnTo>
                    <a:pt x="1077" y="365"/>
                  </a:lnTo>
                  <a:lnTo>
                    <a:pt x="1077" y="364"/>
                  </a:lnTo>
                  <a:lnTo>
                    <a:pt x="1074" y="342"/>
                  </a:lnTo>
                  <a:lnTo>
                    <a:pt x="1068" y="316"/>
                  </a:lnTo>
                  <a:lnTo>
                    <a:pt x="1058" y="289"/>
                  </a:lnTo>
                  <a:lnTo>
                    <a:pt x="1043" y="261"/>
                  </a:lnTo>
                  <a:lnTo>
                    <a:pt x="1022" y="235"/>
                  </a:lnTo>
                  <a:lnTo>
                    <a:pt x="998" y="210"/>
                  </a:lnTo>
                  <a:lnTo>
                    <a:pt x="965" y="190"/>
                  </a:lnTo>
                  <a:lnTo>
                    <a:pt x="927" y="175"/>
                  </a:lnTo>
                  <a:lnTo>
                    <a:pt x="924" y="168"/>
                  </a:lnTo>
                  <a:lnTo>
                    <a:pt x="917" y="158"/>
                  </a:lnTo>
                  <a:lnTo>
                    <a:pt x="909" y="148"/>
                  </a:lnTo>
                  <a:lnTo>
                    <a:pt x="899" y="136"/>
                  </a:lnTo>
                  <a:lnTo>
                    <a:pt x="886" y="123"/>
                  </a:lnTo>
                  <a:lnTo>
                    <a:pt x="871" y="110"/>
                  </a:lnTo>
                  <a:lnTo>
                    <a:pt x="853" y="97"/>
                  </a:lnTo>
                  <a:lnTo>
                    <a:pt x="832" y="84"/>
                  </a:lnTo>
                  <a:lnTo>
                    <a:pt x="809" y="70"/>
                  </a:lnTo>
                  <a:lnTo>
                    <a:pt x="782" y="58"/>
                  </a:lnTo>
                  <a:lnTo>
                    <a:pt x="750" y="45"/>
                  </a:lnTo>
                  <a:lnTo>
                    <a:pt x="715" y="34"/>
                  </a:lnTo>
                  <a:lnTo>
                    <a:pt x="676" y="23"/>
                  </a:lnTo>
                  <a:lnTo>
                    <a:pt x="632" y="14"/>
                  </a:lnTo>
                  <a:lnTo>
                    <a:pt x="584" y="6"/>
                  </a:lnTo>
                  <a:lnTo>
                    <a:pt x="532" y="1"/>
                  </a:lnTo>
                  <a:lnTo>
                    <a:pt x="523" y="1"/>
                  </a:lnTo>
                  <a:lnTo>
                    <a:pt x="504" y="0"/>
                  </a:lnTo>
                  <a:lnTo>
                    <a:pt x="478" y="1"/>
                  </a:lnTo>
                  <a:lnTo>
                    <a:pt x="445" y="2"/>
                  </a:lnTo>
                  <a:lnTo>
                    <a:pt x="407" y="5"/>
                  </a:lnTo>
                  <a:lnTo>
                    <a:pt x="364" y="10"/>
                  </a:lnTo>
                  <a:lnTo>
                    <a:pt x="318" y="18"/>
                  </a:lnTo>
                  <a:lnTo>
                    <a:pt x="272" y="28"/>
                  </a:lnTo>
                  <a:lnTo>
                    <a:pt x="223" y="43"/>
                  </a:lnTo>
                  <a:lnTo>
                    <a:pt x="178" y="62"/>
                  </a:lnTo>
                  <a:lnTo>
                    <a:pt x="134" y="86"/>
                  </a:lnTo>
                  <a:lnTo>
                    <a:pt x="95" y="114"/>
                  </a:lnTo>
                  <a:lnTo>
                    <a:pt x="59" y="148"/>
                  </a:lnTo>
                  <a:lnTo>
                    <a:pt x="31" y="190"/>
                  </a:lnTo>
                  <a:lnTo>
                    <a:pt x="11" y="238"/>
                  </a:lnTo>
                  <a:lnTo>
                    <a:pt x="0" y="292"/>
                  </a:lnTo>
                  <a:close/>
                </a:path>
              </a:pathLst>
            </a:custGeom>
            <a:solidFill>
              <a:srgbClr val="000000"/>
            </a:solidFill>
            <a:ln w="9525">
              <a:noFill/>
              <a:round/>
              <a:headEnd/>
              <a:tailEnd/>
            </a:ln>
          </p:spPr>
          <p:txBody>
            <a:bodyPr/>
            <a:lstStyle/>
            <a:p>
              <a:pPr rtl="0"/>
              <a:endParaRPr lang="en-US" sz="3800"/>
            </a:p>
          </p:txBody>
        </p:sp>
        <p:sp>
          <p:nvSpPr>
            <p:cNvPr id="42218" name="Freeform 1258"/>
            <p:cNvSpPr>
              <a:spLocks/>
            </p:cNvSpPr>
            <p:nvPr/>
          </p:nvSpPr>
          <p:spPr bwMode="auto">
            <a:xfrm>
              <a:off x="-520" y="831"/>
              <a:ext cx="224" cy="74"/>
            </a:xfrm>
            <a:custGeom>
              <a:avLst/>
              <a:gdLst>
                <a:gd name="T0" fmla="*/ 123 w 975"/>
                <a:gd name="T1" fmla="*/ 2 h 324"/>
                <a:gd name="T2" fmla="*/ 144 w 975"/>
                <a:gd name="T3" fmla="*/ 6 h 324"/>
                <a:gd name="T4" fmla="*/ 161 w 975"/>
                <a:gd name="T5" fmla="*/ 11 h 324"/>
                <a:gd name="T6" fmla="*/ 173 w 975"/>
                <a:gd name="T7" fmla="*/ 17 h 324"/>
                <a:gd name="T8" fmla="*/ 182 w 975"/>
                <a:gd name="T9" fmla="*/ 23 h 324"/>
                <a:gd name="T10" fmla="*/ 187 w 975"/>
                <a:gd name="T11" fmla="*/ 28 h 324"/>
                <a:gd name="T12" fmla="*/ 191 w 975"/>
                <a:gd name="T13" fmla="*/ 32 h 324"/>
                <a:gd name="T14" fmla="*/ 192 w 975"/>
                <a:gd name="T15" fmla="*/ 34 h 324"/>
                <a:gd name="T16" fmla="*/ 193 w 975"/>
                <a:gd name="T17" fmla="*/ 36 h 324"/>
                <a:gd name="T18" fmla="*/ 195 w 975"/>
                <a:gd name="T19" fmla="*/ 38 h 324"/>
                <a:gd name="T20" fmla="*/ 203 w 975"/>
                <a:gd name="T21" fmla="*/ 41 h 324"/>
                <a:gd name="T22" fmla="*/ 213 w 975"/>
                <a:gd name="T23" fmla="*/ 48 h 324"/>
                <a:gd name="T24" fmla="*/ 220 w 975"/>
                <a:gd name="T25" fmla="*/ 56 h 324"/>
                <a:gd name="T26" fmla="*/ 223 w 975"/>
                <a:gd name="T27" fmla="*/ 64 h 324"/>
                <a:gd name="T28" fmla="*/ 220 w 975"/>
                <a:gd name="T29" fmla="*/ 69 h 324"/>
                <a:gd name="T30" fmla="*/ 207 w 975"/>
                <a:gd name="T31" fmla="*/ 70 h 324"/>
                <a:gd name="T32" fmla="*/ 189 w 975"/>
                <a:gd name="T33" fmla="*/ 72 h 324"/>
                <a:gd name="T34" fmla="*/ 167 w 975"/>
                <a:gd name="T35" fmla="*/ 74 h 324"/>
                <a:gd name="T36" fmla="*/ 141 w 975"/>
                <a:gd name="T37" fmla="*/ 74 h 324"/>
                <a:gd name="T38" fmla="*/ 113 w 975"/>
                <a:gd name="T39" fmla="*/ 73 h 324"/>
                <a:gd name="T40" fmla="*/ 82 w 975"/>
                <a:gd name="T41" fmla="*/ 70 h 324"/>
                <a:gd name="T42" fmla="*/ 49 w 975"/>
                <a:gd name="T43" fmla="*/ 64 h 324"/>
                <a:gd name="T44" fmla="*/ 32 w 975"/>
                <a:gd name="T45" fmla="*/ 60 h 324"/>
                <a:gd name="T46" fmla="*/ 32 w 975"/>
                <a:gd name="T47" fmla="*/ 60 h 324"/>
                <a:gd name="T48" fmla="*/ 31 w 975"/>
                <a:gd name="T49" fmla="*/ 60 h 324"/>
                <a:gd name="T50" fmla="*/ 27 w 975"/>
                <a:gd name="T51" fmla="*/ 59 h 324"/>
                <a:gd name="T52" fmla="*/ 22 w 975"/>
                <a:gd name="T53" fmla="*/ 58 h 324"/>
                <a:gd name="T54" fmla="*/ 18 w 975"/>
                <a:gd name="T55" fmla="*/ 58 h 324"/>
                <a:gd name="T56" fmla="*/ 16 w 975"/>
                <a:gd name="T57" fmla="*/ 58 h 324"/>
                <a:gd name="T58" fmla="*/ 13 w 975"/>
                <a:gd name="T59" fmla="*/ 56 h 324"/>
                <a:gd name="T60" fmla="*/ 8 w 975"/>
                <a:gd name="T61" fmla="*/ 55 h 324"/>
                <a:gd name="T62" fmla="*/ 3 w 975"/>
                <a:gd name="T63" fmla="*/ 53 h 324"/>
                <a:gd name="T64" fmla="*/ 3 w 975"/>
                <a:gd name="T65" fmla="*/ 42 h 324"/>
                <a:gd name="T66" fmla="*/ 14 w 975"/>
                <a:gd name="T67" fmla="*/ 26 h 324"/>
                <a:gd name="T68" fmla="*/ 30 w 975"/>
                <a:gd name="T69" fmla="*/ 15 h 324"/>
                <a:gd name="T70" fmla="*/ 49 w 975"/>
                <a:gd name="T71" fmla="*/ 8 h 324"/>
                <a:gd name="T72" fmla="*/ 68 w 975"/>
                <a:gd name="T73" fmla="*/ 3 h 324"/>
                <a:gd name="T74" fmla="*/ 86 w 975"/>
                <a:gd name="T75" fmla="*/ 1 h 324"/>
                <a:gd name="T76" fmla="*/ 101 w 975"/>
                <a:gd name="T77" fmla="*/ 0 h 324"/>
                <a:gd name="T78" fmla="*/ 109 w 975"/>
                <a:gd name="T79" fmla="*/ 0 h 32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75"/>
                <a:gd name="T121" fmla="*/ 0 h 324"/>
                <a:gd name="T122" fmla="*/ 975 w 975"/>
                <a:gd name="T123" fmla="*/ 324 h 32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75" h="324">
                  <a:moveTo>
                    <a:pt x="479" y="0"/>
                  </a:moveTo>
                  <a:lnTo>
                    <a:pt x="534" y="7"/>
                  </a:lnTo>
                  <a:lnTo>
                    <a:pt x="583" y="15"/>
                  </a:lnTo>
                  <a:lnTo>
                    <a:pt x="626" y="25"/>
                  </a:lnTo>
                  <a:lnTo>
                    <a:pt x="665" y="35"/>
                  </a:lnTo>
                  <a:lnTo>
                    <a:pt x="699" y="47"/>
                  </a:lnTo>
                  <a:lnTo>
                    <a:pt x="728" y="60"/>
                  </a:lnTo>
                  <a:lnTo>
                    <a:pt x="752" y="73"/>
                  </a:lnTo>
                  <a:lnTo>
                    <a:pt x="773" y="86"/>
                  </a:lnTo>
                  <a:lnTo>
                    <a:pt x="792" y="99"/>
                  </a:lnTo>
                  <a:lnTo>
                    <a:pt x="805" y="112"/>
                  </a:lnTo>
                  <a:lnTo>
                    <a:pt x="816" y="122"/>
                  </a:lnTo>
                  <a:lnTo>
                    <a:pt x="824" y="133"/>
                  </a:lnTo>
                  <a:lnTo>
                    <a:pt x="831" y="141"/>
                  </a:lnTo>
                  <a:lnTo>
                    <a:pt x="834" y="147"/>
                  </a:lnTo>
                  <a:lnTo>
                    <a:pt x="837" y="151"/>
                  </a:lnTo>
                  <a:lnTo>
                    <a:pt x="837" y="152"/>
                  </a:lnTo>
                  <a:lnTo>
                    <a:pt x="840" y="158"/>
                  </a:lnTo>
                  <a:lnTo>
                    <a:pt x="844" y="163"/>
                  </a:lnTo>
                  <a:lnTo>
                    <a:pt x="849" y="167"/>
                  </a:lnTo>
                  <a:lnTo>
                    <a:pt x="855" y="168"/>
                  </a:lnTo>
                  <a:lnTo>
                    <a:pt x="885" y="178"/>
                  </a:lnTo>
                  <a:lnTo>
                    <a:pt x="910" y="191"/>
                  </a:lnTo>
                  <a:lnTo>
                    <a:pt x="929" y="208"/>
                  </a:lnTo>
                  <a:lnTo>
                    <a:pt x="945" y="227"/>
                  </a:lnTo>
                  <a:lnTo>
                    <a:pt x="957" y="246"/>
                  </a:lnTo>
                  <a:lnTo>
                    <a:pt x="966" y="264"/>
                  </a:lnTo>
                  <a:lnTo>
                    <a:pt x="971" y="281"/>
                  </a:lnTo>
                  <a:lnTo>
                    <a:pt x="975" y="297"/>
                  </a:lnTo>
                  <a:lnTo>
                    <a:pt x="956" y="301"/>
                  </a:lnTo>
                  <a:lnTo>
                    <a:pt x="931" y="305"/>
                  </a:lnTo>
                  <a:lnTo>
                    <a:pt x="900" y="308"/>
                  </a:lnTo>
                  <a:lnTo>
                    <a:pt x="863" y="312"/>
                  </a:lnTo>
                  <a:lnTo>
                    <a:pt x="821" y="316"/>
                  </a:lnTo>
                  <a:lnTo>
                    <a:pt x="776" y="320"/>
                  </a:lnTo>
                  <a:lnTo>
                    <a:pt x="726" y="323"/>
                  </a:lnTo>
                  <a:lnTo>
                    <a:pt x="672" y="324"/>
                  </a:lnTo>
                  <a:lnTo>
                    <a:pt x="615" y="324"/>
                  </a:lnTo>
                  <a:lnTo>
                    <a:pt x="553" y="323"/>
                  </a:lnTo>
                  <a:lnTo>
                    <a:pt x="491" y="319"/>
                  </a:lnTo>
                  <a:lnTo>
                    <a:pt x="425" y="314"/>
                  </a:lnTo>
                  <a:lnTo>
                    <a:pt x="356" y="306"/>
                  </a:lnTo>
                  <a:lnTo>
                    <a:pt x="285" y="294"/>
                  </a:lnTo>
                  <a:lnTo>
                    <a:pt x="214" y="280"/>
                  </a:lnTo>
                  <a:lnTo>
                    <a:pt x="141" y="263"/>
                  </a:lnTo>
                  <a:lnTo>
                    <a:pt x="140" y="263"/>
                  </a:lnTo>
                  <a:lnTo>
                    <a:pt x="140" y="262"/>
                  </a:lnTo>
                  <a:lnTo>
                    <a:pt x="138" y="262"/>
                  </a:lnTo>
                  <a:lnTo>
                    <a:pt x="137" y="262"/>
                  </a:lnTo>
                  <a:lnTo>
                    <a:pt x="134" y="262"/>
                  </a:lnTo>
                  <a:lnTo>
                    <a:pt x="128" y="260"/>
                  </a:lnTo>
                  <a:lnTo>
                    <a:pt x="119" y="259"/>
                  </a:lnTo>
                  <a:lnTo>
                    <a:pt x="107" y="258"/>
                  </a:lnTo>
                  <a:lnTo>
                    <a:pt x="97" y="256"/>
                  </a:lnTo>
                  <a:lnTo>
                    <a:pt x="86" y="255"/>
                  </a:lnTo>
                  <a:lnTo>
                    <a:pt x="78" y="255"/>
                  </a:lnTo>
                  <a:lnTo>
                    <a:pt x="74" y="254"/>
                  </a:lnTo>
                  <a:lnTo>
                    <a:pt x="71" y="253"/>
                  </a:lnTo>
                  <a:lnTo>
                    <a:pt x="65" y="251"/>
                  </a:lnTo>
                  <a:lnTo>
                    <a:pt x="56" y="247"/>
                  </a:lnTo>
                  <a:lnTo>
                    <a:pt x="46" y="245"/>
                  </a:lnTo>
                  <a:lnTo>
                    <a:pt x="34" y="241"/>
                  </a:lnTo>
                  <a:lnTo>
                    <a:pt x="22" y="237"/>
                  </a:lnTo>
                  <a:lnTo>
                    <a:pt x="11" y="233"/>
                  </a:lnTo>
                  <a:lnTo>
                    <a:pt x="0" y="229"/>
                  </a:lnTo>
                  <a:lnTo>
                    <a:pt x="13" y="186"/>
                  </a:lnTo>
                  <a:lnTo>
                    <a:pt x="34" y="148"/>
                  </a:lnTo>
                  <a:lnTo>
                    <a:pt x="61" y="116"/>
                  </a:lnTo>
                  <a:lnTo>
                    <a:pt x="95" y="89"/>
                  </a:lnTo>
                  <a:lnTo>
                    <a:pt x="132" y="67"/>
                  </a:lnTo>
                  <a:lnTo>
                    <a:pt x="172" y="47"/>
                  </a:lnTo>
                  <a:lnTo>
                    <a:pt x="214" y="33"/>
                  </a:lnTo>
                  <a:lnTo>
                    <a:pt x="255" y="21"/>
                  </a:lnTo>
                  <a:lnTo>
                    <a:pt x="298" y="13"/>
                  </a:lnTo>
                  <a:lnTo>
                    <a:pt x="339" y="7"/>
                  </a:lnTo>
                  <a:lnTo>
                    <a:pt x="375" y="3"/>
                  </a:lnTo>
                  <a:lnTo>
                    <a:pt x="409" y="1"/>
                  </a:lnTo>
                  <a:lnTo>
                    <a:pt x="438" y="0"/>
                  </a:lnTo>
                  <a:lnTo>
                    <a:pt x="460" y="0"/>
                  </a:lnTo>
                  <a:lnTo>
                    <a:pt x="474" y="0"/>
                  </a:lnTo>
                  <a:lnTo>
                    <a:pt x="479" y="0"/>
                  </a:lnTo>
                  <a:close/>
                </a:path>
              </a:pathLst>
            </a:custGeom>
            <a:solidFill>
              <a:srgbClr val="000000"/>
            </a:solidFill>
            <a:ln w="9525">
              <a:noFill/>
              <a:round/>
              <a:headEnd/>
              <a:tailEnd/>
            </a:ln>
          </p:spPr>
          <p:txBody>
            <a:bodyPr/>
            <a:lstStyle/>
            <a:p>
              <a:pPr rtl="0"/>
              <a:endParaRPr lang="en-US" sz="3800"/>
            </a:p>
          </p:txBody>
        </p:sp>
        <p:sp>
          <p:nvSpPr>
            <p:cNvPr id="42219" name="Freeform 1259"/>
            <p:cNvSpPr>
              <a:spLocks/>
            </p:cNvSpPr>
            <p:nvPr/>
          </p:nvSpPr>
          <p:spPr bwMode="auto">
            <a:xfrm>
              <a:off x="-466" y="857"/>
              <a:ext cx="149" cy="32"/>
            </a:xfrm>
            <a:custGeom>
              <a:avLst/>
              <a:gdLst>
                <a:gd name="T0" fmla="*/ 3 w 653"/>
                <a:gd name="T1" fmla="*/ 22 h 143"/>
                <a:gd name="T2" fmla="*/ 1 w 653"/>
                <a:gd name="T3" fmla="*/ 24 h 143"/>
                <a:gd name="T4" fmla="*/ 0 w 653"/>
                <a:gd name="T5" fmla="*/ 26 h 143"/>
                <a:gd name="T6" fmla="*/ 0 w 653"/>
                <a:gd name="T7" fmla="*/ 28 h 143"/>
                <a:gd name="T8" fmla="*/ 1 w 653"/>
                <a:gd name="T9" fmla="*/ 30 h 143"/>
                <a:gd name="T10" fmla="*/ 2 w 653"/>
                <a:gd name="T11" fmla="*/ 31 h 143"/>
                <a:gd name="T12" fmla="*/ 4 w 653"/>
                <a:gd name="T13" fmla="*/ 32 h 143"/>
                <a:gd name="T14" fmla="*/ 6 w 653"/>
                <a:gd name="T15" fmla="*/ 32 h 143"/>
                <a:gd name="T16" fmla="*/ 8 w 653"/>
                <a:gd name="T17" fmla="*/ 32 h 143"/>
                <a:gd name="T18" fmla="*/ 18 w 653"/>
                <a:gd name="T19" fmla="*/ 26 h 143"/>
                <a:gd name="T20" fmla="*/ 28 w 653"/>
                <a:gd name="T21" fmla="*/ 22 h 143"/>
                <a:gd name="T22" fmla="*/ 38 w 653"/>
                <a:gd name="T23" fmla="*/ 19 h 143"/>
                <a:gd name="T24" fmla="*/ 49 w 653"/>
                <a:gd name="T25" fmla="*/ 16 h 143"/>
                <a:gd name="T26" fmla="*/ 60 w 653"/>
                <a:gd name="T27" fmla="*/ 14 h 143"/>
                <a:gd name="T28" fmla="*/ 71 w 653"/>
                <a:gd name="T29" fmla="*/ 13 h 143"/>
                <a:gd name="T30" fmla="*/ 82 w 653"/>
                <a:gd name="T31" fmla="*/ 11 h 143"/>
                <a:gd name="T32" fmla="*/ 93 w 653"/>
                <a:gd name="T33" fmla="*/ 11 h 143"/>
                <a:gd name="T34" fmla="*/ 103 w 653"/>
                <a:gd name="T35" fmla="*/ 11 h 143"/>
                <a:gd name="T36" fmla="*/ 112 w 653"/>
                <a:gd name="T37" fmla="*/ 11 h 143"/>
                <a:gd name="T38" fmla="*/ 121 w 653"/>
                <a:gd name="T39" fmla="*/ 11 h 143"/>
                <a:gd name="T40" fmla="*/ 128 w 653"/>
                <a:gd name="T41" fmla="*/ 11 h 143"/>
                <a:gd name="T42" fmla="*/ 134 w 653"/>
                <a:gd name="T43" fmla="*/ 12 h 143"/>
                <a:gd name="T44" fmla="*/ 139 w 653"/>
                <a:gd name="T45" fmla="*/ 12 h 143"/>
                <a:gd name="T46" fmla="*/ 141 w 653"/>
                <a:gd name="T47" fmla="*/ 13 h 143"/>
                <a:gd name="T48" fmla="*/ 143 w 653"/>
                <a:gd name="T49" fmla="*/ 13 h 143"/>
                <a:gd name="T50" fmla="*/ 145 w 653"/>
                <a:gd name="T51" fmla="*/ 13 h 143"/>
                <a:gd name="T52" fmla="*/ 147 w 653"/>
                <a:gd name="T53" fmla="*/ 12 h 143"/>
                <a:gd name="T54" fmla="*/ 148 w 653"/>
                <a:gd name="T55" fmla="*/ 10 h 143"/>
                <a:gd name="T56" fmla="*/ 149 w 653"/>
                <a:gd name="T57" fmla="*/ 8 h 143"/>
                <a:gd name="T58" fmla="*/ 149 w 653"/>
                <a:gd name="T59" fmla="*/ 6 h 143"/>
                <a:gd name="T60" fmla="*/ 148 w 653"/>
                <a:gd name="T61" fmla="*/ 4 h 143"/>
                <a:gd name="T62" fmla="*/ 146 w 653"/>
                <a:gd name="T63" fmla="*/ 3 h 143"/>
                <a:gd name="T64" fmla="*/ 144 w 653"/>
                <a:gd name="T65" fmla="*/ 2 h 143"/>
                <a:gd name="T66" fmla="*/ 143 w 653"/>
                <a:gd name="T67" fmla="*/ 2 h 143"/>
                <a:gd name="T68" fmla="*/ 139 w 653"/>
                <a:gd name="T69" fmla="*/ 2 h 143"/>
                <a:gd name="T70" fmla="*/ 134 w 653"/>
                <a:gd name="T71" fmla="*/ 1 h 143"/>
                <a:gd name="T72" fmla="*/ 128 w 653"/>
                <a:gd name="T73" fmla="*/ 1 h 143"/>
                <a:gd name="T74" fmla="*/ 120 w 653"/>
                <a:gd name="T75" fmla="*/ 0 h 143"/>
                <a:gd name="T76" fmla="*/ 111 w 653"/>
                <a:gd name="T77" fmla="*/ 0 h 143"/>
                <a:gd name="T78" fmla="*/ 102 w 653"/>
                <a:gd name="T79" fmla="*/ 0 h 143"/>
                <a:gd name="T80" fmla="*/ 91 w 653"/>
                <a:gd name="T81" fmla="*/ 0 h 143"/>
                <a:gd name="T82" fmla="*/ 80 w 653"/>
                <a:gd name="T83" fmla="*/ 1 h 143"/>
                <a:gd name="T84" fmla="*/ 69 w 653"/>
                <a:gd name="T85" fmla="*/ 2 h 143"/>
                <a:gd name="T86" fmla="*/ 57 w 653"/>
                <a:gd name="T87" fmla="*/ 4 h 143"/>
                <a:gd name="T88" fmla="*/ 46 w 653"/>
                <a:gd name="T89" fmla="*/ 6 h 143"/>
                <a:gd name="T90" fmla="*/ 34 w 653"/>
                <a:gd name="T91" fmla="*/ 9 h 143"/>
                <a:gd name="T92" fmla="*/ 23 w 653"/>
                <a:gd name="T93" fmla="*/ 13 h 143"/>
                <a:gd name="T94" fmla="*/ 13 w 653"/>
                <a:gd name="T95" fmla="*/ 17 h 143"/>
                <a:gd name="T96" fmla="*/ 3 w 653"/>
                <a:gd name="T97" fmla="*/ 22 h 14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53"/>
                <a:gd name="T148" fmla="*/ 0 h 143"/>
                <a:gd name="T149" fmla="*/ 653 w 653"/>
                <a:gd name="T150" fmla="*/ 143 h 14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53" h="143">
                  <a:moveTo>
                    <a:pt x="11" y="100"/>
                  </a:moveTo>
                  <a:lnTo>
                    <a:pt x="4" y="107"/>
                  </a:lnTo>
                  <a:lnTo>
                    <a:pt x="0" y="115"/>
                  </a:lnTo>
                  <a:lnTo>
                    <a:pt x="0" y="124"/>
                  </a:lnTo>
                  <a:lnTo>
                    <a:pt x="4" y="133"/>
                  </a:lnTo>
                  <a:lnTo>
                    <a:pt x="10" y="139"/>
                  </a:lnTo>
                  <a:lnTo>
                    <a:pt x="18" y="143"/>
                  </a:lnTo>
                  <a:lnTo>
                    <a:pt x="27" y="143"/>
                  </a:lnTo>
                  <a:lnTo>
                    <a:pt x="36" y="141"/>
                  </a:lnTo>
                  <a:lnTo>
                    <a:pt x="78" y="117"/>
                  </a:lnTo>
                  <a:lnTo>
                    <a:pt x="122" y="99"/>
                  </a:lnTo>
                  <a:lnTo>
                    <a:pt x="168" y="83"/>
                  </a:lnTo>
                  <a:lnTo>
                    <a:pt x="216" y="72"/>
                  </a:lnTo>
                  <a:lnTo>
                    <a:pt x="265" y="62"/>
                  </a:lnTo>
                  <a:lnTo>
                    <a:pt x="313" y="56"/>
                  </a:lnTo>
                  <a:lnTo>
                    <a:pt x="361" y="51"/>
                  </a:lnTo>
                  <a:lnTo>
                    <a:pt x="408" y="48"/>
                  </a:lnTo>
                  <a:lnTo>
                    <a:pt x="453" y="48"/>
                  </a:lnTo>
                  <a:lnTo>
                    <a:pt x="493" y="48"/>
                  </a:lnTo>
                  <a:lnTo>
                    <a:pt x="529" y="49"/>
                  </a:lnTo>
                  <a:lnTo>
                    <a:pt x="562" y="51"/>
                  </a:lnTo>
                  <a:lnTo>
                    <a:pt x="588" y="53"/>
                  </a:lnTo>
                  <a:lnTo>
                    <a:pt x="607" y="55"/>
                  </a:lnTo>
                  <a:lnTo>
                    <a:pt x="620" y="56"/>
                  </a:lnTo>
                  <a:lnTo>
                    <a:pt x="626" y="57"/>
                  </a:lnTo>
                  <a:lnTo>
                    <a:pt x="635" y="56"/>
                  </a:lnTo>
                  <a:lnTo>
                    <a:pt x="644" y="52"/>
                  </a:lnTo>
                  <a:lnTo>
                    <a:pt x="649" y="46"/>
                  </a:lnTo>
                  <a:lnTo>
                    <a:pt x="653" y="36"/>
                  </a:lnTo>
                  <a:lnTo>
                    <a:pt x="652" y="27"/>
                  </a:lnTo>
                  <a:lnTo>
                    <a:pt x="648" y="18"/>
                  </a:lnTo>
                  <a:lnTo>
                    <a:pt x="641" y="13"/>
                  </a:lnTo>
                  <a:lnTo>
                    <a:pt x="632" y="9"/>
                  </a:lnTo>
                  <a:lnTo>
                    <a:pt x="626" y="8"/>
                  </a:lnTo>
                  <a:lnTo>
                    <a:pt x="610" y="7"/>
                  </a:lnTo>
                  <a:lnTo>
                    <a:pt x="588" y="5"/>
                  </a:lnTo>
                  <a:lnTo>
                    <a:pt x="561" y="3"/>
                  </a:lnTo>
                  <a:lnTo>
                    <a:pt x="527" y="1"/>
                  </a:lnTo>
                  <a:lnTo>
                    <a:pt x="488" y="0"/>
                  </a:lnTo>
                  <a:lnTo>
                    <a:pt x="446" y="0"/>
                  </a:lnTo>
                  <a:lnTo>
                    <a:pt x="400" y="1"/>
                  </a:lnTo>
                  <a:lnTo>
                    <a:pt x="352" y="4"/>
                  </a:lnTo>
                  <a:lnTo>
                    <a:pt x="302" y="9"/>
                  </a:lnTo>
                  <a:lnTo>
                    <a:pt x="251" y="16"/>
                  </a:lnTo>
                  <a:lnTo>
                    <a:pt x="200" y="26"/>
                  </a:lnTo>
                  <a:lnTo>
                    <a:pt x="151" y="39"/>
                  </a:lnTo>
                  <a:lnTo>
                    <a:pt x="101" y="56"/>
                  </a:lnTo>
                  <a:lnTo>
                    <a:pt x="56" y="75"/>
                  </a:lnTo>
                  <a:lnTo>
                    <a:pt x="11" y="100"/>
                  </a:lnTo>
                  <a:close/>
                </a:path>
              </a:pathLst>
            </a:custGeom>
            <a:solidFill>
              <a:srgbClr val="000000"/>
            </a:solidFill>
            <a:ln w="9525">
              <a:noFill/>
              <a:round/>
              <a:headEnd/>
              <a:tailEnd/>
            </a:ln>
          </p:spPr>
          <p:txBody>
            <a:bodyPr/>
            <a:lstStyle/>
            <a:p>
              <a:pPr rtl="0"/>
              <a:endParaRPr lang="en-US" sz="3800"/>
            </a:p>
          </p:txBody>
        </p:sp>
        <p:sp>
          <p:nvSpPr>
            <p:cNvPr id="42220" name="Freeform 1260"/>
            <p:cNvSpPr>
              <a:spLocks/>
            </p:cNvSpPr>
            <p:nvPr/>
          </p:nvSpPr>
          <p:spPr bwMode="auto">
            <a:xfrm>
              <a:off x="-440" y="821"/>
              <a:ext cx="68" cy="45"/>
            </a:xfrm>
            <a:custGeom>
              <a:avLst/>
              <a:gdLst>
                <a:gd name="T0" fmla="*/ 0 w 297"/>
                <a:gd name="T1" fmla="*/ 5 h 198"/>
                <a:gd name="T2" fmla="*/ 0 w 297"/>
                <a:gd name="T3" fmla="*/ 7 h 198"/>
                <a:gd name="T4" fmla="*/ 1 w 297"/>
                <a:gd name="T5" fmla="*/ 9 h 198"/>
                <a:gd name="T6" fmla="*/ 3 w 297"/>
                <a:gd name="T7" fmla="*/ 10 h 198"/>
                <a:gd name="T8" fmla="*/ 5 w 297"/>
                <a:gd name="T9" fmla="*/ 11 h 198"/>
                <a:gd name="T10" fmla="*/ 12 w 297"/>
                <a:gd name="T11" fmla="*/ 12 h 198"/>
                <a:gd name="T12" fmla="*/ 19 w 297"/>
                <a:gd name="T13" fmla="*/ 13 h 198"/>
                <a:gd name="T14" fmla="*/ 25 w 297"/>
                <a:gd name="T15" fmla="*/ 15 h 198"/>
                <a:gd name="T16" fmla="*/ 30 w 297"/>
                <a:gd name="T17" fmla="*/ 17 h 198"/>
                <a:gd name="T18" fmla="*/ 35 w 297"/>
                <a:gd name="T19" fmla="*/ 19 h 198"/>
                <a:gd name="T20" fmla="*/ 39 w 297"/>
                <a:gd name="T21" fmla="*/ 21 h 198"/>
                <a:gd name="T22" fmla="*/ 43 w 297"/>
                <a:gd name="T23" fmla="*/ 24 h 198"/>
                <a:gd name="T24" fmla="*/ 46 w 297"/>
                <a:gd name="T25" fmla="*/ 27 h 198"/>
                <a:gd name="T26" fmla="*/ 49 w 297"/>
                <a:gd name="T27" fmla="*/ 29 h 198"/>
                <a:gd name="T28" fmla="*/ 51 w 297"/>
                <a:gd name="T29" fmla="*/ 32 h 198"/>
                <a:gd name="T30" fmla="*/ 53 w 297"/>
                <a:gd name="T31" fmla="*/ 35 h 198"/>
                <a:gd name="T32" fmla="*/ 55 w 297"/>
                <a:gd name="T33" fmla="*/ 37 h 198"/>
                <a:gd name="T34" fmla="*/ 56 w 297"/>
                <a:gd name="T35" fmla="*/ 39 h 198"/>
                <a:gd name="T36" fmla="*/ 56 w 297"/>
                <a:gd name="T37" fmla="*/ 40 h 198"/>
                <a:gd name="T38" fmla="*/ 57 w 297"/>
                <a:gd name="T39" fmla="*/ 41 h 198"/>
                <a:gd name="T40" fmla="*/ 57 w 297"/>
                <a:gd name="T41" fmla="*/ 42 h 198"/>
                <a:gd name="T42" fmla="*/ 59 w 297"/>
                <a:gd name="T43" fmla="*/ 43 h 198"/>
                <a:gd name="T44" fmla="*/ 60 w 297"/>
                <a:gd name="T45" fmla="*/ 45 h 198"/>
                <a:gd name="T46" fmla="*/ 62 w 297"/>
                <a:gd name="T47" fmla="*/ 45 h 198"/>
                <a:gd name="T48" fmla="*/ 65 w 297"/>
                <a:gd name="T49" fmla="*/ 45 h 198"/>
                <a:gd name="T50" fmla="*/ 66 w 297"/>
                <a:gd name="T51" fmla="*/ 43 h 198"/>
                <a:gd name="T52" fmla="*/ 68 w 297"/>
                <a:gd name="T53" fmla="*/ 42 h 198"/>
                <a:gd name="T54" fmla="*/ 68 w 297"/>
                <a:gd name="T55" fmla="*/ 40 h 198"/>
                <a:gd name="T56" fmla="*/ 68 w 297"/>
                <a:gd name="T57" fmla="*/ 38 h 198"/>
                <a:gd name="T58" fmla="*/ 68 w 297"/>
                <a:gd name="T59" fmla="*/ 37 h 198"/>
                <a:gd name="T60" fmla="*/ 67 w 297"/>
                <a:gd name="T61" fmla="*/ 36 h 198"/>
                <a:gd name="T62" fmla="*/ 66 w 297"/>
                <a:gd name="T63" fmla="*/ 34 h 198"/>
                <a:gd name="T64" fmla="*/ 65 w 297"/>
                <a:gd name="T65" fmla="*/ 32 h 198"/>
                <a:gd name="T66" fmla="*/ 63 w 297"/>
                <a:gd name="T67" fmla="*/ 29 h 198"/>
                <a:gd name="T68" fmla="*/ 61 w 297"/>
                <a:gd name="T69" fmla="*/ 26 h 198"/>
                <a:gd name="T70" fmla="*/ 58 w 297"/>
                <a:gd name="T71" fmla="*/ 23 h 198"/>
                <a:gd name="T72" fmla="*/ 55 w 297"/>
                <a:gd name="T73" fmla="*/ 19 h 198"/>
                <a:gd name="T74" fmla="*/ 51 w 297"/>
                <a:gd name="T75" fmla="*/ 16 h 198"/>
                <a:gd name="T76" fmla="*/ 46 w 297"/>
                <a:gd name="T77" fmla="*/ 13 h 198"/>
                <a:gd name="T78" fmla="*/ 41 w 297"/>
                <a:gd name="T79" fmla="*/ 10 h 198"/>
                <a:gd name="T80" fmla="*/ 35 w 297"/>
                <a:gd name="T81" fmla="*/ 7 h 198"/>
                <a:gd name="T82" fmla="*/ 29 w 297"/>
                <a:gd name="T83" fmla="*/ 5 h 198"/>
                <a:gd name="T84" fmla="*/ 22 w 297"/>
                <a:gd name="T85" fmla="*/ 3 h 198"/>
                <a:gd name="T86" fmla="*/ 14 w 297"/>
                <a:gd name="T87" fmla="*/ 1 h 198"/>
                <a:gd name="T88" fmla="*/ 6 w 297"/>
                <a:gd name="T89" fmla="*/ 0 h 198"/>
                <a:gd name="T90" fmla="*/ 4 w 297"/>
                <a:gd name="T91" fmla="*/ 0 h 198"/>
                <a:gd name="T92" fmla="*/ 2 w 297"/>
                <a:gd name="T93" fmla="*/ 1 h 198"/>
                <a:gd name="T94" fmla="*/ 1 w 297"/>
                <a:gd name="T95" fmla="*/ 3 h 198"/>
                <a:gd name="T96" fmla="*/ 0 w 297"/>
                <a:gd name="T97" fmla="*/ 5 h 19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97"/>
                <a:gd name="T148" fmla="*/ 0 h 198"/>
                <a:gd name="T149" fmla="*/ 297 w 297"/>
                <a:gd name="T150" fmla="*/ 198 h 19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97" h="198">
                  <a:moveTo>
                    <a:pt x="0" y="22"/>
                  </a:moveTo>
                  <a:lnTo>
                    <a:pt x="2" y="31"/>
                  </a:lnTo>
                  <a:lnTo>
                    <a:pt x="6" y="39"/>
                  </a:lnTo>
                  <a:lnTo>
                    <a:pt x="13" y="46"/>
                  </a:lnTo>
                  <a:lnTo>
                    <a:pt x="23" y="48"/>
                  </a:lnTo>
                  <a:lnTo>
                    <a:pt x="54" y="51"/>
                  </a:lnTo>
                  <a:lnTo>
                    <a:pt x="82" y="56"/>
                  </a:lnTo>
                  <a:lnTo>
                    <a:pt x="108" y="64"/>
                  </a:lnTo>
                  <a:lnTo>
                    <a:pt x="132" y="73"/>
                  </a:lnTo>
                  <a:lnTo>
                    <a:pt x="153" y="82"/>
                  </a:lnTo>
                  <a:lnTo>
                    <a:pt x="172" y="94"/>
                  </a:lnTo>
                  <a:lnTo>
                    <a:pt x="188" y="106"/>
                  </a:lnTo>
                  <a:lnTo>
                    <a:pt x="202" y="117"/>
                  </a:lnTo>
                  <a:lnTo>
                    <a:pt x="214" y="129"/>
                  </a:lnTo>
                  <a:lnTo>
                    <a:pt x="224" y="141"/>
                  </a:lnTo>
                  <a:lnTo>
                    <a:pt x="232" y="152"/>
                  </a:lnTo>
                  <a:lnTo>
                    <a:pt x="239" y="162"/>
                  </a:lnTo>
                  <a:lnTo>
                    <a:pt x="244" y="171"/>
                  </a:lnTo>
                  <a:lnTo>
                    <a:pt x="246" y="177"/>
                  </a:lnTo>
                  <a:lnTo>
                    <a:pt x="249" y="181"/>
                  </a:lnTo>
                  <a:lnTo>
                    <a:pt x="250" y="184"/>
                  </a:lnTo>
                  <a:lnTo>
                    <a:pt x="256" y="191"/>
                  </a:lnTo>
                  <a:lnTo>
                    <a:pt x="263" y="197"/>
                  </a:lnTo>
                  <a:lnTo>
                    <a:pt x="272" y="198"/>
                  </a:lnTo>
                  <a:lnTo>
                    <a:pt x="282" y="197"/>
                  </a:lnTo>
                  <a:lnTo>
                    <a:pt x="289" y="191"/>
                  </a:lnTo>
                  <a:lnTo>
                    <a:pt x="295" y="185"/>
                  </a:lnTo>
                  <a:lnTo>
                    <a:pt x="297" y="176"/>
                  </a:lnTo>
                  <a:lnTo>
                    <a:pt x="296" y="167"/>
                  </a:lnTo>
                  <a:lnTo>
                    <a:pt x="295" y="164"/>
                  </a:lnTo>
                  <a:lnTo>
                    <a:pt x="292" y="158"/>
                  </a:lnTo>
                  <a:lnTo>
                    <a:pt x="288" y="150"/>
                  </a:lnTo>
                  <a:lnTo>
                    <a:pt x="282" y="139"/>
                  </a:lnTo>
                  <a:lnTo>
                    <a:pt x="274" y="128"/>
                  </a:lnTo>
                  <a:lnTo>
                    <a:pt x="265" y="115"/>
                  </a:lnTo>
                  <a:lnTo>
                    <a:pt x="253" y="100"/>
                  </a:lnTo>
                  <a:lnTo>
                    <a:pt x="239" y="85"/>
                  </a:lnTo>
                  <a:lnTo>
                    <a:pt x="222" y="71"/>
                  </a:lnTo>
                  <a:lnTo>
                    <a:pt x="202" y="56"/>
                  </a:lnTo>
                  <a:lnTo>
                    <a:pt x="180" y="43"/>
                  </a:lnTo>
                  <a:lnTo>
                    <a:pt x="155" y="30"/>
                  </a:lnTo>
                  <a:lnTo>
                    <a:pt x="128" y="20"/>
                  </a:lnTo>
                  <a:lnTo>
                    <a:pt x="97" y="11"/>
                  </a:lnTo>
                  <a:lnTo>
                    <a:pt x="63" y="4"/>
                  </a:lnTo>
                  <a:lnTo>
                    <a:pt x="25" y="0"/>
                  </a:lnTo>
                  <a:lnTo>
                    <a:pt x="16" y="2"/>
                  </a:lnTo>
                  <a:lnTo>
                    <a:pt x="8" y="5"/>
                  </a:lnTo>
                  <a:lnTo>
                    <a:pt x="3" y="13"/>
                  </a:lnTo>
                  <a:lnTo>
                    <a:pt x="0" y="22"/>
                  </a:lnTo>
                  <a:close/>
                </a:path>
              </a:pathLst>
            </a:custGeom>
            <a:solidFill>
              <a:srgbClr val="000000"/>
            </a:solidFill>
            <a:ln w="9525">
              <a:noFill/>
              <a:round/>
              <a:headEnd/>
              <a:tailEnd/>
            </a:ln>
          </p:spPr>
          <p:txBody>
            <a:bodyPr/>
            <a:lstStyle/>
            <a:p>
              <a:pPr rtl="0"/>
              <a:endParaRPr lang="en-US" sz="3800"/>
            </a:p>
          </p:txBody>
        </p:sp>
        <p:sp>
          <p:nvSpPr>
            <p:cNvPr id="42221" name="Freeform 1261"/>
            <p:cNvSpPr>
              <a:spLocks/>
            </p:cNvSpPr>
            <p:nvPr/>
          </p:nvSpPr>
          <p:spPr bwMode="auto">
            <a:xfrm>
              <a:off x="-356" y="873"/>
              <a:ext cx="20" cy="40"/>
            </a:xfrm>
            <a:custGeom>
              <a:avLst/>
              <a:gdLst>
                <a:gd name="T0" fmla="*/ 2 w 90"/>
                <a:gd name="T1" fmla="*/ 1 h 173"/>
                <a:gd name="T2" fmla="*/ 1 w 90"/>
                <a:gd name="T3" fmla="*/ 3 h 173"/>
                <a:gd name="T4" fmla="*/ 0 w 90"/>
                <a:gd name="T5" fmla="*/ 5 h 173"/>
                <a:gd name="T6" fmla="*/ 0 w 90"/>
                <a:gd name="T7" fmla="*/ 7 h 173"/>
                <a:gd name="T8" fmla="*/ 1 w 90"/>
                <a:gd name="T9" fmla="*/ 9 h 173"/>
                <a:gd name="T10" fmla="*/ 3 w 90"/>
                <a:gd name="T11" fmla="*/ 13 h 173"/>
                <a:gd name="T12" fmla="*/ 5 w 90"/>
                <a:gd name="T13" fmla="*/ 17 h 173"/>
                <a:gd name="T14" fmla="*/ 7 w 90"/>
                <a:gd name="T15" fmla="*/ 22 h 173"/>
                <a:gd name="T16" fmla="*/ 8 w 90"/>
                <a:gd name="T17" fmla="*/ 25 h 173"/>
                <a:gd name="T18" fmla="*/ 9 w 90"/>
                <a:gd name="T19" fmla="*/ 29 h 173"/>
                <a:gd name="T20" fmla="*/ 9 w 90"/>
                <a:gd name="T21" fmla="*/ 32 h 173"/>
                <a:gd name="T22" fmla="*/ 10 w 90"/>
                <a:gd name="T23" fmla="*/ 34 h 173"/>
                <a:gd name="T24" fmla="*/ 10 w 90"/>
                <a:gd name="T25" fmla="*/ 35 h 173"/>
                <a:gd name="T26" fmla="*/ 10 w 90"/>
                <a:gd name="T27" fmla="*/ 37 h 173"/>
                <a:gd name="T28" fmla="*/ 11 w 90"/>
                <a:gd name="T29" fmla="*/ 39 h 173"/>
                <a:gd name="T30" fmla="*/ 13 w 90"/>
                <a:gd name="T31" fmla="*/ 40 h 173"/>
                <a:gd name="T32" fmla="*/ 15 w 90"/>
                <a:gd name="T33" fmla="*/ 40 h 173"/>
                <a:gd name="T34" fmla="*/ 18 w 90"/>
                <a:gd name="T35" fmla="*/ 40 h 173"/>
                <a:gd name="T36" fmla="*/ 19 w 90"/>
                <a:gd name="T37" fmla="*/ 38 h 173"/>
                <a:gd name="T38" fmla="*/ 20 w 90"/>
                <a:gd name="T39" fmla="*/ 36 h 173"/>
                <a:gd name="T40" fmla="*/ 20 w 90"/>
                <a:gd name="T41" fmla="*/ 34 h 173"/>
                <a:gd name="T42" fmla="*/ 20 w 90"/>
                <a:gd name="T43" fmla="*/ 33 h 173"/>
                <a:gd name="T44" fmla="*/ 20 w 90"/>
                <a:gd name="T45" fmla="*/ 31 h 173"/>
                <a:gd name="T46" fmla="*/ 19 w 90"/>
                <a:gd name="T47" fmla="*/ 27 h 173"/>
                <a:gd name="T48" fmla="*/ 18 w 90"/>
                <a:gd name="T49" fmla="*/ 22 h 173"/>
                <a:gd name="T50" fmla="*/ 17 w 90"/>
                <a:gd name="T51" fmla="*/ 17 h 173"/>
                <a:gd name="T52" fmla="*/ 15 w 90"/>
                <a:gd name="T53" fmla="*/ 12 h 173"/>
                <a:gd name="T54" fmla="*/ 12 w 90"/>
                <a:gd name="T55" fmla="*/ 7 h 173"/>
                <a:gd name="T56" fmla="*/ 10 w 90"/>
                <a:gd name="T57" fmla="*/ 2 h 173"/>
                <a:gd name="T58" fmla="*/ 8 w 90"/>
                <a:gd name="T59" fmla="*/ 1 h 173"/>
                <a:gd name="T60" fmla="*/ 6 w 90"/>
                <a:gd name="T61" fmla="*/ 0 h 173"/>
                <a:gd name="T62" fmla="*/ 4 w 90"/>
                <a:gd name="T63" fmla="*/ 0 h 173"/>
                <a:gd name="T64" fmla="*/ 2 w 90"/>
                <a:gd name="T65" fmla="*/ 1 h 1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0"/>
                <a:gd name="T100" fmla="*/ 0 h 173"/>
                <a:gd name="T101" fmla="*/ 90 w 90"/>
                <a:gd name="T102" fmla="*/ 173 h 1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0" h="173">
                  <a:moveTo>
                    <a:pt x="10" y="4"/>
                  </a:moveTo>
                  <a:lnTo>
                    <a:pt x="3" y="12"/>
                  </a:lnTo>
                  <a:lnTo>
                    <a:pt x="0" y="21"/>
                  </a:lnTo>
                  <a:lnTo>
                    <a:pt x="0" y="30"/>
                  </a:lnTo>
                  <a:lnTo>
                    <a:pt x="4" y="38"/>
                  </a:lnTo>
                  <a:lnTo>
                    <a:pt x="15" y="55"/>
                  </a:lnTo>
                  <a:lnTo>
                    <a:pt x="24" y="73"/>
                  </a:lnTo>
                  <a:lnTo>
                    <a:pt x="30" y="93"/>
                  </a:lnTo>
                  <a:lnTo>
                    <a:pt x="36" y="110"/>
                  </a:lnTo>
                  <a:lnTo>
                    <a:pt x="39" y="127"/>
                  </a:lnTo>
                  <a:lnTo>
                    <a:pt x="42" y="140"/>
                  </a:lnTo>
                  <a:lnTo>
                    <a:pt x="43" y="149"/>
                  </a:lnTo>
                  <a:lnTo>
                    <a:pt x="43" y="151"/>
                  </a:lnTo>
                  <a:lnTo>
                    <a:pt x="46" y="160"/>
                  </a:lnTo>
                  <a:lnTo>
                    <a:pt x="51" y="168"/>
                  </a:lnTo>
                  <a:lnTo>
                    <a:pt x="59" y="172"/>
                  </a:lnTo>
                  <a:lnTo>
                    <a:pt x="69" y="173"/>
                  </a:lnTo>
                  <a:lnTo>
                    <a:pt x="79" y="171"/>
                  </a:lnTo>
                  <a:lnTo>
                    <a:pt x="85" y="164"/>
                  </a:lnTo>
                  <a:lnTo>
                    <a:pt x="89" y="157"/>
                  </a:lnTo>
                  <a:lnTo>
                    <a:pt x="90" y="147"/>
                  </a:lnTo>
                  <a:lnTo>
                    <a:pt x="90" y="142"/>
                  </a:lnTo>
                  <a:lnTo>
                    <a:pt x="88" y="132"/>
                  </a:lnTo>
                  <a:lnTo>
                    <a:pt x="85" y="116"/>
                  </a:lnTo>
                  <a:lnTo>
                    <a:pt x="81" y="97"/>
                  </a:lnTo>
                  <a:lnTo>
                    <a:pt x="75" y="75"/>
                  </a:lnTo>
                  <a:lnTo>
                    <a:pt x="67" y="53"/>
                  </a:lnTo>
                  <a:lnTo>
                    <a:pt x="56" y="30"/>
                  </a:lnTo>
                  <a:lnTo>
                    <a:pt x="43" y="10"/>
                  </a:lnTo>
                  <a:lnTo>
                    <a:pt x="37" y="3"/>
                  </a:lnTo>
                  <a:lnTo>
                    <a:pt x="28" y="0"/>
                  </a:lnTo>
                  <a:lnTo>
                    <a:pt x="19" y="0"/>
                  </a:lnTo>
                  <a:lnTo>
                    <a:pt x="10" y="4"/>
                  </a:lnTo>
                  <a:close/>
                </a:path>
              </a:pathLst>
            </a:custGeom>
            <a:solidFill>
              <a:srgbClr val="000000"/>
            </a:solidFill>
            <a:ln w="9525">
              <a:noFill/>
              <a:round/>
              <a:headEnd/>
              <a:tailEnd/>
            </a:ln>
          </p:spPr>
          <p:txBody>
            <a:bodyPr/>
            <a:lstStyle/>
            <a:p>
              <a:pPr rtl="0"/>
              <a:endParaRPr lang="en-US" sz="3800"/>
            </a:p>
          </p:txBody>
        </p:sp>
        <p:sp>
          <p:nvSpPr>
            <p:cNvPr id="42222" name="Freeform 1262"/>
            <p:cNvSpPr>
              <a:spLocks/>
            </p:cNvSpPr>
            <p:nvPr/>
          </p:nvSpPr>
          <p:spPr bwMode="auto">
            <a:xfrm>
              <a:off x="-333" y="873"/>
              <a:ext cx="18" cy="38"/>
            </a:xfrm>
            <a:custGeom>
              <a:avLst/>
              <a:gdLst>
                <a:gd name="T0" fmla="*/ 2 w 83"/>
                <a:gd name="T1" fmla="*/ 1 h 164"/>
                <a:gd name="T2" fmla="*/ 0 w 83"/>
                <a:gd name="T3" fmla="*/ 2 h 164"/>
                <a:gd name="T4" fmla="*/ 0 w 83"/>
                <a:gd name="T5" fmla="*/ 4 h 164"/>
                <a:gd name="T6" fmla="*/ 0 w 83"/>
                <a:gd name="T7" fmla="*/ 7 h 164"/>
                <a:gd name="T8" fmla="*/ 1 w 83"/>
                <a:gd name="T9" fmla="*/ 9 h 164"/>
                <a:gd name="T10" fmla="*/ 4 w 83"/>
                <a:gd name="T11" fmla="*/ 16 h 164"/>
                <a:gd name="T12" fmla="*/ 7 w 83"/>
                <a:gd name="T13" fmla="*/ 24 h 164"/>
                <a:gd name="T14" fmla="*/ 8 w 83"/>
                <a:gd name="T15" fmla="*/ 30 h 164"/>
                <a:gd name="T16" fmla="*/ 8 w 83"/>
                <a:gd name="T17" fmla="*/ 33 h 164"/>
                <a:gd name="T18" fmla="*/ 8 w 83"/>
                <a:gd name="T19" fmla="*/ 35 h 164"/>
                <a:gd name="T20" fmla="*/ 10 w 83"/>
                <a:gd name="T21" fmla="*/ 37 h 164"/>
                <a:gd name="T22" fmla="*/ 11 w 83"/>
                <a:gd name="T23" fmla="*/ 38 h 164"/>
                <a:gd name="T24" fmla="*/ 13 w 83"/>
                <a:gd name="T25" fmla="*/ 38 h 164"/>
                <a:gd name="T26" fmla="*/ 15 w 83"/>
                <a:gd name="T27" fmla="*/ 37 h 164"/>
                <a:gd name="T28" fmla="*/ 17 w 83"/>
                <a:gd name="T29" fmla="*/ 36 h 164"/>
                <a:gd name="T30" fmla="*/ 18 w 83"/>
                <a:gd name="T31" fmla="*/ 34 h 164"/>
                <a:gd name="T32" fmla="*/ 18 w 83"/>
                <a:gd name="T33" fmla="*/ 32 h 164"/>
                <a:gd name="T34" fmla="*/ 18 w 83"/>
                <a:gd name="T35" fmla="*/ 31 h 164"/>
                <a:gd name="T36" fmla="*/ 18 w 83"/>
                <a:gd name="T37" fmla="*/ 29 h 164"/>
                <a:gd name="T38" fmla="*/ 17 w 83"/>
                <a:gd name="T39" fmla="*/ 25 h 164"/>
                <a:gd name="T40" fmla="*/ 16 w 83"/>
                <a:gd name="T41" fmla="*/ 21 h 164"/>
                <a:gd name="T42" fmla="*/ 16 w 83"/>
                <a:gd name="T43" fmla="*/ 17 h 164"/>
                <a:gd name="T44" fmla="*/ 14 w 83"/>
                <a:gd name="T45" fmla="*/ 12 h 164"/>
                <a:gd name="T46" fmla="*/ 12 w 83"/>
                <a:gd name="T47" fmla="*/ 7 h 164"/>
                <a:gd name="T48" fmla="*/ 9 w 83"/>
                <a:gd name="T49" fmla="*/ 2 h 164"/>
                <a:gd name="T50" fmla="*/ 8 w 83"/>
                <a:gd name="T51" fmla="*/ 0 h 164"/>
                <a:gd name="T52" fmla="*/ 6 w 83"/>
                <a:gd name="T53" fmla="*/ 0 h 164"/>
                <a:gd name="T54" fmla="*/ 4 w 83"/>
                <a:gd name="T55" fmla="*/ 0 h 164"/>
                <a:gd name="T56" fmla="*/ 2 w 83"/>
                <a:gd name="T57" fmla="*/ 1 h 16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3"/>
                <a:gd name="T88" fmla="*/ 0 h 164"/>
                <a:gd name="T89" fmla="*/ 83 w 83"/>
                <a:gd name="T90" fmla="*/ 164 h 16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3" h="164">
                  <a:moveTo>
                    <a:pt x="9" y="4"/>
                  </a:moveTo>
                  <a:lnTo>
                    <a:pt x="2" y="10"/>
                  </a:lnTo>
                  <a:lnTo>
                    <a:pt x="0" y="19"/>
                  </a:lnTo>
                  <a:lnTo>
                    <a:pt x="0" y="29"/>
                  </a:lnTo>
                  <a:lnTo>
                    <a:pt x="4" y="38"/>
                  </a:lnTo>
                  <a:lnTo>
                    <a:pt x="20" y="70"/>
                  </a:lnTo>
                  <a:lnTo>
                    <a:pt x="31" y="104"/>
                  </a:lnTo>
                  <a:lnTo>
                    <a:pt x="35" y="130"/>
                  </a:lnTo>
                  <a:lnTo>
                    <a:pt x="36" y="142"/>
                  </a:lnTo>
                  <a:lnTo>
                    <a:pt x="39" y="151"/>
                  </a:lnTo>
                  <a:lnTo>
                    <a:pt x="44" y="159"/>
                  </a:lnTo>
                  <a:lnTo>
                    <a:pt x="50" y="162"/>
                  </a:lnTo>
                  <a:lnTo>
                    <a:pt x="60" y="164"/>
                  </a:lnTo>
                  <a:lnTo>
                    <a:pt x="70" y="161"/>
                  </a:lnTo>
                  <a:lnTo>
                    <a:pt x="78" y="156"/>
                  </a:lnTo>
                  <a:lnTo>
                    <a:pt x="82" y="148"/>
                  </a:lnTo>
                  <a:lnTo>
                    <a:pt x="83" y="139"/>
                  </a:lnTo>
                  <a:lnTo>
                    <a:pt x="83" y="135"/>
                  </a:lnTo>
                  <a:lnTo>
                    <a:pt x="82" y="125"/>
                  </a:lnTo>
                  <a:lnTo>
                    <a:pt x="80" y="110"/>
                  </a:lnTo>
                  <a:lnTo>
                    <a:pt x="76" y="92"/>
                  </a:lnTo>
                  <a:lnTo>
                    <a:pt x="73" y="73"/>
                  </a:lnTo>
                  <a:lnTo>
                    <a:pt x="65" y="51"/>
                  </a:lnTo>
                  <a:lnTo>
                    <a:pt x="56" y="30"/>
                  </a:lnTo>
                  <a:lnTo>
                    <a:pt x="43" y="9"/>
                  </a:lnTo>
                  <a:lnTo>
                    <a:pt x="35" y="2"/>
                  </a:lnTo>
                  <a:lnTo>
                    <a:pt x="26" y="0"/>
                  </a:lnTo>
                  <a:lnTo>
                    <a:pt x="17" y="0"/>
                  </a:lnTo>
                  <a:lnTo>
                    <a:pt x="9" y="4"/>
                  </a:lnTo>
                  <a:close/>
                </a:path>
              </a:pathLst>
            </a:custGeom>
            <a:solidFill>
              <a:srgbClr val="000000"/>
            </a:solidFill>
            <a:ln w="9525">
              <a:noFill/>
              <a:round/>
              <a:headEnd/>
              <a:tailEnd/>
            </a:ln>
          </p:spPr>
          <p:txBody>
            <a:bodyPr/>
            <a:lstStyle/>
            <a:p>
              <a:pPr rtl="0"/>
              <a:endParaRPr lang="en-US" sz="3800"/>
            </a:p>
          </p:txBody>
        </p:sp>
        <p:sp>
          <p:nvSpPr>
            <p:cNvPr id="42223" name="Freeform 1263"/>
            <p:cNvSpPr>
              <a:spLocks/>
            </p:cNvSpPr>
            <p:nvPr/>
          </p:nvSpPr>
          <p:spPr bwMode="auto">
            <a:xfrm>
              <a:off x="-622" y="777"/>
              <a:ext cx="137" cy="91"/>
            </a:xfrm>
            <a:custGeom>
              <a:avLst/>
              <a:gdLst>
                <a:gd name="T0" fmla="*/ 6 w 600"/>
                <a:gd name="T1" fmla="*/ 8 h 394"/>
                <a:gd name="T2" fmla="*/ 4 w 600"/>
                <a:gd name="T3" fmla="*/ 10 h 394"/>
                <a:gd name="T4" fmla="*/ 0 w 600"/>
                <a:gd name="T5" fmla="*/ 42 h 394"/>
                <a:gd name="T6" fmla="*/ 0 w 600"/>
                <a:gd name="T7" fmla="*/ 42 h 394"/>
                <a:gd name="T8" fmla="*/ 0 w 600"/>
                <a:gd name="T9" fmla="*/ 43 h 394"/>
                <a:gd name="T10" fmla="*/ 0 w 600"/>
                <a:gd name="T11" fmla="*/ 45 h 394"/>
                <a:gd name="T12" fmla="*/ 2 w 600"/>
                <a:gd name="T13" fmla="*/ 47 h 394"/>
                <a:gd name="T14" fmla="*/ 3 w 600"/>
                <a:gd name="T15" fmla="*/ 48 h 394"/>
                <a:gd name="T16" fmla="*/ 5 w 600"/>
                <a:gd name="T17" fmla="*/ 48 h 394"/>
                <a:gd name="T18" fmla="*/ 5 w 600"/>
                <a:gd name="T19" fmla="*/ 48 h 394"/>
                <a:gd name="T20" fmla="*/ 4 w 600"/>
                <a:gd name="T21" fmla="*/ 48 h 394"/>
                <a:gd name="T22" fmla="*/ 2 w 600"/>
                <a:gd name="T23" fmla="*/ 50 h 394"/>
                <a:gd name="T24" fmla="*/ 1 w 600"/>
                <a:gd name="T25" fmla="*/ 53 h 394"/>
                <a:gd name="T26" fmla="*/ 1 w 600"/>
                <a:gd name="T27" fmla="*/ 54 h 394"/>
                <a:gd name="T28" fmla="*/ 1 w 600"/>
                <a:gd name="T29" fmla="*/ 55 h 394"/>
                <a:gd name="T30" fmla="*/ 8 w 600"/>
                <a:gd name="T31" fmla="*/ 77 h 394"/>
                <a:gd name="T32" fmla="*/ 10 w 600"/>
                <a:gd name="T33" fmla="*/ 79 h 394"/>
                <a:gd name="T34" fmla="*/ 12 w 600"/>
                <a:gd name="T35" fmla="*/ 80 h 394"/>
                <a:gd name="T36" fmla="*/ 15 w 600"/>
                <a:gd name="T37" fmla="*/ 79 h 394"/>
                <a:gd name="T38" fmla="*/ 17 w 600"/>
                <a:gd name="T39" fmla="*/ 78 h 394"/>
                <a:gd name="T40" fmla="*/ 23 w 600"/>
                <a:gd name="T41" fmla="*/ 75 h 394"/>
                <a:gd name="T42" fmla="*/ 33 w 600"/>
                <a:gd name="T43" fmla="*/ 71 h 394"/>
                <a:gd name="T44" fmla="*/ 47 w 600"/>
                <a:gd name="T45" fmla="*/ 67 h 394"/>
                <a:gd name="T46" fmla="*/ 62 w 600"/>
                <a:gd name="T47" fmla="*/ 64 h 394"/>
                <a:gd name="T48" fmla="*/ 79 w 600"/>
                <a:gd name="T49" fmla="*/ 65 h 394"/>
                <a:gd name="T50" fmla="*/ 95 w 600"/>
                <a:gd name="T51" fmla="*/ 70 h 394"/>
                <a:gd name="T52" fmla="*/ 111 w 600"/>
                <a:gd name="T53" fmla="*/ 81 h 394"/>
                <a:gd name="T54" fmla="*/ 119 w 600"/>
                <a:gd name="T55" fmla="*/ 89 h 394"/>
                <a:gd name="T56" fmla="*/ 121 w 600"/>
                <a:gd name="T57" fmla="*/ 91 h 394"/>
                <a:gd name="T58" fmla="*/ 123 w 600"/>
                <a:gd name="T59" fmla="*/ 91 h 394"/>
                <a:gd name="T60" fmla="*/ 126 w 600"/>
                <a:gd name="T61" fmla="*/ 91 h 394"/>
                <a:gd name="T62" fmla="*/ 128 w 600"/>
                <a:gd name="T63" fmla="*/ 91 h 394"/>
                <a:gd name="T64" fmla="*/ 131 w 600"/>
                <a:gd name="T65" fmla="*/ 89 h 394"/>
                <a:gd name="T66" fmla="*/ 135 w 600"/>
                <a:gd name="T67" fmla="*/ 85 h 394"/>
                <a:gd name="T68" fmla="*/ 137 w 600"/>
                <a:gd name="T69" fmla="*/ 75 h 394"/>
                <a:gd name="T70" fmla="*/ 137 w 600"/>
                <a:gd name="T71" fmla="*/ 68 h 394"/>
                <a:gd name="T72" fmla="*/ 137 w 600"/>
                <a:gd name="T73" fmla="*/ 68 h 394"/>
                <a:gd name="T74" fmla="*/ 136 w 600"/>
                <a:gd name="T75" fmla="*/ 66 h 394"/>
                <a:gd name="T76" fmla="*/ 131 w 600"/>
                <a:gd name="T77" fmla="*/ 54 h 394"/>
                <a:gd name="T78" fmla="*/ 121 w 600"/>
                <a:gd name="T79" fmla="*/ 36 h 394"/>
                <a:gd name="T80" fmla="*/ 103 w 600"/>
                <a:gd name="T81" fmla="*/ 19 h 394"/>
                <a:gd name="T82" fmla="*/ 87 w 600"/>
                <a:gd name="T83" fmla="*/ 8 h 394"/>
                <a:gd name="T84" fmla="*/ 78 w 600"/>
                <a:gd name="T85" fmla="*/ 5 h 394"/>
                <a:gd name="T86" fmla="*/ 69 w 600"/>
                <a:gd name="T87" fmla="*/ 2 h 394"/>
                <a:gd name="T88" fmla="*/ 58 w 600"/>
                <a:gd name="T89" fmla="*/ 1 h 394"/>
                <a:gd name="T90" fmla="*/ 48 w 600"/>
                <a:gd name="T91" fmla="*/ 0 h 394"/>
                <a:gd name="T92" fmla="*/ 37 w 600"/>
                <a:gd name="T93" fmla="*/ 1 h 394"/>
                <a:gd name="T94" fmla="*/ 25 w 600"/>
                <a:gd name="T95" fmla="*/ 2 h 394"/>
                <a:gd name="T96" fmla="*/ 13 w 600"/>
                <a:gd name="T97" fmla="*/ 5 h 39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00"/>
                <a:gd name="T148" fmla="*/ 0 h 394"/>
                <a:gd name="T149" fmla="*/ 600 w 600"/>
                <a:gd name="T150" fmla="*/ 394 h 39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00" h="394">
                  <a:moveTo>
                    <a:pt x="32" y="30"/>
                  </a:moveTo>
                  <a:lnTo>
                    <a:pt x="25" y="33"/>
                  </a:lnTo>
                  <a:lnTo>
                    <a:pt x="20" y="38"/>
                  </a:lnTo>
                  <a:lnTo>
                    <a:pt x="16" y="43"/>
                  </a:lnTo>
                  <a:lnTo>
                    <a:pt x="15" y="50"/>
                  </a:lnTo>
                  <a:lnTo>
                    <a:pt x="0" y="182"/>
                  </a:lnTo>
                  <a:lnTo>
                    <a:pt x="0" y="183"/>
                  </a:lnTo>
                  <a:lnTo>
                    <a:pt x="0" y="185"/>
                  </a:lnTo>
                  <a:lnTo>
                    <a:pt x="0" y="190"/>
                  </a:lnTo>
                  <a:lnTo>
                    <a:pt x="2" y="194"/>
                  </a:lnTo>
                  <a:lnTo>
                    <a:pt x="4" y="199"/>
                  </a:lnTo>
                  <a:lnTo>
                    <a:pt x="7" y="203"/>
                  </a:lnTo>
                  <a:lnTo>
                    <a:pt x="9" y="204"/>
                  </a:lnTo>
                  <a:lnTo>
                    <a:pt x="13" y="206"/>
                  </a:lnTo>
                  <a:lnTo>
                    <a:pt x="17" y="207"/>
                  </a:lnTo>
                  <a:lnTo>
                    <a:pt x="20" y="208"/>
                  </a:lnTo>
                  <a:lnTo>
                    <a:pt x="19" y="208"/>
                  </a:lnTo>
                  <a:lnTo>
                    <a:pt x="12" y="212"/>
                  </a:lnTo>
                  <a:lnTo>
                    <a:pt x="8" y="217"/>
                  </a:lnTo>
                  <a:lnTo>
                    <a:pt x="6" y="224"/>
                  </a:lnTo>
                  <a:lnTo>
                    <a:pt x="4" y="230"/>
                  </a:lnTo>
                  <a:lnTo>
                    <a:pt x="4" y="232"/>
                  </a:lnTo>
                  <a:lnTo>
                    <a:pt x="4" y="234"/>
                  </a:lnTo>
                  <a:lnTo>
                    <a:pt x="4" y="235"/>
                  </a:lnTo>
                  <a:lnTo>
                    <a:pt x="6" y="238"/>
                  </a:lnTo>
                  <a:lnTo>
                    <a:pt x="34" y="328"/>
                  </a:lnTo>
                  <a:lnTo>
                    <a:pt x="37" y="333"/>
                  </a:lnTo>
                  <a:lnTo>
                    <a:pt x="39" y="337"/>
                  </a:lnTo>
                  <a:lnTo>
                    <a:pt x="43" y="341"/>
                  </a:lnTo>
                  <a:lnTo>
                    <a:pt x="48" y="343"/>
                  </a:lnTo>
                  <a:lnTo>
                    <a:pt x="54" y="345"/>
                  </a:lnTo>
                  <a:lnTo>
                    <a:pt x="59" y="345"/>
                  </a:lnTo>
                  <a:lnTo>
                    <a:pt x="64" y="343"/>
                  </a:lnTo>
                  <a:lnTo>
                    <a:pt x="69" y="341"/>
                  </a:lnTo>
                  <a:lnTo>
                    <a:pt x="75" y="338"/>
                  </a:lnTo>
                  <a:lnTo>
                    <a:pt x="85" y="332"/>
                  </a:lnTo>
                  <a:lnTo>
                    <a:pt x="101" y="324"/>
                  </a:lnTo>
                  <a:lnTo>
                    <a:pt x="121" y="315"/>
                  </a:lnTo>
                  <a:lnTo>
                    <a:pt x="146" y="306"/>
                  </a:lnTo>
                  <a:lnTo>
                    <a:pt x="173" y="297"/>
                  </a:lnTo>
                  <a:lnTo>
                    <a:pt x="205" y="288"/>
                  </a:lnTo>
                  <a:lnTo>
                    <a:pt x="237" y="281"/>
                  </a:lnTo>
                  <a:lnTo>
                    <a:pt x="272" y="277"/>
                  </a:lnTo>
                  <a:lnTo>
                    <a:pt x="307" y="276"/>
                  </a:lnTo>
                  <a:lnTo>
                    <a:pt x="345" y="280"/>
                  </a:lnTo>
                  <a:lnTo>
                    <a:pt x="382" y="288"/>
                  </a:lnTo>
                  <a:lnTo>
                    <a:pt x="418" y="301"/>
                  </a:lnTo>
                  <a:lnTo>
                    <a:pt x="455" y="321"/>
                  </a:lnTo>
                  <a:lnTo>
                    <a:pt x="488" y="349"/>
                  </a:lnTo>
                  <a:lnTo>
                    <a:pt x="521" y="384"/>
                  </a:lnTo>
                  <a:lnTo>
                    <a:pt x="523" y="386"/>
                  </a:lnTo>
                  <a:lnTo>
                    <a:pt x="526" y="389"/>
                  </a:lnTo>
                  <a:lnTo>
                    <a:pt x="530" y="392"/>
                  </a:lnTo>
                  <a:lnTo>
                    <a:pt x="534" y="393"/>
                  </a:lnTo>
                  <a:lnTo>
                    <a:pt x="539" y="394"/>
                  </a:lnTo>
                  <a:lnTo>
                    <a:pt x="544" y="394"/>
                  </a:lnTo>
                  <a:lnTo>
                    <a:pt x="550" y="394"/>
                  </a:lnTo>
                  <a:lnTo>
                    <a:pt x="556" y="393"/>
                  </a:lnTo>
                  <a:lnTo>
                    <a:pt x="561" y="392"/>
                  </a:lnTo>
                  <a:lnTo>
                    <a:pt x="568" y="388"/>
                  </a:lnTo>
                  <a:lnTo>
                    <a:pt x="574" y="385"/>
                  </a:lnTo>
                  <a:lnTo>
                    <a:pt x="579" y="380"/>
                  </a:lnTo>
                  <a:lnTo>
                    <a:pt x="591" y="366"/>
                  </a:lnTo>
                  <a:lnTo>
                    <a:pt x="598" y="347"/>
                  </a:lnTo>
                  <a:lnTo>
                    <a:pt x="600" y="324"/>
                  </a:lnTo>
                  <a:lnTo>
                    <a:pt x="599" y="295"/>
                  </a:lnTo>
                  <a:lnTo>
                    <a:pt x="599" y="294"/>
                  </a:lnTo>
                  <a:lnTo>
                    <a:pt x="598" y="293"/>
                  </a:lnTo>
                  <a:lnTo>
                    <a:pt x="595" y="284"/>
                  </a:lnTo>
                  <a:lnTo>
                    <a:pt x="587" y="263"/>
                  </a:lnTo>
                  <a:lnTo>
                    <a:pt x="574" y="233"/>
                  </a:lnTo>
                  <a:lnTo>
                    <a:pt x="555" y="196"/>
                  </a:lnTo>
                  <a:lnTo>
                    <a:pt x="529" y="157"/>
                  </a:lnTo>
                  <a:lnTo>
                    <a:pt x="495" y="118"/>
                  </a:lnTo>
                  <a:lnTo>
                    <a:pt x="453" y="81"/>
                  </a:lnTo>
                  <a:lnTo>
                    <a:pt x="402" y="47"/>
                  </a:lnTo>
                  <a:lnTo>
                    <a:pt x="383" y="36"/>
                  </a:lnTo>
                  <a:lnTo>
                    <a:pt x="363" y="29"/>
                  </a:lnTo>
                  <a:lnTo>
                    <a:pt x="343" y="21"/>
                  </a:lnTo>
                  <a:lnTo>
                    <a:pt x="322" y="14"/>
                  </a:lnTo>
                  <a:lnTo>
                    <a:pt x="300" y="9"/>
                  </a:lnTo>
                  <a:lnTo>
                    <a:pt x="278" y="5"/>
                  </a:lnTo>
                  <a:lnTo>
                    <a:pt x="255" y="3"/>
                  </a:lnTo>
                  <a:lnTo>
                    <a:pt x="232" y="0"/>
                  </a:lnTo>
                  <a:lnTo>
                    <a:pt x="209" y="0"/>
                  </a:lnTo>
                  <a:lnTo>
                    <a:pt x="185" y="0"/>
                  </a:lnTo>
                  <a:lnTo>
                    <a:pt x="160" y="3"/>
                  </a:lnTo>
                  <a:lnTo>
                    <a:pt x="136" y="5"/>
                  </a:lnTo>
                  <a:lnTo>
                    <a:pt x="110" y="10"/>
                  </a:lnTo>
                  <a:lnTo>
                    <a:pt x="85" y="16"/>
                  </a:lnTo>
                  <a:lnTo>
                    <a:pt x="58" y="22"/>
                  </a:lnTo>
                  <a:lnTo>
                    <a:pt x="32" y="30"/>
                  </a:lnTo>
                  <a:close/>
                </a:path>
              </a:pathLst>
            </a:custGeom>
            <a:solidFill>
              <a:srgbClr val="000000"/>
            </a:solidFill>
            <a:ln w="9525">
              <a:noFill/>
              <a:round/>
              <a:headEnd/>
              <a:tailEnd/>
            </a:ln>
          </p:spPr>
          <p:txBody>
            <a:bodyPr/>
            <a:lstStyle/>
            <a:p>
              <a:pPr rtl="0"/>
              <a:endParaRPr lang="en-US" sz="3800"/>
            </a:p>
          </p:txBody>
        </p:sp>
        <p:sp>
          <p:nvSpPr>
            <p:cNvPr id="42224" name="Freeform 1264"/>
            <p:cNvSpPr>
              <a:spLocks/>
            </p:cNvSpPr>
            <p:nvPr/>
          </p:nvSpPr>
          <p:spPr bwMode="auto">
            <a:xfrm>
              <a:off x="-610" y="788"/>
              <a:ext cx="114" cy="68"/>
            </a:xfrm>
            <a:custGeom>
              <a:avLst/>
              <a:gdLst>
                <a:gd name="T0" fmla="*/ 84 w 501"/>
                <a:gd name="T1" fmla="*/ 16 h 295"/>
                <a:gd name="T2" fmla="*/ 99 w 501"/>
                <a:gd name="T3" fmla="*/ 31 h 295"/>
                <a:gd name="T4" fmla="*/ 109 w 501"/>
                <a:gd name="T5" fmla="*/ 46 h 295"/>
                <a:gd name="T6" fmla="*/ 113 w 501"/>
                <a:gd name="T7" fmla="*/ 57 h 295"/>
                <a:gd name="T8" fmla="*/ 114 w 501"/>
                <a:gd name="T9" fmla="*/ 60 h 295"/>
                <a:gd name="T10" fmla="*/ 114 w 501"/>
                <a:gd name="T11" fmla="*/ 62 h 295"/>
                <a:gd name="T12" fmla="*/ 114 w 501"/>
                <a:gd name="T13" fmla="*/ 65 h 295"/>
                <a:gd name="T14" fmla="*/ 114 w 501"/>
                <a:gd name="T15" fmla="*/ 68 h 295"/>
                <a:gd name="T16" fmla="*/ 106 w 501"/>
                <a:gd name="T17" fmla="*/ 61 h 295"/>
                <a:gd name="T18" fmla="*/ 91 w 501"/>
                <a:gd name="T19" fmla="*/ 50 h 295"/>
                <a:gd name="T20" fmla="*/ 76 w 501"/>
                <a:gd name="T21" fmla="*/ 44 h 295"/>
                <a:gd name="T22" fmla="*/ 60 w 501"/>
                <a:gd name="T23" fmla="*/ 42 h 295"/>
                <a:gd name="T24" fmla="*/ 44 w 501"/>
                <a:gd name="T25" fmla="*/ 43 h 295"/>
                <a:gd name="T26" fmla="*/ 30 w 501"/>
                <a:gd name="T27" fmla="*/ 45 h 295"/>
                <a:gd name="T28" fmla="*/ 18 w 501"/>
                <a:gd name="T29" fmla="*/ 49 h 295"/>
                <a:gd name="T30" fmla="*/ 8 w 501"/>
                <a:gd name="T31" fmla="*/ 53 h 295"/>
                <a:gd name="T32" fmla="*/ 4 w 501"/>
                <a:gd name="T33" fmla="*/ 52 h 295"/>
                <a:gd name="T34" fmla="*/ 3 w 501"/>
                <a:gd name="T35" fmla="*/ 48 h 295"/>
                <a:gd name="T36" fmla="*/ 5 w 501"/>
                <a:gd name="T37" fmla="*/ 44 h 295"/>
                <a:gd name="T38" fmla="*/ 16 w 501"/>
                <a:gd name="T39" fmla="*/ 40 h 295"/>
                <a:gd name="T40" fmla="*/ 28 w 501"/>
                <a:gd name="T41" fmla="*/ 35 h 295"/>
                <a:gd name="T42" fmla="*/ 36 w 501"/>
                <a:gd name="T43" fmla="*/ 32 h 295"/>
                <a:gd name="T44" fmla="*/ 39 w 501"/>
                <a:gd name="T45" fmla="*/ 30 h 295"/>
                <a:gd name="T46" fmla="*/ 40 w 501"/>
                <a:gd name="T47" fmla="*/ 28 h 295"/>
                <a:gd name="T48" fmla="*/ 41 w 501"/>
                <a:gd name="T49" fmla="*/ 26 h 295"/>
                <a:gd name="T50" fmla="*/ 41 w 501"/>
                <a:gd name="T51" fmla="*/ 25 h 295"/>
                <a:gd name="T52" fmla="*/ 40 w 501"/>
                <a:gd name="T53" fmla="*/ 23 h 295"/>
                <a:gd name="T54" fmla="*/ 37 w 501"/>
                <a:gd name="T55" fmla="*/ 21 h 295"/>
                <a:gd name="T56" fmla="*/ 33 w 501"/>
                <a:gd name="T57" fmla="*/ 21 h 295"/>
                <a:gd name="T58" fmla="*/ 26 w 501"/>
                <a:gd name="T59" fmla="*/ 22 h 295"/>
                <a:gd name="T60" fmla="*/ 15 w 501"/>
                <a:gd name="T61" fmla="*/ 23 h 295"/>
                <a:gd name="T62" fmla="*/ 4 w 501"/>
                <a:gd name="T63" fmla="*/ 25 h 295"/>
                <a:gd name="T64" fmla="*/ 1 w 501"/>
                <a:gd name="T65" fmla="*/ 20 h 295"/>
                <a:gd name="T66" fmla="*/ 2 w 501"/>
                <a:gd name="T67" fmla="*/ 9 h 295"/>
                <a:gd name="T68" fmla="*/ 8 w 501"/>
                <a:gd name="T69" fmla="*/ 4 h 295"/>
                <a:gd name="T70" fmla="*/ 18 w 501"/>
                <a:gd name="T71" fmla="*/ 2 h 295"/>
                <a:gd name="T72" fmla="*/ 28 w 501"/>
                <a:gd name="T73" fmla="*/ 1 h 295"/>
                <a:gd name="T74" fmla="*/ 37 w 501"/>
                <a:gd name="T75" fmla="*/ 0 h 295"/>
                <a:gd name="T76" fmla="*/ 46 w 501"/>
                <a:gd name="T77" fmla="*/ 1 h 295"/>
                <a:gd name="T78" fmla="*/ 55 w 501"/>
                <a:gd name="T79" fmla="*/ 2 h 295"/>
                <a:gd name="T80" fmla="*/ 63 w 501"/>
                <a:gd name="T81" fmla="*/ 4 h 295"/>
                <a:gd name="T82" fmla="*/ 71 w 501"/>
                <a:gd name="T83" fmla="*/ 7 h 29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1"/>
                <a:gd name="T127" fmla="*/ 0 h 295"/>
                <a:gd name="T128" fmla="*/ 501 w 501"/>
                <a:gd name="T129" fmla="*/ 295 h 29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1" h="295">
                  <a:moveTo>
                    <a:pt x="328" y="41"/>
                  </a:moveTo>
                  <a:lnTo>
                    <a:pt x="371" y="69"/>
                  </a:lnTo>
                  <a:lnTo>
                    <a:pt x="407" y="102"/>
                  </a:lnTo>
                  <a:lnTo>
                    <a:pt x="437" y="135"/>
                  </a:lnTo>
                  <a:lnTo>
                    <a:pt x="461" y="169"/>
                  </a:lnTo>
                  <a:lnTo>
                    <a:pt x="478" y="201"/>
                  </a:lnTo>
                  <a:lnTo>
                    <a:pt x="489" y="227"/>
                  </a:lnTo>
                  <a:lnTo>
                    <a:pt x="497" y="246"/>
                  </a:lnTo>
                  <a:lnTo>
                    <a:pt x="500" y="255"/>
                  </a:lnTo>
                  <a:lnTo>
                    <a:pt x="501" y="260"/>
                  </a:lnTo>
                  <a:lnTo>
                    <a:pt x="501" y="264"/>
                  </a:lnTo>
                  <a:lnTo>
                    <a:pt x="501" y="269"/>
                  </a:lnTo>
                  <a:lnTo>
                    <a:pt x="501" y="273"/>
                  </a:lnTo>
                  <a:lnTo>
                    <a:pt x="501" y="282"/>
                  </a:lnTo>
                  <a:lnTo>
                    <a:pt x="500" y="288"/>
                  </a:lnTo>
                  <a:lnTo>
                    <a:pt x="499" y="293"/>
                  </a:lnTo>
                  <a:lnTo>
                    <a:pt x="497" y="295"/>
                  </a:lnTo>
                  <a:lnTo>
                    <a:pt x="466" y="263"/>
                  </a:lnTo>
                  <a:lnTo>
                    <a:pt x="433" y="238"/>
                  </a:lnTo>
                  <a:lnTo>
                    <a:pt x="401" y="217"/>
                  </a:lnTo>
                  <a:lnTo>
                    <a:pt x="366" y="202"/>
                  </a:lnTo>
                  <a:lnTo>
                    <a:pt x="332" y="191"/>
                  </a:lnTo>
                  <a:lnTo>
                    <a:pt x="297" y="185"/>
                  </a:lnTo>
                  <a:lnTo>
                    <a:pt x="262" y="182"/>
                  </a:lnTo>
                  <a:lnTo>
                    <a:pt x="228" y="182"/>
                  </a:lnTo>
                  <a:lnTo>
                    <a:pt x="195" y="185"/>
                  </a:lnTo>
                  <a:lnTo>
                    <a:pt x="163" y="190"/>
                  </a:lnTo>
                  <a:lnTo>
                    <a:pt x="133" y="197"/>
                  </a:lnTo>
                  <a:lnTo>
                    <a:pt x="106" y="204"/>
                  </a:lnTo>
                  <a:lnTo>
                    <a:pt x="79" y="214"/>
                  </a:lnTo>
                  <a:lnTo>
                    <a:pt x="56" y="223"/>
                  </a:lnTo>
                  <a:lnTo>
                    <a:pt x="37" y="230"/>
                  </a:lnTo>
                  <a:lnTo>
                    <a:pt x="20" y="238"/>
                  </a:lnTo>
                  <a:lnTo>
                    <a:pt x="16" y="227"/>
                  </a:lnTo>
                  <a:lnTo>
                    <a:pt x="13" y="217"/>
                  </a:lnTo>
                  <a:lnTo>
                    <a:pt x="11" y="207"/>
                  </a:lnTo>
                  <a:lnTo>
                    <a:pt x="7" y="197"/>
                  </a:lnTo>
                  <a:lnTo>
                    <a:pt x="22" y="190"/>
                  </a:lnTo>
                  <a:lnTo>
                    <a:pt x="44" y="181"/>
                  </a:lnTo>
                  <a:lnTo>
                    <a:pt x="70" y="172"/>
                  </a:lnTo>
                  <a:lnTo>
                    <a:pt x="98" y="161"/>
                  </a:lnTo>
                  <a:lnTo>
                    <a:pt x="122" y="151"/>
                  </a:lnTo>
                  <a:lnTo>
                    <a:pt x="145" y="143"/>
                  </a:lnTo>
                  <a:lnTo>
                    <a:pt x="159" y="138"/>
                  </a:lnTo>
                  <a:lnTo>
                    <a:pt x="164" y="135"/>
                  </a:lnTo>
                  <a:lnTo>
                    <a:pt x="171" y="132"/>
                  </a:lnTo>
                  <a:lnTo>
                    <a:pt x="174" y="126"/>
                  </a:lnTo>
                  <a:lnTo>
                    <a:pt x="177" y="120"/>
                  </a:lnTo>
                  <a:lnTo>
                    <a:pt x="178" y="113"/>
                  </a:lnTo>
                  <a:lnTo>
                    <a:pt x="178" y="112"/>
                  </a:lnTo>
                  <a:lnTo>
                    <a:pt x="178" y="109"/>
                  </a:lnTo>
                  <a:lnTo>
                    <a:pt x="178" y="108"/>
                  </a:lnTo>
                  <a:lnTo>
                    <a:pt x="178" y="107"/>
                  </a:lnTo>
                  <a:lnTo>
                    <a:pt x="174" y="99"/>
                  </a:lnTo>
                  <a:lnTo>
                    <a:pt x="168" y="93"/>
                  </a:lnTo>
                  <a:lnTo>
                    <a:pt x="161" y="89"/>
                  </a:lnTo>
                  <a:lnTo>
                    <a:pt x="152" y="89"/>
                  </a:lnTo>
                  <a:lnTo>
                    <a:pt x="147" y="90"/>
                  </a:lnTo>
                  <a:lnTo>
                    <a:pt x="134" y="91"/>
                  </a:lnTo>
                  <a:lnTo>
                    <a:pt x="115" y="94"/>
                  </a:lnTo>
                  <a:lnTo>
                    <a:pt x="92" y="96"/>
                  </a:lnTo>
                  <a:lnTo>
                    <a:pt x="66" y="100"/>
                  </a:lnTo>
                  <a:lnTo>
                    <a:pt x="42" y="104"/>
                  </a:lnTo>
                  <a:lnTo>
                    <a:pt x="18" y="107"/>
                  </a:lnTo>
                  <a:lnTo>
                    <a:pt x="0" y="109"/>
                  </a:lnTo>
                  <a:lnTo>
                    <a:pt x="3" y="86"/>
                  </a:lnTo>
                  <a:lnTo>
                    <a:pt x="5" y="63"/>
                  </a:lnTo>
                  <a:lnTo>
                    <a:pt x="8" y="41"/>
                  </a:lnTo>
                  <a:lnTo>
                    <a:pt x="9" y="24"/>
                  </a:lnTo>
                  <a:lnTo>
                    <a:pt x="33" y="17"/>
                  </a:lnTo>
                  <a:lnTo>
                    <a:pt x="55" y="12"/>
                  </a:lnTo>
                  <a:lnTo>
                    <a:pt x="78" y="8"/>
                  </a:lnTo>
                  <a:lnTo>
                    <a:pt x="99" y="4"/>
                  </a:lnTo>
                  <a:lnTo>
                    <a:pt x="121" y="3"/>
                  </a:lnTo>
                  <a:lnTo>
                    <a:pt x="142" y="0"/>
                  </a:lnTo>
                  <a:lnTo>
                    <a:pt x="163" y="0"/>
                  </a:lnTo>
                  <a:lnTo>
                    <a:pt x="182" y="0"/>
                  </a:lnTo>
                  <a:lnTo>
                    <a:pt x="203" y="3"/>
                  </a:lnTo>
                  <a:lnTo>
                    <a:pt x="221" y="5"/>
                  </a:lnTo>
                  <a:lnTo>
                    <a:pt x="241" y="8"/>
                  </a:lnTo>
                  <a:lnTo>
                    <a:pt x="259" y="13"/>
                  </a:lnTo>
                  <a:lnTo>
                    <a:pt x="277" y="18"/>
                  </a:lnTo>
                  <a:lnTo>
                    <a:pt x="294" y="25"/>
                  </a:lnTo>
                  <a:lnTo>
                    <a:pt x="311" y="31"/>
                  </a:lnTo>
                  <a:lnTo>
                    <a:pt x="328" y="41"/>
                  </a:lnTo>
                  <a:close/>
                </a:path>
              </a:pathLst>
            </a:custGeom>
            <a:solidFill>
              <a:srgbClr val="000000"/>
            </a:solidFill>
            <a:ln w="9525">
              <a:noFill/>
              <a:round/>
              <a:headEnd/>
              <a:tailEnd/>
            </a:ln>
          </p:spPr>
          <p:txBody>
            <a:bodyPr/>
            <a:lstStyle/>
            <a:p>
              <a:pPr rtl="0"/>
              <a:endParaRPr lang="en-US" sz="3800"/>
            </a:p>
          </p:txBody>
        </p:sp>
        <p:sp>
          <p:nvSpPr>
            <p:cNvPr id="42225" name="Freeform 1265"/>
            <p:cNvSpPr>
              <a:spLocks/>
            </p:cNvSpPr>
            <p:nvPr/>
          </p:nvSpPr>
          <p:spPr bwMode="auto">
            <a:xfrm>
              <a:off x="-390" y="923"/>
              <a:ext cx="18" cy="22"/>
            </a:xfrm>
            <a:custGeom>
              <a:avLst/>
              <a:gdLst>
                <a:gd name="T0" fmla="*/ 7 w 78"/>
                <a:gd name="T1" fmla="*/ 0 h 96"/>
                <a:gd name="T2" fmla="*/ 6 w 78"/>
                <a:gd name="T3" fmla="*/ 1 h 96"/>
                <a:gd name="T4" fmla="*/ 5 w 78"/>
                <a:gd name="T5" fmla="*/ 2 h 96"/>
                <a:gd name="T6" fmla="*/ 5 w 78"/>
                <a:gd name="T7" fmla="*/ 3 h 96"/>
                <a:gd name="T8" fmla="*/ 4 w 78"/>
                <a:gd name="T9" fmla="*/ 4 h 96"/>
                <a:gd name="T10" fmla="*/ 4 w 78"/>
                <a:gd name="T11" fmla="*/ 4 h 96"/>
                <a:gd name="T12" fmla="*/ 5 w 78"/>
                <a:gd name="T13" fmla="*/ 5 h 96"/>
                <a:gd name="T14" fmla="*/ 5 w 78"/>
                <a:gd name="T15" fmla="*/ 5 h 96"/>
                <a:gd name="T16" fmla="*/ 5 w 78"/>
                <a:gd name="T17" fmla="*/ 6 h 96"/>
                <a:gd name="T18" fmla="*/ 5 w 78"/>
                <a:gd name="T19" fmla="*/ 6 h 96"/>
                <a:gd name="T20" fmla="*/ 6 w 78"/>
                <a:gd name="T21" fmla="*/ 8 h 96"/>
                <a:gd name="T22" fmla="*/ 6 w 78"/>
                <a:gd name="T23" fmla="*/ 10 h 96"/>
                <a:gd name="T24" fmla="*/ 7 w 78"/>
                <a:gd name="T25" fmla="*/ 12 h 96"/>
                <a:gd name="T26" fmla="*/ 6 w 78"/>
                <a:gd name="T27" fmla="*/ 13 h 96"/>
                <a:gd name="T28" fmla="*/ 4 w 78"/>
                <a:gd name="T29" fmla="*/ 13 h 96"/>
                <a:gd name="T30" fmla="*/ 3 w 78"/>
                <a:gd name="T31" fmla="*/ 14 h 96"/>
                <a:gd name="T32" fmla="*/ 3 w 78"/>
                <a:gd name="T33" fmla="*/ 14 h 96"/>
                <a:gd name="T34" fmla="*/ 2 w 78"/>
                <a:gd name="T35" fmla="*/ 14 h 96"/>
                <a:gd name="T36" fmla="*/ 1 w 78"/>
                <a:gd name="T37" fmla="*/ 15 h 96"/>
                <a:gd name="T38" fmla="*/ 0 w 78"/>
                <a:gd name="T39" fmla="*/ 17 h 96"/>
                <a:gd name="T40" fmla="*/ 0 w 78"/>
                <a:gd name="T41" fmla="*/ 18 h 96"/>
                <a:gd name="T42" fmla="*/ 0 w 78"/>
                <a:gd name="T43" fmla="*/ 18 h 96"/>
                <a:gd name="T44" fmla="*/ 0 w 78"/>
                <a:gd name="T45" fmla="*/ 18 h 96"/>
                <a:gd name="T46" fmla="*/ 0 w 78"/>
                <a:gd name="T47" fmla="*/ 19 h 96"/>
                <a:gd name="T48" fmla="*/ 0 w 78"/>
                <a:gd name="T49" fmla="*/ 19 h 96"/>
                <a:gd name="T50" fmla="*/ 1 w 78"/>
                <a:gd name="T51" fmla="*/ 21 h 96"/>
                <a:gd name="T52" fmla="*/ 2 w 78"/>
                <a:gd name="T53" fmla="*/ 22 h 96"/>
                <a:gd name="T54" fmla="*/ 4 w 78"/>
                <a:gd name="T55" fmla="*/ 22 h 96"/>
                <a:gd name="T56" fmla="*/ 6 w 78"/>
                <a:gd name="T57" fmla="*/ 22 h 96"/>
                <a:gd name="T58" fmla="*/ 15 w 78"/>
                <a:gd name="T59" fmla="*/ 19 h 96"/>
                <a:gd name="T60" fmla="*/ 16 w 78"/>
                <a:gd name="T61" fmla="*/ 18 h 96"/>
                <a:gd name="T62" fmla="*/ 16 w 78"/>
                <a:gd name="T63" fmla="*/ 18 h 96"/>
                <a:gd name="T64" fmla="*/ 17 w 78"/>
                <a:gd name="T65" fmla="*/ 18 h 96"/>
                <a:gd name="T66" fmla="*/ 18 w 78"/>
                <a:gd name="T67" fmla="*/ 17 h 96"/>
                <a:gd name="T68" fmla="*/ 18 w 78"/>
                <a:gd name="T69" fmla="*/ 16 h 96"/>
                <a:gd name="T70" fmla="*/ 18 w 78"/>
                <a:gd name="T71" fmla="*/ 15 h 96"/>
                <a:gd name="T72" fmla="*/ 18 w 78"/>
                <a:gd name="T73" fmla="*/ 14 h 96"/>
                <a:gd name="T74" fmla="*/ 18 w 78"/>
                <a:gd name="T75" fmla="*/ 13 h 96"/>
                <a:gd name="T76" fmla="*/ 13 w 78"/>
                <a:gd name="T77" fmla="*/ 2 h 96"/>
                <a:gd name="T78" fmla="*/ 12 w 78"/>
                <a:gd name="T79" fmla="*/ 1 h 96"/>
                <a:gd name="T80" fmla="*/ 10 w 78"/>
                <a:gd name="T81" fmla="*/ 0 h 96"/>
                <a:gd name="T82" fmla="*/ 9 w 78"/>
                <a:gd name="T83" fmla="*/ 0 h 96"/>
                <a:gd name="T84" fmla="*/ 7 w 78"/>
                <a:gd name="T85" fmla="*/ 0 h 9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8"/>
                <a:gd name="T130" fmla="*/ 0 h 96"/>
                <a:gd name="T131" fmla="*/ 78 w 78"/>
                <a:gd name="T132" fmla="*/ 96 h 9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8" h="96">
                  <a:moveTo>
                    <a:pt x="31" y="1"/>
                  </a:moveTo>
                  <a:lnTo>
                    <a:pt x="26" y="4"/>
                  </a:lnTo>
                  <a:lnTo>
                    <a:pt x="22" y="8"/>
                  </a:lnTo>
                  <a:lnTo>
                    <a:pt x="21" y="13"/>
                  </a:lnTo>
                  <a:lnTo>
                    <a:pt x="19" y="18"/>
                  </a:lnTo>
                  <a:lnTo>
                    <a:pt x="19" y="19"/>
                  </a:lnTo>
                  <a:lnTo>
                    <a:pt x="21" y="22"/>
                  </a:lnTo>
                  <a:lnTo>
                    <a:pt x="21" y="23"/>
                  </a:lnTo>
                  <a:lnTo>
                    <a:pt x="21" y="26"/>
                  </a:lnTo>
                  <a:lnTo>
                    <a:pt x="22" y="28"/>
                  </a:lnTo>
                  <a:lnTo>
                    <a:pt x="25" y="35"/>
                  </a:lnTo>
                  <a:lnTo>
                    <a:pt x="28" y="43"/>
                  </a:lnTo>
                  <a:lnTo>
                    <a:pt x="32" y="53"/>
                  </a:lnTo>
                  <a:lnTo>
                    <a:pt x="26" y="56"/>
                  </a:lnTo>
                  <a:lnTo>
                    <a:pt x="19" y="58"/>
                  </a:lnTo>
                  <a:lnTo>
                    <a:pt x="14" y="60"/>
                  </a:lnTo>
                  <a:lnTo>
                    <a:pt x="13" y="60"/>
                  </a:lnTo>
                  <a:lnTo>
                    <a:pt x="8" y="62"/>
                  </a:lnTo>
                  <a:lnTo>
                    <a:pt x="4" y="66"/>
                  </a:lnTo>
                  <a:lnTo>
                    <a:pt x="1" y="73"/>
                  </a:lnTo>
                  <a:lnTo>
                    <a:pt x="0" y="78"/>
                  </a:lnTo>
                  <a:lnTo>
                    <a:pt x="0" y="79"/>
                  </a:lnTo>
                  <a:lnTo>
                    <a:pt x="0" y="80"/>
                  </a:lnTo>
                  <a:lnTo>
                    <a:pt x="0" y="82"/>
                  </a:lnTo>
                  <a:lnTo>
                    <a:pt x="1" y="83"/>
                  </a:lnTo>
                  <a:lnTo>
                    <a:pt x="5" y="90"/>
                  </a:lnTo>
                  <a:lnTo>
                    <a:pt x="10" y="95"/>
                  </a:lnTo>
                  <a:lnTo>
                    <a:pt x="18" y="96"/>
                  </a:lnTo>
                  <a:lnTo>
                    <a:pt x="25" y="96"/>
                  </a:lnTo>
                  <a:lnTo>
                    <a:pt x="65" y="83"/>
                  </a:lnTo>
                  <a:lnTo>
                    <a:pt x="69" y="80"/>
                  </a:lnTo>
                  <a:lnTo>
                    <a:pt x="71" y="79"/>
                  </a:lnTo>
                  <a:lnTo>
                    <a:pt x="74" y="77"/>
                  </a:lnTo>
                  <a:lnTo>
                    <a:pt x="77" y="73"/>
                  </a:lnTo>
                  <a:lnTo>
                    <a:pt x="78" y="69"/>
                  </a:lnTo>
                  <a:lnTo>
                    <a:pt x="78" y="65"/>
                  </a:lnTo>
                  <a:lnTo>
                    <a:pt x="78" y="61"/>
                  </a:lnTo>
                  <a:lnTo>
                    <a:pt x="77" y="57"/>
                  </a:lnTo>
                  <a:lnTo>
                    <a:pt x="56" y="10"/>
                  </a:lnTo>
                  <a:lnTo>
                    <a:pt x="52" y="5"/>
                  </a:lnTo>
                  <a:lnTo>
                    <a:pt x="45" y="1"/>
                  </a:lnTo>
                  <a:lnTo>
                    <a:pt x="39" y="0"/>
                  </a:lnTo>
                  <a:lnTo>
                    <a:pt x="31" y="1"/>
                  </a:lnTo>
                  <a:close/>
                </a:path>
              </a:pathLst>
            </a:custGeom>
            <a:solidFill>
              <a:srgbClr val="000000"/>
            </a:solidFill>
            <a:ln w="9525">
              <a:noFill/>
              <a:round/>
              <a:headEnd/>
              <a:tailEnd/>
            </a:ln>
          </p:spPr>
          <p:txBody>
            <a:bodyPr/>
            <a:lstStyle/>
            <a:p>
              <a:pPr rtl="0"/>
              <a:endParaRPr lang="en-US" sz="3800"/>
            </a:p>
          </p:txBody>
        </p:sp>
        <p:sp>
          <p:nvSpPr>
            <p:cNvPr id="42226" name="Freeform 1266"/>
            <p:cNvSpPr>
              <a:spLocks/>
            </p:cNvSpPr>
            <p:nvPr/>
          </p:nvSpPr>
          <p:spPr bwMode="auto">
            <a:xfrm>
              <a:off x="-415" y="919"/>
              <a:ext cx="8" cy="9"/>
            </a:xfrm>
            <a:custGeom>
              <a:avLst/>
              <a:gdLst>
                <a:gd name="T0" fmla="*/ 8 w 39"/>
                <a:gd name="T1" fmla="*/ 4 h 41"/>
                <a:gd name="T2" fmla="*/ 8 w 39"/>
                <a:gd name="T3" fmla="*/ 6 h 41"/>
                <a:gd name="T4" fmla="*/ 7 w 39"/>
                <a:gd name="T5" fmla="*/ 7 h 41"/>
                <a:gd name="T6" fmla="*/ 5 w 39"/>
                <a:gd name="T7" fmla="*/ 9 h 41"/>
                <a:gd name="T8" fmla="*/ 4 w 39"/>
                <a:gd name="T9" fmla="*/ 9 h 41"/>
                <a:gd name="T10" fmla="*/ 2 w 39"/>
                <a:gd name="T11" fmla="*/ 9 h 41"/>
                <a:gd name="T12" fmla="*/ 1 w 39"/>
                <a:gd name="T13" fmla="*/ 7 h 41"/>
                <a:gd name="T14" fmla="*/ 0 w 39"/>
                <a:gd name="T15" fmla="*/ 6 h 41"/>
                <a:gd name="T16" fmla="*/ 0 w 39"/>
                <a:gd name="T17" fmla="*/ 4 h 41"/>
                <a:gd name="T18" fmla="*/ 0 w 39"/>
                <a:gd name="T19" fmla="*/ 3 h 41"/>
                <a:gd name="T20" fmla="*/ 1 w 39"/>
                <a:gd name="T21" fmla="*/ 1 h 41"/>
                <a:gd name="T22" fmla="*/ 2 w 39"/>
                <a:gd name="T23" fmla="*/ 0 h 41"/>
                <a:gd name="T24" fmla="*/ 4 w 39"/>
                <a:gd name="T25" fmla="*/ 0 h 41"/>
                <a:gd name="T26" fmla="*/ 5 w 39"/>
                <a:gd name="T27" fmla="*/ 0 h 41"/>
                <a:gd name="T28" fmla="*/ 7 w 39"/>
                <a:gd name="T29" fmla="*/ 1 h 41"/>
                <a:gd name="T30" fmla="*/ 8 w 39"/>
                <a:gd name="T31" fmla="*/ 3 h 41"/>
                <a:gd name="T32" fmla="*/ 8 w 39"/>
                <a:gd name="T33" fmla="*/ 4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41"/>
                <a:gd name="T53" fmla="*/ 39 w 39"/>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41">
                  <a:moveTo>
                    <a:pt x="39" y="20"/>
                  </a:moveTo>
                  <a:lnTo>
                    <a:pt x="38" y="28"/>
                  </a:lnTo>
                  <a:lnTo>
                    <a:pt x="33" y="34"/>
                  </a:lnTo>
                  <a:lnTo>
                    <a:pt x="26" y="39"/>
                  </a:lnTo>
                  <a:lnTo>
                    <a:pt x="18" y="41"/>
                  </a:lnTo>
                  <a:lnTo>
                    <a:pt x="12" y="39"/>
                  </a:lnTo>
                  <a:lnTo>
                    <a:pt x="5" y="34"/>
                  </a:lnTo>
                  <a:lnTo>
                    <a:pt x="1" y="28"/>
                  </a:lnTo>
                  <a:lnTo>
                    <a:pt x="0" y="20"/>
                  </a:lnTo>
                  <a:lnTo>
                    <a:pt x="1" y="12"/>
                  </a:lnTo>
                  <a:lnTo>
                    <a:pt x="5" y="5"/>
                  </a:lnTo>
                  <a:lnTo>
                    <a:pt x="12" y="1"/>
                  </a:lnTo>
                  <a:lnTo>
                    <a:pt x="18" y="0"/>
                  </a:lnTo>
                  <a:lnTo>
                    <a:pt x="26" y="1"/>
                  </a:lnTo>
                  <a:lnTo>
                    <a:pt x="33" y="5"/>
                  </a:lnTo>
                  <a:lnTo>
                    <a:pt x="38" y="12"/>
                  </a:lnTo>
                  <a:lnTo>
                    <a:pt x="39" y="20"/>
                  </a:lnTo>
                  <a:close/>
                </a:path>
              </a:pathLst>
            </a:custGeom>
            <a:solidFill>
              <a:srgbClr val="000000"/>
            </a:solidFill>
            <a:ln w="9525">
              <a:noFill/>
              <a:round/>
              <a:headEnd/>
              <a:tailEnd/>
            </a:ln>
          </p:spPr>
          <p:txBody>
            <a:bodyPr/>
            <a:lstStyle/>
            <a:p>
              <a:pPr rtl="0"/>
              <a:endParaRPr lang="en-US" sz="3800"/>
            </a:p>
          </p:txBody>
        </p:sp>
        <p:sp>
          <p:nvSpPr>
            <p:cNvPr id="42227" name="Freeform 1267"/>
            <p:cNvSpPr>
              <a:spLocks/>
            </p:cNvSpPr>
            <p:nvPr/>
          </p:nvSpPr>
          <p:spPr bwMode="auto">
            <a:xfrm>
              <a:off x="-364" y="917"/>
              <a:ext cx="9" cy="9"/>
            </a:xfrm>
            <a:custGeom>
              <a:avLst/>
              <a:gdLst>
                <a:gd name="T0" fmla="*/ 9 w 40"/>
                <a:gd name="T1" fmla="*/ 5 h 40"/>
                <a:gd name="T2" fmla="*/ 9 w 40"/>
                <a:gd name="T3" fmla="*/ 7 h 40"/>
                <a:gd name="T4" fmla="*/ 8 w 40"/>
                <a:gd name="T5" fmla="*/ 8 h 40"/>
                <a:gd name="T6" fmla="*/ 7 w 40"/>
                <a:gd name="T7" fmla="*/ 9 h 40"/>
                <a:gd name="T8" fmla="*/ 5 w 40"/>
                <a:gd name="T9" fmla="*/ 9 h 40"/>
                <a:gd name="T10" fmla="*/ 3 w 40"/>
                <a:gd name="T11" fmla="*/ 9 h 40"/>
                <a:gd name="T12" fmla="*/ 2 w 40"/>
                <a:gd name="T13" fmla="*/ 8 h 40"/>
                <a:gd name="T14" fmla="*/ 0 w 40"/>
                <a:gd name="T15" fmla="*/ 7 h 40"/>
                <a:gd name="T16" fmla="*/ 0 w 40"/>
                <a:gd name="T17" fmla="*/ 5 h 40"/>
                <a:gd name="T18" fmla="*/ 0 w 40"/>
                <a:gd name="T19" fmla="*/ 3 h 40"/>
                <a:gd name="T20" fmla="*/ 2 w 40"/>
                <a:gd name="T21" fmla="*/ 2 h 40"/>
                <a:gd name="T22" fmla="*/ 3 w 40"/>
                <a:gd name="T23" fmla="*/ 0 h 40"/>
                <a:gd name="T24" fmla="*/ 5 w 40"/>
                <a:gd name="T25" fmla="*/ 0 h 40"/>
                <a:gd name="T26" fmla="*/ 7 w 40"/>
                <a:gd name="T27" fmla="*/ 0 h 40"/>
                <a:gd name="T28" fmla="*/ 8 w 40"/>
                <a:gd name="T29" fmla="*/ 2 h 40"/>
                <a:gd name="T30" fmla="*/ 9 w 40"/>
                <a:gd name="T31" fmla="*/ 3 h 40"/>
                <a:gd name="T32" fmla="*/ 9 w 40"/>
                <a:gd name="T33" fmla="*/ 5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40"/>
                <a:gd name="T53" fmla="*/ 40 w 40"/>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40">
                  <a:moveTo>
                    <a:pt x="40" y="21"/>
                  </a:moveTo>
                  <a:lnTo>
                    <a:pt x="39" y="29"/>
                  </a:lnTo>
                  <a:lnTo>
                    <a:pt x="35" y="34"/>
                  </a:lnTo>
                  <a:lnTo>
                    <a:pt x="29" y="39"/>
                  </a:lnTo>
                  <a:lnTo>
                    <a:pt x="21" y="40"/>
                  </a:lnTo>
                  <a:lnTo>
                    <a:pt x="13" y="39"/>
                  </a:lnTo>
                  <a:lnTo>
                    <a:pt x="7" y="34"/>
                  </a:lnTo>
                  <a:lnTo>
                    <a:pt x="1" y="29"/>
                  </a:lnTo>
                  <a:lnTo>
                    <a:pt x="0" y="21"/>
                  </a:lnTo>
                  <a:lnTo>
                    <a:pt x="1" y="13"/>
                  </a:lnTo>
                  <a:lnTo>
                    <a:pt x="7" y="7"/>
                  </a:lnTo>
                  <a:lnTo>
                    <a:pt x="13" y="1"/>
                  </a:lnTo>
                  <a:lnTo>
                    <a:pt x="21" y="0"/>
                  </a:lnTo>
                  <a:lnTo>
                    <a:pt x="29" y="1"/>
                  </a:lnTo>
                  <a:lnTo>
                    <a:pt x="35" y="7"/>
                  </a:lnTo>
                  <a:lnTo>
                    <a:pt x="39" y="13"/>
                  </a:lnTo>
                  <a:lnTo>
                    <a:pt x="40" y="21"/>
                  </a:lnTo>
                  <a:close/>
                </a:path>
              </a:pathLst>
            </a:custGeom>
            <a:solidFill>
              <a:srgbClr val="000000"/>
            </a:solidFill>
            <a:ln w="9525">
              <a:noFill/>
              <a:round/>
              <a:headEnd/>
              <a:tailEnd/>
            </a:ln>
          </p:spPr>
          <p:txBody>
            <a:bodyPr/>
            <a:lstStyle/>
            <a:p>
              <a:pPr rtl="0"/>
              <a:endParaRPr lang="en-US" sz="3800"/>
            </a:p>
          </p:txBody>
        </p:sp>
        <p:sp>
          <p:nvSpPr>
            <p:cNvPr id="42228" name="Freeform 1268"/>
            <p:cNvSpPr>
              <a:spLocks/>
            </p:cNvSpPr>
            <p:nvPr/>
          </p:nvSpPr>
          <p:spPr bwMode="auto">
            <a:xfrm>
              <a:off x="-531" y="951"/>
              <a:ext cx="86" cy="174"/>
            </a:xfrm>
            <a:custGeom>
              <a:avLst/>
              <a:gdLst>
                <a:gd name="T0" fmla="*/ 42 w 375"/>
                <a:gd name="T1" fmla="*/ 4 h 760"/>
                <a:gd name="T2" fmla="*/ 29 w 375"/>
                <a:gd name="T3" fmla="*/ 21 h 760"/>
                <a:gd name="T4" fmla="*/ 12 w 375"/>
                <a:gd name="T5" fmla="*/ 68 h 760"/>
                <a:gd name="T6" fmla="*/ 3 w 375"/>
                <a:gd name="T7" fmla="*/ 120 h 760"/>
                <a:gd name="T8" fmla="*/ 0 w 375"/>
                <a:gd name="T9" fmla="*/ 155 h 760"/>
                <a:gd name="T10" fmla="*/ 0 w 375"/>
                <a:gd name="T11" fmla="*/ 165 h 760"/>
                <a:gd name="T12" fmla="*/ 10 w 375"/>
                <a:gd name="T13" fmla="*/ 169 h 760"/>
                <a:gd name="T14" fmla="*/ 22 w 375"/>
                <a:gd name="T15" fmla="*/ 173 h 760"/>
                <a:gd name="T16" fmla="*/ 33 w 375"/>
                <a:gd name="T17" fmla="*/ 174 h 760"/>
                <a:gd name="T18" fmla="*/ 42 w 375"/>
                <a:gd name="T19" fmla="*/ 173 h 760"/>
                <a:gd name="T20" fmla="*/ 48 w 375"/>
                <a:gd name="T21" fmla="*/ 171 h 760"/>
                <a:gd name="T22" fmla="*/ 53 w 375"/>
                <a:gd name="T23" fmla="*/ 168 h 760"/>
                <a:gd name="T24" fmla="*/ 57 w 375"/>
                <a:gd name="T25" fmla="*/ 166 h 760"/>
                <a:gd name="T26" fmla="*/ 59 w 375"/>
                <a:gd name="T27" fmla="*/ 164 h 760"/>
                <a:gd name="T28" fmla="*/ 60 w 375"/>
                <a:gd name="T29" fmla="*/ 162 h 760"/>
                <a:gd name="T30" fmla="*/ 58 w 375"/>
                <a:gd name="T31" fmla="*/ 141 h 760"/>
                <a:gd name="T32" fmla="*/ 58 w 375"/>
                <a:gd name="T33" fmla="*/ 116 h 760"/>
                <a:gd name="T34" fmla="*/ 62 w 375"/>
                <a:gd name="T35" fmla="*/ 101 h 760"/>
                <a:gd name="T36" fmla="*/ 66 w 375"/>
                <a:gd name="T37" fmla="*/ 95 h 760"/>
                <a:gd name="T38" fmla="*/ 71 w 375"/>
                <a:gd name="T39" fmla="*/ 91 h 760"/>
                <a:gd name="T40" fmla="*/ 79 w 375"/>
                <a:gd name="T41" fmla="*/ 82 h 760"/>
                <a:gd name="T42" fmla="*/ 83 w 375"/>
                <a:gd name="T43" fmla="*/ 73 h 760"/>
                <a:gd name="T44" fmla="*/ 85 w 375"/>
                <a:gd name="T45" fmla="*/ 66 h 760"/>
                <a:gd name="T46" fmla="*/ 86 w 375"/>
                <a:gd name="T47" fmla="*/ 64 h 760"/>
                <a:gd name="T48" fmla="*/ 85 w 375"/>
                <a:gd name="T49" fmla="*/ 61 h 760"/>
                <a:gd name="T50" fmla="*/ 83 w 375"/>
                <a:gd name="T51" fmla="*/ 50 h 760"/>
                <a:gd name="T52" fmla="*/ 79 w 375"/>
                <a:gd name="T53" fmla="*/ 34 h 760"/>
                <a:gd name="T54" fmla="*/ 75 w 375"/>
                <a:gd name="T55" fmla="*/ 18 h 760"/>
                <a:gd name="T56" fmla="*/ 72 w 375"/>
                <a:gd name="T57" fmla="*/ 8 h 760"/>
                <a:gd name="T58" fmla="*/ 67 w 375"/>
                <a:gd name="T59" fmla="*/ 3 h 760"/>
                <a:gd name="T60" fmla="*/ 61 w 375"/>
                <a:gd name="T61" fmla="*/ 1 h 760"/>
                <a:gd name="T62" fmla="*/ 54 w 375"/>
                <a:gd name="T63" fmla="*/ 0 h 760"/>
                <a:gd name="T64" fmla="*/ 47 w 375"/>
                <a:gd name="T65" fmla="*/ 2 h 760"/>
                <a:gd name="T66" fmla="*/ 43 w 375"/>
                <a:gd name="T67" fmla="*/ 4 h 7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75"/>
                <a:gd name="T103" fmla="*/ 0 h 760"/>
                <a:gd name="T104" fmla="*/ 375 w 375"/>
                <a:gd name="T105" fmla="*/ 760 h 7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75" h="760">
                  <a:moveTo>
                    <a:pt x="185" y="17"/>
                  </a:moveTo>
                  <a:lnTo>
                    <a:pt x="182" y="18"/>
                  </a:lnTo>
                  <a:lnTo>
                    <a:pt x="180" y="19"/>
                  </a:lnTo>
                  <a:lnTo>
                    <a:pt x="125" y="92"/>
                  </a:lnTo>
                  <a:lnTo>
                    <a:pt x="82" y="189"/>
                  </a:lnTo>
                  <a:lnTo>
                    <a:pt x="51" y="299"/>
                  </a:lnTo>
                  <a:lnTo>
                    <a:pt x="28" y="414"/>
                  </a:lnTo>
                  <a:lnTo>
                    <a:pt x="13" y="522"/>
                  </a:lnTo>
                  <a:lnTo>
                    <a:pt x="5" y="613"/>
                  </a:lnTo>
                  <a:lnTo>
                    <a:pt x="2" y="678"/>
                  </a:lnTo>
                  <a:lnTo>
                    <a:pt x="0" y="708"/>
                  </a:lnTo>
                  <a:lnTo>
                    <a:pt x="0" y="719"/>
                  </a:lnTo>
                  <a:lnTo>
                    <a:pt x="12" y="726"/>
                  </a:lnTo>
                  <a:lnTo>
                    <a:pt x="43" y="739"/>
                  </a:lnTo>
                  <a:lnTo>
                    <a:pt x="72" y="748"/>
                  </a:lnTo>
                  <a:lnTo>
                    <a:pt x="98" y="754"/>
                  </a:lnTo>
                  <a:lnTo>
                    <a:pt x="121" y="758"/>
                  </a:lnTo>
                  <a:lnTo>
                    <a:pt x="143" y="760"/>
                  </a:lnTo>
                  <a:lnTo>
                    <a:pt x="164" y="758"/>
                  </a:lnTo>
                  <a:lnTo>
                    <a:pt x="181" y="756"/>
                  </a:lnTo>
                  <a:lnTo>
                    <a:pt x="198" y="750"/>
                  </a:lnTo>
                  <a:lnTo>
                    <a:pt x="211" y="747"/>
                  </a:lnTo>
                  <a:lnTo>
                    <a:pt x="223" y="740"/>
                  </a:lnTo>
                  <a:lnTo>
                    <a:pt x="233" y="734"/>
                  </a:lnTo>
                  <a:lnTo>
                    <a:pt x="242" y="728"/>
                  </a:lnTo>
                  <a:lnTo>
                    <a:pt x="249" y="723"/>
                  </a:lnTo>
                  <a:lnTo>
                    <a:pt x="253" y="719"/>
                  </a:lnTo>
                  <a:lnTo>
                    <a:pt x="257" y="715"/>
                  </a:lnTo>
                  <a:lnTo>
                    <a:pt x="258" y="714"/>
                  </a:lnTo>
                  <a:lnTo>
                    <a:pt x="263" y="706"/>
                  </a:lnTo>
                  <a:lnTo>
                    <a:pt x="262" y="698"/>
                  </a:lnTo>
                  <a:lnTo>
                    <a:pt x="253" y="618"/>
                  </a:lnTo>
                  <a:lnTo>
                    <a:pt x="251" y="554"/>
                  </a:lnTo>
                  <a:lnTo>
                    <a:pt x="255" y="505"/>
                  </a:lnTo>
                  <a:lnTo>
                    <a:pt x="262" y="467"/>
                  </a:lnTo>
                  <a:lnTo>
                    <a:pt x="271" y="442"/>
                  </a:lnTo>
                  <a:lnTo>
                    <a:pt x="280" y="425"/>
                  </a:lnTo>
                  <a:lnTo>
                    <a:pt x="287" y="417"/>
                  </a:lnTo>
                  <a:lnTo>
                    <a:pt x="289" y="415"/>
                  </a:lnTo>
                  <a:lnTo>
                    <a:pt x="310" y="399"/>
                  </a:lnTo>
                  <a:lnTo>
                    <a:pt x="327" y="380"/>
                  </a:lnTo>
                  <a:lnTo>
                    <a:pt x="343" y="359"/>
                  </a:lnTo>
                  <a:lnTo>
                    <a:pt x="353" y="338"/>
                  </a:lnTo>
                  <a:lnTo>
                    <a:pt x="362" y="319"/>
                  </a:lnTo>
                  <a:lnTo>
                    <a:pt x="369" y="302"/>
                  </a:lnTo>
                  <a:lnTo>
                    <a:pt x="372" y="290"/>
                  </a:lnTo>
                  <a:lnTo>
                    <a:pt x="374" y="285"/>
                  </a:lnTo>
                  <a:lnTo>
                    <a:pt x="375" y="281"/>
                  </a:lnTo>
                  <a:lnTo>
                    <a:pt x="374" y="277"/>
                  </a:lnTo>
                  <a:lnTo>
                    <a:pt x="372" y="268"/>
                  </a:lnTo>
                  <a:lnTo>
                    <a:pt x="367" y="248"/>
                  </a:lnTo>
                  <a:lnTo>
                    <a:pt x="362" y="220"/>
                  </a:lnTo>
                  <a:lnTo>
                    <a:pt x="354" y="185"/>
                  </a:lnTo>
                  <a:lnTo>
                    <a:pt x="345" y="148"/>
                  </a:lnTo>
                  <a:lnTo>
                    <a:pt x="337" y="112"/>
                  </a:lnTo>
                  <a:lnTo>
                    <a:pt x="328" y="78"/>
                  </a:lnTo>
                  <a:lnTo>
                    <a:pt x="319" y="49"/>
                  </a:lnTo>
                  <a:lnTo>
                    <a:pt x="313" y="35"/>
                  </a:lnTo>
                  <a:lnTo>
                    <a:pt x="305" y="23"/>
                  </a:lnTo>
                  <a:lnTo>
                    <a:pt x="294" y="13"/>
                  </a:lnTo>
                  <a:lnTo>
                    <a:pt x="281" y="6"/>
                  </a:lnTo>
                  <a:lnTo>
                    <a:pt x="266" y="3"/>
                  </a:lnTo>
                  <a:lnTo>
                    <a:pt x="250" y="0"/>
                  </a:lnTo>
                  <a:lnTo>
                    <a:pt x="234" y="1"/>
                  </a:lnTo>
                  <a:lnTo>
                    <a:pt x="220" y="4"/>
                  </a:lnTo>
                  <a:lnTo>
                    <a:pt x="207" y="8"/>
                  </a:lnTo>
                  <a:lnTo>
                    <a:pt x="197" y="12"/>
                  </a:lnTo>
                  <a:lnTo>
                    <a:pt x="189" y="16"/>
                  </a:lnTo>
                  <a:lnTo>
                    <a:pt x="185" y="17"/>
                  </a:lnTo>
                  <a:close/>
                </a:path>
              </a:pathLst>
            </a:custGeom>
            <a:solidFill>
              <a:srgbClr val="000000"/>
            </a:solidFill>
            <a:ln w="9525">
              <a:noFill/>
              <a:round/>
              <a:headEnd/>
              <a:tailEnd/>
            </a:ln>
          </p:spPr>
          <p:txBody>
            <a:bodyPr/>
            <a:lstStyle/>
            <a:p>
              <a:pPr rtl="0"/>
              <a:endParaRPr lang="en-US" sz="3800"/>
            </a:p>
          </p:txBody>
        </p:sp>
        <p:sp>
          <p:nvSpPr>
            <p:cNvPr id="42229" name="Freeform 1269"/>
            <p:cNvSpPr>
              <a:spLocks/>
            </p:cNvSpPr>
            <p:nvPr/>
          </p:nvSpPr>
          <p:spPr bwMode="auto">
            <a:xfrm>
              <a:off x="-522" y="960"/>
              <a:ext cx="67" cy="156"/>
            </a:xfrm>
            <a:custGeom>
              <a:avLst/>
              <a:gdLst>
                <a:gd name="T0" fmla="*/ 52 w 292"/>
                <a:gd name="T1" fmla="*/ 1 h 679"/>
                <a:gd name="T2" fmla="*/ 53 w 292"/>
                <a:gd name="T3" fmla="*/ 1 h 679"/>
                <a:gd name="T4" fmla="*/ 53 w 292"/>
                <a:gd name="T5" fmla="*/ 2 h 679"/>
                <a:gd name="T6" fmla="*/ 54 w 292"/>
                <a:gd name="T7" fmla="*/ 3 h 679"/>
                <a:gd name="T8" fmla="*/ 55 w 292"/>
                <a:gd name="T9" fmla="*/ 5 h 679"/>
                <a:gd name="T10" fmla="*/ 57 w 292"/>
                <a:gd name="T11" fmla="*/ 11 h 679"/>
                <a:gd name="T12" fmla="*/ 59 w 292"/>
                <a:gd name="T13" fmla="*/ 18 h 679"/>
                <a:gd name="T14" fmla="*/ 61 w 292"/>
                <a:gd name="T15" fmla="*/ 26 h 679"/>
                <a:gd name="T16" fmla="*/ 63 w 292"/>
                <a:gd name="T17" fmla="*/ 33 h 679"/>
                <a:gd name="T18" fmla="*/ 64 w 292"/>
                <a:gd name="T19" fmla="*/ 40 h 679"/>
                <a:gd name="T20" fmla="*/ 66 w 292"/>
                <a:gd name="T21" fmla="*/ 47 h 679"/>
                <a:gd name="T22" fmla="*/ 67 w 292"/>
                <a:gd name="T23" fmla="*/ 52 h 679"/>
                <a:gd name="T24" fmla="*/ 67 w 292"/>
                <a:gd name="T25" fmla="*/ 55 h 679"/>
                <a:gd name="T26" fmla="*/ 67 w 292"/>
                <a:gd name="T27" fmla="*/ 57 h 679"/>
                <a:gd name="T28" fmla="*/ 66 w 292"/>
                <a:gd name="T29" fmla="*/ 60 h 679"/>
                <a:gd name="T30" fmla="*/ 64 w 292"/>
                <a:gd name="T31" fmla="*/ 62 h 679"/>
                <a:gd name="T32" fmla="*/ 63 w 292"/>
                <a:gd name="T33" fmla="*/ 66 h 679"/>
                <a:gd name="T34" fmla="*/ 61 w 292"/>
                <a:gd name="T35" fmla="*/ 69 h 679"/>
                <a:gd name="T36" fmla="*/ 58 w 292"/>
                <a:gd name="T37" fmla="*/ 73 h 679"/>
                <a:gd name="T38" fmla="*/ 56 w 292"/>
                <a:gd name="T39" fmla="*/ 76 h 679"/>
                <a:gd name="T40" fmla="*/ 52 w 292"/>
                <a:gd name="T41" fmla="*/ 78 h 679"/>
                <a:gd name="T42" fmla="*/ 51 w 292"/>
                <a:gd name="T43" fmla="*/ 79 h 679"/>
                <a:gd name="T44" fmla="*/ 50 w 292"/>
                <a:gd name="T45" fmla="*/ 81 h 679"/>
                <a:gd name="T46" fmla="*/ 47 w 292"/>
                <a:gd name="T47" fmla="*/ 83 h 679"/>
                <a:gd name="T48" fmla="*/ 45 w 292"/>
                <a:gd name="T49" fmla="*/ 87 h 679"/>
                <a:gd name="T50" fmla="*/ 43 w 292"/>
                <a:gd name="T51" fmla="*/ 93 h 679"/>
                <a:gd name="T52" fmla="*/ 41 w 292"/>
                <a:gd name="T53" fmla="*/ 100 h 679"/>
                <a:gd name="T54" fmla="*/ 40 w 292"/>
                <a:gd name="T55" fmla="*/ 110 h 679"/>
                <a:gd name="T56" fmla="*/ 39 w 292"/>
                <a:gd name="T57" fmla="*/ 122 h 679"/>
                <a:gd name="T58" fmla="*/ 39 w 292"/>
                <a:gd name="T59" fmla="*/ 128 h 679"/>
                <a:gd name="T60" fmla="*/ 40 w 292"/>
                <a:gd name="T61" fmla="*/ 135 h 679"/>
                <a:gd name="T62" fmla="*/ 41 w 292"/>
                <a:gd name="T63" fmla="*/ 142 h 679"/>
                <a:gd name="T64" fmla="*/ 41 w 292"/>
                <a:gd name="T65" fmla="*/ 150 h 679"/>
                <a:gd name="T66" fmla="*/ 40 w 292"/>
                <a:gd name="T67" fmla="*/ 152 h 679"/>
                <a:gd name="T68" fmla="*/ 37 w 292"/>
                <a:gd name="T69" fmla="*/ 153 h 679"/>
                <a:gd name="T70" fmla="*/ 33 w 292"/>
                <a:gd name="T71" fmla="*/ 155 h 679"/>
                <a:gd name="T72" fmla="*/ 29 w 292"/>
                <a:gd name="T73" fmla="*/ 156 h 679"/>
                <a:gd name="T74" fmla="*/ 23 w 292"/>
                <a:gd name="T75" fmla="*/ 156 h 679"/>
                <a:gd name="T76" fmla="*/ 17 w 292"/>
                <a:gd name="T77" fmla="*/ 156 h 679"/>
                <a:gd name="T78" fmla="*/ 9 w 292"/>
                <a:gd name="T79" fmla="*/ 154 h 679"/>
                <a:gd name="T80" fmla="*/ 0 w 292"/>
                <a:gd name="T81" fmla="*/ 150 h 679"/>
                <a:gd name="T82" fmla="*/ 0 w 292"/>
                <a:gd name="T83" fmla="*/ 140 h 679"/>
                <a:gd name="T84" fmla="*/ 2 w 292"/>
                <a:gd name="T85" fmla="*/ 124 h 679"/>
                <a:gd name="T86" fmla="*/ 4 w 292"/>
                <a:gd name="T87" fmla="*/ 103 h 679"/>
                <a:gd name="T88" fmla="*/ 7 w 292"/>
                <a:gd name="T89" fmla="*/ 81 h 679"/>
                <a:gd name="T90" fmla="*/ 12 w 292"/>
                <a:gd name="T91" fmla="*/ 58 h 679"/>
                <a:gd name="T92" fmla="*/ 19 w 292"/>
                <a:gd name="T93" fmla="*/ 36 h 679"/>
                <a:gd name="T94" fmla="*/ 27 w 292"/>
                <a:gd name="T95" fmla="*/ 17 h 679"/>
                <a:gd name="T96" fmla="*/ 38 w 292"/>
                <a:gd name="T97" fmla="*/ 3 h 679"/>
                <a:gd name="T98" fmla="*/ 39 w 292"/>
                <a:gd name="T99" fmla="*/ 2 h 679"/>
                <a:gd name="T100" fmla="*/ 41 w 292"/>
                <a:gd name="T101" fmla="*/ 2 h 679"/>
                <a:gd name="T102" fmla="*/ 42 w 292"/>
                <a:gd name="T103" fmla="*/ 1 h 679"/>
                <a:gd name="T104" fmla="*/ 44 w 292"/>
                <a:gd name="T105" fmla="*/ 0 h 679"/>
                <a:gd name="T106" fmla="*/ 46 w 292"/>
                <a:gd name="T107" fmla="*/ 0 h 679"/>
                <a:gd name="T108" fmla="*/ 48 w 292"/>
                <a:gd name="T109" fmla="*/ 0 h 679"/>
                <a:gd name="T110" fmla="*/ 50 w 292"/>
                <a:gd name="T111" fmla="*/ 0 h 679"/>
                <a:gd name="T112" fmla="*/ 52 w 292"/>
                <a:gd name="T113" fmla="*/ 1 h 6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2"/>
                <a:gd name="T172" fmla="*/ 0 h 679"/>
                <a:gd name="T173" fmla="*/ 292 w 292"/>
                <a:gd name="T174" fmla="*/ 679 h 6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2" h="679">
                  <a:moveTo>
                    <a:pt x="225" y="3"/>
                  </a:moveTo>
                  <a:lnTo>
                    <a:pt x="229" y="5"/>
                  </a:lnTo>
                  <a:lnTo>
                    <a:pt x="233" y="8"/>
                  </a:lnTo>
                  <a:lnTo>
                    <a:pt x="236" y="15"/>
                  </a:lnTo>
                  <a:lnTo>
                    <a:pt x="240" y="22"/>
                  </a:lnTo>
                  <a:lnTo>
                    <a:pt x="248" y="47"/>
                  </a:lnTo>
                  <a:lnTo>
                    <a:pt x="256" y="77"/>
                  </a:lnTo>
                  <a:lnTo>
                    <a:pt x="264" y="111"/>
                  </a:lnTo>
                  <a:lnTo>
                    <a:pt x="273" y="145"/>
                  </a:lnTo>
                  <a:lnTo>
                    <a:pt x="279" y="176"/>
                  </a:lnTo>
                  <a:lnTo>
                    <a:pt x="286" y="204"/>
                  </a:lnTo>
                  <a:lnTo>
                    <a:pt x="290" y="227"/>
                  </a:lnTo>
                  <a:lnTo>
                    <a:pt x="292" y="240"/>
                  </a:lnTo>
                  <a:lnTo>
                    <a:pt x="290" y="247"/>
                  </a:lnTo>
                  <a:lnTo>
                    <a:pt x="286" y="259"/>
                  </a:lnTo>
                  <a:lnTo>
                    <a:pt x="281" y="272"/>
                  </a:lnTo>
                  <a:lnTo>
                    <a:pt x="274" y="288"/>
                  </a:lnTo>
                  <a:lnTo>
                    <a:pt x="265" y="302"/>
                  </a:lnTo>
                  <a:lnTo>
                    <a:pt x="253" y="318"/>
                  </a:lnTo>
                  <a:lnTo>
                    <a:pt x="242" y="331"/>
                  </a:lnTo>
                  <a:lnTo>
                    <a:pt x="227" y="341"/>
                  </a:lnTo>
                  <a:lnTo>
                    <a:pt x="223" y="344"/>
                  </a:lnTo>
                  <a:lnTo>
                    <a:pt x="216" y="351"/>
                  </a:lnTo>
                  <a:lnTo>
                    <a:pt x="207" y="363"/>
                  </a:lnTo>
                  <a:lnTo>
                    <a:pt x="196" y="380"/>
                  </a:lnTo>
                  <a:lnTo>
                    <a:pt x="187" y="405"/>
                  </a:lnTo>
                  <a:lnTo>
                    <a:pt x="178" y="437"/>
                  </a:lnTo>
                  <a:lnTo>
                    <a:pt x="173" y="479"/>
                  </a:lnTo>
                  <a:lnTo>
                    <a:pt x="170" y="530"/>
                  </a:lnTo>
                  <a:lnTo>
                    <a:pt x="171" y="557"/>
                  </a:lnTo>
                  <a:lnTo>
                    <a:pt x="173" y="587"/>
                  </a:lnTo>
                  <a:lnTo>
                    <a:pt x="177" y="619"/>
                  </a:lnTo>
                  <a:lnTo>
                    <a:pt x="180" y="655"/>
                  </a:lnTo>
                  <a:lnTo>
                    <a:pt x="173" y="661"/>
                  </a:lnTo>
                  <a:lnTo>
                    <a:pt x="161" y="668"/>
                  </a:lnTo>
                  <a:lnTo>
                    <a:pt x="145" y="674"/>
                  </a:lnTo>
                  <a:lnTo>
                    <a:pt x="126" y="678"/>
                  </a:lnTo>
                  <a:lnTo>
                    <a:pt x="101" y="679"/>
                  </a:lnTo>
                  <a:lnTo>
                    <a:pt x="72" y="677"/>
                  </a:lnTo>
                  <a:lnTo>
                    <a:pt x="39" y="669"/>
                  </a:lnTo>
                  <a:lnTo>
                    <a:pt x="0" y="655"/>
                  </a:lnTo>
                  <a:lnTo>
                    <a:pt x="2" y="609"/>
                  </a:lnTo>
                  <a:lnTo>
                    <a:pt x="7" y="539"/>
                  </a:lnTo>
                  <a:lnTo>
                    <a:pt x="17" y="450"/>
                  </a:lnTo>
                  <a:lnTo>
                    <a:pt x="32" y="353"/>
                  </a:lnTo>
                  <a:lnTo>
                    <a:pt x="53" y="251"/>
                  </a:lnTo>
                  <a:lnTo>
                    <a:pt x="82" y="156"/>
                  </a:lnTo>
                  <a:lnTo>
                    <a:pt x="118" y="73"/>
                  </a:lnTo>
                  <a:lnTo>
                    <a:pt x="165" y="11"/>
                  </a:lnTo>
                  <a:lnTo>
                    <a:pt x="170" y="8"/>
                  </a:lnTo>
                  <a:lnTo>
                    <a:pt x="177" y="7"/>
                  </a:lnTo>
                  <a:lnTo>
                    <a:pt x="184" y="4"/>
                  </a:lnTo>
                  <a:lnTo>
                    <a:pt x="192" y="2"/>
                  </a:lnTo>
                  <a:lnTo>
                    <a:pt x="201" y="0"/>
                  </a:lnTo>
                  <a:lnTo>
                    <a:pt x="209" y="0"/>
                  </a:lnTo>
                  <a:lnTo>
                    <a:pt x="217" y="0"/>
                  </a:lnTo>
                  <a:lnTo>
                    <a:pt x="225" y="3"/>
                  </a:lnTo>
                  <a:close/>
                </a:path>
              </a:pathLst>
            </a:custGeom>
            <a:solidFill>
              <a:srgbClr val="66FF33"/>
            </a:solidFill>
            <a:ln w="9525">
              <a:noFill/>
              <a:round/>
              <a:headEnd/>
              <a:tailEnd/>
            </a:ln>
          </p:spPr>
          <p:txBody>
            <a:bodyPr/>
            <a:lstStyle/>
            <a:p>
              <a:pPr rtl="0"/>
              <a:endParaRPr lang="en-US" sz="3800"/>
            </a:p>
          </p:txBody>
        </p:sp>
        <p:sp>
          <p:nvSpPr>
            <p:cNvPr id="42230" name="Freeform 1270"/>
            <p:cNvSpPr>
              <a:spLocks/>
            </p:cNvSpPr>
            <p:nvPr/>
          </p:nvSpPr>
          <p:spPr bwMode="auto">
            <a:xfrm>
              <a:off x="-480" y="933"/>
              <a:ext cx="18" cy="24"/>
            </a:xfrm>
            <a:custGeom>
              <a:avLst/>
              <a:gdLst>
                <a:gd name="T0" fmla="*/ 0 w 82"/>
                <a:gd name="T1" fmla="*/ 20 h 107"/>
                <a:gd name="T2" fmla="*/ 8 w 82"/>
                <a:gd name="T3" fmla="*/ 24 h 107"/>
                <a:gd name="T4" fmla="*/ 9 w 82"/>
                <a:gd name="T5" fmla="*/ 21 h 107"/>
                <a:gd name="T6" fmla="*/ 11 w 82"/>
                <a:gd name="T7" fmla="*/ 19 h 107"/>
                <a:gd name="T8" fmla="*/ 12 w 82"/>
                <a:gd name="T9" fmla="*/ 16 h 107"/>
                <a:gd name="T10" fmla="*/ 13 w 82"/>
                <a:gd name="T11" fmla="*/ 14 h 107"/>
                <a:gd name="T12" fmla="*/ 15 w 82"/>
                <a:gd name="T13" fmla="*/ 12 h 107"/>
                <a:gd name="T14" fmla="*/ 16 w 82"/>
                <a:gd name="T15" fmla="*/ 10 h 107"/>
                <a:gd name="T16" fmla="*/ 17 w 82"/>
                <a:gd name="T17" fmla="*/ 8 h 107"/>
                <a:gd name="T18" fmla="*/ 18 w 82"/>
                <a:gd name="T19" fmla="*/ 7 h 107"/>
                <a:gd name="T20" fmla="*/ 13 w 82"/>
                <a:gd name="T21" fmla="*/ 0 h 107"/>
                <a:gd name="T22" fmla="*/ 11 w 82"/>
                <a:gd name="T23" fmla="*/ 2 h 107"/>
                <a:gd name="T24" fmla="*/ 9 w 82"/>
                <a:gd name="T25" fmla="*/ 4 h 107"/>
                <a:gd name="T26" fmla="*/ 7 w 82"/>
                <a:gd name="T27" fmla="*/ 8 h 107"/>
                <a:gd name="T28" fmla="*/ 5 w 82"/>
                <a:gd name="T29" fmla="*/ 11 h 107"/>
                <a:gd name="T30" fmla="*/ 3 w 82"/>
                <a:gd name="T31" fmla="*/ 14 h 107"/>
                <a:gd name="T32" fmla="*/ 2 w 82"/>
                <a:gd name="T33" fmla="*/ 17 h 107"/>
                <a:gd name="T34" fmla="*/ 1 w 82"/>
                <a:gd name="T35" fmla="*/ 19 h 107"/>
                <a:gd name="T36" fmla="*/ 0 w 82"/>
                <a:gd name="T37" fmla="*/ 20 h 1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2"/>
                <a:gd name="T58" fmla="*/ 0 h 107"/>
                <a:gd name="T59" fmla="*/ 82 w 82"/>
                <a:gd name="T60" fmla="*/ 107 h 10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2" h="107">
                  <a:moveTo>
                    <a:pt x="0" y="91"/>
                  </a:moveTo>
                  <a:lnTo>
                    <a:pt x="37" y="107"/>
                  </a:lnTo>
                  <a:lnTo>
                    <a:pt x="42" y="95"/>
                  </a:lnTo>
                  <a:lnTo>
                    <a:pt x="49" y="84"/>
                  </a:lnTo>
                  <a:lnTo>
                    <a:pt x="54" y="72"/>
                  </a:lnTo>
                  <a:lnTo>
                    <a:pt x="60" y="61"/>
                  </a:lnTo>
                  <a:lnTo>
                    <a:pt x="67" y="52"/>
                  </a:lnTo>
                  <a:lnTo>
                    <a:pt x="73" y="43"/>
                  </a:lnTo>
                  <a:lnTo>
                    <a:pt x="79" y="37"/>
                  </a:lnTo>
                  <a:lnTo>
                    <a:pt x="82" y="33"/>
                  </a:lnTo>
                  <a:lnTo>
                    <a:pt x="58" y="0"/>
                  </a:lnTo>
                  <a:lnTo>
                    <a:pt x="49" y="9"/>
                  </a:lnTo>
                  <a:lnTo>
                    <a:pt x="40" y="20"/>
                  </a:lnTo>
                  <a:lnTo>
                    <a:pt x="30" y="34"/>
                  </a:lnTo>
                  <a:lnTo>
                    <a:pt x="23" y="47"/>
                  </a:lnTo>
                  <a:lnTo>
                    <a:pt x="15" y="61"/>
                  </a:lnTo>
                  <a:lnTo>
                    <a:pt x="8" y="74"/>
                  </a:lnTo>
                  <a:lnTo>
                    <a:pt x="3" y="85"/>
                  </a:lnTo>
                  <a:lnTo>
                    <a:pt x="0" y="91"/>
                  </a:lnTo>
                  <a:close/>
                </a:path>
              </a:pathLst>
            </a:custGeom>
            <a:solidFill>
              <a:srgbClr val="000000"/>
            </a:solidFill>
            <a:ln w="9525">
              <a:noFill/>
              <a:round/>
              <a:headEnd/>
              <a:tailEnd/>
            </a:ln>
          </p:spPr>
          <p:txBody>
            <a:bodyPr/>
            <a:lstStyle/>
            <a:p>
              <a:pPr rtl="0"/>
              <a:endParaRPr lang="en-US" sz="3800"/>
            </a:p>
          </p:txBody>
        </p:sp>
        <p:sp>
          <p:nvSpPr>
            <p:cNvPr id="42231" name="Freeform 1271"/>
            <p:cNvSpPr>
              <a:spLocks/>
            </p:cNvSpPr>
            <p:nvPr/>
          </p:nvSpPr>
          <p:spPr bwMode="auto">
            <a:xfrm>
              <a:off x="-374" y="1007"/>
              <a:ext cx="67" cy="65"/>
            </a:xfrm>
            <a:custGeom>
              <a:avLst/>
              <a:gdLst>
                <a:gd name="T0" fmla="*/ 2 w 292"/>
                <a:gd name="T1" fmla="*/ 2 h 284"/>
                <a:gd name="T2" fmla="*/ 0 w 292"/>
                <a:gd name="T3" fmla="*/ 3 h 284"/>
                <a:gd name="T4" fmla="*/ 0 w 292"/>
                <a:gd name="T5" fmla="*/ 5 h 284"/>
                <a:gd name="T6" fmla="*/ 0 w 292"/>
                <a:gd name="T7" fmla="*/ 8 h 284"/>
                <a:gd name="T8" fmla="*/ 2 w 292"/>
                <a:gd name="T9" fmla="*/ 9 h 284"/>
                <a:gd name="T10" fmla="*/ 58 w 292"/>
                <a:gd name="T11" fmla="*/ 64 h 284"/>
                <a:gd name="T12" fmla="*/ 59 w 292"/>
                <a:gd name="T13" fmla="*/ 65 h 284"/>
                <a:gd name="T14" fmla="*/ 61 w 292"/>
                <a:gd name="T15" fmla="*/ 65 h 284"/>
                <a:gd name="T16" fmla="*/ 64 w 292"/>
                <a:gd name="T17" fmla="*/ 65 h 284"/>
                <a:gd name="T18" fmla="*/ 65 w 292"/>
                <a:gd name="T19" fmla="*/ 64 h 284"/>
                <a:gd name="T20" fmla="*/ 67 w 292"/>
                <a:gd name="T21" fmla="*/ 62 h 284"/>
                <a:gd name="T22" fmla="*/ 67 w 292"/>
                <a:gd name="T23" fmla="*/ 60 h 284"/>
                <a:gd name="T24" fmla="*/ 67 w 292"/>
                <a:gd name="T25" fmla="*/ 58 h 284"/>
                <a:gd name="T26" fmla="*/ 65 w 292"/>
                <a:gd name="T27" fmla="*/ 56 h 284"/>
                <a:gd name="T28" fmla="*/ 9 w 292"/>
                <a:gd name="T29" fmla="*/ 2 h 284"/>
                <a:gd name="T30" fmla="*/ 8 w 292"/>
                <a:gd name="T31" fmla="*/ 0 h 284"/>
                <a:gd name="T32" fmla="*/ 5 w 292"/>
                <a:gd name="T33" fmla="*/ 0 h 284"/>
                <a:gd name="T34" fmla="*/ 3 w 292"/>
                <a:gd name="T35" fmla="*/ 0 h 284"/>
                <a:gd name="T36" fmla="*/ 2 w 292"/>
                <a:gd name="T37" fmla="*/ 2 h 2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2"/>
                <a:gd name="T58" fmla="*/ 0 h 284"/>
                <a:gd name="T59" fmla="*/ 292 w 292"/>
                <a:gd name="T60" fmla="*/ 284 h 28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2" h="284">
                  <a:moveTo>
                    <a:pt x="7" y="7"/>
                  </a:moveTo>
                  <a:lnTo>
                    <a:pt x="1" y="15"/>
                  </a:lnTo>
                  <a:lnTo>
                    <a:pt x="0" y="24"/>
                  </a:lnTo>
                  <a:lnTo>
                    <a:pt x="1" y="33"/>
                  </a:lnTo>
                  <a:lnTo>
                    <a:pt x="7" y="41"/>
                  </a:lnTo>
                  <a:lnTo>
                    <a:pt x="251" y="278"/>
                  </a:lnTo>
                  <a:lnTo>
                    <a:pt x="259" y="283"/>
                  </a:lnTo>
                  <a:lnTo>
                    <a:pt x="268" y="284"/>
                  </a:lnTo>
                  <a:lnTo>
                    <a:pt x="277" y="283"/>
                  </a:lnTo>
                  <a:lnTo>
                    <a:pt x="285" y="278"/>
                  </a:lnTo>
                  <a:lnTo>
                    <a:pt x="290" y="270"/>
                  </a:lnTo>
                  <a:lnTo>
                    <a:pt x="292" y="261"/>
                  </a:lnTo>
                  <a:lnTo>
                    <a:pt x="290" y="252"/>
                  </a:lnTo>
                  <a:lnTo>
                    <a:pt x="285" y="244"/>
                  </a:lnTo>
                  <a:lnTo>
                    <a:pt x="40" y="7"/>
                  </a:lnTo>
                  <a:lnTo>
                    <a:pt x="33" y="2"/>
                  </a:lnTo>
                  <a:lnTo>
                    <a:pt x="23" y="0"/>
                  </a:lnTo>
                  <a:lnTo>
                    <a:pt x="14" y="2"/>
                  </a:lnTo>
                  <a:lnTo>
                    <a:pt x="7" y="7"/>
                  </a:lnTo>
                  <a:close/>
                </a:path>
              </a:pathLst>
            </a:custGeom>
            <a:solidFill>
              <a:srgbClr val="000000"/>
            </a:solidFill>
            <a:ln w="9525">
              <a:noFill/>
              <a:round/>
              <a:headEnd/>
              <a:tailEnd/>
            </a:ln>
          </p:spPr>
          <p:txBody>
            <a:bodyPr/>
            <a:lstStyle/>
            <a:p>
              <a:pPr rtl="0"/>
              <a:endParaRPr lang="en-US" sz="3800"/>
            </a:p>
          </p:txBody>
        </p:sp>
        <p:sp>
          <p:nvSpPr>
            <p:cNvPr id="42232" name="Freeform 1272"/>
            <p:cNvSpPr>
              <a:spLocks/>
            </p:cNvSpPr>
            <p:nvPr/>
          </p:nvSpPr>
          <p:spPr bwMode="auto">
            <a:xfrm>
              <a:off x="-483" y="996"/>
              <a:ext cx="147" cy="82"/>
            </a:xfrm>
            <a:custGeom>
              <a:avLst/>
              <a:gdLst>
                <a:gd name="T0" fmla="*/ 2 w 640"/>
                <a:gd name="T1" fmla="*/ 1 h 359"/>
                <a:gd name="T2" fmla="*/ 0 w 640"/>
                <a:gd name="T3" fmla="*/ 4 h 359"/>
                <a:gd name="T4" fmla="*/ 0 w 640"/>
                <a:gd name="T5" fmla="*/ 7 h 359"/>
                <a:gd name="T6" fmla="*/ 2 w 640"/>
                <a:gd name="T7" fmla="*/ 11 h 359"/>
                <a:gd name="T8" fmla="*/ 5 w 640"/>
                <a:gd name="T9" fmla="*/ 18 h 359"/>
                <a:gd name="T10" fmla="*/ 9 w 640"/>
                <a:gd name="T11" fmla="*/ 27 h 359"/>
                <a:gd name="T12" fmla="*/ 16 w 640"/>
                <a:gd name="T13" fmla="*/ 37 h 359"/>
                <a:gd name="T14" fmla="*/ 24 w 640"/>
                <a:gd name="T15" fmla="*/ 48 h 359"/>
                <a:gd name="T16" fmla="*/ 35 w 640"/>
                <a:gd name="T17" fmla="*/ 58 h 359"/>
                <a:gd name="T18" fmla="*/ 47 w 640"/>
                <a:gd name="T19" fmla="*/ 67 h 359"/>
                <a:gd name="T20" fmla="*/ 59 w 640"/>
                <a:gd name="T21" fmla="*/ 74 h 359"/>
                <a:gd name="T22" fmla="*/ 69 w 640"/>
                <a:gd name="T23" fmla="*/ 77 h 359"/>
                <a:gd name="T24" fmla="*/ 79 w 640"/>
                <a:gd name="T25" fmla="*/ 80 h 359"/>
                <a:gd name="T26" fmla="*/ 90 w 640"/>
                <a:gd name="T27" fmla="*/ 82 h 359"/>
                <a:gd name="T28" fmla="*/ 102 w 640"/>
                <a:gd name="T29" fmla="*/ 82 h 359"/>
                <a:gd name="T30" fmla="*/ 113 w 640"/>
                <a:gd name="T31" fmla="*/ 81 h 359"/>
                <a:gd name="T32" fmla="*/ 125 w 640"/>
                <a:gd name="T33" fmla="*/ 79 h 359"/>
                <a:gd name="T34" fmla="*/ 138 w 640"/>
                <a:gd name="T35" fmla="*/ 76 h 359"/>
                <a:gd name="T36" fmla="*/ 146 w 640"/>
                <a:gd name="T37" fmla="*/ 73 h 359"/>
                <a:gd name="T38" fmla="*/ 147 w 640"/>
                <a:gd name="T39" fmla="*/ 70 h 359"/>
                <a:gd name="T40" fmla="*/ 146 w 640"/>
                <a:gd name="T41" fmla="*/ 67 h 359"/>
                <a:gd name="T42" fmla="*/ 143 w 640"/>
                <a:gd name="T43" fmla="*/ 66 h 359"/>
                <a:gd name="T44" fmla="*/ 135 w 640"/>
                <a:gd name="T45" fmla="*/ 67 h 359"/>
                <a:gd name="T46" fmla="*/ 124 w 640"/>
                <a:gd name="T47" fmla="*/ 70 h 359"/>
                <a:gd name="T48" fmla="*/ 113 w 640"/>
                <a:gd name="T49" fmla="*/ 72 h 359"/>
                <a:gd name="T50" fmla="*/ 102 w 640"/>
                <a:gd name="T51" fmla="*/ 73 h 359"/>
                <a:gd name="T52" fmla="*/ 91 w 640"/>
                <a:gd name="T53" fmla="*/ 73 h 359"/>
                <a:gd name="T54" fmla="*/ 82 w 640"/>
                <a:gd name="T55" fmla="*/ 71 h 359"/>
                <a:gd name="T56" fmla="*/ 72 w 640"/>
                <a:gd name="T57" fmla="*/ 69 h 359"/>
                <a:gd name="T58" fmla="*/ 63 w 640"/>
                <a:gd name="T59" fmla="*/ 66 h 359"/>
                <a:gd name="T60" fmla="*/ 52 w 640"/>
                <a:gd name="T61" fmla="*/ 60 h 359"/>
                <a:gd name="T62" fmla="*/ 41 w 640"/>
                <a:gd name="T63" fmla="*/ 51 h 359"/>
                <a:gd name="T64" fmla="*/ 31 w 640"/>
                <a:gd name="T65" fmla="*/ 41 h 359"/>
                <a:gd name="T66" fmla="*/ 23 w 640"/>
                <a:gd name="T67" fmla="*/ 31 h 359"/>
                <a:gd name="T68" fmla="*/ 17 w 640"/>
                <a:gd name="T69" fmla="*/ 22 h 359"/>
                <a:gd name="T70" fmla="*/ 13 w 640"/>
                <a:gd name="T71" fmla="*/ 14 h 359"/>
                <a:gd name="T72" fmla="*/ 10 w 640"/>
                <a:gd name="T73" fmla="*/ 7 h 359"/>
                <a:gd name="T74" fmla="*/ 9 w 640"/>
                <a:gd name="T75" fmla="*/ 4 h 359"/>
                <a:gd name="T76" fmla="*/ 8 w 640"/>
                <a:gd name="T77" fmla="*/ 2 h 359"/>
                <a:gd name="T78" fmla="*/ 5 w 640"/>
                <a:gd name="T79" fmla="*/ 0 h 3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40"/>
                <a:gd name="T121" fmla="*/ 0 h 359"/>
                <a:gd name="T122" fmla="*/ 640 w 640"/>
                <a:gd name="T123" fmla="*/ 359 h 35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40" h="359">
                  <a:moveTo>
                    <a:pt x="14" y="1"/>
                  </a:moveTo>
                  <a:lnTo>
                    <a:pt x="8" y="5"/>
                  </a:lnTo>
                  <a:lnTo>
                    <a:pt x="2" y="10"/>
                  </a:lnTo>
                  <a:lnTo>
                    <a:pt x="0" y="18"/>
                  </a:lnTo>
                  <a:lnTo>
                    <a:pt x="0" y="26"/>
                  </a:lnTo>
                  <a:lnTo>
                    <a:pt x="1" y="30"/>
                  </a:lnTo>
                  <a:lnTo>
                    <a:pt x="4" y="36"/>
                  </a:lnTo>
                  <a:lnTo>
                    <a:pt x="8" y="48"/>
                  </a:lnTo>
                  <a:lnTo>
                    <a:pt x="13" y="61"/>
                  </a:lnTo>
                  <a:lnTo>
                    <a:pt x="21" y="78"/>
                  </a:lnTo>
                  <a:lnTo>
                    <a:pt x="30" y="96"/>
                  </a:lnTo>
                  <a:lnTo>
                    <a:pt x="41" y="117"/>
                  </a:lnTo>
                  <a:lnTo>
                    <a:pt x="54" y="138"/>
                  </a:lnTo>
                  <a:lnTo>
                    <a:pt x="69" y="161"/>
                  </a:lnTo>
                  <a:lnTo>
                    <a:pt x="86" y="184"/>
                  </a:lnTo>
                  <a:lnTo>
                    <a:pt x="105" y="208"/>
                  </a:lnTo>
                  <a:lnTo>
                    <a:pt x="126" y="231"/>
                  </a:lnTo>
                  <a:lnTo>
                    <a:pt x="151" y="253"/>
                  </a:lnTo>
                  <a:lnTo>
                    <a:pt x="177" y="275"/>
                  </a:lnTo>
                  <a:lnTo>
                    <a:pt x="205" y="295"/>
                  </a:lnTo>
                  <a:lnTo>
                    <a:pt x="237" y="313"/>
                  </a:lnTo>
                  <a:lnTo>
                    <a:pt x="257" y="324"/>
                  </a:lnTo>
                  <a:lnTo>
                    <a:pt x="280" y="333"/>
                  </a:lnTo>
                  <a:lnTo>
                    <a:pt x="300" y="339"/>
                  </a:lnTo>
                  <a:lnTo>
                    <a:pt x="324" y="346"/>
                  </a:lnTo>
                  <a:lnTo>
                    <a:pt x="346" y="351"/>
                  </a:lnTo>
                  <a:lnTo>
                    <a:pt x="369" y="355"/>
                  </a:lnTo>
                  <a:lnTo>
                    <a:pt x="393" y="357"/>
                  </a:lnTo>
                  <a:lnTo>
                    <a:pt x="418" y="359"/>
                  </a:lnTo>
                  <a:lnTo>
                    <a:pt x="442" y="359"/>
                  </a:lnTo>
                  <a:lnTo>
                    <a:pt x="467" y="357"/>
                  </a:lnTo>
                  <a:lnTo>
                    <a:pt x="493" y="356"/>
                  </a:lnTo>
                  <a:lnTo>
                    <a:pt x="519" y="352"/>
                  </a:lnTo>
                  <a:lnTo>
                    <a:pt x="545" y="347"/>
                  </a:lnTo>
                  <a:lnTo>
                    <a:pt x="572" y="341"/>
                  </a:lnTo>
                  <a:lnTo>
                    <a:pt x="600" y="334"/>
                  </a:lnTo>
                  <a:lnTo>
                    <a:pt x="627" y="325"/>
                  </a:lnTo>
                  <a:lnTo>
                    <a:pt x="634" y="321"/>
                  </a:lnTo>
                  <a:lnTo>
                    <a:pt x="639" y="316"/>
                  </a:lnTo>
                  <a:lnTo>
                    <a:pt x="640" y="308"/>
                  </a:lnTo>
                  <a:lnTo>
                    <a:pt x="640" y="300"/>
                  </a:lnTo>
                  <a:lnTo>
                    <a:pt x="636" y="294"/>
                  </a:lnTo>
                  <a:lnTo>
                    <a:pt x="630" y="288"/>
                  </a:lnTo>
                  <a:lnTo>
                    <a:pt x="623" y="287"/>
                  </a:lnTo>
                  <a:lnTo>
                    <a:pt x="615" y="287"/>
                  </a:lnTo>
                  <a:lnTo>
                    <a:pt x="589" y="295"/>
                  </a:lnTo>
                  <a:lnTo>
                    <a:pt x="565" y="303"/>
                  </a:lnTo>
                  <a:lnTo>
                    <a:pt x="539" y="308"/>
                  </a:lnTo>
                  <a:lnTo>
                    <a:pt x="514" y="313"/>
                  </a:lnTo>
                  <a:lnTo>
                    <a:pt x="490" y="316"/>
                  </a:lnTo>
                  <a:lnTo>
                    <a:pt x="467" y="318"/>
                  </a:lnTo>
                  <a:lnTo>
                    <a:pt x="444" y="320"/>
                  </a:lnTo>
                  <a:lnTo>
                    <a:pt x="420" y="320"/>
                  </a:lnTo>
                  <a:lnTo>
                    <a:pt x="398" y="318"/>
                  </a:lnTo>
                  <a:lnTo>
                    <a:pt x="377" y="316"/>
                  </a:lnTo>
                  <a:lnTo>
                    <a:pt x="355" y="313"/>
                  </a:lnTo>
                  <a:lnTo>
                    <a:pt x="334" y="308"/>
                  </a:lnTo>
                  <a:lnTo>
                    <a:pt x="315" y="303"/>
                  </a:lnTo>
                  <a:lnTo>
                    <a:pt x="294" y="295"/>
                  </a:lnTo>
                  <a:lnTo>
                    <a:pt x="274" y="287"/>
                  </a:lnTo>
                  <a:lnTo>
                    <a:pt x="256" y="278"/>
                  </a:lnTo>
                  <a:lnTo>
                    <a:pt x="228" y="261"/>
                  </a:lnTo>
                  <a:lnTo>
                    <a:pt x="200" y="243"/>
                  </a:lnTo>
                  <a:lnTo>
                    <a:pt x="177" y="223"/>
                  </a:lnTo>
                  <a:lnTo>
                    <a:pt x="155" y="201"/>
                  </a:lnTo>
                  <a:lnTo>
                    <a:pt x="134" y="181"/>
                  </a:lnTo>
                  <a:lnTo>
                    <a:pt x="117" y="158"/>
                  </a:lnTo>
                  <a:lnTo>
                    <a:pt x="101" y="136"/>
                  </a:lnTo>
                  <a:lnTo>
                    <a:pt x="87" y="116"/>
                  </a:lnTo>
                  <a:lnTo>
                    <a:pt x="75" y="95"/>
                  </a:lnTo>
                  <a:lnTo>
                    <a:pt x="65" y="76"/>
                  </a:lnTo>
                  <a:lnTo>
                    <a:pt x="57" y="60"/>
                  </a:lnTo>
                  <a:lnTo>
                    <a:pt x="51" y="44"/>
                  </a:lnTo>
                  <a:lnTo>
                    <a:pt x="45" y="32"/>
                  </a:lnTo>
                  <a:lnTo>
                    <a:pt x="41" y="22"/>
                  </a:lnTo>
                  <a:lnTo>
                    <a:pt x="40" y="17"/>
                  </a:lnTo>
                  <a:lnTo>
                    <a:pt x="39" y="14"/>
                  </a:lnTo>
                  <a:lnTo>
                    <a:pt x="35" y="8"/>
                  </a:lnTo>
                  <a:lnTo>
                    <a:pt x="28" y="2"/>
                  </a:lnTo>
                  <a:lnTo>
                    <a:pt x="22" y="0"/>
                  </a:lnTo>
                  <a:lnTo>
                    <a:pt x="14" y="1"/>
                  </a:lnTo>
                  <a:close/>
                </a:path>
              </a:pathLst>
            </a:custGeom>
            <a:solidFill>
              <a:srgbClr val="000000"/>
            </a:solidFill>
            <a:ln w="9525">
              <a:noFill/>
              <a:round/>
              <a:headEnd/>
              <a:tailEnd/>
            </a:ln>
          </p:spPr>
          <p:txBody>
            <a:bodyPr/>
            <a:lstStyle/>
            <a:p>
              <a:pPr rtl="0"/>
              <a:endParaRPr lang="en-US" sz="3800"/>
            </a:p>
          </p:txBody>
        </p:sp>
        <p:sp>
          <p:nvSpPr>
            <p:cNvPr id="42233" name="Freeform 1273"/>
            <p:cNvSpPr>
              <a:spLocks/>
            </p:cNvSpPr>
            <p:nvPr/>
          </p:nvSpPr>
          <p:spPr bwMode="auto">
            <a:xfrm>
              <a:off x="-352" y="1041"/>
              <a:ext cx="44" cy="37"/>
            </a:xfrm>
            <a:custGeom>
              <a:avLst/>
              <a:gdLst>
                <a:gd name="T0" fmla="*/ 20 w 194"/>
                <a:gd name="T1" fmla="*/ 1 h 165"/>
                <a:gd name="T2" fmla="*/ 16 w 194"/>
                <a:gd name="T3" fmla="*/ 2 h 165"/>
                <a:gd name="T4" fmla="*/ 13 w 194"/>
                <a:gd name="T5" fmla="*/ 3 h 165"/>
                <a:gd name="T6" fmla="*/ 11 w 194"/>
                <a:gd name="T7" fmla="*/ 4 h 165"/>
                <a:gd name="T8" fmla="*/ 8 w 194"/>
                <a:gd name="T9" fmla="*/ 5 h 165"/>
                <a:gd name="T10" fmla="*/ 6 w 194"/>
                <a:gd name="T11" fmla="*/ 7 h 165"/>
                <a:gd name="T12" fmla="*/ 5 w 194"/>
                <a:gd name="T13" fmla="*/ 8 h 165"/>
                <a:gd name="T14" fmla="*/ 3 w 194"/>
                <a:gd name="T15" fmla="*/ 10 h 165"/>
                <a:gd name="T16" fmla="*/ 2 w 194"/>
                <a:gd name="T17" fmla="*/ 12 h 165"/>
                <a:gd name="T18" fmla="*/ 1 w 194"/>
                <a:gd name="T19" fmla="*/ 14 h 165"/>
                <a:gd name="T20" fmla="*/ 1 w 194"/>
                <a:gd name="T21" fmla="*/ 16 h 165"/>
                <a:gd name="T22" fmla="*/ 0 w 194"/>
                <a:gd name="T23" fmla="*/ 18 h 165"/>
                <a:gd name="T24" fmla="*/ 0 w 194"/>
                <a:gd name="T25" fmla="*/ 20 h 165"/>
                <a:gd name="T26" fmla="*/ 0 w 194"/>
                <a:gd name="T27" fmla="*/ 24 h 165"/>
                <a:gd name="T28" fmla="*/ 2 w 194"/>
                <a:gd name="T29" fmla="*/ 27 h 165"/>
                <a:gd name="T30" fmla="*/ 2 w 194"/>
                <a:gd name="T31" fmla="*/ 30 h 165"/>
                <a:gd name="T32" fmla="*/ 3 w 194"/>
                <a:gd name="T33" fmla="*/ 31 h 165"/>
                <a:gd name="T34" fmla="*/ 3 w 194"/>
                <a:gd name="T35" fmla="*/ 31 h 165"/>
                <a:gd name="T36" fmla="*/ 4 w 194"/>
                <a:gd name="T37" fmla="*/ 31 h 165"/>
                <a:gd name="T38" fmla="*/ 4 w 194"/>
                <a:gd name="T39" fmla="*/ 32 h 165"/>
                <a:gd name="T40" fmla="*/ 4 w 194"/>
                <a:gd name="T41" fmla="*/ 32 h 165"/>
                <a:gd name="T42" fmla="*/ 7 w 194"/>
                <a:gd name="T43" fmla="*/ 35 h 165"/>
                <a:gd name="T44" fmla="*/ 11 w 194"/>
                <a:gd name="T45" fmla="*/ 36 h 165"/>
                <a:gd name="T46" fmla="*/ 15 w 194"/>
                <a:gd name="T47" fmla="*/ 37 h 165"/>
                <a:gd name="T48" fmla="*/ 20 w 194"/>
                <a:gd name="T49" fmla="*/ 37 h 165"/>
                <a:gd name="T50" fmla="*/ 24 w 194"/>
                <a:gd name="T51" fmla="*/ 37 h 165"/>
                <a:gd name="T52" fmla="*/ 28 w 194"/>
                <a:gd name="T53" fmla="*/ 36 h 165"/>
                <a:gd name="T54" fmla="*/ 31 w 194"/>
                <a:gd name="T55" fmla="*/ 35 h 165"/>
                <a:gd name="T56" fmla="*/ 33 w 194"/>
                <a:gd name="T57" fmla="*/ 35 h 165"/>
                <a:gd name="T58" fmla="*/ 33 w 194"/>
                <a:gd name="T59" fmla="*/ 35 h 165"/>
                <a:gd name="T60" fmla="*/ 34 w 194"/>
                <a:gd name="T61" fmla="*/ 34 h 165"/>
                <a:gd name="T62" fmla="*/ 34 w 194"/>
                <a:gd name="T63" fmla="*/ 34 h 165"/>
                <a:gd name="T64" fmla="*/ 34 w 194"/>
                <a:gd name="T65" fmla="*/ 34 h 165"/>
                <a:gd name="T66" fmla="*/ 36 w 194"/>
                <a:gd name="T67" fmla="*/ 32 h 165"/>
                <a:gd name="T68" fmla="*/ 37 w 194"/>
                <a:gd name="T69" fmla="*/ 30 h 165"/>
                <a:gd name="T70" fmla="*/ 38 w 194"/>
                <a:gd name="T71" fmla="*/ 28 h 165"/>
                <a:gd name="T72" fmla="*/ 38 w 194"/>
                <a:gd name="T73" fmla="*/ 26 h 165"/>
                <a:gd name="T74" fmla="*/ 38 w 194"/>
                <a:gd name="T75" fmla="*/ 25 h 165"/>
                <a:gd name="T76" fmla="*/ 38 w 194"/>
                <a:gd name="T77" fmla="*/ 24 h 165"/>
                <a:gd name="T78" fmla="*/ 38 w 194"/>
                <a:gd name="T79" fmla="*/ 23 h 165"/>
                <a:gd name="T80" fmla="*/ 38 w 194"/>
                <a:gd name="T81" fmla="*/ 22 h 165"/>
                <a:gd name="T82" fmla="*/ 39 w 194"/>
                <a:gd name="T83" fmla="*/ 21 h 165"/>
                <a:gd name="T84" fmla="*/ 41 w 194"/>
                <a:gd name="T85" fmla="*/ 20 h 165"/>
                <a:gd name="T86" fmla="*/ 42 w 194"/>
                <a:gd name="T87" fmla="*/ 19 h 165"/>
                <a:gd name="T88" fmla="*/ 43 w 194"/>
                <a:gd name="T89" fmla="*/ 18 h 165"/>
                <a:gd name="T90" fmla="*/ 43 w 194"/>
                <a:gd name="T91" fmla="*/ 17 h 165"/>
                <a:gd name="T92" fmla="*/ 44 w 194"/>
                <a:gd name="T93" fmla="*/ 16 h 165"/>
                <a:gd name="T94" fmla="*/ 44 w 194"/>
                <a:gd name="T95" fmla="*/ 15 h 165"/>
                <a:gd name="T96" fmla="*/ 44 w 194"/>
                <a:gd name="T97" fmla="*/ 14 h 165"/>
                <a:gd name="T98" fmla="*/ 44 w 194"/>
                <a:gd name="T99" fmla="*/ 13 h 165"/>
                <a:gd name="T100" fmla="*/ 44 w 194"/>
                <a:gd name="T101" fmla="*/ 12 h 165"/>
                <a:gd name="T102" fmla="*/ 43 w 194"/>
                <a:gd name="T103" fmla="*/ 11 h 165"/>
                <a:gd name="T104" fmla="*/ 43 w 194"/>
                <a:gd name="T105" fmla="*/ 10 h 165"/>
                <a:gd name="T106" fmla="*/ 41 w 194"/>
                <a:gd name="T107" fmla="*/ 6 h 165"/>
                <a:gd name="T108" fmla="*/ 38 w 194"/>
                <a:gd name="T109" fmla="*/ 3 h 165"/>
                <a:gd name="T110" fmla="*/ 35 w 194"/>
                <a:gd name="T111" fmla="*/ 2 h 165"/>
                <a:gd name="T112" fmla="*/ 32 w 194"/>
                <a:gd name="T113" fmla="*/ 1 h 165"/>
                <a:gd name="T114" fmla="*/ 28 w 194"/>
                <a:gd name="T115" fmla="*/ 0 h 165"/>
                <a:gd name="T116" fmla="*/ 25 w 194"/>
                <a:gd name="T117" fmla="*/ 0 h 165"/>
                <a:gd name="T118" fmla="*/ 22 w 194"/>
                <a:gd name="T119" fmla="*/ 1 h 165"/>
                <a:gd name="T120" fmla="*/ 20 w 194"/>
                <a:gd name="T121" fmla="*/ 1 h 1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4"/>
                <a:gd name="T184" fmla="*/ 0 h 165"/>
                <a:gd name="T185" fmla="*/ 194 w 194"/>
                <a:gd name="T186" fmla="*/ 165 h 16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4" h="165">
                  <a:moveTo>
                    <a:pt x="86" y="5"/>
                  </a:moveTo>
                  <a:lnTo>
                    <a:pt x="72" y="8"/>
                  </a:lnTo>
                  <a:lnTo>
                    <a:pt x="59" y="12"/>
                  </a:lnTo>
                  <a:lnTo>
                    <a:pt x="47" y="17"/>
                  </a:lnTo>
                  <a:lnTo>
                    <a:pt x="37" y="22"/>
                  </a:lnTo>
                  <a:lnTo>
                    <a:pt x="27" y="29"/>
                  </a:lnTo>
                  <a:lnTo>
                    <a:pt x="20" y="37"/>
                  </a:lnTo>
                  <a:lnTo>
                    <a:pt x="13" y="44"/>
                  </a:lnTo>
                  <a:lnTo>
                    <a:pt x="8" y="53"/>
                  </a:lnTo>
                  <a:lnTo>
                    <a:pt x="4" y="63"/>
                  </a:lnTo>
                  <a:lnTo>
                    <a:pt x="3" y="70"/>
                  </a:lnTo>
                  <a:lnTo>
                    <a:pt x="0" y="79"/>
                  </a:lnTo>
                  <a:lnTo>
                    <a:pt x="0" y="87"/>
                  </a:lnTo>
                  <a:lnTo>
                    <a:pt x="1" y="106"/>
                  </a:lnTo>
                  <a:lnTo>
                    <a:pt x="7" y="121"/>
                  </a:lnTo>
                  <a:lnTo>
                    <a:pt x="10" y="133"/>
                  </a:lnTo>
                  <a:lnTo>
                    <a:pt x="14" y="138"/>
                  </a:lnTo>
                  <a:lnTo>
                    <a:pt x="14" y="139"/>
                  </a:lnTo>
                  <a:lnTo>
                    <a:pt x="16" y="139"/>
                  </a:lnTo>
                  <a:lnTo>
                    <a:pt x="16" y="141"/>
                  </a:lnTo>
                  <a:lnTo>
                    <a:pt x="16" y="142"/>
                  </a:lnTo>
                  <a:lnTo>
                    <a:pt x="31" y="155"/>
                  </a:lnTo>
                  <a:lnTo>
                    <a:pt x="48" y="161"/>
                  </a:lnTo>
                  <a:lnTo>
                    <a:pt x="68" y="165"/>
                  </a:lnTo>
                  <a:lnTo>
                    <a:pt x="89" y="165"/>
                  </a:lnTo>
                  <a:lnTo>
                    <a:pt x="107" y="163"/>
                  </a:lnTo>
                  <a:lnTo>
                    <a:pt x="124" y="160"/>
                  </a:lnTo>
                  <a:lnTo>
                    <a:pt x="137" y="156"/>
                  </a:lnTo>
                  <a:lnTo>
                    <a:pt x="145" y="154"/>
                  </a:lnTo>
                  <a:lnTo>
                    <a:pt x="147" y="154"/>
                  </a:lnTo>
                  <a:lnTo>
                    <a:pt x="148" y="152"/>
                  </a:lnTo>
                  <a:lnTo>
                    <a:pt x="151" y="152"/>
                  </a:lnTo>
                  <a:lnTo>
                    <a:pt x="152" y="151"/>
                  </a:lnTo>
                  <a:lnTo>
                    <a:pt x="160" y="143"/>
                  </a:lnTo>
                  <a:lnTo>
                    <a:pt x="165" y="134"/>
                  </a:lnTo>
                  <a:lnTo>
                    <a:pt x="168" y="125"/>
                  </a:lnTo>
                  <a:lnTo>
                    <a:pt x="169" y="115"/>
                  </a:lnTo>
                  <a:lnTo>
                    <a:pt x="169" y="111"/>
                  </a:lnTo>
                  <a:lnTo>
                    <a:pt x="168" y="106"/>
                  </a:lnTo>
                  <a:lnTo>
                    <a:pt x="168" y="102"/>
                  </a:lnTo>
                  <a:lnTo>
                    <a:pt x="167" y="96"/>
                  </a:lnTo>
                  <a:lnTo>
                    <a:pt x="174" y="94"/>
                  </a:lnTo>
                  <a:lnTo>
                    <a:pt x="181" y="90"/>
                  </a:lnTo>
                  <a:lnTo>
                    <a:pt x="186" y="86"/>
                  </a:lnTo>
                  <a:lnTo>
                    <a:pt x="189" y="81"/>
                  </a:lnTo>
                  <a:lnTo>
                    <a:pt x="191" y="77"/>
                  </a:lnTo>
                  <a:lnTo>
                    <a:pt x="193" y="72"/>
                  </a:lnTo>
                  <a:lnTo>
                    <a:pt x="194" y="68"/>
                  </a:lnTo>
                  <a:lnTo>
                    <a:pt x="194" y="63"/>
                  </a:lnTo>
                  <a:lnTo>
                    <a:pt x="194" y="57"/>
                  </a:lnTo>
                  <a:lnTo>
                    <a:pt x="193" y="52"/>
                  </a:lnTo>
                  <a:lnTo>
                    <a:pt x="191" y="47"/>
                  </a:lnTo>
                  <a:lnTo>
                    <a:pt x="190" y="43"/>
                  </a:lnTo>
                  <a:lnTo>
                    <a:pt x="181" y="27"/>
                  </a:lnTo>
                  <a:lnTo>
                    <a:pt x="168" y="14"/>
                  </a:lnTo>
                  <a:lnTo>
                    <a:pt x="155" y="7"/>
                  </a:lnTo>
                  <a:lnTo>
                    <a:pt x="141" y="3"/>
                  </a:lnTo>
                  <a:lnTo>
                    <a:pt x="125" y="0"/>
                  </a:lnTo>
                  <a:lnTo>
                    <a:pt x="111" y="0"/>
                  </a:lnTo>
                  <a:lnTo>
                    <a:pt x="98" y="3"/>
                  </a:lnTo>
                  <a:lnTo>
                    <a:pt x="86" y="5"/>
                  </a:lnTo>
                  <a:close/>
                </a:path>
              </a:pathLst>
            </a:custGeom>
            <a:solidFill>
              <a:srgbClr val="000000"/>
            </a:solidFill>
            <a:ln w="9525">
              <a:noFill/>
              <a:round/>
              <a:headEnd/>
              <a:tailEnd/>
            </a:ln>
          </p:spPr>
          <p:txBody>
            <a:bodyPr/>
            <a:lstStyle/>
            <a:p>
              <a:pPr rtl="0"/>
              <a:endParaRPr lang="en-US" sz="3800"/>
            </a:p>
          </p:txBody>
        </p:sp>
        <p:sp>
          <p:nvSpPr>
            <p:cNvPr id="42234" name="Freeform 1274"/>
            <p:cNvSpPr>
              <a:spLocks/>
            </p:cNvSpPr>
            <p:nvPr/>
          </p:nvSpPr>
          <p:spPr bwMode="auto">
            <a:xfrm>
              <a:off x="-341" y="1052"/>
              <a:ext cx="20" cy="15"/>
            </a:xfrm>
            <a:custGeom>
              <a:avLst/>
              <a:gdLst>
                <a:gd name="T0" fmla="*/ 0 w 89"/>
                <a:gd name="T1" fmla="*/ 8 h 69"/>
                <a:gd name="T2" fmla="*/ 0 w 89"/>
                <a:gd name="T3" fmla="*/ 8 h 69"/>
                <a:gd name="T4" fmla="*/ 0 w 89"/>
                <a:gd name="T5" fmla="*/ 7 h 69"/>
                <a:gd name="T6" fmla="*/ 0 w 89"/>
                <a:gd name="T7" fmla="*/ 6 h 69"/>
                <a:gd name="T8" fmla="*/ 1 w 89"/>
                <a:gd name="T9" fmla="*/ 6 h 69"/>
                <a:gd name="T10" fmla="*/ 1 w 89"/>
                <a:gd name="T11" fmla="*/ 5 h 69"/>
                <a:gd name="T12" fmla="*/ 2 w 89"/>
                <a:gd name="T13" fmla="*/ 4 h 69"/>
                <a:gd name="T14" fmla="*/ 4 w 89"/>
                <a:gd name="T15" fmla="*/ 3 h 69"/>
                <a:gd name="T16" fmla="*/ 5 w 89"/>
                <a:gd name="T17" fmla="*/ 2 h 69"/>
                <a:gd name="T18" fmla="*/ 6 w 89"/>
                <a:gd name="T19" fmla="*/ 2 h 69"/>
                <a:gd name="T20" fmla="*/ 8 w 89"/>
                <a:gd name="T21" fmla="*/ 2 h 69"/>
                <a:gd name="T22" fmla="*/ 9 w 89"/>
                <a:gd name="T23" fmla="*/ 1 h 69"/>
                <a:gd name="T24" fmla="*/ 11 w 89"/>
                <a:gd name="T25" fmla="*/ 1 h 69"/>
                <a:gd name="T26" fmla="*/ 11 w 89"/>
                <a:gd name="T27" fmla="*/ 1 h 69"/>
                <a:gd name="T28" fmla="*/ 11 w 89"/>
                <a:gd name="T29" fmla="*/ 1 h 69"/>
                <a:gd name="T30" fmla="*/ 11 w 89"/>
                <a:gd name="T31" fmla="*/ 1 h 69"/>
                <a:gd name="T32" fmla="*/ 11 w 89"/>
                <a:gd name="T33" fmla="*/ 1 h 69"/>
                <a:gd name="T34" fmla="*/ 13 w 89"/>
                <a:gd name="T35" fmla="*/ 0 h 69"/>
                <a:gd name="T36" fmla="*/ 15 w 89"/>
                <a:gd name="T37" fmla="*/ 0 h 69"/>
                <a:gd name="T38" fmla="*/ 18 w 89"/>
                <a:gd name="T39" fmla="*/ 0 h 69"/>
                <a:gd name="T40" fmla="*/ 20 w 89"/>
                <a:gd name="T41" fmla="*/ 1 h 69"/>
                <a:gd name="T42" fmla="*/ 19 w 89"/>
                <a:gd name="T43" fmla="*/ 2 h 69"/>
                <a:gd name="T44" fmla="*/ 18 w 89"/>
                <a:gd name="T45" fmla="*/ 2 h 69"/>
                <a:gd name="T46" fmla="*/ 18 w 89"/>
                <a:gd name="T47" fmla="*/ 2 h 69"/>
                <a:gd name="T48" fmla="*/ 18 w 89"/>
                <a:gd name="T49" fmla="*/ 2 h 69"/>
                <a:gd name="T50" fmla="*/ 16 w 89"/>
                <a:gd name="T51" fmla="*/ 2 h 69"/>
                <a:gd name="T52" fmla="*/ 15 w 89"/>
                <a:gd name="T53" fmla="*/ 3 h 69"/>
                <a:gd name="T54" fmla="*/ 14 w 89"/>
                <a:gd name="T55" fmla="*/ 4 h 69"/>
                <a:gd name="T56" fmla="*/ 14 w 89"/>
                <a:gd name="T57" fmla="*/ 5 h 69"/>
                <a:gd name="T58" fmla="*/ 14 w 89"/>
                <a:gd name="T59" fmla="*/ 6 h 69"/>
                <a:gd name="T60" fmla="*/ 14 w 89"/>
                <a:gd name="T61" fmla="*/ 6 h 69"/>
                <a:gd name="T62" fmla="*/ 13 w 89"/>
                <a:gd name="T63" fmla="*/ 7 h 69"/>
                <a:gd name="T64" fmla="*/ 13 w 89"/>
                <a:gd name="T65" fmla="*/ 7 h 69"/>
                <a:gd name="T66" fmla="*/ 13 w 89"/>
                <a:gd name="T67" fmla="*/ 8 h 69"/>
                <a:gd name="T68" fmla="*/ 14 w 89"/>
                <a:gd name="T69" fmla="*/ 8 h 69"/>
                <a:gd name="T70" fmla="*/ 14 w 89"/>
                <a:gd name="T71" fmla="*/ 9 h 69"/>
                <a:gd name="T72" fmla="*/ 15 w 89"/>
                <a:gd name="T73" fmla="*/ 10 h 69"/>
                <a:gd name="T74" fmla="*/ 15 w 89"/>
                <a:gd name="T75" fmla="*/ 11 h 69"/>
                <a:gd name="T76" fmla="*/ 16 w 89"/>
                <a:gd name="T77" fmla="*/ 12 h 69"/>
                <a:gd name="T78" fmla="*/ 16 w 89"/>
                <a:gd name="T79" fmla="*/ 13 h 69"/>
                <a:gd name="T80" fmla="*/ 16 w 89"/>
                <a:gd name="T81" fmla="*/ 14 h 69"/>
                <a:gd name="T82" fmla="*/ 14 w 89"/>
                <a:gd name="T83" fmla="*/ 14 h 69"/>
                <a:gd name="T84" fmla="*/ 12 w 89"/>
                <a:gd name="T85" fmla="*/ 15 h 69"/>
                <a:gd name="T86" fmla="*/ 9 w 89"/>
                <a:gd name="T87" fmla="*/ 15 h 69"/>
                <a:gd name="T88" fmla="*/ 7 w 89"/>
                <a:gd name="T89" fmla="*/ 15 h 69"/>
                <a:gd name="T90" fmla="*/ 6 w 89"/>
                <a:gd name="T91" fmla="*/ 15 h 69"/>
                <a:gd name="T92" fmla="*/ 4 w 89"/>
                <a:gd name="T93" fmla="*/ 15 h 69"/>
                <a:gd name="T94" fmla="*/ 2 w 89"/>
                <a:gd name="T95" fmla="*/ 15 h 69"/>
                <a:gd name="T96" fmla="*/ 2 w 89"/>
                <a:gd name="T97" fmla="*/ 14 h 69"/>
                <a:gd name="T98" fmla="*/ 1 w 89"/>
                <a:gd name="T99" fmla="*/ 13 h 69"/>
                <a:gd name="T100" fmla="*/ 1 w 89"/>
                <a:gd name="T101" fmla="*/ 12 h 69"/>
                <a:gd name="T102" fmla="*/ 0 w 89"/>
                <a:gd name="T103" fmla="*/ 10 h 69"/>
                <a:gd name="T104" fmla="*/ 0 w 89"/>
                <a:gd name="T105" fmla="*/ 8 h 6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69"/>
                <a:gd name="T161" fmla="*/ 89 w 89"/>
                <a:gd name="T162" fmla="*/ 69 h 6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69">
                  <a:moveTo>
                    <a:pt x="0" y="39"/>
                  </a:moveTo>
                  <a:lnTo>
                    <a:pt x="0" y="35"/>
                  </a:lnTo>
                  <a:lnTo>
                    <a:pt x="0" y="33"/>
                  </a:lnTo>
                  <a:lnTo>
                    <a:pt x="2" y="29"/>
                  </a:lnTo>
                  <a:lnTo>
                    <a:pt x="3" y="26"/>
                  </a:lnTo>
                  <a:lnTo>
                    <a:pt x="5" y="21"/>
                  </a:lnTo>
                  <a:lnTo>
                    <a:pt x="11" y="17"/>
                  </a:lnTo>
                  <a:lnTo>
                    <a:pt x="16" y="15"/>
                  </a:lnTo>
                  <a:lnTo>
                    <a:pt x="21" y="11"/>
                  </a:lnTo>
                  <a:lnTo>
                    <a:pt x="28" y="9"/>
                  </a:lnTo>
                  <a:lnTo>
                    <a:pt x="34" y="7"/>
                  </a:lnTo>
                  <a:lnTo>
                    <a:pt x="41" y="5"/>
                  </a:lnTo>
                  <a:lnTo>
                    <a:pt x="47" y="4"/>
                  </a:lnTo>
                  <a:lnTo>
                    <a:pt x="48" y="4"/>
                  </a:lnTo>
                  <a:lnTo>
                    <a:pt x="50" y="4"/>
                  </a:lnTo>
                  <a:lnTo>
                    <a:pt x="51" y="3"/>
                  </a:lnTo>
                  <a:lnTo>
                    <a:pt x="56" y="2"/>
                  </a:lnTo>
                  <a:lnTo>
                    <a:pt x="67" y="0"/>
                  </a:lnTo>
                  <a:lnTo>
                    <a:pt x="78" y="2"/>
                  </a:lnTo>
                  <a:lnTo>
                    <a:pt x="89" y="5"/>
                  </a:lnTo>
                  <a:lnTo>
                    <a:pt x="85" y="7"/>
                  </a:lnTo>
                  <a:lnTo>
                    <a:pt x="82" y="8"/>
                  </a:lnTo>
                  <a:lnTo>
                    <a:pt x="80" y="9"/>
                  </a:lnTo>
                  <a:lnTo>
                    <a:pt x="78" y="9"/>
                  </a:lnTo>
                  <a:lnTo>
                    <a:pt x="73" y="11"/>
                  </a:lnTo>
                  <a:lnTo>
                    <a:pt x="68" y="15"/>
                  </a:lnTo>
                  <a:lnTo>
                    <a:pt x="64" y="18"/>
                  </a:lnTo>
                  <a:lnTo>
                    <a:pt x="61" y="24"/>
                  </a:lnTo>
                  <a:lnTo>
                    <a:pt x="61" y="26"/>
                  </a:lnTo>
                  <a:lnTo>
                    <a:pt x="61" y="29"/>
                  </a:lnTo>
                  <a:lnTo>
                    <a:pt x="60" y="30"/>
                  </a:lnTo>
                  <a:lnTo>
                    <a:pt x="60" y="33"/>
                  </a:lnTo>
                  <a:lnTo>
                    <a:pt x="60" y="35"/>
                  </a:lnTo>
                  <a:lnTo>
                    <a:pt x="61" y="39"/>
                  </a:lnTo>
                  <a:lnTo>
                    <a:pt x="63" y="43"/>
                  </a:lnTo>
                  <a:lnTo>
                    <a:pt x="65" y="46"/>
                  </a:lnTo>
                  <a:lnTo>
                    <a:pt x="68" y="50"/>
                  </a:lnTo>
                  <a:lnTo>
                    <a:pt x="70" y="55"/>
                  </a:lnTo>
                  <a:lnTo>
                    <a:pt x="72" y="59"/>
                  </a:lnTo>
                  <a:lnTo>
                    <a:pt x="73" y="63"/>
                  </a:lnTo>
                  <a:lnTo>
                    <a:pt x="63" y="65"/>
                  </a:lnTo>
                  <a:lnTo>
                    <a:pt x="52" y="68"/>
                  </a:lnTo>
                  <a:lnTo>
                    <a:pt x="42" y="69"/>
                  </a:lnTo>
                  <a:lnTo>
                    <a:pt x="33" y="69"/>
                  </a:lnTo>
                  <a:lnTo>
                    <a:pt x="25" y="69"/>
                  </a:lnTo>
                  <a:lnTo>
                    <a:pt x="17" y="68"/>
                  </a:lnTo>
                  <a:lnTo>
                    <a:pt x="11" y="67"/>
                  </a:lnTo>
                  <a:lnTo>
                    <a:pt x="7" y="64"/>
                  </a:lnTo>
                  <a:lnTo>
                    <a:pt x="4" y="59"/>
                  </a:lnTo>
                  <a:lnTo>
                    <a:pt x="3" y="54"/>
                  </a:lnTo>
                  <a:lnTo>
                    <a:pt x="2" y="46"/>
                  </a:lnTo>
                  <a:lnTo>
                    <a:pt x="0" y="39"/>
                  </a:lnTo>
                  <a:close/>
                </a:path>
              </a:pathLst>
            </a:custGeom>
            <a:solidFill>
              <a:srgbClr val="F2BFB2"/>
            </a:solidFill>
            <a:ln w="9525">
              <a:noFill/>
              <a:round/>
              <a:headEnd/>
              <a:tailEnd/>
            </a:ln>
          </p:spPr>
          <p:txBody>
            <a:bodyPr/>
            <a:lstStyle/>
            <a:p>
              <a:pPr rtl="0"/>
              <a:endParaRPr lang="en-US" sz="3800"/>
            </a:p>
          </p:txBody>
        </p:sp>
      </p:grpSp>
      <p:grpSp>
        <p:nvGrpSpPr>
          <p:cNvPr id="42059" name="Group 1275"/>
          <p:cNvGrpSpPr>
            <a:grpSpLocks/>
          </p:cNvGrpSpPr>
          <p:nvPr/>
        </p:nvGrpSpPr>
        <p:grpSpPr bwMode="auto">
          <a:xfrm>
            <a:off x="4486275" y="2660650"/>
            <a:ext cx="833438" cy="954088"/>
            <a:chOff x="337" y="893"/>
            <a:chExt cx="525" cy="601"/>
          </a:xfrm>
        </p:grpSpPr>
        <p:sp>
          <p:nvSpPr>
            <p:cNvPr id="42236" name="Freeform 1276"/>
            <p:cNvSpPr>
              <a:spLocks/>
            </p:cNvSpPr>
            <p:nvPr/>
          </p:nvSpPr>
          <p:spPr bwMode="auto">
            <a:xfrm flipH="1">
              <a:off x="389" y="1329"/>
              <a:ext cx="158" cy="88"/>
            </a:xfrm>
            <a:custGeom>
              <a:avLst/>
              <a:gdLst>
                <a:gd name="T0" fmla="*/ 130 w 692"/>
                <a:gd name="T1" fmla="*/ 1 h 382"/>
                <a:gd name="T2" fmla="*/ 128 w 692"/>
                <a:gd name="T3" fmla="*/ 3 h 382"/>
                <a:gd name="T4" fmla="*/ 128 w 692"/>
                <a:gd name="T5" fmla="*/ 5 h 382"/>
                <a:gd name="T6" fmla="*/ 128 w 692"/>
                <a:gd name="T7" fmla="*/ 6 h 382"/>
                <a:gd name="T8" fmla="*/ 129 w 692"/>
                <a:gd name="T9" fmla="*/ 9 h 382"/>
                <a:gd name="T10" fmla="*/ 134 w 692"/>
                <a:gd name="T11" fmla="*/ 22 h 382"/>
                <a:gd name="T12" fmla="*/ 141 w 692"/>
                <a:gd name="T13" fmla="*/ 41 h 382"/>
                <a:gd name="T14" fmla="*/ 146 w 692"/>
                <a:gd name="T15" fmla="*/ 56 h 382"/>
                <a:gd name="T16" fmla="*/ 147 w 692"/>
                <a:gd name="T17" fmla="*/ 62 h 382"/>
                <a:gd name="T18" fmla="*/ 144 w 692"/>
                <a:gd name="T19" fmla="*/ 73 h 382"/>
                <a:gd name="T20" fmla="*/ 140 w 692"/>
                <a:gd name="T21" fmla="*/ 78 h 382"/>
                <a:gd name="T22" fmla="*/ 129 w 692"/>
                <a:gd name="T23" fmla="*/ 78 h 382"/>
                <a:gd name="T24" fmla="*/ 111 w 692"/>
                <a:gd name="T25" fmla="*/ 78 h 382"/>
                <a:gd name="T26" fmla="*/ 90 w 692"/>
                <a:gd name="T27" fmla="*/ 78 h 382"/>
                <a:gd name="T28" fmla="*/ 68 w 692"/>
                <a:gd name="T29" fmla="*/ 78 h 382"/>
                <a:gd name="T30" fmla="*/ 47 w 692"/>
                <a:gd name="T31" fmla="*/ 78 h 382"/>
                <a:gd name="T32" fmla="*/ 29 w 692"/>
                <a:gd name="T33" fmla="*/ 78 h 382"/>
                <a:gd name="T34" fmla="*/ 18 w 692"/>
                <a:gd name="T35" fmla="*/ 78 h 382"/>
                <a:gd name="T36" fmla="*/ 14 w 692"/>
                <a:gd name="T37" fmla="*/ 72 h 382"/>
                <a:gd name="T38" fmla="*/ 11 w 692"/>
                <a:gd name="T39" fmla="*/ 58 h 382"/>
                <a:gd name="T40" fmla="*/ 11 w 692"/>
                <a:gd name="T41" fmla="*/ 51 h 382"/>
                <a:gd name="T42" fmla="*/ 14 w 692"/>
                <a:gd name="T43" fmla="*/ 38 h 382"/>
                <a:gd name="T44" fmla="*/ 19 w 692"/>
                <a:gd name="T45" fmla="*/ 21 h 382"/>
                <a:gd name="T46" fmla="*/ 22 w 692"/>
                <a:gd name="T47" fmla="*/ 8 h 382"/>
                <a:gd name="T48" fmla="*/ 23 w 692"/>
                <a:gd name="T49" fmla="*/ 6 h 382"/>
                <a:gd name="T50" fmla="*/ 23 w 692"/>
                <a:gd name="T51" fmla="*/ 5 h 382"/>
                <a:gd name="T52" fmla="*/ 23 w 692"/>
                <a:gd name="T53" fmla="*/ 3 h 382"/>
                <a:gd name="T54" fmla="*/ 21 w 692"/>
                <a:gd name="T55" fmla="*/ 1 h 382"/>
                <a:gd name="T56" fmla="*/ 18 w 692"/>
                <a:gd name="T57" fmla="*/ 0 h 382"/>
                <a:gd name="T58" fmla="*/ 14 w 692"/>
                <a:gd name="T59" fmla="*/ 2 h 382"/>
                <a:gd name="T60" fmla="*/ 0 w 692"/>
                <a:gd name="T61" fmla="*/ 53 h 382"/>
                <a:gd name="T62" fmla="*/ 0 w 692"/>
                <a:gd name="T63" fmla="*/ 54 h 382"/>
                <a:gd name="T64" fmla="*/ 0 w 692"/>
                <a:gd name="T65" fmla="*/ 55 h 382"/>
                <a:gd name="T66" fmla="*/ 8 w 692"/>
                <a:gd name="T67" fmla="*/ 86 h 382"/>
                <a:gd name="T68" fmla="*/ 10 w 692"/>
                <a:gd name="T69" fmla="*/ 88 h 382"/>
                <a:gd name="T70" fmla="*/ 146 w 692"/>
                <a:gd name="T71" fmla="*/ 88 h 382"/>
                <a:gd name="T72" fmla="*/ 149 w 692"/>
                <a:gd name="T73" fmla="*/ 87 h 382"/>
                <a:gd name="T74" fmla="*/ 151 w 692"/>
                <a:gd name="T75" fmla="*/ 85 h 382"/>
                <a:gd name="T76" fmla="*/ 158 w 692"/>
                <a:gd name="T77" fmla="*/ 59 h 382"/>
                <a:gd name="T78" fmla="*/ 158 w 692"/>
                <a:gd name="T79" fmla="*/ 57 h 382"/>
                <a:gd name="T80" fmla="*/ 138 w 692"/>
                <a:gd name="T81" fmla="*/ 3 h 382"/>
                <a:gd name="T82" fmla="*/ 135 w 692"/>
                <a:gd name="T83" fmla="*/ 0 h 382"/>
                <a:gd name="T84" fmla="*/ 131 w 692"/>
                <a:gd name="T85" fmla="*/ 0 h 3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92"/>
                <a:gd name="T130" fmla="*/ 0 h 382"/>
                <a:gd name="T131" fmla="*/ 692 w 692"/>
                <a:gd name="T132" fmla="*/ 382 h 38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92" h="382">
                  <a:moveTo>
                    <a:pt x="575" y="1"/>
                  </a:moveTo>
                  <a:lnTo>
                    <a:pt x="569" y="5"/>
                  </a:lnTo>
                  <a:lnTo>
                    <a:pt x="564" y="9"/>
                  </a:lnTo>
                  <a:lnTo>
                    <a:pt x="562" y="15"/>
                  </a:lnTo>
                  <a:lnTo>
                    <a:pt x="560" y="22"/>
                  </a:lnTo>
                  <a:lnTo>
                    <a:pt x="560" y="23"/>
                  </a:lnTo>
                  <a:lnTo>
                    <a:pt x="562" y="26"/>
                  </a:lnTo>
                  <a:lnTo>
                    <a:pt x="562" y="27"/>
                  </a:lnTo>
                  <a:lnTo>
                    <a:pt x="562" y="29"/>
                  </a:lnTo>
                  <a:lnTo>
                    <a:pt x="566" y="39"/>
                  </a:lnTo>
                  <a:lnTo>
                    <a:pt x="575" y="63"/>
                  </a:lnTo>
                  <a:lnTo>
                    <a:pt x="588" y="97"/>
                  </a:lnTo>
                  <a:lnTo>
                    <a:pt x="602" y="137"/>
                  </a:lnTo>
                  <a:lnTo>
                    <a:pt x="618" y="178"/>
                  </a:lnTo>
                  <a:lnTo>
                    <a:pt x="632" y="214"/>
                  </a:lnTo>
                  <a:lnTo>
                    <a:pt x="641" y="242"/>
                  </a:lnTo>
                  <a:lnTo>
                    <a:pt x="646" y="255"/>
                  </a:lnTo>
                  <a:lnTo>
                    <a:pt x="642" y="269"/>
                  </a:lnTo>
                  <a:lnTo>
                    <a:pt x="636" y="292"/>
                  </a:lnTo>
                  <a:lnTo>
                    <a:pt x="629" y="317"/>
                  </a:lnTo>
                  <a:lnTo>
                    <a:pt x="624" y="338"/>
                  </a:lnTo>
                  <a:lnTo>
                    <a:pt x="614" y="338"/>
                  </a:lnTo>
                  <a:lnTo>
                    <a:pt x="593" y="338"/>
                  </a:lnTo>
                  <a:lnTo>
                    <a:pt x="564" y="338"/>
                  </a:lnTo>
                  <a:lnTo>
                    <a:pt x="529" y="338"/>
                  </a:lnTo>
                  <a:lnTo>
                    <a:pt x="488" y="338"/>
                  </a:lnTo>
                  <a:lnTo>
                    <a:pt x="443" y="338"/>
                  </a:lnTo>
                  <a:lnTo>
                    <a:pt x="395" y="338"/>
                  </a:lnTo>
                  <a:lnTo>
                    <a:pt x="347" y="338"/>
                  </a:lnTo>
                  <a:lnTo>
                    <a:pt x="298" y="338"/>
                  </a:lnTo>
                  <a:lnTo>
                    <a:pt x="250" y="338"/>
                  </a:lnTo>
                  <a:lnTo>
                    <a:pt x="205" y="338"/>
                  </a:lnTo>
                  <a:lnTo>
                    <a:pt x="164" y="338"/>
                  </a:lnTo>
                  <a:lnTo>
                    <a:pt x="129" y="338"/>
                  </a:lnTo>
                  <a:lnTo>
                    <a:pt x="100" y="338"/>
                  </a:lnTo>
                  <a:lnTo>
                    <a:pt x="79" y="338"/>
                  </a:lnTo>
                  <a:lnTo>
                    <a:pt x="69" y="338"/>
                  </a:lnTo>
                  <a:lnTo>
                    <a:pt x="62" y="313"/>
                  </a:lnTo>
                  <a:lnTo>
                    <a:pt x="55" y="281"/>
                  </a:lnTo>
                  <a:lnTo>
                    <a:pt x="48" y="251"/>
                  </a:lnTo>
                  <a:lnTo>
                    <a:pt x="44" y="235"/>
                  </a:lnTo>
                  <a:lnTo>
                    <a:pt x="47" y="223"/>
                  </a:lnTo>
                  <a:lnTo>
                    <a:pt x="55" y="199"/>
                  </a:lnTo>
                  <a:lnTo>
                    <a:pt x="62" y="165"/>
                  </a:lnTo>
                  <a:lnTo>
                    <a:pt x="73" y="127"/>
                  </a:lnTo>
                  <a:lnTo>
                    <a:pt x="83" y="91"/>
                  </a:lnTo>
                  <a:lnTo>
                    <a:pt x="92" y="58"/>
                  </a:lnTo>
                  <a:lnTo>
                    <a:pt x="98" y="36"/>
                  </a:lnTo>
                  <a:lnTo>
                    <a:pt x="100" y="27"/>
                  </a:lnTo>
                  <a:lnTo>
                    <a:pt x="101" y="26"/>
                  </a:lnTo>
                  <a:lnTo>
                    <a:pt x="101" y="24"/>
                  </a:lnTo>
                  <a:lnTo>
                    <a:pt x="101" y="23"/>
                  </a:lnTo>
                  <a:lnTo>
                    <a:pt x="101" y="22"/>
                  </a:lnTo>
                  <a:lnTo>
                    <a:pt x="100" y="15"/>
                  </a:lnTo>
                  <a:lnTo>
                    <a:pt x="98" y="9"/>
                  </a:lnTo>
                  <a:lnTo>
                    <a:pt x="92" y="3"/>
                  </a:lnTo>
                  <a:lnTo>
                    <a:pt x="86" y="1"/>
                  </a:lnTo>
                  <a:lnTo>
                    <a:pt x="77" y="0"/>
                  </a:lnTo>
                  <a:lnTo>
                    <a:pt x="69" y="2"/>
                  </a:lnTo>
                  <a:lnTo>
                    <a:pt x="62" y="9"/>
                  </a:lnTo>
                  <a:lnTo>
                    <a:pt x="59" y="16"/>
                  </a:lnTo>
                  <a:lnTo>
                    <a:pt x="0" y="229"/>
                  </a:lnTo>
                  <a:lnTo>
                    <a:pt x="0" y="231"/>
                  </a:lnTo>
                  <a:lnTo>
                    <a:pt x="0" y="234"/>
                  </a:lnTo>
                  <a:lnTo>
                    <a:pt x="0" y="236"/>
                  </a:lnTo>
                  <a:lnTo>
                    <a:pt x="0" y="239"/>
                  </a:lnTo>
                  <a:lnTo>
                    <a:pt x="30" y="365"/>
                  </a:lnTo>
                  <a:lnTo>
                    <a:pt x="33" y="372"/>
                  </a:lnTo>
                  <a:lnTo>
                    <a:pt x="38" y="377"/>
                  </a:lnTo>
                  <a:lnTo>
                    <a:pt x="43" y="381"/>
                  </a:lnTo>
                  <a:lnTo>
                    <a:pt x="51" y="382"/>
                  </a:lnTo>
                  <a:lnTo>
                    <a:pt x="641" y="382"/>
                  </a:lnTo>
                  <a:lnTo>
                    <a:pt x="647" y="381"/>
                  </a:lnTo>
                  <a:lnTo>
                    <a:pt x="654" y="378"/>
                  </a:lnTo>
                  <a:lnTo>
                    <a:pt x="659" y="373"/>
                  </a:lnTo>
                  <a:lnTo>
                    <a:pt x="662" y="367"/>
                  </a:lnTo>
                  <a:lnTo>
                    <a:pt x="690" y="260"/>
                  </a:lnTo>
                  <a:lnTo>
                    <a:pt x="692" y="256"/>
                  </a:lnTo>
                  <a:lnTo>
                    <a:pt x="692" y="253"/>
                  </a:lnTo>
                  <a:lnTo>
                    <a:pt x="692" y="249"/>
                  </a:lnTo>
                  <a:lnTo>
                    <a:pt x="690" y="247"/>
                  </a:lnTo>
                  <a:lnTo>
                    <a:pt x="603" y="14"/>
                  </a:lnTo>
                  <a:lnTo>
                    <a:pt x="599" y="6"/>
                  </a:lnTo>
                  <a:lnTo>
                    <a:pt x="592" y="1"/>
                  </a:lnTo>
                  <a:lnTo>
                    <a:pt x="584" y="0"/>
                  </a:lnTo>
                  <a:lnTo>
                    <a:pt x="575" y="1"/>
                  </a:lnTo>
                  <a:close/>
                </a:path>
              </a:pathLst>
            </a:custGeom>
            <a:solidFill>
              <a:srgbClr val="000000"/>
            </a:solidFill>
            <a:ln w="9525">
              <a:noFill/>
              <a:round/>
              <a:headEnd/>
              <a:tailEnd/>
            </a:ln>
          </p:spPr>
          <p:txBody>
            <a:bodyPr/>
            <a:lstStyle/>
            <a:p>
              <a:pPr rtl="0"/>
              <a:endParaRPr lang="en-US" sz="3800"/>
            </a:p>
          </p:txBody>
        </p:sp>
        <p:sp>
          <p:nvSpPr>
            <p:cNvPr id="42237" name="Freeform 1277"/>
            <p:cNvSpPr>
              <a:spLocks/>
            </p:cNvSpPr>
            <p:nvPr/>
          </p:nvSpPr>
          <p:spPr bwMode="auto">
            <a:xfrm flipH="1">
              <a:off x="372" y="1468"/>
              <a:ext cx="30" cy="21"/>
            </a:xfrm>
            <a:custGeom>
              <a:avLst/>
              <a:gdLst>
                <a:gd name="T0" fmla="*/ 0 w 130"/>
                <a:gd name="T1" fmla="*/ 10 h 93"/>
                <a:gd name="T2" fmla="*/ 0 w 130"/>
                <a:gd name="T3" fmla="*/ 10 h 93"/>
                <a:gd name="T4" fmla="*/ 0 w 130"/>
                <a:gd name="T5" fmla="*/ 10 h 93"/>
                <a:gd name="T6" fmla="*/ 0 w 130"/>
                <a:gd name="T7" fmla="*/ 10 h 93"/>
                <a:gd name="T8" fmla="*/ 0 w 130"/>
                <a:gd name="T9" fmla="*/ 10 h 93"/>
                <a:gd name="T10" fmla="*/ 0 w 130"/>
                <a:gd name="T11" fmla="*/ 12 h 93"/>
                <a:gd name="T12" fmla="*/ 1 w 130"/>
                <a:gd name="T13" fmla="*/ 14 h 93"/>
                <a:gd name="T14" fmla="*/ 2 w 130"/>
                <a:gd name="T15" fmla="*/ 16 h 93"/>
                <a:gd name="T16" fmla="*/ 4 w 130"/>
                <a:gd name="T17" fmla="*/ 17 h 93"/>
                <a:gd name="T18" fmla="*/ 6 w 130"/>
                <a:gd name="T19" fmla="*/ 19 h 93"/>
                <a:gd name="T20" fmla="*/ 9 w 130"/>
                <a:gd name="T21" fmla="*/ 20 h 93"/>
                <a:gd name="T22" fmla="*/ 12 w 130"/>
                <a:gd name="T23" fmla="*/ 21 h 93"/>
                <a:gd name="T24" fmla="*/ 15 w 130"/>
                <a:gd name="T25" fmla="*/ 21 h 93"/>
                <a:gd name="T26" fmla="*/ 18 w 130"/>
                <a:gd name="T27" fmla="*/ 21 h 93"/>
                <a:gd name="T28" fmla="*/ 21 w 130"/>
                <a:gd name="T29" fmla="*/ 21 h 93"/>
                <a:gd name="T30" fmla="*/ 23 w 130"/>
                <a:gd name="T31" fmla="*/ 20 h 93"/>
                <a:gd name="T32" fmla="*/ 25 w 130"/>
                <a:gd name="T33" fmla="*/ 19 h 93"/>
                <a:gd name="T34" fmla="*/ 27 w 130"/>
                <a:gd name="T35" fmla="*/ 17 h 93"/>
                <a:gd name="T36" fmla="*/ 29 w 130"/>
                <a:gd name="T37" fmla="*/ 16 h 93"/>
                <a:gd name="T38" fmla="*/ 30 w 130"/>
                <a:gd name="T39" fmla="*/ 14 h 93"/>
                <a:gd name="T40" fmla="*/ 30 w 130"/>
                <a:gd name="T41" fmla="*/ 12 h 93"/>
                <a:gd name="T42" fmla="*/ 30 w 130"/>
                <a:gd name="T43" fmla="*/ 9 h 93"/>
                <a:gd name="T44" fmla="*/ 29 w 130"/>
                <a:gd name="T45" fmla="*/ 7 h 93"/>
                <a:gd name="T46" fmla="*/ 28 w 130"/>
                <a:gd name="T47" fmla="*/ 5 h 93"/>
                <a:gd name="T48" fmla="*/ 27 w 130"/>
                <a:gd name="T49" fmla="*/ 4 h 93"/>
                <a:gd name="T50" fmla="*/ 24 w 130"/>
                <a:gd name="T51" fmla="*/ 2 h 93"/>
                <a:gd name="T52" fmla="*/ 22 w 130"/>
                <a:gd name="T53" fmla="*/ 1 h 93"/>
                <a:gd name="T54" fmla="*/ 19 w 130"/>
                <a:gd name="T55" fmla="*/ 0 h 93"/>
                <a:gd name="T56" fmla="*/ 16 w 130"/>
                <a:gd name="T57" fmla="*/ 0 h 93"/>
                <a:gd name="T58" fmla="*/ 13 w 130"/>
                <a:gd name="T59" fmla="*/ 0 h 93"/>
                <a:gd name="T60" fmla="*/ 10 w 130"/>
                <a:gd name="T61" fmla="*/ 0 h 93"/>
                <a:gd name="T62" fmla="*/ 7 w 130"/>
                <a:gd name="T63" fmla="*/ 1 h 93"/>
                <a:gd name="T64" fmla="*/ 5 w 130"/>
                <a:gd name="T65" fmla="*/ 2 h 93"/>
                <a:gd name="T66" fmla="*/ 3 w 130"/>
                <a:gd name="T67" fmla="*/ 4 h 93"/>
                <a:gd name="T68" fmla="*/ 2 w 130"/>
                <a:gd name="T69" fmla="*/ 5 h 93"/>
                <a:gd name="T70" fmla="*/ 1 w 130"/>
                <a:gd name="T71" fmla="*/ 7 h 93"/>
                <a:gd name="T72" fmla="*/ 0 w 130"/>
                <a:gd name="T73" fmla="*/ 10 h 9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0"/>
                <a:gd name="T112" fmla="*/ 0 h 93"/>
                <a:gd name="T113" fmla="*/ 130 w 130"/>
                <a:gd name="T114" fmla="*/ 93 h 9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0" h="93">
                  <a:moveTo>
                    <a:pt x="0" y="43"/>
                  </a:moveTo>
                  <a:lnTo>
                    <a:pt x="0" y="43"/>
                  </a:lnTo>
                  <a:lnTo>
                    <a:pt x="2" y="52"/>
                  </a:lnTo>
                  <a:lnTo>
                    <a:pt x="4" y="61"/>
                  </a:lnTo>
                  <a:lnTo>
                    <a:pt x="10" y="70"/>
                  </a:lnTo>
                  <a:lnTo>
                    <a:pt x="17" y="77"/>
                  </a:lnTo>
                  <a:lnTo>
                    <a:pt x="26" y="83"/>
                  </a:lnTo>
                  <a:lnTo>
                    <a:pt x="37" y="88"/>
                  </a:lnTo>
                  <a:lnTo>
                    <a:pt x="50" y="92"/>
                  </a:lnTo>
                  <a:lnTo>
                    <a:pt x="63" y="93"/>
                  </a:lnTo>
                  <a:lnTo>
                    <a:pt x="76" y="93"/>
                  </a:lnTo>
                  <a:lnTo>
                    <a:pt x="89" y="92"/>
                  </a:lnTo>
                  <a:lnTo>
                    <a:pt x="99" y="88"/>
                  </a:lnTo>
                  <a:lnTo>
                    <a:pt x="110" y="83"/>
                  </a:lnTo>
                  <a:lnTo>
                    <a:pt x="117" y="77"/>
                  </a:lnTo>
                  <a:lnTo>
                    <a:pt x="124" y="70"/>
                  </a:lnTo>
                  <a:lnTo>
                    <a:pt x="129" y="61"/>
                  </a:lnTo>
                  <a:lnTo>
                    <a:pt x="130" y="52"/>
                  </a:lnTo>
                  <a:lnTo>
                    <a:pt x="130" y="41"/>
                  </a:lnTo>
                  <a:lnTo>
                    <a:pt x="127" y="32"/>
                  </a:lnTo>
                  <a:lnTo>
                    <a:pt x="121" y="24"/>
                  </a:lnTo>
                  <a:lnTo>
                    <a:pt x="115" y="17"/>
                  </a:lnTo>
                  <a:lnTo>
                    <a:pt x="106" y="10"/>
                  </a:lnTo>
                  <a:lnTo>
                    <a:pt x="94" y="5"/>
                  </a:lnTo>
                  <a:lnTo>
                    <a:pt x="82" y="1"/>
                  </a:lnTo>
                  <a:lnTo>
                    <a:pt x="69" y="0"/>
                  </a:lnTo>
                  <a:lnTo>
                    <a:pt x="55" y="0"/>
                  </a:lnTo>
                  <a:lnTo>
                    <a:pt x="43" y="1"/>
                  </a:lnTo>
                  <a:lnTo>
                    <a:pt x="32" y="5"/>
                  </a:lnTo>
                  <a:lnTo>
                    <a:pt x="21" y="10"/>
                  </a:lnTo>
                  <a:lnTo>
                    <a:pt x="13" y="17"/>
                  </a:lnTo>
                  <a:lnTo>
                    <a:pt x="7" y="24"/>
                  </a:lnTo>
                  <a:lnTo>
                    <a:pt x="3" y="32"/>
                  </a:lnTo>
                  <a:lnTo>
                    <a:pt x="0" y="43"/>
                  </a:lnTo>
                  <a:close/>
                </a:path>
              </a:pathLst>
            </a:custGeom>
            <a:solidFill>
              <a:srgbClr val="000000"/>
            </a:solidFill>
            <a:ln w="9525">
              <a:noFill/>
              <a:round/>
              <a:headEnd/>
              <a:tailEnd/>
            </a:ln>
          </p:spPr>
          <p:txBody>
            <a:bodyPr/>
            <a:lstStyle/>
            <a:p>
              <a:pPr rtl="0"/>
              <a:endParaRPr lang="en-US" sz="3800"/>
            </a:p>
          </p:txBody>
        </p:sp>
        <p:sp>
          <p:nvSpPr>
            <p:cNvPr id="42238" name="Freeform 1278"/>
            <p:cNvSpPr>
              <a:spLocks/>
            </p:cNvSpPr>
            <p:nvPr/>
          </p:nvSpPr>
          <p:spPr bwMode="auto">
            <a:xfrm flipH="1">
              <a:off x="383" y="1332"/>
              <a:ext cx="43" cy="153"/>
            </a:xfrm>
            <a:custGeom>
              <a:avLst/>
              <a:gdLst>
                <a:gd name="T0" fmla="*/ 4 w 184"/>
                <a:gd name="T1" fmla="*/ 0 h 666"/>
                <a:gd name="T2" fmla="*/ 2 w 184"/>
                <a:gd name="T3" fmla="*/ 1 h 666"/>
                <a:gd name="T4" fmla="*/ 0 w 184"/>
                <a:gd name="T5" fmla="*/ 2 h 666"/>
                <a:gd name="T6" fmla="*/ 0 w 184"/>
                <a:gd name="T7" fmla="*/ 4 h 666"/>
                <a:gd name="T8" fmla="*/ 0 w 184"/>
                <a:gd name="T9" fmla="*/ 6 h 666"/>
                <a:gd name="T10" fmla="*/ 33 w 184"/>
                <a:gd name="T11" fmla="*/ 150 h 666"/>
                <a:gd name="T12" fmla="*/ 34 w 184"/>
                <a:gd name="T13" fmla="*/ 151 h 666"/>
                <a:gd name="T14" fmla="*/ 36 w 184"/>
                <a:gd name="T15" fmla="*/ 153 h 666"/>
                <a:gd name="T16" fmla="*/ 37 w 184"/>
                <a:gd name="T17" fmla="*/ 153 h 666"/>
                <a:gd name="T18" fmla="*/ 39 w 184"/>
                <a:gd name="T19" fmla="*/ 153 h 666"/>
                <a:gd name="T20" fmla="*/ 41 w 184"/>
                <a:gd name="T21" fmla="*/ 152 h 666"/>
                <a:gd name="T22" fmla="*/ 43 w 184"/>
                <a:gd name="T23" fmla="*/ 151 h 666"/>
                <a:gd name="T24" fmla="*/ 43 w 184"/>
                <a:gd name="T25" fmla="*/ 149 h 666"/>
                <a:gd name="T26" fmla="*/ 43 w 184"/>
                <a:gd name="T27" fmla="*/ 147 h 666"/>
                <a:gd name="T28" fmla="*/ 10 w 184"/>
                <a:gd name="T29" fmla="*/ 4 h 666"/>
                <a:gd name="T30" fmla="*/ 9 w 184"/>
                <a:gd name="T31" fmla="*/ 2 h 666"/>
                <a:gd name="T32" fmla="*/ 8 w 184"/>
                <a:gd name="T33" fmla="*/ 1 h 666"/>
                <a:gd name="T34" fmla="*/ 6 w 184"/>
                <a:gd name="T35" fmla="*/ 0 h 666"/>
                <a:gd name="T36" fmla="*/ 4 w 184"/>
                <a:gd name="T37" fmla="*/ 0 h 6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4"/>
                <a:gd name="T58" fmla="*/ 0 h 666"/>
                <a:gd name="T59" fmla="*/ 184 w 184"/>
                <a:gd name="T60" fmla="*/ 666 h 66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4" h="666">
                  <a:moveTo>
                    <a:pt x="17" y="0"/>
                  </a:moveTo>
                  <a:lnTo>
                    <a:pt x="9" y="4"/>
                  </a:lnTo>
                  <a:lnTo>
                    <a:pt x="2" y="9"/>
                  </a:lnTo>
                  <a:lnTo>
                    <a:pt x="0" y="17"/>
                  </a:lnTo>
                  <a:lnTo>
                    <a:pt x="0" y="26"/>
                  </a:lnTo>
                  <a:lnTo>
                    <a:pt x="141" y="651"/>
                  </a:lnTo>
                  <a:lnTo>
                    <a:pt x="145" y="659"/>
                  </a:lnTo>
                  <a:lnTo>
                    <a:pt x="152" y="664"/>
                  </a:lnTo>
                  <a:lnTo>
                    <a:pt x="160" y="666"/>
                  </a:lnTo>
                  <a:lnTo>
                    <a:pt x="169" y="666"/>
                  </a:lnTo>
                  <a:lnTo>
                    <a:pt x="177" y="662"/>
                  </a:lnTo>
                  <a:lnTo>
                    <a:pt x="182" y="657"/>
                  </a:lnTo>
                  <a:lnTo>
                    <a:pt x="184" y="649"/>
                  </a:lnTo>
                  <a:lnTo>
                    <a:pt x="184" y="640"/>
                  </a:lnTo>
                  <a:lnTo>
                    <a:pt x="43" y="17"/>
                  </a:lnTo>
                  <a:lnTo>
                    <a:pt x="39" y="9"/>
                  </a:lnTo>
                  <a:lnTo>
                    <a:pt x="34" y="3"/>
                  </a:lnTo>
                  <a:lnTo>
                    <a:pt x="26" y="0"/>
                  </a:lnTo>
                  <a:lnTo>
                    <a:pt x="17" y="0"/>
                  </a:lnTo>
                  <a:close/>
                </a:path>
              </a:pathLst>
            </a:custGeom>
            <a:solidFill>
              <a:srgbClr val="000000"/>
            </a:solidFill>
            <a:ln w="9525">
              <a:noFill/>
              <a:round/>
              <a:headEnd/>
              <a:tailEnd/>
            </a:ln>
          </p:spPr>
          <p:txBody>
            <a:bodyPr/>
            <a:lstStyle/>
            <a:p>
              <a:pPr rtl="0"/>
              <a:endParaRPr lang="en-US" sz="3800"/>
            </a:p>
          </p:txBody>
        </p:sp>
        <p:sp>
          <p:nvSpPr>
            <p:cNvPr id="42239" name="Freeform 1279"/>
            <p:cNvSpPr>
              <a:spLocks/>
            </p:cNvSpPr>
            <p:nvPr/>
          </p:nvSpPr>
          <p:spPr bwMode="auto">
            <a:xfrm flipH="1">
              <a:off x="337" y="1115"/>
              <a:ext cx="224" cy="225"/>
            </a:xfrm>
            <a:custGeom>
              <a:avLst/>
              <a:gdLst>
                <a:gd name="T0" fmla="*/ 201 w 983"/>
                <a:gd name="T1" fmla="*/ 8 h 985"/>
                <a:gd name="T2" fmla="*/ 201 w 983"/>
                <a:gd name="T3" fmla="*/ 8 h 985"/>
                <a:gd name="T4" fmla="*/ 199 w 983"/>
                <a:gd name="T5" fmla="*/ 16 h 985"/>
                <a:gd name="T6" fmla="*/ 188 w 983"/>
                <a:gd name="T7" fmla="*/ 61 h 985"/>
                <a:gd name="T8" fmla="*/ 173 w 983"/>
                <a:gd name="T9" fmla="*/ 122 h 985"/>
                <a:gd name="T10" fmla="*/ 161 w 983"/>
                <a:gd name="T11" fmla="*/ 167 h 985"/>
                <a:gd name="T12" fmla="*/ 158 w 983"/>
                <a:gd name="T13" fmla="*/ 179 h 985"/>
                <a:gd name="T14" fmla="*/ 154 w 983"/>
                <a:gd name="T15" fmla="*/ 186 h 985"/>
                <a:gd name="T16" fmla="*/ 151 w 983"/>
                <a:gd name="T17" fmla="*/ 190 h 985"/>
                <a:gd name="T18" fmla="*/ 149 w 983"/>
                <a:gd name="T19" fmla="*/ 191 h 985"/>
                <a:gd name="T20" fmla="*/ 147 w 983"/>
                <a:gd name="T21" fmla="*/ 192 h 985"/>
                <a:gd name="T22" fmla="*/ 147 w 983"/>
                <a:gd name="T23" fmla="*/ 192 h 985"/>
                <a:gd name="T24" fmla="*/ 146 w 983"/>
                <a:gd name="T25" fmla="*/ 192 h 985"/>
                <a:gd name="T26" fmla="*/ 144 w 983"/>
                <a:gd name="T27" fmla="*/ 191 h 985"/>
                <a:gd name="T28" fmla="*/ 139 w 983"/>
                <a:gd name="T29" fmla="*/ 191 h 985"/>
                <a:gd name="T30" fmla="*/ 124 w 983"/>
                <a:gd name="T31" fmla="*/ 192 h 985"/>
                <a:gd name="T32" fmla="*/ 105 w 983"/>
                <a:gd name="T33" fmla="*/ 193 h 985"/>
                <a:gd name="T34" fmla="*/ 84 w 983"/>
                <a:gd name="T35" fmla="*/ 193 h 985"/>
                <a:gd name="T36" fmla="*/ 61 w 983"/>
                <a:gd name="T37" fmla="*/ 195 h 985"/>
                <a:gd name="T38" fmla="*/ 40 w 983"/>
                <a:gd name="T39" fmla="*/ 196 h 985"/>
                <a:gd name="T40" fmla="*/ 23 w 983"/>
                <a:gd name="T41" fmla="*/ 197 h 985"/>
                <a:gd name="T42" fmla="*/ 12 w 983"/>
                <a:gd name="T43" fmla="*/ 199 h 985"/>
                <a:gd name="T44" fmla="*/ 5 w 983"/>
                <a:gd name="T45" fmla="*/ 202 h 985"/>
                <a:gd name="T46" fmla="*/ 1 w 983"/>
                <a:gd name="T47" fmla="*/ 208 h 985"/>
                <a:gd name="T48" fmla="*/ 0 w 983"/>
                <a:gd name="T49" fmla="*/ 214 h 985"/>
                <a:gd name="T50" fmla="*/ 1 w 983"/>
                <a:gd name="T51" fmla="*/ 220 h 985"/>
                <a:gd name="T52" fmla="*/ 3 w 983"/>
                <a:gd name="T53" fmla="*/ 224 h 985"/>
                <a:gd name="T54" fmla="*/ 5 w 983"/>
                <a:gd name="T55" fmla="*/ 225 h 985"/>
                <a:gd name="T56" fmla="*/ 160 w 983"/>
                <a:gd name="T57" fmla="*/ 225 h 985"/>
                <a:gd name="T58" fmla="*/ 161 w 983"/>
                <a:gd name="T59" fmla="*/ 225 h 985"/>
                <a:gd name="T60" fmla="*/ 161 w 983"/>
                <a:gd name="T61" fmla="*/ 225 h 985"/>
                <a:gd name="T62" fmla="*/ 176 w 983"/>
                <a:gd name="T63" fmla="*/ 221 h 985"/>
                <a:gd name="T64" fmla="*/ 185 w 983"/>
                <a:gd name="T65" fmla="*/ 213 h 985"/>
                <a:gd name="T66" fmla="*/ 190 w 983"/>
                <a:gd name="T67" fmla="*/ 205 h 985"/>
                <a:gd name="T68" fmla="*/ 191 w 983"/>
                <a:gd name="T69" fmla="*/ 198 h 985"/>
                <a:gd name="T70" fmla="*/ 191 w 983"/>
                <a:gd name="T71" fmla="*/ 198 h 985"/>
                <a:gd name="T72" fmla="*/ 191 w 983"/>
                <a:gd name="T73" fmla="*/ 198 h 985"/>
                <a:gd name="T74" fmla="*/ 224 w 983"/>
                <a:gd name="T75" fmla="*/ 10 h 985"/>
                <a:gd name="T76" fmla="*/ 224 w 983"/>
                <a:gd name="T77" fmla="*/ 8 h 985"/>
                <a:gd name="T78" fmla="*/ 222 w 983"/>
                <a:gd name="T79" fmla="*/ 5 h 985"/>
                <a:gd name="T80" fmla="*/ 220 w 983"/>
                <a:gd name="T81" fmla="*/ 3 h 985"/>
                <a:gd name="T82" fmla="*/ 217 w 983"/>
                <a:gd name="T83" fmla="*/ 1 h 985"/>
                <a:gd name="T84" fmla="*/ 215 w 983"/>
                <a:gd name="T85" fmla="*/ 0 h 985"/>
                <a:gd name="T86" fmla="*/ 211 w 983"/>
                <a:gd name="T87" fmla="*/ 0 h 985"/>
                <a:gd name="T88" fmla="*/ 206 w 983"/>
                <a:gd name="T89" fmla="*/ 2 h 985"/>
                <a:gd name="T90" fmla="*/ 203 w 983"/>
                <a:gd name="T91" fmla="*/ 5 h 985"/>
                <a:gd name="T92" fmla="*/ 201 w 983"/>
                <a:gd name="T93" fmla="*/ 7 h 98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83"/>
                <a:gd name="T142" fmla="*/ 0 h 985"/>
                <a:gd name="T143" fmla="*/ 983 w 983"/>
                <a:gd name="T144" fmla="*/ 985 h 98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83" h="985">
                  <a:moveTo>
                    <a:pt x="883" y="31"/>
                  </a:moveTo>
                  <a:lnTo>
                    <a:pt x="882" y="33"/>
                  </a:lnTo>
                  <a:lnTo>
                    <a:pt x="882" y="34"/>
                  </a:lnTo>
                  <a:lnTo>
                    <a:pt x="880" y="37"/>
                  </a:lnTo>
                  <a:lnTo>
                    <a:pt x="880" y="38"/>
                  </a:lnTo>
                  <a:lnTo>
                    <a:pt x="873" y="69"/>
                  </a:lnTo>
                  <a:lnTo>
                    <a:pt x="852" y="151"/>
                  </a:lnTo>
                  <a:lnTo>
                    <a:pt x="823" y="267"/>
                  </a:lnTo>
                  <a:lnTo>
                    <a:pt x="791" y="400"/>
                  </a:lnTo>
                  <a:lnTo>
                    <a:pt x="757" y="534"/>
                  </a:lnTo>
                  <a:lnTo>
                    <a:pt x="728" y="650"/>
                  </a:lnTo>
                  <a:lnTo>
                    <a:pt x="708" y="733"/>
                  </a:lnTo>
                  <a:lnTo>
                    <a:pt x="700" y="765"/>
                  </a:lnTo>
                  <a:lnTo>
                    <a:pt x="692" y="785"/>
                  </a:lnTo>
                  <a:lnTo>
                    <a:pt x="684" y="802"/>
                  </a:lnTo>
                  <a:lnTo>
                    <a:pt x="676" y="814"/>
                  </a:lnTo>
                  <a:lnTo>
                    <a:pt x="670" y="824"/>
                  </a:lnTo>
                  <a:lnTo>
                    <a:pt x="663" y="830"/>
                  </a:lnTo>
                  <a:lnTo>
                    <a:pt x="658" y="836"/>
                  </a:lnTo>
                  <a:lnTo>
                    <a:pt x="654" y="838"/>
                  </a:lnTo>
                  <a:lnTo>
                    <a:pt x="650" y="840"/>
                  </a:lnTo>
                  <a:lnTo>
                    <a:pt x="646" y="841"/>
                  </a:lnTo>
                  <a:lnTo>
                    <a:pt x="644" y="841"/>
                  </a:lnTo>
                  <a:lnTo>
                    <a:pt x="643" y="841"/>
                  </a:lnTo>
                  <a:lnTo>
                    <a:pt x="641" y="841"/>
                  </a:lnTo>
                  <a:lnTo>
                    <a:pt x="639" y="840"/>
                  </a:lnTo>
                  <a:lnTo>
                    <a:pt x="636" y="840"/>
                  </a:lnTo>
                  <a:lnTo>
                    <a:pt x="633" y="838"/>
                  </a:lnTo>
                  <a:lnTo>
                    <a:pt x="631" y="838"/>
                  </a:lnTo>
                  <a:lnTo>
                    <a:pt x="610" y="838"/>
                  </a:lnTo>
                  <a:lnTo>
                    <a:pt x="581" y="840"/>
                  </a:lnTo>
                  <a:lnTo>
                    <a:pt x="546" y="841"/>
                  </a:lnTo>
                  <a:lnTo>
                    <a:pt x="506" y="842"/>
                  </a:lnTo>
                  <a:lnTo>
                    <a:pt x="462" y="844"/>
                  </a:lnTo>
                  <a:lnTo>
                    <a:pt x="415" y="846"/>
                  </a:lnTo>
                  <a:lnTo>
                    <a:pt x="367" y="847"/>
                  </a:lnTo>
                  <a:lnTo>
                    <a:pt x="318" y="850"/>
                  </a:lnTo>
                  <a:lnTo>
                    <a:pt x="268" y="853"/>
                  </a:lnTo>
                  <a:lnTo>
                    <a:pt x="221" y="855"/>
                  </a:lnTo>
                  <a:lnTo>
                    <a:pt x="177" y="858"/>
                  </a:lnTo>
                  <a:lnTo>
                    <a:pt x="137" y="862"/>
                  </a:lnTo>
                  <a:lnTo>
                    <a:pt x="102" y="864"/>
                  </a:lnTo>
                  <a:lnTo>
                    <a:pt x="73" y="868"/>
                  </a:lnTo>
                  <a:lnTo>
                    <a:pt x="51" y="872"/>
                  </a:lnTo>
                  <a:lnTo>
                    <a:pt x="38" y="876"/>
                  </a:lnTo>
                  <a:lnTo>
                    <a:pt x="22" y="886"/>
                  </a:lnTo>
                  <a:lnTo>
                    <a:pt x="12" y="898"/>
                  </a:lnTo>
                  <a:lnTo>
                    <a:pt x="6" y="911"/>
                  </a:lnTo>
                  <a:lnTo>
                    <a:pt x="2" y="924"/>
                  </a:lnTo>
                  <a:lnTo>
                    <a:pt x="0" y="939"/>
                  </a:lnTo>
                  <a:lnTo>
                    <a:pt x="2" y="952"/>
                  </a:lnTo>
                  <a:lnTo>
                    <a:pt x="4" y="963"/>
                  </a:lnTo>
                  <a:lnTo>
                    <a:pt x="7" y="974"/>
                  </a:lnTo>
                  <a:lnTo>
                    <a:pt x="11" y="979"/>
                  </a:lnTo>
                  <a:lnTo>
                    <a:pt x="15" y="983"/>
                  </a:lnTo>
                  <a:lnTo>
                    <a:pt x="20" y="984"/>
                  </a:lnTo>
                  <a:lnTo>
                    <a:pt x="25" y="985"/>
                  </a:lnTo>
                  <a:lnTo>
                    <a:pt x="704" y="985"/>
                  </a:lnTo>
                  <a:lnTo>
                    <a:pt x="705" y="985"/>
                  </a:lnTo>
                  <a:lnTo>
                    <a:pt x="706" y="985"/>
                  </a:lnTo>
                  <a:lnTo>
                    <a:pt x="743" y="978"/>
                  </a:lnTo>
                  <a:lnTo>
                    <a:pt x="771" y="966"/>
                  </a:lnTo>
                  <a:lnTo>
                    <a:pt x="795" y="952"/>
                  </a:lnTo>
                  <a:lnTo>
                    <a:pt x="812" y="933"/>
                  </a:lnTo>
                  <a:lnTo>
                    <a:pt x="825" y="915"/>
                  </a:lnTo>
                  <a:lnTo>
                    <a:pt x="832" y="897"/>
                  </a:lnTo>
                  <a:lnTo>
                    <a:pt x="838" y="880"/>
                  </a:lnTo>
                  <a:lnTo>
                    <a:pt x="839" y="866"/>
                  </a:lnTo>
                  <a:lnTo>
                    <a:pt x="839" y="867"/>
                  </a:lnTo>
                  <a:lnTo>
                    <a:pt x="839" y="868"/>
                  </a:lnTo>
                  <a:lnTo>
                    <a:pt x="983" y="46"/>
                  </a:lnTo>
                  <a:lnTo>
                    <a:pt x="983" y="43"/>
                  </a:lnTo>
                  <a:lnTo>
                    <a:pt x="983" y="39"/>
                  </a:lnTo>
                  <a:lnTo>
                    <a:pt x="982" y="35"/>
                  </a:lnTo>
                  <a:lnTo>
                    <a:pt x="981" y="33"/>
                  </a:lnTo>
                  <a:lnTo>
                    <a:pt x="975" y="24"/>
                  </a:lnTo>
                  <a:lnTo>
                    <a:pt x="969" y="17"/>
                  </a:lnTo>
                  <a:lnTo>
                    <a:pt x="964" y="12"/>
                  </a:lnTo>
                  <a:lnTo>
                    <a:pt x="957" y="7"/>
                  </a:lnTo>
                  <a:lnTo>
                    <a:pt x="952" y="4"/>
                  </a:lnTo>
                  <a:lnTo>
                    <a:pt x="947" y="3"/>
                  </a:lnTo>
                  <a:lnTo>
                    <a:pt x="942" y="1"/>
                  </a:lnTo>
                  <a:lnTo>
                    <a:pt x="936" y="0"/>
                  </a:lnTo>
                  <a:lnTo>
                    <a:pt x="926" y="1"/>
                  </a:lnTo>
                  <a:lnTo>
                    <a:pt x="916" y="4"/>
                  </a:lnTo>
                  <a:lnTo>
                    <a:pt x="906" y="8"/>
                  </a:lnTo>
                  <a:lnTo>
                    <a:pt x="900" y="13"/>
                  </a:lnTo>
                  <a:lnTo>
                    <a:pt x="893" y="20"/>
                  </a:lnTo>
                  <a:lnTo>
                    <a:pt x="888" y="25"/>
                  </a:lnTo>
                  <a:lnTo>
                    <a:pt x="884" y="29"/>
                  </a:lnTo>
                  <a:lnTo>
                    <a:pt x="883" y="31"/>
                  </a:lnTo>
                  <a:close/>
                </a:path>
              </a:pathLst>
            </a:custGeom>
            <a:solidFill>
              <a:srgbClr val="000000"/>
            </a:solidFill>
            <a:ln w="9525">
              <a:noFill/>
              <a:round/>
              <a:headEnd/>
              <a:tailEnd/>
            </a:ln>
          </p:spPr>
          <p:txBody>
            <a:bodyPr/>
            <a:lstStyle/>
            <a:p>
              <a:pPr rtl="0"/>
              <a:endParaRPr lang="en-US" sz="3800"/>
            </a:p>
          </p:txBody>
        </p:sp>
        <p:sp>
          <p:nvSpPr>
            <p:cNvPr id="42240" name="Freeform 1280"/>
            <p:cNvSpPr>
              <a:spLocks/>
            </p:cNvSpPr>
            <p:nvPr/>
          </p:nvSpPr>
          <p:spPr bwMode="auto">
            <a:xfrm flipH="1">
              <a:off x="346" y="1124"/>
              <a:ext cx="207" cy="207"/>
            </a:xfrm>
            <a:custGeom>
              <a:avLst/>
              <a:gdLst>
                <a:gd name="T0" fmla="*/ 205 w 904"/>
                <a:gd name="T1" fmla="*/ 0 h 907"/>
                <a:gd name="T2" fmla="*/ 206 w 904"/>
                <a:gd name="T3" fmla="*/ 1 h 907"/>
                <a:gd name="T4" fmla="*/ 205 w 904"/>
                <a:gd name="T5" fmla="*/ 11 h 907"/>
                <a:gd name="T6" fmla="*/ 196 w 904"/>
                <a:gd name="T7" fmla="*/ 62 h 907"/>
                <a:gd name="T8" fmla="*/ 184 w 904"/>
                <a:gd name="T9" fmla="*/ 130 h 907"/>
                <a:gd name="T10" fmla="*/ 176 w 904"/>
                <a:gd name="T11" fmla="*/ 180 h 907"/>
                <a:gd name="T12" fmla="*/ 174 w 904"/>
                <a:gd name="T13" fmla="*/ 188 h 907"/>
                <a:gd name="T14" fmla="*/ 174 w 904"/>
                <a:gd name="T15" fmla="*/ 188 h 907"/>
                <a:gd name="T16" fmla="*/ 174 w 904"/>
                <a:gd name="T17" fmla="*/ 189 h 907"/>
                <a:gd name="T18" fmla="*/ 173 w 904"/>
                <a:gd name="T19" fmla="*/ 194 h 907"/>
                <a:gd name="T20" fmla="*/ 169 w 904"/>
                <a:gd name="T21" fmla="*/ 200 h 907"/>
                <a:gd name="T22" fmla="*/ 159 w 904"/>
                <a:gd name="T23" fmla="*/ 206 h 907"/>
                <a:gd name="T24" fmla="*/ 150 w 904"/>
                <a:gd name="T25" fmla="*/ 207 h 907"/>
                <a:gd name="T26" fmla="*/ 138 w 904"/>
                <a:gd name="T27" fmla="*/ 207 h 907"/>
                <a:gd name="T28" fmla="*/ 118 w 904"/>
                <a:gd name="T29" fmla="*/ 207 h 907"/>
                <a:gd name="T30" fmla="*/ 92 w 904"/>
                <a:gd name="T31" fmla="*/ 207 h 907"/>
                <a:gd name="T32" fmla="*/ 64 w 904"/>
                <a:gd name="T33" fmla="*/ 207 h 907"/>
                <a:gd name="T34" fmla="*/ 38 w 904"/>
                <a:gd name="T35" fmla="*/ 207 h 907"/>
                <a:gd name="T36" fmla="*/ 17 w 904"/>
                <a:gd name="T37" fmla="*/ 207 h 907"/>
                <a:gd name="T38" fmla="*/ 3 w 904"/>
                <a:gd name="T39" fmla="*/ 207 h 907"/>
                <a:gd name="T40" fmla="*/ 0 w 904"/>
                <a:gd name="T41" fmla="*/ 207 h 907"/>
                <a:gd name="T42" fmla="*/ 0 w 904"/>
                <a:gd name="T43" fmla="*/ 206 h 907"/>
                <a:gd name="T44" fmla="*/ 0 w 904"/>
                <a:gd name="T45" fmla="*/ 204 h 907"/>
                <a:gd name="T46" fmla="*/ 2 w 904"/>
                <a:gd name="T47" fmla="*/ 200 h 907"/>
                <a:gd name="T48" fmla="*/ 6 w 904"/>
                <a:gd name="T49" fmla="*/ 199 h 907"/>
                <a:gd name="T50" fmla="*/ 13 w 904"/>
                <a:gd name="T51" fmla="*/ 197 h 907"/>
                <a:gd name="T52" fmla="*/ 25 w 904"/>
                <a:gd name="T53" fmla="*/ 196 h 907"/>
                <a:gd name="T54" fmla="*/ 41 w 904"/>
                <a:gd name="T55" fmla="*/ 195 h 907"/>
                <a:gd name="T56" fmla="*/ 59 w 904"/>
                <a:gd name="T57" fmla="*/ 194 h 907"/>
                <a:gd name="T58" fmla="*/ 79 w 904"/>
                <a:gd name="T59" fmla="*/ 193 h 907"/>
                <a:gd name="T60" fmla="*/ 102 w 904"/>
                <a:gd name="T61" fmla="*/ 192 h 907"/>
                <a:gd name="T62" fmla="*/ 124 w 904"/>
                <a:gd name="T63" fmla="*/ 192 h 907"/>
                <a:gd name="T64" fmla="*/ 136 w 904"/>
                <a:gd name="T65" fmla="*/ 192 h 907"/>
                <a:gd name="T66" fmla="*/ 140 w 904"/>
                <a:gd name="T67" fmla="*/ 192 h 907"/>
                <a:gd name="T68" fmla="*/ 145 w 904"/>
                <a:gd name="T69" fmla="*/ 190 h 907"/>
                <a:gd name="T70" fmla="*/ 150 w 904"/>
                <a:gd name="T71" fmla="*/ 187 h 907"/>
                <a:gd name="T72" fmla="*/ 154 w 904"/>
                <a:gd name="T73" fmla="*/ 181 h 907"/>
                <a:gd name="T74" fmla="*/ 158 w 904"/>
                <a:gd name="T75" fmla="*/ 173 h 907"/>
                <a:gd name="T76" fmla="*/ 160 w 904"/>
                <a:gd name="T77" fmla="*/ 168 h 907"/>
                <a:gd name="T78" fmla="*/ 160 w 904"/>
                <a:gd name="T79" fmla="*/ 168 h 907"/>
                <a:gd name="T80" fmla="*/ 162 w 904"/>
                <a:gd name="T81" fmla="*/ 161 h 907"/>
                <a:gd name="T82" fmla="*/ 173 w 904"/>
                <a:gd name="T83" fmla="*/ 116 h 907"/>
                <a:gd name="T84" fmla="*/ 188 w 904"/>
                <a:gd name="T85" fmla="*/ 56 h 907"/>
                <a:gd name="T86" fmla="*/ 199 w 904"/>
                <a:gd name="T87" fmla="*/ 11 h 907"/>
                <a:gd name="T88" fmla="*/ 202 w 904"/>
                <a:gd name="T89" fmla="*/ 2 h 907"/>
                <a:gd name="T90" fmla="*/ 204 w 904"/>
                <a:gd name="T91" fmla="*/ 0 h 90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04"/>
                <a:gd name="T139" fmla="*/ 0 h 907"/>
                <a:gd name="T140" fmla="*/ 904 w 904"/>
                <a:gd name="T141" fmla="*/ 907 h 90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04" h="907">
                  <a:moveTo>
                    <a:pt x="896" y="0"/>
                  </a:moveTo>
                  <a:lnTo>
                    <a:pt x="897" y="1"/>
                  </a:lnTo>
                  <a:lnTo>
                    <a:pt x="900" y="3"/>
                  </a:lnTo>
                  <a:lnTo>
                    <a:pt x="901" y="5"/>
                  </a:lnTo>
                  <a:lnTo>
                    <a:pt x="904" y="8"/>
                  </a:lnTo>
                  <a:lnTo>
                    <a:pt x="897" y="47"/>
                  </a:lnTo>
                  <a:lnTo>
                    <a:pt x="880" y="142"/>
                  </a:lnTo>
                  <a:lnTo>
                    <a:pt x="857" y="272"/>
                  </a:lnTo>
                  <a:lnTo>
                    <a:pt x="831" y="421"/>
                  </a:lnTo>
                  <a:lnTo>
                    <a:pt x="805" y="569"/>
                  </a:lnTo>
                  <a:lnTo>
                    <a:pt x="783" y="698"/>
                  </a:lnTo>
                  <a:lnTo>
                    <a:pt x="767" y="789"/>
                  </a:lnTo>
                  <a:lnTo>
                    <a:pt x="761" y="823"/>
                  </a:lnTo>
                  <a:lnTo>
                    <a:pt x="761" y="824"/>
                  </a:lnTo>
                  <a:lnTo>
                    <a:pt x="761" y="825"/>
                  </a:lnTo>
                  <a:lnTo>
                    <a:pt x="761" y="829"/>
                  </a:lnTo>
                  <a:lnTo>
                    <a:pt x="760" y="838"/>
                  </a:lnTo>
                  <a:lnTo>
                    <a:pt x="756" y="850"/>
                  </a:lnTo>
                  <a:lnTo>
                    <a:pt x="748" y="863"/>
                  </a:lnTo>
                  <a:lnTo>
                    <a:pt x="736" y="877"/>
                  </a:lnTo>
                  <a:lnTo>
                    <a:pt x="719" y="890"/>
                  </a:lnTo>
                  <a:lnTo>
                    <a:pt x="695" y="901"/>
                  </a:lnTo>
                  <a:lnTo>
                    <a:pt x="663" y="907"/>
                  </a:lnTo>
                  <a:lnTo>
                    <a:pt x="656" y="907"/>
                  </a:lnTo>
                  <a:lnTo>
                    <a:pt x="635" y="907"/>
                  </a:lnTo>
                  <a:lnTo>
                    <a:pt x="604" y="907"/>
                  </a:lnTo>
                  <a:lnTo>
                    <a:pt x="562" y="907"/>
                  </a:lnTo>
                  <a:lnTo>
                    <a:pt x="514" y="907"/>
                  </a:lnTo>
                  <a:lnTo>
                    <a:pt x="459" y="907"/>
                  </a:lnTo>
                  <a:lnTo>
                    <a:pt x="402" y="907"/>
                  </a:lnTo>
                  <a:lnTo>
                    <a:pt x="342" y="907"/>
                  </a:lnTo>
                  <a:lnTo>
                    <a:pt x="281" y="907"/>
                  </a:lnTo>
                  <a:lnTo>
                    <a:pt x="223" y="907"/>
                  </a:lnTo>
                  <a:lnTo>
                    <a:pt x="167" y="907"/>
                  </a:lnTo>
                  <a:lnTo>
                    <a:pt x="116" y="907"/>
                  </a:lnTo>
                  <a:lnTo>
                    <a:pt x="73" y="907"/>
                  </a:lnTo>
                  <a:lnTo>
                    <a:pt x="38" y="907"/>
                  </a:lnTo>
                  <a:lnTo>
                    <a:pt x="13" y="907"/>
                  </a:lnTo>
                  <a:lnTo>
                    <a:pt x="2" y="907"/>
                  </a:lnTo>
                  <a:lnTo>
                    <a:pt x="2" y="905"/>
                  </a:lnTo>
                  <a:lnTo>
                    <a:pt x="2" y="903"/>
                  </a:lnTo>
                  <a:lnTo>
                    <a:pt x="0" y="901"/>
                  </a:lnTo>
                  <a:lnTo>
                    <a:pt x="0" y="900"/>
                  </a:lnTo>
                  <a:lnTo>
                    <a:pt x="2" y="892"/>
                  </a:lnTo>
                  <a:lnTo>
                    <a:pt x="4" y="885"/>
                  </a:lnTo>
                  <a:lnTo>
                    <a:pt x="9" y="877"/>
                  </a:lnTo>
                  <a:lnTo>
                    <a:pt x="17" y="872"/>
                  </a:lnTo>
                  <a:lnTo>
                    <a:pt x="25" y="870"/>
                  </a:lnTo>
                  <a:lnTo>
                    <a:pt x="39" y="867"/>
                  </a:lnTo>
                  <a:lnTo>
                    <a:pt x="58" y="864"/>
                  </a:lnTo>
                  <a:lnTo>
                    <a:pt x="82" y="862"/>
                  </a:lnTo>
                  <a:lnTo>
                    <a:pt x="110" y="860"/>
                  </a:lnTo>
                  <a:lnTo>
                    <a:pt x="142" y="858"/>
                  </a:lnTo>
                  <a:lnTo>
                    <a:pt x="178" y="855"/>
                  </a:lnTo>
                  <a:lnTo>
                    <a:pt x="217" y="853"/>
                  </a:lnTo>
                  <a:lnTo>
                    <a:pt x="259" y="850"/>
                  </a:lnTo>
                  <a:lnTo>
                    <a:pt x="302" y="849"/>
                  </a:lnTo>
                  <a:lnTo>
                    <a:pt x="347" y="846"/>
                  </a:lnTo>
                  <a:lnTo>
                    <a:pt x="396" y="845"/>
                  </a:lnTo>
                  <a:lnTo>
                    <a:pt x="444" y="842"/>
                  </a:lnTo>
                  <a:lnTo>
                    <a:pt x="492" y="841"/>
                  </a:lnTo>
                  <a:lnTo>
                    <a:pt x="541" y="840"/>
                  </a:lnTo>
                  <a:lnTo>
                    <a:pt x="589" y="838"/>
                  </a:lnTo>
                  <a:lnTo>
                    <a:pt x="596" y="841"/>
                  </a:lnTo>
                  <a:lnTo>
                    <a:pt x="604" y="842"/>
                  </a:lnTo>
                  <a:lnTo>
                    <a:pt x="613" y="842"/>
                  </a:lnTo>
                  <a:lnTo>
                    <a:pt x="622" y="840"/>
                  </a:lnTo>
                  <a:lnTo>
                    <a:pt x="632" y="834"/>
                  </a:lnTo>
                  <a:lnTo>
                    <a:pt x="643" y="828"/>
                  </a:lnTo>
                  <a:lnTo>
                    <a:pt x="653" y="819"/>
                  </a:lnTo>
                  <a:lnTo>
                    <a:pt x="662" y="807"/>
                  </a:lnTo>
                  <a:lnTo>
                    <a:pt x="672" y="794"/>
                  </a:lnTo>
                  <a:lnTo>
                    <a:pt x="682" y="777"/>
                  </a:lnTo>
                  <a:lnTo>
                    <a:pt x="689" y="760"/>
                  </a:lnTo>
                  <a:lnTo>
                    <a:pt x="698" y="739"/>
                  </a:lnTo>
                  <a:lnTo>
                    <a:pt x="698" y="738"/>
                  </a:lnTo>
                  <a:lnTo>
                    <a:pt x="698" y="737"/>
                  </a:lnTo>
                  <a:lnTo>
                    <a:pt x="706" y="706"/>
                  </a:lnTo>
                  <a:lnTo>
                    <a:pt x="726" y="625"/>
                  </a:lnTo>
                  <a:lnTo>
                    <a:pt x="754" y="510"/>
                  </a:lnTo>
                  <a:lnTo>
                    <a:pt x="787" y="379"/>
                  </a:lnTo>
                  <a:lnTo>
                    <a:pt x="819" y="246"/>
                  </a:lnTo>
                  <a:lnTo>
                    <a:pt x="849" y="130"/>
                  </a:lnTo>
                  <a:lnTo>
                    <a:pt x="869" y="47"/>
                  </a:lnTo>
                  <a:lnTo>
                    <a:pt x="878" y="13"/>
                  </a:lnTo>
                  <a:lnTo>
                    <a:pt x="882" y="8"/>
                  </a:lnTo>
                  <a:lnTo>
                    <a:pt x="887" y="4"/>
                  </a:lnTo>
                  <a:lnTo>
                    <a:pt x="892" y="1"/>
                  </a:lnTo>
                  <a:lnTo>
                    <a:pt x="896" y="0"/>
                  </a:lnTo>
                  <a:close/>
                </a:path>
              </a:pathLst>
            </a:custGeom>
            <a:solidFill>
              <a:srgbClr val="C0C0C0"/>
            </a:solidFill>
            <a:ln w="9525">
              <a:noFill/>
              <a:round/>
              <a:headEnd/>
              <a:tailEnd/>
            </a:ln>
          </p:spPr>
          <p:txBody>
            <a:bodyPr/>
            <a:lstStyle/>
            <a:p>
              <a:pPr rtl="0"/>
              <a:endParaRPr lang="en-US" sz="3800"/>
            </a:p>
          </p:txBody>
        </p:sp>
        <p:sp>
          <p:nvSpPr>
            <p:cNvPr id="42241" name="Freeform 1281"/>
            <p:cNvSpPr>
              <a:spLocks/>
            </p:cNvSpPr>
            <p:nvPr/>
          </p:nvSpPr>
          <p:spPr bwMode="auto">
            <a:xfrm flipH="1">
              <a:off x="774" y="1193"/>
              <a:ext cx="77" cy="290"/>
            </a:xfrm>
            <a:custGeom>
              <a:avLst/>
              <a:gdLst>
                <a:gd name="T0" fmla="*/ 70 w 338"/>
                <a:gd name="T1" fmla="*/ 0 h 1268"/>
                <a:gd name="T2" fmla="*/ 68 w 338"/>
                <a:gd name="T3" fmla="*/ 1 h 1268"/>
                <a:gd name="T4" fmla="*/ 64 w 338"/>
                <a:gd name="T5" fmla="*/ 3 h 1268"/>
                <a:gd name="T6" fmla="*/ 59 w 338"/>
                <a:gd name="T7" fmla="*/ 5 h 1268"/>
                <a:gd name="T8" fmla="*/ 53 w 338"/>
                <a:gd name="T9" fmla="*/ 8 h 1268"/>
                <a:gd name="T10" fmla="*/ 48 w 338"/>
                <a:gd name="T11" fmla="*/ 11 h 1268"/>
                <a:gd name="T12" fmla="*/ 43 w 338"/>
                <a:gd name="T13" fmla="*/ 15 h 1268"/>
                <a:gd name="T14" fmla="*/ 39 w 338"/>
                <a:gd name="T15" fmla="*/ 19 h 1268"/>
                <a:gd name="T16" fmla="*/ 37 w 338"/>
                <a:gd name="T17" fmla="*/ 24 h 1268"/>
                <a:gd name="T18" fmla="*/ 35 w 338"/>
                <a:gd name="T19" fmla="*/ 37 h 1268"/>
                <a:gd name="T20" fmla="*/ 31 w 338"/>
                <a:gd name="T21" fmla="*/ 65 h 1268"/>
                <a:gd name="T22" fmla="*/ 25 w 338"/>
                <a:gd name="T23" fmla="*/ 104 h 1268"/>
                <a:gd name="T24" fmla="*/ 19 w 338"/>
                <a:gd name="T25" fmla="*/ 148 h 1268"/>
                <a:gd name="T26" fmla="*/ 12 w 338"/>
                <a:gd name="T27" fmla="*/ 193 h 1268"/>
                <a:gd name="T28" fmla="*/ 7 w 338"/>
                <a:gd name="T29" fmla="*/ 234 h 1268"/>
                <a:gd name="T30" fmla="*/ 2 w 338"/>
                <a:gd name="T31" fmla="*/ 266 h 1268"/>
                <a:gd name="T32" fmla="*/ 0 w 338"/>
                <a:gd name="T33" fmla="*/ 284 h 1268"/>
                <a:gd name="T34" fmla="*/ 0 w 338"/>
                <a:gd name="T35" fmla="*/ 286 h 1268"/>
                <a:gd name="T36" fmla="*/ 1 w 338"/>
                <a:gd name="T37" fmla="*/ 288 h 1268"/>
                <a:gd name="T38" fmla="*/ 2 w 338"/>
                <a:gd name="T39" fmla="*/ 289 h 1268"/>
                <a:gd name="T40" fmla="*/ 4 w 338"/>
                <a:gd name="T41" fmla="*/ 290 h 1268"/>
                <a:gd name="T42" fmla="*/ 6 w 338"/>
                <a:gd name="T43" fmla="*/ 290 h 1268"/>
                <a:gd name="T44" fmla="*/ 8 w 338"/>
                <a:gd name="T45" fmla="*/ 289 h 1268"/>
                <a:gd name="T46" fmla="*/ 9 w 338"/>
                <a:gd name="T47" fmla="*/ 287 h 1268"/>
                <a:gd name="T48" fmla="*/ 10 w 338"/>
                <a:gd name="T49" fmla="*/ 285 h 1268"/>
                <a:gd name="T50" fmla="*/ 15 w 338"/>
                <a:gd name="T51" fmla="*/ 246 h 1268"/>
                <a:gd name="T52" fmla="*/ 21 w 338"/>
                <a:gd name="T53" fmla="*/ 204 h 1268"/>
                <a:gd name="T54" fmla="*/ 27 w 338"/>
                <a:gd name="T55" fmla="*/ 162 h 1268"/>
                <a:gd name="T56" fmla="*/ 33 w 338"/>
                <a:gd name="T57" fmla="*/ 121 h 1268"/>
                <a:gd name="T58" fmla="*/ 38 w 338"/>
                <a:gd name="T59" fmla="*/ 85 h 1268"/>
                <a:gd name="T60" fmla="*/ 42 w 338"/>
                <a:gd name="T61" fmla="*/ 56 h 1268"/>
                <a:gd name="T62" fmla="*/ 45 w 338"/>
                <a:gd name="T63" fmla="*/ 35 h 1268"/>
                <a:gd name="T64" fmla="*/ 46 w 338"/>
                <a:gd name="T65" fmla="*/ 26 h 1268"/>
                <a:gd name="T66" fmla="*/ 48 w 338"/>
                <a:gd name="T67" fmla="*/ 24 h 1268"/>
                <a:gd name="T68" fmla="*/ 50 w 338"/>
                <a:gd name="T69" fmla="*/ 22 h 1268"/>
                <a:gd name="T70" fmla="*/ 53 w 338"/>
                <a:gd name="T71" fmla="*/ 19 h 1268"/>
                <a:gd name="T72" fmla="*/ 57 w 338"/>
                <a:gd name="T73" fmla="*/ 17 h 1268"/>
                <a:gd name="T74" fmla="*/ 61 w 338"/>
                <a:gd name="T75" fmla="*/ 15 h 1268"/>
                <a:gd name="T76" fmla="*/ 65 w 338"/>
                <a:gd name="T77" fmla="*/ 13 h 1268"/>
                <a:gd name="T78" fmla="*/ 69 w 338"/>
                <a:gd name="T79" fmla="*/ 11 h 1268"/>
                <a:gd name="T80" fmla="*/ 73 w 338"/>
                <a:gd name="T81" fmla="*/ 10 h 1268"/>
                <a:gd name="T82" fmla="*/ 75 w 338"/>
                <a:gd name="T83" fmla="*/ 9 h 1268"/>
                <a:gd name="T84" fmla="*/ 76 w 338"/>
                <a:gd name="T85" fmla="*/ 7 h 1268"/>
                <a:gd name="T86" fmla="*/ 77 w 338"/>
                <a:gd name="T87" fmla="*/ 6 h 1268"/>
                <a:gd name="T88" fmla="*/ 77 w 338"/>
                <a:gd name="T89" fmla="*/ 3 h 1268"/>
                <a:gd name="T90" fmla="*/ 76 w 338"/>
                <a:gd name="T91" fmla="*/ 2 h 1268"/>
                <a:gd name="T92" fmla="*/ 74 w 338"/>
                <a:gd name="T93" fmla="*/ 0 h 1268"/>
                <a:gd name="T94" fmla="*/ 72 w 338"/>
                <a:gd name="T95" fmla="*/ 0 h 1268"/>
                <a:gd name="T96" fmla="*/ 70 w 338"/>
                <a:gd name="T97" fmla="*/ 0 h 12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38"/>
                <a:gd name="T148" fmla="*/ 0 h 1268"/>
                <a:gd name="T149" fmla="*/ 338 w 338"/>
                <a:gd name="T150" fmla="*/ 1268 h 12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38" h="1268">
                  <a:moveTo>
                    <a:pt x="309" y="1"/>
                  </a:moveTo>
                  <a:lnTo>
                    <a:pt x="297" y="5"/>
                  </a:lnTo>
                  <a:lnTo>
                    <a:pt x="279" y="12"/>
                  </a:lnTo>
                  <a:lnTo>
                    <a:pt x="257" y="22"/>
                  </a:lnTo>
                  <a:lnTo>
                    <a:pt x="234" y="34"/>
                  </a:lnTo>
                  <a:lnTo>
                    <a:pt x="210" y="48"/>
                  </a:lnTo>
                  <a:lnTo>
                    <a:pt x="188" y="64"/>
                  </a:lnTo>
                  <a:lnTo>
                    <a:pt x="173" y="83"/>
                  </a:lnTo>
                  <a:lnTo>
                    <a:pt x="162" y="103"/>
                  </a:lnTo>
                  <a:lnTo>
                    <a:pt x="152" y="160"/>
                  </a:lnTo>
                  <a:lnTo>
                    <a:pt x="134" y="285"/>
                  </a:lnTo>
                  <a:lnTo>
                    <a:pt x="109" y="454"/>
                  </a:lnTo>
                  <a:lnTo>
                    <a:pt x="82" y="648"/>
                  </a:lnTo>
                  <a:lnTo>
                    <a:pt x="54" y="846"/>
                  </a:lnTo>
                  <a:lnTo>
                    <a:pt x="30" y="1024"/>
                  </a:lnTo>
                  <a:lnTo>
                    <a:pt x="10" y="1163"/>
                  </a:lnTo>
                  <a:lnTo>
                    <a:pt x="0" y="1243"/>
                  </a:lnTo>
                  <a:lnTo>
                    <a:pt x="0" y="1251"/>
                  </a:lnTo>
                  <a:lnTo>
                    <a:pt x="4" y="1258"/>
                  </a:lnTo>
                  <a:lnTo>
                    <a:pt x="10" y="1264"/>
                  </a:lnTo>
                  <a:lnTo>
                    <a:pt x="18" y="1268"/>
                  </a:lnTo>
                  <a:lnTo>
                    <a:pt x="27" y="1266"/>
                  </a:lnTo>
                  <a:lnTo>
                    <a:pt x="35" y="1262"/>
                  </a:lnTo>
                  <a:lnTo>
                    <a:pt x="40" y="1256"/>
                  </a:lnTo>
                  <a:lnTo>
                    <a:pt x="43" y="1248"/>
                  </a:lnTo>
                  <a:lnTo>
                    <a:pt x="66" y="1075"/>
                  </a:lnTo>
                  <a:lnTo>
                    <a:pt x="92" y="891"/>
                  </a:lnTo>
                  <a:lnTo>
                    <a:pt x="118" y="707"/>
                  </a:lnTo>
                  <a:lnTo>
                    <a:pt x="143" y="530"/>
                  </a:lnTo>
                  <a:lnTo>
                    <a:pt x="165" y="372"/>
                  </a:lnTo>
                  <a:lnTo>
                    <a:pt x="183" y="244"/>
                  </a:lnTo>
                  <a:lnTo>
                    <a:pt x="197" y="155"/>
                  </a:lnTo>
                  <a:lnTo>
                    <a:pt x="204" y="114"/>
                  </a:lnTo>
                  <a:lnTo>
                    <a:pt x="209" y="105"/>
                  </a:lnTo>
                  <a:lnTo>
                    <a:pt x="219" y="95"/>
                  </a:lnTo>
                  <a:lnTo>
                    <a:pt x="234" y="84"/>
                  </a:lnTo>
                  <a:lnTo>
                    <a:pt x="249" y="74"/>
                  </a:lnTo>
                  <a:lnTo>
                    <a:pt x="268" y="65"/>
                  </a:lnTo>
                  <a:lnTo>
                    <a:pt x="287" y="57"/>
                  </a:lnTo>
                  <a:lnTo>
                    <a:pt x="305" y="49"/>
                  </a:lnTo>
                  <a:lnTo>
                    <a:pt x="322" y="43"/>
                  </a:lnTo>
                  <a:lnTo>
                    <a:pt x="330" y="39"/>
                  </a:lnTo>
                  <a:lnTo>
                    <a:pt x="335" y="32"/>
                  </a:lnTo>
                  <a:lnTo>
                    <a:pt x="338" y="25"/>
                  </a:lnTo>
                  <a:lnTo>
                    <a:pt x="336" y="15"/>
                  </a:lnTo>
                  <a:lnTo>
                    <a:pt x="333" y="8"/>
                  </a:lnTo>
                  <a:lnTo>
                    <a:pt x="326" y="2"/>
                  </a:lnTo>
                  <a:lnTo>
                    <a:pt x="318" y="0"/>
                  </a:lnTo>
                  <a:lnTo>
                    <a:pt x="309" y="1"/>
                  </a:lnTo>
                  <a:close/>
                </a:path>
              </a:pathLst>
            </a:custGeom>
            <a:solidFill>
              <a:srgbClr val="000000"/>
            </a:solidFill>
            <a:ln w="9525">
              <a:noFill/>
              <a:round/>
              <a:headEnd/>
              <a:tailEnd/>
            </a:ln>
          </p:spPr>
          <p:txBody>
            <a:bodyPr/>
            <a:lstStyle/>
            <a:p>
              <a:pPr rtl="0"/>
              <a:endParaRPr lang="en-US" sz="3800"/>
            </a:p>
          </p:txBody>
        </p:sp>
        <p:sp>
          <p:nvSpPr>
            <p:cNvPr id="42242" name="Freeform 1282"/>
            <p:cNvSpPr>
              <a:spLocks/>
            </p:cNvSpPr>
            <p:nvPr/>
          </p:nvSpPr>
          <p:spPr bwMode="auto">
            <a:xfrm flipH="1">
              <a:off x="713" y="1193"/>
              <a:ext cx="37" cy="288"/>
            </a:xfrm>
            <a:custGeom>
              <a:avLst/>
              <a:gdLst>
                <a:gd name="T0" fmla="*/ 1 w 165"/>
                <a:gd name="T1" fmla="*/ 3 h 1258"/>
                <a:gd name="T2" fmla="*/ 0 w 165"/>
                <a:gd name="T3" fmla="*/ 5 h 1258"/>
                <a:gd name="T4" fmla="*/ 0 w 165"/>
                <a:gd name="T5" fmla="*/ 7 h 1258"/>
                <a:gd name="T6" fmla="*/ 1 w 165"/>
                <a:gd name="T7" fmla="*/ 8 h 1258"/>
                <a:gd name="T8" fmla="*/ 2 w 165"/>
                <a:gd name="T9" fmla="*/ 10 h 1258"/>
                <a:gd name="T10" fmla="*/ 6 w 165"/>
                <a:gd name="T11" fmla="*/ 12 h 1258"/>
                <a:gd name="T12" fmla="*/ 10 w 165"/>
                <a:gd name="T13" fmla="*/ 14 h 1258"/>
                <a:gd name="T14" fmla="*/ 13 w 165"/>
                <a:gd name="T15" fmla="*/ 17 h 1258"/>
                <a:gd name="T16" fmla="*/ 17 w 165"/>
                <a:gd name="T17" fmla="*/ 20 h 1258"/>
                <a:gd name="T18" fmla="*/ 20 w 165"/>
                <a:gd name="T19" fmla="*/ 23 h 1258"/>
                <a:gd name="T20" fmla="*/ 23 w 165"/>
                <a:gd name="T21" fmla="*/ 25 h 1258"/>
                <a:gd name="T22" fmla="*/ 25 w 165"/>
                <a:gd name="T23" fmla="*/ 28 h 1258"/>
                <a:gd name="T24" fmla="*/ 26 w 165"/>
                <a:gd name="T25" fmla="*/ 30 h 1258"/>
                <a:gd name="T26" fmla="*/ 26 w 165"/>
                <a:gd name="T27" fmla="*/ 62 h 1258"/>
                <a:gd name="T28" fmla="*/ 27 w 165"/>
                <a:gd name="T29" fmla="*/ 128 h 1258"/>
                <a:gd name="T30" fmla="*/ 27 w 165"/>
                <a:gd name="T31" fmla="*/ 209 h 1258"/>
                <a:gd name="T32" fmla="*/ 27 w 165"/>
                <a:gd name="T33" fmla="*/ 283 h 1258"/>
                <a:gd name="T34" fmla="*/ 27 w 165"/>
                <a:gd name="T35" fmla="*/ 285 h 1258"/>
                <a:gd name="T36" fmla="*/ 29 w 165"/>
                <a:gd name="T37" fmla="*/ 286 h 1258"/>
                <a:gd name="T38" fmla="*/ 30 w 165"/>
                <a:gd name="T39" fmla="*/ 288 h 1258"/>
                <a:gd name="T40" fmla="*/ 32 w 165"/>
                <a:gd name="T41" fmla="*/ 288 h 1258"/>
                <a:gd name="T42" fmla="*/ 34 w 165"/>
                <a:gd name="T43" fmla="*/ 288 h 1258"/>
                <a:gd name="T44" fmla="*/ 36 w 165"/>
                <a:gd name="T45" fmla="*/ 286 h 1258"/>
                <a:gd name="T46" fmla="*/ 37 w 165"/>
                <a:gd name="T47" fmla="*/ 285 h 1258"/>
                <a:gd name="T48" fmla="*/ 37 w 165"/>
                <a:gd name="T49" fmla="*/ 283 h 1258"/>
                <a:gd name="T50" fmla="*/ 37 w 165"/>
                <a:gd name="T51" fmla="*/ 241 h 1258"/>
                <a:gd name="T52" fmla="*/ 37 w 165"/>
                <a:gd name="T53" fmla="*/ 157 h 1258"/>
                <a:gd name="T54" fmla="*/ 36 w 165"/>
                <a:gd name="T55" fmla="*/ 73 h 1258"/>
                <a:gd name="T56" fmla="*/ 36 w 165"/>
                <a:gd name="T57" fmla="*/ 30 h 1258"/>
                <a:gd name="T58" fmla="*/ 34 w 165"/>
                <a:gd name="T59" fmla="*/ 25 h 1258"/>
                <a:gd name="T60" fmla="*/ 31 w 165"/>
                <a:gd name="T61" fmla="*/ 20 h 1258"/>
                <a:gd name="T62" fmla="*/ 27 w 165"/>
                <a:gd name="T63" fmla="*/ 15 h 1258"/>
                <a:gd name="T64" fmla="*/ 22 w 165"/>
                <a:gd name="T65" fmla="*/ 11 h 1258"/>
                <a:gd name="T66" fmla="*/ 18 w 165"/>
                <a:gd name="T67" fmla="*/ 8 h 1258"/>
                <a:gd name="T68" fmla="*/ 13 w 165"/>
                <a:gd name="T69" fmla="*/ 5 h 1258"/>
                <a:gd name="T70" fmla="*/ 10 w 165"/>
                <a:gd name="T71" fmla="*/ 2 h 1258"/>
                <a:gd name="T72" fmla="*/ 7 w 165"/>
                <a:gd name="T73" fmla="*/ 1 h 1258"/>
                <a:gd name="T74" fmla="*/ 5 w 165"/>
                <a:gd name="T75" fmla="*/ 0 h 1258"/>
                <a:gd name="T76" fmla="*/ 4 w 165"/>
                <a:gd name="T77" fmla="*/ 0 h 1258"/>
                <a:gd name="T78" fmla="*/ 2 w 165"/>
                <a:gd name="T79" fmla="*/ 1 h 1258"/>
                <a:gd name="T80" fmla="*/ 1 w 165"/>
                <a:gd name="T81" fmla="*/ 3 h 125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5"/>
                <a:gd name="T124" fmla="*/ 0 h 1258"/>
                <a:gd name="T125" fmla="*/ 165 w 165"/>
                <a:gd name="T126" fmla="*/ 1258 h 125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5" h="1258">
                  <a:moveTo>
                    <a:pt x="3" y="12"/>
                  </a:moveTo>
                  <a:lnTo>
                    <a:pt x="0" y="20"/>
                  </a:lnTo>
                  <a:lnTo>
                    <a:pt x="0" y="29"/>
                  </a:lnTo>
                  <a:lnTo>
                    <a:pt x="4" y="37"/>
                  </a:lnTo>
                  <a:lnTo>
                    <a:pt x="11" y="42"/>
                  </a:lnTo>
                  <a:lnTo>
                    <a:pt x="26" y="51"/>
                  </a:lnTo>
                  <a:lnTo>
                    <a:pt x="43" y="62"/>
                  </a:lnTo>
                  <a:lnTo>
                    <a:pt x="60" y="75"/>
                  </a:lnTo>
                  <a:lnTo>
                    <a:pt x="77" y="86"/>
                  </a:lnTo>
                  <a:lnTo>
                    <a:pt x="91" y="99"/>
                  </a:lnTo>
                  <a:lnTo>
                    <a:pt x="103" y="111"/>
                  </a:lnTo>
                  <a:lnTo>
                    <a:pt x="111" y="123"/>
                  </a:lnTo>
                  <a:lnTo>
                    <a:pt x="115" y="133"/>
                  </a:lnTo>
                  <a:lnTo>
                    <a:pt x="117" y="270"/>
                  </a:lnTo>
                  <a:lnTo>
                    <a:pt x="120" y="561"/>
                  </a:lnTo>
                  <a:lnTo>
                    <a:pt x="121" y="915"/>
                  </a:lnTo>
                  <a:lnTo>
                    <a:pt x="121" y="1236"/>
                  </a:lnTo>
                  <a:lnTo>
                    <a:pt x="122" y="1245"/>
                  </a:lnTo>
                  <a:lnTo>
                    <a:pt x="128" y="1251"/>
                  </a:lnTo>
                  <a:lnTo>
                    <a:pt x="135" y="1256"/>
                  </a:lnTo>
                  <a:lnTo>
                    <a:pt x="143" y="1258"/>
                  </a:lnTo>
                  <a:lnTo>
                    <a:pt x="151" y="1256"/>
                  </a:lnTo>
                  <a:lnTo>
                    <a:pt x="159" y="1251"/>
                  </a:lnTo>
                  <a:lnTo>
                    <a:pt x="164" y="1243"/>
                  </a:lnTo>
                  <a:lnTo>
                    <a:pt x="165" y="1236"/>
                  </a:lnTo>
                  <a:lnTo>
                    <a:pt x="165" y="1052"/>
                  </a:lnTo>
                  <a:lnTo>
                    <a:pt x="164" y="685"/>
                  </a:lnTo>
                  <a:lnTo>
                    <a:pt x="161" y="317"/>
                  </a:lnTo>
                  <a:lnTo>
                    <a:pt x="159" y="129"/>
                  </a:lnTo>
                  <a:lnTo>
                    <a:pt x="152" y="108"/>
                  </a:lnTo>
                  <a:lnTo>
                    <a:pt x="139" y="88"/>
                  </a:lnTo>
                  <a:lnTo>
                    <a:pt x="121" y="67"/>
                  </a:lnTo>
                  <a:lnTo>
                    <a:pt x="100" y="49"/>
                  </a:lnTo>
                  <a:lnTo>
                    <a:pt x="79" y="33"/>
                  </a:lnTo>
                  <a:lnTo>
                    <a:pt x="59" y="20"/>
                  </a:lnTo>
                  <a:lnTo>
                    <a:pt x="43" y="10"/>
                  </a:lnTo>
                  <a:lnTo>
                    <a:pt x="31" y="3"/>
                  </a:lnTo>
                  <a:lnTo>
                    <a:pt x="24" y="0"/>
                  </a:lnTo>
                  <a:lnTo>
                    <a:pt x="16" y="2"/>
                  </a:lnTo>
                  <a:lnTo>
                    <a:pt x="8" y="6"/>
                  </a:lnTo>
                  <a:lnTo>
                    <a:pt x="3" y="12"/>
                  </a:lnTo>
                  <a:close/>
                </a:path>
              </a:pathLst>
            </a:custGeom>
            <a:solidFill>
              <a:srgbClr val="000000"/>
            </a:solidFill>
            <a:ln w="9525">
              <a:noFill/>
              <a:round/>
              <a:headEnd/>
              <a:tailEnd/>
            </a:ln>
          </p:spPr>
          <p:txBody>
            <a:bodyPr/>
            <a:lstStyle/>
            <a:p>
              <a:pPr rtl="0"/>
              <a:endParaRPr lang="en-US" sz="3800"/>
            </a:p>
          </p:txBody>
        </p:sp>
        <p:sp>
          <p:nvSpPr>
            <p:cNvPr id="42243" name="Freeform 1283"/>
            <p:cNvSpPr>
              <a:spLocks/>
            </p:cNvSpPr>
            <p:nvPr/>
          </p:nvSpPr>
          <p:spPr bwMode="auto">
            <a:xfrm flipH="1">
              <a:off x="500" y="1173"/>
              <a:ext cx="346" cy="78"/>
            </a:xfrm>
            <a:custGeom>
              <a:avLst/>
              <a:gdLst>
                <a:gd name="T0" fmla="*/ 12 w 1511"/>
                <a:gd name="T1" fmla="*/ 0 h 341"/>
                <a:gd name="T2" fmla="*/ 11 w 1511"/>
                <a:gd name="T3" fmla="*/ 1 h 341"/>
                <a:gd name="T4" fmla="*/ 10 w 1511"/>
                <a:gd name="T5" fmla="*/ 1 h 341"/>
                <a:gd name="T6" fmla="*/ 8 w 1511"/>
                <a:gd name="T7" fmla="*/ 2 h 341"/>
                <a:gd name="T8" fmla="*/ 7 w 1511"/>
                <a:gd name="T9" fmla="*/ 3 h 341"/>
                <a:gd name="T10" fmla="*/ 5 w 1511"/>
                <a:gd name="T11" fmla="*/ 4 h 341"/>
                <a:gd name="T12" fmla="*/ 3 w 1511"/>
                <a:gd name="T13" fmla="*/ 6 h 341"/>
                <a:gd name="T14" fmla="*/ 1 w 1511"/>
                <a:gd name="T15" fmla="*/ 8 h 341"/>
                <a:gd name="T16" fmla="*/ 0 w 1511"/>
                <a:gd name="T17" fmla="*/ 10 h 341"/>
                <a:gd name="T18" fmla="*/ 0 w 1511"/>
                <a:gd name="T19" fmla="*/ 13 h 341"/>
                <a:gd name="T20" fmla="*/ 1 w 1511"/>
                <a:gd name="T21" fmla="*/ 17 h 341"/>
                <a:gd name="T22" fmla="*/ 3 w 1511"/>
                <a:gd name="T23" fmla="*/ 20 h 341"/>
                <a:gd name="T24" fmla="*/ 6 w 1511"/>
                <a:gd name="T25" fmla="*/ 24 h 341"/>
                <a:gd name="T26" fmla="*/ 6 w 1511"/>
                <a:gd name="T27" fmla="*/ 24 h 341"/>
                <a:gd name="T28" fmla="*/ 7 w 1511"/>
                <a:gd name="T29" fmla="*/ 24 h 341"/>
                <a:gd name="T30" fmla="*/ 8 w 1511"/>
                <a:gd name="T31" fmla="*/ 25 h 341"/>
                <a:gd name="T32" fmla="*/ 8 w 1511"/>
                <a:gd name="T33" fmla="*/ 25 h 341"/>
                <a:gd name="T34" fmla="*/ 330 w 1511"/>
                <a:gd name="T35" fmla="*/ 78 h 341"/>
                <a:gd name="T36" fmla="*/ 330 w 1511"/>
                <a:gd name="T37" fmla="*/ 78 h 341"/>
                <a:gd name="T38" fmla="*/ 330 w 1511"/>
                <a:gd name="T39" fmla="*/ 78 h 341"/>
                <a:gd name="T40" fmla="*/ 331 w 1511"/>
                <a:gd name="T41" fmla="*/ 78 h 341"/>
                <a:gd name="T42" fmla="*/ 331 w 1511"/>
                <a:gd name="T43" fmla="*/ 78 h 341"/>
                <a:gd name="T44" fmla="*/ 332 w 1511"/>
                <a:gd name="T45" fmla="*/ 78 h 341"/>
                <a:gd name="T46" fmla="*/ 333 w 1511"/>
                <a:gd name="T47" fmla="*/ 78 h 341"/>
                <a:gd name="T48" fmla="*/ 335 w 1511"/>
                <a:gd name="T49" fmla="*/ 77 h 341"/>
                <a:gd name="T50" fmla="*/ 338 w 1511"/>
                <a:gd name="T51" fmla="*/ 76 h 341"/>
                <a:gd name="T52" fmla="*/ 340 w 1511"/>
                <a:gd name="T53" fmla="*/ 75 h 341"/>
                <a:gd name="T54" fmla="*/ 342 w 1511"/>
                <a:gd name="T55" fmla="*/ 74 h 341"/>
                <a:gd name="T56" fmla="*/ 344 w 1511"/>
                <a:gd name="T57" fmla="*/ 72 h 341"/>
                <a:gd name="T58" fmla="*/ 345 w 1511"/>
                <a:gd name="T59" fmla="*/ 69 h 341"/>
                <a:gd name="T60" fmla="*/ 346 w 1511"/>
                <a:gd name="T61" fmla="*/ 65 h 341"/>
                <a:gd name="T62" fmla="*/ 345 w 1511"/>
                <a:gd name="T63" fmla="*/ 61 h 341"/>
                <a:gd name="T64" fmla="*/ 342 w 1511"/>
                <a:gd name="T65" fmla="*/ 56 h 341"/>
                <a:gd name="T66" fmla="*/ 338 w 1511"/>
                <a:gd name="T67" fmla="*/ 52 h 341"/>
                <a:gd name="T68" fmla="*/ 338 w 1511"/>
                <a:gd name="T69" fmla="*/ 51 h 341"/>
                <a:gd name="T70" fmla="*/ 337 w 1511"/>
                <a:gd name="T71" fmla="*/ 51 h 341"/>
                <a:gd name="T72" fmla="*/ 336 w 1511"/>
                <a:gd name="T73" fmla="*/ 51 h 341"/>
                <a:gd name="T74" fmla="*/ 336 w 1511"/>
                <a:gd name="T75" fmla="*/ 50 h 341"/>
                <a:gd name="T76" fmla="*/ 14 w 1511"/>
                <a:gd name="T77" fmla="*/ 0 h 341"/>
                <a:gd name="T78" fmla="*/ 14 w 1511"/>
                <a:gd name="T79" fmla="*/ 0 h 341"/>
                <a:gd name="T80" fmla="*/ 13 w 1511"/>
                <a:gd name="T81" fmla="*/ 0 h 341"/>
                <a:gd name="T82" fmla="*/ 13 w 1511"/>
                <a:gd name="T83" fmla="*/ 0 h 341"/>
                <a:gd name="T84" fmla="*/ 12 w 1511"/>
                <a:gd name="T85" fmla="*/ 0 h 34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11"/>
                <a:gd name="T130" fmla="*/ 0 h 341"/>
                <a:gd name="T131" fmla="*/ 1511 w 1511"/>
                <a:gd name="T132" fmla="*/ 341 h 34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11" h="341">
                  <a:moveTo>
                    <a:pt x="53" y="1"/>
                  </a:moveTo>
                  <a:lnTo>
                    <a:pt x="50" y="3"/>
                  </a:lnTo>
                  <a:lnTo>
                    <a:pt x="44" y="4"/>
                  </a:lnTo>
                  <a:lnTo>
                    <a:pt x="37" y="8"/>
                  </a:lnTo>
                  <a:lnTo>
                    <a:pt x="29" y="12"/>
                  </a:lnTo>
                  <a:lnTo>
                    <a:pt x="20" y="18"/>
                  </a:lnTo>
                  <a:lnTo>
                    <a:pt x="12" y="25"/>
                  </a:lnTo>
                  <a:lnTo>
                    <a:pt x="5" y="34"/>
                  </a:lnTo>
                  <a:lnTo>
                    <a:pt x="1" y="44"/>
                  </a:lnTo>
                  <a:lnTo>
                    <a:pt x="0" y="59"/>
                  </a:lnTo>
                  <a:lnTo>
                    <a:pt x="4" y="73"/>
                  </a:lnTo>
                  <a:lnTo>
                    <a:pt x="12" y="89"/>
                  </a:lnTo>
                  <a:lnTo>
                    <a:pt x="25" y="103"/>
                  </a:lnTo>
                  <a:lnTo>
                    <a:pt x="27" y="104"/>
                  </a:lnTo>
                  <a:lnTo>
                    <a:pt x="30" y="107"/>
                  </a:lnTo>
                  <a:lnTo>
                    <a:pt x="33" y="108"/>
                  </a:lnTo>
                  <a:lnTo>
                    <a:pt x="37" y="110"/>
                  </a:lnTo>
                  <a:lnTo>
                    <a:pt x="1439" y="341"/>
                  </a:lnTo>
                  <a:lnTo>
                    <a:pt x="1441" y="341"/>
                  </a:lnTo>
                  <a:lnTo>
                    <a:pt x="1443" y="341"/>
                  </a:lnTo>
                  <a:lnTo>
                    <a:pt x="1444" y="341"/>
                  </a:lnTo>
                  <a:lnTo>
                    <a:pt x="1446" y="341"/>
                  </a:lnTo>
                  <a:lnTo>
                    <a:pt x="1450" y="340"/>
                  </a:lnTo>
                  <a:lnTo>
                    <a:pt x="1456" y="339"/>
                  </a:lnTo>
                  <a:lnTo>
                    <a:pt x="1465" y="337"/>
                  </a:lnTo>
                  <a:lnTo>
                    <a:pt x="1474" y="333"/>
                  </a:lnTo>
                  <a:lnTo>
                    <a:pt x="1485" y="328"/>
                  </a:lnTo>
                  <a:lnTo>
                    <a:pt x="1494" y="322"/>
                  </a:lnTo>
                  <a:lnTo>
                    <a:pt x="1503" y="313"/>
                  </a:lnTo>
                  <a:lnTo>
                    <a:pt x="1508" y="301"/>
                  </a:lnTo>
                  <a:lnTo>
                    <a:pt x="1511" y="284"/>
                  </a:lnTo>
                  <a:lnTo>
                    <a:pt x="1507" y="266"/>
                  </a:lnTo>
                  <a:lnTo>
                    <a:pt x="1495" y="246"/>
                  </a:lnTo>
                  <a:lnTo>
                    <a:pt x="1478" y="227"/>
                  </a:lnTo>
                  <a:lnTo>
                    <a:pt x="1476" y="224"/>
                  </a:lnTo>
                  <a:lnTo>
                    <a:pt x="1473" y="223"/>
                  </a:lnTo>
                  <a:lnTo>
                    <a:pt x="1469" y="221"/>
                  </a:lnTo>
                  <a:lnTo>
                    <a:pt x="1467" y="220"/>
                  </a:lnTo>
                  <a:lnTo>
                    <a:pt x="63" y="1"/>
                  </a:lnTo>
                  <a:lnTo>
                    <a:pt x="60" y="0"/>
                  </a:lnTo>
                  <a:lnTo>
                    <a:pt x="57" y="0"/>
                  </a:lnTo>
                  <a:lnTo>
                    <a:pt x="56" y="0"/>
                  </a:lnTo>
                  <a:lnTo>
                    <a:pt x="53" y="1"/>
                  </a:lnTo>
                  <a:close/>
                </a:path>
              </a:pathLst>
            </a:custGeom>
            <a:solidFill>
              <a:srgbClr val="000000"/>
            </a:solidFill>
            <a:ln w="9525">
              <a:noFill/>
              <a:round/>
              <a:headEnd/>
              <a:tailEnd/>
            </a:ln>
          </p:spPr>
          <p:txBody>
            <a:bodyPr/>
            <a:lstStyle/>
            <a:p>
              <a:pPr rtl="0"/>
              <a:endParaRPr lang="en-US" sz="3800"/>
            </a:p>
          </p:txBody>
        </p:sp>
        <p:sp>
          <p:nvSpPr>
            <p:cNvPr id="42244" name="Freeform 1284"/>
            <p:cNvSpPr>
              <a:spLocks/>
            </p:cNvSpPr>
            <p:nvPr/>
          </p:nvSpPr>
          <p:spPr bwMode="auto">
            <a:xfrm flipH="1">
              <a:off x="510" y="1183"/>
              <a:ext cx="325" cy="58"/>
            </a:xfrm>
            <a:custGeom>
              <a:avLst/>
              <a:gdLst>
                <a:gd name="T0" fmla="*/ 0 w 1423"/>
                <a:gd name="T1" fmla="*/ 3 h 253"/>
                <a:gd name="T2" fmla="*/ 0 w 1423"/>
                <a:gd name="T3" fmla="*/ 3 h 253"/>
                <a:gd name="T4" fmla="*/ 0 w 1423"/>
                <a:gd name="T5" fmla="*/ 2 h 253"/>
                <a:gd name="T6" fmla="*/ 3 w 1423"/>
                <a:gd name="T7" fmla="*/ 1 h 253"/>
                <a:gd name="T8" fmla="*/ 5 w 1423"/>
                <a:gd name="T9" fmla="*/ 0 h 253"/>
                <a:gd name="T10" fmla="*/ 12 w 1423"/>
                <a:gd name="T11" fmla="*/ 1 h 253"/>
                <a:gd name="T12" fmla="*/ 25 w 1423"/>
                <a:gd name="T13" fmla="*/ 3 h 253"/>
                <a:gd name="T14" fmla="*/ 43 w 1423"/>
                <a:gd name="T15" fmla="*/ 6 h 253"/>
                <a:gd name="T16" fmla="*/ 66 w 1423"/>
                <a:gd name="T17" fmla="*/ 10 h 253"/>
                <a:gd name="T18" fmla="*/ 91 w 1423"/>
                <a:gd name="T19" fmla="*/ 14 h 253"/>
                <a:gd name="T20" fmla="*/ 119 w 1423"/>
                <a:gd name="T21" fmla="*/ 18 h 253"/>
                <a:gd name="T22" fmla="*/ 148 w 1423"/>
                <a:gd name="T23" fmla="*/ 23 h 253"/>
                <a:gd name="T24" fmla="*/ 177 w 1423"/>
                <a:gd name="T25" fmla="*/ 27 h 253"/>
                <a:gd name="T26" fmla="*/ 206 w 1423"/>
                <a:gd name="T27" fmla="*/ 32 h 253"/>
                <a:gd name="T28" fmla="*/ 234 w 1423"/>
                <a:gd name="T29" fmla="*/ 36 h 253"/>
                <a:gd name="T30" fmla="*/ 259 w 1423"/>
                <a:gd name="T31" fmla="*/ 40 h 253"/>
                <a:gd name="T32" fmla="*/ 282 w 1423"/>
                <a:gd name="T33" fmla="*/ 44 h 253"/>
                <a:gd name="T34" fmla="*/ 300 w 1423"/>
                <a:gd name="T35" fmla="*/ 47 h 253"/>
                <a:gd name="T36" fmla="*/ 313 w 1423"/>
                <a:gd name="T37" fmla="*/ 49 h 253"/>
                <a:gd name="T38" fmla="*/ 320 w 1423"/>
                <a:gd name="T39" fmla="*/ 50 h 253"/>
                <a:gd name="T40" fmla="*/ 323 w 1423"/>
                <a:gd name="T41" fmla="*/ 52 h 253"/>
                <a:gd name="T42" fmla="*/ 325 w 1423"/>
                <a:gd name="T43" fmla="*/ 55 h 253"/>
                <a:gd name="T44" fmla="*/ 325 w 1423"/>
                <a:gd name="T45" fmla="*/ 56 h 253"/>
                <a:gd name="T46" fmla="*/ 325 w 1423"/>
                <a:gd name="T47" fmla="*/ 56 h 253"/>
                <a:gd name="T48" fmla="*/ 324 w 1423"/>
                <a:gd name="T49" fmla="*/ 56 h 253"/>
                <a:gd name="T50" fmla="*/ 321 w 1423"/>
                <a:gd name="T51" fmla="*/ 57 h 253"/>
                <a:gd name="T52" fmla="*/ 318 w 1423"/>
                <a:gd name="T53" fmla="*/ 58 h 253"/>
                <a:gd name="T54" fmla="*/ 311 w 1423"/>
                <a:gd name="T55" fmla="*/ 56 h 253"/>
                <a:gd name="T56" fmla="*/ 298 w 1423"/>
                <a:gd name="T57" fmla="*/ 54 h 253"/>
                <a:gd name="T58" fmla="*/ 280 w 1423"/>
                <a:gd name="T59" fmla="*/ 51 h 253"/>
                <a:gd name="T60" fmla="*/ 258 w 1423"/>
                <a:gd name="T61" fmla="*/ 48 h 253"/>
                <a:gd name="T62" fmla="*/ 233 w 1423"/>
                <a:gd name="T63" fmla="*/ 44 h 253"/>
                <a:gd name="T64" fmla="*/ 205 w 1423"/>
                <a:gd name="T65" fmla="*/ 39 h 253"/>
                <a:gd name="T66" fmla="*/ 176 w 1423"/>
                <a:gd name="T67" fmla="*/ 34 h 253"/>
                <a:gd name="T68" fmla="*/ 146 w 1423"/>
                <a:gd name="T69" fmla="*/ 29 h 253"/>
                <a:gd name="T70" fmla="*/ 117 w 1423"/>
                <a:gd name="T71" fmla="*/ 24 h 253"/>
                <a:gd name="T72" fmla="*/ 90 w 1423"/>
                <a:gd name="T73" fmla="*/ 20 h 253"/>
                <a:gd name="T74" fmla="*/ 64 w 1423"/>
                <a:gd name="T75" fmla="*/ 16 h 253"/>
                <a:gd name="T76" fmla="*/ 42 w 1423"/>
                <a:gd name="T77" fmla="*/ 12 h 253"/>
                <a:gd name="T78" fmla="*/ 24 w 1423"/>
                <a:gd name="T79" fmla="*/ 9 h 253"/>
                <a:gd name="T80" fmla="*/ 10 w 1423"/>
                <a:gd name="T81" fmla="*/ 7 h 253"/>
                <a:gd name="T82" fmla="*/ 3 w 1423"/>
                <a:gd name="T83" fmla="*/ 6 h 253"/>
                <a:gd name="T84" fmla="*/ 1 w 1423"/>
                <a:gd name="T85" fmla="*/ 4 h 253"/>
                <a:gd name="T86" fmla="*/ 0 w 1423"/>
                <a:gd name="T87" fmla="*/ 3 h 2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23"/>
                <a:gd name="T133" fmla="*/ 0 h 253"/>
                <a:gd name="T134" fmla="*/ 1423 w 1423"/>
                <a:gd name="T135" fmla="*/ 253 h 2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23" h="253">
                  <a:moveTo>
                    <a:pt x="0" y="12"/>
                  </a:moveTo>
                  <a:lnTo>
                    <a:pt x="0" y="12"/>
                  </a:lnTo>
                  <a:lnTo>
                    <a:pt x="0" y="11"/>
                  </a:lnTo>
                  <a:lnTo>
                    <a:pt x="2" y="8"/>
                  </a:lnTo>
                  <a:lnTo>
                    <a:pt x="6" y="6"/>
                  </a:lnTo>
                  <a:lnTo>
                    <a:pt x="11" y="3"/>
                  </a:lnTo>
                  <a:lnTo>
                    <a:pt x="17" y="0"/>
                  </a:lnTo>
                  <a:lnTo>
                    <a:pt x="22" y="2"/>
                  </a:lnTo>
                  <a:lnTo>
                    <a:pt x="34" y="3"/>
                  </a:lnTo>
                  <a:lnTo>
                    <a:pt x="54" y="6"/>
                  </a:lnTo>
                  <a:lnTo>
                    <a:pt x="80" y="10"/>
                  </a:lnTo>
                  <a:lnTo>
                    <a:pt x="111" y="15"/>
                  </a:lnTo>
                  <a:lnTo>
                    <a:pt x="149" y="21"/>
                  </a:lnTo>
                  <a:lnTo>
                    <a:pt x="190" y="28"/>
                  </a:lnTo>
                  <a:lnTo>
                    <a:pt x="237" y="34"/>
                  </a:lnTo>
                  <a:lnTo>
                    <a:pt x="288" y="42"/>
                  </a:lnTo>
                  <a:lnTo>
                    <a:pt x="342" y="51"/>
                  </a:lnTo>
                  <a:lnTo>
                    <a:pt x="399" y="60"/>
                  </a:lnTo>
                  <a:lnTo>
                    <a:pt x="458" y="69"/>
                  </a:lnTo>
                  <a:lnTo>
                    <a:pt x="520" y="79"/>
                  </a:lnTo>
                  <a:lnTo>
                    <a:pt x="583" y="89"/>
                  </a:lnTo>
                  <a:lnTo>
                    <a:pt x="646" y="99"/>
                  </a:lnTo>
                  <a:lnTo>
                    <a:pt x="711" y="108"/>
                  </a:lnTo>
                  <a:lnTo>
                    <a:pt x="775" y="119"/>
                  </a:lnTo>
                  <a:lnTo>
                    <a:pt x="840" y="129"/>
                  </a:lnTo>
                  <a:lnTo>
                    <a:pt x="903" y="140"/>
                  </a:lnTo>
                  <a:lnTo>
                    <a:pt x="965" y="149"/>
                  </a:lnTo>
                  <a:lnTo>
                    <a:pt x="1023" y="158"/>
                  </a:lnTo>
                  <a:lnTo>
                    <a:pt x="1081" y="167"/>
                  </a:lnTo>
                  <a:lnTo>
                    <a:pt x="1135" y="176"/>
                  </a:lnTo>
                  <a:lnTo>
                    <a:pt x="1186" y="184"/>
                  </a:lnTo>
                  <a:lnTo>
                    <a:pt x="1233" y="190"/>
                  </a:lnTo>
                  <a:lnTo>
                    <a:pt x="1276" y="197"/>
                  </a:lnTo>
                  <a:lnTo>
                    <a:pt x="1312" y="203"/>
                  </a:lnTo>
                  <a:lnTo>
                    <a:pt x="1345" y="209"/>
                  </a:lnTo>
                  <a:lnTo>
                    <a:pt x="1371" y="213"/>
                  </a:lnTo>
                  <a:lnTo>
                    <a:pt x="1390" y="215"/>
                  </a:lnTo>
                  <a:lnTo>
                    <a:pt x="1403" y="217"/>
                  </a:lnTo>
                  <a:lnTo>
                    <a:pt x="1408" y="218"/>
                  </a:lnTo>
                  <a:lnTo>
                    <a:pt x="1416" y="227"/>
                  </a:lnTo>
                  <a:lnTo>
                    <a:pt x="1420" y="233"/>
                  </a:lnTo>
                  <a:lnTo>
                    <a:pt x="1423" y="240"/>
                  </a:lnTo>
                  <a:lnTo>
                    <a:pt x="1423" y="243"/>
                  </a:lnTo>
                  <a:lnTo>
                    <a:pt x="1420" y="245"/>
                  </a:lnTo>
                  <a:lnTo>
                    <a:pt x="1415" y="248"/>
                  </a:lnTo>
                  <a:lnTo>
                    <a:pt x="1407" y="250"/>
                  </a:lnTo>
                  <a:lnTo>
                    <a:pt x="1399" y="253"/>
                  </a:lnTo>
                  <a:lnTo>
                    <a:pt x="1394" y="252"/>
                  </a:lnTo>
                  <a:lnTo>
                    <a:pt x="1382" y="250"/>
                  </a:lnTo>
                  <a:lnTo>
                    <a:pt x="1363" y="246"/>
                  </a:lnTo>
                  <a:lnTo>
                    <a:pt x="1338" y="243"/>
                  </a:lnTo>
                  <a:lnTo>
                    <a:pt x="1306" y="237"/>
                  </a:lnTo>
                  <a:lnTo>
                    <a:pt x="1269" y="231"/>
                  </a:lnTo>
                  <a:lnTo>
                    <a:pt x="1228" y="224"/>
                  </a:lnTo>
                  <a:lnTo>
                    <a:pt x="1181" y="217"/>
                  </a:lnTo>
                  <a:lnTo>
                    <a:pt x="1130" y="209"/>
                  </a:lnTo>
                  <a:lnTo>
                    <a:pt x="1075" y="200"/>
                  </a:lnTo>
                  <a:lnTo>
                    <a:pt x="1018" y="190"/>
                  </a:lnTo>
                  <a:lnTo>
                    <a:pt x="960" y="180"/>
                  </a:lnTo>
                  <a:lnTo>
                    <a:pt x="897" y="170"/>
                  </a:lnTo>
                  <a:lnTo>
                    <a:pt x="835" y="159"/>
                  </a:lnTo>
                  <a:lnTo>
                    <a:pt x="770" y="149"/>
                  </a:lnTo>
                  <a:lnTo>
                    <a:pt x="706" y="138"/>
                  </a:lnTo>
                  <a:lnTo>
                    <a:pt x="641" y="128"/>
                  </a:lnTo>
                  <a:lnTo>
                    <a:pt x="578" y="118"/>
                  </a:lnTo>
                  <a:lnTo>
                    <a:pt x="514" y="106"/>
                  </a:lnTo>
                  <a:lnTo>
                    <a:pt x="453" y="97"/>
                  </a:lnTo>
                  <a:lnTo>
                    <a:pt x="393" y="86"/>
                  </a:lnTo>
                  <a:lnTo>
                    <a:pt x="336" y="77"/>
                  </a:lnTo>
                  <a:lnTo>
                    <a:pt x="281" y="68"/>
                  </a:lnTo>
                  <a:lnTo>
                    <a:pt x="230" y="59"/>
                  </a:lnTo>
                  <a:lnTo>
                    <a:pt x="182" y="51"/>
                  </a:lnTo>
                  <a:lnTo>
                    <a:pt x="141" y="45"/>
                  </a:lnTo>
                  <a:lnTo>
                    <a:pt x="103" y="38"/>
                  </a:lnTo>
                  <a:lnTo>
                    <a:pt x="71" y="33"/>
                  </a:lnTo>
                  <a:lnTo>
                    <a:pt x="45" y="29"/>
                  </a:lnTo>
                  <a:lnTo>
                    <a:pt x="25" y="25"/>
                  </a:lnTo>
                  <a:lnTo>
                    <a:pt x="12" y="24"/>
                  </a:lnTo>
                  <a:lnTo>
                    <a:pt x="7" y="23"/>
                  </a:lnTo>
                  <a:lnTo>
                    <a:pt x="4" y="19"/>
                  </a:lnTo>
                  <a:lnTo>
                    <a:pt x="2" y="16"/>
                  </a:lnTo>
                  <a:lnTo>
                    <a:pt x="0" y="13"/>
                  </a:lnTo>
                  <a:lnTo>
                    <a:pt x="0" y="12"/>
                  </a:lnTo>
                  <a:close/>
                </a:path>
              </a:pathLst>
            </a:custGeom>
            <a:solidFill>
              <a:srgbClr val="C0C0C0"/>
            </a:solidFill>
            <a:ln w="9525">
              <a:noFill/>
              <a:round/>
              <a:headEnd/>
              <a:tailEnd/>
            </a:ln>
          </p:spPr>
          <p:txBody>
            <a:bodyPr/>
            <a:lstStyle/>
            <a:p>
              <a:pPr rtl="0"/>
              <a:endParaRPr lang="en-US" sz="3800"/>
            </a:p>
          </p:txBody>
        </p:sp>
        <p:sp>
          <p:nvSpPr>
            <p:cNvPr id="42245" name="Freeform 1285"/>
            <p:cNvSpPr>
              <a:spLocks/>
            </p:cNvSpPr>
            <p:nvPr/>
          </p:nvSpPr>
          <p:spPr bwMode="auto">
            <a:xfrm flipH="1">
              <a:off x="502" y="1222"/>
              <a:ext cx="85" cy="120"/>
            </a:xfrm>
            <a:custGeom>
              <a:avLst/>
              <a:gdLst>
                <a:gd name="T0" fmla="*/ 2 w 372"/>
                <a:gd name="T1" fmla="*/ 1 h 522"/>
                <a:gd name="T2" fmla="*/ 0 w 372"/>
                <a:gd name="T3" fmla="*/ 2 h 522"/>
                <a:gd name="T4" fmla="*/ 0 w 372"/>
                <a:gd name="T5" fmla="*/ 4 h 522"/>
                <a:gd name="T6" fmla="*/ 0 w 372"/>
                <a:gd name="T7" fmla="*/ 6 h 522"/>
                <a:gd name="T8" fmla="*/ 1 w 372"/>
                <a:gd name="T9" fmla="*/ 8 h 522"/>
                <a:gd name="T10" fmla="*/ 76 w 372"/>
                <a:gd name="T11" fmla="*/ 118 h 522"/>
                <a:gd name="T12" fmla="*/ 77 w 372"/>
                <a:gd name="T13" fmla="*/ 119 h 522"/>
                <a:gd name="T14" fmla="*/ 79 w 372"/>
                <a:gd name="T15" fmla="*/ 120 h 522"/>
                <a:gd name="T16" fmla="*/ 81 w 372"/>
                <a:gd name="T17" fmla="*/ 120 h 522"/>
                <a:gd name="T18" fmla="*/ 83 w 372"/>
                <a:gd name="T19" fmla="*/ 119 h 522"/>
                <a:gd name="T20" fmla="*/ 84 w 372"/>
                <a:gd name="T21" fmla="*/ 117 h 522"/>
                <a:gd name="T22" fmla="*/ 85 w 372"/>
                <a:gd name="T23" fmla="*/ 116 h 522"/>
                <a:gd name="T24" fmla="*/ 85 w 372"/>
                <a:gd name="T25" fmla="*/ 114 h 522"/>
                <a:gd name="T26" fmla="*/ 84 w 372"/>
                <a:gd name="T27" fmla="*/ 112 h 522"/>
                <a:gd name="T28" fmla="*/ 9 w 372"/>
                <a:gd name="T29" fmla="*/ 2 h 522"/>
                <a:gd name="T30" fmla="*/ 7 w 372"/>
                <a:gd name="T31" fmla="*/ 1 h 522"/>
                <a:gd name="T32" fmla="*/ 6 w 372"/>
                <a:gd name="T33" fmla="*/ 0 h 522"/>
                <a:gd name="T34" fmla="*/ 4 w 372"/>
                <a:gd name="T35" fmla="*/ 0 h 522"/>
                <a:gd name="T36" fmla="*/ 2 w 372"/>
                <a:gd name="T37" fmla="*/ 1 h 5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72"/>
                <a:gd name="T58" fmla="*/ 0 h 522"/>
                <a:gd name="T59" fmla="*/ 372 w 372"/>
                <a:gd name="T60" fmla="*/ 522 h 5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72" h="522">
                  <a:moveTo>
                    <a:pt x="9" y="4"/>
                  </a:moveTo>
                  <a:lnTo>
                    <a:pt x="2" y="10"/>
                  </a:lnTo>
                  <a:lnTo>
                    <a:pt x="0" y="17"/>
                  </a:lnTo>
                  <a:lnTo>
                    <a:pt x="0" y="26"/>
                  </a:lnTo>
                  <a:lnTo>
                    <a:pt x="4" y="34"/>
                  </a:lnTo>
                  <a:lnTo>
                    <a:pt x="333" y="513"/>
                  </a:lnTo>
                  <a:lnTo>
                    <a:pt x="339" y="519"/>
                  </a:lnTo>
                  <a:lnTo>
                    <a:pt x="347" y="522"/>
                  </a:lnTo>
                  <a:lnTo>
                    <a:pt x="355" y="522"/>
                  </a:lnTo>
                  <a:lnTo>
                    <a:pt x="363" y="518"/>
                  </a:lnTo>
                  <a:lnTo>
                    <a:pt x="369" y="511"/>
                  </a:lnTo>
                  <a:lnTo>
                    <a:pt x="372" y="504"/>
                  </a:lnTo>
                  <a:lnTo>
                    <a:pt x="372" y="496"/>
                  </a:lnTo>
                  <a:lnTo>
                    <a:pt x="369" y="488"/>
                  </a:lnTo>
                  <a:lnTo>
                    <a:pt x="39" y="9"/>
                  </a:lnTo>
                  <a:lnTo>
                    <a:pt x="32" y="3"/>
                  </a:lnTo>
                  <a:lnTo>
                    <a:pt x="26" y="0"/>
                  </a:lnTo>
                  <a:lnTo>
                    <a:pt x="17" y="0"/>
                  </a:lnTo>
                  <a:lnTo>
                    <a:pt x="9" y="4"/>
                  </a:lnTo>
                  <a:close/>
                </a:path>
              </a:pathLst>
            </a:custGeom>
            <a:solidFill>
              <a:srgbClr val="000000"/>
            </a:solidFill>
            <a:ln w="9525">
              <a:noFill/>
              <a:round/>
              <a:headEnd/>
              <a:tailEnd/>
            </a:ln>
          </p:spPr>
          <p:txBody>
            <a:bodyPr/>
            <a:lstStyle/>
            <a:p>
              <a:pPr rtl="0"/>
              <a:endParaRPr lang="en-US" sz="3800"/>
            </a:p>
          </p:txBody>
        </p:sp>
        <p:sp>
          <p:nvSpPr>
            <p:cNvPr id="42246" name="Freeform 1286"/>
            <p:cNvSpPr>
              <a:spLocks/>
            </p:cNvSpPr>
            <p:nvPr/>
          </p:nvSpPr>
          <p:spPr bwMode="auto">
            <a:xfrm flipH="1">
              <a:off x="703" y="1467"/>
              <a:ext cx="30" cy="22"/>
            </a:xfrm>
            <a:custGeom>
              <a:avLst/>
              <a:gdLst>
                <a:gd name="T0" fmla="*/ 0 w 130"/>
                <a:gd name="T1" fmla="*/ 11 h 95"/>
                <a:gd name="T2" fmla="*/ 0 w 130"/>
                <a:gd name="T3" fmla="*/ 13 h 95"/>
                <a:gd name="T4" fmla="*/ 1 w 130"/>
                <a:gd name="T5" fmla="*/ 15 h 95"/>
                <a:gd name="T6" fmla="*/ 2 w 130"/>
                <a:gd name="T7" fmla="*/ 17 h 95"/>
                <a:gd name="T8" fmla="*/ 4 w 130"/>
                <a:gd name="T9" fmla="*/ 19 h 95"/>
                <a:gd name="T10" fmla="*/ 6 w 130"/>
                <a:gd name="T11" fmla="*/ 20 h 95"/>
                <a:gd name="T12" fmla="*/ 9 w 130"/>
                <a:gd name="T13" fmla="*/ 21 h 95"/>
                <a:gd name="T14" fmla="*/ 12 w 130"/>
                <a:gd name="T15" fmla="*/ 22 h 95"/>
                <a:gd name="T16" fmla="*/ 15 w 130"/>
                <a:gd name="T17" fmla="*/ 22 h 95"/>
                <a:gd name="T18" fmla="*/ 18 w 130"/>
                <a:gd name="T19" fmla="*/ 22 h 95"/>
                <a:gd name="T20" fmla="*/ 21 w 130"/>
                <a:gd name="T21" fmla="*/ 21 h 95"/>
                <a:gd name="T22" fmla="*/ 24 w 130"/>
                <a:gd name="T23" fmla="*/ 20 h 95"/>
                <a:gd name="T24" fmla="*/ 26 w 130"/>
                <a:gd name="T25" fmla="*/ 19 h 95"/>
                <a:gd name="T26" fmla="*/ 27 w 130"/>
                <a:gd name="T27" fmla="*/ 17 h 95"/>
                <a:gd name="T28" fmla="*/ 29 w 130"/>
                <a:gd name="T29" fmla="*/ 15 h 95"/>
                <a:gd name="T30" fmla="*/ 30 w 130"/>
                <a:gd name="T31" fmla="*/ 13 h 95"/>
                <a:gd name="T32" fmla="*/ 30 w 130"/>
                <a:gd name="T33" fmla="*/ 11 h 95"/>
                <a:gd name="T34" fmla="*/ 30 w 130"/>
                <a:gd name="T35" fmla="*/ 9 h 95"/>
                <a:gd name="T36" fmla="*/ 29 w 130"/>
                <a:gd name="T37" fmla="*/ 6 h 95"/>
                <a:gd name="T38" fmla="*/ 27 w 130"/>
                <a:gd name="T39" fmla="*/ 5 h 95"/>
                <a:gd name="T40" fmla="*/ 26 w 130"/>
                <a:gd name="T41" fmla="*/ 3 h 95"/>
                <a:gd name="T42" fmla="*/ 24 w 130"/>
                <a:gd name="T43" fmla="*/ 2 h 95"/>
                <a:gd name="T44" fmla="*/ 21 w 130"/>
                <a:gd name="T45" fmla="*/ 1 h 95"/>
                <a:gd name="T46" fmla="*/ 18 w 130"/>
                <a:gd name="T47" fmla="*/ 0 h 95"/>
                <a:gd name="T48" fmla="*/ 15 w 130"/>
                <a:gd name="T49" fmla="*/ 0 h 95"/>
                <a:gd name="T50" fmla="*/ 12 w 130"/>
                <a:gd name="T51" fmla="*/ 0 h 95"/>
                <a:gd name="T52" fmla="*/ 9 w 130"/>
                <a:gd name="T53" fmla="*/ 1 h 95"/>
                <a:gd name="T54" fmla="*/ 6 w 130"/>
                <a:gd name="T55" fmla="*/ 2 h 95"/>
                <a:gd name="T56" fmla="*/ 4 w 130"/>
                <a:gd name="T57" fmla="*/ 3 h 95"/>
                <a:gd name="T58" fmla="*/ 2 w 130"/>
                <a:gd name="T59" fmla="*/ 5 h 95"/>
                <a:gd name="T60" fmla="*/ 1 w 130"/>
                <a:gd name="T61" fmla="*/ 6 h 95"/>
                <a:gd name="T62" fmla="*/ 0 w 130"/>
                <a:gd name="T63" fmla="*/ 9 h 95"/>
                <a:gd name="T64" fmla="*/ 0 w 130"/>
                <a:gd name="T65" fmla="*/ 11 h 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0"/>
                <a:gd name="T100" fmla="*/ 0 h 95"/>
                <a:gd name="T101" fmla="*/ 130 w 130"/>
                <a:gd name="T102" fmla="*/ 95 h 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0" h="95">
                  <a:moveTo>
                    <a:pt x="0" y="48"/>
                  </a:moveTo>
                  <a:lnTo>
                    <a:pt x="1" y="57"/>
                  </a:lnTo>
                  <a:lnTo>
                    <a:pt x="5" y="66"/>
                  </a:lnTo>
                  <a:lnTo>
                    <a:pt x="10" y="74"/>
                  </a:lnTo>
                  <a:lnTo>
                    <a:pt x="18" y="81"/>
                  </a:lnTo>
                  <a:lnTo>
                    <a:pt x="27" y="87"/>
                  </a:lnTo>
                  <a:lnTo>
                    <a:pt x="39" y="91"/>
                  </a:lnTo>
                  <a:lnTo>
                    <a:pt x="52" y="94"/>
                  </a:lnTo>
                  <a:lnTo>
                    <a:pt x="65" y="95"/>
                  </a:lnTo>
                  <a:lnTo>
                    <a:pt x="78" y="94"/>
                  </a:lnTo>
                  <a:lnTo>
                    <a:pt x="91" y="91"/>
                  </a:lnTo>
                  <a:lnTo>
                    <a:pt x="103" y="87"/>
                  </a:lnTo>
                  <a:lnTo>
                    <a:pt x="112" y="81"/>
                  </a:lnTo>
                  <a:lnTo>
                    <a:pt x="119" y="74"/>
                  </a:lnTo>
                  <a:lnTo>
                    <a:pt x="125" y="66"/>
                  </a:lnTo>
                  <a:lnTo>
                    <a:pt x="129" y="57"/>
                  </a:lnTo>
                  <a:lnTo>
                    <a:pt x="130" y="48"/>
                  </a:lnTo>
                  <a:lnTo>
                    <a:pt x="129" y="38"/>
                  </a:lnTo>
                  <a:lnTo>
                    <a:pt x="125" y="28"/>
                  </a:lnTo>
                  <a:lnTo>
                    <a:pt x="119" y="21"/>
                  </a:lnTo>
                  <a:lnTo>
                    <a:pt x="112" y="14"/>
                  </a:lnTo>
                  <a:lnTo>
                    <a:pt x="103" y="8"/>
                  </a:lnTo>
                  <a:lnTo>
                    <a:pt x="91" y="4"/>
                  </a:lnTo>
                  <a:lnTo>
                    <a:pt x="78" y="1"/>
                  </a:lnTo>
                  <a:lnTo>
                    <a:pt x="65" y="0"/>
                  </a:lnTo>
                  <a:lnTo>
                    <a:pt x="52" y="1"/>
                  </a:lnTo>
                  <a:lnTo>
                    <a:pt x="39" y="4"/>
                  </a:lnTo>
                  <a:lnTo>
                    <a:pt x="27" y="8"/>
                  </a:lnTo>
                  <a:lnTo>
                    <a:pt x="18" y="14"/>
                  </a:lnTo>
                  <a:lnTo>
                    <a:pt x="10" y="21"/>
                  </a:lnTo>
                  <a:lnTo>
                    <a:pt x="5" y="28"/>
                  </a:lnTo>
                  <a:lnTo>
                    <a:pt x="1" y="38"/>
                  </a:lnTo>
                  <a:lnTo>
                    <a:pt x="0" y="48"/>
                  </a:lnTo>
                  <a:close/>
                </a:path>
              </a:pathLst>
            </a:custGeom>
            <a:solidFill>
              <a:srgbClr val="000000"/>
            </a:solidFill>
            <a:ln w="9525">
              <a:noFill/>
              <a:round/>
              <a:headEnd/>
              <a:tailEnd/>
            </a:ln>
          </p:spPr>
          <p:txBody>
            <a:bodyPr/>
            <a:lstStyle/>
            <a:p>
              <a:pPr rtl="0"/>
              <a:endParaRPr lang="en-US" sz="3800"/>
            </a:p>
          </p:txBody>
        </p:sp>
        <p:sp>
          <p:nvSpPr>
            <p:cNvPr id="42247" name="Freeform 1287"/>
            <p:cNvSpPr>
              <a:spLocks/>
            </p:cNvSpPr>
            <p:nvPr/>
          </p:nvSpPr>
          <p:spPr bwMode="auto">
            <a:xfrm flipH="1">
              <a:off x="352" y="1467"/>
              <a:ext cx="29" cy="22"/>
            </a:xfrm>
            <a:custGeom>
              <a:avLst/>
              <a:gdLst>
                <a:gd name="T0" fmla="*/ 0 w 130"/>
                <a:gd name="T1" fmla="*/ 11 h 94"/>
                <a:gd name="T2" fmla="*/ 0 w 130"/>
                <a:gd name="T3" fmla="*/ 13 h 94"/>
                <a:gd name="T4" fmla="*/ 1 w 130"/>
                <a:gd name="T5" fmla="*/ 15 h 94"/>
                <a:gd name="T6" fmla="*/ 2 w 130"/>
                <a:gd name="T7" fmla="*/ 17 h 94"/>
                <a:gd name="T8" fmla="*/ 4 w 130"/>
                <a:gd name="T9" fmla="*/ 19 h 94"/>
                <a:gd name="T10" fmla="*/ 6 w 130"/>
                <a:gd name="T11" fmla="*/ 20 h 94"/>
                <a:gd name="T12" fmla="*/ 9 w 130"/>
                <a:gd name="T13" fmla="*/ 21 h 94"/>
                <a:gd name="T14" fmla="*/ 12 w 130"/>
                <a:gd name="T15" fmla="*/ 22 h 94"/>
                <a:gd name="T16" fmla="*/ 15 w 130"/>
                <a:gd name="T17" fmla="*/ 22 h 94"/>
                <a:gd name="T18" fmla="*/ 17 w 130"/>
                <a:gd name="T19" fmla="*/ 22 h 94"/>
                <a:gd name="T20" fmla="*/ 20 w 130"/>
                <a:gd name="T21" fmla="*/ 21 h 94"/>
                <a:gd name="T22" fmla="*/ 23 w 130"/>
                <a:gd name="T23" fmla="*/ 20 h 94"/>
                <a:gd name="T24" fmla="*/ 25 w 130"/>
                <a:gd name="T25" fmla="*/ 19 h 94"/>
                <a:gd name="T26" fmla="*/ 27 w 130"/>
                <a:gd name="T27" fmla="*/ 17 h 94"/>
                <a:gd name="T28" fmla="*/ 28 w 130"/>
                <a:gd name="T29" fmla="*/ 15 h 94"/>
                <a:gd name="T30" fmla="*/ 29 w 130"/>
                <a:gd name="T31" fmla="*/ 13 h 94"/>
                <a:gd name="T32" fmla="*/ 29 w 130"/>
                <a:gd name="T33" fmla="*/ 11 h 94"/>
                <a:gd name="T34" fmla="*/ 29 w 130"/>
                <a:gd name="T35" fmla="*/ 8 h 94"/>
                <a:gd name="T36" fmla="*/ 28 w 130"/>
                <a:gd name="T37" fmla="*/ 7 h 94"/>
                <a:gd name="T38" fmla="*/ 27 w 130"/>
                <a:gd name="T39" fmla="*/ 4 h 94"/>
                <a:gd name="T40" fmla="*/ 25 w 130"/>
                <a:gd name="T41" fmla="*/ 3 h 94"/>
                <a:gd name="T42" fmla="*/ 23 w 130"/>
                <a:gd name="T43" fmla="*/ 2 h 94"/>
                <a:gd name="T44" fmla="*/ 20 w 130"/>
                <a:gd name="T45" fmla="*/ 1 h 94"/>
                <a:gd name="T46" fmla="*/ 17 w 130"/>
                <a:gd name="T47" fmla="*/ 0 h 94"/>
                <a:gd name="T48" fmla="*/ 15 w 130"/>
                <a:gd name="T49" fmla="*/ 0 h 94"/>
                <a:gd name="T50" fmla="*/ 12 w 130"/>
                <a:gd name="T51" fmla="*/ 0 h 94"/>
                <a:gd name="T52" fmla="*/ 9 w 130"/>
                <a:gd name="T53" fmla="*/ 1 h 94"/>
                <a:gd name="T54" fmla="*/ 6 w 130"/>
                <a:gd name="T55" fmla="*/ 2 h 94"/>
                <a:gd name="T56" fmla="*/ 4 w 130"/>
                <a:gd name="T57" fmla="*/ 3 h 94"/>
                <a:gd name="T58" fmla="*/ 2 w 130"/>
                <a:gd name="T59" fmla="*/ 4 h 94"/>
                <a:gd name="T60" fmla="*/ 1 w 130"/>
                <a:gd name="T61" fmla="*/ 7 h 94"/>
                <a:gd name="T62" fmla="*/ 0 w 130"/>
                <a:gd name="T63" fmla="*/ 8 h 94"/>
                <a:gd name="T64" fmla="*/ 0 w 130"/>
                <a:gd name="T65" fmla="*/ 11 h 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0"/>
                <a:gd name="T100" fmla="*/ 0 h 94"/>
                <a:gd name="T101" fmla="*/ 130 w 130"/>
                <a:gd name="T102" fmla="*/ 94 h 9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0" h="94">
                  <a:moveTo>
                    <a:pt x="0" y="47"/>
                  </a:moveTo>
                  <a:lnTo>
                    <a:pt x="2" y="57"/>
                  </a:lnTo>
                  <a:lnTo>
                    <a:pt x="6" y="65"/>
                  </a:lnTo>
                  <a:lnTo>
                    <a:pt x="11" y="74"/>
                  </a:lnTo>
                  <a:lnTo>
                    <a:pt x="19" y="81"/>
                  </a:lnTo>
                  <a:lnTo>
                    <a:pt x="28" y="86"/>
                  </a:lnTo>
                  <a:lnTo>
                    <a:pt x="39" y="90"/>
                  </a:lnTo>
                  <a:lnTo>
                    <a:pt x="52" y="92"/>
                  </a:lnTo>
                  <a:lnTo>
                    <a:pt x="65" y="94"/>
                  </a:lnTo>
                  <a:lnTo>
                    <a:pt x="78" y="92"/>
                  </a:lnTo>
                  <a:lnTo>
                    <a:pt x="91" y="90"/>
                  </a:lnTo>
                  <a:lnTo>
                    <a:pt x="102" y="86"/>
                  </a:lnTo>
                  <a:lnTo>
                    <a:pt x="112" y="81"/>
                  </a:lnTo>
                  <a:lnTo>
                    <a:pt x="120" y="74"/>
                  </a:lnTo>
                  <a:lnTo>
                    <a:pt x="125" y="65"/>
                  </a:lnTo>
                  <a:lnTo>
                    <a:pt x="129" y="57"/>
                  </a:lnTo>
                  <a:lnTo>
                    <a:pt x="130" y="47"/>
                  </a:lnTo>
                  <a:lnTo>
                    <a:pt x="129" y="36"/>
                  </a:lnTo>
                  <a:lnTo>
                    <a:pt x="125" y="28"/>
                  </a:lnTo>
                  <a:lnTo>
                    <a:pt x="120" y="19"/>
                  </a:lnTo>
                  <a:lnTo>
                    <a:pt x="112" y="13"/>
                  </a:lnTo>
                  <a:lnTo>
                    <a:pt x="102" y="8"/>
                  </a:lnTo>
                  <a:lnTo>
                    <a:pt x="91" y="4"/>
                  </a:lnTo>
                  <a:lnTo>
                    <a:pt x="78" y="1"/>
                  </a:lnTo>
                  <a:lnTo>
                    <a:pt x="65" y="0"/>
                  </a:lnTo>
                  <a:lnTo>
                    <a:pt x="52" y="1"/>
                  </a:lnTo>
                  <a:lnTo>
                    <a:pt x="39" y="4"/>
                  </a:lnTo>
                  <a:lnTo>
                    <a:pt x="28" y="8"/>
                  </a:lnTo>
                  <a:lnTo>
                    <a:pt x="19" y="13"/>
                  </a:lnTo>
                  <a:lnTo>
                    <a:pt x="11" y="19"/>
                  </a:lnTo>
                  <a:lnTo>
                    <a:pt x="6" y="28"/>
                  </a:lnTo>
                  <a:lnTo>
                    <a:pt x="2" y="36"/>
                  </a:lnTo>
                  <a:lnTo>
                    <a:pt x="0" y="47"/>
                  </a:lnTo>
                  <a:close/>
                </a:path>
              </a:pathLst>
            </a:custGeom>
            <a:solidFill>
              <a:srgbClr val="000000"/>
            </a:solidFill>
            <a:ln w="9525">
              <a:noFill/>
              <a:round/>
              <a:headEnd/>
              <a:tailEnd/>
            </a:ln>
          </p:spPr>
          <p:txBody>
            <a:bodyPr/>
            <a:lstStyle/>
            <a:p>
              <a:pPr rtl="0"/>
              <a:endParaRPr lang="en-US" sz="3800"/>
            </a:p>
          </p:txBody>
        </p:sp>
        <p:sp>
          <p:nvSpPr>
            <p:cNvPr id="42248" name="Freeform 1288"/>
            <p:cNvSpPr>
              <a:spLocks/>
            </p:cNvSpPr>
            <p:nvPr/>
          </p:nvSpPr>
          <p:spPr bwMode="auto">
            <a:xfrm flipH="1">
              <a:off x="833" y="1468"/>
              <a:ext cx="29" cy="21"/>
            </a:xfrm>
            <a:custGeom>
              <a:avLst/>
              <a:gdLst>
                <a:gd name="T0" fmla="*/ 0 w 130"/>
                <a:gd name="T1" fmla="*/ 10 h 95"/>
                <a:gd name="T2" fmla="*/ 0 w 130"/>
                <a:gd name="T3" fmla="*/ 13 h 95"/>
                <a:gd name="T4" fmla="*/ 1 w 130"/>
                <a:gd name="T5" fmla="*/ 15 h 95"/>
                <a:gd name="T6" fmla="*/ 2 w 130"/>
                <a:gd name="T7" fmla="*/ 16 h 95"/>
                <a:gd name="T8" fmla="*/ 4 w 130"/>
                <a:gd name="T9" fmla="*/ 18 h 95"/>
                <a:gd name="T10" fmla="*/ 6 w 130"/>
                <a:gd name="T11" fmla="*/ 19 h 95"/>
                <a:gd name="T12" fmla="*/ 9 w 130"/>
                <a:gd name="T13" fmla="*/ 20 h 95"/>
                <a:gd name="T14" fmla="*/ 12 w 130"/>
                <a:gd name="T15" fmla="*/ 21 h 95"/>
                <a:gd name="T16" fmla="*/ 15 w 130"/>
                <a:gd name="T17" fmla="*/ 21 h 95"/>
                <a:gd name="T18" fmla="*/ 17 w 130"/>
                <a:gd name="T19" fmla="*/ 21 h 95"/>
                <a:gd name="T20" fmla="*/ 20 w 130"/>
                <a:gd name="T21" fmla="*/ 20 h 95"/>
                <a:gd name="T22" fmla="*/ 23 w 130"/>
                <a:gd name="T23" fmla="*/ 19 h 95"/>
                <a:gd name="T24" fmla="*/ 25 w 130"/>
                <a:gd name="T25" fmla="*/ 18 h 95"/>
                <a:gd name="T26" fmla="*/ 27 w 130"/>
                <a:gd name="T27" fmla="*/ 16 h 95"/>
                <a:gd name="T28" fmla="*/ 28 w 130"/>
                <a:gd name="T29" fmla="*/ 15 h 95"/>
                <a:gd name="T30" fmla="*/ 29 w 130"/>
                <a:gd name="T31" fmla="*/ 13 h 95"/>
                <a:gd name="T32" fmla="*/ 29 w 130"/>
                <a:gd name="T33" fmla="*/ 10 h 95"/>
                <a:gd name="T34" fmla="*/ 29 w 130"/>
                <a:gd name="T35" fmla="*/ 8 h 95"/>
                <a:gd name="T36" fmla="*/ 28 w 130"/>
                <a:gd name="T37" fmla="*/ 6 h 95"/>
                <a:gd name="T38" fmla="*/ 27 w 130"/>
                <a:gd name="T39" fmla="*/ 5 h 95"/>
                <a:gd name="T40" fmla="*/ 25 w 130"/>
                <a:gd name="T41" fmla="*/ 3 h 95"/>
                <a:gd name="T42" fmla="*/ 23 w 130"/>
                <a:gd name="T43" fmla="*/ 2 h 95"/>
                <a:gd name="T44" fmla="*/ 20 w 130"/>
                <a:gd name="T45" fmla="*/ 1 h 95"/>
                <a:gd name="T46" fmla="*/ 17 w 130"/>
                <a:gd name="T47" fmla="*/ 0 h 95"/>
                <a:gd name="T48" fmla="*/ 15 w 130"/>
                <a:gd name="T49" fmla="*/ 0 h 95"/>
                <a:gd name="T50" fmla="*/ 12 w 130"/>
                <a:gd name="T51" fmla="*/ 0 h 95"/>
                <a:gd name="T52" fmla="*/ 9 w 130"/>
                <a:gd name="T53" fmla="*/ 1 h 95"/>
                <a:gd name="T54" fmla="*/ 6 w 130"/>
                <a:gd name="T55" fmla="*/ 2 h 95"/>
                <a:gd name="T56" fmla="*/ 4 w 130"/>
                <a:gd name="T57" fmla="*/ 3 h 95"/>
                <a:gd name="T58" fmla="*/ 2 w 130"/>
                <a:gd name="T59" fmla="*/ 5 h 95"/>
                <a:gd name="T60" fmla="*/ 1 w 130"/>
                <a:gd name="T61" fmla="*/ 6 h 95"/>
                <a:gd name="T62" fmla="*/ 0 w 130"/>
                <a:gd name="T63" fmla="*/ 8 h 95"/>
                <a:gd name="T64" fmla="*/ 0 w 130"/>
                <a:gd name="T65" fmla="*/ 10 h 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0"/>
                <a:gd name="T100" fmla="*/ 0 h 95"/>
                <a:gd name="T101" fmla="*/ 130 w 130"/>
                <a:gd name="T102" fmla="*/ 95 h 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0" h="95">
                  <a:moveTo>
                    <a:pt x="0" y="47"/>
                  </a:moveTo>
                  <a:lnTo>
                    <a:pt x="1" y="57"/>
                  </a:lnTo>
                  <a:lnTo>
                    <a:pt x="5" y="66"/>
                  </a:lnTo>
                  <a:lnTo>
                    <a:pt x="10" y="74"/>
                  </a:lnTo>
                  <a:lnTo>
                    <a:pt x="18" y="80"/>
                  </a:lnTo>
                  <a:lnTo>
                    <a:pt x="27" y="87"/>
                  </a:lnTo>
                  <a:lnTo>
                    <a:pt x="39" y="91"/>
                  </a:lnTo>
                  <a:lnTo>
                    <a:pt x="52" y="93"/>
                  </a:lnTo>
                  <a:lnTo>
                    <a:pt x="65" y="95"/>
                  </a:lnTo>
                  <a:lnTo>
                    <a:pt x="78" y="93"/>
                  </a:lnTo>
                  <a:lnTo>
                    <a:pt x="91" y="91"/>
                  </a:lnTo>
                  <a:lnTo>
                    <a:pt x="101" y="87"/>
                  </a:lnTo>
                  <a:lnTo>
                    <a:pt x="112" y="80"/>
                  </a:lnTo>
                  <a:lnTo>
                    <a:pt x="120" y="74"/>
                  </a:lnTo>
                  <a:lnTo>
                    <a:pt x="125" y="66"/>
                  </a:lnTo>
                  <a:lnTo>
                    <a:pt x="129" y="57"/>
                  </a:lnTo>
                  <a:lnTo>
                    <a:pt x="130" y="47"/>
                  </a:lnTo>
                  <a:lnTo>
                    <a:pt x="129" y="38"/>
                  </a:lnTo>
                  <a:lnTo>
                    <a:pt x="125" y="28"/>
                  </a:lnTo>
                  <a:lnTo>
                    <a:pt x="120" y="21"/>
                  </a:lnTo>
                  <a:lnTo>
                    <a:pt x="112" y="13"/>
                  </a:lnTo>
                  <a:lnTo>
                    <a:pt x="101" y="8"/>
                  </a:lnTo>
                  <a:lnTo>
                    <a:pt x="91" y="4"/>
                  </a:lnTo>
                  <a:lnTo>
                    <a:pt x="78" y="1"/>
                  </a:lnTo>
                  <a:lnTo>
                    <a:pt x="65" y="0"/>
                  </a:lnTo>
                  <a:lnTo>
                    <a:pt x="52" y="1"/>
                  </a:lnTo>
                  <a:lnTo>
                    <a:pt x="39" y="4"/>
                  </a:lnTo>
                  <a:lnTo>
                    <a:pt x="27" y="8"/>
                  </a:lnTo>
                  <a:lnTo>
                    <a:pt x="18" y="13"/>
                  </a:lnTo>
                  <a:lnTo>
                    <a:pt x="10" y="21"/>
                  </a:lnTo>
                  <a:lnTo>
                    <a:pt x="5" y="28"/>
                  </a:lnTo>
                  <a:lnTo>
                    <a:pt x="1" y="38"/>
                  </a:lnTo>
                  <a:lnTo>
                    <a:pt x="0" y="47"/>
                  </a:lnTo>
                  <a:close/>
                </a:path>
              </a:pathLst>
            </a:custGeom>
            <a:solidFill>
              <a:srgbClr val="000000"/>
            </a:solidFill>
            <a:ln w="9525">
              <a:noFill/>
              <a:round/>
              <a:headEnd/>
              <a:tailEnd/>
            </a:ln>
          </p:spPr>
          <p:txBody>
            <a:bodyPr/>
            <a:lstStyle/>
            <a:p>
              <a:pPr rtl="0"/>
              <a:endParaRPr lang="en-US" sz="3800"/>
            </a:p>
          </p:txBody>
        </p:sp>
        <p:sp>
          <p:nvSpPr>
            <p:cNvPr id="42249" name="Freeform 1289"/>
            <p:cNvSpPr>
              <a:spLocks/>
            </p:cNvSpPr>
            <p:nvPr/>
          </p:nvSpPr>
          <p:spPr bwMode="auto">
            <a:xfrm flipH="1">
              <a:off x="363" y="1350"/>
              <a:ext cx="49" cy="134"/>
            </a:xfrm>
            <a:custGeom>
              <a:avLst/>
              <a:gdLst>
                <a:gd name="T0" fmla="*/ 4 w 218"/>
                <a:gd name="T1" fmla="*/ 0 h 582"/>
                <a:gd name="T2" fmla="*/ 2 w 218"/>
                <a:gd name="T3" fmla="*/ 1 h 582"/>
                <a:gd name="T4" fmla="*/ 1 w 218"/>
                <a:gd name="T5" fmla="*/ 3 h 582"/>
                <a:gd name="T6" fmla="*/ 0 w 218"/>
                <a:gd name="T7" fmla="*/ 5 h 582"/>
                <a:gd name="T8" fmla="*/ 0 w 218"/>
                <a:gd name="T9" fmla="*/ 7 h 582"/>
                <a:gd name="T10" fmla="*/ 39 w 218"/>
                <a:gd name="T11" fmla="*/ 130 h 582"/>
                <a:gd name="T12" fmla="*/ 40 w 218"/>
                <a:gd name="T13" fmla="*/ 132 h 582"/>
                <a:gd name="T14" fmla="*/ 42 w 218"/>
                <a:gd name="T15" fmla="*/ 133 h 582"/>
                <a:gd name="T16" fmla="*/ 44 w 218"/>
                <a:gd name="T17" fmla="*/ 134 h 582"/>
                <a:gd name="T18" fmla="*/ 46 w 218"/>
                <a:gd name="T19" fmla="*/ 134 h 582"/>
                <a:gd name="T20" fmla="*/ 47 w 218"/>
                <a:gd name="T21" fmla="*/ 133 h 582"/>
                <a:gd name="T22" fmla="*/ 49 w 218"/>
                <a:gd name="T23" fmla="*/ 131 h 582"/>
                <a:gd name="T24" fmla="*/ 49 w 218"/>
                <a:gd name="T25" fmla="*/ 129 h 582"/>
                <a:gd name="T26" fmla="*/ 49 w 218"/>
                <a:gd name="T27" fmla="*/ 127 h 582"/>
                <a:gd name="T28" fmla="*/ 10 w 218"/>
                <a:gd name="T29" fmla="*/ 4 h 582"/>
                <a:gd name="T30" fmla="*/ 9 w 218"/>
                <a:gd name="T31" fmla="*/ 2 h 582"/>
                <a:gd name="T32" fmla="*/ 7 w 218"/>
                <a:gd name="T33" fmla="*/ 1 h 582"/>
                <a:gd name="T34" fmla="*/ 6 w 218"/>
                <a:gd name="T35" fmla="*/ 0 h 582"/>
                <a:gd name="T36" fmla="*/ 4 w 218"/>
                <a:gd name="T37" fmla="*/ 0 h 58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582"/>
                <a:gd name="T59" fmla="*/ 218 w 218"/>
                <a:gd name="T60" fmla="*/ 582 h 58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582">
                  <a:moveTo>
                    <a:pt x="16" y="1"/>
                  </a:moveTo>
                  <a:lnTo>
                    <a:pt x="8" y="5"/>
                  </a:lnTo>
                  <a:lnTo>
                    <a:pt x="3" y="13"/>
                  </a:lnTo>
                  <a:lnTo>
                    <a:pt x="0" y="21"/>
                  </a:lnTo>
                  <a:lnTo>
                    <a:pt x="1" y="29"/>
                  </a:lnTo>
                  <a:lnTo>
                    <a:pt x="175" y="566"/>
                  </a:lnTo>
                  <a:lnTo>
                    <a:pt x="179" y="574"/>
                  </a:lnTo>
                  <a:lnTo>
                    <a:pt x="187" y="579"/>
                  </a:lnTo>
                  <a:lnTo>
                    <a:pt x="195" y="582"/>
                  </a:lnTo>
                  <a:lnTo>
                    <a:pt x="204" y="580"/>
                  </a:lnTo>
                  <a:lnTo>
                    <a:pt x="211" y="577"/>
                  </a:lnTo>
                  <a:lnTo>
                    <a:pt x="216" y="570"/>
                  </a:lnTo>
                  <a:lnTo>
                    <a:pt x="218" y="562"/>
                  </a:lnTo>
                  <a:lnTo>
                    <a:pt x="217" y="553"/>
                  </a:lnTo>
                  <a:lnTo>
                    <a:pt x="43" y="16"/>
                  </a:lnTo>
                  <a:lnTo>
                    <a:pt x="39" y="8"/>
                  </a:lnTo>
                  <a:lnTo>
                    <a:pt x="32" y="3"/>
                  </a:lnTo>
                  <a:lnTo>
                    <a:pt x="25" y="0"/>
                  </a:lnTo>
                  <a:lnTo>
                    <a:pt x="16" y="1"/>
                  </a:lnTo>
                  <a:close/>
                </a:path>
              </a:pathLst>
            </a:custGeom>
            <a:solidFill>
              <a:srgbClr val="000000"/>
            </a:solidFill>
            <a:ln w="9525">
              <a:noFill/>
              <a:round/>
              <a:headEnd/>
              <a:tailEnd/>
            </a:ln>
          </p:spPr>
          <p:txBody>
            <a:bodyPr/>
            <a:lstStyle/>
            <a:p>
              <a:pPr rtl="0"/>
              <a:endParaRPr lang="en-US" sz="3800"/>
            </a:p>
          </p:txBody>
        </p:sp>
        <p:sp>
          <p:nvSpPr>
            <p:cNvPr id="42250" name="Freeform 1290"/>
            <p:cNvSpPr>
              <a:spLocks/>
            </p:cNvSpPr>
            <p:nvPr/>
          </p:nvSpPr>
          <p:spPr bwMode="auto">
            <a:xfrm flipH="1">
              <a:off x="443" y="1364"/>
              <a:ext cx="49" cy="53"/>
            </a:xfrm>
            <a:custGeom>
              <a:avLst/>
              <a:gdLst>
                <a:gd name="T0" fmla="*/ 8 w 213"/>
                <a:gd name="T1" fmla="*/ 8 h 230"/>
                <a:gd name="T2" fmla="*/ 3 w 213"/>
                <a:gd name="T3" fmla="*/ 15 h 230"/>
                <a:gd name="T4" fmla="*/ 0 w 213"/>
                <a:gd name="T5" fmla="*/ 26 h 230"/>
                <a:gd name="T6" fmla="*/ 0 w 213"/>
                <a:gd name="T7" fmla="*/ 39 h 230"/>
                <a:gd name="T8" fmla="*/ 1 w 213"/>
                <a:gd name="T9" fmla="*/ 48 h 230"/>
                <a:gd name="T10" fmla="*/ 4 w 213"/>
                <a:gd name="T11" fmla="*/ 51 h 230"/>
                <a:gd name="T12" fmla="*/ 8 w 213"/>
                <a:gd name="T13" fmla="*/ 50 h 230"/>
                <a:gd name="T14" fmla="*/ 10 w 213"/>
                <a:gd name="T15" fmla="*/ 47 h 230"/>
                <a:gd name="T16" fmla="*/ 10 w 213"/>
                <a:gd name="T17" fmla="*/ 32 h 230"/>
                <a:gd name="T18" fmla="*/ 14 w 213"/>
                <a:gd name="T19" fmla="*/ 16 h 230"/>
                <a:gd name="T20" fmla="*/ 19 w 213"/>
                <a:gd name="T21" fmla="*/ 12 h 230"/>
                <a:gd name="T22" fmla="*/ 23 w 213"/>
                <a:gd name="T23" fmla="*/ 10 h 230"/>
                <a:gd name="T24" fmla="*/ 26 w 213"/>
                <a:gd name="T25" fmla="*/ 10 h 230"/>
                <a:gd name="T26" fmla="*/ 28 w 213"/>
                <a:gd name="T27" fmla="*/ 10 h 230"/>
                <a:gd name="T28" fmla="*/ 29 w 213"/>
                <a:gd name="T29" fmla="*/ 10 h 230"/>
                <a:gd name="T30" fmla="*/ 29 w 213"/>
                <a:gd name="T31" fmla="*/ 11 h 230"/>
                <a:gd name="T32" fmla="*/ 31 w 213"/>
                <a:gd name="T33" fmla="*/ 11 h 230"/>
                <a:gd name="T34" fmla="*/ 33 w 213"/>
                <a:gd name="T35" fmla="*/ 12 h 230"/>
                <a:gd name="T36" fmla="*/ 38 w 213"/>
                <a:gd name="T37" fmla="*/ 22 h 230"/>
                <a:gd name="T38" fmla="*/ 39 w 213"/>
                <a:gd name="T39" fmla="*/ 41 h 230"/>
                <a:gd name="T40" fmla="*/ 38 w 213"/>
                <a:gd name="T41" fmla="*/ 49 h 230"/>
                <a:gd name="T42" fmla="*/ 40 w 213"/>
                <a:gd name="T43" fmla="*/ 52 h 230"/>
                <a:gd name="T44" fmla="*/ 44 w 213"/>
                <a:gd name="T45" fmla="*/ 53 h 230"/>
                <a:gd name="T46" fmla="*/ 47 w 213"/>
                <a:gd name="T47" fmla="*/ 51 h 230"/>
                <a:gd name="T48" fmla="*/ 48 w 213"/>
                <a:gd name="T49" fmla="*/ 47 h 230"/>
                <a:gd name="T50" fmla="*/ 49 w 213"/>
                <a:gd name="T51" fmla="*/ 38 h 230"/>
                <a:gd name="T52" fmla="*/ 49 w 213"/>
                <a:gd name="T53" fmla="*/ 26 h 230"/>
                <a:gd name="T54" fmla="*/ 46 w 213"/>
                <a:gd name="T55" fmla="*/ 13 h 230"/>
                <a:gd name="T56" fmla="*/ 41 w 213"/>
                <a:gd name="T57" fmla="*/ 6 h 230"/>
                <a:gd name="T58" fmla="*/ 39 w 213"/>
                <a:gd name="T59" fmla="*/ 4 h 230"/>
                <a:gd name="T60" fmla="*/ 35 w 213"/>
                <a:gd name="T61" fmla="*/ 2 h 230"/>
                <a:gd name="T62" fmla="*/ 32 w 213"/>
                <a:gd name="T63" fmla="*/ 1 h 230"/>
                <a:gd name="T64" fmla="*/ 30 w 213"/>
                <a:gd name="T65" fmla="*/ 0 h 230"/>
                <a:gd name="T66" fmla="*/ 31 w 213"/>
                <a:gd name="T67" fmla="*/ 1 h 230"/>
                <a:gd name="T68" fmla="*/ 30 w 213"/>
                <a:gd name="T69" fmla="*/ 0 h 230"/>
                <a:gd name="T70" fmla="*/ 27 w 213"/>
                <a:gd name="T71" fmla="*/ 0 h 230"/>
                <a:gd name="T72" fmla="*/ 21 w 213"/>
                <a:gd name="T73" fmla="*/ 0 h 230"/>
                <a:gd name="T74" fmla="*/ 14 w 213"/>
                <a:gd name="T75" fmla="*/ 2 h 23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3"/>
                <a:gd name="T115" fmla="*/ 0 h 230"/>
                <a:gd name="T116" fmla="*/ 213 w 213"/>
                <a:gd name="T117" fmla="*/ 230 h 23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3" h="230">
                  <a:moveTo>
                    <a:pt x="46" y="21"/>
                  </a:moveTo>
                  <a:lnTo>
                    <a:pt x="33" y="34"/>
                  </a:lnTo>
                  <a:lnTo>
                    <a:pt x="22" y="49"/>
                  </a:lnTo>
                  <a:lnTo>
                    <a:pt x="13" y="67"/>
                  </a:lnTo>
                  <a:lnTo>
                    <a:pt x="6" y="88"/>
                  </a:lnTo>
                  <a:lnTo>
                    <a:pt x="2" y="113"/>
                  </a:lnTo>
                  <a:lnTo>
                    <a:pt x="0" y="139"/>
                  </a:lnTo>
                  <a:lnTo>
                    <a:pt x="0" y="169"/>
                  </a:lnTo>
                  <a:lnTo>
                    <a:pt x="1" y="200"/>
                  </a:lnTo>
                  <a:lnTo>
                    <a:pt x="3" y="209"/>
                  </a:lnTo>
                  <a:lnTo>
                    <a:pt x="9" y="216"/>
                  </a:lnTo>
                  <a:lnTo>
                    <a:pt x="16" y="220"/>
                  </a:lnTo>
                  <a:lnTo>
                    <a:pt x="24" y="221"/>
                  </a:lnTo>
                  <a:lnTo>
                    <a:pt x="33" y="218"/>
                  </a:lnTo>
                  <a:lnTo>
                    <a:pt x="40" y="213"/>
                  </a:lnTo>
                  <a:lnTo>
                    <a:pt x="44" y="205"/>
                  </a:lnTo>
                  <a:lnTo>
                    <a:pt x="45" y="196"/>
                  </a:lnTo>
                  <a:lnTo>
                    <a:pt x="44" y="139"/>
                  </a:lnTo>
                  <a:lnTo>
                    <a:pt x="49" y="97"/>
                  </a:lnTo>
                  <a:lnTo>
                    <a:pt x="61" y="71"/>
                  </a:lnTo>
                  <a:lnTo>
                    <a:pt x="74" y="56"/>
                  </a:lnTo>
                  <a:lnTo>
                    <a:pt x="81" y="51"/>
                  </a:lnTo>
                  <a:lnTo>
                    <a:pt x="91" y="47"/>
                  </a:lnTo>
                  <a:lnTo>
                    <a:pt x="98" y="44"/>
                  </a:lnTo>
                  <a:lnTo>
                    <a:pt x="106" y="44"/>
                  </a:lnTo>
                  <a:lnTo>
                    <a:pt x="113" y="44"/>
                  </a:lnTo>
                  <a:lnTo>
                    <a:pt x="118" y="44"/>
                  </a:lnTo>
                  <a:lnTo>
                    <a:pt x="122" y="45"/>
                  </a:lnTo>
                  <a:lnTo>
                    <a:pt x="123" y="45"/>
                  </a:lnTo>
                  <a:lnTo>
                    <a:pt x="124" y="45"/>
                  </a:lnTo>
                  <a:lnTo>
                    <a:pt x="126" y="45"/>
                  </a:lnTo>
                  <a:lnTo>
                    <a:pt x="126" y="47"/>
                  </a:lnTo>
                  <a:lnTo>
                    <a:pt x="127" y="47"/>
                  </a:lnTo>
                  <a:lnTo>
                    <a:pt x="133" y="48"/>
                  </a:lnTo>
                  <a:lnTo>
                    <a:pt x="140" y="51"/>
                  </a:lnTo>
                  <a:lnTo>
                    <a:pt x="145" y="54"/>
                  </a:lnTo>
                  <a:lnTo>
                    <a:pt x="150" y="60"/>
                  </a:lnTo>
                  <a:lnTo>
                    <a:pt x="165" y="94"/>
                  </a:lnTo>
                  <a:lnTo>
                    <a:pt x="170" y="135"/>
                  </a:lnTo>
                  <a:lnTo>
                    <a:pt x="169" y="176"/>
                  </a:lnTo>
                  <a:lnTo>
                    <a:pt x="166" y="204"/>
                  </a:lnTo>
                  <a:lnTo>
                    <a:pt x="166" y="213"/>
                  </a:lnTo>
                  <a:lnTo>
                    <a:pt x="169" y="221"/>
                  </a:lnTo>
                  <a:lnTo>
                    <a:pt x="175" y="226"/>
                  </a:lnTo>
                  <a:lnTo>
                    <a:pt x="183" y="230"/>
                  </a:lnTo>
                  <a:lnTo>
                    <a:pt x="192" y="229"/>
                  </a:lnTo>
                  <a:lnTo>
                    <a:pt x="200" y="226"/>
                  </a:lnTo>
                  <a:lnTo>
                    <a:pt x="205" y="220"/>
                  </a:lnTo>
                  <a:lnTo>
                    <a:pt x="209" y="212"/>
                  </a:lnTo>
                  <a:lnTo>
                    <a:pt x="210" y="203"/>
                  </a:lnTo>
                  <a:lnTo>
                    <a:pt x="211" y="186"/>
                  </a:lnTo>
                  <a:lnTo>
                    <a:pt x="213" y="165"/>
                  </a:lnTo>
                  <a:lnTo>
                    <a:pt x="213" y="139"/>
                  </a:lnTo>
                  <a:lnTo>
                    <a:pt x="211" y="112"/>
                  </a:lnTo>
                  <a:lnTo>
                    <a:pt x="206" y="83"/>
                  </a:lnTo>
                  <a:lnTo>
                    <a:pt x="198" y="57"/>
                  </a:lnTo>
                  <a:lnTo>
                    <a:pt x="185" y="34"/>
                  </a:lnTo>
                  <a:lnTo>
                    <a:pt x="180" y="27"/>
                  </a:lnTo>
                  <a:lnTo>
                    <a:pt x="175" y="22"/>
                  </a:lnTo>
                  <a:lnTo>
                    <a:pt x="169" y="17"/>
                  </a:lnTo>
                  <a:lnTo>
                    <a:pt x="162" y="12"/>
                  </a:lnTo>
                  <a:lnTo>
                    <a:pt x="154" y="9"/>
                  </a:lnTo>
                  <a:lnTo>
                    <a:pt x="146" y="6"/>
                  </a:lnTo>
                  <a:lnTo>
                    <a:pt x="139" y="4"/>
                  </a:lnTo>
                  <a:lnTo>
                    <a:pt x="131" y="2"/>
                  </a:lnTo>
                  <a:lnTo>
                    <a:pt x="132" y="2"/>
                  </a:lnTo>
                  <a:lnTo>
                    <a:pt x="133" y="2"/>
                  </a:lnTo>
                  <a:lnTo>
                    <a:pt x="133" y="4"/>
                  </a:lnTo>
                  <a:lnTo>
                    <a:pt x="135" y="4"/>
                  </a:lnTo>
                  <a:lnTo>
                    <a:pt x="132" y="2"/>
                  </a:lnTo>
                  <a:lnTo>
                    <a:pt x="126" y="1"/>
                  </a:lnTo>
                  <a:lnTo>
                    <a:pt x="117" y="0"/>
                  </a:lnTo>
                  <a:lnTo>
                    <a:pt x="105" y="0"/>
                  </a:lnTo>
                  <a:lnTo>
                    <a:pt x="91" y="1"/>
                  </a:lnTo>
                  <a:lnTo>
                    <a:pt x="76" y="4"/>
                  </a:lnTo>
                  <a:lnTo>
                    <a:pt x="61" y="10"/>
                  </a:lnTo>
                  <a:lnTo>
                    <a:pt x="46" y="21"/>
                  </a:lnTo>
                  <a:close/>
                </a:path>
              </a:pathLst>
            </a:custGeom>
            <a:solidFill>
              <a:srgbClr val="000000"/>
            </a:solidFill>
            <a:ln w="9525">
              <a:noFill/>
              <a:round/>
              <a:headEnd/>
              <a:tailEnd/>
            </a:ln>
          </p:spPr>
          <p:txBody>
            <a:bodyPr/>
            <a:lstStyle/>
            <a:p>
              <a:pPr rtl="0"/>
              <a:endParaRPr lang="en-US" sz="3800"/>
            </a:p>
          </p:txBody>
        </p:sp>
        <p:sp>
          <p:nvSpPr>
            <p:cNvPr id="42251" name="Freeform 1291"/>
            <p:cNvSpPr>
              <a:spLocks/>
            </p:cNvSpPr>
            <p:nvPr/>
          </p:nvSpPr>
          <p:spPr bwMode="auto">
            <a:xfrm flipH="1">
              <a:off x="541" y="1408"/>
              <a:ext cx="179" cy="66"/>
            </a:xfrm>
            <a:custGeom>
              <a:avLst/>
              <a:gdLst>
                <a:gd name="T0" fmla="*/ 1 w 778"/>
                <a:gd name="T1" fmla="*/ 60 h 286"/>
                <a:gd name="T2" fmla="*/ 0 w 778"/>
                <a:gd name="T3" fmla="*/ 66 h 286"/>
                <a:gd name="T4" fmla="*/ 179 w 778"/>
                <a:gd name="T5" fmla="*/ 66 h 286"/>
                <a:gd name="T6" fmla="*/ 178 w 778"/>
                <a:gd name="T7" fmla="*/ 60 h 286"/>
                <a:gd name="T8" fmla="*/ 176 w 778"/>
                <a:gd name="T9" fmla="*/ 54 h 286"/>
                <a:gd name="T10" fmla="*/ 174 w 778"/>
                <a:gd name="T11" fmla="*/ 47 h 286"/>
                <a:gd name="T12" fmla="*/ 171 w 778"/>
                <a:gd name="T13" fmla="*/ 41 h 286"/>
                <a:gd name="T14" fmla="*/ 168 w 778"/>
                <a:gd name="T15" fmla="*/ 36 h 286"/>
                <a:gd name="T16" fmla="*/ 164 w 778"/>
                <a:gd name="T17" fmla="*/ 31 h 286"/>
                <a:gd name="T18" fmla="*/ 159 w 778"/>
                <a:gd name="T19" fmla="*/ 26 h 286"/>
                <a:gd name="T20" fmla="*/ 154 w 778"/>
                <a:gd name="T21" fmla="*/ 21 h 286"/>
                <a:gd name="T22" fmla="*/ 148 w 778"/>
                <a:gd name="T23" fmla="*/ 17 h 286"/>
                <a:gd name="T24" fmla="*/ 142 w 778"/>
                <a:gd name="T25" fmla="*/ 13 h 286"/>
                <a:gd name="T26" fmla="*/ 136 w 778"/>
                <a:gd name="T27" fmla="*/ 10 h 286"/>
                <a:gd name="T28" fmla="*/ 129 w 778"/>
                <a:gd name="T29" fmla="*/ 7 h 286"/>
                <a:gd name="T30" fmla="*/ 121 w 778"/>
                <a:gd name="T31" fmla="*/ 4 h 286"/>
                <a:gd name="T32" fmla="*/ 114 w 778"/>
                <a:gd name="T33" fmla="*/ 3 h 286"/>
                <a:gd name="T34" fmla="*/ 106 w 778"/>
                <a:gd name="T35" fmla="*/ 1 h 286"/>
                <a:gd name="T36" fmla="*/ 98 w 778"/>
                <a:gd name="T37" fmla="*/ 0 h 286"/>
                <a:gd name="T38" fmla="*/ 90 w 778"/>
                <a:gd name="T39" fmla="*/ 0 h 286"/>
                <a:gd name="T40" fmla="*/ 82 w 778"/>
                <a:gd name="T41" fmla="*/ 0 h 286"/>
                <a:gd name="T42" fmla="*/ 74 w 778"/>
                <a:gd name="T43" fmla="*/ 1 h 286"/>
                <a:gd name="T44" fmla="*/ 66 w 778"/>
                <a:gd name="T45" fmla="*/ 3 h 286"/>
                <a:gd name="T46" fmla="*/ 58 w 778"/>
                <a:gd name="T47" fmla="*/ 4 h 286"/>
                <a:gd name="T48" fmla="*/ 51 w 778"/>
                <a:gd name="T49" fmla="*/ 7 h 286"/>
                <a:gd name="T50" fmla="*/ 44 w 778"/>
                <a:gd name="T51" fmla="*/ 10 h 286"/>
                <a:gd name="T52" fmla="*/ 38 w 778"/>
                <a:gd name="T53" fmla="*/ 13 h 286"/>
                <a:gd name="T54" fmla="*/ 31 w 778"/>
                <a:gd name="T55" fmla="*/ 17 h 286"/>
                <a:gd name="T56" fmla="*/ 26 w 778"/>
                <a:gd name="T57" fmla="*/ 21 h 286"/>
                <a:gd name="T58" fmla="*/ 20 w 778"/>
                <a:gd name="T59" fmla="*/ 26 h 286"/>
                <a:gd name="T60" fmla="*/ 15 w 778"/>
                <a:gd name="T61" fmla="*/ 31 h 286"/>
                <a:gd name="T62" fmla="*/ 11 w 778"/>
                <a:gd name="T63" fmla="*/ 36 h 286"/>
                <a:gd name="T64" fmla="*/ 8 w 778"/>
                <a:gd name="T65" fmla="*/ 42 h 286"/>
                <a:gd name="T66" fmla="*/ 5 w 778"/>
                <a:gd name="T67" fmla="*/ 48 h 286"/>
                <a:gd name="T68" fmla="*/ 3 w 778"/>
                <a:gd name="T69" fmla="*/ 54 h 286"/>
                <a:gd name="T70" fmla="*/ 1 w 778"/>
                <a:gd name="T71" fmla="*/ 60 h 2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78"/>
                <a:gd name="T109" fmla="*/ 0 h 286"/>
                <a:gd name="T110" fmla="*/ 778 w 778"/>
                <a:gd name="T111" fmla="*/ 286 h 28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78" h="286">
                  <a:moveTo>
                    <a:pt x="4" y="260"/>
                  </a:moveTo>
                  <a:lnTo>
                    <a:pt x="0" y="286"/>
                  </a:lnTo>
                  <a:lnTo>
                    <a:pt x="778" y="286"/>
                  </a:lnTo>
                  <a:lnTo>
                    <a:pt x="774" y="260"/>
                  </a:lnTo>
                  <a:lnTo>
                    <a:pt x="767" y="233"/>
                  </a:lnTo>
                  <a:lnTo>
                    <a:pt x="757" y="205"/>
                  </a:lnTo>
                  <a:lnTo>
                    <a:pt x="744" y="179"/>
                  </a:lnTo>
                  <a:lnTo>
                    <a:pt x="730" y="156"/>
                  </a:lnTo>
                  <a:lnTo>
                    <a:pt x="711" y="133"/>
                  </a:lnTo>
                  <a:lnTo>
                    <a:pt x="691" y="112"/>
                  </a:lnTo>
                  <a:lnTo>
                    <a:pt x="669" y="91"/>
                  </a:lnTo>
                  <a:lnTo>
                    <a:pt x="644" y="73"/>
                  </a:lnTo>
                  <a:lnTo>
                    <a:pt x="618" y="57"/>
                  </a:lnTo>
                  <a:lnTo>
                    <a:pt x="589" y="43"/>
                  </a:lnTo>
                  <a:lnTo>
                    <a:pt x="559" y="30"/>
                  </a:lnTo>
                  <a:lnTo>
                    <a:pt x="528" y="19"/>
                  </a:lnTo>
                  <a:lnTo>
                    <a:pt x="496" y="12"/>
                  </a:lnTo>
                  <a:lnTo>
                    <a:pt x="462" y="5"/>
                  </a:lnTo>
                  <a:lnTo>
                    <a:pt x="427" y="1"/>
                  </a:lnTo>
                  <a:lnTo>
                    <a:pt x="390" y="0"/>
                  </a:lnTo>
                  <a:lnTo>
                    <a:pt x="355" y="1"/>
                  </a:lnTo>
                  <a:lnTo>
                    <a:pt x="320" y="5"/>
                  </a:lnTo>
                  <a:lnTo>
                    <a:pt x="285" y="12"/>
                  </a:lnTo>
                  <a:lnTo>
                    <a:pt x="253" y="19"/>
                  </a:lnTo>
                  <a:lnTo>
                    <a:pt x="221" y="30"/>
                  </a:lnTo>
                  <a:lnTo>
                    <a:pt x="191" y="43"/>
                  </a:lnTo>
                  <a:lnTo>
                    <a:pt x="163" y="58"/>
                  </a:lnTo>
                  <a:lnTo>
                    <a:pt x="136" y="74"/>
                  </a:lnTo>
                  <a:lnTo>
                    <a:pt x="111" y="92"/>
                  </a:lnTo>
                  <a:lnTo>
                    <a:pt x="87" y="113"/>
                  </a:lnTo>
                  <a:lnTo>
                    <a:pt x="67" y="134"/>
                  </a:lnTo>
                  <a:lnTo>
                    <a:pt x="48" y="157"/>
                  </a:lnTo>
                  <a:lnTo>
                    <a:pt x="34" y="181"/>
                  </a:lnTo>
                  <a:lnTo>
                    <a:pt x="21" y="207"/>
                  </a:lnTo>
                  <a:lnTo>
                    <a:pt x="11" y="233"/>
                  </a:lnTo>
                  <a:lnTo>
                    <a:pt x="4" y="260"/>
                  </a:lnTo>
                  <a:close/>
                </a:path>
              </a:pathLst>
            </a:custGeom>
            <a:solidFill>
              <a:srgbClr val="000000"/>
            </a:solidFill>
            <a:ln w="9525">
              <a:noFill/>
              <a:round/>
              <a:headEnd/>
              <a:tailEnd/>
            </a:ln>
          </p:spPr>
          <p:txBody>
            <a:bodyPr/>
            <a:lstStyle/>
            <a:p>
              <a:pPr rtl="0"/>
              <a:endParaRPr lang="en-US" sz="3800"/>
            </a:p>
          </p:txBody>
        </p:sp>
        <p:sp>
          <p:nvSpPr>
            <p:cNvPr id="42252" name="Freeform 1292"/>
            <p:cNvSpPr>
              <a:spLocks/>
            </p:cNvSpPr>
            <p:nvPr/>
          </p:nvSpPr>
          <p:spPr bwMode="auto">
            <a:xfrm flipH="1">
              <a:off x="554" y="1418"/>
              <a:ext cx="153" cy="45"/>
            </a:xfrm>
            <a:custGeom>
              <a:avLst/>
              <a:gdLst>
                <a:gd name="T0" fmla="*/ 77 w 666"/>
                <a:gd name="T1" fmla="*/ 0 h 198"/>
                <a:gd name="T2" fmla="*/ 83 w 666"/>
                <a:gd name="T3" fmla="*/ 0 h 198"/>
                <a:gd name="T4" fmla="*/ 90 w 666"/>
                <a:gd name="T5" fmla="*/ 1 h 198"/>
                <a:gd name="T6" fmla="*/ 96 w 666"/>
                <a:gd name="T7" fmla="*/ 2 h 198"/>
                <a:gd name="T8" fmla="*/ 103 w 666"/>
                <a:gd name="T9" fmla="*/ 3 h 198"/>
                <a:gd name="T10" fmla="*/ 109 w 666"/>
                <a:gd name="T11" fmla="*/ 5 h 198"/>
                <a:gd name="T12" fmla="*/ 114 w 666"/>
                <a:gd name="T13" fmla="*/ 8 h 198"/>
                <a:gd name="T14" fmla="*/ 120 w 666"/>
                <a:gd name="T15" fmla="*/ 10 h 198"/>
                <a:gd name="T16" fmla="*/ 125 w 666"/>
                <a:gd name="T17" fmla="*/ 13 h 198"/>
                <a:gd name="T18" fmla="*/ 130 w 666"/>
                <a:gd name="T19" fmla="*/ 16 h 198"/>
                <a:gd name="T20" fmla="*/ 135 w 666"/>
                <a:gd name="T21" fmla="*/ 19 h 198"/>
                <a:gd name="T22" fmla="*/ 139 w 666"/>
                <a:gd name="T23" fmla="*/ 23 h 198"/>
                <a:gd name="T24" fmla="*/ 142 w 666"/>
                <a:gd name="T25" fmla="*/ 27 h 198"/>
                <a:gd name="T26" fmla="*/ 146 w 666"/>
                <a:gd name="T27" fmla="*/ 31 h 198"/>
                <a:gd name="T28" fmla="*/ 149 w 666"/>
                <a:gd name="T29" fmla="*/ 35 h 198"/>
                <a:gd name="T30" fmla="*/ 151 w 666"/>
                <a:gd name="T31" fmla="*/ 40 h 198"/>
                <a:gd name="T32" fmla="*/ 153 w 666"/>
                <a:gd name="T33" fmla="*/ 45 h 198"/>
                <a:gd name="T34" fmla="*/ 149 w 666"/>
                <a:gd name="T35" fmla="*/ 45 h 198"/>
                <a:gd name="T36" fmla="*/ 143 w 666"/>
                <a:gd name="T37" fmla="*/ 45 h 198"/>
                <a:gd name="T38" fmla="*/ 135 w 666"/>
                <a:gd name="T39" fmla="*/ 45 h 198"/>
                <a:gd name="T40" fmla="*/ 126 w 666"/>
                <a:gd name="T41" fmla="*/ 45 h 198"/>
                <a:gd name="T42" fmla="*/ 115 w 666"/>
                <a:gd name="T43" fmla="*/ 45 h 198"/>
                <a:gd name="T44" fmla="*/ 102 w 666"/>
                <a:gd name="T45" fmla="*/ 45 h 198"/>
                <a:gd name="T46" fmla="*/ 90 w 666"/>
                <a:gd name="T47" fmla="*/ 45 h 198"/>
                <a:gd name="T48" fmla="*/ 77 w 666"/>
                <a:gd name="T49" fmla="*/ 45 h 198"/>
                <a:gd name="T50" fmla="*/ 63 w 666"/>
                <a:gd name="T51" fmla="*/ 45 h 198"/>
                <a:gd name="T52" fmla="*/ 51 w 666"/>
                <a:gd name="T53" fmla="*/ 45 h 198"/>
                <a:gd name="T54" fmla="*/ 38 w 666"/>
                <a:gd name="T55" fmla="*/ 45 h 198"/>
                <a:gd name="T56" fmla="*/ 27 w 666"/>
                <a:gd name="T57" fmla="*/ 45 h 198"/>
                <a:gd name="T58" fmla="*/ 18 w 666"/>
                <a:gd name="T59" fmla="*/ 45 h 198"/>
                <a:gd name="T60" fmla="*/ 10 w 666"/>
                <a:gd name="T61" fmla="*/ 45 h 198"/>
                <a:gd name="T62" fmla="*/ 4 w 666"/>
                <a:gd name="T63" fmla="*/ 45 h 198"/>
                <a:gd name="T64" fmla="*/ 0 w 666"/>
                <a:gd name="T65" fmla="*/ 45 h 198"/>
                <a:gd name="T66" fmla="*/ 2 w 666"/>
                <a:gd name="T67" fmla="*/ 40 h 198"/>
                <a:gd name="T68" fmla="*/ 4 w 666"/>
                <a:gd name="T69" fmla="*/ 35 h 198"/>
                <a:gd name="T70" fmla="*/ 7 w 666"/>
                <a:gd name="T71" fmla="*/ 31 h 198"/>
                <a:gd name="T72" fmla="*/ 11 w 666"/>
                <a:gd name="T73" fmla="*/ 27 h 198"/>
                <a:gd name="T74" fmla="*/ 14 w 666"/>
                <a:gd name="T75" fmla="*/ 23 h 198"/>
                <a:gd name="T76" fmla="*/ 19 w 666"/>
                <a:gd name="T77" fmla="*/ 19 h 198"/>
                <a:gd name="T78" fmla="*/ 23 w 666"/>
                <a:gd name="T79" fmla="*/ 16 h 198"/>
                <a:gd name="T80" fmla="*/ 28 w 666"/>
                <a:gd name="T81" fmla="*/ 13 h 198"/>
                <a:gd name="T82" fmla="*/ 33 w 666"/>
                <a:gd name="T83" fmla="*/ 10 h 198"/>
                <a:gd name="T84" fmla="*/ 39 w 666"/>
                <a:gd name="T85" fmla="*/ 8 h 198"/>
                <a:gd name="T86" fmla="*/ 45 w 666"/>
                <a:gd name="T87" fmla="*/ 5 h 198"/>
                <a:gd name="T88" fmla="*/ 51 w 666"/>
                <a:gd name="T89" fmla="*/ 3 h 198"/>
                <a:gd name="T90" fmla="*/ 57 w 666"/>
                <a:gd name="T91" fmla="*/ 2 h 198"/>
                <a:gd name="T92" fmla="*/ 63 w 666"/>
                <a:gd name="T93" fmla="*/ 1 h 198"/>
                <a:gd name="T94" fmla="*/ 70 w 666"/>
                <a:gd name="T95" fmla="*/ 0 h 198"/>
                <a:gd name="T96" fmla="*/ 77 w 666"/>
                <a:gd name="T97" fmla="*/ 0 h 19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66"/>
                <a:gd name="T148" fmla="*/ 0 h 198"/>
                <a:gd name="T149" fmla="*/ 666 w 666"/>
                <a:gd name="T150" fmla="*/ 198 h 19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66" h="198">
                  <a:moveTo>
                    <a:pt x="334" y="0"/>
                  </a:moveTo>
                  <a:lnTo>
                    <a:pt x="363" y="1"/>
                  </a:lnTo>
                  <a:lnTo>
                    <a:pt x="393" y="4"/>
                  </a:lnTo>
                  <a:lnTo>
                    <a:pt x="420" y="8"/>
                  </a:lnTo>
                  <a:lnTo>
                    <a:pt x="447" y="14"/>
                  </a:lnTo>
                  <a:lnTo>
                    <a:pt x="473" y="24"/>
                  </a:lnTo>
                  <a:lnTo>
                    <a:pt x="498" y="33"/>
                  </a:lnTo>
                  <a:lnTo>
                    <a:pt x="523" y="43"/>
                  </a:lnTo>
                  <a:lnTo>
                    <a:pt x="545" y="56"/>
                  </a:lnTo>
                  <a:lnTo>
                    <a:pt x="567" y="70"/>
                  </a:lnTo>
                  <a:lnTo>
                    <a:pt x="587" y="85"/>
                  </a:lnTo>
                  <a:lnTo>
                    <a:pt x="605" y="102"/>
                  </a:lnTo>
                  <a:lnTo>
                    <a:pt x="620" y="119"/>
                  </a:lnTo>
                  <a:lnTo>
                    <a:pt x="635" y="137"/>
                  </a:lnTo>
                  <a:lnTo>
                    <a:pt x="648" y="156"/>
                  </a:lnTo>
                  <a:lnTo>
                    <a:pt x="658" y="177"/>
                  </a:lnTo>
                  <a:lnTo>
                    <a:pt x="666" y="198"/>
                  </a:lnTo>
                  <a:lnTo>
                    <a:pt x="650" y="198"/>
                  </a:lnTo>
                  <a:lnTo>
                    <a:pt x="624" y="198"/>
                  </a:lnTo>
                  <a:lnTo>
                    <a:pt x="589" y="198"/>
                  </a:lnTo>
                  <a:lnTo>
                    <a:pt x="548" y="198"/>
                  </a:lnTo>
                  <a:lnTo>
                    <a:pt x="499" y="198"/>
                  </a:lnTo>
                  <a:lnTo>
                    <a:pt x="446" y="198"/>
                  </a:lnTo>
                  <a:lnTo>
                    <a:pt x="390" y="198"/>
                  </a:lnTo>
                  <a:lnTo>
                    <a:pt x="333" y="198"/>
                  </a:lnTo>
                  <a:lnTo>
                    <a:pt x="276" y="198"/>
                  </a:lnTo>
                  <a:lnTo>
                    <a:pt x="220" y="198"/>
                  </a:lnTo>
                  <a:lnTo>
                    <a:pt x="167" y="198"/>
                  </a:lnTo>
                  <a:lnTo>
                    <a:pt x="119" y="198"/>
                  </a:lnTo>
                  <a:lnTo>
                    <a:pt x="77" y="198"/>
                  </a:lnTo>
                  <a:lnTo>
                    <a:pt x="42" y="198"/>
                  </a:lnTo>
                  <a:lnTo>
                    <a:pt x="16" y="198"/>
                  </a:lnTo>
                  <a:lnTo>
                    <a:pt x="0" y="198"/>
                  </a:lnTo>
                  <a:lnTo>
                    <a:pt x="8" y="177"/>
                  </a:lnTo>
                  <a:lnTo>
                    <a:pt x="18" y="156"/>
                  </a:lnTo>
                  <a:lnTo>
                    <a:pt x="31" y="137"/>
                  </a:lnTo>
                  <a:lnTo>
                    <a:pt x="46" y="119"/>
                  </a:lnTo>
                  <a:lnTo>
                    <a:pt x="63" y="102"/>
                  </a:lnTo>
                  <a:lnTo>
                    <a:pt x="81" y="85"/>
                  </a:lnTo>
                  <a:lnTo>
                    <a:pt x="100" y="70"/>
                  </a:lnTo>
                  <a:lnTo>
                    <a:pt x="121" y="56"/>
                  </a:lnTo>
                  <a:lnTo>
                    <a:pt x="145" y="43"/>
                  </a:lnTo>
                  <a:lnTo>
                    <a:pt x="168" y="33"/>
                  </a:lnTo>
                  <a:lnTo>
                    <a:pt x="194" y="24"/>
                  </a:lnTo>
                  <a:lnTo>
                    <a:pt x="220" y="14"/>
                  </a:lnTo>
                  <a:lnTo>
                    <a:pt x="247" y="8"/>
                  </a:lnTo>
                  <a:lnTo>
                    <a:pt x="276" y="4"/>
                  </a:lnTo>
                  <a:lnTo>
                    <a:pt x="304" y="1"/>
                  </a:lnTo>
                  <a:lnTo>
                    <a:pt x="334" y="0"/>
                  </a:lnTo>
                  <a:close/>
                </a:path>
              </a:pathLst>
            </a:custGeom>
            <a:solidFill>
              <a:srgbClr val="C0C0C0"/>
            </a:solidFill>
            <a:ln w="9525">
              <a:noFill/>
              <a:round/>
              <a:headEnd/>
              <a:tailEnd/>
            </a:ln>
          </p:spPr>
          <p:txBody>
            <a:bodyPr/>
            <a:lstStyle/>
            <a:p>
              <a:pPr rtl="0"/>
              <a:endParaRPr lang="en-US" sz="3800"/>
            </a:p>
          </p:txBody>
        </p:sp>
        <p:sp>
          <p:nvSpPr>
            <p:cNvPr id="42253" name="Freeform 1293"/>
            <p:cNvSpPr>
              <a:spLocks/>
            </p:cNvSpPr>
            <p:nvPr/>
          </p:nvSpPr>
          <p:spPr bwMode="auto">
            <a:xfrm flipH="1">
              <a:off x="541" y="1463"/>
              <a:ext cx="179" cy="31"/>
            </a:xfrm>
            <a:custGeom>
              <a:avLst/>
              <a:gdLst>
                <a:gd name="T0" fmla="*/ 173 w 778"/>
                <a:gd name="T1" fmla="*/ 0 h 135"/>
                <a:gd name="T2" fmla="*/ 2 w 778"/>
                <a:gd name="T3" fmla="*/ 0 h 135"/>
                <a:gd name="T4" fmla="*/ 1 w 778"/>
                <a:gd name="T5" fmla="*/ 4 h 135"/>
                <a:gd name="T6" fmla="*/ 0 w 778"/>
                <a:gd name="T7" fmla="*/ 14 h 135"/>
                <a:gd name="T8" fmla="*/ 0 w 778"/>
                <a:gd name="T9" fmla="*/ 17 h 135"/>
                <a:gd name="T10" fmla="*/ 0 w 778"/>
                <a:gd name="T11" fmla="*/ 20 h 135"/>
                <a:gd name="T12" fmla="*/ 1 w 778"/>
                <a:gd name="T13" fmla="*/ 24 h 135"/>
                <a:gd name="T14" fmla="*/ 2 w 778"/>
                <a:gd name="T15" fmla="*/ 27 h 135"/>
                <a:gd name="T16" fmla="*/ 3 w 778"/>
                <a:gd name="T17" fmla="*/ 31 h 135"/>
                <a:gd name="T18" fmla="*/ 176 w 778"/>
                <a:gd name="T19" fmla="*/ 31 h 135"/>
                <a:gd name="T20" fmla="*/ 177 w 778"/>
                <a:gd name="T21" fmla="*/ 27 h 135"/>
                <a:gd name="T22" fmla="*/ 178 w 778"/>
                <a:gd name="T23" fmla="*/ 24 h 135"/>
                <a:gd name="T24" fmla="*/ 179 w 778"/>
                <a:gd name="T25" fmla="*/ 20 h 135"/>
                <a:gd name="T26" fmla="*/ 179 w 778"/>
                <a:gd name="T27" fmla="*/ 17 h 135"/>
                <a:gd name="T28" fmla="*/ 179 w 778"/>
                <a:gd name="T29" fmla="*/ 14 h 135"/>
                <a:gd name="T30" fmla="*/ 177 w 778"/>
                <a:gd name="T31" fmla="*/ 0 h 135"/>
                <a:gd name="T32" fmla="*/ 173 w 778"/>
                <a:gd name="T33" fmla="*/ 0 h 1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78"/>
                <a:gd name="T52" fmla="*/ 0 h 135"/>
                <a:gd name="T53" fmla="*/ 778 w 778"/>
                <a:gd name="T54" fmla="*/ 135 h 1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78" h="135">
                  <a:moveTo>
                    <a:pt x="752" y="1"/>
                  </a:moveTo>
                  <a:lnTo>
                    <a:pt x="7" y="1"/>
                  </a:lnTo>
                  <a:lnTo>
                    <a:pt x="4" y="19"/>
                  </a:lnTo>
                  <a:lnTo>
                    <a:pt x="0" y="62"/>
                  </a:lnTo>
                  <a:lnTo>
                    <a:pt x="0" y="76"/>
                  </a:lnTo>
                  <a:lnTo>
                    <a:pt x="2" y="89"/>
                  </a:lnTo>
                  <a:lnTo>
                    <a:pt x="4" y="104"/>
                  </a:lnTo>
                  <a:lnTo>
                    <a:pt x="7" y="118"/>
                  </a:lnTo>
                  <a:lnTo>
                    <a:pt x="11" y="135"/>
                  </a:lnTo>
                  <a:lnTo>
                    <a:pt x="767" y="135"/>
                  </a:lnTo>
                  <a:lnTo>
                    <a:pt x="771" y="118"/>
                  </a:lnTo>
                  <a:lnTo>
                    <a:pt x="774" y="104"/>
                  </a:lnTo>
                  <a:lnTo>
                    <a:pt x="776" y="89"/>
                  </a:lnTo>
                  <a:lnTo>
                    <a:pt x="778" y="76"/>
                  </a:lnTo>
                  <a:lnTo>
                    <a:pt x="778" y="62"/>
                  </a:lnTo>
                  <a:lnTo>
                    <a:pt x="771" y="0"/>
                  </a:lnTo>
                  <a:lnTo>
                    <a:pt x="752" y="1"/>
                  </a:lnTo>
                  <a:close/>
                </a:path>
              </a:pathLst>
            </a:custGeom>
            <a:solidFill>
              <a:srgbClr val="000000"/>
            </a:solidFill>
            <a:ln w="9525">
              <a:noFill/>
              <a:round/>
              <a:headEnd/>
              <a:tailEnd/>
            </a:ln>
          </p:spPr>
          <p:txBody>
            <a:bodyPr/>
            <a:lstStyle/>
            <a:p>
              <a:pPr rtl="0"/>
              <a:endParaRPr lang="en-US" sz="3800"/>
            </a:p>
          </p:txBody>
        </p:sp>
        <p:sp>
          <p:nvSpPr>
            <p:cNvPr id="42254" name="Freeform 1294"/>
            <p:cNvSpPr>
              <a:spLocks/>
            </p:cNvSpPr>
            <p:nvPr/>
          </p:nvSpPr>
          <p:spPr bwMode="auto">
            <a:xfrm flipH="1">
              <a:off x="551" y="1474"/>
              <a:ext cx="159" cy="10"/>
            </a:xfrm>
            <a:custGeom>
              <a:avLst/>
              <a:gdLst>
                <a:gd name="T0" fmla="*/ 159 w 689"/>
                <a:gd name="T1" fmla="*/ 0 h 46"/>
                <a:gd name="T2" fmla="*/ 159 w 689"/>
                <a:gd name="T3" fmla="*/ 2 h 46"/>
                <a:gd name="T4" fmla="*/ 159 w 689"/>
                <a:gd name="T5" fmla="*/ 3 h 46"/>
                <a:gd name="T6" fmla="*/ 159 w 689"/>
                <a:gd name="T7" fmla="*/ 3 h 46"/>
                <a:gd name="T8" fmla="*/ 159 w 689"/>
                <a:gd name="T9" fmla="*/ 4 h 46"/>
                <a:gd name="T10" fmla="*/ 159 w 689"/>
                <a:gd name="T11" fmla="*/ 5 h 46"/>
                <a:gd name="T12" fmla="*/ 159 w 689"/>
                <a:gd name="T13" fmla="*/ 7 h 46"/>
                <a:gd name="T14" fmla="*/ 159 w 689"/>
                <a:gd name="T15" fmla="*/ 8 h 46"/>
                <a:gd name="T16" fmla="*/ 158 w 689"/>
                <a:gd name="T17" fmla="*/ 10 h 46"/>
                <a:gd name="T18" fmla="*/ 155 w 689"/>
                <a:gd name="T19" fmla="*/ 10 h 46"/>
                <a:gd name="T20" fmla="*/ 150 w 689"/>
                <a:gd name="T21" fmla="*/ 10 h 46"/>
                <a:gd name="T22" fmla="*/ 141 w 689"/>
                <a:gd name="T23" fmla="*/ 10 h 46"/>
                <a:gd name="T24" fmla="*/ 131 w 689"/>
                <a:gd name="T25" fmla="*/ 10 h 46"/>
                <a:gd name="T26" fmla="*/ 120 w 689"/>
                <a:gd name="T27" fmla="*/ 10 h 46"/>
                <a:gd name="T28" fmla="*/ 107 w 689"/>
                <a:gd name="T29" fmla="*/ 10 h 46"/>
                <a:gd name="T30" fmla="*/ 93 w 689"/>
                <a:gd name="T31" fmla="*/ 10 h 46"/>
                <a:gd name="T32" fmla="*/ 79 w 689"/>
                <a:gd name="T33" fmla="*/ 10 h 46"/>
                <a:gd name="T34" fmla="*/ 66 w 689"/>
                <a:gd name="T35" fmla="*/ 10 h 46"/>
                <a:gd name="T36" fmla="*/ 52 w 689"/>
                <a:gd name="T37" fmla="*/ 10 h 46"/>
                <a:gd name="T38" fmla="*/ 39 w 689"/>
                <a:gd name="T39" fmla="*/ 10 h 46"/>
                <a:gd name="T40" fmla="*/ 27 w 689"/>
                <a:gd name="T41" fmla="*/ 10 h 46"/>
                <a:gd name="T42" fmla="*/ 18 w 689"/>
                <a:gd name="T43" fmla="*/ 10 h 46"/>
                <a:gd name="T44" fmla="*/ 9 w 689"/>
                <a:gd name="T45" fmla="*/ 10 h 46"/>
                <a:gd name="T46" fmla="*/ 3 w 689"/>
                <a:gd name="T47" fmla="*/ 10 h 46"/>
                <a:gd name="T48" fmla="*/ 0 w 689"/>
                <a:gd name="T49" fmla="*/ 10 h 46"/>
                <a:gd name="T50" fmla="*/ 0 w 689"/>
                <a:gd name="T51" fmla="*/ 8 h 46"/>
                <a:gd name="T52" fmla="*/ 0 w 689"/>
                <a:gd name="T53" fmla="*/ 7 h 46"/>
                <a:gd name="T54" fmla="*/ 0 w 689"/>
                <a:gd name="T55" fmla="*/ 5 h 46"/>
                <a:gd name="T56" fmla="*/ 0 w 689"/>
                <a:gd name="T57" fmla="*/ 4 h 46"/>
                <a:gd name="T58" fmla="*/ 0 w 689"/>
                <a:gd name="T59" fmla="*/ 3 h 46"/>
                <a:gd name="T60" fmla="*/ 0 w 689"/>
                <a:gd name="T61" fmla="*/ 3 h 46"/>
                <a:gd name="T62" fmla="*/ 0 w 689"/>
                <a:gd name="T63" fmla="*/ 2 h 46"/>
                <a:gd name="T64" fmla="*/ 0 w 689"/>
                <a:gd name="T65" fmla="*/ 0 h 46"/>
                <a:gd name="T66" fmla="*/ 3 w 689"/>
                <a:gd name="T67" fmla="*/ 0 h 46"/>
                <a:gd name="T68" fmla="*/ 9 w 689"/>
                <a:gd name="T69" fmla="*/ 0 h 46"/>
                <a:gd name="T70" fmla="*/ 17 w 689"/>
                <a:gd name="T71" fmla="*/ 0 h 46"/>
                <a:gd name="T72" fmla="*/ 27 w 689"/>
                <a:gd name="T73" fmla="*/ 0 h 46"/>
                <a:gd name="T74" fmla="*/ 39 w 689"/>
                <a:gd name="T75" fmla="*/ 0 h 46"/>
                <a:gd name="T76" fmla="*/ 52 w 689"/>
                <a:gd name="T77" fmla="*/ 0 h 46"/>
                <a:gd name="T78" fmla="*/ 65 w 689"/>
                <a:gd name="T79" fmla="*/ 0 h 46"/>
                <a:gd name="T80" fmla="*/ 79 w 689"/>
                <a:gd name="T81" fmla="*/ 0 h 46"/>
                <a:gd name="T82" fmla="*/ 93 w 689"/>
                <a:gd name="T83" fmla="*/ 0 h 46"/>
                <a:gd name="T84" fmla="*/ 107 w 689"/>
                <a:gd name="T85" fmla="*/ 0 h 46"/>
                <a:gd name="T86" fmla="*/ 120 w 689"/>
                <a:gd name="T87" fmla="*/ 0 h 46"/>
                <a:gd name="T88" fmla="*/ 132 w 689"/>
                <a:gd name="T89" fmla="*/ 0 h 46"/>
                <a:gd name="T90" fmla="*/ 141 w 689"/>
                <a:gd name="T91" fmla="*/ 0 h 46"/>
                <a:gd name="T92" fmla="*/ 150 w 689"/>
                <a:gd name="T93" fmla="*/ 0 h 46"/>
                <a:gd name="T94" fmla="*/ 156 w 689"/>
                <a:gd name="T95" fmla="*/ 0 h 46"/>
                <a:gd name="T96" fmla="*/ 159 w 689"/>
                <a:gd name="T97" fmla="*/ 0 h 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89"/>
                <a:gd name="T148" fmla="*/ 0 h 46"/>
                <a:gd name="T149" fmla="*/ 689 w 689"/>
                <a:gd name="T150" fmla="*/ 46 h 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89" h="46">
                  <a:moveTo>
                    <a:pt x="687" y="0"/>
                  </a:moveTo>
                  <a:lnTo>
                    <a:pt x="689" y="7"/>
                  </a:lnTo>
                  <a:lnTo>
                    <a:pt x="689" y="12"/>
                  </a:lnTo>
                  <a:lnTo>
                    <a:pt x="689" y="16"/>
                  </a:lnTo>
                  <a:lnTo>
                    <a:pt x="689" y="17"/>
                  </a:lnTo>
                  <a:lnTo>
                    <a:pt x="689" y="25"/>
                  </a:lnTo>
                  <a:lnTo>
                    <a:pt x="687" y="31"/>
                  </a:lnTo>
                  <a:lnTo>
                    <a:pt x="687" y="39"/>
                  </a:lnTo>
                  <a:lnTo>
                    <a:pt x="686" y="46"/>
                  </a:lnTo>
                  <a:lnTo>
                    <a:pt x="673" y="46"/>
                  </a:lnTo>
                  <a:lnTo>
                    <a:pt x="648" y="46"/>
                  </a:lnTo>
                  <a:lnTo>
                    <a:pt x="612" y="46"/>
                  </a:lnTo>
                  <a:lnTo>
                    <a:pt x="569" y="46"/>
                  </a:lnTo>
                  <a:lnTo>
                    <a:pt x="518" y="46"/>
                  </a:lnTo>
                  <a:lnTo>
                    <a:pt x="464" y="46"/>
                  </a:lnTo>
                  <a:lnTo>
                    <a:pt x="404" y="46"/>
                  </a:lnTo>
                  <a:lnTo>
                    <a:pt x="344" y="46"/>
                  </a:lnTo>
                  <a:lnTo>
                    <a:pt x="284" y="46"/>
                  </a:lnTo>
                  <a:lnTo>
                    <a:pt x="224" y="46"/>
                  </a:lnTo>
                  <a:lnTo>
                    <a:pt x="170" y="46"/>
                  </a:lnTo>
                  <a:lnTo>
                    <a:pt x="119" y="46"/>
                  </a:lnTo>
                  <a:lnTo>
                    <a:pt x="76" y="46"/>
                  </a:lnTo>
                  <a:lnTo>
                    <a:pt x="40" y="46"/>
                  </a:lnTo>
                  <a:lnTo>
                    <a:pt x="15" y="46"/>
                  </a:lnTo>
                  <a:lnTo>
                    <a:pt x="2" y="46"/>
                  </a:lnTo>
                  <a:lnTo>
                    <a:pt x="1" y="39"/>
                  </a:lnTo>
                  <a:lnTo>
                    <a:pt x="1" y="31"/>
                  </a:lnTo>
                  <a:lnTo>
                    <a:pt x="0" y="24"/>
                  </a:lnTo>
                  <a:lnTo>
                    <a:pt x="0" y="17"/>
                  </a:lnTo>
                  <a:lnTo>
                    <a:pt x="0" y="16"/>
                  </a:lnTo>
                  <a:lnTo>
                    <a:pt x="0" y="12"/>
                  </a:lnTo>
                  <a:lnTo>
                    <a:pt x="0" y="7"/>
                  </a:lnTo>
                  <a:lnTo>
                    <a:pt x="1" y="0"/>
                  </a:lnTo>
                  <a:lnTo>
                    <a:pt x="14" y="0"/>
                  </a:lnTo>
                  <a:lnTo>
                    <a:pt x="40" y="0"/>
                  </a:lnTo>
                  <a:lnTo>
                    <a:pt x="75" y="0"/>
                  </a:lnTo>
                  <a:lnTo>
                    <a:pt x="118" y="0"/>
                  </a:lnTo>
                  <a:lnTo>
                    <a:pt x="169" y="0"/>
                  </a:lnTo>
                  <a:lnTo>
                    <a:pt x="224" y="0"/>
                  </a:lnTo>
                  <a:lnTo>
                    <a:pt x="283" y="0"/>
                  </a:lnTo>
                  <a:lnTo>
                    <a:pt x="344" y="0"/>
                  </a:lnTo>
                  <a:lnTo>
                    <a:pt x="405" y="0"/>
                  </a:lnTo>
                  <a:lnTo>
                    <a:pt x="464" y="0"/>
                  </a:lnTo>
                  <a:lnTo>
                    <a:pt x="520" y="0"/>
                  </a:lnTo>
                  <a:lnTo>
                    <a:pt x="570" y="0"/>
                  </a:lnTo>
                  <a:lnTo>
                    <a:pt x="613" y="0"/>
                  </a:lnTo>
                  <a:lnTo>
                    <a:pt x="648" y="0"/>
                  </a:lnTo>
                  <a:lnTo>
                    <a:pt x="674" y="0"/>
                  </a:lnTo>
                  <a:lnTo>
                    <a:pt x="687" y="0"/>
                  </a:lnTo>
                  <a:close/>
                </a:path>
              </a:pathLst>
            </a:custGeom>
            <a:solidFill>
              <a:srgbClr val="C0C0C0"/>
            </a:solidFill>
            <a:ln w="9525">
              <a:noFill/>
              <a:round/>
              <a:headEnd/>
              <a:tailEnd/>
            </a:ln>
          </p:spPr>
          <p:txBody>
            <a:bodyPr/>
            <a:lstStyle/>
            <a:p>
              <a:pPr rtl="0"/>
              <a:endParaRPr lang="en-US" sz="3800"/>
            </a:p>
          </p:txBody>
        </p:sp>
        <p:sp>
          <p:nvSpPr>
            <p:cNvPr id="42255" name="Freeform 1295"/>
            <p:cNvSpPr>
              <a:spLocks/>
            </p:cNvSpPr>
            <p:nvPr/>
          </p:nvSpPr>
          <p:spPr bwMode="auto">
            <a:xfrm flipH="1">
              <a:off x="438" y="1241"/>
              <a:ext cx="231" cy="239"/>
            </a:xfrm>
            <a:custGeom>
              <a:avLst/>
              <a:gdLst>
                <a:gd name="T0" fmla="*/ 167 w 1007"/>
                <a:gd name="T1" fmla="*/ 2 h 1042"/>
                <a:gd name="T2" fmla="*/ 166 w 1007"/>
                <a:gd name="T3" fmla="*/ 5 h 1042"/>
                <a:gd name="T4" fmla="*/ 166 w 1007"/>
                <a:gd name="T5" fmla="*/ 17 h 1042"/>
                <a:gd name="T6" fmla="*/ 149 w 1007"/>
                <a:gd name="T7" fmla="*/ 19 h 1042"/>
                <a:gd name="T8" fmla="*/ 122 w 1007"/>
                <a:gd name="T9" fmla="*/ 21 h 1042"/>
                <a:gd name="T10" fmla="*/ 92 w 1007"/>
                <a:gd name="T11" fmla="*/ 25 h 1042"/>
                <a:gd name="T12" fmla="*/ 64 w 1007"/>
                <a:gd name="T13" fmla="*/ 27 h 1042"/>
                <a:gd name="T14" fmla="*/ 45 w 1007"/>
                <a:gd name="T15" fmla="*/ 29 h 1042"/>
                <a:gd name="T16" fmla="*/ 32 w 1007"/>
                <a:gd name="T17" fmla="*/ 31 h 1042"/>
                <a:gd name="T18" fmla="*/ 22 w 1007"/>
                <a:gd name="T19" fmla="*/ 40 h 1042"/>
                <a:gd name="T20" fmla="*/ 18 w 1007"/>
                <a:gd name="T21" fmla="*/ 53 h 1042"/>
                <a:gd name="T22" fmla="*/ 14 w 1007"/>
                <a:gd name="T23" fmla="*/ 86 h 1042"/>
                <a:gd name="T24" fmla="*/ 5 w 1007"/>
                <a:gd name="T25" fmla="*/ 143 h 1042"/>
                <a:gd name="T26" fmla="*/ 0 w 1007"/>
                <a:gd name="T27" fmla="*/ 174 h 1042"/>
                <a:gd name="T28" fmla="*/ 0 w 1007"/>
                <a:gd name="T29" fmla="*/ 174 h 1042"/>
                <a:gd name="T30" fmla="*/ 0 w 1007"/>
                <a:gd name="T31" fmla="*/ 176 h 1042"/>
                <a:gd name="T32" fmla="*/ 2 w 1007"/>
                <a:gd name="T33" fmla="*/ 178 h 1042"/>
                <a:gd name="T34" fmla="*/ 10 w 1007"/>
                <a:gd name="T35" fmla="*/ 178 h 1042"/>
                <a:gd name="T36" fmla="*/ 34 w 1007"/>
                <a:gd name="T37" fmla="*/ 187 h 1042"/>
                <a:gd name="T38" fmla="*/ 65 w 1007"/>
                <a:gd name="T39" fmla="*/ 202 h 1042"/>
                <a:gd name="T40" fmla="*/ 94 w 1007"/>
                <a:gd name="T41" fmla="*/ 219 h 1042"/>
                <a:gd name="T42" fmla="*/ 116 w 1007"/>
                <a:gd name="T43" fmla="*/ 233 h 1042"/>
                <a:gd name="T44" fmla="*/ 125 w 1007"/>
                <a:gd name="T45" fmla="*/ 239 h 1042"/>
                <a:gd name="T46" fmla="*/ 128 w 1007"/>
                <a:gd name="T47" fmla="*/ 239 h 1042"/>
                <a:gd name="T48" fmla="*/ 131 w 1007"/>
                <a:gd name="T49" fmla="*/ 237 h 1042"/>
                <a:gd name="T50" fmla="*/ 131 w 1007"/>
                <a:gd name="T51" fmla="*/ 235 h 1042"/>
                <a:gd name="T52" fmla="*/ 131 w 1007"/>
                <a:gd name="T53" fmla="*/ 235 h 1042"/>
                <a:gd name="T54" fmla="*/ 124 w 1007"/>
                <a:gd name="T55" fmla="*/ 203 h 1042"/>
                <a:gd name="T56" fmla="*/ 113 w 1007"/>
                <a:gd name="T57" fmla="*/ 168 h 1042"/>
                <a:gd name="T58" fmla="*/ 101 w 1007"/>
                <a:gd name="T59" fmla="*/ 135 h 1042"/>
                <a:gd name="T60" fmla="*/ 89 w 1007"/>
                <a:gd name="T61" fmla="*/ 105 h 1042"/>
                <a:gd name="T62" fmla="*/ 81 w 1007"/>
                <a:gd name="T63" fmla="*/ 84 h 1042"/>
                <a:gd name="T64" fmla="*/ 90 w 1007"/>
                <a:gd name="T65" fmla="*/ 79 h 1042"/>
                <a:gd name="T66" fmla="*/ 115 w 1007"/>
                <a:gd name="T67" fmla="*/ 77 h 1042"/>
                <a:gd name="T68" fmla="*/ 145 w 1007"/>
                <a:gd name="T69" fmla="*/ 74 h 1042"/>
                <a:gd name="T70" fmla="*/ 175 w 1007"/>
                <a:gd name="T71" fmla="*/ 71 h 1042"/>
                <a:gd name="T72" fmla="*/ 200 w 1007"/>
                <a:gd name="T73" fmla="*/ 66 h 1042"/>
                <a:gd name="T74" fmla="*/ 217 w 1007"/>
                <a:gd name="T75" fmla="*/ 60 h 1042"/>
                <a:gd name="T76" fmla="*/ 228 w 1007"/>
                <a:gd name="T77" fmla="*/ 44 h 1042"/>
                <a:gd name="T78" fmla="*/ 231 w 1007"/>
                <a:gd name="T79" fmla="*/ 25 h 1042"/>
                <a:gd name="T80" fmla="*/ 231 w 1007"/>
                <a:gd name="T81" fmla="*/ 9 h 1042"/>
                <a:gd name="T82" fmla="*/ 230 w 1007"/>
                <a:gd name="T83" fmla="*/ 3 h 1042"/>
                <a:gd name="T84" fmla="*/ 227 w 1007"/>
                <a:gd name="T85" fmla="*/ 2 h 1042"/>
                <a:gd name="T86" fmla="*/ 169 w 1007"/>
                <a:gd name="T87" fmla="*/ 0 h 10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07"/>
                <a:gd name="T133" fmla="*/ 0 h 1042"/>
                <a:gd name="T134" fmla="*/ 1007 w 1007"/>
                <a:gd name="T135" fmla="*/ 1042 h 10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07" h="1042">
                  <a:moveTo>
                    <a:pt x="730" y="3"/>
                  </a:moveTo>
                  <a:lnTo>
                    <a:pt x="729" y="6"/>
                  </a:lnTo>
                  <a:lnTo>
                    <a:pt x="726" y="9"/>
                  </a:lnTo>
                  <a:lnTo>
                    <a:pt x="725" y="13"/>
                  </a:lnTo>
                  <a:lnTo>
                    <a:pt x="725" y="15"/>
                  </a:lnTo>
                  <a:lnTo>
                    <a:pt x="725" y="22"/>
                  </a:lnTo>
                  <a:lnTo>
                    <a:pt x="725" y="37"/>
                  </a:lnTo>
                  <a:lnTo>
                    <a:pt x="725" y="57"/>
                  </a:lnTo>
                  <a:lnTo>
                    <a:pt x="725" y="74"/>
                  </a:lnTo>
                  <a:lnTo>
                    <a:pt x="707" y="75"/>
                  </a:lnTo>
                  <a:lnTo>
                    <a:pt x="681" y="78"/>
                  </a:lnTo>
                  <a:lnTo>
                    <a:pt x="650" y="82"/>
                  </a:lnTo>
                  <a:lnTo>
                    <a:pt x="615" y="85"/>
                  </a:lnTo>
                  <a:lnTo>
                    <a:pt x="574" y="89"/>
                  </a:lnTo>
                  <a:lnTo>
                    <a:pt x="533" y="93"/>
                  </a:lnTo>
                  <a:lnTo>
                    <a:pt x="488" y="98"/>
                  </a:lnTo>
                  <a:lnTo>
                    <a:pt x="443" y="102"/>
                  </a:lnTo>
                  <a:lnTo>
                    <a:pt x="399" y="108"/>
                  </a:lnTo>
                  <a:lnTo>
                    <a:pt x="356" y="111"/>
                  </a:lnTo>
                  <a:lnTo>
                    <a:pt x="316" y="115"/>
                  </a:lnTo>
                  <a:lnTo>
                    <a:pt x="278" y="119"/>
                  </a:lnTo>
                  <a:lnTo>
                    <a:pt x="245" y="122"/>
                  </a:lnTo>
                  <a:lnTo>
                    <a:pt x="218" y="125"/>
                  </a:lnTo>
                  <a:lnTo>
                    <a:pt x="196" y="126"/>
                  </a:lnTo>
                  <a:lnTo>
                    <a:pt x="183" y="126"/>
                  </a:lnTo>
                  <a:lnTo>
                    <a:pt x="160" y="128"/>
                  </a:lnTo>
                  <a:lnTo>
                    <a:pt x="139" y="135"/>
                  </a:lnTo>
                  <a:lnTo>
                    <a:pt x="121" y="145"/>
                  </a:lnTo>
                  <a:lnTo>
                    <a:pt x="106" y="158"/>
                  </a:lnTo>
                  <a:lnTo>
                    <a:pt x="95" y="174"/>
                  </a:lnTo>
                  <a:lnTo>
                    <a:pt x="85" y="192"/>
                  </a:lnTo>
                  <a:lnTo>
                    <a:pt x="80" y="210"/>
                  </a:lnTo>
                  <a:lnTo>
                    <a:pt x="79" y="230"/>
                  </a:lnTo>
                  <a:lnTo>
                    <a:pt x="76" y="257"/>
                  </a:lnTo>
                  <a:lnTo>
                    <a:pt x="70" y="308"/>
                  </a:lnTo>
                  <a:lnTo>
                    <a:pt x="59" y="377"/>
                  </a:lnTo>
                  <a:lnTo>
                    <a:pt x="48" y="456"/>
                  </a:lnTo>
                  <a:lnTo>
                    <a:pt x="35" y="540"/>
                  </a:lnTo>
                  <a:lnTo>
                    <a:pt x="22" y="623"/>
                  </a:lnTo>
                  <a:lnTo>
                    <a:pt x="10" y="697"/>
                  </a:lnTo>
                  <a:lnTo>
                    <a:pt x="0" y="757"/>
                  </a:lnTo>
                  <a:lnTo>
                    <a:pt x="0" y="758"/>
                  </a:lnTo>
                  <a:lnTo>
                    <a:pt x="0" y="760"/>
                  </a:lnTo>
                  <a:lnTo>
                    <a:pt x="0" y="762"/>
                  </a:lnTo>
                  <a:lnTo>
                    <a:pt x="1" y="765"/>
                  </a:lnTo>
                  <a:lnTo>
                    <a:pt x="2" y="767"/>
                  </a:lnTo>
                  <a:lnTo>
                    <a:pt x="4" y="770"/>
                  </a:lnTo>
                  <a:lnTo>
                    <a:pt x="6" y="771"/>
                  </a:lnTo>
                  <a:lnTo>
                    <a:pt x="9" y="774"/>
                  </a:lnTo>
                  <a:lnTo>
                    <a:pt x="13" y="775"/>
                  </a:lnTo>
                  <a:lnTo>
                    <a:pt x="15" y="775"/>
                  </a:lnTo>
                  <a:lnTo>
                    <a:pt x="43" y="778"/>
                  </a:lnTo>
                  <a:lnTo>
                    <a:pt x="74" y="787"/>
                  </a:lnTo>
                  <a:lnTo>
                    <a:pt x="110" y="800"/>
                  </a:lnTo>
                  <a:lnTo>
                    <a:pt x="150" y="816"/>
                  </a:lnTo>
                  <a:lnTo>
                    <a:pt x="193" y="836"/>
                  </a:lnTo>
                  <a:lnTo>
                    <a:pt x="238" y="859"/>
                  </a:lnTo>
                  <a:lnTo>
                    <a:pt x="282" y="882"/>
                  </a:lnTo>
                  <a:lnTo>
                    <a:pt x="326" y="907"/>
                  </a:lnTo>
                  <a:lnTo>
                    <a:pt x="369" y="931"/>
                  </a:lnTo>
                  <a:lnTo>
                    <a:pt x="409" y="955"/>
                  </a:lnTo>
                  <a:lnTo>
                    <a:pt x="447" y="977"/>
                  </a:lnTo>
                  <a:lnTo>
                    <a:pt x="479" y="997"/>
                  </a:lnTo>
                  <a:lnTo>
                    <a:pt x="507" y="1015"/>
                  </a:lnTo>
                  <a:lnTo>
                    <a:pt x="527" y="1028"/>
                  </a:lnTo>
                  <a:lnTo>
                    <a:pt x="540" y="1036"/>
                  </a:lnTo>
                  <a:lnTo>
                    <a:pt x="546" y="1040"/>
                  </a:lnTo>
                  <a:lnTo>
                    <a:pt x="550" y="1042"/>
                  </a:lnTo>
                  <a:lnTo>
                    <a:pt x="555" y="1042"/>
                  </a:lnTo>
                  <a:lnTo>
                    <a:pt x="560" y="1042"/>
                  </a:lnTo>
                  <a:lnTo>
                    <a:pt x="564" y="1040"/>
                  </a:lnTo>
                  <a:lnTo>
                    <a:pt x="566" y="1037"/>
                  </a:lnTo>
                  <a:lnTo>
                    <a:pt x="569" y="1034"/>
                  </a:lnTo>
                  <a:lnTo>
                    <a:pt x="570" y="1030"/>
                  </a:lnTo>
                  <a:lnTo>
                    <a:pt x="570" y="1027"/>
                  </a:lnTo>
                  <a:lnTo>
                    <a:pt x="570" y="1025"/>
                  </a:lnTo>
                  <a:lnTo>
                    <a:pt x="570" y="1024"/>
                  </a:lnTo>
                  <a:lnTo>
                    <a:pt x="563" y="980"/>
                  </a:lnTo>
                  <a:lnTo>
                    <a:pt x="551" y="933"/>
                  </a:lnTo>
                  <a:lnTo>
                    <a:pt x="539" y="883"/>
                  </a:lnTo>
                  <a:lnTo>
                    <a:pt x="524" y="834"/>
                  </a:lnTo>
                  <a:lnTo>
                    <a:pt x="508" y="783"/>
                  </a:lnTo>
                  <a:lnTo>
                    <a:pt x="491" y="732"/>
                  </a:lnTo>
                  <a:lnTo>
                    <a:pt x="474" y="683"/>
                  </a:lnTo>
                  <a:lnTo>
                    <a:pt x="456" y="633"/>
                  </a:lnTo>
                  <a:lnTo>
                    <a:pt x="439" y="587"/>
                  </a:lnTo>
                  <a:lnTo>
                    <a:pt x="421" y="541"/>
                  </a:lnTo>
                  <a:lnTo>
                    <a:pt x="404" y="498"/>
                  </a:lnTo>
                  <a:lnTo>
                    <a:pt x="388" y="459"/>
                  </a:lnTo>
                  <a:lnTo>
                    <a:pt x="374" y="424"/>
                  </a:lnTo>
                  <a:lnTo>
                    <a:pt x="361" y="394"/>
                  </a:lnTo>
                  <a:lnTo>
                    <a:pt x="351" y="368"/>
                  </a:lnTo>
                  <a:lnTo>
                    <a:pt x="342" y="348"/>
                  </a:lnTo>
                  <a:lnTo>
                    <a:pt x="364" y="347"/>
                  </a:lnTo>
                  <a:lnTo>
                    <a:pt x="391" y="344"/>
                  </a:lnTo>
                  <a:lnTo>
                    <a:pt x="423" y="342"/>
                  </a:lnTo>
                  <a:lnTo>
                    <a:pt x="461" y="339"/>
                  </a:lnTo>
                  <a:lnTo>
                    <a:pt x="501" y="337"/>
                  </a:lnTo>
                  <a:lnTo>
                    <a:pt x="544" y="333"/>
                  </a:lnTo>
                  <a:lnTo>
                    <a:pt x="589" y="328"/>
                  </a:lnTo>
                  <a:lnTo>
                    <a:pt x="634" y="324"/>
                  </a:lnTo>
                  <a:lnTo>
                    <a:pt x="678" y="318"/>
                  </a:lnTo>
                  <a:lnTo>
                    <a:pt x="722" y="313"/>
                  </a:lnTo>
                  <a:lnTo>
                    <a:pt x="765" y="308"/>
                  </a:lnTo>
                  <a:lnTo>
                    <a:pt x="806" y="302"/>
                  </a:lnTo>
                  <a:lnTo>
                    <a:pt x="841" y="295"/>
                  </a:lnTo>
                  <a:lnTo>
                    <a:pt x="873" y="289"/>
                  </a:lnTo>
                  <a:lnTo>
                    <a:pt x="899" y="282"/>
                  </a:lnTo>
                  <a:lnTo>
                    <a:pt x="920" y="274"/>
                  </a:lnTo>
                  <a:lnTo>
                    <a:pt x="945" y="260"/>
                  </a:lnTo>
                  <a:lnTo>
                    <a:pt x="966" y="240"/>
                  </a:lnTo>
                  <a:lnTo>
                    <a:pt x="980" y="217"/>
                  </a:lnTo>
                  <a:lnTo>
                    <a:pt x="992" y="191"/>
                  </a:lnTo>
                  <a:lnTo>
                    <a:pt x="999" y="164"/>
                  </a:lnTo>
                  <a:lnTo>
                    <a:pt x="1005" y="136"/>
                  </a:lnTo>
                  <a:lnTo>
                    <a:pt x="1006" y="109"/>
                  </a:lnTo>
                  <a:lnTo>
                    <a:pt x="1007" y="84"/>
                  </a:lnTo>
                  <a:lnTo>
                    <a:pt x="1007" y="59"/>
                  </a:lnTo>
                  <a:lnTo>
                    <a:pt x="1006" y="40"/>
                  </a:lnTo>
                  <a:lnTo>
                    <a:pt x="1003" y="27"/>
                  </a:lnTo>
                  <a:lnTo>
                    <a:pt x="1003" y="20"/>
                  </a:lnTo>
                  <a:lnTo>
                    <a:pt x="1002" y="15"/>
                  </a:lnTo>
                  <a:lnTo>
                    <a:pt x="998" y="11"/>
                  </a:lnTo>
                  <a:lnTo>
                    <a:pt x="993" y="9"/>
                  </a:lnTo>
                  <a:lnTo>
                    <a:pt x="988" y="7"/>
                  </a:lnTo>
                  <a:lnTo>
                    <a:pt x="742" y="0"/>
                  </a:lnTo>
                  <a:lnTo>
                    <a:pt x="739" y="0"/>
                  </a:lnTo>
                  <a:lnTo>
                    <a:pt x="737" y="1"/>
                  </a:lnTo>
                  <a:lnTo>
                    <a:pt x="733" y="2"/>
                  </a:lnTo>
                  <a:lnTo>
                    <a:pt x="730" y="3"/>
                  </a:lnTo>
                  <a:close/>
                </a:path>
              </a:pathLst>
            </a:custGeom>
            <a:solidFill>
              <a:srgbClr val="000000"/>
            </a:solidFill>
            <a:ln w="9525">
              <a:noFill/>
              <a:round/>
              <a:headEnd/>
              <a:tailEnd/>
            </a:ln>
          </p:spPr>
          <p:txBody>
            <a:bodyPr/>
            <a:lstStyle/>
            <a:p>
              <a:pPr rtl="0"/>
              <a:endParaRPr lang="en-US" sz="3800"/>
            </a:p>
          </p:txBody>
        </p:sp>
        <p:sp>
          <p:nvSpPr>
            <p:cNvPr id="42256" name="Freeform 1296"/>
            <p:cNvSpPr>
              <a:spLocks/>
            </p:cNvSpPr>
            <p:nvPr/>
          </p:nvSpPr>
          <p:spPr bwMode="auto">
            <a:xfrm flipH="1">
              <a:off x="445" y="1249"/>
              <a:ext cx="215" cy="219"/>
            </a:xfrm>
            <a:custGeom>
              <a:avLst/>
              <a:gdLst>
                <a:gd name="T0" fmla="*/ 18 w 940"/>
                <a:gd name="T1" fmla="*/ 39 h 959"/>
                <a:gd name="T2" fmla="*/ 24 w 940"/>
                <a:gd name="T3" fmla="*/ 32 h 959"/>
                <a:gd name="T4" fmla="*/ 34 w 940"/>
                <a:gd name="T5" fmla="*/ 29 h 959"/>
                <a:gd name="T6" fmla="*/ 50 w 940"/>
                <a:gd name="T7" fmla="*/ 28 h 959"/>
                <a:gd name="T8" fmla="*/ 79 w 940"/>
                <a:gd name="T9" fmla="*/ 25 h 959"/>
                <a:gd name="T10" fmla="*/ 112 w 940"/>
                <a:gd name="T11" fmla="*/ 22 h 959"/>
                <a:gd name="T12" fmla="*/ 142 w 940"/>
                <a:gd name="T13" fmla="*/ 18 h 959"/>
                <a:gd name="T14" fmla="*/ 160 w 940"/>
                <a:gd name="T15" fmla="*/ 17 h 959"/>
                <a:gd name="T16" fmla="*/ 164 w 940"/>
                <a:gd name="T17" fmla="*/ 15 h 959"/>
                <a:gd name="T18" fmla="*/ 165 w 940"/>
                <a:gd name="T19" fmla="*/ 12 h 959"/>
                <a:gd name="T20" fmla="*/ 165 w 940"/>
                <a:gd name="T21" fmla="*/ 0 h 959"/>
                <a:gd name="T22" fmla="*/ 172 w 940"/>
                <a:gd name="T23" fmla="*/ 0 h 959"/>
                <a:gd name="T24" fmla="*/ 182 w 940"/>
                <a:gd name="T25" fmla="*/ 1 h 959"/>
                <a:gd name="T26" fmla="*/ 194 w 940"/>
                <a:gd name="T27" fmla="*/ 1 h 959"/>
                <a:gd name="T28" fmla="*/ 205 w 940"/>
                <a:gd name="T29" fmla="*/ 1 h 959"/>
                <a:gd name="T30" fmla="*/ 213 w 940"/>
                <a:gd name="T31" fmla="*/ 2 h 959"/>
                <a:gd name="T32" fmla="*/ 215 w 940"/>
                <a:gd name="T33" fmla="*/ 6 h 959"/>
                <a:gd name="T34" fmla="*/ 215 w 940"/>
                <a:gd name="T35" fmla="*/ 17 h 959"/>
                <a:gd name="T36" fmla="*/ 212 w 940"/>
                <a:gd name="T37" fmla="*/ 33 h 959"/>
                <a:gd name="T38" fmla="*/ 204 w 940"/>
                <a:gd name="T39" fmla="*/ 46 h 959"/>
                <a:gd name="T40" fmla="*/ 188 w 940"/>
                <a:gd name="T41" fmla="*/ 52 h 959"/>
                <a:gd name="T42" fmla="*/ 159 w 940"/>
                <a:gd name="T43" fmla="*/ 56 h 959"/>
                <a:gd name="T44" fmla="*/ 124 w 940"/>
                <a:gd name="T45" fmla="*/ 60 h 959"/>
                <a:gd name="T46" fmla="*/ 91 w 940"/>
                <a:gd name="T47" fmla="*/ 63 h 959"/>
                <a:gd name="T48" fmla="*/ 70 w 940"/>
                <a:gd name="T49" fmla="*/ 65 h 959"/>
                <a:gd name="T50" fmla="*/ 63 w 940"/>
                <a:gd name="T51" fmla="*/ 65 h 959"/>
                <a:gd name="T52" fmla="*/ 61 w 940"/>
                <a:gd name="T53" fmla="*/ 67 h 959"/>
                <a:gd name="T54" fmla="*/ 61 w 940"/>
                <a:gd name="T55" fmla="*/ 68 h 959"/>
                <a:gd name="T56" fmla="*/ 61 w 940"/>
                <a:gd name="T57" fmla="*/ 70 h 959"/>
                <a:gd name="T58" fmla="*/ 62 w 940"/>
                <a:gd name="T59" fmla="*/ 72 h 959"/>
                <a:gd name="T60" fmla="*/ 68 w 940"/>
                <a:gd name="T61" fmla="*/ 86 h 959"/>
                <a:gd name="T62" fmla="*/ 79 w 940"/>
                <a:gd name="T63" fmla="*/ 112 h 959"/>
                <a:gd name="T64" fmla="*/ 92 w 940"/>
                <a:gd name="T65" fmla="*/ 146 h 959"/>
                <a:gd name="T66" fmla="*/ 104 w 940"/>
                <a:gd name="T67" fmla="*/ 183 h 959"/>
                <a:gd name="T68" fmla="*/ 113 w 940"/>
                <a:gd name="T69" fmla="*/ 219 h 959"/>
                <a:gd name="T70" fmla="*/ 97 w 940"/>
                <a:gd name="T71" fmla="*/ 209 h 959"/>
                <a:gd name="T72" fmla="*/ 75 w 940"/>
                <a:gd name="T73" fmla="*/ 196 h 959"/>
                <a:gd name="T74" fmla="*/ 51 w 940"/>
                <a:gd name="T75" fmla="*/ 183 h 959"/>
                <a:gd name="T76" fmla="*/ 27 w 940"/>
                <a:gd name="T77" fmla="*/ 171 h 959"/>
                <a:gd name="T78" fmla="*/ 5 w 940"/>
                <a:gd name="T79" fmla="*/ 164 h 959"/>
                <a:gd name="T80" fmla="*/ 4 w 940"/>
                <a:gd name="T81" fmla="*/ 138 h 959"/>
                <a:gd name="T82" fmla="*/ 13 w 940"/>
                <a:gd name="T83" fmla="*/ 82 h 959"/>
                <a:gd name="T84" fmla="*/ 17 w 940"/>
                <a:gd name="T85" fmla="*/ 45 h 9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40"/>
                <a:gd name="T130" fmla="*/ 0 h 959"/>
                <a:gd name="T131" fmla="*/ 940 w 940"/>
                <a:gd name="T132" fmla="*/ 959 h 9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40" h="959">
                  <a:moveTo>
                    <a:pt x="76" y="198"/>
                  </a:moveTo>
                  <a:lnTo>
                    <a:pt x="78" y="185"/>
                  </a:lnTo>
                  <a:lnTo>
                    <a:pt x="80" y="172"/>
                  </a:lnTo>
                  <a:lnTo>
                    <a:pt x="86" y="159"/>
                  </a:lnTo>
                  <a:lnTo>
                    <a:pt x="93" y="148"/>
                  </a:lnTo>
                  <a:lnTo>
                    <a:pt x="104" y="139"/>
                  </a:lnTo>
                  <a:lnTo>
                    <a:pt x="115" y="133"/>
                  </a:lnTo>
                  <a:lnTo>
                    <a:pt x="131" y="128"/>
                  </a:lnTo>
                  <a:lnTo>
                    <a:pt x="148" y="126"/>
                  </a:lnTo>
                  <a:lnTo>
                    <a:pt x="164" y="126"/>
                  </a:lnTo>
                  <a:lnTo>
                    <a:pt x="188" y="124"/>
                  </a:lnTo>
                  <a:lnTo>
                    <a:pt x="219" y="121"/>
                  </a:lnTo>
                  <a:lnTo>
                    <a:pt x="257" y="119"/>
                  </a:lnTo>
                  <a:lnTo>
                    <a:pt x="300" y="115"/>
                  </a:lnTo>
                  <a:lnTo>
                    <a:pt x="346" y="109"/>
                  </a:lnTo>
                  <a:lnTo>
                    <a:pt x="394" y="106"/>
                  </a:lnTo>
                  <a:lnTo>
                    <a:pt x="443" y="100"/>
                  </a:lnTo>
                  <a:lnTo>
                    <a:pt x="491" y="95"/>
                  </a:lnTo>
                  <a:lnTo>
                    <a:pt x="538" y="90"/>
                  </a:lnTo>
                  <a:lnTo>
                    <a:pt x="581" y="86"/>
                  </a:lnTo>
                  <a:lnTo>
                    <a:pt x="621" y="81"/>
                  </a:lnTo>
                  <a:lnTo>
                    <a:pt x="655" y="78"/>
                  </a:lnTo>
                  <a:lnTo>
                    <a:pt x="681" y="74"/>
                  </a:lnTo>
                  <a:lnTo>
                    <a:pt x="699" y="73"/>
                  </a:lnTo>
                  <a:lnTo>
                    <a:pt x="708" y="72"/>
                  </a:lnTo>
                  <a:lnTo>
                    <a:pt x="715" y="70"/>
                  </a:lnTo>
                  <a:lnTo>
                    <a:pt x="719" y="66"/>
                  </a:lnTo>
                  <a:lnTo>
                    <a:pt x="721" y="61"/>
                  </a:lnTo>
                  <a:lnTo>
                    <a:pt x="723" y="56"/>
                  </a:lnTo>
                  <a:lnTo>
                    <a:pt x="723" y="51"/>
                  </a:lnTo>
                  <a:lnTo>
                    <a:pt x="723" y="35"/>
                  </a:lnTo>
                  <a:lnTo>
                    <a:pt x="723" y="17"/>
                  </a:lnTo>
                  <a:lnTo>
                    <a:pt x="723" y="0"/>
                  </a:lnTo>
                  <a:lnTo>
                    <a:pt x="729" y="0"/>
                  </a:lnTo>
                  <a:lnTo>
                    <a:pt x="738" y="1"/>
                  </a:lnTo>
                  <a:lnTo>
                    <a:pt x="751" y="1"/>
                  </a:lnTo>
                  <a:lnTo>
                    <a:pt x="764" y="1"/>
                  </a:lnTo>
                  <a:lnTo>
                    <a:pt x="780" y="3"/>
                  </a:lnTo>
                  <a:lnTo>
                    <a:pt x="797" y="3"/>
                  </a:lnTo>
                  <a:lnTo>
                    <a:pt x="814" y="3"/>
                  </a:lnTo>
                  <a:lnTo>
                    <a:pt x="832" y="4"/>
                  </a:lnTo>
                  <a:lnTo>
                    <a:pt x="850" y="4"/>
                  </a:lnTo>
                  <a:lnTo>
                    <a:pt x="867" y="5"/>
                  </a:lnTo>
                  <a:lnTo>
                    <a:pt x="882" y="5"/>
                  </a:lnTo>
                  <a:lnTo>
                    <a:pt x="898" y="5"/>
                  </a:lnTo>
                  <a:lnTo>
                    <a:pt x="911" y="7"/>
                  </a:lnTo>
                  <a:lnTo>
                    <a:pt x="923" y="7"/>
                  </a:lnTo>
                  <a:lnTo>
                    <a:pt x="932" y="7"/>
                  </a:lnTo>
                  <a:lnTo>
                    <a:pt x="937" y="7"/>
                  </a:lnTo>
                  <a:lnTo>
                    <a:pt x="938" y="16"/>
                  </a:lnTo>
                  <a:lnTo>
                    <a:pt x="938" y="26"/>
                  </a:lnTo>
                  <a:lnTo>
                    <a:pt x="940" y="38"/>
                  </a:lnTo>
                  <a:lnTo>
                    <a:pt x="940" y="52"/>
                  </a:lnTo>
                  <a:lnTo>
                    <a:pt x="940" y="74"/>
                  </a:lnTo>
                  <a:lnTo>
                    <a:pt x="937" y="98"/>
                  </a:lnTo>
                  <a:lnTo>
                    <a:pt x="933" y="121"/>
                  </a:lnTo>
                  <a:lnTo>
                    <a:pt x="928" y="143"/>
                  </a:lnTo>
                  <a:lnTo>
                    <a:pt x="919" y="165"/>
                  </a:lnTo>
                  <a:lnTo>
                    <a:pt x="907" y="185"/>
                  </a:lnTo>
                  <a:lnTo>
                    <a:pt x="893" y="201"/>
                  </a:lnTo>
                  <a:lnTo>
                    <a:pt x="873" y="212"/>
                  </a:lnTo>
                  <a:lnTo>
                    <a:pt x="850" y="220"/>
                  </a:lnTo>
                  <a:lnTo>
                    <a:pt x="820" y="228"/>
                  </a:lnTo>
                  <a:lnTo>
                    <a:pt x="782" y="234"/>
                  </a:lnTo>
                  <a:lnTo>
                    <a:pt x="739" y="241"/>
                  </a:lnTo>
                  <a:lnTo>
                    <a:pt x="693" y="247"/>
                  </a:lnTo>
                  <a:lnTo>
                    <a:pt x="643" y="254"/>
                  </a:lnTo>
                  <a:lnTo>
                    <a:pt x="593" y="259"/>
                  </a:lnTo>
                  <a:lnTo>
                    <a:pt x="542" y="264"/>
                  </a:lnTo>
                  <a:lnTo>
                    <a:pt x="492" y="270"/>
                  </a:lnTo>
                  <a:lnTo>
                    <a:pt x="444" y="273"/>
                  </a:lnTo>
                  <a:lnTo>
                    <a:pt x="400" y="276"/>
                  </a:lnTo>
                  <a:lnTo>
                    <a:pt x="361" y="280"/>
                  </a:lnTo>
                  <a:lnTo>
                    <a:pt x="329" y="283"/>
                  </a:lnTo>
                  <a:lnTo>
                    <a:pt x="304" y="284"/>
                  </a:lnTo>
                  <a:lnTo>
                    <a:pt x="287" y="285"/>
                  </a:lnTo>
                  <a:lnTo>
                    <a:pt x="281" y="285"/>
                  </a:lnTo>
                  <a:lnTo>
                    <a:pt x="277" y="285"/>
                  </a:lnTo>
                  <a:lnTo>
                    <a:pt x="273" y="286"/>
                  </a:lnTo>
                  <a:lnTo>
                    <a:pt x="270" y="289"/>
                  </a:lnTo>
                  <a:lnTo>
                    <a:pt x="268" y="293"/>
                  </a:lnTo>
                  <a:lnTo>
                    <a:pt x="266" y="294"/>
                  </a:lnTo>
                  <a:lnTo>
                    <a:pt x="266" y="297"/>
                  </a:lnTo>
                  <a:lnTo>
                    <a:pt x="265" y="298"/>
                  </a:lnTo>
                  <a:lnTo>
                    <a:pt x="265" y="301"/>
                  </a:lnTo>
                  <a:lnTo>
                    <a:pt x="265" y="302"/>
                  </a:lnTo>
                  <a:lnTo>
                    <a:pt x="266" y="305"/>
                  </a:lnTo>
                  <a:lnTo>
                    <a:pt x="266" y="306"/>
                  </a:lnTo>
                  <a:lnTo>
                    <a:pt x="266" y="309"/>
                  </a:lnTo>
                  <a:lnTo>
                    <a:pt x="269" y="314"/>
                  </a:lnTo>
                  <a:lnTo>
                    <a:pt x="274" y="327"/>
                  </a:lnTo>
                  <a:lnTo>
                    <a:pt x="284" y="348"/>
                  </a:lnTo>
                  <a:lnTo>
                    <a:pt x="296" y="375"/>
                  </a:lnTo>
                  <a:lnTo>
                    <a:pt x="310" y="409"/>
                  </a:lnTo>
                  <a:lnTo>
                    <a:pt x="326" y="448"/>
                  </a:lnTo>
                  <a:lnTo>
                    <a:pt x="344" y="491"/>
                  </a:lnTo>
                  <a:lnTo>
                    <a:pt x="362" y="538"/>
                  </a:lnTo>
                  <a:lnTo>
                    <a:pt x="382" y="588"/>
                  </a:lnTo>
                  <a:lnTo>
                    <a:pt x="401" y="640"/>
                  </a:lnTo>
                  <a:lnTo>
                    <a:pt x="420" y="694"/>
                  </a:lnTo>
                  <a:lnTo>
                    <a:pt x="438" y="749"/>
                  </a:lnTo>
                  <a:lnTo>
                    <a:pt x="456" y="803"/>
                  </a:lnTo>
                  <a:lnTo>
                    <a:pt x="472" y="857"/>
                  </a:lnTo>
                  <a:lnTo>
                    <a:pt x="485" y="909"/>
                  </a:lnTo>
                  <a:lnTo>
                    <a:pt x="496" y="959"/>
                  </a:lnTo>
                  <a:lnTo>
                    <a:pt x="477" y="946"/>
                  </a:lnTo>
                  <a:lnTo>
                    <a:pt x="453" y="932"/>
                  </a:lnTo>
                  <a:lnTo>
                    <a:pt x="426" y="916"/>
                  </a:lnTo>
                  <a:lnTo>
                    <a:pt x="396" y="898"/>
                  </a:lnTo>
                  <a:lnTo>
                    <a:pt x="364" y="879"/>
                  </a:lnTo>
                  <a:lnTo>
                    <a:pt x="330" y="859"/>
                  </a:lnTo>
                  <a:lnTo>
                    <a:pt x="295" y="840"/>
                  </a:lnTo>
                  <a:lnTo>
                    <a:pt x="260" y="820"/>
                  </a:lnTo>
                  <a:lnTo>
                    <a:pt x="223" y="801"/>
                  </a:lnTo>
                  <a:lnTo>
                    <a:pt x="187" y="782"/>
                  </a:lnTo>
                  <a:lnTo>
                    <a:pt x="151" y="765"/>
                  </a:lnTo>
                  <a:lnTo>
                    <a:pt x="117" y="750"/>
                  </a:lnTo>
                  <a:lnTo>
                    <a:pt x="84" y="737"/>
                  </a:lnTo>
                  <a:lnTo>
                    <a:pt x="53" y="726"/>
                  </a:lnTo>
                  <a:lnTo>
                    <a:pt x="24" y="719"/>
                  </a:lnTo>
                  <a:lnTo>
                    <a:pt x="0" y="713"/>
                  </a:lnTo>
                  <a:lnTo>
                    <a:pt x="6" y="668"/>
                  </a:lnTo>
                  <a:lnTo>
                    <a:pt x="17" y="603"/>
                  </a:lnTo>
                  <a:lnTo>
                    <a:pt x="30" y="523"/>
                  </a:lnTo>
                  <a:lnTo>
                    <a:pt x="43" y="439"/>
                  </a:lnTo>
                  <a:lnTo>
                    <a:pt x="56" y="357"/>
                  </a:lnTo>
                  <a:lnTo>
                    <a:pt x="66" y="284"/>
                  </a:lnTo>
                  <a:lnTo>
                    <a:pt x="74" y="228"/>
                  </a:lnTo>
                  <a:lnTo>
                    <a:pt x="76" y="198"/>
                  </a:lnTo>
                  <a:close/>
                </a:path>
              </a:pathLst>
            </a:custGeom>
            <a:solidFill>
              <a:srgbClr val="C0C0C0"/>
            </a:solidFill>
            <a:ln w="9525">
              <a:noFill/>
              <a:round/>
              <a:headEnd/>
              <a:tailEnd/>
            </a:ln>
          </p:spPr>
          <p:txBody>
            <a:bodyPr/>
            <a:lstStyle/>
            <a:p>
              <a:pPr rtl="0"/>
              <a:endParaRPr lang="en-US" sz="3800"/>
            </a:p>
          </p:txBody>
        </p:sp>
        <p:sp>
          <p:nvSpPr>
            <p:cNvPr id="42257" name="Freeform 1297"/>
            <p:cNvSpPr>
              <a:spLocks/>
            </p:cNvSpPr>
            <p:nvPr/>
          </p:nvSpPr>
          <p:spPr bwMode="auto">
            <a:xfrm flipH="1">
              <a:off x="439" y="1069"/>
              <a:ext cx="82" cy="190"/>
            </a:xfrm>
            <a:custGeom>
              <a:avLst/>
              <a:gdLst>
                <a:gd name="T0" fmla="*/ 11 w 357"/>
                <a:gd name="T1" fmla="*/ 2 h 828"/>
                <a:gd name="T2" fmla="*/ 8 w 357"/>
                <a:gd name="T3" fmla="*/ 4 h 828"/>
                <a:gd name="T4" fmla="*/ 6 w 357"/>
                <a:gd name="T5" fmla="*/ 7 h 828"/>
                <a:gd name="T6" fmla="*/ 4 w 357"/>
                <a:gd name="T7" fmla="*/ 10 h 828"/>
                <a:gd name="T8" fmla="*/ 2 w 357"/>
                <a:gd name="T9" fmla="*/ 19 h 828"/>
                <a:gd name="T10" fmla="*/ 0 w 357"/>
                <a:gd name="T11" fmla="*/ 40 h 828"/>
                <a:gd name="T12" fmla="*/ 1 w 357"/>
                <a:gd name="T13" fmla="*/ 64 h 828"/>
                <a:gd name="T14" fmla="*/ 5 w 357"/>
                <a:gd name="T15" fmla="*/ 90 h 828"/>
                <a:gd name="T16" fmla="*/ 10 w 357"/>
                <a:gd name="T17" fmla="*/ 103 h 828"/>
                <a:gd name="T18" fmla="*/ 13 w 357"/>
                <a:gd name="T19" fmla="*/ 115 h 828"/>
                <a:gd name="T20" fmla="*/ 17 w 357"/>
                <a:gd name="T21" fmla="*/ 135 h 828"/>
                <a:gd name="T22" fmla="*/ 19 w 357"/>
                <a:gd name="T23" fmla="*/ 162 h 828"/>
                <a:gd name="T24" fmla="*/ 18 w 357"/>
                <a:gd name="T25" fmla="*/ 177 h 828"/>
                <a:gd name="T26" fmla="*/ 19 w 357"/>
                <a:gd name="T27" fmla="*/ 178 h 828"/>
                <a:gd name="T28" fmla="*/ 19 w 357"/>
                <a:gd name="T29" fmla="*/ 179 h 828"/>
                <a:gd name="T30" fmla="*/ 21 w 357"/>
                <a:gd name="T31" fmla="*/ 181 h 828"/>
                <a:gd name="T32" fmla="*/ 25 w 357"/>
                <a:gd name="T33" fmla="*/ 184 h 828"/>
                <a:gd name="T34" fmla="*/ 30 w 357"/>
                <a:gd name="T35" fmla="*/ 187 h 828"/>
                <a:gd name="T36" fmla="*/ 38 w 357"/>
                <a:gd name="T37" fmla="*/ 189 h 828"/>
                <a:gd name="T38" fmla="*/ 47 w 357"/>
                <a:gd name="T39" fmla="*/ 190 h 828"/>
                <a:gd name="T40" fmla="*/ 59 w 357"/>
                <a:gd name="T41" fmla="*/ 189 h 828"/>
                <a:gd name="T42" fmla="*/ 72 w 357"/>
                <a:gd name="T43" fmla="*/ 185 h 828"/>
                <a:gd name="T44" fmla="*/ 81 w 357"/>
                <a:gd name="T45" fmla="*/ 181 h 828"/>
                <a:gd name="T46" fmla="*/ 82 w 357"/>
                <a:gd name="T47" fmla="*/ 179 h 828"/>
                <a:gd name="T48" fmla="*/ 82 w 357"/>
                <a:gd name="T49" fmla="*/ 171 h 828"/>
                <a:gd name="T50" fmla="*/ 79 w 357"/>
                <a:gd name="T51" fmla="*/ 131 h 828"/>
                <a:gd name="T52" fmla="*/ 69 w 357"/>
                <a:gd name="T53" fmla="*/ 75 h 828"/>
                <a:gd name="T54" fmla="*/ 51 w 357"/>
                <a:gd name="T55" fmla="*/ 23 h 828"/>
                <a:gd name="T56" fmla="*/ 37 w 357"/>
                <a:gd name="T57" fmla="*/ 4 h 828"/>
                <a:gd name="T58" fmla="*/ 36 w 357"/>
                <a:gd name="T59" fmla="*/ 4 h 828"/>
                <a:gd name="T60" fmla="*/ 35 w 357"/>
                <a:gd name="T61" fmla="*/ 4 h 828"/>
                <a:gd name="T62" fmla="*/ 31 w 357"/>
                <a:gd name="T63" fmla="*/ 2 h 828"/>
                <a:gd name="T64" fmla="*/ 24 w 357"/>
                <a:gd name="T65" fmla="*/ 0 h 828"/>
                <a:gd name="T66" fmla="*/ 16 w 357"/>
                <a:gd name="T67" fmla="*/ 0 h 82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57"/>
                <a:gd name="T103" fmla="*/ 0 h 828"/>
                <a:gd name="T104" fmla="*/ 357 w 357"/>
                <a:gd name="T105" fmla="*/ 828 h 82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57" h="828">
                  <a:moveTo>
                    <a:pt x="54" y="6"/>
                  </a:moveTo>
                  <a:lnTo>
                    <a:pt x="48" y="10"/>
                  </a:lnTo>
                  <a:lnTo>
                    <a:pt x="41" y="14"/>
                  </a:lnTo>
                  <a:lnTo>
                    <a:pt x="36" y="18"/>
                  </a:lnTo>
                  <a:lnTo>
                    <a:pt x="31" y="23"/>
                  </a:lnTo>
                  <a:lnTo>
                    <a:pt x="26" y="30"/>
                  </a:lnTo>
                  <a:lnTo>
                    <a:pt x="22" y="36"/>
                  </a:lnTo>
                  <a:lnTo>
                    <a:pt x="18" y="43"/>
                  </a:lnTo>
                  <a:lnTo>
                    <a:pt x="15" y="51"/>
                  </a:lnTo>
                  <a:lnTo>
                    <a:pt x="8" y="83"/>
                  </a:lnTo>
                  <a:lnTo>
                    <a:pt x="2" y="124"/>
                  </a:lnTo>
                  <a:lnTo>
                    <a:pt x="0" y="173"/>
                  </a:lnTo>
                  <a:lnTo>
                    <a:pt x="0" y="225"/>
                  </a:lnTo>
                  <a:lnTo>
                    <a:pt x="4" y="281"/>
                  </a:lnTo>
                  <a:lnTo>
                    <a:pt x="11" y="337"/>
                  </a:lnTo>
                  <a:lnTo>
                    <a:pt x="23" y="392"/>
                  </a:lnTo>
                  <a:lnTo>
                    <a:pt x="40" y="442"/>
                  </a:lnTo>
                  <a:lnTo>
                    <a:pt x="43" y="449"/>
                  </a:lnTo>
                  <a:lnTo>
                    <a:pt x="49" y="469"/>
                  </a:lnTo>
                  <a:lnTo>
                    <a:pt x="57" y="500"/>
                  </a:lnTo>
                  <a:lnTo>
                    <a:pt x="66" y="540"/>
                  </a:lnTo>
                  <a:lnTo>
                    <a:pt x="74" y="588"/>
                  </a:lnTo>
                  <a:lnTo>
                    <a:pt x="80" y="644"/>
                  </a:lnTo>
                  <a:lnTo>
                    <a:pt x="82" y="704"/>
                  </a:lnTo>
                  <a:lnTo>
                    <a:pt x="79" y="768"/>
                  </a:lnTo>
                  <a:lnTo>
                    <a:pt x="79" y="770"/>
                  </a:lnTo>
                  <a:lnTo>
                    <a:pt x="80" y="774"/>
                  </a:lnTo>
                  <a:lnTo>
                    <a:pt x="82" y="777"/>
                  </a:lnTo>
                  <a:lnTo>
                    <a:pt x="83" y="780"/>
                  </a:lnTo>
                  <a:lnTo>
                    <a:pt x="84" y="781"/>
                  </a:lnTo>
                  <a:lnTo>
                    <a:pt x="88" y="785"/>
                  </a:lnTo>
                  <a:lnTo>
                    <a:pt x="93" y="790"/>
                  </a:lnTo>
                  <a:lnTo>
                    <a:pt x="100" y="795"/>
                  </a:lnTo>
                  <a:lnTo>
                    <a:pt x="109" y="802"/>
                  </a:lnTo>
                  <a:lnTo>
                    <a:pt x="119" y="808"/>
                  </a:lnTo>
                  <a:lnTo>
                    <a:pt x="132" y="815"/>
                  </a:lnTo>
                  <a:lnTo>
                    <a:pt x="148" y="820"/>
                  </a:lnTo>
                  <a:lnTo>
                    <a:pt x="165" y="824"/>
                  </a:lnTo>
                  <a:lnTo>
                    <a:pt x="184" y="826"/>
                  </a:lnTo>
                  <a:lnTo>
                    <a:pt x="205" y="828"/>
                  </a:lnTo>
                  <a:lnTo>
                    <a:pt x="230" y="826"/>
                  </a:lnTo>
                  <a:lnTo>
                    <a:pt x="256" y="823"/>
                  </a:lnTo>
                  <a:lnTo>
                    <a:pt x="284" y="816"/>
                  </a:lnTo>
                  <a:lnTo>
                    <a:pt x="314" y="806"/>
                  </a:lnTo>
                  <a:lnTo>
                    <a:pt x="348" y="791"/>
                  </a:lnTo>
                  <a:lnTo>
                    <a:pt x="352" y="789"/>
                  </a:lnTo>
                  <a:lnTo>
                    <a:pt x="355" y="786"/>
                  </a:lnTo>
                  <a:lnTo>
                    <a:pt x="356" y="782"/>
                  </a:lnTo>
                  <a:lnTo>
                    <a:pt x="357" y="777"/>
                  </a:lnTo>
                  <a:lnTo>
                    <a:pt x="356" y="744"/>
                  </a:lnTo>
                  <a:lnTo>
                    <a:pt x="352" y="672"/>
                  </a:lnTo>
                  <a:lnTo>
                    <a:pt x="343" y="571"/>
                  </a:lnTo>
                  <a:lnTo>
                    <a:pt x="326" y="453"/>
                  </a:lnTo>
                  <a:lnTo>
                    <a:pt x="301" y="328"/>
                  </a:lnTo>
                  <a:lnTo>
                    <a:pt x="268" y="207"/>
                  </a:lnTo>
                  <a:lnTo>
                    <a:pt x="221" y="100"/>
                  </a:lnTo>
                  <a:lnTo>
                    <a:pt x="161" y="21"/>
                  </a:lnTo>
                  <a:lnTo>
                    <a:pt x="160" y="19"/>
                  </a:lnTo>
                  <a:lnTo>
                    <a:pt x="158" y="18"/>
                  </a:lnTo>
                  <a:lnTo>
                    <a:pt x="157" y="18"/>
                  </a:lnTo>
                  <a:lnTo>
                    <a:pt x="153" y="17"/>
                  </a:lnTo>
                  <a:lnTo>
                    <a:pt x="145" y="13"/>
                  </a:lnTo>
                  <a:lnTo>
                    <a:pt x="135" y="9"/>
                  </a:lnTo>
                  <a:lnTo>
                    <a:pt x="121" y="5"/>
                  </a:lnTo>
                  <a:lnTo>
                    <a:pt x="105" y="1"/>
                  </a:lnTo>
                  <a:lnTo>
                    <a:pt x="88" y="0"/>
                  </a:lnTo>
                  <a:lnTo>
                    <a:pt x="71" y="1"/>
                  </a:lnTo>
                  <a:lnTo>
                    <a:pt x="54" y="6"/>
                  </a:lnTo>
                  <a:close/>
                </a:path>
              </a:pathLst>
            </a:custGeom>
            <a:solidFill>
              <a:srgbClr val="000000"/>
            </a:solidFill>
            <a:ln w="9525">
              <a:noFill/>
              <a:round/>
              <a:headEnd/>
              <a:tailEnd/>
            </a:ln>
          </p:spPr>
          <p:txBody>
            <a:bodyPr/>
            <a:lstStyle/>
            <a:p>
              <a:pPr rtl="0"/>
              <a:endParaRPr lang="en-US" sz="3800"/>
            </a:p>
          </p:txBody>
        </p:sp>
        <p:sp>
          <p:nvSpPr>
            <p:cNvPr id="42258" name="Freeform 1298"/>
            <p:cNvSpPr>
              <a:spLocks/>
            </p:cNvSpPr>
            <p:nvPr/>
          </p:nvSpPr>
          <p:spPr bwMode="auto">
            <a:xfrm flipH="1">
              <a:off x="496" y="1245"/>
              <a:ext cx="0" cy="1"/>
            </a:xfrm>
            <a:custGeom>
              <a:avLst/>
              <a:gdLst>
                <a:gd name="T0" fmla="*/ 0 h 3"/>
                <a:gd name="T1" fmla="*/ 0 h 3"/>
                <a:gd name="T2" fmla="*/ 0 h 3"/>
                <a:gd name="T3" fmla="*/ 0 h 3"/>
                <a:gd name="T4" fmla="*/ 1 h 3"/>
                <a:gd name="T5" fmla="*/ 0 h 3"/>
                <a:gd name="T6" fmla="*/ 0 h 3"/>
                <a:gd name="T7" fmla="*/ 0 h 3"/>
                <a:gd name="T8" fmla="*/ 0 h 3"/>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 name="T18" fmla="*/ 0 h 3"/>
                <a:gd name="T19" fmla="*/ 3 h 3"/>
              </a:gdLst>
              <a:ahLst/>
              <a:cxnLst>
                <a:cxn ang="T9">
                  <a:pos x="0" y="T0"/>
                </a:cxn>
                <a:cxn ang="T10">
                  <a:pos x="0" y="T1"/>
                </a:cxn>
                <a:cxn ang="T11">
                  <a:pos x="0" y="T2"/>
                </a:cxn>
                <a:cxn ang="T12">
                  <a:pos x="0" y="T3"/>
                </a:cxn>
                <a:cxn ang="T13">
                  <a:pos x="0" y="T4"/>
                </a:cxn>
                <a:cxn ang="T14">
                  <a:pos x="0" y="T5"/>
                </a:cxn>
                <a:cxn ang="T15">
                  <a:pos x="0" y="T6"/>
                </a:cxn>
                <a:cxn ang="T16">
                  <a:pos x="0" y="T7"/>
                </a:cxn>
                <a:cxn ang="T17">
                  <a:pos x="0" y="T8"/>
                </a:cxn>
              </a:cxnLst>
              <a:rect l="0" t="T18" r="0" b="T19"/>
              <a:pathLst>
                <a:path h="3">
                  <a:moveTo>
                    <a:pt x="0" y="0"/>
                  </a:moveTo>
                  <a:lnTo>
                    <a:pt x="0" y="0"/>
                  </a:lnTo>
                  <a:lnTo>
                    <a:pt x="0" y="1"/>
                  </a:lnTo>
                  <a:lnTo>
                    <a:pt x="0" y="3"/>
                  </a:lnTo>
                  <a:lnTo>
                    <a:pt x="0" y="1"/>
                  </a:lnTo>
                  <a:lnTo>
                    <a:pt x="0" y="0"/>
                  </a:lnTo>
                  <a:close/>
                </a:path>
              </a:pathLst>
            </a:custGeom>
            <a:solidFill>
              <a:srgbClr val="000000"/>
            </a:solidFill>
            <a:ln w="9525">
              <a:noFill/>
              <a:round/>
              <a:headEnd/>
              <a:tailEnd/>
            </a:ln>
          </p:spPr>
          <p:txBody>
            <a:bodyPr/>
            <a:lstStyle/>
            <a:p>
              <a:pPr rtl="0"/>
              <a:endParaRPr lang="en-US" sz="3800"/>
            </a:p>
          </p:txBody>
        </p:sp>
        <p:sp>
          <p:nvSpPr>
            <p:cNvPr id="42259" name="Freeform 1299"/>
            <p:cNvSpPr>
              <a:spLocks/>
            </p:cNvSpPr>
            <p:nvPr/>
          </p:nvSpPr>
          <p:spPr bwMode="auto">
            <a:xfrm flipH="1">
              <a:off x="446" y="1076"/>
              <a:ext cx="67" cy="175"/>
            </a:xfrm>
            <a:custGeom>
              <a:avLst/>
              <a:gdLst>
                <a:gd name="T0" fmla="*/ 19 w 293"/>
                <a:gd name="T1" fmla="*/ 154 h 763"/>
                <a:gd name="T2" fmla="*/ 19 w 293"/>
                <a:gd name="T3" fmla="*/ 141 h 763"/>
                <a:gd name="T4" fmla="*/ 18 w 293"/>
                <a:gd name="T5" fmla="*/ 130 h 763"/>
                <a:gd name="T6" fmla="*/ 16 w 293"/>
                <a:gd name="T7" fmla="*/ 119 h 763"/>
                <a:gd name="T8" fmla="*/ 14 w 293"/>
                <a:gd name="T9" fmla="*/ 110 h 763"/>
                <a:gd name="T10" fmla="*/ 12 w 293"/>
                <a:gd name="T11" fmla="*/ 103 h 763"/>
                <a:gd name="T12" fmla="*/ 11 w 293"/>
                <a:gd name="T13" fmla="*/ 97 h 763"/>
                <a:gd name="T14" fmla="*/ 9 w 293"/>
                <a:gd name="T15" fmla="*/ 93 h 763"/>
                <a:gd name="T16" fmla="*/ 9 w 293"/>
                <a:gd name="T17" fmla="*/ 92 h 763"/>
                <a:gd name="T18" fmla="*/ 5 w 293"/>
                <a:gd name="T19" fmla="*/ 79 h 763"/>
                <a:gd name="T20" fmla="*/ 2 w 293"/>
                <a:gd name="T21" fmla="*/ 65 h 763"/>
                <a:gd name="T22" fmla="*/ 1 w 293"/>
                <a:gd name="T23" fmla="*/ 50 h 763"/>
                <a:gd name="T24" fmla="*/ 0 w 293"/>
                <a:gd name="T25" fmla="*/ 37 h 763"/>
                <a:gd name="T26" fmla="*/ 0 w 293"/>
                <a:gd name="T27" fmla="*/ 28 h 763"/>
                <a:gd name="T28" fmla="*/ 1 w 293"/>
                <a:gd name="T29" fmla="*/ 19 h 763"/>
                <a:gd name="T30" fmla="*/ 2 w 293"/>
                <a:gd name="T31" fmla="*/ 12 h 763"/>
                <a:gd name="T32" fmla="*/ 3 w 293"/>
                <a:gd name="T33" fmla="*/ 7 h 763"/>
                <a:gd name="T34" fmla="*/ 4 w 293"/>
                <a:gd name="T35" fmla="*/ 5 h 763"/>
                <a:gd name="T36" fmla="*/ 5 w 293"/>
                <a:gd name="T37" fmla="*/ 3 h 763"/>
                <a:gd name="T38" fmla="*/ 7 w 293"/>
                <a:gd name="T39" fmla="*/ 2 h 763"/>
                <a:gd name="T40" fmla="*/ 8 w 293"/>
                <a:gd name="T41" fmla="*/ 1 h 763"/>
                <a:gd name="T42" fmla="*/ 10 w 293"/>
                <a:gd name="T43" fmla="*/ 0 h 763"/>
                <a:gd name="T44" fmla="*/ 13 w 293"/>
                <a:gd name="T45" fmla="*/ 0 h 763"/>
                <a:gd name="T46" fmla="*/ 15 w 293"/>
                <a:gd name="T47" fmla="*/ 0 h 763"/>
                <a:gd name="T48" fmla="*/ 17 w 293"/>
                <a:gd name="T49" fmla="*/ 1 h 763"/>
                <a:gd name="T50" fmla="*/ 19 w 293"/>
                <a:gd name="T51" fmla="*/ 1 h 763"/>
                <a:gd name="T52" fmla="*/ 21 w 293"/>
                <a:gd name="T53" fmla="*/ 2 h 763"/>
                <a:gd name="T54" fmla="*/ 23 w 293"/>
                <a:gd name="T55" fmla="*/ 3 h 763"/>
                <a:gd name="T56" fmla="*/ 25 w 293"/>
                <a:gd name="T57" fmla="*/ 3 h 763"/>
                <a:gd name="T58" fmla="*/ 37 w 293"/>
                <a:gd name="T59" fmla="*/ 19 h 763"/>
                <a:gd name="T60" fmla="*/ 46 w 293"/>
                <a:gd name="T61" fmla="*/ 41 h 763"/>
                <a:gd name="T62" fmla="*/ 54 w 293"/>
                <a:gd name="T63" fmla="*/ 66 h 763"/>
                <a:gd name="T64" fmla="*/ 59 w 293"/>
                <a:gd name="T65" fmla="*/ 92 h 763"/>
                <a:gd name="T66" fmla="*/ 62 w 293"/>
                <a:gd name="T67" fmla="*/ 117 h 763"/>
                <a:gd name="T68" fmla="*/ 65 w 293"/>
                <a:gd name="T69" fmla="*/ 140 h 763"/>
                <a:gd name="T70" fmla="*/ 66 w 293"/>
                <a:gd name="T71" fmla="*/ 158 h 763"/>
                <a:gd name="T72" fmla="*/ 67 w 293"/>
                <a:gd name="T73" fmla="*/ 169 h 763"/>
                <a:gd name="T74" fmla="*/ 61 w 293"/>
                <a:gd name="T75" fmla="*/ 171 h 763"/>
                <a:gd name="T76" fmla="*/ 56 w 293"/>
                <a:gd name="T77" fmla="*/ 173 h 763"/>
                <a:gd name="T78" fmla="*/ 51 w 293"/>
                <a:gd name="T79" fmla="*/ 174 h 763"/>
                <a:gd name="T80" fmla="*/ 47 w 293"/>
                <a:gd name="T81" fmla="*/ 175 h 763"/>
                <a:gd name="T82" fmla="*/ 43 w 293"/>
                <a:gd name="T83" fmla="*/ 175 h 763"/>
                <a:gd name="T84" fmla="*/ 39 w 293"/>
                <a:gd name="T85" fmla="*/ 175 h 763"/>
                <a:gd name="T86" fmla="*/ 35 w 293"/>
                <a:gd name="T87" fmla="*/ 175 h 763"/>
                <a:gd name="T88" fmla="*/ 32 w 293"/>
                <a:gd name="T89" fmla="*/ 175 h 763"/>
                <a:gd name="T90" fmla="*/ 30 w 293"/>
                <a:gd name="T91" fmla="*/ 174 h 763"/>
                <a:gd name="T92" fmla="*/ 27 w 293"/>
                <a:gd name="T93" fmla="*/ 173 h 763"/>
                <a:gd name="T94" fmla="*/ 25 w 293"/>
                <a:gd name="T95" fmla="*/ 172 h 763"/>
                <a:gd name="T96" fmla="*/ 23 w 293"/>
                <a:gd name="T97" fmla="*/ 171 h 763"/>
                <a:gd name="T98" fmla="*/ 21 w 293"/>
                <a:gd name="T99" fmla="*/ 170 h 763"/>
                <a:gd name="T100" fmla="*/ 20 w 293"/>
                <a:gd name="T101" fmla="*/ 169 h 763"/>
                <a:gd name="T102" fmla="*/ 19 w 293"/>
                <a:gd name="T103" fmla="*/ 169 h 763"/>
                <a:gd name="T104" fmla="*/ 19 w 293"/>
                <a:gd name="T105" fmla="*/ 168 h 763"/>
                <a:gd name="T106" fmla="*/ 19 w 293"/>
                <a:gd name="T107" fmla="*/ 164 h 763"/>
                <a:gd name="T108" fmla="*/ 19 w 293"/>
                <a:gd name="T109" fmla="*/ 161 h 763"/>
                <a:gd name="T110" fmla="*/ 19 w 293"/>
                <a:gd name="T111" fmla="*/ 157 h 763"/>
                <a:gd name="T112" fmla="*/ 19 w 293"/>
                <a:gd name="T113" fmla="*/ 154 h 76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3"/>
                <a:gd name="T172" fmla="*/ 0 h 763"/>
                <a:gd name="T173" fmla="*/ 293 w 293"/>
                <a:gd name="T174" fmla="*/ 763 h 76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3" h="763">
                  <a:moveTo>
                    <a:pt x="83" y="671"/>
                  </a:moveTo>
                  <a:lnTo>
                    <a:pt x="82" y="616"/>
                  </a:lnTo>
                  <a:lnTo>
                    <a:pt x="77" y="565"/>
                  </a:lnTo>
                  <a:lnTo>
                    <a:pt x="69" y="520"/>
                  </a:lnTo>
                  <a:lnTo>
                    <a:pt x="61" y="481"/>
                  </a:lnTo>
                  <a:lnTo>
                    <a:pt x="54" y="448"/>
                  </a:lnTo>
                  <a:lnTo>
                    <a:pt x="46" y="422"/>
                  </a:lnTo>
                  <a:lnTo>
                    <a:pt x="41" y="405"/>
                  </a:lnTo>
                  <a:lnTo>
                    <a:pt x="38" y="399"/>
                  </a:lnTo>
                  <a:lnTo>
                    <a:pt x="21" y="343"/>
                  </a:lnTo>
                  <a:lnTo>
                    <a:pt x="9" y="283"/>
                  </a:lnTo>
                  <a:lnTo>
                    <a:pt x="3" y="220"/>
                  </a:lnTo>
                  <a:lnTo>
                    <a:pt x="0" y="161"/>
                  </a:lnTo>
                  <a:lnTo>
                    <a:pt x="2" y="122"/>
                  </a:lnTo>
                  <a:lnTo>
                    <a:pt x="4" y="85"/>
                  </a:lnTo>
                  <a:lnTo>
                    <a:pt x="8" y="54"/>
                  </a:lnTo>
                  <a:lnTo>
                    <a:pt x="15" y="29"/>
                  </a:lnTo>
                  <a:lnTo>
                    <a:pt x="18" y="21"/>
                  </a:lnTo>
                  <a:lnTo>
                    <a:pt x="22" y="13"/>
                  </a:lnTo>
                  <a:lnTo>
                    <a:pt x="29" y="8"/>
                  </a:lnTo>
                  <a:lnTo>
                    <a:pt x="35" y="4"/>
                  </a:lnTo>
                  <a:lnTo>
                    <a:pt x="44" y="2"/>
                  </a:lnTo>
                  <a:lnTo>
                    <a:pt x="55" y="0"/>
                  </a:lnTo>
                  <a:lnTo>
                    <a:pt x="65" y="2"/>
                  </a:lnTo>
                  <a:lnTo>
                    <a:pt x="76" y="3"/>
                  </a:lnTo>
                  <a:lnTo>
                    <a:pt x="85" y="6"/>
                  </a:lnTo>
                  <a:lnTo>
                    <a:pt x="94" y="8"/>
                  </a:lnTo>
                  <a:lnTo>
                    <a:pt x="102" y="11"/>
                  </a:lnTo>
                  <a:lnTo>
                    <a:pt x="108" y="13"/>
                  </a:lnTo>
                  <a:lnTo>
                    <a:pt x="160" y="84"/>
                  </a:lnTo>
                  <a:lnTo>
                    <a:pt x="202" y="179"/>
                  </a:lnTo>
                  <a:lnTo>
                    <a:pt x="234" y="287"/>
                  </a:lnTo>
                  <a:lnTo>
                    <a:pt x="258" y="401"/>
                  </a:lnTo>
                  <a:lnTo>
                    <a:pt x="273" y="512"/>
                  </a:lnTo>
                  <a:lnTo>
                    <a:pt x="284" y="610"/>
                  </a:lnTo>
                  <a:lnTo>
                    <a:pt x="290" y="688"/>
                  </a:lnTo>
                  <a:lnTo>
                    <a:pt x="293" y="735"/>
                  </a:lnTo>
                  <a:lnTo>
                    <a:pt x="268" y="745"/>
                  </a:lnTo>
                  <a:lnTo>
                    <a:pt x="246" y="753"/>
                  </a:lnTo>
                  <a:lnTo>
                    <a:pt x="225" y="758"/>
                  </a:lnTo>
                  <a:lnTo>
                    <a:pt x="206" y="762"/>
                  </a:lnTo>
                  <a:lnTo>
                    <a:pt x="187" y="763"/>
                  </a:lnTo>
                  <a:lnTo>
                    <a:pt x="171" y="763"/>
                  </a:lnTo>
                  <a:lnTo>
                    <a:pt x="155" y="763"/>
                  </a:lnTo>
                  <a:lnTo>
                    <a:pt x="142" y="761"/>
                  </a:lnTo>
                  <a:lnTo>
                    <a:pt x="130" y="758"/>
                  </a:lnTo>
                  <a:lnTo>
                    <a:pt x="119" y="755"/>
                  </a:lnTo>
                  <a:lnTo>
                    <a:pt x="109" y="751"/>
                  </a:lnTo>
                  <a:lnTo>
                    <a:pt x="102" y="746"/>
                  </a:lnTo>
                  <a:lnTo>
                    <a:pt x="94" y="742"/>
                  </a:lnTo>
                  <a:lnTo>
                    <a:pt x="89" y="738"/>
                  </a:lnTo>
                  <a:lnTo>
                    <a:pt x="85" y="735"/>
                  </a:lnTo>
                  <a:lnTo>
                    <a:pt x="81" y="732"/>
                  </a:lnTo>
                  <a:lnTo>
                    <a:pt x="82" y="716"/>
                  </a:lnTo>
                  <a:lnTo>
                    <a:pt x="82" y="701"/>
                  </a:lnTo>
                  <a:lnTo>
                    <a:pt x="83" y="685"/>
                  </a:lnTo>
                  <a:lnTo>
                    <a:pt x="83" y="671"/>
                  </a:lnTo>
                  <a:close/>
                </a:path>
              </a:pathLst>
            </a:custGeom>
            <a:solidFill>
              <a:srgbClr val="C0C0C0"/>
            </a:solidFill>
            <a:ln w="9525">
              <a:noFill/>
              <a:round/>
              <a:headEnd/>
              <a:tailEnd/>
            </a:ln>
          </p:spPr>
          <p:txBody>
            <a:bodyPr/>
            <a:lstStyle/>
            <a:p>
              <a:pPr rtl="0"/>
              <a:endParaRPr lang="en-US" sz="3800"/>
            </a:p>
          </p:txBody>
        </p:sp>
        <p:sp>
          <p:nvSpPr>
            <p:cNvPr id="42260" name="Freeform 1300"/>
            <p:cNvSpPr>
              <a:spLocks/>
            </p:cNvSpPr>
            <p:nvPr/>
          </p:nvSpPr>
          <p:spPr bwMode="auto">
            <a:xfrm flipH="1">
              <a:off x="494" y="1047"/>
              <a:ext cx="20" cy="27"/>
            </a:xfrm>
            <a:custGeom>
              <a:avLst/>
              <a:gdLst>
                <a:gd name="T0" fmla="*/ 0 w 90"/>
                <a:gd name="T1" fmla="*/ 8 h 118"/>
                <a:gd name="T2" fmla="*/ 1 w 90"/>
                <a:gd name="T3" fmla="*/ 9 h 118"/>
                <a:gd name="T4" fmla="*/ 2 w 90"/>
                <a:gd name="T5" fmla="*/ 11 h 118"/>
                <a:gd name="T6" fmla="*/ 4 w 90"/>
                <a:gd name="T7" fmla="*/ 13 h 118"/>
                <a:gd name="T8" fmla="*/ 5 w 90"/>
                <a:gd name="T9" fmla="*/ 16 h 118"/>
                <a:gd name="T10" fmla="*/ 7 w 90"/>
                <a:gd name="T11" fmla="*/ 19 h 118"/>
                <a:gd name="T12" fmla="*/ 8 w 90"/>
                <a:gd name="T13" fmla="*/ 21 h 118"/>
                <a:gd name="T14" fmla="*/ 10 w 90"/>
                <a:gd name="T15" fmla="*/ 24 h 118"/>
                <a:gd name="T16" fmla="*/ 11 w 90"/>
                <a:gd name="T17" fmla="*/ 27 h 118"/>
                <a:gd name="T18" fmla="*/ 20 w 90"/>
                <a:gd name="T19" fmla="*/ 23 h 118"/>
                <a:gd name="T20" fmla="*/ 19 w 90"/>
                <a:gd name="T21" fmla="*/ 21 h 118"/>
                <a:gd name="T22" fmla="*/ 18 w 90"/>
                <a:gd name="T23" fmla="*/ 19 h 118"/>
                <a:gd name="T24" fmla="*/ 16 w 90"/>
                <a:gd name="T25" fmla="*/ 16 h 118"/>
                <a:gd name="T26" fmla="*/ 15 w 90"/>
                <a:gd name="T27" fmla="*/ 12 h 118"/>
                <a:gd name="T28" fmla="*/ 12 w 90"/>
                <a:gd name="T29" fmla="*/ 8 h 118"/>
                <a:gd name="T30" fmla="*/ 10 w 90"/>
                <a:gd name="T31" fmla="*/ 5 h 118"/>
                <a:gd name="T32" fmla="*/ 8 w 90"/>
                <a:gd name="T33" fmla="*/ 2 h 118"/>
                <a:gd name="T34" fmla="*/ 6 w 90"/>
                <a:gd name="T35" fmla="*/ 0 h 118"/>
                <a:gd name="T36" fmla="*/ 0 w 90"/>
                <a:gd name="T37" fmla="*/ 8 h 1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0"/>
                <a:gd name="T58" fmla="*/ 0 h 118"/>
                <a:gd name="T59" fmla="*/ 90 w 90"/>
                <a:gd name="T60" fmla="*/ 118 h 1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0" h="118">
                  <a:moveTo>
                    <a:pt x="0" y="35"/>
                  </a:moveTo>
                  <a:lnTo>
                    <a:pt x="6" y="40"/>
                  </a:lnTo>
                  <a:lnTo>
                    <a:pt x="11" y="47"/>
                  </a:lnTo>
                  <a:lnTo>
                    <a:pt x="17" y="57"/>
                  </a:lnTo>
                  <a:lnTo>
                    <a:pt x="24" y="68"/>
                  </a:lnTo>
                  <a:lnTo>
                    <a:pt x="32" y="81"/>
                  </a:lnTo>
                  <a:lnTo>
                    <a:pt x="38" y="92"/>
                  </a:lnTo>
                  <a:lnTo>
                    <a:pt x="45" y="105"/>
                  </a:lnTo>
                  <a:lnTo>
                    <a:pt x="51" y="118"/>
                  </a:lnTo>
                  <a:lnTo>
                    <a:pt x="90" y="100"/>
                  </a:lnTo>
                  <a:lnTo>
                    <a:pt x="87" y="92"/>
                  </a:lnTo>
                  <a:lnTo>
                    <a:pt x="81" y="82"/>
                  </a:lnTo>
                  <a:lnTo>
                    <a:pt x="74" y="68"/>
                  </a:lnTo>
                  <a:lnTo>
                    <a:pt x="67" y="52"/>
                  </a:lnTo>
                  <a:lnTo>
                    <a:pt x="56" y="36"/>
                  </a:lnTo>
                  <a:lnTo>
                    <a:pt x="47" y="22"/>
                  </a:lnTo>
                  <a:lnTo>
                    <a:pt x="37" y="9"/>
                  </a:lnTo>
                  <a:lnTo>
                    <a:pt x="26" y="0"/>
                  </a:lnTo>
                  <a:lnTo>
                    <a:pt x="0" y="35"/>
                  </a:lnTo>
                  <a:close/>
                </a:path>
              </a:pathLst>
            </a:custGeom>
            <a:solidFill>
              <a:srgbClr val="000000"/>
            </a:solidFill>
            <a:ln w="9525">
              <a:noFill/>
              <a:round/>
              <a:headEnd/>
              <a:tailEnd/>
            </a:ln>
          </p:spPr>
          <p:txBody>
            <a:bodyPr/>
            <a:lstStyle/>
            <a:p>
              <a:pPr rtl="0"/>
              <a:endParaRPr lang="en-US" sz="3800"/>
            </a:p>
          </p:txBody>
        </p:sp>
        <p:sp>
          <p:nvSpPr>
            <p:cNvPr id="42261" name="Freeform 1301"/>
            <p:cNvSpPr>
              <a:spLocks/>
            </p:cNvSpPr>
            <p:nvPr/>
          </p:nvSpPr>
          <p:spPr bwMode="auto">
            <a:xfrm flipH="1">
              <a:off x="611" y="1129"/>
              <a:ext cx="74" cy="73"/>
            </a:xfrm>
            <a:custGeom>
              <a:avLst/>
              <a:gdLst>
                <a:gd name="T0" fmla="*/ 64 w 322"/>
                <a:gd name="T1" fmla="*/ 2 h 315"/>
                <a:gd name="T2" fmla="*/ 2 w 322"/>
                <a:gd name="T3" fmla="*/ 63 h 315"/>
                <a:gd name="T4" fmla="*/ 0 w 322"/>
                <a:gd name="T5" fmla="*/ 65 h 315"/>
                <a:gd name="T6" fmla="*/ 0 w 322"/>
                <a:gd name="T7" fmla="*/ 67 h 315"/>
                <a:gd name="T8" fmla="*/ 0 w 322"/>
                <a:gd name="T9" fmla="*/ 69 h 315"/>
                <a:gd name="T10" fmla="*/ 2 w 322"/>
                <a:gd name="T11" fmla="*/ 71 h 315"/>
                <a:gd name="T12" fmla="*/ 4 w 322"/>
                <a:gd name="T13" fmla="*/ 73 h 315"/>
                <a:gd name="T14" fmla="*/ 6 w 322"/>
                <a:gd name="T15" fmla="*/ 73 h 315"/>
                <a:gd name="T16" fmla="*/ 8 w 322"/>
                <a:gd name="T17" fmla="*/ 73 h 315"/>
                <a:gd name="T18" fmla="*/ 10 w 322"/>
                <a:gd name="T19" fmla="*/ 71 h 315"/>
                <a:gd name="T20" fmla="*/ 72 w 322"/>
                <a:gd name="T21" fmla="*/ 11 h 315"/>
                <a:gd name="T22" fmla="*/ 74 w 322"/>
                <a:gd name="T23" fmla="*/ 9 h 315"/>
                <a:gd name="T24" fmla="*/ 74 w 322"/>
                <a:gd name="T25" fmla="*/ 6 h 315"/>
                <a:gd name="T26" fmla="*/ 74 w 322"/>
                <a:gd name="T27" fmla="*/ 4 h 315"/>
                <a:gd name="T28" fmla="*/ 72 w 322"/>
                <a:gd name="T29" fmla="*/ 2 h 315"/>
                <a:gd name="T30" fmla="*/ 70 w 322"/>
                <a:gd name="T31" fmla="*/ 0 h 315"/>
                <a:gd name="T32" fmla="*/ 68 w 322"/>
                <a:gd name="T33" fmla="*/ 0 h 315"/>
                <a:gd name="T34" fmla="*/ 66 w 322"/>
                <a:gd name="T35" fmla="*/ 0 h 315"/>
                <a:gd name="T36" fmla="*/ 64 w 322"/>
                <a:gd name="T37" fmla="*/ 2 h 3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2"/>
                <a:gd name="T58" fmla="*/ 0 h 315"/>
                <a:gd name="T59" fmla="*/ 322 w 322"/>
                <a:gd name="T60" fmla="*/ 315 h 3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2" h="315">
                  <a:moveTo>
                    <a:pt x="279" y="8"/>
                  </a:moveTo>
                  <a:lnTo>
                    <a:pt x="8" y="270"/>
                  </a:lnTo>
                  <a:lnTo>
                    <a:pt x="2" y="279"/>
                  </a:lnTo>
                  <a:lnTo>
                    <a:pt x="0" y="288"/>
                  </a:lnTo>
                  <a:lnTo>
                    <a:pt x="2" y="298"/>
                  </a:lnTo>
                  <a:lnTo>
                    <a:pt x="7" y="307"/>
                  </a:lnTo>
                  <a:lnTo>
                    <a:pt x="16" y="313"/>
                  </a:lnTo>
                  <a:lnTo>
                    <a:pt x="26" y="315"/>
                  </a:lnTo>
                  <a:lnTo>
                    <a:pt x="36" y="313"/>
                  </a:lnTo>
                  <a:lnTo>
                    <a:pt x="45" y="307"/>
                  </a:lnTo>
                  <a:lnTo>
                    <a:pt x="314" y="46"/>
                  </a:lnTo>
                  <a:lnTo>
                    <a:pt x="320" y="37"/>
                  </a:lnTo>
                  <a:lnTo>
                    <a:pt x="322" y="26"/>
                  </a:lnTo>
                  <a:lnTo>
                    <a:pt x="320" y="17"/>
                  </a:lnTo>
                  <a:lnTo>
                    <a:pt x="315" y="8"/>
                  </a:lnTo>
                  <a:lnTo>
                    <a:pt x="306" y="1"/>
                  </a:lnTo>
                  <a:lnTo>
                    <a:pt x="297" y="0"/>
                  </a:lnTo>
                  <a:lnTo>
                    <a:pt x="288" y="1"/>
                  </a:lnTo>
                  <a:lnTo>
                    <a:pt x="279" y="8"/>
                  </a:lnTo>
                  <a:close/>
                </a:path>
              </a:pathLst>
            </a:custGeom>
            <a:solidFill>
              <a:srgbClr val="000000"/>
            </a:solidFill>
            <a:ln w="9525">
              <a:noFill/>
              <a:round/>
              <a:headEnd/>
              <a:tailEnd/>
            </a:ln>
          </p:spPr>
          <p:txBody>
            <a:bodyPr/>
            <a:lstStyle/>
            <a:p>
              <a:pPr rtl="0"/>
              <a:endParaRPr lang="en-US" sz="3800"/>
            </a:p>
          </p:txBody>
        </p:sp>
        <p:sp>
          <p:nvSpPr>
            <p:cNvPr id="42262" name="Freeform 1302"/>
            <p:cNvSpPr>
              <a:spLocks/>
            </p:cNvSpPr>
            <p:nvPr/>
          </p:nvSpPr>
          <p:spPr bwMode="auto">
            <a:xfrm flipH="1">
              <a:off x="490" y="1117"/>
              <a:ext cx="163" cy="91"/>
            </a:xfrm>
            <a:custGeom>
              <a:avLst/>
              <a:gdLst>
                <a:gd name="T0" fmla="*/ 153 w 708"/>
                <a:gd name="T1" fmla="*/ 4 h 397"/>
                <a:gd name="T2" fmla="*/ 151 w 708"/>
                <a:gd name="T3" fmla="*/ 8 h 397"/>
                <a:gd name="T4" fmla="*/ 148 w 708"/>
                <a:gd name="T5" fmla="*/ 15 h 397"/>
                <a:gd name="T6" fmla="*/ 144 w 708"/>
                <a:gd name="T7" fmla="*/ 24 h 397"/>
                <a:gd name="T8" fmla="*/ 137 w 708"/>
                <a:gd name="T9" fmla="*/ 35 h 397"/>
                <a:gd name="T10" fmla="*/ 129 w 708"/>
                <a:gd name="T11" fmla="*/ 46 h 397"/>
                <a:gd name="T12" fmla="*/ 118 w 708"/>
                <a:gd name="T13" fmla="*/ 56 h 397"/>
                <a:gd name="T14" fmla="*/ 105 w 708"/>
                <a:gd name="T15" fmla="*/ 66 h 397"/>
                <a:gd name="T16" fmla="*/ 93 w 708"/>
                <a:gd name="T17" fmla="*/ 73 h 397"/>
                <a:gd name="T18" fmla="*/ 83 w 708"/>
                <a:gd name="T19" fmla="*/ 77 h 397"/>
                <a:gd name="T20" fmla="*/ 72 w 708"/>
                <a:gd name="T21" fmla="*/ 79 h 397"/>
                <a:gd name="T22" fmla="*/ 61 w 708"/>
                <a:gd name="T23" fmla="*/ 81 h 397"/>
                <a:gd name="T24" fmla="*/ 50 w 708"/>
                <a:gd name="T25" fmla="*/ 81 h 397"/>
                <a:gd name="T26" fmla="*/ 38 w 708"/>
                <a:gd name="T27" fmla="*/ 80 h 397"/>
                <a:gd name="T28" fmla="*/ 26 w 708"/>
                <a:gd name="T29" fmla="*/ 78 h 397"/>
                <a:gd name="T30" fmla="*/ 13 w 708"/>
                <a:gd name="T31" fmla="*/ 75 h 397"/>
                <a:gd name="T32" fmla="*/ 4 w 708"/>
                <a:gd name="T33" fmla="*/ 73 h 397"/>
                <a:gd name="T34" fmla="*/ 1 w 708"/>
                <a:gd name="T35" fmla="*/ 75 h 397"/>
                <a:gd name="T36" fmla="*/ 0 w 708"/>
                <a:gd name="T37" fmla="*/ 78 h 397"/>
                <a:gd name="T38" fmla="*/ 2 w 708"/>
                <a:gd name="T39" fmla="*/ 82 h 397"/>
                <a:gd name="T40" fmla="*/ 10 w 708"/>
                <a:gd name="T41" fmla="*/ 85 h 397"/>
                <a:gd name="T42" fmla="*/ 24 w 708"/>
                <a:gd name="T43" fmla="*/ 88 h 397"/>
                <a:gd name="T44" fmla="*/ 37 w 708"/>
                <a:gd name="T45" fmla="*/ 90 h 397"/>
                <a:gd name="T46" fmla="*/ 50 w 708"/>
                <a:gd name="T47" fmla="*/ 91 h 397"/>
                <a:gd name="T48" fmla="*/ 63 w 708"/>
                <a:gd name="T49" fmla="*/ 91 h 397"/>
                <a:gd name="T50" fmla="*/ 75 w 708"/>
                <a:gd name="T51" fmla="*/ 89 h 397"/>
                <a:gd name="T52" fmla="*/ 86 w 708"/>
                <a:gd name="T53" fmla="*/ 86 h 397"/>
                <a:gd name="T54" fmla="*/ 97 w 708"/>
                <a:gd name="T55" fmla="*/ 82 h 397"/>
                <a:gd name="T56" fmla="*/ 111 w 708"/>
                <a:gd name="T57" fmla="*/ 75 h 397"/>
                <a:gd name="T58" fmla="*/ 125 w 708"/>
                <a:gd name="T59" fmla="*/ 64 h 397"/>
                <a:gd name="T60" fmla="*/ 136 w 708"/>
                <a:gd name="T61" fmla="*/ 53 h 397"/>
                <a:gd name="T62" fmla="*/ 146 w 708"/>
                <a:gd name="T63" fmla="*/ 41 h 397"/>
                <a:gd name="T64" fmla="*/ 153 w 708"/>
                <a:gd name="T65" fmla="*/ 30 h 397"/>
                <a:gd name="T66" fmla="*/ 158 w 708"/>
                <a:gd name="T67" fmla="*/ 19 h 397"/>
                <a:gd name="T68" fmla="*/ 161 w 708"/>
                <a:gd name="T69" fmla="*/ 12 h 397"/>
                <a:gd name="T70" fmla="*/ 163 w 708"/>
                <a:gd name="T71" fmla="*/ 7 h 397"/>
                <a:gd name="T72" fmla="*/ 163 w 708"/>
                <a:gd name="T73" fmla="*/ 4 h 397"/>
                <a:gd name="T74" fmla="*/ 161 w 708"/>
                <a:gd name="T75" fmla="*/ 1 h 397"/>
                <a:gd name="T76" fmla="*/ 157 w 708"/>
                <a:gd name="T77" fmla="*/ 0 h 397"/>
                <a:gd name="T78" fmla="*/ 154 w 708"/>
                <a:gd name="T79" fmla="*/ 2 h 39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08"/>
                <a:gd name="T121" fmla="*/ 0 h 397"/>
                <a:gd name="T122" fmla="*/ 708 w 708"/>
                <a:gd name="T123" fmla="*/ 397 h 39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08" h="397">
                  <a:moveTo>
                    <a:pt x="665" y="15"/>
                  </a:moveTo>
                  <a:lnTo>
                    <a:pt x="664" y="17"/>
                  </a:lnTo>
                  <a:lnTo>
                    <a:pt x="662" y="24"/>
                  </a:lnTo>
                  <a:lnTo>
                    <a:pt x="658" y="36"/>
                  </a:lnTo>
                  <a:lnTo>
                    <a:pt x="652" y="49"/>
                  </a:lnTo>
                  <a:lnTo>
                    <a:pt x="645" y="66"/>
                  </a:lnTo>
                  <a:lnTo>
                    <a:pt x="636" y="85"/>
                  </a:lnTo>
                  <a:lnTo>
                    <a:pt x="624" y="106"/>
                  </a:lnTo>
                  <a:lnTo>
                    <a:pt x="611" y="128"/>
                  </a:lnTo>
                  <a:lnTo>
                    <a:pt x="595" y="151"/>
                  </a:lnTo>
                  <a:lnTo>
                    <a:pt x="578" y="176"/>
                  </a:lnTo>
                  <a:lnTo>
                    <a:pt x="559" y="200"/>
                  </a:lnTo>
                  <a:lnTo>
                    <a:pt x="537" y="224"/>
                  </a:lnTo>
                  <a:lnTo>
                    <a:pt x="512" y="246"/>
                  </a:lnTo>
                  <a:lnTo>
                    <a:pt x="486" y="269"/>
                  </a:lnTo>
                  <a:lnTo>
                    <a:pt x="456" y="289"/>
                  </a:lnTo>
                  <a:lnTo>
                    <a:pt x="425" y="308"/>
                  </a:lnTo>
                  <a:lnTo>
                    <a:pt x="404" y="318"/>
                  </a:lnTo>
                  <a:lnTo>
                    <a:pt x="382" y="327"/>
                  </a:lnTo>
                  <a:lnTo>
                    <a:pt x="360" y="334"/>
                  </a:lnTo>
                  <a:lnTo>
                    <a:pt x="337" y="340"/>
                  </a:lnTo>
                  <a:lnTo>
                    <a:pt x="314" y="345"/>
                  </a:lnTo>
                  <a:lnTo>
                    <a:pt x="290" y="349"/>
                  </a:lnTo>
                  <a:lnTo>
                    <a:pt x="266" y="352"/>
                  </a:lnTo>
                  <a:lnTo>
                    <a:pt x="242" y="353"/>
                  </a:lnTo>
                  <a:lnTo>
                    <a:pt x="216" y="353"/>
                  </a:lnTo>
                  <a:lnTo>
                    <a:pt x="191" y="352"/>
                  </a:lnTo>
                  <a:lnTo>
                    <a:pt x="165" y="351"/>
                  </a:lnTo>
                  <a:lnTo>
                    <a:pt x="139" y="347"/>
                  </a:lnTo>
                  <a:lnTo>
                    <a:pt x="112" y="342"/>
                  </a:lnTo>
                  <a:lnTo>
                    <a:pt x="84" y="335"/>
                  </a:lnTo>
                  <a:lnTo>
                    <a:pt x="57" y="328"/>
                  </a:lnTo>
                  <a:lnTo>
                    <a:pt x="28" y="319"/>
                  </a:lnTo>
                  <a:lnTo>
                    <a:pt x="19" y="318"/>
                  </a:lnTo>
                  <a:lnTo>
                    <a:pt x="12" y="321"/>
                  </a:lnTo>
                  <a:lnTo>
                    <a:pt x="5" y="326"/>
                  </a:lnTo>
                  <a:lnTo>
                    <a:pt x="1" y="332"/>
                  </a:lnTo>
                  <a:lnTo>
                    <a:pt x="0" y="342"/>
                  </a:lnTo>
                  <a:lnTo>
                    <a:pt x="2" y="349"/>
                  </a:lnTo>
                  <a:lnTo>
                    <a:pt x="8" y="357"/>
                  </a:lnTo>
                  <a:lnTo>
                    <a:pt x="14" y="361"/>
                  </a:lnTo>
                  <a:lnTo>
                    <a:pt x="44" y="370"/>
                  </a:lnTo>
                  <a:lnTo>
                    <a:pt x="75" y="378"/>
                  </a:lnTo>
                  <a:lnTo>
                    <a:pt x="104" y="384"/>
                  </a:lnTo>
                  <a:lnTo>
                    <a:pt x="134" y="390"/>
                  </a:lnTo>
                  <a:lnTo>
                    <a:pt x="162" y="394"/>
                  </a:lnTo>
                  <a:lnTo>
                    <a:pt x="191" y="396"/>
                  </a:lnTo>
                  <a:lnTo>
                    <a:pt x="218" y="397"/>
                  </a:lnTo>
                  <a:lnTo>
                    <a:pt x="246" y="397"/>
                  </a:lnTo>
                  <a:lnTo>
                    <a:pt x="273" y="395"/>
                  </a:lnTo>
                  <a:lnTo>
                    <a:pt x="299" y="392"/>
                  </a:lnTo>
                  <a:lnTo>
                    <a:pt x="325" y="388"/>
                  </a:lnTo>
                  <a:lnTo>
                    <a:pt x="350" y="382"/>
                  </a:lnTo>
                  <a:lnTo>
                    <a:pt x="374" y="375"/>
                  </a:lnTo>
                  <a:lnTo>
                    <a:pt x="399" y="366"/>
                  </a:lnTo>
                  <a:lnTo>
                    <a:pt x="422" y="357"/>
                  </a:lnTo>
                  <a:lnTo>
                    <a:pt x="446" y="345"/>
                  </a:lnTo>
                  <a:lnTo>
                    <a:pt x="481" y="326"/>
                  </a:lnTo>
                  <a:lnTo>
                    <a:pt x="512" y="304"/>
                  </a:lnTo>
                  <a:lnTo>
                    <a:pt x="542" y="280"/>
                  </a:lnTo>
                  <a:lnTo>
                    <a:pt x="568" y="256"/>
                  </a:lnTo>
                  <a:lnTo>
                    <a:pt x="591" y="230"/>
                  </a:lnTo>
                  <a:lnTo>
                    <a:pt x="613" y="204"/>
                  </a:lnTo>
                  <a:lnTo>
                    <a:pt x="632" y="178"/>
                  </a:lnTo>
                  <a:lnTo>
                    <a:pt x="649" y="153"/>
                  </a:lnTo>
                  <a:lnTo>
                    <a:pt x="663" y="129"/>
                  </a:lnTo>
                  <a:lnTo>
                    <a:pt x="675" y="106"/>
                  </a:lnTo>
                  <a:lnTo>
                    <a:pt x="685" y="85"/>
                  </a:lnTo>
                  <a:lnTo>
                    <a:pt x="693" y="67"/>
                  </a:lnTo>
                  <a:lnTo>
                    <a:pt x="698" y="53"/>
                  </a:lnTo>
                  <a:lnTo>
                    <a:pt x="703" y="40"/>
                  </a:lnTo>
                  <a:lnTo>
                    <a:pt x="706" y="32"/>
                  </a:lnTo>
                  <a:lnTo>
                    <a:pt x="707" y="28"/>
                  </a:lnTo>
                  <a:lnTo>
                    <a:pt x="708" y="19"/>
                  </a:lnTo>
                  <a:lnTo>
                    <a:pt x="706" y="11"/>
                  </a:lnTo>
                  <a:lnTo>
                    <a:pt x="701" y="4"/>
                  </a:lnTo>
                  <a:lnTo>
                    <a:pt x="693" y="0"/>
                  </a:lnTo>
                  <a:lnTo>
                    <a:pt x="684" y="0"/>
                  </a:lnTo>
                  <a:lnTo>
                    <a:pt x="676" y="3"/>
                  </a:lnTo>
                  <a:lnTo>
                    <a:pt x="669" y="8"/>
                  </a:lnTo>
                  <a:lnTo>
                    <a:pt x="665" y="15"/>
                  </a:lnTo>
                  <a:close/>
                </a:path>
              </a:pathLst>
            </a:custGeom>
            <a:solidFill>
              <a:srgbClr val="000000"/>
            </a:solidFill>
            <a:ln w="9525">
              <a:noFill/>
              <a:round/>
              <a:headEnd/>
              <a:tailEnd/>
            </a:ln>
          </p:spPr>
          <p:txBody>
            <a:bodyPr/>
            <a:lstStyle/>
            <a:p>
              <a:pPr rtl="0"/>
              <a:endParaRPr lang="en-US" sz="3800"/>
            </a:p>
          </p:txBody>
        </p:sp>
        <p:sp>
          <p:nvSpPr>
            <p:cNvPr id="42263" name="Freeform 1303"/>
            <p:cNvSpPr>
              <a:spLocks/>
            </p:cNvSpPr>
            <p:nvPr/>
          </p:nvSpPr>
          <p:spPr bwMode="auto">
            <a:xfrm flipH="1">
              <a:off x="635" y="1167"/>
              <a:ext cx="49" cy="41"/>
            </a:xfrm>
            <a:custGeom>
              <a:avLst/>
              <a:gdLst>
                <a:gd name="T0" fmla="*/ 1 w 215"/>
                <a:gd name="T1" fmla="*/ 11 h 181"/>
                <a:gd name="T2" fmla="*/ 1 w 215"/>
                <a:gd name="T3" fmla="*/ 12 h 181"/>
                <a:gd name="T4" fmla="*/ 0 w 215"/>
                <a:gd name="T5" fmla="*/ 13 h 181"/>
                <a:gd name="T6" fmla="*/ 0 w 215"/>
                <a:gd name="T7" fmla="*/ 14 h 181"/>
                <a:gd name="T8" fmla="*/ 0 w 215"/>
                <a:gd name="T9" fmla="*/ 15 h 181"/>
                <a:gd name="T10" fmla="*/ 0 w 215"/>
                <a:gd name="T11" fmla="*/ 16 h 181"/>
                <a:gd name="T12" fmla="*/ 0 w 215"/>
                <a:gd name="T13" fmla="*/ 17 h 181"/>
                <a:gd name="T14" fmla="*/ 1 w 215"/>
                <a:gd name="T15" fmla="*/ 19 h 181"/>
                <a:gd name="T16" fmla="*/ 1 w 215"/>
                <a:gd name="T17" fmla="*/ 20 h 181"/>
                <a:gd name="T18" fmla="*/ 2 w 215"/>
                <a:gd name="T19" fmla="*/ 21 h 181"/>
                <a:gd name="T20" fmla="*/ 4 w 215"/>
                <a:gd name="T21" fmla="*/ 22 h 181"/>
                <a:gd name="T22" fmla="*/ 5 w 215"/>
                <a:gd name="T23" fmla="*/ 23 h 181"/>
                <a:gd name="T24" fmla="*/ 7 w 215"/>
                <a:gd name="T25" fmla="*/ 24 h 181"/>
                <a:gd name="T26" fmla="*/ 7 w 215"/>
                <a:gd name="T27" fmla="*/ 25 h 181"/>
                <a:gd name="T28" fmla="*/ 7 w 215"/>
                <a:gd name="T29" fmla="*/ 26 h 181"/>
                <a:gd name="T30" fmla="*/ 6 w 215"/>
                <a:gd name="T31" fmla="*/ 27 h 181"/>
                <a:gd name="T32" fmla="*/ 6 w 215"/>
                <a:gd name="T33" fmla="*/ 28 h 181"/>
                <a:gd name="T34" fmla="*/ 7 w 215"/>
                <a:gd name="T35" fmla="*/ 31 h 181"/>
                <a:gd name="T36" fmla="*/ 8 w 215"/>
                <a:gd name="T37" fmla="*/ 33 h 181"/>
                <a:gd name="T38" fmla="*/ 9 w 215"/>
                <a:gd name="T39" fmla="*/ 35 h 181"/>
                <a:gd name="T40" fmla="*/ 11 w 215"/>
                <a:gd name="T41" fmla="*/ 37 h 181"/>
                <a:gd name="T42" fmla="*/ 11 w 215"/>
                <a:gd name="T43" fmla="*/ 37 h 181"/>
                <a:gd name="T44" fmla="*/ 12 w 215"/>
                <a:gd name="T45" fmla="*/ 38 h 181"/>
                <a:gd name="T46" fmla="*/ 12 w 215"/>
                <a:gd name="T47" fmla="*/ 38 h 181"/>
                <a:gd name="T48" fmla="*/ 13 w 215"/>
                <a:gd name="T49" fmla="*/ 38 h 181"/>
                <a:gd name="T50" fmla="*/ 15 w 215"/>
                <a:gd name="T51" fmla="*/ 39 h 181"/>
                <a:gd name="T52" fmla="*/ 18 w 215"/>
                <a:gd name="T53" fmla="*/ 40 h 181"/>
                <a:gd name="T54" fmla="*/ 22 w 215"/>
                <a:gd name="T55" fmla="*/ 40 h 181"/>
                <a:gd name="T56" fmla="*/ 27 w 215"/>
                <a:gd name="T57" fmla="*/ 41 h 181"/>
                <a:gd name="T58" fmla="*/ 32 w 215"/>
                <a:gd name="T59" fmla="*/ 41 h 181"/>
                <a:gd name="T60" fmla="*/ 37 w 215"/>
                <a:gd name="T61" fmla="*/ 40 h 181"/>
                <a:gd name="T62" fmla="*/ 41 w 215"/>
                <a:gd name="T63" fmla="*/ 38 h 181"/>
                <a:gd name="T64" fmla="*/ 45 w 215"/>
                <a:gd name="T65" fmla="*/ 35 h 181"/>
                <a:gd name="T66" fmla="*/ 45 w 215"/>
                <a:gd name="T67" fmla="*/ 35 h 181"/>
                <a:gd name="T68" fmla="*/ 45 w 215"/>
                <a:gd name="T69" fmla="*/ 34 h 181"/>
                <a:gd name="T70" fmla="*/ 45 w 215"/>
                <a:gd name="T71" fmla="*/ 34 h 181"/>
                <a:gd name="T72" fmla="*/ 45 w 215"/>
                <a:gd name="T73" fmla="*/ 34 h 181"/>
                <a:gd name="T74" fmla="*/ 46 w 215"/>
                <a:gd name="T75" fmla="*/ 33 h 181"/>
                <a:gd name="T76" fmla="*/ 47 w 215"/>
                <a:gd name="T77" fmla="*/ 30 h 181"/>
                <a:gd name="T78" fmla="*/ 48 w 215"/>
                <a:gd name="T79" fmla="*/ 26 h 181"/>
                <a:gd name="T80" fmla="*/ 49 w 215"/>
                <a:gd name="T81" fmla="*/ 21 h 181"/>
                <a:gd name="T82" fmla="*/ 49 w 215"/>
                <a:gd name="T83" fmla="*/ 19 h 181"/>
                <a:gd name="T84" fmla="*/ 49 w 215"/>
                <a:gd name="T85" fmla="*/ 17 h 181"/>
                <a:gd name="T86" fmla="*/ 48 w 215"/>
                <a:gd name="T87" fmla="*/ 15 h 181"/>
                <a:gd name="T88" fmla="*/ 47 w 215"/>
                <a:gd name="T89" fmla="*/ 13 h 181"/>
                <a:gd name="T90" fmla="*/ 46 w 215"/>
                <a:gd name="T91" fmla="*/ 11 h 181"/>
                <a:gd name="T92" fmla="*/ 44 w 215"/>
                <a:gd name="T93" fmla="*/ 9 h 181"/>
                <a:gd name="T94" fmla="*/ 42 w 215"/>
                <a:gd name="T95" fmla="*/ 7 h 181"/>
                <a:gd name="T96" fmla="*/ 40 w 215"/>
                <a:gd name="T97" fmla="*/ 5 h 181"/>
                <a:gd name="T98" fmla="*/ 37 w 215"/>
                <a:gd name="T99" fmla="*/ 4 h 181"/>
                <a:gd name="T100" fmla="*/ 34 w 215"/>
                <a:gd name="T101" fmla="*/ 3 h 181"/>
                <a:gd name="T102" fmla="*/ 31 w 215"/>
                <a:gd name="T103" fmla="*/ 2 h 181"/>
                <a:gd name="T104" fmla="*/ 27 w 215"/>
                <a:gd name="T105" fmla="*/ 1 h 181"/>
                <a:gd name="T106" fmla="*/ 24 w 215"/>
                <a:gd name="T107" fmla="*/ 1 h 181"/>
                <a:gd name="T108" fmla="*/ 21 w 215"/>
                <a:gd name="T109" fmla="*/ 0 h 181"/>
                <a:gd name="T110" fmla="*/ 18 w 215"/>
                <a:gd name="T111" fmla="*/ 0 h 181"/>
                <a:gd name="T112" fmla="*/ 14 w 215"/>
                <a:gd name="T113" fmla="*/ 1 h 181"/>
                <a:gd name="T114" fmla="*/ 10 w 215"/>
                <a:gd name="T115" fmla="*/ 2 h 181"/>
                <a:gd name="T116" fmla="*/ 7 w 215"/>
                <a:gd name="T117" fmla="*/ 4 h 181"/>
                <a:gd name="T118" fmla="*/ 4 w 215"/>
                <a:gd name="T119" fmla="*/ 7 h 181"/>
                <a:gd name="T120" fmla="*/ 1 w 215"/>
                <a:gd name="T121" fmla="*/ 11 h 18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5"/>
                <a:gd name="T184" fmla="*/ 0 h 181"/>
                <a:gd name="T185" fmla="*/ 215 w 215"/>
                <a:gd name="T186" fmla="*/ 181 h 18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5" h="181">
                  <a:moveTo>
                    <a:pt x="5" y="47"/>
                  </a:moveTo>
                  <a:lnTo>
                    <a:pt x="4" y="51"/>
                  </a:lnTo>
                  <a:lnTo>
                    <a:pt x="1" y="56"/>
                  </a:lnTo>
                  <a:lnTo>
                    <a:pt x="0" y="61"/>
                  </a:lnTo>
                  <a:lnTo>
                    <a:pt x="0" y="67"/>
                  </a:lnTo>
                  <a:lnTo>
                    <a:pt x="0" y="72"/>
                  </a:lnTo>
                  <a:lnTo>
                    <a:pt x="1" y="77"/>
                  </a:lnTo>
                  <a:lnTo>
                    <a:pt x="3" y="82"/>
                  </a:lnTo>
                  <a:lnTo>
                    <a:pt x="5" y="87"/>
                  </a:lnTo>
                  <a:lnTo>
                    <a:pt x="9" y="93"/>
                  </a:lnTo>
                  <a:lnTo>
                    <a:pt x="16" y="98"/>
                  </a:lnTo>
                  <a:lnTo>
                    <a:pt x="22" y="102"/>
                  </a:lnTo>
                  <a:lnTo>
                    <a:pt x="31" y="104"/>
                  </a:lnTo>
                  <a:lnTo>
                    <a:pt x="30" y="109"/>
                  </a:lnTo>
                  <a:lnTo>
                    <a:pt x="29" y="115"/>
                  </a:lnTo>
                  <a:lnTo>
                    <a:pt x="27" y="120"/>
                  </a:lnTo>
                  <a:lnTo>
                    <a:pt x="27" y="125"/>
                  </a:lnTo>
                  <a:lnTo>
                    <a:pt x="29" y="136"/>
                  </a:lnTo>
                  <a:lnTo>
                    <a:pt x="33" y="146"/>
                  </a:lnTo>
                  <a:lnTo>
                    <a:pt x="38" y="155"/>
                  </a:lnTo>
                  <a:lnTo>
                    <a:pt x="47" y="164"/>
                  </a:lnTo>
                  <a:lnTo>
                    <a:pt x="49" y="165"/>
                  </a:lnTo>
                  <a:lnTo>
                    <a:pt x="51" y="167"/>
                  </a:lnTo>
                  <a:lnTo>
                    <a:pt x="53" y="168"/>
                  </a:lnTo>
                  <a:lnTo>
                    <a:pt x="55" y="168"/>
                  </a:lnTo>
                  <a:lnTo>
                    <a:pt x="64" y="171"/>
                  </a:lnTo>
                  <a:lnTo>
                    <a:pt x="78" y="175"/>
                  </a:lnTo>
                  <a:lnTo>
                    <a:pt x="98" y="178"/>
                  </a:lnTo>
                  <a:lnTo>
                    <a:pt x="118" y="181"/>
                  </a:lnTo>
                  <a:lnTo>
                    <a:pt x="139" y="180"/>
                  </a:lnTo>
                  <a:lnTo>
                    <a:pt x="161" y="177"/>
                  </a:lnTo>
                  <a:lnTo>
                    <a:pt x="181" y="168"/>
                  </a:lnTo>
                  <a:lnTo>
                    <a:pt x="196" y="155"/>
                  </a:lnTo>
                  <a:lnTo>
                    <a:pt x="198" y="154"/>
                  </a:lnTo>
                  <a:lnTo>
                    <a:pt x="198" y="152"/>
                  </a:lnTo>
                  <a:lnTo>
                    <a:pt x="199" y="152"/>
                  </a:lnTo>
                  <a:lnTo>
                    <a:pt x="199" y="151"/>
                  </a:lnTo>
                  <a:lnTo>
                    <a:pt x="203" y="145"/>
                  </a:lnTo>
                  <a:lnTo>
                    <a:pt x="208" y="132"/>
                  </a:lnTo>
                  <a:lnTo>
                    <a:pt x="212" y="115"/>
                  </a:lnTo>
                  <a:lnTo>
                    <a:pt x="215" y="94"/>
                  </a:lnTo>
                  <a:lnTo>
                    <a:pt x="215" y="85"/>
                  </a:lnTo>
                  <a:lnTo>
                    <a:pt x="213" y="76"/>
                  </a:lnTo>
                  <a:lnTo>
                    <a:pt x="211" y="68"/>
                  </a:lnTo>
                  <a:lnTo>
                    <a:pt x="207" y="59"/>
                  </a:lnTo>
                  <a:lnTo>
                    <a:pt x="200" y="48"/>
                  </a:lnTo>
                  <a:lnTo>
                    <a:pt x="194" y="39"/>
                  </a:lnTo>
                  <a:lnTo>
                    <a:pt x="185" y="31"/>
                  </a:lnTo>
                  <a:lnTo>
                    <a:pt x="174" y="24"/>
                  </a:lnTo>
                  <a:lnTo>
                    <a:pt x="163" y="18"/>
                  </a:lnTo>
                  <a:lnTo>
                    <a:pt x="150" y="13"/>
                  </a:lnTo>
                  <a:lnTo>
                    <a:pt x="135" y="9"/>
                  </a:lnTo>
                  <a:lnTo>
                    <a:pt x="120" y="5"/>
                  </a:lnTo>
                  <a:lnTo>
                    <a:pt x="107" y="3"/>
                  </a:lnTo>
                  <a:lnTo>
                    <a:pt x="92" y="0"/>
                  </a:lnTo>
                  <a:lnTo>
                    <a:pt x="77" y="0"/>
                  </a:lnTo>
                  <a:lnTo>
                    <a:pt x="60" y="3"/>
                  </a:lnTo>
                  <a:lnTo>
                    <a:pt x="44" y="8"/>
                  </a:lnTo>
                  <a:lnTo>
                    <a:pt x="29" y="16"/>
                  </a:lnTo>
                  <a:lnTo>
                    <a:pt x="16" y="29"/>
                  </a:lnTo>
                  <a:lnTo>
                    <a:pt x="5" y="47"/>
                  </a:lnTo>
                  <a:close/>
                </a:path>
              </a:pathLst>
            </a:custGeom>
            <a:solidFill>
              <a:srgbClr val="000000"/>
            </a:solidFill>
            <a:ln w="9525">
              <a:noFill/>
              <a:round/>
              <a:headEnd/>
              <a:tailEnd/>
            </a:ln>
          </p:spPr>
          <p:txBody>
            <a:bodyPr/>
            <a:lstStyle/>
            <a:p>
              <a:pPr rtl="0"/>
              <a:endParaRPr lang="en-US" sz="3800"/>
            </a:p>
          </p:txBody>
        </p:sp>
        <p:sp>
          <p:nvSpPr>
            <p:cNvPr id="42264" name="Freeform 1304"/>
            <p:cNvSpPr>
              <a:spLocks/>
            </p:cNvSpPr>
            <p:nvPr/>
          </p:nvSpPr>
          <p:spPr bwMode="auto">
            <a:xfrm flipH="1">
              <a:off x="648" y="1179"/>
              <a:ext cx="22" cy="17"/>
            </a:xfrm>
            <a:custGeom>
              <a:avLst/>
              <a:gdLst>
                <a:gd name="T0" fmla="*/ 10 w 99"/>
                <a:gd name="T1" fmla="*/ 0 h 74"/>
                <a:gd name="T2" fmla="*/ 10 w 99"/>
                <a:gd name="T3" fmla="*/ 1 h 74"/>
                <a:gd name="T4" fmla="*/ 10 w 99"/>
                <a:gd name="T5" fmla="*/ 1 h 74"/>
                <a:gd name="T6" fmla="*/ 10 w 99"/>
                <a:gd name="T7" fmla="*/ 1 h 74"/>
                <a:gd name="T8" fmla="*/ 10 w 99"/>
                <a:gd name="T9" fmla="*/ 1 h 74"/>
                <a:gd name="T10" fmla="*/ 12 w 99"/>
                <a:gd name="T11" fmla="*/ 1 h 74"/>
                <a:gd name="T12" fmla="*/ 14 w 99"/>
                <a:gd name="T13" fmla="*/ 1 h 74"/>
                <a:gd name="T14" fmla="*/ 15 w 99"/>
                <a:gd name="T15" fmla="*/ 2 h 74"/>
                <a:gd name="T16" fmla="*/ 17 w 99"/>
                <a:gd name="T17" fmla="*/ 2 h 74"/>
                <a:gd name="T18" fmla="*/ 18 w 99"/>
                <a:gd name="T19" fmla="*/ 3 h 74"/>
                <a:gd name="T20" fmla="*/ 20 w 99"/>
                <a:gd name="T21" fmla="*/ 4 h 74"/>
                <a:gd name="T22" fmla="*/ 21 w 99"/>
                <a:gd name="T23" fmla="*/ 5 h 74"/>
                <a:gd name="T24" fmla="*/ 22 w 99"/>
                <a:gd name="T25" fmla="*/ 6 h 74"/>
                <a:gd name="T26" fmla="*/ 22 w 99"/>
                <a:gd name="T27" fmla="*/ 7 h 74"/>
                <a:gd name="T28" fmla="*/ 22 w 99"/>
                <a:gd name="T29" fmla="*/ 8 h 74"/>
                <a:gd name="T30" fmla="*/ 22 w 99"/>
                <a:gd name="T31" fmla="*/ 9 h 74"/>
                <a:gd name="T32" fmla="*/ 22 w 99"/>
                <a:gd name="T33" fmla="*/ 9 h 74"/>
                <a:gd name="T34" fmla="*/ 22 w 99"/>
                <a:gd name="T35" fmla="*/ 11 h 74"/>
                <a:gd name="T36" fmla="*/ 22 w 99"/>
                <a:gd name="T37" fmla="*/ 13 h 74"/>
                <a:gd name="T38" fmla="*/ 21 w 99"/>
                <a:gd name="T39" fmla="*/ 14 h 74"/>
                <a:gd name="T40" fmla="*/ 21 w 99"/>
                <a:gd name="T41" fmla="*/ 15 h 74"/>
                <a:gd name="T42" fmla="*/ 20 w 99"/>
                <a:gd name="T43" fmla="*/ 16 h 74"/>
                <a:gd name="T44" fmla="*/ 18 w 99"/>
                <a:gd name="T45" fmla="*/ 17 h 74"/>
                <a:gd name="T46" fmla="*/ 16 w 99"/>
                <a:gd name="T47" fmla="*/ 17 h 74"/>
                <a:gd name="T48" fmla="*/ 14 w 99"/>
                <a:gd name="T49" fmla="*/ 17 h 74"/>
                <a:gd name="T50" fmla="*/ 12 w 99"/>
                <a:gd name="T51" fmla="*/ 17 h 74"/>
                <a:gd name="T52" fmla="*/ 9 w 99"/>
                <a:gd name="T53" fmla="*/ 17 h 74"/>
                <a:gd name="T54" fmla="*/ 7 w 99"/>
                <a:gd name="T55" fmla="*/ 16 h 74"/>
                <a:gd name="T56" fmla="*/ 4 w 99"/>
                <a:gd name="T57" fmla="*/ 15 h 74"/>
                <a:gd name="T58" fmla="*/ 5 w 99"/>
                <a:gd name="T59" fmla="*/ 14 h 74"/>
                <a:gd name="T60" fmla="*/ 5 w 99"/>
                <a:gd name="T61" fmla="*/ 13 h 74"/>
                <a:gd name="T62" fmla="*/ 6 w 99"/>
                <a:gd name="T63" fmla="*/ 12 h 74"/>
                <a:gd name="T64" fmla="*/ 6 w 99"/>
                <a:gd name="T65" fmla="*/ 11 h 74"/>
                <a:gd name="T66" fmla="*/ 7 w 99"/>
                <a:gd name="T67" fmla="*/ 10 h 74"/>
                <a:gd name="T68" fmla="*/ 7 w 99"/>
                <a:gd name="T69" fmla="*/ 9 h 74"/>
                <a:gd name="T70" fmla="*/ 7 w 99"/>
                <a:gd name="T71" fmla="*/ 9 h 74"/>
                <a:gd name="T72" fmla="*/ 7 w 99"/>
                <a:gd name="T73" fmla="*/ 7 h 74"/>
                <a:gd name="T74" fmla="*/ 7 w 99"/>
                <a:gd name="T75" fmla="*/ 7 h 74"/>
                <a:gd name="T76" fmla="*/ 7 w 99"/>
                <a:gd name="T77" fmla="*/ 6 h 74"/>
                <a:gd name="T78" fmla="*/ 7 w 99"/>
                <a:gd name="T79" fmla="*/ 6 h 74"/>
                <a:gd name="T80" fmla="*/ 7 w 99"/>
                <a:gd name="T81" fmla="*/ 6 h 74"/>
                <a:gd name="T82" fmla="*/ 6 w 99"/>
                <a:gd name="T83" fmla="*/ 4 h 74"/>
                <a:gd name="T84" fmla="*/ 6 w 99"/>
                <a:gd name="T85" fmla="*/ 3 h 74"/>
                <a:gd name="T86" fmla="*/ 4 w 99"/>
                <a:gd name="T87" fmla="*/ 2 h 74"/>
                <a:gd name="T88" fmla="*/ 3 w 99"/>
                <a:gd name="T89" fmla="*/ 2 h 74"/>
                <a:gd name="T90" fmla="*/ 3 w 99"/>
                <a:gd name="T91" fmla="*/ 2 h 74"/>
                <a:gd name="T92" fmla="*/ 2 w 99"/>
                <a:gd name="T93" fmla="*/ 1 h 74"/>
                <a:gd name="T94" fmla="*/ 1 w 99"/>
                <a:gd name="T95" fmla="*/ 1 h 74"/>
                <a:gd name="T96" fmla="*/ 0 w 99"/>
                <a:gd name="T97" fmla="*/ 1 h 74"/>
                <a:gd name="T98" fmla="*/ 2 w 99"/>
                <a:gd name="T99" fmla="*/ 0 h 74"/>
                <a:gd name="T100" fmla="*/ 3 w 99"/>
                <a:gd name="T101" fmla="*/ 0 h 74"/>
                <a:gd name="T102" fmla="*/ 4 w 99"/>
                <a:gd name="T103" fmla="*/ 0 h 74"/>
                <a:gd name="T104" fmla="*/ 6 w 99"/>
                <a:gd name="T105" fmla="*/ 0 h 74"/>
                <a:gd name="T106" fmla="*/ 7 w 99"/>
                <a:gd name="T107" fmla="*/ 0 h 74"/>
                <a:gd name="T108" fmla="*/ 8 w 99"/>
                <a:gd name="T109" fmla="*/ 0 h 74"/>
                <a:gd name="T110" fmla="*/ 9 w 99"/>
                <a:gd name="T111" fmla="*/ 0 h 74"/>
                <a:gd name="T112" fmla="*/ 10 w 99"/>
                <a:gd name="T113" fmla="*/ 0 h 7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9"/>
                <a:gd name="T172" fmla="*/ 0 h 74"/>
                <a:gd name="T173" fmla="*/ 99 w 99"/>
                <a:gd name="T174" fmla="*/ 74 h 7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9" h="74">
                  <a:moveTo>
                    <a:pt x="43" y="2"/>
                  </a:moveTo>
                  <a:lnTo>
                    <a:pt x="45" y="3"/>
                  </a:lnTo>
                  <a:lnTo>
                    <a:pt x="46" y="3"/>
                  </a:lnTo>
                  <a:lnTo>
                    <a:pt x="47" y="3"/>
                  </a:lnTo>
                  <a:lnTo>
                    <a:pt x="54" y="5"/>
                  </a:lnTo>
                  <a:lnTo>
                    <a:pt x="62" y="6"/>
                  </a:lnTo>
                  <a:lnTo>
                    <a:pt x="69" y="7"/>
                  </a:lnTo>
                  <a:lnTo>
                    <a:pt x="76" y="10"/>
                  </a:lnTo>
                  <a:lnTo>
                    <a:pt x="82" y="14"/>
                  </a:lnTo>
                  <a:lnTo>
                    <a:pt x="89" y="16"/>
                  </a:lnTo>
                  <a:lnTo>
                    <a:pt x="93" y="22"/>
                  </a:lnTo>
                  <a:lnTo>
                    <a:pt x="97" y="27"/>
                  </a:lnTo>
                  <a:lnTo>
                    <a:pt x="98" y="29"/>
                  </a:lnTo>
                  <a:lnTo>
                    <a:pt x="99" y="33"/>
                  </a:lnTo>
                  <a:lnTo>
                    <a:pt x="99" y="37"/>
                  </a:lnTo>
                  <a:lnTo>
                    <a:pt x="99" y="40"/>
                  </a:lnTo>
                  <a:lnTo>
                    <a:pt x="99" y="49"/>
                  </a:lnTo>
                  <a:lnTo>
                    <a:pt x="97" y="55"/>
                  </a:lnTo>
                  <a:lnTo>
                    <a:pt x="95" y="62"/>
                  </a:lnTo>
                  <a:lnTo>
                    <a:pt x="93" y="67"/>
                  </a:lnTo>
                  <a:lnTo>
                    <a:pt x="88" y="70"/>
                  </a:lnTo>
                  <a:lnTo>
                    <a:pt x="81" y="72"/>
                  </a:lnTo>
                  <a:lnTo>
                    <a:pt x="73" y="74"/>
                  </a:lnTo>
                  <a:lnTo>
                    <a:pt x="63" y="74"/>
                  </a:lnTo>
                  <a:lnTo>
                    <a:pt x="52" y="72"/>
                  </a:lnTo>
                  <a:lnTo>
                    <a:pt x="42" y="72"/>
                  </a:lnTo>
                  <a:lnTo>
                    <a:pt x="30" y="70"/>
                  </a:lnTo>
                  <a:lnTo>
                    <a:pt x="20" y="67"/>
                  </a:lnTo>
                  <a:lnTo>
                    <a:pt x="21" y="63"/>
                  </a:lnTo>
                  <a:lnTo>
                    <a:pt x="23" y="58"/>
                  </a:lnTo>
                  <a:lnTo>
                    <a:pt x="25" y="53"/>
                  </a:lnTo>
                  <a:lnTo>
                    <a:pt x="28" y="48"/>
                  </a:lnTo>
                  <a:lnTo>
                    <a:pt x="30" y="45"/>
                  </a:lnTo>
                  <a:lnTo>
                    <a:pt x="32" y="41"/>
                  </a:lnTo>
                  <a:lnTo>
                    <a:pt x="33" y="37"/>
                  </a:lnTo>
                  <a:lnTo>
                    <a:pt x="33" y="32"/>
                  </a:lnTo>
                  <a:lnTo>
                    <a:pt x="33" y="29"/>
                  </a:lnTo>
                  <a:lnTo>
                    <a:pt x="33" y="28"/>
                  </a:lnTo>
                  <a:lnTo>
                    <a:pt x="33" y="26"/>
                  </a:lnTo>
                  <a:lnTo>
                    <a:pt x="32" y="24"/>
                  </a:lnTo>
                  <a:lnTo>
                    <a:pt x="29" y="19"/>
                  </a:lnTo>
                  <a:lnTo>
                    <a:pt x="25" y="14"/>
                  </a:lnTo>
                  <a:lnTo>
                    <a:pt x="20" y="10"/>
                  </a:lnTo>
                  <a:lnTo>
                    <a:pt x="15" y="7"/>
                  </a:lnTo>
                  <a:lnTo>
                    <a:pt x="13" y="7"/>
                  </a:lnTo>
                  <a:lnTo>
                    <a:pt x="10" y="6"/>
                  </a:lnTo>
                  <a:lnTo>
                    <a:pt x="6" y="6"/>
                  </a:lnTo>
                  <a:lnTo>
                    <a:pt x="0" y="5"/>
                  </a:lnTo>
                  <a:lnTo>
                    <a:pt x="7" y="2"/>
                  </a:lnTo>
                  <a:lnTo>
                    <a:pt x="13" y="0"/>
                  </a:lnTo>
                  <a:lnTo>
                    <a:pt x="20" y="0"/>
                  </a:lnTo>
                  <a:lnTo>
                    <a:pt x="26" y="0"/>
                  </a:lnTo>
                  <a:lnTo>
                    <a:pt x="32" y="0"/>
                  </a:lnTo>
                  <a:lnTo>
                    <a:pt x="37" y="1"/>
                  </a:lnTo>
                  <a:lnTo>
                    <a:pt x="41" y="1"/>
                  </a:lnTo>
                  <a:lnTo>
                    <a:pt x="43" y="2"/>
                  </a:lnTo>
                  <a:close/>
                </a:path>
              </a:pathLst>
            </a:custGeom>
            <a:solidFill>
              <a:srgbClr val="C0C0C0"/>
            </a:solidFill>
            <a:ln w="9525">
              <a:noFill/>
              <a:round/>
              <a:headEnd/>
              <a:tailEnd/>
            </a:ln>
          </p:spPr>
          <p:txBody>
            <a:bodyPr/>
            <a:lstStyle/>
            <a:p>
              <a:pPr rtl="0"/>
              <a:endParaRPr lang="en-US" sz="3800"/>
            </a:p>
          </p:txBody>
        </p:sp>
        <p:sp>
          <p:nvSpPr>
            <p:cNvPr id="42265" name="Freeform 1305"/>
            <p:cNvSpPr>
              <a:spLocks/>
            </p:cNvSpPr>
            <p:nvPr/>
          </p:nvSpPr>
          <p:spPr bwMode="auto">
            <a:xfrm flipH="1">
              <a:off x="472" y="1105"/>
              <a:ext cx="56" cy="58"/>
            </a:xfrm>
            <a:custGeom>
              <a:avLst/>
              <a:gdLst>
                <a:gd name="T0" fmla="*/ 27 w 245"/>
                <a:gd name="T1" fmla="*/ 0 h 256"/>
                <a:gd name="T2" fmla="*/ 0 w 245"/>
                <a:gd name="T3" fmla="*/ 36 h 256"/>
                <a:gd name="T4" fmla="*/ 29 w 245"/>
                <a:gd name="T5" fmla="*/ 58 h 256"/>
                <a:gd name="T6" fmla="*/ 56 w 245"/>
                <a:gd name="T7" fmla="*/ 20 h 256"/>
                <a:gd name="T8" fmla="*/ 27 w 245"/>
                <a:gd name="T9" fmla="*/ 0 h 256"/>
                <a:gd name="T10" fmla="*/ 0 60000 65536"/>
                <a:gd name="T11" fmla="*/ 0 60000 65536"/>
                <a:gd name="T12" fmla="*/ 0 60000 65536"/>
                <a:gd name="T13" fmla="*/ 0 60000 65536"/>
                <a:gd name="T14" fmla="*/ 0 60000 65536"/>
                <a:gd name="T15" fmla="*/ 0 w 245"/>
                <a:gd name="T16" fmla="*/ 0 h 256"/>
                <a:gd name="T17" fmla="*/ 245 w 245"/>
                <a:gd name="T18" fmla="*/ 256 h 256"/>
              </a:gdLst>
              <a:ahLst/>
              <a:cxnLst>
                <a:cxn ang="T10">
                  <a:pos x="T0" y="T1"/>
                </a:cxn>
                <a:cxn ang="T11">
                  <a:pos x="T2" y="T3"/>
                </a:cxn>
                <a:cxn ang="T12">
                  <a:pos x="T4" y="T5"/>
                </a:cxn>
                <a:cxn ang="T13">
                  <a:pos x="T6" y="T7"/>
                </a:cxn>
                <a:cxn ang="T14">
                  <a:pos x="T8" y="T9"/>
                </a:cxn>
              </a:cxnLst>
              <a:rect l="T15" t="T16" r="T17" b="T18"/>
              <a:pathLst>
                <a:path w="245" h="256">
                  <a:moveTo>
                    <a:pt x="117" y="0"/>
                  </a:moveTo>
                  <a:lnTo>
                    <a:pt x="0" y="157"/>
                  </a:lnTo>
                  <a:lnTo>
                    <a:pt x="128" y="256"/>
                  </a:lnTo>
                  <a:lnTo>
                    <a:pt x="245" y="89"/>
                  </a:lnTo>
                  <a:lnTo>
                    <a:pt x="117" y="0"/>
                  </a:lnTo>
                  <a:close/>
                </a:path>
              </a:pathLst>
            </a:custGeom>
            <a:solidFill>
              <a:srgbClr val="C0C0C0"/>
            </a:solidFill>
            <a:ln w="9525">
              <a:noFill/>
              <a:round/>
              <a:headEnd/>
              <a:tailEnd/>
            </a:ln>
          </p:spPr>
          <p:txBody>
            <a:bodyPr/>
            <a:lstStyle/>
            <a:p>
              <a:pPr rtl="0"/>
              <a:endParaRPr lang="en-US" sz="3800"/>
            </a:p>
          </p:txBody>
        </p:sp>
        <p:sp>
          <p:nvSpPr>
            <p:cNvPr id="42266" name="Freeform 1306"/>
            <p:cNvSpPr>
              <a:spLocks/>
            </p:cNvSpPr>
            <p:nvPr/>
          </p:nvSpPr>
          <p:spPr bwMode="auto">
            <a:xfrm flipH="1">
              <a:off x="468" y="1101"/>
              <a:ext cx="63" cy="66"/>
            </a:xfrm>
            <a:custGeom>
              <a:avLst/>
              <a:gdLst>
                <a:gd name="T0" fmla="*/ 62 w 277"/>
                <a:gd name="T1" fmla="*/ 21 h 287"/>
                <a:gd name="T2" fmla="*/ 60 w 277"/>
                <a:gd name="T3" fmla="*/ 20 h 287"/>
                <a:gd name="T4" fmla="*/ 59 w 277"/>
                <a:gd name="T5" fmla="*/ 20 h 287"/>
                <a:gd name="T6" fmla="*/ 58 w 277"/>
                <a:gd name="T7" fmla="*/ 21 h 287"/>
                <a:gd name="T8" fmla="*/ 57 w 277"/>
                <a:gd name="T9" fmla="*/ 22 h 287"/>
                <a:gd name="T10" fmla="*/ 56 w 277"/>
                <a:gd name="T11" fmla="*/ 23 h 287"/>
                <a:gd name="T12" fmla="*/ 53 w 277"/>
                <a:gd name="T13" fmla="*/ 26 h 287"/>
                <a:gd name="T14" fmla="*/ 50 w 277"/>
                <a:gd name="T15" fmla="*/ 32 h 287"/>
                <a:gd name="T16" fmla="*/ 45 w 277"/>
                <a:gd name="T17" fmla="*/ 37 h 287"/>
                <a:gd name="T18" fmla="*/ 41 w 277"/>
                <a:gd name="T19" fmla="*/ 44 h 287"/>
                <a:gd name="T20" fmla="*/ 37 w 277"/>
                <a:gd name="T21" fmla="*/ 49 h 287"/>
                <a:gd name="T22" fmla="*/ 34 w 277"/>
                <a:gd name="T23" fmla="*/ 54 h 287"/>
                <a:gd name="T24" fmla="*/ 32 w 277"/>
                <a:gd name="T25" fmla="*/ 57 h 287"/>
                <a:gd name="T26" fmla="*/ 30 w 277"/>
                <a:gd name="T27" fmla="*/ 56 h 287"/>
                <a:gd name="T28" fmla="*/ 27 w 277"/>
                <a:gd name="T29" fmla="*/ 53 h 287"/>
                <a:gd name="T30" fmla="*/ 24 w 277"/>
                <a:gd name="T31" fmla="*/ 51 h 287"/>
                <a:gd name="T32" fmla="*/ 20 w 277"/>
                <a:gd name="T33" fmla="*/ 48 h 287"/>
                <a:gd name="T34" fmla="*/ 17 w 277"/>
                <a:gd name="T35" fmla="*/ 45 h 287"/>
                <a:gd name="T36" fmla="*/ 14 w 277"/>
                <a:gd name="T37" fmla="*/ 43 h 287"/>
                <a:gd name="T38" fmla="*/ 11 w 277"/>
                <a:gd name="T39" fmla="*/ 41 h 287"/>
                <a:gd name="T40" fmla="*/ 9 w 277"/>
                <a:gd name="T41" fmla="*/ 39 h 287"/>
                <a:gd name="T42" fmla="*/ 11 w 277"/>
                <a:gd name="T43" fmla="*/ 36 h 287"/>
                <a:gd name="T44" fmla="*/ 14 w 277"/>
                <a:gd name="T45" fmla="*/ 32 h 287"/>
                <a:gd name="T46" fmla="*/ 18 w 277"/>
                <a:gd name="T47" fmla="*/ 26 h 287"/>
                <a:gd name="T48" fmla="*/ 23 w 277"/>
                <a:gd name="T49" fmla="*/ 20 h 287"/>
                <a:gd name="T50" fmla="*/ 27 w 277"/>
                <a:gd name="T51" fmla="*/ 15 h 287"/>
                <a:gd name="T52" fmla="*/ 30 w 277"/>
                <a:gd name="T53" fmla="*/ 10 h 287"/>
                <a:gd name="T54" fmla="*/ 33 w 277"/>
                <a:gd name="T55" fmla="*/ 7 h 287"/>
                <a:gd name="T56" fmla="*/ 33 w 277"/>
                <a:gd name="T57" fmla="*/ 6 h 287"/>
                <a:gd name="T58" fmla="*/ 34 w 277"/>
                <a:gd name="T59" fmla="*/ 5 h 287"/>
                <a:gd name="T60" fmla="*/ 34 w 277"/>
                <a:gd name="T61" fmla="*/ 5 h 287"/>
                <a:gd name="T62" fmla="*/ 34 w 277"/>
                <a:gd name="T63" fmla="*/ 4 h 287"/>
                <a:gd name="T64" fmla="*/ 34 w 277"/>
                <a:gd name="T65" fmla="*/ 4 h 287"/>
                <a:gd name="T66" fmla="*/ 34 w 277"/>
                <a:gd name="T67" fmla="*/ 3 h 287"/>
                <a:gd name="T68" fmla="*/ 34 w 277"/>
                <a:gd name="T69" fmla="*/ 2 h 287"/>
                <a:gd name="T70" fmla="*/ 33 w 277"/>
                <a:gd name="T71" fmla="*/ 1 h 287"/>
                <a:gd name="T72" fmla="*/ 33 w 277"/>
                <a:gd name="T73" fmla="*/ 0 h 287"/>
                <a:gd name="T74" fmla="*/ 31 w 277"/>
                <a:gd name="T75" fmla="*/ 0 h 287"/>
                <a:gd name="T76" fmla="*/ 30 w 277"/>
                <a:gd name="T77" fmla="*/ 0 h 287"/>
                <a:gd name="T78" fmla="*/ 29 w 277"/>
                <a:gd name="T79" fmla="*/ 0 h 287"/>
                <a:gd name="T80" fmla="*/ 28 w 277"/>
                <a:gd name="T81" fmla="*/ 1 h 287"/>
                <a:gd name="T82" fmla="*/ 1 w 277"/>
                <a:gd name="T83" fmla="*/ 38 h 287"/>
                <a:gd name="T84" fmla="*/ 0 w 277"/>
                <a:gd name="T85" fmla="*/ 39 h 287"/>
                <a:gd name="T86" fmla="*/ 0 w 277"/>
                <a:gd name="T87" fmla="*/ 40 h 287"/>
                <a:gd name="T88" fmla="*/ 0 w 277"/>
                <a:gd name="T89" fmla="*/ 41 h 287"/>
                <a:gd name="T90" fmla="*/ 2 w 277"/>
                <a:gd name="T91" fmla="*/ 43 h 287"/>
                <a:gd name="T92" fmla="*/ 30 w 277"/>
                <a:gd name="T93" fmla="*/ 66 h 287"/>
                <a:gd name="T94" fmla="*/ 31 w 277"/>
                <a:gd name="T95" fmla="*/ 66 h 287"/>
                <a:gd name="T96" fmla="*/ 32 w 277"/>
                <a:gd name="T97" fmla="*/ 66 h 287"/>
                <a:gd name="T98" fmla="*/ 33 w 277"/>
                <a:gd name="T99" fmla="*/ 66 h 287"/>
                <a:gd name="T100" fmla="*/ 33 w 277"/>
                <a:gd name="T101" fmla="*/ 66 h 287"/>
                <a:gd name="T102" fmla="*/ 34 w 277"/>
                <a:gd name="T103" fmla="*/ 66 h 287"/>
                <a:gd name="T104" fmla="*/ 35 w 277"/>
                <a:gd name="T105" fmla="*/ 66 h 287"/>
                <a:gd name="T106" fmla="*/ 35 w 277"/>
                <a:gd name="T107" fmla="*/ 65 h 287"/>
                <a:gd name="T108" fmla="*/ 36 w 277"/>
                <a:gd name="T109" fmla="*/ 65 h 287"/>
                <a:gd name="T110" fmla="*/ 63 w 277"/>
                <a:gd name="T111" fmla="*/ 26 h 287"/>
                <a:gd name="T112" fmla="*/ 63 w 277"/>
                <a:gd name="T113" fmla="*/ 25 h 287"/>
                <a:gd name="T114" fmla="*/ 63 w 277"/>
                <a:gd name="T115" fmla="*/ 23 h 287"/>
                <a:gd name="T116" fmla="*/ 63 w 277"/>
                <a:gd name="T117" fmla="*/ 22 h 287"/>
                <a:gd name="T118" fmla="*/ 62 w 277"/>
                <a:gd name="T119" fmla="*/ 21 h 28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77"/>
                <a:gd name="T181" fmla="*/ 0 h 287"/>
                <a:gd name="T182" fmla="*/ 277 w 277"/>
                <a:gd name="T183" fmla="*/ 287 h 28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77" h="287">
                  <a:moveTo>
                    <a:pt x="272" y="91"/>
                  </a:moveTo>
                  <a:lnTo>
                    <a:pt x="265" y="88"/>
                  </a:lnTo>
                  <a:lnTo>
                    <a:pt x="259" y="88"/>
                  </a:lnTo>
                  <a:lnTo>
                    <a:pt x="254" y="91"/>
                  </a:lnTo>
                  <a:lnTo>
                    <a:pt x="249" y="95"/>
                  </a:lnTo>
                  <a:lnTo>
                    <a:pt x="245" y="100"/>
                  </a:lnTo>
                  <a:lnTo>
                    <a:pt x="234" y="115"/>
                  </a:lnTo>
                  <a:lnTo>
                    <a:pt x="219" y="137"/>
                  </a:lnTo>
                  <a:lnTo>
                    <a:pt x="200" y="162"/>
                  </a:lnTo>
                  <a:lnTo>
                    <a:pt x="182" y="190"/>
                  </a:lnTo>
                  <a:lnTo>
                    <a:pt x="164" y="214"/>
                  </a:lnTo>
                  <a:lnTo>
                    <a:pt x="150" y="235"/>
                  </a:lnTo>
                  <a:lnTo>
                    <a:pt x="141" y="248"/>
                  </a:lnTo>
                  <a:lnTo>
                    <a:pt x="132" y="242"/>
                  </a:lnTo>
                  <a:lnTo>
                    <a:pt x="119" y="232"/>
                  </a:lnTo>
                  <a:lnTo>
                    <a:pt x="104" y="221"/>
                  </a:lnTo>
                  <a:lnTo>
                    <a:pt x="90" y="209"/>
                  </a:lnTo>
                  <a:lnTo>
                    <a:pt x="74" y="197"/>
                  </a:lnTo>
                  <a:lnTo>
                    <a:pt x="60" y="186"/>
                  </a:lnTo>
                  <a:lnTo>
                    <a:pt x="48" y="177"/>
                  </a:lnTo>
                  <a:lnTo>
                    <a:pt x="39" y="170"/>
                  </a:lnTo>
                  <a:lnTo>
                    <a:pt x="48" y="157"/>
                  </a:lnTo>
                  <a:lnTo>
                    <a:pt x="63" y="137"/>
                  </a:lnTo>
                  <a:lnTo>
                    <a:pt x="81" y="114"/>
                  </a:lnTo>
                  <a:lnTo>
                    <a:pt x="99" y="89"/>
                  </a:lnTo>
                  <a:lnTo>
                    <a:pt x="117" y="66"/>
                  </a:lnTo>
                  <a:lnTo>
                    <a:pt x="133" y="45"/>
                  </a:lnTo>
                  <a:lnTo>
                    <a:pt x="143" y="31"/>
                  </a:lnTo>
                  <a:lnTo>
                    <a:pt x="147" y="26"/>
                  </a:lnTo>
                  <a:lnTo>
                    <a:pt x="148" y="23"/>
                  </a:lnTo>
                  <a:lnTo>
                    <a:pt x="150" y="20"/>
                  </a:lnTo>
                  <a:lnTo>
                    <a:pt x="151" y="19"/>
                  </a:lnTo>
                  <a:lnTo>
                    <a:pt x="151" y="16"/>
                  </a:lnTo>
                  <a:lnTo>
                    <a:pt x="151" y="13"/>
                  </a:lnTo>
                  <a:lnTo>
                    <a:pt x="150" y="9"/>
                  </a:lnTo>
                  <a:lnTo>
                    <a:pt x="147" y="5"/>
                  </a:lnTo>
                  <a:lnTo>
                    <a:pt x="145" y="2"/>
                  </a:lnTo>
                  <a:lnTo>
                    <a:pt x="138" y="0"/>
                  </a:lnTo>
                  <a:lnTo>
                    <a:pt x="132" y="0"/>
                  </a:lnTo>
                  <a:lnTo>
                    <a:pt x="126" y="2"/>
                  </a:lnTo>
                  <a:lnTo>
                    <a:pt x="121" y="6"/>
                  </a:lnTo>
                  <a:lnTo>
                    <a:pt x="3" y="164"/>
                  </a:lnTo>
                  <a:lnTo>
                    <a:pt x="0" y="169"/>
                  </a:lnTo>
                  <a:lnTo>
                    <a:pt x="0" y="175"/>
                  </a:lnTo>
                  <a:lnTo>
                    <a:pt x="2" y="180"/>
                  </a:lnTo>
                  <a:lnTo>
                    <a:pt x="7" y="186"/>
                  </a:lnTo>
                  <a:lnTo>
                    <a:pt x="134" y="285"/>
                  </a:lnTo>
                  <a:lnTo>
                    <a:pt x="137" y="286"/>
                  </a:lnTo>
                  <a:lnTo>
                    <a:pt x="141" y="287"/>
                  </a:lnTo>
                  <a:lnTo>
                    <a:pt x="143" y="287"/>
                  </a:lnTo>
                  <a:lnTo>
                    <a:pt x="147" y="287"/>
                  </a:lnTo>
                  <a:lnTo>
                    <a:pt x="150" y="287"/>
                  </a:lnTo>
                  <a:lnTo>
                    <a:pt x="152" y="286"/>
                  </a:lnTo>
                  <a:lnTo>
                    <a:pt x="155" y="283"/>
                  </a:lnTo>
                  <a:lnTo>
                    <a:pt x="158" y="281"/>
                  </a:lnTo>
                  <a:lnTo>
                    <a:pt x="275" y="114"/>
                  </a:lnTo>
                  <a:lnTo>
                    <a:pt x="277" y="108"/>
                  </a:lnTo>
                  <a:lnTo>
                    <a:pt x="277" y="101"/>
                  </a:lnTo>
                  <a:lnTo>
                    <a:pt x="276" y="96"/>
                  </a:lnTo>
                  <a:lnTo>
                    <a:pt x="272" y="91"/>
                  </a:lnTo>
                  <a:close/>
                </a:path>
              </a:pathLst>
            </a:custGeom>
            <a:solidFill>
              <a:srgbClr val="000000"/>
            </a:solidFill>
            <a:ln w="9525">
              <a:noFill/>
              <a:round/>
              <a:headEnd/>
              <a:tailEnd/>
            </a:ln>
          </p:spPr>
          <p:txBody>
            <a:bodyPr/>
            <a:lstStyle/>
            <a:p>
              <a:pPr rtl="0"/>
              <a:endParaRPr lang="en-US" sz="3800"/>
            </a:p>
          </p:txBody>
        </p:sp>
        <p:sp>
          <p:nvSpPr>
            <p:cNvPr id="42267" name="Freeform 1307"/>
            <p:cNvSpPr>
              <a:spLocks/>
            </p:cNvSpPr>
            <p:nvPr/>
          </p:nvSpPr>
          <p:spPr bwMode="auto">
            <a:xfrm flipH="1">
              <a:off x="442" y="974"/>
              <a:ext cx="199" cy="140"/>
            </a:xfrm>
            <a:custGeom>
              <a:avLst/>
              <a:gdLst>
                <a:gd name="T0" fmla="*/ 172 w 867"/>
                <a:gd name="T1" fmla="*/ 3 h 610"/>
                <a:gd name="T2" fmla="*/ 165 w 867"/>
                <a:gd name="T3" fmla="*/ 7 h 610"/>
                <a:gd name="T4" fmla="*/ 155 w 867"/>
                <a:gd name="T5" fmla="*/ 12 h 610"/>
                <a:gd name="T6" fmla="*/ 147 w 867"/>
                <a:gd name="T7" fmla="*/ 16 h 610"/>
                <a:gd name="T8" fmla="*/ 145 w 867"/>
                <a:gd name="T9" fmla="*/ 18 h 610"/>
                <a:gd name="T10" fmla="*/ 144 w 867"/>
                <a:gd name="T11" fmla="*/ 19 h 610"/>
                <a:gd name="T12" fmla="*/ 144 w 867"/>
                <a:gd name="T13" fmla="*/ 23 h 610"/>
                <a:gd name="T14" fmla="*/ 144 w 867"/>
                <a:gd name="T15" fmla="*/ 33 h 610"/>
                <a:gd name="T16" fmla="*/ 143 w 867"/>
                <a:gd name="T17" fmla="*/ 38 h 610"/>
                <a:gd name="T18" fmla="*/ 139 w 867"/>
                <a:gd name="T19" fmla="*/ 41 h 610"/>
                <a:gd name="T20" fmla="*/ 136 w 867"/>
                <a:gd name="T21" fmla="*/ 40 h 610"/>
                <a:gd name="T22" fmla="*/ 133 w 867"/>
                <a:gd name="T23" fmla="*/ 33 h 610"/>
                <a:gd name="T24" fmla="*/ 130 w 867"/>
                <a:gd name="T25" fmla="*/ 26 h 610"/>
                <a:gd name="T26" fmla="*/ 128 w 867"/>
                <a:gd name="T27" fmla="*/ 22 h 610"/>
                <a:gd name="T28" fmla="*/ 127 w 867"/>
                <a:gd name="T29" fmla="*/ 21 h 610"/>
                <a:gd name="T30" fmla="*/ 125 w 867"/>
                <a:gd name="T31" fmla="*/ 19 h 610"/>
                <a:gd name="T32" fmla="*/ 98 w 867"/>
                <a:gd name="T33" fmla="*/ 14 h 610"/>
                <a:gd name="T34" fmla="*/ 98 w 867"/>
                <a:gd name="T35" fmla="*/ 14 h 610"/>
                <a:gd name="T36" fmla="*/ 97 w 867"/>
                <a:gd name="T37" fmla="*/ 14 h 610"/>
                <a:gd name="T38" fmla="*/ 86 w 867"/>
                <a:gd name="T39" fmla="*/ 16 h 610"/>
                <a:gd name="T40" fmla="*/ 73 w 867"/>
                <a:gd name="T41" fmla="*/ 20 h 610"/>
                <a:gd name="T42" fmla="*/ 61 w 867"/>
                <a:gd name="T43" fmla="*/ 26 h 610"/>
                <a:gd name="T44" fmla="*/ 49 w 867"/>
                <a:gd name="T45" fmla="*/ 32 h 610"/>
                <a:gd name="T46" fmla="*/ 38 w 867"/>
                <a:gd name="T47" fmla="*/ 38 h 610"/>
                <a:gd name="T48" fmla="*/ 29 w 867"/>
                <a:gd name="T49" fmla="*/ 44 h 610"/>
                <a:gd name="T50" fmla="*/ 23 w 867"/>
                <a:gd name="T51" fmla="*/ 48 h 610"/>
                <a:gd name="T52" fmla="*/ 20 w 867"/>
                <a:gd name="T53" fmla="*/ 50 h 610"/>
                <a:gd name="T54" fmla="*/ 21 w 867"/>
                <a:gd name="T55" fmla="*/ 50 h 610"/>
                <a:gd name="T56" fmla="*/ 21 w 867"/>
                <a:gd name="T57" fmla="*/ 50 h 610"/>
                <a:gd name="T58" fmla="*/ 12 w 867"/>
                <a:gd name="T59" fmla="*/ 56 h 610"/>
                <a:gd name="T60" fmla="*/ 6 w 867"/>
                <a:gd name="T61" fmla="*/ 64 h 610"/>
                <a:gd name="T62" fmla="*/ 2 w 867"/>
                <a:gd name="T63" fmla="*/ 72 h 610"/>
                <a:gd name="T64" fmla="*/ 0 w 867"/>
                <a:gd name="T65" fmla="*/ 76 h 610"/>
                <a:gd name="T66" fmla="*/ 0 w 867"/>
                <a:gd name="T67" fmla="*/ 78 h 610"/>
                <a:gd name="T68" fmla="*/ 1 w 867"/>
                <a:gd name="T69" fmla="*/ 80 h 610"/>
                <a:gd name="T70" fmla="*/ 45 w 867"/>
                <a:gd name="T71" fmla="*/ 139 h 610"/>
                <a:gd name="T72" fmla="*/ 48 w 867"/>
                <a:gd name="T73" fmla="*/ 140 h 610"/>
                <a:gd name="T74" fmla="*/ 50 w 867"/>
                <a:gd name="T75" fmla="*/ 139 h 610"/>
                <a:gd name="T76" fmla="*/ 59 w 867"/>
                <a:gd name="T77" fmla="*/ 137 h 610"/>
                <a:gd name="T78" fmla="*/ 72 w 867"/>
                <a:gd name="T79" fmla="*/ 131 h 610"/>
                <a:gd name="T80" fmla="*/ 89 w 867"/>
                <a:gd name="T81" fmla="*/ 123 h 610"/>
                <a:gd name="T82" fmla="*/ 108 w 867"/>
                <a:gd name="T83" fmla="*/ 111 h 610"/>
                <a:gd name="T84" fmla="*/ 127 w 867"/>
                <a:gd name="T85" fmla="*/ 97 h 610"/>
                <a:gd name="T86" fmla="*/ 145 w 867"/>
                <a:gd name="T87" fmla="*/ 79 h 610"/>
                <a:gd name="T88" fmla="*/ 160 w 867"/>
                <a:gd name="T89" fmla="*/ 58 h 610"/>
                <a:gd name="T90" fmla="*/ 167 w 867"/>
                <a:gd name="T91" fmla="*/ 45 h 610"/>
                <a:gd name="T92" fmla="*/ 173 w 867"/>
                <a:gd name="T93" fmla="*/ 41 h 610"/>
                <a:gd name="T94" fmla="*/ 181 w 867"/>
                <a:gd name="T95" fmla="*/ 36 h 610"/>
                <a:gd name="T96" fmla="*/ 187 w 867"/>
                <a:gd name="T97" fmla="*/ 33 h 610"/>
                <a:gd name="T98" fmla="*/ 190 w 867"/>
                <a:gd name="T99" fmla="*/ 31 h 610"/>
                <a:gd name="T100" fmla="*/ 193 w 867"/>
                <a:gd name="T101" fmla="*/ 27 h 610"/>
                <a:gd name="T102" fmla="*/ 197 w 867"/>
                <a:gd name="T103" fmla="*/ 23 h 610"/>
                <a:gd name="T104" fmla="*/ 199 w 867"/>
                <a:gd name="T105" fmla="*/ 18 h 610"/>
                <a:gd name="T106" fmla="*/ 199 w 867"/>
                <a:gd name="T107" fmla="*/ 13 h 610"/>
                <a:gd name="T108" fmla="*/ 198 w 867"/>
                <a:gd name="T109" fmla="*/ 10 h 610"/>
                <a:gd name="T110" fmla="*/ 196 w 867"/>
                <a:gd name="T111" fmla="*/ 6 h 610"/>
                <a:gd name="T112" fmla="*/ 192 w 867"/>
                <a:gd name="T113" fmla="*/ 3 h 610"/>
                <a:gd name="T114" fmla="*/ 186 w 867"/>
                <a:gd name="T115" fmla="*/ 0 h 610"/>
                <a:gd name="T116" fmla="*/ 178 w 867"/>
                <a:gd name="T117" fmla="*/ 0 h 61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67"/>
                <a:gd name="T178" fmla="*/ 0 h 610"/>
                <a:gd name="T179" fmla="*/ 867 w 867"/>
                <a:gd name="T180" fmla="*/ 610 h 61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67" h="610">
                  <a:moveTo>
                    <a:pt x="755" y="9"/>
                  </a:moveTo>
                  <a:lnTo>
                    <a:pt x="750" y="11"/>
                  </a:lnTo>
                  <a:lnTo>
                    <a:pt x="736" y="19"/>
                  </a:lnTo>
                  <a:lnTo>
                    <a:pt x="717" y="30"/>
                  </a:lnTo>
                  <a:lnTo>
                    <a:pt x="695" y="41"/>
                  </a:lnTo>
                  <a:lnTo>
                    <a:pt x="675" y="53"/>
                  </a:lnTo>
                  <a:lnTo>
                    <a:pt x="655" y="62"/>
                  </a:lnTo>
                  <a:lnTo>
                    <a:pt x="642" y="70"/>
                  </a:lnTo>
                  <a:lnTo>
                    <a:pt x="637" y="73"/>
                  </a:lnTo>
                  <a:lnTo>
                    <a:pt x="633" y="77"/>
                  </a:lnTo>
                  <a:lnTo>
                    <a:pt x="629" y="80"/>
                  </a:lnTo>
                  <a:lnTo>
                    <a:pt x="628" y="84"/>
                  </a:lnTo>
                  <a:lnTo>
                    <a:pt x="626" y="90"/>
                  </a:lnTo>
                  <a:lnTo>
                    <a:pt x="626" y="99"/>
                  </a:lnTo>
                  <a:lnTo>
                    <a:pt x="628" y="119"/>
                  </a:lnTo>
                  <a:lnTo>
                    <a:pt x="628" y="143"/>
                  </a:lnTo>
                  <a:lnTo>
                    <a:pt x="628" y="160"/>
                  </a:lnTo>
                  <a:lnTo>
                    <a:pt x="623" y="165"/>
                  </a:lnTo>
                  <a:lnTo>
                    <a:pt x="615" y="170"/>
                  </a:lnTo>
                  <a:lnTo>
                    <a:pt x="607" y="178"/>
                  </a:lnTo>
                  <a:lnTo>
                    <a:pt x="598" y="186"/>
                  </a:lnTo>
                  <a:lnTo>
                    <a:pt x="591" y="173"/>
                  </a:lnTo>
                  <a:lnTo>
                    <a:pt x="585" y="159"/>
                  </a:lnTo>
                  <a:lnTo>
                    <a:pt x="578" y="143"/>
                  </a:lnTo>
                  <a:lnTo>
                    <a:pt x="571" y="129"/>
                  </a:lnTo>
                  <a:lnTo>
                    <a:pt x="565" y="114"/>
                  </a:lnTo>
                  <a:lnTo>
                    <a:pt x="560" y="104"/>
                  </a:lnTo>
                  <a:lnTo>
                    <a:pt x="556" y="96"/>
                  </a:lnTo>
                  <a:lnTo>
                    <a:pt x="555" y="93"/>
                  </a:lnTo>
                  <a:lnTo>
                    <a:pt x="552" y="90"/>
                  </a:lnTo>
                  <a:lnTo>
                    <a:pt x="550" y="87"/>
                  </a:lnTo>
                  <a:lnTo>
                    <a:pt x="546" y="84"/>
                  </a:lnTo>
                  <a:lnTo>
                    <a:pt x="541" y="83"/>
                  </a:lnTo>
                  <a:lnTo>
                    <a:pt x="426" y="62"/>
                  </a:lnTo>
                  <a:lnTo>
                    <a:pt x="425" y="62"/>
                  </a:lnTo>
                  <a:lnTo>
                    <a:pt x="424" y="62"/>
                  </a:lnTo>
                  <a:lnTo>
                    <a:pt x="422" y="62"/>
                  </a:lnTo>
                  <a:lnTo>
                    <a:pt x="398" y="65"/>
                  </a:lnTo>
                  <a:lnTo>
                    <a:pt x="373" y="70"/>
                  </a:lnTo>
                  <a:lnTo>
                    <a:pt x="346" y="78"/>
                  </a:lnTo>
                  <a:lnTo>
                    <a:pt x="318" y="87"/>
                  </a:lnTo>
                  <a:lnTo>
                    <a:pt x="291" y="99"/>
                  </a:lnTo>
                  <a:lnTo>
                    <a:pt x="264" y="112"/>
                  </a:lnTo>
                  <a:lnTo>
                    <a:pt x="238" y="125"/>
                  </a:lnTo>
                  <a:lnTo>
                    <a:pt x="212" y="139"/>
                  </a:lnTo>
                  <a:lnTo>
                    <a:pt x="187" y="153"/>
                  </a:lnTo>
                  <a:lnTo>
                    <a:pt x="165" y="166"/>
                  </a:lnTo>
                  <a:lnTo>
                    <a:pt x="144" y="179"/>
                  </a:lnTo>
                  <a:lnTo>
                    <a:pt x="126" y="191"/>
                  </a:lnTo>
                  <a:lnTo>
                    <a:pt x="112" y="201"/>
                  </a:lnTo>
                  <a:lnTo>
                    <a:pt x="100" y="209"/>
                  </a:lnTo>
                  <a:lnTo>
                    <a:pt x="92" y="214"/>
                  </a:lnTo>
                  <a:lnTo>
                    <a:pt x="88" y="217"/>
                  </a:lnTo>
                  <a:lnTo>
                    <a:pt x="90" y="216"/>
                  </a:lnTo>
                  <a:lnTo>
                    <a:pt x="91" y="216"/>
                  </a:lnTo>
                  <a:lnTo>
                    <a:pt x="71" y="228"/>
                  </a:lnTo>
                  <a:lnTo>
                    <a:pt x="53" y="243"/>
                  </a:lnTo>
                  <a:lnTo>
                    <a:pt x="39" y="261"/>
                  </a:lnTo>
                  <a:lnTo>
                    <a:pt x="26" y="280"/>
                  </a:lnTo>
                  <a:lnTo>
                    <a:pt x="15" y="298"/>
                  </a:lnTo>
                  <a:lnTo>
                    <a:pt x="8" y="313"/>
                  </a:lnTo>
                  <a:lnTo>
                    <a:pt x="2" y="324"/>
                  </a:lnTo>
                  <a:lnTo>
                    <a:pt x="1" y="329"/>
                  </a:lnTo>
                  <a:lnTo>
                    <a:pt x="0" y="333"/>
                  </a:lnTo>
                  <a:lnTo>
                    <a:pt x="0" y="338"/>
                  </a:lnTo>
                  <a:lnTo>
                    <a:pt x="1" y="343"/>
                  </a:lnTo>
                  <a:lnTo>
                    <a:pt x="4" y="347"/>
                  </a:lnTo>
                  <a:lnTo>
                    <a:pt x="191" y="601"/>
                  </a:lnTo>
                  <a:lnTo>
                    <a:pt x="195" y="605"/>
                  </a:lnTo>
                  <a:lnTo>
                    <a:pt x="200" y="609"/>
                  </a:lnTo>
                  <a:lnTo>
                    <a:pt x="207" y="610"/>
                  </a:lnTo>
                  <a:lnTo>
                    <a:pt x="212" y="609"/>
                  </a:lnTo>
                  <a:lnTo>
                    <a:pt x="220" y="606"/>
                  </a:lnTo>
                  <a:lnTo>
                    <a:pt x="234" y="602"/>
                  </a:lnTo>
                  <a:lnTo>
                    <a:pt x="255" y="595"/>
                  </a:lnTo>
                  <a:lnTo>
                    <a:pt x="282" y="584"/>
                  </a:lnTo>
                  <a:lnTo>
                    <a:pt x="314" y="570"/>
                  </a:lnTo>
                  <a:lnTo>
                    <a:pt x="350" y="554"/>
                  </a:lnTo>
                  <a:lnTo>
                    <a:pt x="389" y="535"/>
                  </a:lnTo>
                  <a:lnTo>
                    <a:pt x="429" y="511"/>
                  </a:lnTo>
                  <a:lnTo>
                    <a:pt x="472" y="485"/>
                  </a:lnTo>
                  <a:lnTo>
                    <a:pt x="513" y="455"/>
                  </a:lnTo>
                  <a:lnTo>
                    <a:pt x="555" y="423"/>
                  </a:lnTo>
                  <a:lnTo>
                    <a:pt x="595" y="386"/>
                  </a:lnTo>
                  <a:lnTo>
                    <a:pt x="632" y="345"/>
                  </a:lnTo>
                  <a:lnTo>
                    <a:pt x="665" y="300"/>
                  </a:lnTo>
                  <a:lnTo>
                    <a:pt x="695" y="252"/>
                  </a:lnTo>
                  <a:lnTo>
                    <a:pt x="720" y="200"/>
                  </a:lnTo>
                  <a:lnTo>
                    <a:pt x="727" y="196"/>
                  </a:lnTo>
                  <a:lnTo>
                    <a:pt x="740" y="188"/>
                  </a:lnTo>
                  <a:lnTo>
                    <a:pt x="755" y="178"/>
                  </a:lnTo>
                  <a:lnTo>
                    <a:pt x="773" y="168"/>
                  </a:lnTo>
                  <a:lnTo>
                    <a:pt x="790" y="157"/>
                  </a:lnTo>
                  <a:lnTo>
                    <a:pt x="805" y="148"/>
                  </a:lnTo>
                  <a:lnTo>
                    <a:pt x="815" y="142"/>
                  </a:lnTo>
                  <a:lnTo>
                    <a:pt x="819" y="139"/>
                  </a:lnTo>
                  <a:lnTo>
                    <a:pt x="827" y="134"/>
                  </a:lnTo>
                  <a:lnTo>
                    <a:pt x="834" y="127"/>
                  </a:lnTo>
                  <a:lnTo>
                    <a:pt x="842" y="119"/>
                  </a:lnTo>
                  <a:lnTo>
                    <a:pt x="850" y="110"/>
                  </a:lnTo>
                  <a:lnTo>
                    <a:pt x="857" y="101"/>
                  </a:lnTo>
                  <a:lnTo>
                    <a:pt x="862" y="90"/>
                  </a:lnTo>
                  <a:lnTo>
                    <a:pt x="866" y="79"/>
                  </a:lnTo>
                  <a:lnTo>
                    <a:pt x="867" y="66"/>
                  </a:lnTo>
                  <a:lnTo>
                    <a:pt x="867" y="58"/>
                  </a:lnTo>
                  <a:lnTo>
                    <a:pt x="866" y="50"/>
                  </a:lnTo>
                  <a:lnTo>
                    <a:pt x="863" y="44"/>
                  </a:lnTo>
                  <a:lnTo>
                    <a:pt x="859" y="36"/>
                  </a:lnTo>
                  <a:lnTo>
                    <a:pt x="854" y="28"/>
                  </a:lnTo>
                  <a:lnTo>
                    <a:pt x="846" y="19"/>
                  </a:lnTo>
                  <a:lnTo>
                    <a:pt x="836" y="11"/>
                  </a:lnTo>
                  <a:lnTo>
                    <a:pt x="824" y="5"/>
                  </a:lnTo>
                  <a:lnTo>
                    <a:pt x="810" y="1"/>
                  </a:lnTo>
                  <a:lnTo>
                    <a:pt x="794" y="0"/>
                  </a:lnTo>
                  <a:lnTo>
                    <a:pt x="776" y="2"/>
                  </a:lnTo>
                  <a:lnTo>
                    <a:pt x="755" y="9"/>
                  </a:lnTo>
                  <a:close/>
                </a:path>
              </a:pathLst>
            </a:custGeom>
            <a:solidFill>
              <a:srgbClr val="000000"/>
            </a:solidFill>
            <a:ln w="9525">
              <a:noFill/>
              <a:round/>
              <a:headEnd/>
              <a:tailEnd/>
            </a:ln>
          </p:spPr>
          <p:txBody>
            <a:bodyPr/>
            <a:lstStyle/>
            <a:p>
              <a:pPr rtl="0"/>
              <a:endParaRPr lang="en-US" sz="3800"/>
            </a:p>
          </p:txBody>
        </p:sp>
        <p:sp>
          <p:nvSpPr>
            <p:cNvPr id="42268" name="Freeform 1308"/>
            <p:cNvSpPr>
              <a:spLocks/>
            </p:cNvSpPr>
            <p:nvPr/>
          </p:nvSpPr>
          <p:spPr bwMode="auto">
            <a:xfrm flipH="1">
              <a:off x="452" y="983"/>
              <a:ext cx="179" cy="121"/>
            </a:xfrm>
            <a:custGeom>
              <a:avLst/>
              <a:gdLst>
                <a:gd name="T0" fmla="*/ 169 w 786"/>
                <a:gd name="T1" fmla="*/ 0 h 528"/>
                <a:gd name="T2" fmla="*/ 174 w 786"/>
                <a:gd name="T3" fmla="*/ 0 h 528"/>
                <a:gd name="T4" fmla="*/ 176 w 786"/>
                <a:gd name="T5" fmla="*/ 1 h 528"/>
                <a:gd name="T6" fmla="*/ 178 w 786"/>
                <a:gd name="T7" fmla="*/ 3 h 528"/>
                <a:gd name="T8" fmla="*/ 179 w 786"/>
                <a:gd name="T9" fmla="*/ 6 h 528"/>
                <a:gd name="T10" fmla="*/ 178 w 786"/>
                <a:gd name="T11" fmla="*/ 10 h 528"/>
                <a:gd name="T12" fmla="*/ 175 w 786"/>
                <a:gd name="T13" fmla="*/ 13 h 528"/>
                <a:gd name="T14" fmla="*/ 173 w 786"/>
                <a:gd name="T15" fmla="*/ 15 h 528"/>
                <a:gd name="T16" fmla="*/ 171 w 786"/>
                <a:gd name="T17" fmla="*/ 16 h 528"/>
                <a:gd name="T18" fmla="*/ 165 w 786"/>
                <a:gd name="T19" fmla="*/ 20 h 528"/>
                <a:gd name="T20" fmla="*/ 156 w 786"/>
                <a:gd name="T21" fmla="*/ 25 h 528"/>
                <a:gd name="T22" fmla="*/ 150 w 786"/>
                <a:gd name="T23" fmla="*/ 30 h 528"/>
                <a:gd name="T24" fmla="*/ 148 w 786"/>
                <a:gd name="T25" fmla="*/ 31 h 528"/>
                <a:gd name="T26" fmla="*/ 147 w 786"/>
                <a:gd name="T27" fmla="*/ 32 h 528"/>
                <a:gd name="T28" fmla="*/ 143 w 786"/>
                <a:gd name="T29" fmla="*/ 43 h 528"/>
                <a:gd name="T30" fmla="*/ 130 w 786"/>
                <a:gd name="T31" fmla="*/ 61 h 528"/>
                <a:gd name="T32" fmla="*/ 115 w 786"/>
                <a:gd name="T33" fmla="*/ 77 h 528"/>
                <a:gd name="T34" fmla="*/ 99 w 786"/>
                <a:gd name="T35" fmla="*/ 90 h 528"/>
                <a:gd name="T36" fmla="*/ 82 w 786"/>
                <a:gd name="T37" fmla="*/ 101 h 528"/>
                <a:gd name="T38" fmla="*/ 67 w 786"/>
                <a:gd name="T39" fmla="*/ 110 h 528"/>
                <a:gd name="T40" fmla="*/ 53 w 786"/>
                <a:gd name="T41" fmla="*/ 116 h 528"/>
                <a:gd name="T42" fmla="*/ 43 w 786"/>
                <a:gd name="T43" fmla="*/ 120 h 528"/>
                <a:gd name="T44" fmla="*/ 37 w 786"/>
                <a:gd name="T45" fmla="*/ 118 h 528"/>
                <a:gd name="T46" fmla="*/ 26 w 786"/>
                <a:gd name="T47" fmla="*/ 103 h 528"/>
                <a:gd name="T48" fmla="*/ 13 w 786"/>
                <a:gd name="T49" fmla="*/ 85 h 528"/>
                <a:gd name="T50" fmla="*/ 3 w 786"/>
                <a:gd name="T51" fmla="*/ 71 h 528"/>
                <a:gd name="T52" fmla="*/ 1 w 786"/>
                <a:gd name="T53" fmla="*/ 65 h 528"/>
                <a:gd name="T54" fmla="*/ 4 w 786"/>
                <a:gd name="T55" fmla="*/ 60 h 528"/>
                <a:gd name="T56" fmla="*/ 8 w 786"/>
                <a:gd name="T57" fmla="*/ 55 h 528"/>
                <a:gd name="T58" fmla="*/ 13 w 786"/>
                <a:gd name="T59" fmla="*/ 50 h 528"/>
                <a:gd name="T60" fmla="*/ 15 w 786"/>
                <a:gd name="T61" fmla="*/ 49 h 528"/>
                <a:gd name="T62" fmla="*/ 15 w 786"/>
                <a:gd name="T63" fmla="*/ 49 h 528"/>
                <a:gd name="T64" fmla="*/ 16 w 786"/>
                <a:gd name="T65" fmla="*/ 48 h 528"/>
                <a:gd name="T66" fmla="*/ 20 w 786"/>
                <a:gd name="T67" fmla="*/ 45 h 528"/>
                <a:gd name="T68" fmla="*/ 27 w 786"/>
                <a:gd name="T69" fmla="*/ 41 h 528"/>
                <a:gd name="T70" fmla="*/ 36 w 786"/>
                <a:gd name="T71" fmla="*/ 35 h 528"/>
                <a:gd name="T72" fmla="*/ 47 w 786"/>
                <a:gd name="T73" fmla="*/ 29 h 528"/>
                <a:gd name="T74" fmla="*/ 59 w 786"/>
                <a:gd name="T75" fmla="*/ 23 h 528"/>
                <a:gd name="T76" fmla="*/ 71 w 786"/>
                <a:gd name="T77" fmla="*/ 18 h 528"/>
                <a:gd name="T78" fmla="*/ 82 w 786"/>
                <a:gd name="T79" fmla="*/ 15 h 528"/>
                <a:gd name="T80" fmla="*/ 88 w 786"/>
                <a:gd name="T81" fmla="*/ 15 h 528"/>
                <a:gd name="T82" fmla="*/ 94 w 786"/>
                <a:gd name="T83" fmla="*/ 16 h 528"/>
                <a:gd name="T84" fmla="*/ 101 w 786"/>
                <a:gd name="T85" fmla="*/ 17 h 528"/>
                <a:gd name="T86" fmla="*/ 108 w 786"/>
                <a:gd name="T87" fmla="*/ 18 h 528"/>
                <a:gd name="T88" fmla="*/ 111 w 786"/>
                <a:gd name="T89" fmla="*/ 21 h 528"/>
                <a:gd name="T90" fmla="*/ 114 w 786"/>
                <a:gd name="T91" fmla="*/ 28 h 528"/>
                <a:gd name="T92" fmla="*/ 118 w 786"/>
                <a:gd name="T93" fmla="*/ 36 h 528"/>
                <a:gd name="T94" fmla="*/ 121 w 786"/>
                <a:gd name="T95" fmla="*/ 42 h 528"/>
                <a:gd name="T96" fmla="*/ 122 w 786"/>
                <a:gd name="T97" fmla="*/ 44 h 528"/>
                <a:gd name="T98" fmla="*/ 123 w 786"/>
                <a:gd name="T99" fmla="*/ 45 h 528"/>
                <a:gd name="T100" fmla="*/ 125 w 786"/>
                <a:gd name="T101" fmla="*/ 45 h 528"/>
                <a:gd name="T102" fmla="*/ 127 w 786"/>
                <a:gd name="T103" fmla="*/ 45 h 528"/>
                <a:gd name="T104" fmla="*/ 141 w 786"/>
                <a:gd name="T105" fmla="*/ 33 h 528"/>
                <a:gd name="T106" fmla="*/ 142 w 786"/>
                <a:gd name="T107" fmla="*/ 32 h 528"/>
                <a:gd name="T108" fmla="*/ 143 w 786"/>
                <a:gd name="T109" fmla="*/ 30 h 528"/>
                <a:gd name="T110" fmla="*/ 143 w 786"/>
                <a:gd name="T111" fmla="*/ 24 h 528"/>
                <a:gd name="T112" fmla="*/ 142 w 786"/>
                <a:gd name="T113" fmla="*/ 14 h 528"/>
                <a:gd name="T114" fmla="*/ 148 w 786"/>
                <a:gd name="T115" fmla="*/ 11 h 528"/>
                <a:gd name="T116" fmla="*/ 156 w 786"/>
                <a:gd name="T117" fmla="*/ 7 h 528"/>
                <a:gd name="T118" fmla="*/ 163 w 786"/>
                <a:gd name="T119" fmla="*/ 3 h 528"/>
                <a:gd name="T120" fmla="*/ 166 w 786"/>
                <a:gd name="T121" fmla="*/ 1 h 5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86"/>
                <a:gd name="T184" fmla="*/ 0 h 528"/>
                <a:gd name="T185" fmla="*/ 786 w 786"/>
                <a:gd name="T186" fmla="*/ 528 h 5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86" h="528">
                  <a:moveTo>
                    <a:pt x="731" y="5"/>
                  </a:moveTo>
                  <a:lnTo>
                    <a:pt x="743" y="1"/>
                  </a:lnTo>
                  <a:lnTo>
                    <a:pt x="754" y="0"/>
                  </a:lnTo>
                  <a:lnTo>
                    <a:pt x="762" y="1"/>
                  </a:lnTo>
                  <a:lnTo>
                    <a:pt x="770" y="4"/>
                  </a:lnTo>
                  <a:lnTo>
                    <a:pt x="775" y="6"/>
                  </a:lnTo>
                  <a:lnTo>
                    <a:pt x="779" y="10"/>
                  </a:lnTo>
                  <a:lnTo>
                    <a:pt x="782" y="14"/>
                  </a:lnTo>
                  <a:lnTo>
                    <a:pt x="783" y="17"/>
                  </a:lnTo>
                  <a:lnTo>
                    <a:pt x="786" y="26"/>
                  </a:lnTo>
                  <a:lnTo>
                    <a:pt x="786" y="35"/>
                  </a:lnTo>
                  <a:lnTo>
                    <a:pt x="782" y="44"/>
                  </a:lnTo>
                  <a:lnTo>
                    <a:pt x="775" y="52"/>
                  </a:lnTo>
                  <a:lnTo>
                    <a:pt x="769" y="58"/>
                  </a:lnTo>
                  <a:lnTo>
                    <a:pt x="764" y="64"/>
                  </a:lnTo>
                  <a:lnTo>
                    <a:pt x="758" y="66"/>
                  </a:lnTo>
                  <a:lnTo>
                    <a:pt x="757" y="67"/>
                  </a:lnTo>
                  <a:lnTo>
                    <a:pt x="753" y="70"/>
                  </a:lnTo>
                  <a:lnTo>
                    <a:pt x="741" y="78"/>
                  </a:lnTo>
                  <a:lnTo>
                    <a:pt x="725" y="88"/>
                  </a:lnTo>
                  <a:lnTo>
                    <a:pt x="705" y="99"/>
                  </a:lnTo>
                  <a:lnTo>
                    <a:pt x="686" y="110"/>
                  </a:lnTo>
                  <a:lnTo>
                    <a:pt x="670" y="121"/>
                  </a:lnTo>
                  <a:lnTo>
                    <a:pt x="657" y="129"/>
                  </a:lnTo>
                  <a:lnTo>
                    <a:pt x="653" y="131"/>
                  </a:lnTo>
                  <a:lnTo>
                    <a:pt x="650" y="134"/>
                  </a:lnTo>
                  <a:lnTo>
                    <a:pt x="648" y="135"/>
                  </a:lnTo>
                  <a:lnTo>
                    <a:pt x="647" y="138"/>
                  </a:lnTo>
                  <a:lnTo>
                    <a:pt x="645" y="140"/>
                  </a:lnTo>
                  <a:lnTo>
                    <a:pt x="626" y="186"/>
                  </a:lnTo>
                  <a:lnTo>
                    <a:pt x="601" y="228"/>
                  </a:lnTo>
                  <a:lnTo>
                    <a:pt x="572" y="267"/>
                  </a:lnTo>
                  <a:lnTo>
                    <a:pt x="541" y="303"/>
                  </a:lnTo>
                  <a:lnTo>
                    <a:pt x="507" y="336"/>
                  </a:lnTo>
                  <a:lnTo>
                    <a:pt x="472" y="367"/>
                  </a:lnTo>
                  <a:lnTo>
                    <a:pt x="436" y="394"/>
                  </a:lnTo>
                  <a:lnTo>
                    <a:pt x="398" y="419"/>
                  </a:lnTo>
                  <a:lnTo>
                    <a:pt x="362" y="441"/>
                  </a:lnTo>
                  <a:lnTo>
                    <a:pt x="327" y="462"/>
                  </a:lnTo>
                  <a:lnTo>
                    <a:pt x="293" y="479"/>
                  </a:lnTo>
                  <a:lnTo>
                    <a:pt x="262" y="493"/>
                  </a:lnTo>
                  <a:lnTo>
                    <a:pt x="233" y="506"/>
                  </a:lnTo>
                  <a:lnTo>
                    <a:pt x="208" y="515"/>
                  </a:lnTo>
                  <a:lnTo>
                    <a:pt x="189" y="523"/>
                  </a:lnTo>
                  <a:lnTo>
                    <a:pt x="173" y="528"/>
                  </a:lnTo>
                  <a:lnTo>
                    <a:pt x="162" y="513"/>
                  </a:lnTo>
                  <a:lnTo>
                    <a:pt x="142" y="485"/>
                  </a:lnTo>
                  <a:lnTo>
                    <a:pt x="115" y="449"/>
                  </a:lnTo>
                  <a:lnTo>
                    <a:pt x="86" y="410"/>
                  </a:lnTo>
                  <a:lnTo>
                    <a:pt x="56" y="369"/>
                  </a:lnTo>
                  <a:lnTo>
                    <a:pt x="30" y="334"/>
                  </a:lnTo>
                  <a:lnTo>
                    <a:pt x="11" y="308"/>
                  </a:lnTo>
                  <a:lnTo>
                    <a:pt x="0" y="294"/>
                  </a:lnTo>
                  <a:lnTo>
                    <a:pt x="6" y="285"/>
                  </a:lnTo>
                  <a:lnTo>
                    <a:pt x="11" y="273"/>
                  </a:lnTo>
                  <a:lnTo>
                    <a:pt x="19" y="261"/>
                  </a:lnTo>
                  <a:lnTo>
                    <a:pt x="26" y="250"/>
                  </a:lnTo>
                  <a:lnTo>
                    <a:pt x="36" y="238"/>
                  </a:lnTo>
                  <a:lnTo>
                    <a:pt x="45" y="228"/>
                  </a:lnTo>
                  <a:lnTo>
                    <a:pt x="55" y="218"/>
                  </a:lnTo>
                  <a:lnTo>
                    <a:pt x="67" y="212"/>
                  </a:lnTo>
                  <a:lnTo>
                    <a:pt x="68" y="212"/>
                  </a:lnTo>
                  <a:lnTo>
                    <a:pt x="68" y="211"/>
                  </a:lnTo>
                  <a:lnTo>
                    <a:pt x="71" y="209"/>
                  </a:lnTo>
                  <a:lnTo>
                    <a:pt x="77" y="204"/>
                  </a:lnTo>
                  <a:lnTo>
                    <a:pt x="89" y="196"/>
                  </a:lnTo>
                  <a:lnTo>
                    <a:pt x="102" y="187"/>
                  </a:lnTo>
                  <a:lnTo>
                    <a:pt x="119" y="177"/>
                  </a:lnTo>
                  <a:lnTo>
                    <a:pt x="138" y="165"/>
                  </a:lnTo>
                  <a:lnTo>
                    <a:pt x="160" y="152"/>
                  </a:lnTo>
                  <a:lnTo>
                    <a:pt x="184" y="138"/>
                  </a:lnTo>
                  <a:lnTo>
                    <a:pt x="207" y="125"/>
                  </a:lnTo>
                  <a:lnTo>
                    <a:pt x="233" y="112"/>
                  </a:lnTo>
                  <a:lnTo>
                    <a:pt x="259" y="99"/>
                  </a:lnTo>
                  <a:lnTo>
                    <a:pt x="285" y="88"/>
                  </a:lnTo>
                  <a:lnTo>
                    <a:pt x="311" y="78"/>
                  </a:lnTo>
                  <a:lnTo>
                    <a:pt x="336" y="71"/>
                  </a:lnTo>
                  <a:lnTo>
                    <a:pt x="359" y="66"/>
                  </a:lnTo>
                  <a:lnTo>
                    <a:pt x="381" y="64"/>
                  </a:lnTo>
                  <a:lnTo>
                    <a:pt x="387" y="64"/>
                  </a:lnTo>
                  <a:lnTo>
                    <a:pt x="397" y="66"/>
                  </a:lnTo>
                  <a:lnTo>
                    <a:pt x="411" y="69"/>
                  </a:lnTo>
                  <a:lnTo>
                    <a:pt x="427" y="71"/>
                  </a:lnTo>
                  <a:lnTo>
                    <a:pt x="444" y="74"/>
                  </a:lnTo>
                  <a:lnTo>
                    <a:pt x="461" y="77"/>
                  </a:lnTo>
                  <a:lnTo>
                    <a:pt x="474" y="79"/>
                  </a:lnTo>
                  <a:lnTo>
                    <a:pt x="483" y="80"/>
                  </a:lnTo>
                  <a:lnTo>
                    <a:pt x="487" y="90"/>
                  </a:lnTo>
                  <a:lnTo>
                    <a:pt x="493" y="104"/>
                  </a:lnTo>
                  <a:lnTo>
                    <a:pt x="502" y="121"/>
                  </a:lnTo>
                  <a:lnTo>
                    <a:pt x="510" y="139"/>
                  </a:lnTo>
                  <a:lnTo>
                    <a:pt x="519" y="157"/>
                  </a:lnTo>
                  <a:lnTo>
                    <a:pt x="526" y="172"/>
                  </a:lnTo>
                  <a:lnTo>
                    <a:pt x="531" y="182"/>
                  </a:lnTo>
                  <a:lnTo>
                    <a:pt x="532" y="186"/>
                  </a:lnTo>
                  <a:lnTo>
                    <a:pt x="535" y="190"/>
                  </a:lnTo>
                  <a:lnTo>
                    <a:pt x="537" y="194"/>
                  </a:lnTo>
                  <a:lnTo>
                    <a:pt x="541" y="196"/>
                  </a:lnTo>
                  <a:lnTo>
                    <a:pt x="546" y="198"/>
                  </a:lnTo>
                  <a:lnTo>
                    <a:pt x="550" y="198"/>
                  </a:lnTo>
                  <a:lnTo>
                    <a:pt x="556" y="198"/>
                  </a:lnTo>
                  <a:lnTo>
                    <a:pt x="559" y="196"/>
                  </a:lnTo>
                  <a:lnTo>
                    <a:pt x="563" y="194"/>
                  </a:lnTo>
                  <a:lnTo>
                    <a:pt x="619" y="146"/>
                  </a:lnTo>
                  <a:lnTo>
                    <a:pt x="622" y="143"/>
                  </a:lnTo>
                  <a:lnTo>
                    <a:pt x="624" y="139"/>
                  </a:lnTo>
                  <a:lnTo>
                    <a:pt x="626" y="135"/>
                  </a:lnTo>
                  <a:lnTo>
                    <a:pt x="626" y="130"/>
                  </a:lnTo>
                  <a:lnTo>
                    <a:pt x="626" y="122"/>
                  </a:lnTo>
                  <a:lnTo>
                    <a:pt x="626" y="103"/>
                  </a:lnTo>
                  <a:lnTo>
                    <a:pt x="624" y="80"/>
                  </a:lnTo>
                  <a:lnTo>
                    <a:pt x="624" y="62"/>
                  </a:lnTo>
                  <a:lnTo>
                    <a:pt x="635" y="57"/>
                  </a:lnTo>
                  <a:lnTo>
                    <a:pt x="649" y="49"/>
                  </a:lnTo>
                  <a:lnTo>
                    <a:pt x="666" y="40"/>
                  </a:lnTo>
                  <a:lnTo>
                    <a:pt x="684" y="30"/>
                  </a:lnTo>
                  <a:lnTo>
                    <a:pt x="702" y="21"/>
                  </a:lnTo>
                  <a:lnTo>
                    <a:pt x="717" y="13"/>
                  </a:lnTo>
                  <a:lnTo>
                    <a:pt x="727" y="8"/>
                  </a:lnTo>
                  <a:lnTo>
                    <a:pt x="731" y="5"/>
                  </a:lnTo>
                  <a:close/>
                </a:path>
              </a:pathLst>
            </a:custGeom>
            <a:solidFill>
              <a:srgbClr val="C0C0C0"/>
            </a:solidFill>
            <a:ln w="9525">
              <a:noFill/>
              <a:round/>
              <a:headEnd/>
              <a:tailEnd/>
            </a:ln>
          </p:spPr>
          <p:txBody>
            <a:bodyPr/>
            <a:lstStyle/>
            <a:p>
              <a:pPr rtl="0"/>
              <a:endParaRPr lang="en-US" sz="3800"/>
            </a:p>
          </p:txBody>
        </p:sp>
        <p:sp>
          <p:nvSpPr>
            <p:cNvPr id="42269" name="Freeform 1309"/>
            <p:cNvSpPr>
              <a:spLocks/>
            </p:cNvSpPr>
            <p:nvPr/>
          </p:nvSpPr>
          <p:spPr bwMode="auto">
            <a:xfrm flipH="1">
              <a:off x="474" y="893"/>
              <a:ext cx="200" cy="167"/>
            </a:xfrm>
            <a:custGeom>
              <a:avLst/>
              <a:gdLst>
                <a:gd name="T0" fmla="*/ 196 w 872"/>
                <a:gd name="T1" fmla="*/ 91 h 726"/>
                <a:gd name="T2" fmla="*/ 199 w 872"/>
                <a:gd name="T3" fmla="*/ 82 h 726"/>
                <a:gd name="T4" fmla="*/ 197 w 872"/>
                <a:gd name="T5" fmla="*/ 66 h 726"/>
                <a:gd name="T6" fmla="*/ 193 w 872"/>
                <a:gd name="T7" fmla="*/ 41 h 726"/>
                <a:gd name="T8" fmla="*/ 192 w 872"/>
                <a:gd name="T9" fmla="*/ 41 h 726"/>
                <a:gd name="T10" fmla="*/ 186 w 872"/>
                <a:gd name="T11" fmla="*/ 50 h 726"/>
                <a:gd name="T12" fmla="*/ 181 w 872"/>
                <a:gd name="T13" fmla="*/ 62 h 726"/>
                <a:gd name="T14" fmla="*/ 179 w 872"/>
                <a:gd name="T15" fmla="*/ 49 h 726"/>
                <a:gd name="T16" fmla="*/ 179 w 872"/>
                <a:gd name="T17" fmla="*/ 32 h 726"/>
                <a:gd name="T18" fmla="*/ 175 w 872"/>
                <a:gd name="T19" fmla="*/ 20 h 726"/>
                <a:gd name="T20" fmla="*/ 172 w 872"/>
                <a:gd name="T21" fmla="*/ 14 h 726"/>
                <a:gd name="T22" fmla="*/ 172 w 872"/>
                <a:gd name="T23" fmla="*/ 20 h 726"/>
                <a:gd name="T24" fmla="*/ 167 w 872"/>
                <a:gd name="T25" fmla="*/ 31 h 726"/>
                <a:gd name="T26" fmla="*/ 156 w 872"/>
                <a:gd name="T27" fmla="*/ 39 h 726"/>
                <a:gd name="T28" fmla="*/ 149 w 872"/>
                <a:gd name="T29" fmla="*/ 43 h 726"/>
                <a:gd name="T30" fmla="*/ 148 w 872"/>
                <a:gd name="T31" fmla="*/ 44 h 726"/>
                <a:gd name="T32" fmla="*/ 148 w 872"/>
                <a:gd name="T33" fmla="*/ 39 h 726"/>
                <a:gd name="T34" fmla="*/ 144 w 872"/>
                <a:gd name="T35" fmla="*/ 20 h 726"/>
                <a:gd name="T36" fmla="*/ 135 w 872"/>
                <a:gd name="T37" fmla="*/ 0 h 726"/>
                <a:gd name="T38" fmla="*/ 134 w 872"/>
                <a:gd name="T39" fmla="*/ 10 h 726"/>
                <a:gd name="T40" fmla="*/ 130 w 872"/>
                <a:gd name="T41" fmla="*/ 27 h 726"/>
                <a:gd name="T42" fmla="*/ 120 w 872"/>
                <a:gd name="T43" fmla="*/ 37 h 726"/>
                <a:gd name="T44" fmla="*/ 117 w 872"/>
                <a:gd name="T45" fmla="*/ 41 h 726"/>
                <a:gd name="T46" fmla="*/ 113 w 872"/>
                <a:gd name="T47" fmla="*/ 14 h 726"/>
                <a:gd name="T48" fmla="*/ 108 w 872"/>
                <a:gd name="T49" fmla="*/ 12 h 726"/>
                <a:gd name="T50" fmla="*/ 103 w 872"/>
                <a:gd name="T51" fmla="*/ 29 h 726"/>
                <a:gd name="T52" fmla="*/ 94 w 872"/>
                <a:gd name="T53" fmla="*/ 42 h 726"/>
                <a:gd name="T54" fmla="*/ 86 w 872"/>
                <a:gd name="T55" fmla="*/ 52 h 726"/>
                <a:gd name="T56" fmla="*/ 83 w 872"/>
                <a:gd name="T57" fmla="*/ 46 h 726"/>
                <a:gd name="T58" fmla="*/ 81 w 872"/>
                <a:gd name="T59" fmla="*/ 25 h 726"/>
                <a:gd name="T60" fmla="*/ 83 w 872"/>
                <a:gd name="T61" fmla="*/ 16 h 726"/>
                <a:gd name="T62" fmla="*/ 74 w 872"/>
                <a:gd name="T63" fmla="*/ 25 h 726"/>
                <a:gd name="T64" fmla="*/ 58 w 872"/>
                <a:gd name="T65" fmla="*/ 44 h 726"/>
                <a:gd name="T66" fmla="*/ 51 w 872"/>
                <a:gd name="T67" fmla="*/ 66 h 726"/>
                <a:gd name="T68" fmla="*/ 50 w 872"/>
                <a:gd name="T69" fmla="*/ 75 h 726"/>
                <a:gd name="T70" fmla="*/ 46 w 872"/>
                <a:gd name="T71" fmla="*/ 72 h 726"/>
                <a:gd name="T72" fmla="*/ 39 w 872"/>
                <a:gd name="T73" fmla="*/ 62 h 726"/>
                <a:gd name="T74" fmla="*/ 36 w 872"/>
                <a:gd name="T75" fmla="*/ 53 h 726"/>
                <a:gd name="T76" fmla="*/ 27 w 872"/>
                <a:gd name="T77" fmla="*/ 64 h 726"/>
                <a:gd name="T78" fmla="*/ 19 w 872"/>
                <a:gd name="T79" fmla="*/ 82 h 726"/>
                <a:gd name="T80" fmla="*/ 18 w 872"/>
                <a:gd name="T81" fmla="*/ 104 h 726"/>
                <a:gd name="T82" fmla="*/ 17 w 872"/>
                <a:gd name="T83" fmla="*/ 108 h 726"/>
                <a:gd name="T84" fmla="*/ 11 w 872"/>
                <a:gd name="T85" fmla="*/ 94 h 726"/>
                <a:gd name="T86" fmla="*/ 4 w 872"/>
                <a:gd name="T87" fmla="*/ 77 h 726"/>
                <a:gd name="T88" fmla="*/ 2 w 872"/>
                <a:gd name="T89" fmla="*/ 81 h 726"/>
                <a:gd name="T90" fmla="*/ 0 w 872"/>
                <a:gd name="T91" fmla="*/ 108 h 726"/>
                <a:gd name="T92" fmla="*/ 5 w 872"/>
                <a:gd name="T93" fmla="*/ 135 h 726"/>
                <a:gd name="T94" fmla="*/ 12 w 872"/>
                <a:gd name="T95" fmla="*/ 146 h 726"/>
                <a:gd name="T96" fmla="*/ 21 w 872"/>
                <a:gd name="T97" fmla="*/ 155 h 726"/>
                <a:gd name="T98" fmla="*/ 30 w 872"/>
                <a:gd name="T99" fmla="*/ 160 h 726"/>
                <a:gd name="T100" fmla="*/ 39 w 872"/>
                <a:gd name="T101" fmla="*/ 164 h 726"/>
                <a:gd name="T102" fmla="*/ 43 w 872"/>
                <a:gd name="T103" fmla="*/ 167 h 726"/>
                <a:gd name="T104" fmla="*/ 167 w 872"/>
                <a:gd name="T105" fmla="*/ 131 h 726"/>
                <a:gd name="T106" fmla="*/ 194 w 872"/>
                <a:gd name="T107" fmla="*/ 93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72"/>
                <a:gd name="T163" fmla="*/ 0 h 726"/>
                <a:gd name="T164" fmla="*/ 872 w 872"/>
                <a:gd name="T165" fmla="*/ 726 h 72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72" h="726">
                  <a:moveTo>
                    <a:pt x="847" y="406"/>
                  </a:moveTo>
                  <a:lnTo>
                    <a:pt x="848" y="403"/>
                  </a:lnTo>
                  <a:lnTo>
                    <a:pt x="854" y="397"/>
                  </a:lnTo>
                  <a:lnTo>
                    <a:pt x="859" y="387"/>
                  </a:lnTo>
                  <a:lnTo>
                    <a:pt x="865" y="372"/>
                  </a:lnTo>
                  <a:lnTo>
                    <a:pt x="869" y="355"/>
                  </a:lnTo>
                  <a:lnTo>
                    <a:pt x="872" y="335"/>
                  </a:lnTo>
                  <a:lnTo>
                    <a:pt x="868" y="311"/>
                  </a:lnTo>
                  <a:lnTo>
                    <a:pt x="860" y="285"/>
                  </a:lnTo>
                  <a:lnTo>
                    <a:pt x="845" y="236"/>
                  </a:lnTo>
                  <a:lnTo>
                    <a:pt x="841" y="200"/>
                  </a:lnTo>
                  <a:lnTo>
                    <a:pt x="842" y="178"/>
                  </a:lnTo>
                  <a:lnTo>
                    <a:pt x="843" y="171"/>
                  </a:lnTo>
                  <a:lnTo>
                    <a:pt x="842" y="173"/>
                  </a:lnTo>
                  <a:lnTo>
                    <a:pt x="837" y="180"/>
                  </a:lnTo>
                  <a:lnTo>
                    <a:pt x="830" y="189"/>
                  </a:lnTo>
                  <a:lnTo>
                    <a:pt x="821" y="202"/>
                  </a:lnTo>
                  <a:lnTo>
                    <a:pt x="813" y="217"/>
                  </a:lnTo>
                  <a:lnTo>
                    <a:pt x="804" y="234"/>
                  </a:lnTo>
                  <a:lnTo>
                    <a:pt x="796" y="253"/>
                  </a:lnTo>
                  <a:lnTo>
                    <a:pt x="791" y="271"/>
                  </a:lnTo>
                  <a:lnTo>
                    <a:pt x="789" y="263"/>
                  </a:lnTo>
                  <a:lnTo>
                    <a:pt x="783" y="242"/>
                  </a:lnTo>
                  <a:lnTo>
                    <a:pt x="780" y="212"/>
                  </a:lnTo>
                  <a:lnTo>
                    <a:pt x="782" y="177"/>
                  </a:lnTo>
                  <a:lnTo>
                    <a:pt x="783" y="157"/>
                  </a:lnTo>
                  <a:lnTo>
                    <a:pt x="782" y="138"/>
                  </a:lnTo>
                  <a:lnTo>
                    <a:pt x="777" y="118"/>
                  </a:lnTo>
                  <a:lnTo>
                    <a:pt x="772" y="100"/>
                  </a:lnTo>
                  <a:lnTo>
                    <a:pt x="764" y="85"/>
                  </a:lnTo>
                  <a:lnTo>
                    <a:pt x="759" y="72"/>
                  </a:lnTo>
                  <a:lnTo>
                    <a:pt x="754" y="64"/>
                  </a:lnTo>
                  <a:lnTo>
                    <a:pt x="752" y="61"/>
                  </a:lnTo>
                  <a:lnTo>
                    <a:pt x="752" y="65"/>
                  </a:lnTo>
                  <a:lnTo>
                    <a:pt x="751" y="73"/>
                  </a:lnTo>
                  <a:lnTo>
                    <a:pt x="748" y="86"/>
                  </a:lnTo>
                  <a:lnTo>
                    <a:pt x="743" y="102"/>
                  </a:lnTo>
                  <a:lnTo>
                    <a:pt x="737" y="118"/>
                  </a:lnTo>
                  <a:lnTo>
                    <a:pt x="726" y="135"/>
                  </a:lnTo>
                  <a:lnTo>
                    <a:pt x="712" y="150"/>
                  </a:lnTo>
                  <a:lnTo>
                    <a:pt x="695" y="161"/>
                  </a:lnTo>
                  <a:lnTo>
                    <a:pt x="678" y="169"/>
                  </a:lnTo>
                  <a:lnTo>
                    <a:pt x="665" y="176"/>
                  </a:lnTo>
                  <a:lnTo>
                    <a:pt x="656" y="182"/>
                  </a:lnTo>
                  <a:lnTo>
                    <a:pt x="651" y="186"/>
                  </a:lnTo>
                  <a:lnTo>
                    <a:pt x="647" y="189"/>
                  </a:lnTo>
                  <a:lnTo>
                    <a:pt x="646" y="191"/>
                  </a:lnTo>
                  <a:lnTo>
                    <a:pt x="646" y="193"/>
                  </a:lnTo>
                  <a:lnTo>
                    <a:pt x="646" y="187"/>
                  </a:lnTo>
                  <a:lnTo>
                    <a:pt x="644" y="171"/>
                  </a:lnTo>
                  <a:lnTo>
                    <a:pt x="642" y="148"/>
                  </a:lnTo>
                  <a:lnTo>
                    <a:pt x="637" y="120"/>
                  </a:lnTo>
                  <a:lnTo>
                    <a:pt x="630" y="87"/>
                  </a:lnTo>
                  <a:lnTo>
                    <a:pt x="620" y="56"/>
                  </a:lnTo>
                  <a:lnTo>
                    <a:pt x="607" y="26"/>
                  </a:lnTo>
                  <a:lnTo>
                    <a:pt x="590" y="0"/>
                  </a:lnTo>
                  <a:lnTo>
                    <a:pt x="590" y="5"/>
                  </a:lnTo>
                  <a:lnTo>
                    <a:pt x="587" y="20"/>
                  </a:lnTo>
                  <a:lnTo>
                    <a:pt x="585" y="42"/>
                  </a:lnTo>
                  <a:lnTo>
                    <a:pt x="581" y="65"/>
                  </a:lnTo>
                  <a:lnTo>
                    <a:pt x="574" y="91"/>
                  </a:lnTo>
                  <a:lnTo>
                    <a:pt x="566" y="116"/>
                  </a:lnTo>
                  <a:lnTo>
                    <a:pt x="556" y="135"/>
                  </a:lnTo>
                  <a:lnTo>
                    <a:pt x="544" y="147"/>
                  </a:lnTo>
                  <a:lnTo>
                    <a:pt x="525" y="161"/>
                  </a:lnTo>
                  <a:lnTo>
                    <a:pt x="513" y="172"/>
                  </a:lnTo>
                  <a:lnTo>
                    <a:pt x="509" y="177"/>
                  </a:lnTo>
                  <a:lnTo>
                    <a:pt x="508" y="180"/>
                  </a:lnTo>
                  <a:lnTo>
                    <a:pt x="507" y="159"/>
                  </a:lnTo>
                  <a:lnTo>
                    <a:pt x="500" y="113"/>
                  </a:lnTo>
                  <a:lnTo>
                    <a:pt x="491" y="62"/>
                  </a:lnTo>
                  <a:lnTo>
                    <a:pt x="479" y="31"/>
                  </a:lnTo>
                  <a:lnTo>
                    <a:pt x="478" y="36"/>
                  </a:lnTo>
                  <a:lnTo>
                    <a:pt x="473" y="52"/>
                  </a:lnTo>
                  <a:lnTo>
                    <a:pt x="466" y="75"/>
                  </a:lnTo>
                  <a:lnTo>
                    <a:pt x="457" y="100"/>
                  </a:lnTo>
                  <a:lnTo>
                    <a:pt x="447" y="128"/>
                  </a:lnTo>
                  <a:lnTo>
                    <a:pt x="435" y="152"/>
                  </a:lnTo>
                  <a:lnTo>
                    <a:pt x="423" y="172"/>
                  </a:lnTo>
                  <a:lnTo>
                    <a:pt x="412" y="182"/>
                  </a:lnTo>
                  <a:lnTo>
                    <a:pt x="392" y="197"/>
                  </a:lnTo>
                  <a:lnTo>
                    <a:pt x="380" y="213"/>
                  </a:lnTo>
                  <a:lnTo>
                    <a:pt x="375" y="228"/>
                  </a:lnTo>
                  <a:lnTo>
                    <a:pt x="374" y="234"/>
                  </a:lnTo>
                  <a:lnTo>
                    <a:pt x="370" y="224"/>
                  </a:lnTo>
                  <a:lnTo>
                    <a:pt x="360" y="198"/>
                  </a:lnTo>
                  <a:lnTo>
                    <a:pt x="352" y="165"/>
                  </a:lnTo>
                  <a:lnTo>
                    <a:pt x="349" y="134"/>
                  </a:lnTo>
                  <a:lnTo>
                    <a:pt x="354" y="108"/>
                  </a:lnTo>
                  <a:lnTo>
                    <a:pt x="357" y="87"/>
                  </a:lnTo>
                  <a:lnTo>
                    <a:pt x="360" y="74"/>
                  </a:lnTo>
                  <a:lnTo>
                    <a:pt x="361" y="69"/>
                  </a:lnTo>
                  <a:lnTo>
                    <a:pt x="356" y="74"/>
                  </a:lnTo>
                  <a:lnTo>
                    <a:pt x="341" y="89"/>
                  </a:lnTo>
                  <a:lnTo>
                    <a:pt x="321" y="109"/>
                  </a:lnTo>
                  <a:lnTo>
                    <a:pt x="297" y="134"/>
                  </a:lnTo>
                  <a:lnTo>
                    <a:pt x="274" y="164"/>
                  </a:lnTo>
                  <a:lnTo>
                    <a:pt x="252" y="193"/>
                  </a:lnTo>
                  <a:lnTo>
                    <a:pt x="236" y="221"/>
                  </a:lnTo>
                  <a:lnTo>
                    <a:pt x="228" y="247"/>
                  </a:lnTo>
                  <a:lnTo>
                    <a:pt x="223" y="286"/>
                  </a:lnTo>
                  <a:lnTo>
                    <a:pt x="221" y="311"/>
                  </a:lnTo>
                  <a:lnTo>
                    <a:pt x="219" y="323"/>
                  </a:lnTo>
                  <a:lnTo>
                    <a:pt x="219" y="327"/>
                  </a:lnTo>
                  <a:lnTo>
                    <a:pt x="217" y="325"/>
                  </a:lnTo>
                  <a:lnTo>
                    <a:pt x="210" y="320"/>
                  </a:lnTo>
                  <a:lnTo>
                    <a:pt x="200" y="311"/>
                  </a:lnTo>
                  <a:lnTo>
                    <a:pt x="189" y="299"/>
                  </a:lnTo>
                  <a:lnTo>
                    <a:pt x="179" y="285"/>
                  </a:lnTo>
                  <a:lnTo>
                    <a:pt x="169" y="268"/>
                  </a:lnTo>
                  <a:lnTo>
                    <a:pt x="162" y="249"/>
                  </a:lnTo>
                  <a:lnTo>
                    <a:pt x="159" y="226"/>
                  </a:lnTo>
                  <a:lnTo>
                    <a:pt x="156" y="230"/>
                  </a:lnTo>
                  <a:lnTo>
                    <a:pt x="146" y="242"/>
                  </a:lnTo>
                  <a:lnTo>
                    <a:pt x="133" y="258"/>
                  </a:lnTo>
                  <a:lnTo>
                    <a:pt x="119" y="280"/>
                  </a:lnTo>
                  <a:lnTo>
                    <a:pt x="104" y="303"/>
                  </a:lnTo>
                  <a:lnTo>
                    <a:pt x="91" y="329"/>
                  </a:lnTo>
                  <a:lnTo>
                    <a:pt x="81" y="357"/>
                  </a:lnTo>
                  <a:lnTo>
                    <a:pt x="78" y="381"/>
                  </a:lnTo>
                  <a:lnTo>
                    <a:pt x="78" y="424"/>
                  </a:lnTo>
                  <a:lnTo>
                    <a:pt x="78" y="453"/>
                  </a:lnTo>
                  <a:lnTo>
                    <a:pt x="78" y="469"/>
                  </a:lnTo>
                  <a:lnTo>
                    <a:pt x="78" y="474"/>
                  </a:lnTo>
                  <a:lnTo>
                    <a:pt x="75" y="469"/>
                  </a:lnTo>
                  <a:lnTo>
                    <a:pt x="68" y="454"/>
                  </a:lnTo>
                  <a:lnTo>
                    <a:pt x="59" y="435"/>
                  </a:lnTo>
                  <a:lnTo>
                    <a:pt x="49" y="410"/>
                  </a:lnTo>
                  <a:lnTo>
                    <a:pt x="37" y="384"/>
                  </a:lnTo>
                  <a:lnTo>
                    <a:pt x="27" y="359"/>
                  </a:lnTo>
                  <a:lnTo>
                    <a:pt x="19" y="336"/>
                  </a:lnTo>
                  <a:lnTo>
                    <a:pt x="15" y="319"/>
                  </a:lnTo>
                  <a:lnTo>
                    <a:pt x="14" y="327"/>
                  </a:lnTo>
                  <a:lnTo>
                    <a:pt x="10" y="350"/>
                  </a:lnTo>
                  <a:lnTo>
                    <a:pt x="5" y="384"/>
                  </a:lnTo>
                  <a:lnTo>
                    <a:pt x="1" y="424"/>
                  </a:lnTo>
                  <a:lnTo>
                    <a:pt x="0" y="470"/>
                  </a:lnTo>
                  <a:lnTo>
                    <a:pt x="1" y="514"/>
                  </a:lnTo>
                  <a:lnTo>
                    <a:pt x="7" y="554"/>
                  </a:lnTo>
                  <a:lnTo>
                    <a:pt x="20" y="588"/>
                  </a:lnTo>
                  <a:lnTo>
                    <a:pt x="29" y="604"/>
                  </a:lnTo>
                  <a:lnTo>
                    <a:pt x="40" y="620"/>
                  </a:lnTo>
                  <a:lnTo>
                    <a:pt x="52" y="635"/>
                  </a:lnTo>
                  <a:lnTo>
                    <a:pt x="63" y="649"/>
                  </a:lnTo>
                  <a:lnTo>
                    <a:pt x="76" y="663"/>
                  </a:lnTo>
                  <a:lnTo>
                    <a:pt x="91" y="673"/>
                  </a:lnTo>
                  <a:lnTo>
                    <a:pt x="104" y="683"/>
                  </a:lnTo>
                  <a:lnTo>
                    <a:pt x="118" y="690"/>
                  </a:lnTo>
                  <a:lnTo>
                    <a:pt x="131" y="696"/>
                  </a:lnTo>
                  <a:lnTo>
                    <a:pt x="145" y="702"/>
                  </a:lnTo>
                  <a:lnTo>
                    <a:pt x="157" y="708"/>
                  </a:lnTo>
                  <a:lnTo>
                    <a:pt x="169" y="713"/>
                  </a:lnTo>
                  <a:lnTo>
                    <a:pt x="178" y="718"/>
                  </a:lnTo>
                  <a:lnTo>
                    <a:pt x="184" y="722"/>
                  </a:lnTo>
                  <a:lnTo>
                    <a:pt x="189" y="725"/>
                  </a:lnTo>
                  <a:lnTo>
                    <a:pt x="191" y="726"/>
                  </a:lnTo>
                  <a:lnTo>
                    <a:pt x="673" y="487"/>
                  </a:lnTo>
                  <a:lnTo>
                    <a:pt x="729" y="571"/>
                  </a:lnTo>
                  <a:lnTo>
                    <a:pt x="798" y="519"/>
                  </a:lnTo>
                  <a:lnTo>
                    <a:pt x="794" y="450"/>
                  </a:lnTo>
                  <a:lnTo>
                    <a:pt x="847" y="406"/>
                  </a:lnTo>
                  <a:close/>
                </a:path>
              </a:pathLst>
            </a:custGeom>
            <a:solidFill>
              <a:srgbClr val="C0C0C0"/>
            </a:solidFill>
            <a:ln w="12700">
              <a:solidFill>
                <a:srgbClr val="12121C"/>
              </a:solidFill>
              <a:round/>
              <a:headEnd/>
              <a:tailEnd/>
            </a:ln>
          </p:spPr>
          <p:txBody>
            <a:bodyPr/>
            <a:lstStyle/>
            <a:p>
              <a:pPr rtl="0"/>
              <a:endParaRPr lang="en-US" sz="3800"/>
            </a:p>
          </p:txBody>
        </p:sp>
        <p:sp>
          <p:nvSpPr>
            <p:cNvPr id="42270" name="Freeform 1310"/>
            <p:cNvSpPr>
              <a:spLocks/>
            </p:cNvSpPr>
            <p:nvPr/>
          </p:nvSpPr>
          <p:spPr bwMode="auto">
            <a:xfrm flipH="1">
              <a:off x="462" y="988"/>
              <a:ext cx="23" cy="15"/>
            </a:xfrm>
            <a:custGeom>
              <a:avLst/>
              <a:gdLst>
                <a:gd name="T0" fmla="*/ 5 w 100"/>
                <a:gd name="T1" fmla="*/ 10 h 63"/>
                <a:gd name="T2" fmla="*/ 0 w 100"/>
                <a:gd name="T3" fmla="*/ 12 h 63"/>
                <a:gd name="T4" fmla="*/ 14 w 100"/>
                <a:gd name="T5" fmla="*/ 15 h 63"/>
                <a:gd name="T6" fmla="*/ 15 w 100"/>
                <a:gd name="T7" fmla="*/ 11 h 63"/>
                <a:gd name="T8" fmla="*/ 15 w 100"/>
                <a:gd name="T9" fmla="*/ 11 h 63"/>
                <a:gd name="T10" fmla="*/ 14 w 100"/>
                <a:gd name="T11" fmla="*/ 11 h 63"/>
                <a:gd name="T12" fmla="*/ 12 w 100"/>
                <a:gd name="T13" fmla="*/ 11 h 63"/>
                <a:gd name="T14" fmla="*/ 11 w 100"/>
                <a:gd name="T15" fmla="*/ 10 h 63"/>
                <a:gd name="T16" fmla="*/ 13 w 100"/>
                <a:gd name="T17" fmla="*/ 9 h 63"/>
                <a:gd name="T18" fmla="*/ 15 w 100"/>
                <a:gd name="T19" fmla="*/ 8 h 63"/>
                <a:gd name="T20" fmla="*/ 17 w 100"/>
                <a:gd name="T21" fmla="*/ 7 h 63"/>
                <a:gd name="T22" fmla="*/ 19 w 100"/>
                <a:gd name="T23" fmla="*/ 6 h 63"/>
                <a:gd name="T24" fmla="*/ 20 w 100"/>
                <a:gd name="T25" fmla="*/ 5 h 63"/>
                <a:gd name="T26" fmla="*/ 22 w 100"/>
                <a:gd name="T27" fmla="*/ 4 h 63"/>
                <a:gd name="T28" fmla="*/ 23 w 100"/>
                <a:gd name="T29" fmla="*/ 4 h 63"/>
                <a:gd name="T30" fmla="*/ 23 w 100"/>
                <a:gd name="T31" fmla="*/ 3 h 63"/>
                <a:gd name="T32" fmla="*/ 21 w 100"/>
                <a:gd name="T33" fmla="*/ 0 h 63"/>
                <a:gd name="T34" fmla="*/ 5 w 100"/>
                <a:gd name="T35" fmla="*/ 10 h 6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0"/>
                <a:gd name="T55" fmla="*/ 0 h 63"/>
                <a:gd name="T56" fmla="*/ 100 w 100"/>
                <a:gd name="T57" fmla="*/ 63 h 6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0" h="63">
                  <a:moveTo>
                    <a:pt x="20" y="40"/>
                  </a:moveTo>
                  <a:lnTo>
                    <a:pt x="0" y="52"/>
                  </a:lnTo>
                  <a:lnTo>
                    <a:pt x="63" y="63"/>
                  </a:lnTo>
                  <a:lnTo>
                    <a:pt x="65" y="48"/>
                  </a:lnTo>
                  <a:lnTo>
                    <a:pt x="64" y="48"/>
                  </a:lnTo>
                  <a:lnTo>
                    <a:pt x="60" y="46"/>
                  </a:lnTo>
                  <a:lnTo>
                    <a:pt x="54" y="45"/>
                  </a:lnTo>
                  <a:lnTo>
                    <a:pt x="47" y="44"/>
                  </a:lnTo>
                  <a:lnTo>
                    <a:pt x="55" y="39"/>
                  </a:lnTo>
                  <a:lnTo>
                    <a:pt x="64" y="35"/>
                  </a:lnTo>
                  <a:lnTo>
                    <a:pt x="73" y="29"/>
                  </a:lnTo>
                  <a:lnTo>
                    <a:pt x="82" y="24"/>
                  </a:lnTo>
                  <a:lnTo>
                    <a:pt x="89" y="20"/>
                  </a:lnTo>
                  <a:lnTo>
                    <a:pt x="95" y="16"/>
                  </a:lnTo>
                  <a:lnTo>
                    <a:pt x="99" y="15"/>
                  </a:lnTo>
                  <a:lnTo>
                    <a:pt x="100" y="14"/>
                  </a:lnTo>
                  <a:lnTo>
                    <a:pt x="93" y="0"/>
                  </a:lnTo>
                  <a:lnTo>
                    <a:pt x="20" y="40"/>
                  </a:lnTo>
                  <a:close/>
                </a:path>
              </a:pathLst>
            </a:custGeom>
            <a:solidFill>
              <a:srgbClr val="000000"/>
            </a:solidFill>
            <a:ln w="9525">
              <a:noFill/>
              <a:round/>
              <a:headEnd/>
              <a:tailEnd/>
            </a:ln>
          </p:spPr>
          <p:txBody>
            <a:bodyPr/>
            <a:lstStyle/>
            <a:p>
              <a:pPr rtl="0"/>
              <a:endParaRPr lang="en-US" sz="3800"/>
            </a:p>
          </p:txBody>
        </p:sp>
        <p:sp>
          <p:nvSpPr>
            <p:cNvPr id="42271" name="Freeform 1311"/>
            <p:cNvSpPr>
              <a:spLocks/>
            </p:cNvSpPr>
            <p:nvPr/>
          </p:nvSpPr>
          <p:spPr bwMode="auto">
            <a:xfrm flipH="1">
              <a:off x="611" y="1425"/>
              <a:ext cx="36" cy="34"/>
            </a:xfrm>
            <a:custGeom>
              <a:avLst/>
              <a:gdLst>
                <a:gd name="T0" fmla="*/ 36 w 155"/>
                <a:gd name="T1" fmla="*/ 17 h 147"/>
                <a:gd name="T2" fmla="*/ 36 w 155"/>
                <a:gd name="T3" fmla="*/ 20 h 147"/>
                <a:gd name="T4" fmla="*/ 34 w 155"/>
                <a:gd name="T5" fmla="*/ 23 h 147"/>
                <a:gd name="T6" fmla="*/ 33 w 155"/>
                <a:gd name="T7" fmla="*/ 26 h 147"/>
                <a:gd name="T8" fmla="*/ 31 w 155"/>
                <a:gd name="T9" fmla="*/ 29 h 147"/>
                <a:gd name="T10" fmla="*/ 28 w 155"/>
                <a:gd name="T11" fmla="*/ 31 h 147"/>
                <a:gd name="T12" fmla="*/ 25 w 155"/>
                <a:gd name="T13" fmla="*/ 33 h 147"/>
                <a:gd name="T14" fmla="*/ 22 w 155"/>
                <a:gd name="T15" fmla="*/ 34 h 147"/>
                <a:gd name="T16" fmla="*/ 18 w 155"/>
                <a:gd name="T17" fmla="*/ 34 h 147"/>
                <a:gd name="T18" fmla="*/ 14 w 155"/>
                <a:gd name="T19" fmla="*/ 34 h 147"/>
                <a:gd name="T20" fmla="*/ 11 w 155"/>
                <a:gd name="T21" fmla="*/ 33 h 147"/>
                <a:gd name="T22" fmla="*/ 8 w 155"/>
                <a:gd name="T23" fmla="*/ 31 h 147"/>
                <a:gd name="T24" fmla="*/ 5 w 155"/>
                <a:gd name="T25" fmla="*/ 29 h 147"/>
                <a:gd name="T26" fmla="*/ 3 w 155"/>
                <a:gd name="T27" fmla="*/ 26 h 147"/>
                <a:gd name="T28" fmla="*/ 1 w 155"/>
                <a:gd name="T29" fmla="*/ 23 h 147"/>
                <a:gd name="T30" fmla="*/ 0 w 155"/>
                <a:gd name="T31" fmla="*/ 20 h 147"/>
                <a:gd name="T32" fmla="*/ 0 w 155"/>
                <a:gd name="T33" fmla="*/ 17 h 147"/>
                <a:gd name="T34" fmla="*/ 0 w 155"/>
                <a:gd name="T35" fmla="*/ 14 h 147"/>
                <a:gd name="T36" fmla="*/ 1 w 155"/>
                <a:gd name="T37" fmla="*/ 10 h 147"/>
                <a:gd name="T38" fmla="*/ 3 w 155"/>
                <a:gd name="T39" fmla="*/ 7 h 147"/>
                <a:gd name="T40" fmla="*/ 5 w 155"/>
                <a:gd name="T41" fmla="*/ 5 h 147"/>
                <a:gd name="T42" fmla="*/ 8 w 155"/>
                <a:gd name="T43" fmla="*/ 3 h 147"/>
                <a:gd name="T44" fmla="*/ 11 w 155"/>
                <a:gd name="T45" fmla="*/ 1 h 147"/>
                <a:gd name="T46" fmla="*/ 14 w 155"/>
                <a:gd name="T47" fmla="*/ 0 h 147"/>
                <a:gd name="T48" fmla="*/ 18 w 155"/>
                <a:gd name="T49" fmla="*/ 0 h 147"/>
                <a:gd name="T50" fmla="*/ 22 w 155"/>
                <a:gd name="T51" fmla="*/ 0 h 147"/>
                <a:gd name="T52" fmla="*/ 25 w 155"/>
                <a:gd name="T53" fmla="*/ 1 h 147"/>
                <a:gd name="T54" fmla="*/ 28 w 155"/>
                <a:gd name="T55" fmla="*/ 3 h 147"/>
                <a:gd name="T56" fmla="*/ 31 w 155"/>
                <a:gd name="T57" fmla="*/ 5 h 147"/>
                <a:gd name="T58" fmla="*/ 33 w 155"/>
                <a:gd name="T59" fmla="*/ 7 h 147"/>
                <a:gd name="T60" fmla="*/ 34 w 155"/>
                <a:gd name="T61" fmla="*/ 10 h 147"/>
                <a:gd name="T62" fmla="*/ 36 w 155"/>
                <a:gd name="T63" fmla="*/ 14 h 147"/>
                <a:gd name="T64" fmla="*/ 36 w 155"/>
                <a:gd name="T65" fmla="*/ 17 h 14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5"/>
                <a:gd name="T100" fmla="*/ 0 h 147"/>
                <a:gd name="T101" fmla="*/ 155 w 155"/>
                <a:gd name="T102" fmla="*/ 147 h 14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5" h="147">
                  <a:moveTo>
                    <a:pt x="155" y="73"/>
                  </a:moveTo>
                  <a:lnTo>
                    <a:pt x="153" y="87"/>
                  </a:lnTo>
                  <a:lnTo>
                    <a:pt x="148" y="101"/>
                  </a:lnTo>
                  <a:lnTo>
                    <a:pt x="142" y="114"/>
                  </a:lnTo>
                  <a:lnTo>
                    <a:pt x="132" y="125"/>
                  </a:lnTo>
                  <a:lnTo>
                    <a:pt x="121" y="134"/>
                  </a:lnTo>
                  <a:lnTo>
                    <a:pt x="108" y="141"/>
                  </a:lnTo>
                  <a:lnTo>
                    <a:pt x="93" y="146"/>
                  </a:lnTo>
                  <a:lnTo>
                    <a:pt x="78" y="147"/>
                  </a:lnTo>
                  <a:lnTo>
                    <a:pt x="62" y="146"/>
                  </a:lnTo>
                  <a:lnTo>
                    <a:pt x="48" y="141"/>
                  </a:lnTo>
                  <a:lnTo>
                    <a:pt x="35" y="134"/>
                  </a:lnTo>
                  <a:lnTo>
                    <a:pt x="23" y="125"/>
                  </a:lnTo>
                  <a:lnTo>
                    <a:pt x="13" y="114"/>
                  </a:lnTo>
                  <a:lnTo>
                    <a:pt x="6" y="101"/>
                  </a:lnTo>
                  <a:lnTo>
                    <a:pt x="1" y="87"/>
                  </a:lnTo>
                  <a:lnTo>
                    <a:pt x="0" y="73"/>
                  </a:lnTo>
                  <a:lnTo>
                    <a:pt x="1" y="59"/>
                  </a:lnTo>
                  <a:lnTo>
                    <a:pt x="6" y="44"/>
                  </a:lnTo>
                  <a:lnTo>
                    <a:pt x="13" y="32"/>
                  </a:lnTo>
                  <a:lnTo>
                    <a:pt x="23" y="21"/>
                  </a:lnTo>
                  <a:lnTo>
                    <a:pt x="35" y="13"/>
                  </a:lnTo>
                  <a:lnTo>
                    <a:pt x="48" y="5"/>
                  </a:lnTo>
                  <a:lnTo>
                    <a:pt x="62" y="1"/>
                  </a:lnTo>
                  <a:lnTo>
                    <a:pt x="78" y="0"/>
                  </a:lnTo>
                  <a:lnTo>
                    <a:pt x="93" y="1"/>
                  </a:lnTo>
                  <a:lnTo>
                    <a:pt x="108" y="5"/>
                  </a:lnTo>
                  <a:lnTo>
                    <a:pt x="121" y="13"/>
                  </a:lnTo>
                  <a:lnTo>
                    <a:pt x="132" y="21"/>
                  </a:lnTo>
                  <a:lnTo>
                    <a:pt x="142" y="32"/>
                  </a:lnTo>
                  <a:lnTo>
                    <a:pt x="148" y="44"/>
                  </a:lnTo>
                  <a:lnTo>
                    <a:pt x="153" y="59"/>
                  </a:lnTo>
                  <a:lnTo>
                    <a:pt x="155" y="73"/>
                  </a:lnTo>
                  <a:close/>
                </a:path>
              </a:pathLst>
            </a:custGeom>
            <a:solidFill>
              <a:srgbClr val="000000"/>
            </a:solidFill>
            <a:ln w="9525">
              <a:noFill/>
              <a:round/>
              <a:headEnd/>
              <a:tailEnd/>
            </a:ln>
          </p:spPr>
          <p:txBody>
            <a:bodyPr/>
            <a:lstStyle/>
            <a:p>
              <a:pPr rtl="0"/>
              <a:endParaRPr lang="en-US" sz="3800"/>
            </a:p>
          </p:txBody>
        </p:sp>
        <p:sp>
          <p:nvSpPr>
            <p:cNvPr id="42272" name="Freeform 1312"/>
            <p:cNvSpPr>
              <a:spLocks/>
            </p:cNvSpPr>
            <p:nvPr/>
          </p:nvSpPr>
          <p:spPr bwMode="auto">
            <a:xfrm flipH="1">
              <a:off x="588" y="1056"/>
              <a:ext cx="17" cy="18"/>
            </a:xfrm>
            <a:custGeom>
              <a:avLst/>
              <a:gdLst>
                <a:gd name="T0" fmla="*/ 1 w 74"/>
                <a:gd name="T1" fmla="*/ 3 h 79"/>
                <a:gd name="T2" fmla="*/ 0 w 74"/>
                <a:gd name="T3" fmla="*/ 15 h 79"/>
                <a:gd name="T4" fmla="*/ 0 w 74"/>
                <a:gd name="T5" fmla="*/ 15 h 79"/>
                <a:gd name="T6" fmla="*/ 0 w 74"/>
                <a:gd name="T7" fmla="*/ 16 h 79"/>
                <a:gd name="T8" fmla="*/ 0 w 74"/>
                <a:gd name="T9" fmla="*/ 17 h 79"/>
                <a:gd name="T10" fmla="*/ 1 w 74"/>
                <a:gd name="T11" fmla="*/ 17 h 79"/>
                <a:gd name="T12" fmla="*/ 1 w 74"/>
                <a:gd name="T13" fmla="*/ 18 h 79"/>
                <a:gd name="T14" fmla="*/ 2 w 74"/>
                <a:gd name="T15" fmla="*/ 18 h 79"/>
                <a:gd name="T16" fmla="*/ 3 w 74"/>
                <a:gd name="T17" fmla="*/ 18 h 79"/>
                <a:gd name="T18" fmla="*/ 3 w 74"/>
                <a:gd name="T19" fmla="*/ 18 h 79"/>
                <a:gd name="T20" fmla="*/ 14 w 74"/>
                <a:gd name="T21" fmla="*/ 17 h 79"/>
                <a:gd name="T22" fmla="*/ 15 w 74"/>
                <a:gd name="T23" fmla="*/ 17 h 79"/>
                <a:gd name="T24" fmla="*/ 16 w 74"/>
                <a:gd name="T25" fmla="*/ 16 h 79"/>
                <a:gd name="T26" fmla="*/ 17 w 74"/>
                <a:gd name="T27" fmla="*/ 15 h 79"/>
                <a:gd name="T28" fmla="*/ 17 w 74"/>
                <a:gd name="T29" fmla="*/ 14 h 79"/>
                <a:gd name="T30" fmla="*/ 17 w 74"/>
                <a:gd name="T31" fmla="*/ 13 h 79"/>
                <a:gd name="T32" fmla="*/ 16 w 74"/>
                <a:gd name="T33" fmla="*/ 12 h 79"/>
                <a:gd name="T34" fmla="*/ 15 w 74"/>
                <a:gd name="T35" fmla="*/ 11 h 79"/>
                <a:gd name="T36" fmla="*/ 14 w 74"/>
                <a:gd name="T37" fmla="*/ 11 h 79"/>
                <a:gd name="T38" fmla="*/ 13 w 74"/>
                <a:gd name="T39" fmla="*/ 11 h 79"/>
                <a:gd name="T40" fmla="*/ 11 w 74"/>
                <a:gd name="T41" fmla="*/ 11 h 79"/>
                <a:gd name="T42" fmla="*/ 9 w 74"/>
                <a:gd name="T43" fmla="*/ 11 h 79"/>
                <a:gd name="T44" fmla="*/ 6 w 74"/>
                <a:gd name="T45" fmla="*/ 12 h 79"/>
                <a:gd name="T46" fmla="*/ 7 w 74"/>
                <a:gd name="T47" fmla="*/ 9 h 79"/>
                <a:gd name="T48" fmla="*/ 7 w 74"/>
                <a:gd name="T49" fmla="*/ 6 h 79"/>
                <a:gd name="T50" fmla="*/ 7 w 74"/>
                <a:gd name="T51" fmla="*/ 4 h 79"/>
                <a:gd name="T52" fmla="*/ 7 w 74"/>
                <a:gd name="T53" fmla="*/ 3 h 79"/>
                <a:gd name="T54" fmla="*/ 7 w 74"/>
                <a:gd name="T55" fmla="*/ 3 h 79"/>
                <a:gd name="T56" fmla="*/ 7 w 74"/>
                <a:gd name="T57" fmla="*/ 3 h 79"/>
                <a:gd name="T58" fmla="*/ 7 w 74"/>
                <a:gd name="T59" fmla="*/ 3 h 79"/>
                <a:gd name="T60" fmla="*/ 7 w 74"/>
                <a:gd name="T61" fmla="*/ 3 h 79"/>
                <a:gd name="T62" fmla="*/ 7 w 74"/>
                <a:gd name="T63" fmla="*/ 2 h 79"/>
                <a:gd name="T64" fmla="*/ 6 w 74"/>
                <a:gd name="T65" fmla="*/ 1 h 79"/>
                <a:gd name="T66" fmla="*/ 6 w 74"/>
                <a:gd name="T67" fmla="*/ 0 h 79"/>
                <a:gd name="T68" fmla="*/ 4 w 74"/>
                <a:gd name="T69" fmla="*/ 0 h 79"/>
                <a:gd name="T70" fmla="*/ 3 w 74"/>
                <a:gd name="T71" fmla="*/ 0 h 79"/>
                <a:gd name="T72" fmla="*/ 2 w 74"/>
                <a:gd name="T73" fmla="*/ 1 h 79"/>
                <a:gd name="T74" fmla="*/ 1 w 74"/>
                <a:gd name="T75" fmla="*/ 1 h 79"/>
                <a:gd name="T76" fmla="*/ 1 w 74"/>
                <a:gd name="T77" fmla="*/ 3 h 7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4"/>
                <a:gd name="T118" fmla="*/ 0 h 79"/>
                <a:gd name="T119" fmla="*/ 74 w 74"/>
                <a:gd name="T120" fmla="*/ 79 h 7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4" h="79">
                  <a:moveTo>
                    <a:pt x="3" y="12"/>
                  </a:moveTo>
                  <a:lnTo>
                    <a:pt x="0" y="64"/>
                  </a:lnTo>
                  <a:lnTo>
                    <a:pt x="0" y="66"/>
                  </a:lnTo>
                  <a:lnTo>
                    <a:pt x="0" y="69"/>
                  </a:lnTo>
                  <a:lnTo>
                    <a:pt x="2" y="73"/>
                  </a:lnTo>
                  <a:lnTo>
                    <a:pt x="3" y="75"/>
                  </a:lnTo>
                  <a:lnTo>
                    <a:pt x="6" y="77"/>
                  </a:lnTo>
                  <a:lnTo>
                    <a:pt x="9" y="78"/>
                  </a:lnTo>
                  <a:lnTo>
                    <a:pt x="11" y="79"/>
                  </a:lnTo>
                  <a:lnTo>
                    <a:pt x="14" y="79"/>
                  </a:lnTo>
                  <a:lnTo>
                    <a:pt x="62" y="74"/>
                  </a:lnTo>
                  <a:lnTo>
                    <a:pt x="67" y="73"/>
                  </a:lnTo>
                  <a:lnTo>
                    <a:pt x="71" y="69"/>
                  </a:lnTo>
                  <a:lnTo>
                    <a:pt x="74" y="65"/>
                  </a:lnTo>
                  <a:lnTo>
                    <a:pt x="74" y="60"/>
                  </a:lnTo>
                  <a:lnTo>
                    <a:pt x="72" y="55"/>
                  </a:lnTo>
                  <a:lnTo>
                    <a:pt x="68" y="51"/>
                  </a:lnTo>
                  <a:lnTo>
                    <a:pt x="65" y="48"/>
                  </a:lnTo>
                  <a:lnTo>
                    <a:pt x="59" y="47"/>
                  </a:lnTo>
                  <a:lnTo>
                    <a:pt x="57" y="47"/>
                  </a:lnTo>
                  <a:lnTo>
                    <a:pt x="49" y="48"/>
                  </a:lnTo>
                  <a:lnTo>
                    <a:pt x="39" y="49"/>
                  </a:lnTo>
                  <a:lnTo>
                    <a:pt x="28" y="51"/>
                  </a:lnTo>
                  <a:lnTo>
                    <a:pt x="29" y="39"/>
                  </a:lnTo>
                  <a:lnTo>
                    <a:pt x="29" y="26"/>
                  </a:lnTo>
                  <a:lnTo>
                    <a:pt x="31" y="18"/>
                  </a:lnTo>
                  <a:lnTo>
                    <a:pt x="31" y="14"/>
                  </a:lnTo>
                  <a:lnTo>
                    <a:pt x="31" y="13"/>
                  </a:lnTo>
                  <a:lnTo>
                    <a:pt x="29" y="8"/>
                  </a:lnTo>
                  <a:lnTo>
                    <a:pt x="27" y="4"/>
                  </a:lnTo>
                  <a:lnTo>
                    <a:pt x="24" y="1"/>
                  </a:lnTo>
                  <a:lnTo>
                    <a:pt x="19" y="0"/>
                  </a:lnTo>
                  <a:lnTo>
                    <a:pt x="14" y="0"/>
                  </a:lnTo>
                  <a:lnTo>
                    <a:pt x="9" y="3"/>
                  </a:lnTo>
                  <a:lnTo>
                    <a:pt x="5" y="6"/>
                  </a:lnTo>
                  <a:lnTo>
                    <a:pt x="3" y="12"/>
                  </a:lnTo>
                  <a:close/>
                </a:path>
              </a:pathLst>
            </a:custGeom>
            <a:solidFill>
              <a:srgbClr val="000000"/>
            </a:solidFill>
            <a:ln w="9525">
              <a:noFill/>
              <a:round/>
              <a:headEnd/>
              <a:tailEnd/>
            </a:ln>
          </p:spPr>
          <p:txBody>
            <a:bodyPr/>
            <a:lstStyle/>
            <a:p>
              <a:pPr rtl="0"/>
              <a:endParaRPr lang="en-US" sz="3800"/>
            </a:p>
          </p:txBody>
        </p:sp>
        <p:sp>
          <p:nvSpPr>
            <p:cNvPr id="42273" name="Freeform 1313"/>
            <p:cNvSpPr>
              <a:spLocks/>
            </p:cNvSpPr>
            <p:nvPr/>
          </p:nvSpPr>
          <p:spPr bwMode="auto">
            <a:xfrm flipH="1">
              <a:off x="563" y="1072"/>
              <a:ext cx="20" cy="12"/>
            </a:xfrm>
            <a:custGeom>
              <a:avLst/>
              <a:gdLst>
                <a:gd name="T0" fmla="*/ 15 w 83"/>
                <a:gd name="T1" fmla="*/ 0 h 56"/>
                <a:gd name="T2" fmla="*/ 1 w 83"/>
                <a:gd name="T3" fmla="*/ 6 h 56"/>
                <a:gd name="T4" fmla="*/ 0 w 83"/>
                <a:gd name="T5" fmla="*/ 7 h 56"/>
                <a:gd name="T6" fmla="*/ 0 w 83"/>
                <a:gd name="T7" fmla="*/ 8 h 56"/>
                <a:gd name="T8" fmla="*/ 0 w 83"/>
                <a:gd name="T9" fmla="*/ 9 h 56"/>
                <a:gd name="T10" fmla="*/ 0 w 83"/>
                <a:gd name="T11" fmla="*/ 11 h 56"/>
                <a:gd name="T12" fmla="*/ 1 w 83"/>
                <a:gd name="T13" fmla="*/ 11 h 56"/>
                <a:gd name="T14" fmla="*/ 2 w 83"/>
                <a:gd name="T15" fmla="*/ 12 h 56"/>
                <a:gd name="T16" fmla="*/ 3 w 83"/>
                <a:gd name="T17" fmla="*/ 12 h 56"/>
                <a:gd name="T18" fmla="*/ 5 w 83"/>
                <a:gd name="T19" fmla="*/ 12 h 56"/>
                <a:gd name="T20" fmla="*/ 18 w 83"/>
                <a:gd name="T21" fmla="*/ 6 h 56"/>
                <a:gd name="T22" fmla="*/ 19 w 83"/>
                <a:gd name="T23" fmla="*/ 5 h 56"/>
                <a:gd name="T24" fmla="*/ 20 w 83"/>
                <a:gd name="T25" fmla="*/ 4 h 56"/>
                <a:gd name="T26" fmla="*/ 20 w 83"/>
                <a:gd name="T27" fmla="*/ 3 h 56"/>
                <a:gd name="T28" fmla="*/ 20 w 83"/>
                <a:gd name="T29" fmla="*/ 2 h 56"/>
                <a:gd name="T30" fmla="*/ 19 w 83"/>
                <a:gd name="T31" fmla="*/ 1 h 56"/>
                <a:gd name="T32" fmla="*/ 18 w 83"/>
                <a:gd name="T33" fmla="*/ 0 h 56"/>
                <a:gd name="T34" fmla="*/ 17 w 83"/>
                <a:gd name="T35" fmla="*/ 0 h 56"/>
                <a:gd name="T36" fmla="*/ 15 w 83"/>
                <a:gd name="T37" fmla="*/ 0 h 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3"/>
                <a:gd name="T58" fmla="*/ 0 h 56"/>
                <a:gd name="T59" fmla="*/ 83 w 83"/>
                <a:gd name="T60" fmla="*/ 56 h 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3" h="56">
                  <a:moveTo>
                    <a:pt x="63" y="2"/>
                  </a:moveTo>
                  <a:lnTo>
                    <a:pt x="6" y="30"/>
                  </a:lnTo>
                  <a:lnTo>
                    <a:pt x="2" y="33"/>
                  </a:lnTo>
                  <a:lnTo>
                    <a:pt x="0" y="38"/>
                  </a:lnTo>
                  <a:lnTo>
                    <a:pt x="0" y="43"/>
                  </a:lnTo>
                  <a:lnTo>
                    <a:pt x="1" y="49"/>
                  </a:lnTo>
                  <a:lnTo>
                    <a:pt x="4" y="52"/>
                  </a:lnTo>
                  <a:lnTo>
                    <a:pt x="9" y="55"/>
                  </a:lnTo>
                  <a:lnTo>
                    <a:pt x="14" y="56"/>
                  </a:lnTo>
                  <a:lnTo>
                    <a:pt x="19" y="55"/>
                  </a:lnTo>
                  <a:lnTo>
                    <a:pt x="76" y="26"/>
                  </a:lnTo>
                  <a:lnTo>
                    <a:pt x="80" y="22"/>
                  </a:lnTo>
                  <a:lnTo>
                    <a:pt x="83" y="19"/>
                  </a:lnTo>
                  <a:lnTo>
                    <a:pt x="83" y="13"/>
                  </a:lnTo>
                  <a:lnTo>
                    <a:pt x="82" y="8"/>
                  </a:lnTo>
                  <a:lnTo>
                    <a:pt x="79" y="3"/>
                  </a:lnTo>
                  <a:lnTo>
                    <a:pt x="74" y="0"/>
                  </a:lnTo>
                  <a:lnTo>
                    <a:pt x="69" y="0"/>
                  </a:lnTo>
                  <a:lnTo>
                    <a:pt x="63" y="2"/>
                  </a:lnTo>
                  <a:close/>
                </a:path>
              </a:pathLst>
            </a:custGeom>
            <a:solidFill>
              <a:srgbClr val="000000"/>
            </a:solidFill>
            <a:ln w="9525">
              <a:noFill/>
              <a:round/>
              <a:headEnd/>
              <a:tailEnd/>
            </a:ln>
          </p:spPr>
          <p:txBody>
            <a:bodyPr/>
            <a:lstStyle/>
            <a:p>
              <a:pPr rtl="0"/>
              <a:endParaRPr lang="en-US" sz="3800"/>
            </a:p>
          </p:txBody>
        </p:sp>
        <p:sp>
          <p:nvSpPr>
            <p:cNvPr id="42274" name="Freeform 1314"/>
            <p:cNvSpPr>
              <a:spLocks/>
            </p:cNvSpPr>
            <p:nvPr/>
          </p:nvSpPr>
          <p:spPr bwMode="auto">
            <a:xfrm flipH="1">
              <a:off x="566" y="1045"/>
              <a:ext cx="11" cy="11"/>
            </a:xfrm>
            <a:custGeom>
              <a:avLst/>
              <a:gdLst>
                <a:gd name="T0" fmla="*/ 11 w 48"/>
                <a:gd name="T1" fmla="*/ 5 h 49"/>
                <a:gd name="T2" fmla="*/ 11 w 48"/>
                <a:gd name="T3" fmla="*/ 7 h 49"/>
                <a:gd name="T4" fmla="*/ 10 w 48"/>
                <a:gd name="T5" fmla="*/ 9 h 49"/>
                <a:gd name="T6" fmla="*/ 8 w 48"/>
                <a:gd name="T7" fmla="*/ 10 h 49"/>
                <a:gd name="T8" fmla="*/ 6 w 48"/>
                <a:gd name="T9" fmla="*/ 11 h 49"/>
                <a:gd name="T10" fmla="*/ 4 w 48"/>
                <a:gd name="T11" fmla="*/ 10 h 49"/>
                <a:gd name="T12" fmla="*/ 2 w 48"/>
                <a:gd name="T13" fmla="*/ 9 h 49"/>
                <a:gd name="T14" fmla="*/ 1 w 48"/>
                <a:gd name="T15" fmla="*/ 7 h 49"/>
                <a:gd name="T16" fmla="*/ 0 w 48"/>
                <a:gd name="T17" fmla="*/ 5 h 49"/>
                <a:gd name="T18" fmla="*/ 1 w 48"/>
                <a:gd name="T19" fmla="*/ 3 h 49"/>
                <a:gd name="T20" fmla="*/ 2 w 48"/>
                <a:gd name="T21" fmla="*/ 2 h 49"/>
                <a:gd name="T22" fmla="*/ 4 w 48"/>
                <a:gd name="T23" fmla="*/ 0 h 49"/>
                <a:gd name="T24" fmla="*/ 6 w 48"/>
                <a:gd name="T25" fmla="*/ 0 h 49"/>
                <a:gd name="T26" fmla="*/ 8 w 48"/>
                <a:gd name="T27" fmla="*/ 0 h 49"/>
                <a:gd name="T28" fmla="*/ 10 w 48"/>
                <a:gd name="T29" fmla="*/ 2 h 49"/>
                <a:gd name="T30" fmla="*/ 11 w 48"/>
                <a:gd name="T31" fmla="*/ 3 h 49"/>
                <a:gd name="T32" fmla="*/ 11 w 48"/>
                <a:gd name="T33" fmla="*/ 5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9"/>
                <a:gd name="T53" fmla="*/ 48 w 48"/>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9">
                  <a:moveTo>
                    <a:pt x="48" y="24"/>
                  </a:moveTo>
                  <a:lnTo>
                    <a:pt x="47" y="33"/>
                  </a:lnTo>
                  <a:lnTo>
                    <a:pt x="42" y="41"/>
                  </a:lnTo>
                  <a:lnTo>
                    <a:pt x="34" y="46"/>
                  </a:lnTo>
                  <a:lnTo>
                    <a:pt x="25" y="49"/>
                  </a:lnTo>
                  <a:lnTo>
                    <a:pt x="16" y="46"/>
                  </a:lnTo>
                  <a:lnTo>
                    <a:pt x="8" y="41"/>
                  </a:lnTo>
                  <a:lnTo>
                    <a:pt x="3" y="33"/>
                  </a:lnTo>
                  <a:lnTo>
                    <a:pt x="0" y="24"/>
                  </a:lnTo>
                  <a:lnTo>
                    <a:pt x="3" y="15"/>
                  </a:lnTo>
                  <a:lnTo>
                    <a:pt x="8" y="7"/>
                  </a:lnTo>
                  <a:lnTo>
                    <a:pt x="16" y="2"/>
                  </a:lnTo>
                  <a:lnTo>
                    <a:pt x="25" y="0"/>
                  </a:lnTo>
                  <a:lnTo>
                    <a:pt x="34" y="2"/>
                  </a:lnTo>
                  <a:lnTo>
                    <a:pt x="42" y="7"/>
                  </a:lnTo>
                  <a:lnTo>
                    <a:pt x="47" y="15"/>
                  </a:lnTo>
                  <a:lnTo>
                    <a:pt x="48" y="24"/>
                  </a:lnTo>
                  <a:close/>
                </a:path>
              </a:pathLst>
            </a:custGeom>
            <a:solidFill>
              <a:srgbClr val="000000"/>
            </a:solidFill>
            <a:ln w="9525">
              <a:noFill/>
              <a:round/>
              <a:headEnd/>
              <a:tailEnd/>
            </a:ln>
          </p:spPr>
          <p:txBody>
            <a:bodyPr/>
            <a:lstStyle/>
            <a:p>
              <a:pPr rtl="0"/>
              <a:endParaRPr lang="en-US" sz="3800"/>
            </a:p>
          </p:txBody>
        </p:sp>
      </p:grpSp>
      <p:grpSp>
        <p:nvGrpSpPr>
          <p:cNvPr id="1376" name="Group 1315"/>
          <p:cNvGrpSpPr>
            <a:grpSpLocks/>
          </p:cNvGrpSpPr>
          <p:nvPr/>
        </p:nvGrpSpPr>
        <p:grpSpPr bwMode="auto">
          <a:xfrm>
            <a:off x="7712075" y="2652713"/>
            <a:ext cx="833438" cy="954087"/>
            <a:chOff x="-263" y="1968"/>
            <a:chExt cx="525" cy="601"/>
          </a:xfrm>
        </p:grpSpPr>
        <p:sp>
          <p:nvSpPr>
            <p:cNvPr id="42276" name="Freeform 1316"/>
            <p:cNvSpPr>
              <a:spLocks/>
            </p:cNvSpPr>
            <p:nvPr/>
          </p:nvSpPr>
          <p:spPr bwMode="auto">
            <a:xfrm flipH="1">
              <a:off x="-211" y="2404"/>
              <a:ext cx="158" cy="88"/>
            </a:xfrm>
            <a:custGeom>
              <a:avLst/>
              <a:gdLst>
                <a:gd name="T0" fmla="*/ 130 w 692"/>
                <a:gd name="T1" fmla="*/ 1 h 382"/>
                <a:gd name="T2" fmla="*/ 128 w 692"/>
                <a:gd name="T3" fmla="*/ 3 h 382"/>
                <a:gd name="T4" fmla="*/ 128 w 692"/>
                <a:gd name="T5" fmla="*/ 5 h 382"/>
                <a:gd name="T6" fmla="*/ 128 w 692"/>
                <a:gd name="T7" fmla="*/ 6 h 382"/>
                <a:gd name="T8" fmla="*/ 129 w 692"/>
                <a:gd name="T9" fmla="*/ 9 h 382"/>
                <a:gd name="T10" fmla="*/ 134 w 692"/>
                <a:gd name="T11" fmla="*/ 22 h 382"/>
                <a:gd name="T12" fmla="*/ 141 w 692"/>
                <a:gd name="T13" fmla="*/ 41 h 382"/>
                <a:gd name="T14" fmla="*/ 146 w 692"/>
                <a:gd name="T15" fmla="*/ 56 h 382"/>
                <a:gd name="T16" fmla="*/ 147 w 692"/>
                <a:gd name="T17" fmla="*/ 62 h 382"/>
                <a:gd name="T18" fmla="*/ 144 w 692"/>
                <a:gd name="T19" fmla="*/ 73 h 382"/>
                <a:gd name="T20" fmla="*/ 140 w 692"/>
                <a:gd name="T21" fmla="*/ 78 h 382"/>
                <a:gd name="T22" fmla="*/ 129 w 692"/>
                <a:gd name="T23" fmla="*/ 78 h 382"/>
                <a:gd name="T24" fmla="*/ 111 w 692"/>
                <a:gd name="T25" fmla="*/ 78 h 382"/>
                <a:gd name="T26" fmla="*/ 90 w 692"/>
                <a:gd name="T27" fmla="*/ 78 h 382"/>
                <a:gd name="T28" fmla="*/ 68 w 692"/>
                <a:gd name="T29" fmla="*/ 78 h 382"/>
                <a:gd name="T30" fmla="*/ 47 w 692"/>
                <a:gd name="T31" fmla="*/ 78 h 382"/>
                <a:gd name="T32" fmla="*/ 29 w 692"/>
                <a:gd name="T33" fmla="*/ 78 h 382"/>
                <a:gd name="T34" fmla="*/ 18 w 692"/>
                <a:gd name="T35" fmla="*/ 78 h 382"/>
                <a:gd name="T36" fmla="*/ 14 w 692"/>
                <a:gd name="T37" fmla="*/ 72 h 382"/>
                <a:gd name="T38" fmla="*/ 11 w 692"/>
                <a:gd name="T39" fmla="*/ 58 h 382"/>
                <a:gd name="T40" fmla="*/ 11 w 692"/>
                <a:gd name="T41" fmla="*/ 51 h 382"/>
                <a:gd name="T42" fmla="*/ 14 w 692"/>
                <a:gd name="T43" fmla="*/ 38 h 382"/>
                <a:gd name="T44" fmla="*/ 19 w 692"/>
                <a:gd name="T45" fmla="*/ 21 h 382"/>
                <a:gd name="T46" fmla="*/ 22 w 692"/>
                <a:gd name="T47" fmla="*/ 8 h 382"/>
                <a:gd name="T48" fmla="*/ 23 w 692"/>
                <a:gd name="T49" fmla="*/ 6 h 382"/>
                <a:gd name="T50" fmla="*/ 23 w 692"/>
                <a:gd name="T51" fmla="*/ 5 h 382"/>
                <a:gd name="T52" fmla="*/ 23 w 692"/>
                <a:gd name="T53" fmla="*/ 3 h 382"/>
                <a:gd name="T54" fmla="*/ 21 w 692"/>
                <a:gd name="T55" fmla="*/ 1 h 382"/>
                <a:gd name="T56" fmla="*/ 18 w 692"/>
                <a:gd name="T57" fmla="*/ 0 h 382"/>
                <a:gd name="T58" fmla="*/ 14 w 692"/>
                <a:gd name="T59" fmla="*/ 2 h 382"/>
                <a:gd name="T60" fmla="*/ 0 w 692"/>
                <a:gd name="T61" fmla="*/ 53 h 382"/>
                <a:gd name="T62" fmla="*/ 0 w 692"/>
                <a:gd name="T63" fmla="*/ 54 h 382"/>
                <a:gd name="T64" fmla="*/ 0 w 692"/>
                <a:gd name="T65" fmla="*/ 55 h 382"/>
                <a:gd name="T66" fmla="*/ 8 w 692"/>
                <a:gd name="T67" fmla="*/ 86 h 382"/>
                <a:gd name="T68" fmla="*/ 10 w 692"/>
                <a:gd name="T69" fmla="*/ 88 h 382"/>
                <a:gd name="T70" fmla="*/ 146 w 692"/>
                <a:gd name="T71" fmla="*/ 88 h 382"/>
                <a:gd name="T72" fmla="*/ 149 w 692"/>
                <a:gd name="T73" fmla="*/ 87 h 382"/>
                <a:gd name="T74" fmla="*/ 151 w 692"/>
                <a:gd name="T75" fmla="*/ 85 h 382"/>
                <a:gd name="T76" fmla="*/ 158 w 692"/>
                <a:gd name="T77" fmla="*/ 59 h 382"/>
                <a:gd name="T78" fmla="*/ 158 w 692"/>
                <a:gd name="T79" fmla="*/ 57 h 382"/>
                <a:gd name="T80" fmla="*/ 138 w 692"/>
                <a:gd name="T81" fmla="*/ 3 h 382"/>
                <a:gd name="T82" fmla="*/ 135 w 692"/>
                <a:gd name="T83" fmla="*/ 0 h 382"/>
                <a:gd name="T84" fmla="*/ 131 w 692"/>
                <a:gd name="T85" fmla="*/ 0 h 3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92"/>
                <a:gd name="T130" fmla="*/ 0 h 382"/>
                <a:gd name="T131" fmla="*/ 692 w 692"/>
                <a:gd name="T132" fmla="*/ 382 h 38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92" h="382">
                  <a:moveTo>
                    <a:pt x="575" y="1"/>
                  </a:moveTo>
                  <a:lnTo>
                    <a:pt x="569" y="5"/>
                  </a:lnTo>
                  <a:lnTo>
                    <a:pt x="564" y="9"/>
                  </a:lnTo>
                  <a:lnTo>
                    <a:pt x="562" y="15"/>
                  </a:lnTo>
                  <a:lnTo>
                    <a:pt x="560" y="22"/>
                  </a:lnTo>
                  <a:lnTo>
                    <a:pt x="560" y="23"/>
                  </a:lnTo>
                  <a:lnTo>
                    <a:pt x="562" y="26"/>
                  </a:lnTo>
                  <a:lnTo>
                    <a:pt x="562" y="27"/>
                  </a:lnTo>
                  <a:lnTo>
                    <a:pt x="562" y="29"/>
                  </a:lnTo>
                  <a:lnTo>
                    <a:pt x="566" y="39"/>
                  </a:lnTo>
                  <a:lnTo>
                    <a:pt x="575" y="63"/>
                  </a:lnTo>
                  <a:lnTo>
                    <a:pt x="588" y="97"/>
                  </a:lnTo>
                  <a:lnTo>
                    <a:pt x="602" y="137"/>
                  </a:lnTo>
                  <a:lnTo>
                    <a:pt x="618" y="178"/>
                  </a:lnTo>
                  <a:lnTo>
                    <a:pt x="632" y="214"/>
                  </a:lnTo>
                  <a:lnTo>
                    <a:pt x="641" y="242"/>
                  </a:lnTo>
                  <a:lnTo>
                    <a:pt x="646" y="255"/>
                  </a:lnTo>
                  <a:lnTo>
                    <a:pt x="642" y="269"/>
                  </a:lnTo>
                  <a:lnTo>
                    <a:pt x="636" y="292"/>
                  </a:lnTo>
                  <a:lnTo>
                    <a:pt x="629" y="317"/>
                  </a:lnTo>
                  <a:lnTo>
                    <a:pt x="624" y="338"/>
                  </a:lnTo>
                  <a:lnTo>
                    <a:pt x="614" y="338"/>
                  </a:lnTo>
                  <a:lnTo>
                    <a:pt x="593" y="338"/>
                  </a:lnTo>
                  <a:lnTo>
                    <a:pt x="564" y="338"/>
                  </a:lnTo>
                  <a:lnTo>
                    <a:pt x="529" y="338"/>
                  </a:lnTo>
                  <a:lnTo>
                    <a:pt x="488" y="338"/>
                  </a:lnTo>
                  <a:lnTo>
                    <a:pt x="443" y="338"/>
                  </a:lnTo>
                  <a:lnTo>
                    <a:pt x="395" y="338"/>
                  </a:lnTo>
                  <a:lnTo>
                    <a:pt x="347" y="338"/>
                  </a:lnTo>
                  <a:lnTo>
                    <a:pt x="298" y="338"/>
                  </a:lnTo>
                  <a:lnTo>
                    <a:pt x="250" y="338"/>
                  </a:lnTo>
                  <a:lnTo>
                    <a:pt x="205" y="338"/>
                  </a:lnTo>
                  <a:lnTo>
                    <a:pt x="164" y="338"/>
                  </a:lnTo>
                  <a:lnTo>
                    <a:pt x="129" y="338"/>
                  </a:lnTo>
                  <a:lnTo>
                    <a:pt x="100" y="338"/>
                  </a:lnTo>
                  <a:lnTo>
                    <a:pt x="79" y="338"/>
                  </a:lnTo>
                  <a:lnTo>
                    <a:pt x="69" y="338"/>
                  </a:lnTo>
                  <a:lnTo>
                    <a:pt x="62" y="313"/>
                  </a:lnTo>
                  <a:lnTo>
                    <a:pt x="55" y="281"/>
                  </a:lnTo>
                  <a:lnTo>
                    <a:pt x="48" y="251"/>
                  </a:lnTo>
                  <a:lnTo>
                    <a:pt x="44" y="235"/>
                  </a:lnTo>
                  <a:lnTo>
                    <a:pt x="47" y="223"/>
                  </a:lnTo>
                  <a:lnTo>
                    <a:pt x="55" y="199"/>
                  </a:lnTo>
                  <a:lnTo>
                    <a:pt x="62" y="165"/>
                  </a:lnTo>
                  <a:lnTo>
                    <a:pt x="73" y="127"/>
                  </a:lnTo>
                  <a:lnTo>
                    <a:pt x="83" y="91"/>
                  </a:lnTo>
                  <a:lnTo>
                    <a:pt x="92" y="58"/>
                  </a:lnTo>
                  <a:lnTo>
                    <a:pt x="98" y="36"/>
                  </a:lnTo>
                  <a:lnTo>
                    <a:pt x="100" y="27"/>
                  </a:lnTo>
                  <a:lnTo>
                    <a:pt x="101" y="26"/>
                  </a:lnTo>
                  <a:lnTo>
                    <a:pt x="101" y="24"/>
                  </a:lnTo>
                  <a:lnTo>
                    <a:pt x="101" y="23"/>
                  </a:lnTo>
                  <a:lnTo>
                    <a:pt x="101" y="22"/>
                  </a:lnTo>
                  <a:lnTo>
                    <a:pt x="100" y="15"/>
                  </a:lnTo>
                  <a:lnTo>
                    <a:pt x="98" y="9"/>
                  </a:lnTo>
                  <a:lnTo>
                    <a:pt x="92" y="3"/>
                  </a:lnTo>
                  <a:lnTo>
                    <a:pt x="86" y="1"/>
                  </a:lnTo>
                  <a:lnTo>
                    <a:pt x="77" y="0"/>
                  </a:lnTo>
                  <a:lnTo>
                    <a:pt x="69" y="2"/>
                  </a:lnTo>
                  <a:lnTo>
                    <a:pt x="62" y="9"/>
                  </a:lnTo>
                  <a:lnTo>
                    <a:pt x="59" y="16"/>
                  </a:lnTo>
                  <a:lnTo>
                    <a:pt x="0" y="229"/>
                  </a:lnTo>
                  <a:lnTo>
                    <a:pt x="0" y="231"/>
                  </a:lnTo>
                  <a:lnTo>
                    <a:pt x="0" y="234"/>
                  </a:lnTo>
                  <a:lnTo>
                    <a:pt x="0" y="236"/>
                  </a:lnTo>
                  <a:lnTo>
                    <a:pt x="0" y="239"/>
                  </a:lnTo>
                  <a:lnTo>
                    <a:pt x="30" y="365"/>
                  </a:lnTo>
                  <a:lnTo>
                    <a:pt x="33" y="372"/>
                  </a:lnTo>
                  <a:lnTo>
                    <a:pt x="38" y="377"/>
                  </a:lnTo>
                  <a:lnTo>
                    <a:pt x="43" y="381"/>
                  </a:lnTo>
                  <a:lnTo>
                    <a:pt x="51" y="382"/>
                  </a:lnTo>
                  <a:lnTo>
                    <a:pt x="641" y="382"/>
                  </a:lnTo>
                  <a:lnTo>
                    <a:pt x="647" y="381"/>
                  </a:lnTo>
                  <a:lnTo>
                    <a:pt x="654" y="378"/>
                  </a:lnTo>
                  <a:lnTo>
                    <a:pt x="659" y="373"/>
                  </a:lnTo>
                  <a:lnTo>
                    <a:pt x="662" y="367"/>
                  </a:lnTo>
                  <a:lnTo>
                    <a:pt x="690" y="260"/>
                  </a:lnTo>
                  <a:lnTo>
                    <a:pt x="692" y="256"/>
                  </a:lnTo>
                  <a:lnTo>
                    <a:pt x="692" y="253"/>
                  </a:lnTo>
                  <a:lnTo>
                    <a:pt x="692" y="249"/>
                  </a:lnTo>
                  <a:lnTo>
                    <a:pt x="690" y="247"/>
                  </a:lnTo>
                  <a:lnTo>
                    <a:pt x="603" y="14"/>
                  </a:lnTo>
                  <a:lnTo>
                    <a:pt x="599" y="6"/>
                  </a:lnTo>
                  <a:lnTo>
                    <a:pt x="592" y="1"/>
                  </a:lnTo>
                  <a:lnTo>
                    <a:pt x="584" y="0"/>
                  </a:lnTo>
                  <a:lnTo>
                    <a:pt x="575" y="1"/>
                  </a:lnTo>
                  <a:close/>
                </a:path>
              </a:pathLst>
            </a:custGeom>
            <a:solidFill>
              <a:srgbClr val="000000"/>
            </a:solidFill>
            <a:ln w="9525">
              <a:noFill/>
              <a:round/>
              <a:headEnd/>
              <a:tailEnd/>
            </a:ln>
          </p:spPr>
          <p:txBody>
            <a:bodyPr/>
            <a:lstStyle/>
            <a:p>
              <a:pPr rtl="0"/>
              <a:endParaRPr lang="en-US" sz="3800"/>
            </a:p>
          </p:txBody>
        </p:sp>
        <p:sp>
          <p:nvSpPr>
            <p:cNvPr id="42277" name="Freeform 1317"/>
            <p:cNvSpPr>
              <a:spLocks/>
            </p:cNvSpPr>
            <p:nvPr/>
          </p:nvSpPr>
          <p:spPr bwMode="auto">
            <a:xfrm flipH="1">
              <a:off x="-228" y="2543"/>
              <a:ext cx="30" cy="21"/>
            </a:xfrm>
            <a:custGeom>
              <a:avLst/>
              <a:gdLst>
                <a:gd name="T0" fmla="*/ 0 w 130"/>
                <a:gd name="T1" fmla="*/ 10 h 93"/>
                <a:gd name="T2" fmla="*/ 0 w 130"/>
                <a:gd name="T3" fmla="*/ 10 h 93"/>
                <a:gd name="T4" fmla="*/ 0 w 130"/>
                <a:gd name="T5" fmla="*/ 10 h 93"/>
                <a:gd name="T6" fmla="*/ 0 w 130"/>
                <a:gd name="T7" fmla="*/ 10 h 93"/>
                <a:gd name="T8" fmla="*/ 0 w 130"/>
                <a:gd name="T9" fmla="*/ 10 h 93"/>
                <a:gd name="T10" fmla="*/ 0 w 130"/>
                <a:gd name="T11" fmla="*/ 12 h 93"/>
                <a:gd name="T12" fmla="*/ 1 w 130"/>
                <a:gd name="T13" fmla="*/ 14 h 93"/>
                <a:gd name="T14" fmla="*/ 2 w 130"/>
                <a:gd name="T15" fmla="*/ 16 h 93"/>
                <a:gd name="T16" fmla="*/ 4 w 130"/>
                <a:gd name="T17" fmla="*/ 17 h 93"/>
                <a:gd name="T18" fmla="*/ 6 w 130"/>
                <a:gd name="T19" fmla="*/ 19 h 93"/>
                <a:gd name="T20" fmla="*/ 9 w 130"/>
                <a:gd name="T21" fmla="*/ 20 h 93"/>
                <a:gd name="T22" fmla="*/ 12 w 130"/>
                <a:gd name="T23" fmla="*/ 21 h 93"/>
                <a:gd name="T24" fmla="*/ 15 w 130"/>
                <a:gd name="T25" fmla="*/ 21 h 93"/>
                <a:gd name="T26" fmla="*/ 18 w 130"/>
                <a:gd name="T27" fmla="*/ 21 h 93"/>
                <a:gd name="T28" fmla="*/ 21 w 130"/>
                <a:gd name="T29" fmla="*/ 21 h 93"/>
                <a:gd name="T30" fmla="*/ 23 w 130"/>
                <a:gd name="T31" fmla="*/ 20 h 93"/>
                <a:gd name="T32" fmla="*/ 25 w 130"/>
                <a:gd name="T33" fmla="*/ 19 h 93"/>
                <a:gd name="T34" fmla="*/ 27 w 130"/>
                <a:gd name="T35" fmla="*/ 17 h 93"/>
                <a:gd name="T36" fmla="*/ 29 w 130"/>
                <a:gd name="T37" fmla="*/ 16 h 93"/>
                <a:gd name="T38" fmla="*/ 30 w 130"/>
                <a:gd name="T39" fmla="*/ 14 h 93"/>
                <a:gd name="T40" fmla="*/ 30 w 130"/>
                <a:gd name="T41" fmla="*/ 12 h 93"/>
                <a:gd name="T42" fmla="*/ 30 w 130"/>
                <a:gd name="T43" fmla="*/ 9 h 93"/>
                <a:gd name="T44" fmla="*/ 29 w 130"/>
                <a:gd name="T45" fmla="*/ 7 h 93"/>
                <a:gd name="T46" fmla="*/ 28 w 130"/>
                <a:gd name="T47" fmla="*/ 5 h 93"/>
                <a:gd name="T48" fmla="*/ 27 w 130"/>
                <a:gd name="T49" fmla="*/ 4 h 93"/>
                <a:gd name="T50" fmla="*/ 24 w 130"/>
                <a:gd name="T51" fmla="*/ 2 h 93"/>
                <a:gd name="T52" fmla="*/ 22 w 130"/>
                <a:gd name="T53" fmla="*/ 1 h 93"/>
                <a:gd name="T54" fmla="*/ 19 w 130"/>
                <a:gd name="T55" fmla="*/ 0 h 93"/>
                <a:gd name="T56" fmla="*/ 16 w 130"/>
                <a:gd name="T57" fmla="*/ 0 h 93"/>
                <a:gd name="T58" fmla="*/ 13 w 130"/>
                <a:gd name="T59" fmla="*/ 0 h 93"/>
                <a:gd name="T60" fmla="*/ 10 w 130"/>
                <a:gd name="T61" fmla="*/ 0 h 93"/>
                <a:gd name="T62" fmla="*/ 7 w 130"/>
                <a:gd name="T63" fmla="*/ 1 h 93"/>
                <a:gd name="T64" fmla="*/ 5 w 130"/>
                <a:gd name="T65" fmla="*/ 2 h 93"/>
                <a:gd name="T66" fmla="*/ 3 w 130"/>
                <a:gd name="T67" fmla="*/ 4 h 93"/>
                <a:gd name="T68" fmla="*/ 2 w 130"/>
                <a:gd name="T69" fmla="*/ 5 h 93"/>
                <a:gd name="T70" fmla="*/ 1 w 130"/>
                <a:gd name="T71" fmla="*/ 7 h 93"/>
                <a:gd name="T72" fmla="*/ 0 w 130"/>
                <a:gd name="T73" fmla="*/ 10 h 9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0"/>
                <a:gd name="T112" fmla="*/ 0 h 93"/>
                <a:gd name="T113" fmla="*/ 130 w 130"/>
                <a:gd name="T114" fmla="*/ 93 h 9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0" h="93">
                  <a:moveTo>
                    <a:pt x="0" y="43"/>
                  </a:moveTo>
                  <a:lnTo>
                    <a:pt x="0" y="43"/>
                  </a:lnTo>
                  <a:lnTo>
                    <a:pt x="2" y="52"/>
                  </a:lnTo>
                  <a:lnTo>
                    <a:pt x="4" y="61"/>
                  </a:lnTo>
                  <a:lnTo>
                    <a:pt x="10" y="70"/>
                  </a:lnTo>
                  <a:lnTo>
                    <a:pt x="17" y="77"/>
                  </a:lnTo>
                  <a:lnTo>
                    <a:pt x="26" y="83"/>
                  </a:lnTo>
                  <a:lnTo>
                    <a:pt x="37" y="88"/>
                  </a:lnTo>
                  <a:lnTo>
                    <a:pt x="50" y="92"/>
                  </a:lnTo>
                  <a:lnTo>
                    <a:pt x="63" y="93"/>
                  </a:lnTo>
                  <a:lnTo>
                    <a:pt x="76" y="93"/>
                  </a:lnTo>
                  <a:lnTo>
                    <a:pt x="89" y="92"/>
                  </a:lnTo>
                  <a:lnTo>
                    <a:pt x="99" y="88"/>
                  </a:lnTo>
                  <a:lnTo>
                    <a:pt x="110" y="83"/>
                  </a:lnTo>
                  <a:lnTo>
                    <a:pt x="117" y="77"/>
                  </a:lnTo>
                  <a:lnTo>
                    <a:pt x="124" y="70"/>
                  </a:lnTo>
                  <a:lnTo>
                    <a:pt x="129" y="61"/>
                  </a:lnTo>
                  <a:lnTo>
                    <a:pt x="130" y="52"/>
                  </a:lnTo>
                  <a:lnTo>
                    <a:pt x="130" y="41"/>
                  </a:lnTo>
                  <a:lnTo>
                    <a:pt x="127" y="32"/>
                  </a:lnTo>
                  <a:lnTo>
                    <a:pt x="121" y="24"/>
                  </a:lnTo>
                  <a:lnTo>
                    <a:pt x="115" y="17"/>
                  </a:lnTo>
                  <a:lnTo>
                    <a:pt x="106" y="10"/>
                  </a:lnTo>
                  <a:lnTo>
                    <a:pt x="94" y="5"/>
                  </a:lnTo>
                  <a:lnTo>
                    <a:pt x="82" y="1"/>
                  </a:lnTo>
                  <a:lnTo>
                    <a:pt x="69" y="0"/>
                  </a:lnTo>
                  <a:lnTo>
                    <a:pt x="55" y="0"/>
                  </a:lnTo>
                  <a:lnTo>
                    <a:pt x="43" y="1"/>
                  </a:lnTo>
                  <a:lnTo>
                    <a:pt x="32" y="5"/>
                  </a:lnTo>
                  <a:lnTo>
                    <a:pt x="21" y="10"/>
                  </a:lnTo>
                  <a:lnTo>
                    <a:pt x="13" y="17"/>
                  </a:lnTo>
                  <a:lnTo>
                    <a:pt x="7" y="24"/>
                  </a:lnTo>
                  <a:lnTo>
                    <a:pt x="3" y="32"/>
                  </a:lnTo>
                  <a:lnTo>
                    <a:pt x="0" y="43"/>
                  </a:lnTo>
                  <a:close/>
                </a:path>
              </a:pathLst>
            </a:custGeom>
            <a:solidFill>
              <a:srgbClr val="000000"/>
            </a:solidFill>
            <a:ln w="9525">
              <a:noFill/>
              <a:round/>
              <a:headEnd/>
              <a:tailEnd/>
            </a:ln>
          </p:spPr>
          <p:txBody>
            <a:bodyPr/>
            <a:lstStyle/>
            <a:p>
              <a:pPr rtl="0"/>
              <a:endParaRPr lang="en-US" sz="3800"/>
            </a:p>
          </p:txBody>
        </p:sp>
        <p:sp>
          <p:nvSpPr>
            <p:cNvPr id="42278" name="Freeform 1318"/>
            <p:cNvSpPr>
              <a:spLocks/>
            </p:cNvSpPr>
            <p:nvPr/>
          </p:nvSpPr>
          <p:spPr bwMode="auto">
            <a:xfrm flipH="1">
              <a:off x="-217" y="2407"/>
              <a:ext cx="43" cy="153"/>
            </a:xfrm>
            <a:custGeom>
              <a:avLst/>
              <a:gdLst>
                <a:gd name="T0" fmla="*/ 4 w 184"/>
                <a:gd name="T1" fmla="*/ 0 h 666"/>
                <a:gd name="T2" fmla="*/ 2 w 184"/>
                <a:gd name="T3" fmla="*/ 1 h 666"/>
                <a:gd name="T4" fmla="*/ 0 w 184"/>
                <a:gd name="T5" fmla="*/ 2 h 666"/>
                <a:gd name="T6" fmla="*/ 0 w 184"/>
                <a:gd name="T7" fmla="*/ 4 h 666"/>
                <a:gd name="T8" fmla="*/ 0 w 184"/>
                <a:gd name="T9" fmla="*/ 6 h 666"/>
                <a:gd name="T10" fmla="*/ 33 w 184"/>
                <a:gd name="T11" fmla="*/ 150 h 666"/>
                <a:gd name="T12" fmla="*/ 34 w 184"/>
                <a:gd name="T13" fmla="*/ 151 h 666"/>
                <a:gd name="T14" fmla="*/ 36 w 184"/>
                <a:gd name="T15" fmla="*/ 153 h 666"/>
                <a:gd name="T16" fmla="*/ 37 w 184"/>
                <a:gd name="T17" fmla="*/ 153 h 666"/>
                <a:gd name="T18" fmla="*/ 39 w 184"/>
                <a:gd name="T19" fmla="*/ 153 h 666"/>
                <a:gd name="T20" fmla="*/ 41 w 184"/>
                <a:gd name="T21" fmla="*/ 152 h 666"/>
                <a:gd name="T22" fmla="*/ 43 w 184"/>
                <a:gd name="T23" fmla="*/ 151 h 666"/>
                <a:gd name="T24" fmla="*/ 43 w 184"/>
                <a:gd name="T25" fmla="*/ 149 h 666"/>
                <a:gd name="T26" fmla="*/ 43 w 184"/>
                <a:gd name="T27" fmla="*/ 147 h 666"/>
                <a:gd name="T28" fmla="*/ 10 w 184"/>
                <a:gd name="T29" fmla="*/ 4 h 666"/>
                <a:gd name="T30" fmla="*/ 9 w 184"/>
                <a:gd name="T31" fmla="*/ 2 h 666"/>
                <a:gd name="T32" fmla="*/ 8 w 184"/>
                <a:gd name="T33" fmla="*/ 1 h 666"/>
                <a:gd name="T34" fmla="*/ 6 w 184"/>
                <a:gd name="T35" fmla="*/ 0 h 666"/>
                <a:gd name="T36" fmla="*/ 4 w 184"/>
                <a:gd name="T37" fmla="*/ 0 h 6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4"/>
                <a:gd name="T58" fmla="*/ 0 h 666"/>
                <a:gd name="T59" fmla="*/ 184 w 184"/>
                <a:gd name="T60" fmla="*/ 666 h 66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4" h="666">
                  <a:moveTo>
                    <a:pt x="17" y="0"/>
                  </a:moveTo>
                  <a:lnTo>
                    <a:pt x="9" y="4"/>
                  </a:lnTo>
                  <a:lnTo>
                    <a:pt x="2" y="9"/>
                  </a:lnTo>
                  <a:lnTo>
                    <a:pt x="0" y="17"/>
                  </a:lnTo>
                  <a:lnTo>
                    <a:pt x="0" y="26"/>
                  </a:lnTo>
                  <a:lnTo>
                    <a:pt x="141" y="651"/>
                  </a:lnTo>
                  <a:lnTo>
                    <a:pt x="145" y="659"/>
                  </a:lnTo>
                  <a:lnTo>
                    <a:pt x="152" y="664"/>
                  </a:lnTo>
                  <a:lnTo>
                    <a:pt x="160" y="666"/>
                  </a:lnTo>
                  <a:lnTo>
                    <a:pt x="169" y="666"/>
                  </a:lnTo>
                  <a:lnTo>
                    <a:pt x="177" y="662"/>
                  </a:lnTo>
                  <a:lnTo>
                    <a:pt x="182" y="657"/>
                  </a:lnTo>
                  <a:lnTo>
                    <a:pt x="184" y="649"/>
                  </a:lnTo>
                  <a:lnTo>
                    <a:pt x="184" y="640"/>
                  </a:lnTo>
                  <a:lnTo>
                    <a:pt x="43" y="17"/>
                  </a:lnTo>
                  <a:lnTo>
                    <a:pt x="39" y="9"/>
                  </a:lnTo>
                  <a:lnTo>
                    <a:pt x="34" y="3"/>
                  </a:lnTo>
                  <a:lnTo>
                    <a:pt x="26" y="0"/>
                  </a:lnTo>
                  <a:lnTo>
                    <a:pt x="17" y="0"/>
                  </a:lnTo>
                  <a:close/>
                </a:path>
              </a:pathLst>
            </a:custGeom>
            <a:solidFill>
              <a:srgbClr val="000000"/>
            </a:solidFill>
            <a:ln w="9525">
              <a:noFill/>
              <a:round/>
              <a:headEnd/>
              <a:tailEnd/>
            </a:ln>
          </p:spPr>
          <p:txBody>
            <a:bodyPr/>
            <a:lstStyle/>
            <a:p>
              <a:pPr rtl="0"/>
              <a:endParaRPr lang="en-US" sz="3800"/>
            </a:p>
          </p:txBody>
        </p:sp>
        <p:sp>
          <p:nvSpPr>
            <p:cNvPr id="42279" name="Freeform 1319"/>
            <p:cNvSpPr>
              <a:spLocks/>
            </p:cNvSpPr>
            <p:nvPr/>
          </p:nvSpPr>
          <p:spPr bwMode="auto">
            <a:xfrm flipH="1">
              <a:off x="-263" y="2190"/>
              <a:ext cx="224" cy="225"/>
            </a:xfrm>
            <a:custGeom>
              <a:avLst/>
              <a:gdLst>
                <a:gd name="T0" fmla="*/ 201 w 983"/>
                <a:gd name="T1" fmla="*/ 8 h 985"/>
                <a:gd name="T2" fmla="*/ 201 w 983"/>
                <a:gd name="T3" fmla="*/ 8 h 985"/>
                <a:gd name="T4" fmla="*/ 199 w 983"/>
                <a:gd name="T5" fmla="*/ 16 h 985"/>
                <a:gd name="T6" fmla="*/ 188 w 983"/>
                <a:gd name="T7" fmla="*/ 61 h 985"/>
                <a:gd name="T8" fmla="*/ 173 w 983"/>
                <a:gd name="T9" fmla="*/ 122 h 985"/>
                <a:gd name="T10" fmla="*/ 161 w 983"/>
                <a:gd name="T11" fmla="*/ 167 h 985"/>
                <a:gd name="T12" fmla="*/ 158 w 983"/>
                <a:gd name="T13" fmla="*/ 179 h 985"/>
                <a:gd name="T14" fmla="*/ 154 w 983"/>
                <a:gd name="T15" fmla="*/ 186 h 985"/>
                <a:gd name="T16" fmla="*/ 151 w 983"/>
                <a:gd name="T17" fmla="*/ 190 h 985"/>
                <a:gd name="T18" fmla="*/ 149 w 983"/>
                <a:gd name="T19" fmla="*/ 191 h 985"/>
                <a:gd name="T20" fmla="*/ 147 w 983"/>
                <a:gd name="T21" fmla="*/ 192 h 985"/>
                <a:gd name="T22" fmla="*/ 147 w 983"/>
                <a:gd name="T23" fmla="*/ 192 h 985"/>
                <a:gd name="T24" fmla="*/ 146 w 983"/>
                <a:gd name="T25" fmla="*/ 192 h 985"/>
                <a:gd name="T26" fmla="*/ 144 w 983"/>
                <a:gd name="T27" fmla="*/ 191 h 985"/>
                <a:gd name="T28" fmla="*/ 139 w 983"/>
                <a:gd name="T29" fmla="*/ 191 h 985"/>
                <a:gd name="T30" fmla="*/ 124 w 983"/>
                <a:gd name="T31" fmla="*/ 192 h 985"/>
                <a:gd name="T32" fmla="*/ 105 w 983"/>
                <a:gd name="T33" fmla="*/ 193 h 985"/>
                <a:gd name="T34" fmla="*/ 84 w 983"/>
                <a:gd name="T35" fmla="*/ 193 h 985"/>
                <a:gd name="T36" fmla="*/ 61 w 983"/>
                <a:gd name="T37" fmla="*/ 195 h 985"/>
                <a:gd name="T38" fmla="*/ 40 w 983"/>
                <a:gd name="T39" fmla="*/ 196 h 985"/>
                <a:gd name="T40" fmla="*/ 23 w 983"/>
                <a:gd name="T41" fmla="*/ 197 h 985"/>
                <a:gd name="T42" fmla="*/ 12 w 983"/>
                <a:gd name="T43" fmla="*/ 199 h 985"/>
                <a:gd name="T44" fmla="*/ 5 w 983"/>
                <a:gd name="T45" fmla="*/ 202 h 985"/>
                <a:gd name="T46" fmla="*/ 1 w 983"/>
                <a:gd name="T47" fmla="*/ 208 h 985"/>
                <a:gd name="T48" fmla="*/ 0 w 983"/>
                <a:gd name="T49" fmla="*/ 214 h 985"/>
                <a:gd name="T50" fmla="*/ 1 w 983"/>
                <a:gd name="T51" fmla="*/ 220 h 985"/>
                <a:gd name="T52" fmla="*/ 3 w 983"/>
                <a:gd name="T53" fmla="*/ 224 h 985"/>
                <a:gd name="T54" fmla="*/ 5 w 983"/>
                <a:gd name="T55" fmla="*/ 225 h 985"/>
                <a:gd name="T56" fmla="*/ 160 w 983"/>
                <a:gd name="T57" fmla="*/ 225 h 985"/>
                <a:gd name="T58" fmla="*/ 161 w 983"/>
                <a:gd name="T59" fmla="*/ 225 h 985"/>
                <a:gd name="T60" fmla="*/ 161 w 983"/>
                <a:gd name="T61" fmla="*/ 225 h 985"/>
                <a:gd name="T62" fmla="*/ 176 w 983"/>
                <a:gd name="T63" fmla="*/ 221 h 985"/>
                <a:gd name="T64" fmla="*/ 185 w 983"/>
                <a:gd name="T65" fmla="*/ 213 h 985"/>
                <a:gd name="T66" fmla="*/ 190 w 983"/>
                <a:gd name="T67" fmla="*/ 205 h 985"/>
                <a:gd name="T68" fmla="*/ 191 w 983"/>
                <a:gd name="T69" fmla="*/ 198 h 985"/>
                <a:gd name="T70" fmla="*/ 191 w 983"/>
                <a:gd name="T71" fmla="*/ 198 h 985"/>
                <a:gd name="T72" fmla="*/ 191 w 983"/>
                <a:gd name="T73" fmla="*/ 198 h 985"/>
                <a:gd name="T74" fmla="*/ 224 w 983"/>
                <a:gd name="T75" fmla="*/ 10 h 985"/>
                <a:gd name="T76" fmla="*/ 224 w 983"/>
                <a:gd name="T77" fmla="*/ 8 h 985"/>
                <a:gd name="T78" fmla="*/ 222 w 983"/>
                <a:gd name="T79" fmla="*/ 5 h 985"/>
                <a:gd name="T80" fmla="*/ 220 w 983"/>
                <a:gd name="T81" fmla="*/ 3 h 985"/>
                <a:gd name="T82" fmla="*/ 217 w 983"/>
                <a:gd name="T83" fmla="*/ 1 h 985"/>
                <a:gd name="T84" fmla="*/ 215 w 983"/>
                <a:gd name="T85" fmla="*/ 0 h 985"/>
                <a:gd name="T86" fmla="*/ 211 w 983"/>
                <a:gd name="T87" fmla="*/ 0 h 985"/>
                <a:gd name="T88" fmla="*/ 206 w 983"/>
                <a:gd name="T89" fmla="*/ 2 h 985"/>
                <a:gd name="T90" fmla="*/ 203 w 983"/>
                <a:gd name="T91" fmla="*/ 5 h 985"/>
                <a:gd name="T92" fmla="*/ 201 w 983"/>
                <a:gd name="T93" fmla="*/ 7 h 98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83"/>
                <a:gd name="T142" fmla="*/ 0 h 985"/>
                <a:gd name="T143" fmla="*/ 983 w 983"/>
                <a:gd name="T144" fmla="*/ 985 h 98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83" h="985">
                  <a:moveTo>
                    <a:pt x="883" y="31"/>
                  </a:moveTo>
                  <a:lnTo>
                    <a:pt x="882" y="33"/>
                  </a:lnTo>
                  <a:lnTo>
                    <a:pt x="882" y="34"/>
                  </a:lnTo>
                  <a:lnTo>
                    <a:pt x="880" y="37"/>
                  </a:lnTo>
                  <a:lnTo>
                    <a:pt x="880" y="38"/>
                  </a:lnTo>
                  <a:lnTo>
                    <a:pt x="873" y="69"/>
                  </a:lnTo>
                  <a:lnTo>
                    <a:pt x="852" y="151"/>
                  </a:lnTo>
                  <a:lnTo>
                    <a:pt x="823" y="267"/>
                  </a:lnTo>
                  <a:lnTo>
                    <a:pt x="791" y="400"/>
                  </a:lnTo>
                  <a:lnTo>
                    <a:pt x="757" y="534"/>
                  </a:lnTo>
                  <a:lnTo>
                    <a:pt x="728" y="650"/>
                  </a:lnTo>
                  <a:lnTo>
                    <a:pt x="708" y="733"/>
                  </a:lnTo>
                  <a:lnTo>
                    <a:pt x="700" y="765"/>
                  </a:lnTo>
                  <a:lnTo>
                    <a:pt x="692" y="785"/>
                  </a:lnTo>
                  <a:lnTo>
                    <a:pt x="684" y="802"/>
                  </a:lnTo>
                  <a:lnTo>
                    <a:pt x="676" y="814"/>
                  </a:lnTo>
                  <a:lnTo>
                    <a:pt x="670" y="824"/>
                  </a:lnTo>
                  <a:lnTo>
                    <a:pt x="663" y="830"/>
                  </a:lnTo>
                  <a:lnTo>
                    <a:pt x="658" y="836"/>
                  </a:lnTo>
                  <a:lnTo>
                    <a:pt x="654" y="838"/>
                  </a:lnTo>
                  <a:lnTo>
                    <a:pt x="650" y="840"/>
                  </a:lnTo>
                  <a:lnTo>
                    <a:pt x="646" y="841"/>
                  </a:lnTo>
                  <a:lnTo>
                    <a:pt x="644" y="841"/>
                  </a:lnTo>
                  <a:lnTo>
                    <a:pt x="643" y="841"/>
                  </a:lnTo>
                  <a:lnTo>
                    <a:pt x="641" y="841"/>
                  </a:lnTo>
                  <a:lnTo>
                    <a:pt x="639" y="840"/>
                  </a:lnTo>
                  <a:lnTo>
                    <a:pt x="636" y="840"/>
                  </a:lnTo>
                  <a:lnTo>
                    <a:pt x="633" y="838"/>
                  </a:lnTo>
                  <a:lnTo>
                    <a:pt x="631" y="838"/>
                  </a:lnTo>
                  <a:lnTo>
                    <a:pt x="610" y="838"/>
                  </a:lnTo>
                  <a:lnTo>
                    <a:pt x="581" y="840"/>
                  </a:lnTo>
                  <a:lnTo>
                    <a:pt x="546" y="841"/>
                  </a:lnTo>
                  <a:lnTo>
                    <a:pt x="506" y="842"/>
                  </a:lnTo>
                  <a:lnTo>
                    <a:pt x="462" y="844"/>
                  </a:lnTo>
                  <a:lnTo>
                    <a:pt x="415" y="846"/>
                  </a:lnTo>
                  <a:lnTo>
                    <a:pt x="367" y="847"/>
                  </a:lnTo>
                  <a:lnTo>
                    <a:pt x="318" y="850"/>
                  </a:lnTo>
                  <a:lnTo>
                    <a:pt x="268" y="853"/>
                  </a:lnTo>
                  <a:lnTo>
                    <a:pt x="221" y="855"/>
                  </a:lnTo>
                  <a:lnTo>
                    <a:pt x="177" y="858"/>
                  </a:lnTo>
                  <a:lnTo>
                    <a:pt x="137" y="862"/>
                  </a:lnTo>
                  <a:lnTo>
                    <a:pt x="102" y="864"/>
                  </a:lnTo>
                  <a:lnTo>
                    <a:pt x="73" y="868"/>
                  </a:lnTo>
                  <a:lnTo>
                    <a:pt x="51" y="872"/>
                  </a:lnTo>
                  <a:lnTo>
                    <a:pt x="38" y="876"/>
                  </a:lnTo>
                  <a:lnTo>
                    <a:pt x="22" y="886"/>
                  </a:lnTo>
                  <a:lnTo>
                    <a:pt x="12" y="898"/>
                  </a:lnTo>
                  <a:lnTo>
                    <a:pt x="6" y="911"/>
                  </a:lnTo>
                  <a:lnTo>
                    <a:pt x="2" y="924"/>
                  </a:lnTo>
                  <a:lnTo>
                    <a:pt x="0" y="939"/>
                  </a:lnTo>
                  <a:lnTo>
                    <a:pt x="2" y="952"/>
                  </a:lnTo>
                  <a:lnTo>
                    <a:pt x="4" y="963"/>
                  </a:lnTo>
                  <a:lnTo>
                    <a:pt x="7" y="974"/>
                  </a:lnTo>
                  <a:lnTo>
                    <a:pt x="11" y="979"/>
                  </a:lnTo>
                  <a:lnTo>
                    <a:pt x="15" y="983"/>
                  </a:lnTo>
                  <a:lnTo>
                    <a:pt x="20" y="984"/>
                  </a:lnTo>
                  <a:lnTo>
                    <a:pt x="25" y="985"/>
                  </a:lnTo>
                  <a:lnTo>
                    <a:pt x="704" y="985"/>
                  </a:lnTo>
                  <a:lnTo>
                    <a:pt x="705" y="985"/>
                  </a:lnTo>
                  <a:lnTo>
                    <a:pt x="706" y="985"/>
                  </a:lnTo>
                  <a:lnTo>
                    <a:pt x="743" y="978"/>
                  </a:lnTo>
                  <a:lnTo>
                    <a:pt x="771" y="966"/>
                  </a:lnTo>
                  <a:lnTo>
                    <a:pt x="795" y="952"/>
                  </a:lnTo>
                  <a:lnTo>
                    <a:pt x="812" y="933"/>
                  </a:lnTo>
                  <a:lnTo>
                    <a:pt x="825" y="915"/>
                  </a:lnTo>
                  <a:lnTo>
                    <a:pt x="832" y="897"/>
                  </a:lnTo>
                  <a:lnTo>
                    <a:pt x="838" y="880"/>
                  </a:lnTo>
                  <a:lnTo>
                    <a:pt x="839" y="866"/>
                  </a:lnTo>
                  <a:lnTo>
                    <a:pt x="839" y="867"/>
                  </a:lnTo>
                  <a:lnTo>
                    <a:pt x="839" y="868"/>
                  </a:lnTo>
                  <a:lnTo>
                    <a:pt x="983" y="46"/>
                  </a:lnTo>
                  <a:lnTo>
                    <a:pt x="983" y="43"/>
                  </a:lnTo>
                  <a:lnTo>
                    <a:pt x="983" y="39"/>
                  </a:lnTo>
                  <a:lnTo>
                    <a:pt x="982" y="35"/>
                  </a:lnTo>
                  <a:lnTo>
                    <a:pt x="981" y="33"/>
                  </a:lnTo>
                  <a:lnTo>
                    <a:pt x="975" y="24"/>
                  </a:lnTo>
                  <a:lnTo>
                    <a:pt x="969" y="17"/>
                  </a:lnTo>
                  <a:lnTo>
                    <a:pt x="964" y="12"/>
                  </a:lnTo>
                  <a:lnTo>
                    <a:pt x="957" y="7"/>
                  </a:lnTo>
                  <a:lnTo>
                    <a:pt x="952" y="4"/>
                  </a:lnTo>
                  <a:lnTo>
                    <a:pt x="947" y="3"/>
                  </a:lnTo>
                  <a:lnTo>
                    <a:pt x="942" y="1"/>
                  </a:lnTo>
                  <a:lnTo>
                    <a:pt x="936" y="0"/>
                  </a:lnTo>
                  <a:lnTo>
                    <a:pt x="926" y="1"/>
                  </a:lnTo>
                  <a:lnTo>
                    <a:pt x="916" y="4"/>
                  </a:lnTo>
                  <a:lnTo>
                    <a:pt x="906" y="8"/>
                  </a:lnTo>
                  <a:lnTo>
                    <a:pt x="900" y="13"/>
                  </a:lnTo>
                  <a:lnTo>
                    <a:pt x="893" y="20"/>
                  </a:lnTo>
                  <a:lnTo>
                    <a:pt x="888" y="25"/>
                  </a:lnTo>
                  <a:lnTo>
                    <a:pt x="884" y="29"/>
                  </a:lnTo>
                  <a:lnTo>
                    <a:pt x="883" y="31"/>
                  </a:lnTo>
                  <a:close/>
                </a:path>
              </a:pathLst>
            </a:custGeom>
            <a:solidFill>
              <a:srgbClr val="000000"/>
            </a:solidFill>
            <a:ln w="9525">
              <a:noFill/>
              <a:round/>
              <a:headEnd/>
              <a:tailEnd/>
            </a:ln>
          </p:spPr>
          <p:txBody>
            <a:bodyPr/>
            <a:lstStyle/>
            <a:p>
              <a:pPr rtl="0"/>
              <a:endParaRPr lang="en-US" sz="3800"/>
            </a:p>
          </p:txBody>
        </p:sp>
        <p:sp>
          <p:nvSpPr>
            <p:cNvPr id="42280" name="Freeform 1320"/>
            <p:cNvSpPr>
              <a:spLocks/>
            </p:cNvSpPr>
            <p:nvPr/>
          </p:nvSpPr>
          <p:spPr bwMode="auto">
            <a:xfrm flipH="1">
              <a:off x="-254" y="2199"/>
              <a:ext cx="207" cy="207"/>
            </a:xfrm>
            <a:custGeom>
              <a:avLst/>
              <a:gdLst>
                <a:gd name="T0" fmla="*/ 205 w 904"/>
                <a:gd name="T1" fmla="*/ 0 h 907"/>
                <a:gd name="T2" fmla="*/ 206 w 904"/>
                <a:gd name="T3" fmla="*/ 1 h 907"/>
                <a:gd name="T4" fmla="*/ 205 w 904"/>
                <a:gd name="T5" fmla="*/ 11 h 907"/>
                <a:gd name="T6" fmla="*/ 196 w 904"/>
                <a:gd name="T7" fmla="*/ 62 h 907"/>
                <a:gd name="T8" fmla="*/ 184 w 904"/>
                <a:gd name="T9" fmla="*/ 130 h 907"/>
                <a:gd name="T10" fmla="*/ 176 w 904"/>
                <a:gd name="T11" fmla="*/ 180 h 907"/>
                <a:gd name="T12" fmla="*/ 174 w 904"/>
                <a:gd name="T13" fmla="*/ 188 h 907"/>
                <a:gd name="T14" fmla="*/ 174 w 904"/>
                <a:gd name="T15" fmla="*/ 188 h 907"/>
                <a:gd name="T16" fmla="*/ 174 w 904"/>
                <a:gd name="T17" fmla="*/ 189 h 907"/>
                <a:gd name="T18" fmla="*/ 173 w 904"/>
                <a:gd name="T19" fmla="*/ 194 h 907"/>
                <a:gd name="T20" fmla="*/ 169 w 904"/>
                <a:gd name="T21" fmla="*/ 200 h 907"/>
                <a:gd name="T22" fmla="*/ 159 w 904"/>
                <a:gd name="T23" fmla="*/ 206 h 907"/>
                <a:gd name="T24" fmla="*/ 150 w 904"/>
                <a:gd name="T25" fmla="*/ 207 h 907"/>
                <a:gd name="T26" fmla="*/ 138 w 904"/>
                <a:gd name="T27" fmla="*/ 207 h 907"/>
                <a:gd name="T28" fmla="*/ 118 w 904"/>
                <a:gd name="T29" fmla="*/ 207 h 907"/>
                <a:gd name="T30" fmla="*/ 92 w 904"/>
                <a:gd name="T31" fmla="*/ 207 h 907"/>
                <a:gd name="T32" fmla="*/ 64 w 904"/>
                <a:gd name="T33" fmla="*/ 207 h 907"/>
                <a:gd name="T34" fmla="*/ 38 w 904"/>
                <a:gd name="T35" fmla="*/ 207 h 907"/>
                <a:gd name="T36" fmla="*/ 17 w 904"/>
                <a:gd name="T37" fmla="*/ 207 h 907"/>
                <a:gd name="T38" fmla="*/ 3 w 904"/>
                <a:gd name="T39" fmla="*/ 207 h 907"/>
                <a:gd name="T40" fmla="*/ 0 w 904"/>
                <a:gd name="T41" fmla="*/ 207 h 907"/>
                <a:gd name="T42" fmla="*/ 0 w 904"/>
                <a:gd name="T43" fmla="*/ 206 h 907"/>
                <a:gd name="T44" fmla="*/ 0 w 904"/>
                <a:gd name="T45" fmla="*/ 204 h 907"/>
                <a:gd name="T46" fmla="*/ 2 w 904"/>
                <a:gd name="T47" fmla="*/ 200 h 907"/>
                <a:gd name="T48" fmla="*/ 6 w 904"/>
                <a:gd name="T49" fmla="*/ 199 h 907"/>
                <a:gd name="T50" fmla="*/ 13 w 904"/>
                <a:gd name="T51" fmla="*/ 197 h 907"/>
                <a:gd name="T52" fmla="*/ 25 w 904"/>
                <a:gd name="T53" fmla="*/ 196 h 907"/>
                <a:gd name="T54" fmla="*/ 41 w 904"/>
                <a:gd name="T55" fmla="*/ 195 h 907"/>
                <a:gd name="T56" fmla="*/ 59 w 904"/>
                <a:gd name="T57" fmla="*/ 194 h 907"/>
                <a:gd name="T58" fmla="*/ 79 w 904"/>
                <a:gd name="T59" fmla="*/ 193 h 907"/>
                <a:gd name="T60" fmla="*/ 102 w 904"/>
                <a:gd name="T61" fmla="*/ 192 h 907"/>
                <a:gd name="T62" fmla="*/ 124 w 904"/>
                <a:gd name="T63" fmla="*/ 192 h 907"/>
                <a:gd name="T64" fmla="*/ 136 w 904"/>
                <a:gd name="T65" fmla="*/ 192 h 907"/>
                <a:gd name="T66" fmla="*/ 140 w 904"/>
                <a:gd name="T67" fmla="*/ 192 h 907"/>
                <a:gd name="T68" fmla="*/ 145 w 904"/>
                <a:gd name="T69" fmla="*/ 190 h 907"/>
                <a:gd name="T70" fmla="*/ 150 w 904"/>
                <a:gd name="T71" fmla="*/ 187 h 907"/>
                <a:gd name="T72" fmla="*/ 154 w 904"/>
                <a:gd name="T73" fmla="*/ 181 h 907"/>
                <a:gd name="T74" fmla="*/ 158 w 904"/>
                <a:gd name="T75" fmla="*/ 173 h 907"/>
                <a:gd name="T76" fmla="*/ 160 w 904"/>
                <a:gd name="T77" fmla="*/ 168 h 907"/>
                <a:gd name="T78" fmla="*/ 160 w 904"/>
                <a:gd name="T79" fmla="*/ 168 h 907"/>
                <a:gd name="T80" fmla="*/ 162 w 904"/>
                <a:gd name="T81" fmla="*/ 161 h 907"/>
                <a:gd name="T82" fmla="*/ 173 w 904"/>
                <a:gd name="T83" fmla="*/ 116 h 907"/>
                <a:gd name="T84" fmla="*/ 188 w 904"/>
                <a:gd name="T85" fmla="*/ 56 h 907"/>
                <a:gd name="T86" fmla="*/ 199 w 904"/>
                <a:gd name="T87" fmla="*/ 11 h 907"/>
                <a:gd name="T88" fmla="*/ 202 w 904"/>
                <a:gd name="T89" fmla="*/ 2 h 907"/>
                <a:gd name="T90" fmla="*/ 204 w 904"/>
                <a:gd name="T91" fmla="*/ 0 h 90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04"/>
                <a:gd name="T139" fmla="*/ 0 h 907"/>
                <a:gd name="T140" fmla="*/ 904 w 904"/>
                <a:gd name="T141" fmla="*/ 907 h 90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04" h="907">
                  <a:moveTo>
                    <a:pt x="896" y="0"/>
                  </a:moveTo>
                  <a:lnTo>
                    <a:pt x="897" y="1"/>
                  </a:lnTo>
                  <a:lnTo>
                    <a:pt x="900" y="3"/>
                  </a:lnTo>
                  <a:lnTo>
                    <a:pt x="901" y="5"/>
                  </a:lnTo>
                  <a:lnTo>
                    <a:pt x="904" y="8"/>
                  </a:lnTo>
                  <a:lnTo>
                    <a:pt x="897" y="47"/>
                  </a:lnTo>
                  <a:lnTo>
                    <a:pt x="880" y="142"/>
                  </a:lnTo>
                  <a:lnTo>
                    <a:pt x="857" y="272"/>
                  </a:lnTo>
                  <a:lnTo>
                    <a:pt x="831" y="421"/>
                  </a:lnTo>
                  <a:lnTo>
                    <a:pt x="805" y="569"/>
                  </a:lnTo>
                  <a:lnTo>
                    <a:pt x="783" y="698"/>
                  </a:lnTo>
                  <a:lnTo>
                    <a:pt x="767" y="789"/>
                  </a:lnTo>
                  <a:lnTo>
                    <a:pt x="761" y="823"/>
                  </a:lnTo>
                  <a:lnTo>
                    <a:pt x="761" y="824"/>
                  </a:lnTo>
                  <a:lnTo>
                    <a:pt x="761" y="825"/>
                  </a:lnTo>
                  <a:lnTo>
                    <a:pt x="761" y="829"/>
                  </a:lnTo>
                  <a:lnTo>
                    <a:pt x="760" y="838"/>
                  </a:lnTo>
                  <a:lnTo>
                    <a:pt x="756" y="850"/>
                  </a:lnTo>
                  <a:lnTo>
                    <a:pt x="748" y="863"/>
                  </a:lnTo>
                  <a:lnTo>
                    <a:pt x="736" y="877"/>
                  </a:lnTo>
                  <a:lnTo>
                    <a:pt x="719" y="890"/>
                  </a:lnTo>
                  <a:lnTo>
                    <a:pt x="695" y="901"/>
                  </a:lnTo>
                  <a:lnTo>
                    <a:pt x="663" y="907"/>
                  </a:lnTo>
                  <a:lnTo>
                    <a:pt x="656" y="907"/>
                  </a:lnTo>
                  <a:lnTo>
                    <a:pt x="635" y="907"/>
                  </a:lnTo>
                  <a:lnTo>
                    <a:pt x="604" y="907"/>
                  </a:lnTo>
                  <a:lnTo>
                    <a:pt x="562" y="907"/>
                  </a:lnTo>
                  <a:lnTo>
                    <a:pt x="514" y="907"/>
                  </a:lnTo>
                  <a:lnTo>
                    <a:pt x="459" y="907"/>
                  </a:lnTo>
                  <a:lnTo>
                    <a:pt x="402" y="907"/>
                  </a:lnTo>
                  <a:lnTo>
                    <a:pt x="342" y="907"/>
                  </a:lnTo>
                  <a:lnTo>
                    <a:pt x="281" y="907"/>
                  </a:lnTo>
                  <a:lnTo>
                    <a:pt x="223" y="907"/>
                  </a:lnTo>
                  <a:lnTo>
                    <a:pt x="167" y="907"/>
                  </a:lnTo>
                  <a:lnTo>
                    <a:pt x="116" y="907"/>
                  </a:lnTo>
                  <a:lnTo>
                    <a:pt x="73" y="907"/>
                  </a:lnTo>
                  <a:lnTo>
                    <a:pt x="38" y="907"/>
                  </a:lnTo>
                  <a:lnTo>
                    <a:pt x="13" y="907"/>
                  </a:lnTo>
                  <a:lnTo>
                    <a:pt x="2" y="907"/>
                  </a:lnTo>
                  <a:lnTo>
                    <a:pt x="2" y="905"/>
                  </a:lnTo>
                  <a:lnTo>
                    <a:pt x="2" y="903"/>
                  </a:lnTo>
                  <a:lnTo>
                    <a:pt x="0" y="901"/>
                  </a:lnTo>
                  <a:lnTo>
                    <a:pt x="0" y="900"/>
                  </a:lnTo>
                  <a:lnTo>
                    <a:pt x="2" y="892"/>
                  </a:lnTo>
                  <a:lnTo>
                    <a:pt x="4" y="885"/>
                  </a:lnTo>
                  <a:lnTo>
                    <a:pt x="9" y="877"/>
                  </a:lnTo>
                  <a:lnTo>
                    <a:pt x="17" y="872"/>
                  </a:lnTo>
                  <a:lnTo>
                    <a:pt x="25" y="870"/>
                  </a:lnTo>
                  <a:lnTo>
                    <a:pt x="39" y="867"/>
                  </a:lnTo>
                  <a:lnTo>
                    <a:pt x="58" y="864"/>
                  </a:lnTo>
                  <a:lnTo>
                    <a:pt x="82" y="862"/>
                  </a:lnTo>
                  <a:lnTo>
                    <a:pt x="110" y="860"/>
                  </a:lnTo>
                  <a:lnTo>
                    <a:pt x="142" y="858"/>
                  </a:lnTo>
                  <a:lnTo>
                    <a:pt x="178" y="855"/>
                  </a:lnTo>
                  <a:lnTo>
                    <a:pt x="217" y="853"/>
                  </a:lnTo>
                  <a:lnTo>
                    <a:pt x="259" y="850"/>
                  </a:lnTo>
                  <a:lnTo>
                    <a:pt x="302" y="849"/>
                  </a:lnTo>
                  <a:lnTo>
                    <a:pt x="347" y="846"/>
                  </a:lnTo>
                  <a:lnTo>
                    <a:pt x="396" y="845"/>
                  </a:lnTo>
                  <a:lnTo>
                    <a:pt x="444" y="842"/>
                  </a:lnTo>
                  <a:lnTo>
                    <a:pt x="492" y="841"/>
                  </a:lnTo>
                  <a:lnTo>
                    <a:pt x="541" y="840"/>
                  </a:lnTo>
                  <a:lnTo>
                    <a:pt x="589" y="838"/>
                  </a:lnTo>
                  <a:lnTo>
                    <a:pt x="596" y="841"/>
                  </a:lnTo>
                  <a:lnTo>
                    <a:pt x="604" y="842"/>
                  </a:lnTo>
                  <a:lnTo>
                    <a:pt x="613" y="842"/>
                  </a:lnTo>
                  <a:lnTo>
                    <a:pt x="622" y="840"/>
                  </a:lnTo>
                  <a:lnTo>
                    <a:pt x="632" y="834"/>
                  </a:lnTo>
                  <a:lnTo>
                    <a:pt x="643" y="828"/>
                  </a:lnTo>
                  <a:lnTo>
                    <a:pt x="653" y="819"/>
                  </a:lnTo>
                  <a:lnTo>
                    <a:pt x="662" y="807"/>
                  </a:lnTo>
                  <a:lnTo>
                    <a:pt x="672" y="794"/>
                  </a:lnTo>
                  <a:lnTo>
                    <a:pt x="682" y="777"/>
                  </a:lnTo>
                  <a:lnTo>
                    <a:pt x="689" y="760"/>
                  </a:lnTo>
                  <a:lnTo>
                    <a:pt x="698" y="739"/>
                  </a:lnTo>
                  <a:lnTo>
                    <a:pt x="698" y="738"/>
                  </a:lnTo>
                  <a:lnTo>
                    <a:pt x="698" y="737"/>
                  </a:lnTo>
                  <a:lnTo>
                    <a:pt x="706" y="706"/>
                  </a:lnTo>
                  <a:lnTo>
                    <a:pt x="726" y="625"/>
                  </a:lnTo>
                  <a:lnTo>
                    <a:pt x="754" y="510"/>
                  </a:lnTo>
                  <a:lnTo>
                    <a:pt x="787" y="379"/>
                  </a:lnTo>
                  <a:lnTo>
                    <a:pt x="819" y="246"/>
                  </a:lnTo>
                  <a:lnTo>
                    <a:pt x="849" y="130"/>
                  </a:lnTo>
                  <a:lnTo>
                    <a:pt x="869" y="47"/>
                  </a:lnTo>
                  <a:lnTo>
                    <a:pt x="878" y="13"/>
                  </a:lnTo>
                  <a:lnTo>
                    <a:pt x="882" y="8"/>
                  </a:lnTo>
                  <a:lnTo>
                    <a:pt x="887" y="4"/>
                  </a:lnTo>
                  <a:lnTo>
                    <a:pt x="892" y="1"/>
                  </a:lnTo>
                  <a:lnTo>
                    <a:pt x="896" y="0"/>
                  </a:lnTo>
                  <a:close/>
                </a:path>
              </a:pathLst>
            </a:custGeom>
            <a:solidFill>
              <a:srgbClr val="F7661E"/>
            </a:solidFill>
            <a:ln w="9525">
              <a:noFill/>
              <a:round/>
              <a:headEnd/>
              <a:tailEnd/>
            </a:ln>
          </p:spPr>
          <p:txBody>
            <a:bodyPr/>
            <a:lstStyle/>
            <a:p>
              <a:pPr rtl="0"/>
              <a:endParaRPr lang="en-US" sz="3800"/>
            </a:p>
          </p:txBody>
        </p:sp>
        <p:sp>
          <p:nvSpPr>
            <p:cNvPr id="42281" name="Freeform 1321"/>
            <p:cNvSpPr>
              <a:spLocks/>
            </p:cNvSpPr>
            <p:nvPr/>
          </p:nvSpPr>
          <p:spPr bwMode="auto">
            <a:xfrm flipH="1">
              <a:off x="174" y="2268"/>
              <a:ext cx="77" cy="290"/>
            </a:xfrm>
            <a:custGeom>
              <a:avLst/>
              <a:gdLst>
                <a:gd name="T0" fmla="*/ 70 w 338"/>
                <a:gd name="T1" fmla="*/ 0 h 1268"/>
                <a:gd name="T2" fmla="*/ 68 w 338"/>
                <a:gd name="T3" fmla="*/ 1 h 1268"/>
                <a:gd name="T4" fmla="*/ 64 w 338"/>
                <a:gd name="T5" fmla="*/ 3 h 1268"/>
                <a:gd name="T6" fmla="*/ 59 w 338"/>
                <a:gd name="T7" fmla="*/ 5 h 1268"/>
                <a:gd name="T8" fmla="*/ 53 w 338"/>
                <a:gd name="T9" fmla="*/ 8 h 1268"/>
                <a:gd name="T10" fmla="*/ 48 w 338"/>
                <a:gd name="T11" fmla="*/ 11 h 1268"/>
                <a:gd name="T12" fmla="*/ 43 w 338"/>
                <a:gd name="T13" fmla="*/ 15 h 1268"/>
                <a:gd name="T14" fmla="*/ 39 w 338"/>
                <a:gd name="T15" fmla="*/ 19 h 1268"/>
                <a:gd name="T16" fmla="*/ 37 w 338"/>
                <a:gd name="T17" fmla="*/ 24 h 1268"/>
                <a:gd name="T18" fmla="*/ 35 w 338"/>
                <a:gd name="T19" fmla="*/ 37 h 1268"/>
                <a:gd name="T20" fmla="*/ 31 w 338"/>
                <a:gd name="T21" fmla="*/ 65 h 1268"/>
                <a:gd name="T22" fmla="*/ 25 w 338"/>
                <a:gd name="T23" fmla="*/ 104 h 1268"/>
                <a:gd name="T24" fmla="*/ 19 w 338"/>
                <a:gd name="T25" fmla="*/ 148 h 1268"/>
                <a:gd name="T26" fmla="*/ 12 w 338"/>
                <a:gd name="T27" fmla="*/ 193 h 1268"/>
                <a:gd name="T28" fmla="*/ 7 w 338"/>
                <a:gd name="T29" fmla="*/ 234 h 1268"/>
                <a:gd name="T30" fmla="*/ 2 w 338"/>
                <a:gd name="T31" fmla="*/ 266 h 1268"/>
                <a:gd name="T32" fmla="*/ 0 w 338"/>
                <a:gd name="T33" fmla="*/ 284 h 1268"/>
                <a:gd name="T34" fmla="*/ 0 w 338"/>
                <a:gd name="T35" fmla="*/ 286 h 1268"/>
                <a:gd name="T36" fmla="*/ 1 w 338"/>
                <a:gd name="T37" fmla="*/ 288 h 1268"/>
                <a:gd name="T38" fmla="*/ 2 w 338"/>
                <a:gd name="T39" fmla="*/ 289 h 1268"/>
                <a:gd name="T40" fmla="*/ 4 w 338"/>
                <a:gd name="T41" fmla="*/ 290 h 1268"/>
                <a:gd name="T42" fmla="*/ 6 w 338"/>
                <a:gd name="T43" fmla="*/ 290 h 1268"/>
                <a:gd name="T44" fmla="*/ 8 w 338"/>
                <a:gd name="T45" fmla="*/ 289 h 1268"/>
                <a:gd name="T46" fmla="*/ 9 w 338"/>
                <a:gd name="T47" fmla="*/ 287 h 1268"/>
                <a:gd name="T48" fmla="*/ 10 w 338"/>
                <a:gd name="T49" fmla="*/ 285 h 1268"/>
                <a:gd name="T50" fmla="*/ 15 w 338"/>
                <a:gd name="T51" fmla="*/ 246 h 1268"/>
                <a:gd name="T52" fmla="*/ 21 w 338"/>
                <a:gd name="T53" fmla="*/ 204 h 1268"/>
                <a:gd name="T54" fmla="*/ 27 w 338"/>
                <a:gd name="T55" fmla="*/ 162 h 1268"/>
                <a:gd name="T56" fmla="*/ 33 w 338"/>
                <a:gd name="T57" fmla="*/ 121 h 1268"/>
                <a:gd name="T58" fmla="*/ 38 w 338"/>
                <a:gd name="T59" fmla="*/ 85 h 1268"/>
                <a:gd name="T60" fmla="*/ 42 w 338"/>
                <a:gd name="T61" fmla="*/ 56 h 1268"/>
                <a:gd name="T62" fmla="*/ 45 w 338"/>
                <a:gd name="T63" fmla="*/ 35 h 1268"/>
                <a:gd name="T64" fmla="*/ 46 w 338"/>
                <a:gd name="T65" fmla="*/ 26 h 1268"/>
                <a:gd name="T66" fmla="*/ 48 w 338"/>
                <a:gd name="T67" fmla="*/ 24 h 1268"/>
                <a:gd name="T68" fmla="*/ 50 w 338"/>
                <a:gd name="T69" fmla="*/ 22 h 1268"/>
                <a:gd name="T70" fmla="*/ 53 w 338"/>
                <a:gd name="T71" fmla="*/ 19 h 1268"/>
                <a:gd name="T72" fmla="*/ 57 w 338"/>
                <a:gd name="T73" fmla="*/ 17 h 1268"/>
                <a:gd name="T74" fmla="*/ 61 w 338"/>
                <a:gd name="T75" fmla="*/ 15 h 1268"/>
                <a:gd name="T76" fmla="*/ 65 w 338"/>
                <a:gd name="T77" fmla="*/ 13 h 1268"/>
                <a:gd name="T78" fmla="*/ 69 w 338"/>
                <a:gd name="T79" fmla="*/ 11 h 1268"/>
                <a:gd name="T80" fmla="*/ 73 w 338"/>
                <a:gd name="T81" fmla="*/ 10 h 1268"/>
                <a:gd name="T82" fmla="*/ 75 w 338"/>
                <a:gd name="T83" fmla="*/ 9 h 1268"/>
                <a:gd name="T84" fmla="*/ 76 w 338"/>
                <a:gd name="T85" fmla="*/ 7 h 1268"/>
                <a:gd name="T86" fmla="*/ 77 w 338"/>
                <a:gd name="T87" fmla="*/ 6 h 1268"/>
                <a:gd name="T88" fmla="*/ 77 w 338"/>
                <a:gd name="T89" fmla="*/ 3 h 1268"/>
                <a:gd name="T90" fmla="*/ 76 w 338"/>
                <a:gd name="T91" fmla="*/ 2 h 1268"/>
                <a:gd name="T92" fmla="*/ 74 w 338"/>
                <a:gd name="T93" fmla="*/ 0 h 1268"/>
                <a:gd name="T94" fmla="*/ 72 w 338"/>
                <a:gd name="T95" fmla="*/ 0 h 1268"/>
                <a:gd name="T96" fmla="*/ 70 w 338"/>
                <a:gd name="T97" fmla="*/ 0 h 12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38"/>
                <a:gd name="T148" fmla="*/ 0 h 1268"/>
                <a:gd name="T149" fmla="*/ 338 w 338"/>
                <a:gd name="T150" fmla="*/ 1268 h 12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38" h="1268">
                  <a:moveTo>
                    <a:pt x="309" y="1"/>
                  </a:moveTo>
                  <a:lnTo>
                    <a:pt x="297" y="5"/>
                  </a:lnTo>
                  <a:lnTo>
                    <a:pt x="279" y="12"/>
                  </a:lnTo>
                  <a:lnTo>
                    <a:pt x="257" y="22"/>
                  </a:lnTo>
                  <a:lnTo>
                    <a:pt x="234" y="34"/>
                  </a:lnTo>
                  <a:lnTo>
                    <a:pt x="210" y="48"/>
                  </a:lnTo>
                  <a:lnTo>
                    <a:pt x="188" y="64"/>
                  </a:lnTo>
                  <a:lnTo>
                    <a:pt x="173" y="83"/>
                  </a:lnTo>
                  <a:lnTo>
                    <a:pt x="162" y="103"/>
                  </a:lnTo>
                  <a:lnTo>
                    <a:pt x="152" y="160"/>
                  </a:lnTo>
                  <a:lnTo>
                    <a:pt x="134" y="285"/>
                  </a:lnTo>
                  <a:lnTo>
                    <a:pt x="109" y="454"/>
                  </a:lnTo>
                  <a:lnTo>
                    <a:pt x="82" y="648"/>
                  </a:lnTo>
                  <a:lnTo>
                    <a:pt x="54" y="846"/>
                  </a:lnTo>
                  <a:lnTo>
                    <a:pt x="30" y="1024"/>
                  </a:lnTo>
                  <a:lnTo>
                    <a:pt x="10" y="1163"/>
                  </a:lnTo>
                  <a:lnTo>
                    <a:pt x="0" y="1243"/>
                  </a:lnTo>
                  <a:lnTo>
                    <a:pt x="0" y="1251"/>
                  </a:lnTo>
                  <a:lnTo>
                    <a:pt x="4" y="1258"/>
                  </a:lnTo>
                  <a:lnTo>
                    <a:pt x="10" y="1264"/>
                  </a:lnTo>
                  <a:lnTo>
                    <a:pt x="18" y="1268"/>
                  </a:lnTo>
                  <a:lnTo>
                    <a:pt x="27" y="1266"/>
                  </a:lnTo>
                  <a:lnTo>
                    <a:pt x="35" y="1262"/>
                  </a:lnTo>
                  <a:lnTo>
                    <a:pt x="40" y="1256"/>
                  </a:lnTo>
                  <a:lnTo>
                    <a:pt x="43" y="1248"/>
                  </a:lnTo>
                  <a:lnTo>
                    <a:pt x="66" y="1075"/>
                  </a:lnTo>
                  <a:lnTo>
                    <a:pt x="92" y="891"/>
                  </a:lnTo>
                  <a:lnTo>
                    <a:pt x="118" y="707"/>
                  </a:lnTo>
                  <a:lnTo>
                    <a:pt x="143" y="530"/>
                  </a:lnTo>
                  <a:lnTo>
                    <a:pt x="165" y="372"/>
                  </a:lnTo>
                  <a:lnTo>
                    <a:pt x="183" y="244"/>
                  </a:lnTo>
                  <a:lnTo>
                    <a:pt x="197" y="155"/>
                  </a:lnTo>
                  <a:lnTo>
                    <a:pt x="204" y="114"/>
                  </a:lnTo>
                  <a:lnTo>
                    <a:pt x="209" y="105"/>
                  </a:lnTo>
                  <a:lnTo>
                    <a:pt x="219" y="95"/>
                  </a:lnTo>
                  <a:lnTo>
                    <a:pt x="234" y="84"/>
                  </a:lnTo>
                  <a:lnTo>
                    <a:pt x="249" y="74"/>
                  </a:lnTo>
                  <a:lnTo>
                    <a:pt x="268" y="65"/>
                  </a:lnTo>
                  <a:lnTo>
                    <a:pt x="287" y="57"/>
                  </a:lnTo>
                  <a:lnTo>
                    <a:pt x="305" y="49"/>
                  </a:lnTo>
                  <a:lnTo>
                    <a:pt x="322" y="43"/>
                  </a:lnTo>
                  <a:lnTo>
                    <a:pt x="330" y="39"/>
                  </a:lnTo>
                  <a:lnTo>
                    <a:pt x="335" y="32"/>
                  </a:lnTo>
                  <a:lnTo>
                    <a:pt x="338" y="25"/>
                  </a:lnTo>
                  <a:lnTo>
                    <a:pt x="336" y="15"/>
                  </a:lnTo>
                  <a:lnTo>
                    <a:pt x="333" y="8"/>
                  </a:lnTo>
                  <a:lnTo>
                    <a:pt x="326" y="2"/>
                  </a:lnTo>
                  <a:lnTo>
                    <a:pt x="318" y="0"/>
                  </a:lnTo>
                  <a:lnTo>
                    <a:pt x="309" y="1"/>
                  </a:lnTo>
                  <a:close/>
                </a:path>
              </a:pathLst>
            </a:custGeom>
            <a:solidFill>
              <a:srgbClr val="000000"/>
            </a:solidFill>
            <a:ln w="9525">
              <a:noFill/>
              <a:round/>
              <a:headEnd/>
              <a:tailEnd/>
            </a:ln>
          </p:spPr>
          <p:txBody>
            <a:bodyPr/>
            <a:lstStyle/>
            <a:p>
              <a:pPr rtl="0"/>
              <a:endParaRPr lang="en-US" sz="3800"/>
            </a:p>
          </p:txBody>
        </p:sp>
        <p:sp>
          <p:nvSpPr>
            <p:cNvPr id="42282" name="Freeform 1322"/>
            <p:cNvSpPr>
              <a:spLocks/>
            </p:cNvSpPr>
            <p:nvPr/>
          </p:nvSpPr>
          <p:spPr bwMode="auto">
            <a:xfrm flipH="1">
              <a:off x="113" y="2268"/>
              <a:ext cx="37" cy="288"/>
            </a:xfrm>
            <a:custGeom>
              <a:avLst/>
              <a:gdLst>
                <a:gd name="T0" fmla="*/ 1 w 165"/>
                <a:gd name="T1" fmla="*/ 3 h 1258"/>
                <a:gd name="T2" fmla="*/ 0 w 165"/>
                <a:gd name="T3" fmla="*/ 5 h 1258"/>
                <a:gd name="T4" fmla="*/ 0 w 165"/>
                <a:gd name="T5" fmla="*/ 7 h 1258"/>
                <a:gd name="T6" fmla="*/ 1 w 165"/>
                <a:gd name="T7" fmla="*/ 8 h 1258"/>
                <a:gd name="T8" fmla="*/ 2 w 165"/>
                <a:gd name="T9" fmla="*/ 10 h 1258"/>
                <a:gd name="T10" fmla="*/ 6 w 165"/>
                <a:gd name="T11" fmla="*/ 12 h 1258"/>
                <a:gd name="T12" fmla="*/ 10 w 165"/>
                <a:gd name="T13" fmla="*/ 14 h 1258"/>
                <a:gd name="T14" fmla="*/ 13 w 165"/>
                <a:gd name="T15" fmla="*/ 17 h 1258"/>
                <a:gd name="T16" fmla="*/ 17 w 165"/>
                <a:gd name="T17" fmla="*/ 20 h 1258"/>
                <a:gd name="T18" fmla="*/ 20 w 165"/>
                <a:gd name="T19" fmla="*/ 23 h 1258"/>
                <a:gd name="T20" fmla="*/ 23 w 165"/>
                <a:gd name="T21" fmla="*/ 25 h 1258"/>
                <a:gd name="T22" fmla="*/ 25 w 165"/>
                <a:gd name="T23" fmla="*/ 28 h 1258"/>
                <a:gd name="T24" fmla="*/ 26 w 165"/>
                <a:gd name="T25" fmla="*/ 30 h 1258"/>
                <a:gd name="T26" fmla="*/ 26 w 165"/>
                <a:gd name="T27" fmla="*/ 62 h 1258"/>
                <a:gd name="T28" fmla="*/ 27 w 165"/>
                <a:gd name="T29" fmla="*/ 128 h 1258"/>
                <a:gd name="T30" fmla="*/ 27 w 165"/>
                <a:gd name="T31" fmla="*/ 209 h 1258"/>
                <a:gd name="T32" fmla="*/ 27 w 165"/>
                <a:gd name="T33" fmla="*/ 283 h 1258"/>
                <a:gd name="T34" fmla="*/ 27 w 165"/>
                <a:gd name="T35" fmla="*/ 285 h 1258"/>
                <a:gd name="T36" fmla="*/ 29 w 165"/>
                <a:gd name="T37" fmla="*/ 286 h 1258"/>
                <a:gd name="T38" fmla="*/ 30 w 165"/>
                <a:gd name="T39" fmla="*/ 288 h 1258"/>
                <a:gd name="T40" fmla="*/ 32 w 165"/>
                <a:gd name="T41" fmla="*/ 288 h 1258"/>
                <a:gd name="T42" fmla="*/ 34 w 165"/>
                <a:gd name="T43" fmla="*/ 288 h 1258"/>
                <a:gd name="T44" fmla="*/ 36 w 165"/>
                <a:gd name="T45" fmla="*/ 286 h 1258"/>
                <a:gd name="T46" fmla="*/ 37 w 165"/>
                <a:gd name="T47" fmla="*/ 285 h 1258"/>
                <a:gd name="T48" fmla="*/ 37 w 165"/>
                <a:gd name="T49" fmla="*/ 283 h 1258"/>
                <a:gd name="T50" fmla="*/ 37 w 165"/>
                <a:gd name="T51" fmla="*/ 241 h 1258"/>
                <a:gd name="T52" fmla="*/ 37 w 165"/>
                <a:gd name="T53" fmla="*/ 157 h 1258"/>
                <a:gd name="T54" fmla="*/ 36 w 165"/>
                <a:gd name="T55" fmla="*/ 73 h 1258"/>
                <a:gd name="T56" fmla="*/ 36 w 165"/>
                <a:gd name="T57" fmla="*/ 30 h 1258"/>
                <a:gd name="T58" fmla="*/ 34 w 165"/>
                <a:gd name="T59" fmla="*/ 25 h 1258"/>
                <a:gd name="T60" fmla="*/ 31 w 165"/>
                <a:gd name="T61" fmla="*/ 20 h 1258"/>
                <a:gd name="T62" fmla="*/ 27 w 165"/>
                <a:gd name="T63" fmla="*/ 15 h 1258"/>
                <a:gd name="T64" fmla="*/ 22 w 165"/>
                <a:gd name="T65" fmla="*/ 11 h 1258"/>
                <a:gd name="T66" fmla="*/ 18 w 165"/>
                <a:gd name="T67" fmla="*/ 8 h 1258"/>
                <a:gd name="T68" fmla="*/ 13 w 165"/>
                <a:gd name="T69" fmla="*/ 5 h 1258"/>
                <a:gd name="T70" fmla="*/ 10 w 165"/>
                <a:gd name="T71" fmla="*/ 2 h 1258"/>
                <a:gd name="T72" fmla="*/ 7 w 165"/>
                <a:gd name="T73" fmla="*/ 1 h 1258"/>
                <a:gd name="T74" fmla="*/ 5 w 165"/>
                <a:gd name="T75" fmla="*/ 0 h 1258"/>
                <a:gd name="T76" fmla="*/ 4 w 165"/>
                <a:gd name="T77" fmla="*/ 0 h 1258"/>
                <a:gd name="T78" fmla="*/ 2 w 165"/>
                <a:gd name="T79" fmla="*/ 1 h 1258"/>
                <a:gd name="T80" fmla="*/ 1 w 165"/>
                <a:gd name="T81" fmla="*/ 3 h 125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5"/>
                <a:gd name="T124" fmla="*/ 0 h 1258"/>
                <a:gd name="T125" fmla="*/ 165 w 165"/>
                <a:gd name="T126" fmla="*/ 1258 h 125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5" h="1258">
                  <a:moveTo>
                    <a:pt x="3" y="12"/>
                  </a:moveTo>
                  <a:lnTo>
                    <a:pt x="0" y="20"/>
                  </a:lnTo>
                  <a:lnTo>
                    <a:pt x="0" y="29"/>
                  </a:lnTo>
                  <a:lnTo>
                    <a:pt x="4" y="37"/>
                  </a:lnTo>
                  <a:lnTo>
                    <a:pt x="11" y="42"/>
                  </a:lnTo>
                  <a:lnTo>
                    <a:pt x="26" y="51"/>
                  </a:lnTo>
                  <a:lnTo>
                    <a:pt x="43" y="62"/>
                  </a:lnTo>
                  <a:lnTo>
                    <a:pt x="60" y="75"/>
                  </a:lnTo>
                  <a:lnTo>
                    <a:pt x="77" y="86"/>
                  </a:lnTo>
                  <a:lnTo>
                    <a:pt x="91" y="99"/>
                  </a:lnTo>
                  <a:lnTo>
                    <a:pt x="103" y="111"/>
                  </a:lnTo>
                  <a:lnTo>
                    <a:pt x="111" y="123"/>
                  </a:lnTo>
                  <a:lnTo>
                    <a:pt x="115" y="133"/>
                  </a:lnTo>
                  <a:lnTo>
                    <a:pt x="117" y="270"/>
                  </a:lnTo>
                  <a:lnTo>
                    <a:pt x="120" y="561"/>
                  </a:lnTo>
                  <a:lnTo>
                    <a:pt x="121" y="915"/>
                  </a:lnTo>
                  <a:lnTo>
                    <a:pt x="121" y="1236"/>
                  </a:lnTo>
                  <a:lnTo>
                    <a:pt x="122" y="1245"/>
                  </a:lnTo>
                  <a:lnTo>
                    <a:pt x="128" y="1251"/>
                  </a:lnTo>
                  <a:lnTo>
                    <a:pt x="135" y="1256"/>
                  </a:lnTo>
                  <a:lnTo>
                    <a:pt x="143" y="1258"/>
                  </a:lnTo>
                  <a:lnTo>
                    <a:pt x="151" y="1256"/>
                  </a:lnTo>
                  <a:lnTo>
                    <a:pt x="159" y="1251"/>
                  </a:lnTo>
                  <a:lnTo>
                    <a:pt x="164" y="1243"/>
                  </a:lnTo>
                  <a:lnTo>
                    <a:pt x="165" y="1236"/>
                  </a:lnTo>
                  <a:lnTo>
                    <a:pt x="165" y="1052"/>
                  </a:lnTo>
                  <a:lnTo>
                    <a:pt x="164" y="685"/>
                  </a:lnTo>
                  <a:lnTo>
                    <a:pt x="161" y="317"/>
                  </a:lnTo>
                  <a:lnTo>
                    <a:pt x="159" y="129"/>
                  </a:lnTo>
                  <a:lnTo>
                    <a:pt x="152" y="108"/>
                  </a:lnTo>
                  <a:lnTo>
                    <a:pt x="139" y="88"/>
                  </a:lnTo>
                  <a:lnTo>
                    <a:pt x="121" y="67"/>
                  </a:lnTo>
                  <a:lnTo>
                    <a:pt x="100" y="49"/>
                  </a:lnTo>
                  <a:lnTo>
                    <a:pt x="79" y="33"/>
                  </a:lnTo>
                  <a:lnTo>
                    <a:pt x="59" y="20"/>
                  </a:lnTo>
                  <a:lnTo>
                    <a:pt x="43" y="10"/>
                  </a:lnTo>
                  <a:lnTo>
                    <a:pt x="31" y="3"/>
                  </a:lnTo>
                  <a:lnTo>
                    <a:pt x="24" y="0"/>
                  </a:lnTo>
                  <a:lnTo>
                    <a:pt x="16" y="2"/>
                  </a:lnTo>
                  <a:lnTo>
                    <a:pt x="8" y="6"/>
                  </a:lnTo>
                  <a:lnTo>
                    <a:pt x="3" y="12"/>
                  </a:lnTo>
                  <a:close/>
                </a:path>
              </a:pathLst>
            </a:custGeom>
            <a:solidFill>
              <a:srgbClr val="000000"/>
            </a:solidFill>
            <a:ln w="9525">
              <a:noFill/>
              <a:round/>
              <a:headEnd/>
              <a:tailEnd/>
            </a:ln>
          </p:spPr>
          <p:txBody>
            <a:bodyPr/>
            <a:lstStyle/>
            <a:p>
              <a:pPr rtl="0"/>
              <a:endParaRPr lang="en-US" sz="3800"/>
            </a:p>
          </p:txBody>
        </p:sp>
        <p:sp>
          <p:nvSpPr>
            <p:cNvPr id="42283" name="Freeform 1323"/>
            <p:cNvSpPr>
              <a:spLocks/>
            </p:cNvSpPr>
            <p:nvPr/>
          </p:nvSpPr>
          <p:spPr bwMode="auto">
            <a:xfrm flipH="1">
              <a:off x="-100" y="2248"/>
              <a:ext cx="346" cy="78"/>
            </a:xfrm>
            <a:custGeom>
              <a:avLst/>
              <a:gdLst>
                <a:gd name="T0" fmla="*/ 12 w 1511"/>
                <a:gd name="T1" fmla="*/ 0 h 341"/>
                <a:gd name="T2" fmla="*/ 11 w 1511"/>
                <a:gd name="T3" fmla="*/ 1 h 341"/>
                <a:gd name="T4" fmla="*/ 10 w 1511"/>
                <a:gd name="T5" fmla="*/ 1 h 341"/>
                <a:gd name="T6" fmla="*/ 8 w 1511"/>
                <a:gd name="T7" fmla="*/ 2 h 341"/>
                <a:gd name="T8" fmla="*/ 7 w 1511"/>
                <a:gd name="T9" fmla="*/ 3 h 341"/>
                <a:gd name="T10" fmla="*/ 5 w 1511"/>
                <a:gd name="T11" fmla="*/ 4 h 341"/>
                <a:gd name="T12" fmla="*/ 3 w 1511"/>
                <a:gd name="T13" fmla="*/ 6 h 341"/>
                <a:gd name="T14" fmla="*/ 1 w 1511"/>
                <a:gd name="T15" fmla="*/ 8 h 341"/>
                <a:gd name="T16" fmla="*/ 0 w 1511"/>
                <a:gd name="T17" fmla="*/ 10 h 341"/>
                <a:gd name="T18" fmla="*/ 0 w 1511"/>
                <a:gd name="T19" fmla="*/ 13 h 341"/>
                <a:gd name="T20" fmla="*/ 1 w 1511"/>
                <a:gd name="T21" fmla="*/ 17 h 341"/>
                <a:gd name="T22" fmla="*/ 3 w 1511"/>
                <a:gd name="T23" fmla="*/ 20 h 341"/>
                <a:gd name="T24" fmla="*/ 6 w 1511"/>
                <a:gd name="T25" fmla="*/ 24 h 341"/>
                <a:gd name="T26" fmla="*/ 6 w 1511"/>
                <a:gd name="T27" fmla="*/ 24 h 341"/>
                <a:gd name="T28" fmla="*/ 7 w 1511"/>
                <a:gd name="T29" fmla="*/ 24 h 341"/>
                <a:gd name="T30" fmla="*/ 8 w 1511"/>
                <a:gd name="T31" fmla="*/ 25 h 341"/>
                <a:gd name="T32" fmla="*/ 8 w 1511"/>
                <a:gd name="T33" fmla="*/ 25 h 341"/>
                <a:gd name="T34" fmla="*/ 330 w 1511"/>
                <a:gd name="T35" fmla="*/ 78 h 341"/>
                <a:gd name="T36" fmla="*/ 330 w 1511"/>
                <a:gd name="T37" fmla="*/ 78 h 341"/>
                <a:gd name="T38" fmla="*/ 330 w 1511"/>
                <a:gd name="T39" fmla="*/ 78 h 341"/>
                <a:gd name="T40" fmla="*/ 331 w 1511"/>
                <a:gd name="T41" fmla="*/ 78 h 341"/>
                <a:gd name="T42" fmla="*/ 331 w 1511"/>
                <a:gd name="T43" fmla="*/ 78 h 341"/>
                <a:gd name="T44" fmla="*/ 332 w 1511"/>
                <a:gd name="T45" fmla="*/ 78 h 341"/>
                <a:gd name="T46" fmla="*/ 333 w 1511"/>
                <a:gd name="T47" fmla="*/ 78 h 341"/>
                <a:gd name="T48" fmla="*/ 335 w 1511"/>
                <a:gd name="T49" fmla="*/ 77 h 341"/>
                <a:gd name="T50" fmla="*/ 338 w 1511"/>
                <a:gd name="T51" fmla="*/ 76 h 341"/>
                <a:gd name="T52" fmla="*/ 340 w 1511"/>
                <a:gd name="T53" fmla="*/ 75 h 341"/>
                <a:gd name="T54" fmla="*/ 342 w 1511"/>
                <a:gd name="T55" fmla="*/ 74 h 341"/>
                <a:gd name="T56" fmla="*/ 344 w 1511"/>
                <a:gd name="T57" fmla="*/ 72 h 341"/>
                <a:gd name="T58" fmla="*/ 345 w 1511"/>
                <a:gd name="T59" fmla="*/ 69 h 341"/>
                <a:gd name="T60" fmla="*/ 346 w 1511"/>
                <a:gd name="T61" fmla="*/ 65 h 341"/>
                <a:gd name="T62" fmla="*/ 345 w 1511"/>
                <a:gd name="T63" fmla="*/ 61 h 341"/>
                <a:gd name="T64" fmla="*/ 342 w 1511"/>
                <a:gd name="T65" fmla="*/ 56 h 341"/>
                <a:gd name="T66" fmla="*/ 338 w 1511"/>
                <a:gd name="T67" fmla="*/ 52 h 341"/>
                <a:gd name="T68" fmla="*/ 338 w 1511"/>
                <a:gd name="T69" fmla="*/ 51 h 341"/>
                <a:gd name="T70" fmla="*/ 337 w 1511"/>
                <a:gd name="T71" fmla="*/ 51 h 341"/>
                <a:gd name="T72" fmla="*/ 336 w 1511"/>
                <a:gd name="T73" fmla="*/ 51 h 341"/>
                <a:gd name="T74" fmla="*/ 336 w 1511"/>
                <a:gd name="T75" fmla="*/ 50 h 341"/>
                <a:gd name="T76" fmla="*/ 14 w 1511"/>
                <a:gd name="T77" fmla="*/ 0 h 341"/>
                <a:gd name="T78" fmla="*/ 14 w 1511"/>
                <a:gd name="T79" fmla="*/ 0 h 341"/>
                <a:gd name="T80" fmla="*/ 13 w 1511"/>
                <a:gd name="T81" fmla="*/ 0 h 341"/>
                <a:gd name="T82" fmla="*/ 13 w 1511"/>
                <a:gd name="T83" fmla="*/ 0 h 341"/>
                <a:gd name="T84" fmla="*/ 12 w 1511"/>
                <a:gd name="T85" fmla="*/ 0 h 34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11"/>
                <a:gd name="T130" fmla="*/ 0 h 341"/>
                <a:gd name="T131" fmla="*/ 1511 w 1511"/>
                <a:gd name="T132" fmla="*/ 341 h 34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11" h="341">
                  <a:moveTo>
                    <a:pt x="53" y="1"/>
                  </a:moveTo>
                  <a:lnTo>
                    <a:pt x="50" y="3"/>
                  </a:lnTo>
                  <a:lnTo>
                    <a:pt x="44" y="4"/>
                  </a:lnTo>
                  <a:lnTo>
                    <a:pt x="37" y="8"/>
                  </a:lnTo>
                  <a:lnTo>
                    <a:pt x="29" y="12"/>
                  </a:lnTo>
                  <a:lnTo>
                    <a:pt x="20" y="18"/>
                  </a:lnTo>
                  <a:lnTo>
                    <a:pt x="12" y="25"/>
                  </a:lnTo>
                  <a:lnTo>
                    <a:pt x="5" y="34"/>
                  </a:lnTo>
                  <a:lnTo>
                    <a:pt x="1" y="44"/>
                  </a:lnTo>
                  <a:lnTo>
                    <a:pt x="0" y="59"/>
                  </a:lnTo>
                  <a:lnTo>
                    <a:pt x="4" y="73"/>
                  </a:lnTo>
                  <a:lnTo>
                    <a:pt x="12" y="89"/>
                  </a:lnTo>
                  <a:lnTo>
                    <a:pt x="25" y="103"/>
                  </a:lnTo>
                  <a:lnTo>
                    <a:pt x="27" y="104"/>
                  </a:lnTo>
                  <a:lnTo>
                    <a:pt x="30" y="107"/>
                  </a:lnTo>
                  <a:lnTo>
                    <a:pt x="33" y="108"/>
                  </a:lnTo>
                  <a:lnTo>
                    <a:pt x="37" y="110"/>
                  </a:lnTo>
                  <a:lnTo>
                    <a:pt x="1439" y="341"/>
                  </a:lnTo>
                  <a:lnTo>
                    <a:pt x="1441" y="341"/>
                  </a:lnTo>
                  <a:lnTo>
                    <a:pt x="1443" y="341"/>
                  </a:lnTo>
                  <a:lnTo>
                    <a:pt x="1444" y="341"/>
                  </a:lnTo>
                  <a:lnTo>
                    <a:pt x="1446" y="341"/>
                  </a:lnTo>
                  <a:lnTo>
                    <a:pt x="1450" y="340"/>
                  </a:lnTo>
                  <a:lnTo>
                    <a:pt x="1456" y="339"/>
                  </a:lnTo>
                  <a:lnTo>
                    <a:pt x="1465" y="337"/>
                  </a:lnTo>
                  <a:lnTo>
                    <a:pt x="1474" y="333"/>
                  </a:lnTo>
                  <a:lnTo>
                    <a:pt x="1485" y="328"/>
                  </a:lnTo>
                  <a:lnTo>
                    <a:pt x="1494" y="322"/>
                  </a:lnTo>
                  <a:lnTo>
                    <a:pt x="1503" y="313"/>
                  </a:lnTo>
                  <a:lnTo>
                    <a:pt x="1508" y="301"/>
                  </a:lnTo>
                  <a:lnTo>
                    <a:pt x="1511" y="284"/>
                  </a:lnTo>
                  <a:lnTo>
                    <a:pt x="1507" y="266"/>
                  </a:lnTo>
                  <a:lnTo>
                    <a:pt x="1495" y="246"/>
                  </a:lnTo>
                  <a:lnTo>
                    <a:pt x="1478" y="227"/>
                  </a:lnTo>
                  <a:lnTo>
                    <a:pt x="1476" y="224"/>
                  </a:lnTo>
                  <a:lnTo>
                    <a:pt x="1473" y="223"/>
                  </a:lnTo>
                  <a:lnTo>
                    <a:pt x="1469" y="221"/>
                  </a:lnTo>
                  <a:lnTo>
                    <a:pt x="1467" y="220"/>
                  </a:lnTo>
                  <a:lnTo>
                    <a:pt x="63" y="1"/>
                  </a:lnTo>
                  <a:lnTo>
                    <a:pt x="60" y="0"/>
                  </a:lnTo>
                  <a:lnTo>
                    <a:pt x="57" y="0"/>
                  </a:lnTo>
                  <a:lnTo>
                    <a:pt x="56" y="0"/>
                  </a:lnTo>
                  <a:lnTo>
                    <a:pt x="53" y="1"/>
                  </a:lnTo>
                  <a:close/>
                </a:path>
              </a:pathLst>
            </a:custGeom>
            <a:solidFill>
              <a:srgbClr val="000000"/>
            </a:solidFill>
            <a:ln w="9525">
              <a:noFill/>
              <a:round/>
              <a:headEnd/>
              <a:tailEnd/>
            </a:ln>
          </p:spPr>
          <p:txBody>
            <a:bodyPr/>
            <a:lstStyle/>
            <a:p>
              <a:pPr rtl="0"/>
              <a:endParaRPr lang="en-US" sz="3800"/>
            </a:p>
          </p:txBody>
        </p:sp>
        <p:sp>
          <p:nvSpPr>
            <p:cNvPr id="42284" name="Freeform 1324"/>
            <p:cNvSpPr>
              <a:spLocks/>
            </p:cNvSpPr>
            <p:nvPr/>
          </p:nvSpPr>
          <p:spPr bwMode="auto">
            <a:xfrm flipH="1">
              <a:off x="-90" y="2258"/>
              <a:ext cx="325" cy="58"/>
            </a:xfrm>
            <a:custGeom>
              <a:avLst/>
              <a:gdLst>
                <a:gd name="T0" fmla="*/ 0 w 1423"/>
                <a:gd name="T1" fmla="*/ 3 h 253"/>
                <a:gd name="T2" fmla="*/ 0 w 1423"/>
                <a:gd name="T3" fmla="*/ 3 h 253"/>
                <a:gd name="T4" fmla="*/ 0 w 1423"/>
                <a:gd name="T5" fmla="*/ 2 h 253"/>
                <a:gd name="T6" fmla="*/ 3 w 1423"/>
                <a:gd name="T7" fmla="*/ 1 h 253"/>
                <a:gd name="T8" fmla="*/ 5 w 1423"/>
                <a:gd name="T9" fmla="*/ 0 h 253"/>
                <a:gd name="T10" fmla="*/ 12 w 1423"/>
                <a:gd name="T11" fmla="*/ 1 h 253"/>
                <a:gd name="T12" fmla="*/ 25 w 1423"/>
                <a:gd name="T13" fmla="*/ 3 h 253"/>
                <a:gd name="T14" fmla="*/ 43 w 1423"/>
                <a:gd name="T15" fmla="*/ 6 h 253"/>
                <a:gd name="T16" fmla="*/ 66 w 1423"/>
                <a:gd name="T17" fmla="*/ 10 h 253"/>
                <a:gd name="T18" fmla="*/ 91 w 1423"/>
                <a:gd name="T19" fmla="*/ 14 h 253"/>
                <a:gd name="T20" fmla="*/ 119 w 1423"/>
                <a:gd name="T21" fmla="*/ 18 h 253"/>
                <a:gd name="T22" fmla="*/ 148 w 1423"/>
                <a:gd name="T23" fmla="*/ 23 h 253"/>
                <a:gd name="T24" fmla="*/ 177 w 1423"/>
                <a:gd name="T25" fmla="*/ 27 h 253"/>
                <a:gd name="T26" fmla="*/ 206 w 1423"/>
                <a:gd name="T27" fmla="*/ 32 h 253"/>
                <a:gd name="T28" fmla="*/ 234 w 1423"/>
                <a:gd name="T29" fmla="*/ 36 h 253"/>
                <a:gd name="T30" fmla="*/ 259 w 1423"/>
                <a:gd name="T31" fmla="*/ 40 h 253"/>
                <a:gd name="T32" fmla="*/ 282 w 1423"/>
                <a:gd name="T33" fmla="*/ 44 h 253"/>
                <a:gd name="T34" fmla="*/ 300 w 1423"/>
                <a:gd name="T35" fmla="*/ 47 h 253"/>
                <a:gd name="T36" fmla="*/ 313 w 1423"/>
                <a:gd name="T37" fmla="*/ 49 h 253"/>
                <a:gd name="T38" fmla="*/ 320 w 1423"/>
                <a:gd name="T39" fmla="*/ 50 h 253"/>
                <a:gd name="T40" fmla="*/ 323 w 1423"/>
                <a:gd name="T41" fmla="*/ 52 h 253"/>
                <a:gd name="T42" fmla="*/ 325 w 1423"/>
                <a:gd name="T43" fmla="*/ 55 h 253"/>
                <a:gd name="T44" fmla="*/ 325 w 1423"/>
                <a:gd name="T45" fmla="*/ 56 h 253"/>
                <a:gd name="T46" fmla="*/ 325 w 1423"/>
                <a:gd name="T47" fmla="*/ 56 h 253"/>
                <a:gd name="T48" fmla="*/ 324 w 1423"/>
                <a:gd name="T49" fmla="*/ 56 h 253"/>
                <a:gd name="T50" fmla="*/ 321 w 1423"/>
                <a:gd name="T51" fmla="*/ 57 h 253"/>
                <a:gd name="T52" fmla="*/ 318 w 1423"/>
                <a:gd name="T53" fmla="*/ 58 h 253"/>
                <a:gd name="T54" fmla="*/ 311 w 1423"/>
                <a:gd name="T55" fmla="*/ 56 h 253"/>
                <a:gd name="T56" fmla="*/ 298 w 1423"/>
                <a:gd name="T57" fmla="*/ 54 h 253"/>
                <a:gd name="T58" fmla="*/ 280 w 1423"/>
                <a:gd name="T59" fmla="*/ 51 h 253"/>
                <a:gd name="T60" fmla="*/ 258 w 1423"/>
                <a:gd name="T61" fmla="*/ 48 h 253"/>
                <a:gd name="T62" fmla="*/ 233 w 1423"/>
                <a:gd name="T63" fmla="*/ 44 h 253"/>
                <a:gd name="T64" fmla="*/ 205 w 1423"/>
                <a:gd name="T65" fmla="*/ 39 h 253"/>
                <a:gd name="T66" fmla="*/ 176 w 1423"/>
                <a:gd name="T67" fmla="*/ 34 h 253"/>
                <a:gd name="T68" fmla="*/ 146 w 1423"/>
                <a:gd name="T69" fmla="*/ 29 h 253"/>
                <a:gd name="T70" fmla="*/ 117 w 1423"/>
                <a:gd name="T71" fmla="*/ 24 h 253"/>
                <a:gd name="T72" fmla="*/ 90 w 1423"/>
                <a:gd name="T73" fmla="*/ 20 h 253"/>
                <a:gd name="T74" fmla="*/ 64 w 1423"/>
                <a:gd name="T75" fmla="*/ 16 h 253"/>
                <a:gd name="T76" fmla="*/ 42 w 1423"/>
                <a:gd name="T77" fmla="*/ 12 h 253"/>
                <a:gd name="T78" fmla="*/ 24 w 1423"/>
                <a:gd name="T79" fmla="*/ 9 h 253"/>
                <a:gd name="T80" fmla="*/ 10 w 1423"/>
                <a:gd name="T81" fmla="*/ 7 h 253"/>
                <a:gd name="T82" fmla="*/ 3 w 1423"/>
                <a:gd name="T83" fmla="*/ 6 h 253"/>
                <a:gd name="T84" fmla="*/ 1 w 1423"/>
                <a:gd name="T85" fmla="*/ 4 h 253"/>
                <a:gd name="T86" fmla="*/ 0 w 1423"/>
                <a:gd name="T87" fmla="*/ 3 h 2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23"/>
                <a:gd name="T133" fmla="*/ 0 h 253"/>
                <a:gd name="T134" fmla="*/ 1423 w 1423"/>
                <a:gd name="T135" fmla="*/ 253 h 2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23" h="253">
                  <a:moveTo>
                    <a:pt x="0" y="12"/>
                  </a:moveTo>
                  <a:lnTo>
                    <a:pt x="0" y="12"/>
                  </a:lnTo>
                  <a:lnTo>
                    <a:pt x="0" y="11"/>
                  </a:lnTo>
                  <a:lnTo>
                    <a:pt x="2" y="8"/>
                  </a:lnTo>
                  <a:lnTo>
                    <a:pt x="6" y="6"/>
                  </a:lnTo>
                  <a:lnTo>
                    <a:pt x="11" y="3"/>
                  </a:lnTo>
                  <a:lnTo>
                    <a:pt x="17" y="0"/>
                  </a:lnTo>
                  <a:lnTo>
                    <a:pt x="22" y="2"/>
                  </a:lnTo>
                  <a:lnTo>
                    <a:pt x="34" y="3"/>
                  </a:lnTo>
                  <a:lnTo>
                    <a:pt x="54" y="6"/>
                  </a:lnTo>
                  <a:lnTo>
                    <a:pt x="80" y="10"/>
                  </a:lnTo>
                  <a:lnTo>
                    <a:pt x="111" y="15"/>
                  </a:lnTo>
                  <a:lnTo>
                    <a:pt x="149" y="21"/>
                  </a:lnTo>
                  <a:lnTo>
                    <a:pt x="190" y="28"/>
                  </a:lnTo>
                  <a:lnTo>
                    <a:pt x="237" y="34"/>
                  </a:lnTo>
                  <a:lnTo>
                    <a:pt x="288" y="42"/>
                  </a:lnTo>
                  <a:lnTo>
                    <a:pt x="342" y="51"/>
                  </a:lnTo>
                  <a:lnTo>
                    <a:pt x="399" y="60"/>
                  </a:lnTo>
                  <a:lnTo>
                    <a:pt x="458" y="69"/>
                  </a:lnTo>
                  <a:lnTo>
                    <a:pt x="520" y="79"/>
                  </a:lnTo>
                  <a:lnTo>
                    <a:pt x="583" y="89"/>
                  </a:lnTo>
                  <a:lnTo>
                    <a:pt x="646" y="99"/>
                  </a:lnTo>
                  <a:lnTo>
                    <a:pt x="711" y="108"/>
                  </a:lnTo>
                  <a:lnTo>
                    <a:pt x="775" y="119"/>
                  </a:lnTo>
                  <a:lnTo>
                    <a:pt x="840" y="129"/>
                  </a:lnTo>
                  <a:lnTo>
                    <a:pt x="903" y="140"/>
                  </a:lnTo>
                  <a:lnTo>
                    <a:pt x="965" y="149"/>
                  </a:lnTo>
                  <a:lnTo>
                    <a:pt x="1023" y="158"/>
                  </a:lnTo>
                  <a:lnTo>
                    <a:pt x="1081" y="167"/>
                  </a:lnTo>
                  <a:lnTo>
                    <a:pt x="1135" y="176"/>
                  </a:lnTo>
                  <a:lnTo>
                    <a:pt x="1186" y="184"/>
                  </a:lnTo>
                  <a:lnTo>
                    <a:pt x="1233" y="190"/>
                  </a:lnTo>
                  <a:lnTo>
                    <a:pt x="1276" y="197"/>
                  </a:lnTo>
                  <a:lnTo>
                    <a:pt x="1312" y="203"/>
                  </a:lnTo>
                  <a:lnTo>
                    <a:pt x="1345" y="209"/>
                  </a:lnTo>
                  <a:lnTo>
                    <a:pt x="1371" y="213"/>
                  </a:lnTo>
                  <a:lnTo>
                    <a:pt x="1390" y="215"/>
                  </a:lnTo>
                  <a:lnTo>
                    <a:pt x="1403" y="217"/>
                  </a:lnTo>
                  <a:lnTo>
                    <a:pt x="1408" y="218"/>
                  </a:lnTo>
                  <a:lnTo>
                    <a:pt x="1416" y="227"/>
                  </a:lnTo>
                  <a:lnTo>
                    <a:pt x="1420" y="233"/>
                  </a:lnTo>
                  <a:lnTo>
                    <a:pt x="1423" y="240"/>
                  </a:lnTo>
                  <a:lnTo>
                    <a:pt x="1423" y="243"/>
                  </a:lnTo>
                  <a:lnTo>
                    <a:pt x="1420" y="245"/>
                  </a:lnTo>
                  <a:lnTo>
                    <a:pt x="1415" y="248"/>
                  </a:lnTo>
                  <a:lnTo>
                    <a:pt x="1407" y="250"/>
                  </a:lnTo>
                  <a:lnTo>
                    <a:pt x="1399" y="253"/>
                  </a:lnTo>
                  <a:lnTo>
                    <a:pt x="1394" y="252"/>
                  </a:lnTo>
                  <a:lnTo>
                    <a:pt x="1382" y="250"/>
                  </a:lnTo>
                  <a:lnTo>
                    <a:pt x="1363" y="246"/>
                  </a:lnTo>
                  <a:lnTo>
                    <a:pt x="1338" y="243"/>
                  </a:lnTo>
                  <a:lnTo>
                    <a:pt x="1306" y="237"/>
                  </a:lnTo>
                  <a:lnTo>
                    <a:pt x="1269" y="231"/>
                  </a:lnTo>
                  <a:lnTo>
                    <a:pt x="1228" y="224"/>
                  </a:lnTo>
                  <a:lnTo>
                    <a:pt x="1181" y="217"/>
                  </a:lnTo>
                  <a:lnTo>
                    <a:pt x="1130" y="209"/>
                  </a:lnTo>
                  <a:lnTo>
                    <a:pt x="1075" y="200"/>
                  </a:lnTo>
                  <a:lnTo>
                    <a:pt x="1018" y="190"/>
                  </a:lnTo>
                  <a:lnTo>
                    <a:pt x="960" y="180"/>
                  </a:lnTo>
                  <a:lnTo>
                    <a:pt x="897" y="170"/>
                  </a:lnTo>
                  <a:lnTo>
                    <a:pt x="835" y="159"/>
                  </a:lnTo>
                  <a:lnTo>
                    <a:pt x="770" y="149"/>
                  </a:lnTo>
                  <a:lnTo>
                    <a:pt x="706" y="138"/>
                  </a:lnTo>
                  <a:lnTo>
                    <a:pt x="641" y="128"/>
                  </a:lnTo>
                  <a:lnTo>
                    <a:pt x="578" y="118"/>
                  </a:lnTo>
                  <a:lnTo>
                    <a:pt x="514" y="106"/>
                  </a:lnTo>
                  <a:lnTo>
                    <a:pt x="453" y="97"/>
                  </a:lnTo>
                  <a:lnTo>
                    <a:pt x="393" y="86"/>
                  </a:lnTo>
                  <a:lnTo>
                    <a:pt x="336" y="77"/>
                  </a:lnTo>
                  <a:lnTo>
                    <a:pt x="281" y="68"/>
                  </a:lnTo>
                  <a:lnTo>
                    <a:pt x="230" y="59"/>
                  </a:lnTo>
                  <a:lnTo>
                    <a:pt x="182" y="51"/>
                  </a:lnTo>
                  <a:lnTo>
                    <a:pt x="141" y="45"/>
                  </a:lnTo>
                  <a:lnTo>
                    <a:pt x="103" y="38"/>
                  </a:lnTo>
                  <a:lnTo>
                    <a:pt x="71" y="33"/>
                  </a:lnTo>
                  <a:lnTo>
                    <a:pt x="45" y="29"/>
                  </a:lnTo>
                  <a:lnTo>
                    <a:pt x="25" y="25"/>
                  </a:lnTo>
                  <a:lnTo>
                    <a:pt x="12" y="24"/>
                  </a:lnTo>
                  <a:lnTo>
                    <a:pt x="7" y="23"/>
                  </a:lnTo>
                  <a:lnTo>
                    <a:pt x="4" y="19"/>
                  </a:lnTo>
                  <a:lnTo>
                    <a:pt x="2" y="16"/>
                  </a:lnTo>
                  <a:lnTo>
                    <a:pt x="0" y="13"/>
                  </a:lnTo>
                  <a:lnTo>
                    <a:pt x="0" y="12"/>
                  </a:lnTo>
                  <a:close/>
                </a:path>
              </a:pathLst>
            </a:custGeom>
            <a:solidFill>
              <a:srgbClr val="F4CE9E"/>
            </a:solidFill>
            <a:ln w="9525">
              <a:noFill/>
              <a:round/>
              <a:headEnd/>
              <a:tailEnd/>
            </a:ln>
          </p:spPr>
          <p:txBody>
            <a:bodyPr/>
            <a:lstStyle/>
            <a:p>
              <a:pPr rtl="0"/>
              <a:endParaRPr lang="en-US" sz="3800"/>
            </a:p>
          </p:txBody>
        </p:sp>
        <p:sp>
          <p:nvSpPr>
            <p:cNvPr id="42285" name="Freeform 1325"/>
            <p:cNvSpPr>
              <a:spLocks/>
            </p:cNvSpPr>
            <p:nvPr/>
          </p:nvSpPr>
          <p:spPr bwMode="auto">
            <a:xfrm flipH="1">
              <a:off x="-98" y="2297"/>
              <a:ext cx="85" cy="120"/>
            </a:xfrm>
            <a:custGeom>
              <a:avLst/>
              <a:gdLst>
                <a:gd name="T0" fmla="*/ 2 w 372"/>
                <a:gd name="T1" fmla="*/ 1 h 522"/>
                <a:gd name="T2" fmla="*/ 0 w 372"/>
                <a:gd name="T3" fmla="*/ 2 h 522"/>
                <a:gd name="T4" fmla="*/ 0 w 372"/>
                <a:gd name="T5" fmla="*/ 4 h 522"/>
                <a:gd name="T6" fmla="*/ 0 w 372"/>
                <a:gd name="T7" fmla="*/ 6 h 522"/>
                <a:gd name="T8" fmla="*/ 1 w 372"/>
                <a:gd name="T9" fmla="*/ 8 h 522"/>
                <a:gd name="T10" fmla="*/ 76 w 372"/>
                <a:gd name="T11" fmla="*/ 118 h 522"/>
                <a:gd name="T12" fmla="*/ 77 w 372"/>
                <a:gd name="T13" fmla="*/ 119 h 522"/>
                <a:gd name="T14" fmla="*/ 79 w 372"/>
                <a:gd name="T15" fmla="*/ 120 h 522"/>
                <a:gd name="T16" fmla="*/ 81 w 372"/>
                <a:gd name="T17" fmla="*/ 120 h 522"/>
                <a:gd name="T18" fmla="*/ 83 w 372"/>
                <a:gd name="T19" fmla="*/ 119 h 522"/>
                <a:gd name="T20" fmla="*/ 84 w 372"/>
                <a:gd name="T21" fmla="*/ 117 h 522"/>
                <a:gd name="T22" fmla="*/ 85 w 372"/>
                <a:gd name="T23" fmla="*/ 116 h 522"/>
                <a:gd name="T24" fmla="*/ 85 w 372"/>
                <a:gd name="T25" fmla="*/ 114 h 522"/>
                <a:gd name="T26" fmla="*/ 84 w 372"/>
                <a:gd name="T27" fmla="*/ 112 h 522"/>
                <a:gd name="T28" fmla="*/ 9 w 372"/>
                <a:gd name="T29" fmla="*/ 2 h 522"/>
                <a:gd name="T30" fmla="*/ 7 w 372"/>
                <a:gd name="T31" fmla="*/ 1 h 522"/>
                <a:gd name="T32" fmla="*/ 6 w 372"/>
                <a:gd name="T33" fmla="*/ 0 h 522"/>
                <a:gd name="T34" fmla="*/ 4 w 372"/>
                <a:gd name="T35" fmla="*/ 0 h 522"/>
                <a:gd name="T36" fmla="*/ 2 w 372"/>
                <a:gd name="T37" fmla="*/ 1 h 5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72"/>
                <a:gd name="T58" fmla="*/ 0 h 522"/>
                <a:gd name="T59" fmla="*/ 372 w 372"/>
                <a:gd name="T60" fmla="*/ 522 h 5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72" h="522">
                  <a:moveTo>
                    <a:pt x="9" y="4"/>
                  </a:moveTo>
                  <a:lnTo>
                    <a:pt x="2" y="10"/>
                  </a:lnTo>
                  <a:lnTo>
                    <a:pt x="0" y="17"/>
                  </a:lnTo>
                  <a:lnTo>
                    <a:pt x="0" y="26"/>
                  </a:lnTo>
                  <a:lnTo>
                    <a:pt x="4" y="34"/>
                  </a:lnTo>
                  <a:lnTo>
                    <a:pt x="333" y="513"/>
                  </a:lnTo>
                  <a:lnTo>
                    <a:pt x="339" y="519"/>
                  </a:lnTo>
                  <a:lnTo>
                    <a:pt x="347" y="522"/>
                  </a:lnTo>
                  <a:lnTo>
                    <a:pt x="355" y="522"/>
                  </a:lnTo>
                  <a:lnTo>
                    <a:pt x="363" y="518"/>
                  </a:lnTo>
                  <a:lnTo>
                    <a:pt x="369" y="511"/>
                  </a:lnTo>
                  <a:lnTo>
                    <a:pt x="372" y="504"/>
                  </a:lnTo>
                  <a:lnTo>
                    <a:pt x="372" y="496"/>
                  </a:lnTo>
                  <a:lnTo>
                    <a:pt x="369" y="488"/>
                  </a:lnTo>
                  <a:lnTo>
                    <a:pt x="39" y="9"/>
                  </a:lnTo>
                  <a:lnTo>
                    <a:pt x="32" y="3"/>
                  </a:lnTo>
                  <a:lnTo>
                    <a:pt x="26" y="0"/>
                  </a:lnTo>
                  <a:lnTo>
                    <a:pt x="17" y="0"/>
                  </a:lnTo>
                  <a:lnTo>
                    <a:pt x="9" y="4"/>
                  </a:lnTo>
                  <a:close/>
                </a:path>
              </a:pathLst>
            </a:custGeom>
            <a:solidFill>
              <a:srgbClr val="000000"/>
            </a:solidFill>
            <a:ln w="9525">
              <a:noFill/>
              <a:round/>
              <a:headEnd/>
              <a:tailEnd/>
            </a:ln>
          </p:spPr>
          <p:txBody>
            <a:bodyPr/>
            <a:lstStyle/>
            <a:p>
              <a:pPr rtl="0"/>
              <a:endParaRPr lang="en-US" sz="3800"/>
            </a:p>
          </p:txBody>
        </p:sp>
        <p:sp>
          <p:nvSpPr>
            <p:cNvPr id="42286" name="Freeform 1326"/>
            <p:cNvSpPr>
              <a:spLocks/>
            </p:cNvSpPr>
            <p:nvPr/>
          </p:nvSpPr>
          <p:spPr bwMode="auto">
            <a:xfrm flipH="1">
              <a:off x="103" y="2542"/>
              <a:ext cx="30" cy="22"/>
            </a:xfrm>
            <a:custGeom>
              <a:avLst/>
              <a:gdLst>
                <a:gd name="T0" fmla="*/ 0 w 130"/>
                <a:gd name="T1" fmla="*/ 11 h 95"/>
                <a:gd name="T2" fmla="*/ 0 w 130"/>
                <a:gd name="T3" fmla="*/ 13 h 95"/>
                <a:gd name="T4" fmla="*/ 1 w 130"/>
                <a:gd name="T5" fmla="*/ 15 h 95"/>
                <a:gd name="T6" fmla="*/ 2 w 130"/>
                <a:gd name="T7" fmla="*/ 17 h 95"/>
                <a:gd name="T8" fmla="*/ 4 w 130"/>
                <a:gd name="T9" fmla="*/ 19 h 95"/>
                <a:gd name="T10" fmla="*/ 6 w 130"/>
                <a:gd name="T11" fmla="*/ 20 h 95"/>
                <a:gd name="T12" fmla="*/ 9 w 130"/>
                <a:gd name="T13" fmla="*/ 21 h 95"/>
                <a:gd name="T14" fmla="*/ 12 w 130"/>
                <a:gd name="T15" fmla="*/ 22 h 95"/>
                <a:gd name="T16" fmla="*/ 15 w 130"/>
                <a:gd name="T17" fmla="*/ 22 h 95"/>
                <a:gd name="T18" fmla="*/ 18 w 130"/>
                <a:gd name="T19" fmla="*/ 22 h 95"/>
                <a:gd name="T20" fmla="*/ 21 w 130"/>
                <a:gd name="T21" fmla="*/ 21 h 95"/>
                <a:gd name="T22" fmla="*/ 24 w 130"/>
                <a:gd name="T23" fmla="*/ 20 h 95"/>
                <a:gd name="T24" fmla="*/ 26 w 130"/>
                <a:gd name="T25" fmla="*/ 19 h 95"/>
                <a:gd name="T26" fmla="*/ 27 w 130"/>
                <a:gd name="T27" fmla="*/ 17 h 95"/>
                <a:gd name="T28" fmla="*/ 29 w 130"/>
                <a:gd name="T29" fmla="*/ 15 h 95"/>
                <a:gd name="T30" fmla="*/ 30 w 130"/>
                <a:gd name="T31" fmla="*/ 13 h 95"/>
                <a:gd name="T32" fmla="*/ 30 w 130"/>
                <a:gd name="T33" fmla="*/ 11 h 95"/>
                <a:gd name="T34" fmla="*/ 30 w 130"/>
                <a:gd name="T35" fmla="*/ 9 h 95"/>
                <a:gd name="T36" fmla="*/ 29 w 130"/>
                <a:gd name="T37" fmla="*/ 6 h 95"/>
                <a:gd name="T38" fmla="*/ 27 w 130"/>
                <a:gd name="T39" fmla="*/ 5 h 95"/>
                <a:gd name="T40" fmla="*/ 26 w 130"/>
                <a:gd name="T41" fmla="*/ 3 h 95"/>
                <a:gd name="T42" fmla="*/ 24 w 130"/>
                <a:gd name="T43" fmla="*/ 2 h 95"/>
                <a:gd name="T44" fmla="*/ 21 w 130"/>
                <a:gd name="T45" fmla="*/ 1 h 95"/>
                <a:gd name="T46" fmla="*/ 18 w 130"/>
                <a:gd name="T47" fmla="*/ 0 h 95"/>
                <a:gd name="T48" fmla="*/ 15 w 130"/>
                <a:gd name="T49" fmla="*/ 0 h 95"/>
                <a:gd name="T50" fmla="*/ 12 w 130"/>
                <a:gd name="T51" fmla="*/ 0 h 95"/>
                <a:gd name="T52" fmla="*/ 9 w 130"/>
                <a:gd name="T53" fmla="*/ 1 h 95"/>
                <a:gd name="T54" fmla="*/ 6 w 130"/>
                <a:gd name="T55" fmla="*/ 2 h 95"/>
                <a:gd name="T56" fmla="*/ 4 w 130"/>
                <a:gd name="T57" fmla="*/ 3 h 95"/>
                <a:gd name="T58" fmla="*/ 2 w 130"/>
                <a:gd name="T59" fmla="*/ 5 h 95"/>
                <a:gd name="T60" fmla="*/ 1 w 130"/>
                <a:gd name="T61" fmla="*/ 6 h 95"/>
                <a:gd name="T62" fmla="*/ 0 w 130"/>
                <a:gd name="T63" fmla="*/ 9 h 95"/>
                <a:gd name="T64" fmla="*/ 0 w 130"/>
                <a:gd name="T65" fmla="*/ 11 h 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0"/>
                <a:gd name="T100" fmla="*/ 0 h 95"/>
                <a:gd name="T101" fmla="*/ 130 w 130"/>
                <a:gd name="T102" fmla="*/ 95 h 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0" h="95">
                  <a:moveTo>
                    <a:pt x="0" y="48"/>
                  </a:moveTo>
                  <a:lnTo>
                    <a:pt x="1" y="57"/>
                  </a:lnTo>
                  <a:lnTo>
                    <a:pt x="5" y="66"/>
                  </a:lnTo>
                  <a:lnTo>
                    <a:pt x="10" y="74"/>
                  </a:lnTo>
                  <a:lnTo>
                    <a:pt x="18" y="81"/>
                  </a:lnTo>
                  <a:lnTo>
                    <a:pt x="27" y="87"/>
                  </a:lnTo>
                  <a:lnTo>
                    <a:pt x="39" y="91"/>
                  </a:lnTo>
                  <a:lnTo>
                    <a:pt x="52" y="94"/>
                  </a:lnTo>
                  <a:lnTo>
                    <a:pt x="65" y="95"/>
                  </a:lnTo>
                  <a:lnTo>
                    <a:pt x="78" y="94"/>
                  </a:lnTo>
                  <a:lnTo>
                    <a:pt x="91" y="91"/>
                  </a:lnTo>
                  <a:lnTo>
                    <a:pt x="103" y="87"/>
                  </a:lnTo>
                  <a:lnTo>
                    <a:pt x="112" y="81"/>
                  </a:lnTo>
                  <a:lnTo>
                    <a:pt x="119" y="74"/>
                  </a:lnTo>
                  <a:lnTo>
                    <a:pt x="125" y="66"/>
                  </a:lnTo>
                  <a:lnTo>
                    <a:pt x="129" y="57"/>
                  </a:lnTo>
                  <a:lnTo>
                    <a:pt x="130" y="48"/>
                  </a:lnTo>
                  <a:lnTo>
                    <a:pt x="129" y="38"/>
                  </a:lnTo>
                  <a:lnTo>
                    <a:pt x="125" y="28"/>
                  </a:lnTo>
                  <a:lnTo>
                    <a:pt x="119" y="21"/>
                  </a:lnTo>
                  <a:lnTo>
                    <a:pt x="112" y="14"/>
                  </a:lnTo>
                  <a:lnTo>
                    <a:pt x="103" y="8"/>
                  </a:lnTo>
                  <a:lnTo>
                    <a:pt x="91" y="4"/>
                  </a:lnTo>
                  <a:lnTo>
                    <a:pt x="78" y="1"/>
                  </a:lnTo>
                  <a:lnTo>
                    <a:pt x="65" y="0"/>
                  </a:lnTo>
                  <a:lnTo>
                    <a:pt x="52" y="1"/>
                  </a:lnTo>
                  <a:lnTo>
                    <a:pt x="39" y="4"/>
                  </a:lnTo>
                  <a:lnTo>
                    <a:pt x="27" y="8"/>
                  </a:lnTo>
                  <a:lnTo>
                    <a:pt x="18" y="14"/>
                  </a:lnTo>
                  <a:lnTo>
                    <a:pt x="10" y="21"/>
                  </a:lnTo>
                  <a:lnTo>
                    <a:pt x="5" y="28"/>
                  </a:lnTo>
                  <a:lnTo>
                    <a:pt x="1" y="38"/>
                  </a:lnTo>
                  <a:lnTo>
                    <a:pt x="0" y="48"/>
                  </a:lnTo>
                  <a:close/>
                </a:path>
              </a:pathLst>
            </a:custGeom>
            <a:solidFill>
              <a:srgbClr val="000000"/>
            </a:solidFill>
            <a:ln w="9525">
              <a:noFill/>
              <a:round/>
              <a:headEnd/>
              <a:tailEnd/>
            </a:ln>
          </p:spPr>
          <p:txBody>
            <a:bodyPr/>
            <a:lstStyle/>
            <a:p>
              <a:pPr rtl="0"/>
              <a:endParaRPr lang="en-US" sz="3800"/>
            </a:p>
          </p:txBody>
        </p:sp>
        <p:sp>
          <p:nvSpPr>
            <p:cNvPr id="42287" name="Freeform 1327"/>
            <p:cNvSpPr>
              <a:spLocks/>
            </p:cNvSpPr>
            <p:nvPr/>
          </p:nvSpPr>
          <p:spPr bwMode="auto">
            <a:xfrm flipH="1">
              <a:off x="-248" y="2542"/>
              <a:ext cx="29" cy="22"/>
            </a:xfrm>
            <a:custGeom>
              <a:avLst/>
              <a:gdLst>
                <a:gd name="T0" fmla="*/ 0 w 130"/>
                <a:gd name="T1" fmla="*/ 11 h 94"/>
                <a:gd name="T2" fmla="*/ 0 w 130"/>
                <a:gd name="T3" fmla="*/ 13 h 94"/>
                <a:gd name="T4" fmla="*/ 1 w 130"/>
                <a:gd name="T5" fmla="*/ 15 h 94"/>
                <a:gd name="T6" fmla="*/ 2 w 130"/>
                <a:gd name="T7" fmla="*/ 17 h 94"/>
                <a:gd name="T8" fmla="*/ 4 w 130"/>
                <a:gd name="T9" fmla="*/ 19 h 94"/>
                <a:gd name="T10" fmla="*/ 6 w 130"/>
                <a:gd name="T11" fmla="*/ 20 h 94"/>
                <a:gd name="T12" fmla="*/ 9 w 130"/>
                <a:gd name="T13" fmla="*/ 21 h 94"/>
                <a:gd name="T14" fmla="*/ 12 w 130"/>
                <a:gd name="T15" fmla="*/ 22 h 94"/>
                <a:gd name="T16" fmla="*/ 15 w 130"/>
                <a:gd name="T17" fmla="*/ 22 h 94"/>
                <a:gd name="T18" fmla="*/ 17 w 130"/>
                <a:gd name="T19" fmla="*/ 22 h 94"/>
                <a:gd name="T20" fmla="*/ 20 w 130"/>
                <a:gd name="T21" fmla="*/ 21 h 94"/>
                <a:gd name="T22" fmla="*/ 23 w 130"/>
                <a:gd name="T23" fmla="*/ 20 h 94"/>
                <a:gd name="T24" fmla="*/ 25 w 130"/>
                <a:gd name="T25" fmla="*/ 19 h 94"/>
                <a:gd name="T26" fmla="*/ 27 w 130"/>
                <a:gd name="T27" fmla="*/ 17 h 94"/>
                <a:gd name="T28" fmla="*/ 28 w 130"/>
                <a:gd name="T29" fmla="*/ 15 h 94"/>
                <a:gd name="T30" fmla="*/ 29 w 130"/>
                <a:gd name="T31" fmla="*/ 13 h 94"/>
                <a:gd name="T32" fmla="*/ 29 w 130"/>
                <a:gd name="T33" fmla="*/ 11 h 94"/>
                <a:gd name="T34" fmla="*/ 29 w 130"/>
                <a:gd name="T35" fmla="*/ 8 h 94"/>
                <a:gd name="T36" fmla="*/ 28 w 130"/>
                <a:gd name="T37" fmla="*/ 7 h 94"/>
                <a:gd name="T38" fmla="*/ 27 w 130"/>
                <a:gd name="T39" fmla="*/ 4 h 94"/>
                <a:gd name="T40" fmla="*/ 25 w 130"/>
                <a:gd name="T41" fmla="*/ 3 h 94"/>
                <a:gd name="T42" fmla="*/ 23 w 130"/>
                <a:gd name="T43" fmla="*/ 2 h 94"/>
                <a:gd name="T44" fmla="*/ 20 w 130"/>
                <a:gd name="T45" fmla="*/ 1 h 94"/>
                <a:gd name="T46" fmla="*/ 17 w 130"/>
                <a:gd name="T47" fmla="*/ 0 h 94"/>
                <a:gd name="T48" fmla="*/ 15 w 130"/>
                <a:gd name="T49" fmla="*/ 0 h 94"/>
                <a:gd name="T50" fmla="*/ 12 w 130"/>
                <a:gd name="T51" fmla="*/ 0 h 94"/>
                <a:gd name="T52" fmla="*/ 9 w 130"/>
                <a:gd name="T53" fmla="*/ 1 h 94"/>
                <a:gd name="T54" fmla="*/ 6 w 130"/>
                <a:gd name="T55" fmla="*/ 2 h 94"/>
                <a:gd name="T56" fmla="*/ 4 w 130"/>
                <a:gd name="T57" fmla="*/ 3 h 94"/>
                <a:gd name="T58" fmla="*/ 2 w 130"/>
                <a:gd name="T59" fmla="*/ 4 h 94"/>
                <a:gd name="T60" fmla="*/ 1 w 130"/>
                <a:gd name="T61" fmla="*/ 7 h 94"/>
                <a:gd name="T62" fmla="*/ 0 w 130"/>
                <a:gd name="T63" fmla="*/ 8 h 94"/>
                <a:gd name="T64" fmla="*/ 0 w 130"/>
                <a:gd name="T65" fmla="*/ 11 h 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0"/>
                <a:gd name="T100" fmla="*/ 0 h 94"/>
                <a:gd name="T101" fmla="*/ 130 w 130"/>
                <a:gd name="T102" fmla="*/ 94 h 9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0" h="94">
                  <a:moveTo>
                    <a:pt x="0" y="47"/>
                  </a:moveTo>
                  <a:lnTo>
                    <a:pt x="2" y="57"/>
                  </a:lnTo>
                  <a:lnTo>
                    <a:pt x="6" y="65"/>
                  </a:lnTo>
                  <a:lnTo>
                    <a:pt x="11" y="74"/>
                  </a:lnTo>
                  <a:lnTo>
                    <a:pt x="19" y="81"/>
                  </a:lnTo>
                  <a:lnTo>
                    <a:pt x="28" y="86"/>
                  </a:lnTo>
                  <a:lnTo>
                    <a:pt x="39" y="90"/>
                  </a:lnTo>
                  <a:lnTo>
                    <a:pt x="52" y="92"/>
                  </a:lnTo>
                  <a:lnTo>
                    <a:pt x="65" y="94"/>
                  </a:lnTo>
                  <a:lnTo>
                    <a:pt x="78" y="92"/>
                  </a:lnTo>
                  <a:lnTo>
                    <a:pt x="91" y="90"/>
                  </a:lnTo>
                  <a:lnTo>
                    <a:pt x="102" y="86"/>
                  </a:lnTo>
                  <a:lnTo>
                    <a:pt x="112" y="81"/>
                  </a:lnTo>
                  <a:lnTo>
                    <a:pt x="120" y="74"/>
                  </a:lnTo>
                  <a:lnTo>
                    <a:pt x="125" y="65"/>
                  </a:lnTo>
                  <a:lnTo>
                    <a:pt x="129" y="57"/>
                  </a:lnTo>
                  <a:lnTo>
                    <a:pt x="130" y="47"/>
                  </a:lnTo>
                  <a:lnTo>
                    <a:pt x="129" y="36"/>
                  </a:lnTo>
                  <a:lnTo>
                    <a:pt x="125" y="28"/>
                  </a:lnTo>
                  <a:lnTo>
                    <a:pt x="120" y="19"/>
                  </a:lnTo>
                  <a:lnTo>
                    <a:pt x="112" y="13"/>
                  </a:lnTo>
                  <a:lnTo>
                    <a:pt x="102" y="8"/>
                  </a:lnTo>
                  <a:lnTo>
                    <a:pt x="91" y="4"/>
                  </a:lnTo>
                  <a:lnTo>
                    <a:pt x="78" y="1"/>
                  </a:lnTo>
                  <a:lnTo>
                    <a:pt x="65" y="0"/>
                  </a:lnTo>
                  <a:lnTo>
                    <a:pt x="52" y="1"/>
                  </a:lnTo>
                  <a:lnTo>
                    <a:pt x="39" y="4"/>
                  </a:lnTo>
                  <a:lnTo>
                    <a:pt x="28" y="8"/>
                  </a:lnTo>
                  <a:lnTo>
                    <a:pt x="19" y="13"/>
                  </a:lnTo>
                  <a:lnTo>
                    <a:pt x="11" y="19"/>
                  </a:lnTo>
                  <a:lnTo>
                    <a:pt x="6" y="28"/>
                  </a:lnTo>
                  <a:lnTo>
                    <a:pt x="2" y="36"/>
                  </a:lnTo>
                  <a:lnTo>
                    <a:pt x="0" y="47"/>
                  </a:lnTo>
                  <a:close/>
                </a:path>
              </a:pathLst>
            </a:custGeom>
            <a:solidFill>
              <a:srgbClr val="000000"/>
            </a:solidFill>
            <a:ln w="9525">
              <a:noFill/>
              <a:round/>
              <a:headEnd/>
              <a:tailEnd/>
            </a:ln>
          </p:spPr>
          <p:txBody>
            <a:bodyPr/>
            <a:lstStyle/>
            <a:p>
              <a:pPr rtl="0"/>
              <a:endParaRPr lang="en-US" sz="3800"/>
            </a:p>
          </p:txBody>
        </p:sp>
        <p:sp>
          <p:nvSpPr>
            <p:cNvPr id="42288" name="Freeform 1328"/>
            <p:cNvSpPr>
              <a:spLocks/>
            </p:cNvSpPr>
            <p:nvPr/>
          </p:nvSpPr>
          <p:spPr bwMode="auto">
            <a:xfrm flipH="1">
              <a:off x="233" y="2543"/>
              <a:ext cx="29" cy="21"/>
            </a:xfrm>
            <a:custGeom>
              <a:avLst/>
              <a:gdLst>
                <a:gd name="T0" fmla="*/ 0 w 130"/>
                <a:gd name="T1" fmla="*/ 10 h 95"/>
                <a:gd name="T2" fmla="*/ 0 w 130"/>
                <a:gd name="T3" fmla="*/ 13 h 95"/>
                <a:gd name="T4" fmla="*/ 1 w 130"/>
                <a:gd name="T5" fmla="*/ 15 h 95"/>
                <a:gd name="T6" fmla="*/ 2 w 130"/>
                <a:gd name="T7" fmla="*/ 16 h 95"/>
                <a:gd name="T8" fmla="*/ 4 w 130"/>
                <a:gd name="T9" fmla="*/ 18 h 95"/>
                <a:gd name="T10" fmla="*/ 6 w 130"/>
                <a:gd name="T11" fmla="*/ 19 h 95"/>
                <a:gd name="T12" fmla="*/ 9 w 130"/>
                <a:gd name="T13" fmla="*/ 20 h 95"/>
                <a:gd name="T14" fmla="*/ 12 w 130"/>
                <a:gd name="T15" fmla="*/ 21 h 95"/>
                <a:gd name="T16" fmla="*/ 15 w 130"/>
                <a:gd name="T17" fmla="*/ 21 h 95"/>
                <a:gd name="T18" fmla="*/ 17 w 130"/>
                <a:gd name="T19" fmla="*/ 21 h 95"/>
                <a:gd name="T20" fmla="*/ 20 w 130"/>
                <a:gd name="T21" fmla="*/ 20 h 95"/>
                <a:gd name="T22" fmla="*/ 23 w 130"/>
                <a:gd name="T23" fmla="*/ 19 h 95"/>
                <a:gd name="T24" fmla="*/ 25 w 130"/>
                <a:gd name="T25" fmla="*/ 18 h 95"/>
                <a:gd name="T26" fmla="*/ 27 w 130"/>
                <a:gd name="T27" fmla="*/ 16 h 95"/>
                <a:gd name="T28" fmla="*/ 28 w 130"/>
                <a:gd name="T29" fmla="*/ 15 h 95"/>
                <a:gd name="T30" fmla="*/ 29 w 130"/>
                <a:gd name="T31" fmla="*/ 13 h 95"/>
                <a:gd name="T32" fmla="*/ 29 w 130"/>
                <a:gd name="T33" fmla="*/ 10 h 95"/>
                <a:gd name="T34" fmla="*/ 29 w 130"/>
                <a:gd name="T35" fmla="*/ 8 h 95"/>
                <a:gd name="T36" fmla="*/ 28 w 130"/>
                <a:gd name="T37" fmla="*/ 6 h 95"/>
                <a:gd name="T38" fmla="*/ 27 w 130"/>
                <a:gd name="T39" fmla="*/ 5 h 95"/>
                <a:gd name="T40" fmla="*/ 25 w 130"/>
                <a:gd name="T41" fmla="*/ 3 h 95"/>
                <a:gd name="T42" fmla="*/ 23 w 130"/>
                <a:gd name="T43" fmla="*/ 2 h 95"/>
                <a:gd name="T44" fmla="*/ 20 w 130"/>
                <a:gd name="T45" fmla="*/ 1 h 95"/>
                <a:gd name="T46" fmla="*/ 17 w 130"/>
                <a:gd name="T47" fmla="*/ 0 h 95"/>
                <a:gd name="T48" fmla="*/ 15 w 130"/>
                <a:gd name="T49" fmla="*/ 0 h 95"/>
                <a:gd name="T50" fmla="*/ 12 w 130"/>
                <a:gd name="T51" fmla="*/ 0 h 95"/>
                <a:gd name="T52" fmla="*/ 9 w 130"/>
                <a:gd name="T53" fmla="*/ 1 h 95"/>
                <a:gd name="T54" fmla="*/ 6 w 130"/>
                <a:gd name="T55" fmla="*/ 2 h 95"/>
                <a:gd name="T56" fmla="*/ 4 w 130"/>
                <a:gd name="T57" fmla="*/ 3 h 95"/>
                <a:gd name="T58" fmla="*/ 2 w 130"/>
                <a:gd name="T59" fmla="*/ 5 h 95"/>
                <a:gd name="T60" fmla="*/ 1 w 130"/>
                <a:gd name="T61" fmla="*/ 6 h 95"/>
                <a:gd name="T62" fmla="*/ 0 w 130"/>
                <a:gd name="T63" fmla="*/ 8 h 95"/>
                <a:gd name="T64" fmla="*/ 0 w 130"/>
                <a:gd name="T65" fmla="*/ 10 h 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0"/>
                <a:gd name="T100" fmla="*/ 0 h 95"/>
                <a:gd name="T101" fmla="*/ 130 w 130"/>
                <a:gd name="T102" fmla="*/ 95 h 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0" h="95">
                  <a:moveTo>
                    <a:pt x="0" y="47"/>
                  </a:moveTo>
                  <a:lnTo>
                    <a:pt x="1" y="57"/>
                  </a:lnTo>
                  <a:lnTo>
                    <a:pt x="5" y="66"/>
                  </a:lnTo>
                  <a:lnTo>
                    <a:pt x="10" y="74"/>
                  </a:lnTo>
                  <a:lnTo>
                    <a:pt x="18" y="80"/>
                  </a:lnTo>
                  <a:lnTo>
                    <a:pt x="27" y="87"/>
                  </a:lnTo>
                  <a:lnTo>
                    <a:pt x="39" y="91"/>
                  </a:lnTo>
                  <a:lnTo>
                    <a:pt x="52" y="93"/>
                  </a:lnTo>
                  <a:lnTo>
                    <a:pt x="65" y="95"/>
                  </a:lnTo>
                  <a:lnTo>
                    <a:pt x="78" y="93"/>
                  </a:lnTo>
                  <a:lnTo>
                    <a:pt x="91" y="91"/>
                  </a:lnTo>
                  <a:lnTo>
                    <a:pt x="101" y="87"/>
                  </a:lnTo>
                  <a:lnTo>
                    <a:pt x="112" y="80"/>
                  </a:lnTo>
                  <a:lnTo>
                    <a:pt x="120" y="74"/>
                  </a:lnTo>
                  <a:lnTo>
                    <a:pt x="125" y="66"/>
                  </a:lnTo>
                  <a:lnTo>
                    <a:pt x="129" y="57"/>
                  </a:lnTo>
                  <a:lnTo>
                    <a:pt x="130" y="47"/>
                  </a:lnTo>
                  <a:lnTo>
                    <a:pt x="129" y="38"/>
                  </a:lnTo>
                  <a:lnTo>
                    <a:pt x="125" y="28"/>
                  </a:lnTo>
                  <a:lnTo>
                    <a:pt x="120" y="21"/>
                  </a:lnTo>
                  <a:lnTo>
                    <a:pt x="112" y="13"/>
                  </a:lnTo>
                  <a:lnTo>
                    <a:pt x="101" y="8"/>
                  </a:lnTo>
                  <a:lnTo>
                    <a:pt x="91" y="4"/>
                  </a:lnTo>
                  <a:lnTo>
                    <a:pt x="78" y="1"/>
                  </a:lnTo>
                  <a:lnTo>
                    <a:pt x="65" y="0"/>
                  </a:lnTo>
                  <a:lnTo>
                    <a:pt x="52" y="1"/>
                  </a:lnTo>
                  <a:lnTo>
                    <a:pt x="39" y="4"/>
                  </a:lnTo>
                  <a:lnTo>
                    <a:pt x="27" y="8"/>
                  </a:lnTo>
                  <a:lnTo>
                    <a:pt x="18" y="13"/>
                  </a:lnTo>
                  <a:lnTo>
                    <a:pt x="10" y="21"/>
                  </a:lnTo>
                  <a:lnTo>
                    <a:pt x="5" y="28"/>
                  </a:lnTo>
                  <a:lnTo>
                    <a:pt x="1" y="38"/>
                  </a:lnTo>
                  <a:lnTo>
                    <a:pt x="0" y="47"/>
                  </a:lnTo>
                  <a:close/>
                </a:path>
              </a:pathLst>
            </a:custGeom>
            <a:solidFill>
              <a:srgbClr val="000000"/>
            </a:solidFill>
            <a:ln w="9525">
              <a:noFill/>
              <a:round/>
              <a:headEnd/>
              <a:tailEnd/>
            </a:ln>
          </p:spPr>
          <p:txBody>
            <a:bodyPr/>
            <a:lstStyle/>
            <a:p>
              <a:pPr rtl="0"/>
              <a:endParaRPr lang="en-US" sz="3800"/>
            </a:p>
          </p:txBody>
        </p:sp>
        <p:sp>
          <p:nvSpPr>
            <p:cNvPr id="42289" name="Freeform 1329"/>
            <p:cNvSpPr>
              <a:spLocks/>
            </p:cNvSpPr>
            <p:nvPr/>
          </p:nvSpPr>
          <p:spPr bwMode="auto">
            <a:xfrm flipH="1">
              <a:off x="-237" y="2425"/>
              <a:ext cx="49" cy="134"/>
            </a:xfrm>
            <a:custGeom>
              <a:avLst/>
              <a:gdLst>
                <a:gd name="T0" fmla="*/ 4 w 218"/>
                <a:gd name="T1" fmla="*/ 0 h 582"/>
                <a:gd name="T2" fmla="*/ 2 w 218"/>
                <a:gd name="T3" fmla="*/ 1 h 582"/>
                <a:gd name="T4" fmla="*/ 1 w 218"/>
                <a:gd name="T5" fmla="*/ 3 h 582"/>
                <a:gd name="T6" fmla="*/ 0 w 218"/>
                <a:gd name="T7" fmla="*/ 5 h 582"/>
                <a:gd name="T8" fmla="*/ 0 w 218"/>
                <a:gd name="T9" fmla="*/ 7 h 582"/>
                <a:gd name="T10" fmla="*/ 39 w 218"/>
                <a:gd name="T11" fmla="*/ 130 h 582"/>
                <a:gd name="T12" fmla="*/ 40 w 218"/>
                <a:gd name="T13" fmla="*/ 132 h 582"/>
                <a:gd name="T14" fmla="*/ 42 w 218"/>
                <a:gd name="T15" fmla="*/ 133 h 582"/>
                <a:gd name="T16" fmla="*/ 44 w 218"/>
                <a:gd name="T17" fmla="*/ 134 h 582"/>
                <a:gd name="T18" fmla="*/ 46 w 218"/>
                <a:gd name="T19" fmla="*/ 134 h 582"/>
                <a:gd name="T20" fmla="*/ 47 w 218"/>
                <a:gd name="T21" fmla="*/ 133 h 582"/>
                <a:gd name="T22" fmla="*/ 49 w 218"/>
                <a:gd name="T23" fmla="*/ 131 h 582"/>
                <a:gd name="T24" fmla="*/ 49 w 218"/>
                <a:gd name="T25" fmla="*/ 129 h 582"/>
                <a:gd name="T26" fmla="*/ 49 w 218"/>
                <a:gd name="T27" fmla="*/ 127 h 582"/>
                <a:gd name="T28" fmla="*/ 10 w 218"/>
                <a:gd name="T29" fmla="*/ 4 h 582"/>
                <a:gd name="T30" fmla="*/ 9 w 218"/>
                <a:gd name="T31" fmla="*/ 2 h 582"/>
                <a:gd name="T32" fmla="*/ 7 w 218"/>
                <a:gd name="T33" fmla="*/ 1 h 582"/>
                <a:gd name="T34" fmla="*/ 6 w 218"/>
                <a:gd name="T35" fmla="*/ 0 h 582"/>
                <a:gd name="T36" fmla="*/ 4 w 218"/>
                <a:gd name="T37" fmla="*/ 0 h 58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582"/>
                <a:gd name="T59" fmla="*/ 218 w 218"/>
                <a:gd name="T60" fmla="*/ 582 h 58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582">
                  <a:moveTo>
                    <a:pt x="16" y="1"/>
                  </a:moveTo>
                  <a:lnTo>
                    <a:pt x="8" y="5"/>
                  </a:lnTo>
                  <a:lnTo>
                    <a:pt x="3" y="13"/>
                  </a:lnTo>
                  <a:lnTo>
                    <a:pt x="0" y="21"/>
                  </a:lnTo>
                  <a:lnTo>
                    <a:pt x="1" y="29"/>
                  </a:lnTo>
                  <a:lnTo>
                    <a:pt x="175" y="566"/>
                  </a:lnTo>
                  <a:lnTo>
                    <a:pt x="179" y="574"/>
                  </a:lnTo>
                  <a:lnTo>
                    <a:pt x="187" y="579"/>
                  </a:lnTo>
                  <a:lnTo>
                    <a:pt x="195" y="582"/>
                  </a:lnTo>
                  <a:lnTo>
                    <a:pt x="204" y="580"/>
                  </a:lnTo>
                  <a:lnTo>
                    <a:pt x="211" y="577"/>
                  </a:lnTo>
                  <a:lnTo>
                    <a:pt x="216" y="570"/>
                  </a:lnTo>
                  <a:lnTo>
                    <a:pt x="218" y="562"/>
                  </a:lnTo>
                  <a:lnTo>
                    <a:pt x="217" y="553"/>
                  </a:lnTo>
                  <a:lnTo>
                    <a:pt x="43" y="16"/>
                  </a:lnTo>
                  <a:lnTo>
                    <a:pt x="39" y="8"/>
                  </a:lnTo>
                  <a:lnTo>
                    <a:pt x="32" y="3"/>
                  </a:lnTo>
                  <a:lnTo>
                    <a:pt x="25" y="0"/>
                  </a:lnTo>
                  <a:lnTo>
                    <a:pt x="16" y="1"/>
                  </a:lnTo>
                  <a:close/>
                </a:path>
              </a:pathLst>
            </a:custGeom>
            <a:solidFill>
              <a:srgbClr val="000000"/>
            </a:solidFill>
            <a:ln w="9525">
              <a:noFill/>
              <a:round/>
              <a:headEnd/>
              <a:tailEnd/>
            </a:ln>
          </p:spPr>
          <p:txBody>
            <a:bodyPr/>
            <a:lstStyle/>
            <a:p>
              <a:pPr rtl="0"/>
              <a:endParaRPr lang="en-US" sz="3800"/>
            </a:p>
          </p:txBody>
        </p:sp>
        <p:sp>
          <p:nvSpPr>
            <p:cNvPr id="42290" name="Freeform 1330"/>
            <p:cNvSpPr>
              <a:spLocks/>
            </p:cNvSpPr>
            <p:nvPr/>
          </p:nvSpPr>
          <p:spPr bwMode="auto">
            <a:xfrm flipH="1">
              <a:off x="-157" y="2439"/>
              <a:ext cx="49" cy="53"/>
            </a:xfrm>
            <a:custGeom>
              <a:avLst/>
              <a:gdLst>
                <a:gd name="T0" fmla="*/ 8 w 213"/>
                <a:gd name="T1" fmla="*/ 8 h 230"/>
                <a:gd name="T2" fmla="*/ 3 w 213"/>
                <a:gd name="T3" fmla="*/ 15 h 230"/>
                <a:gd name="T4" fmla="*/ 0 w 213"/>
                <a:gd name="T5" fmla="*/ 26 h 230"/>
                <a:gd name="T6" fmla="*/ 0 w 213"/>
                <a:gd name="T7" fmla="*/ 39 h 230"/>
                <a:gd name="T8" fmla="*/ 1 w 213"/>
                <a:gd name="T9" fmla="*/ 48 h 230"/>
                <a:gd name="T10" fmla="*/ 4 w 213"/>
                <a:gd name="T11" fmla="*/ 51 h 230"/>
                <a:gd name="T12" fmla="*/ 8 w 213"/>
                <a:gd name="T13" fmla="*/ 50 h 230"/>
                <a:gd name="T14" fmla="*/ 10 w 213"/>
                <a:gd name="T15" fmla="*/ 47 h 230"/>
                <a:gd name="T16" fmla="*/ 10 w 213"/>
                <a:gd name="T17" fmla="*/ 32 h 230"/>
                <a:gd name="T18" fmla="*/ 14 w 213"/>
                <a:gd name="T19" fmla="*/ 16 h 230"/>
                <a:gd name="T20" fmla="*/ 19 w 213"/>
                <a:gd name="T21" fmla="*/ 12 h 230"/>
                <a:gd name="T22" fmla="*/ 23 w 213"/>
                <a:gd name="T23" fmla="*/ 10 h 230"/>
                <a:gd name="T24" fmla="*/ 26 w 213"/>
                <a:gd name="T25" fmla="*/ 10 h 230"/>
                <a:gd name="T26" fmla="*/ 28 w 213"/>
                <a:gd name="T27" fmla="*/ 10 h 230"/>
                <a:gd name="T28" fmla="*/ 29 w 213"/>
                <a:gd name="T29" fmla="*/ 10 h 230"/>
                <a:gd name="T30" fmla="*/ 29 w 213"/>
                <a:gd name="T31" fmla="*/ 11 h 230"/>
                <a:gd name="T32" fmla="*/ 31 w 213"/>
                <a:gd name="T33" fmla="*/ 11 h 230"/>
                <a:gd name="T34" fmla="*/ 33 w 213"/>
                <a:gd name="T35" fmla="*/ 12 h 230"/>
                <a:gd name="T36" fmla="*/ 38 w 213"/>
                <a:gd name="T37" fmla="*/ 22 h 230"/>
                <a:gd name="T38" fmla="*/ 39 w 213"/>
                <a:gd name="T39" fmla="*/ 41 h 230"/>
                <a:gd name="T40" fmla="*/ 38 w 213"/>
                <a:gd name="T41" fmla="*/ 49 h 230"/>
                <a:gd name="T42" fmla="*/ 40 w 213"/>
                <a:gd name="T43" fmla="*/ 52 h 230"/>
                <a:gd name="T44" fmla="*/ 44 w 213"/>
                <a:gd name="T45" fmla="*/ 53 h 230"/>
                <a:gd name="T46" fmla="*/ 47 w 213"/>
                <a:gd name="T47" fmla="*/ 51 h 230"/>
                <a:gd name="T48" fmla="*/ 48 w 213"/>
                <a:gd name="T49" fmla="*/ 47 h 230"/>
                <a:gd name="T50" fmla="*/ 49 w 213"/>
                <a:gd name="T51" fmla="*/ 38 h 230"/>
                <a:gd name="T52" fmla="*/ 49 w 213"/>
                <a:gd name="T53" fmla="*/ 26 h 230"/>
                <a:gd name="T54" fmla="*/ 46 w 213"/>
                <a:gd name="T55" fmla="*/ 13 h 230"/>
                <a:gd name="T56" fmla="*/ 41 w 213"/>
                <a:gd name="T57" fmla="*/ 6 h 230"/>
                <a:gd name="T58" fmla="*/ 39 w 213"/>
                <a:gd name="T59" fmla="*/ 4 h 230"/>
                <a:gd name="T60" fmla="*/ 35 w 213"/>
                <a:gd name="T61" fmla="*/ 2 h 230"/>
                <a:gd name="T62" fmla="*/ 32 w 213"/>
                <a:gd name="T63" fmla="*/ 1 h 230"/>
                <a:gd name="T64" fmla="*/ 30 w 213"/>
                <a:gd name="T65" fmla="*/ 0 h 230"/>
                <a:gd name="T66" fmla="*/ 31 w 213"/>
                <a:gd name="T67" fmla="*/ 1 h 230"/>
                <a:gd name="T68" fmla="*/ 30 w 213"/>
                <a:gd name="T69" fmla="*/ 0 h 230"/>
                <a:gd name="T70" fmla="*/ 27 w 213"/>
                <a:gd name="T71" fmla="*/ 0 h 230"/>
                <a:gd name="T72" fmla="*/ 21 w 213"/>
                <a:gd name="T73" fmla="*/ 0 h 230"/>
                <a:gd name="T74" fmla="*/ 14 w 213"/>
                <a:gd name="T75" fmla="*/ 2 h 23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3"/>
                <a:gd name="T115" fmla="*/ 0 h 230"/>
                <a:gd name="T116" fmla="*/ 213 w 213"/>
                <a:gd name="T117" fmla="*/ 230 h 23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3" h="230">
                  <a:moveTo>
                    <a:pt x="46" y="21"/>
                  </a:moveTo>
                  <a:lnTo>
                    <a:pt x="33" y="34"/>
                  </a:lnTo>
                  <a:lnTo>
                    <a:pt x="22" y="49"/>
                  </a:lnTo>
                  <a:lnTo>
                    <a:pt x="13" y="67"/>
                  </a:lnTo>
                  <a:lnTo>
                    <a:pt x="6" y="88"/>
                  </a:lnTo>
                  <a:lnTo>
                    <a:pt x="2" y="113"/>
                  </a:lnTo>
                  <a:lnTo>
                    <a:pt x="0" y="139"/>
                  </a:lnTo>
                  <a:lnTo>
                    <a:pt x="0" y="169"/>
                  </a:lnTo>
                  <a:lnTo>
                    <a:pt x="1" y="200"/>
                  </a:lnTo>
                  <a:lnTo>
                    <a:pt x="3" y="209"/>
                  </a:lnTo>
                  <a:lnTo>
                    <a:pt x="9" y="216"/>
                  </a:lnTo>
                  <a:lnTo>
                    <a:pt x="16" y="220"/>
                  </a:lnTo>
                  <a:lnTo>
                    <a:pt x="24" y="221"/>
                  </a:lnTo>
                  <a:lnTo>
                    <a:pt x="33" y="218"/>
                  </a:lnTo>
                  <a:lnTo>
                    <a:pt x="40" y="213"/>
                  </a:lnTo>
                  <a:lnTo>
                    <a:pt x="44" y="205"/>
                  </a:lnTo>
                  <a:lnTo>
                    <a:pt x="45" y="196"/>
                  </a:lnTo>
                  <a:lnTo>
                    <a:pt x="44" y="139"/>
                  </a:lnTo>
                  <a:lnTo>
                    <a:pt x="49" y="97"/>
                  </a:lnTo>
                  <a:lnTo>
                    <a:pt x="61" y="71"/>
                  </a:lnTo>
                  <a:lnTo>
                    <a:pt x="74" y="56"/>
                  </a:lnTo>
                  <a:lnTo>
                    <a:pt x="81" y="51"/>
                  </a:lnTo>
                  <a:lnTo>
                    <a:pt x="91" y="47"/>
                  </a:lnTo>
                  <a:lnTo>
                    <a:pt x="98" y="44"/>
                  </a:lnTo>
                  <a:lnTo>
                    <a:pt x="106" y="44"/>
                  </a:lnTo>
                  <a:lnTo>
                    <a:pt x="113" y="44"/>
                  </a:lnTo>
                  <a:lnTo>
                    <a:pt x="118" y="44"/>
                  </a:lnTo>
                  <a:lnTo>
                    <a:pt x="122" y="45"/>
                  </a:lnTo>
                  <a:lnTo>
                    <a:pt x="123" y="45"/>
                  </a:lnTo>
                  <a:lnTo>
                    <a:pt x="124" y="45"/>
                  </a:lnTo>
                  <a:lnTo>
                    <a:pt x="126" y="45"/>
                  </a:lnTo>
                  <a:lnTo>
                    <a:pt x="126" y="47"/>
                  </a:lnTo>
                  <a:lnTo>
                    <a:pt x="127" y="47"/>
                  </a:lnTo>
                  <a:lnTo>
                    <a:pt x="133" y="48"/>
                  </a:lnTo>
                  <a:lnTo>
                    <a:pt x="140" y="51"/>
                  </a:lnTo>
                  <a:lnTo>
                    <a:pt x="145" y="54"/>
                  </a:lnTo>
                  <a:lnTo>
                    <a:pt x="150" y="60"/>
                  </a:lnTo>
                  <a:lnTo>
                    <a:pt x="165" y="94"/>
                  </a:lnTo>
                  <a:lnTo>
                    <a:pt x="170" y="135"/>
                  </a:lnTo>
                  <a:lnTo>
                    <a:pt x="169" y="176"/>
                  </a:lnTo>
                  <a:lnTo>
                    <a:pt x="166" y="204"/>
                  </a:lnTo>
                  <a:lnTo>
                    <a:pt x="166" y="213"/>
                  </a:lnTo>
                  <a:lnTo>
                    <a:pt x="169" y="221"/>
                  </a:lnTo>
                  <a:lnTo>
                    <a:pt x="175" y="226"/>
                  </a:lnTo>
                  <a:lnTo>
                    <a:pt x="183" y="230"/>
                  </a:lnTo>
                  <a:lnTo>
                    <a:pt x="192" y="229"/>
                  </a:lnTo>
                  <a:lnTo>
                    <a:pt x="200" y="226"/>
                  </a:lnTo>
                  <a:lnTo>
                    <a:pt x="205" y="220"/>
                  </a:lnTo>
                  <a:lnTo>
                    <a:pt x="209" y="212"/>
                  </a:lnTo>
                  <a:lnTo>
                    <a:pt x="210" y="203"/>
                  </a:lnTo>
                  <a:lnTo>
                    <a:pt x="211" y="186"/>
                  </a:lnTo>
                  <a:lnTo>
                    <a:pt x="213" y="165"/>
                  </a:lnTo>
                  <a:lnTo>
                    <a:pt x="213" y="139"/>
                  </a:lnTo>
                  <a:lnTo>
                    <a:pt x="211" y="112"/>
                  </a:lnTo>
                  <a:lnTo>
                    <a:pt x="206" y="83"/>
                  </a:lnTo>
                  <a:lnTo>
                    <a:pt x="198" y="57"/>
                  </a:lnTo>
                  <a:lnTo>
                    <a:pt x="185" y="34"/>
                  </a:lnTo>
                  <a:lnTo>
                    <a:pt x="180" y="27"/>
                  </a:lnTo>
                  <a:lnTo>
                    <a:pt x="175" y="22"/>
                  </a:lnTo>
                  <a:lnTo>
                    <a:pt x="169" y="17"/>
                  </a:lnTo>
                  <a:lnTo>
                    <a:pt x="162" y="12"/>
                  </a:lnTo>
                  <a:lnTo>
                    <a:pt x="154" y="9"/>
                  </a:lnTo>
                  <a:lnTo>
                    <a:pt x="146" y="6"/>
                  </a:lnTo>
                  <a:lnTo>
                    <a:pt x="139" y="4"/>
                  </a:lnTo>
                  <a:lnTo>
                    <a:pt x="131" y="2"/>
                  </a:lnTo>
                  <a:lnTo>
                    <a:pt x="132" y="2"/>
                  </a:lnTo>
                  <a:lnTo>
                    <a:pt x="133" y="2"/>
                  </a:lnTo>
                  <a:lnTo>
                    <a:pt x="133" y="4"/>
                  </a:lnTo>
                  <a:lnTo>
                    <a:pt x="135" y="4"/>
                  </a:lnTo>
                  <a:lnTo>
                    <a:pt x="132" y="2"/>
                  </a:lnTo>
                  <a:lnTo>
                    <a:pt x="126" y="1"/>
                  </a:lnTo>
                  <a:lnTo>
                    <a:pt x="117" y="0"/>
                  </a:lnTo>
                  <a:lnTo>
                    <a:pt x="105" y="0"/>
                  </a:lnTo>
                  <a:lnTo>
                    <a:pt x="91" y="1"/>
                  </a:lnTo>
                  <a:lnTo>
                    <a:pt x="76" y="4"/>
                  </a:lnTo>
                  <a:lnTo>
                    <a:pt x="61" y="10"/>
                  </a:lnTo>
                  <a:lnTo>
                    <a:pt x="46" y="21"/>
                  </a:lnTo>
                  <a:close/>
                </a:path>
              </a:pathLst>
            </a:custGeom>
            <a:solidFill>
              <a:srgbClr val="000000"/>
            </a:solidFill>
            <a:ln w="9525">
              <a:noFill/>
              <a:round/>
              <a:headEnd/>
              <a:tailEnd/>
            </a:ln>
          </p:spPr>
          <p:txBody>
            <a:bodyPr/>
            <a:lstStyle/>
            <a:p>
              <a:pPr rtl="0"/>
              <a:endParaRPr lang="en-US" sz="3800"/>
            </a:p>
          </p:txBody>
        </p:sp>
        <p:sp>
          <p:nvSpPr>
            <p:cNvPr id="42291" name="Freeform 1331"/>
            <p:cNvSpPr>
              <a:spLocks/>
            </p:cNvSpPr>
            <p:nvPr/>
          </p:nvSpPr>
          <p:spPr bwMode="auto">
            <a:xfrm flipH="1">
              <a:off x="-59" y="2483"/>
              <a:ext cx="179" cy="66"/>
            </a:xfrm>
            <a:custGeom>
              <a:avLst/>
              <a:gdLst>
                <a:gd name="T0" fmla="*/ 1 w 778"/>
                <a:gd name="T1" fmla="*/ 60 h 286"/>
                <a:gd name="T2" fmla="*/ 0 w 778"/>
                <a:gd name="T3" fmla="*/ 66 h 286"/>
                <a:gd name="T4" fmla="*/ 179 w 778"/>
                <a:gd name="T5" fmla="*/ 66 h 286"/>
                <a:gd name="T6" fmla="*/ 178 w 778"/>
                <a:gd name="T7" fmla="*/ 60 h 286"/>
                <a:gd name="T8" fmla="*/ 176 w 778"/>
                <a:gd name="T9" fmla="*/ 54 h 286"/>
                <a:gd name="T10" fmla="*/ 174 w 778"/>
                <a:gd name="T11" fmla="*/ 47 h 286"/>
                <a:gd name="T12" fmla="*/ 171 w 778"/>
                <a:gd name="T13" fmla="*/ 41 h 286"/>
                <a:gd name="T14" fmla="*/ 168 w 778"/>
                <a:gd name="T15" fmla="*/ 36 h 286"/>
                <a:gd name="T16" fmla="*/ 164 w 778"/>
                <a:gd name="T17" fmla="*/ 31 h 286"/>
                <a:gd name="T18" fmla="*/ 159 w 778"/>
                <a:gd name="T19" fmla="*/ 26 h 286"/>
                <a:gd name="T20" fmla="*/ 154 w 778"/>
                <a:gd name="T21" fmla="*/ 21 h 286"/>
                <a:gd name="T22" fmla="*/ 148 w 778"/>
                <a:gd name="T23" fmla="*/ 17 h 286"/>
                <a:gd name="T24" fmla="*/ 142 w 778"/>
                <a:gd name="T25" fmla="*/ 13 h 286"/>
                <a:gd name="T26" fmla="*/ 136 w 778"/>
                <a:gd name="T27" fmla="*/ 10 h 286"/>
                <a:gd name="T28" fmla="*/ 129 w 778"/>
                <a:gd name="T29" fmla="*/ 7 h 286"/>
                <a:gd name="T30" fmla="*/ 121 w 778"/>
                <a:gd name="T31" fmla="*/ 4 h 286"/>
                <a:gd name="T32" fmla="*/ 114 w 778"/>
                <a:gd name="T33" fmla="*/ 3 h 286"/>
                <a:gd name="T34" fmla="*/ 106 w 778"/>
                <a:gd name="T35" fmla="*/ 1 h 286"/>
                <a:gd name="T36" fmla="*/ 98 w 778"/>
                <a:gd name="T37" fmla="*/ 0 h 286"/>
                <a:gd name="T38" fmla="*/ 90 w 778"/>
                <a:gd name="T39" fmla="*/ 0 h 286"/>
                <a:gd name="T40" fmla="*/ 82 w 778"/>
                <a:gd name="T41" fmla="*/ 0 h 286"/>
                <a:gd name="T42" fmla="*/ 74 w 778"/>
                <a:gd name="T43" fmla="*/ 1 h 286"/>
                <a:gd name="T44" fmla="*/ 66 w 778"/>
                <a:gd name="T45" fmla="*/ 3 h 286"/>
                <a:gd name="T46" fmla="*/ 58 w 778"/>
                <a:gd name="T47" fmla="*/ 4 h 286"/>
                <a:gd name="T48" fmla="*/ 51 w 778"/>
                <a:gd name="T49" fmla="*/ 7 h 286"/>
                <a:gd name="T50" fmla="*/ 44 w 778"/>
                <a:gd name="T51" fmla="*/ 10 h 286"/>
                <a:gd name="T52" fmla="*/ 38 w 778"/>
                <a:gd name="T53" fmla="*/ 13 h 286"/>
                <a:gd name="T54" fmla="*/ 31 w 778"/>
                <a:gd name="T55" fmla="*/ 17 h 286"/>
                <a:gd name="T56" fmla="*/ 26 w 778"/>
                <a:gd name="T57" fmla="*/ 21 h 286"/>
                <a:gd name="T58" fmla="*/ 20 w 778"/>
                <a:gd name="T59" fmla="*/ 26 h 286"/>
                <a:gd name="T60" fmla="*/ 15 w 778"/>
                <a:gd name="T61" fmla="*/ 31 h 286"/>
                <a:gd name="T62" fmla="*/ 11 w 778"/>
                <a:gd name="T63" fmla="*/ 36 h 286"/>
                <a:gd name="T64" fmla="*/ 8 w 778"/>
                <a:gd name="T65" fmla="*/ 42 h 286"/>
                <a:gd name="T66" fmla="*/ 5 w 778"/>
                <a:gd name="T67" fmla="*/ 48 h 286"/>
                <a:gd name="T68" fmla="*/ 3 w 778"/>
                <a:gd name="T69" fmla="*/ 54 h 286"/>
                <a:gd name="T70" fmla="*/ 1 w 778"/>
                <a:gd name="T71" fmla="*/ 60 h 2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78"/>
                <a:gd name="T109" fmla="*/ 0 h 286"/>
                <a:gd name="T110" fmla="*/ 778 w 778"/>
                <a:gd name="T111" fmla="*/ 286 h 28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78" h="286">
                  <a:moveTo>
                    <a:pt x="4" y="260"/>
                  </a:moveTo>
                  <a:lnTo>
                    <a:pt x="0" y="286"/>
                  </a:lnTo>
                  <a:lnTo>
                    <a:pt x="778" y="286"/>
                  </a:lnTo>
                  <a:lnTo>
                    <a:pt x="774" y="260"/>
                  </a:lnTo>
                  <a:lnTo>
                    <a:pt x="767" y="233"/>
                  </a:lnTo>
                  <a:lnTo>
                    <a:pt x="757" y="205"/>
                  </a:lnTo>
                  <a:lnTo>
                    <a:pt x="744" y="179"/>
                  </a:lnTo>
                  <a:lnTo>
                    <a:pt x="730" y="156"/>
                  </a:lnTo>
                  <a:lnTo>
                    <a:pt x="711" y="133"/>
                  </a:lnTo>
                  <a:lnTo>
                    <a:pt x="691" y="112"/>
                  </a:lnTo>
                  <a:lnTo>
                    <a:pt x="669" y="91"/>
                  </a:lnTo>
                  <a:lnTo>
                    <a:pt x="644" y="73"/>
                  </a:lnTo>
                  <a:lnTo>
                    <a:pt x="618" y="57"/>
                  </a:lnTo>
                  <a:lnTo>
                    <a:pt x="589" y="43"/>
                  </a:lnTo>
                  <a:lnTo>
                    <a:pt x="559" y="30"/>
                  </a:lnTo>
                  <a:lnTo>
                    <a:pt x="528" y="19"/>
                  </a:lnTo>
                  <a:lnTo>
                    <a:pt x="496" y="12"/>
                  </a:lnTo>
                  <a:lnTo>
                    <a:pt x="462" y="5"/>
                  </a:lnTo>
                  <a:lnTo>
                    <a:pt x="427" y="1"/>
                  </a:lnTo>
                  <a:lnTo>
                    <a:pt x="390" y="0"/>
                  </a:lnTo>
                  <a:lnTo>
                    <a:pt x="355" y="1"/>
                  </a:lnTo>
                  <a:lnTo>
                    <a:pt x="320" y="5"/>
                  </a:lnTo>
                  <a:lnTo>
                    <a:pt x="285" y="12"/>
                  </a:lnTo>
                  <a:lnTo>
                    <a:pt x="253" y="19"/>
                  </a:lnTo>
                  <a:lnTo>
                    <a:pt x="221" y="30"/>
                  </a:lnTo>
                  <a:lnTo>
                    <a:pt x="191" y="43"/>
                  </a:lnTo>
                  <a:lnTo>
                    <a:pt x="163" y="58"/>
                  </a:lnTo>
                  <a:lnTo>
                    <a:pt x="136" y="74"/>
                  </a:lnTo>
                  <a:lnTo>
                    <a:pt x="111" y="92"/>
                  </a:lnTo>
                  <a:lnTo>
                    <a:pt x="87" y="113"/>
                  </a:lnTo>
                  <a:lnTo>
                    <a:pt x="67" y="134"/>
                  </a:lnTo>
                  <a:lnTo>
                    <a:pt x="48" y="157"/>
                  </a:lnTo>
                  <a:lnTo>
                    <a:pt x="34" y="181"/>
                  </a:lnTo>
                  <a:lnTo>
                    <a:pt x="21" y="207"/>
                  </a:lnTo>
                  <a:lnTo>
                    <a:pt x="11" y="233"/>
                  </a:lnTo>
                  <a:lnTo>
                    <a:pt x="4" y="260"/>
                  </a:lnTo>
                  <a:close/>
                </a:path>
              </a:pathLst>
            </a:custGeom>
            <a:solidFill>
              <a:srgbClr val="000000"/>
            </a:solidFill>
            <a:ln w="9525">
              <a:noFill/>
              <a:round/>
              <a:headEnd/>
              <a:tailEnd/>
            </a:ln>
          </p:spPr>
          <p:txBody>
            <a:bodyPr/>
            <a:lstStyle/>
            <a:p>
              <a:pPr rtl="0"/>
              <a:endParaRPr lang="en-US" sz="3800"/>
            </a:p>
          </p:txBody>
        </p:sp>
        <p:sp>
          <p:nvSpPr>
            <p:cNvPr id="42292" name="Freeform 1332"/>
            <p:cNvSpPr>
              <a:spLocks/>
            </p:cNvSpPr>
            <p:nvPr/>
          </p:nvSpPr>
          <p:spPr bwMode="auto">
            <a:xfrm flipH="1">
              <a:off x="-46" y="2493"/>
              <a:ext cx="153" cy="45"/>
            </a:xfrm>
            <a:custGeom>
              <a:avLst/>
              <a:gdLst>
                <a:gd name="T0" fmla="*/ 77 w 666"/>
                <a:gd name="T1" fmla="*/ 0 h 198"/>
                <a:gd name="T2" fmla="*/ 83 w 666"/>
                <a:gd name="T3" fmla="*/ 0 h 198"/>
                <a:gd name="T4" fmla="*/ 90 w 666"/>
                <a:gd name="T5" fmla="*/ 1 h 198"/>
                <a:gd name="T6" fmla="*/ 96 w 666"/>
                <a:gd name="T7" fmla="*/ 2 h 198"/>
                <a:gd name="T8" fmla="*/ 103 w 666"/>
                <a:gd name="T9" fmla="*/ 3 h 198"/>
                <a:gd name="T10" fmla="*/ 109 w 666"/>
                <a:gd name="T11" fmla="*/ 5 h 198"/>
                <a:gd name="T12" fmla="*/ 114 w 666"/>
                <a:gd name="T13" fmla="*/ 8 h 198"/>
                <a:gd name="T14" fmla="*/ 120 w 666"/>
                <a:gd name="T15" fmla="*/ 10 h 198"/>
                <a:gd name="T16" fmla="*/ 125 w 666"/>
                <a:gd name="T17" fmla="*/ 13 h 198"/>
                <a:gd name="T18" fmla="*/ 130 w 666"/>
                <a:gd name="T19" fmla="*/ 16 h 198"/>
                <a:gd name="T20" fmla="*/ 135 w 666"/>
                <a:gd name="T21" fmla="*/ 19 h 198"/>
                <a:gd name="T22" fmla="*/ 139 w 666"/>
                <a:gd name="T23" fmla="*/ 23 h 198"/>
                <a:gd name="T24" fmla="*/ 142 w 666"/>
                <a:gd name="T25" fmla="*/ 27 h 198"/>
                <a:gd name="T26" fmla="*/ 146 w 666"/>
                <a:gd name="T27" fmla="*/ 31 h 198"/>
                <a:gd name="T28" fmla="*/ 149 w 666"/>
                <a:gd name="T29" fmla="*/ 35 h 198"/>
                <a:gd name="T30" fmla="*/ 151 w 666"/>
                <a:gd name="T31" fmla="*/ 40 h 198"/>
                <a:gd name="T32" fmla="*/ 153 w 666"/>
                <a:gd name="T33" fmla="*/ 45 h 198"/>
                <a:gd name="T34" fmla="*/ 149 w 666"/>
                <a:gd name="T35" fmla="*/ 45 h 198"/>
                <a:gd name="T36" fmla="*/ 143 w 666"/>
                <a:gd name="T37" fmla="*/ 45 h 198"/>
                <a:gd name="T38" fmla="*/ 135 w 666"/>
                <a:gd name="T39" fmla="*/ 45 h 198"/>
                <a:gd name="T40" fmla="*/ 126 w 666"/>
                <a:gd name="T41" fmla="*/ 45 h 198"/>
                <a:gd name="T42" fmla="*/ 115 w 666"/>
                <a:gd name="T43" fmla="*/ 45 h 198"/>
                <a:gd name="T44" fmla="*/ 102 w 666"/>
                <a:gd name="T45" fmla="*/ 45 h 198"/>
                <a:gd name="T46" fmla="*/ 90 w 666"/>
                <a:gd name="T47" fmla="*/ 45 h 198"/>
                <a:gd name="T48" fmla="*/ 77 w 666"/>
                <a:gd name="T49" fmla="*/ 45 h 198"/>
                <a:gd name="T50" fmla="*/ 63 w 666"/>
                <a:gd name="T51" fmla="*/ 45 h 198"/>
                <a:gd name="T52" fmla="*/ 51 w 666"/>
                <a:gd name="T53" fmla="*/ 45 h 198"/>
                <a:gd name="T54" fmla="*/ 38 w 666"/>
                <a:gd name="T55" fmla="*/ 45 h 198"/>
                <a:gd name="T56" fmla="*/ 27 w 666"/>
                <a:gd name="T57" fmla="*/ 45 h 198"/>
                <a:gd name="T58" fmla="*/ 18 w 666"/>
                <a:gd name="T59" fmla="*/ 45 h 198"/>
                <a:gd name="T60" fmla="*/ 10 w 666"/>
                <a:gd name="T61" fmla="*/ 45 h 198"/>
                <a:gd name="T62" fmla="*/ 4 w 666"/>
                <a:gd name="T63" fmla="*/ 45 h 198"/>
                <a:gd name="T64" fmla="*/ 0 w 666"/>
                <a:gd name="T65" fmla="*/ 45 h 198"/>
                <a:gd name="T66" fmla="*/ 2 w 666"/>
                <a:gd name="T67" fmla="*/ 40 h 198"/>
                <a:gd name="T68" fmla="*/ 4 w 666"/>
                <a:gd name="T69" fmla="*/ 35 h 198"/>
                <a:gd name="T70" fmla="*/ 7 w 666"/>
                <a:gd name="T71" fmla="*/ 31 h 198"/>
                <a:gd name="T72" fmla="*/ 11 w 666"/>
                <a:gd name="T73" fmla="*/ 27 h 198"/>
                <a:gd name="T74" fmla="*/ 14 w 666"/>
                <a:gd name="T75" fmla="*/ 23 h 198"/>
                <a:gd name="T76" fmla="*/ 19 w 666"/>
                <a:gd name="T77" fmla="*/ 19 h 198"/>
                <a:gd name="T78" fmla="*/ 23 w 666"/>
                <a:gd name="T79" fmla="*/ 16 h 198"/>
                <a:gd name="T80" fmla="*/ 28 w 666"/>
                <a:gd name="T81" fmla="*/ 13 h 198"/>
                <a:gd name="T82" fmla="*/ 33 w 666"/>
                <a:gd name="T83" fmla="*/ 10 h 198"/>
                <a:gd name="T84" fmla="*/ 39 w 666"/>
                <a:gd name="T85" fmla="*/ 8 h 198"/>
                <a:gd name="T86" fmla="*/ 45 w 666"/>
                <a:gd name="T87" fmla="*/ 5 h 198"/>
                <a:gd name="T88" fmla="*/ 51 w 666"/>
                <a:gd name="T89" fmla="*/ 3 h 198"/>
                <a:gd name="T90" fmla="*/ 57 w 666"/>
                <a:gd name="T91" fmla="*/ 2 h 198"/>
                <a:gd name="T92" fmla="*/ 63 w 666"/>
                <a:gd name="T93" fmla="*/ 1 h 198"/>
                <a:gd name="T94" fmla="*/ 70 w 666"/>
                <a:gd name="T95" fmla="*/ 0 h 198"/>
                <a:gd name="T96" fmla="*/ 77 w 666"/>
                <a:gd name="T97" fmla="*/ 0 h 19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66"/>
                <a:gd name="T148" fmla="*/ 0 h 198"/>
                <a:gd name="T149" fmla="*/ 666 w 666"/>
                <a:gd name="T150" fmla="*/ 198 h 19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66" h="198">
                  <a:moveTo>
                    <a:pt x="334" y="0"/>
                  </a:moveTo>
                  <a:lnTo>
                    <a:pt x="363" y="1"/>
                  </a:lnTo>
                  <a:lnTo>
                    <a:pt x="393" y="4"/>
                  </a:lnTo>
                  <a:lnTo>
                    <a:pt x="420" y="8"/>
                  </a:lnTo>
                  <a:lnTo>
                    <a:pt x="447" y="14"/>
                  </a:lnTo>
                  <a:lnTo>
                    <a:pt x="473" y="24"/>
                  </a:lnTo>
                  <a:lnTo>
                    <a:pt x="498" y="33"/>
                  </a:lnTo>
                  <a:lnTo>
                    <a:pt x="523" y="43"/>
                  </a:lnTo>
                  <a:lnTo>
                    <a:pt x="545" y="56"/>
                  </a:lnTo>
                  <a:lnTo>
                    <a:pt x="567" y="70"/>
                  </a:lnTo>
                  <a:lnTo>
                    <a:pt x="587" y="85"/>
                  </a:lnTo>
                  <a:lnTo>
                    <a:pt x="605" y="102"/>
                  </a:lnTo>
                  <a:lnTo>
                    <a:pt x="620" y="119"/>
                  </a:lnTo>
                  <a:lnTo>
                    <a:pt x="635" y="137"/>
                  </a:lnTo>
                  <a:lnTo>
                    <a:pt x="648" y="156"/>
                  </a:lnTo>
                  <a:lnTo>
                    <a:pt x="658" y="177"/>
                  </a:lnTo>
                  <a:lnTo>
                    <a:pt x="666" y="198"/>
                  </a:lnTo>
                  <a:lnTo>
                    <a:pt x="650" y="198"/>
                  </a:lnTo>
                  <a:lnTo>
                    <a:pt x="624" y="198"/>
                  </a:lnTo>
                  <a:lnTo>
                    <a:pt x="589" y="198"/>
                  </a:lnTo>
                  <a:lnTo>
                    <a:pt x="548" y="198"/>
                  </a:lnTo>
                  <a:lnTo>
                    <a:pt x="499" y="198"/>
                  </a:lnTo>
                  <a:lnTo>
                    <a:pt x="446" y="198"/>
                  </a:lnTo>
                  <a:lnTo>
                    <a:pt x="390" y="198"/>
                  </a:lnTo>
                  <a:lnTo>
                    <a:pt x="333" y="198"/>
                  </a:lnTo>
                  <a:lnTo>
                    <a:pt x="276" y="198"/>
                  </a:lnTo>
                  <a:lnTo>
                    <a:pt x="220" y="198"/>
                  </a:lnTo>
                  <a:lnTo>
                    <a:pt x="167" y="198"/>
                  </a:lnTo>
                  <a:lnTo>
                    <a:pt x="119" y="198"/>
                  </a:lnTo>
                  <a:lnTo>
                    <a:pt x="77" y="198"/>
                  </a:lnTo>
                  <a:lnTo>
                    <a:pt x="42" y="198"/>
                  </a:lnTo>
                  <a:lnTo>
                    <a:pt x="16" y="198"/>
                  </a:lnTo>
                  <a:lnTo>
                    <a:pt x="0" y="198"/>
                  </a:lnTo>
                  <a:lnTo>
                    <a:pt x="8" y="177"/>
                  </a:lnTo>
                  <a:lnTo>
                    <a:pt x="18" y="156"/>
                  </a:lnTo>
                  <a:lnTo>
                    <a:pt x="31" y="137"/>
                  </a:lnTo>
                  <a:lnTo>
                    <a:pt x="46" y="119"/>
                  </a:lnTo>
                  <a:lnTo>
                    <a:pt x="63" y="102"/>
                  </a:lnTo>
                  <a:lnTo>
                    <a:pt x="81" y="85"/>
                  </a:lnTo>
                  <a:lnTo>
                    <a:pt x="100" y="70"/>
                  </a:lnTo>
                  <a:lnTo>
                    <a:pt x="121" y="56"/>
                  </a:lnTo>
                  <a:lnTo>
                    <a:pt x="145" y="43"/>
                  </a:lnTo>
                  <a:lnTo>
                    <a:pt x="168" y="33"/>
                  </a:lnTo>
                  <a:lnTo>
                    <a:pt x="194" y="24"/>
                  </a:lnTo>
                  <a:lnTo>
                    <a:pt x="220" y="14"/>
                  </a:lnTo>
                  <a:lnTo>
                    <a:pt x="247" y="8"/>
                  </a:lnTo>
                  <a:lnTo>
                    <a:pt x="276" y="4"/>
                  </a:lnTo>
                  <a:lnTo>
                    <a:pt x="304" y="1"/>
                  </a:lnTo>
                  <a:lnTo>
                    <a:pt x="334" y="0"/>
                  </a:lnTo>
                  <a:close/>
                </a:path>
              </a:pathLst>
            </a:custGeom>
            <a:solidFill>
              <a:srgbClr val="FFFFFF"/>
            </a:solidFill>
            <a:ln w="9525">
              <a:noFill/>
              <a:round/>
              <a:headEnd/>
              <a:tailEnd/>
            </a:ln>
          </p:spPr>
          <p:txBody>
            <a:bodyPr/>
            <a:lstStyle/>
            <a:p>
              <a:pPr rtl="0"/>
              <a:endParaRPr lang="en-US" sz="3800"/>
            </a:p>
          </p:txBody>
        </p:sp>
        <p:sp>
          <p:nvSpPr>
            <p:cNvPr id="42293" name="Freeform 1333"/>
            <p:cNvSpPr>
              <a:spLocks/>
            </p:cNvSpPr>
            <p:nvPr/>
          </p:nvSpPr>
          <p:spPr bwMode="auto">
            <a:xfrm flipH="1">
              <a:off x="-59" y="2538"/>
              <a:ext cx="179" cy="31"/>
            </a:xfrm>
            <a:custGeom>
              <a:avLst/>
              <a:gdLst>
                <a:gd name="T0" fmla="*/ 173 w 778"/>
                <a:gd name="T1" fmla="*/ 0 h 135"/>
                <a:gd name="T2" fmla="*/ 2 w 778"/>
                <a:gd name="T3" fmla="*/ 0 h 135"/>
                <a:gd name="T4" fmla="*/ 1 w 778"/>
                <a:gd name="T5" fmla="*/ 4 h 135"/>
                <a:gd name="T6" fmla="*/ 0 w 778"/>
                <a:gd name="T7" fmla="*/ 14 h 135"/>
                <a:gd name="T8" fmla="*/ 0 w 778"/>
                <a:gd name="T9" fmla="*/ 17 h 135"/>
                <a:gd name="T10" fmla="*/ 0 w 778"/>
                <a:gd name="T11" fmla="*/ 20 h 135"/>
                <a:gd name="T12" fmla="*/ 1 w 778"/>
                <a:gd name="T13" fmla="*/ 24 h 135"/>
                <a:gd name="T14" fmla="*/ 2 w 778"/>
                <a:gd name="T15" fmla="*/ 27 h 135"/>
                <a:gd name="T16" fmla="*/ 3 w 778"/>
                <a:gd name="T17" fmla="*/ 31 h 135"/>
                <a:gd name="T18" fmla="*/ 176 w 778"/>
                <a:gd name="T19" fmla="*/ 31 h 135"/>
                <a:gd name="T20" fmla="*/ 177 w 778"/>
                <a:gd name="T21" fmla="*/ 27 h 135"/>
                <a:gd name="T22" fmla="*/ 178 w 778"/>
                <a:gd name="T23" fmla="*/ 24 h 135"/>
                <a:gd name="T24" fmla="*/ 179 w 778"/>
                <a:gd name="T25" fmla="*/ 20 h 135"/>
                <a:gd name="T26" fmla="*/ 179 w 778"/>
                <a:gd name="T27" fmla="*/ 17 h 135"/>
                <a:gd name="T28" fmla="*/ 179 w 778"/>
                <a:gd name="T29" fmla="*/ 14 h 135"/>
                <a:gd name="T30" fmla="*/ 177 w 778"/>
                <a:gd name="T31" fmla="*/ 0 h 135"/>
                <a:gd name="T32" fmla="*/ 173 w 778"/>
                <a:gd name="T33" fmla="*/ 0 h 1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78"/>
                <a:gd name="T52" fmla="*/ 0 h 135"/>
                <a:gd name="T53" fmla="*/ 778 w 778"/>
                <a:gd name="T54" fmla="*/ 135 h 1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78" h="135">
                  <a:moveTo>
                    <a:pt x="752" y="1"/>
                  </a:moveTo>
                  <a:lnTo>
                    <a:pt x="7" y="1"/>
                  </a:lnTo>
                  <a:lnTo>
                    <a:pt x="4" y="19"/>
                  </a:lnTo>
                  <a:lnTo>
                    <a:pt x="0" y="62"/>
                  </a:lnTo>
                  <a:lnTo>
                    <a:pt x="0" y="76"/>
                  </a:lnTo>
                  <a:lnTo>
                    <a:pt x="2" y="89"/>
                  </a:lnTo>
                  <a:lnTo>
                    <a:pt x="4" y="104"/>
                  </a:lnTo>
                  <a:lnTo>
                    <a:pt x="7" y="118"/>
                  </a:lnTo>
                  <a:lnTo>
                    <a:pt x="11" y="135"/>
                  </a:lnTo>
                  <a:lnTo>
                    <a:pt x="767" y="135"/>
                  </a:lnTo>
                  <a:lnTo>
                    <a:pt x="771" y="118"/>
                  </a:lnTo>
                  <a:lnTo>
                    <a:pt x="774" y="104"/>
                  </a:lnTo>
                  <a:lnTo>
                    <a:pt x="776" y="89"/>
                  </a:lnTo>
                  <a:lnTo>
                    <a:pt x="778" y="76"/>
                  </a:lnTo>
                  <a:lnTo>
                    <a:pt x="778" y="62"/>
                  </a:lnTo>
                  <a:lnTo>
                    <a:pt x="771" y="0"/>
                  </a:lnTo>
                  <a:lnTo>
                    <a:pt x="752" y="1"/>
                  </a:lnTo>
                  <a:close/>
                </a:path>
              </a:pathLst>
            </a:custGeom>
            <a:solidFill>
              <a:srgbClr val="000000"/>
            </a:solidFill>
            <a:ln w="9525">
              <a:noFill/>
              <a:round/>
              <a:headEnd/>
              <a:tailEnd/>
            </a:ln>
          </p:spPr>
          <p:txBody>
            <a:bodyPr/>
            <a:lstStyle/>
            <a:p>
              <a:pPr rtl="0"/>
              <a:endParaRPr lang="en-US" sz="3800"/>
            </a:p>
          </p:txBody>
        </p:sp>
        <p:sp>
          <p:nvSpPr>
            <p:cNvPr id="42294" name="Freeform 1334"/>
            <p:cNvSpPr>
              <a:spLocks/>
            </p:cNvSpPr>
            <p:nvPr/>
          </p:nvSpPr>
          <p:spPr bwMode="auto">
            <a:xfrm flipH="1">
              <a:off x="-49" y="2549"/>
              <a:ext cx="159" cy="10"/>
            </a:xfrm>
            <a:custGeom>
              <a:avLst/>
              <a:gdLst>
                <a:gd name="T0" fmla="*/ 159 w 689"/>
                <a:gd name="T1" fmla="*/ 0 h 46"/>
                <a:gd name="T2" fmla="*/ 159 w 689"/>
                <a:gd name="T3" fmla="*/ 2 h 46"/>
                <a:gd name="T4" fmla="*/ 159 w 689"/>
                <a:gd name="T5" fmla="*/ 3 h 46"/>
                <a:gd name="T6" fmla="*/ 159 w 689"/>
                <a:gd name="T7" fmla="*/ 3 h 46"/>
                <a:gd name="T8" fmla="*/ 159 w 689"/>
                <a:gd name="T9" fmla="*/ 4 h 46"/>
                <a:gd name="T10" fmla="*/ 159 w 689"/>
                <a:gd name="T11" fmla="*/ 5 h 46"/>
                <a:gd name="T12" fmla="*/ 159 w 689"/>
                <a:gd name="T13" fmla="*/ 7 h 46"/>
                <a:gd name="T14" fmla="*/ 159 w 689"/>
                <a:gd name="T15" fmla="*/ 8 h 46"/>
                <a:gd name="T16" fmla="*/ 158 w 689"/>
                <a:gd name="T17" fmla="*/ 10 h 46"/>
                <a:gd name="T18" fmla="*/ 155 w 689"/>
                <a:gd name="T19" fmla="*/ 10 h 46"/>
                <a:gd name="T20" fmla="*/ 150 w 689"/>
                <a:gd name="T21" fmla="*/ 10 h 46"/>
                <a:gd name="T22" fmla="*/ 141 w 689"/>
                <a:gd name="T23" fmla="*/ 10 h 46"/>
                <a:gd name="T24" fmla="*/ 131 w 689"/>
                <a:gd name="T25" fmla="*/ 10 h 46"/>
                <a:gd name="T26" fmla="*/ 120 w 689"/>
                <a:gd name="T27" fmla="*/ 10 h 46"/>
                <a:gd name="T28" fmla="*/ 107 w 689"/>
                <a:gd name="T29" fmla="*/ 10 h 46"/>
                <a:gd name="T30" fmla="*/ 93 w 689"/>
                <a:gd name="T31" fmla="*/ 10 h 46"/>
                <a:gd name="T32" fmla="*/ 79 w 689"/>
                <a:gd name="T33" fmla="*/ 10 h 46"/>
                <a:gd name="T34" fmla="*/ 66 w 689"/>
                <a:gd name="T35" fmla="*/ 10 h 46"/>
                <a:gd name="T36" fmla="*/ 52 w 689"/>
                <a:gd name="T37" fmla="*/ 10 h 46"/>
                <a:gd name="T38" fmla="*/ 39 w 689"/>
                <a:gd name="T39" fmla="*/ 10 h 46"/>
                <a:gd name="T40" fmla="*/ 27 w 689"/>
                <a:gd name="T41" fmla="*/ 10 h 46"/>
                <a:gd name="T42" fmla="*/ 18 w 689"/>
                <a:gd name="T43" fmla="*/ 10 h 46"/>
                <a:gd name="T44" fmla="*/ 9 w 689"/>
                <a:gd name="T45" fmla="*/ 10 h 46"/>
                <a:gd name="T46" fmla="*/ 3 w 689"/>
                <a:gd name="T47" fmla="*/ 10 h 46"/>
                <a:gd name="T48" fmla="*/ 0 w 689"/>
                <a:gd name="T49" fmla="*/ 10 h 46"/>
                <a:gd name="T50" fmla="*/ 0 w 689"/>
                <a:gd name="T51" fmla="*/ 8 h 46"/>
                <a:gd name="T52" fmla="*/ 0 w 689"/>
                <a:gd name="T53" fmla="*/ 7 h 46"/>
                <a:gd name="T54" fmla="*/ 0 w 689"/>
                <a:gd name="T55" fmla="*/ 5 h 46"/>
                <a:gd name="T56" fmla="*/ 0 w 689"/>
                <a:gd name="T57" fmla="*/ 4 h 46"/>
                <a:gd name="T58" fmla="*/ 0 w 689"/>
                <a:gd name="T59" fmla="*/ 3 h 46"/>
                <a:gd name="T60" fmla="*/ 0 w 689"/>
                <a:gd name="T61" fmla="*/ 3 h 46"/>
                <a:gd name="T62" fmla="*/ 0 w 689"/>
                <a:gd name="T63" fmla="*/ 2 h 46"/>
                <a:gd name="T64" fmla="*/ 0 w 689"/>
                <a:gd name="T65" fmla="*/ 0 h 46"/>
                <a:gd name="T66" fmla="*/ 3 w 689"/>
                <a:gd name="T67" fmla="*/ 0 h 46"/>
                <a:gd name="T68" fmla="*/ 9 w 689"/>
                <a:gd name="T69" fmla="*/ 0 h 46"/>
                <a:gd name="T70" fmla="*/ 17 w 689"/>
                <a:gd name="T71" fmla="*/ 0 h 46"/>
                <a:gd name="T72" fmla="*/ 27 w 689"/>
                <a:gd name="T73" fmla="*/ 0 h 46"/>
                <a:gd name="T74" fmla="*/ 39 w 689"/>
                <a:gd name="T75" fmla="*/ 0 h 46"/>
                <a:gd name="T76" fmla="*/ 52 w 689"/>
                <a:gd name="T77" fmla="*/ 0 h 46"/>
                <a:gd name="T78" fmla="*/ 65 w 689"/>
                <a:gd name="T79" fmla="*/ 0 h 46"/>
                <a:gd name="T80" fmla="*/ 79 w 689"/>
                <a:gd name="T81" fmla="*/ 0 h 46"/>
                <a:gd name="T82" fmla="*/ 93 w 689"/>
                <a:gd name="T83" fmla="*/ 0 h 46"/>
                <a:gd name="T84" fmla="*/ 107 w 689"/>
                <a:gd name="T85" fmla="*/ 0 h 46"/>
                <a:gd name="T86" fmla="*/ 120 w 689"/>
                <a:gd name="T87" fmla="*/ 0 h 46"/>
                <a:gd name="T88" fmla="*/ 132 w 689"/>
                <a:gd name="T89" fmla="*/ 0 h 46"/>
                <a:gd name="T90" fmla="*/ 141 w 689"/>
                <a:gd name="T91" fmla="*/ 0 h 46"/>
                <a:gd name="T92" fmla="*/ 150 w 689"/>
                <a:gd name="T93" fmla="*/ 0 h 46"/>
                <a:gd name="T94" fmla="*/ 156 w 689"/>
                <a:gd name="T95" fmla="*/ 0 h 46"/>
                <a:gd name="T96" fmla="*/ 159 w 689"/>
                <a:gd name="T97" fmla="*/ 0 h 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89"/>
                <a:gd name="T148" fmla="*/ 0 h 46"/>
                <a:gd name="T149" fmla="*/ 689 w 689"/>
                <a:gd name="T150" fmla="*/ 46 h 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89" h="46">
                  <a:moveTo>
                    <a:pt x="687" y="0"/>
                  </a:moveTo>
                  <a:lnTo>
                    <a:pt x="689" y="7"/>
                  </a:lnTo>
                  <a:lnTo>
                    <a:pt x="689" y="12"/>
                  </a:lnTo>
                  <a:lnTo>
                    <a:pt x="689" y="16"/>
                  </a:lnTo>
                  <a:lnTo>
                    <a:pt x="689" y="17"/>
                  </a:lnTo>
                  <a:lnTo>
                    <a:pt x="689" y="25"/>
                  </a:lnTo>
                  <a:lnTo>
                    <a:pt x="687" y="31"/>
                  </a:lnTo>
                  <a:lnTo>
                    <a:pt x="687" y="39"/>
                  </a:lnTo>
                  <a:lnTo>
                    <a:pt x="686" y="46"/>
                  </a:lnTo>
                  <a:lnTo>
                    <a:pt x="673" y="46"/>
                  </a:lnTo>
                  <a:lnTo>
                    <a:pt x="648" y="46"/>
                  </a:lnTo>
                  <a:lnTo>
                    <a:pt x="612" y="46"/>
                  </a:lnTo>
                  <a:lnTo>
                    <a:pt x="569" y="46"/>
                  </a:lnTo>
                  <a:lnTo>
                    <a:pt x="518" y="46"/>
                  </a:lnTo>
                  <a:lnTo>
                    <a:pt x="464" y="46"/>
                  </a:lnTo>
                  <a:lnTo>
                    <a:pt x="404" y="46"/>
                  </a:lnTo>
                  <a:lnTo>
                    <a:pt x="344" y="46"/>
                  </a:lnTo>
                  <a:lnTo>
                    <a:pt x="284" y="46"/>
                  </a:lnTo>
                  <a:lnTo>
                    <a:pt x="224" y="46"/>
                  </a:lnTo>
                  <a:lnTo>
                    <a:pt x="170" y="46"/>
                  </a:lnTo>
                  <a:lnTo>
                    <a:pt x="119" y="46"/>
                  </a:lnTo>
                  <a:lnTo>
                    <a:pt x="76" y="46"/>
                  </a:lnTo>
                  <a:lnTo>
                    <a:pt x="40" y="46"/>
                  </a:lnTo>
                  <a:lnTo>
                    <a:pt x="15" y="46"/>
                  </a:lnTo>
                  <a:lnTo>
                    <a:pt x="2" y="46"/>
                  </a:lnTo>
                  <a:lnTo>
                    <a:pt x="1" y="39"/>
                  </a:lnTo>
                  <a:lnTo>
                    <a:pt x="1" y="31"/>
                  </a:lnTo>
                  <a:lnTo>
                    <a:pt x="0" y="24"/>
                  </a:lnTo>
                  <a:lnTo>
                    <a:pt x="0" y="17"/>
                  </a:lnTo>
                  <a:lnTo>
                    <a:pt x="0" y="16"/>
                  </a:lnTo>
                  <a:lnTo>
                    <a:pt x="0" y="12"/>
                  </a:lnTo>
                  <a:lnTo>
                    <a:pt x="0" y="7"/>
                  </a:lnTo>
                  <a:lnTo>
                    <a:pt x="1" y="0"/>
                  </a:lnTo>
                  <a:lnTo>
                    <a:pt x="14" y="0"/>
                  </a:lnTo>
                  <a:lnTo>
                    <a:pt x="40" y="0"/>
                  </a:lnTo>
                  <a:lnTo>
                    <a:pt x="75" y="0"/>
                  </a:lnTo>
                  <a:lnTo>
                    <a:pt x="118" y="0"/>
                  </a:lnTo>
                  <a:lnTo>
                    <a:pt x="169" y="0"/>
                  </a:lnTo>
                  <a:lnTo>
                    <a:pt x="224" y="0"/>
                  </a:lnTo>
                  <a:lnTo>
                    <a:pt x="283" y="0"/>
                  </a:lnTo>
                  <a:lnTo>
                    <a:pt x="344" y="0"/>
                  </a:lnTo>
                  <a:lnTo>
                    <a:pt x="405" y="0"/>
                  </a:lnTo>
                  <a:lnTo>
                    <a:pt x="464" y="0"/>
                  </a:lnTo>
                  <a:lnTo>
                    <a:pt x="520" y="0"/>
                  </a:lnTo>
                  <a:lnTo>
                    <a:pt x="570" y="0"/>
                  </a:lnTo>
                  <a:lnTo>
                    <a:pt x="613" y="0"/>
                  </a:lnTo>
                  <a:lnTo>
                    <a:pt x="648" y="0"/>
                  </a:lnTo>
                  <a:lnTo>
                    <a:pt x="674" y="0"/>
                  </a:lnTo>
                  <a:lnTo>
                    <a:pt x="687" y="0"/>
                  </a:lnTo>
                  <a:close/>
                </a:path>
              </a:pathLst>
            </a:custGeom>
            <a:solidFill>
              <a:srgbClr val="FCBC9E"/>
            </a:solidFill>
            <a:ln w="9525">
              <a:noFill/>
              <a:round/>
              <a:headEnd/>
              <a:tailEnd/>
            </a:ln>
          </p:spPr>
          <p:txBody>
            <a:bodyPr/>
            <a:lstStyle/>
            <a:p>
              <a:pPr rtl="0"/>
              <a:endParaRPr lang="en-US" sz="3800"/>
            </a:p>
          </p:txBody>
        </p:sp>
        <p:sp>
          <p:nvSpPr>
            <p:cNvPr id="42295" name="Freeform 1335"/>
            <p:cNvSpPr>
              <a:spLocks/>
            </p:cNvSpPr>
            <p:nvPr/>
          </p:nvSpPr>
          <p:spPr bwMode="auto">
            <a:xfrm flipH="1">
              <a:off x="-162" y="2316"/>
              <a:ext cx="231" cy="239"/>
            </a:xfrm>
            <a:custGeom>
              <a:avLst/>
              <a:gdLst>
                <a:gd name="T0" fmla="*/ 167 w 1007"/>
                <a:gd name="T1" fmla="*/ 2 h 1042"/>
                <a:gd name="T2" fmla="*/ 166 w 1007"/>
                <a:gd name="T3" fmla="*/ 5 h 1042"/>
                <a:gd name="T4" fmla="*/ 166 w 1007"/>
                <a:gd name="T5" fmla="*/ 17 h 1042"/>
                <a:gd name="T6" fmla="*/ 149 w 1007"/>
                <a:gd name="T7" fmla="*/ 19 h 1042"/>
                <a:gd name="T8" fmla="*/ 122 w 1007"/>
                <a:gd name="T9" fmla="*/ 21 h 1042"/>
                <a:gd name="T10" fmla="*/ 92 w 1007"/>
                <a:gd name="T11" fmla="*/ 25 h 1042"/>
                <a:gd name="T12" fmla="*/ 64 w 1007"/>
                <a:gd name="T13" fmla="*/ 27 h 1042"/>
                <a:gd name="T14" fmla="*/ 45 w 1007"/>
                <a:gd name="T15" fmla="*/ 29 h 1042"/>
                <a:gd name="T16" fmla="*/ 32 w 1007"/>
                <a:gd name="T17" fmla="*/ 31 h 1042"/>
                <a:gd name="T18" fmla="*/ 22 w 1007"/>
                <a:gd name="T19" fmla="*/ 40 h 1042"/>
                <a:gd name="T20" fmla="*/ 18 w 1007"/>
                <a:gd name="T21" fmla="*/ 53 h 1042"/>
                <a:gd name="T22" fmla="*/ 14 w 1007"/>
                <a:gd name="T23" fmla="*/ 86 h 1042"/>
                <a:gd name="T24" fmla="*/ 5 w 1007"/>
                <a:gd name="T25" fmla="*/ 143 h 1042"/>
                <a:gd name="T26" fmla="*/ 0 w 1007"/>
                <a:gd name="T27" fmla="*/ 174 h 1042"/>
                <a:gd name="T28" fmla="*/ 0 w 1007"/>
                <a:gd name="T29" fmla="*/ 174 h 1042"/>
                <a:gd name="T30" fmla="*/ 0 w 1007"/>
                <a:gd name="T31" fmla="*/ 176 h 1042"/>
                <a:gd name="T32" fmla="*/ 2 w 1007"/>
                <a:gd name="T33" fmla="*/ 178 h 1042"/>
                <a:gd name="T34" fmla="*/ 10 w 1007"/>
                <a:gd name="T35" fmla="*/ 178 h 1042"/>
                <a:gd name="T36" fmla="*/ 34 w 1007"/>
                <a:gd name="T37" fmla="*/ 187 h 1042"/>
                <a:gd name="T38" fmla="*/ 65 w 1007"/>
                <a:gd name="T39" fmla="*/ 202 h 1042"/>
                <a:gd name="T40" fmla="*/ 94 w 1007"/>
                <a:gd name="T41" fmla="*/ 219 h 1042"/>
                <a:gd name="T42" fmla="*/ 116 w 1007"/>
                <a:gd name="T43" fmla="*/ 233 h 1042"/>
                <a:gd name="T44" fmla="*/ 125 w 1007"/>
                <a:gd name="T45" fmla="*/ 239 h 1042"/>
                <a:gd name="T46" fmla="*/ 128 w 1007"/>
                <a:gd name="T47" fmla="*/ 239 h 1042"/>
                <a:gd name="T48" fmla="*/ 131 w 1007"/>
                <a:gd name="T49" fmla="*/ 237 h 1042"/>
                <a:gd name="T50" fmla="*/ 131 w 1007"/>
                <a:gd name="T51" fmla="*/ 235 h 1042"/>
                <a:gd name="T52" fmla="*/ 131 w 1007"/>
                <a:gd name="T53" fmla="*/ 235 h 1042"/>
                <a:gd name="T54" fmla="*/ 124 w 1007"/>
                <a:gd name="T55" fmla="*/ 203 h 1042"/>
                <a:gd name="T56" fmla="*/ 113 w 1007"/>
                <a:gd name="T57" fmla="*/ 168 h 1042"/>
                <a:gd name="T58" fmla="*/ 101 w 1007"/>
                <a:gd name="T59" fmla="*/ 135 h 1042"/>
                <a:gd name="T60" fmla="*/ 89 w 1007"/>
                <a:gd name="T61" fmla="*/ 105 h 1042"/>
                <a:gd name="T62" fmla="*/ 81 w 1007"/>
                <a:gd name="T63" fmla="*/ 84 h 1042"/>
                <a:gd name="T64" fmla="*/ 90 w 1007"/>
                <a:gd name="T65" fmla="*/ 79 h 1042"/>
                <a:gd name="T66" fmla="*/ 115 w 1007"/>
                <a:gd name="T67" fmla="*/ 77 h 1042"/>
                <a:gd name="T68" fmla="*/ 145 w 1007"/>
                <a:gd name="T69" fmla="*/ 74 h 1042"/>
                <a:gd name="T70" fmla="*/ 175 w 1007"/>
                <a:gd name="T71" fmla="*/ 71 h 1042"/>
                <a:gd name="T72" fmla="*/ 200 w 1007"/>
                <a:gd name="T73" fmla="*/ 66 h 1042"/>
                <a:gd name="T74" fmla="*/ 217 w 1007"/>
                <a:gd name="T75" fmla="*/ 60 h 1042"/>
                <a:gd name="T76" fmla="*/ 228 w 1007"/>
                <a:gd name="T77" fmla="*/ 44 h 1042"/>
                <a:gd name="T78" fmla="*/ 231 w 1007"/>
                <a:gd name="T79" fmla="*/ 25 h 1042"/>
                <a:gd name="T80" fmla="*/ 231 w 1007"/>
                <a:gd name="T81" fmla="*/ 9 h 1042"/>
                <a:gd name="T82" fmla="*/ 230 w 1007"/>
                <a:gd name="T83" fmla="*/ 3 h 1042"/>
                <a:gd name="T84" fmla="*/ 227 w 1007"/>
                <a:gd name="T85" fmla="*/ 2 h 1042"/>
                <a:gd name="T86" fmla="*/ 169 w 1007"/>
                <a:gd name="T87" fmla="*/ 0 h 10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07"/>
                <a:gd name="T133" fmla="*/ 0 h 1042"/>
                <a:gd name="T134" fmla="*/ 1007 w 1007"/>
                <a:gd name="T135" fmla="*/ 1042 h 10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07" h="1042">
                  <a:moveTo>
                    <a:pt x="730" y="3"/>
                  </a:moveTo>
                  <a:lnTo>
                    <a:pt x="729" y="6"/>
                  </a:lnTo>
                  <a:lnTo>
                    <a:pt x="726" y="9"/>
                  </a:lnTo>
                  <a:lnTo>
                    <a:pt x="725" y="13"/>
                  </a:lnTo>
                  <a:lnTo>
                    <a:pt x="725" y="15"/>
                  </a:lnTo>
                  <a:lnTo>
                    <a:pt x="725" y="22"/>
                  </a:lnTo>
                  <a:lnTo>
                    <a:pt x="725" y="37"/>
                  </a:lnTo>
                  <a:lnTo>
                    <a:pt x="725" y="57"/>
                  </a:lnTo>
                  <a:lnTo>
                    <a:pt x="725" y="74"/>
                  </a:lnTo>
                  <a:lnTo>
                    <a:pt x="707" y="75"/>
                  </a:lnTo>
                  <a:lnTo>
                    <a:pt x="681" y="78"/>
                  </a:lnTo>
                  <a:lnTo>
                    <a:pt x="650" y="82"/>
                  </a:lnTo>
                  <a:lnTo>
                    <a:pt x="615" y="85"/>
                  </a:lnTo>
                  <a:lnTo>
                    <a:pt x="574" y="89"/>
                  </a:lnTo>
                  <a:lnTo>
                    <a:pt x="533" y="93"/>
                  </a:lnTo>
                  <a:lnTo>
                    <a:pt x="488" y="98"/>
                  </a:lnTo>
                  <a:lnTo>
                    <a:pt x="443" y="102"/>
                  </a:lnTo>
                  <a:lnTo>
                    <a:pt x="399" y="108"/>
                  </a:lnTo>
                  <a:lnTo>
                    <a:pt x="356" y="111"/>
                  </a:lnTo>
                  <a:lnTo>
                    <a:pt x="316" y="115"/>
                  </a:lnTo>
                  <a:lnTo>
                    <a:pt x="278" y="119"/>
                  </a:lnTo>
                  <a:lnTo>
                    <a:pt x="245" y="122"/>
                  </a:lnTo>
                  <a:lnTo>
                    <a:pt x="218" y="125"/>
                  </a:lnTo>
                  <a:lnTo>
                    <a:pt x="196" y="126"/>
                  </a:lnTo>
                  <a:lnTo>
                    <a:pt x="183" y="126"/>
                  </a:lnTo>
                  <a:lnTo>
                    <a:pt x="160" y="128"/>
                  </a:lnTo>
                  <a:lnTo>
                    <a:pt x="139" y="135"/>
                  </a:lnTo>
                  <a:lnTo>
                    <a:pt x="121" y="145"/>
                  </a:lnTo>
                  <a:lnTo>
                    <a:pt x="106" y="158"/>
                  </a:lnTo>
                  <a:lnTo>
                    <a:pt x="95" y="174"/>
                  </a:lnTo>
                  <a:lnTo>
                    <a:pt x="85" y="192"/>
                  </a:lnTo>
                  <a:lnTo>
                    <a:pt x="80" y="210"/>
                  </a:lnTo>
                  <a:lnTo>
                    <a:pt x="79" y="230"/>
                  </a:lnTo>
                  <a:lnTo>
                    <a:pt x="76" y="257"/>
                  </a:lnTo>
                  <a:lnTo>
                    <a:pt x="70" y="308"/>
                  </a:lnTo>
                  <a:lnTo>
                    <a:pt x="59" y="377"/>
                  </a:lnTo>
                  <a:lnTo>
                    <a:pt x="48" y="456"/>
                  </a:lnTo>
                  <a:lnTo>
                    <a:pt x="35" y="540"/>
                  </a:lnTo>
                  <a:lnTo>
                    <a:pt x="22" y="623"/>
                  </a:lnTo>
                  <a:lnTo>
                    <a:pt x="10" y="697"/>
                  </a:lnTo>
                  <a:lnTo>
                    <a:pt x="0" y="757"/>
                  </a:lnTo>
                  <a:lnTo>
                    <a:pt x="0" y="758"/>
                  </a:lnTo>
                  <a:lnTo>
                    <a:pt x="0" y="760"/>
                  </a:lnTo>
                  <a:lnTo>
                    <a:pt x="0" y="762"/>
                  </a:lnTo>
                  <a:lnTo>
                    <a:pt x="1" y="765"/>
                  </a:lnTo>
                  <a:lnTo>
                    <a:pt x="2" y="767"/>
                  </a:lnTo>
                  <a:lnTo>
                    <a:pt x="4" y="770"/>
                  </a:lnTo>
                  <a:lnTo>
                    <a:pt x="6" y="771"/>
                  </a:lnTo>
                  <a:lnTo>
                    <a:pt x="9" y="774"/>
                  </a:lnTo>
                  <a:lnTo>
                    <a:pt x="13" y="775"/>
                  </a:lnTo>
                  <a:lnTo>
                    <a:pt x="15" y="775"/>
                  </a:lnTo>
                  <a:lnTo>
                    <a:pt x="43" y="778"/>
                  </a:lnTo>
                  <a:lnTo>
                    <a:pt x="74" y="787"/>
                  </a:lnTo>
                  <a:lnTo>
                    <a:pt x="110" y="800"/>
                  </a:lnTo>
                  <a:lnTo>
                    <a:pt x="150" y="816"/>
                  </a:lnTo>
                  <a:lnTo>
                    <a:pt x="193" y="836"/>
                  </a:lnTo>
                  <a:lnTo>
                    <a:pt x="238" y="859"/>
                  </a:lnTo>
                  <a:lnTo>
                    <a:pt x="282" y="882"/>
                  </a:lnTo>
                  <a:lnTo>
                    <a:pt x="326" y="907"/>
                  </a:lnTo>
                  <a:lnTo>
                    <a:pt x="369" y="931"/>
                  </a:lnTo>
                  <a:lnTo>
                    <a:pt x="409" y="955"/>
                  </a:lnTo>
                  <a:lnTo>
                    <a:pt x="447" y="977"/>
                  </a:lnTo>
                  <a:lnTo>
                    <a:pt x="479" y="997"/>
                  </a:lnTo>
                  <a:lnTo>
                    <a:pt x="507" y="1015"/>
                  </a:lnTo>
                  <a:lnTo>
                    <a:pt x="527" y="1028"/>
                  </a:lnTo>
                  <a:lnTo>
                    <a:pt x="540" y="1036"/>
                  </a:lnTo>
                  <a:lnTo>
                    <a:pt x="546" y="1040"/>
                  </a:lnTo>
                  <a:lnTo>
                    <a:pt x="550" y="1042"/>
                  </a:lnTo>
                  <a:lnTo>
                    <a:pt x="555" y="1042"/>
                  </a:lnTo>
                  <a:lnTo>
                    <a:pt x="560" y="1042"/>
                  </a:lnTo>
                  <a:lnTo>
                    <a:pt x="564" y="1040"/>
                  </a:lnTo>
                  <a:lnTo>
                    <a:pt x="566" y="1037"/>
                  </a:lnTo>
                  <a:lnTo>
                    <a:pt x="569" y="1034"/>
                  </a:lnTo>
                  <a:lnTo>
                    <a:pt x="570" y="1030"/>
                  </a:lnTo>
                  <a:lnTo>
                    <a:pt x="570" y="1027"/>
                  </a:lnTo>
                  <a:lnTo>
                    <a:pt x="570" y="1025"/>
                  </a:lnTo>
                  <a:lnTo>
                    <a:pt x="570" y="1024"/>
                  </a:lnTo>
                  <a:lnTo>
                    <a:pt x="563" y="980"/>
                  </a:lnTo>
                  <a:lnTo>
                    <a:pt x="551" y="933"/>
                  </a:lnTo>
                  <a:lnTo>
                    <a:pt x="539" y="883"/>
                  </a:lnTo>
                  <a:lnTo>
                    <a:pt x="524" y="834"/>
                  </a:lnTo>
                  <a:lnTo>
                    <a:pt x="508" y="783"/>
                  </a:lnTo>
                  <a:lnTo>
                    <a:pt x="491" y="732"/>
                  </a:lnTo>
                  <a:lnTo>
                    <a:pt x="474" y="683"/>
                  </a:lnTo>
                  <a:lnTo>
                    <a:pt x="456" y="633"/>
                  </a:lnTo>
                  <a:lnTo>
                    <a:pt x="439" y="587"/>
                  </a:lnTo>
                  <a:lnTo>
                    <a:pt x="421" y="541"/>
                  </a:lnTo>
                  <a:lnTo>
                    <a:pt x="404" y="498"/>
                  </a:lnTo>
                  <a:lnTo>
                    <a:pt x="388" y="459"/>
                  </a:lnTo>
                  <a:lnTo>
                    <a:pt x="374" y="424"/>
                  </a:lnTo>
                  <a:lnTo>
                    <a:pt x="361" y="394"/>
                  </a:lnTo>
                  <a:lnTo>
                    <a:pt x="351" y="368"/>
                  </a:lnTo>
                  <a:lnTo>
                    <a:pt x="342" y="348"/>
                  </a:lnTo>
                  <a:lnTo>
                    <a:pt x="364" y="347"/>
                  </a:lnTo>
                  <a:lnTo>
                    <a:pt x="391" y="344"/>
                  </a:lnTo>
                  <a:lnTo>
                    <a:pt x="423" y="342"/>
                  </a:lnTo>
                  <a:lnTo>
                    <a:pt x="461" y="339"/>
                  </a:lnTo>
                  <a:lnTo>
                    <a:pt x="501" y="337"/>
                  </a:lnTo>
                  <a:lnTo>
                    <a:pt x="544" y="333"/>
                  </a:lnTo>
                  <a:lnTo>
                    <a:pt x="589" y="328"/>
                  </a:lnTo>
                  <a:lnTo>
                    <a:pt x="634" y="324"/>
                  </a:lnTo>
                  <a:lnTo>
                    <a:pt x="678" y="318"/>
                  </a:lnTo>
                  <a:lnTo>
                    <a:pt x="722" y="313"/>
                  </a:lnTo>
                  <a:lnTo>
                    <a:pt x="765" y="308"/>
                  </a:lnTo>
                  <a:lnTo>
                    <a:pt x="806" y="302"/>
                  </a:lnTo>
                  <a:lnTo>
                    <a:pt x="841" y="295"/>
                  </a:lnTo>
                  <a:lnTo>
                    <a:pt x="873" y="289"/>
                  </a:lnTo>
                  <a:lnTo>
                    <a:pt x="899" y="282"/>
                  </a:lnTo>
                  <a:lnTo>
                    <a:pt x="920" y="274"/>
                  </a:lnTo>
                  <a:lnTo>
                    <a:pt x="945" y="260"/>
                  </a:lnTo>
                  <a:lnTo>
                    <a:pt x="966" y="240"/>
                  </a:lnTo>
                  <a:lnTo>
                    <a:pt x="980" y="217"/>
                  </a:lnTo>
                  <a:lnTo>
                    <a:pt x="992" y="191"/>
                  </a:lnTo>
                  <a:lnTo>
                    <a:pt x="999" y="164"/>
                  </a:lnTo>
                  <a:lnTo>
                    <a:pt x="1005" y="136"/>
                  </a:lnTo>
                  <a:lnTo>
                    <a:pt x="1006" y="109"/>
                  </a:lnTo>
                  <a:lnTo>
                    <a:pt x="1007" y="84"/>
                  </a:lnTo>
                  <a:lnTo>
                    <a:pt x="1007" y="59"/>
                  </a:lnTo>
                  <a:lnTo>
                    <a:pt x="1006" y="40"/>
                  </a:lnTo>
                  <a:lnTo>
                    <a:pt x="1003" y="27"/>
                  </a:lnTo>
                  <a:lnTo>
                    <a:pt x="1003" y="20"/>
                  </a:lnTo>
                  <a:lnTo>
                    <a:pt x="1002" y="15"/>
                  </a:lnTo>
                  <a:lnTo>
                    <a:pt x="998" y="11"/>
                  </a:lnTo>
                  <a:lnTo>
                    <a:pt x="993" y="9"/>
                  </a:lnTo>
                  <a:lnTo>
                    <a:pt x="988" y="7"/>
                  </a:lnTo>
                  <a:lnTo>
                    <a:pt x="742" y="0"/>
                  </a:lnTo>
                  <a:lnTo>
                    <a:pt x="739" y="0"/>
                  </a:lnTo>
                  <a:lnTo>
                    <a:pt x="737" y="1"/>
                  </a:lnTo>
                  <a:lnTo>
                    <a:pt x="733" y="2"/>
                  </a:lnTo>
                  <a:lnTo>
                    <a:pt x="730" y="3"/>
                  </a:lnTo>
                  <a:close/>
                </a:path>
              </a:pathLst>
            </a:custGeom>
            <a:solidFill>
              <a:srgbClr val="000000"/>
            </a:solidFill>
            <a:ln w="9525">
              <a:noFill/>
              <a:round/>
              <a:headEnd/>
              <a:tailEnd/>
            </a:ln>
          </p:spPr>
          <p:txBody>
            <a:bodyPr/>
            <a:lstStyle/>
            <a:p>
              <a:pPr rtl="0"/>
              <a:endParaRPr lang="en-US" sz="3800"/>
            </a:p>
          </p:txBody>
        </p:sp>
        <p:sp>
          <p:nvSpPr>
            <p:cNvPr id="42296" name="Freeform 1336"/>
            <p:cNvSpPr>
              <a:spLocks/>
            </p:cNvSpPr>
            <p:nvPr/>
          </p:nvSpPr>
          <p:spPr bwMode="auto">
            <a:xfrm flipH="1">
              <a:off x="-155" y="2324"/>
              <a:ext cx="215" cy="219"/>
            </a:xfrm>
            <a:custGeom>
              <a:avLst/>
              <a:gdLst>
                <a:gd name="T0" fmla="*/ 18 w 940"/>
                <a:gd name="T1" fmla="*/ 39 h 959"/>
                <a:gd name="T2" fmla="*/ 24 w 940"/>
                <a:gd name="T3" fmla="*/ 32 h 959"/>
                <a:gd name="T4" fmla="*/ 34 w 940"/>
                <a:gd name="T5" fmla="*/ 29 h 959"/>
                <a:gd name="T6" fmla="*/ 50 w 940"/>
                <a:gd name="T7" fmla="*/ 28 h 959"/>
                <a:gd name="T8" fmla="*/ 79 w 940"/>
                <a:gd name="T9" fmla="*/ 25 h 959"/>
                <a:gd name="T10" fmla="*/ 112 w 940"/>
                <a:gd name="T11" fmla="*/ 22 h 959"/>
                <a:gd name="T12" fmla="*/ 142 w 940"/>
                <a:gd name="T13" fmla="*/ 18 h 959"/>
                <a:gd name="T14" fmla="*/ 160 w 940"/>
                <a:gd name="T15" fmla="*/ 17 h 959"/>
                <a:gd name="T16" fmla="*/ 164 w 940"/>
                <a:gd name="T17" fmla="*/ 15 h 959"/>
                <a:gd name="T18" fmla="*/ 165 w 940"/>
                <a:gd name="T19" fmla="*/ 12 h 959"/>
                <a:gd name="T20" fmla="*/ 165 w 940"/>
                <a:gd name="T21" fmla="*/ 0 h 959"/>
                <a:gd name="T22" fmla="*/ 172 w 940"/>
                <a:gd name="T23" fmla="*/ 0 h 959"/>
                <a:gd name="T24" fmla="*/ 182 w 940"/>
                <a:gd name="T25" fmla="*/ 1 h 959"/>
                <a:gd name="T26" fmla="*/ 194 w 940"/>
                <a:gd name="T27" fmla="*/ 1 h 959"/>
                <a:gd name="T28" fmla="*/ 205 w 940"/>
                <a:gd name="T29" fmla="*/ 1 h 959"/>
                <a:gd name="T30" fmla="*/ 213 w 940"/>
                <a:gd name="T31" fmla="*/ 2 h 959"/>
                <a:gd name="T32" fmla="*/ 215 w 940"/>
                <a:gd name="T33" fmla="*/ 6 h 959"/>
                <a:gd name="T34" fmla="*/ 215 w 940"/>
                <a:gd name="T35" fmla="*/ 17 h 959"/>
                <a:gd name="T36" fmla="*/ 212 w 940"/>
                <a:gd name="T37" fmla="*/ 33 h 959"/>
                <a:gd name="T38" fmla="*/ 204 w 940"/>
                <a:gd name="T39" fmla="*/ 46 h 959"/>
                <a:gd name="T40" fmla="*/ 188 w 940"/>
                <a:gd name="T41" fmla="*/ 52 h 959"/>
                <a:gd name="T42" fmla="*/ 159 w 940"/>
                <a:gd name="T43" fmla="*/ 56 h 959"/>
                <a:gd name="T44" fmla="*/ 124 w 940"/>
                <a:gd name="T45" fmla="*/ 60 h 959"/>
                <a:gd name="T46" fmla="*/ 91 w 940"/>
                <a:gd name="T47" fmla="*/ 63 h 959"/>
                <a:gd name="T48" fmla="*/ 70 w 940"/>
                <a:gd name="T49" fmla="*/ 65 h 959"/>
                <a:gd name="T50" fmla="*/ 63 w 940"/>
                <a:gd name="T51" fmla="*/ 65 h 959"/>
                <a:gd name="T52" fmla="*/ 61 w 940"/>
                <a:gd name="T53" fmla="*/ 67 h 959"/>
                <a:gd name="T54" fmla="*/ 61 w 940"/>
                <a:gd name="T55" fmla="*/ 68 h 959"/>
                <a:gd name="T56" fmla="*/ 61 w 940"/>
                <a:gd name="T57" fmla="*/ 70 h 959"/>
                <a:gd name="T58" fmla="*/ 62 w 940"/>
                <a:gd name="T59" fmla="*/ 72 h 959"/>
                <a:gd name="T60" fmla="*/ 68 w 940"/>
                <a:gd name="T61" fmla="*/ 86 h 959"/>
                <a:gd name="T62" fmla="*/ 79 w 940"/>
                <a:gd name="T63" fmla="*/ 112 h 959"/>
                <a:gd name="T64" fmla="*/ 92 w 940"/>
                <a:gd name="T65" fmla="*/ 146 h 959"/>
                <a:gd name="T66" fmla="*/ 104 w 940"/>
                <a:gd name="T67" fmla="*/ 183 h 959"/>
                <a:gd name="T68" fmla="*/ 113 w 940"/>
                <a:gd name="T69" fmla="*/ 219 h 959"/>
                <a:gd name="T70" fmla="*/ 97 w 940"/>
                <a:gd name="T71" fmla="*/ 209 h 959"/>
                <a:gd name="T72" fmla="*/ 75 w 940"/>
                <a:gd name="T73" fmla="*/ 196 h 959"/>
                <a:gd name="T74" fmla="*/ 51 w 940"/>
                <a:gd name="T75" fmla="*/ 183 h 959"/>
                <a:gd name="T76" fmla="*/ 27 w 940"/>
                <a:gd name="T77" fmla="*/ 171 h 959"/>
                <a:gd name="T78" fmla="*/ 5 w 940"/>
                <a:gd name="T79" fmla="*/ 164 h 959"/>
                <a:gd name="T80" fmla="*/ 4 w 940"/>
                <a:gd name="T81" fmla="*/ 138 h 959"/>
                <a:gd name="T82" fmla="*/ 13 w 940"/>
                <a:gd name="T83" fmla="*/ 82 h 959"/>
                <a:gd name="T84" fmla="*/ 17 w 940"/>
                <a:gd name="T85" fmla="*/ 45 h 9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40"/>
                <a:gd name="T130" fmla="*/ 0 h 959"/>
                <a:gd name="T131" fmla="*/ 940 w 940"/>
                <a:gd name="T132" fmla="*/ 959 h 9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40" h="959">
                  <a:moveTo>
                    <a:pt x="76" y="198"/>
                  </a:moveTo>
                  <a:lnTo>
                    <a:pt x="78" y="185"/>
                  </a:lnTo>
                  <a:lnTo>
                    <a:pt x="80" y="172"/>
                  </a:lnTo>
                  <a:lnTo>
                    <a:pt x="86" y="159"/>
                  </a:lnTo>
                  <a:lnTo>
                    <a:pt x="93" y="148"/>
                  </a:lnTo>
                  <a:lnTo>
                    <a:pt x="104" y="139"/>
                  </a:lnTo>
                  <a:lnTo>
                    <a:pt x="115" y="133"/>
                  </a:lnTo>
                  <a:lnTo>
                    <a:pt x="131" y="128"/>
                  </a:lnTo>
                  <a:lnTo>
                    <a:pt x="148" y="126"/>
                  </a:lnTo>
                  <a:lnTo>
                    <a:pt x="164" y="126"/>
                  </a:lnTo>
                  <a:lnTo>
                    <a:pt x="188" y="124"/>
                  </a:lnTo>
                  <a:lnTo>
                    <a:pt x="219" y="121"/>
                  </a:lnTo>
                  <a:lnTo>
                    <a:pt x="257" y="119"/>
                  </a:lnTo>
                  <a:lnTo>
                    <a:pt x="300" y="115"/>
                  </a:lnTo>
                  <a:lnTo>
                    <a:pt x="346" y="109"/>
                  </a:lnTo>
                  <a:lnTo>
                    <a:pt x="394" y="106"/>
                  </a:lnTo>
                  <a:lnTo>
                    <a:pt x="443" y="100"/>
                  </a:lnTo>
                  <a:lnTo>
                    <a:pt x="491" y="95"/>
                  </a:lnTo>
                  <a:lnTo>
                    <a:pt x="538" y="90"/>
                  </a:lnTo>
                  <a:lnTo>
                    <a:pt x="581" y="86"/>
                  </a:lnTo>
                  <a:lnTo>
                    <a:pt x="621" y="81"/>
                  </a:lnTo>
                  <a:lnTo>
                    <a:pt x="655" y="78"/>
                  </a:lnTo>
                  <a:lnTo>
                    <a:pt x="681" y="74"/>
                  </a:lnTo>
                  <a:lnTo>
                    <a:pt x="699" y="73"/>
                  </a:lnTo>
                  <a:lnTo>
                    <a:pt x="708" y="72"/>
                  </a:lnTo>
                  <a:lnTo>
                    <a:pt x="715" y="70"/>
                  </a:lnTo>
                  <a:lnTo>
                    <a:pt x="719" y="66"/>
                  </a:lnTo>
                  <a:lnTo>
                    <a:pt x="721" y="61"/>
                  </a:lnTo>
                  <a:lnTo>
                    <a:pt x="723" y="56"/>
                  </a:lnTo>
                  <a:lnTo>
                    <a:pt x="723" y="51"/>
                  </a:lnTo>
                  <a:lnTo>
                    <a:pt x="723" y="35"/>
                  </a:lnTo>
                  <a:lnTo>
                    <a:pt x="723" y="17"/>
                  </a:lnTo>
                  <a:lnTo>
                    <a:pt x="723" y="0"/>
                  </a:lnTo>
                  <a:lnTo>
                    <a:pt x="729" y="0"/>
                  </a:lnTo>
                  <a:lnTo>
                    <a:pt x="738" y="1"/>
                  </a:lnTo>
                  <a:lnTo>
                    <a:pt x="751" y="1"/>
                  </a:lnTo>
                  <a:lnTo>
                    <a:pt x="764" y="1"/>
                  </a:lnTo>
                  <a:lnTo>
                    <a:pt x="780" y="3"/>
                  </a:lnTo>
                  <a:lnTo>
                    <a:pt x="797" y="3"/>
                  </a:lnTo>
                  <a:lnTo>
                    <a:pt x="814" y="3"/>
                  </a:lnTo>
                  <a:lnTo>
                    <a:pt x="832" y="4"/>
                  </a:lnTo>
                  <a:lnTo>
                    <a:pt x="850" y="4"/>
                  </a:lnTo>
                  <a:lnTo>
                    <a:pt x="867" y="5"/>
                  </a:lnTo>
                  <a:lnTo>
                    <a:pt x="882" y="5"/>
                  </a:lnTo>
                  <a:lnTo>
                    <a:pt x="898" y="5"/>
                  </a:lnTo>
                  <a:lnTo>
                    <a:pt x="911" y="7"/>
                  </a:lnTo>
                  <a:lnTo>
                    <a:pt x="923" y="7"/>
                  </a:lnTo>
                  <a:lnTo>
                    <a:pt x="932" y="7"/>
                  </a:lnTo>
                  <a:lnTo>
                    <a:pt x="937" y="7"/>
                  </a:lnTo>
                  <a:lnTo>
                    <a:pt x="938" y="16"/>
                  </a:lnTo>
                  <a:lnTo>
                    <a:pt x="938" y="26"/>
                  </a:lnTo>
                  <a:lnTo>
                    <a:pt x="940" y="38"/>
                  </a:lnTo>
                  <a:lnTo>
                    <a:pt x="940" y="52"/>
                  </a:lnTo>
                  <a:lnTo>
                    <a:pt x="940" y="74"/>
                  </a:lnTo>
                  <a:lnTo>
                    <a:pt x="937" y="98"/>
                  </a:lnTo>
                  <a:lnTo>
                    <a:pt x="933" y="121"/>
                  </a:lnTo>
                  <a:lnTo>
                    <a:pt x="928" y="143"/>
                  </a:lnTo>
                  <a:lnTo>
                    <a:pt x="919" y="165"/>
                  </a:lnTo>
                  <a:lnTo>
                    <a:pt x="907" y="185"/>
                  </a:lnTo>
                  <a:lnTo>
                    <a:pt x="893" y="201"/>
                  </a:lnTo>
                  <a:lnTo>
                    <a:pt x="873" y="212"/>
                  </a:lnTo>
                  <a:lnTo>
                    <a:pt x="850" y="220"/>
                  </a:lnTo>
                  <a:lnTo>
                    <a:pt x="820" y="228"/>
                  </a:lnTo>
                  <a:lnTo>
                    <a:pt x="782" y="234"/>
                  </a:lnTo>
                  <a:lnTo>
                    <a:pt x="739" y="241"/>
                  </a:lnTo>
                  <a:lnTo>
                    <a:pt x="693" y="247"/>
                  </a:lnTo>
                  <a:lnTo>
                    <a:pt x="643" y="254"/>
                  </a:lnTo>
                  <a:lnTo>
                    <a:pt x="593" y="259"/>
                  </a:lnTo>
                  <a:lnTo>
                    <a:pt x="542" y="264"/>
                  </a:lnTo>
                  <a:lnTo>
                    <a:pt x="492" y="270"/>
                  </a:lnTo>
                  <a:lnTo>
                    <a:pt x="444" y="273"/>
                  </a:lnTo>
                  <a:lnTo>
                    <a:pt x="400" y="276"/>
                  </a:lnTo>
                  <a:lnTo>
                    <a:pt x="361" y="280"/>
                  </a:lnTo>
                  <a:lnTo>
                    <a:pt x="329" y="283"/>
                  </a:lnTo>
                  <a:lnTo>
                    <a:pt x="304" y="284"/>
                  </a:lnTo>
                  <a:lnTo>
                    <a:pt x="287" y="285"/>
                  </a:lnTo>
                  <a:lnTo>
                    <a:pt x="281" y="285"/>
                  </a:lnTo>
                  <a:lnTo>
                    <a:pt x="277" y="285"/>
                  </a:lnTo>
                  <a:lnTo>
                    <a:pt x="273" y="286"/>
                  </a:lnTo>
                  <a:lnTo>
                    <a:pt x="270" y="289"/>
                  </a:lnTo>
                  <a:lnTo>
                    <a:pt x="268" y="293"/>
                  </a:lnTo>
                  <a:lnTo>
                    <a:pt x="266" y="294"/>
                  </a:lnTo>
                  <a:lnTo>
                    <a:pt x="266" y="297"/>
                  </a:lnTo>
                  <a:lnTo>
                    <a:pt x="265" y="298"/>
                  </a:lnTo>
                  <a:lnTo>
                    <a:pt x="265" y="301"/>
                  </a:lnTo>
                  <a:lnTo>
                    <a:pt x="265" y="302"/>
                  </a:lnTo>
                  <a:lnTo>
                    <a:pt x="266" y="305"/>
                  </a:lnTo>
                  <a:lnTo>
                    <a:pt x="266" y="306"/>
                  </a:lnTo>
                  <a:lnTo>
                    <a:pt x="266" y="309"/>
                  </a:lnTo>
                  <a:lnTo>
                    <a:pt x="269" y="314"/>
                  </a:lnTo>
                  <a:lnTo>
                    <a:pt x="274" y="327"/>
                  </a:lnTo>
                  <a:lnTo>
                    <a:pt x="284" y="348"/>
                  </a:lnTo>
                  <a:lnTo>
                    <a:pt x="296" y="375"/>
                  </a:lnTo>
                  <a:lnTo>
                    <a:pt x="310" y="409"/>
                  </a:lnTo>
                  <a:lnTo>
                    <a:pt x="326" y="448"/>
                  </a:lnTo>
                  <a:lnTo>
                    <a:pt x="344" y="491"/>
                  </a:lnTo>
                  <a:lnTo>
                    <a:pt x="362" y="538"/>
                  </a:lnTo>
                  <a:lnTo>
                    <a:pt x="382" y="588"/>
                  </a:lnTo>
                  <a:lnTo>
                    <a:pt x="401" y="640"/>
                  </a:lnTo>
                  <a:lnTo>
                    <a:pt x="420" y="694"/>
                  </a:lnTo>
                  <a:lnTo>
                    <a:pt x="438" y="749"/>
                  </a:lnTo>
                  <a:lnTo>
                    <a:pt x="456" y="803"/>
                  </a:lnTo>
                  <a:lnTo>
                    <a:pt x="472" y="857"/>
                  </a:lnTo>
                  <a:lnTo>
                    <a:pt x="485" y="909"/>
                  </a:lnTo>
                  <a:lnTo>
                    <a:pt x="496" y="959"/>
                  </a:lnTo>
                  <a:lnTo>
                    <a:pt x="477" y="946"/>
                  </a:lnTo>
                  <a:lnTo>
                    <a:pt x="453" y="932"/>
                  </a:lnTo>
                  <a:lnTo>
                    <a:pt x="426" y="916"/>
                  </a:lnTo>
                  <a:lnTo>
                    <a:pt x="396" y="898"/>
                  </a:lnTo>
                  <a:lnTo>
                    <a:pt x="364" y="879"/>
                  </a:lnTo>
                  <a:lnTo>
                    <a:pt x="330" y="859"/>
                  </a:lnTo>
                  <a:lnTo>
                    <a:pt x="295" y="840"/>
                  </a:lnTo>
                  <a:lnTo>
                    <a:pt x="260" y="820"/>
                  </a:lnTo>
                  <a:lnTo>
                    <a:pt x="223" y="801"/>
                  </a:lnTo>
                  <a:lnTo>
                    <a:pt x="187" y="782"/>
                  </a:lnTo>
                  <a:lnTo>
                    <a:pt x="151" y="765"/>
                  </a:lnTo>
                  <a:lnTo>
                    <a:pt x="117" y="750"/>
                  </a:lnTo>
                  <a:lnTo>
                    <a:pt x="84" y="737"/>
                  </a:lnTo>
                  <a:lnTo>
                    <a:pt x="53" y="726"/>
                  </a:lnTo>
                  <a:lnTo>
                    <a:pt x="24" y="719"/>
                  </a:lnTo>
                  <a:lnTo>
                    <a:pt x="0" y="713"/>
                  </a:lnTo>
                  <a:lnTo>
                    <a:pt x="6" y="668"/>
                  </a:lnTo>
                  <a:lnTo>
                    <a:pt x="17" y="603"/>
                  </a:lnTo>
                  <a:lnTo>
                    <a:pt x="30" y="523"/>
                  </a:lnTo>
                  <a:lnTo>
                    <a:pt x="43" y="439"/>
                  </a:lnTo>
                  <a:lnTo>
                    <a:pt x="56" y="357"/>
                  </a:lnTo>
                  <a:lnTo>
                    <a:pt x="66" y="284"/>
                  </a:lnTo>
                  <a:lnTo>
                    <a:pt x="74" y="228"/>
                  </a:lnTo>
                  <a:lnTo>
                    <a:pt x="76" y="198"/>
                  </a:lnTo>
                  <a:close/>
                </a:path>
              </a:pathLst>
            </a:custGeom>
            <a:solidFill>
              <a:srgbClr val="44A8B5"/>
            </a:solidFill>
            <a:ln w="9525">
              <a:noFill/>
              <a:round/>
              <a:headEnd/>
              <a:tailEnd/>
            </a:ln>
          </p:spPr>
          <p:txBody>
            <a:bodyPr/>
            <a:lstStyle/>
            <a:p>
              <a:pPr rtl="0"/>
              <a:endParaRPr lang="en-US" sz="3800"/>
            </a:p>
          </p:txBody>
        </p:sp>
        <p:sp>
          <p:nvSpPr>
            <p:cNvPr id="42297" name="Freeform 1337"/>
            <p:cNvSpPr>
              <a:spLocks/>
            </p:cNvSpPr>
            <p:nvPr/>
          </p:nvSpPr>
          <p:spPr bwMode="auto">
            <a:xfrm flipH="1">
              <a:off x="-161" y="2144"/>
              <a:ext cx="82" cy="190"/>
            </a:xfrm>
            <a:custGeom>
              <a:avLst/>
              <a:gdLst>
                <a:gd name="T0" fmla="*/ 11 w 357"/>
                <a:gd name="T1" fmla="*/ 2 h 828"/>
                <a:gd name="T2" fmla="*/ 8 w 357"/>
                <a:gd name="T3" fmla="*/ 4 h 828"/>
                <a:gd name="T4" fmla="*/ 6 w 357"/>
                <a:gd name="T5" fmla="*/ 7 h 828"/>
                <a:gd name="T6" fmla="*/ 4 w 357"/>
                <a:gd name="T7" fmla="*/ 10 h 828"/>
                <a:gd name="T8" fmla="*/ 2 w 357"/>
                <a:gd name="T9" fmla="*/ 19 h 828"/>
                <a:gd name="T10" fmla="*/ 0 w 357"/>
                <a:gd name="T11" fmla="*/ 40 h 828"/>
                <a:gd name="T12" fmla="*/ 1 w 357"/>
                <a:gd name="T13" fmla="*/ 64 h 828"/>
                <a:gd name="T14" fmla="*/ 5 w 357"/>
                <a:gd name="T15" fmla="*/ 90 h 828"/>
                <a:gd name="T16" fmla="*/ 10 w 357"/>
                <a:gd name="T17" fmla="*/ 103 h 828"/>
                <a:gd name="T18" fmla="*/ 13 w 357"/>
                <a:gd name="T19" fmla="*/ 115 h 828"/>
                <a:gd name="T20" fmla="*/ 17 w 357"/>
                <a:gd name="T21" fmla="*/ 135 h 828"/>
                <a:gd name="T22" fmla="*/ 19 w 357"/>
                <a:gd name="T23" fmla="*/ 162 h 828"/>
                <a:gd name="T24" fmla="*/ 18 w 357"/>
                <a:gd name="T25" fmla="*/ 177 h 828"/>
                <a:gd name="T26" fmla="*/ 19 w 357"/>
                <a:gd name="T27" fmla="*/ 178 h 828"/>
                <a:gd name="T28" fmla="*/ 19 w 357"/>
                <a:gd name="T29" fmla="*/ 179 h 828"/>
                <a:gd name="T30" fmla="*/ 21 w 357"/>
                <a:gd name="T31" fmla="*/ 181 h 828"/>
                <a:gd name="T32" fmla="*/ 25 w 357"/>
                <a:gd name="T33" fmla="*/ 184 h 828"/>
                <a:gd name="T34" fmla="*/ 30 w 357"/>
                <a:gd name="T35" fmla="*/ 187 h 828"/>
                <a:gd name="T36" fmla="*/ 38 w 357"/>
                <a:gd name="T37" fmla="*/ 189 h 828"/>
                <a:gd name="T38" fmla="*/ 47 w 357"/>
                <a:gd name="T39" fmla="*/ 190 h 828"/>
                <a:gd name="T40" fmla="*/ 59 w 357"/>
                <a:gd name="T41" fmla="*/ 189 h 828"/>
                <a:gd name="T42" fmla="*/ 72 w 357"/>
                <a:gd name="T43" fmla="*/ 185 h 828"/>
                <a:gd name="T44" fmla="*/ 81 w 357"/>
                <a:gd name="T45" fmla="*/ 181 h 828"/>
                <a:gd name="T46" fmla="*/ 82 w 357"/>
                <a:gd name="T47" fmla="*/ 179 h 828"/>
                <a:gd name="T48" fmla="*/ 82 w 357"/>
                <a:gd name="T49" fmla="*/ 171 h 828"/>
                <a:gd name="T50" fmla="*/ 79 w 357"/>
                <a:gd name="T51" fmla="*/ 131 h 828"/>
                <a:gd name="T52" fmla="*/ 69 w 357"/>
                <a:gd name="T53" fmla="*/ 75 h 828"/>
                <a:gd name="T54" fmla="*/ 51 w 357"/>
                <a:gd name="T55" fmla="*/ 23 h 828"/>
                <a:gd name="T56" fmla="*/ 37 w 357"/>
                <a:gd name="T57" fmla="*/ 4 h 828"/>
                <a:gd name="T58" fmla="*/ 36 w 357"/>
                <a:gd name="T59" fmla="*/ 4 h 828"/>
                <a:gd name="T60" fmla="*/ 35 w 357"/>
                <a:gd name="T61" fmla="*/ 4 h 828"/>
                <a:gd name="T62" fmla="*/ 31 w 357"/>
                <a:gd name="T63" fmla="*/ 2 h 828"/>
                <a:gd name="T64" fmla="*/ 24 w 357"/>
                <a:gd name="T65" fmla="*/ 0 h 828"/>
                <a:gd name="T66" fmla="*/ 16 w 357"/>
                <a:gd name="T67" fmla="*/ 0 h 82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57"/>
                <a:gd name="T103" fmla="*/ 0 h 828"/>
                <a:gd name="T104" fmla="*/ 357 w 357"/>
                <a:gd name="T105" fmla="*/ 828 h 82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57" h="828">
                  <a:moveTo>
                    <a:pt x="54" y="6"/>
                  </a:moveTo>
                  <a:lnTo>
                    <a:pt x="48" y="10"/>
                  </a:lnTo>
                  <a:lnTo>
                    <a:pt x="41" y="14"/>
                  </a:lnTo>
                  <a:lnTo>
                    <a:pt x="36" y="18"/>
                  </a:lnTo>
                  <a:lnTo>
                    <a:pt x="31" y="23"/>
                  </a:lnTo>
                  <a:lnTo>
                    <a:pt x="26" y="30"/>
                  </a:lnTo>
                  <a:lnTo>
                    <a:pt x="22" y="36"/>
                  </a:lnTo>
                  <a:lnTo>
                    <a:pt x="18" y="43"/>
                  </a:lnTo>
                  <a:lnTo>
                    <a:pt x="15" y="51"/>
                  </a:lnTo>
                  <a:lnTo>
                    <a:pt x="8" y="83"/>
                  </a:lnTo>
                  <a:lnTo>
                    <a:pt x="2" y="124"/>
                  </a:lnTo>
                  <a:lnTo>
                    <a:pt x="0" y="173"/>
                  </a:lnTo>
                  <a:lnTo>
                    <a:pt x="0" y="225"/>
                  </a:lnTo>
                  <a:lnTo>
                    <a:pt x="4" y="281"/>
                  </a:lnTo>
                  <a:lnTo>
                    <a:pt x="11" y="337"/>
                  </a:lnTo>
                  <a:lnTo>
                    <a:pt x="23" y="392"/>
                  </a:lnTo>
                  <a:lnTo>
                    <a:pt x="40" y="442"/>
                  </a:lnTo>
                  <a:lnTo>
                    <a:pt x="43" y="449"/>
                  </a:lnTo>
                  <a:lnTo>
                    <a:pt x="49" y="469"/>
                  </a:lnTo>
                  <a:lnTo>
                    <a:pt x="57" y="500"/>
                  </a:lnTo>
                  <a:lnTo>
                    <a:pt x="66" y="540"/>
                  </a:lnTo>
                  <a:lnTo>
                    <a:pt x="74" y="588"/>
                  </a:lnTo>
                  <a:lnTo>
                    <a:pt x="80" y="644"/>
                  </a:lnTo>
                  <a:lnTo>
                    <a:pt x="82" y="704"/>
                  </a:lnTo>
                  <a:lnTo>
                    <a:pt x="79" y="768"/>
                  </a:lnTo>
                  <a:lnTo>
                    <a:pt x="79" y="770"/>
                  </a:lnTo>
                  <a:lnTo>
                    <a:pt x="80" y="774"/>
                  </a:lnTo>
                  <a:lnTo>
                    <a:pt x="82" y="777"/>
                  </a:lnTo>
                  <a:lnTo>
                    <a:pt x="83" y="780"/>
                  </a:lnTo>
                  <a:lnTo>
                    <a:pt x="84" y="781"/>
                  </a:lnTo>
                  <a:lnTo>
                    <a:pt x="88" y="785"/>
                  </a:lnTo>
                  <a:lnTo>
                    <a:pt x="93" y="790"/>
                  </a:lnTo>
                  <a:lnTo>
                    <a:pt x="100" y="795"/>
                  </a:lnTo>
                  <a:lnTo>
                    <a:pt x="109" y="802"/>
                  </a:lnTo>
                  <a:lnTo>
                    <a:pt x="119" y="808"/>
                  </a:lnTo>
                  <a:lnTo>
                    <a:pt x="132" y="815"/>
                  </a:lnTo>
                  <a:lnTo>
                    <a:pt x="148" y="820"/>
                  </a:lnTo>
                  <a:lnTo>
                    <a:pt x="165" y="824"/>
                  </a:lnTo>
                  <a:lnTo>
                    <a:pt x="184" y="826"/>
                  </a:lnTo>
                  <a:lnTo>
                    <a:pt x="205" y="828"/>
                  </a:lnTo>
                  <a:lnTo>
                    <a:pt x="230" y="826"/>
                  </a:lnTo>
                  <a:lnTo>
                    <a:pt x="256" y="823"/>
                  </a:lnTo>
                  <a:lnTo>
                    <a:pt x="284" y="816"/>
                  </a:lnTo>
                  <a:lnTo>
                    <a:pt x="314" y="806"/>
                  </a:lnTo>
                  <a:lnTo>
                    <a:pt x="348" y="791"/>
                  </a:lnTo>
                  <a:lnTo>
                    <a:pt x="352" y="789"/>
                  </a:lnTo>
                  <a:lnTo>
                    <a:pt x="355" y="786"/>
                  </a:lnTo>
                  <a:lnTo>
                    <a:pt x="356" y="782"/>
                  </a:lnTo>
                  <a:lnTo>
                    <a:pt x="357" y="777"/>
                  </a:lnTo>
                  <a:lnTo>
                    <a:pt x="356" y="744"/>
                  </a:lnTo>
                  <a:lnTo>
                    <a:pt x="352" y="672"/>
                  </a:lnTo>
                  <a:lnTo>
                    <a:pt x="343" y="571"/>
                  </a:lnTo>
                  <a:lnTo>
                    <a:pt x="326" y="453"/>
                  </a:lnTo>
                  <a:lnTo>
                    <a:pt x="301" y="328"/>
                  </a:lnTo>
                  <a:lnTo>
                    <a:pt x="268" y="207"/>
                  </a:lnTo>
                  <a:lnTo>
                    <a:pt x="221" y="100"/>
                  </a:lnTo>
                  <a:lnTo>
                    <a:pt x="161" y="21"/>
                  </a:lnTo>
                  <a:lnTo>
                    <a:pt x="160" y="19"/>
                  </a:lnTo>
                  <a:lnTo>
                    <a:pt x="158" y="18"/>
                  </a:lnTo>
                  <a:lnTo>
                    <a:pt x="157" y="18"/>
                  </a:lnTo>
                  <a:lnTo>
                    <a:pt x="153" y="17"/>
                  </a:lnTo>
                  <a:lnTo>
                    <a:pt x="145" y="13"/>
                  </a:lnTo>
                  <a:lnTo>
                    <a:pt x="135" y="9"/>
                  </a:lnTo>
                  <a:lnTo>
                    <a:pt x="121" y="5"/>
                  </a:lnTo>
                  <a:lnTo>
                    <a:pt x="105" y="1"/>
                  </a:lnTo>
                  <a:lnTo>
                    <a:pt x="88" y="0"/>
                  </a:lnTo>
                  <a:lnTo>
                    <a:pt x="71" y="1"/>
                  </a:lnTo>
                  <a:lnTo>
                    <a:pt x="54" y="6"/>
                  </a:lnTo>
                  <a:close/>
                </a:path>
              </a:pathLst>
            </a:custGeom>
            <a:solidFill>
              <a:srgbClr val="000000"/>
            </a:solidFill>
            <a:ln w="9525">
              <a:noFill/>
              <a:round/>
              <a:headEnd/>
              <a:tailEnd/>
            </a:ln>
          </p:spPr>
          <p:txBody>
            <a:bodyPr/>
            <a:lstStyle/>
            <a:p>
              <a:pPr rtl="0"/>
              <a:endParaRPr lang="en-US" sz="3800"/>
            </a:p>
          </p:txBody>
        </p:sp>
        <p:sp>
          <p:nvSpPr>
            <p:cNvPr id="42298" name="Freeform 1338"/>
            <p:cNvSpPr>
              <a:spLocks/>
            </p:cNvSpPr>
            <p:nvPr/>
          </p:nvSpPr>
          <p:spPr bwMode="auto">
            <a:xfrm flipH="1">
              <a:off x="-104" y="2320"/>
              <a:ext cx="0" cy="1"/>
            </a:xfrm>
            <a:custGeom>
              <a:avLst/>
              <a:gdLst>
                <a:gd name="T0" fmla="*/ 0 h 3"/>
                <a:gd name="T1" fmla="*/ 0 h 3"/>
                <a:gd name="T2" fmla="*/ 0 h 3"/>
                <a:gd name="T3" fmla="*/ 0 h 3"/>
                <a:gd name="T4" fmla="*/ 1 h 3"/>
                <a:gd name="T5" fmla="*/ 0 h 3"/>
                <a:gd name="T6" fmla="*/ 0 h 3"/>
                <a:gd name="T7" fmla="*/ 0 h 3"/>
                <a:gd name="T8" fmla="*/ 0 h 3"/>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 name="T18" fmla="*/ 0 h 3"/>
                <a:gd name="T19" fmla="*/ 3 h 3"/>
              </a:gdLst>
              <a:ahLst/>
              <a:cxnLst>
                <a:cxn ang="T9">
                  <a:pos x="0" y="T0"/>
                </a:cxn>
                <a:cxn ang="T10">
                  <a:pos x="0" y="T1"/>
                </a:cxn>
                <a:cxn ang="T11">
                  <a:pos x="0" y="T2"/>
                </a:cxn>
                <a:cxn ang="T12">
                  <a:pos x="0" y="T3"/>
                </a:cxn>
                <a:cxn ang="T13">
                  <a:pos x="0" y="T4"/>
                </a:cxn>
                <a:cxn ang="T14">
                  <a:pos x="0" y="T5"/>
                </a:cxn>
                <a:cxn ang="T15">
                  <a:pos x="0" y="T6"/>
                </a:cxn>
                <a:cxn ang="T16">
                  <a:pos x="0" y="T7"/>
                </a:cxn>
                <a:cxn ang="T17">
                  <a:pos x="0" y="T8"/>
                </a:cxn>
              </a:cxnLst>
              <a:rect l="0" t="T18" r="0" b="T19"/>
              <a:pathLst>
                <a:path h="3">
                  <a:moveTo>
                    <a:pt x="0" y="0"/>
                  </a:moveTo>
                  <a:lnTo>
                    <a:pt x="0" y="0"/>
                  </a:lnTo>
                  <a:lnTo>
                    <a:pt x="0" y="1"/>
                  </a:lnTo>
                  <a:lnTo>
                    <a:pt x="0" y="3"/>
                  </a:lnTo>
                  <a:lnTo>
                    <a:pt x="0" y="1"/>
                  </a:lnTo>
                  <a:lnTo>
                    <a:pt x="0" y="0"/>
                  </a:lnTo>
                  <a:close/>
                </a:path>
              </a:pathLst>
            </a:custGeom>
            <a:solidFill>
              <a:srgbClr val="000000"/>
            </a:solidFill>
            <a:ln w="9525">
              <a:noFill/>
              <a:round/>
              <a:headEnd/>
              <a:tailEnd/>
            </a:ln>
          </p:spPr>
          <p:txBody>
            <a:bodyPr/>
            <a:lstStyle/>
            <a:p>
              <a:pPr rtl="0"/>
              <a:endParaRPr lang="en-US" sz="3800"/>
            </a:p>
          </p:txBody>
        </p:sp>
        <p:sp>
          <p:nvSpPr>
            <p:cNvPr id="42299" name="Freeform 1339"/>
            <p:cNvSpPr>
              <a:spLocks/>
            </p:cNvSpPr>
            <p:nvPr/>
          </p:nvSpPr>
          <p:spPr bwMode="auto">
            <a:xfrm flipH="1">
              <a:off x="-154" y="2151"/>
              <a:ext cx="67" cy="175"/>
            </a:xfrm>
            <a:custGeom>
              <a:avLst/>
              <a:gdLst>
                <a:gd name="T0" fmla="*/ 19 w 293"/>
                <a:gd name="T1" fmla="*/ 154 h 763"/>
                <a:gd name="T2" fmla="*/ 19 w 293"/>
                <a:gd name="T3" fmla="*/ 141 h 763"/>
                <a:gd name="T4" fmla="*/ 18 w 293"/>
                <a:gd name="T5" fmla="*/ 130 h 763"/>
                <a:gd name="T6" fmla="*/ 16 w 293"/>
                <a:gd name="T7" fmla="*/ 119 h 763"/>
                <a:gd name="T8" fmla="*/ 14 w 293"/>
                <a:gd name="T9" fmla="*/ 110 h 763"/>
                <a:gd name="T10" fmla="*/ 12 w 293"/>
                <a:gd name="T11" fmla="*/ 103 h 763"/>
                <a:gd name="T12" fmla="*/ 11 w 293"/>
                <a:gd name="T13" fmla="*/ 97 h 763"/>
                <a:gd name="T14" fmla="*/ 9 w 293"/>
                <a:gd name="T15" fmla="*/ 93 h 763"/>
                <a:gd name="T16" fmla="*/ 9 w 293"/>
                <a:gd name="T17" fmla="*/ 92 h 763"/>
                <a:gd name="T18" fmla="*/ 5 w 293"/>
                <a:gd name="T19" fmla="*/ 79 h 763"/>
                <a:gd name="T20" fmla="*/ 2 w 293"/>
                <a:gd name="T21" fmla="*/ 65 h 763"/>
                <a:gd name="T22" fmla="*/ 1 w 293"/>
                <a:gd name="T23" fmla="*/ 50 h 763"/>
                <a:gd name="T24" fmla="*/ 0 w 293"/>
                <a:gd name="T25" fmla="*/ 37 h 763"/>
                <a:gd name="T26" fmla="*/ 0 w 293"/>
                <a:gd name="T27" fmla="*/ 28 h 763"/>
                <a:gd name="T28" fmla="*/ 1 w 293"/>
                <a:gd name="T29" fmla="*/ 19 h 763"/>
                <a:gd name="T30" fmla="*/ 2 w 293"/>
                <a:gd name="T31" fmla="*/ 12 h 763"/>
                <a:gd name="T32" fmla="*/ 3 w 293"/>
                <a:gd name="T33" fmla="*/ 7 h 763"/>
                <a:gd name="T34" fmla="*/ 4 w 293"/>
                <a:gd name="T35" fmla="*/ 5 h 763"/>
                <a:gd name="T36" fmla="*/ 5 w 293"/>
                <a:gd name="T37" fmla="*/ 3 h 763"/>
                <a:gd name="T38" fmla="*/ 7 w 293"/>
                <a:gd name="T39" fmla="*/ 2 h 763"/>
                <a:gd name="T40" fmla="*/ 8 w 293"/>
                <a:gd name="T41" fmla="*/ 1 h 763"/>
                <a:gd name="T42" fmla="*/ 10 w 293"/>
                <a:gd name="T43" fmla="*/ 0 h 763"/>
                <a:gd name="T44" fmla="*/ 13 w 293"/>
                <a:gd name="T45" fmla="*/ 0 h 763"/>
                <a:gd name="T46" fmla="*/ 15 w 293"/>
                <a:gd name="T47" fmla="*/ 0 h 763"/>
                <a:gd name="T48" fmla="*/ 17 w 293"/>
                <a:gd name="T49" fmla="*/ 1 h 763"/>
                <a:gd name="T50" fmla="*/ 19 w 293"/>
                <a:gd name="T51" fmla="*/ 1 h 763"/>
                <a:gd name="T52" fmla="*/ 21 w 293"/>
                <a:gd name="T53" fmla="*/ 2 h 763"/>
                <a:gd name="T54" fmla="*/ 23 w 293"/>
                <a:gd name="T55" fmla="*/ 3 h 763"/>
                <a:gd name="T56" fmla="*/ 25 w 293"/>
                <a:gd name="T57" fmla="*/ 3 h 763"/>
                <a:gd name="T58" fmla="*/ 37 w 293"/>
                <a:gd name="T59" fmla="*/ 19 h 763"/>
                <a:gd name="T60" fmla="*/ 46 w 293"/>
                <a:gd name="T61" fmla="*/ 41 h 763"/>
                <a:gd name="T62" fmla="*/ 54 w 293"/>
                <a:gd name="T63" fmla="*/ 66 h 763"/>
                <a:gd name="T64" fmla="*/ 59 w 293"/>
                <a:gd name="T65" fmla="*/ 92 h 763"/>
                <a:gd name="T66" fmla="*/ 62 w 293"/>
                <a:gd name="T67" fmla="*/ 117 h 763"/>
                <a:gd name="T68" fmla="*/ 65 w 293"/>
                <a:gd name="T69" fmla="*/ 140 h 763"/>
                <a:gd name="T70" fmla="*/ 66 w 293"/>
                <a:gd name="T71" fmla="*/ 158 h 763"/>
                <a:gd name="T72" fmla="*/ 67 w 293"/>
                <a:gd name="T73" fmla="*/ 169 h 763"/>
                <a:gd name="T74" fmla="*/ 61 w 293"/>
                <a:gd name="T75" fmla="*/ 171 h 763"/>
                <a:gd name="T76" fmla="*/ 56 w 293"/>
                <a:gd name="T77" fmla="*/ 173 h 763"/>
                <a:gd name="T78" fmla="*/ 51 w 293"/>
                <a:gd name="T79" fmla="*/ 174 h 763"/>
                <a:gd name="T80" fmla="*/ 47 w 293"/>
                <a:gd name="T81" fmla="*/ 175 h 763"/>
                <a:gd name="T82" fmla="*/ 43 w 293"/>
                <a:gd name="T83" fmla="*/ 175 h 763"/>
                <a:gd name="T84" fmla="*/ 39 w 293"/>
                <a:gd name="T85" fmla="*/ 175 h 763"/>
                <a:gd name="T86" fmla="*/ 35 w 293"/>
                <a:gd name="T87" fmla="*/ 175 h 763"/>
                <a:gd name="T88" fmla="*/ 32 w 293"/>
                <a:gd name="T89" fmla="*/ 175 h 763"/>
                <a:gd name="T90" fmla="*/ 30 w 293"/>
                <a:gd name="T91" fmla="*/ 174 h 763"/>
                <a:gd name="T92" fmla="*/ 27 w 293"/>
                <a:gd name="T93" fmla="*/ 173 h 763"/>
                <a:gd name="T94" fmla="*/ 25 w 293"/>
                <a:gd name="T95" fmla="*/ 172 h 763"/>
                <a:gd name="T96" fmla="*/ 23 w 293"/>
                <a:gd name="T97" fmla="*/ 171 h 763"/>
                <a:gd name="T98" fmla="*/ 21 w 293"/>
                <a:gd name="T99" fmla="*/ 170 h 763"/>
                <a:gd name="T100" fmla="*/ 20 w 293"/>
                <a:gd name="T101" fmla="*/ 169 h 763"/>
                <a:gd name="T102" fmla="*/ 19 w 293"/>
                <a:gd name="T103" fmla="*/ 169 h 763"/>
                <a:gd name="T104" fmla="*/ 19 w 293"/>
                <a:gd name="T105" fmla="*/ 168 h 763"/>
                <a:gd name="T106" fmla="*/ 19 w 293"/>
                <a:gd name="T107" fmla="*/ 164 h 763"/>
                <a:gd name="T108" fmla="*/ 19 w 293"/>
                <a:gd name="T109" fmla="*/ 161 h 763"/>
                <a:gd name="T110" fmla="*/ 19 w 293"/>
                <a:gd name="T111" fmla="*/ 157 h 763"/>
                <a:gd name="T112" fmla="*/ 19 w 293"/>
                <a:gd name="T113" fmla="*/ 154 h 76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3"/>
                <a:gd name="T172" fmla="*/ 0 h 763"/>
                <a:gd name="T173" fmla="*/ 293 w 293"/>
                <a:gd name="T174" fmla="*/ 763 h 76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3" h="763">
                  <a:moveTo>
                    <a:pt x="83" y="671"/>
                  </a:moveTo>
                  <a:lnTo>
                    <a:pt x="82" y="616"/>
                  </a:lnTo>
                  <a:lnTo>
                    <a:pt x="77" y="565"/>
                  </a:lnTo>
                  <a:lnTo>
                    <a:pt x="69" y="520"/>
                  </a:lnTo>
                  <a:lnTo>
                    <a:pt x="61" y="481"/>
                  </a:lnTo>
                  <a:lnTo>
                    <a:pt x="54" y="448"/>
                  </a:lnTo>
                  <a:lnTo>
                    <a:pt x="46" y="422"/>
                  </a:lnTo>
                  <a:lnTo>
                    <a:pt x="41" y="405"/>
                  </a:lnTo>
                  <a:lnTo>
                    <a:pt x="38" y="399"/>
                  </a:lnTo>
                  <a:lnTo>
                    <a:pt x="21" y="343"/>
                  </a:lnTo>
                  <a:lnTo>
                    <a:pt x="9" y="283"/>
                  </a:lnTo>
                  <a:lnTo>
                    <a:pt x="3" y="220"/>
                  </a:lnTo>
                  <a:lnTo>
                    <a:pt x="0" y="161"/>
                  </a:lnTo>
                  <a:lnTo>
                    <a:pt x="2" y="122"/>
                  </a:lnTo>
                  <a:lnTo>
                    <a:pt x="4" y="85"/>
                  </a:lnTo>
                  <a:lnTo>
                    <a:pt x="8" y="54"/>
                  </a:lnTo>
                  <a:lnTo>
                    <a:pt x="15" y="29"/>
                  </a:lnTo>
                  <a:lnTo>
                    <a:pt x="18" y="21"/>
                  </a:lnTo>
                  <a:lnTo>
                    <a:pt x="22" y="13"/>
                  </a:lnTo>
                  <a:lnTo>
                    <a:pt x="29" y="8"/>
                  </a:lnTo>
                  <a:lnTo>
                    <a:pt x="35" y="4"/>
                  </a:lnTo>
                  <a:lnTo>
                    <a:pt x="44" y="2"/>
                  </a:lnTo>
                  <a:lnTo>
                    <a:pt x="55" y="0"/>
                  </a:lnTo>
                  <a:lnTo>
                    <a:pt x="65" y="2"/>
                  </a:lnTo>
                  <a:lnTo>
                    <a:pt x="76" y="3"/>
                  </a:lnTo>
                  <a:lnTo>
                    <a:pt x="85" y="6"/>
                  </a:lnTo>
                  <a:lnTo>
                    <a:pt x="94" y="8"/>
                  </a:lnTo>
                  <a:lnTo>
                    <a:pt x="102" y="11"/>
                  </a:lnTo>
                  <a:lnTo>
                    <a:pt x="108" y="13"/>
                  </a:lnTo>
                  <a:lnTo>
                    <a:pt x="160" y="84"/>
                  </a:lnTo>
                  <a:lnTo>
                    <a:pt x="202" y="179"/>
                  </a:lnTo>
                  <a:lnTo>
                    <a:pt x="234" y="287"/>
                  </a:lnTo>
                  <a:lnTo>
                    <a:pt x="258" y="401"/>
                  </a:lnTo>
                  <a:lnTo>
                    <a:pt x="273" y="512"/>
                  </a:lnTo>
                  <a:lnTo>
                    <a:pt x="284" y="610"/>
                  </a:lnTo>
                  <a:lnTo>
                    <a:pt x="290" y="688"/>
                  </a:lnTo>
                  <a:lnTo>
                    <a:pt x="293" y="735"/>
                  </a:lnTo>
                  <a:lnTo>
                    <a:pt x="268" y="745"/>
                  </a:lnTo>
                  <a:lnTo>
                    <a:pt x="246" y="753"/>
                  </a:lnTo>
                  <a:lnTo>
                    <a:pt x="225" y="758"/>
                  </a:lnTo>
                  <a:lnTo>
                    <a:pt x="206" y="762"/>
                  </a:lnTo>
                  <a:lnTo>
                    <a:pt x="187" y="763"/>
                  </a:lnTo>
                  <a:lnTo>
                    <a:pt x="171" y="763"/>
                  </a:lnTo>
                  <a:lnTo>
                    <a:pt x="155" y="763"/>
                  </a:lnTo>
                  <a:lnTo>
                    <a:pt x="142" y="761"/>
                  </a:lnTo>
                  <a:lnTo>
                    <a:pt x="130" y="758"/>
                  </a:lnTo>
                  <a:lnTo>
                    <a:pt x="119" y="755"/>
                  </a:lnTo>
                  <a:lnTo>
                    <a:pt x="109" y="751"/>
                  </a:lnTo>
                  <a:lnTo>
                    <a:pt x="102" y="746"/>
                  </a:lnTo>
                  <a:lnTo>
                    <a:pt x="94" y="742"/>
                  </a:lnTo>
                  <a:lnTo>
                    <a:pt x="89" y="738"/>
                  </a:lnTo>
                  <a:lnTo>
                    <a:pt x="85" y="735"/>
                  </a:lnTo>
                  <a:lnTo>
                    <a:pt x="81" y="732"/>
                  </a:lnTo>
                  <a:lnTo>
                    <a:pt x="82" y="716"/>
                  </a:lnTo>
                  <a:lnTo>
                    <a:pt x="82" y="701"/>
                  </a:lnTo>
                  <a:lnTo>
                    <a:pt x="83" y="685"/>
                  </a:lnTo>
                  <a:lnTo>
                    <a:pt x="83" y="671"/>
                  </a:lnTo>
                  <a:close/>
                </a:path>
              </a:pathLst>
            </a:custGeom>
            <a:solidFill>
              <a:srgbClr val="0A3AFF"/>
            </a:solidFill>
            <a:ln w="9525">
              <a:noFill/>
              <a:round/>
              <a:headEnd/>
              <a:tailEnd/>
            </a:ln>
          </p:spPr>
          <p:txBody>
            <a:bodyPr/>
            <a:lstStyle/>
            <a:p>
              <a:pPr rtl="0"/>
              <a:endParaRPr lang="en-US" sz="3800"/>
            </a:p>
          </p:txBody>
        </p:sp>
        <p:sp>
          <p:nvSpPr>
            <p:cNvPr id="42300" name="Freeform 1340"/>
            <p:cNvSpPr>
              <a:spLocks/>
            </p:cNvSpPr>
            <p:nvPr/>
          </p:nvSpPr>
          <p:spPr bwMode="auto">
            <a:xfrm flipH="1">
              <a:off x="-106" y="2122"/>
              <a:ext cx="20" cy="27"/>
            </a:xfrm>
            <a:custGeom>
              <a:avLst/>
              <a:gdLst>
                <a:gd name="T0" fmla="*/ 0 w 90"/>
                <a:gd name="T1" fmla="*/ 8 h 118"/>
                <a:gd name="T2" fmla="*/ 1 w 90"/>
                <a:gd name="T3" fmla="*/ 9 h 118"/>
                <a:gd name="T4" fmla="*/ 2 w 90"/>
                <a:gd name="T5" fmla="*/ 11 h 118"/>
                <a:gd name="T6" fmla="*/ 4 w 90"/>
                <a:gd name="T7" fmla="*/ 13 h 118"/>
                <a:gd name="T8" fmla="*/ 5 w 90"/>
                <a:gd name="T9" fmla="*/ 16 h 118"/>
                <a:gd name="T10" fmla="*/ 7 w 90"/>
                <a:gd name="T11" fmla="*/ 19 h 118"/>
                <a:gd name="T12" fmla="*/ 8 w 90"/>
                <a:gd name="T13" fmla="*/ 21 h 118"/>
                <a:gd name="T14" fmla="*/ 10 w 90"/>
                <a:gd name="T15" fmla="*/ 24 h 118"/>
                <a:gd name="T16" fmla="*/ 11 w 90"/>
                <a:gd name="T17" fmla="*/ 27 h 118"/>
                <a:gd name="T18" fmla="*/ 20 w 90"/>
                <a:gd name="T19" fmla="*/ 23 h 118"/>
                <a:gd name="T20" fmla="*/ 19 w 90"/>
                <a:gd name="T21" fmla="*/ 21 h 118"/>
                <a:gd name="T22" fmla="*/ 18 w 90"/>
                <a:gd name="T23" fmla="*/ 19 h 118"/>
                <a:gd name="T24" fmla="*/ 16 w 90"/>
                <a:gd name="T25" fmla="*/ 16 h 118"/>
                <a:gd name="T26" fmla="*/ 15 w 90"/>
                <a:gd name="T27" fmla="*/ 12 h 118"/>
                <a:gd name="T28" fmla="*/ 12 w 90"/>
                <a:gd name="T29" fmla="*/ 8 h 118"/>
                <a:gd name="T30" fmla="*/ 10 w 90"/>
                <a:gd name="T31" fmla="*/ 5 h 118"/>
                <a:gd name="T32" fmla="*/ 8 w 90"/>
                <a:gd name="T33" fmla="*/ 2 h 118"/>
                <a:gd name="T34" fmla="*/ 6 w 90"/>
                <a:gd name="T35" fmla="*/ 0 h 118"/>
                <a:gd name="T36" fmla="*/ 0 w 90"/>
                <a:gd name="T37" fmla="*/ 8 h 1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0"/>
                <a:gd name="T58" fmla="*/ 0 h 118"/>
                <a:gd name="T59" fmla="*/ 90 w 90"/>
                <a:gd name="T60" fmla="*/ 118 h 1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0" h="118">
                  <a:moveTo>
                    <a:pt x="0" y="35"/>
                  </a:moveTo>
                  <a:lnTo>
                    <a:pt x="6" y="40"/>
                  </a:lnTo>
                  <a:lnTo>
                    <a:pt x="11" y="47"/>
                  </a:lnTo>
                  <a:lnTo>
                    <a:pt x="17" y="57"/>
                  </a:lnTo>
                  <a:lnTo>
                    <a:pt x="24" y="68"/>
                  </a:lnTo>
                  <a:lnTo>
                    <a:pt x="32" y="81"/>
                  </a:lnTo>
                  <a:lnTo>
                    <a:pt x="38" y="92"/>
                  </a:lnTo>
                  <a:lnTo>
                    <a:pt x="45" y="105"/>
                  </a:lnTo>
                  <a:lnTo>
                    <a:pt x="51" y="118"/>
                  </a:lnTo>
                  <a:lnTo>
                    <a:pt x="90" y="100"/>
                  </a:lnTo>
                  <a:lnTo>
                    <a:pt x="87" y="92"/>
                  </a:lnTo>
                  <a:lnTo>
                    <a:pt x="81" y="82"/>
                  </a:lnTo>
                  <a:lnTo>
                    <a:pt x="74" y="68"/>
                  </a:lnTo>
                  <a:lnTo>
                    <a:pt x="67" y="52"/>
                  </a:lnTo>
                  <a:lnTo>
                    <a:pt x="56" y="36"/>
                  </a:lnTo>
                  <a:lnTo>
                    <a:pt x="47" y="22"/>
                  </a:lnTo>
                  <a:lnTo>
                    <a:pt x="37" y="9"/>
                  </a:lnTo>
                  <a:lnTo>
                    <a:pt x="26" y="0"/>
                  </a:lnTo>
                  <a:lnTo>
                    <a:pt x="0" y="35"/>
                  </a:lnTo>
                  <a:close/>
                </a:path>
              </a:pathLst>
            </a:custGeom>
            <a:solidFill>
              <a:srgbClr val="000000"/>
            </a:solidFill>
            <a:ln w="9525">
              <a:noFill/>
              <a:round/>
              <a:headEnd/>
              <a:tailEnd/>
            </a:ln>
          </p:spPr>
          <p:txBody>
            <a:bodyPr/>
            <a:lstStyle/>
            <a:p>
              <a:pPr rtl="0"/>
              <a:endParaRPr lang="en-US" sz="3800"/>
            </a:p>
          </p:txBody>
        </p:sp>
        <p:sp>
          <p:nvSpPr>
            <p:cNvPr id="42301" name="Freeform 1341"/>
            <p:cNvSpPr>
              <a:spLocks/>
            </p:cNvSpPr>
            <p:nvPr/>
          </p:nvSpPr>
          <p:spPr bwMode="auto">
            <a:xfrm flipH="1">
              <a:off x="11" y="2204"/>
              <a:ext cx="74" cy="73"/>
            </a:xfrm>
            <a:custGeom>
              <a:avLst/>
              <a:gdLst>
                <a:gd name="T0" fmla="*/ 64 w 322"/>
                <a:gd name="T1" fmla="*/ 2 h 315"/>
                <a:gd name="T2" fmla="*/ 2 w 322"/>
                <a:gd name="T3" fmla="*/ 63 h 315"/>
                <a:gd name="T4" fmla="*/ 0 w 322"/>
                <a:gd name="T5" fmla="*/ 65 h 315"/>
                <a:gd name="T6" fmla="*/ 0 w 322"/>
                <a:gd name="T7" fmla="*/ 67 h 315"/>
                <a:gd name="T8" fmla="*/ 0 w 322"/>
                <a:gd name="T9" fmla="*/ 69 h 315"/>
                <a:gd name="T10" fmla="*/ 2 w 322"/>
                <a:gd name="T11" fmla="*/ 71 h 315"/>
                <a:gd name="T12" fmla="*/ 4 w 322"/>
                <a:gd name="T13" fmla="*/ 73 h 315"/>
                <a:gd name="T14" fmla="*/ 6 w 322"/>
                <a:gd name="T15" fmla="*/ 73 h 315"/>
                <a:gd name="T16" fmla="*/ 8 w 322"/>
                <a:gd name="T17" fmla="*/ 73 h 315"/>
                <a:gd name="T18" fmla="*/ 10 w 322"/>
                <a:gd name="T19" fmla="*/ 71 h 315"/>
                <a:gd name="T20" fmla="*/ 72 w 322"/>
                <a:gd name="T21" fmla="*/ 11 h 315"/>
                <a:gd name="T22" fmla="*/ 74 w 322"/>
                <a:gd name="T23" fmla="*/ 9 h 315"/>
                <a:gd name="T24" fmla="*/ 74 w 322"/>
                <a:gd name="T25" fmla="*/ 6 h 315"/>
                <a:gd name="T26" fmla="*/ 74 w 322"/>
                <a:gd name="T27" fmla="*/ 4 h 315"/>
                <a:gd name="T28" fmla="*/ 72 w 322"/>
                <a:gd name="T29" fmla="*/ 2 h 315"/>
                <a:gd name="T30" fmla="*/ 70 w 322"/>
                <a:gd name="T31" fmla="*/ 0 h 315"/>
                <a:gd name="T32" fmla="*/ 68 w 322"/>
                <a:gd name="T33" fmla="*/ 0 h 315"/>
                <a:gd name="T34" fmla="*/ 66 w 322"/>
                <a:gd name="T35" fmla="*/ 0 h 315"/>
                <a:gd name="T36" fmla="*/ 64 w 322"/>
                <a:gd name="T37" fmla="*/ 2 h 3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2"/>
                <a:gd name="T58" fmla="*/ 0 h 315"/>
                <a:gd name="T59" fmla="*/ 322 w 322"/>
                <a:gd name="T60" fmla="*/ 315 h 3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2" h="315">
                  <a:moveTo>
                    <a:pt x="279" y="8"/>
                  </a:moveTo>
                  <a:lnTo>
                    <a:pt x="8" y="270"/>
                  </a:lnTo>
                  <a:lnTo>
                    <a:pt x="2" y="279"/>
                  </a:lnTo>
                  <a:lnTo>
                    <a:pt x="0" y="288"/>
                  </a:lnTo>
                  <a:lnTo>
                    <a:pt x="2" y="298"/>
                  </a:lnTo>
                  <a:lnTo>
                    <a:pt x="7" y="307"/>
                  </a:lnTo>
                  <a:lnTo>
                    <a:pt x="16" y="313"/>
                  </a:lnTo>
                  <a:lnTo>
                    <a:pt x="26" y="315"/>
                  </a:lnTo>
                  <a:lnTo>
                    <a:pt x="36" y="313"/>
                  </a:lnTo>
                  <a:lnTo>
                    <a:pt x="45" y="307"/>
                  </a:lnTo>
                  <a:lnTo>
                    <a:pt x="314" y="46"/>
                  </a:lnTo>
                  <a:lnTo>
                    <a:pt x="320" y="37"/>
                  </a:lnTo>
                  <a:lnTo>
                    <a:pt x="322" y="26"/>
                  </a:lnTo>
                  <a:lnTo>
                    <a:pt x="320" y="17"/>
                  </a:lnTo>
                  <a:lnTo>
                    <a:pt x="315" y="8"/>
                  </a:lnTo>
                  <a:lnTo>
                    <a:pt x="306" y="1"/>
                  </a:lnTo>
                  <a:lnTo>
                    <a:pt x="297" y="0"/>
                  </a:lnTo>
                  <a:lnTo>
                    <a:pt x="288" y="1"/>
                  </a:lnTo>
                  <a:lnTo>
                    <a:pt x="279" y="8"/>
                  </a:lnTo>
                  <a:close/>
                </a:path>
              </a:pathLst>
            </a:custGeom>
            <a:solidFill>
              <a:srgbClr val="000000"/>
            </a:solidFill>
            <a:ln w="9525">
              <a:noFill/>
              <a:round/>
              <a:headEnd/>
              <a:tailEnd/>
            </a:ln>
          </p:spPr>
          <p:txBody>
            <a:bodyPr/>
            <a:lstStyle/>
            <a:p>
              <a:pPr rtl="0"/>
              <a:endParaRPr lang="en-US" sz="3800"/>
            </a:p>
          </p:txBody>
        </p:sp>
        <p:sp>
          <p:nvSpPr>
            <p:cNvPr id="42302" name="Freeform 1342"/>
            <p:cNvSpPr>
              <a:spLocks/>
            </p:cNvSpPr>
            <p:nvPr/>
          </p:nvSpPr>
          <p:spPr bwMode="auto">
            <a:xfrm flipH="1">
              <a:off x="-110" y="2192"/>
              <a:ext cx="163" cy="91"/>
            </a:xfrm>
            <a:custGeom>
              <a:avLst/>
              <a:gdLst>
                <a:gd name="T0" fmla="*/ 153 w 708"/>
                <a:gd name="T1" fmla="*/ 4 h 397"/>
                <a:gd name="T2" fmla="*/ 151 w 708"/>
                <a:gd name="T3" fmla="*/ 8 h 397"/>
                <a:gd name="T4" fmla="*/ 148 w 708"/>
                <a:gd name="T5" fmla="*/ 15 h 397"/>
                <a:gd name="T6" fmla="*/ 144 w 708"/>
                <a:gd name="T7" fmla="*/ 24 h 397"/>
                <a:gd name="T8" fmla="*/ 137 w 708"/>
                <a:gd name="T9" fmla="*/ 35 h 397"/>
                <a:gd name="T10" fmla="*/ 129 w 708"/>
                <a:gd name="T11" fmla="*/ 46 h 397"/>
                <a:gd name="T12" fmla="*/ 118 w 708"/>
                <a:gd name="T13" fmla="*/ 56 h 397"/>
                <a:gd name="T14" fmla="*/ 105 w 708"/>
                <a:gd name="T15" fmla="*/ 66 h 397"/>
                <a:gd name="T16" fmla="*/ 93 w 708"/>
                <a:gd name="T17" fmla="*/ 73 h 397"/>
                <a:gd name="T18" fmla="*/ 83 w 708"/>
                <a:gd name="T19" fmla="*/ 77 h 397"/>
                <a:gd name="T20" fmla="*/ 72 w 708"/>
                <a:gd name="T21" fmla="*/ 79 h 397"/>
                <a:gd name="T22" fmla="*/ 61 w 708"/>
                <a:gd name="T23" fmla="*/ 81 h 397"/>
                <a:gd name="T24" fmla="*/ 50 w 708"/>
                <a:gd name="T25" fmla="*/ 81 h 397"/>
                <a:gd name="T26" fmla="*/ 38 w 708"/>
                <a:gd name="T27" fmla="*/ 80 h 397"/>
                <a:gd name="T28" fmla="*/ 26 w 708"/>
                <a:gd name="T29" fmla="*/ 78 h 397"/>
                <a:gd name="T30" fmla="*/ 13 w 708"/>
                <a:gd name="T31" fmla="*/ 75 h 397"/>
                <a:gd name="T32" fmla="*/ 4 w 708"/>
                <a:gd name="T33" fmla="*/ 73 h 397"/>
                <a:gd name="T34" fmla="*/ 1 w 708"/>
                <a:gd name="T35" fmla="*/ 75 h 397"/>
                <a:gd name="T36" fmla="*/ 0 w 708"/>
                <a:gd name="T37" fmla="*/ 78 h 397"/>
                <a:gd name="T38" fmla="*/ 2 w 708"/>
                <a:gd name="T39" fmla="*/ 82 h 397"/>
                <a:gd name="T40" fmla="*/ 10 w 708"/>
                <a:gd name="T41" fmla="*/ 85 h 397"/>
                <a:gd name="T42" fmla="*/ 24 w 708"/>
                <a:gd name="T43" fmla="*/ 88 h 397"/>
                <a:gd name="T44" fmla="*/ 37 w 708"/>
                <a:gd name="T45" fmla="*/ 90 h 397"/>
                <a:gd name="T46" fmla="*/ 50 w 708"/>
                <a:gd name="T47" fmla="*/ 91 h 397"/>
                <a:gd name="T48" fmla="*/ 63 w 708"/>
                <a:gd name="T49" fmla="*/ 91 h 397"/>
                <a:gd name="T50" fmla="*/ 75 w 708"/>
                <a:gd name="T51" fmla="*/ 89 h 397"/>
                <a:gd name="T52" fmla="*/ 86 w 708"/>
                <a:gd name="T53" fmla="*/ 86 h 397"/>
                <a:gd name="T54" fmla="*/ 97 w 708"/>
                <a:gd name="T55" fmla="*/ 82 h 397"/>
                <a:gd name="T56" fmla="*/ 111 w 708"/>
                <a:gd name="T57" fmla="*/ 75 h 397"/>
                <a:gd name="T58" fmla="*/ 125 w 708"/>
                <a:gd name="T59" fmla="*/ 64 h 397"/>
                <a:gd name="T60" fmla="*/ 136 w 708"/>
                <a:gd name="T61" fmla="*/ 53 h 397"/>
                <a:gd name="T62" fmla="*/ 146 w 708"/>
                <a:gd name="T63" fmla="*/ 41 h 397"/>
                <a:gd name="T64" fmla="*/ 153 w 708"/>
                <a:gd name="T65" fmla="*/ 30 h 397"/>
                <a:gd name="T66" fmla="*/ 158 w 708"/>
                <a:gd name="T67" fmla="*/ 19 h 397"/>
                <a:gd name="T68" fmla="*/ 161 w 708"/>
                <a:gd name="T69" fmla="*/ 12 h 397"/>
                <a:gd name="T70" fmla="*/ 163 w 708"/>
                <a:gd name="T71" fmla="*/ 7 h 397"/>
                <a:gd name="T72" fmla="*/ 163 w 708"/>
                <a:gd name="T73" fmla="*/ 4 h 397"/>
                <a:gd name="T74" fmla="*/ 161 w 708"/>
                <a:gd name="T75" fmla="*/ 1 h 397"/>
                <a:gd name="T76" fmla="*/ 157 w 708"/>
                <a:gd name="T77" fmla="*/ 0 h 397"/>
                <a:gd name="T78" fmla="*/ 154 w 708"/>
                <a:gd name="T79" fmla="*/ 2 h 39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08"/>
                <a:gd name="T121" fmla="*/ 0 h 397"/>
                <a:gd name="T122" fmla="*/ 708 w 708"/>
                <a:gd name="T123" fmla="*/ 397 h 39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08" h="397">
                  <a:moveTo>
                    <a:pt x="665" y="15"/>
                  </a:moveTo>
                  <a:lnTo>
                    <a:pt x="664" y="17"/>
                  </a:lnTo>
                  <a:lnTo>
                    <a:pt x="662" y="24"/>
                  </a:lnTo>
                  <a:lnTo>
                    <a:pt x="658" y="36"/>
                  </a:lnTo>
                  <a:lnTo>
                    <a:pt x="652" y="49"/>
                  </a:lnTo>
                  <a:lnTo>
                    <a:pt x="645" y="66"/>
                  </a:lnTo>
                  <a:lnTo>
                    <a:pt x="636" y="85"/>
                  </a:lnTo>
                  <a:lnTo>
                    <a:pt x="624" y="106"/>
                  </a:lnTo>
                  <a:lnTo>
                    <a:pt x="611" y="128"/>
                  </a:lnTo>
                  <a:lnTo>
                    <a:pt x="595" y="151"/>
                  </a:lnTo>
                  <a:lnTo>
                    <a:pt x="578" y="176"/>
                  </a:lnTo>
                  <a:lnTo>
                    <a:pt x="559" y="200"/>
                  </a:lnTo>
                  <a:lnTo>
                    <a:pt x="537" y="224"/>
                  </a:lnTo>
                  <a:lnTo>
                    <a:pt x="512" y="246"/>
                  </a:lnTo>
                  <a:lnTo>
                    <a:pt x="486" y="269"/>
                  </a:lnTo>
                  <a:lnTo>
                    <a:pt x="456" y="289"/>
                  </a:lnTo>
                  <a:lnTo>
                    <a:pt x="425" y="308"/>
                  </a:lnTo>
                  <a:lnTo>
                    <a:pt x="404" y="318"/>
                  </a:lnTo>
                  <a:lnTo>
                    <a:pt x="382" y="327"/>
                  </a:lnTo>
                  <a:lnTo>
                    <a:pt x="360" y="334"/>
                  </a:lnTo>
                  <a:lnTo>
                    <a:pt x="337" y="340"/>
                  </a:lnTo>
                  <a:lnTo>
                    <a:pt x="314" y="345"/>
                  </a:lnTo>
                  <a:lnTo>
                    <a:pt x="290" y="349"/>
                  </a:lnTo>
                  <a:lnTo>
                    <a:pt x="266" y="352"/>
                  </a:lnTo>
                  <a:lnTo>
                    <a:pt x="242" y="353"/>
                  </a:lnTo>
                  <a:lnTo>
                    <a:pt x="216" y="353"/>
                  </a:lnTo>
                  <a:lnTo>
                    <a:pt x="191" y="352"/>
                  </a:lnTo>
                  <a:lnTo>
                    <a:pt x="165" y="351"/>
                  </a:lnTo>
                  <a:lnTo>
                    <a:pt x="139" y="347"/>
                  </a:lnTo>
                  <a:lnTo>
                    <a:pt x="112" y="342"/>
                  </a:lnTo>
                  <a:lnTo>
                    <a:pt x="84" y="335"/>
                  </a:lnTo>
                  <a:lnTo>
                    <a:pt x="57" y="328"/>
                  </a:lnTo>
                  <a:lnTo>
                    <a:pt x="28" y="319"/>
                  </a:lnTo>
                  <a:lnTo>
                    <a:pt x="19" y="318"/>
                  </a:lnTo>
                  <a:lnTo>
                    <a:pt x="12" y="321"/>
                  </a:lnTo>
                  <a:lnTo>
                    <a:pt x="5" y="326"/>
                  </a:lnTo>
                  <a:lnTo>
                    <a:pt x="1" y="332"/>
                  </a:lnTo>
                  <a:lnTo>
                    <a:pt x="0" y="342"/>
                  </a:lnTo>
                  <a:lnTo>
                    <a:pt x="2" y="349"/>
                  </a:lnTo>
                  <a:lnTo>
                    <a:pt x="8" y="357"/>
                  </a:lnTo>
                  <a:lnTo>
                    <a:pt x="14" y="361"/>
                  </a:lnTo>
                  <a:lnTo>
                    <a:pt x="44" y="370"/>
                  </a:lnTo>
                  <a:lnTo>
                    <a:pt x="75" y="378"/>
                  </a:lnTo>
                  <a:lnTo>
                    <a:pt x="104" y="384"/>
                  </a:lnTo>
                  <a:lnTo>
                    <a:pt x="134" y="390"/>
                  </a:lnTo>
                  <a:lnTo>
                    <a:pt x="162" y="394"/>
                  </a:lnTo>
                  <a:lnTo>
                    <a:pt x="191" y="396"/>
                  </a:lnTo>
                  <a:lnTo>
                    <a:pt x="218" y="397"/>
                  </a:lnTo>
                  <a:lnTo>
                    <a:pt x="246" y="397"/>
                  </a:lnTo>
                  <a:lnTo>
                    <a:pt x="273" y="395"/>
                  </a:lnTo>
                  <a:lnTo>
                    <a:pt x="299" y="392"/>
                  </a:lnTo>
                  <a:lnTo>
                    <a:pt x="325" y="388"/>
                  </a:lnTo>
                  <a:lnTo>
                    <a:pt x="350" y="382"/>
                  </a:lnTo>
                  <a:lnTo>
                    <a:pt x="374" y="375"/>
                  </a:lnTo>
                  <a:lnTo>
                    <a:pt x="399" y="366"/>
                  </a:lnTo>
                  <a:lnTo>
                    <a:pt x="422" y="357"/>
                  </a:lnTo>
                  <a:lnTo>
                    <a:pt x="446" y="345"/>
                  </a:lnTo>
                  <a:lnTo>
                    <a:pt x="481" y="326"/>
                  </a:lnTo>
                  <a:lnTo>
                    <a:pt x="512" y="304"/>
                  </a:lnTo>
                  <a:lnTo>
                    <a:pt x="542" y="280"/>
                  </a:lnTo>
                  <a:lnTo>
                    <a:pt x="568" y="256"/>
                  </a:lnTo>
                  <a:lnTo>
                    <a:pt x="591" y="230"/>
                  </a:lnTo>
                  <a:lnTo>
                    <a:pt x="613" y="204"/>
                  </a:lnTo>
                  <a:lnTo>
                    <a:pt x="632" y="178"/>
                  </a:lnTo>
                  <a:lnTo>
                    <a:pt x="649" y="153"/>
                  </a:lnTo>
                  <a:lnTo>
                    <a:pt x="663" y="129"/>
                  </a:lnTo>
                  <a:lnTo>
                    <a:pt x="675" y="106"/>
                  </a:lnTo>
                  <a:lnTo>
                    <a:pt x="685" y="85"/>
                  </a:lnTo>
                  <a:lnTo>
                    <a:pt x="693" y="67"/>
                  </a:lnTo>
                  <a:lnTo>
                    <a:pt x="698" y="53"/>
                  </a:lnTo>
                  <a:lnTo>
                    <a:pt x="703" y="40"/>
                  </a:lnTo>
                  <a:lnTo>
                    <a:pt x="706" y="32"/>
                  </a:lnTo>
                  <a:lnTo>
                    <a:pt x="707" y="28"/>
                  </a:lnTo>
                  <a:lnTo>
                    <a:pt x="708" y="19"/>
                  </a:lnTo>
                  <a:lnTo>
                    <a:pt x="706" y="11"/>
                  </a:lnTo>
                  <a:lnTo>
                    <a:pt x="701" y="4"/>
                  </a:lnTo>
                  <a:lnTo>
                    <a:pt x="693" y="0"/>
                  </a:lnTo>
                  <a:lnTo>
                    <a:pt x="684" y="0"/>
                  </a:lnTo>
                  <a:lnTo>
                    <a:pt x="676" y="3"/>
                  </a:lnTo>
                  <a:lnTo>
                    <a:pt x="669" y="8"/>
                  </a:lnTo>
                  <a:lnTo>
                    <a:pt x="665" y="15"/>
                  </a:lnTo>
                  <a:close/>
                </a:path>
              </a:pathLst>
            </a:custGeom>
            <a:solidFill>
              <a:srgbClr val="000000"/>
            </a:solidFill>
            <a:ln w="9525">
              <a:noFill/>
              <a:round/>
              <a:headEnd/>
              <a:tailEnd/>
            </a:ln>
          </p:spPr>
          <p:txBody>
            <a:bodyPr/>
            <a:lstStyle/>
            <a:p>
              <a:pPr rtl="0"/>
              <a:endParaRPr lang="en-US" sz="3800"/>
            </a:p>
          </p:txBody>
        </p:sp>
        <p:sp>
          <p:nvSpPr>
            <p:cNvPr id="42303" name="Freeform 1343"/>
            <p:cNvSpPr>
              <a:spLocks/>
            </p:cNvSpPr>
            <p:nvPr/>
          </p:nvSpPr>
          <p:spPr bwMode="auto">
            <a:xfrm flipH="1">
              <a:off x="35" y="2242"/>
              <a:ext cx="49" cy="41"/>
            </a:xfrm>
            <a:custGeom>
              <a:avLst/>
              <a:gdLst>
                <a:gd name="T0" fmla="*/ 1 w 215"/>
                <a:gd name="T1" fmla="*/ 11 h 181"/>
                <a:gd name="T2" fmla="*/ 1 w 215"/>
                <a:gd name="T3" fmla="*/ 12 h 181"/>
                <a:gd name="T4" fmla="*/ 0 w 215"/>
                <a:gd name="T5" fmla="*/ 13 h 181"/>
                <a:gd name="T6" fmla="*/ 0 w 215"/>
                <a:gd name="T7" fmla="*/ 14 h 181"/>
                <a:gd name="T8" fmla="*/ 0 w 215"/>
                <a:gd name="T9" fmla="*/ 15 h 181"/>
                <a:gd name="T10" fmla="*/ 0 w 215"/>
                <a:gd name="T11" fmla="*/ 16 h 181"/>
                <a:gd name="T12" fmla="*/ 0 w 215"/>
                <a:gd name="T13" fmla="*/ 17 h 181"/>
                <a:gd name="T14" fmla="*/ 1 w 215"/>
                <a:gd name="T15" fmla="*/ 19 h 181"/>
                <a:gd name="T16" fmla="*/ 1 w 215"/>
                <a:gd name="T17" fmla="*/ 20 h 181"/>
                <a:gd name="T18" fmla="*/ 2 w 215"/>
                <a:gd name="T19" fmla="*/ 21 h 181"/>
                <a:gd name="T20" fmla="*/ 4 w 215"/>
                <a:gd name="T21" fmla="*/ 22 h 181"/>
                <a:gd name="T22" fmla="*/ 5 w 215"/>
                <a:gd name="T23" fmla="*/ 23 h 181"/>
                <a:gd name="T24" fmla="*/ 7 w 215"/>
                <a:gd name="T25" fmla="*/ 24 h 181"/>
                <a:gd name="T26" fmla="*/ 7 w 215"/>
                <a:gd name="T27" fmla="*/ 25 h 181"/>
                <a:gd name="T28" fmla="*/ 7 w 215"/>
                <a:gd name="T29" fmla="*/ 26 h 181"/>
                <a:gd name="T30" fmla="*/ 6 w 215"/>
                <a:gd name="T31" fmla="*/ 27 h 181"/>
                <a:gd name="T32" fmla="*/ 6 w 215"/>
                <a:gd name="T33" fmla="*/ 28 h 181"/>
                <a:gd name="T34" fmla="*/ 7 w 215"/>
                <a:gd name="T35" fmla="*/ 31 h 181"/>
                <a:gd name="T36" fmla="*/ 8 w 215"/>
                <a:gd name="T37" fmla="*/ 33 h 181"/>
                <a:gd name="T38" fmla="*/ 9 w 215"/>
                <a:gd name="T39" fmla="*/ 35 h 181"/>
                <a:gd name="T40" fmla="*/ 11 w 215"/>
                <a:gd name="T41" fmla="*/ 37 h 181"/>
                <a:gd name="T42" fmla="*/ 11 w 215"/>
                <a:gd name="T43" fmla="*/ 37 h 181"/>
                <a:gd name="T44" fmla="*/ 12 w 215"/>
                <a:gd name="T45" fmla="*/ 38 h 181"/>
                <a:gd name="T46" fmla="*/ 12 w 215"/>
                <a:gd name="T47" fmla="*/ 38 h 181"/>
                <a:gd name="T48" fmla="*/ 13 w 215"/>
                <a:gd name="T49" fmla="*/ 38 h 181"/>
                <a:gd name="T50" fmla="*/ 15 w 215"/>
                <a:gd name="T51" fmla="*/ 39 h 181"/>
                <a:gd name="T52" fmla="*/ 18 w 215"/>
                <a:gd name="T53" fmla="*/ 40 h 181"/>
                <a:gd name="T54" fmla="*/ 22 w 215"/>
                <a:gd name="T55" fmla="*/ 40 h 181"/>
                <a:gd name="T56" fmla="*/ 27 w 215"/>
                <a:gd name="T57" fmla="*/ 41 h 181"/>
                <a:gd name="T58" fmla="*/ 32 w 215"/>
                <a:gd name="T59" fmla="*/ 41 h 181"/>
                <a:gd name="T60" fmla="*/ 37 w 215"/>
                <a:gd name="T61" fmla="*/ 40 h 181"/>
                <a:gd name="T62" fmla="*/ 41 w 215"/>
                <a:gd name="T63" fmla="*/ 38 h 181"/>
                <a:gd name="T64" fmla="*/ 45 w 215"/>
                <a:gd name="T65" fmla="*/ 35 h 181"/>
                <a:gd name="T66" fmla="*/ 45 w 215"/>
                <a:gd name="T67" fmla="*/ 35 h 181"/>
                <a:gd name="T68" fmla="*/ 45 w 215"/>
                <a:gd name="T69" fmla="*/ 34 h 181"/>
                <a:gd name="T70" fmla="*/ 45 w 215"/>
                <a:gd name="T71" fmla="*/ 34 h 181"/>
                <a:gd name="T72" fmla="*/ 45 w 215"/>
                <a:gd name="T73" fmla="*/ 34 h 181"/>
                <a:gd name="T74" fmla="*/ 46 w 215"/>
                <a:gd name="T75" fmla="*/ 33 h 181"/>
                <a:gd name="T76" fmla="*/ 47 w 215"/>
                <a:gd name="T77" fmla="*/ 30 h 181"/>
                <a:gd name="T78" fmla="*/ 48 w 215"/>
                <a:gd name="T79" fmla="*/ 26 h 181"/>
                <a:gd name="T80" fmla="*/ 49 w 215"/>
                <a:gd name="T81" fmla="*/ 21 h 181"/>
                <a:gd name="T82" fmla="*/ 49 w 215"/>
                <a:gd name="T83" fmla="*/ 19 h 181"/>
                <a:gd name="T84" fmla="*/ 49 w 215"/>
                <a:gd name="T85" fmla="*/ 17 h 181"/>
                <a:gd name="T86" fmla="*/ 48 w 215"/>
                <a:gd name="T87" fmla="*/ 15 h 181"/>
                <a:gd name="T88" fmla="*/ 47 w 215"/>
                <a:gd name="T89" fmla="*/ 13 h 181"/>
                <a:gd name="T90" fmla="*/ 46 w 215"/>
                <a:gd name="T91" fmla="*/ 11 h 181"/>
                <a:gd name="T92" fmla="*/ 44 w 215"/>
                <a:gd name="T93" fmla="*/ 9 h 181"/>
                <a:gd name="T94" fmla="*/ 42 w 215"/>
                <a:gd name="T95" fmla="*/ 7 h 181"/>
                <a:gd name="T96" fmla="*/ 40 w 215"/>
                <a:gd name="T97" fmla="*/ 5 h 181"/>
                <a:gd name="T98" fmla="*/ 37 w 215"/>
                <a:gd name="T99" fmla="*/ 4 h 181"/>
                <a:gd name="T100" fmla="*/ 34 w 215"/>
                <a:gd name="T101" fmla="*/ 3 h 181"/>
                <a:gd name="T102" fmla="*/ 31 w 215"/>
                <a:gd name="T103" fmla="*/ 2 h 181"/>
                <a:gd name="T104" fmla="*/ 27 w 215"/>
                <a:gd name="T105" fmla="*/ 1 h 181"/>
                <a:gd name="T106" fmla="*/ 24 w 215"/>
                <a:gd name="T107" fmla="*/ 1 h 181"/>
                <a:gd name="T108" fmla="*/ 21 w 215"/>
                <a:gd name="T109" fmla="*/ 0 h 181"/>
                <a:gd name="T110" fmla="*/ 18 w 215"/>
                <a:gd name="T111" fmla="*/ 0 h 181"/>
                <a:gd name="T112" fmla="*/ 14 w 215"/>
                <a:gd name="T113" fmla="*/ 1 h 181"/>
                <a:gd name="T114" fmla="*/ 10 w 215"/>
                <a:gd name="T115" fmla="*/ 2 h 181"/>
                <a:gd name="T116" fmla="*/ 7 w 215"/>
                <a:gd name="T117" fmla="*/ 4 h 181"/>
                <a:gd name="T118" fmla="*/ 4 w 215"/>
                <a:gd name="T119" fmla="*/ 7 h 181"/>
                <a:gd name="T120" fmla="*/ 1 w 215"/>
                <a:gd name="T121" fmla="*/ 11 h 18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5"/>
                <a:gd name="T184" fmla="*/ 0 h 181"/>
                <a:gd name="T185" fmla="*/ 215 w 215"/>
                <a:gd name="T186" fmla="*/ 181 h 18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5" h="181">
                  <a:moveTo>
                    <a:pt x="5" y="47"/>
                  </a:moveTo>
                  <a:lnTo>
                    <a:pt x="4" y="51"/>
                  </a:lnTo>
                  <a:lnTo>
                    <a:pt x="1" y="56"/>
                  </a:lnTo>
                  <a:lnTo>
                    <a:pt x="0" y="61"/>
                  </a:lnTo>
                  <a:lnTo>
                    <a:pt x="0" y="67"/>
                  </a:lnTo>
                  <a:lnTo>
                    <a:pt x="0" y="72"/>
                  </a:lnTo>
                  <a:lnTo>
                    <a:pt x="1" y="77"/>
                  </a:lnTo>
                  <a:lnTo>
                    <a:pt x="3" y="82"/>
                  </a:lnTo>
                  <a:lnTo>
                    <a:pt x="5" y="87"/>
                  </a:lnTo>
                  <a:lnTo>
                    <a:pt x="9" y="93"/>
                  </a:lnTo>
                  <a:lnTo>
                    <a:pt x="16" y="98"/>
                  </a:lnTo>
                  <a:lnTo>
                    <a:pt x="22" y="102"/>
                  </a:lnTo>
                  <a:lnTo>
                    <a:pt x="31" y="104"/>
                  </a:lnTo>
                  <a:lnTo>
                    <a:pt x="30" y="109"/>
                  </a:lnTo>
                  <a:lnTo>
                    <a:pt x="29" y="115"/>
                  </a:lnTo>
                  <a:lnTo>
                    <a:pt x="27" y="120"/>
                  </a:lnTo>
                  <a:lnTo>
                    <a:pt x="27" y="125"/>
                  </a:lnTo>
                  <a:lnTo>
                    <a:pt x="29" y="136"/>
                  </a:lnTo>
                  <a:lnTo>
                    <a:pt x="33" y="146"/>
                  </a:lnTo>
                  <a:lnTo>
                    <a:pt x="38" y="155"/>
                  </a:lnTo>
                  <a:lnTo>
                    <a:pt x="47" y="164"/>
                  </a:lnTo>
                  <a:lnTo>
                    <a:pt x="49" y="165"/>
                  </a:lnTo>
                  <a:lnTo>
                    <a:pt x="51" y="167"/>
                  </a:lnTo>
                  <a:lnTo>
                    <a:pt x="53" y="168"/>
                  </a:lnTo>
                  <a:lnTo>
                    <a:pt x="55" y="168"/>
                  </a:lnTo>
                  <a:lnTo>
                    <a:pt x="64" y="171"/>
                  </a:lnTo>
                  <a:lnTo>
                    <a:pt x="78" y="175"/>
                  </a:lnTo>
                  <a:lnTo>
                    <a:pt x="98" y="178"/>
                  </a:lnTo>
                  <a:lnTo>
                    <a:pt x="118" y="181"/>
                  </a:lnTo>
                  <a:lnTo>
                    <a:pt x="139" y="180"/>
                  </a:lnTo>
                  <a:lnTo>
                    <a:pt x="161" y="177"/>
                  </a:lnTo>
                  <a:lnTo>
                    <a:pt x="181" y="168"/>
                  </a:lnTo>
                  <a:lnTo>
                    <a:pt x="196" y="155"/>
                  </a:lnTo>
                  <a:lnTo>
                    <a:pt x="198" y="154"/>
                  </a:lnTo>
                  <a:lnTo>
                    <a:pt x="198" y="152"/>
                  </a:lnTo>
                  <a:lnTo>
                    <a:pt x="199" y="152"/>
                  </a:lnTo>
                  <a:lnTo>
                    <a:pt x="199" y="151"/>
                  </a:lnTo>
                  <a:lnTo>
                    <a:pt x="203" y="145"/>
                  </a:lnTo>
                  <a:lnTo>
                    <a:pt x="208" y="132"/>
                  </a:lnTo>
                  <a:lnTo>
                    <a:pt x="212" y="115"/>
                  </a:lnTo>
                  <a:lnTo>
                    <a:pt x="215" y="94"/>
                  </a:lnTo>
                  <a:lnTo>
                    <a:pt x="215" y="85"/>
                  </a:lnTo>
                  <a:lnTo>
                    <a:pt x="213" y="76"/>
                  </a:lnTo>
                  <a:lnTo>
                    <a:pt x="211" y="68"/>
                  </a:lnTo>
                  <a:lnTo>
                    <a:pt x="207" y="59"/>
                  </a:lnTo>
                  <a:lnTo>
                    <a:pt x="200" y="48"/>
                  </a:lnTo>
                  <a:lnTo>
                    <a:pt x="194" y="39"/>
                  </a:lnTo>
                  <a:lnTo>
                    <a:pt x="185" y="31"/>
                  </a:lnTo>
                  <a:lnTo>
                    <a:pt x="174" y="24"/>
                  </a:lnTo>
                  <a:lnTo>
                    <a:pt x="163" y="18"/>
                  </a:lnTo>
                  <a:lnTo>
                    <a:pt x="150" y="13"/>
                  </a:lnTo>
                  <a:lnTo>
                    <a:pt x="135" y="9"/>
                  </a:lnTo>
                  <a:lnTo>
                    <a:pt x="120" y="5"/>
                  </a:lnTo>
                  <a:lnTo>
                    <a:pt x="107" y="3"/>
                  </a:lnTo>
                  <a:lnTo>
                    <a:pt x="92" y="0"/>
                  </a:lnTo>
                  <a:lnTo>
                    <a:pt x="77" y="0"/>
                  </a:lnTo>
                  <a:lnTo>
                    <a:pt x="60" y="3"/>
                  </a:lnTo>
                  <a:lnTo>
                    <a:pt x="44" y="8"/>
                  </a:lnTo>
                  <a:lnTo>
                    <a:pt x="29" y="16"/>
                  </a:lnTo>
                  <a:lnTo>
                    <a:pt x="16" y="29"/>
                  </a:lnTo>
                  <a:lnTo>
                    <a:pt x="5" y="47"/>
                  </a:lnTo>
                  <a:close/>
                </a:path>
              </a:pathLst>
            </a:custGeom>
            <a:solidFill>
              <a:srgbClr val="000000"/>
            </a:solidFill>
            <a:ln w="9525">
              <a:noFill/>
              <a:round/>
              <a:headEnd/>
              <a:tailEnd/>
            </a:ln>
          </p:spPr>
          <p:txBody>
            <a:bodyPr/>
            <a:lstStyle/>
            <a:p>
              <a:pPr rtl="0"/>
              <a:endParaRPr lang="en-US" sz="3800"/>
            </a:p>
          </p:txBody>
        </p:sp>
        <p:sp>
          <p:nvSpPr>
            <p:cNvPr id="42304" name="Freeform 1344"/>
            <p:cNvSpPr>
              <a:spLocks/>
            </p:cNvSpPr>
            <p:nvPr/>
          </p:nvSpPr>
          <p:spPr bwMode="auto">
            <a:xfrm flipH="1">
              <a:off x="48" y="2254"/>
              <a:ext cx="22" cy="17"/>
            </a:xfrm>
            <a:custGeom>
              <a:avLst/>
              <a:gdLst>
                <a:gd name="T0" fmla="*/ 10 w 99"/>
                <a:gd name="T1" fmla="*/ 0 h 74"/>
                <a:gd name="T2" fmla="*/ 10 w 99"/>
                <a:gd name="T3" fmla="*/ 1 h 74"/>
                <a:gd name="T4" fmla="*/ 10 w 99"/>
                <a:gd name="T5" fmla="*/ 1 h 74"/>
                <a:gd name="T6" fmla="*/ 10 w 99"/>
                <a:gd name="T7" fmla="*/ 1 h 74"/>
                <a:gd name="T8" fmla="*/ 10 w 99"/>
                <a:gd name="T9" fmla="*/ 1 h 74"/>
                <a:gd name="T10" fmla="*/ 12 w 99"/>
                <a:gd name="T11" fmla="*/ 1 h 74"/>
                <a:gd name="T12" fmla="*/ 14 w 99"/>
                <a:gd name="T13" fmla="*/ 1 h 74"/>
                <a:gd name="T14" fmla="*/ 15 w 99"/>
                <a:gd name="T15" fmla="*/ 2 h 74"/>
                <a:gd name="T16" fmla="*/ 17 w 99"/>
                <a:gd name="T17" fmla="*/ 2 h 74"/>
                <a:gd name="T18" fmla="*/ 18 w 99"/>
                <a:gd name="T19" fmla="*/ 3 h 74"/>
                <a:gd name="T20" fmla="*/ 20 w 99"/>
                <a:gd name="T21" fmla="*/ 4 h 74"/>
                <a:gd name="T22" fmla="*/ 21 w 99"/>
                <a:gd name="T23" fmla="*/ 5 h 74"/>
                <a:gd name="T24" fmla="*/ 22 w 99"/>
                <a:gd name="T25" fmla="*/ 6 h 74"/>
                <a:gd name="T26" fmla="*/ 22 w 99"/>
                <a:gd name="T27" fmla="*/ 7 h 74"/>
                <a:gd name="T28" fmla="*/ 22 w 99"/>
                <a:gd name="T29" fmla="*/ 8 h 74"/>
                <a:gd name="T30" fmla="*/ 22 w 99"/>
                <a:gd name="T31" fmla="*/ 9 h 74"/>
                <a:gd name="T32" fmla="*/ 22 w 99"/>
                <a:gd name="T33" fmla="*/ 9 h 74"/>
                <a:gd name="T34" fmla="*/ 22 w 99"/>
                <a:gd name="T35" fmla="*/ 11 h 74"/>
                <a:gd name="T36" fmla="*/ 22 w 99"/>
                <a:gd name="T37" fmla="*/ 13 h 74"/>
                <a:gd name="T38" fmla="*/ 21 w 99"/>
                <a:gd name="T39" fmla="*/ 14 h 74"/>
                <a:gd name="T40" fmla="*/ 21 w 99"/>
                <a:gd name="T41" fmla="*/ 15 h 74"/>
                <a:gd name="T42" fmla="*/ 20 w 99"/>
                <a:gd name="T43" fmla="*/ 16 h 74"/>
                <a:gd name="T44" fmla="*/ 18 w 99"/>
                <a:gd name="T45" fmla="*/ 17 h 74"/>
                <a:gd name="T46" fmla="*/ 16 w 99"/>
                <a:gd name="T47" fmla="*/ 17 h 74"/>
                <a:gd name="T48" fmla="*/ 14 w 99"/>
                <a:gd name="T49" fmla="*/ 17 h 74"/>
                <a:gd name="T50" fmla="*/ 12 w 99"/>
                <a:gd name="T51" fmla="*/ 17 h 74"/>
                <a:gd name="T52" fmla="*/ 9 w 99"/>
                <a:gd name="T53" fmla="*/ 17 h 74"/>
                <a:gd name="T54" fmla="*/ 7 w 99"/>
                <a:gd name="T55" fmla="*/ 16 h 74"/>
                <a:gd name="T56" fmla="*/ 4 w 99"/>
                <a:gd name="T57" fmla="*/ 15 h 74"/>
                <a:gd name="T58" fmla="*/ 5 w 99"/>
                <a:gd name="T59" fmla="*/ 14 h 74"/>
                <a:gd name="T60" fmla="*/ 5 w 99"/>
                <a:gd name="T61" fmla="*/ 13 h 74"/>
                <a:gd name="T62" fmla="*/ 6 w 99"/>
                <a:gd name="T63" fmla="*/ 12 h 74"/>
                <a:gd name="T64" fmla="*/ 6 w 99"/>
                <a:gd name="T65" fmla="*/ 11 h 74"/>
                <a:gd name="T66" fmla="*/ 7 w 99"/>
                <a:gd name="T67" fmla="*/ 10 h 74"/>
                <a:gd name="T68" fmla="*/ 7 w 99"/>
                <a:gd name="T69" fmla="*/ 9 h 74"/>
                <a:gd name="T70" fmla="*/ 7 w 99"/>
                <a:gd name="T71" fmla="*/ 9 h 74"/>
                <a:gd name="T72" fmla="*/ 7 w 99"/>
                <a:gd name="T73" fmla="*/ 7 h 74"/>
                <a:gd name="T74" fmla="*/ 7 w 99"/>
                <a:gd name="T75" fmla="*/ 7 h 74"/>
                <a:gd name="T76" fmla="*/ 7 w 99"/>
                <a:gd name="T77" fmla="*/ 6 h 74"/>
                <a:gd name="T78" fmla="*/ 7 w 99"/>
                <a:gd name="T79" fmla="*/ 6 h 74"/>
                <a:gd name="T80" fmla="*/ 7 w 99"/>
                <a:gd name="T81" fmla="*/ 6 h 74"/>
                <a:gd name="T82" fmla="*/ 6 w 99"/>
                <a:gd name="T83" fmla="*/ 4 h 74"/>
                <a:gd name="T84" fmla="*/ 6 w 99"/>
                <a:gd name="T85" fmla="*/ 3 h 74"/>
                <a:gd name="T86" fmla="*/ 4 w 99"/>
                <a:gd name="T87" fmla="*/ 2 h 74"/>
                <a:gd name="T88" fmla="*/ 3 w 99"/>
                <a:gd name="T89" fmla="*/ 2 h 74"/>
                <a:gd name="T90" fmla="*/ 3 w 99"/>
                <a:gd name="T91" fmla="*/ 2 h 74"/>
                <a:gd name="T92" fmla="*/ 2 w 99"/>
                <a:gd name="T93" fmla="*/ 1 h 74"/>
                <a:gd name="T94" fmla="*/ 1 w 99"/>
                <a:gd name="T95" fmla="*/ 1 h 74"/>
                <a:gd name="T96" fmla="*/ 0 w 99"/>
                <a:gd name="T97" fmla="*/ 1 h 74"/>
                <a:gd name="T98" fmla="*/ 2 w 99"/>
                <a:gd name="T99" fmla="*/ 0 h 74"/>
                <a:gd name="T100" fmla="*/ 3 w 99"/>
                <a:gd name="T101" fmla="*/ 0 h 74"/>
                <a:gd name="T102" fmla="*/ 4 w 99"/>
                <a:gd name="T103" fmla="*/ 0 h 74"/>
                <a:gd name="T104" fmla="*/ 6 w 99"/>
                <a:gd name="T105" fmla="*/ 0 h 74"/>
                <a:gd name="T106" fmla="*/ 7 w 99"/>
                <a:gd name="T107" fmla="*/ 0 h 74"/>
                <a:gd name="T108" fmla="*/ 8 w 99"/>
                <a:gd name="T109" fmla="*/ 0 h 74"/>
                <a:gd name="T110" fmla="*/ 9 w 99"/>
                <a:gd name="T111" fmla="*/ 0 h 74"/>
                <a:gd name="T112" fmla="*/ 10 w 99"/>
                <a:gd name="T113" fmla="*/ 0 h 7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9"/>
                <a:gd name="T172" fmla="*/ 0 h 74"/>
                <a:gd name="T173" fmla="*/ 99 w 99"/>
                <a:gd name="T174" fmla="*/ 74 h 7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9" h="74">
                  <a:moveTo>
                    <a:pt x="43" y="2"/>
                  </a:moveTo>
                  <a:lnTo>
                    <a:pt x="45" y="3"/>
                  </a:lnTo>
                  <a:lnTo>
                    <a:pt x="46" y="3"/>
                  </a:lnTo>
                  <a:lnTo>
                    <a:pt x="47" y="3"/>
                  </a:lnTo>
                  <a:lnTo>
                    <a:pt x="54" y="5"/>
                  </a:lnTo>
                  <a:lnTo>
                    <a:pt x="62" y="6"/>
                  </a:lnTo>
                  <a:lnTo>
                    <a:pt x="69" y="7"/>
                  </a:lnTo>
                  <a:lnTo>
                    <a:pt x="76" y="10"/>
                  </a:lnTo>
                  <a:lnTo>
                    <a:pt x="82" y="14"/>
                  </a:lnTo>
                  <a:lnTo>
                    <a:pt x="89" y="16"/>
                  </a:lnTo>
                  <a:lnTo>
                    <a:pt x="93" y="22"/>
                  </a:lnTo>
                  <a:lnTo>
                    <a:pt x="97" y="27"/>
                  </a:lnTo>
                  <a:lnTo>
                    <a:pt x="98" y="29"/>
                  </a:lnTo>
                  <a:lnTo>
                    <a:pt x="99" y="33"/>
                  </a:lnTo>
                  <a:lnTo>
                    <a:pt x="99" y="37"/>
                  </a:lnTo>
                  <a:lnTo>
                    <a:pt x="99" y="40"/>
                  </a:lnTo>
                  <a:lnTo>
                    <a:pt x="99" y="49"/>
                  </a:lnTo>
                  <a:lnTo>
                    <a:pt x="97" y="55"/>
                  </a:lnTo>
                  <a:lnTo>
                    <a:pt x="95" y="62"/>
                  </a:lnTo>
                  <a:lnTo>
                    <a:pt x="93" y="67"/>
                  </a:lnTo>
                  <a:lnTo>
                    <a:pt x="88" y="70"/>
                  </a:lnTo>
                  <a:lnTo>
                    <a:pt x="81" y="72"/>
                  </a:lnTo>
                  <a:lnTo>
                    <a:pt x="73" y="74"/>
                  </a:lnTo>
                  <a:lnTo>
                    <a:pt x="63" y="74"/>
                  </a:lnTo>
                  <a:lnTo>
                    <a:pt x="52" y="72"/>
                  </a:lnTo>
                  <a:lnTo>
                    <a:pt x="42" y="72"/>
                  </a:lnTo>
                  <a:lnTo>
                    <a:pt x="30" y="70"/>
                  </a:lnTo>
                  <a:lnTo>
                    <a:pt x="20" y="67"/>
                  </a:lnTo>
                  <a:lnTo>
                    <a:pt x="21" y="63"/>
                  </a:lnTo>
                  <a:lnTo>
                    <a:pt x="23" y="58"/>
                  </a:lnTo>
                  <a:lnTo>
                    <a:pt x="25" y="53"/>
                  </a:lnTo>
                  <a:lnTo>
                    <a:pt x="28" y="48"/>
                  </a:lnTo>
                  <a:lnTo>
                    <a:pt x="30" y="45"/>
                  </a:lnTo>
                  <a:lnTo>
                    <a:pt x="32" y="41"/>
                  </a:lnTo>
                  <a:lnTo>
                    <a:pt x="33" y="37"/>
                  </a:lnTo>
                  <a:lnTo>
                    <a:pt x="33" y="32"/>
                  </a:lnTo>
                  <a:lnTo>
                    <a:pt x="33" y="29"/>
                  </a:lnTo>
                  <a:lnTo>
                    <a:pt x="33" y="28"/>
                  </a:lnTo>
                  <a:lnTo>
                    <a:pt x="33" y="26"/>
                  </a:lnTo>
                  <a:lnTo>
                    <a:pt x="32" y="24"/>
                  </a:lnTo>
                  <a:lnTo>
                    <a:pt x="29" y="19"/>
                  </a:lnTo>
                  <a:lnTo>
                    <a:pt x="25" y="14"/>
                  </a:lnTo>
                  <a:lnTo>
                    <a:pt x="20" y="10"/>
                  </a:lnTo>
                  <a:lnTo>
                    <a:pt x="15" y="7"/>
                  </a:lnTo>
                  <a:lnTo>
                    <a:pt x="13" y="7"/>
                  </a:lnTo>
                  <a:lnTo>
                    <a:pt x="10" y="6"/>
                  </a:lnTo>
                  <a:lnTo>
                    <a:pt x="6" y="6"/>
                  </a:lnTo>
                  <a:lnTo>
                    <a:pt x="0" y="5"/>
                  </a:lnTo>
                  <a:lnTo>
                    <a:pt x="7" y="2"/>
                  </a:lnTo>
                  <a:lnTo>
                    <a:pt x="13" y="0"/>
                  </a:lnTo>
                  <a:lnTo>
                    <a:pt x="20" y="0"/>
                  </a:lnTo>
                  <a:lnTo>
                    <a:pt x="26" y="0"/>
                  </a:lnTo>
                  <a:lnTo>
                    <a:pt x="32" y="0"/>
                  </a:lnTo>
                  <a:lnTo>
                    <a:pt x="37" y="1"/>
                  </a:lnTo>
                  <a:lnTo>
                    <a:pt x="41" y="1"/>
                  </a:lnTo>
                  <a:lnTo>
                    <a:pt x="43" y="2"/>
                  </a:lnTo>
                  <a:close/>
                </a:path>
              </a:pathLst>
            </a:custGeom>
            <a:solidFill>
              <a:srgbClr val="F2BFB2"/>
            </a:solidFill>
            <a:ln w="9525">
              <a:noFill/>
              <a:round/>
              <a:headEnd/>
              <a:tailEnd/>
            </a:ln>
          </p:spPr>
          <p:txBody>
            <a:bodyPr/>
            <a:lstStyle/>
            <a:p>
              <a:pPr rtl="0"/>
              <a:endParaRPr lang="en-US" sz="3800"/>
            </a:p>
          </p:txBody>
        </p:sp>
        <p:sp>
          <p:nvSpPr>
            <p:cNvPr id="42305" name="Freeform 1345"/>
            <p:cNvSpPr>
              <a:spLocks/>
            </p:cNvSpPr>
            <p:nvPr/>
          </p:nvSpPr>
          <p:spPr bwMode="auto">
            <a:xfrm flipH="1">
              <a:off x="-128" y="2180"/>
              <a:ext cx="56" cy="58"/>
            </a:xfrm>
            <a:custGeom>
              <a:avLst/>
              <a:gdLst>
                <a:gd name="T0" fmla="*/ 27 w 245"/>
                <a:gd name="T1" fmla="*/ 0 h 256"/>
                <a:gd name="T2" fmla="*/ 0 w 245"/>
                <a:gd name="T3" fmla="*/ 36 h 256"/>
                <a:gd name="T4" fmla="*/ 29 w 245"/>
                <a:gd name="T5" fmla="*/ 58 h 256"/>
                <a:gd name="T6" fmla="*/ 56 w 245"/>
                <a:gd name="T7" fmla="*/ 20 h 256"/>
                <a:gd name="T8" fmla="*/ 27 w 245"/>
                <a:gd name="T9" fmla="*/ 0 h 256"/>
                <a:gd name="T10" fmla="*/ 0 60000 65536"/>
                <a:gd name="T11" fmla="*/ 0 60000 65536"/>
                <a:gd name="T12" fmla="*/ 0 60000 65536"/>
                <a:gd name="T13" fmla="*/ 0 60000 65536"/>
                <a:gd name="T14" fmla="*/ 0 60000 65536"/>
                <a:gd name="T15" fmla="*/ 0 w 245"/>
                <a:gd name="T16" fmla="*/ 0 h 256"/>
                <a:gd name="T17" fmla="*/ 245 w 245"/>
                <a:gd name="T18" fmla="*/ 256 h 256"/>
              </a:gdLst>
              <a:ahLst/>
              <a:cxnLst>
                <a:cxn ang="T10">
                  <a:pos x="T0" y="T1"/>
                </a:cxn>
                <a:cxn ang="T11">
                  <a:pos x="T2" y="T3"/>
                </a:cxn>
                <a:cxn ang="T12">
                  <a:pos x="T4" y="T5"/>
                </a:cxn>
                <a:cxn ang="T13">
                  <a:pos x="T6" y="T7"/>
                </a:cxn>
                <a:cxn ang="T14">
                  <a:pos x="T8" y="T9"/>
                </a:cxn>
              </a:cxnLst>
              <a:rect l="T15" t="T16" r="T17" b="T18"/>
              <a:pathLst>
                <a:path w="245" h="256">
                  <a:moveTo>
                    <a:pt x="117" y="0"/>
                  </a:moveTo>
                  <a:lnTo>
                    <a:pt x="0" y="157"/>
                  </a:lnTo>
                  <a:lnTo>
                    <a:pt x="128" y="256"/>
                  </a:lnTo>
                  <a:lnTo>
                    <a:pt x="245" y="89"/>
                  </a:lnTo>
                  <a:lnTo>
                    <a:pt x="117" y="0"/>
                  </a:lnTo>
                  <a:close/>
                </a:path>
              </a:pathLst>
            </a:custGeom>
            <a:solidFill>
              <a:srgbClr val="0A3AFF"/>
            </a:solidFill>
            <a:ln w="9525">
              <a:noFill/>
              <a:round/>
              <a:headEnd/>
              <a:tailEnd/>
            </a:ln>
          </p:spPr>
          <p:txBody>
            <a:bodyPr/>
            <a:lstStyle/>
            <a:p>
              <a:pPr rtl="0"/>
              <a:endParaRPr lang="en-US" sz="3800"/>
            </a:p>
          </p:txBody>
        </p:sp>
        <p:sp>
          <p:nvSpPr>
            <p:cNvPr id="42306" name="Freeform 1346"/>
            <p:cNvSpPr>
              <a:spLocks/>
            </p:cNvSpPr>
            <p:nvPr/>
          </p:nvSpPr>
          <p:spPr bwMode="auto">
            <a:xfrm flipH="1">
              <a:off x="-132" y="2176"/>
              <a:ext cx="63" cy="66"/>
            </a:xfrm>
            <a:custGeom>
              <a:avLst/>
              <a:gdLst>
                <a:gd name="T0" fmla="*/ 62 w 277"/>
                <a:gd name="T1" fmla="*/ 21 h 287"/>
                <a:gd name="T2" fmla="*/ 60 w 277"/>
                <a:gd name="T3" fmla="*/ 20 h 287"/>
                <a:gd name="T4" fmla="*/ 59 w 277"/>
                <a:gd name="T5" fmla="*/ 20 h 287"/>
                <a:gd name="T6" fmla="*/ 58 w 277"/>
                <a:gd name="T7" fmla="*/ 21 h 287"/>
                <a:gd name="T8" fmla="*/ 57 w 277"/>
                <a:gd name="T9" fmla="*/ 22 h 287"/>
                <a:gd name="T10" fmla="*/ 56 w 277"/>
                <a:gd name="T11" fmla="*/ 23 h 287"/>
                <a:gd name="T12" fmla="*/ 53 w 277"/>
                <a:gd name="T13" fmla="*/ 26 h 287"/>
                <a:gd name="T14" fmla="*/ 50 w 277"/>
                <a:gd name="T15" fmla="*/ 32 h 287"/>
                <a:gd name="T16" fmla="*/ 45 w 277"/>
                <a:gd name="T17" fmla="*/ 37 h 287"/>
                <a:gd name="T18" fmla="*/ 41 w 277"/>
                <a:gd name="T19" fmla="*/ 44 h 287"/>
                <a:gd name="T20" fmla="*/ 37 w 277"/>
                <a:gd name="T21" fmla="*/ 49 h 287"/>
                <a:gd name="T22" fmla="*/ 34 w 277"/>
                <a:gd name="T23" fmla="*/ 54 h 287"/>
                <a:gd name="T24" fmla="*/ 32 w 277"/>
                <a:gd name="T25" fmla="*/ 57 h 287"/>
                <a:gd name="T26" fmla="*/ 30 w 277"/>
                <a:gd name="T27" fmla="*/ 56 h 287"/>
                <a:gd name="T28" fmla="*/ 27 w 277"/>
                <a:gd name="T29" fmla="*/ 53 h 287"/>
                <a:gd name="T30" fmla="*/ 24 w 277"/>
                <a:gd name="T31" fmla="*/ 51 h 287"/>
                <a:gd name="T32" fmla="*/ 20 w 277"/>
                <a:gd name="T33" fmla="*/ 48 h 287"/>
                <a:gd name="T34" fmla="*/ 17 w 277"/>
                <a:gd name="T35" fmla="*/ 45 h 287"/>
                <a:gd name="T36" fmla="*/ 14 w 277"/>
                <a:gd name="T37" fmla="*/ 43 h 287"/>
                <a:gd name="T38" fmla="*/ 11 w 277"/>
                <a:gd name="T39" fmla="*/ 41 h 287"/>
                <a:gd name="T40" fmla="*/ 9 w 277"/>
                <a:gd name="T41" fmla="*/ 39 h 287"/>
                <a:gd name="T42" fmla="*/ 11 w 277"/>
                <a:gd name="T43" fmla="*/ 36 h 287"/>
                <a:gd name="T44" fmla="*/ 14 w 277"/>
                <a:gd name="T45" fmla="*/ 32 h 287"/>
                <a:gd name="T46" fmla="*/ 18 w 277"/>
                <a:gd name="T47" fmla="*/ 26 h 287"/>
                <a:gd name="T48" fmla="*/ 23 w 277"/>
                <a:gd name="T49" fmla="*/ 20 h 287"/>
                <a:gd name="T50" fmla="*/ 27 w 277"/>
                <a:gd name="T51" fmla="*/ 15 h 287"/>
                <a:gd name="T52" fmla="*/ 30 w 277"/>
                <a:gd name="T53" fmla="*/ 10 h 287"/>
                <a:gd name="T54" fmla="*/ 33 w 277"/>
                <a:gd name="T55" fmla="*/ 7 h 287"/>
                <a:gd name="T56" fmla="*/ 33 w 277"/>
                <a:gd name="T57" fmla="*/ 6 h 287"/>
                <a:gd name="T58" fmla="*/ 34 w 277"/>
                <a:gd name="T59" fmla="*/ 5 h 287"/>
                <a:gd name="T60" fmla="*/ 34 w 277"/>
                <a:gd name="T61" fmla="*/ 5 h 287"/>
                <a:gd name="T62" fmla="*/ 34 w 277"/>
                <a:gd name="T63" fmla="*/ 4 h 287"/>
                <a:gd name="T64" fmla="*/ 34 w 277"/>
                <a:gd name="T65" fmla="*/ 4 h 287"/>
                <a:gd name="T66" fmla="*/ 34 w 277"/>
                <a:gd name="T67" fmla="*/ 3 h 287"/>
                <a:gd name="T68" fmla="*/ 34 w 277"/>
                <a:gd name="T69" fmla="*/ 2 h 287"/>
                <a:gd name="T70" fmla="*/ 33 w 277"/>
                <a:gd name="T71" fmla="*/ 1 h 287"/>
                <a:gd name="T72" fmla="*/ 33 w 277"/>
                <a:gd name="T73" fmla="*/ 0 h 287"/>
                <a:gd name="T74" fmla="*/ 31 w 277"/>
                <a:gd name="T75" fmla="*/ 0 h 287"/>
                <a:gd name="T76" fmla="*/ 30 w 277"/>
                <a:gd name="T77" fmla="*/ 0 h 287"/>
                <a:gd name="T78" fmla="*/ 29 w 277"/>
                <a:gd name="T79" fmla="*/ 0 h 287"/>
                <a:gd name="T80" fmla="*/ 28 w 277"/>
                <a:gd name="T81" fmla="*/ 1 h 287"/>
                <a:gd name="T82" fmla="*/ 1 w 277"/>
                <a:gd name="T83" fmla="*/ 38 h 287"/>
                <a:gd name="T84" fmla="*/ 0 w 277"/>
                <a:gd name="T85" fmla="*/ 39 h 287"/>
                <a:gd name="T86" fmla="*/ 0 w 277"/>
                <a:gd name="T87" fmla="*/ 40 h 287"/>
                <a:gd name="T88" fmla="*/ 0 w 277"/>
                <a:gd name="T89" fmla="*/ 41 h 287"/>
                <a:gd name="T90" fmla="*/ 2 w 277"/>
                <a:gd name="T91" fmla="*/ 43 h 287"/>
                <a:gd name="T92" fmla="*/ 30 w 277"/>
                <a:gd name="T93" fmla="*/ 66 h 287"/>
                <a:gd name="T94" fmla="*/ 31 w 277"/>
                <a:gd name="T95" fmla="*/ 66 h 287"/>
                <a:gd name="T96" fmla="*/ 32 w 277"/>
                <a:gd name="T97" fmla="*/ 66 h 287"/>
                <a:gd name="T98" fmla="*/ 33 w 277"/>
                <a:gd name="T99" fmla="*/ 66 h 287"/>
                <a:gd name="T100" fmla="*/ 33 w 277"/>
                <a:gd name="T101" fmla="*/ 66 h 287"/>
                <a:gd name="T102" fmla="*/ 34 w 277"/>
                <a:gd name="T103" fmla="*/ 66 h 287"/>
                <a:gd name="T104" fmla="*/ 35 w 277"/>
                <a:gd name="T105" fmla="*/ 66 h 287"/>
                <a:gd name="T106" fmla="*/ 35 w 277"/>
                <a:gd name="T107" fmla="*/ 65 h 287"/>
                <a:gd name="T108" fmla="*/ 36 w 277"/>
                <a:gd name="T109" fmla="*/ 65 h 287"/>
                <a:gd name="T110" fmla="*/ 63 w 277"/>
                <a:gd name="T111" fmla="*/ 26 h 287"/>
                <a:gd name="T112" fmla="*/ 63 w 277"/>
                <a:gd name="T113" fmla="*/ 25 h 287"/>
                <a:gd name="T114" fmla="*/ 63 w 277"/>
                <a:gd name="T115" fmla="*/ 23 h 287"/>
                <a:gd name="T116" fmla="*/ 63 w 277"/>
                <a:gd name="T117" fmla="*/ 22 h 287"/>
                <a:gd name="T118" fmla="*/ 62 w 277"/>
                <a:gd name="T119" fmla="*/ 21 h 28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77"/>
                <a:gd name="T181" fmla="*/ 0 h 287"/>
                <a:gd name="T182" fmla="*/ 277 w 277"/>
                <a:gd name="T183" fmla="*/ 287 h 28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77" h="287">
                  <a:moveTo>
                    <a:pt x="272" y="91"/>
                  </a:moveTo>
                  <a:lnTo>
                    <a:pt x="265" y="88"/>
                  </a:lnTo>
                  <a:lnTo>
                    <a:pt x="259" y="88"/>
                  </a:lnTo>
                  <a:lnTo>
                    <a:pt x="254" y="91"/>
                  </a:lnTo>
                  <a:lnTo>
                    <a:pt x="249" y="95"/>
                  </a:lnTo>
                  <a:lnTo>
                    <a:pt x="245" y="100"/>
                  </a:lnTo>
                  <a:lnTo>
                    <a:pt x="234" y="115"/>
                  </a:lnTo>
                  <a:lnTo>
                    <a:pt x="219" y="137"/>
                  </a:lnTo>
                  <a:lnTo>
                    <a:pt x="200" y="162"/>
                  </a:lnTo>
                  <a:lnTo>
                    <a:pt x="182" y="190"/>
                  </a:lnTo>
                  <a:lnTo>
                    <a:pt x="164" y="214"/>
                  </a:lnTo>
                  <a:lnTo>
                    <a:pt x="150" y="235"/>
                  </a:lnTo>
                  <a:lnTo>
                    <a:pt x="141" y="248"/>
                  </a:lnTo>
                  <a:lnTo>
                    <a:pt x="132" y="242"/>
                  </a:lnTo>
                  <a:lnTo>
                    <a:pt x="119" y="232"/>
                  </a:lnTo>
                  <a:lnTo>
                    <a:pt x="104" y="221"/>
                  </a:lnTo>
                  <a:lnTo>
                    <a:pt x="90" y="209"/>
                  </a:lnTo>
                  <a:lnTo>
                    <a:pt x="74" y="197"/>
                  </a:lnTo>
                  <a:lnTo>
                    <a:pt x="60" y="186"/>
                  </a:lnTo>
                  <a:lnTo>
                    <a:pt x="48" y="177"/>
                  </a:lnTo>
                  <a:lnTo>
                    <a:pt x="39" y="170"/>
                  </a:lnTo>
                  <a:lnTo>
                    <a:pt x="48" y="157"/>
                  </a:lnTo>
                  <a:lnTo>
                    <a:pt x="63" y="137"/>
                  </a:lnTo>
                  <a:lnTo>
                    <a:pt x="81" y="114"/>
                  </a:lnTo>
                  <a:lnTo>
                    <a:pt x="99" y="89"/>
                  </a:lnTo>
                  <a:lnTo>
                    <a:pt x="117" y="66"/>
                  </a:lnTo>
                  <a:lnTo>
                    <a:pt x="133" y="45"/>
                  </a:lnTo>
                  <a:lnTo>
                    <a:pt x="143" y="31"/>
                  </a:lnTo>
                  <a:lnTo>
                    <a:pt x="147" y="26"/>
                  </a:lnTo>
                  <a:lnTo>
                    <a:pt x="148" y="23"/>
                  </a:lnTo>
                  <a:lnTo>
                    <a:pt x="150" y="20"/>
                  </a:lnTo>
                  <a:lnTo>
                    <a:pt x="151" y="19"/>
                  </a:lnTo>
                  <a:lnTo>
                    <a:pt x="151" y="16"/>
                  </a:lnTo>
                  <a:lnTo>
                    <a:pt x="151" y="13"/>
                  </a:lnTo>
                  <a:lnTo>
                    <a:pt x="150" y="9"/>
                  </a:lnTo>
                  <a:lnTo>
                    <a:pt x="147" y="5"/>
                  </a:lnTo>
                  <a:lnTo>
                    <a:pt x="145" y="2"/>
                  </a:lnTo>
                  <a:lnTo>
                    <a:pt x="138" y="0"/>
                  </a:lnTo>
                  <a:lnTo>
                    <a:pt x="132" y="0"/>
                  </a:lnTo>
                  <a:lnTo>
                    <a:pt x="126" y="2"/>
                  </a:lnTo>
                  <a:lnTo>
                    <a:pt x="121" y="6"/>
                  </a:lnTo>
                  <a:lnTo>
                    <a:pt x="3" y="164"/>
                  </a:lnTo>
                  <a:lnTo>
                    <a:pt x="0" y="169"/>
                  </a:lnTo>
                  <a:lnTo>
                    <a:pt x="0" y="175"/>
                  </a:lnTo>
                  <a:lnTo>
                    <a:pt x="2" y="180"/>
                  </a:lnTo>
                  <a:lnTo>
                    <a:pt x="7" y="186"/>
                  </a:lnTo>
                  <a:lnTo>
                    <a:pt x="134" y="285"/>
                  </a:lnTo>
                  <a:lnTo>
                    <a:pt x="137" y="286"/>
                  </a:lnTo>
                  <a:lnTo>
                    <a:pt x="141" y="287"/>
                  </a:lnTo>
                  <a:lnTo>
                    <a:pt x="143" y="287"/>
                  </a:lnTo>
                  <a:lnTo>
                    <a:pt x="147" y="287"/>
                  </a:lnTo>
                  <a:lnTo>
                    <a:pt x="150" y="287"/>
                  </a:lnTo>
                  <a:lnTo>
                    <a:pt x="152" y="286"/>
                  </a:lnTo>
                  <a:lnTo>
                    <a:pt x="155" y="283"/>
                  </a:lnTo>
                  <a:lnTo>
                    <a:pt x="158" y="281"/>
                  </a:lnTo>
                  <a:lnTo>
                    <a:pt x="275" y="114"/>
                  </a:lnTo>
                  <a:lnTo>
                    <a:pt x="277" y="108"/>
                  </a:lnTo>
                  <a:lnTo>
                    <a:pt x="277" y="101"/>
                  </a:lnTo>
                  <a:lnTo>
                    <a:pt x="276" y="96"/>
                  </a:lnTo>
                  <a:lnTo>
                    <a:pt x="272" y="91"/>
                  </a:lnTo>
                  <a:close/>
                </a:path>
              </a:pathLst>
            </a:custGeom>
            <a:solidFill>
              <a:srgbClr val="000000"/>
            </a:solidFill>
            <a:ln w="9525">
              <a:noFill/>
              <a:round/>
              <a:headEnd/>
              <a:tailEnd/>
            </a:ln>
          </p:spPr>
          <p:txBody>
            <a:bodyPr/>
            <a:lstStyle/>
            <a:p>
              <a:pPr rtl="0"/>
              <a:endParaRPr lang="en-US" sz="3800"/>
            </a:p>
          </p:txBody>
        </p:sp>
        <p:sp>
          <p:nvSpPr>
            <p:cNvPr id="42307" name="Freeform 1347"/>
            <p:cNvSpPr>
              <a:spLocks/>
            </p:cNvSpPr>
            <p:nvPr/>
          </p:nvSpPr>
          <p:spPr bwMode="auto">
            <a:xfrm flipH="1">
              <a:off x="-158" y="2049"/>
              <a:ext cx="199" cy="140"/>
            </a:xfrm>
            <a:custGeom>
              <a:avLst/>
              <a:gdLst>
                <a:gd name="T0" fmla="*/ 172 w 867"/>
                <a:gd name="T1" fmla="*/ 3 h 610"/>
                <a:gd name="T2" fmla="*/ 165 w 867"/>
                <a:gd name="T3" fmla="*/ 7 h 610"/>
                <a:gd name="T4" fmla="*/ 155 w 867"/>
                <a:gd name="T5" fmla="*/ 12 h 610"/>
                <a:gd name="T6" fmla="*/ 147 w 867"/>
                <a:gd name="T7" fmla="*/ 16 h 610"/>
                <a:gd name="T8" fmla="*/ 145 w 867"/>
                <a:gd name="T9" fmla="*/ 18 h 610"/>
                <a:gd name="T10" fmla="*/ 144 w 867"/>
                <a:gd name="T11" fmla="*/ 19 h 610"/>
                <a:gd name="T12" fmla="*/ 144 w 867"/>
                <a:gd name="T13" fmla="*/ 23 h 610"/>
                <a:gd name="T14" fmla="*/ 144 w 867"/>
                <a:gd name="T15" fmla="*/ 33 h 610"/>
                <a:gd name="T16" fmla="*/ 143 w 867"/>
                <a:gd name="T17" fmla="*/ 38 h 610"/>
                <a:gd name="T18" fmla="*/ 139 w 867"/>
                <a:gd name="T19" fmla="*/ 41 h 610"/>
                <a:gd name="T20" fmla="*/ 136 w 867"/>
                <a:gd name="T21" fmla="*/ 40 h 610"/>
                <a:gd name="T22" fmla="*/ 133 w 867"/>
                <a:gd name="T23" fmla="*/ 33 h 610"/>
                <a:gd name="T24" fmla="*/ 130 w 867"/>
                <a:gd name="T25" fmla="*/ 26 h 610"/>
                <a:gd name="T26" fmla="*/ 128 w 867"/>
                <a:gd name="T27" fmla="*/ 22 h 610"/>
                <a:gd name="T28" fmla="*/ 127 w 867"/>
                <a:gd name="T29" fmla="*/ 21 h 610"/>
                <a:gd name="T30" fmla="*/ 125 w 867"/>
                <a:gd name="T31" fmla="*/ 19 h 610"/>
                <a:gd name="T32" fmla="*/ 98 w 867"/>
                <a:gd name="T33" fmla="*/ 14 h 610"/>
                <a:gd name="T34" fmla="*/ 98 w 867"/>
                <a:gd name="T35" fmla="*/ 14 h 610"/>
                <a:gd name="T36" fmla="*/ 97 w 867"/>
                <a:gd name="T37" fmla="*/ 14 h 610"/>
                <a:gd name="T38" fmla="*/ 86 w 867"/>
                <a:gd name="T39" fmla="*/ 16 h 610"/>
                <a:gd name="T40" fmla="*/ 73 w 867"/>
                <a:gd name="T41" fmla="*/ 20 h 610"/>
                <a:gd name="T42" fmla="*/ 61 w 867"/>
                <a:gd name="T43" fmla="*/ 26 h 610"/>
                <a:gd name="T44" fmla="*/ 49 w 867"/>
                <a:gd name="T45" fmla="*/ 32 h 610"/>
                <a:gd name="T46" fmla="*/ 38 w 867"/>
                <a:gd name="T47" fmla="*/ 38 h 610"/>
                <a:gd name="T48" fmla="*/ 29 w 867"/>
                <a:gd name="T49" fmla="*/ 44 h 610"/>
                <a:gd name="T50" fmla="*/ 23 w 867"/>
                <a:gd name="T51" fmla="*/ 48 h 610"/>
                <a:gd name="T52" fmla="*/ 20 w 867"/>
                <a:gd name="T53" fmla="*/ 50 h 610"/>
                <a:gd name="T54" fmla="*/ 21 w 867"/>
                <a:gd name="T55" fmla="*/ 50 h 610"/>
                <a:gd name="T56" fmla="*/ 21 w 867"/>
                <a:gd name="T57" fmla="*/ 50 h 610"/>
                <a:gd name="T58" fmla="*/ 12 w 867"/>
                <a:gd name="T59" fmla="*/ 56 h 610"/>
                <a:gd name="T60" fmla="*/ 6 w 867"/>
                <a:gd name="T61" fmla="*/ 64 h 610"/>
                <a:gd name="T62" fmla="*/ 2 w 867"/>
                <a:gd name="T63" fmla="*/ 72 h 610"/>
                <a:gd name="T64" fmla="*/ 0 w 867"/>
                <a:gd name="T65" fmla="*/ 76 h 610"/>
                <a:gd name="T66" fmla="*/ 0 w 867"/>
                <a:gd name="T67" fmla="*/ 78 h 610"/>
                <a:gd name="T68" fmla="*/ 1 w 867"/>
                <a:gd name="T69" fmla="*/ 80 h 610"/>
                <a:gd name="T70" fmla="*/ 45 w 867"/>
                <a:gd name="T71" fmla="*/ 139 h 610"/>
                <a:gd name="T72" fmla="*/ 48 w 867"/>
                <a:gd name="T73" fmla="*/ 140 h 610"/>
                <a:gd name="T74" fmla="*/ 50 w 867"/>
                <a:gd name="T75" fmla="*/ 139 h 610"/>
                <a:gd name="T76" fmla="*/ 59 w 867"/>
                <a:gd name="T77" fmla="*/ 137 h 610"/>
                <a:gd name="T78" fmla="*/ 72 w 867"/>
                <a:gd name="T79" fmla="*/ 131 h 610"/>
                <a:gd name="T80" fmla="*/ 89 w 867"/>
                <a:gd name="T81" fmla="*/ 123 h 610"/>
                <a:gd name="T82" fmla="*/ 108 w 867"/>
                <a:gd name="T83" fmla="*/ 111 h 610"/>
                <a:gd name="T84" fmla="*/ 127 w 867"/>
                <a:gd name="T85" fmla="*/ 97 h 610"/>
                <a:gd name="T86" fmla="*/ 145 w 867"/>
                <a:gd name="T87" fmla="*/ 79 h 610"/>
                <a:gd name="T88" fmla="*/ 160 w 867"/>
                <a:gd name="T89" fmla="*/ 58 h 610"/>
                <a:gd name="T90" fmla="*/ 167 w 867"/>
                <a:gd name="T91" fmla="*/ 45 h 610"/>
                <a:gd name="T92" fmla="*/ 173 w 867"/>
                <a:gd name="T93" fmla="*/ 41 h 610"/>
                <a:gd name="T94" fmla="*/ 181 w 867"/>
                <a:gd name="T95" fmla="*/ 36 h 610"/>
                <a:gd name="T96" fmla="*/ 187 w 867"/>
                <a:gd name="T97" fmla="*/ 33 h 610"/>
                <a:gd name="T98" fmla="*/ 190 w 867"/>
                <a:gd name="T99" fmla="*/ 31 h 610"/>
                <a:gd name="T100" fmla="*/ 193 w 867"/>
                <a:gd name="T101" fmla="*/ 27 h 610"/>
                <a:gd name="T102" fmla="*/ 197 w 867"/>
                <a:gd name="T103" fmla="*/ 23 h 610"/>
                <a:gd name="T104" fmla="*/ 199 w 867"/>
                <a:gd name="T105" fmla="*/ 18 h 610"/>
                <a:gd name="T106" fmla="*/ 199 w 867"/>
                <a:gd name="T107" fmla="*/ 13 h 610"/>
                <a:gd name="T108" fmla="*/ 198 w 867"/>
                <a:gd name="T109" fmla="*/ 10 h 610"/>
                <a:gd name="T110" fmla="*/ 196 w 867"/>
                <a:gd name="T111" fmla="*/ 6 h 610"/>
                <a:gd name="T112" fmla="*/ 192 w 867"/>
                <a:gd name="T113" fmla="*/ 3 h 610"/>
                <a:gd name="T114" fmla="*/ 186 w 867"/>
                <a:gd name="T115" fmla="*/ 0 h 610"/>
                <a:gd name="T116" fmla="*/ 178 w 867"/>
                <a:gd name="T117" fmla="*/ 0 h 61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67"/>
                <a:gd name="T178" fmla="*/ 0 h 610"/>
                <a:gd name="T179" fmla="*/ 867 w 867"/>
                <a:gd name="T180" fmla="*/ 610 h 61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67" h="610">
                  <a:moveTo>
                    <a:pt x="755" y="9"/>
                  </a:moveTo>
                  <a:lnTo>
                    <a:pt x="750" y="11"/>
                  </a:lnTo>
                  <a:lnTo>
                    <a:pt x="736" y="19"/>
                  </a:lnTo>
                  <a:lnTo>
                    <a:pt x="717" y="30"/>
                  </a:lnTo>
                  <a:lnTo>
                    <a:pt x="695" y="41"/>
                  </a:lnTo>
                  <a:lnTo>
                    <a:pt x="675" y="53"/>
                  </a:lnTo>
                  <a:lnTo>
                    <a:pt x="655" y="62"/>
                  </a:lnTo>
                  <a:lnTo>
                    <a:pt x="642" y="70"/>
                  </a:lnTo>
                  <a:lnTo>
                    <a:pt x="637" y="73"/>
                  </a:lnTo>
                  <a:lnTo>
                    <a:pt x="633" y="77"/>
                  </a:lnTo>
                  <a:lnTo>
                    <a:pt x="629" y="80"/>
                  </a:lnTo>
                  <a:lnTo>
                    <a:pt x="628" y="84"/>
                  </a:lnTo>
                  <a:lnTo>
                    <a:pt x="626" y="90"/>
                  </a:lnTo>
                  <a:lnTo>
                    <a:pt x="626" y="99"/>
                  </a:lnTo>
                  <a:lnTo>
                    <a:pt x="628" y="119"/>
                  </a:lnTo>
                  <a:lnTo>
                    <a:pt x="628" y="143"/>
                  </a:lnTo>
                  <a:lnTo>
                    <a:pt x="628" y="160"/>
                  </a:lnTo>
                  <a:lnTo>
                    <a:pt x="623" y="165"/>
                  </a:lnTo>
                  <a:lnTo>
                    <a:pt x="615" y="170"/>
                  </a:lnTo>
                  <a:lnTo>
                    <a:pt x="607" y="178"/>
                  </a:lnTo>
                  <a:lnTo>
                    <a:pt x="598" y="186"/>
                  </a:lnTo>
                  <a:lnTo>
                    <a:pt x="591" y="173"/>
                  </a:lnTo>
                  <a:lnTo>
                    <a:pt x="585" y="159"/>
                  </a:lnTo>
                  <a:lnTo>
                    <a:pt x="578" y="143"/>
                  </a:lnTo>
                  <a:lnTo>
                    <a:pt x="571" y="129"/>
                  </a:lnTo>
                  <a:lnTo>
                    <a:pt x="565" y="114"/>
                  </a:lnTo>
                  <a:lnTo>
                    <a:pt x="560" y="104"/>
                  </a:lnTo>
                  <a:lnTo>
                    <a:pt x="556" y="96"/>
                  </a:lnTo>
                  <a:lnTo>
                    <a:pt x="555" y="93"/>
                  </a:lnTo>
                  <a:lnTo>
                    <a:pt x="552" y="90"/>
                  </a:lnTo>
                  <a:lnTo>
                    <a:pt x="550" y="87"/>
                  </a:lnTo>
                  <a:lnTo>
                    <a:pt x="546" y="84"/>
                  </a:lnTo>
                  <a:lnTo>
                    <a:pt x="541" y="83"/>
                  </a:lnTo>
                  <a:lnTo>
                    <a:pt x="426" y="62"/>
                  </a:lnTo>
                  <a:lnTo>
                    <a:pt x="425" y="62"/>
                  </a:lnTo>
                  <a:lnTo>
                    <a:pt x="424" y="62"/>
                  </a:lnTo>
                  <a:lnTo>
                    <a:pt x="422" y="62"/>
                  </a:lnTo>
                  <a:lnTo>
                    <a:pt x="398" y="65"/>
                  </a:lnTo>
                  <a:lnTo>
                    <a:pt x="373" y="70"/>
                  </a:lnTo>
                  <a:lnTo>
                    <a:pt x="346" y="78"/>
                  </a:lnTo>
                  <a:lnTo>
                    <a:pt x="318" y="87"/>
                  </a:lnTo>
                  <a:lnTo>
                    <a:pt x="291" y="99"/>
                  </a:lnTo>
                  <a:lnTo>
                    <a:pt x="264" y="112"/>
                  </a:lnTo>
                  <a:lnTo>
                    <a:pt x="238" y="125"/>
                  </a:lnTo>
                  <a:lnTo>
                    <a:pt x="212" y="139"/>
                  </a:lnTo>
                  <a:lnTo>
                    <a:pt x="187" y="153"/>
                  </a:lnTo>
                  <a:lnTo>
                    <a:pt x="165" y="166"/>
                  </a:lnTo>
                  <a:lnTo>
                    <a:pt x="144" y="179"/>
                  </a:lnTo>
                  <a:lnTo>
                    <a:pt x="126" y="191"/>
                  </a:lnTo>
                  <a:lnTo>
                    <a:pt x="112" y="201"/>
                  </a:lnTo>
                  <a:lnTo>
                    <a:pt x="100" y="209"/>
                  </a:lnTo>
                  <a:lnTo>
                    <a:pt x="92" y="214"/>
                  </a:lnTo>
                  <a:lnTo>
                    <a:pt x="88" y="217"/>
                  </a:lnTo>
                  <a:lnTo>
                    <a:pt x="90" y="216"/>
                  </a:lnTo>
                  <a:lnTo>
                    <a:pt x="91" y="216"/>
                  </a:lnTo>
                  <a:lnTo>
                    <a:pt x="71" y="228"/>
                  </a:lnTo>
                  <a:lnTo>
                    <a:pt x="53" y="243"/>
                  </a:lnTo>
                  <a:lnTo>
                    <a:pt x="39" y="261"/>
                  </a:lnTo>
                  <a:lnTo>
                    <a:pt x="26" y="280"/>
                  </a:lnTo>
                  <a:lnTo>
                    <a:pt x="15" y="298"/>
                  </a:lnTo>
                  <a:lnTo>
                    <a:pt x="8" y="313"/>
                  </a:lnTo>
                  <a:lnTo>
                    <a:pt x="2" y="324"/>
                  </a:lnTo>
                  <a:lnTo>
                    <a:pt x="1" y="329"/>
                  </a:lnTo>
                  <a:lnTo>
                    <a:pt x="0" y="333"/>
                  </a:lnTo>
                  <a:lnTo>
                    <a:pt x="0" y="338"/>
                  </a:lnTo>
                  <a:lnTo>
                    <a:pt x="1" y="343"/>
                  </a:lnTo>
                  <a:lnTo>
                    <a:pt x="4" y="347"/>
                  </a:lnTo>
                  <a:lnTo>
                    <a:pt x="191" y="601"/>
                  </a:lnTo>
                  <a:lnTo>
                    <a:pt x="195" y="605"/>
                  </a:lnTo>
                  <a:lnTo>
                    <a:pt x="200" y="609"/>
                  </a:lnTo>
                  <a:lnTo>
                    <a:pt x="207" y="610"/>
                  </a:lnTo>
                  <a:lnTo>
                    <a:pt x="212" y="609"/>
                  </a:lnTo>
                  <a:lnTo>
                    <a:pt x="220" y="606"/>
                  </a:lnTo>
                  <a:lnTo>
                    <a:pt x="234" y="602"/>
                  </a:lnTo>
                  <a:lnTo>
                    <a:pt x="255" y="595"/>
                  </a:lnTo>
                  <a:lnTo>
                    <a:pt x="282" y="584"/>
                  </a:lnTo>
                  <a:lnTo>
                    <a:pt x="314" y="570"/>
                  </a:lnTo>
                  <a:lnTo>
                    <a:pt x="350" y="554"/>
                  </a:lnTo>
                  <a:lnTo>
                    <a:pt x="389" y="535"/>
                  </a:lnTo>
                  <a:lnTo>
                    <a:pt x="429" y="511"/>
                  </a:lnTo>
                  <a:lnTo>
                    <a:pt x="472" y="485"/>
                  </a:lnTo>
                  <a:lnTo>
                    <a:pt x="513" y="455"/>
                  </a:lnTo>
                  <a:lnTo>
                    <a:pt x="555" y="423"/>
                  </a:lnTo>
                  <a:lnTo>
                    <a:pt x="595" y="386"/>
                  </a:lnTo>
                  <a:lnTo>
                    <a:pt x="632" y="345"/>
                  </a:lnTo>
                  <a:lnTo>
                    <a:pt x="665" y="300"/>
                  </a:lnTo>
                  <a:lnTo>
                    <a:pt x="695" y="252"/>
                  </a:lnTo>
                  <a:lnTo>
                    <a:pt x="720" y="200"/>
                  </a:lnTo>
                  <a:lnTo>
                    <a:pt x="727" y="196"/>
                  </a:lnTo>
                  <a:lnTo>
                    <a:pt x="740" y="188"/>
                  </a:lnTo>
                  <a:lnTo>
                    <a:pt x="755" y="178"/>
                  </a:lnTo>
                  <a:lnTo>
                    <a:pt x="773" y="168"/>
                  </a:lnTo>
                  <a:lnTo>
                    <a:pt x="790" y="157"/>
                  </a:lnTo>
                  <a:lnTo>
                    <a:pt x="805" y="148"/>
                  </a:lnTo>
                  <a:lnTo>
                    <a:pt x="815" y="142"/>
                  </a:lnTo>
                  <a:lnTo>
                    <a:pt x="819" y="139"/>
                  </a:lnTo>
                  <a:lnTo>
                    <a:pt x="827" y="134"/>
                  </a:lnTo>
                  <a:lnTo>
                    <a:pt x="834" y="127"/>
                  </a:lnTo>
                  <a:lnTo>
                    <a:pt x="842" y="119"/>
                  </a:lnTo>
                  <a:lnTo>
                    <a:pt x="850" y="110"/>
                  </a:lnTo>
                  <a:lnTo>
                    <a:pt x="857" y="101"/>
                  </a:lnTo>
                  <a:lnTo>
                    <a:pt x="862" y="90"/>
                  </a:lnTo>
                  <a:lnTo>
                    <a:pt x="866" y="79"/>
                  </a:lnTo>
                  <a:lnTo>
                    <a:pt x="867" y="66"/>
                  </a:lnTo>
                  <a:lnTo>
                    <a:pt x="867" y="58"/>
                  </a:lnTo>
                  <a:lnTo>
                    <a:pt x="866" y="50"/>
                  </a:lnTo>
                  <a:lnTo>
                    <a:pt x="863" y="44"/>
                  </a:lnTo>
                  <a:lnTo>
                    <a:pt x="859" y="36"/>
                  </a:lnTo>
                  <a:lnTo>
                    <a:pt x="854" y="28"/>
                  </a:lnTo>
                  <a:lnTo>
                    <a:pt x="846" y="19"/>
                  </a:lnTo>
                  <a:lnTo>
                    <a:pt x="836" y="11"/>
                  </a:lnTo>
                  <a:lnTo>
                    <a:pt x="824" y="5"/>
                  </a:lnTo>
                  <a:lnTo>
                    <a:pt x="810" y="1"/>
                  </a:lnTo>
                  <a:lnTo>
                    <a:pt x="794" y="0"/>
                  </a:lnTo>
                  <a:lnTo>
                    <a:pt x="776" y="2"/>
                  </a:lnTo>
                  <a:lnTo>
                    <a:pt x="755" y="9"/>
                  </a:lnTo>
                  <a:close/>
                </a:path>
              </a:pathLst>
            </a:custGeom>
            <a:solidFill>
              <a:srgbClr val="000000"/>
            </a:solidFill>
            <a:ln w="9525">
              <a:noFill/>
              <a:round/>
              <a:headEnd/>
              <a:tailEnd/>
            </a:ln>
          </p:spPr>
          <p:txBody>
            <a:bodyPr/>
            <a:lstStyle/>
            <a:p>
              <a:pPr rtl="0"/>
              <a:endParaRPr lang="en-US" sz="3800"/>
            </a:p>
          </p:txBody>
        </p:sp>
        <p:sp>
          <p:nvSpPr>
            <p:cNvPr id="42308" name="Freeform 1348"/>
            <p:cNvSpPr>
              <a:spLocks/>
            </p:cNvSpPr>
            <p:nvPr/>
          </p:nvSpPr>
          <p:spPr bwMode="auto">
            <a:xfrm flipH="1">
              <a:off x="-148" y="2058"/>
              <a:ext cx="179" cy="121"/>
            </a:xfrm>
            <a:custGeom>
              <a:avLst/>
              <a:gdLst>
                <a:gd name="T0" fmla="*/ 169 w 786"/>
                <a:gd name="T1" fmla="*/ 0 h 528"/>
                <a:gd name="T2" fmla="*/ 174 w 786"/>
                <a:gd name="T3" fmla="*/ 0 h 528"/>
                <a:gd name="T4" fmla="*/ 176 w 786"/>
                <a:gd name="T5" fmla="*/ 1 h 528"/>
                <a:gd name="T6" fmla="*/ 178 w 786"/>
                <a:gd name="T7" fmla="*/ 3 h 528"/>
                <a:gd name="T8" fmla="*/ 179 w 786"/>
                <a:gd name="T9" fmla="*/ 6 h 528"/>
                <a:gd name="T10" fmla="*/ 178 w 786"/>
                <a:gd name="T11" fmla="*/ 10 h 528"/>
                <a:gd name="T12" fmla="*/ 175 w 786"/>
                <a:gd name="T13" fmla="*/ 13 h 528"/>
                <a:gd name="T14" fmla="*/ 173 w 786"/>
                <a:gd name="T15" fmla="*/ 15 h 528"/>
                <a:gd name="T16" fmla="*/ 171 w 786"/>
                <a:gd name="T17" fmla="*/ 16 h 528"/>
                <a:gd name="T18" fmla="*/ 165 w 786"/>
                <a:gd name="T19" fmla="*/ 20 h 528"/>
                <a:gd name="T20" fmla="*/ 156 w 786"/>
                <a:gd name="T21" fmla="*/ 25 h 528"/>
                <a:gd name="T22" fmla="*/ 150 w 786"/>
                <a:gd name="T23" fmla="*/ 30 h 528"/>
                <a:gd name="T24" fmla="*/ 148 w 786"/>
                <a:gd name="T25" fmla="*/ 31 h 528"/>
                <a:gd name="T26" fmla="*/ 147 w 786"/>
                <a:gd name="T27" fmla="*/ 32 h 528"/>
                <a:gd name="T28" fmla="*/ 143 w 786"/>
                <a:gd name="T29" fmla="*/ 43 h 528"/>
                <a:gd name="T30" fmla="*/ 130 w 786"/>
                <a:gd name="T31" fmla="*/ 61 h 528"/>
                <a:gd name="T32" fmla="*/ 115 w 786"/>
                <a:gd name="T33" fmla="*/ 77 h 528"/>
                <a:gd name="T34" fmla="*/ 99 w 786"/>
                <a:gd name="T35" fmla="*/ 90 h 528"/>
                <a:gd name="T36" fmla="*/ 82 w 786"/>
                <a:gd name="T37" fmla="*/ 101 h 528"/>
                <a:gd name="T38" fmla="*/ 67 w 786"/>
                <a:gd name="T39" fmla="*/ 110 h 528"/>
                <a:gd name="T40" fmla="*/ 53 w 786"/>
                <a:gd name="T41" fmla="*/ 116 h 528"/>
                <a:gd name="T42" fmla="*/ 43 w 786"/>
                <a:gd name="T43" fmla="*/ 120 h 528"/>
                <a:gd name="T44" fmla="*/ 37 w 786"/>
                <a:gd name="T45" fmla="*/ 118 h 528"/>
                <a:gd name="T46" fmla="*/ 26 w 786"/>
                <a:gd name="T47" fmla="*/ 103 h 528"/>
                <a:gd name="T48" fmla="*/ 13 w 786"/>
                <a:gd name="T49" fmla="*/ 85 h 528"/>
                <a:gd name="T50" fmla="*/ 3 w 786"/>
                <a:gd name="T51" fmla="*/ 71 h 528"/>
                <a:gd name="T52" fmla="*/ 1 w 786"/>
                <a:gd name="T53" fmla="*/ 65 h 528"/>
                <a:gd name="T54" fmla="*/ 4 w 786"/>
                <a:gd name="T55" fmla="*/ 60 h 528"/>
                <a:gd name="T56" fmla="*/ 8 w 786"/>
                <a:gd name="T57" fmla="*/ 55 h 528"/>
                <a:gd name="T58" fmla="*/ 13 w 786"/>
                <a:gd name="T59" fmla="*/ 50 h 528"/>
                <a:gd name="T60" fmla="*/ 15 w 786"/>
                <a:gd name="T61" fmla="*/ 49 h 528"/>
                <a:gd name="T62" fmla="*/ 15 w 786"/>
                <a:gd name="T63" fmla="*/ 49 h 528"/>
                <a:gd name="T64" fmla="*/ 16 w 786"/>
                <a:gd name="T65" fmla="*/ 48 h 528"/>
                <a:gd name="T66" fmla="*/ 20 w 786"/>
                <a:gd name="T67" fmla="*/ 45 h 528"/>
                <a:gd name="T68" fmla="*/ 27 w 786"/>
                <a:gd name="T69" fmla="*/ 41 h 528"/>
                <a:gd name="T70" fmla="*/ 36 w 786"/>
                <a:gd name="T71" fmla="*/ 35 h 528"/>
                <a:gd name="T72" fmla="*/ 47 w 786"/>
                <a:gd name="T73" fmla="*/ 29 h 528"/>
                <a:gd name="T74" fmla="*/ 59 w 786"/>
                <a:gd name="T75" fmla="*/ 23 h 528"/>
                <a:gd name="T76" fmla="*/ 71 w 786"/>
                <a:gd name="T77" fmla="*/ 18 h 528"/>
                <a:gd name="T78" fmla="*/ 82 w 786"/>
                <a:gd name="T79" fmla="*/ 15 h 528"/>
                <a:gd name="T80" fmla="*/ 88 w 786"/>
                <a:gd name="T81" fmla="*/ 15 h 528"/>
                <a:gd name="T82" fmla="*/ 94 w 786"/>
                <a:gd name="T83" fmla="*/ 16 h 528"/>
                <a:gd name="T84" fmla="*/ 101 w 786"/>
                <a:gd name="T85" fmla="*/ 17 h 528"/>
                <a:gd name="T86" fmla="*/ 108 w 786"/>
                <a:gd name="T87" fmla="*/ 18 h 528"/>
                <a:gd name="T88" fmla="*/ 111 w 786"/>
                <a:gd name="T89" fmla="*/ 21 h 528"/>
                <a:gd name="T90" fmla="*/ 114 w 786"/>
                <a:gd name="T91" fmla="*/ 28 h 528"/>
                <a:gd name="T92" fmla="*/ 118 w 786"/>
                <a:gd name="T93" fmla="*/ 36 h 528"/>
                <a:gd name="T94" fmla="*/ 121 w 786"/>
                <a:gd name="T95" fmla="*/ 42 h 528"/>
                <a:gd name="T96" fmla="*/ 122 w 786"/>
                <a:gd name="T97" fmla="*/ 44 h 528"/>
                <a:gd name="T98" fmla="*/ 123 w 786"/>
                <a:gd name="T99" fmla="*/ 45 h 528"/>
                <a:gd name="T100" fmla="*/ 125 w 786"/>
                <a:gd name="T101" fmla="*/ 45 h 528"/>
                <a:gd name="T102" fmla="*/ 127 w 786"/>
                <a:gd name="T103" fmla="*/ 45 h 528"/>
                <a:gd name="T104" fmla="*/ 141 w 786"/>
                <a:gd name="T105" fmla="*/ 33 h 528"/>
                <a:gd name="T106" fmla="*/ 142 w 786"/>
                <a:gd name="T107" fmla="*/ 32 h 528"/>
                <a:gd name="T108" fmla="*/ 143 w 786"/>
                <a:gd name="T109" fmla="*/ 30 h 528"/>
                <a:gd name="T110" fmla="*/ 143 w 786"/>
                <a:gd name="T111" fmla="*/ 24 h 528"/>
                <a:gd name="T112" fmla="*/ 142 w 786"/>
                <a:gd name="T113" fmla="*/ 14 h 528"/>
                <a:gd name="T114" fmla="*/ 148 w 786"/>
                <a:gd name="T115" fmla="*/ 11 h 528"/>
                <a:gd name="T116" fmla="*/ 156 w 786"/>
                <a:gd name="T117" fmla="*/ 7 h 528"/>
                <a:gd name="T118" fmla="*/ 163 w 786"/>
                <a:gd name="T119" fmla="*/ 3 h 528"/>
                <a:gd name="T120" fmla="*/ 166 w 786"/>
                <a:gd name="T121" fmla="*/ 1 h 5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86"/>
                <a:gd name="T184" fmla="*/ 0 h 528"/>
                <a:gd name="T185" fmla="*/ 786 w 786"/>
                <a:gd name="T186" fmla="*/ 528 h 5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86" h="528">
                  <a:moveTo>
                    <a:pt x="731" y="5"/>
                  </a:moveTo>
                  <a:lnTo>
                    <a:pt x="743" y="1"/>
                  </a:lnTo>
                  <a:lnTo>
                    <a:pt x="754" y="0"/>
                  </a:lnTo>
                  <a:lnTo>
                    <a:pt x="762" y="1"/>
                  </a:lnTo>
                  <a:lnTo>
                    <a:pt x="770" y="4"/>
                  </a:lnTo>
                  <a:lnTo>
                    <a:pt x="775" y="6"/>
                  </a:lnTo>
                  <a:lnTo>
                    <a:pt x="779" y="10"/>
                  </a:lnTo>
                  <a:lnTo>
                    <a:pt x="782" y="14"/>
                  </a:lnTo>
                  <a:lnTo>
                    <a:pt x="783" y="17"/>
                  </a:lnTo>
                  <a:lnTo>
                    <a:pt x="786" y="26"/>
                  </a:lnTo>
                  <a:lnTo>
                    <a:pt x="786" y="35"/>
                  </a:lnTo>
                  <a:lnTo>
                    <a:pt x="782" y="44"/>
                  </a:lnTo>
                  <a:lnTo>
                    <a:pt x="775" y="52"/>
                  </a:lnTo>
                  <a:lnTo>
                    <a:pt x="769" y="58"/>
                  </a:lnTo>
                  <a:lnTo>
                    <a:pt x="764" y="64"/>
                  </a:lnTo>
                  <a:lnTo>
                    <a:pt x="758" y="66"/>
                  </a:lnTo>
                  <a:lnTo>
                    <a:pt x="757" y="67"/>
                  </a:lnTo>
                  <a:lnTo>
                    <a:pt x="753" y="70"/>
                  </a:lnTo>
                  <a:lnTo>
                    <a:pt x="741" y="78"/>
                  </a:lnTo>
                  <a:lnTo>
                    <a:pt x="725" y="88"/>
                  </a:lnTo>
                  <a:lnTo>
                    <a:pt x="705" y="99"/>
                  </a:lnTo>
                  <a:lnTo>
                    <a:pt x="686" y="110"/>
                  </a:lnTo>
                  <a:lnTo>
                    <a:pt x="670" y="121"/>
                  </a:lnTo>
                  <a:lnTo>
                    <a:pt x="657" y="129"/>
                  </a:lnTo>
                  <a:lnTo>
                    <a:pt x="653" y="131"/>
                  </a:lnTo>
                  <a:lnTo>
                    <a:pt x="650" y="134"/>
                  </a:lnTo>
                  <a:lnTo>
                    <a:pt x="648" y="135"/>
                  </a:lnTo>
                  <a:lnTo>
                    <a:pt x="647" y="138"/>
                  </a:lnTo>
                  <a:lnTo>
                    <a:pt x="645" y="140"/>
                  </a:lnTo>
                  <a:lnTo>
                    <a:pt x="626" y="186"/>
                  </a:lnTo>
                  <a:lnTo>
                    <a:pt x="601" y="228"/>
                  </a:lnTo>
                  <a:lnTo>
                    <a:pt x="572" y="267"/>
                  </a:lnTo>
                  <a:lnTo>
                    <a:pt x="541" y="303"/>
                  </a:lnTo>
                  <a:lnTo>
                    <a:pt x="507" y="336"/>
                  </a:lnTo>
                  <a:lnTo>
                    <a:pt x="472" y="367"/>
                  </a:lnTo>
                  <a:lnTo>
                    <a:pt x="436" y="394"/>
                  </a:lnTo>
                  <a:lnTo>
                    <a:pt x="398" y="419"/>
                  </a:lnTo>
                  <a:lnTo>
                    <a:pt x="362" y="441"/>
                  </a:lnTo>
                  <a:lnTo>
                    <a:pt x="327" y="462"/>
                  </a:lnTo>
                  <a:lnTo>
                    <a:pt x="293" y="479"/>
                  </a:lnTo>
                  <a:lnTo>
                    <a:pt x="262" y="493"/>
                  </a:lnTo>
                  <a:lnTo>
                    <a:pt x="233" y="506"/>
                  </a:lnTo>
                  <a:lnTo>
                    <a:pt x="208" y="515"/>
                  </a:lnTo>
                  <a:lnTo>
                    <a:pt x="189" y="523"/>
                  </a:lnTo>
                  <a:lnTo>
                    <a:pt x="173" y="528"/>
                  </a:lnTo>
                  <a:lnTo>
                    <a:pt x="162" y="513"/>
                  </a:lnTo>
                  <a:lnTo>
                    <a:pt x="142" y="485"/>
                  </a:lnTo>
                  <a:lnTo>
                    <a:pt x="115" y="449"/>
                  </a:lnTo>
                  <a:lnTo>
                    <a:pt x="86" y="410"/>
                  </a:lnTo>
                  <a:lnTo>
                    <a:pt x="56" y="369"/>
                  </a:lnTo>
                  <a:lnTo>
                    <a:pt x="30" y="334"/>
                  </a:lnTo>
                  <a:lnTo>
                    <a:pt x="11" y="308"/>
                  </a:lnTo>
                  <a:lnTo>
                    <a:pt x="0" y="294"/>
                  </a:lnTo>
                  <a:lnTo>
                    <a:pt x="6" y="285"/>
                  </a:lnTo>
                  <a:lnTo>
                    <a:pt x="11" y="273"/>
                  </a:lnTo>
                  <a:lnTo>
                    <a:pt x="19" y="261"/>
                  </a:lnTo>
                  <a:lnTo>
                    <a:pt x="26" y="250"/>
                  </a:lnTo>
                  <a:lnTo>
                    <a:pt x="36" y="238"/>
                  </a:lnTo>
                  <a:lnTo>
                    <a:pt x="45" y="228"/>
                  </a:lnTo>
                  <a:lnTo>
                    <a:pt x="55" y="218"/>
                  </a:lnTo>
                  <a:lnTo>
                    <a:pt x="67" y="212"/>
                  </a:lnTo>
                  <a:lnTo>
                    <a:pt x="68" y="212"/>
                  </a:lnTo>
                  <a:lnTo>
                    <a:pt x="68" y="211"/>
                  </a:lnTo>
                  <a:lnTo>
                    <a:pt x="71" y="209"/>
                  </a:lnTo>
                  <a:lnTo>
                    <a:pt x="77" y="204"/>
                  </a:lnTo>
                  <a:lnTo>
                    <a:pt x="89" y="196"/>
                  </a:lnTo>
                  <a:lnTo>
                    <a:pt x="102" y="187"/>
                  </a:lnTo>
                  <a:lnTo>
                    <a:pt x="119" y="177"/>
                  </a:lnTo>
                  <a:lnTo>
                    <a:pt x="138" y="165"/>
                  </a:lnTo>
                  <a:lnTo>
                    <a:pt x="160" y="152"/>
                  </a:lnTo>
                  <a:lnTo>
                    <a:pt x="184" y="138"/>
                  </a:lnTo>
                  <a:lnTo>
                    <a:pt x="207" y="125"/>
                  </a:lnTo>
                  <a:lnTo>
                    <a:pt x="233" y="112"/>
                  </a:lnTo>
                  <a:lnTo>
                    <a:pt x="259" y="99"/>
                  </a:lnTo>
                  <a:lnTo>
                    <a:pt x="285" y="88"/>
                  </a:lnTo>
                  <a:lnTo>
                    <a:pt x="311" y="78"/>
                  </a:lnTo>
                  <a:lnTo>
                    <a:pt x="336" y="71"/>
                  </a:lnTo>
                  <a:lnTo>
                    <a:pt x="359" y="66"/>
                  </a:lnTo>
                  <a:lnTo>
                    <a:pt x="381" y="64"/>
                  </a:lnTo>
                  <a:lnTo>
                    <a:pt x="387" y="64"/>
                  </a:lnTo>
                  <a:lnTo>
                    <a:pt x="397" y="66"/>
                  </a:lnTo>
                  <a:lnTo>
                    <a:pt x="411" y="69"/>
                  </a:lnTo>
                  <a:lnTo>
                    <a:pt x="427" y="71"/>
                  </a:lnTo>
                  <a:lnTo>
                    <a:pt x="444" y="74"/>
                  </a:lnTo>
                  <a:lnTo>
                    <a:pt x="461" y="77"/>
                  </a:lnTo>
                  <a:lnTo>
                    <a:pt x="474" y="79"/>
                  </a:lnTo>
                  <a:lnTo>
                    <a:pt x="483" y="80"/>
                  </a:lnTo>
                  <a:lnTo>
                    <a:pt x="487" y="90"/>
                  </a:lnTo>
                  <a:lnTo>
                    <a:pt x="493" y="104"/>
                  </a:lnTo>
                  <a:lnTo>
                    <a:pt x="502" y="121"/>
                  </a:lnTo>
                  <a:lnTo>
                    <a:pt x="510" y="139"/>
                  </a:lnTo>
                  <a:lnTo>
                    <a:pt x="519" y="157"/>
                  </a:lnTo>
                  <a:lnTo>
                    <a:pt x="526" y="172"/>
                  </a:lnTo>
                  <a:lnTo>
                    <a:pt x="531" y="182"/>
                  </a:lnTo>
                  <a:lnTo>
                    <a:pt x="532" y="186"/>
                  </a:lnTo>
                  <a:lnTo>
                    <a:pt x="535" y="190"/>
                  </a:lnTo>
                  <a:lnTo>
                    <a:pt x="537" y="194"/>
                  </a:lnTo>
                  <a:lnTo>
                    <a:pt x="541" y="196"/>
                  </a:lnTo>
                  <a:lnTo>
                    <a:pt x="546" y="198"/>
                  </a:lnTo>
                  <a:lnTo>
                    <a:pt x="550" y="198"/>
                  </a:lnTo>
                  <a:lnTo>
                    <a:pt x="556" y="198"/>
                  </a:lnTo>
                  <a:lnTo>
                    <a:pt x="559" y="196"/>
                  </a:lnTo>
                  <a:lnTo>
                    <a:pt x="563" y="194"/>
                  </a:lnTo>
                  <a:lnTo>
                    <a:pt x="619" y="146"/>
                  </a:lnTo>
                  <a:lnTo>
                    <a:pt x="622" y="143"/>
                  </a:lnTo>
                  <a:lnTo>
                    <a:pt x="624" y="139"/>
                  </a:lnTo>
                  <a:lnTo>
                    <a:pt x="626" y="135"/>
                  </a:lnTo>
                  <a:lnTo>
                    <a:pt x="626" y="130"/>
                  </a:lnTo>
                  <a:lnTo>
                    <a:pt x="626" y="122"/>
                  </a:lnTo>
                  <a:lnTo>
                    <a:pt x="626" y="103"/>
                  </a:lnTo>
                  <a:lnTo>
                    <a:pt x="624" y="80"/>
                  </a:lnTo>
                  <a:lnTo>
                    <a:pt x="624" y="62"/>
                  </a:lnTo>
                  <a:lnTo>
                    <a:pt x="635" y="57"/>
                  </a:lnTo>
                  <a:lnTo>
                    <a:pt x="649" y="49"/>
                  </a:lnTo>
                  <a:lnTo>
                    <a:pt x="666" y="40"/>
                  </a:lnTo>
                  <a:lnTo>
                    <a:pt x="684" y="30"/>
                  </a:lnTo>
                  <a:lnTo>
                    <a:pt x="702" y="21"/>
                  </a:lnTo>
                  <a:lnTo>
                    <a:pt x="717" y="13"/>
                  </a:lnTo>
                  <a:lnTo>
                    <a:pt x="727" y="8"/>
                  </a:lnTo>
                  <a:lnTo>
                    <a:pt x="731" y="5"/>
                  </a:lnTo>
                  <a:close/>
                </a:path>
              </a:pathLst>
            </a:custGeom>
            <a:solidFill>
              <a:srgbClr val="F2BFB2"/>
            </a:solidFill>
            <a:ln w="9525">
              <a:noFill/>
              <a:round/>
              <a:headEnd/>
              <a:tailEnd/>
            </a:ln>
          </p:spPr>
          <p:txBody>
            <a:bodyPr/>
            <a:lstStyle/>
            <a:p>
              <a:pPr rtl="0"/>
              <a:endParaRPr lang="en-US" sz="3800"/>
            </a:p>
          </p:txBody>
        </p:sp>
        <p:sp>
          <p:nvSpPr>
            <p:cNvPr id="42309" name="Freeform 1349"/>
            <p:cNvSpPr>
              <a:spLocks/>
            </p:cNvSpPr>
            <p:nvPr/>
          </p:nvSpPr>
          <p:spPr bwMode="auto">
            <a:xfrm flipH="1">
              <a:off x="-126" y="1968"/>
              <a:ext cx="200" cy="167"/>
            </a:xfrm>
            <a:custGeom>
              <a:avLst/>
              <a:gdLst>
                <a:gd name="T0" fmla="*/ 196 w 872"/>
                <a:gd name="T1" fmla="*/ 91 h 726"/>
                <a:gd name="T2" fmla="*/ 199 w 872"/>
                <a:gd name="T3" fmla="*/ 82 h 726"/>
                <a:gd name="T4" fmla="*/ 197 w 872"/>
                <a:gd name="T5" fmla="*/ 66 h 726"/>
                <a:gd name="T6" fmla="*/ 193 w 872"/>
                <a:gd name="T7" fmla="*/ 41 h 726"/>
                <a:gd name="T8" fmla="*/ 192 w 872"/>
                <a:gd name="T9" fmla="*/ 41 h 726"/>
                <a:gd name="T10" fmla="*/ 186 w 872"/>
                <a:gd name="T11" fmla="*/ 50 h 726"/>
                <a:gd name="T12" fmla="*/ 181 w 872"/>
                <a:gd name="T13" fmla="*/ 62 h 726"/>
                <a:gd name="T14" fmla="*/ 179 w 872"/>
                <a:gd name="T15" fmla="*/ 49 h 726"/>
                <a:gd name="T16" fmla="*/ 179 w 872"/>
                <a:gd name="T17" fmla="*/ 32 h 726"/>
                <a:gd name="T18" fmla="*/ 175 w 872"/>
                <a:gd name="T19" fmla="*/ 20 h 726"/>
                <a:gd name="T20" fmla="*/ 172 w 872"/>
                <a:gd name="T21" fmla="*/ 14 h 726"/>
                <a:gd name="T22" fmla="*/ 172 w 872"/>
                <a:gd name="T23" fmla="*/ 20 h 726"/>
                <a:gd name="T24" fmla="*/ 167 w 872"/>
                <a:gd name="T25" fmla="*/ 31 h 726"/>
                <a:gd name="T26" fmla="*/ 156 w 872"/>
                <a:gd name="T27" fmla="*/ 39 h 726"/>
                <a:gd name="T28" fmla="*/ 149 w 872"/>
                <a:gd name="T29" fmla="*/ 43 h 726"/>
                <a:gd name="T30" fmla="*/ 148 w 872"/>
                <a:gd name="T31" fmla="*/ 44 h 726"/>
                <a:gd name="T32" fmla="*/ 148 w 872"/>
                <a:gd name="T33" fmla="*/ 39 h 726"/>
                <a:gd name="T34" fmla="*/ 144 w 872"/>
                <a:gd name="T35" fmla="*/ 20 h 726"/>
                <a:gd name="T36" fmla="*/ 135 w 872"/>
                <a:gd name="T37" fmla="*/ 0 h 726"/>
                <a:gd name="T38" fmla="*/ 134 w 872"/>
                <a:gd name="T39" fmla="*/ 10 h 726"/>
                <a:gd name="T40" fmla="*/ 130 w 872"/>
                <a:gd name="T41" fmla="*/ 27 h 726"/>
                <a:gd name="T42" fmla="*/ 120 w 872"/>
                <a:gd name="T43" fmla="*/ 37 h 726"/>
                <a:gd name="T44" fmla="*/ 117 w 872"/>
                <a:gd name="T45" fmla="*/ 41 h 726"/>
                <a:gd name="T46" fmla="*/ 113 w 872"/>
                <a:gd name="T47" fmla="*/ 14 h 726"/>
                <a:gd name="T48" fmla="*/ 108 w 872"/>
                <a:gd name="T49" fmla="*/ 12 h 726"/>
                <a:gd name="T50" fmla="*/ 103 w 872"/>
                <a:gd name="T51" fmla="*/ 29 h 726"/>
                <a:gd name="T52" fmla="*/ 94 w 872"/>
                <a:gd name="T53" fmla="*/ 42 h 726"/>
                <a:gd name="T54" fmla="*/ 86 w 872"/>
                <a:gd name="T55" fmla="*/ 52 h 726"/>
                <a:gd name="T56" fmla="*/ 83 w 872"/>
                <a:gd name="T57" fmla="*/ 46 h 726"/>
                <a:gd name="T58" fmla="*/ 81 w 872"/>
                <a:gd name="T59" fmla="*/ 25 h 726"/>
                <a:gd name="T60" fmla="*/ 83 w 872"/>
                <a:gd name="T61" fmla="*/ 16 h 726"/>
                <a:gd name="T62" fmla="*/ 74 w 872"/>
                <a:gd name="T63" fmla="*/ 25 h 726"/>
                <a:gd name="T64" fmla="*/ 58 w 872"/>
                <a:gd name="T65" fmla="*/ 44 h 726"/>
                <a:gd name="T66" fmla="*/ 51 w 872"/>
                <a:gd name="T67" fmla="*/ 66 h 726"/>
                <a:gd name="T68" fmla="*/ 50 w 872"/>
                <a:gd name="T69" fmla="*/ 75 h 726"/>
                <a:gd name="T70" fmla="*/ 46 w 872"/>
                <a:gd name="T71" fmla="*/ 72 h 726"/>
                <a:gd name="T72" fmla="*/ 39 w 872"/>
                <a:gd name="T73" fmla="*/ 62 h 726"/>
                <a:gd name="T74" fmla="*/ 36 w 872"/>
                <a:gd name="T75" fmla="*/ 53 h 726"/>
                <a:gd name="T76" fmla="*/ 27 w 872"/>
                <a:gd name="T77" fmla="*/ 64 h 726"/>
                <a:gd name="T78" fmla="*/ 19 w 872"/>
                <a:gd name="T79" fmla="*/ 82 h 726"/>
                <a:gd name="T80" fmla="*/ 18 w 872"/>
                <a:gd name="T81" fmla="*/ 104 h 726"/>
                <a:gd name="T82" fmla="*/ 17 w 872"/>
                <a:gd name="T83" fmla="*/ 108 h 726"/>
                <a:gd name="T84" fmla="*/ 11 w 872"/>
                <a:gd name="T85" fmla="*/ 94 h 726"/>
                <a:gd name="T86" fmla="*/ 4 w 872"/>
                <a:gd name="T87" fmla="*/ 77 h 726"/>
                <a:gd name="T88" fmla="*/ 2 w 872"/>
                <a:gd name="T89" fmla="*/ 81 h 726"/>
                <a:gd name="T90" fmla="*/ 0 w 872"/>
                <a:gd name="T91" fmla="*/ 108 h 726"/>
                <a:gd name="T92" fmla="*/ 5 w 872"/>
                <a:gd name="T93" fmla="*/ 135 h 726"/>
                <a:gd name="T94" fmla="*/ 12 w 872"/>
                <a:gd name="T95" fmla="*/ 146 h 726"/>
                <a:gd name="T96" fmla="*/ 21 w 872"/>
                <a:gd name="T97" fmla="*/ 155 h 726"/>
                <a:gd name="T98" fmla="*/ 30 w 872"/>
                <a:gd name="T99" fmla="*/ 160 h 726"/>
                <a:gd name="T100" fmla="*/ 39 w 872"/>
                <a:gd name="T101" fmla="*/ 164 h 726"/>
                <a:gd name="T102" fmla="*/ 43 w 872"/>
                <a:gd name="T103" fmla="*/ 167 h 726"/>
                <a:gd name="T104" fmla="*/ 167 w 872"/>
                <a:gd name="T105" fmla="*/ 131 h 726"/>
                <a:gd name="T106" fmla="*/ 194 w 872"/>
                <a:gd name="T107" fmla="*/ 93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72"/>
                <a:gd name="T163" fmla="*/ 0 h 726"/>
                <a:gd name="T164" fmla="*/ 872 w 872"/>
                <a:gd name="T165" fmla="*/ 726 h 72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72" h="726">
                  <a:moveTo>
                    <a:pt x="847" y="406"/>
                  </a:moveTo>
                  <a:lnTo>
                    <a:pt x="848" y="403"/>
                  </a:lnTo>
                  <a:lnTo>
                    <a:pt x="854" y="397"/>
                  </a:lnTo>
                  <a:lnTo>
                    <a:pt x="859" y="387"/>
                  </a:lnTo>
                  <a:lnTo>
                    <a:pt x="865" y="372"/>
                  </a:lnTo>
                  <a:lnTo>
                    <a:pt x="869" y="355"/>
                  </a:lnTo>
                  <a:lnTo>
                    <a:pt x="872" y="335"/>
                  </a:lnTo>
                  <a:lnTo>
                    <a:pt x="868" y="311"/>
                  </a:lnTo>
                  <a:lnTo>
                    <a:pt x="860" y="285"/>
                  </a:lnTo>
                  <a:lnTo>
                    <a:pt x="845" y="236"/>
                  </a:lnTo>
                  <a:lnTo>
                    <a:pt x="841" y="200"/>
                  </a:lnTo>
                  <a:lnTo>
                    <a:pt x="842" y="178"/>
                  </a:lnTo>
                  <a:lnTo>
                    <a:pt x="843" y="171"/>
                  </a:lnTo>
                  <a:lnTo>
                    <a:pt x="842" y="173"/>
                  </a:lnTo>
                  <a:lnTo>
                    <a:pt x="837" y="180"/>
                  </a:lnTo>
                  <a:lnTo>
                    <a:pt x="830" y="189"/>
                  </a:lnTo>
                  <a:lnTo>
                    <a:pt x="821" y="202"/>
                  </a:lnTo>
                  <a:lnTo>
                    <a:pt x="813" y="217"/>
                  </a:lnTo>
                  <a:lnTo>
                    <a:pt x="804" y="234"/>
                  </a:lnTo>
                  <a:lnTo>
                    <a:pt x="796" y="253"/>
                  </a:lnTo>
                  <a:lnTo>
                    <a:pt x="791" y="271"/>
                  </a:lnTo>
                  <a:lnTo>
                    <a:pt x="789" y="263"/>
                  </a:lnTo>
                  <a:lnTo>
                    <a:pt x="783" y="242"/>
                  </a:lnTo>
                  <a:lnTo>
                    <a:pt x="780" y="212"/>
                  </a:lnTo>
                  <a:lnTo>
                    <a:pt x="782" y="177"/>
                  </a:lnTo>
                  <a:lnTo>
                    <a:pt x="783" y="157"/>
                  </a:lnTo>
                  <a:lnTo>
                    <a:pt x="782" y="138"/>
                  </a:lnTo>
                  <a:lnTo>
                    <a:pt x="777" y="118"/>
                  </a:lnTo>
                  <a:lnTo>
                    <a:pt x="772" y="100"/>
                  </a:lnTo>
                  <a:lnTo>
                    <a:pt x="764" y="85"/>
                  </a:lnTo>
                  <a:lnTo>
                    <a:pt x="759" y="72"/>
                  </a:lnTo>
                  <a:lnTo>
                    <a:pt x="754" y="64"/>
                  </a:lnTo>
                  <a:lnTo>
                    <a:pt x="752" y="61"/>
                  </a:lnTo>
                  <a:lnTo>
                    <a:pt x="752" y="65"/>
                  </a:lnTo>
                  <a:lnTo>
                    <a:pt x="751" y="73"/>
                  </a:lnTo>
                  <a:lnTo>
                    <a:pt x="748" y="86"/>
                  </a:lnTo>
                  <a:lnTo>
                    <a:pt x="743" y="102"/>
                  </a:lnTo>
                  <a:lnTo>
                    <a:pt x="737" y="118"/>
                  </a:lnTo>
                  <a:lnTo>
                    <a:pt x="726" y="135"/>
                  </a:lnTo>
                  <a:lnTo>
                    <a:pt x="712" y="150"/>
                  </a:lnTo>
                  <a:lnTo>
                    <a:pt x="695" y="161"/>
                  </a:lnTo>
                  <a:lnTo>
                    <a:pt x="678" y="169"/>
                  </a:lnTo>
                  <a:lnTo>
                    <a:pt x="665" y="176"/>
                  </a:lnTo>
                  <a:lnTo>
                    <a:pt x="656" y="182"/>
                  </a:lnTo>
                  <a:lnTo>
                    <a:pt x="651" y="186"/>
                  </a:lnTo>
                  <a:lnTo>
                    <a:pt x="647" y="189"/>
                  </a:lnTo>
                  <a:lnTo>
                    <a:pt x="646" y="191"/>
                  </a:lnTo>
                  <a:lnTo>
                    <a:pt x="646" y="193"/>
                  </a:lnTo>
                  <a:lnTo>
                    <a:pt x="646" y="187"/>
                  </a:lnTo>
                  <a:lnTo>
                    <a:pt x="644" y="171"/>
                  </a:lnTo>
                  <a:lnTo>
                    <a:pt x="642" y="148"/>
                  </a:lnTo>
                  <a:lnTo>
                    <a:pt x="637" y="120"/>
                  </a:lnTo>
                  <a:lnTo>
                    <a:pt x="630" y="87"/>
                  </a:lnTo>
                  <a:lnTo>
                    <a:pt x="620" y="56"/>
                  </a:lnTo>
                  <a:lnTo>
                    <a:pt x="607" y="26"/>
                  </a:lnTo>
                  <a:lnTo>
                    <a:pt x="590" y="0"/>
                  </a:lnTo>
                  <a:lnTo>
                    <a:pt x="590" y="5"/>
                  </a:lnTo>
                  <a:lnTo>
                    <a:pt x="587" y="20"/>
                  </a:lnTo>
                  <a:lnTo>
                    <a:pt x="585" y="42"/>
                  </a:lnTo>
                  <a:lnTo>
                    <a:pt x="581" y="65"/>
                  </a:lnTo>
                  <a:lnTo>
                    <a:pt x="574" y="91"/>
                  </a:lnTo>
                  <a:lnTo>
                    <a:pt x="566" y="116"/>
                  </a:lnTo>
                  <a:lnTo>
                    <a:pt x="556" y="135"/>
                  </a:lnTo>
                  <a:lnTo>
                    <a:pt x="544" y="147"/>
                  </a:lnTo>
                  <a:lnTo>
                    <a:pt x="525" y="161"/>
                  </a:lnTo>
                  <a:lnTo>
                    <a:pt x="513" y="172"/>
                  </a:lnTo>
                  <a:lnTo>
                    <a:pt x="509" y="177"/>
                  </a:lnTo>
                  <a:lnTo>
                    <a:pt x="508" y="180"/>
                  </a:lnTo>
                  <a:lnTo>
                    <a:pt x="507" y="159"/>
                  </a:lnTo>
                  <a:lnTo>
                    <a:pt x="500" y="113"/>
                  </a:lnTo>
                  <a:lnTo>
                    <a:pt x="491" y="62"/>
                  </a:lnTo>
                  <a:lnTo>
                    <a:pt x="479" y="31"/>
                  </a:lnTo>
                  <a:lnTo>
                    <a:pt x="478" y="36"/>
                  </a:lnTo>
                  <a:lnTo>
                    <a:pt x="473" y="52"/>
                  </a:lnTo>
                  <a:lnTo>
                    <a:pt x="466" y="75"/>
                  </a:lnTo>
                  <a:lnTo>
                    <a:pt x="457" y="100"/>
                  </a:lnTo>
                  <a:lnTo>
                    <a:pt x="447" y="128"/>
                  </a:lnTo>
                  <a:lnTo>
                    <a:pt x="435" y="152"/>
                  </a:lnTo>
                  <a:lnTo>
                    <a:pt x="423" y="172"/>
                  </a:lnTo>
                  <a:lnTo>
                    <a:pt x="412" y="182"/>
                  </a:lnTo>
                  <a:lnTo>
                    <a:pt x="392" y="197"/>
                  </a:lnTo>
                  <a:lnTo>
                    <a:pt x="380" y="213"/>
                  </a:lnTo>
                  <a:lnTo>
                    <a:pt x="375" y="228"/>
                  </a:lnTo>
                  <a:lnTo>
                    <a:pt x="374" y="234"/>
                  </a:lnTo>
                  <a:lnTo>
                    <a:pt x="370" y="224"/>
                  </a:lnTo>
                  <a:lnTo>
                    <a:pt x="360" y="198"/>
                  </a:lnTo>
                  <a:lnTo>
                    <a:pt x="352" y="165"/>
                  </a:lnTo>
                  <a:lnTo>
                    <a:pt x="349" y="134"/>
                  </a:lnTo>
                  <a:lnTo>
                    <a:pt x="354" y="108"/>
                  </a:lnTo>
                  <a:lnTo>
                    <a:pt x="357" y="87"/>
                  </a:lnTo>
                  <a:lnTo>
                    <a:pt x="360" y="74"/>
                  </a:lnTo>
                  <a:lnTo>
                    <a:pt x="361" y="69"/>
                  </a:lnTo>
                  <a:lnTo>
                    <a:pt x="356" y="74"/>
                  </a:lnTo>
                  <a:lnTo>
                    <a:pt x="341" y="89"/>
                  </a:lnTo>
                  <a:lnTo>
                    <a:pt x="321" y="109"/>
                  </a:lnTo>
                  <a:lnTo>
                    <a:pt x="297" y="134"/>
                  </a:lnTo>
                  <a:lnTo>
                    <a:pt x="274" y="164"/>
                  </a:lnTo>
                  <a:lnTo>
                    <a:pt x="252" y="193"/>
                  </a:lnTo>
                  <a:lnTo>
                    <a:pt x="236" y="221"/>
                  </a:lnTo>
                  <a:lnTo>
                    <a:pt x="228" y="247"/>
                  </a:lnTo>
                  <a:lnTo>
                    <a:pt x="223" y="286"/>
                  </a:lnTo>
                  <a:lnTo>
                    <a:pt x="221" y="311"/>
                  </a:lnTo>
                  <a:lnTo>
                    <a:pt x="219" y="323"/>
                  </a:lnTo>
                  <a:lnTo>
                    <a:pt x="219" y="327"/>
                  </a:lnTo>
                  <a:lnTo>
                    <a:pt x="217" y="325"/>
                  </a:lnTo>
                  <a:lnTo>
                    <a:pt x="210" y="320"/>
                  </a:lnTo>
                  <a:lnTo>
                    <a:pt x="200" y="311"/>
                  </a:lnTo>
                  <a:lnTo>
                    <a:pt x="189" y="299"/>
                  </a:lnTo>
                  <a:lnTo>
                    <a:pt x="179" y="285"/>
                  </a:lnTo>
                  <a:lnTo>
                    <a:pt x="169" y="268"/>
                  </a:lnTo>
                  <a:lnTo>
                    <a:pt x="162" y="249"/>
                  </a:lnTo>
                  <a:lnTo>
                    <a:pt x="159" y="226"/>
                  </a:lnTo>
                  <a:lnTo>
                    <a:pt x="156" y="230"/>
                  </a:lnTo>
                  <a:lnTo>
                    <a:pt x="146" y="242"/>
                  </a:lnTo>
                  <a:lnTo>
                    <a:pt x="133" y="258"/>
                  </a:lnTo>
                  <a:lnTo>
                    <a:pt x="119" y="280"/>
                  </a:lnTo>
                  <a:lnTo>
                    <a:pt x="104" y="303"/>
                  </a:lnTo>
                  <a:lnTo>
                    <a:pt x="91" y="329"/>
                  </a:lnTo>
                  <a:lnTo>
                    <a:pt x="81" y="357"/>
                  </a:lnTo>
                  <a:lnTo>
                    <a:pt x="78" y="381"/>
                  </a:lnTo>
                  <a:lnTo>
                    <a:pt x="78" y="424"/>
                  </a:lnTo>
                  <a:lnTo>
                    <a:pt x="78" y="453"/>
                  </a:lnTo>
                  <a:lnTo>
                    <a:pt x="78" y="469"/>
                  </a:lnTo>
                  <a:lnTo>
                    <a:pt x="78" y="474"/>
                  </a:lnTo>
                  <a:lnTo>
                    <a:pt x="75" y="469"/>
                  </a:lnTo>
                  <a:lnTo>
                    <a:pt x="68" y="454"/>
                  </a:lnTo>
                  <a:lnTo>
                    <a:pt x="59" y="435"/>
                  </a:lnTo>
                  <a:lnTo>
                    <a:pt x="49" y="410"/>
                  </a:lnTo>
                  <a:lnTo>
                    <a:pt x="37" y="384"/>
                  </a:lnTo>
                  <a:lnTo>
                    <a:pt x="27" y="359"/>
                  </a:lnTo>
                  <a:lnTo>
                    <a:pt x="19" y="336"/>
                  </a:lnTo>
                  <a:lnTo>
                    <a:pt x="15" y="319"/>
                  </a:lnTo>
                  <a:lnTo>
                    <a:pt x="14" y="327"/>
                  </a:lnTo>
                  <a:lnTo>
                    <a:pt x="10" y="350"/>
                  </a:lnTo>
                  <a:lnTo>
                    <a:pt x="5" y="384"/>
                  </a:lnTo>
                  <a:lnTo>
                    <a:pt x="1" y="424"/>
                  </a:lnTo>
                  <a:lnTo>
                    <a:pt x="0" y="470"/>
                  </a:lnTo>
                  <a:lnTo>
                    <a:pt x="1" y="514"/>
                  </a:lnTo>
                  <a:lnTo>
                    <a:pt x="7" y="554"/>
                  </a:lnTo>
                  <a:lnTo>
                    <a:pt x="20" y="588"/>
                  </a:lnTo>
                  <a:lnTo>
                    <a:pt x="29" y="604"/>
                  </a:lnTo>
                  <a:lnTo>
                    <a:pt x="40" y="620"/>
                  </a:lnTo>
                  <a:lnTo>
                    <a:pt x="52" y="635"/>
                  </a:lnTo>
                  <a:lnTo>
                    <a:pt x="63" y="649"/>
                  </a:lnTo>
                  <a:lnTo>
                    <a:pt x="76" y="663"/>
                  </a:lnTo>
                  <a:lnTo>
                    <a:pt x="91" y="673"/>
                  </a:lnTo>
                  <a:lnTo>
                    <a:pt x="104" y="683"/>
                  </a:lnTo>
                  <a:lnTo>
                    <a:pt x="118" y="690"/>
                  </a:lnTo>
                  <a:lnTo>
                    <a:pt x="131" y="696"/>
                  </a:lnTo>
                  <a:lnTo>
                    <a:pt x="145" y="702"/>
                  </a:lnTo>
                  <a:lnTo>
                    <a:pt x="157" y="708"/>
                  </a:lnTo>
                  <a:lnTo>
                    <a:pt x="169" y="713"/>
                  </a:lnTo>
                  <a:lnTo>
                    <a:pt x="178" y="718"/>
                  </a:lnTo>
                  <a:lnTo>
                    <a:pt x="184" y="722"/>
                  </a:lnTo>
                  <a:lnTo>
                    <a:pt x="189" y="725"/>
                  </a:lnTo>
                  <a:lnTo>
                    <a:pt x="191" y="726"/>
                  </a:lnTo>
                  <a:lnTo>
                    <a:pt x="673" y="487"/>
                  </a:lnTo>
                  <a:lnTo>
                    <a:pt x="729" y="571"/>
                  </a:lnTo>
                  <a:lnTo>
                    <a:pt x="798" y="519"/>
                  </a:lnTo>
                  <a:lnTo>
                    <a:pt x="794" y="450"/>
                  </a:lnTo>
                  <a:lnTo>
                    <a:pt x="847" y="406"/>
                  </a:lnTo>
                  <a:close/>
                </a:path>
              </a:pathLst>
            </a:custGeom>
            <a:solidFill>
              <a:srgbClr val="FFFF00"/>
            </a:solidFill>
            <a:ln w="12700">
              <a:solidFill>
                <a:srgbClr val="000000"/>
              </a:solidFill>
              <a:round/>
              <a:headEnd/>
              <a:tailEnd/>
            </a:ln>
          </p:spPr>
          <p:txBody>
            <a:bodyPr/>
            <a:lstStyle/>
            <a:p>
              <a:pPr rtl="0"/>
              <a:endParaRPr lang="en-US" sz="3800"/>
            </a:p>
          </p:txBody>
        </p:sp>
        <p:sp>
          <p:nvSpPr>
            <p:cNvPr id="42310" name="Freeform 1350"/>
            <p:cNvSpPr>
              <a:spLocks/>
            </p:cNvSpPr>
            <p:nvPr/>
          </p:nvSpPr>
          <p:spPr bwMode="auto">
            <a:xfrm flipH="1">
              <a:off x="-138" y="2063"/>
              <a:ext cx="23" cy="15"/>
            </a:xfrm>
            <a:custGeom>
              <a:avLst/>
              <a:gdLst>
                <a:gd name="T0" fmla="*/ 5 w 100"/>
                <a:gd name="T1" fmla="*/ 10 h 63"/>
                <a:gd name="T2" fmla="*/ 0 w 100"/>
                <a:gd name="T3" fmla="*/ 12 h 63"/>
                <a:gd name="T4" fmla="*/ 14 w 100"/>
                <a:gd name="T5" fmla="*/ 15 h 63"/>
                <a:gd name="T6" fmla="*/ 15 w 100"/>
                <a:gd name="T7" fmla="*/ 11 h 63"/>
                <a:gd name="T8" fmla="*/ 15 w 100"/>
                <a:gd name="T9" fmla="*/ 11 h 63"/>
                <a:gd name="T10" fmla="*/ 14 w 100"/>
                <a:gd name="T11" fmla="*/ 11 h 63"/>
                <a:gd name="T12" fmla="*/ 12 w 100"/>
                <a:gd name="T13" fmla="*/ 11 h 63"/>
                <a:gd name="T14" fmla="*/ 11 w 100"/>
                <a:gd name="T15" fmla="*/ 10 h 63"/>
                <a:gd name="T16" fmla="*/ 13 w 100"/>
                <a:gd name="T17" fmla="*/ 9 h 63"/>
                <a:gd name="T18" fmla="*/ 15 w 100"/>
                <a:gd name="T19" fmla="*/ 8 h 63"/>
                <a:gd name="T20" fmla="*/ 17 w 100"/>
                <a:gd name="T21" fmla="*/ 7 h 63"/>
                <a:gd name="T22" fmla="*/ 19 w 100"/>
                <a:gd name="T23" fmla="*/ 6 h 63"/>
                <a:gd name="T24" fmla="*/ 20 w 100"/>
                <a:gd name="T25" fmla="*/ 5 h 63"/>
                <a:gd name="T26" fmla="*/ 22 w 100"/>
                <a:gd name="T27" fmla="*/ 4 h 63"/>
                <a:gd name="T28" fmla="*/ 23 w 100"/>
                <a:gd name="T29" fmla="*/ 4 h 63"/>
                <a:gd name="T30" fmla="*/ 23 w 100"/>
                <a:gd name="T31" fmla="*/ 3 h 63"/>
                <a:gd name="T32" fmla="*/ 21 w 100"/>
                <a:gd name="T33" fmla="*/ 0 h 63"/>
                <a:gd name="T34" fmla="*/ 5 w 100"/>
                <a:gd name="T35" fmla="*/ 10 h 6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0"/>
                <a:gd name="T55" fmla="*/ 0 h 63"/>
                <a:gd name="T56" fmla="*/ 100 w 100"/>
                <a:gd name="T57" fmla="*/ 63 h 6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0" h="63">
                  <a:moveTo>
                    <a:pt x="20" y="40"/>
                  </a:moveTo>
                  <a:lnTo>
                    <a:pt x="0" y="52"/>
                  </a:lnTo>
                  <a:lnTo>
                    <a:pt x="63" y="63"/>
                  </a:lnTo>
                  <a:lnTo>
                    <a:pt x="65" y="48"/>
                  </a:lnTo>
                  <a:lnTo>
                    <a:pt x="64" y="48"/>
                  </a:lnTo>
                  <a:lnTo>
                    <a:pt x="60" y="46"/>
                  </a:lnTo>
                  <a:lnTo>
                    <a:pt x="54" y="45"/>
                  </a:lnTo>
                  <a:lnTo>
                    <a:pt x="47" y="44"/>
                  </a:lnTo>
                  <a:lnTo>
                    <a:pt x="55" y="39"/>
                  </a:lnTo>
                  <a:lnTo>
                    <a:pt x="64" y="35"/>
                  </a:lnTo>
                  <a:lnTo>
                    <a:pt x="73" y="29"/>
                  </a:lnTo>
                  <a:lnTo>
                    <a:pt x="82" y="24"/>
                  </a:lnTo>
                  <a:lnTo>
                    <a:pt x="89" y="20"/>
                  </a:lnTo>
                  <a:lnTo>
                    <a:pt x="95" y="16"/>
                  </a:lnTo>
                  <a:lnTo>
                    <a:pt x="99" y="15"/>
                  </a:lnTo>
                  <a:lnTo>
                    <a:pt x="100" y="14"/>
                  </a:lnTo>
                  <a:lnTo>
                    <a:pt x="93" y="0"/>
                  </a:lnTo>
                  <a:lnTo>
                    <a:pt x="20" y="40"/>
                  </a:lnTo>
                  <a:close/>
                </a:path>
              </a:pathLst>
            </a:custGeom>
            <a:solidFill>
              <a:srgbClr val="000000"/>
            </a:solidFill>
            <a:ln w="9525">
              <a:noFill/>
              <a:round/>
              <a:headEnd/>
              <a:tailEnd/>
            </a:ln>
          </p:spPr>
          <p:txBody>
            <a:bodyPr/>
            <a:lstStyle/>
            <a:p>
              <a:pPr rtl="0"/>
              <a:endParaRPr lang="en-US" sz="3800"/>
            </a:p>
          </p:txBody>
        </p:sp>
        <p:sp>
          <p:nvSpPr>
            <p:cNvPr id="42311" name="Freeform 1351"/>
            <p:cNvSpPr>
              <a:spLocks/>
            </p:cNvSpPr>
            <p:nvPr/>
          </p:nvSpPr>
          <p:spPr bwMode="auto">
            <a:xfrm flipH="1">
              <a:off x="11" y="2500"/>
              <a:ext cx="36" cy="34"/>
            </a:xfrm>
            <a:custGeom>
              <a:avLst/>
              <a:gdLst>
                <a:gd name="T0" fmla="*/ 36 w 155"/>
                <a:gd name="T1" fmla="*/ 17 h 147"/>
                <a:gd name="T2" fmla="*/ 36 w 155"/>
                <a:gd name="T3" fmla="*/ 20 h 147"/>
                <a:gd name="T4" fmla="*/ 34 w 155"/>
                <a:gd name="T5" fmla="*/ 23 h 147"/>
                <a:gd name="T6" fmla="*/ 33 w 155"/>
                <a:gd name="T7" fmla="*/ 26 h 147"/>
                <a:gd name="T8" fmla="*/ 31 w 155"/>
                <a:gd name="T9" fmla="*/ 29 h 147"/>
                <a:gd name="T10" fmla="*/ 28 w 155"/>
                <a:gd name="T11" fmla="*/ 31 h 147"/>
                <a:gd name="T12" fmla="*/ 25 w 155"/>
                <a:gd name="T13" fmla="*/ 33 h 147"/>
                <a:gd name="T14" fmla="*/ 22 w 155"/>
                <a:gd name="T15" fmla="*/ 34 h 147"/>
                <a:gd name="T16" fmla="*/ 18 w 155"/>
                <a:gd name="T17" fmla="*/ 34 h 147"/>
                <a:gd name="T18" fmla="*/ 14 w 155"/>
                <a:gd name="T19" fmla="*/ 34 h 147"/>
                <a:gd name="T20" fmla="*/ 11 w 155"/>
                <a:gd name="T21" fmla="*/ 33 h 147"/>
                <a:gd name="T22" fmla="*/ 8 w 155"/>
                <a:gd name="T23" fmla="*/ 31 h 147"/>
                <a:gd name="T24" fmla="*/ 5 w 155"/>
                <a:gd name="T25" fmla="*/ 29 h 147"/>
                <a:gd name="T26" fmla="*/ 3 w 155"/>
                <a:gd name="T27" fmla="*/ 26 h 147"/>
                <a:gd name="T28" fmla="*/ 1 w 155"/>
                <a:gd name="T29" fmla="*/ 23 h 147"/>
                <a:gd name="T30" fmla="*/ 0 w 155"/>
                <a:gd name="T31" fmla="*/ 20 h 147"/>
                <a:gd name="T32" fmla="*/ 0 w 155"/>
                <a:gd name="T33" fmla="*/ 17 h 147"/>
                <a:gd name="T34" fmla="*/ 0 w 155"/>
                <a:gd name="T35" fmla="*/ 14 h 147"/>
                <a:gd name="T36" fmla="*/ 1 w 155"/>
                <a:gd name="T37" fmla="*/ 10 h 147"/>
                <a:gd name="T38" fmla="*/ 3 w 155"/>
                <a:gd name="T39" fmla="*/ 7 h 147"/>
                <a:gd name="T40" fmla="*/ 5 w 155"/>
                <a:gd name="T41" fmla="*/ 5 h 147"/>
                <a:gd name="T42" fmla="*/ 8 w 155"/>
                <a:gd name="T43" fmla="*/ 3 h 147"/>
                <a:gd name="T44" fmla="*/ 11 w 155"/>
                <a:gd name="T45" fmla="*/ 1 h 147"/>
                <a:gd name="T46" fmla="*/ 14 w 155"/>
                <a:gd name="T47" fmla="*/ 0 h 147"/>
                <a:gd name="T48" fmla="*/ 18 w 155"/>
                <a:gd name="T49" fmla="*/ 0 h 147"/>
                <a:gd name="T50" fmla="*/ 22 w 155"/>
                <a:gd name="T51" fmla="*/ 0 h 147"/>
                <a:gd name="T52" fmla="*/ 25 w 155"/>
                <a:gd name="T53" fmla="*/ 1 h 147"/>
                <a:gd name="T54" fmla="*/ 28 w 155"/>
                <a:gd name="T55" fmla="*/ 3 h 147"/>
                <a:gd name="T56" fmla="*/ 31 w 155"/>
                <a:gd name="T57" fmla="*/ 5 h 147"/>
                <a:gd name="T58" fmla="*/ 33 w 155"/>
                <a:gd name="T59" fmla="*/ 7 h 147"/>
                <a:gd name="T60" fmla="*/ 34 w 155"/>
                <a:gd name="T61" fmla="*/ 10 h 147"/>
                <a:gd name="T62" fmla="*/ 36 w 155"/>
                <a:gd name="T63" fmla="*/ 14 h 147"/>
                <a:gd name="T64" fmla="*/ 36 w 155"/>
                <a:gd name="T65" fmla="*/ 17 h 14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5"/>
                <a:gd name="T100" fmla="*/ 0 h 147"/>
                <a:gd name="T101" fmla="*/ 155 w 155"/>
                <a:gd name="T102" fmla="*/ 147 h 14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5" h="147">
                  <a:moveTo>
                    <a:pt x="155" y="73"/>
                  </a:moveTo>
                  <a:lnTo>
                    <a:pt x="153" y="87"/>
                  </a:lnTo>
                  <a:lnTo>
                    <a:pt x="148" y="101"/>
                  </a:lnTo>
                  <a:lnTo>
                    <a:pt x="142" y="114"/>
                  </a:lnTo>
                  <a:lnTo>
                    <a:pt x="132" y="125"/>
                  </a:lnTo>
                  <a:lnTo>
                    <a:pt x="121" y="134"/>
                  </a:lnTo>
                  <a:lnTo>
                    <a:pt x="108" y="141"/>
                  </a:lnTo>
                  <a:lnTo>
                    <a:pt x="93" y="146"/>
                  </a:lnTo>
                  <a:lnTo>
                    <a:pt x="78" y="147"/>
                  </a:lnTo>
                  <a:lnTo>
                    <a:pt x="62" y="146"/>
                  </a:lnTo>
                  <a:lnTo>
                    <a:pt x="48" y="141"/>
                  </a:lnTo>
                  <a:lnTo>
                    <a:pt x="35" y="134"/>
                  </a:lnTo>
                  <a:lnTo>
                    <a:pt x="23" y="125"/>
                  </a:lnTo>
                  <a:lnTo>
                    <a:pt x="13" y="114"/>
                  </a:lnTo>
                  <a:lnTo>
                    <a:pt x="6" y="101"/>
                  </a:lnTo>
                  <a:lnTo>
                    <a:pt x="1" y="87"/>
                  </a:lnTo>
                  <a:lnTo>
                    <a:pt x="0" y="73"/>
                  </a:lnTo>
                  <a:lnTo>
                    <a:pt x="1" y="59"/>
                  </a:lnTo>
                  <a:lnTo>
                    <a:pt x="6" y="44"/>
                  </a:lnTo>
                  <a:lnTo>
                    <a:pt x="13" y="32"/>
                  </a:lnTo>
                  <a:lnTo>
                    <a:pt x="23" y="21"/>
                  </a:lnTo>
                  <a:lnTo>
                    <a:pt x="35" y="13"/>
                  </a:lnTo>
                  <a:lnTo>
                    <a:pt x="48" y="5"/>
                  </a:lnTo>
                  <a:lnTo>
                    <a:pt x="62" y="1"/>
                  </a:lnTo>
                  <a:lnTo>
                    <a:pt x="78" y="0"/>
                  </a:lnTo>
                  <a:lnTo>
                    <a:pt x="93" y="1"/>
                  </a:lnTo>
                  <a:lnTo>
                    <a:pt x="108" y="5"/>
                  </a:lnTo>
                  <a:lnTo>
                    <a:pt x="121" y="13"/>
                  </a:lnTo>
                  <a:lnTo>
                    <a:pt x="132" y="21"/>
                  </a:lnTo>
                  <a:lnTo>
                    <a:pt x="142" y="32"/>
                  </a:lnTo>
                  <a:lnTo>
                    <a:pt x="148" y="44"/>
                  </a:lnTo>
                  <a:lnTo>
                    <a:pt x="153" y="59"/>
                  </a:lnTo>
                  <a:lnTo>
                    <a:pt x="155" y="73"/>
                  </a:lnTo>
                  <a:close/>
                </a:path>
              </a:pathLst>
            </a:custGeom>
            <a:solidFill>
              <a:srgbClr val="000000"/>
            </a:solidFill>
            <a:ln w="9525">
              <a:noFill/>
              <a:round/>
              <a:headEnd/>
              <a:tailEnd/>
            </a:ln>
          </p:spPr>
          <p:txBody>
            <a:bodyPr/>
            <a:lstStyle/>
            <a:p>
              <a:pPr rtl="0"/>
              <a:endParaRPr lang="en-US" sz="3800"/>
            </a:p>
          </p:txBody>
        </p:sp>
        <p:sp>
          <p:nvSpPr>
            <p:cNvPr id="42312" name="Freeform 1352"/>
            <p:cNvSpPr>
              <a:spLocks/>
            </p:cNvSpPr>
            <p:nvPr/>
          </p:nvSpPr>
          <p:spPr bwMode="auto">
            <a:xfrm flipH="1">
              <a:off x="-12" y="2131"/>
              <a:ext cx="17" cy="18"/>
            </a:xfrm>
            <a:custGeom>
              <a:avLst/>
              <a:gdLst>
                <a:gd name="T0" fmla="*/ 1 w 74"/>
                <a:gd name="T1" fmla="*/ 3 h 79"/>
                <a:gd name="T2" fmla="*/ 0 w 74"/>
                <a:gd name="T3" fmla="*/ 15 h 79"/>
                <a:gd name="T4" fmla="*/ 0 w 74"/>
                <a:gd name="T5" fmla="*/ 15 h 79"/>
                <a:gd name="T6" fmla="*/ 0 w 74"/>
                <a:gd name="T7" fmla="*/ 16 h 79"/>
                <a:gd name="T8" fmla="*/ 0 w 74"/>
                <a:gd name="T9" fmla="*/ 17 h 79"/>
                <a:gd name="T10" fmla="*/ 1 w 74"/>
                <a:gd name="T11" fmla="*/ 17 h 79"/>
                <a:gd name="T12" fmla="*/ 1 w 74"/>
                <a:gd name="T13" fmla="*/ 18 h 79"/>
                <a:gd name="T14" fmla="*/ 2 w 74"/>
                <a:gd name="T15" fmla="*/ 18 h 79"/>
                <a:gd name="T16" fmla="*/ 3 w 74"/>
                <a:gd name="T17" fmla="*/ 18 h 79"/>
                <a:gd name="T18" fmla="*/ 3 w 74"/>
                <a:gd name="T19" fmla="*/ 18 h 79"/>
                <a:gd name="T20" fmla="*/ 14 w 74"/>
                <a:gd name="T21" fmla="*/ 17 h 79"/>
                <a:gd name="T22" fmla="*/ 15 w 74"/>
                <a:gd name="T23" fmla="*/ 17 h 79"/>
                <a:gd name="T24" fmla="*/ 16 w 74"/>
                <a:gd name="T25" fmla="*/ 16 h 79"/>
                <a:gd name="T26" fmla="*/ 17 w 74"/>
                <a:gd name="T27" fmla="*/ 15 h 79"/>
                <a:gd name="T28" fmla="*/ 17 w 74"/>
                <a:gd name="T29" fmla="*/ 14 h 79"/>
                <a:gd name="T30" fmla="*/ 17 w 74"/>
                <a:gd name="T31" fmla="*/ 13 h 79"/>
                <a:gd name="T32" fmla="*/ 16 w 74"/>
                <a:gd name="T33" fmla="*/ 12 h 79"/>
                <a:gd name="T34" fmla="*/ 15 w 74"/>
                <a:gd name="T35" fmla="*/ 11 h 79"/>
                <a:gd name="T36" fmla="*/ 14 w 74"/>
                <a:gd name="T37" fmla="*/ 11 h 79"/>
                <a:gd name="T38" fmla="*/ 13 w 74"/>
                <a:gd name="T39" fmla="*/ 11 h 79"/>
                <a:gd name="T40" fmla="*/ 11 w 74"/>
                <a:gd name="T41" fmla="*/ 11 h 79"/>
                <a:gd name="T42" fmla="*/ 9 w 74"/>
                <a:gd name="T43" fmla="*/ 11 h 79"/>
                <a:gd name="T44" fmla="*/ 6 w 74"/>
                <a:gd name="T45" fmla="*/ 12 h 79"/>
                <a:gd name="T46" fmla="*/ 7 w 74"/>
                <a:gd name="T47" fmla="*/ 9 h 79"/>
                <a:gd name="T48" fmla="*/ 7 w 74"/>
                <a:gd name="T49" fmla="*/ 6 h 79"/>
                <a:gd name="T50" fmla="*/ 7 w 74"/>
                <a:gd name="T51" fmla="*/ 4 h 79"/>
                <a:gd name="T52" fmla="*/ 7 w 74"/>
                <a:gd name="T53" fmla="*/ 3 h 79"/>
                <a:gd name="T54" fmla="*/ 7 w 74"/>
                <a:gd name="T55" fmla="*/ 3 h 79"/>
                <a:gd name="T56" fmla="*/ 7 w 74"/>
                <a:gd name="T57" fmla="*/ 3 h 79"/>
                <a:gd name="T58" fmla="*/ 7 w 74"/>
                <a:gd name="T59" fmla="*/ 3 h 79"/>
                <a:gd name="T60" fmla="*/ 7 w 74"/>
                <a:gd name="T61" fmla="*/ 3 h 79"/>
                <a:gd name="T62" fmla="*/ 7 w 74"/>
                <a:gd name="T63" fmla="*/ 2 h 79"/>
                <a:gd name="T64" fmla="*/ 6 w 74"/>
                <a:gd name="T65" fmla="*/ 1 h 79"/>
                <a:gd name="T66" fmla="*/ 6 w 74"/>
                <a:gd name="T67" fmla="*/ 0 h 79"/>
                <a:gd name="T68" fmla="*/ 4 w 74"/>
                <a:gd name="T69" fmla="*/ 0 h 79"/>
                <a:gd name="T70" fmla="*/ 3 w 74"/>
                <a:gd name="T71" fmla="*/ 0 h 79"/>
                <a:gd name="T72" fmla="*/ 2 w 74"/>
                <a:gd name="T73" fmla="*/ 1 h 79"/>
                <a:gd name="T74" fmla="*/ 1 w 74"/>
                <a:gd name="T75" fmla="*/ 1 h 79"/>
                <a:gd name="T76" fmla="*/ 1 w 74"/>
                <a:gd name="T77" fmla="*/ 3 h 7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4"/>
                <a:gd name="T118" fmla="*/ 0 h 79"/>
                <a:gd name="T119" fmla="*/ 74 w 74"/>
                <a:gd name="T120" fmla="*/ 79 h 7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4" h="79">
                  <a:moveTo>
                    <a:pt x="3" y="12"/>
                  </a:moveTo>
                  <a:lnTo>
                    <a:pt x="0" y="64"/>
                  </a:lnTo>
                  <a:lnTo>
                    <a:pt x="0" y="66"/>
                  </a:lnTo>
                  <a:lnTo>
                    <a:pt x="0" y="69"/>
                  </a:lnTo>
                  <a:lnTo>
                    <a:pt x="2" y="73"/>
                  </a:lnTo>
                  <a:lnTo>
                    <a:pt x="3" y="75"/>
                  </a:lnTo>
                  <a:lnTo>
                    <a:pt x="6" y="77"/>
                  </a:lnTo>
                  <a:lnTo>
                    <a:pt x="9" y="78"/>
                  </a:lnTo>
                  <a:lnTo>
                    <a:pt x="11" y="79"/>
                  </a:lnTo>
                  <a:lnTo>
                    <a:pt x="14" y="79"/>
                  </a:lnTo>
                  <a:lnTo>
                    <a:pt x="62" y="74"/>
                  </a:lnTo>
                  <a:lnTo>
                    <a:pt x="67" y="73"/>
                  </a:lnTo>
                  <a:lnTo>
                    <a:pt x="71" y="69"/>
                  </a:lnTo>
                  <a:lnTo>
                    <a:pt x="74" y="65"/>
                  </a:lnTo>
                  <a:lnTo>
                    <a:pt x="74" y="60"/>
                  </a:lnTo>
                  <a:lnTo>
                    <a:pt x="72" y="55"/>
                  </a:lnTo>
                  <a:lnTo>
                    <a:pt x="68" y="51"/>
                  </a:lnTo>
                  <a:lnTo>
                    <a:pt x="65" y="48"/>
                  </a:lnTo>
                  <a:lnTo>
                    <a:pt x="59" y="47"/>
                  </a:lnTo>
                  <a:lnTo>
                    <a:pt x="57" y="47"/>
                  </a:lnTo>
                  <a:lnTo>
                    <a:pt x="49" y="48"/>
                  </a:lnTo>
                  <a:lnTo>
                    <a:pt x="39" y="49"/>
                  </a:lnTo>
                  <a:lnTo>
                    <a:pt x="28" y="51"/>
                  </a:lnTo>
                  <a:lnTo>
                    <a:pt x="29" y="39"/>
                  </a:lnTo>
                  <a:lnTo>
                    <a:pt x="29" y="26"/>
                  </a:lnTo>
                  <a:lnTo>
                    <a:pt x="31" y="18"/>
                  </a:lnTo>
                  <a:lnTo>
                    <a:pt x="31" y="14"/>
                  </a:lnTo>
                  <a:lnTo>
                    <a:pt x="31" y="13"/>
                  </a:lnTo>
                  <a:lnTo>
                    <a:pt x="29" y="8"/>
                  </a:lnTo>
                  <a:lnTo>
                    <a:pt x="27" y="4"/>
                  </a:lnTo>
                  <a:lnTo>
                    <a:pt x="24" y="1"/>
                  </a:lnTo>
                  <a:lnTo>
                    <a:pt x="19" y="0"/>
                  </a:lnTo>
                  <a:lnTo>
                    <a:pt x="14" y="0"/>
                  </a:lnTo>
                  <a:lnTo>
                    <a:pt x="9" y="3"/>
                  </a:lnTo>
                  <a:lnTo>
                    <a:pt x="5" y="6"/>
                  </a:lnTo>
                  <a:lnTo>
                    <a:pt x="3" y="12"/>
                  </a:lnTo>
                  <a:close/>
                </a:path>
              </a:pathLst>
            </a:custGeom>
            <a:solidFill>
              <a:srgbClr val="000000"/>
            </a:solidFill>
            <a:ln w="9525">
              <a:noFill/>
              <a:round/>
              <a:headEnd/>
              <a:tailEnd/>
            </a:ln>
          </p:spPr>
          <p:txBody>
            <a:bodyPr/>
            <a:lstStyle/>
            <a:p>
              <a:pPr rtl="0"/>
              <a:endParaRPr lang="en-US" sz="3800"/>
            </a:p>
          </p:txBody>
        </p:sp>
        <p:sp>
          <p:nvSpPr>
            <p:cNvPr id="42313" name="Freeform 1353"/>
            <p:cNvSpPr>
              <a:spLocks/>
            </p:cNvSpPr>
            <p:nvPr/>
          </p:nvSpPr>
          <p:spPr bwMode="auto">
            <a:xfrm flipH="1">
              <a:off x="-37" y="2147"/>
              <a:ext cx="20" cy="12"/>
            </a:xfrm>
            <a:custGeom>
              <a:avLst/>
              <a:gdLst>
                <a:gd name="T0" fmla="*/ 15 w 83"/>
                <a:gd name="T1" fmla="*/ 0 h 56"/>
                <a:gd name="T2" fmla="*/ 1 w 83"/>
                <a:gd name="T3" fmla="*/ 6 h 56"/>
                <a:gd name="T4" fmla="*/ 0 w 83"/>
                <a:gd name="T5" fmla="*/ 7 h 56"/>
                <a:gd name="T6" fmla="*/ 0 w 83"/>
                <a:gd name="T7" fmla="*/ 8 h 56"/>
                <a:gd name="T8" fmla="*/ 0 w 83"/>
                <a:gd name="T9" fmla="*/ 9 h 56"/>
                <a:gd name="T10" fmla="*/ 0 w 83"/>
                <a:gd name="T11" fmla="*/ 11 h 56"/>
                <a:gd name="T12" fmla="*/ 1 w 83"/>
                <a:gd name="T13" fmla="*/ 11 h 56"/>
                <a:gd name="T14" fmla="*/ 2 w 83"/>
                <a:gd name="T15" fmla="*/ 12 h 56"/>
                <a:gd name="T16" fmla="*/ 3 w 83"/>
                <a:gd name="T17" fmla="*/ 12 h 56"/>
                <a:gd name="T18" fmla="*/ 5 w 83"/>
                <a:gd name="T19" fmla="*/ 12 h 56"/>
                <a:gd name="T20" fmla="*/ 18 w 83"/>
                <a:gd name="T21" fmla="*/ 6 h 56"/>
                <a:gd name="T22" fmla="*/ 19 w 83"/>
                <a:gd name="T23" fmla="*/ 5 h 56"/>
                <a:gd name="T24" fmla="*/ 20 w 83"/>
                <a:gd name="T25" fmla="*/ 4 h 56"/>
                <a:gd name="T26" fmla="*/ 20 w 83"/>
                <a:gd name="T27" fmla="*/ 3 h 56"/>
                <a:gd name="T28" fmla="*/ 20 w 83"/>
                <a:gd name="T29" fmla="*/ 2 h 56"/>
                <a:gd name="T30" fmla="*/ 19 w 83"/>
                <a:gd name="T31" fmla="*/ 1 h 56"/>
                <a:gd name="T32" fmla="*/ 18 w 83"/>
                <a:gd name="T33" fmla="*/ 0 h 56"/>
                <a:gd name="T34" fmla="*/ 17 w 83"/>
                <a:gd name="T35" fmla="*/ 0 h 56"/>
                <a:gd name="T36" fmla="*/ 15 w 83"/>
                <a:gd name="T37" fmla="*/ 0 h 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3"/>
                <a:gd name="T58" fmla="*/ 0 h 56"/>
                <a:gd name="T59" fmla="*/ 83 w 83"/>
                <a:gd name="T60" fmla="*/ 56 h 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3" h="56">
                  <a:moveTo>
                    <a:pt x="63" y="2"/>
                  </a:moveTo>
                  <a:lnTo>
                    <a:pt x="6" y="30"/>
                  </a:lnTo>
                  <a:lnTo>
                    <a:pt x="2" y="33"/>
                  </a:lnTo>
                  <a:lnTo>
                    <a:pt x="0" y="38"/>
                  </a:lnTo>
                  <a:lnTo>
                    <a:pt x="0" y="43"/>
                  </a:lnTo>
                  <a:lnTo>
                    <a:pt x="1" y="49"/>
                  </a:lnTo>
                  <a:lnTo>
                    <a:pt x="4" y="52"/>
                  </a:lnTo>
                  <a:lnTo>
                    <a:pt x="9" y="55"/>
                  </a:lnTo>
                  <a:lnTo>
                    <a:pt x="14" y="56"/>
                  </a:lnTo>
                  <a:lnTo>
                    <a:pt x="19" y="55"/>
                  </a:lnTo>
                  <a:lnTo>
                    <a:pt x="76" y="26"/>
                  </a:lnTo>
                  <a:lnTo>
                    <a:pt x="80" y="22"/>
                  </a:lnTo>
                  <a:lnTo>
                    <a:pt x="83" y="19"/>
                  </a:lnTo>
                  <a:lnTo>
                    <a:pt x="83" y="13"/>
                  </a:lnTo>
                  <a:lnTo>
                    <a:pt x="82" y="8"/>
                  </a:lnTo>
                  <a:lnTo>
                    <a:pt x="79" y="3"/>
                  </a:lnTo>
                  <a:lnTo>
                    <a:pt x="74" y="0"/>
                  </a:lnTo>
                  <a:lnTo>
                    <a:pt x="69" y="0"/>
                  </a:lnTo>
                  <a:lnTo>
                    <a:pt x="63" y="2"/>
                  </a:lnTo>
                  <a:close/>
                </a:path>
              </a:pathLst>
            </a:custGeom>
            <a:solidFill>
              <a:srgbClr val="000000"/>
            </a:solidFill>
            <a:ln w="9525">
              <a:noFill/>
              <a:round/>
              <a:headEnd/>
              <a:tailEnd/>
            </a:ln>
          </p:spPr>
          <p:txBody>
            <a:bodyPr/>
            <a:lstStyle/>
            <a:p>
              <a:pPr rtl="0"/>
              <a:endParaRPr lang="en-US" sz="3800"/>
            </a:p>
          </p:txBody>
        </p:sp>
        <p:sp>
          <p:nvSpPr>
            <p:cNvPr id="42314" name="Freeform 1354"/>
            <p:cNvSpPr>
              <a:spLocks/>
            </p:cNvSpPr>
            <p:nvPr/>
          </p:nvSpPr>
          <p:spPr bwMode="auto">
            <a:xfrm flipH="1">
              <a:off x="-34" y="2120"/>
              <a:ext cx="11" cy="11"/>
            </a:xfrm>
            <a:custGeom>
              <a:avLst/>
              <a:gdLst>
                <a:gd name="T0" fmla="*/ 11 w 48"/>
                <a:gd name="T1" fmla="*/ 5 h 49"/>
                <a:gd name="T2" fmla="*/ 11 w 48"/>
                <a:gd name="T3" fmla="*/ 7 h 49"/>
                <a:gd name="T4" fmla="*/ 10 w 48"/>
                <a:gd name="T5" fmla="*/ 9 h 49"/>
                <a:gd name="T6" fmla="*/ 8 w 48"/>
                <a:gd name="T7" fmla="*/ 10 h 49"/>
                <a:gd name="T8" fmla="*/ 6 w 48"/>
                <a:gd name="T9" fmla="*/ 11 h 49"/>
                <a:gd name="T10" fmla="*/ 4 w 48"/>
                <a:gd name="T11" fmla="*/ 10 h 49"/>
                <a:gd name="T12" fmla="*/ 2 w 48"/>
                <a:gd name="T13" fmla="*/ 9 h 49"/>
                <a:gd name="T14" fmla="*/ 1 w 48"/>
                <a:gd name="T15" fmla="*/ 7 h 49"/>
                <a:gd name="T16" fmla="*/ 0 w 48"/>
                <a:gd name="T17" fmla="*/ 5 h 49"/>
                <a:gd name="T18" fmla="*/ 1 w 48"/>
                <a:gd name="T19" fmla="*/ 3 h 49"/>
                <a:gd name="T20" fmla="*/ 2 w 48"/>
                <a:gd name="T21" fmla="*/ 2 h 49"/>
                <a:gd name="T22" fmla="*/ 4 w 48"/>
                <a:gd name="T23" fmla="*/ 0 h 49"/>
                <a:gd name="T24" fmla="*/ 6 w 48"/>
                <a:gd name="T25" fmla="*/ 0 h 49"/>
                <a:gd name="T26" fmla="*/ 8 w 48"/>
                <a:gd name="T27" fmla="*/ 0 h 49"/>
                <a:gd name="T28" fmla="*/ 10 w 48"/>
                <a:gd name="T29" fmla="*/ 2 h 49"/>
                <a:gd name="T30" fmla="*/ 11 w 48"/>
                <a:gd name="T31" fmla="*/ 3 h 49"/>
                <a:gd name="T32" fmla="*/ 11 w 48"/>
                <a:gd name="T33" fmla="*/ 5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9"/>
                <a:gd name="T53" fmla="*/ 48 w 48"/>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9">
                  <a:moveTo>
                    <a:pt x="48" y="24"/>
                  </a:moveTo>
                  <a:lnTo>
                    <a:pt x="47" y="33"/>
                  </a:lnTo>
                  <a:lnTo>
                    <a:pt x="42" y="41"/>
                  </a:lnTo>
                  <a:lnTo>
                    <a:pt x="34" y="46"/>
                  </a:lnTo>
                  <a:lnTo>
                    <a:pt x="25" y="49"/>
                  </a:lnTo>
                  <a:lnTo>
                    <a:pt x="16" y="46"/>
                  </a:lnTo>
                  <a:lnTo>
                    <a:pt x="8" y="41"/>
                  </a:lnTo>
                  <a:lnTo>
                    <a:pt x="3" y="33"/>
                  </a:lnTo>
                  <a:lnTo>
                    <a:pt x="0" y="24"/>
                  </a:lnTo>
                  <a:lnTo>
                    <a:pt x="3" y="15"/>
                  </a:lnTo>
                  <a:lnTo>
                    <a:pt x="8" y="7"/>
                  </a:lnTo>
                  <a:lnTo>
                    <a:pt x="16" y="2"/>
                  </a:lnTo>
                  <a:lnTo>
                    <a:pt x="25" y="0"/>
                  </a:lnTo>
                  <a:lnTo>
                    <a:pt x="34" y="2"/>
                  </a:lnTo>
                  <a:lnTo>
                    <a:pt x="42" y="7"/>
                  </a:lnTo>
                  <a:lnTo>
                    <a:pt x="47" y="15"/>
                  </a:lnTo>
                  <a:lnTo>
                    <a:pt x="48" y="24"/>
                  </a:lnTo>
                  <a:close/>
                </a:path>
              </a:pathLst>
            </a:custGeom>
            <a:solidFill>
              <a:srgbClr val="000000"/>
            </a:solidFill>
            <a:ln w="9525">
              <a:noFill/>
              <a:round/>
              <a:headEnd/>
              <a:tailEnd/>
            </a:ln>
          </p:spPr>
          <p:txBody>
            <a:bodyPr/>
            <a:lstStyle/>
            <a:p>
              <a:pPr rtl="0"/>
              <a:endParaRPr lang="en-US" sz="3800"/>
            </a:p>
          </p:txBody>
        </p:sp>
      </p:grpSp>
      <p:grpSp>
        <p:nvGrpSpPr>
          <p:cNvPr id="1377" name="Group 1355"/>
          <p:cNvGrpSpPr>
            <a:grpSpLocks/>
          </p:cNvGrpSpPr>
          <p:nvPr/>
        </p:nvGrpSpPr>
        <p:grpSpPr bwMode="auto">
          <a:xfrm>
            <a:off x="1306513" y="3838575"/>
            <a:ext cx="833437" cy="954088"/>
            <a:chOff x="-707" y="3567"/>
            <a:chExt cx="525" cy="601"/>
          </a:xfrm>
        </p:grpSpPr>
        <p:sp>
          <p:nvSpPr>
            <p:cNvPr id="42316" name="Freeform 1356"/>
            <p:cNvSpPr>
              <a:spLocks/>
            </p:cNvSpPr>
            <p:nvPr/>
          </p:nvSpPr>
          <p:spPr bwMode="auto">
            <a:xfrm flipH="1">
              <a:off x="-655" y="4003"/>
              <a:ext cx="158" cy="88"/>
            </a:xfrm>
            <a:custGeom>
              <a:avLst/>
              <a:gdLst>
                <a:gd name="T0" fmla="*/ 130 w 692"/>
                <a:gd name="T1" fmla="*/ 1 h 382"/>
                <a:gd name="T2" fmla="*/ 128 w 692"/>
                <a:gd name="T3" fmla="*/ 3 h 382"/>
                <a:gd name="T4" fmla="*/ 128 w 692"/>
                <a:gd name="T5" fmla="*/ 5 h 382"/>
                <a:gd name="T6" fmla="*/ 128 w 692"/>
                <a:gd name="T7" fmla="*/ 6 h 382"/>
                <a:gd name="T8" fmla="*/ 129 w 692"/>
                <a:gd name="T9" fmla="*/ 9 h 382"/>
                <a:gd name="T10" fmla="*/ 134 w 692"/>
                <a:gd name="T11" fmla="*/ 22 h 382"/>
                <a:gd name="T12" fmla="*/ 141 w 692"/>
                <a:gd name="T13" fmla="*/ 41 h 382"/>
                <a:gd name="T14" fmla="*/ 146 w 692"/>
                <a:gd name="T15" fmla="*/ 56 h 382"/>
                <a:gd name="T16" fmla="*/ 147 w 692"/>
                <a:gd name="T17" fmla="*/ 62 h 382"/>
                <a:gd name="T18" fmla="*/ 144 w 692"/>
                <a:gd name="T19" fmla="*/ 73 h 382"/>
                <a:gd name="T20" fmla="*/ 140 w 692"/>
                <a:gd name="T21" fmla="*/ 78 h 382"/>
                <a:gd name="T22" fmla="*/ 129 w 692"/>
                <a:gd name="T23" fmla="*/ 78 h 382"/>
                <a:gd name="T24" fmla="*/ 111 w 692"/>
                <a:gd name="T25" fmla="*/ 78 h 382"/>
                <a:gd name="T26" fmla="*/ 90 w 692"/>
                <a:gd name="T27" fmla="*/ 78 h 382"/>
                <a:gd name="T28" fmla="*/ 68 w 692"/>
                <a:gd name="T29" fmla="*/ 78 h 382"/>
                <a:gd name="T30" fmla="*/ 47 w 692"/>
                <a:gd name="T31" fmla="*/ 78 h 382"/>
                <a:gd name="T32" fmla="*/ 29 w 692"/>
                <a:gd name="T33" fmla="*/ 78 h 382"/>
                <a:gd name="T34" fmla="*/ 18 w 692"/>
                <a:gd name="T35" fmla="*/ 78 h 382"/>
                <a:gd name="T36" fmla="*/ 14 w 692"/>
                <a:gd name="T37" fmla="*/ 72 h 382"/>
                <a:gd name="T38" fmla="*/ 11 w 692"/>
                <a:gd name="T39" fmla="*/ 58 h 382"/>
                <a:gd name="T40" fmla="*/ 11 w 692"/>
                <a:gd name="T41" fmla="*/ 51 h 382"/>
                <a:gd name="T42" fmla="*/ 14 w 692"/>
                <a:gd name="T43" fmla="*/ 38 h 382"/>
                <a:gd name="T44" fmla="*/ 19 w 692"/>
                <a:gd name="T45" fmla="*/ 21 h 382"/>
                <a:gd name="T46" fmla="*/ 22 w 692"/>
                <a:gd name="T47" fmla="*/ 8 h 382"/>
                <a:gd name="T48" fmla="*/ 23 w 692"/>
                <a:gd name="T49" fmla="*/ 6 h 382"/>
                <a:gd name="T50" fmla="*/ 23 w 692"/>
                <a:gd name="T51" fmla="*/ 5 h 382"/>
                <a:gd name="T52" fmla="*/ 23 w 692"/>
                <a:gd name="T53" fmla="*/ 3 h 382"/>
                <a:gd name="T54" fmla="*/ 21 w 692"/>
                <a:gd name="T55" fmla="*/ 1 h 382"/>
                <a:gd name="T56" fmla="*/ 18 w 692"/>
                <a:gd name="T57" fmla="*/ 0 h 382"/>
                <a:gd name="T58" fmla="*/ 14 w 692"/>
                <a:gd name="T59" fmla="*/ 2 h 382"/>
                <a:gd name="T60" fmla="*/ 0 w 692"/>
                <a:gd name="T61" fmla="*/ 53 h 382"/>
                <a:gd name="T62" fmla="*/ 0 w 692"/>
                <a:gd name="T63" fmla="*/ 54 h 382"/>
                <a:gd name="T64" fmla="*/ 0 w 692"/>
                <a:gd name="T65" fmla="*/ 55 h 382"/>
                <a:gd name="T66" fmla="*/ 8 w 692"/>
                <a:gd name="T67" fmla="*/ 86 h 382"/>
                <a:gd name="T68" fmla="*/ 10 w 692"/>
                <a:gd name="T69" fmla="*/ 88 h 382"/>
                <a:gd name="T70" fmla="*/ 146 w 692"/>
                <a:gd name="T71" fmla="*/ 88 h 382"/>
                <a:gd name="T72" fmla="*/ 149 w 692"/>
                <a:gd name="T73" fmla="*/ 87 h 382"/>
                <a:gd name="T74" fmla="*/ 151 w 692"/>
                <a:gd name="T75" fmla="*/ 85 h 382"/>
                <a:gd name="T76" fmla="*/ 158 w 692"/>
                <a:gd name="T77" fmla="*/ 59 h 382"/>
                <a:gd name="T78" fmla="*/ 158 w 692"/>
                <a:gd name="T79" fmla="*/ 57 h 382"/>
                <a:gd name="T80" fmla="*/ 138 w 692"/>
                <a:gd name="T81" fmla="*/ 3 h 382"/>
                <a:gd name="T82" fmla="*/ 135 w 692"/>
                <a:gd name="T83" fmla="*/ 0 h 382"/>
                <a:gd name="T84" fmla="*/ 131 w 692"/>
                <a:gd name="T85" fmla="*/ 0 h 3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92"/>
                <a:gd name="T130" fmla="*/ 0 h 382"/>
                <a:gd name="T131" fmla="*/ 692 w 692"/>
                <a:gd name="T132" fmla="*/ 382 h 38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92" h="382">
                  <a:moveTo>
                    <a:pt x="575" y="1"/>
                  </a:moveTo>
                  <a:lnTo>
                    <a:pt x="569" y="5"/>
                  </a:lnTo>
                  <a:lnTo>
                    <a:pt x="564" y="9"/>
                  </a:lnTo>
                  <a:lnTo>
                    <a:pt x="562" y="15"/>
                  </a:lnTo>
                  <a:lnTo>
                    <a:pt x="560" y="22"/>
                  </a:lnTo>
                  <a:lnTo>
                    <a:pt x="560" y="23"/>
                  </a:lnTo>
                  <a:lnTo>
                    <a:pt x="562" y="26"/>
                  </a:lnTo>
                  <a:lnTo>
                    <a:pt x="562" y="27"/>
                  </a:lnTo>
                  <a:lnTo>
                    <a:pt x="562" y="29"/>
                  </a:lnTo>
                  <a:lnTo>
                    <a:pt x="566" y="39"/>
                  </a:lnTo>
                  <a:lnTo>
                    <a:pt x="575" y="63"/>
                  </a:lnTo>
                  <a:lnTo>
                    <a:pt x="588" y="97"/>
                  </a:lnTo>
                  <a:lnTo>
                    <a:pt x="602" y="137"/>
                  </a:lnTo>
                  <a:lnTo>
                    <a:pt x="618" y="178"/>
                  </a:lnTo>
                  <a:lnTo>
                    <a:pt x="632" y="214"/>
                  </a:lnTo>
                  <a:lnTo>
                    <a:pt x="641" y="242"/>
                  </a:lnTo>
                  <a:lnTo>
                    <a:pt x="646" y="255"/>
                  </a:lnTo>
                  <a:lnTo>
                    <a:pt x="642" y="269"/>
                  </a:lnTo>
                  <a:lnTo>
                    <a:pt x="636" y="292"/>
                  </a:lnTo>
                  <a:lnTo>
                    <a:pt x="629" y="317"/>
                  </a:lnTo>
                  <a:lnTo>
                    <a:pt x="624" y="338"/>
                  </a:lnTo>
                  <a:lnTo>
                    <a:pt x="614" y="338"/>
                  </a:lnTo>
                  <a:lnTo>
                    <a:pt x="593" y="338"/>
                  </a:lnTo>
                  <a:lnTo>
                    <a:pt x="564" y="338"/>
                  </a:lnTo>
                  <a:lnTo>
                    <a:pt x="529" y="338"/>
                  </a:lnTo>
                  <a:lnTo>
                    <a:pt x="488" y="338"/>
                  </a:lnTo>
                  <a:lnTo>
                    <a:pt x="443" y="338"/>
                  </a:lnTo>
                  <a:lnTo>
                    <a:pt x="395" y="338"/>
                  </a:lnTo>
                  <a:lnTo>
                    <a:pt x="347" y="338"/>
                  </a:lnTo>
                  <a:lnTo>
                    <a:pt x="298" y="338"/>
                  </a:lnTo>
                  <a:lnTo>
                    <a:pt x="250" y="338"/>
                  </a:lnTo>
                  <a:lnTo>
                    <a:pt x="205" y="338"/>
                  </a:lnTo>
                  <a:lnTo>
                    <a:pt x="164" y="338"/>
                  </a:lnTo>
                  <a:lnTo>
                    <a:pt x="129" y="338"/>
                  </a:lnTo>
                  <a:lnTo>
                    <a:pt x="100" y="338"/>
                  </a:lnTo>
                  <a:lnTo>
                    <a:pt x="79" y="338"/>
                  </a:lnTo>
                  <a:lnTo>
                    <a:pt x="69" y="338"/>
                  </a:lnTo>
                  <a:lnTo>
                    <a:pt x="62" y="313"/>
                  </a:lnTo>
                  <a:lnTo>
                    <a:pt x="55" y="281"/>
                  </a:lnTo>
                  <a:lnTo>
                    <a:pt x="48" y="251"/>
                  </a:lnTo>
                  <a:lnTo>
                    <a:pt x="44" y="235"/>
                  </a:lnTo>
                  <a:lnTo>
                    <a:pt x="47" y="223"/>
                  </a:lnTo>
                  <a:lnTo>
                    <a:pt x="55" y="199"/>
                  </a:lnTo>
                  <a:lnTo>
                    <a:pt x="62" y="165"/>
                  </a:lnTo>
                  <a:lnTo>
                    <a:pt x="73" y="127"/>
                  </a:lnTo>
                  <a:lnTo>
                    <a:pt x="83" y="91"/>
                  </a:lnTo>
                  <a:lnTo>
                    <a:pt x="92" y="58"/>
                  </a:lnTo>
                  <a:lnTo>
                    <a:pt x="98" y="36"/>
                  </a:lnTo>
                  <a:lnTo>
                    <a:pt x="100" y="27"/>
                  </a:lnTo>
                  <a:lnTo>
                    <a:pt x="101" y="26"/>
                  </a:lnTo>
                  <a:lnTo>
                    <a:pt x="101" y="24"/>
                  </a:lnTo>
                  <a:lnTo>
                    <a:pt x="101" y="23"/>
                  </a:lnTo>
                  <a:lnTo>
                    <a:pt x="101" y="22"/>
                  </a:lnTo>
                  <a:lnTo>
                    <a:pt x="100" y="15"/>
                  </a:lnTo>
                  <a:lnTo>
                    <a:pt x="98" y="9"/>
                  </a:lnTo>
                  <a:lnTo>
                    <a:pt x="92" y="3"/>
                  </a:lnTo>
                  <a:lnTo>
                    <a:pt x="86" y="1"/>
                  </a:lnTo>
                  <a:lnTo>
                    <a:pt x="77" y="0"/>
                  </a:lnTo>
                  <a:lnTo>
                    <a:pt x="69" y="2"/>
                  </a:lnTo>
                  <a:lnTo>
                    <a:pt x="62" y="9"/>
                  </a:lnTo>
                  <a:lnTo>
                    <a:pt x="59" y="16"/>
                  </a:lnTo>
                  <a:lnTo>
                    <a:pt x="0" y="229"/>
                  </a:lnTo>
                  <a:lnTo>
                    <a:pt x="0" y="231"/>
                  </a:lnTo>
                  <a:lnTo>
                    <a:pt x="0" y="234"/>
                  </a:lnTo>
                  <a:lnTo>
                    <a:pt x="0" y="236"/>
                  </a:lnTo>
                  <a:lnTo>
                    <a:pt x="0" y="239"/>
                  </a:lnTo>
                  <a:lnTo>
                    <a:pt x="30" y="365"/>
                  </a:lnTo>
                  <a:lnTo>
                    <a:pt x="33" y="372"/>
                  </a:lnTo>
                  <a:lnTo>
                    <a:pt x="38" y="377"/>
                  </a:lnTo>
                  <a:lnTo>
                    <a:pt x="43" y="381"/>
                  </a:lnTo>
                  <a:lnTo>
                    <a:pt x="51" y="382"/>
                  </a:lnTo>
                  <a:lnTo>
                    <a:pt x="641" y="382"/>
                  </a:lnTo>
                  <a:lnTo>
                    <a:pt x="647" y="381"/>
                  </a:lnTo>
                  <a:lnTo>
                    <a:pt x="654" y="378"/>
                  </a:lnTo>
                  <a:lnTo>
                    <a:pt x="659" y="373"/>
                  </a:lnTo>
                  <a:lnTo>
                    <a:pt x="662" y="367"/>
                  </a:lnTo>
                  <a:lnTo>
                    <a:pt x="690" y="260"/>
                  </a:lnTo>
                  <a:lnTo>
                    <a:pt x="692" y="256"/>
                  </a:lnTo>
                  <a:lnTo>
                    <a:pt x="692" y="253"/>
                  </a:lnTo>
                  <a:lnTo>
                    <a:pt x="692" y="249"/>
                  </a:lnTo>
                  <a:lnTo>
                    <a:pt x="690" y="247"/>
                  </a:lnTo>
                  <a:lnTo>
                    <a:pt x="603" y="14"/>
                  </a:lnTo>
                  <a:lnTo>
                    <a:pt x="599" y="6"/>
                  </a:lnTo>
                  <a:lnTo>
                    <a:pt x="592" y="1"/>
                  </a:lnTo>
                  <a:lnTo>
                    <a:pt x="584" y="0"/>
                  </a:lnTo>
                  <a:lnTo>
                    <a:pt x="575" y="1"/>
                  </a:lnTo>
                  <a:close/>
                </a:path>
              </a:pathLst>
            </a:custGeom>
            <a:solidFill>
              <a:srgbClr val="000000"/>
            </a:solidFill>
            <a:ln w="9525">
              <a:noFill/>
              <a:round/>
              <a:headEnd/>
              <a:tailEnd/>
            </a:ln>
          </p:spPr>
          <p:txBody>
            <a:bodyPr/>
            <a:lstStyle/>
            <a:p>
              <a:pPr rtl="0"/>
              <a:endParaRPr lang="en-US" sz="3800"/>
            </a:p>
          </p:txBody>
        </p:sp>
        <p:sp>
          <p:nvSpPr>
            <p:cNvPr id="42317" name="Freeform 1357"/>
            <p:cNvSpPr>
              <a:spLocks/>
            </p:cNvSpPr>
            <p:nvPr/>
          </p:nvSpPr>
          <p:spPr bwMode="auto">
            <a:xfrm flipH="1">
              <a:off x="-672" y="4142"/>
              <a:ext cx="30" cy="21"/>
            </a:xfrm>
            <a:custGeom>
              <a:avLst/>
              <a:gdLst>
                <a:gd name="T0" fmla="*/ 0 w 130"/>
                <a:gd name="T1" fmla="*/ 10 h 93"/>
                <a:gd name="T2" fmla="*/ 0 w 130"/>
                <a:gd name="T3" fmla="*/ 10 h 93"/>
                <a:gd name="T4" fmla="*/ 0 w 130"/>
                <a:gd name="T5" fmla="*/ 10 h 93"/>
                <a:gd name="T6" fmla="*/ 0 w 130"/>
                <a:gd name="T7" fmla="*/ 10 h 93"/>
                <a:gd name="T8" fmla="*/ 0 w 130"/>
                <a:gd name="T9" fmla="*/ 10 h 93"/>
                <a:gd name="T10" fmla="*/ 0 w 130"/>
                <a:gd name="T11" fmla="*/ 12 h 93"/>
                <a:gd name="T12" fmla="*/ 1 w 130"/>
                <a:gd name="T13" fmla="*/ 14 h 93"/>
                <a:gd name="T14" fmla="*/ 2 w 130"/>
                <a:gd name="T15" fmla="*/ 16 h 93"/>
                <a:gd name="T16" fmla="*/ 4 w 130"/>
                <a:gd name="T17" fmla="*/ 17 h 93"/>
                <a:gd name="T18" fmla="*/ 6 w 130"/>
                <a:gd name="T19" fmla="*/ 19 h 93"/>
                <a:gd name="T20" fmla="*/ 9 w 130"/>
                <a:gd name="T21" fmla="*/ 20 h 93"/>
                <a:gd name="T22" fmla="*/ 12 w 130"/>
                <a:gd name="T23" fmla="*/ 21 h 93"/>
                <a:gd name="T24" fmla="*/ 15 w 130"/>
                <a:gd name="T25" fmla="*/ 21 h 93"/>
                <a:gd name="T26" fmla="*/ 18 w 130"/>
                <a:gd name="T27" fmla="*/ 21 h 93"/>
                <a:gd name="T28" fmla="*/ 21 w 130"/>
                <a:gd name="T29" fmla="*/ 21 h 93"/>
                <a:gd name="T30" fmla="*/ 23 w 130"/>
                <a:gd name="T31" fmla="*/ 20 h 93"/>
                <a:gd name="T32" fmla="*/ 25 w 130"/>
                <a:gd name="T33" fmla="*/ 19 h 93"/>
                <a:gd name="T34" fmla="*/ 27 w 130"/>
                <a:gd name="T35" fmla="*/ 17 h 93"/>
                <a:gd name="T36" fmla="*/ 29 w 130"/>
                <a:gd name="T37" fmla="*/ 16 h 93"/>
                <a:gd name="T38" fmla="*/ 30 w 130"/>
                <a:gd name="T39" fmla="*/ 14 h 93"/>
                <a:gd name="T40" fmla="*/ 30 w 130"/>
                <a:gd name="T41" fmla="*/ 12 h 93"/>
                <a:gd name="T42" fmla="*/ 30 w 130"/>
                <a:gd name="T43" fmla="*/ 9 h 93"/>
                <a:gd name="T44" fmla="*/ 29 w 130"/>
                <a:gd name="T45" fmla="*/ 7 h 93"/>
                <a:gd name="T46" fmla="*/ 28 w 130"/>
                <a:gd name="T47" fmla="*/ 5 h 93"/>
                <a:gd name="T48" fmla="*/ 27 w 130"/>
                <a:gd name="T49" fmla="*/ 4 h 93"/>
                <a:gd name="T50" fmla="*/ 24 w 130"/>
                <a:gd name="T51" fmla="*/ 2 h 93"/>
                <a:gd name="T52" fmla="*/ 22 w 130"/>
                <a:gd name="T53" fmla="*/ 1 h 93"/>
                <a:gd name="T54" fmla="*/ 19 w 130"/>
                <a:gd name="T55" fmla="*/ 0 h 93"/>
                <a:gd name="T56" fmla="*/ 16 w 130"/>
                <a:gd name="T57" fmla="*/ 0 h 93"/>
                <a:gd name="T58" fmla="*/ 13 w 130"/>
                <a:gd name="T59" fmla="*/ 0 h 93"/>
                <a:gd name="T60" fmla="*/ 10 w 130"/>
                <a:gd name="T61" fmla="*/ 0 h 93"/>
                <a:gd name="T62" fmla="*/ 7 w 130"/>
                <a:gd name="T63" fmla="*/ 1 h 93"/>
                <a:gd name="T64" fmla="*/ 5 w 130"/>
                <a:gd name="T65" fmla="*/ 2 h 93"/>
                <a:gd name="T66" fmla="*/ 3 w 130"/>
                <a:gd name="T67" fmla="*/ 4 h 93"/>
                <a:gd name="T68" fmla="*/ 2 w 130"/>
                <a:gd name="T69" fmla="*/ 5 h 93"/>
                <a:gd name="T70" fmla="*/ 1 w 130"/>
                <a:gd name="T71" fmla="*/ 7 h 93"/>
                <a:gd name="T72" fmla="*/ 0 w 130"/>
                <a:gd name="T73" fmla="*/ 10 h 9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0"/>
                <a:gd name="T112" fmla="*/ 0 h 93"/>
                <a:gd name="T113" fmla="*/ 130 w 130"/>
                <a:gd name="T114" fmla="*/ 93 h 9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0" h="93">
                  <a:moveTo>
                    <a:pt x="0" y="43"/>
                  </a:moveTo>
                  <a:lnTo>
                    <a:pt x="0" y="43"/>
                  </a:lnTo>
                  <a:lnTo>
                    <a:pt x="2" y="52"/>
                  </a:lnTo>
                  <a:lnTo>
                    <a:pt x="4" y="61"/>
                  </a:lnTo>
                  <a:lnTo>
                    <a:pt x="10" y="70"/>
                  </a:lnTo>
                  <a:lnTo>
                    <a:pt x="17" y="77"/>
                  </a:lnTo>
                  <a:lnTo>
                    <a:pt x="26" y="83"/>
                  </a:lnTo>
                  <a:lnTo>
                    <a:pt x="37" y="88"/>
                  </a:lnTo>
                  <a:lnTo>
                    <a:pt x="50" y="92"/>
                  </a:lnTo>
                  <a:lnTo>
                    <a:pt x="63" y="93"/>
                  </a:lnTo>
                  <a:lnTo>
                    <a:pt x="76" y="93"/>
                  </a:lnTo>
                  <a:lnTo>
                    <a:pt x="89" y="92"/>
                  </a:lnTo>
                  <a:lnTo>
                    <a:pt x="99" y="88"/>
                  </a:lnTo>
                  <a:lnTo>
                    <a:pt x="110" y="83"/>
                  </a:lnTo>
                  <a:lnTo>
                    <a:pt x="117" y="77"/>
                  </a:lnTo>
                  <a:lnTo>
                    <a:pt x="124" y="70"/>
                  </a:lnTo>
                  <a:lnTo>
                    <a:pt x="129" y="61"/>
                  </a:lnTo>
                  <a:lnTo>
                    <a:pt x="130" y="52"/>
                  </a:lnTo>
                  <a:lnTo>
                    <a:pt x="130" y="41"/>
                  </a:lnTo>
                  <a:lnTo>
                    <a:pt x="127" y="32"/>
                  </a:lnTo>
                  <a:lnTo>
                    <a:pt x="121" y="24"/>
                  </a:lnTo>
                  <a:lnTo>
                    <a:pt x="115" y="17"/>
                  </a:lnTo>
                  <a:lnTo>
                    <a:pt x="106" y="10"/>
                  </a:lnTo>
                  <a:lnTo>
                    <a:pt x="94" y="5"/>
                  </a:lnTo>
                  <a:lnTo>
                    <a:pt x="82" y="1"/>
                  </a:lnTo>
                  <a:lnTo>
                    <a:pt x="69" y="0"/>
                  </a:lnTo>
                  <a:lnTo>
                    <a:pt x="55" y="0"/>
                  </a:lnTo>
                  <a:lnTo>
                    <a:pt x="43" y="1"/>
                  </a:lnTo>
                  <a:lnTo>
                    <a:pt x="32" y="5"/>
                  </a:lnTo>
                  <a:lnTo>
                    <a:pt x="21" y="10"/>
                  </a:lnTo>
                  <a:lnTo>
                    <a:pt x="13" y="17"/>
                  </a:lnTo>
                  <a:lnTo>
                    <a:pt x="7" y="24"/>
                  </a:lnTo>
                  <a:lnTo>
                    <a:pt x="3" y="32"/>
                  </a:lnTo>
                  <a:lnTo>
                    <a:pt x="0" y="43"/>
                  </a:lnTo>
                  <a:close/>
                </a:path>
              </a:pathLst>
            </a:custGeom>
            <a:solidFill>
              <a:srgbClr val="000000"/>
            </a:solidFill>
            <a:ln w="9525">
              <a:noFill/>
              <a:round/>
              <a:headEnd/>
              <a:tailEnd/>
            </a:ln>
          </p:spPr>
          <p:txBody>
            <a:bodyPr/>
            <a:lstStyle/>
            <a:p>
              <a:pPr rtl="0"/>
              <a:endParaRPr lang="en-US" sz="3800"/>
            </a:p>
          </p:txBody>
        </p:sp>
        <p:sp>
          <p:nvSpPr>
            <p:cNvPr id="42318" name="Freeform 1358"/>
            <p:cNvSpPr>
              <a:spLocks/>
            </p:cNvSpPr>
            <p:nvPr/>
          </p:nvSpPr>
          <p:spPr bwMode="auto">
            <a:xfrm flipH="1">
              <a:off x="-661" y="4006"/>
              <a:ext cx="43" cy="153"/>
            </a:xfrm>
            <a:custGeom>
              <a:avLst/>
              <a:gdLst>
                <a:gd name="T0" fmla="*/ 4 w 184"/>
                <a:gd name="T1" fmla="*/ 0 h 666"/>
                <a:gd name="T2" fmla="*/ 2 w 184"/>
                <a:gd name="T3" fmla="*/ 1 h 666"/>
                <a:gd name="T4" fmla="*/ 0 w 184"/>
                <a:gd name="T5" fmla="*/ 2 h 666"/>
                <a:gd name="T6" fmla="*/ 0 w 184"/>
                <a:gd name="T7" fmla="*/ 4 h 666"/>
                <a:gd name="T8" fmla="*/ 0 w 184"/>
                <a:gd name="T9" fmla="*/ 6 h 666"/>
                <a:gd name="T10" fmla="*/ 33 w 184"/>
                <a:gd name="T11" fmla="*/ 150 h 666"/>
                <a:gd name="T12" fmla="*/ 34 w 184"/>
                <a:gd name="T13" fmla="*/ 151 h 666"/>
                <a:gd name="T14" fmla="*/ 36 w 184"/>
                <a:gd name="T15" fmla="*/ 153 h 666"/>
                <a:gd name="T16" fmla="*/ 37 w 184"/>
                <a:gd name="T17" fmla="*/ 153 h 666"/>
                <a:gd name="T18" fmla="*/ 39 w 184"/>
                <a:gd name="T19" fmla="*/ 153 h 666"/>
                <a:gd name="T20" fmla="*/ 41 w 184"/>
                <a:gd name="T21" fmla="*/ 152 h 666"/>
                <a:gd name="T22" fmla="*/ 43 w 184"/>
                <a:gd name="T23" fmla="*/ 151 h 666"/>
                <a:gd name="T24" fmla="*/ 43 w 184"/>
                <a:gd name="T25" fmla="*/ 149 h 666"/>
                <a:gd name="T26" fmla="*/ 43 w 184"/>
                <a:gd name="T27" fmla="*/ 147 h 666"/>
                <a:gd name="T28" fmla="*/ 10 w 184"/>
                <a:gd name="T29" fmla="*/ 4 h 666"/>
                <a:gd name="T30" fmla="*/ 9 w 184"/>
                <a:gd name="T31" fmla="*/ 2 h 666"/>
                <a:gd name="T32" fmla="*/ 8 w 184"/>
                <a:gd name="T33" fmla="*/ 1 h 666"/>
                <a:gd name="T34" fmla="*/ 6 w 184"/>
                <a:gd name="T35" fmla="*/ 0 h 666"/>
                <a:gd name="T36" fmla="*/ 4 w 184"/>
                <a:gd name="T37" fmla="*/ 0 h 6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4"/>
                <a:gd name="T58" fmla="*/ 0 h 666"/>
                <a:gd name="T59" fmla="*/ 184 w 184"/>
                <a:gd name="T60" fmla="*/ 666 h 66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4" h="666">
                  <a:moveTo>
                    <a:pt x="17" y="0"/>
                  </a:moveTo>
                  <a:lnTo>
                    <a:pt x="9" y="4"/>
                  </a:lnTo>
                  <a:lnTo>
                    <a:pt x="2" y="9"/>
                  </a:lnTo>
                  <a:lnTo>
                    <a:pt x="0" y="17"/>
                  </a:lnTo>
                  <a:lnTo>
                    <a:pt x="0" y="26"/>
                  </a:lnTo>
                  <a:lnTo>
                    <a:pt x="141" y="651"/>
                  </a:lnTo>
                  <a:lnTo>
                    <a:pt x="145" y="659"/>
                  </a:lnTo>
                  <a:lnTo>
                    <a:pt x="152" y="664"/>
                  </a:lnTo>
                  <a:lnTo>
                    <a:pt x="160" y="666"/>
                  </a:lnTo>
                  <a:lnTo>
                    <a:pt x="169" y="666"/>
                  </a:lnTo>
                  <a:lnTo>
                    <a:pt x="177" y="662"/>
                  </a:lnTo>
                  <a:lnTo>
                    <a:pt x="182" y="657"/>
                  </a:lnTo>
                  <a:lnTo>
                    <a:pt x="184" y="649"/>
                  </a:lnTo>
                  <a:lnTo>
                    <a:pt x="184" y="640"/>
                  </a:lnTo>
                  <a:lnTo>
                    <a:pt x="43" y="17"/>
                  </a:lnTo>
                  <a:lnTo>
                    <a:pt x="39" y="9"/>
                  </a:lnTo>
                  <a:lnTo>
                    <a:pt x="34" y="3"/>
                  </a:lnTo>
                  <a:lnTo>
                    <a:pt x="26" y="0"/>
                  </a:lnTo>
                  <a:lnTo>
                    <a:pt x="17" y="0"/>
                  </a:lnTo>
                  <a:close/>
                </a:path>
              </a:pathLst>
            </a:custGeom>
            <a:solidFill>
              <a:srgbClr val="000000"/>
            </a:solidFill>
            <a:ln w="9525">
              <a:noFill/>
              <a:round/>
              <a:headEnd/>
              <a:tailEnd/>
            </a:ln>
          </p:spPr>
          <p:txBody>
            <a:bodyPr/>
            <a:lstStyle/>
            <a:p>
              <a:pPr rtl="0"/>
              <a:endParaRPr lang="en-US" sz="3800"/>
            </a:p>
          </p:txBody>
        </p:sp>
        <p:sp>
          <p:nvSpPr>
            <p:cNvPr id="42319" name="Freeform 1359"/>
            <p:cNvSpPr>
              <a:spLocks/>
            </p:cNvSpPr>
            <p:nvPr/>
          </p:nvSpPr>
          <p:spPr bwMode="auto">
            <a:xfrm flipH="1">
              <a:off x="-707" y="3789"/>
              <a:ext cx="224" cy="225"/>
            </a:xfrm>
            <a:custGeom>
              <a:avLst/>
              <a:gdLst>
                <a:gd name="T0" fmla="*/ 201 w 983"/>
                <a:gd name="T1" fmla="*/ 8 h 985"/>
                <a:gd name="T2" fmla="*/ 201 w 983"/>
                <a:gd name="T3" fmla="*/ 8 h 985"/>
                <a:gd name="T4" fmla="*/ 199 w 983"/>
                <a:gd name="T5" fmla="*/ 16 h 985"/>
                <a:gd name="T6" fmla="*/ 188 w 983"/>
                <a:gd name="T7" fmla="*/ 61 h 985"/>
                <a:gd name="T8" fmla="*/ 173 w 983"/>
                <a:gd name="T9" fmla="*/ 122 h 985"/>
                <a:gd name="T10" fmla="*/ 161 w 983"/>
                <a:gd name="T11" fmla="*/ 167 h 985"/>
                <a:gd name="T12" fmla="*/ 158 w 983"/>
                <a:gd name="T13" fmla="*/ 179 h 985"/>
                <a:gd name="T14" fmla="*/ 154 w 983"/>
                <a:gd name="T15" fmla="*/ 186 h 985"/>
                <a:gd name="T16" fmla="*/ 151 w 983"/>
                <a:gd name="T17" fmla="*/ 190 h 985"/>
                <a:gd name="T18" fmla="*/ 149 w 983"/>
                <a:gd name="T19" fmla="*/ 191 h 985"/>
                <a:gd name="T20" fmla="*/ 147 w 983"/>
                <a:gd name="T21" fmla="*/ 192 h 985"/>
                <a:gd name="T22" fmla="*/ 147 w 983"/>
                <a:gd name="T23" fmla="*/ 192 h 985"/>
                <a:gd name="T24" fmla="*/ 146 w 983"/>
                <a:gd name="T25" fmla="*/ 192 h 985"/>
                <a:gd name="T26" fmla="*/ 144 w 983"/>
                <a:gd name="T27" fmla="*/ 191 h 985"/>
                <a:gd name="T28" fmla="*/ 139 w 983"/>
                <a:gd name="T29" fmla="*/ 191 h 985"/>
                <a:gd name="T30" fmla="*/ 124 w 983"/>
                <a:gd name="T31" fmla="*/ 192 h 985"/>
                <a:gd name="T32" fmla="*/ 105 w 983"/>
                <a:gd name="T33" fmla="*/ 193 h 985"/>
                <a:gd name="T34" fmla="*/ 84 w 983"/>
                <a:gd name="T35" fmla="*/ 193 h 985"/>
                <a:gd name="T36" fmla="*/ 61 w 983"/>
                <a:gd name="T37" fmla="*/ 195 h 985"/>
                <a:gd name="T38" fmla="*/ 40 w 983"/>
                <a:gd name="T39" fmla="*/ 196 h 985"/>
                <a:gd name="T40" fmla="*/ 23 w 983"/>
                <a:gd name="T41" fmla="*/ 197 h 985"/>
                <a:gd name="T42" fmla="*/ 12 w 983"/>
                <a:gd name="T43" fmla="*/ 199 h 985"/>
                <a:gd name="T44" fmla="*/ 5 w 983"/>
                <a:gd name="T45" fmla="*/ 202 h 985"/>
                <a:gd name="T46" fmla="*/ 1 w 983"/>
                <a:gd name="T47" fmla="*/ 208 h 985"/>
                <a:gd name="T48" fmla="*/ 0 w 983"/>
                <a:gd name="T49" fmla="*/ 214 h 985"/>
                <a:gd name="T50" fmla="*/ 1 w 983"/>
                <a:gd name="T51" fmla="*/ 220 h 985"/>
                <a:gd name="T52" fmla="*/ 3 w 983"/>
                <a:gd name="T53" fmla="*/ 224 h 985"/>
                <a:gd name="T54" fmla="*/ 5 w 983"/>
                <a:gd name="T55" fmla="*/ 225 h 985"/>
                <a:gd name="T56" fmla="*/ 160 w 983"/>
                <a:gd name="T57" fmla="*/ 225 h 985"/>
                <a:gd name="T58" fmla="*/ 161 w 983"/>
                <a:gd name="T59" fmla="*/ 225 h 985"/>
                <a:gd name="T60" fmla="*/ 161 w 983"/>
                <a:gd name="T61" fmla="*/ 225 h 985"/>
                <a:gd name="T62" fmla="*/ 176 w 983"/>
                <a:gd name="T63" fmla="*/ 221 h 985"/>
                <a:gd name="T64" fmla="*/ 185 w 983"/>
                <a:gd name="T65" fmla="*/ 213 h 985"/>
                <a:gd name="T66" fmla="*/ 190 w 983"/>
                <a:gd name="T67" fmla="*/ 205 h 985"/>
                <a:gd name="T68" fmla="*/ 191 w 983"/>
                <a:gd name="T69" fmla="*/ 198 h 985"/>
                <a:gd name="T70" fmla="*/ 191 w 983"/>
                <a:gd name="T71" fmla="*/ 198 h 985"/>
                <a:gd name="T72" fmla="*/ 191 w 983"/>
                <a:gd name="T73" fmla="*/ 198 h 985"/>
                <a:gd name="T74" fmla="*/ 224 w 983"/>
                <a:gd name="T75" fmla="*/ 10 h 985"/>
                <a:gd name="T76" fmla="*/ 224 w 983"/>
                <a:gd name="T77" fmla="*/ 8 h 985"/>
                <a:gd name="T78" fmla="*/ 222 w 983"/>
                <a:gd name="T79" fmla="*/ 5 h 985"/>
                <a:gd name="T80" fmla="*/ 220 w 983"/>
                <a:gd name="T81" fmla="*/ 3 h 985"/>
                <a:gd name="T82" fmla="*/ 217 w 983"/>
                <a:gd name="T83" fmla="*/ 1 h 985"/>
                <a:gd name="T84" fmla="*/ 215 w 983"/>
                <a:gd name="T85" fmla="*/ 0 h 985"/>
                <a:gd name="T86" fmla="*/ 211 w 983"/>
                <a:gd name="T87" fmla="*/ 0 h 985"/>
                <a:gd name="T88" fmla="*/ 206 w 983"/>
                <a:gd name="T89" fmla="*/ 2 h 985"/>
                <a:gd name="T90" fmla="*/ 203 w 983"/>
                <a:gd name="T91" fmla="*/ 5 h 985"/>
                <a:gd name="T92" fmla="*/ 201 w 983"/>
                <a:gd name="T93" fmla="*/ 7 h 98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83"/>
                <a:gd name="T142" fmla="*/ 0 h 985"/>
                <a:gd name="T143" fmla="*/ 983 w 983"/>
                <a:gd name="T144" fmla="*/ 985 h 98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83" h="985">
                  <a:moveTo>
                    <a:pt x="883" y="31"/>
                  </a:moveTo>
                  <a:lnTo>
                    <a:pt x="882" y="33"/>
                  </a:lnTo>
                  <a:lnTo>
                    <a:pt x="882" y="34"/>
                  </a:lnTo>
                  <a:lnTo>
                    <a:pt x="880" y="37"/>
                  </a:lnTo>
                  <a:lnTo>
                    <a:pt x="880" y="38"/>
                  </a:lnTo>
                  <a:lnTo>
                    <a:pt x="873" y="69"/>
                  </a:lnTo>
                  <a:lnTo>
                    <a:pt x="852" y="151"/>
                  </a:lnTo>
                  <a:lnTo>
                    <a:pt x="823" y="267"/>
                  </a:lnTo>
                  <a:lnTo>
                    <a:pt x="791" y="400"/>
                  </a:lnTo>
                  <a:lnTo>
                    <a:pt x="757" y="534"/>
                  </a:lnTo>
                  <a:lnTo>
                    <a:pt x="728" y="650"/>
                  </a:lnTo>
                  <a:lnTo>
                    <a:pt x="708" y="733"/>
                  </a:lnTo>
                  <a:lnTo>
                    <a:pt x="700" y="765"/>
                  </a:lnTo>
                  <a:lnTo>
                    <a:pt x="692" y="785"/>
                  </a:lnTo>
                  <a:lnTo>
                    <a:pt x="684" y="802"/>
                  </a:lnTo>
                  <a:lnTo>
                    <a:pt x="676" y="814"/>
                  </a:lnTo>
                  <a:lnTo>
                    <a:pt x="670" y="824"/>
                  </a:lnTo>
                  <a:lnTo>
                    <a:pt x="663" y="830"/>
                  </a:lnTo>
                  <a:lnTo>
                    <a:pt x="658" y="836"/>
                  </a:lnTo>
                  <a:lnTo>
                    <a:pt x="654" y="838"/>
                  </a:lnTo>
                  <a:lnTo>
                    <a:pt x="650" y="840"/>
                  </a:lnTo>
                  <a:lnTo>
                    <a:pt x="646" y="841"/>
                  </a:lnTo>
                  <a:lnTo>
                    <a:pt x="644" y="841"/>
                  </a:lnTo>
                  <a:lnTo>
                    <a:pt x="643" y="841"/>
                  </a:lnTo>
                  <a:lnTo>
                    <a:pt x="641" y="841"/>
                  </a:lnTo>
                  <a:lnTo>
                    <a:pt x="639" y="840"/>
                  </a:lnTo>
                  <a:lnTo>
                    <a:pt x="636" y="840"/>
                  </a:lnTo>
                  <a:lnTo>
                    <a:pt x="633" y="838"/>
                  </a:lnTo>
                  <a:lnTo>
                    <a:pt x="631" y="838"/>
                  </a:lnTo>
                  <a:lnTo>
                    <a:pt x="610" y="838"/>
                  </a:lnTo>
                  <a:lnTo>
                    <a:pt x="581" y="840"/>
                  </a:lnTo>
                  <a:lnTo>
                    <a:pt x="546" y="841"/>
                  </a:lnTo>
                  <a:lnTo>
                    <a:pt x="506" y="842"/>
                  </a:lnTo>
                  <a:lnTo>
                    <a:pt x="462" y="844"/>
                  </a:lnTo>
                  <a:lnTo>
                    <a:pt x="415" y="846"/>
                  </a:lnTo>
                  <a:lnTo>
                    <a:pt x="367" y="847"/>
                  </a:lnTo>
                  <a:lnTo>
                    <a:pt x="318" y="850"/>
                  </a:lnTo>
                  <a:lnTo>
                    <a:pt x="268" y="853"/>
                  </a:lnTo>
                  <a:lnTo>
                    <a:pt x="221" y="855"/>
                  </a:lnTo>
                  <a:lnTo>
                    <a:pt x="177" y="858"/>
                  </a:lnTo>
                  <a:lnTo>
                    <a:pt x="137" y="862"/>
                  </a:lnTo>
                  <a:lnTo>
                    <a:pt x="102" y="864"/>
                  </a:lnTo>
                  <a:lnTo>
                    <a:pt x="73" y="868"/>
                  </a:lnTo>
                  <a:lnTo>
                    <a:pt x="51" y="872"/>
                  </a:lnTo>
                  <a:lnTo>
                    <a:pt x="38" y="876"/>
                  </a:lnTo>
                  <a:lnTo>
                    <a:pt x="22" y="886"/>
                  </a:lnTo>
                  <a:lnTo>
                    <a:pt x="12" y="898"/>
                  </a:lnTo>
                  <a:lnTo>
                    <a:pt x="6" y="911"/>
                  </a:lnTo>
                  <a:lnTo>
                    <a:pt x="2" y="924"/>
                  </a:lnTo>
                  <a:lnTo>
                    <a:pt x="0" y="939"/>
                  </a:lnTo>
                  <a:lnTo>
                    <a:pt x="2" y="952"/>
                  </a:lnTo>
                  <a:lnTo>
                    <a:pt x="4" y="963"/>
                  </a:lnTo>
                  <a:lnTo>
                    <a:pt x="7" y="974"/>
                  </a:lnTo>
                  <a:lnTo>
                    <a:pt x="11" y="979"/>
                  </a:lnTo>
                  <a:lnTo>
                    <a:pt x="15" y="983"/>
                  </a:lnTo>
                  <a:lnTo>
                    <a:pt x="20" y="984"/>
                  </a:lnTo>
                  <a:lnTo>
                    <a:pt x="25" y="985"/>
                  </a:lnTo>
                  <a:lnTo>
                    <a:pt x="704" y="985"/>
                  </a:lnTo>
                  <a:lnTo>
                    <a:pt x="705" y="985"/>
                  </a:lnTo>
                  <a:lnTo>
                    <a:pt x="706" y="985"/>
                  </a:lnTo>
                  <a:lnTo>
                    <a:pt x="743" y="978"/>
                  </a:lnTo>
                  <a:lnTo>
                    <a:pt x="771" y="966"/>
                  </a:lnTo>
                  <a:lnTo>
                    <a:pt x="795" y="952"/>
                  </a:lnTo>
                  <a:lnTo>
                    <a:pt x="812" y="933"/>
                  </a:lnTo>
                  <a:lnTo>
                    <a:pt x="825" y="915"/>
                  </a:lnTo>
                  <a:lnTo>
                    <a:pt x="832" y="897"/>
                  </a:lnTo>
                  <a:lnTo>
                    <a:pt x="838" y="880"/>
                  </a:lnTo>
                  <a:lnTo>
                    <a:pt x="839" y="866"/>
                  </a:lnTo>
                  <a:lnTo>
                    <a:pt x="839" y="867"/>
                  </a:lnTo>
                  <a:lnTo>
                    <a:pt x="839" y="868"/>
                  </a:lnTo>
                  <a:lnTo>
                    <a:pt x="983" y="46"/>
                  </a:lnTo>
                  <a:lnTo>
                    <a:pt x="983" y="43"/>
                  </a:lnTo>
                  <a:lnTo>
                    <a:pt x="983" y="39"/>
                  </a:lnTo>
                  <a:lnTo>
                    <a:pt x="982" y="35"/>
                  </a:lnTo>
                  <a:lnTo>
                    <a:pt x="981" y="33"/>
                  </a:lnTo>
                  <a:lnTo>
                    <a:pt x="975" y="24"/>
                  </a:lnTo>
                  <a:lnTo>
                    <a:pt x="969" y="17"/>
                  </a:lnTo>
                  <a:lnTo>
                    <a:pt x="964" y="12"/>
                  </a:lnTo>
                  <a:lnTo>
                    <a:pt x="957" y="7"/>
                  </a:lnTo>
                  <a:lnTo>
                    <a:pt x="952" y="4"/>
                  </a:lnTo>
                  <a:lnTo>
                    <a:pt x="947" y="3"/>
                  </a:lnTo>
                  <a:lnTo>
                    <a:pt x="942" y="1"/>
                  </a:lnTo>
                  <a:lnTo>
                    <a:pt x="936" y="0"/>
                  </a:lnTo>
                  <a:lnTo>
                    <a:pt x="926" y="1"/>
                  </a:lnTo>
                  <a:lnTo>
                    <a:pt x="916" y="4"/>
                  </a:lnTo>
                  <a:lnTo>
                    <a:pt x="906" y="8"/>
                  </a:lnTo>
                  <a:lnTo>
                    <a:pt x="900" y="13"/>
                  </a:lnTo>
                  <a:lnTo>
                    <a:pt x="893" y="20"/>
                  </a:lnTo>
                  <a:lnTo>
                    <a:pt x="888" y="25"/>
                  </a:lnTo>
                  <a:lnTo>
                    <a:pt x="884" y="29"/>
                  </a:lnTo>
                  <a:lnTo>
                    <a:pt x="883" y="31"/>
                  </a:lnTo>
                  <a:close/>
                </a:path>
              </a:pathLst>
            </a:custGeom>
            <a:solidFill>
              <a:srgbClr val="000000"/>
            </a:solidFill>
            <a:ln w="9525">
              <a:noFill/>
              <a:round/>
              <a:headEnd/>
              <a:tailEnd/>
            </a:ln>
          </p:spPr>
          <p:txBody>
            <a:bodyPr/>
            <a:lstStyle/>
            <a:p>
              <a:pPr rtl="0"/>
              <a:endParaRPr lang="en-US" sz="3800"/>
            </a:p>
          </p:txBody>
        </p:sp>
        <p:sp>
          <p:nvSpPr>
            <p:cNvPr id="42320" name="Freeform 1360"/>
            <p:cNvSpPr>
              <a:spLocks/>
            </p:cNvSpPr>
            <p:nvPr/>
          </p:nvSpPr>
          <p:spPr bwMode="auto">
            <a:xfrm flipH="1">
              <a:off x="-698" y="3798"/>
              <a:ext cx="207" cy="207"/>
            </a:xfrm>
            <a:custGeom>
              <a:avLst/>
              <a:gdLst>
                <a:gd name="T0" fmla="*/ 205 w 904"/>
                <a:gd name="T1" fmla="*/ 0 h 907"/>
                <a:gd name="T2" fmla="*/ 206 w 904"/>
                <a:gd name="T3" fmla="*/ 1 h 907"/>
                <a:gd name="T4" fmla="*/ 205 w 904"/>
                <a:gd name="T5" fmla="*/ 11 h 907"/>
                <a:gd name="T6" fmla="*/ 196 w 904"/>
                <a:gd name="T7" fmla="*/ 62 h 907"/>
                <a:gd name="T8" fmla="*/ 184 w 904"/>
                <a:gd name="T9" fmla="*/ 130 h 907"/>
                <a:gd name="T10" fmla="*/ 176 w 904"/>
                <a:gd name="T11" fmla="*/ 180 h 907"/>
                <a:gd name="T12" fmla="*/ 174 w 904"/>
                <a:gd name="T13" fmla="*/ 188 h 907"/>
                <a:gd name="T14" fmla="*/ 174 w 904"/>
                <a:gd name="T15" fmla="*/ 188 h 907"/>
                <a:gd name="T16" fmla="*/ 174 w 904"/>
                <a:gd name="T17" fmla="*/ 189 h 907"/>
                <a:gd name="T18" fmla="*/ 173 w 904"/>
                <a:gd name="T19" fmla="*/ 194 h 907"/>
                <a:gd name="T20" fmla="*/ 169 w 904"/>
                <a:gd name="T21" fmla="*/ 200 h 907"/>
                <a:gd name="T22" fmla="*/ 159 w 904"/>
                <a:gd name="T23" fmla="*/ 206 h 907"/>
                <a:gd name="T24" fmla="*/ 150 w 904"/>
                <a:gd name="T25" fmla="*/ 207 h 907"/>
                <a:gd name="T26" fmla="*/ 138 w 904"/>
                <a:gd name="T27" fmla="*/ 207 h 907"/>
                <a:gd name="T28" fmla="*/ 118 w 904"/>
                <a:gd name="T29" fmla="*/ 207 h 907"/>
                <a:gd name="T30" fmla="*/ 92 w 904"/>
                <a:gd name="T31" fmla="*/ 207 h 907"/>
                <a:gd name="T32" fmla="*/ 64 w 904"/>
                <a:gd name="T33" fmla="*/ 207 h 907"/>
                <a:gd name="T34" fmla="*/ 38 w 904"/>
                <a:gd name="T35" fmla="*/ 207 h 907"/>
                <a:gd name="T36" fmla="*/ 17 w 904"/>
                <a:gd name="T37" fmla="*/ 207 h 907"/>
                <a:gd name="T38" fmla="*/ 3 w 904"/>
                <a:gd name="T39" fmla="*/ 207 h 907"/>
                <a:gd name="T40" fmla="*/ 0 w 904"/>
                <a:gd name="T41" fmla="*/ 207 h 907"/>
                <a:gd name="T42" fmla="*/ 0 w 904"/>
                <a:gd name="T43" fmla="*/ 206 h 907"/>
                <a:gd name="T44" fmla="*/ 0 w 904"/>
                <a:gd name="T45" fmla="*/ 204 h 907"/>
                <a:gd name="T46" fmla="*/ 2 w 904"/>
                <a:gd name="T47" fmla="*/ 200 h 907"/>
                <a:gd name="T48" fmla="*/ 6 w 904"/>
                <a:gd name="T49" fmla="*/ 199 h 907"/>
                <a:gd name="T50" fmla="*/ 13 w 904"/>
                <a:gd name="T51" fmla="*/ 197 h 907"/>
                <a:gd name="T52" fmla="*/ 25 w 904"/>
                <a:gd name="T53" fmla="*/ 196 h 907"/>
                <a:gd name="T54" fmla="*/ 41 w 904"/>
                <a:gd name="T55" fmla="*/ 195 h 907"/>
                <a:gd name="T56" fmla="*/ 59 w 904"/>
                <a:gd name="T57" fmla="*/ 194 h 907"/>
                <a:gd name="T58" fmla="*/ 79 w 904"/>
                <a:gd name="T59" fmla="*/ 193 h 907"/>
                <a:gd name="T60" fmla="*/ 102 w 904"/>
                <a:gd name="T61" fmla="*/ 192 h 907"/>
                <a:gd name="T62" fmla="*/ 124 w 904"/>
                <a:gd name="T63" fmla="*/ 192 h 907"/>
                <a:gd name="T64" fmla="*/ 136 w 904"/>
                <a:gd name="T65" fmla="*/ 192 h 907"/>
                <a:gd name="T66" fmla="*/ 140 w 904"/>
                <a:gd name="T67" fmla="*/ 192 h 907"/>
                <a:gd name="T68" fmla="*/ 145 w 904"/>
                <a:gd name="T69" fmla="*/ 190 h 907"/>
                <a:gd name="T70" fmla="*/ 150 w 904"/>
                <a:gd name="T71" fmla="*/ 187 h 907"/>
                <a:gd name="T72" fmla="*/ 154 w 904"/>
                <a:gd name="T73" fmla="*/ 181 h 907"/>
                <a:gd name="T74" fmla="*/ 158 w 904"/>
                <a:gd name="T75" fmla="*/ 173 h 907"/>
                <a:gd name="T76" fmla="*/ 160 w 904"/>
                <a:gd name="T77" fmla="*/ 168 h 907"/>
                <a:gd name="T78" fmla="*/ 160 w 904"/>
                <a:gd name="T79" fmla="*/ 168 h 907"/>
                <a:gd name="T80" fmla="*/ 162 w 904"/>
                <a:gd name="T81" fmla="*/ 161 h 907"/>
                <a:gd name="T82" fmla="*/ 173 w 904"/>
                <a:gd name="T83" fmla="*/ 116 h 907"/>
                <a:gd name="T84" fmla="*/ 188 w 904"/>
                <a:gd name="T85" fmla="*/ 56 h 907"/>
                <a:gd name="T86" fmla="*/ 199 w 904"/>
                <a:gd name="T87" fmla="*/ 11 h 907"/>
                <a:gd name="T88" fmla="*/ 202 w 904"/>
                <a:gd name="T89" fmla="*/ 2 h 907"/>
                <a:gd name="T90" fmla="*/ 204 w 904"/>
                <a:gd name="T91" fmla="*/ 0 h 90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04"/>
                <a:gd name="T139" fmla="*/ 0 h 907"/>
                <a:gd name="T140" fmla="*/ 904 w 904"/>
                <a:gd name="T141" fmla="*/ 907 h 90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04" h="907">
                  <a:moveTo>
                    <a:pt x="896" y="0"/>
                  </a:moveTo>
                  <a:lnTo>
                    <a:pt x="897" y="1"/>
                  </a:lnTo>
                  <a:lnTo>
                    <a:pt x="900" y="3"/>
                  </a:lnTo>
                  <a:lnTo>
                    <a:pt x="901" y="5"/>
                  </a:lnTo>
                  <a:lnTo>
                    <a:pt x="904" y="8"/>
                  </a:lnTo>
                  <a:lnTo>
                    <a:pt x="897" y="47"/>
                  </a:lnTo>
                  <a:lnTo>
                    <a:pt x="880" y="142"/>
                  </a:lnTo>
                  <a:lnTo>
                    <a:pt x="857" y="272"/>
                  </a:lnTo>
                  <a:lnTo>
                    <a:pt x="831" y="421"/>
                  </a:lnTo>
                  <a:lnTo>
                    <a:pt x="805" y="569"/>
                  </a:lnTo>
                  <a:lnTo>
                    <a:pt x="783" y="698"/>
                  </a:lnTo>
                  <a:lnTo>
                    <a:pt x="767" y="789"/>
                  </a:lnTo>
                  <a:lnTo>
                    <a:pt x="761" y="823"/>
                  </a:lnTo>
                  <a:lnTo>
                    <a:pt x="761" y="824"/>
                  </a:lnTo>
                  <a:lnTo>
                    <a:pt x="761" y="825"/>
                  </a:lnTo>
                  <a:lnTo>
                    <a:pt x="761" y="829"/>
                  </a:lnTo>
                  <a:lnTo>
                    <a:pt x="760" y="838"/>
                  </a:lnTo>
                  <a:lnTo>
                    <a:pt x="756" y="850"/>
                  </a:lnTo>
                  <a:lnTo>
                    <a:pt x="748" y="863"/>
                  </a:lnTo>
                  <a:lnTo>
                    <a:pt x="736" y="877"/>
                  </a:lnTo>
                  <a:lnTo>
                    <a:pt x="719" y="890"/>
                  </a:lnTo>
                  <a:lnTo>
                    <a:pt x="695" y="901"/>
                  </a:lnTo>
                  <a:lnTo>
                    <a:pt x="663" y="907"/>
                  </a:lnTo>
                  <a:lnTo>
                    <a:pt x="656" y="907"/>
                  </a:lnTo>
                  <a:lnTo>
                    <a:pt x="635" y="907"/>
                  </a:lnTo>
                  <a:lnTo>
                    <a:pt x="604" y="907"/>
                  </a:lnTo>
                  <a:lnTo>
                    <a:pt x="562" y="907"/>
                  </a:lnTo>
                  <a:lnTo>
                    <a:pt x="514" y="907"/>
                  </a:lnTo>
                  <a:lnTo>
                    <a:pt x="459" y="907"/>
                  </a:lnTo>
                  <a:lnTo>
                    <a:pt x="402" y="907"/>
                  </a:lnTo>
                  <a:lnTo>
                    <a:pt x="342" y="907"/>
                  </a:lnTo>
                  <a:lnTo>
                    <a:pt x="281" y="907"/>
                  </a:lnTo>
                  <a:lnTo>
                    <a:pt x="223" y="907"/>
                  </a:lnTo>
                  <a:lnTo>
                    <a:pt x="167" y="907"/>
                  </a:lnTo>
                  <a:lnTo>
                    <a:pt x="116" y="907"/>
                  </a:lnTo>
                  <a:lnTo>
                    <a:pt x="73" y="907"/>
                  </a:lnTo>
                  <a:lnTo>
                    <a:pt x="38" y="907"/>
                  </a:lnTo>
                  <a:lnTo>
                    <a:pt x="13" y="907"/>
                  </a:lnTo>
                  <a:lnTo>
                    <a:pt x="2" y="907"/>
                  </a:lnTo>
                  <a:lnTo>
                    <a:pt x="2" y="905"/>
                  </a:lnTo>
                  <a:lnTo>
                    <a:pt x="2" y="903"/>
                  </a:lnTo>
                  <a:lnTo>
                    <a:pt x="0" y="901"/>
                  </a:lnTo>
                  <a:lnTo>
                    <a:pt x="0" y="900"/>
                  </a:lnTo>
                  <a:lnTo>
                    <a:pt x="2" y="892"/>
                  </a:lnTo>
                  <a:lnTo>
                    <a:pt x="4" y="885"/>
                  </a:lnTo>
                  <a:lnTo>
                    <a:pt x="9" y="877"/>
                  </a:lnTo>
                  <a:lnTo>
                    <a:pt x="17" y="872"/>
                  </a:lnTo>
                  <a:lnTo>
                    <a:pt x="25" y="870"/>
                  </a:lnTo>
                  <a:lnTo>
                    <a:pt x="39" y="867"/>
                  </a:lnTo>
                  <a:lnTo>
                    <a:pt x="58" y="864"/>
                  </a:lnTo>
                  <a:lnTo>
                    <a:pt x="82" y="862"/>
                  </a:lnTo>
                  <a:lnTo>
                    <a:pt x="110" y="860"/>
                  </a:lnTo>
                  <a:lnTo>
                    <a:pt x="142" y="858"/>
                  </a:lnTo>
                  <a:lnTo>
                    <a:pt x="178" y="855"/>
                  </a:lnTo>
                  <a:lnTo>
                    <a:pt x="217" y="853"/>
                  </a:lnTo>
                  <a:lnTo>
                    <a:pt x="259" y="850"/>
                  </a:lnTo>
                  <a:lnTo>
                    <a:pt x="302" y="849"/>
                  </a:lnTo>
                  <a:lnTo>
                    <a:pt x="347" y="846"/>
                  </a:lnTo>
                  <a:lnTo>
                    <a:pt x="396" y="845"/>
                  </a:lnTo>
                  <a:lnTo>
                    <a:pt x="444" y="842"/>
                  </a:lnTo>
                  <a:lnTo>
                    <a:pt x="492" y="841"/>
                  </a:lnTo>
                  <a:lnTo>
                    <a:pt x="541" y="840"/>
                  </a:lnTo>
                  <a:lnTo>
                    <a:pt x="589" y="838"/>
                  </a:lnTo>
                  <a:lnTo>
                    <a:pt x="596" y="841"/>
                  </a:lnTo>
                  <a:lnTo>
                    <a:pt x="604" y="842"/>
                  </a:lnTo>
                  <a:lnTo>
                    <a:pt x="613" y="842"/>
                  </a:lnTo>
                  <a:lnTo>
                    <a:pt x="622" y="840"/>
                  </a:lnTo>
                  <a:lnTo>
                    <a:pt x="632" y="834"/>
                  </a:lnTo>
                  <a:lnTo>
                    <a:pt x="643" y="828"/>
                  </a:lnTo>
                  <a:lnTo>
                    <a:pt x="653" y="819"/>
                  </a:lnTo>
                  <a:lnTo>
                    <a:pt x="662" y="807"/>
                  </a:lnTo>
                  <a:lnTo>
                    <a:pt x="672" y="794"/>
                  </a:lnTo>
                  <a:lnTo>
                    <a:pt x="682" y="777"/>
                  </a:lnTo>
                  <a:lnTo>
                    <a:pt x="689" y="760"/>
                  </a:lnTo>
                  <a:lnTo>
                    <a:pt x="698" y="739"/>
                  </a:lnTo>
                  <a:lnTo>
                    <a:pt x="698" y="738"/>
                  </a:lnTo>
                  <a:lnTo>
                    <a:pt x="698" y="737"/>
                  </a:lnTo>
                  <a:lnTo>
                    <a:pt x="706" y="706"/>
                  </a:lnTo>
                  <a:lnTo>
                    <a:pt x="726" y="625"/>
                  </a:lnTo>
                  <a:lnTo>
                    <a:pt x="754" y="510"/>
                  </a:lnTo>
                  <a:lnTo>
                    <a:pt x="787" y="379"/>
                  </a:lnTo>
                  <a:lnTo>
                    <a:pt x="819" y="246"/>
                  </a:lnTo>
                  <a:lnTo>
                    <a:pt x="849" y="130"/>
                  </a:lnTo>
                  <a:lnTo>
                    <a:pt x="869" y="47"/>
                  </a:lnTo>
                  <a:lnTo>
                    <a:pt x="878" y="13"/>
                  </a:lnTo>
                  <a:lnTo>
                    <a:pt x="882" y="8"/>
                  </a:lnTo>
                  <a:lnTo>
                    <a:pt x="887" y="4"/>
                  </a:lnTo>
                  <a:lnTo>
                    <a:pt x="892" y="1"/>
                  </a:lnTo>
                  <a:lnTo>
                    <a:pt x="896" y="0"/>
                  </a:lnTo>
                  <a:close/>
                </a:path>
              </a:pathLst>
            </a:custGeom>
            <a:solidFill>
              <a:srgbClr val="F7661E"/>
            </a:solidFill>
            <a:ln w="9525">
              <a:noFill/>
              <a:round/>
              <a:headEnd/>
              <a:tailEnd/>
            </a:ln>
          </p:spPr>
          <p:txBody>
            <a:bodyPr/>
            <a:lstStyle/>
            <a:p>
              <a:pPr rtl="0"/>
              <a:endParaRPr lang="en-US" sz="3800"/>
            </a:p>
          </p:txBody>
        </p:sp>
        <p:sp>
          <p:nvSpPr>
            <p:cNvPr id="42321" name="Freeform 1361"/>
            <p:cNvSpPr>
              <a:spLocks/>
            </p:cNvSpPr>
            <p:nvPr/>
          </p:nvSpPr>
          <p:spPr bwMode="auto">
            <a:xfrm flipH="1">
              <a:off x="-270" y="3867"/>
              <a:ext cx="77" cy="290"/>
            </a:xfrm>
            <a:custGeom>
              <a:avLst/>
              <a:gdLst>
                <a:gd name="T0" fmla="*/ 70 w 338"/>
                <a:gd name="T1" fmla="*/ 0 h 1268"/>
                <a:gd name="T2" fmla="*/ 68 w 338"/>
                <a:gd name="T3" fmla="*/ 1 h 1268"/>
                <a:gd name="T4" fmla="*/ 64 w 338"/>
                <a:gd name="T5" fmla="*/ 3 h 1268"/>
                <a:gd name="T6" fmla="*/ 59 w 338"/>
                <a:gd name="T7" fmla="*/ 5 h 1268"/>
                <a:gd name="T8" fmla="*/ 53 w 338"/>
                <a:gd name="T9" fmla="*/ 8 h 1268"/>
                <a:gd name="T10" fmla="*/ 48 w 338"/>
                <a:gd name="T11" fmla="*/ 11 h 1268"/>
                <a:gd name="T12" fmla="*/ 43 w 338"/>
                <a:gd name="T13" fmla="*/ 15 h 1268"/>
                <a:gd name="T14" fmla="*/ 39 w 338"/>
                <a:gd name="T15" fmla="*/ 19 h 1268"/>
                <a:gd name="T16" fmla="*/ 37 w 338"/>
                <a:gd name="T17" fmla="*/ 24 h 1268"/>
                <a:gd name="T18" fmla="*/ 35 w 338"/>
                <a:gd name="T19" fmla="*/ 37 h 1268"/>
                <a:gd name="T20" fmla="*/ 31 w 338"/>
                <a:gd name="T21" fmla="*/ 65 h 1268"/>
                <a:gd name="T22" fmla="*/ 25 w 338"/>
                <a:gd name="T23" fmla="*/ 104 h 1268"/>
                <a:gd name="T24" fmla="*/ 19 w 338"/>
                <a:gd name="T25" fmla="*/ 148 h 1268"/>
                <a:gd name="T26" fmla="*/ 12 w 338"/>
                <a:gd name="T27" fmla="*/ 193 h 1268"/>
                <a:gd name="T28" fmla="*/ 7 w 338"/>
                <a:gd name="T29" fmla="*/ 234 h 1268"/>
                <a:gd name="T30" fmla="*/ 2 w 338"/>
                <a:gd name="T31" fmla="*/ 266 h 1268"/>
                <a:gd name="T32" fmla="*/ 0 w 338"/>
                <a:gd name="T33" fmla="*/ 284 h 1268"/>
                <a:gd name="T34" fmla="*/ 0 w 338"/>
                <a:gd name="T35" fmla="*/ 286 h 1268"/>
                <a:gd name="T36" fmla="*/ 1 w 338"/>
                <a:gd name="T37" fmla="*/ 288 h 1268"/>
                <a:gd name="T38" fmla="*/ 2 w 338"/>
                <a:gd name="T39" fmla="*/ 289 h 1268"/>
                <a:gd name="T40" fmla="*/ 4 w 338"/>
                <a:gd name="T41" fmla="*/ 290 h 1268"/>
                <a:gd name="T42" fmla="*/ 6 w 338"/>
                <a:gd name="T43" fmla="*/ 290 h 1268"/>
                <a:gd name="T44" fmla="*/ 8 w 338"/>
                <a:gd name="T45" fmla="*/ 289 h 1268"/>
                <a:gd name="T46" fmla="*/ 9 w 338"/>
                <a:gd name="T47" fmla="*/ 287 h 1268"/>
                <a:gd name="T48" fmla="*/ 10 w 338"/>
                <a:gd name="T49" fmla="*/ 285 h 1268"/>
                <a:gd name="T50" fmla="*/ 15 w 338"/>
                <a:gd name="T51" fmla="*/ 246 h 1268"/>
                <a:gd name="T52" fmla="*/ 21 w 338"/>
                <a:gd name="T53" fmla="*/ 204 h 1268"/>
                <a:gd name="T54" fmla="*/ 27 w 338"/>
                <a:gd name="T55" fmla="*/ 162 h 1268"/>
                <a:gd name="T56" fmla="*/ 33 w 338"/>
                <a:gd name="T57" fmla="*/ 121 h 1268"/>
                <a:gd name="T58" fmla="*/ 38 w 338"/>
                <a:gd name="T59" fmla="*/ 85 h 1268"/>
                <a:gd name="T60" fmla="*/ 42 w 338"/>
                <a:gd name="T61" fmla="*/ 56 h 1268"/>
                <a:gd name="T62" fmla="*/ 45 w 338"/>
                <a:gd name="T63" fmla="*/ 35 h 1268"/>
                <a:gd name="T64" fmla="*/ 46 w 338"/>
                <a:gd name="T65" fmla="*/ 26 h 1268"/>
                <a:gd name="T66" fmla="*/ 48 w 338"/>
                <a:gd name="T67" fmla="*/ 24 h 1268"/>
                <a:gd name="T68" fmla="*/ 50 w 338"/>
                <a:gd name="T69" fmla="*/ 22 h 1268"/>
                <a:gd name="T70" fmla="*/ 53 w 338"/>
                <a:gd name="T71" fmla="*/ 19 h 1268"/>
                <a:gd name="T72" fmla="*/ 57 w 338"/>
                <a:gd name="T73" fmla="*/ 17 h 1268"/>
                <a:gd name="T74" fmla="*/ 61 w 338"/>
                <a:gd name="T75" fmla="*/ 15 h 1268"/>
                <a:gd name="T76" fmla="*/ 65 w 338"/>
                <a:gd name="T77" fmla="*/ 13 h 1268"/>
                <a:gd name="T78" fmla="*/ 69 w 338"/>
                <a:gd name="T79" fmla="*/ 11 h 1268"/>
                <a:gd name="T80" fmla="*/ 73 w 338"/>
                <a:gd name="T81" fmla="*/ 10 h 1268"/>
                <a:gd name="T82" fmla="*/ 75 w 338"/>
                <a:gd name="T83" fmla="*/ 9 h 1268"/>
                <a:gd name="T84" fmla="*/ 76 w 338"/>
                <a:gd name="T85" fmla="*/ 7 h 1268"/>
                <a:gd name="T86" fmla="*/ 77 w 338"/>
                <a:gd name="T87" fmla="*/ 6 h 1268"/>
                <a:gd name="T88" fmla="*/ 77 w 338"/>
                <a:gd name="T89" fmla="*/ 3 h 1268"/>
                <a:gd name="T90" fmla="*/ 76 w 338"/>
                <a:gd name="T91" fmla="*/ 2 h 1268"/>
                <a:gd name="T92" fmla="*/ 74 w 338"/>
                <a:gd name="T93" fmla="*/ 0 h 1268"/>
                <a:gd name="T94" fmla="*/ 72 w 338"/>
                <a:gd name="T95" fmla="*/ 0 h 1268"/>
                <a:gd name="T96" fmla="*/ 70 w 338"/>
                <a:gd name="T97" fmla="*/ 0 h 12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38"/>
                <a:gd name="T148" fmla="*/ 0 h 1268"/>
                <a:gd name="T149" fmla="*/ 338 w 338"/>
                <a:gd name="T150" fmla="*/ 1268 h 12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38" h="1268">
                  <a:moveTo>
                    <a:pt x="309" y="1"/>
                  </a:moveTo>
                  <a:lnTo>
                    <a:pt x="297" y="5"/>
                  </a:lnTo>
                  <a:lnTo>
                    <a:pt x="279" y="12"/>
                  </a:lnTo>
                  <a:lnTo>
                    <a:pt x="257" y="22"/>
                  </a:lnTo>
                  <a:lnTo>
                    <a:pt x="234" y="34"/>
                  </a:lnTo>
                  <a:lnTo>
                    <a:pt x="210" y="48"/>
                  </a:lnTo>
                  <a:lnTo>
                    <a:pt x="188" y="64"/>
                  </a:lnTo>
                  <a:lnTo>
                    <a:pt x="173" y="83"/>
                  </a:lnTo>
                  <a:lnTo>
                    <a:pt x="162" y="103"/>
                  </a:lnTo>
                  <a:lnTo>
                    <a:pt x="152" y="160"/>
                  </a:lnTo>
                  <a:lnTo>
                    <a:pt x="134" y="285"/>
                  </a:lnTo>
                  <a:lnTo>
                    <a:pt x="109" y="454"/>
                  </a:lnTo>
                  <a:lnTo>
                    <a:pt x="82" y="648"/>
                  </a:lnTo>
                  <a:lnTo>
                    <a:pt x="54" y="846"/>
                  </a:lnTo>
                  <a:lnTo>
                    <a:pt x="30" y="1024"/>
                  </a:lnTo>
                  <a:lnTo>
                    <a:pt x="10" y="1163"/>
                  </a:lnTo>
                  <a:lnTo>
                    <a:pt x="0" y="1243"/>
                  </a:lnTo>
                  <a:lnTo>
                    <a:pt x="0" y="1251"/>
                  </a:lnTo>
                  <a:lnTo>
                    <a:pt x="4" y="1258"/>
                  </a:lnTo>
                  <a:lnTo>
                    <a:pt x="10" y="1264"/>
                  </a:lnTo>
                  <a:lnTo>
                    <a:pt x="18" y="1268"/>
                  </a:lnTo>
                  <a:lnTo>
                    <a:pt x="27" y="1266"/>
                  </a:lnTo>
                  <a:lnTo>
                    <a:pt x="35" y="1262"/>
                  </a:lnTo>
                  <a:lnTo>
                    <a:pt x="40" y="1256"/>
                  </a:lnTo>
                  <a:lnTo>
                    <a:pt x="43" y="1248"/>
                  </a:lnTo>
                  <a:lnTo>
                    <a:pt x="66" y="1075"/>
                  </a:lnTo>
                  <a:lnTo>
                    <a:pt x="92" y="891"/>
                  </a:lnTo>
                  <a:lnTo>
                    <a:pt x="118" y="707"/>
                  </a:lnTo>
                  <a:lnTo>
                    <a:pt x="143" y="530"/>
                  </a:lnTo>
                  <a:lnTo>
                    <a:pt x="165" y="372"/>
                  </a:lnTo>
                  <a:lnTo>
                    <a:pt x="183" y="244"/>
                  </a:lnTo>
                  <a:lnTo>
                    <a:pt x="197" y="155"/>
                  </a:lnTo>
                  <a:lnTo>
                    <a:pt x="204" y="114"/>
                  </a:lnTo>
                  <a:lnTo>
                    <a:pt x="209" y="105"/>
                  </a:lnTo>
                  <a:lnTo>
                    <a:pt x="219" y="95"/>
                  </a:lnTo>
                  <a:lnTo>
                    <a:pt x="234" y="84"/>
                  </a:lnTo>
                  <a:lnTo>
                    <a:pt x="249" y="74"/>
                  </a:lnTo>
                  <a:lnTo>
                    <a:pt x="268" y="65"/>
                  </a:lnTo>
                  <a:lnTo>
                    <a:pt x="287" y="57"/>
                  </a:lnTo>
                  <a:lnTo>
                    <a:pt x="305" y="49"/>
                  </a:lnTo>
                  <a:lnTo>
                    <a:pt x="322" y="43"/>
                  </a:lnTo>
                  <a:lnTo>
                    <a:pt x="330" y="39"/>
                  </a:lnTo>
                  <a:lnTo>
                    <a:pt x="335" y="32"/>
                  </a:lnTo>
                  <a:lnTo>
                    <a:pt x="338" y="25"/>
                  </a:lnTo>
                  <a:lnTo>
                    <a:pt x="336" y="15"/>
                  </a:lnTo>
                  <a:lnTo>
                    <a:pt x="333" y="8"/>
                  </a:lnTo>
                  <a:lnTo>
                    <a:pt x="326" y="2"/>
                  </a:lnTo>
                  <a:lnTo>
                    <a:pt x="318" y="0"/>
                  </a:lnTo>
                  <a:lnTo>
                    <a:pt x="309" y="1"/>
                  </a:lnTo>
                  <a:close/>
                </a:path>
              </a:pathLst>
            </a:custGeom>
            <a:solidFill>
              <a:srgbClr val="000000"/>
            </a:solidFill>
            <a:ln w="9525">
              <a:noFill/>
              <a:round/>
              <a:headEnd/>
              <a:tailEnd/>
            </a:ln>
          </p:spPr>
          <p:txBody>
            <a:bodyPr/>
            <a:lstStyle/>
            <a:p>
              <a:pPr rtl="0"/>
              <a:endParaRPr lang="en-US" sz="3800"/>
            </a:p>
          </p:txBody>
        </p:sp>
        <p:sp>
          <p:nvSpPr>
            <p:cNvPr id="42322" name="Freeform 1362"/>
            <p:cNvSpPr>
              <a:spLocks/>
            </p:cNvSpPr>
            <p:nvPr/>
          </p:nvSpPr>
          <p:spPr bwMode="auto">
            <a:xfrm flipH="1">
              <a:off x="-331" y="3867"/>
              <a:ext cx="37" cy="288"/>
            </a:xfrm>
            <a:custGeom>
              <a:avLst/>
              <a:gdLst>
                <a:gd name="T0" fmla="*/ 1 w 165"/>
                <a:gd name="T1" fmla="*/ 3 h 1258"/>
                <a:gd name="T2" fmla="*/ 0 w 165"/>
                <a:gd name="T3" fmla="*/ 5 h 1258"/>
                <a:gd name="T4" fmla="*/ 0 w 165"/>
                <a:gd name="T5" fmla="*/ 7 h 1258"/>
                <a:gd name="T6" fmla="*/ 1 w 165"/>
                <a:gd name="T7" fmla="*/ 8 h 1258"/>
                <a:gd name="T8" fmla="*/ 2 w 165"/>
                <a:gd name="T9" fmla="*/ 10 h 1258"/>
                <a:gd name="T10" fmla="*/ 6 w 165"/>
                <a:gd name="T11" fmla="*/ 12 h 1258"/>
                <a:gd name="T12" fmla="*/ 10 w 165"/>
                <a:gd name="T13" fmla="*/ 14 h 1258"/>
                <a:gd name="T14" fmla="*/ 13 w 165"/>
                <a:gd name="T15" fmla="*/ 17 h 1258"/>
                <a:gd name="T16" fmla="*/ 17 w 165"/>
                <a:gd name="T17" fmla="*/ 20 h 1258"/>
                <a:gd name="T18" fmla="*/ 20 w 165"/>
                <a:gd name="T19" fmla="*/ 23 h 1258"/>
                <a:gd name="T20" fmla="*/ 23 w 165"/>
                <a:gd name="T21" fmla="*/ 25 h 1258"/>
                <a:gd name="T22" fmla="*/ 25 w 165"/>
                <a:gd name="T23" fmla="*/ 28 h 1258"/>
                <a:gd name="T24" fmla="*/ 26 w 165"/>
                <a:gd name="T25" fmla="*/ 30 h 1258"/>
                <a:gd name="T26" fmla="*/ 26 w 165"/>
                <a:gd name="T27" fmla="*/ 62 h 1258"/>
                <a:gd name="T28" fmla="*/ 27 w 165"/>
                <a:gd name="T29" fmla="*/ 128 h 1258"/>
                <a:gd name="T30" fmla="*/ 27 w 165"/>
                <a:gd name="T31" fmla="*/ 209 h 1258"/>
                <a:gd name="T32" fmla="*/ 27 w 165"/>
                <a:gd name="T33" fmla="*/ 283 h 1258"/>
                <a:gd name="T34" fmla="*/ 27 w 165"/>
                <a:gd name="T35" fmla="*/ 285 h 1258"/>
                <a:gd name="T36" fmla="*/ 29 w 165"/>
                <a:gd name="T37" fmla="*/ 286 h 1258"/>
                <a:gd name="T38" fmla="*/ 30 w 165"/>
                <a:gd name="T39" fmla="*/ 288 h 1258"/>
                <a:gd name="T40" fmla="*/ 32 w 165"/>
                <a:gd name="T41" fmla="*/ 288 h 1258"/>
                <a:gd name="T42" fmla="*/ 34 w 165"/>
                <a:gd name="T43" fmla="*/ 288 h 1258"/>
                <a:gd name="T44" fmla="*/ 36 w 165"/>
                <a:gd name="T45" fmla="*/ 286 h 1258"/>
                <a:gd name="T46" fmla="*/ 37 w 165"/>
                <a:gd name="T47" fmla="*/ 285 h 1258"/>
                <a:gd name="T48" fmla="*/ 37 w 165"/>
                <a:gd name="T49" fmla="*/ 283 h 1258"/>
                <a:gd name="T50" fmla="*/ 37 w 165"/>
                <a:gd name="T51" fmla="*/ 241 h 1258"/>
                <a:gd name="T52" fmla="*/ 37 w 165"/>
                <a:gd name="T53" fmla="*/ 157 h 1258"/>
                <a:gd name="T54" fmla="*/ 36 w 165"/>
                <a:gd name="T55" fmla="*/ 73 h 1258"/>
                <a:gd name="T56" fmla="*/ 36 w 165"/>
                <a:gd name="T57" fmla="*/ 30 h 1258"/>
                <a:gd name="T58" fmla="*/ 34 w 165"/>
                <a:gd name="T59" fmla="*/ 25 h 1258"/>
                <a:gd name="T60" fmla="*/ 31 w 165"/>
                <a:gd name="T61" fmla="*/ 20 h 1258"/>
                <a:gd name="T62" fmla="*/ 27 w 165"/>
                <a:gd name="T63" fmla="*/ 15 h 1258"/>
                <a:gd name="T64" fmla="*/ 22 w 165"/>
                <a:gd name="T65" fmla="*/ 11 h 1258"/>
                <a:gd name="T66" fmla="*/ 18 w 165"/>
                <a:gd name="T67" fmla="*/ 8 h 1258"/>
                <a:gd name="T68" fmla="*/ 13 w 165"/>
                <a:gd name="T69" fmla="*/ 5 h 1258"/>
                <a:gd name="T70" fmla="*/ 10 w 165"/>
                <a:gd name="T71" fmla="*/ 2 h 1258"/>
                <a:gd name="T72" fmla="*/ 7 w 165"/>
                <a:gd name="T73" fmla="*/ 1 h 1258"/>
                <a:gd name="T74" fmla="*/ 5 w 165"/>
                <a:gd name="T75" fmla="*/ 0 h 1258"/>
                <a:gd name="T76" fmla="*/ 4 w 165"/>
                <a:gd name="T77" fmla="*/ 0 h 1258"/>
                <a:gd name="T78" fmla="*/ 2 w 165"/>
                <a:gd name="T79" fmla="*/ 1 h 1258"/>
                <a:gd name="T80" fmla="*/ 1 w 165"/>
                <a:gd name="T81" fmla="*/ 3 h 125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5"/>
                <a:gd name="T124" fmla="*/ 0 h 1258"/>
                <a:gd name="T125" fmla="*/ 165 w 165"/>
                <a:gd name="T126" fmla="*/ 1258 h 125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5" h="1258">
                  <a:moveTo>
                    <a:pt x="3" y="12"/>
                  </a:moveTo>
                  <a:lnTo>
                    <a:pt x="0" y="20"/>
                  </a:lnTo>
                  <a:lnTo>
                    <a:pt x="0" y="29"/>
                  </a:lnTo>
                  <a:lnTo>
                    <a:pt x="4" y="37"/>
                  </a:lnTo>
                  <a:lnTo>
                    <a:pt x="11" y="42"/>
                  </a:lnTo>
                  <a:lnTo>
                    <a:pt x="26" y="51"/>
                  </a:lnTo>
                  <a:lnTo>
                    <a:pt x="43" y="62"/>
                  </a:lnTo>
                  <a:lnTo>
                    <a:pt x="60" y="75"/>
                  </a:lnTo>
                  <a:lnTo>
                    <a:pt x="77" y="86"/>
                  </a:lnTo>
                  <a:lnTo>
                    <a:pt x="91" y="99"/>
                  </a:lnTo>
                  <a:lnTo>
                    <a:pt x="103" y="111"/>
                  </a:lnTo>
                  <a:lnTo>
                    <a:pt x="111" y="123"/>
                  </a:lnTo>
                  <a:lnTo>
                    <a:pt x="115" y="133"/>
                  </a:lnTo>
                  <a:lnTo>
                    <a:pt x="117" y="270"/>
                  </a:lnTo>
                  <a:lnTo>
                    <a:pt x="120" y="561"/>
                  </a:lnTo>
                  <a:lnTo>
                    <a:pt x="121" y="915"/>
                  </a:lnTo>
                  <a:lnTo>
                    <a:pt x="121" y="1236"/>
                  </a:lnTo>
                  <a:lnTo>
                    <a:pt x="122" y="1245"/>
                  </a:lnTo>
                  <a:lnTo>
                    <a:pt x="128" y="1251"/>
                  </a:lnTo>
                  <a:lnTo>
                    <a:pt x="135" y="1256"/>
                  </a:lnTo>
                  <a:lnTo>
                    <a:pt x="143" y="1258"/>
                  </a:lnTo>
                  <a:lnTo>
                    <a:pt x="151" y="1256"/>
                  </a:lnTo>
                  <a:lnTo>
                    <a:pt x="159" y="1251"/>
                  </a:lnTo>
                  <a:lnTo>
                    <a:pt x="164" y="1243"/>
                  </a:lnTo>
                  <a:lnTo>
                    <a:pt x="165" y="1236"/>
                  </a:lnTo>
                  <a:lnTo>
                    <a:pt x="165" y="1052"/>
                  </a:lnTo>
                  <a:lnTo>
                    <a:pt x="164" y="685"/>
                  </a:lnTo>
                  <a:lnTo>
                    <a:pt x="161" y="317"/>
                  </a:lnTo>
                  <a:lnTo>
                    <a:pt x="159" y="129"/>
                  </a:lnTo>
                  <a:lnTo>
                    <a:pt x="152" y="108"/>
                  </a:lnTo>
                  <a:lnTo>
                    <a:pt x="139" y="88"/>
                  </a:lnTo>
                  <a:lnTo>
                    <a:pt x="121" y="67"/>
                  </a:lnTo>
                  <a:lnTo>
                    <a:pt x="100" y="49"/>
                  </a:lnTo>
                  <a:lnTo>
                    <a:pt x="79" y="33"/>
                  </a:lnTo>
                  <a:lnTo>
                    <a:pt x="59" y="20"/>
                  </a:lnTo>
                  <a:lnTo>
                    <a:pt x="43" y="10"/>
                  </a:lnTo>
                  <a:lnTo>
                    <a:pt x="31" y="3"/>
                  </a:lnTo>
                  <a:lnTo>
                    <a:pt x="24" y="0"/>
                  </a:lnTo>
                  <a:lnTo>
                    <a:pt x="16" y="2"/>
                  </a:lnTo>
                  <a:lnTo>
                    <a:pt x="8" y="6"/>
                  </a:lnTo>
                  <a:lnTo>
                    <a:pt x="3" y="12"/>
                  </a:lnTo>
                  <a:close/>
                </a:path>
              </a:pathLst>
            </a:custGeom>
            <a:solidFill>
              <a:srgbClr val="000000"/>
            </a:solidFill>
            <a:ln w="9525">
              <a:noFill/>
              <a:round/>
              <a:headEnd/>
              <a:tailEnd/>
            </a:ln>
          </p:spPr>
          <p:txBody>
            <a:bodyPr/>
            <a:lstStyle/>
            <a:p>
              <a:pPr rtl="0"/>
              <a:endParaRPr lang="en-US" sz="3800"/>
            </a:p>
          </p:txBody>
        </p:sp>
        <p:sp>
          <p:nvSpPr>
            <p:cNvPr id="42323" name="Freeform 1363"/>
            <p:cNvSpPr>
              <a:spLocks/>
            </p:cNvSpPr>
            <p:nvPr/>
          </p:nvSpPr>
          <p:spPr bwMode="auto">
            <a:xfrm flipH="1">
              <a:off x="-544" y="3847"/>
              <a:ext cx="346" cy="78"/>
            </a:xfrm>
            <a:custGeom>
              <a:avLst/>
              <a:gdLst>
                <a:gd name="T0" fmla="*/ 12 w 1511"/>
                <a:gd name="T1" fmla="*/ 0 h 341"/>
                <a:gd name="T2" fmla="*/ 11 w 1511"/>
                <a:gd name="T3" fmla="*/ 1 h 341"/>
                <a:gd name="T4" fmla="*/ 10 w 1511"/>
                <a:gd name="T5" fmla="*/ 1 h 341"/>
                <a:gd name="T6" fmla="*/ 8 w 1511"/>
                <a:gd name="T7" fmla="*/ 2 h 341"/>
                <a:gd name="T8" fmla="*/ 7 w 1511"/>
                <a:gd name="T9" fmla="*/ 3 h 341"/>
                <a:gd name="T10" fmla="*/ 5 w 1511"/>
                <a:gd name="T11" fmla="*/ 4 h 341"/>
                <a:gd name="T12" fmla="*/ 3 w 1511"/>
                <a:gd name="T13" fmla="*/ 6 h 341"/>
                <a:gd name="T14" fmla="*/ 1 w 1511"/>
                <a:gd name="T15" fmla="*/ 8 h 341"/>
                <a:gd name="T16" fmla="*/ 0 w 1511"/>
                <a:gd name="T17" fmla="*/ 10 h 341"/>
                <a:gd name="T18" fmla="*/ 0 w 1511"/>
                <a:gd name="T19" fmla="*/ 13 h 341"/>
                <a:gd name="T20" fmla="*/ 1 w 1511"/>
                <a:gd name="T21" fmla="*/ 17 h 341"/>
                <a:gd name="T22" fmla="*/ 3 w 1511"/>
                <a:gd name="T23" fmla="*/ 20 h 341"/>
                <a:gd name="T24" fmla="*/ 6 w 1511"/>
                <a:gd name="T25" fmla="*/ 24 h 341"/>
                <a:gd name="T26" fmla="*/ 6 w 1511"/>
                <a:gd name="T27" fmla="*/ 24 h 341"/>
                <a:gd name="T28" fmla="*/ 7 w 1511"/>
                <a:gd name="T29" fmla="*/ 24 h 341"/>
                <a:gd name="T30" fmla="*/ 8 w 1511"/>
                <a:gd name="T31" fmla="*/ 25 h 341"/>
                <a:gd name="T32" fmla="*/ 8 w 1511"/>
                <a:gd name="T33" fmla="*/ 25 h 341"/>
                <a:gd name="T34" fmla="*/ 330 w 1511"/>
                <a:gd name="T35" fmla="*/ 78 h 341"/>
                <a:gd name="T36" fmla="*/ 330 w 1511"/>
                <a:gd name="T37" fmla="*/ 78 h 341"/>
                <a:gd name="T38" fmla="*/ 330 w 1511"/>
                <a:gd name="T39" fmla="*/ 78 h 341"/>
                <a:gd name="T40" fmla="*/ 331 w 1511"/>
                <a:gd name="T41" fmla="*/ 78 h 341"/>
                <a:gd name="T42" fmla="*/ 331 w 1511"/>
                <a:gd name="T43" fmla="*/ 78 h 341"/>
                <a:gd name="T44" fmla="*/ 332 w 1511"/>
                <a:gd name="T45" fmla="*/ 78 h 341"/>
                <a:gd name="T46" fmla="*/ 333 w 1511"/>
                <a:gd name="T47" fmla="*/ 78 h 341"/>
                <a:gd name="T48" fmla="*/ 335 w 1511"/>
                <a:gd name="T49" fmla="*/ 77 h 341"/>
                <a:gd name="T50" fmla="*/ 338 w 1511"/>
                <a:gd name="T51" fmla="*/ 76 h 341"/>
                <a:gd name="T52" fmla="*/ 340 w 1511"/>
                <a:gd name="T53" fmla="*/ 75 h 341"/>
                <a:gd name="T54" fmla="*/ 342 w 1511"/>
                <a:gd name="T55" fmla="*/ 74 h 341"/>
                <a:gd name="T56" fmla="*/ 344 w 1511"/>
                <a:gd name="T57" fmla="*/ 72 h 341"/>
                <a:gd name="T58" fmla="*/ 345 w 1511"/>
                <a:gd name="T59" fmla="*/ 69 h 341"/>
                <a:gd name="T60" fmla="*/ 346 w 1511"/>
                <a:gd name="T61" fmla="*/ 65 h 341"/>
                <a:gd name="T62" fmla="*/ 345 w 1511"/>
                <a:gd name="T63" fmla="*/ 61 h 341"/>
                <a:gd name="T64" fmla="*/ 342 w 1511"/>
                <a:gd name="T65" fmla="*/ 56 h 341"/>
                <a:gd name="T66" fmla="*/ 338 w 1511"/>
                <a:gd name="T67" fmla="*/ 52 h 341"/>
                <a:gd name="T68" fmla="*/ 338 w 1511"/>
                <a:gd name="T69" fmla="*/ 51 h 341"/>
                <a:gd name="T70" fmla="*/ 337 w 1511"/>
                <a:gd name="T71" fmla="*/ 51 h 341"/>
                <a:gd name="T72" fmla="*/ 336 w 1511"/>
                <a:gd name="T73" fmla="*/ 51 h 341"/>
                <a:gd name="T74" fmla="*/ 336 w 1511"/>
                <a:gd name="T75" fmla="*/ 50 h 341"/>
                <a:gd name="T76" fmla="*/ 14 w 1511"/>
                <a:gd name="T77" fmla="*/ 0 h 341"/>
                <a:gd name="T78" fmla="*/ 14 w 1511"/>
                <a:gd name="T79" fmla="*/ 0 h 341"/>
                <a:gd name="T80" fmla="*/ 13 w 1511"/>
                <a:gd name="T81" fmla="*/ 0 h 341"/>
                <a:gd name="T82" fmla="*/ 13 w 1511"/>
                <a:gd name="T83" fmla="*/ 0 h 341"/>
                <a:gd name="T84" fmla="*/ 12 w 1511"/>
                <a:gd name="T85" fmla="*/ 0 h 34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11"/>
                <a:gd name="T130" fmla="*/ 0 h 341"/>
                <a:gd name="T131" fmla="*/ 1511 w 1511"/>
                <a:gd name="T132" fmla="*/ 341 h 34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11" h="341">
                  <a:moveTo>
                    <a:pt x="53" y="1"/>
                  </a:moveTo>
                  <a:lnTo>
                    <a:pt x="50" y="3"/>
                  </a:lnTo>
                  <a:lnTo>
                    <a:pt x="44" y="4"/>
                  </a:lnTo>
                  <a:lnTo>
                    <a:pt x="37" y="8"/>
                  </a:lnTo>
                  <a:lnTo>
                    <a:pt x="29" y="12"/>
                  </a:lnTo>
                  <a:lnTo>
                    <a:pt x="20" y="18"/>
                  </a:lnTo>
                  <a:lnTo>
                    <a:pt x="12" y="25"/>
                  </a:lnTo>
                  <a:lnTo>
                    <a:pt x="5" y="34"/>
                  </a:lnTo>
                  <a:lnTo>
                    <a:pt x="1" y="44"/>
                  </a:lnTo>
                  <a:lnTo>
                    <a:pt x="0" y="59"/>
                  </a:lnTo>
                  <a:lnTo>
                    <a:pt x="4" y="73"/>
                  </a:lnTo>
                  <a:lnTo>
                    <a:pt x="12" y="89"/>
                  </a:lnTo>
                  <a:lnTo>
                    <a:pt x="25" y="103"/>
                  </a:lnTo>
                  <a:lnTo>
                    <a:pt x="27" y="104"/>
                  </a:lnTo>
                  <a:lnTo>
                    <a:pt x="30" y="107"/>
                  </a:lnTo>
                  <a:lnTo>
                    <a:pt x="33" y="108"/>
                  </a:lnTo>
                  <a:lnTo>
                    <a:pt x="37" y="110"/>
                  </a:lnTo>
                  <a:lnTo>
                    <a:pt x="1439" y="341"/>
                  </a:lnTo>
                  <a:lnTo>
                    <a:pt x="1441" y="341"/>
                  </a:lnTo>
                  <a:lnTo>
                    <a:pt x="1443" y="341"/>
                  </a:lnTo>
                  <a:lnTo>
                    <a:pt x="1444" y="341"/>
                  </a:lnTo>
                  <a:lnTo>
                    <a:pt x="1446" y="341"/>
                  </a:lnTo>
                  <a:lnTo>
                    <a:pt x="1450" y="340"/>
                  </a:lnTo>
                  <a:lnTo>
                    <a:pt x="1456" y="339"/>
                  </a:lnTo>
                  <a:lnTo>
                    <a:pt x="1465" y="337"/>
                  </a:lnTo>
                  <a:lnTo>
                    <a:pt x="1474" y="333"/>
                  </a:lnTo>
                  <a:lnTo>
                    <a:pt x="1485" y="328"/>
                  </a:lnTo>
                  <a:lnTo>
                    <a:pt x="1494" y="322"/>
                  </a:lnTo>
                  <a:lnTo>
                    <a:pt x="1503" y="313"/>
                  </a:lnTo>
                  <a:lnTo>
                    <a:pt x="1508" y="301"/>
                  </a:lnTo>
                  <a:lnTo>
                    <a:pt x="1511" y="284"/>
                  </a:lnTo>
                  <a:lnTo>
                    <a:pt x="1507" y="266"/>
                  </a:lnTo>
                  <a:lnTo>
                    <a:pt x="1495" y="246"/>
                  </a:lnTo>
                  <a:lnTo>
                    <a:pt x="1478" y="227"/>
                  </a:lnTo>
                  <a:lnTo>
                    <a:pt x="1476" y="224"/>
                  </a:lnTo>
                  <a:lnTo>
                    <a:pt x="1473" y="223"/>
                  </a:lnTo>
                  <a:lnTo>
                    <a:pt x="1469" y="221"/>
                  </a:lnTo>
                  <a:lnTo>
                    <a:pt x="1467" y="220"/>
                  </a:lnTo>
                  <a:lnTo>
                    <a:pt x="63" y="1"/>
                  </a:lnTo>
                  <a:lnTo>
                    <a:pt x="60" y="0"/>
                  </a:lnTo>
                  <a:lnTo>
                    <a:pt x="57" y="0"/>
                  </a:lnTo>
                  <a:lnTo>
                    <a:pt x="56" y="0"/>
                  </a:lnTo>
                  <a:lnTo>
                    <a:pt x="53" y="1"/>
                  </a:lnTo>
                  <a:close/>
                </a:path>
              </a:pathLst>
            </a:custGeom>
            <a:solidFill>
              <a:srgbClr val="000000"/>
            </a:solidFill>
            <a:ln w="9525">
              <a:noFill/>
              <a:round/>
              <a:headEnd/>
              <a:tailEnd/>
            </a:ln>
          </p:spPr>
          <p:txBody>
            <a:bodyPr/>
            <a:lstStyle/>
            <a:p>
              <a:pPr rtl="0"/>
              <a:endParaRPr lang="en-US" sz="3800"/>
            </a:p>
          </p:txBody>
        </p:sp>
        <p:sp>
          <p:nvSpPr>
            <p:cNvPr id="42324" name="Freeform 1364"/>
            <p:cNvSpPr>
              <a:spLocks/>
            </p:cNvSpPr>
            <p:nvPr/>
          </p:nvSpPr>
          <p:spPr bwMode="auto">
            <a:xfrm flipH="1">
              <a:off x="-534" y="3857"/>
              <a:ext cx="325" cy="58"/>
            </a:xfrm>
            <a:custGeom>
              <a:avLst/>
              <a:gdLst>
                <a:gd name="T0" fmla="*/ 0 w 1423"/>
                <a:gd name="T1" fmla="*/ 3 h 253"/>
                <a:gd name="T2" fmla="*/ 0 w 1423"/>
                <a:gd name="T3" fmla="*/ 3 h 253"/>
                <a:gd name="T4" fmla="*/ 0 w 1423"/>
                <a:gd name="T5" fmla="*/ 2 h 253"/>
                <a:gd name="T6" fmla="*/ 3 w 1423"/>
                <a:gd name="T7" fmla="*/ 1 h 253"/>
                <a:gd name="T8" fmla="*/ 5 w 1423"/>
                <a:gd name="T9" fmla="*/ 0 h 253"/>
                <a:gd name="T10" fmla="*/ 12 w 1423"/>
                <a:gd name="T11" fmla="*/ 1 h 253"/>
                <a:gd name="T12" fmla="*/ 25 w 1423"/>
                <a:gd name="T13" fmla="*/ 3 h 253"/>
                <a:gd name="T14" fmla="*/ 43 w 1423"/>
                <a:gd name="T15" fmla="*/ 6 h 253"/>
                <a:gd name="T16" fmla="*/ 66 w 1423"/>
                <a:gd name="T17" fmla="*/ 10 h 253"/>
                <a:gd name="T18" fmla="*/ 91 w 1423"/>
                <a:gd name="T19" fmla="*/ 14 h 253"/>
                <a:gd name="T20" fmla="*/ 119 w 1423"/>
                <a:gd name="T21" fmla="*/ 18 h 253"/>
                <a:gd name="T22" fmla="*/ 148 w 1423"/>
                <a:gd name="T23" fmla="*/ 23 h 253"/>
                <a:gd name="T24" fmla="*/ 177 w 1423"/>
                <a:gd name="T25" fmla="*/ 27 h 253"/>
                <a:gd name="T26" fmla="*/ 206 w 1423"/>
                <a:gd name="T27" fmla="*/ 32 h 253"/>
                <a:gd name="T28" fmla="*/ 234 w 1423"/>
                <a:gd name="T29" fmla="*/ 36 h 253"/>
                <a:gd name="T30" fmla="*/ 259 w 1423"/>
                <a:gd name="T31" fmla="*/ 40 h 253"/>
                <a:gd name="T32" fmla="*/ 282 w 1423"/>
                <a:gd name="T33" fmla="*/ 44 h 253"/>
                <a:gd name="T34" fmla="*/ 300 w 1423"/>
                <a:gd name="T35" fmla="*/ 47 h 253"/>
                <a:gd name="T36" fmla="*/ 313 w 1423"/>
                <a:gd name="T37" fmla="*/ 49 h 253"/>
                <a:gd name="T38" fmla="*/ 320 w 1423"/>
                <a:gd name="T39" fmla="*/ 50 h 253"/>
                <a:gd name="T40" fmla="*/ 323 w 1423"/>
                <a:gd name="T41" fmla="*/ 52 h 253"/>
                <a:gd name="T42" fmla="*/ 325 w 1423"/>
                <a:gd name="T43" fmla="*/ 55 h 253"/>
                <a:gd name="T44" fmla="*/ 325 w 1423"/>
                <a:gd name="T45" fmla="*/ 56 h 253"/>
                <a:gd name="T46" fmla="*/ 325 w 1423"/>
                <a:gd name="T47" fmla="*/ 56 h 253"/>
                <a:gd name="T48" fmla="*/ 324 w 1423"/>
                <a:gd name="T49" fmla="*/ 56 h 253"/>
                <a:gd name="T50" fmla="*/ 321 w 1423"/>
                <a:gd name="T51" fmla="*/ 57 h 253"/>
                <a:gd name="T52" fmla="*/ 318 w 1423"/>
                <a:gd name="T53" fmla="*/ 58 h 253"/>
                <a:gd name="T54" fmla="*/ 311 w 1423"/>
                <a:gd name="T55" fmla="*/ 56 h 253"/>
                <a:gd name="T56" fmla="*/ 298 w 1423"/>
                <a:gd name="T57" fmla="*/ 54 h 253"/>
                <a:gd name="T58" fmla="*/ 280 w 1423"/>
                <a:gd name="T59" fmla="*/ 51 h 253"/>
                <a:gd name="T60" fmla="*/ 258 w 1423"/>
                <a:gd name="T61" fmla="*/ 48 h 253"/>
                <a:gd name="T62" fmla="*/ 233 w 1423"/>
                <a:gd name="T63" fmla="*/ 44 h 253"/>
                <a:gd name="T64" fmla="*/ 205 w 1423"/>
                <a:gd name="T65" fmla="*/ 39 h 253"/>
                <a:gd name="T66" fmla="*/ 176 w 1423"/>
                <a:gd name="T67" fmla="*/ 34 h 253"/>
                <a:gd name="T68" fmla="*/ 146 w 1423"/>
                <a:gd name="T69" fmla="*/ 29 h 253"/>
                <a:gd name="T70" fmla="*/ 117 w 1423"/>
                <a:gd name="T71" fmla="*/ 24 h 253"/>
                <a:gd name="T72" fmla="*/ 90 w 1423"/>
                <a:gd name="T73" fmla="*/ 20 h 253"/>
                <a:gd name="T74" fmla="*/ 64 w 1423"/>
                <a:gd name="T75" fmla="*/ 16 h 253"/>
                <a:gd name="T76" fmla="*/ 42 w 1423"/>
                <a:gd name="T77" fmla="*/ 12 h 253"/>
                <a:gd name="T78" fmla="*/ 24 w 1423"/>
                <a:gd name="T79" fmla="*/ 9 h 253"/>
                <a:gd name="T80" fmla="*/ 10 w 1423"/>
                <a:gd name="T81" fmla="*/ 7 h 253"/>
                <a:gd name="T82" fmla="*/ 3 w 1423"/>
                <a:gd name="T83" fmla="*/ 6 h 253"/>
                <a:gd name="T84" fmla="*/ 1 w 1423"/>
                <a:gd name="T85" fmla="*/ 4 h 253"/>
                <a:gd name="T86" fmla="*/ 0 w 1423"/>
                <a:gd name="T87" fmla="*/ 3 h 2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23"/>
                <a:gd name="T133" fmla="*/ 0 h 253"/>
                <a:gd name="T134" fmla="*/ 1423 w 1423"/>
                <a:gd name="T135" fmla="*/ 253 h 2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23" h="253">
                  <a:moveTo>
                    <a:pt x="0" y="12"/>
                  </a:moveTo>
                  <a:lnTo>
                    <a:pt x="0" y="12"/>
                  </a:lnTo>
                  <a:lnTo>
                    <a:pt x="0" y="11"/>
                  </a:lnTo>
                  <a:lnTo>
                    <a:pt x="2" y="8"/>
                  </a:lnTo>
                  <a:lnTo>
                    <a:pt x="6" y="6"/>
                  </a:lnTo>
                  <a:lnTo>
                    <a:pt x="11" y="3"/>
                  </a:lnTo>
                  <a:lnTo>
                    <a:pt x="17" y="0"/>
                  </a:lnTo>
                  <a:lnTo>
                    <a:pt x="22" y="2"/>
                  </a:lnTo>
                  <a:lnTo>
                    <a:pt x="34" y="3"/>
                  </a:lnTo>
                  <a:lnTo>
                    <a:pt x="54" y="6"/>
                  </a:lnTo>
                  <a:lnTo>
                    <a:pt x="80" y="10"/>
                  </a:lnTo>
                  <a:lnTo>
                    <a:pt x="111" y="15"/>
                  </a:lnTo>
                  <a:lnTo>
                    <a:pt x="149" y="21"/>
                  </a:lnTo>
                  <a:lnTo>
                    <a:pt x="190" y="28"/>
                  </a:lnTo>
                  <a:lnTo>
                    <a:pt x="237" y="34"/>
                  </a:lnTo>
                  <a:lnTo>
                    <a:pt x="288" y="42"/>
                  </a:lnTo>
                  <a:lnTo>
                    <a:pt x="342" y="51"/>
                  </a:lnTo>
                  <a:lnTo>
                    <a:pt x="399" y="60"/>
                  </a:lnTo>
                  <a:lnTo>
                    <a:pt x="458" y="69"/>
                  </a:lnTo>
                  <a:lnTo>
                    <a:pt x="520" y="79"/>
                  </a:lnTo>
                  <a:lnTo>
                    <a:pt x="583" y="89"/>
                  </a:lnTo>
                  <a:lnTo>
                    <a:pt x="646" y="99"/>
                  </a:lnTo>
                  <a:lnTo>
                    <a:pt x="711" y="108"/>
                  </a:lnTo>
                  <a:lnTo>
                    <a:pt x="775" y="119"/>
                  </a:lnTo>
                  <a:lnTo>
                    <a:pt x="840" y="129"/>
                  </a:lnTo>
                  <a:lnTo>
                    <a:pt x="903" y="140"/>
                  </a:lnTo>
                  <a:lnTo>
                    <a:pt x="965" y="149"/>
                  </a:lnTo>
                  <a:lnTo>
                    <a:pt x="1023" y="158"/>
                  </a:lnTo>
                  <a:lnTo>
                    <a:pt x="1081" y="167"/>
                  </a:lnTo>
                  <a:lnTo>
                    <a:pt x="1135" y="176"/>
                  </a:lnTo>
                  <a:lnTo>
                    <a:pt x="1186" y="184"/>
                  </a:lnTo>
                  <a:lnTo>
                    <a:pt x="1233" y="190"/>
                  </a:lnTo>
                  <a:lnTo>
                    <a:pt x="1276" y="197"/>
                  </a:lnTo>
                  <a:lnTo>
                    <a:pt x="1312" y="203"/>
                  </a:lnTo>
                  <a:lnTo>
                    <a:pt x="1345" y="209"/>
                  </a:lnTo>
                  <a:lnTo>
                    <a:pt x="1371" y="213"/>
                  </a:lnTo>
                  <a:lnTo>
                    <a:pt x="1390" y="215"/>
                  </a:lnTo>
                  <a:lnTo>
                    <a:pt x="1403" y="217"/>
                  </a:lnTo>
                  <a:lnTo>
                    <a:pt x="1408" y="218"/>
                  </a:lnTo>
                  <a:lnTo>
                    <a:pt x="1416" y="227"/>
                  </a:lnTo>
                  <a:lnTo>
                    <a:pt x="1420" y="233"/>
                  </a:lnTo>
                  <a:lnTo>
                    <a:pt x="1423" y="240"/>
                  </a:lnTo>
                  <a:lnTo>
                    <a:pt x="1423" y="243"/>
                  </a:lnTo>
                  <a:lnTo>
                    <a:pt x="1420" y="245"/>
                  </a:lnTo>
                  <a:lnTo>
                    <a:pt x="1415" y="248"/>
                  </a:lnTo>
                  <a:lnTo>
                    <a:pt x="1407" y="250"/>
                  </a:lnTo>
                  <a:lnTo>
                    <a:pt x="1399" y="253"/>
                  </a:lnTo>
                  <a:lnTo>
                    <a:pt x="1394" y="252"/>
                  </a:lnTo>
                  <a:lnTo>
                    <a:pt x="1382" y="250"/>
                  </a:lnTo>
                  <a:lnTo>
                    <a:pt x="1363" y="246"/>
                  </a:lnTo>
                  <a:lnTo>
                    <a:pt x="1338" y="243"/>
                  </a:lnTo>
                  <a:lnTo>
                    <a:pt x="1306" y="237"/>
                  </a:lnTo>
                  <a:lnTo>
                    <a:pt x="1269" y="231"/>
                  </a:lnTo>
                  <a:lnTo>
                    <a:pt x="1228" y="224"/>
                  </a:lnTo>
                  <a:lnTo>
                    <a:pt x="1181" y="217"/>
                  </a:lnTo>
                  <a:lnTo>
                    <a:pt x="1130" y="209"/>
                  </a:lnTo>
                  <a:lnTo>
                    <a:pt x="1075" y="200"/>
                  </a:lnTo>
                  <a:lnTo>
                    <a:pt x="1018" y="190"/>
                  </a:lnTo>
                  <a:lnTo>
                    <a:pt x="960" y="180"/>
                  </a:lnTo>
                  <a:lnTo>
                    <a:pt x="897" y="170"/>
                  </a:lnTo>
                  <a:lnTo>
                    <a:pt x="835" y="159"/>
                  </a:lnTo>
                  <a:lnTo>
                    <a:pt x="770" y="149"/>
                  </a:lnTo>
                  <a:lnTo>
                    <a:pt x="706" y="138"/>
                  </a:lnTo>
                  <a:lnTo>
                    <a:pt x="641" y="128"/>
                  </a:lnTo>
                  <a:lnTo>
                    <a:pt x="578" y="118"/>
                  </a:lnTo>
                  <a:lnTo>
                    <a:pt x="514" y="106"/>
                  </a:lnTo>
                  <a:lnTo>
                    <a:pt x="453" y="97"/>
                  </a:lnTo>
                  <a:lnTo>
                    <a:pt x="393" y="86"/>
                  </a:lnTo>
                  <a:lnTo>
                    <a:pt x="336" y="77"/>
                  </a:lnTo>
                  <a:lnTo>
                    <a:pt x="281" y="68"/>
                  </a:lnTo>
                  <a:lnTo>
                    <a:pt x="230" y="59"/>
                  </a:lnTo>
                  <a:lnTo>
                    <a:pt x="182" y="51"/>
                  </a:lnTo>
                  <a:lnTo>
                    <a:pt x="141" y="45"/>
                  </a:lnTo>
                  <a:lnTo>
                    <a:pt x="103" y="38"/>
                  </a:lnTo>
                  <a:lnTo>
                    <a:pt x="71" y="33"/>
                  </a:lnTo>
                  <a:lnTo>
                    <a:pt x="45" y="29"/>
                  </a:lnTo>
                  <a:lnTo>
                    <a:pt x="25" y="25"/>
                  </a:lnTo>
                  <a:lnTo>
                    <a:pt x="12" y="24"/>
                  </a:lnTo>
                  <a:lnTo>
                    <a:pt x="7" y="23"/>
                  </a:lnTo>
                  <a:lnTo>
                    <a:pt x="4" y="19"/>
                  </a:lnTo>
                  <a:lnTo>
                    <a:pt x="2" y="16"/>
                  </a:lnTo>
                  <a:lnTo>
                    <a:pt x="0" y="13"/>
                  </a:lnTo>
                  <a:lnTo>
                    <a:pt x="0" y="12"/>
                  </a:lnTo>
                  <a:close/>
                </a:path>
              </a:pathLst>
            </a:custGeom>
            <a:solidFill>
              <a:srgbClr val="F4CE9E"/>
            </a:solidFill>
            <a:ln w="9525">
              <a:noFill/>
              <a:round/>
              <a:headEnd/>
              <a:tailEnd/>
            </a:ln>
          </p:spPr>
          <p:txBody>
            <a:bodyPr/>
            <a:lstStyle/>
            <a:p>
              <a:pPr rtl="0"/>
              <a:endParaRPr lang="en-US" sz="3800"/>
            </a:p>
          </p:txBody>
        </p:sp>
        <p:sp>
          <p:nvSpPr>
            <p:cNvPr id="42325" name="Freeform 1365"/>
            <p:cNvSpPr>
              <a:spLocks/>
            </p:cNvSpPr>
            <p:nvPr/>
          </p:nvSpPr>
          <p:spPr bwMode="auto">
            <a:xfrm flipH="1">
              <a:off x="-542" y="3896"/>
              <a:ext cx="85" cy="120"/>
            </a:xfrm>
            <a:custGeom>
              <a:avLst/>
              <a:gdLst>
                <a:gd name="T0" fmla="*/ 2 w 372"/>
                <a:gd name="T1" fmla="*/ 1 h 522"/>
                <a:gd name="T2" fmla="*/ 0 w 372"/>
                <a:gd name="T3" fmla="*/ 2 h 522"/>
                <a:gd name="T4" fmla="*/ 0 w 372"/>
                <a:gd name="T5" fmla="*/ 4 h 522"/>
                <a:gd name="T6" fmla="*/ 0 w 372"/>
                <a:gd name="T7" fmla="*/ 6 h 522"/>
                <a:gd name="T8" fmla="*/ 1 w 372"/>
                <a:gd name="T9" fmla="*/ 8 h 522"/>
                <a:gd name="T10" fmla="*/ 76 w 372"/>
                <a:gd name="T11" fmla="*/ 118 h 522"/>
                <a:gd name="T12" fmla="*/ 77 w 372"/>
                <a:gd name="T13" fmla="*/ 119 h 522"/>
                <a:gd name="T14" fmla="*/ 79 w 372"/>
                <a:gd name="T15" fmla="*/ 120 h 522"/>
                <a:gd name="T16" fmla="*/ 81 w 372"/>
                <a:gd name="T17" fmla="*/ 120 h 522"/>
                <a:gd name="T18" fmla="*/ 83 w 372"/>
                <a:gd name="T19" fmla="*/ 119 h 522"/>
                <a:gd name="T20" fmla="*/ 84 w 372"/>
                <a:gd name="T21" fmla="*/ 117 h 522"/>
                <a:gd name="T22" fmla="*/ 85 w 372"/>
                <a:gd name="T23" fmla="*/ 116 h 522"/>
                <a:gd name="T24" fmla="*/ 85 w 372"/>
                <a:gd name="T25" fmla="*/ 114 h 522"/>
                <a:gd name="T26" fmla="*/ 84 w 372"/>
                <a:gd name="T27" fmla="*/ 112 h 522"/>
                <a:gd name="T28" fmla="*/ 9 w 372"/>
                <a:gd name="T29" fmla="*/ 2 h 522"/>
                <a:gd name="T30" fmla="*/ 7 w 372"/>
                <a:gd name="T31" fmla="*/ 1 h 522"/>
                <a:gd name="T32" fmla="*/ 6 w 372"/>
                <a:gd name="T33" fmla="*/ 0 h 522"/>
                <a:gd name="T34" fmla="*/ 4 w 372"/>
                <a:gd name="T35" fmla="*/ 0 h 522"/>
                <a:gd name="T36" fmla="*/ 2 w 372"/>
                <a:gd name="T37" fmla="*/ 1 h 5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72"/>
                <a:gd name="T58" fmla="*/ 0 h 522"/>
                <a:gd name="T59" fmla="*/ 372 w 372"/>
                <a:gd name="T60" fmla="*/ 522 h 5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72" h="522">
                  <a:moveTo>
                    <a:pt x="9" y="4"/>
                  </a:moveTo>
                  <a:lnTo>
                    <a:pt x="2" y="10"/>
                  </a:lnTo>
                  <a:lnTo>
                    <a:pt x="0" y="17"/>
                  </a:lnTo>
                  <a:lnTo>
                    <a:pt x="0" y="26"/>
                  </a:lnTo>
                  <a:lnTo>
                    <a:pt x="4" y="34"/>
                  </a:lnTo>
                  <a:lnTo>
                    <a:pt x="333" y="513"/>
                  </a:lnTo>
                  <a:lnTo>
                    <a:pt x="339" y="519"/>
                  </a:lnTo>
                  <a:lnTo>
                    <a:pt x="347" y="522"/>
                  </a:lnTo>
                  <a:lnTo>
                    <a:pt x="355" y="522"/>
                  </a:lnTo>
                  <a:lnTo>
                    <a:pt x="363" y="518"/>
                  </a:lnTo>
                  <a:lnTo>
                    <a:pt x="369" y="511"/>
                  </a:lnTo>
                  <a:lnTo>
                    <a:pt x="372" y="504"/>
                  </a:lnTo>
                  <a:lnTo>
                    <a:pt x="372" y="496"/>
                  </a:lnTo>
                  <a:lnTo>
                    <a:pt x="369" y="488"/>
                  </a:lnTo>
                  <a:lnTo>
                    <a:pt x="39" y="9"/>
                  </a:lnTo>
                  <a:lnTo>
                    <a:pt x="32" y="3"/>
                  </a:lnTo>
                  <a:lnTo>
                    <a:pt x="26" y="0"/>
                  </a:lnTo>
                  <a:lnTo>
                    <a:pt x="17" y="0"/>
                  </a:lnTo>
                  <a:lnTo>
                    <a:pt x="9" y="4"/>
                  </a:lnTo>
                  <a:close/>
                </a:path>
              </a:pathLst>
            </a:custGeom>
            <a:solidFill>
              <a:srgbClr val="000000"/>
            </a:solidFill>
            <a:ln w="9525">
              <a:noFill/>
              <a:round/>
              <a:headEnd/>
              <a:tailEnd/>
            </a:ln>
          </p:spPr>
          <p:txBody>
            <a:bodyPr/>
            <a:lstStyle/>
            <a:p>
              <a:pPr rtl="0"/>
              <a:endParaRPr lang="en-US" sz="3800"/>
            </a:p>
          </p:txBody>
        </p:sp>
        <p:sp>
          <p:nvSpPr>
            <p:cNvPr id="42326" name="Freeform 1366"/>
            <p:cNvSpPr>
              <a:spLocks/>
            </p:cNvSpPr>
            <p:nvPr/>
          </p:nvSpPr>
          <p:spPr bwMode="auto">
            <a:xfrm flipH="1">
              <a:off x="-341" y="4141"/>
              <a:ext cx="30" cy="22"/>
            </a:xfrm>
            <a:custGeom>
              <a:avLst/>
              <a:gdLst>
                <a:gd name="T0" fmla="*/ 0 w 130"/>
                <a:gd name="T1" fmla="*/ 11 h 95"/>
                <a:gd name="T2" fmla="*/ 0 w 130"/>
                <a:gd name="T3" fmla="*/ 13 h 95"/>
                <a:gd name="T4" fmla="*/ 1 w 130"/>
                <a:gd name="T5" fmla="*/ 15 h 95"/>
                <a:gd name="T6" fmla="*/ 2 w 130"/>
                <a:gd name="T7" fmla="*/ 17 h 95"/>
                <a:gd name="T8" fmla="*/ 4 w 130"/>
                <a:gd name="T9" fmla="*/ 19 h 95"/>
                <a:gd name="T10" fmla="*/ 6 w 130"/>
                <a:gd name="T11" fmla="*/ 20 h 95"/>
                <a:gd name="T12" fmla="*/ 9 w 130"/>
                <a:gd name="T13" fmla="*/ 21 h 95"/>
                <a:gd name="T14" fmla="*/ 12 w 130"/>
                <a:gd name="T15" fmla="*/ 22 h 95"/>
                <a:gd name="T16" fmla="*/ 15 w 130"/>
                <a:gd name="T17" fmla="*/ 22 h 95"/>
                <a:gd name="T18" fmla="*/ 18 w 130"/>
                <a:gd name="T19" fmla="*/ 22 h 95"/>
                <a:gd name="T20" fmla="*/ 21 w 130"/>
                <a:gd name="T21" fmla="*/ 21 h 95"/>
                <a:gd name="T22" fmla="*/ 24 w 130"/>
                <a:gd name="T23" fmla="*/ 20 h 95"/>
                <a:gd name="T24" fmla="*/ 26 w 130"/>
                <a:gd name="T25" fmla="*/ 19 h 95"/>
                <a:gd name="T26" fmla="*/ 27 w 130"/>
                <a:gd name="T27" fmla="*/ 17 h 95"/>
                <a:gd name="T28" fmla="*/ 29 w 130"/>
                <a:gd name="T29" fmla="*/ 15 h 95"/>
                <a:gd name="T30" fmla="*/ 30 w 130"/>
                <a:gd name="T31" fmla="*/ 13 h 95"/>
                <a:gd name="T32" fmla="*/ 30 w 130"/>
                <a:gd name="T33" fmla="*/ 11 h 95"/>
                <a:gd name="T34" fmla="*/ 30 w 130"/>
                <a:gd name="T35" fmla="*/ 9 h 95"/>
                <a:gd name="T36" fmla="*/ 29 w 130"/>
                <a:gd name="T37" fmla="*/ 6 h 95"/>
                <a:gd name="T38" fmla="*/ 27 w 130"/>
                <a:gd name="T39" fmla="*/ 5 h 95"/>
                <a:gd name="T40" fmla="*/ 26 w 130"/>
                <a:gd name="T41" fmla="*/ 3 h 95"/>
                <a:gd name="T42" fmla="*/ 24 w 130"/>
                <a:gd name="T43" fmla="*/ 2 h 95"/>
                <a:gd name="T44" fmla="*/ 21 w 130"/>
                <a:gd name="T45" fmla="*/ 1 h 95"/>
                <a:gd name="T46" fmla="*/ 18 w 130"/>
                <a:gd name="T47" fmla="*/ 0 h 95"/>
                <a:gd name="T48" fmla="*/ 15 w 130"/>
                <a:gd name="T49" fmla="*/ 0 h 95"/>
                <a:gd name="T50" fmla="*/ 12 w 130"/>
                <a:gd name="T51" fmla="*/ 0 h 95"/>
                <a:gd name="T52" fmla="*/ 9 w 130"/>
                <a:gd name="T53" fmla="*/ 1 h 95"/>
                <a:gd name="T54" fmla="*/ 6 w 130"/>
                <a:gd name="T55" fmla="*/ 2 h 95"/>
                <a:gd name="T56" fmla="*/ 4 w 130"/>
                <a:gd name="T57" fmla="*/ 3 h 95"/>
                <a:gd name="T58" fmla="*/ 2 w 130"/>
                <a:gd name="T59" fmla="*/ 5 h 95"/>
                <a:gd name="T60" fmla="*/ 1 w 130"/>
                <a:gd name="T61" fmla="*/ 6 h 95"/>
                <a:gd name="T62" fmla="*/ 0 w 130"/>
                <a:gd name="T63" fmla="*/ 9 h 95"/>
                <a:gd name="T64" fmla="*/ 0 w 130"/>
                <a:gd name="T65" fmla="*/ 11 h 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0"/>
                <a:gd name="T100" fmla="*/ 0 h 95"/>
                <a:gd name="T101" fmla="*/ 130 w 130"/>
                <a:gd name="T102" fmla="*/ 95 h 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0" h="95">
                  <a:moveTo>
                    <a:pt x="0" y="48"/>
                  </a:moveTo>
                  <a:lnTo>
                    <a:pt x="1" y="57"/>
                  </a:lnTo>
                  <a:lnTo>
                    <a:pt x="5" y="66"/>
                  </a:lnTo>
                  <a:lnTo>
                    <a:pt x="10" y="74"/>
                  </a:lnTo>
                  <a:lnTo>
                    <a:pt x="18" y="81"/>
                  </a:lnTo>
                  <a:lnTo>
                    <a:pt x="27" y="87"/>
                  </a:lnTo>
                  <a:lnTo>
                    <a:pt x="39" y="91"/>
                  </a:lnTo>
                  <a:lnTo>
                    <a:pt x="52" y="94"/>
                  </a:lnTo>
                  <a:lnTo>
                    <a:pt x="65" y="95"/>
                  </a:lnTo>
                  <a:lnTo>
                    <a:pt x="78" y="94"/>
                  </a:lnTo>
                  <a:lnTo>
                    <a:pt x="91" y="91"/>
                  </a:lnTo>
                  <a:lnTo>
                    <a:pt x="103" y="87"/>
                  </a:lnTo>
                  <a:lnTo>
                    <a:pt x="112" y="81"/>
                  </a:lnTo>
                  <a:lnTo>
                    <a:pt x="119" y="74"/>
                  </a:lnTo>
                  <a:lnTo>
                    <a:pt x="125" y="66"/>
                  </a:lnTo>
                  <a:lnTo>
                    <a:pt x="129" y="57"/>
                  </a:lnTo>
                  <a:lnTo>
                    <a:pt x="130" y="48"/>
                  </a:lnTo>
                  <a:lnTo>
                    <a:pt x="129" y="38"/>
                  </a:lnTo>
                  <a:lnTo>
                    <a:pt x="125" y="28"/>
                  </a:lnTo>
                  <a:lnTo>
                    <a:pt x="119" y="21"/>
                  </a:lnTo>
                  <a:lnTo>
                    <a:pt x="112" y="14"/>
                  </a:lnTo>
                  <a:lnTo>
                    <a:pt x="103" y="8"/>
                  </a:lnTo>
                  <a:lnTo>
                    <a:pt x="91" y="4"/>
                  </a:lnTo>
                  <a:lnTo>
                    <a:pt x="78" y="1"/>
                  </a:lnTo>
                  <a:lnTo>
                    <a:pt x="65" y="0"/>
                  </a:lnTo>
                  <a:lnTo>
                    <a:pt x="52" y="1"/>
                  </a:lnTo>
                  <a:lnTo>
                    <a:pt x="39" y="4"/>
                  </a:lnTo>
                  <a:lnTo>
                    <a:pt x="27" y="8"/>
                  </a:lnTo>
                  <a:lnTo>
                    <a:pt x="18" y="14"/>
                  </a:lnTo>
                  <a:lnTo>
                    <a:pt x="10" y="21"/>
                  </a:lnTo>
                  <a:lnTo>
                    <a:pt x="5" y="28"/>
                  </a:lnTo>
                  <a:lnTo>
                    <a:pt x="1" y="38"/>
                  </a:lnTo>
                  <a:lnTo>
                    <a:pt x="0" y="48"/>
                  </a:lnTo>
                  <a:close/>
                </a:path>
              </a:pathLst>
            </a:custGeom>
            <a:solidFill>
              <a:srgbClr val="000000"/>
            </a:solidFill>
            <a:ln w="9525">
              <a:noFill/>
              <a:round/>
              <a:headEnd/>
              <a:tailEnd/>
            </a:ln>
          </p:spPr>
          <p:txBody>
            <a:bodyPr/>
            <a:lstStyle/>
            <a:p>
              <a:pPr rtl="0"/>
              <a:endParaRPr lang="en-US" sz="3800"/>
            </a:p>
          </p:txBody>
        </p:sp>
        <p:sp>
          <p:nvSpPr>
            <p:cNvPr id="42327" name="Freeform 1367"/>
            <p:cNvSpPr>
              <a:spLocks/>
            </p:cNvSpPr>
            <p:nvPr/>
          </p:nvSpPr>
          <p:spPr bwMode="auto">
            <a:xfrm flipH="1">
              <a:off x="-692" y="4141"/>
              <a:ext cx="29" cy="22"/>
            </a:xfrm>
            <a:custGeom>
              <a:avLst/>
              <a:gdLst>
                <a:gd name="T0" fmla="*/ 0 w 130"/>
                <a:gd name="T1" fmla="*/ 11 h 94"/>
                <a:gd name="T2" fmla="*/ 0 w 130"/>
                <a:gd name="T3" fmla="*/ 13 h 94"/>
                <a:gd name="T4" fmla="*/ 1 w 130"/>
                <a:gd name="T5" fmla="*/ 15 h 94"/>
                <a:gd name="T6" fmla="*/ 2 w 130"/>
                <a:gd name="T7" fmla="*/ 17 h 94"/>
                <a:gd name="T8" fmla="*/ 4 w 130"/>
                <a:gd name="T9" fmla="*/ 19 h 94"/>
                <a:gd name="T10" fmla="*/ 6 w 130"/>
                <a:gd name="T11" fmla="*/ 20 h 94"/>
                <a:gd name="T12" fmla="*/ 9 w 130"/>
                <a:gd name="T13" fmla="*/ 21 h 94"/>
                <a:gd name="T14" fmla="*/ 12 w 130"/>
                <a:gd name="T15" fmla="*/ 22 h 94"/>
                <a:gd name="T16" fmla="*/ 15 w 130"/>
                <a:gd name="T17" fmla="*/ 22 h 94"/>
                <a:gd name="T18" fmla="*/ 17 w 130"/>
                <a:gd name="T19" fmla="*/ 22 h 94"/>
                <a:gd name="T20" fmla="*/ 20 w 130"/>
                <a:gd name="T21" fmla="*/ 21 h 94"/>
                <a:gd name="T22" fmla="*/ 23 w 130"/>
                <a:gd name="T23" fmla="*/ 20 h 94"/>
                <a:gd name="T24" fmla="*/ 25 w 130"/>
                <a:gd name="T25" fmla="*/ 19 h 94"/>
                <a:gd name="T26" fmla="*/ 27 w 130"/>
                <a:gd name="T27" fmla="*/ 17 h 94"/>
                <a:gd name="T28" fmla="*/ 28 w 130"/>
                <a:gd name="T29" fmla="*/ 15 h 94"/>
                <a:gd name="T30" fmla="*/ 29 w 130"/>
                <a:gd name="T31" fmla="*/ 13 h 94"/>
                <a:gd name="T32" fmla="*/ 29 w 130"/>
                <a:gd name="T33" fmla="*/ 11 h 94"/>
                <a:gd name="T34" fmla="*/ 29 w 130"/>
                <a:gd name="T35" fmla="*/ 8 h 94"/>
                <a:gd name="T36" fmla="*/ 28 w 130"/>
                <a:gd name="T37" fmla="*/ 7 h 94"/>
                <a:gd name="T38" fmla="*/ 27 w 130"/>
                <a:gd name="T39" fmla="*/ 4 h 94"/>
                <a:gd name="T40" fmla="*/ 25 w 130"/>
                <a:gd name="T41" fmla="*/ 3 h 94"/>
                <a:gd name="T42" fmla="*/ 23 w 130"/>
                <a:gd name="T43" fmla="*/ 2 h 94"/>
                <a:gd name="T44" fmla="*/ 20 w 130"/>
                <a:gd name="T45" fmla="*/ 1 h 94"/>
                <a:gd name="T46" fmla="*/ 17 w 130"/>
                <a:gd name="T47" fmla="*/ 0 h 94"/>
                <a:gd name="T48" fmla="*/ 15 w 130"/>
                <a:gd name="T49" fmla="*/ 0 h 94"/>
                <a:gd name="T50" fmla="*/ 12 w 130"/>
                <a:gd name="T51" fmla="*/ 0 h 94"/>
                <a:gd name="T52" fmla="*/ 9 w 130"/>
                <a:gd name="T53" fmla="*/ 1 h 94"/>
                <a:gd name="T54" fmla="*/ 6 w 130"/>
                <a:gd name="T55" fmla="*/ 2 h 94"/>
                <a:gd name="T56" fmla="*/ 4 w 130"/>
                <a:gd name="T57" fmla="*/ 3 h 94"/>
                <a:gd name="T58" fmla="*/ 2 w 130"/>
                <a:gd name="T59" fmla="*/ 4 h 94"/>
                <a:gd name="T60" fmla="*/ 1 w 130"/>
                <a:gd name="T61" fmla="*/ 7 h 94"/>
                <a:gd name="T62" fmla="*/ 0 w 130"/>
                <a:gd name="T63" fmla="*/ 8 h 94"/>
                <a:gd name="T64" fmla="*/ 0 w 130"/>
                <a:gd name="T65" fmla="*/ 11 h 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0"/>
                <a:gd name="T100" fmla="*/ 0 h 94"/>
                <a:gd name="T101" fmla="*/ 130 w 130"/>
                <a:gd name="T102" fmla="*/ 94 h 9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0" h="94">
                  <a:moveTo>
                    <a:pt x="0" y="47"/>
                  </a:moveTo>
                  <a:lnTo>
                    <a:pt x="2" y="57"/>
                  </a:lnTo>
                  <a:lnTo>
                    <a:pt x="6" y="65"/>
                  </a:lnTo>
                  <a:lnTo>
                    <a:pt x="11" y="74"/>
                  </a:lnTo>
                  <a:lnTo>
                    <a:pt x="19" y="81"/>
                  </a:lnTo>
                  <a:lnTo>
                    <a:pt x="28" y="86"/>
                  </a:lnTo>
                  <a:lnTo>
                    <a:pt x="39" y="90"/>
                  </a:lnTo>
                  <a:lnTo>
                    <a:pt x="52" y="92"/>
                  </a:lnTo>
                  <a:lnTo>
                    <a:pt x="65" y="94"/>
                  </a:lnTo>
                  <a:lnTo>
                    <a:pt x="78" y="92"/>
                  </a:lnTo>
                  <a:lnTo>
                    <a:pt x="91" y="90"/>
                  </a:lnTo>
                  <a:lnTo>
                    <a:pt x="102" y="86"/>
                  </a:lnTo>
                  <a:lnTo>
                    <a:pt x="112" y="81"/>
                  </a:lnTo>
                  <a:lnTo>
                    <a:pt x="120" y="74"/>
                  </a:lnTo>
                  <a:lnTo>
                    <a:pt x="125" y="65"/>
                  </a:lnTo>
                  <a:lnTo>
                    <a:pt x="129" y="57"/>
                  </a:lnTo>
                  <a:lnTo>
                    <a:pt x="130" y="47"/>
                  </a:lnTo>
                  <a:lnTo>
                    <a:pt x="129" y="36"/>
                  </a:lnTo>
                  <a:lnTo>
                    <a:pt x="125" y="28"/>
                  </a:lnTo>
                  <a:lnTo>
                    <a:pt x="120" y="19"/>
                  </a:lnTo>
                  <a:lnTo>
                    <a:pt x="112" y="13"/>
                  </a:lnTo>
                  <a:lnTo>
                    <a:pt x="102" y="8"/>
                  </a:lnTo>
                  <a:lnTo>
                    <a:pt x="91" y="4"/>
                  </a:lnTo>
                  <a:lnTo>
                    <a:pt x="78" y="1"/>
                  </a:lnTo>
                  <a:lnTo>
                    <a:pt x="65" y="0"/>
                  </a:lnTo>
                  <a:lnTo>
                    <a:pt x="52" y="1"/>
                  </a:lnTo>
                  <a:lnTo>
                    <a:pt x="39" y="4"/>
                  </a:lnTo>
                  <a:lnTo>
                    <a:pt x="28" y="8"/>
                  </a:lnTo>
                  <a:lnTo>
                    <a:pt x="19" y="13"/>
                  </a:lnTo>
                  <a:lnTo>
                    <a:pt x="11" y="19"/>
                  </a:lnTo>
                  <a:lnTo>
                    <a:pt x="6" y="28"/>
                  </a:lnTo>
                  <a:lnTo>
                    <a:pt x="2" y="36"/>
                  </a:lnTo>
                  <a:lnTo>
                    <a:pt x="0" y="47"/>
                  </a:lnTo>
                  <a:close/>
                </a:path>
              </a:pathLst>
            </a:custGeom>
            <a:solidFill>
              <a:srgbClr val="000000"/>
            </a:solidFill>
            <a:ln w="9525">
              <a:noFill/>
              <a:round/>
              <a:headEnd/>
              <a:tailEnd/>
            </a:ln>
          </p:spPr>
          <p:txBody>
            <a:bodyPr/>
            <a:lstStyle/>
            <a:p>
              <a:pPr rtl="0"/>
              <a:endParaRPr lang="en-US" sz="3800"/>
            </a:p>
          </p:txBody>
        </p:sp>
        <p:sp>
          <p:nvSpPr>
            <p:cNvPr id="42328" name="Freeform 1368"/>
            <p:cNvSpPr>
              <a:spLocks/>
            </p:cNvSpPr>
            <p:nvPr/>
          </p:nvSpPr>
          <p:spPr bwMode="auto">
            <a:xfrm flipH="1">
              <a:off x="-211" y="4142"/>
              <a:ext cx="29" cy="21"/>
            </a:xfrm>
            <a:custGeom>
              <a:avLst/>
              <a:gdLst>
                <a:gd name="T0" fmla="*/ 0 w 130"/>
                <a:gd name="T1" fmla="*/ 10 h 95"/>
                <a:gd name="T2" fmla="*/ 0 w 130"/>
                <a:gd name="T3" fmla="*/ 13 h 95"/>
                <a:gd name="T4" fmla="*/ 1 w 130"/>
                <a:gd name="T5" fmla="*/ 15 h 95"/>
                <a:gd name="T6" fmla="*/ 2 w 130"/>
                <a:gd name="T7" fmla="*/ 16 h 95"/>
                <a:gd name="T8" fmla="*/ 4 w 130"/>
                <a:gd name="T9" fmla="*/ 18 h 95"/>
                <a:gd name="T10" fmla="*/ 6 w 130"/>
                <a:gd name="T11" fmla="*/ 19 h 95"/>
                <a:gd name="T12" fmla="*/ 9 w 130"/>
                <a:gd name="T13" fmla="*/ 20 h 95"/>
                <a:gd name="T14" fmla="*/ 12 w 130"/>
                <a:gd name="T15" fmla="*/ 21 h 95"/>
                <a:gd name="T16" fmla="*/ 15 w 130"/>
                <a:gd name="T17" fmla="*/ 21 h 95"/>
                <a:gd name="T18" fmla="*/ 17 w 130"/>
                <a:gd name="T19" fmla="*/ 21 h 95"/>
                <a:gd name="T20" fmla="*/ 20 w 130"/>
                <a:gd name="T21" fmla="*/ 20 h 95"/>
                <a:gd name="T22" fmla="*/ 23 w 130"/>
                <a:gd name="T23" fmla="*/ 19 h 95"/>
                <a:gd name="T24" fmla="*/ 25 w 130"/>
                <a:gd name="T25" fmla="*/ 18 h 95"/>
                <a:gd name="T26" fmla="*/ 27 w 130"/>
                <a:gd name="T27" fmla="*/ 16 h 95"/>
                <a:gd name="T28" fmla="*/ 28 w 130"/>
                <a:gd name="T29" fmla="*/ 15 h 95"/>
                <a:gd name="T30" fmla="*/ 29 w 130"/>
                <a:gd name="T31" fmla="*/ 13 h 95"/>
                <a:gd name="T32" fmla="*/ 29 w 130"/>
                <a:gd name="T33" fmla="*/ 10 h 95"/>
                <a:gd name="T34" fmla="*/ 29 w 130"/>
                <a:gd name="T35" fmla="*/ 8 h 95"/>
                <a:gd name="T36" fmla="*/ 28 w 130"/>
                <a:gd name="T37" fmla="*/ 6 h 95"/>
                <a:gd name="T38" fmla="*/ 27 w 130"/>
                <a:gd name="T39" fmla="*/ 5 h 95"/>
                <a:gd name="T40" fmla="*/ 25 w 130"/>
                <a:gd name="T41" fmla="*/ 3 h 95"/>
                <a:gd name="T42" fmla="*/ 23 w 130"/>
                <a:gd name="T43" fmla="*/ 2 h 95"/>
                <a:gd name="T44" fmla="*/ 20 w 130"/>
                <a:gd name="T45" fmla="*/ 1 h 95"/>
                <a:gd name="T46" fmla="*/ 17 w 130"/>
                <a:gd name="T47" fmla="*/ 0 h 95"/>
                <a:gd name="T48" fmla="*/ 15 w 130"/>
                <a:gd name="T49" fmla="*/ 0 h 95"/>
                <a:gd name="T50" fmla="*/ 12 w 130"/>
                <a:gd name="T51" fmla="*/ 0 h 95"/>
                <a:gd name="T52" fmla="*/ 9 w 130"/>
                <a:gd name="T53" fmla="*/ 1 h 95"/>
                <a:gd name="T54" fmla="*/ 6 w 130"/>
                <a:gd name="T55" fmla="*/ 2 h 95"/>
                <a:gd name="T56" fmla="*/ 4 w 130"/>
                <a:gd name="T57" fmla="*/ 3 h 95"/>
                <a:gd name="T58" fmla="*/ 2 w 130"/>
                <a:gd name="T59" fmla="*/ 5 h 95"/>
                <a:gd name="T60" fmla="*/ 1 w 130"/>
                <a:gd name="T61" fmla="*/ 6 h 95"/>
                <a:gd name="T62" fmla="*/ 0 w 130"/>
                <a:gd name="T63" fmla="*/ 8 h 95"/>
                <a:gd name="T64" fmla="*/ 0 w 130"/>
                <a:gd name="T65" fmla="*/ 10 h 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0"/>
                <a:gd name="T100" fmla="*/ 0 h 95"/>
                <a:gd name="T101" fmla="*/ 130 w 130"/>
                <a:gd name="T102" fmla="*/ 95 h 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0" h="95">
                  <a:moveTo>
                    <a:pt x="0" y="47"/>
                  </a:moveTo>
                  <a:lnTo>
                    <a:pt x="1" y="57"/>
                  </a:lnTo>
                  <a:lnTo>
                    <a:pt x="5" y="66"/>
                  </a:lnTo>
                  <a:lnTo>
                    <a:pt x="10" y="74"/>
                  </a:lnTo>
                  <a:lnTo>
                    <a:pt x="18" y="80"/>
                  </a:lnTo>
                  <a:lnTo>
                    <a:pt x="27" y="87"/>
                  </a:lnTo>
                  <a:lnTo>
                    <a:pt x="39" y="91"/>
                  </a:lnTo>
                  <a:lnTo>
                    <a:pt x="52" y="93"/>
                  </a:lnTo>
                  <a:lnTo>
                    <a:pt x="65" y="95"/>
                  </a:lnTo>
                  <a:lnTo>
                    <a:pt x="78" y="93"/>
                  </a:lnTo>
                  <a:lnTo>
                    <a:pt x="91" y="91"/>
                  </a:lnTo>
                  <a:lnTo>
                    <a:pt x="101" y="87"/>
                  </a:lnTo>
                  <a:lnTo>
                    <a:pt x="112" y="80"/>
                  </a:lnTo>
                  <a:lnTo>
                    <a:pt x="120" y="74"/>
                  </a:lnTo>
                  <a:lnTo>
                    <a:pt x="125" y="66"/>
                  </a:lnTo>
                  <a:lnTo>
                    <a:pt x="129" y="57"/>
                  </a:lnTo>
                  <a:lnTo>
                    <a:pt x="130" y="47"/>
                  </a:lnTo>
                  <a:lnTo>
                    <a:pt x="129" y="38"/>
                  </a:lnTo>
                  <a:lnTo>
                    <a:pt x="125" y="28"/>
                  </a:lnTo>
                  <a:lnTo>
                    <a:pt x="120" y="21"/>
                  </a:lnTo>
                  <a:lnTo>
                    <a:pt x="112" y="13"/>
                  </a:lnTo>
                  <a:lnTo>
                    <a:pt x="101" y="8"/>
                  </a:lnTo>
                  <a:lnTo>
                    <a:pt x="91" y="4"/>
                  </a:lnTo>
                  <a:lnTo>
                    <a:pt x="78" y="1"/>
                  </a:lnTo>
                  <a:lnTo>
                    <a:pt x="65" y="0"/>
                  </a:lnTo>
                  <a:lnTo>
                    <a:pt x="52" y="1"/>
                  </a:lnTo>
                  <a:lnTo>
                    <a:pt x="39" y="4"/>
                  </a:lnTo>
                  <a:lnTo>
                    <a:pt x="27" y="8"/>
                  </a:lnTo>
                  <a:lnTo>
                    <a:pt x="18" y="13"/>
                  </a:lnTo>
                  <a:lnTo>
                    <a:pt x="10" y="21"/>
                  </a:lnTo>
                  <a:lnTo>
                    <a:pt x="5" y="28"/>
                  </a:lnTo>
                  <a:lnTo>
                    <a:pt x="1" y="38"/>
                  </a:lnTo>
                  <a:lnTo>
                    <a:pt x="0" y="47"/>
                  </a:lnTo>
                  <a:close/>
                </a:path>
              </a:pathLst>
            </a:custGeom>
            <a:solidFill>
              <a:srgbClr val="000000"/>
            </a:solidFill>
            <a:ln w="9525">
              <a:noFill/>
              <a:round/>
              <a:headEnd/>
              <a:tailEnd/>
            </a:ln>
          </p:spPr>
          <p:txBody>
            <a:bodyPr/>
            <a:lstStyle/>
            <a:p>
              <a:pPr rtl="0"/>
              <a:endParaRPr lang="en-US" sz="3800"/>
            </a:p>
          </p:txBody>
        </p:sp>
        <p:sp>
          <p:nvSpPr>
            <p:cNvPr id="42329" name="Freeform 1369"/>
            <p:cNvSpPr>
              <a:spLocks/>
            </p:cNvSpPr>
            <p:nvPr/>
          </p:nvSpPr>
          <p:spPr bwMode="auto">
            <a:xfrm flipH="1">
              <a:off x="-681" y="4024"/>
              <a:ext cx="49" cy="134"/>
            </a:xfrm>
            <a:custGeom>
              <a:avLst/>
              <a:gdLst>
                <a:gd name="T0" fmla="*/ 4 w 218"/>
                <a:gd name="T1" fmla="*/ 0 h 582"/>
                <a:gd name="T2" fmla="*/ 2 w 218"/>
                <a:gd name="T3" fmla="*/ 1 h 582"/>
                <a:gd name="T4" fmla="*/ 1 w 218"/>
                <a:gd name="T5" fmla="*/ 3 h 582"/>
                <a:gd name="T6" fmla="*/ 0 w 218"/>
                <a:gd name="T7" fmla="*/ 5 h 582"/>
                <a:gd name="T8" fmla="*/ 0 w 218"/>
                <a:gd name="T9" fmla="*/ 7 h 582"/>
                <a:gd name="T10" fmla="*/ 39 w 218"/>
                <a:gd name="T11" fmla="*/ 130 h 582"/>
                <a:gd name="T12" fmla="*/ 40 w 218"/>
                <a:gd name="T13" fmla="*/ 132 h 582"/>
                <a:gd name="T14" fmla="*/ 42 w 218"/>
                <a:gd name="T15" fmla="*/ 133 h 582"/>
                <a:gd name="T16" fmla="*/ 44 w 218"/>
                <a:gd name="T17" fmla="*/ 134 h 582"/>
                <a:gd name="T18" fmla="*/ 46 w 218"/>
                <a:gd name="T19" fmla="*/ 134 h 582"/>
                <a:gd name="T20" fmla="*/ 47 w 218"/>
                <a:gd name="T21" fmla="*/ 133 h 582"/>
                <a:gd name="T22" fmla="*/ 49 w 218"/>
                <a:gd name="T23" fmla="*/ 131 h 582"/>
                <a:gd name="T24" fmla="*/ 49 w 218"/>
                <a:gd name="T25" fmla="*/ 129 h 582"/>
                <a:gd name="T26" fmla="*/ 49 w 218"/>
                <a:gd name="T27" fmla="*/ 127 h 582"/>
                <a:gd name="T28" fmla="*/ 10 w 218"/>
                <a:gd name="T29" fmla="*/ 4 h 582"/>
                <a:gd name="T30" fmla="*/ 9 w 218"/>
                <a:gd name="T31" fmla="*/ 2 h 582"/>
                <a:gd name="T32" fmla="*/ 7 w 218"/>
                <a:gd name="T33" fmla="*/ 1 h 582"/>
                <a:gd name="T34" fmla="*/ 6 w 218"/>
                <a:gd name="T35" fmla="*/ 0 h 582"/>
                <a:gd name="T36" fmla="*/ 4 w 218"/>
                <a:gd name="T37" fmla="*/ 0 h 58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582"/>
                <a:gd name="T59" fmla="*/ 218 w 218"/>
                <a:gd name="T60" fmla="*/ 582 h 58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582">
                  <a:moveTo>
                    <a:pt x="16" y="1"/>
                  </a:moveTo>
                  <a:lnTo>
                    <a:pt x="8" y="5"/>
                  </a:lnTo>
                  <a:lnTo>
                    <a:pt x="3" y="13"/>
                  </a:lnTo>
                  <a:lnTo>
                    <a:pt x="0" y="21"/>
                  </a:lnTo>
                  <a:lnTo>
                    <a:pt x="1" y="29"/>
                  </a:lnTo>
                  <a:lnTo>
                    <a:pt x="175" y="566"/>
                  </a:lnTo>
                  <a:lnTo>
                    <a:pt x="179" y="574"/>
                  </a:lnTo>
                  <a:lnTo>
                    <a:pt x="187" y="579"/>
                  </a:lnTo>
                  <a:lnTo>
                    <a:pt x="195" y="582"/>
                  </a:lnTo>
                  <a:lnTo>
                    <a:pt x="204" y="580"/>
                  </a:lnTo>
                  <a:lnTo>
                    <a:pt x="211" y="577"/>
                  </a:lnTo>
                  <a:lnTo>
                    <a:pt x="216" y="570"/>
                  </a:lnTo>
                  <a:lnTo>
                    <a:pt x="218" y="562"/>
                  </a:lnTo>
                  <a:lnTo>
                    <a:pt x="217" y="553"/>
                  </a:lnTo>
                  <a:lnTo>
                    <a:pt x="43" y="16"/>
                  </a:lnTo>
                  <a:lnTo>
                    <a:pt x="39" y="8"/>
                  </a:lnTo>
                  <a:lnTo>
                    <a:pt x="32" y="3"/>
                  </a:lnTo>
                  <a:lnTo>
                    <a:pt x="25" y="0"/>
                  </a:lnTo>
                  <a:lnTo>
                    <a:pt x="16" y="1"/>
                  </a:lnTo>
                  <a:close/>
                </a:path>
              </a:pathLst>
            </a:custGeom>
            <a:solidFill>
              <a:srgbClr val="000000"/>
            </a:solidFill>
            <a:ln w="9525">
              <a:noFill/>
              <a:round/>
              <a:headEnd/>
              <a:tailEnd/>
            </a:ln>
          </p:spPr>
          <p:txBody>
            <a:bodyPr/>
            <a:lstStyle/>
            <a:p>
              <a:pPr rtl="0"/>
              <a:endParaRPr lang="en-US" sz="3800"/>
            </a:p>
          </p:txBody>
        </p:sp>
        <p:sp>
          <p:nvSpPr>
            <p:cNvPr id="42330" name="Freeform 1370"/>
            <p:cNvSpPr>
              <a:spLocks/>
            </p:cNvSpPr>
            <p:nvPr/>
          </p:nvSpPr>
          <p:spPr bwMode="auto">
            <a:xfrm flipH="1">
              <a:off x="-601" y="4038"/>
              <a:ext cx="49" cy="53"/>
            </a:xfrm>
            <a:custGeom>
              <a:avLst/>
              <a:gdLst>
                <a:gd name="T0" fmla="*/ 8 w 213"/>
                <a:gd name="T1" fmla="*/ 8 h 230"/>
                <a:gd name="T2" fmla="*/ 3 w 213"/>
                <a:gd name="T3" fmla="*/ 15 h 230"/>
                <a:gd name="T4" fmla="*/ 0 w 213"/>
                <a:gd name="T5" fmla="*/ 26 h 230"/>
                <a:gd name="T6" fmla="*/ 0 w 213"/>
                <a:gd name="T7" fmla="*/ 39 h 230"/>
                <a:gd name="T8" fmla="*/ 1 w 213"/>
                <a:gd name="T9" fmla="*/ 48 h 230"/>
                <a:gd name="T10" fmla="*/ 4 w 213"/>
                <a:gd name="T11" fmla="*/ 51 h 230"/>
                <a:gd name="T12" fmla="*/ 8 w 213"/>
                <a:gd name="T13" fmla="*/ 50 h 230"/>
                <a:gd name="T14" fmla="*/ 10 w 213"/>
                <a:gd name="T15" fmla="*/ 47 h 230"/>
                <a:gd name="T16" fmla="*/ 10 w 213"/>
                <a:gd name="T17" fmla="*/ 32 h 230"/>
                <a:gd name="T18" fmla="*/ 14 w 213"/>
                <a:gd name="T19" fmla="*/ 16 h 230"/>
                <a:gd name="T20" fmla="*/ 19 w 213"/>
                <a:gd name="T21" fmla="*/ 12 h 230"/>
                <a:gd name="T22" fmla="*/ 23 w 213"/>
                <a:gd name="T23" fmla="*/ 10 h 230"/>
                <a:gd name="T24" fmla="*/ 26 w 213"/>
                <a:gd name="T25" fmla="*/ 10 h 230"/>
                <a:gd name="T26" fmla="*/ 28 w 213"/>
                <a:gd name="T27" fmla="*/ 10 h 230"/>
                <a:gd name="T28" fmla="*/ 29 w 213"/>
                <a:gd name="T29" fmla="*/ 10 h 230"/>
                <a:gd name="T30" fmla="*/ 29 w 213"/>
                <a:gd name="T31" fmla="*/ 11 h 230"/>
                <a:gd name="T32" fmla="*/ 31 w 213"/>
                <a:gd name="T33" fmla="*/ 11 h 230"/>
                <a:gd name="T34" fmla="*/ 33 w 213"/>
                <a:gd name="T35" fmla="*/ 12 h 230"/>
                <a:gd name="T36" fmla="*/ 38 w 213"/>
                <a:gd name="T37" fmla="*/ 22 h 230"/>
                <a:gd name="T38" fmla="*/ 39 w 213"/>
                <a:gd name="T39" fmla="*/ 41 h 230"/>
                <a:gd name="T40" fmla="*/ 38 w 213"/>
                <a:gd name="T41" fmla="*/ 49 h 230"/>
                <a:gd name="T42" fmla="*/ 40 w 213"/>
                <a:gd name="T43" fmla="*/ 52 h 230"/>
                <a:gd name="T44" fmla="*/ 44 w 213"/>
                <a:gd name="T45" fmla="*/ 53 h 230"/>
                <a:gd name="T46" fmla="*/ 47 w 213"/>
                <a:gd name="T47" fmla="*/ 51 h 230"/>
                <a:gd name="T48" fmla="*/ 48 w 213"/>
                <a:gd name="T49" fmla="*/ 47 h 230"/>
                <a:gd name="T50" fmla="*/ 49 w 213"/>
                <a:gd name="T51" fmla="*/ 38 h 230"/>
                <a:gd name="T52" fmla="*/ 49 w 213"/>
                <a:gd name="T53" fmla="*/ 26 h 230"/>
                <a:gd name="T54" fmla="*/ 46 w 213"/>
                <a:gd name="T55" fmla="*/ 13 h 230"/>
                <a:gd name="T56" fmla="*/ 41 w 213"/>
                <a:gd name="T57" fmla="*/ 6 h 230"/>
                <a:gd name="T58" fmla="*/ 39 w 213"/>
                <a:gd name="T59" fmla="*/ 4 h 230"/>
                <a:gd name="T60" fmla="*/ 35 w 213"/>
                <a:gd name="T61" fmla="*/ 2 h 230"/>
                <a:gd name="T62" fmla="*/ 32 w 213"/>
                <a:gd name="T63" fmla="*/ 1 h 230"/>
                <a:gd name="T64" fmla="*/ 30 w 213"/>
                <a:gd name="T65" fmla="*/ 0 h 230"/>
                <a:gd name="T66" fmla="*/ 31 w 213"/>
                <a:gd name="T67" fmla="*/ 1 h 230"/>
                <a:gd name="T68" fmla="*/ 30 w 213"/>
                <a:gd name="T69" fmla="*/ 0 h 230"/>
                <a:gd name="T70" fmla="*/ 27 w 213"/>
                <a:gd name="T71" fmla="*/ 0 h 230"/>
                <a:gd name="T72" fmla="*/ 21 w 213"/>
                <a:gd name="T73" fmla="*/ 0 h 230"/>
                <a:gd name="T74" fmla="*/ 14 w 213"/>
                <a:gd name="T75" fmla="*/ 2 h 23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3"/>
                <a:gd name="T115" fmla="*/ 0 h 230"/>
                <a:gd name="T116" fmla="*/ 213 w 213"/>
                <a:gd name="T117" fmla="*/ 230 h 23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3" h="230">
                  <a:moveTo>
                    <a:pt x="46" y="21"/>
                  </a:moveTo>
                  <a:lnTo>
                    <a:pt x="33" y="34"/>
                  </a:lnTo>
                  <a:lnTo>
                    <a:pt x="22" y="49"/>
                  </a:lnTo>
                  <a:lnTo>
                    <a:pt x="13" y="67"/>
                  </a:lnTo>
                  <a:lnTo>
                    <a:pt x="6" y="88"/>
                  </a:lnTo>
                  <a:lnTo>
                    <a:pt x="2" y="113"/>
                  </a:lnTo>
                  <a:lnTo>
                    <a:pt x="0" y="139"/>
                  </a:lnTo>
                  <a:lnTo>
                    <a:pt x="0" y="169"/>
                  </a:lnTo>
                  <a:lnTo>
                    <a:pt x="1" y="200"/>
                  </a:lnTo>
                  <a:lnTo>
                    <a:pt x="3" y="209"/>
                  </a:lnTo>
                  <a:lnTo>
                    <a:pt x="9" y="216"/>
                  </a:lnTo>
                  <a:lnTo>
                    <a:pt x="16" y="220"/>
                  </a:lnTo>
                  <a:lnTo>
                    <a:pt x="24" y="221"/>
                  </a:lnTo>
                  <a:lnTo>
                    <a:pt x="33" y="218"/>
                  </a:lnTo>
                  <a:lnTo>
                    <a:pt x="40" y="213"/>
                  </a:lnTo>
                  <a:lnTo>
                    <a:pt x="44" y="205"/>
                  </a:lnTo>
                  <a:lnTo>
                    <a:pt x="45" y="196"/>
                  </a:lnTo>
                  <a:lnTo>
                    <a:pt x="44" y="139"/>
                  </a:lnTo>
                  <a:lnTo>
                    <a:pt x="49" y="97"/>
                  </a:lnTo>
                  <a:lnTo>
                    <a:pt x="61" y="71"/>
                  </a:lnTo>
                  <a:lnTo>
                    <a:pt x="74" y="56"/>
                  </a:lnTo>
                  <a:lnTo>
                    <a:pt x="81" y="51"/>
                  </a:lnTo>
                  <a:lnTo>
                    <a:pt x="91" y="47"/>
                  </a:lnTo>
                  <a:lnTo>
                    <a:pt x="98" y="44"/>
                  </a:lnTo>
                  <a:lnTo>
                    <a:pt x="106" y="44"/>
                  </a:lnTo>
                  <a:lnTo>
                    <a:pt x="113" y="44"/>
                  </a:lnTo>
                  <a:lnTo>
                    <a:pt x="118" y="44"/>
                  </a:lnTo>
                  <a:lnTo>
                    <a:pt x="122" y="45"/>
                  </a:lnTo>
                  <a:lnTo>
                    <a:pt x="123" y="45"/>
                  </a:lnTo>
                  <a:lnTo>
                    <a:pt x="124" y="45"/>
                  </a:lnTo>
                  <a:lnTo>
                    <a:pt x="126" y="45"/>
                  </a:lnTo>
                  <a:lnTo>
                    <a:pt x="126" y="47"/>
                  </a:lnTo>
                  <a:lnTo>
                    <a:pt x="127" y="47"/>
                  </a:lnTo>
                  <a:lnTo>
                    <a:pt x="133" y="48"/>
                  </a:lnTo>
                  <a:lnTo>
                    <a:pt x="140" y="51"/>
                  </a:lnTo>
                  <a:lnTo>
                    <a:pt x="145" y="54"/>
                  </a:lnTo>
                  <a:lnTo>
                    <a:pt x="150" y="60"/>
                  </a:lnTo>
                  <a:lnTo>
                    <a:pt x="165" y="94"/>
                  </a:lnTo>
                  <a:lnTo>
                    <a:pt x="170" y="135"/>
                  </a:lnTo>
                  <a:lnTo>
                    <a:pt x="169" y="176"/>
                  </a:lnTo>
                  <a:lnTo>
                    <a:pt x="166" y="204"/>
                  </a:lnTo>
                  <a:lnTo>
                    <a:pt x="166" y="213"/>
                  </a:lnTo>
                  <a:lnTo>
                    <a:pt x="169" y="221"/>
                  </a:lnTo>
                  <a:lnTo>
                    <a:pt x="175" y="226"/>
                  </a:lnTo>
                  <a:lnTo>
                    <a:pt x="183" y="230"/>
                  </a:lnTo>
                  <a:lnTo>
                    <a:pt x="192" y="229"/>
                  </a:lnTo>
                  <a:lnTo>
                    <a:pt x="200" y="226"/>
                  </a:lnTo>
                  <a:lnTo>
                    <a:pt x="205" y="220"/>
                  </a:lnTo>
                  <a:lnTo>
                    <a:pt x="209" y="212"/>
                  </a:lnTo>
                  <a:lnTo>
                    <a:pt x="210" y="203"/>
                  </a:lnTo>
                  <a:lnTo>
                    <a:pt x="211" y="186"/>
                  </a:lnTo>
                  <a:lnTo>
                    <a:pt x="213" y="165"/>
                  </a:lnTo>
                  <a:lnTo>
                    <a:pt x="213" y="139"/>
                  </a:lnTo>
                  <a:lnTo>
                    <a:pt x="211" y="112"/>
                  </a:lnTo>
                  <a:lnTo>
                    <a:pt x="206" y="83"/>
                  </a:lnTo>
                  <a:lnTo>
                    <a:pt x="198" y="57"/>
                  </a:lnTo>
                  <a:lnTo>
                    <a:pt x="185" y="34"/>
                  </a:lnTo>
                  <a:lnTo>
                    <a:pt x="180" y="27"/>
                  </a:lnTo>
                  <a:lnTo>
                    <a:pt x="175" y="22"/>
                  </a:lnTo>
                  <a:lnTo>
                    <a:pt x="169" y="17"/>
                  </a:lnTo>
                  <a:lnTo>
                    <a:pt x="162" y="12"/>
                  </a:lnTo>
                  <a:lnTo>
                    <a:pt x="154" y="9"/>
                  </a:lnTo>
                  <a:lnTo>
                    <a:pt x="146" y="6"/>
                  </a:lnTo>
                  <a:lnTo>
                    <a:pt x="139" y="4"/>
                  </a:lnTo>
                  <a:lnTo>
                    <a:pt x="131" y="2"/>
                  </a:lnTo>
                  <a:lnTo>
                    <a:pt x="132" y="2"/>
                  </a:lnTo>
                  <a:lnTo>
                    <a:pt x="133" y="2"/>
                  </a:lnTo>
                  <a:lnTo>
                    <a:pt x="133" y="4"/>
                  </a:lnTo>
                  <a:lnTo>
                    <a:pt x="135" y="4"/>
                  </a:lnTo>
                  <a:lnTo>
                    <a:pt x="132" y="2"/>
                  </a:lnTo>
                  <a:lnTo>
                    <a:pt x="126" y="1"/>
                  </a:lnTo>
                  <a:lnTo>
                    <a:pt x="117" y="0"/>
                  </a:lnTo>
                  <a:lnTo>
                    <a:pt x="105" y="0"/>
                  </a:lnTo>
                  <a:lnTo>
                    <a:pt x="91" y="1"/>
                  </a:lnTo>
                  <a:lnTo>
                    <a:pt x="76" y="4"/>
                  </a:lnTo>
                  <a:lnTo>
                    <a:pt x="61" y="10"/>
                  </a:lnTo>
                  <a:lnTo>
                    <a:pt x="46" y="21"/>
                  </a:lnTo>
                  <a:close/>
                </a:path>
              </a:pathLst>
            </a:custGeom>
            <a:solidFill>
              <a:srgbClr val="000000"/>
            </a:solidFill>
            <a:ln w="9525">
              <a:noFill/>
              <a:round/>
              <a:headEnd/>
              <a:tailEnd/>
            </a:ln>
          </p:spPr>
          <p:txBody>
            <a:bodyPr/>
            <a:lstStyle/>
            <a:p>
              <a:pPr rtl="0"/>
              <a:endParaRPr lang="en-US" sz="3800"/>
            </a:p>
          </p:txBody>
        </p:sp>
        <p:sp>
          <p:nvSpPr>
            <p:cNvPr id="42331" name="Freeform 1371"/>
            <p:cNvSpPr>
              <a:spLocks/>
            </p:cNvSpPr>
            <p:nvPr/>
          </p:nvSpPr>
          <p:spPr bwMode="auto">
            <a:xfrm flipH="1">
              <a:off x="-503" y="4082"/>
              <a:ext cx="179" cy="66"/>
            </a:xfrm>
            <a:custGeom>
              <a:avLst/>
              <a:gdLst>
                <a:gd name="T0" fmla="*/ 1 w 778"/>
                <a:gd name="T1" fmla="*/ 60 h 286"/>
                <a:gd name="T2" fmla="*/ 0 w 778"/>
                <a:gd name="T3" fmla="*/ 66 h 286"/>
                <a:gd name="T4" fmla="*/ 179 w 778"/>
                <a:gd name="T5" fmla="*/ 66 h 286"/>
                <a:gd name="T6" fmla="*/ 178 w 778"/>
                <a:gd name="T7" fmla="*/ 60 h 286"/>
                <a:gd name="T8" fmla="*/ 176 w 778"/>
                <a:gd name="T9" fmla="*/ 54 h 286"/>
                <a:gd name="T10" fmla="*/ 174 w 778"/>
                <a:gd name="T11" fmla="*/ 47 h 286"/>
                <a:gd name="T12" fmla="*/ 171 w 778"/>
                <a:gd name="T13" fmla="*/ 41 h 286"/>
                <a:gd name="T14" fmla="*/ 168 w 778"/>
                <a:gd name="T15" fmla="*/ 36 h 286"/>
                <a:gd name="T16" fmla="*/ 164 w 778"/>
                <a:gd name="T17" fmla="*/ 31 h 286"/>
                <a:gd name="T18" fmla="*/ 159 w 778"/>
                <a:gd name="T19" fmla="*/ 26 h 286"/>
                <a:gd name="T20" fmla="*/ 154 w 778"/>
                <a:gd name="T21" fmla="*/ 21 h 286"/>
                <a:gd name="T22" fmla="*/ 148 w 778"/>
                <a:gd name="T23" fmla="*/ 17 h 286"/>
                <a:gd name="T24" fmla="*/ 142 w 778"/>
                <a:gd name="T25" fmla="*/ 13 h 286"/>
                <a:gd name="T26" fmla="*/ 136 w 778"/>
                <a:gd name="T27" fmla="*/ 10 h 286"/>
                <a:gd name="T28" fmla="*/ 129 w 778"/>
                <a:gd name="T29" fmla="*/ 7 h 286"/>
                <a:gd name="T30" fmla="*/ 121 w 778"/>
                <a:gd name="T31" fmla="*/ 4 h 286"/>
                <a:gd name="T32" fmla="*/ 114 w 778"/>
                <a:gd name="T33" fmla="*/ 3 h 286"/>
                <a:gd name="T34" fmla="*/ 106 w 778"/>
                <a:gd name="T35" fmla="*/ 1 h 286"/>
                <a:gd name="T36" fmla="*/ 98 w 778"/>
                <a:gd name="T37" fmla="*/ 0 h 286"/>
                <a:gd name="T38" fmla="*/ 90 w 778"/>
                <a:gd name="T39" fmla="*/ 0 h 286"/>
                <a:gd name="T40" fmla="*/ 82 w 778"/>
                <a:gd name="T41" fmla="*/ 0 h 286"/>
                <a:gd name="T42" fmla="*/ 74 w 778"/>
                <a:gd name="T43" fmla="*/ 1 h 286"/>
                <a:gd name="T44" fmla="*/ 66 w 778"/>
                <a:gd name="T45" fmla="*/ 3 h 286"/>
                <a:gd name="T46" fmla="*/ 58 w 778"/>
                <a:gd name="T47" fmla="*/ 4 h 286"/>
                <a:gd name="T48" fmla="*/ 51 w 778"/>
                <a:gd name="T49" fmla="*/ 7 h 286"/>
                <a:gd name="T50" fmla="*/ 44 w 778"/>
                <a:gd name="T51" fmla="*/ 10 h 286"/>
                <a:gd name="T52" fmla="*/ 38 w 778"/>
                <a:gd name="T53" fmla="*/ 13 h 286"/>
                <a:gd name="T54" fmla="*/ 31 w 778"/>
                <a:gd name="T55" fmla="*/ 17 h 286"/>
                <a:gd name="T56" fmla="*/ 26 w 778"/>
                <a:gd name="T57" fmla="*/ 21 h 286"/>
                <a:gd name="T58" fmla="*/ 20 w 778"/>
                <a:gd name="T59" fmla="*/ 26 h 286"/>
                <a:gd name="T60" fmla="*/ 15 w 778"/>
                <a:gd name="T61" fmla="*/ 31 h 286"/>
                <a:gd name="T62" fmla="*/ 11 w 778"/>
                <a:gd name="T63" fmla="*/ 36 h 286"/>
                <a:gd name="T64" fmla="*/ 8 w 778"/>
                <a:gd name="T65" fmla="*/ 42 h 286"/>
                <a:gd name="T66" fmla="*/ 5 w 778"/>
                <a:gd name="T67" fmla="*/ 48 h 286"/>
                <a:gd name="T68" fmla="*/ 3 w 778"/>
                <a:gd name="T69" fmla="*/ 54 h 286"/>
                <a:gd name="T70" fmla="*/ 1 w 778"/>
                <a:gd name="T71" fmla="*/ 60 h 2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78"/>
                <a:gd name="T109" fmla="*/ 0 h 286"/>
                <a:gd name="T110" fmla="*/ 778 w 778"/>
                <a:gd name="T111" fmla="*/ 286 h 28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78" h="286">
                  <a:moveTo>
                    <a:pt x="4" y="260"/>
                  </a:moveTo>
                  <a:lnTo>
                    <a:pt x="0" y="286"/>
                  </a:lnTo>
                  <a:lnTo>
                    <a:pt x="778" y="286"/>
                  </a:lnTo>
                  <a:lnTo>
                    <a:pt x="774" y="260"/>
                  </a:lnTo>
                  <a:lnTo>
                    <a:pt x="767" y="233"/>
                  </a:lnTo>
                  <a:lnTo>
                    <a:pt x="757" y="205"/>
                  </a:lnTo>
                  <a:lnTo>
                    <a:pt x="744" y="179"/>
                  </a:lnTo>
                  <a:lnTo>
                    <a:pt x="730" y="156"/>
                  </a:lnTo>
                  <a:lnTo>
                    <a:pt x="711" y="133"/>
                  </a:lnTo>
                  <a:lnTo>
                    <a:pt x="691" y="112"/>
                  </a:lnTo>
                  <a:lnTo>
                    <a:pt x="669" y="91"/>
                  </a:lnTo>
                  <a:lnTo>
                    <a:pt x="644" y="73"/>
                  </a:lnTo>
                  <a:lnTo>
                    <a:pt x="618" y="57"/>
                  </a:lnTo>
                  <a:lnTo>
                    <a:pt x="589" y="43"/>
                  </a:lnTo>
                  <a:lnTo>
                    <a:pt x="559" y="30"/>
                  </a:lnTo>
                  <a:lnTo>
                    <a:pt x="528" y="19"/>
                  </a:lnTo>
                  <a:lnTo>
                    <a:pt x="496" y="12"/>
                  </a:lnTo>
                  <a:lnTo>
                    <a:pt x="462" y="5"/>
                  </a:lnTo>
                  <a:lnTo>
                    <a:pt x="427" y="1"/>
                  </a:lnTo>
                  <a:lnTo>
                    <a:pt x="390" y="0"/>
                  </a:lnTo>
                  <a:lnTo>
                    <a:pt x="355" y="1"/>
                  </a:lnTo>
                  <a:lnTo>
                    <a:pt x="320" y="5"/>
                  </a:lnTo>
                  <a:lnTo>
                    <a:pt x="285" y="12"/>
                  </a:lnTo>
                  <a:lnTo>
                    <a:pt x="253" y="19"/>
                  </a:lnTo>
                  <a:lnTo>
                    <a:pt x="221" y="30"/>
                  </a:lnTo>
                  <a:lnTo>
                    <a:pt x="191" y="43"/>
                  </a:lnTo>
                  <a:lnTo>
                    <a:pt x="163" y="58"/>
                  </a:lnTo>
                  <a:lnTo>
                    <a:pt x="136" y="74"/>
                  </a:lnTo>
                  <a:lnTo>
                    <a:pt x="111" y="92"/>
                  </a:lnTo>
                  <a:lnTo>
                    <a:pt x="87" y="113"/>
                  </a:lnTo>
                  <a:lnTo>
                    <a:pt x="67" y="134"/>
                  </a:lnTo>
                  <a:lnTo>
                    <a:pt x="48" y="157"/>
                  </a:lnTo>
                  <a:lnTo>
                    <a:pt x="34" y="181"/>
                  </a:lnTo>
                  <a:lnTo>
                    <a:pt x="21" y="207"/>
                  </a:lnTo>
                  <a:lnTo>
                    <a:pt x="11" y="233"/>
                  </a:lnTo>
                  <a:lnTo>
                    <a:pt x="4" y="260"/>
                  </a:lnTo>
                  <a:close/>
                </a:path>
              </a:pathLst>
            </a:custGeom>
            <a:solidFill>
              <a:srgbClr val="000000"/>
            </a:solidFill>
            <a:ln w="9525">
              <a:noFill/>
              <a:round/>
              <a:headEnd/>
              <a:tailEnd/>
            </a:ln>
          </p:spPr>
          <p:txBody>
            <a:bodyPr/>
            <a:lstStyle/>
            <a:p>
              <a:pPr rtl="0"/>
              <a:endParaRPr lang="en-US" sz="3800"/>
            </a:p>
          </p:txBody>
        </p:sp>
        <p:sp>
          <p:nvSpPr>
            <p:cNvPr id="42332" name="Freeform 1372"/>
            <p:cNvSpPr>
              <a:spLocks/>
            </p:cNvSpPr>
            <p:nvPr/>
          </p:nvSpPr>
          <p:spPr bwMode="auto">
            <a:xfrm flipH="1">
              <a:off x="-490" y="4092"/>
              <a:ext cx="153" cy="45"/>
            </a:xfrm>
            <a:custGeom>
              <a:avLst/>
              <a:gdLst>
                <a:gd name="T0" fmla="*/ 77 w 666"/>
                <a:gd name="T1" fmla="*/ 0 h 198"/>
                <a:gd name="T2" fmla="*/ 83 w 666"/>
                <a:gd name="T3" fmla="*/ 0 h 198"/>
                <a:gd name="T4" fmla="*/ 90 w 666"/>
                <a:gd name="T5" fmla="*/ 1 h 198"/>
                <a:gd name="T6" fmla="*/ 96 w 666"/>
                <a:gd name="T7" fmla="*/ 2 h 198"/>
                <a:gd name="T8" fmla="*/ 103 w 666"/>
                <a:gd name="T9" fmla="*/ 3 h 198"/>
                <a:gd name="T10" fmla="*/ 109 w 666"/>
                <a:gd name="T11" fmla="*/ 5 h 198"/>
                <a:gd name="T12" fmla="*/ 114 w 666"/>
                <a:gd name="T13" fmla="*/ 8 h 198"/>
                <a:gd name="T14" fmla="*/ 120 w 666"/>
                <a:gd name="T15" fmla="*/ 10 h 198"/>
                <a:gd name="T16" fmla="*/ 125 w 666"/>
                <a:gd name="T17" fmla="*/ 13 h 198"/>
                <a:gd name="T18" fmla="*/ 130 w 666"/>
                <a:gd name="T19" fmla="*/ 16 h 198"/>
                <a:gd name="T20" fmla="*/ 135 w 666"/>
                <a:gd name="T21" fmla="*/ 19 h 198"/>
                <a:gd name="T22" fmla="*/ 139 w 666"/>
                <a:gd name="T23" fmla="*/ 23 h 198"/>
                <a:gd name="T24" fmla="*/ 142 w 666"/>
                <a:gd name="T25" fmla="*/ 27 h 198"/>
                <a:gd name="T26" fmla="*/ 146 w 666"/>
                <a:gd name="T27" fmla="*/ 31 h 198"/>
                <a:gd name="T28" fmla="*/ 149 w 666"/>
                <a:gd name="T29" fmla="*/ 35 h 198"/>
                <a:gd name="T30" fmla="*/ 151 w 666"/>
                <a:gd name="T31" fmla="*/ 40 h 198"/>
                <a:gd name="T32" fmla="*/ 153 w 666"/>
                <a:gd name="T33" fmla="*/ 45 h 198"/>
                <a:gd name="T34" fmla="*/ 149 w 666"/>
                <a:gd name="T35" fmla="*/ 45 h 198"/>
                <a:gd name="T36" fmla="*/ 143 w 666"/>
                <a:gd name="T37" fmla="*/ 45 h 198"/>
                <a:gd name="T38" fmla="*/ 135 w 666"/>
                <a:gd name="T39" fmla="*/ 45 h 198"/>
                <a:gd name="T40" fmla="*/ 126 w 666"/>
                <a:gd name="T41" fmla="*/ 45 h 198"/>
                <a:gd name="T42" fmla="*/ 115 w 666"/>
                <a:gd name="T43" fmla="*/ 45 h 198"/>
                <a:gd name="T44" fmla="*/ 102 w 666"/>
                <a:gd name="T45" fmla="*/ 45 h 198"/>
                <a:gd name="T46" fmla="*/ 90 w 666"/>
                <a:gd name="T47" fmla="*/ 45 h 198"/>
                <a:gd name="T48" fmla="*/ 77 w 666"/>
                <a:gd name="T49" fmla="*/ 45 h 198"/>
                <a:gd name="T50" fmla="*/ 63 w 666"/>
                <a:gd name="T51" fmla="*/ 45 h 198"/>
                <a:gd name="T52" fmla="*/ 51 w 666"/>
                <a:gd name="T53" fmla="*/ 45 h 198"/>
                <a:gd name="T54" fmla="*/ 38 w 666"/>
                <a:gd name="T55" fmla="*/ 45 h 198"/>
                <a:gd name="T56" fmla="*/ 27 w 666"/>
                <a:gd name="T57" fmla="*/ 45 h 198"/>
                <a:gd name="T58" fmla="*/ 18 w 666"/>
                <a:gd name="T59" fmla="*/ 45 h 198"/>
                <a:gd name="T60" fmla="*/ 10 w 666"/>
                <a:gd name="T61" fmla="*/ 45 h 198"/>
                <a:gd name="T62" fmla="*/ 4 w 666"/>
                <a:gd name="T63" fmla="*/ 45 h 198"/>
                <a:gd name="T64" fmla="*/ 0 w 666"/>
                <a:gd name="T65" fmla="*/ 45 h 198"/>
                <a:gd name="T66" fmla="*/ 2 w 666"/>
                <a:gd name="T67" fmla="*/ 40 h 198"/>
                <a:gd name="T68" fmla="*/ 4 w 666"/>
                <a:gd name="T69" fmla="*/ 35 h 198"/>
                <a:gd name="T70" fmla="*/ 7 w 666"/>
                <a:gd name="T71" fmla="*/ 31 h 198"/>
                <a:gd name="T72" fmla="*/ 11 w 666"/>
                <a:gd name="T73" fmla="*/ 27 h 198"/>
                <a:gd name="T74" fmla="*/ 14 w 666"/>
                <a:gd name="T75" fmla="*/ 23 h 198"/>
                <a:gd name="T76" fmla="*/ 19 w 666"/>
                <a:gd name="T77" fmla="*/ 19 h 198"/>
                <a:gd name="T78" fmla="*/ 23 w 666"/>
                <a:gd name="T79" fmla="*/ 16 h 198"/>
                <a:gd name="T80" fmla="*/ 28 w 666"/>
                <a:gd name="T81" fmla="*/ 13 h 198"/>
                <a:gd name="T82" fmla="*/ 33 w 666"/>
                <a:gd name="T83" fmla="*/ 10 h 198"/>
                <a:gd name="T84" fmla="*/ 39 w 666"/>
                <a:gd name="T85" fmla="*/ 8 h 198"/>
                <a:gd name="T86" fmla="*/ 45 w 666"/>
                <a:gd name="T87" fmla="*/ 5 h 198"/>
                <a:gd name="T88" fmla="*/ 51 w 666"/>
                <a:gd name="T89" fmla="*/ 3 h 198"/>
                <a:gd name="T90" fmla="*/ 57 w 666"/>
                <a:gd name="T91" fmla="*/ 2 h 198"/>
                <a:gd name="T92" fmla="*/ 63 w 666"/>
                <a:gd name="T93" fmla="*/ 1 h 198"/>
                <a:gd name="T94" fmla="*/ 70 w 666"/>
                <a:gd name="T95" fmla="*/ 0 h 198"/>
                <a:gd name="T96" fmla="*/ 77 w 666"/>
                <a:gd name="T97" fmla="*/ 0 h 19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66"/>
                <a:gd name="T148" fmla="*/ 0 h 198"/>
                <a:gd name="T149" fmla="*/ 666 w 666"/>
                <a:gd name="T150" fmla="*/ 198 h 19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66" h="198">
                  <a:moveTo>
                    <a:pt x="334" y="0"/>
                  </a:moveTo>
                  <a:lnTo>
                    <a:pt x="363" y="1"/>
                  </a:lnTo>
                  <a:lnTo>
                    <a:pt x="393" y="4"/>
                  </a:lnTo>
                  <a:lnTo>
                    <a:pt x="420" y="8"/>
                  </a:lnTo>
                  <a:lnTo>
                    <a:pt x="447" y="14"/>
                  </a:lnTo>
                  <a:lnTo>
                    <a:pt x="473" y="24"/>
                  </a:lnTo>
                  <a:lnTo>
                    <a:pt x="498" y="33"/>
                  </a:lnTo>
                  <a:lnTo>
                    <a:pt x="523" y="43"/>
                  </a:lnTo>
                  <a:lnTo>
                    <a:pt x="545" y="56"/>
                  </a:lnTo>
                  <a:lnTo>
                    <a:pt x="567" y="70"/>
                  </a:lnTo>
                  <a:lnTo>
                    <a:pt x="587" y="85"/>
                  </a:lnTo>
                  <a:lnTo>
                    <a:pt x="605" y="102"/>
                  </a:lnTo>
                  <a:lnTo>
                    <a:pt x="620" y="119"/>
                  </a:lnTo>
                  <a:lnTo>
                    <a:pt x="635" y="137"/>
                  </a:lnTo>
                  <a:lnTo>
                    <a:pt x="648" y="156"/>
                  </a:lnTo>
                  <a:lnTo>
                    <a:pt x="658" y="177"/>
                  </a:lnTo>
                  <a:lnTo>
                    <a:pt x="666" y="198"/>
                  </a:lnTo>
                  <a:lnTo>
                    <a:pt x="650" y="198"/>
                  </a:lnTo>
                  <a:lnTo>
                    <a:pt x="624" y="198"/>
                  </a:lnTo>
                  <a:lnTo>
                    <a:pt x="589" y="198"/>
                  </a:lnTo>
                  <a:lnTo>
                    <a:pt x="548" y="198"/>
                  </a:lnTo>
                  <a:lnTo>
                    <a:pt x="499" y="198"/>
                  </a:lnTo>
                  <a:lnTo>
                    <a:pt x="446" y="198"/>
                  </a:lnTo>
                  <a:lnTo>
                    <a:pt x="390" y="198"/>
                  </a:lnTo>
                  <a:lnTo>
                    <a:pt x="333" y="198"/>
                  </a:lnTo>
                  <a:lnTo>
                    <a:pt x="276" y="198"/>
                  </a:lnTo>
                  <a:lnTo>
                    <a:pt x="220" y="198"/>
                  </a:lnTo>
                  <a:lnTo>
                    <a:pt x="167" y="198"/>
                  </a:lnTo>
                  <a:lnTo>
                    <a:pt x="119" y="198"/>
                  </a:lnTo>
                  <a:lnTo>
                    <a:pt x="77" y="198"/>
                  </a:lnTo>
                  <a:lnTo>
                    <a:pt x="42" y="198"/>
                  </a:lnTo>
                  <a:lnTo>
                    <a:pt x="16" y="198"/>
                  </a:lnTo>
                  <a:lnTo>
                    <a:pt x="0" y="198"/>
                  </a:lnTo>
                  <a:lnTo>
                    <a:pt x="8" y="177"/>
                  </a:lnTo>
                  <a:lnTo>
                    <a:pt x="18" y="156"/>
                  </a:lnTo>
                  <a:lnTo>
                    <a:pt x="31" y="137"/>
                  </a:lnTo>
                  <a:lnTo>
                    <a:pt x="46" y="119"/>
                  </a:lnTo>
                  <a:lnTo>
                    <a:pt x="63" y="102"/>
                  </a:lnTo>
                  <a:lnTo>
                    <a:pt x="81" y="85"/>
                  </a:lnTo>
                  <a:lnTo>
                    <a:pt x="100" y="70"/>
                  </a:lnTo>
                  <a:lnTo>
                    <a:pt x="121" y="56"/>
                  </a:lnTo>
                  <a:lnTo>
                    <a:pt x="145" y="43"/>
                  </a:lnTo>
                  <a:lnTo>
                    <a:pt x="168" y="33"/>
                  </a:lnTo>
                  <a:lnTo>
                    <a:pt x="194" y="24"/>
                  </a:lnTo>
                  <a:lnTo>
                    <a:pt x="220" y="14"/>
                  </a:lnTo>
                  <a:lnTo>
                    <a:pt x="247" y="8"/>
                  </a:lnTo>
                  <a:lnTo>
                    <a:pt x="276" y="4"/>
                  </a:lnTo>
                  <a:lnTo>
                    <a:pt x="304" y="1"/>
                  </a:lnTo>
                  <a:lnTo>
                    <a:pt x="334" y="0"/>
                  </a:lnTo>
                  <a:close/>
                </a:path>
              </a:pathLst>
            </a:custGeom>
            <a:solidFill>
              <a:srgbClr val="FFFFFF"/>
            </a:solidFill>
            <a:ln w="9525">
              <a:noFill/>
              <a:round/>
              <a:headEnd/>
              <a:tailEnd/>
            </a:ln>
          </p:spPr>
          <p:txBody>
            <a:bodyPr/>
            <a:lstStyle/>
            <a:p>
              <a:pPr rtl="0"/>
              <a:endParaRPr lang="en-US" sz="3800"/>
            </a:p>
          </p:txBody>
        </p:sp>
        <p:sp>
          <p:nvSpPr>
            <p:cNvPr id="42333" name="Freeform 1373"/>
            <p:cNvSpPr>
              <a:spLocks/>
            </p:cNvSpPr>
            <p:nvPr/>
          </p:nvSpPr>
          <p:spPr bwMode="auto">
            <a:xfrm flipH="1">
              <a:off x="-503" y="4137"/>
              <a:ext cx="179" cy="31"/>
            </a:xfrm>
            <a:custGeom>
              <a:avLst/>
              <a:gdLst>
                <a:gd name="T0" fmla="*/ 173 w 778"/>
                <a:gd name="T1" fmla="*/ 0 h 135"/>
                <a:gd name="T2" fmla="*/ 2 w 778"/>
                <a:gd name="T3" fmla="*/ 0 h 135"/>
                <a:gd name="T4" fmla="*/ 1 w 778"/>
                <a:gd name="T5" fmla="*/ 4 h 135"/>
                <a:gd name="T6" fmla="*/ 0 w 778"/>
                <a:gd name="T7" fmla="*/ 14 h 135"/>
                <a:gd name="T8" fmla="*/ 0 w 778"/>
                <a:gd name="T9" fmla="*/ 17 h 135"/>
                <a:gd name="T10" fmla="*/ 0 w 778"/>
                <a:gd name="T11" fmla="*/ 20 h 135"/>
                <a:gd name="T12" fmla="*/ 1 w 778"/>
                <a:gd name="T13" fmla="*/ 24 h 135"/>
                <a:gd name="T14" fmla="*/ 2 w 778"/>
                <a:gd name="T15" fmla="*/ 27 h 135"/>
                <a:gd name="T16" fmla="*/ 3 w 778"/>
                <a:gd name="T17" fmla="*/ 31 h 135"/>
                <a:gd name="T18" fmla="*/ 176 w 778"/>
                <a:gd name="T19" fmla="*/ 31 h 135"/>
                <a:gd name="T20" fmla="*/ 177 w 778"/>
                <a:gd name="T21" fmla="*/ 27 h 135"/>
                <a:gd name="T22" fmla="*/ 178 w 778"/>
                <a:gd name="T23" fmla="*/ 24 h 135"/>
                <a:gd name="T24" fmla="*/ 179 w 778"/>
                <a:gd name="T25" fmla="*/ 20 h 135"/>
                <a:gd name="T26" fmla="*/ 179 w 778"/>
                <a:gd name="T27" fmla="*/ 17 h 135"/>
                <a:gd name="T28" fmla="*/ 179 w 778"/>
                <a:gd name="T29" fmla="*/ 14 h 135"/>
                <a:gd name="T30" fmla="*/ 177 w 778"/>
                <a:gd name="T31" fmla="*/ 0 h 135"/>
                <a:gd name="T32" fmla="*/ 173 w 778"/>
                <a:gd name="T33" fmla="*/ 0 h 1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78"/>
                <a:gd name="T52" fmla="*/ 0 h 135"/>
                <a:gd name="T53" fmla="*/ 778 w 778"/>
                <a:gd name="T54" fmla="*/ 135 h 1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78" h="135">
                  <a:moveTo>
                    <a:pt x="752" y="1"/>
                  </a:moveTo>
                  <a:lnTo>
                    <a:pt x="7" y="1"/>
                  </a:lnTo>
                  <a:lnTo>
                    <a:pt x="4" y="19"/>
                  </a:lnTo>
                  <a:lnTo>
                    <a:pt x="0" y="62"/>
                  </a:lnTo>
                  <a:lnTo>
                    <a:pt x="0" y="76"/>
                  </a:lnTo>
                  <a:lnTo>
                    <a:pt x="2" y="89"/>
                  </a:lnTo>
                  <a:lnTo>
                    <a:pt x="4" y="104"/>
                  </a:lnTo>
                  <a:lnTo>
                    <a:pt x="7" y="118"/>
                  </a:lnTo>
                  <a:lnTo>
                    <a:pt x="11" y="135"/>
                  </a:lnTo>
                  <a:lnTo>
                    <a:pt x="767" y="135"/>
                  </a:lnTo>
                  <a:lnTo>
                    <a:pt x="771" y="118"/>
                  </a:lnTo>
                  <a:lnTo>
                    <a:pt x="774" y="104"/>
                  </a:lnTo>
                  <a:lnTo>
                    <a:pt x="776" y="89"/>
                  </a:lnTo>
                  <a:lnTo>
                    <a:pt x="778" y="76"/>
                  </a:lnTo>
                  <a:lnTo>
                    <a:pt x="778" y="62"/>
                  </a:lnTo>
                  <a:lnTo>
                    <a:pt x="771" y="0"/>
                  </a:lnTo>
                  <a:lnTo>
                    <a:pt x="752" y="1"/>
                  </a:lnTo>
                  <a:close/>
                </a:path>
              </a:pathLst>
            </a:custGeom>
            <a:solidFill>
              <a:srgbClr val="000000"/>
            </a:solidFill>
            <a:ln w="9525">
              <a:noFill/>
              <a:round/>
              <a:headEnd/>
              <a:tailEnd/>
            </a:ln>
          </p:spPr>
          <p:txBody>
            <a:bodyPr/>
            <a:lstStyle/>
            <a:p>
              <a:pPr rtl="0"/>
              <a:endParaRPr lang="en-US" sz="3800"/>
            </a:p>
          </p:txBody>
        </p:sp>
        <p:sp>
          <p:nvSpPr>
            <p:cNvPr id="42334" name="Freeform 1374"/>
            <p:cNvSpPr>
              <a:spLocks/>
            </p:cNvSpPr>
            <p:nvPr/>
          </p:nvSpPr>
          <p:spPr bwMode="auto">
            <a:xfrm flipH="1">
              <a:off x="-493" y="4148"/>
              <a:ext cx="159" cy="10"/>
            </a:xfrm>
            <a:custGeom>
              <a:avLst/>
              <a:gdLst>
                <a:gd name="T0" fmla="*/ 159 w 689"/>
                <a:gd name="T1" fmla="*/ 0 h 46"/>
                <a:gd name="T2" fmla="*/ 159 w 689"/>
                <a:gd name="T3" fmla="*/ 2 h 46"/>
                <a:gd name="T4" fmla="*/ 159 w 689"/>
                <a:gd name="T5" fmla="*/ 3 h 46"/>
                <a:gd name="T6" fmla="*/ 159 w 689"/>
                <a:gd name="T7" fmla="*/ 3 h 46"/>
                <a:gd name="T8" fmla="*/ 159 w 689"/>
                <a:gd name="T9" fmla="*/ 4 h 46"/>
                <a:gd name="T10" fmla="*/ 159 w 689"/>
                <a:gd name="T11" fmla="*/ 5 h 46"/>
                <a:gd name="T12" fmla="*/ 159 w 689"/>
                <a:gd name="T13" fmla="*/ 7 h 46"/>
                <a:gd name="T14" fmla="*/ 159 w 689"/>
                <a:gd name="T15" fmla="*/ 8 h 46"/>
                <a:gd name="T16" fmla="*/ 158 w 689"/>
                <a:gd name="T17" fmla="*/ 10 h 46"/>
                <a:gd name="T18" fmla="*/ 155 w 689"/>
                <a:gd name="T19" fmla="*/ 10 h 46"/>
                <a:gd name="T20" fmla="*/ 150 w 689"/>
                <a:gd name="T21" fmla="*/ 10 h 46"/>
                <a:gd name="T22" fmla="*/ 141 w 689"/>
                <a:gd name="T23" fmla="*/ 10 h 46"/>
                <a:gd name="T24" fmla="*/ 131 w 689"/>
                <a:gd name="T25" fmla="*/ 10 h 46"/>
                <a:gd name="T26" fmla="*/ 120 w 689"/>
                <a:gd name="T27" fmla="*/ 10 h 46"/>
                <a:gd name="T28" fmla="*/ 107 w 689"/>
                <a:gd name="T29" fmla="*/ 10 h 46"/>
                <a:gd name="T30" fmla="*/ 93 w 689"/>
                <a:gd name="T31" fmla="*/ 10 h 46"/>
                <a:gd name="T32" fmla="*/ 79 w 689"/>
                <a:gd name="T33" fmla="*/ 10 h 46"/>
                <a:gd name="T34" fmla="*/ 66 w 689"/>
                <a:gd name="T35" fmla="*/ 10 h 46"/>
                <a:gd name="T36" fmla="*/ 52 w 689"/>
                <a:gd name="T37" fmla="*/ 10 h 46"/>
                <a:gd name="T38" fmla="*/ 39 w 689"/>
                <a:gd name="T39" fmla="*/ 10 h 46"/>
                <a:gd name="T40" fmla="*/ 27 w 689"/>
                <a:gd name="T41" fmla="*/ 10 h 46"/>
                <a:gd name="T42" fmla="*/ 18 w 689"/>
                <a:gd name="T43" fmla="*/ 10 h 46"/>
                <a:gd name="T44" fmla="*/ 9 w 689"/>
                <a:gd name="T45" fmla="*/ 10 h 46"/>
                <a:gd name="T46" fmla="*/ 3 w 689"/>
                <a:gd name="T47" fmla="*/ 10 h 46"/>
                <a:gd name="T48" fmla="*/ 0 w 689"/>
                <a:gd name="T49" fmla="*/ 10 h 46"/>
                <a:gd name="T50" fmla="*/ 0 w 689"/>
                <a:gd name="T51" fmla="*/ 8 h 46"/>
                <a:gd name="T52" fmla="*/ 0 w 689"/>
                <a:gd name="T53" fmla="*/ 7 h 46"/>
                <a:gd name="T54" fmla="*/ 0 w 689"/>
                <a:gd name="T55" fmla="*/ 5 h 46"/>
                <a:gd name="T56" fmla="*/ 0 w 689"/>
                <a:gd name="T57" fmla="*/ 4 h 46"/>
                <a:gd name="T58" fmla="*/ 0 w 689"/>
                <a:gd name="T59" fmla="*/ 3 h 46"/>
                <a:gd name="T60" fmla="*/ 0 w 689"/>
                <a:gd name="T61" fmla="*/ 3 h 46"/>
                <a:gd name="T62" fmla="*/ 0 w 689"/>
                <a:gd name="T63" fmla="*/ 2 h 46"/>
                <a:gd name="T64" fmla="*/ 0 w 689"/>
                <a:gd name="T65" fmla="*/ 0 h 46"/>
                <a:gd name="T66" fmla="*/ 3 w 689"/>
                <a:gd name="T67" fmla="*/ 0 h 46"/>
                <a:gd name="T68" fmla="*/ 9 w 689"/>
                <a:gd name="T69" fmla="*/ 0 h 46"/>
                <a:gd name="T70" fmla="*/ 17 w 689"/>
                <a:gd name="T71" fmla="*/ 0 h 46"/>
                <a:gd name="T72" fmla="*/ 27 w 689"/>
                <a:gd name="T73" fmla="*/ 0 h 46"/>
                <a:gd name="T74" fmla="*/ 39 w 689"/>
                <a:gd name="T75" fmla="*/ 0 h 46"/>
                <a:gd name="T76" fmla="*/ 52 w 689"/>
                <a:gd name="T77" fmla="*/ 0 h 46"/>
                <a:gd name="T78" fmla="*/ 65 w 689"/>
                <a:gd name="T79" fmla="*/ 0 h 46"/>
                <a:gd name="T80" fmla="*/ 79 w 689"/>
                <a:gd name="T81" fmla="*/ 0 h 46"/>
                <a:gd name="T82" fmla="*/ 93 w 689"/>
                <a:gd name="T83" fmla="*/ 0 h 46"/>
                <a:gd name="T84" fmla="*/ 107 w 689"/>
                <a:gd name="T85" fmla="*/ 0 h 46"/>
                <a:gd name="T86" fmla="*/ 120 w 689"/>
                <a:gd name="T87" fmla="*/ 0 h 46"/>
                <a:gd name="T88" fmla="*/ 132 w 689"/>
                <a:gd name="T89" fmla="*/ 0 h 46"/>
                <a:gd name="T90" fmla="*/ 141 w 689"/>
                <a:gd name="T91" fmla="*/ 0 h 46"/>
                <a:gd name="T92" fmla="*/ 150 w 689"/>
                <a:gd name="T93" fmla="*/ 0 h 46"/>
                <a:gd name="T94" fmla="*/ 156 w 689"/>
                <a:gd name="T95" fmla="*/ 0 h 46"/>
                <a:gd name="T96" fmla="*/ 159 w 689"/>
                <a:gd name="T97" fmla="*/ 0 h 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89"/>
                <a:gd name="T148" fmla="*/ 0 h 46"/>
                <a:gd name="T149" fmla="*/ 689 w 689"/>
                <a:gd name="T150" fmla="*/ 46 h 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89" h="46">
                  <a:moveTo>
                    <a:pt x="687" y="0"/>
                  </a:moveTo>
                  <a:lnTo>
                    <a:pt x="689" y="7"/>
                  </a:lnTo>
                  <a:lnTo>
                    <a:pt x="689" y="12"/>
                  </a:lnTo>
                  <a:lnTo>
                    <a:pt x="689" y="16"/>
                  </a:lnTo>
                  <a:lnTo>
                    <a:pt x="689" y="17"/>
                  </a:lnTo>
                  <a:lnTo>
                    <a:pt x="689" y="25"/>
                  </a:lnTo>
                  <a:lnTo>
                    <a:pt x="687" y="31"/>
                  </a:lnTo>
                  <a:lnTo>
                    <a:pt x="687" y="39"/>
                  </a:lnTo>
                  <a:lnTo>
                    <a:pt x="686" y="46"/>
                  </a:lnTo>
                  <a:lnTo>
                    <a:pt x="673" y="46"/>
                  </a:lnTo>
                  <a:lnTo>
                    <a:pt x="648" y="46"/>
                  </a:lnTo>
                  <a:lnTo>
                    <a:pt x="612" y="46"/>
                  </a:lnTo>
                  <a:lnTo>
                    <a:pt x="569" y="46"/>
                  </a:lnTo>
                  <a:lnTo>
                    <a:pt x="518" y="46"/>
                  </a:lnTo>
                  <a:lnTo>
                    <a:pt x="464" y="46"/>
                  </a:lnTo>
                  <a:lnTo>
                    <a:pt x="404" y="46"/>
                  </a:lnTo>
                  <a:lnTo>
                    <a:pt x="344" y="46"/>
                  </a:lnTo>
                  <a:lnTo>
                    <a:pt x="284" y="46"/>
                  </a:lnTo>
                  <a:lnTo>
                    <a:pt x="224" y="46"/>
                  </a:lnTo>
                  <a:lnTo>
                    <a:pt x="170" y="46"/>
                  </a:lnTo>
                  <a:lnTo>
                    <a:pt x="119" y="46"/>
                  </a:lnTo>
                  <a:lnTo>
                    <a:pt x="76" y="46"/>
                  </a:lnTo>
                  <a:lnTo>
                    <a:pt x="40" y="46"/>
                  </a:lnTo>
                  <a:lnTo>
                    <a:pt x="15" y="46"/>
                  </a:lnTo>
                  <a:lnTo>
                    <a:pt x="2" y="46"/>
                  </a:lnTo>
                  <a:lnTo>
                    <a:pt x="1" y="39"/>
                  </a:lnTo>
                  <a:lnTo>
                    <a:pt x="1" y="31"/>
                  </a:lnTo>
                  <a:lnTo>
                    <a:pt x="0" y="24"/>
                  </a:lnTo>
                  <a:lnTo>
                    <a:pt x="0" y="17"/>
                  </a:lnTo>
                  <a:lnTo>
                    <a:pt x="0" y="16"/>
                  </a:lnTo>
                  <a:lnTo>
                    <a:pt x="0" y="12"/>
                  </a:lnTo>
                  <a:lnTo>
                    <a:pt x="0" y="7"/>
                  </a:lnTo>
                  <a:lnTo>
                    <a:pt x="1" y="0"/>
                  </a:lnTo>
                  <a:lnTo>
                    <a:pt x="14" y="0"/>
                  </a:lnTo>
                  <a:lnTo>
                    <a:pt x="40" y="0"/>
                  </a:lnTo>
                  <a:lnTo>
                    <a:pt x="75" y="0"/>
                  </a:lnTo>
                  <a:lnTo>
                    <a:pt x="118" y="0"/>
                  </a:lnTo>
                  <a:lnTo>
                    <a:pt x="169" y="0"/>
                  </a:lnTo>
                  <a:lnTo>
                    <a:pt x="224" y="0"/>
                  </a:lnTo>
                  <a:lnTo>
                    <a:pt x="283" y="0"/>
                  </a:lnTo>
                  <a:lnTo>
                    <a:pt x="344" y="0"/>
                  </a:lnTo>
                  <a:lnTo>
                    <a:pt x="405" y="0"/>
                  </a:lnTo>
                  <a:lnTo>
                    <a:pt x="464" y="0"/>
                  </a:lnTo>
                  <a:lnTo>
                    <a:pt x="520" y="0"/>
                  </a:lnTo>
                  <a:lnTo>
                    <a:pt x="570" y="0"/>
                  </a:lnTo>
                  <a:lnTo>
                    <a:pt x="613" y="0"/>
                  </a:lnTo>
                  <a:lnTo>
                    <a:pt x="648" y="0"/>
                  </a:lnTo>
                  <a:lnTo>
                    <a:pt x="674" y="0"/>
                  </a:lnTo>
                  <a:lnTo>
                    <a:pt x="687" y="0"/>
                  </a:lnTo>
                  <a:close/>
                </a:path>
              </a:pathLst>
            </a:custGeom>
            <a:solidFill>
              <a:srgbClr val="FCBC9E"/>
            </a:solidFill>
            <a:ln w="9525">
              <a:noFill/>
              <a:round/>
              <a:headEnd/>
              <a:tailEnd/>
            </a:ln>
          </p:spPr>
          <p:txBody>
            <a:bodyPr/>
            <a:lstStyle/>
            <a:p>
              <a:pPr rtl="0"/>
              <a:endParaRPr lang="en-US" sz="3800"/>
            </a:p>
          </p:txBody>
        </p:sp>
        <p:sp>
          <p:nvSpPr>
            <p:cNvPr id="42335" name="Freeform 1375"/>
            <p:cNvSpPr>
              <a:spLocks/>
            </p:cNvSpPr>
            <p:nvPr/>
          </p:nvSpPr>
          <p:spPr bwMode="auto">
            <a:xfrm flipH="1">
              <a:off x="-606" y="3915"/>
              <a:ext cx="231" cy="239"/>
            </a:xfrm>
            <a:custGeom>
              <a:avLst/>
              <a:gdLst>
                <a:gd name="T0" fmla="*/ 167 w 1007"/>
                <a:gd name="T1" fmla="*/ 2 h 1042"/>
                <a:gd name="T2" fmla="*/ 166 w 1007"/>
                <a:gd name="T3" fmla="*/ 5 h 1042"/>
                <a:gd name="T4" fmla="*/ 166 w 1007"/>
                <a:gd name="T5" fmla="*/ 17 h 1042"/>
                <a:gd name="T6" fmla="*/ 149 w 1007"/>
                <a:gd name="T7" fmla="*/ 19 h 1042"/>
                <a:gd name="T8" fmla="*/ 122 w 1007"/>
                <a:gd name="T9" fmla="*/ 21 h 1042"/>
                <a:gd name="T10" fmla="*/ 92 w 1007"/>
                <a:gd name="T11" fmla="*/ 25 h 1042"/>
                <a:gd name="T12" fmla="*/ 64 w 1007"/>
                <a:gd name="T13" fmla="*/ 27 h 1042"/>
                <a:gd name="T14" fmla="*/ 45 w 1007"/>
                <a:gd name="T15" fmla="*/ 29 h 1042"/>
                <a:gd name="T16" fmla="*/ 32 w 1007"/>
                <a:gd name="T17" fmla="*/ 31 h 1042"/>
                <a:gd name="T18" fmla="*/ 22 w 1007"/>
                <a:gd name="T19" fmla="*/ 40 h 1042"/>
                <a:gd name="T20" fmla="*/ 18 w 1007"/>
                <a:gd name="T21" fmla="*/ 53 h 1042"/>
                <a:gd name="T22" fmla="*/ 14 w 1007"/>
                <a:gd name="T23" fmla="*/ 86 h 1042"/>
                <a:gd name="T24" fmla="*/ 5 w 1007"/>
                <a:gd name="T25" fmla="*/ 143 h 1042"/>
                <a:gd name="T26" fmla="*/ 0 w 1007"/>
                <a:gd name="T27" fmla="*/ 174 h 1042"/>
                <a:gd name="T28" fmla="*/ 0 w 1007"/>
                <a:gd name="T29" fmla="*/ 174 h 1042"/>
                <a:gd name="T30" fmla="*/ 0 w 1007"/>
                <a:gd name="T31" fmla="*/ 176 h 1042"/>
                <a:gd name="T32" fmla="*/ 2 w 1007"/>
                <a:gd name="T33" fmla="*/ 178 h 1042"/>
                <a:gd name="T34" fmla="*/ 10 w 1007"/>
                <a:gd name="T35" fmla="*/ 178 h 1042"/>
                <a:gd name="T36" fmla="*/ 34 w 1007"/>
                <a:gd name="T37" fmla="*/ 187 h 1042"/>
                <a:gd name="T38" fmla="*/ 65 w 1007"/>
                <a:gd name="T39" fmla="*/ 202 h 1042"/>
                <a:gd name="T40" fmla="*/ 94 w 1007"/>
                <a:gd name="T41" fmla="*/ 219 h 1042"/>
                <a:gd name="T42" fmla="*/ 116 w 1007"/>
                <a:gd name="T43" fmla="*/ 233 h 1042"/>
                <a:gd name="T44" fmla="*/ 125 w 1007"/>
                <a:gd name="T45" fmla="*/ 239 h 1042"/>
                <a:gd name="T46" fmla="*/ 128 w 1007"/>
                <a:gd name="T47" fmla="*/ 239 h 1042"/>
                <a:gd name="T48" fmla="*/ 131 w 1007"/>
                <a:gd name="T49" fmla="*/ 237 h 1042"/>
                <a:gd name="T50" fmla="*/ 131 w 1007"/>
                <a:gd name="T51" fmla="*/ 235 h 1042"/>
                <a:gd name="T52" fmla="*/ 131 w 1007"/>
                <a:gd name="T53" fmla="*/ 235 h 1042"/>
                <a:gd name="T54" fmla="*/ 124 w 1007"/>
                <a:gd name="T55" fmla="*/ 203 h 1042"/>
                <a:gd name="T56" fmla="*/ 113 w 1007"/>
                <a:gd name="T57" fmla="*/ 168 h 1042"/>
                <a:gd name="T58" fmla="*/ 101 w 1007"/>
                <a:gd name="T59" fmla="*/ 135 h 1042"/>
                <a:gd name="T60" fmla="*/ 89 w 1007"/>
                <a:gd name="T61" fmla="*/ 105 h 1042"/>
                <a:gd name="T62" fmla="*/ 81 w 1007"/>
                <a:gd name="T63" fmla="*/ 84 h 1042"/>
                <a:gd name="T64" fmla="*/ 90 w 1007"/>
                <a:gd name="T65" fmla="*/ 79 h 1042"/>
                <a:gd name="T66" fmla="*/ 115 w 1007"/>
                <a:gd name="T67" fmla="*/ 77 h 1042"/>
                <a:gd name="T68" fmla="*/ 145 w 1007"/>
                <a:gd name="T69" fmla="*/ 74 h 1042"/>
                <a:gd name="T70" fmla="*/ 175 w 1007"/>
                <a:gd name="T71" fmla="*/ 71 h 1042"/>
                <a:gd name="T72" fmla="*/ 200 w 1007"/>
                <a:gd name="T73" fmla="*/ 66 h 1042"/>
                <a:gd name="T74" fmla="*/ 217 w 1007"/>
                <a:gd name="T75" fmla="*/ 60 h 1042"/>
                <a:gd name="T76" fmla="*/ 228 w 1007"/>
                <a:gd name="T77" fmla="*/ 44 h 1042"/>
                <a:gd name="T78" fmla="*/ 231 w 1007"/>
                <a:gd name="T79" fmla="*/ 25 h 1042"/>
                <a:gd name="T80" fmla="*/ 231 w 1007"/>
                <a:gd name="T81" fmla="*/ 9 h 1042"/>
                <a:gd name="T82" fmla="*/ 230 w 1007"/>
                <a:gd name="T83" fmla="*/ 3 h 1042"/>
                <a:gd name="T84" fmla="*/ 227 w 1007"/>
                <a:gd name="T85" fmla="*/ 2 h 1042"/>
                <a:gd name="T86" fmla="*/ 169 w 1007"/>
                <a:gd name="T87" fmla="*/ 0 h 10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07"/>
                <a:gd name="T133" fmla="*/ 0 h 1042"/>
                <a:gd name="T134" fmla="*/ 1007 w 1007"/>
                <a:gd name="T135" fmla="*/ 1042 h 10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07" h="1042">
                  <a:moveTo>
                    <a:pt x="730" y="3"/>
                  </a:moveTo>
                  <a:lnTo>
                    <a:pt x="729" y="6"/>
                  </a:lnTo>
                  <a:lnTo>
                    <a:pt x="726" y="9"/>
                  </a:lnTo>
                  <a:lnTo>
                    <a:pt x="725" y="13"/>
                  </a:lnTo>
                  <a:lnTo>
                    <a:pt x="725" y="15"/>
                  </a:lnTo>
                  <a:lnTo>
                    <a:pt x="725" y="22"/>
                  </a:lnTo>
                  <a:lnTo>
                    <a:pt x="725" y="37"/>
                  </a:lnTo>
                  <a:lnTo>
                    <a:pt x="725" y="57"/>
                  </a:lnTo>
                  <a:lnTo>
                    <a:pt x="725" y="74"/>
                  </a:lnTo>
                  <a:lnTo>
                    <a:pt x="707" y="75"/>
                  </a:lnTo>
                  <a:lnTo>
                    <a:pt x="681" y="78"/>
                  </a:lnTo>
                  <a:lnTo>
                    <a:pt x="650" y="82"/>
                  </a:lnTo>
                  <a:lnTo>
                    <a:pt x="615" y="85"/>
                  </a:lnTo>
                  <a:lnTo>
                    <a:pt x="574" y="89"/>
                  </a:lnTo>
                  <a:lnTo>
                    <a:pt x="533" y="93"/>
                  </a:lnTo>
                  <a:lnTo>
                    <a:pt x="488" y="98"/>
                  </a:lnTo>
                  <a:lnTo>
                    <a:pt x="443" y="102"/>
                  </a:lnTo>
                  <a:lnTo>
                    <a:pt x="399" y="108"/>
                  </a:lnTo>
                  <a:lnTo>
                    <a:pt x="356" y="111"/>
                  </a:lnTo>
                  <a:lnTo>
                    <a:pt x="316" y="115"/>
                  </a:lnTo>
                  <a:lnTo>
                    <a:pt x="278" y="119"/>
                  </a:lnTo>
                  <a:lnTo>
                    <a:pt x="245" y="122"/>
                  </a:lnTo>
                  <a:lnTo>
                    <a:pt x="218" y="125"/>
                  </a:lnTo>
                  <a:lnTo>
                    <a:pt x="196" y="126"/>
                  </a:lnTo>
                  <a:lnTo>
                    <a:pt x="183" y="126"/>
                  </a:lnTo>
                  <a:lnTo>
                    <a:pt x="160" y="128"/>
                  </a:lnTo>
                  <a:lnTo>
                    <a:pt x="139" y="135"/>
                  </a:lnTo>
                  <a:lnTo>
                    <a:pt x="121" y="145"/>
                  </a:lnTo>
                  <a:lnTo>
                    <a:pt x="106" y="158"/>
                  </a:lnTo>
                  <a:lnTo>
                    <a:pt x="95" y="174"/>
                  </a:lnTo>
                  <a:lnTo>
                    <a:pt x="85" y="192"/>
                  </a:lnTo>
                  <a:lnTo>
                    <a:pt x="80" y="210"/>
                  </a:lnTo>
                  <a:lnTo>
                    <a:pt x="79" y="230"/>
                  </a:lnTo>
                  <a:lnTo>
                    <a:pt x="76" y="257"/>
                  </a:lnTo>
                  <a:lnTo>
                    <a:pt x="70" y="308"/>
                  </a:lnTo>
                  <a:lnTo>
                    <a:pt x="59" y="377"/>
                  </a:lnTo>
                  <a:lnTo>
                    <a:pt x="48" y="456"/>
                  </a:lnTo>
                  <a:lnTo>
                    <a:pt x="35" y="540"/>
                  </a:lnTo>
                  <a:lnTo>
                    <a:pt x="22" y="623"/>
                  </a:lnTo>
                  <a:lnTo>
                    <a:pt x="10" y="697"/>
                  </a:lnTo>
                  <a:lnTo>
                    <a:pt x="0" y="757"/>
                  </a:lnTo>
                  <a:lnTo>
                    <a:pt x="0" y="758"/>
                  </a:lnTo>
                  <a:lnTo>
                    <a:pt x="0" y="760"/>
                  </a:lnTo>
                  <a:lnTo>
                    <a:pt x="0" y="762"/>
                  </a:lnTo>
                  <a:lnTo>
                    <a:pt x="1" y="765"/>
                  </a:lnTo>
                  <a:lnTo>
                    <a:pt x="2" y="767"/>
                  </a:lnTo>
                  <a:lnTo>
                    <a:pt x="4" y="770"/>
                  </a:lnTo>
                  <a:lnTo>
                    <a:pt x="6" y="771"/>
                  </a:lnTo>
                  <a:lnTo>
                    <a:pt x="9" y="774"/>
                  </a:lnTo>
                  <a:lnTo>
                    <a:pt x="13" y="775"/>
                  </a:lnTo>
                  <a:lnTo>
                    <a:pt x="15" y="775"/>
                  </a:lnTo>
                  <a:lnTo>
                    <a:pt x="43" y="778"/>
                  </a:lnTo>
                  <a:lnTo>
                    <a:pt x="74" y="787"/>
                  </a:lnTo>
                  <a:lnTo>
                    <a:pt x="110" y="800"/>
                  </a:lnTo>
                  <a:lnTo>
                    <a:pt x="150" y="816"/>
                  </a:lnTo>
                  <a:lnTo>
                    <a:pt x="193" y="836"/>
                  </a:lnTo>
                  <a:lnTo>
                    <a:pt x="238" y="859"/>
                  </a:lnTo>
                  <a:lnTo>
                    <a:pt x="282" y="882"/>
                  </a:lnTo>
                  <a:lnTo>
                    <a:pt x="326" y="907"/>
                  </a:lnTo>
                  <a:lnTo>
                    <a:pt x="369" y="931"/>
                  </a:lnTo>
                  <a:lnTo>
                    <a:pt x="409" y="955"/>
                  </a:lnTo>
                  <a:lnTo>
                    <a:pt x="447" y="977"/>
                  </a:lnTo>
                  <a:lnTo>
                    <a:pt x="479" y="997"/>
                  </a:lnTo>
                  <a:lnTo>
                    <a:pt x="507" y="1015"/>
                  </a:lnTo>
                  <a:lnTo>
                    <a:pt x="527" y="1028"/>
                  </a:lnTo>
                  <a:lnTo>
                    <a:pt x="540" y="1036"/>
                  </a:lnTo>
                  <a:lnTo>
                    <a:pt x="546" y="1040"/>
                  </a:lnTo>
                  <a:lnTo>
                    <a:pt x="550" y="1042"/>
                  </a:lnTo>
                  <a:lnTo>
                    <a:pt x="555" y="1042"/>
                  </a:lnTo>
                  <a:lnTo>
                    <a:pt x="560" y="1042"/>
                  </a:lnTo>
                  <a:lnTo>
                    <a:pt x="564" y="1040"/>
                  </a:lnTo>
                  <a:lnTo>
                    <a:pt x="566" y="1037"/>
                  </a:lnTo>
                  <a:lnTo>
                    <a:pt x="569" y="1034"/>
                  </a:lnTo>
                  <a:lnTo>
                    <a:pt x="570" y="1030"/>
                  </a:lnTo>
                  <a:lnTo>
                    <a:pt x="570" y="1027"/>
                  </a:lnTo>
                  <a:lnTo>
                    <a:pt x="570" y="1025"/>
                  </a:lnTo>
                  <a:lnTo>
                    <a:pt x="570" y="1024"/>
                  </a:lnTo>
                  <a:lnTo>
                    <a:pt x="563" y="980"/>
                  </a:lnTo>
                  <a:lnTo>
                    <a:pt x="551" y="933"/>
                  </a:lnTo>
                  <a:lnTo>
                    <a:pt x="539" y="883"/>
                  </a:lnTo>
                  <a:lnTo>
                    <a:pt x="524" y="834"/>
                  </a:lnTo>
                  <a:lnTo>
                    <a:pt x="508" y="783"/>
                  </a:lnTo>
                  <a:lnTo>
                    <a:pt x="491" y="732"/>
                  </a:lnTo>
                  <a:lnTo>
                    <a:pt x="474" y="683"/>
                  </a:lnTo>
                  <a:lnTo>
                    <a:pt x="456" y="633"/>
                  </a:lnTo>
                  <a:lnTo>
                    <a:pt x="439" y="587"/>
                  </a:lnTo>
                  <a:lnTo>
                    <a:pt x="421" y="541"/>
                  </a:lnTo>
                  <a:lnTo>
                    <a:pt x="404" y="498"/>
                  </a:lnTo>
                  <a:lnTo>
                    <a:pt x="388" y="459"/>
                  </a:lnTo>
                  <a:lnTo>
                    <a:pt x="374" y="424"/>
                  </a:lnTo>
                  <a:lnTo>
                    <a:pt x="361" y="394"/>
                  </a:lnTo>
                  <a:lnTo>
                    <a:pt x="351" y="368"/>
                  </a:lnTo>
                  <a:lnTo>
                    <a:pt x="342" y="348"/>
                  </a:lnTo>
                  <a:lnTo>
                    <a:pt x="364" y="347"/>
                  </a:lnTo>
                  <a:lnTo>
                    <a:pt x="391" y="344"/>
                  </a:lnTo>
                  <a:lnTo>
                    <a:pt x="423" y="342"/>
                  </a:lnTo>
                  <a:lnTo>
                    <a:pt x="461" y="339"/>
                  </a:lnTo>
                  <a:lnTo>
                    <a:pt x="501" y="337"/>
                  </a:lnTo>
                  <a:lnTo>
                    <a:pt x="544" y="333"/>
                  </a:lnTo>
                  <a:lnTo>
                    <a:pt x="589" y="328"/>
                  </a:lnTo>
                  <a:lnTo>
                    <a:pt x="634" y="324"/>
                  </a:lnTo>
                  <a:lnTo>
                    <a:pt x="678" y="318"/>
                  </a:lnTo>
                  <a:lnTo>
                    <a:pt x="722" y="313"/>
                  </a:lnTo>
                  <a:lnTo>
                    <a:pt x="765" y="308"/>
                  </a:lnTo>
                  <a:lnTo>
                    <a:pt x="806" y="302"/>
                  </a:lnTo>
                  <a:lnTo>
                    <a:pt x="841" y="295"/>
                  </a:lnTo>
                  <a:lnTo>
                    <a:pt x="873" y="289"/>
                  </a:lnTo>
                  <a:lnTo>
                    <a:pt x="899" y="282"/>
                  </a:lnTo>
                  <a:lnTo>
                    <a:pt x="920" y="274"/>
                  </a:lnTo>
                  <a:lnTo>
                    <a:pt x="945" y="260"/>
                  </a:lnTo>
                  <a:lnTo>
                    <a:pt x="966" y="240"/>
                  </a:lnTo>
                  <a:lnTo>
                    <a:pt x="980" y="217"/>
                  </a:lnTo>
                  <a:lnTo>
                    <a:pt x="992" y="191"/>
                  </a:lnTo>
                  <a:lnTo>
                    <a:pt x="999" y="164"/>
                  </a:lnTo>
                  <a:lnTo>
                    <a:pt x="1005" y="136"/>
                  </a:lnTo>
                  <a:lnTo>
                    <a:pt x="1006" y="109"/>
                  </a:lnTo>
                  <a:lnTo>
                    <a:pt x="1007" y="84"/>
                  </a:lnTo>
                  <a:lnTo>
                    <a:pt x="1007" y="59"/>
                  </a:lnTo>
                  <a:lnTo>
                    <a:pt x="1006" y="40"/>
                  </a:lnTo>
                  <a:lnTo>
                    <a:pt x="1003" y="27"/>
                  </a:lnTo>
                  <a:lnTo>
                    <a:pt x="1003" y="20"/>
                  </a:lnTo>
                  <a:lnTo>
                    <a:pt x="1002" y="15"/>
                  </a:lnTo>
                  <a:lnTo>
                    <a:pt x="998" y="11"/>
                  </a:lnTo>
                  <a:lnTo>
                    <a:pt x="993" y="9"/>
                  </a:lnTo>
                  <a:lnTo>
                    <a:pt x="988" y="7"/>
                  </a:lnTo>
                  <a:lnTo>
                    <a:pt x="742" y="0"/>
                  </a:lnTo>
                  <a:lnTo>
                    <a:pt x="739" y="0"/>
                  </a:lnTo>
                  <a:lnTo>
                    <a:pt x="737" y="1"/>
                  </a:lnTo>
                  <a:lnTo>
                    <a:pt x="733" y="2"/>
                  </a:lnTo>
                  <a:lnTo>
                    <a:pt x="730" y="3"/>
                  </a:lnTo>
                  <a:close/>
                </a:path>
              </a:pathLst>
            </a:custGeom>
            <a:solidFill>
              <a:srgbClr val="000000"/>
            </a:solidFill>
            <a:ln w="9525">
              <a:noFill/>
              <a:round/>
              <a:headEnd/>
              <a:tailEnd/>
            </a:ln>
          </p:spPr>
          <p:txBody>
            <a:bodyPr/>
            <a:lstStyle/>
            <a:p>
              <a:pPr rtl="0"/>
              <a:endParaRPr lang="en-US" sz="3800"/>
            </a:p>
          </p:txBody>
        </p:sp>
        <p:sp>
          <p:nvSpPr>
            <p:cNvPr id="42336" name="Freeform 1376"/>
            <p:cNvSpPr>
              <a:spLocks/>
            </p:cNvSpPr>
            <p:nvPr/>
          </p:nvSpPr>
          <p:spPr bwMode="auto">
            <a:xfrm flipH="1">
              <a:off x="-599" y="3923"/>
              <a:ext cx="215" cy="219"/>
            </a:xfrm>
            <a:custGeom>
              <a:avLst/>
              <a:gdLst>
                <a:gd name="T0" fmla="*/ 18 w 940"/>
                <a:gd name="T1" fmla="*/ 39 h 959"/>
                <a:gd name="T2" fmla="*/ 24 w 940"/>
                <a:gd name="T3" fmla="*/ 32 h 959"/>
                <a:gd name="T4" fmla="*/ 34 w 940"/>
                <a:gd name="T5" fmla="*/ 29 h 959"/>
                <a:gd name="T6" fmla="*/ 50 w 940"/>
                <a:gd name="T7" fmla="*/ 28 h 959"/>
                <a:gd name="T8" fmla="*/ 79 w 940"/>
                <a:gd name="T9" fmla="*/ 25 h 959"/>
                <a:gd name="T10" fmla="*/ 112 w 940"/>
                <a:gd name="T11" fmla="*/ 22 h 959"/>
                <a:gd name="T12" fmla="*/ 142 w 940"/>
                <a:gd name="T13" fmla="*/ 18 h 959"/>
                <a:gd name="T14" fmla="*/ 160 w 940"/>
                <a:gd name="T15" fmla="*/ 17 h 959"/>
                <a:gd name="T16" fmla="*/ 164 w 940"/>
                <a:gd name="T17" fmla="*/ 15 h 959"/>
                <a:gd name="T18" fmla="*/ 165 w 940"/>
                <a:gd name="T19" fmla="*/ 12 h 959"/>
                <a:gd name="T20" fmla="*/ 165 w 940"/>
                <a:gd name="T21" fmla="*/ 0 h 959"/>
                <a:gd name="T22" fmla="*/ 172 w 940"/>
                <a:gd name="T23" fmla="*/ 0 h 959"/>
                <a:gd name="T24" fmla="*/ 182 w 940"/>
                <a:gd name="T25" fmla="*/ 1 h 959"/>
                <a:gd name="T26" fmla="*/ 194 w 940"/>
                <a:gd name="T27" fmla="*/ 1 h 959"/>
                <a:gd name="T28" fmla="*/ 205 w 940"/>
                <a:gd name="T29" fmla="*/ 1 h 959"/>
                <a:gd name="T30" fmla="*/ 213 w 940"/>
                <a:gd name="T31" fmla="*/ 2 h 959"/>
                <a:gd name="T32" fmla="*/ 215 w 940"/>
                <a:gd name="T33" fmla="*/ 6 h 959"/>
                <a:gd name="T34" fmla="*/ 215 w 940"/>
                <a:gd name="T35" fmla="*/ 17 h 959"/>
                <a:gd name="T36" fmla="*/ 212 w 940"/>
                <a:gd name="T37" fmla="*/ 33 h 959"/>
                <a:gd name="T38" fmla="*/ 204 w 940"/>
                <a:gd name="T39" fmla="*/ 46 h 959"/>
                <a:gd name="T40" fmla="*/ 188 w 940"/>
                <a:gd name="T41" fmla="*/ 52 h 959"/>
                <a:gd name="T42" fmla="*/ 159 w 940"/>
                <a:gd name="T43" fmla="*/ 56 h 959"/>
                <a:gd name="T44" fmla="*/ 124 w 940"/>
                <a:gd name="T45" fmla="*/ 60 h 959"/>
                <a:gd name="T46" fmla="*/ 91 w 940"/>
                <a:gd name="T47" fmla="*/ 63 h 959"/>
                <a:gd name="T48" fmla="*/ 70 w 940"/>
                <a:gd name="T49" fmla="*/ 65 h 959"/>
                <a:gd name="T50" fmla="*/ 63 w 940"/>
                <a:gd name="T51" fmla="*/ 65 h 959"/>
                <a:gd name="T52" fmla="*/ 61 w 940"/>
                <a:gd name="T53" fmla="*/ 67 h 959"/>
                <a:gd name="T54" fmla="*/ 61 w 940"/>
                <a:gd name="T55" fmla="*/ 68 h 959"/>
                <a:gd name="T56" fmla="*/ 61 w 940"/>
                <a:gd name="T57" fmla="*/ 70 h 959"/>
                <a:gd name="T58" fmla="*/ 62 w 940"/>
                <a:gd name="T59" fmla="*/ 72 h 959"/>
                <a:gd name="T60" fmla="*/ 68 w 940"/>
                <a:gd name="T61" fmla="*/ 86 h 959"/>
                <a:gd name="T62" fmla="*/ 79 w 940"/>
                <a:gd name="T63" fmla="*/ 112 h 959"/>
                <a:gd name="T64" fmla="*/ 92 w 940"/>
                <a:gd name="T65" fmla="*/ 146 h 959"/>
                <a:gd name="T66" fmla="*/ 104 w 940"/>
                <a:gd name="T67" fmla="*/ 183 h 959"/>
                <a:gd name="T68" fmla="*/ 113 w 940"/>
                <a:gd name="T69" fmla="*/ 219 h 959"/>
                <a:gd name="T70" fmla="*/ 97 w 940"/>
                <a:gd name="T71" fmla="*/ 209 h 959"/>
                <a:gd name="T72" fmla="*/ 75 w 940"/>
                <a:gd name="T73" fmla="*/ 196 h 959"/>
                <a:gd name="T74" fmla="*/ 51 w 940"/>
                <a:gd name="T75" fmla="*/ 183 h 959"/>
                <a:gd name="T76" fmla="*/ 27 w 940"/>
                <a:gd name="T77" fmla="*/ 171 h 959"/>
                <a:gd name="T78" fmla="*/ 5 w 940"/>
                <a:gd name="T79" fmla="*/ 164 h 959"/>
                <a:gd name="T80" fmla="*/ 4 w 940"/>
                <a:gd name="T81" fmla="*/ 138 h 959"/>
                <a:gd name="T82" fmla="*/ 13 w 940"/>
                <a:gd name="T83" fmla="*/ 82 h 959"/>
                <a:gd name="T84" fmla="*/ 17 w 940"/>
                <a:gd name="T85" fmla="*/ 45 h 9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40"/>
                <a:gd name="T130" fmla="*/ 0 h 959"/>
                <a:gd name="T131" fmla="*/ 940 w 940"/>
                <a:gd name="T132" fmla="*/ 959 h 9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40" h="959">
                  <a:moveTo>
                    <a:pt x="76" y="198"/>
                  </a:moveTo>
                  <a:lnTo>
                    <a:pt x="78" y="185"/>
                  </a:lnTo>
                  <a:lnTo>
                    <a:pt x="80" y="172"/>
                  </a:lnTo>
                  <a:lnTo>
                    <a:pt x="86" y="159"/>
                  </a:lnTo>
                  <a:lnTo>
                    <a:pt x="93" y="148"/>
                  </a:lnTo>
                  <a:lnTo>
                    <a:pt x="104" y="139"/>
                  </a:lnTo>
                  <a:lnTo>
                    <a:pt x="115" y="133"/>
                  </a:lnTo>
                  <a:lnTo>
                    <a:pt x="131" y="128"/>
                  </a:lnTo>
                  <a:lnTo>
                    <a:pt x="148" y="126"/>
                  </a:lnTo>
                  <a:lnTo>
                    <a:pt x="164" y="126"/>
                  </a:lnTo>
                  <a:lnTo>
                    <a:pt x="188" y="124"/>
                  </a:lnTo>
                  <a:lnTo>
                    <a:pt x="219" y="121"/>
                  </a:lnTo>
                  <a:lnTo>
                    <a:pt x="257" y="119"/>
                  </a:lnTo>
                  <a:lnTo>
                    <a:pt x="300" y="115"/>
                  </a:lnTo>
                  <a:lnTo>
                    <a:pt x="346" y="109"/>
                  </a:lnTo>
                  <a:lnTo>
                    <a:pt x="394" y="106"/>
                  </a:lnTo>
                  <a:lnTo>
                    <a:pt x="443" y="100"/>
                  </a:lnTo>
                  <a:lnTo>
                    <a:pt x="491" y="95"/>
                  </a:lnTo>
                  <a:lnTo>
                    <a:pt x="538" y="90"/>
                  </a:lnTo>
                  <a:lnTo>
                    <a:pt x="581" y="86"/>
                  </a:lnTo>
                  <a:lnTo>
                    <a:pt x="621" y="81"/>
                  </a:lnTo>
                  <a:lnTo>
                    <a:pt x="655" y="78"/>
                  </a:lnTo>
                  <a:lnTo>
                    <a:pt x="681" y="74"/>
                  </a:lnTo>
                  <a:lnTo>
                    <a:pt x="699" y="73"/>
                  </a:lnTo>
                  <a:lnTo>
                    <a:pt x="708" y="72"/>
                  </a:lnTo>
                  <a:lnTo>
                    <a:pt x="715" y="70"/>
                  </a:lnTo>
                  <a:lnTo>
                    <a:pt x="719" y="66"/>
                  </a:lnTo>
                  <a:lnTo>
                    <a:pt x="721" y="61"/>
                  </a:lnTo>
                  <a:lnTo>
                    <a:pt x="723" y="56"/>
                  </a:lnTo>
                  <a:lnTo>
                    <a:pt x="723" y="51"/>
                  </a:lnTo>
                  <a:lnTo>
                    <a:pt x="723" y="35"/>
                  </a:lnTo>
                  <a:lnTo>
                    <a:pt x="723" y="17"/>
                  </a:lnTo>
                  <a:lnTo>
                    <a:pt x="723" y="0"/>
                  </a:lnTo>
                  <a:lnTo>
                    <a:pt x="729" y="0"/>
                  </a:lnTo>
                  <a:lnTo>
                    <a:pt x="738" y="1"/>
                  </a:lnTo>
                  <a:lnTo>
                    <a:pt x="751" y="1"/>
                  </a:lnTo>
                  <a:lnTo>
                    <a:pt x="764" y="1"/>
                  </a:lnTo>
                  <a:lnTo>
                    <a:pt x="780" y="3"/>
                  </a:lnTo>
                  <a:lnTo>
                    <a:pt x="797" y="3"/>
                  </a:lnTo>
                  <a:lnTo>
                    <a:pt x="814" y="3"/>
                  </a:lnTo>
                  <a:lnTo>
                    <a:pt x="832" y="4"/>
                  </a:lnTo>
                  <a:lnTo>
                    <a:pt x="850" y="4"/>
                  </a:lnTo>
                  <a:lnTo>
                    <a:pt x="867" y="5"/>
                  </a:lnTo>
                  <a:lnTo>
                    <a:pt x="882" y="5"/>
                  </a:lnTo>
                  <a:lnTo>
                    <a:pt x="898" y="5"/>
                  </a:lnTo>
                  <a:lnTo>
                    <a:pt x="911" y="7"/>
                  </a:lnTo>
                  <a:lnTo>
                    <a:pt x="923" y="7"/>
                  </a:lnTo>
                  <a:lnTo>
                    <a:pt x="932" y="7"/>
                  </a:lnTo>
                  <a:lnTo>
                    <a:pt x="937" y="7"/>
                  </a:lnTo>
                  <a:lnTo>
                    <a:pt x="938" y="16"/>
                  </a:lnTo>
                  <a:lnTo>
                    <a:pt x="938" y="26"/>
                  </a:lnTo>
                  <a:lnTo>
                    <a:pt x="940" y="38"/>
                  </a:lnTo>
                  <a:lnTo>
                    <a:pt x="940" y="52"/>
                  </a:lnTo>
                  <a:lnTo>
                    <a:pt x="940" y="74"/>
                  </a:lnTo>
                  <a:lnTo>
                    <a:pt x="937" y="98"/>
                  </a:lnTo>
                  <a:lnTo>
                    <a:pt x="933" y="121"/>
                  </a:lnTo>
                  <a:lnTo>
                    <a:pt x="928" y="143"/>
                  </a:lnTo>
                  <a:lnTo>
                    <a:pt x="919" y="165"/>
                  </a:lnTo>
                  <a:lnTo>
                    <a:pt x="907" y="185"/>
                  </a:lnTo>
                  <a:lnTo>
                    <a:pt x="893" y="201"/>
                  </a:lnTo>
                  <a:lnTo>
                    <a:pt x="873" y="212"/>
                  </a:lnTo>
                  <a:lnTo>
                    <a:pt x="850" y="220"/>
                  </a:lnTo>
                  <a:lnTo>
                    <a:pt x="820" y="228"/>
                  </a:lnTo>
                  <a:lnTo>
                    <a:pt x="782" y="234"/>
                  </a:lnTo>
                  <a:lnTo>
                    <a:pt x="739" y="241"/>
                  </a:lnTo>
                  <a:lnTo>
                    <a:pt x="693" y="247"/>
                  </a:lnTo>
                  <a:lnTo>
                    <a:pt x="643" y="254"/>
                  </a:lnTo>
                  <a:lnTo>
                    <a:pt x="593" y="259"/>
                  </a:lnTo>
                  <a:lnTo>
                    <a:pt x="542" y="264"/>
                  </a:lnTo>
                  <a:lnTo>
                    <a:pt x="492" y="270"/>
                  </a:lnTo>
                  <a:lnTo>
                    <a:pt x="444" y="273"/>
                  </a:lnTo>
                  <a:lnTo>
                    <a:pt x="400" y="276"/>
                  </a:lnTo>
                  <a:lnTo>
                    <a:pt x="361" y="280"/>
                  </a:lnTo>
                  <a:lnTo>
                    <a:pt x="329" y="283"/>
                  </a:lnTo>
                  <a:lnTo>
                    <a:pt x="304" y="284"/>
                  </a:lnTo>
                  <a:lnTo>
                    <a:pt x="287" y="285"/>
                  </a:lnTo>
                  <a:lnTo>
                    <a:pt x="281" y="285"/>
                  </a:lnTo>
                  <a:lnTo>
                    <a:pt x="277" y="285"/>
                  </a:lnTo>
                  <a:lnTo>
                    <a:pt x="273" y="286"/>
                  </a:lnTo>
                  <a:lnTo>
                    <a:pt x="270" y="289"/>
                  </a:lnTo>
                  <a:lnTo>
                    <a:pt x="268" y="293"/>
                  </a:lnTo>
                  <a:lnTo>
                    <a:pt x="266" y="294"/>
                  </a:lnTo>
                  <a:lnTo>
                    <a:pt x="266" y="297"/>
                  </a:lnTo>
                  <a:lnTo>
                    <a:pt x="265" y="298"/>
                  </a:lnTo>
                  <a:lnTo>
                    <a:pt x="265" y="301"/>
                  </a:lnTo>
                  <a:lnTo>
                    <a:pt x="265" y="302"/>
                  </a:lnTo>
                  <a:lnTo>
                    <a:pt x="266" y="305"/>
                  </a:lnTo>
                  <a:lnTo>
                    <a:pt x="266" y="306"/>
                  </a:lnTo>
                  <a:lnTo>
                    <a:pt x="266" y="309"/>
                  </a:lnTo>
                  <a:lnTo>
                    <a:pt x="269" y="314"/>
                  </a:lnTo>
                  <a:lnTo>
                    <a:pt x="274" y="327"/>
                  </a:lnTo>
                  <a:lnTo>
                    <a:pt x="284" y="348"/>
                  </a:lnTo>
                  <a:lnTo>
                    <a:pt x="296" y="375"/>
                  </a:lnTo>
                  <a:lnTo>
                    <a:pt x="310" y="409"/>
                  </a:lnTo>
                  <a:lnTo>
                    <a:pt x="326" y="448"/>
                  </a:lnTo>
                  <a:lnTo>
                    <a:pt x="344" y="491"/>
                  </a:lnTo>
                  <a:lnTo>
                    <a:pt x="362" y="538"/>
                  </a:lnTo>
                  <a:lnTo>
                    <a:pt x="382" y="588"/>
                  </a:lnTo>
                  <a:lnTo>
                    <a:pt x="401" y="640"/>
                  </a:lnTo>
                  <a:lnTo>
                    <a:pt x="420" y="694"/>
                  </a:lnTo>
                  <a:lnTo>
                    <a:pt x="438" y="749"/>
                  </a:lnTo>
                  <a:lnTo>
                    <a:pt x="456" y="803"/>
                  </a:lnTo>
                  <a:lnTo>
                    <a:pt x="472" y="857"/>
                  </a:lnTo>
                  <a:lnTo>
                    <a:pt x="485" y="909"/>
                  </a:lnTo>
                  <a:lnTo>
                    <a:pt x="496" y="959"/>
                  </a:lnTo>
                  <a:lnTo>
                    <a:pt x="477" y="946"/>
                  </a:lnTo>
                  <a:lnTo>
                    <a:pt x="453" y="932"/>
                  </a:lnTo>
                  <a:lnTo>
                    <a:pt x="426" y="916"/>
                  </a:lnTo>
                  <a:lnTo>
                    <a:pt x="396" y="898"/>
                  </a:lnTo>
                  <a:lnTo>
                    <a:pt x="364" y="879"/>
                  </a:lnTo>
                  <a:lnTo>
                    <a:pt x="330" y="859"/>
                  </a:lnTo>
                  <a:lnTo>
                    <a:pt x="295" y="840"/>
                  </a:lnTo>
                  <a:lnTo>
                    <a:pt x="260" y="820"/>
                  </a:lnTo>
                  <a:lnTo>
                    <a:pt x="223" y="801"/>
                  </a:lnTo>
                  <a:lnTo>
                    <a:pt x="187" y="782"/>
                  </a:lnTo>
                  <a:lnTo>
                    <a:pt x="151" y="765"/>
                  </a:lnTo>
                  <a:lnTo>
                    <a:pt x="117" y="750"/>
                  </a:lnTo>
                  <a:lnTo>
                    <a:pt x="84" y="737"/>
                  </a:lnTo>
                  <a:lnTo>
                    <a:pt x="53" y="726"/>
                  </a:lnTo>
                  <a:lnTo>
                    <a:pt x="24" y="719"/>
                  </a:lnTo>
                  <a:lnTo>
                    <a:pt x="0" y="713"/>
                  </a:lnTo>
                  <a:lnTo>
                    <a:pt x="6" y="668"/>
                  </a:lnTo>
                  <a:lnTo>
                    <a:pt x="17" y="603"/>
                  </a:lnTo>
                  <a:lnTo>
                    <a:pt x="30" y="523"/>
                  </a:lnTo>
                  <a:lnTo>
                    <a:pt x="43" y="439"/>
                  </a:lnTo>
                  <a:lnTo>
                    <a:pt x="56" y="357"/>
                  </a:lnTo>
                  <a:lnTo>
                    <a:pt x="66" y="284"/>
                  </a:lnTo>
                  <a:lnTo>
                    <a:pt x="74" y="228"/>
                  </a:lnTo>
                  <a:lnTo>
                    <a:pt x="76" y="198"/>
                  </a:lnTo>
                  <a:close/>
                </a:path>
              </a:pathLst>
            </a:custGeom>
            <a:solidFill>
              <a:srgbClr val="B4E5FE"/>
            </a:solidFill>
            <a:ln w="9525">
              <a:noFill/>
              <a:round/>
              <a:headEnd/>
              <a:tailEnd/>
            </a:ln>
          </p:spPr>
          <p:txBody>
            <a:bodyPr/>
            <a:lstStyle/>
            <a:p>
              <a:pPr rtl="0"/>
              <a:endParaRPr lang="en-US" sz="3800"/>
            </a:p>
          </p:txBody>
        </p:sp>
        <p:sp>
          <p:nvSpPr>
            <p:cNvPr id="42337" name="Freeform 1377"/>
            <p:cNvSpPr>
              <a:spLocks/>
            </p:cNvSpPr>
            <p:nvPr/>
          </p:nvSpPr>
          <p:spPr bwMode="auto">
            <a:xfrm flipH="1">
              <a:off x="-605" y="3743"/>
              <a:ext cx="82" cy="190"/>
            </a:xfrm>
            <a:custGeom>
              <a:avLst/>
              <a:gdLst>
                <a:gd name="T0" fmla="*/ 11 w 357"/>
                <a:gd name="T1" fmla="*/ 2 h 828"/>
                <a:gd name="T2" fmla="*/ 8 w 357"/>
                <a:gd name="T3" fmla="*/ 4 h 828"/>
                <a:gd name="T4" fmla="*/ 6 w 357"/>
                <a:gd name="T5" fmla="*/ 7 h 828"/>
                <a:gd name="T6" fmla="*/ 4 w 357"/>
                <a:gd name="T7" fmla="*/ 10 h 828"/>
                <a:gd name="T8" fmla="*/ 2 w 357"/>
                <a:gd name="T9" fmla="*/ 19 h 828"/>
                <a:gd name="T10" fmla="*/ 0 w 357"/>
                <a:gd name="T11" fmla="*/ 40 h 828"/>
                <a:gd name="T12" fmla="*/ 1 w 357"/>
                <a:gd name="T13" fmla="*/ 64 h 828"/>
                <a:gd name="T14" fmla="*/ 5 w 357"/>
                <a:gd name="T15" fmla="*/ 90 h 828"/>
                <a:gd name="T16" fmla="*/ 10 w 357"/>
                <a:gd name="T17" fmla="*/ 103 h 828"/>
                <a:gd name="T18" fmla="*/ 13 w 357"/>
                <a:gd name="T19" fmla="*/ 115 h 828"/>
                <a:gd name="T20" fmla="*/ 17 w 357"/>
                <a:gd name="T21" fmla="*/ 135 h 828"/>
                <a:gd name="T22" fmla="*/ 19 w 357"/>
                <a:gd name="T23" fmla="*/ 162 h 828"/>
                <a:gd name="T24" fmla="*/ 18 w 357"/>
                <a:gd name="T25" fmla="*/ 177 h 828"/>
                <a:gd name="T26" fmla="*/ 19 w 357"/>
                <a:gd name="T27" fmla="*/ 178 h 828"/>
                <a:gd name="T28" fmla="*/ 19 w 357"/>
                <a:gd name="T29" fmla="*/ 179 h 828"/>
                <a:gd name="T30" fmla="*/ 21 w 357"/>
                <a:gd name="T31" fmla="*/ 181 h 828"/>
                <a:gd name="T32" fmla="*/ 25 w 357"/>
                <a:gd name="T33" fmla="*/ 184 h 828"/>
                <a:gd name="T34" fmla="*/ 30 w 357"/>
                <a:gd name="T35" fmla="*/ 187 h 828"/>
                <a:gd name="T36" fmla="*/ 38 w 357"/>
                <a:gd name="T37" fmla="*/ 189 h 828"/>
                <a:gd name="T38" fmla="*/ 47 w 357"/>
                <a:gd name="T39" fmla="*/ 190 h 828"/>
                <a:gd name="T40" fmla="*/ 59 w 357"/>
                <a:gd name="T41" fmla="*/ 189 h 828"/>
                <a:gd name="T42" fmla="*/ 72 w 357"/>
                <a:gd name="T43" fmla="*/ 185 h 828"/>
                <a:gd name="T44" fmla="*/ 81 w 357"/>
                <a:gd name="T45" fmla="*/ 181 h 828"/>
                <a:gd name="T46" fmla="*/ 82 w 357"/>
                <a:gd name="T47" fmla="*/ 179 h 828"/>
                <a:gd name="T48" fmla="*/ 82 w 357"/>
                <a:gd name="T49" fmla="*/ 171 h 828"/>
                <a:gd name="T50" fmla="*/ 79 w 357"/>
                <a:gd name="T51" fmla="*/ 131 h 828"/>
                <a:gd name="T52" fmla="*/ 69 w 357"/>
                <a:gd name="T53" fmla="*/ 75 h 828"/>
                <a:gd name="T54" fmla="*/ 51 w 357"/>
                <a:gd name="T55" fmla="*/ 23 h 828"/>
                <a:gd name="T56" fmla="*/ 37 w 357"/>
                <a:gd name="T57" fmla="*/ 4 h 828"/>
                <a:gd name="T58" fmla="*/ 36 w 357"/>
                <a:gd name="T59" fmla="*/ 4 h 828"/>
                <a:gd name="T60" fmla="*/ 35 w 357"/>
                <a:gd name="T61" fmla="*/ 4 h 828"/>
                <a:gd name="T62" fmla="*/ 31 w 357"/>
                <a:gd name="T63" fmla="*/ 2 h 828"/>
                <a:gd name="T64" fmla="*/ 24 w 357"/>
                <a:gd name="T65" fmla="*/ 0 h 828"/>
                <a:gd name="T66" fmla="*/ 16 w 357"/>
                <a:gd name="T67" fmla="*/ 0 h 82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57"/>
                <a:gd name="T103" fmla="*/ 0 h 828"/>
                <a:gd name="T104" fmla="*/ 357 w 357"/>
                <a:gd name="T105" fmla="*/ 828 h 82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57" h="828">
                  <a:moveTo>
                    <a:pt x="54" y="6"/>
                  </a:moveTo>
                  <a:lnTo>
                    <a:pt x="48" y="10"/>
                  </a:lnTo>
                  <a:lnTo>
                    <a:pt x="41" y="14"/>
                  </a:lnTo>
                  <a:lnTo>
                    <a:pt x="36" y="18"/>
                  </a:lnTo>
                  <a:lnTo>
                    <a:pt x="31" y="23"/>
                  </a:lnTo>
                  <a:lnTo>
                    <a:pt x="26" y="30"/>
                  </a:lnTo>
                  <a:lnTo>
                    <a:pt x="22" y="36"/>
                  </a:lnTo>
                  <a:lnTo>
                    <a:pt x="18" y="43"/>
                  </a:lnTo>
                  <a:lnTo>
                    <a:pt x="15" y="51"/>
                  </a:lnTo>
                  <a:lnTo>
                    <a:pt x="8" y="83"/>
                  </a:lnTo>
                  <a:lnTo>
                    <a:pt x="2" y="124"/>
                  </a:lnTo>
                  <a:lnTo>
                    <a:pt x="0" y="173"/>
                  </a:lnTo>
                  <a:lnTo>
                    <a:pt x="0" y="225"/>
                  </a:lnTo>
                  <a:lnTo>
                    <a:pt x="4" y="281"/>
                  </a:lnTo>
                  <a:lnTo>
                    <a:pt x="11" y="337"/>
                  </a:lnTo>
                  <a:lnTo>
                    <a:pt x="23" y="392"/>
                  </a:lnTo>
                  <a:lnTo>
                    <a:pt x="40" y="442"/>
                  </a:lnTo>
                  <a:lnTo>
                    <a:pt x="43" y="449"/>
                  </a:lnTo>
                  <a:lnTo>
                    <a:pt x="49" y="469"/>
                  </a:lnTo>
                  <a:lnTo>
                    <a:pt x="57" y="500"/>
                  </a:lnTo>
                  <a:lnTo>
                    <a:pt x="66" y="540"/>
                  </a:lnTo>
                  <a:lnTo>
                    <a:pt x="74" y="588"/>
                  </a:lnTo>
                  <a:lnTo>
                    <a:pt x="80" y="644"/>
                  </a:lnTo>
                  <a:lnTo>
                    <a:pt x="82" y="704"/>
                  </a:lnTo>
                  <a:lnTo>
                    <a:pt x="79" y="768"/>
                  </a:lnTo>
                  <a:lnTo>
                    <a:pt x="79" y="770"/>
                  </a:lnTo>
                  <a:lnTo>
                    <a:pt x="80" y="774"/>
                  </a:lnTo>
                  <a:lnTo>
                    <a:pt x="82" y="777"/>
                  </a:lnTo>
                  <a:lnTo>
                    <a:pt x="83" y="780"/>
                  </a:lnTo>
                  <a:lnTo>
                    <a:pt x="84" y="781"/>
                  </a:lnTo>
                  <a:lnTo>
                    <a:pt x="88" y="785"/>
                  </a:lnTo>
                  <a:lnTo>
                    <a:pt x="93" y="790"/>
                  </a:lnTo>
                  <a:lnTo>
                    <a:pt x="100" y="795"/>
                  </a:lnTo>
                  <a:lnTo>
                    <a:pt x="109" y="802"/>
                  </a:lnTo>
                  <a:lnTo>
                    <a:pt x="119" y="808"/>
                  </a:lnTo>
                  <a:lnTo>
                    <a:pt x="132" y="815"/>
                  </a:lnTo>
                  <a:lnTo>
                    <a:pt x="148" y="820"/>
                  </a:lnTo>
                  <a:lnTo>
                    <a:pt x="165" y="824"/>
                  </a:lnTo>
                  <a:lnTo>
                    <a:pt x="184" y="826"/>
                  </a:lnTo>
                  <a:lnTo>
                    <a:pt x="205" y="828"/>
                  </a:lnTo>
                  <a:lnTo>
                    <a:pt x="230" y="826"/>
                  </a:lnTo>
                  <a:lnTo>
                    <a:pt x="256" y="823"/>
                  </a:lnTo>
                  <a:lnTo>
                    <a:pt x="284" y="816"/>
                  </a:lnTo>
                  <a:lnTo>
                    <a:pt x="314" y="806"/>
                  </a:lnTo>
                  <a:lnTo>
                    <a:pt x="348" y="791"/>
                  </a:lnTo>
                  <a:lnTo>
                    <a:pt x="352" y="789"/>
                  </a:lnTo>
                  <a:lnTo>
                    <a:pt x="355" y="786"/>
                  </a:lnTo>
                  <a:lnTo>
                    <a:pt x="356" y="782"/>
                  </a:lnTo>
                  <a:lnTo>
                    <a:pt x="357" y="777"/>
                  </a:lnTo>
                  <a:lnTo>
                    <a:pt x="356" y="744"/>
                  </a:lnTo>
                  <a:lnTo>
                    <a:pt x="352" y="672"/>
                  </a:lnTo>
                  <a:lnTo>
                    <a:pt x="343" y="571"/>
                  </a:lnTo>
                  <a:lnTo>
                    <a:pt x="326" y="453"/>
                  </a:lnTo>
                  <a:lnTo>
                    <a:pt x="301" y="328"/>
                  </a:lnTo>
                  <a:lnTo>
                    <a:pt x="268" y="207"/>
                  </a:lnTo>
                  <a:lnTo>
                    <a:pt x="221" y="100"/>
                  </a:lnTo>
                  <a:lnTo>
                    <a:pt x="161" y="21"/>
                  </a:lnTo>
                  <a:lnTo>
                    <a:pt x="160" y="19"/>
                  </a:lnTo>
                  <a:lnTo>
                    <a:pt x="158" y="18"/>
                  </a:lnTo>
                  <a:lnTo>
                    <a:pt x="157" y="18"/>
                  </a:lnTo>
                  <a:lnTo>
                    <a:pt x="153" y="17"/>
                  </a:lnTo>
                  <a:lnTo>
                    <a:pt x="145" y="13"/>
                  </a:lnTo>
                  <a:lnTo>
                    <a:pt x="135" y="9"/>
                  </a:lnTo>
                  <a:lnTo>
                    <a:pt x="121" y="5"/>
                  </a:lnTo>
                  <a:lnTo>
                    <a:pt x="105" y="1"/>
                  </a:lnTo>
                  <a:lnTo>
                    <a:pt x="88" y="0"/>
                  </a:lnTo>
                  <a:lnTo>
                    <a:pt x="71" y="1"/>
                  </a:lnTo>
                  <a:lnTo>
                    <a:pt x="54" y="6"/>
                  </a:lnTo>
                  <a:close/>
                </a:path>
              </a:pathLst>
            </a:custGeom>
            <a:solidFill>
              <a:srgbClr val="000000"/>
            </a:solidFill>
            <a:ln w="9525">
              <a:noFill/>
              <a:round/>
              <a:headEnd/>
              <a:tailEnd/>
            </a:ln>
          </p:spPr>
          <p:txBody>
            <a:bodyPr/>
            <a:lstStyle/>
            <a:p>
              <a:pPr rtl="0"/>
              <a:endParaRPr lang="en-US" sz="3800"/>
            </a:p>
          </p:txBody>
        </p:sp>
        <p:sp>
          <p:nvSpPr>
            <p:cNvPr id="42338" name="Freeform 1378"/>
            <p:cNvSpPr>
              <a:spLocks/>
            </p:cNvSpPr>
            <p:nvPr/>
          </p:nvSpPr>
          <p:spPr bwMode="auto">
            <a:xfrm flipH="1">
              <a:off x="-548" y="3919"/>
              <a:ext cx="0" cy="1"/>
            </a:xfrm>
            <a:custGeom>
              <a:avLst/>
              <a:gdLst>
                <a:gd name="T0" fmla="*/ 0 h 3"/>
                <a:gd name="T1" fmla="*/ 0 h 3"/>
                <a:gd name="T2" fmla="*/ 0 h 3"/>
                <a:gd name="T3" fmla="*/ 0 h 3"/>
                <a:gd name="T4" fmla="*/ 1 h 3"/>
                <a:gd name="T5" fmla="*/ 0 h 3"/>
                <a:gd name="T6" fmla="*/ 0 h 3"/>
                <a:gd name="T7" fmla="*/ 0 h 3"/>
                <a:gd name="T8" fmla="*/ 0 h 3"/>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 name="T18" fmla="*/ 0 h 3"/>
                <a:gd name="T19" fmla="*/ 3 h 3"/>
              </a:gdLst>
              <a:ahLst/>
              <a:cxnLst>
                <a:cxn ang="T9">
                  <a:pos x="0" y="T0"/>
                </a:cxn>
                <a:cxn ang="T10">
                  <a:pos x="0" y="T1"/>
                </a:cxn>
                <a:cxn ang="T11">
                  <a:pos x="0" y="T2"/>
                </a:cxn>
                <a:cxn ang="T12">
                  <a:pos x="0" y="T3"/>
                </a:cxn>
                <a:cxn ang="T13">
                  <a:pos x="0" y="T4"/>
                </a:cxn>
                <a:cxn ang="T14">
                  <a:pos x="0" y="T5"/>
                </a:cxn>
                <a:cxn ang="T15">
                  <a:pos x="0" y="T6"/>
                </a:cxn>
                <a:cxn ang="T16">
                  <a:pos x="0" y="T7"/>
                </a:cxn>
                <a:cxn ang="T17">
                  <a:pos x="0" y="T8"/>
                </a:cxn>
              </a:cxnLst>
              <a:rect l="0" t="T18" r="0" b="T19"/>
              <a:pathLst>
                <a:path h="3">
                  <a:moveTo>
                    <a:pt x="0" y="0"/>
                  </a:moveTo>
                  <a:lnTo>
                    <a:pt x="0" y="0"/>
                  </a:lnTo>
                  <a:lnTo>
                    <a:pt x="0" y="1"/>
                  </a:lnTo>
                  <a:lnTo>
                    <a:pt x="0" y="3"/>
                  </a:lnTo>
                  <a:lnTo>
                    <a:pt x="0" y="1"/>
                  </a:lnTo>
                  <a:lnTo>
                    <a:pt x="0" y="0"/>
                  </a:lnTo>
                  <a:close/>
                </a:path>
              </a:pathLst>
            </a:custGeom>
            <a:solidFill>
              <a:srgbClr val="000000"/>
            </a:solidFill>
            <a:ln w="9525">
              <a:noFill/>
              <a:round/>
              <a:headEnd/>
              <a:tailEnd/>
            </a:ln>
          </p:spPr>
          <p:txBody>
            <a:bodyPr/>
            <a:lstStyle/>
            <a:p>
              <a:pPr rtl="0"/>
              <a:endParaRPr lang="en-US" sz="3800"/>
            </a:p>
          </p:txBody>
        </p:sp>
        <p:sp>
          <p:nvSpPr>
            <p:cNvPr id="42339" name="Freeform 1379"/>
            <p:cNvSpPr>
              <a:spLocks/>
            </p:cNvSpPr>
            <p:nvPr/>
          </p:nvSpPr>
          <p:spPr bwMode="auto">
            <a:xfrm flipH="1">
              <a:off x="-598" y="3750"/>
              <a:ext cx="67" cy="175"/>
            </a:xfrm>
            <a:custGeom>
              <a:avLst/>
              <a:gdLst>
                <a:gd name="T0" fmla="*/ 19 w 293"/>
                <a:gd name="T1" fmla="*/ 154 h 763"/>
                <a:gd name="T2" fmla="*/ 19 w 293"/>
                <a:gd name="T3" fmla="*/ 141 h 763"/>
                <a:gd name="T4" fmla="*/ 18 w 293"/>
                <a:gd name="T5" fmla="*/ 130 h 763"/>
                <a:gd name="T6" fmla="*/ 16 w 293"/>
                <a:gd name="T7" fmla="*/ 119 h 763"/>
                <a:gd name="T8" fmla="*/ 14 w 293"/>
                <a:gd name="T9" fmla="*/ 110 h 763"/>
                <a:gd name="T10" fmla="*/ 12 w 293"/>
                <a:gd name="T11" fmla="*/ 103 h 763"/>
                <a:gd name="T12" fmla="*/ 11 w 293"/>
                <a:gd name="T13" fmla="*/ 97 h 763"/>
                <a:gd name="T14" fmla="*/ 9 w 293"/>
                <a:gd name="T15" fmla="*/ 93 h 763"/>
                <a:gd name="T16" fmla="*/ 9 w 293"/>
                <a:gd name="T17" fmla="*/ 92 h 763"/>
                <a:gd name="T18" fmla="*/ 5 w 293"/>
                <a:gd name="T19" fmla="*/ 79 h 763"/>
                <a:gd name="T20" fmla="*/ 2 w 293"/>
                <a:gd name="T21" fmla="*/ 65 h 763"/>
                <a:gd name="T22" fmla="*/ 1 w 293"/>
                <a:gd name="T23" fmla="*/ 50 h 763"/>
                <a:gd name="T24" fmla="*/ 0 w 293"/>
                <a:gd name="T25" fmla="*/ 37 h 763"/>
                <a:gd name="T26" fmla="*/ 0 w 293"/>
                <a:gd name="T27" fmla="*/ 28 h 763"/>
                <a:gd name="T28" fmla="*/ 1 w 293"/>
                <a:gd name="T29" fmla="*/ 19 h 763"/>
                <a:gd name="T30" fmla="*/ 2 w 293"/>
                <a:gd name="T31" fmla="*/ 12 h 763"/>
                <a:gd name="T32" fmla="*/ 3 w 293"/>
                <a:gd name="T33" fmla="*/ 7 h 763"/>
                <a:gd name="T34" fmla="*/ 4 w 293"/>
                <a:gd name="T35" fmla="*/ 5 h 763"/>
                <a:gd name="T36" fmla="*/ 5 w 293"/>
                <a:gd name="T37" fmla="*/ 3 h 763"/>
                <a:gd name="T38" fmla="*/ 7 w 293"/>
                <a:gd name="T39" fmla="*/ 2 h 763"/>
                <a:gd name="T40" fmla="*/ 8 w 293"/>
                <a:gd name="T41" fmla="*/ 1 h 763"/>
                <a:gd name="T42" fmla="*/ 10 w 293"/>
                <a:gd name="T43" fmla="*/ 0 h 763"/>
                <a:gd name="T44" fmla="*/ 13 w 293"/>
                <a:gd name="T45" fmla="*/ 0 h 763"/>
                <a:gd name="T46" fmla="*/ 15 w 293"/>
                <a:gd name="T47" fmla="*/ 0 h 763"/>
                <a:gd name="T48" fmla="*/ 17 w 293"/>
                <a:gd name="T49" fmla="*/ 1 h 763"/>
                <a:gd name="T50" fmla="*/ 19 w 293"/>
                <a:gd name="T51" fmla="*/ 1 h 763"/>
                <a:gd name="T52" fmla="*/ 21 w 293"/>
                <a:gd name="T53" fmla="*/ 2 h 763"/>
                <a:gd name="T54" fmla="*/ 23 w 293"/>
                <a:gd name="T55" fmla="*/ 3 h 763"/>
                <a:gd name="T56" fmla="*/ 25 w 293"/>
                <a:gd name="T57" fmla="*/ 3 h 763"/>
                <a:gd name="T58" fmla="*/ 37 w 293"/>
                <a:gd name="T59" fmla="*/ 19 h 763"/>
                <a:gd name="T60" fmla="*/ 46 w 293"/>
                <a:gd name="T61" fmla="*/ 41 h 763"/>
                <a:gd name="T62" fmla="*/ 54 w 293"/>
                <a:gd name="T63" fmla="*/ 66 h 763"/>
                <a:gd name="T64" fmla="*/ 59 w 293"/>
                <a:gd name="T65" fmla="*/ 92 h 763"/>
                <a:gd name="T66" fmla="*/ 62 w 293"/>
                <a:gd name="T67" fmla="*/ 117 h 763"/>
                <a:gd name="T68" fmla="*/ 65 w 293"/>
                <a:gd name="T69" fmla="*/ 140 h 763"/>
                <a:gd name="T70" fmla="*/ 66 w 293"/>
                <a:gd name="T71" fmla="*/ 158 h 763"/>
                <a:gd name="T72" fmla="*/ 67 w 293"/>
                <a:gd name="T73" fmla="*/ 169 h 763"/>
                <a:gd name="T74" fmla="*/ 61 w 293"/>
                <a:gd name="T75" fmla="*/ 171 h 763"/>
                <a:gd name="T76" fmla="*/ 56 w 293"/>
                <a:gd name="T77" fmla="*/ 173 h 763"/>
                <a:gd name="T78" fmla="*/ 51 w 293"/>
                <a:gd name="T79" fmla="*/ 174 h 763"/>
                <a:gd name="T80" fmla="*/ 47 w 293"/>
                <a:gd name="T81" fmla="*/ 175 h 763"/>
                <a:gd name="T82" fmla="*/ 43 w 293"/>
                <a:gd name="T83" fmla="*/ 175 h 763"/>
                <a:gd name="T84" fmla="*/ 39 w 293"/>
                <a:gd name="T85" fmla="*/ 175 h 763"/>
                <a:gd name="T86" fmla="*/ 35 w 293"/>
                <a:gd name="T87" fmla="*/ 175 h 763"/>
                <a:gd name="T88" fmla="*/ 32 w 293"/>
                <a:gd name="T89" fmla="*/ 175 h 763"/>
                <a:gd name="T90" fmla="*/ 30 w 293"/>
                <a:gd name="T91" fmla="*/ 174 h 763"/>
                <a:gd name="T92" fmla="*/ 27 w 293"/>
                <a:gd name="T93" fmla="*/ 173 h 763"/>
                <a:gd name="T94" fmla="*/ 25 w 293"/>
                <a:gd name="T95" fmla="*/ 172 h 763"/>
                <a:gd name="T96" fmla="*/ 23 w 293"/>
                <a:gd name="T97" fmla="*/ 171 h 763"/>
                <a:gd name="T98" fmla="*/ 21 w 293"/>
                <a:gd name="T99" fmla="*/ 170 h 763"/>
                <a:gd name="T100" fmla="*/ 20 w 293"/>
                <a:gd name="T101" fmla="*/ 169 h 763"/>
                <a:gd name="T102" fmla="*/ 19 w 293"/>
                <a:gd name="T103" fmla="*/ 169 h 763"/>
                <a:gd name="T104" fmla="*/ 19 w 293"/>
                <a:gd name="T105" fmla="*/ 168 h 763"/>
                <a:gd name="T106" fmla="*/ 19 w 293"/>
                <a:gd name="T107" fmla="*/ 164 h 763"/>
                <a:gd name="T108" fmla="*/ 19 w 293"/>
                <a:gd name="T109" fmla="*/ 161 h 763"/>
                <a:gd name="T110" fmla="*/ 19 w 293"/>
                <a:gd name="T111" fmla="*/ 157 h 763"/>
                <a:gd name="T112" fmla="*/ 19 w 293"/>
                <a:gd name="T113" fmla="*/ 154 h 76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3"/>
                <a:gd name="T172" fmla="*/ 0 h 763"/>
                <a:gd name="T173" fmla="*/ 293 w 293"/>
                <a:gd name="T174" fmla="*/ 763 h 76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3" h="763">
                  <a:moveTo>
                    <a:pt x="83" y="671"/>
                  </a:moveTo>
                  <a:lnTo>
                    <a:pt x="82" y="616"/>
                  </a:lnTo>
                  <a:lnTo>
                    <a:pt x="77" y="565"/>
                  </a:lnTo>
                  <a:lnTo>
                    <a:pt x="69" y="520"/>
                  </a:lnTo>
                  <a:lnTo>
                    <a:pt x="61" y="481"/>
                  </a:lnTo>
                  <a:lnTo>
                    <a:pt x="54" y="448"/>
                  </a:lnTo>
                  <a:lnTo>
                    <a:pt x="46" y="422"/>
                  </a:lnTo>
                  <a:lnTo>
                    <a:pt x="41" y="405"/>
                  </a:lnTo>
                  <a:lnTo>
                    <a:pt x="38" y="399"/>
                  </a:lnTo>
                  <a:lnTo>
                    <a:pt x="21" y="343"/>
                  </a:lnTo>
                  <a:lnTo>
                    <a:pt x="9" y="283"/>
                  </a:lnTo>
                  <a:lnTo>
                    <a:pt x="3" y="220"/>
                  </a:lnTo>
                  <a:lnTo>
                    <a:pt x="0" y="161"/>
                  </a:lnTo>
                  <a:lnTo>
                    <a:pt x="2" y="122"/>
                  </a:lnTo>
                  <a:lnTo>
                    <a:pt x="4" y="85"/>
                  </a:lnTo>
                  <a:lnTo>
                    <a:pt x="8" y="54"/>
                  </a:lnTo>
                  <a:lnTo>
                    <a:pt x="15" y="29"/>
                  </a:lnTo>
                  <a:lnTo>
                    <a:pt x="18" y="21"/>
                  </a:lnTo>
                  <a:lnTo>
                    <a:pt x="22" y="13"/>
                  </a:lnTo>
                  <a:lnTo>
                    <a:pt x="29" y="8"/>
                  </a:lnTo>
                  <a:lnTo>
                    <a:pt x="35" y="4"/>
                  </a:lnTo>
                  <a:lnTo>
                    <a:pt x="44" y="2"/>
                  </a:lnTo>
                  <a:lnTo>
                    <a:pt x="55" y="0"/>
                  </a:lnTo>
                  <a:lnTo>
                    <a:pt x="65" y="2"/>
                  </a:lnTo>
                  <a:lnTo>
                    <a:pt x="76" y="3"/>
                  </a:lnTo>
                  <a:lnTo>
                    <a:pt x="85" y="6"/>
                  </a:lnTo>
                  <a:lnTo>
                    <a:pt x="94" y="8"/>
                  </a:lnTo>
                  <a:lnTo>
                    <a:pt x="102" y="11"/>
                  </a:lnTo>
                  <a:lnTo>
                    <a:pt x="108" y="13"/>
                  </a:lnTo>
                  <a:lnTo>
                    <a:pt x="160" y="84"/>
                  </a:lnTo>
                  <a:lnTo>
                    <a:pt x="202" y="179"/>
                  </a:lnTo>
                  <a:lnTo>
                    <a:pt x="234" y="287"/>
                  </a:lnTo>
                  <a:lnTo>
                    <a:pt x="258" y="401"/>
                  </a:lnTo>
                  <a:lnTo>
                    <a:pt x="273" y="512"/>
                  </a:lnTo>
                  <a:lnTo>
                    <a:pt x="284" y="610"/>
                  </a:lnTo>
                  <a:lnTo>
                    <a:pt x="290" y="688"/>
                  </a:lnTo>
                  <a:lnTo>
                    <a:pt x="293" y="735"/>
                  </a:lnTo>
                  <a:lnTo>
                    <a:pt x="268" y="745"/>
                  </a:lnTo>
                  <a:lnTo>
                    <a:pt x="246" y="753"/>
                  </a:lnTo>
                  <a:lnTo>
                    <a:pt x="225" y="758"/>
                  </a:lnTo>
                  <a:lnTo>
                    <a:pt x="206" y="762"/>
                  </a:lnTo>
                  <a:lnTo>
                    <a:pt x="187" y="763"/>
                  </a:lnTo>
                  <a:lnTo>
                    <a:pt x="171" y="763"/>
                  </a:lnTo>
                  <a:lnTo>
                    <a:pt x="155" y="763"/>
                  </a:lnTo>
                  <a:lnTo>
                    <a:pt x="142" y="761"/>
                  </a:lnTo>
                  <a:lnTo>
                    <a:pt x="130" y="758"/>
                  </a:lnTo>
                  <a:lnTo>
                    <a:pt x="119" y="755"/>
                  </a:lnTo>
                  <a:lnTo>
                    <a:pt x="109" y="751"/>
                  </a:lnTo>
                  <a:lnTo>
                    <a:pt x="102" y="746"/>
                  </a:lnTo>
                  <a:lnTo>
                    <a:pt x="94" y="742"/>
                  </a:lnTo>
                  <a:lnTo>
                    <a:pt x="89" y="738"/>
                  </a:lnTo>
                  <a:lnTo>
                    <a:pt x="85" y="735"/>
                  </a:lnTo>
                  <a:lnTo>
                    <a:pt x="81" y="732"/>
                  </a:lnTo>
                  <a:lnTo>
                    <a:pt x="82" y="716"/>
                  </a:lnTo>
                  <a:lnTo>
                    <a:pt x="82" y="701"/>
                  </a:lnTo>
                  <a:lnTo>
                    <a:pt x="83" y="685"/>
                  </a:lnTo>
                  <a:lnTo>
                    <a:pt x="83" y="671"/>
                  </a:lnTo>
                  <a:close/>
                </a:path>
              </a:pathLst>
            </a:custGeom>
            <a:solidFill>
              <a:srgbClr val="FF0000"/>
            </a:solidFill>
            <a:ln w="9525">
              <a:noFill/>
              <a:round/>
              <a:headEnd/>
              <a:tailEnd/>
            </a:ln>
          </p:spPr>
          <p:txBody>
            <a:bodyPr/>
            <a:lstStyle/>
            <a:p>
              <a:pPr rtl="0"/>
              <a:endParaRPr lang="en-US" sz="3800"/>
            </a:p>
          </p:txBody>
        </p:sp>
        <p:sp>
          <p:nvSpPr>
            <p:cNvPr id="42340" name="Freeform 1380"/>
            <p:cNvSpPr>
              <a:spLocks/>
            </p:cNvSpPr>
            <p:nvPr/>
          </p:nvSpPr>
          <p:spPr bwMode="auto">
            <a:xfrm flipH="1">
              <a:off x="-550" y="3721"/>
              <a:ext cx="20" cy="27"/>
            </a:xfrm>
            <a:custGeom>
              <a:avLst/>
              <a:gdLst>
                <a:gd name="T0" fmla="*/ 0 w 90"/>
                <a:gd name="T1" fmla="*/ 8 h 118"/>
                <a:gd name="T2" fmla="*/ 1 w 90"/>
                <a:gd name="T3" fmla="*/ 9 h 118"/>
                <a:gd name="T4" fmla="*/ 2 w 90"/>
                <a:gd name="T5" fmla="*/ 11 h 118"/>
                <a:gd name="T6" fmla="*/ 4 w 90"/>
                <a:gd name="T7" fmla="*/ 13 h 118"/>
                <a:gd name="T8" fmla="*/ 5 w 90"/>
                <a:gd name="T9" fmla="*/ 16 h 118"/>
                <a:gd name="T10" fmla="*/ 7 w 90"/>
                <a:gd name="T11" fmla="*/ 19 h 118"/>
                <a:gd name="T12" fmla="*/ 8 w 90"/>
                <a:gd name="T13" fmla="*/ 21 h 118"/>
                <a:gd name="T14" fmla="*/ 10 w 90"/>
                <a:gd name="T15" fmla="*/ 24 h 118"/>
                <a:gd name="T16" fmla="*/ 11 w 90"/>
                <a:gd name="T17" fmla="*/ 27 h 118"/>
                <a:gd name="T18" fmla="*/ 20 w 90"/>
                <a:gd name="T19" fmla="*/ 23 h 118"/>
                <a:gd name="T20" fmla="*/ 19 w 90"/>
                <a:gd name="T21" fmla="*/ 21 h 118"/>
                <a:gd name="T22" fmla="*/ 18 w 90"/>
                <a:gd name="T23" fmla="*/ 19 h 118"/>
                <a:gd name="T24" fmla="*/ 16 w 90"/>
                <a:gd name="T25" fmla="*/ 16 h 118"/>
                <a:gd name="T26" fmla="*/ 15 w 90"/>
                <a:gd name="T27" fmla="*/ 12 h 118"/>
                <a:gd name="T28" fmla="*/ 12 w 90"/>
                <a:gd name="T29" fmla="*/ 8 h 118"/>
                <a:gd name="T30" fmla="*/ 10 w 90"/>
                <a:gd name="T31" fmla="*/ 5 h 118"/>
                <a:gd name="T32" fmla="*/ 8 w 90"/>
                <a:gd name="T33" fmla="*/ 2 h 118"/>
                <a:gd name="T34" fmla="*/ 6 w 90"/>
                <a:gd name="T35" fmla="*/ 0 h 118"/>
                <a:gd name="T36" fmla="*/ 0 w 90"/>
                <a:gd name="T37" fmla="*/ 8 h 1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0"/>
                <a:gd name="T58" fmla="*/ 0 h 118"/>
                <a:gd name="T59" fmla="*/ 90 w 90"/>
                <a:gd name="T60" fmla="*/ 118 h 1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0" h="118">
                  <a:moveTo>
                    <a:pt x="0" y="35"/>
                  </a:moveTo>
                  <a:lnTo>
                    <a:pt x="6" y="40"/>
                  </a:lnTo>
                  <a:lnTo>
                    <a:pt x="11" y="47"/>
                  </a:lnTo>
                  <a:lnTo>
                    <a:pt x="17" y="57"/>
                  </a:lnTo>
                  <a:lnTo>
                    <a:pt x="24" y="68"/>
                  </a:lnTo>
                  <a:lnTo>
                    <a:pt x="32" y="81"/>
                  </a:lnTo>
                  <a:lnTo>
                    <a:pt x="38" y="92"/>
                  </a:lnTo>
                  <a:lnTo>
                    <a:pt x="45" y="105"/>
                  </a:lnTo>
                  <a:lnTo>
                    <a:pt x="51" y="118"/>
                  </a:lnTo>
                  <a:lnTo>
                    <a:pt x="90" y="100"/>
                  </a:lnTo>
                  <a:lnTo>
                    <a:pt x="87" y="92"/>
                  </a:lnTo>
                  <a:lnTo>
                    <a:pt x="81" y="82"/>
                  </a:lnTo>
                  <a:lnTo>
                    <a:pt x="74" y="68"/>
                  </a:lnTo>
                  <a:lnTo>
                    <a:pt x="67" y="52"/>
                  </a:lnTo>
                  <a:lnTo>
                    <a:pt x="56" y="36"/>
                  </a:lnTo>
                  <a:lnTo>
                    <a:pt x="47" y="22"/>
                  </a:lnTo>
                  <a:lnTo>
                    <a:pt x="37" y="9"/>
                  </a:lnTo>
                  <a:lnTo>
                    <a:pt x="26" y="0"/>
                  </a:lnTo>
                  <a:lnTo>
                    <a:pt x="0" y="35"/>
                  </a:lnTo>
                  <a:close/>
                </a:path>
              </a:pathLst>
            </a:custGeom>
            <a:solidFill>
              <a:srgbClr val="000000"/>
            </a:solidFill>
            <a:ln w="9525">
              <a:noFill/>
              <a:round/>
              <a:headEnd/>
              <a:tailEnd/>
            </a:ln>
          </p:spPr>
          <p:txBody>
            <a:bodyPr/>
            <a:lstStyle/>
            <a:p>
              <a:pPr rtl="0"/>
              <a:endParaRPr lang="en-US" sz="3800"/>
            </a:p>
          </p:txBody>
        </p:sp>
        <p:sp>
          <p:nvSpPr>
            <p:cNvPr id="42341" name="Freeform 1381"/>
            <p:cNvSpPr>
              <a:spLocks/>
            </p:cNvSpPr>
            <p:nvPr/>
          </p:nvSpPr>
          <p:spPr bwMode="auto">
            <a:xfrm flipH="1">
              <a:off x="-433" y="3803"/>
              <a:ext cx="74" cy="73"/>
            </a:xfrm>
            <a:custGeom>
              <a:avLst/>
              <a:gdLst>
                <a:gd name="T0" fmla="*/ 64 w 322"/>
                <a:gd name="T1" fmla="*/ 2 h 315"/>
                <a:gd name="T2" fmla="*/ 2 w 322"/>
                <a:gd name="T3" fmla="*/ 63 h 315"/>
                <a:gd name="T4" fmla="*/ 0 w 322"/>
                <a:gd name="T5" fmla="*/ 65 h 315"/>
                <a:gd name="T6" fmla="*/ 0 w 322"/>
                <a:gd name="T7" fmla="*/ 67 h 315"/>
                <a:gd name="T8" fmla="*/ 0 w 322"/>
                <a:gd name="T9" fmla="*/ 69 h 315"/>
                <a:gd name="T10" fmla="*/ 2 w 322"/>
                <a:gd name="T11" fmla="*/ 71 h 315"/>
                <a:gd name="T12" fmla="*/ 4 w 322"/>
                <a:gd name="T13" fmla="*/ 73 h 315"/>
                <a:gd name="T14" fmla="*/ 6 w 322"/>
                <a:gd name="T15" fmla="*/ 73 h 315"/>
                <a:gd name="T16" fmla="*/ 8 w 322"/>
                <a:gd name="T17" fmla="*/ 73 h 315"/>
                <a:gd name="T18" fmla="*/ 10 w 322"/>
                <a:gd name="T19" fmla="*/ 71 h 315"/>
                <a:gd name="T20" fmla="*/ 72 w 322"/>
                <a:gd name="T21" fmla="*/ 11 h 315"/>
                <a:gd name="T22" fmla="*/ 74 w 322"/>
                <a:gd name="T23" fmla="*/ 9 h 315"/>
                <a:gd name="T24" fmla="*/ 74 w 322"/>
                <a:gd name="T25" fmla="*/ 6 h 315"/>
                <a:gd name="T26" fmla="*/ 74 w 322"/>
                <a:gd name="T27" fmla="*/ 4 h 315"/>
                <a:gd name="T28" fmla="*/ 72 w 322"/>
                <a:gd name="T29" fmla="*/ 2 h 315"/>
                <a:gd name="T30" fmla="*/ 70 w 322"/>
                <a:gd name="T31" fmla="*/ 0 h 315"/>
                <a:gd name="T32" fmla="*/ 68 w 322"/>
                <a:gd name="T33" fmla="*/ 0 h 315"/>
                <a:gd name="T34" fmla="*/ 66 w 322"/>
                <a:gd name="T35" fmla="*/ 0 h 315"/>
                <a:gd name="T36" fmla="*/ 64 w 322"/>
                <a:gd name="T37" fmla="*/ 2 h 3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2"/>
                <a:gd name="T58" fmla="*/ 0 h 315"/>
                <a:gd name="T59" fmla="*/ 322 w 322"/>
                <a:gd name="T60" fmla="*/ 315 h 3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2" h="315">
                  <a:moveTo>
                    <a:pt x="279" y="8"/>
                  </a:moveTo>
                  <a:lnTo>
                    <a:pt x="8" y="270"/>
                  </a:lnTo>
                  <a:lnTo>
                    <a:pt x="2" y="279"/>
                  </a:lnTo>
                  <a:lnTo>
                    <a:pt x="0" y="288"/>
                  </a:lnTo>
                  <a:lnTo>
                    <a:pt x="2" y="298"/>
                  </a:lnTo>
                  <a:lnTo>
                    <a:pt x="7" y="307"/>
                  </a:lnTo>
                  <a:lnTo>
                    <a:pt x="16" y="313"/>
                  </a:lnTo>
                  <a:lnTo>
                    <a:pt x="26" y="315"/>
                  </a:lnTo>
                  <a:lnTo>
                    <a:pt x="36" y="313"/>
                  </a:lnTo>
                  <a:lnTo>
                    <a:pt x="45" y="307"/>
                  </a:lnTo>
                  <a:lnTo>
                    <a:pt x="314" y="46"/>
                  </a:lnTo>
                  <a:lnTo>
                    <a:pt x="320" y="37"/>
                  </a:lnTo>
                  <a:lnTo>
                    <a:pt x="322" y="26"/>
                  </a:lnTo>
                  <a:lnTo>
                    <a:pt x="320" y="17"/>
                  </a:lnTo>
                  <a:lnTo>
                    <a:pt x="315" y="8"/>
                  </a:lnTo>
                  <a:lnTo>
                    <a:pt x="306" y="1"/>
                  </a:lnTo>
                  <a:lnTo>
                    <a:pt x="297" y="0"/>
                  </a:lnTo>
                  <a:lnTo>
                    <a:pt x="288" y="1"/>
                  </a:lnTo>
                  <a:lnTo>
                    <a:pt x="279" y="8"/>
                  </a:lnTo>
                  <a:close/>
                </a:path>
              </a:pathLst>
            </a:custGeom>
            <a:solidFill>
              <a:srgbClr val="000000"/>
            </a:solidFill>
            <a:ln w="9525">
              <a:noFill/>
              <a:round/>
              <a:headEnd/>
              <a:tailEnd/>
            </a:ln>
          </p:spPr>
          <p:txBody>
            <a:bodyPr/>
            <a:lstStyle/>
            <a:p>
              <a:pPr rtl="0"/>
              <a:endParaRPr lang="en-US" sz="3800"/>
            </a:p>
          </p:txBody>
        </p:sp>
        <p:sp>
          <p:nvSpPr>
            <p:cNvPr id="42342" name="Freeform 1382"/>
            <p:cNvSpPr>
              <a:spLocks/>
            </p:cNvSpPr>
            <p:nvPr/>
          </p:nvSpPr>
          <p:spPr bwMode="auto">
            <a:xfrm flipH="1">
              <a:off x="-554" y="3791"/>
              <a:ext cx="163" cy="91"/>
            </a:xfrm>
            <a:custGeom>
              <a:avLst/>
              <a:gdLst>
                <a:gd name="T0" fmla="*/ 153 w 708"/>
                <a:gd name="T1" fmla="*/ 4 h 397"/>
                <a:gd name="T2" fmla="*/ 151 w 708"/>
                <a:gd name="T3" fmla="*/ 8 h 397"/>
                <a:gd name="T4" fmla="*/ 148 w 708"/>
                <a:gd name="T5" fmla="*/ 15 h 397"/>
                <a:gd name="T6" fmla="*/ 144 w 708"/>
                <a:gd name="T7" fmla="*/ 24 h 397"/>
                <a:gd name="T8" fmla="*/ 137 w 708"/>
                <a:gd name="T9" fmla="*/ 35 h 397"/>
                <a:gd name="T10" fmla="*/ 129 w 708"/>
                <a:gd name="T11" fmla="*/ 46 h 397"/>
                <a:gd name="T12" fmla="*/ 118 w 708"/>
                <a:gd name="T13" fmla="*/ 56 h 397"/>
                <a:gd name="T14" fmla="*/ 105 w 708"/>
                <a:gd name="T15" fmla="*/ 66 h 397"/>
                <a:gd name="T16" fmla="*/ 93 w 708"/>
                <a:gd name="T17" fmla="*/ 73 h 397"/>
                <a:gd name="T18" fmla="*/ 83 w 708"/>
                <a:gd name="T19" fmla="*/ 77 h 397"/>
                <a:gd name="T20" fmla="*/ 72 w 708"/>
                <a:gd name="T21" fmla="*/ 79 h 397"/>
                <a:gd name="T22" fmla="*/ 61 w 708"/>
                <a:gd name="T23" fmla="*/ 81 h 397"/>
                <a:gd name="T24" fmla="*/ 50 w 708"/>
                <a:gd name="T25" fmla="*/ 81 h 397"/>
                <a:gd name="T26" fmla="*/ 38 w 708"/>
                <a:gd name="T27" fmla="*/ 80 h 397"/>
                <a:gd name="T28" fmla="*/ 26 w 708"/>
                <a:gd name="T29" fmla="*/ 78 h 397"/>
                <a:gd name="T30" fmla="*/ 13 w 708"/>
                <a:gd name="T31" fmla="*/ 75 h 397"/>
                <a:gd name="T32" fmla="*/ 4 w 708"/>
                <a:gd name="T33" fmla="*/ 73 h 397"/>
                <a:gd name="T34" fmla="*/ 1 w 708"/>
                <a:gd name="T35" fmla="*/ 75 h 397"/>
                <a:gd name="T36" fmla="*/ 0 w 708"/>
                <a:gd name="T37" fmla="*/ 78 h 397"/>
                <a:gd name="T38" fmla="*/ 2 w 708"/>
                <a:gd name="T39" fmla="*/ 82 h 397"/>
                <a:gd name="T40" fmla="*/ 10 w 708"/>
                <a:gd name="T41" fmla="*/ 85 h 397"/>
                <a:gd name="T42" fmla="*/ 24 w 708"/>
                <a:gd name="T43" fmla="*/ 88 h 397"/>
                <a:gd name="T44" fmla="*/ 37 w 708"/>
                <a:gd name="T45" fmla="*/ 90 h 397"/>
                <a:gd name="T46" fmla="*/ 50 w 708"/>
                <a:gd name="T47" fmla="*/ 91 h 397"/>
                <a:gd name="T48" fmla="*/ 63 w 708"/>
                <a:gd name="T49" fmla="*/ 91 h 397"/>
                <a:gd name="T50" fmla="*/ 75 w 708"/>
                <a:gd name="T51" fmla="*/ 89 h 397"/>
                <a:gd name="T52" fmla="*/ 86 w 708"/>
                <a:gd name="T53" fmla="*/ 86 h 397"/>
                <a:gd name="T54" fmla="*/ 97 w 708"/>
                <a:gd name="T55" fmla="*/ 82 h 397"/>
                <a:gd name="T56" fmla="*/ 111 w 708"/>
                <a:gd name="T57" fmla="*/ 75 h 397"/>
                <a:gd name="T58" fmla="*/ 125 w 708"/>
                <a:gd name="T59" fmla="*/ 64 h 397"/>
                <a:gd name="T60" fmla="*/ 136 w 708"/>
                <a:gd name="T61" fmla="*/ 53 h 397"/>
                <a:gd name="T62" fmla="*/ 146 w 708"/>
                <a:gd name="T63" fmla="*/ 41 h 397"/>
                <a:gd name="T64" fmla="*/ 153 w 708"/>
                <a:gd name="T65" fmla="*/ 30 h 397"/>
                <a:gd name="T66" fmla="*/ 158 w 708"/>
                <a:gd name="T67" fmla="*/ 19 h 397"/>
                <a:gd name="T68" fmla="*/ 161 w 708"/>
                <a:gd name="T69" fmla="*/ 12 h 397"/>
                <a:gd name="T70" fmla="*/ 163 w 708"/>
                <a:gd name="T71" fmla="*/ 7 h 397"/>
                <a:gd name="T72" fmla="*/ 163 w 708"/>
                <a:gd name="T73" fmla="*/ 4 h 397"/>
                <a:gd name="T74" fmla="*/ 161 w 708"/>
                <a:gd name="T75" fmla="*/ 1 h 397"/>
                <a:gd name="T76" fmla="*/ 157 w 708"/>
                <a:gd name="T77" fmla="*/ 0 h 397"/>
                <a:gd name="T78" fmla="*/ 154 w 708"/>
                <a:gd name="T79" fmla="*/ 2 h 39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08"/>
                <a:gd name="T121" fmla="*/ 0 h 397"/>
                <a:gd name="T122" fmla="*/ 708 w 708"/>
                <a:gd name="T123" fmla="*/ 397 h 39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08" h="397">
                  <a:moveTo>
                    <a:pt x="665" y="15"/>
                  </a:moveTo>
                  <a:lnTo>
                    <a:pt x="664" y="17"/>
                  </a:lnTo>
                  <a:lnTo>
                    <a:pt x="662" y="24"/>
                  </a:lnTo>
                  <a:lnTo>
                    <a:pt x="658" y="36"/>
                  </a:lnTo>
                  <a:lnTo>
                    <a:pt x="652" y="49"/>
                  </a:lnTo>
                  <a:lnTo>
                    <a:pt x="645" y="66"/>
                  </a:lnTo>
                  <a:lnTo>
                    <a:pt x="636" y="85"/>
                  </a:lnTo>
                  <a:lnTo>
                    <a:pt x="624" y="106"/>
                  </a:lnTo>
                  <a:lnTo>
                    <a:pt x="611" y="128"/>
                  </a:lnTo>
                  <a:lnTo>
                    <a:pt x="595" y="151"/>
                  </a:lnTo>
                  <a:lnTo>
                    <a:pt x="578" y="176"/>
                  </a:lnTo>
                  <a:lnTo>
                    <a:pt x="559" y="200"/>
                  </a:lnTo>
                  <a:lnTo>
                    <a:pt x="537" y="224"/>
                  </a:lnTo>
                  <a:lnTo>
                    <a:pt x="512" y="246"/>
                  </a:lnTo>
                  <a:lnTo>
                    <a:pt x="486" y="269"/>
                  </a:lnTo>
                  <a:lnTo>
                    <a:pt x="456" y="289"/>
                  </a:lnTo>
                  <a:lnTo>
                    <a:pt x="425" y="308"/>
                  </a:lnTo>
                  <a:lnTo>
                    <a:pt x="404" y="318"/>
                  </a:lnTo>
                  <a:lnTo>
                    <a:pt x="382" y="327"/>
                  </a:lnTo>
                  <a:lnTo>
                    <a:pt x="360" y="334"/>
                  </a:lnTo>
                  <a:lnTo>
                    <a:pt x="337" y="340"/>
                  </a:lnTo>
                  <a:lnTo>
                    <a:pt x="314" y="345"/>
                  </a:lnTo>
                  <a:lnTo>
                    <a:pt x="290" y="349"/>
                  </a:lnTo>
                  <a:lnTo>
                    <a:pt x="266" y="352"/>
                  </a:lnTo>
                  <a:lnTo>
                    <a:pt x="242" y="353"/>
                  </a:lnTo>
                  <a:lnTo>
                    <a:pt x="216" y="353"/>
                  </a:lnTo>
                  <a:lnTo>
                    <a:pt x="191" y="352"/>
                  </a:lnTo>
                  <a:lnTo>
                    <a:pt x="165" y="351"/>
                  </a:lnTo>
                  <a:lnTo>
                    <a:pt x="139" y="347"/>
                  </a:lnTo>
                  <a:lnTo>
                    <a:pt x="112" y="342"/>
                  </a:lnTo>
                  <a:lnTo>
                    <a:pt x="84" y="335"/>
                  </a:lnTo>
                  <a:lnTo>
                    <a:pt x="57" y="328"/>
                  </a:lnTo>
                  <a:lnTo>
                    <a:pt x="28" y="319"/>
                  </a:lnTo>
                  <a:lnTo>
                    <a:pt x="19" y="318"/>
                  </a:lnTo>
                  <a:lnTo>
                    <a:pt x="12" y="321"/>
                  </a:lnTo>
                  <a:lnTo>
                    <a:pt x="5" y="326"/>
                  </a:lnTo>
                  <a:lnTo>
                    <a:pt x="1" y="332"/>
                  </a:lnTo>
                  <a:lnTo>
                    <a:pt x="0" y="342"/>
                  </a:lnTo>
                  <a:lnTo>
                    <a:pt x="2" y="349"/>
                  </a:lnTo>
                  <a:lnTo>
                    <a:pt x="8" y="357"/>
                  </a:lnTo>
                  <a:lnTo>
                    <a:pt x="14" y="361"/>
                  </a:lnTo>
                  <a:lnTo>
                    <a:pt x="44" y="370"/>
                  </a:lnTo>
                  <a:lnTo>
                    <a:pt x="75" y="378"/>
                  </a:lnTo>
                  <a:lnTo>
                    <a:pt x="104" y="384"/>
                  </a:lnTo>
                  <a:lnTo>
                    <a:pt x="134" y="390"/>
                  </a:lnTo>
                  <a:lnTo>
                    <a:pt x="162" y="394"/>
                  </a:lnTo>
                  <a:lnTo>
                    <a:pt x="191" y="396"/>
                  </a:lnTo>
                  <a:lnTo>
                    <a:pt x="218" y="397"/>
                  </a:lnTo>
                  <a:lnTo>
                    <a:pt x="246" y="397"/>
                  </a:lnTo>
                  <a:lnTo>
                    <a:pt x="273" y="395"/>
                  </a:lnTo>
                  <a:lnTo>
                    <a:pt x="299" y="392"/>
                  </a:lnTo>
                  <a:lnTo>
                    <a:pt x="325" y="388"/>
                  </a:lnTo>
                  <a:lnTo>
                    <a:pt x="350" y="382"/>
                  </a:lnTo>
                  <a:lnTo>
                    <a:pt x="374" y="375"/>
                  </a:lnTo>
                  <a:lnTo>
                    <a:pt x="399" y="366"/>
                  </a:lnTo>
                  <a:lnTo>
                    <a:pt x="422" y="357"/>
                  </a:lnTo>
                  <a:lnTo>
                    <a:pt x="446" y="345"/>
                  </a:lnTo>
                  <a:lnTo>
                    <a:pt x="481" y="326"/>
                  </a:lnTo>
                  <a:lnTo>
                    <a:pt x="512" y="304"/>
                  </a:lnTo>
                  <a:lnTo>
                    <a:pt x="542" y="280"/>
                  </a:lnTo>
                  <a:lnTo>
                    <a:pt x="568" y="256"/>
                  </a:lnTo>
                  <a:lnTo>
                    <a:pt x="591" y="230"/>
                  </a:lnTo>
                  <a:lnTo>
                    <a:pt x="613" y="204"/>
                  </a:lnTo>
                  <a:lnTo>
                    <a:pt x="632" y="178"/>
                  </a:lnTo>
                  <a:lnTo>
                    <a:pt x="649" y="153"/>
                  </a:lnTo>
                  <a:lnTo>
                    <a:pt x="663" y="129"/>
                  </a:lnTo>
                  <a:lnTo>
                    <a:pt x="675" y="106"/>
                  </a:lnTo>
                  <a:lnTo>
                    <a:pt x="685" y="85"/>
                  </a:lnTo>
                  <a:lnTo>
                    <a:pt x="693" y="67"/>
                  </a:lnTo>
                  <a:lnTo>
                    <a:pt x="698" y="53"/>
                  </a:lnTo>
                  <a:lnTo>
                    <a:pt x="703" y="40"/>
                  </a:lnTo>
                  <a:lnTo>
                    <a:pt x="706" y="32"/>
                  </a:lnTo>
                  <a:lnTo>
                    <a:pt x="707" y="28"/>
                  </a:lnTo>
                  <a:lnTo>
                    <a:pt x="708" y="19"/>
                  </a:lnTo>
                  <a:lnTo>
                    <a:pt x="706" y="11"/>
                  </a:lnTo>
                  <a:lnTo>
                    <a:pt x="701" y="4"/>
                  </a:lnTo>
                  <a:lnTo>
                    <a:pt x="693" y="0"/>
                  </a:lnTo>
                  <a:lnTo>
                    <a:pt x="684" y="0"/>
                  </a:lnTo>
                  <a:lnTo>
                    <a:pt x="676" y="3"/>
                  </a:lnTo>
                  <a:lnTo>
                    <a:pt x="669" y="8"/>
                  </a:lnTo>
                  <a:lnTo>
                    <a:pt x="665" y="15"/>
                  </a:lnTo>
                  <a:close/>
                </a:path>
              </a:pathLst>
            </a:custGeom>
            <a:solidFill>
              <a:srgbClr val="000000"/>
            </a:solidFill>
            <a:ln w="9525">
              <a:noFill/>
              <a:round/>
              <a:headEnd/>
              <a:tailEnd/>
            </a:ln>
          </p:spPr>
          <p:txBody>
            <a:bodyPr/>
            <a:lstStyle/>
            <a:p>
              <a:pPr rtl="0"/>
              <a:endParaRPr lang="en-US" sz="3800"/>
            </a:p>
          </p:txBody>
        </p:sp>
        <p:sp>
          <p:nvSpPr>
            <p:cNvPr id="42343" name="Freeform 1383"/>
            <p:cNvSpPr>
              <a:spLocks/>
            </p:cNvSpPr>
            <p:nvPr/>
          </p:nvSpPr>
          <p:spPr bwMode="auto">
            <a:xfrm flipH="1">
              <a:off x="-409" y="3841"/>
              <a:ext cx="49" cy="41"/>
            </a:xfrm>
            <a:custGeom>
              <a:avLst/>
              <a:gdLst>
                <a:gd name="T0" fmla="*/ 1 w 215"/>
                <a:gd name="T1" fmla="*/ 11 h 181"/>
                <a:gd name="T2" fmla="*/ 1 w 215"/>
                <a:gd name="T3" fmla="*/ 12 h 181"/>
                <a:gd name="T4" fmla="*/ 0 w 215"/>
                <a:gd name="T5" fmla="*/ 13 h 181"/>
                <a:gd name="T6" fmla="*/ 0 w 215"/>
                <a:gd name="T7" fmla="*/ 14 h 181"/>
                <a:gd name="T8" fmla="*/ 0 w 215"/>
                <a:gd name="T9" fmla="*/ 15 h 181"/>
                <a:gd name="T10" fmla="*/ 0 w 215"/>
                <a:gd name="T11" fmla="*/ 16 h 181"/>
                <a:gd name="T12" fmla="*/ 0 w 215"/>
                <a:gd name="T13" fmla="*/ 17 h 181"/>
                <a:gd name="T14" fmla="*/ 1 w 215"/>
                <a:gd name="T15" fmla="*/ 19 h 181"/>
                <a:gd name="T16" fmla="*/ 1 w 215"/>
                <a:gd name="T17" fmla="*/ 20 h 181"/>
                <a:gd name="T18" fmla="*/ 2 w 215"/>
                <a:gd name="T19" fmla="*/ 21 h 181"/>
                <a:gd name="T20" fmla="*/ 4 w 215"/>
                <a:gd name="T21" fmla="*/ 22 h 181"/>
                <a:gd name="T22" fmla="*/ 5 w 215"/>
                <a:gd name="T23" fmla="*/ 23 h 181"/>
                <a:gd name="T24" fmla="*/ 7 w 215"/>
                <a:gd name="T25" fmla="*/ 24 h 181"/>
                <a:gd name="T26" fmla="*/ 7 w 215"/>
                <a:gd name="T27" fmla="*/ 25 h 181"/>
                <a:gd name="T28" fmla="*/ 7 w 215"/>
                <a:gd name="T29" fmla="*/ 26 h 181"/>
                <a:gd name="T30" fmla="*/ 6 w 215"/>
                <a:gd name="T31" fmla="*/ 27 h 181"/>
                <a:gd name="T32" fmla="*/ 6 w 215"/>
                <a:gd name="T33" fmla="*/ 28 h 181"/>
                <a:gd name="T34" fmla="*/ 7 w 215"/>
                <a:gd name="T35" fmla="*/ 31 h 181"/>
                <a:gd name="T36" fmla="*/ 8 w 215"/>
                <a:gd name="T37" fmla="*/ 33 h 181"/>
                <a:gd name="T38" fmla="*/ 9 w 215"/>
                <a:gd name="T39" fmla="*/ 35 h 181"/>
                <a:gd name="T40" fmla="*/ 11 w 215"/>
                <a:gd name="T41" fmla="*/ 37 h 181"/>
                <a:gd name="T42" fmla="*/ 11 w 215"/>
                <a:gd name="T43" fmla="*/ 37 h 181"/>
                <a:gd name="T44" fmla="*/ 12 w 215"/>
                <a:gd name="T45" fmla="*/ 38 h 181"/>
                <a:gd name="T46" fmla="*/ 12 w 215"/>
                <a:gd name="T47" fmla="*/ 38 h 181"/>
                <a:gd name="T48" fmla="*/ 13 w 215"/>
                <a:gd name="T49" fmla="*/ 38 h 181"/>
                <a:gd name="T50" fmla="*/ 15 w 215"/>
                <a:gd name="T51" fmla="*/ 39 h 181"/>
                <a:gd name="T52" fmla="*/ 18 w 215"/>
                <a:gd name="T53" fmla="*/ 40 h 181"/>
                <a:gd name="T54" fmla="*/ 22 w 215"/>
                <a:gd name="T55" fmla="*/ 40 h 181"/>
                <a:gd name="T56" fmla="*/ 27 w 215"/>
                <a:gd name="T57" fmla="*/ 41 h 181"/>
                <a:gd name="T58" fmla="*/ 32 w 215"/>
                <a:gd name="T59" fmla="*/ 41 h 181"/>
                <a:gd name="T60" fmla="*/ 37 w 215"/>
                <a:gd name="T61" fmla="*/ 40 h 181"/>
                <a:gd name="T62" fmla="*/ 41 w 215"/>
                <a:gd name="T63" fmla="*/ 38 h 181"/>
                <a:gd name="T64" fmla="*/ 45 w 215"/>
                <a:gd name="T65" fmla="*/ 35 h 181"/>
                <a:gd name="T66" fmla="*/ 45 w 215"/>
                <a:gd name="T67" fmla="*/ 35 h 181"/>
                <a:gd name="T68" fmla="*/ 45 w 215"/>
                <a:gd name="T69" fmla="*/ 34 h 181"/>
                <a:gd name="T70" fmla="*/ 45 w 215"/>
                <a:gd name="T71" fmla="*/ 34 h 181"/>
                <a:gd name="T72" fmla="*/ 45 w 215"/>
                <a:gd name="T73" fmla="*/ 34 h 181"/>
                <a:gd name="T74" fmla="*/ 46 w 215"/>
                <a:gd name="T75" fmla="*/ 33 h 181"/>
                <a:gd name="T76" fmla="*/ 47 w 215"/>
                <a:gd name="T77" fmla="*/ 30 h 181"/>
                <a:gd name="T78" fmla="*/ 48 w 215"/>
                <a:gd name="T79" fmla="*/ 26 h 181"/>
                <a:gd name="T80" fmla="*/ 49 w 215"/>
                <a:gd name="T81" fmla="*/ 21 h 181"/>
                <a:gd name="T82" fmla="*/ 49 w 215"/>
                <a:gd name="T83" fmla="*/ 19 h 181"/>
                <a:gd name="T84" fmla="*/ 49 w 215"/>
                <a:gd name="T85" fmla="*/ 17 h 181"/>
                <a:gd name="T86" fmla="*/ 48 w 215"/>
                <a:gd name="T87" fmla="*/ 15 h 181"/>
                <a:gd name="T88" fmla="*/ 47 w 215"/>
                <a:gd name="T89" fmla="*/ 13 h 181"/>
                <a:gd name="T90" fmla="*/ 46 w 215"/>
                <a:gd name="T91" fmla="*/ 11 h 181"/>
                <a:gd name="T92" fmla="*/ 44 w 215"/>
                <a:gd name="T93" fmla="*/ 9 h 181"/>
                <a:gd name="T94" fmla="*/ 42 w 215"/>
                <a:gd name="T95" fmla="*/ 7 h 181"/>
                <a:gd name="T96" fmla="*/ 40 w 215"/>
                <a:gd name="T97" fmla="*/ 5 h 181"/>
                <a:gd name="T98" fmla="*/ 37 w 215"/>
                <a:gd name="T99" fmla="*/ 4 h 181"/>
                <a:gd name="T100" fmla="*/ 34 w 215"/>
                <a:gd name="T101" fmla="*/ 3 h 181"/>
                <a:gd name="T102" fmla="*/ 31 w 215"/>
                <a:gd name="T103" fmla="*/ 2 h 181"/>
                <a:gd name="T104" fmla="*/ 27 w 215"/>
                <a:gd name="T105" fmla="*/ 1 h 181"/>
                <a:gd name="T106" fmla="*/ 24 w 215"/>
                <a:gd name="T107" fmla="*/ 1 h 181"/>
                <a:gd name="T108" fmla="*/ 21 w 215"/>
                <a:gd name="T109" fmla="*/ 0 h 181"/>
                <a:gd name="T110" fmla="*/ 18 w 215"/>
                <a:gd name="T111" fmla="*/ 0 h 181"/>
                <a:gd name="T112" fmla="*/ 14 w 215"/>
                <a:gd name="T113" fmla="*/ 1 h 181"/>
                <a:gd name="T114" fmla="*/ 10 w 215"/>
                <a:gd name="T115" fmla="*/ 2 h 181"/>
                <a:gd name="T116" fmla="*/ 7 w 215"/>
                <a:gd name="T117" fmla="*/ 4 h 181"/>
                <a:gd name="T118" fmla="*/ 4 w 215"/>
                <a:gd name="T119" fmla="*/ 7 h 181"/>
                <a:gd name="T120" fmla="*/ 1 w 215"/>
                <a:gd name="T121" fmla="*/ 11 h 18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5"/>
                <a:gd name="T184" fmla="*/ 0 h 181"/>
                <a:gd name="T185" fmla="*/ 215 w 215"/>
                <a:gd name="T186" fmla="*/ 181 h 18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5" h="181">
                  <a:moveTo>
                    <a:pt x="5" y="47"/>
                  </a:moveTo>
                  <a:lnTo>
                    <a:pt x="4" y="51"/>
                  </a:lnTo>
                  <a:lnTo>
                    <a:pt x="1" y="56"/>
                  </a:lnTo>
                  <a:lnTo>
                    <a:pt x="0" y="61"/>
                  </a:lnTo>
                  <a:lnTo>
                    <a:pt x="0" y="67"/>
                  </a:lnTo>
                  <a:lnTo>
                    <a:pt x="0" y="72"/>
                  </a:lnTo>
                  <a:lnTo>
                    <a:pt x="1" y="77"/>
                  </a:lnTo>
                  <a:lnTo>
                    <a:pt x="3" y="82"/>
                  </a:lnTo>
                  <a:lnTo>
                    <a:pt x="5" y="87"/>
                  </a:lnTo>
                  <a:lnTo>
                    <a:pt x="9" y="93"/>
                  </a:lnTo>
                  <a:lnTo>
                    <a:pt x="16" y="98"/>
                  </a:lnTo>
                  <a:lnTo>
                    <a:pt x="22" y="102"/>
                  </a:lnTo>
                  <a:lnTo>
                    <a:pt x="31" y="104"/>
                  </a:lnTo>
                  <a:lnTo>
                    <a:pt x="30" y="109"/>
                  </a:lnTo>
                  <a:lnTo>
                    <a:pt x="29" y="115"/>
                  </a:lnTo>
                  <a:lnTo>
                    <a:pt x="27" y="120"/>
                  </a:lnTo>
                  <a:lnTo>
                    <a:pt x="27" y="125"/>
                  </a:lnTo>
                  <a:lnTo>
                    <a:pt x="29" y="136"/>
                  </a:lnTo>
                  <a:lnTo>
                    <a:pt x="33" y="146"/>
                  </a:lnTo>
                  <a:lnTo>
                    <a:pt x="38" y="155"/>
                  </a:lnTo>
                  <a:lnTo>
                    <a:pt x="47" y="164"/>
                  </a:lnTo>
                  <a:lnTo>
                    <a:pt x="49" y="165"/>
                  </a:lnTo>
                  <a:lnTo>
                    <a:pt x="51" y="167"/>
                  </a:lnTo>
                  <a:lnTo>
                    <a:pt x="53" y="168"/>
                  </a:lnTo>
                  <a:lnTo>
                    <a:pt x="55" y="168"/>
                  </a:lnTo>
                  <a:lnTo>
                    <a:pt x="64" y="171"/>
                  </a:lnTo>
                  <a:lnTo>
                    <a:pt x="78" y="175"/>
                  </a:lnTo>
                  <a:lnTo>
                    <a:pt x="98" y="178"/>
                  </a:lnTo>
                  <a:lnTo>
                    <a:pt x="118" y="181"/>
                  </a:lnTo>
                  <a:lnTo>
                    <a:pt x="139" y="180"/>
                  </a:lnTo>
                  <a:lnTo>
                    <a:pt x="161" y="177"/>
                  </a:lnTo>
                  <a:lnTo>
                    <a:pt x="181" y="168"/>
                  </a:lnTo>
                  <a:lnTo>
                    <a:pt x="196" y="155"/>
                  </a:lnTo>
                  <a:lnTo>
                    <a:pt x="198" y="154"/>
                  </a:lnTo>
                  <a:lnTo>
                    <a:pt x="198" y="152"/>
                  </a:lnTo>
                  <a:lnTo>
                    <a:pt x="199" y="152"/>
                  </a:lnTo>
                  <a:lnTo>
                    <a:pt x="199" y="151"/>
                  </a:lnTo>
                  <a:lnTo>
                    <a:pt x="203" y="145"/>
                  </a:lnTo>
                  <a:lnTo>
                    <a:pt x="208" y="132"/>
                  </a:lnTo>
                  <a:lnTo>
                    <a:pt x="212" y="115"/>
                  </a:lnTo>
                  <a:lnTo>
                    <a:pt x="215" y="94"/>
                  </a:lnTo>
                  <a:lnTo>
                    <a:pt x="215" y="85"/>
                  </a:lnTo>
                  <a:lnTo>
                    <a:pt x="213" y="76"/>
                  </a:lnTo>
                  <a:lnTo>
                    <a:pt x="211" y="68"/>
                  </a:lnTo>
                  <a:lnTo>
                    <a:pt x="207" y="59"/>
                  </a:lnTo>
                  <a:lnTo>
                    <a:pt x="200" y="48"/>
                  </a:lnTo>
                  <a:lnTo>
                    <a:pt x="194" y="39"/>
                  </a:lnTo>
                  <a:lnTo>
                    <a:pt x="185" y="31"/>
                  </a:lnTo>
                  <a:lnTo>
                    <a:pt x="174" y="24"/>
                  </a:lnTo>
                  <a:lnTo>
                    <a:pt x="163" y="18"/>
                  </a:lnTo>
                  <a:lnTo>
                    <a:pt x="150" y="13"/>
                  </a:lnTo>
                  <a:lnTo>
                    <a:pt x="135" y="9"/>
                  </a:lnTo>
                  <a:lnTo>
                    <a:pt x="120" y="5"/>
                  </a:lnTo>
                  <a:lnTo>
                    <a:pt x="107" y="3"/>
                  </a:lnTo>
                  <a:lnTo>
                    <a:pt x="92" y="0"/>
                  </a:lnTo>
                  <a:lnTo>
                    <a:pt x="77" y="0"/>
                  </a:lnTo>
                  <a:lnTo>
                    <a:pt x="60" y="3"/>
                  </a:lnTo>
                  <a:lnTo>
                    <a:pt x="44" y="8"/>
                  </a:lnTo>
                  <a:lnTo>
                    <a:pt x="29" y="16"/>
                  </a:lnTo>
                  <a:lnTo>
                    <a:pt x="16" y="29"/>
                  </a:lnTo>
                  <a:lnTo>
                    <a:pt x="5" y="47"/>
                  </a:lnTo>
                  <a:close/>
                </a:path>
              </a:pathLst>
            </a:custGeom>
            <a:solidFill>
              <a:srgbClr val="000000"/>
            </a:solidFill>
            <a:ln w="9525">
              <a:noFill/>
              <a:round/>
              <a:headEnd/>
              <a:tailEnd/>
            </a:ln>
          </p:spPr>
          <p:txBody>
            <a:bodyPr/>
            <a:lstStyle/>
            <a:p>
              <a:pPr rtl="0"/>
              <a:endParaRPr lang="en-US" sz="3800"/>
            </a:p>
          </p:txBody>
        </p:sp>
        <p:sp>
          <p:nvSpPr>
            <p:cNvPr id="42344" name="Freeform 1384"/>
            <p:cNvSpPr>
              <a:spLocks/>
            </p:cNvSpPr>
            <p:nvPr/>
          </p:nvSpPr>
          <p:spPr bwMode="auto">
            <a:xfrm flipH="1">
              <a:off x="-396" y="3853"/>
              <a:ext cx="22" cy="17"/>
            </a:xfrm>
            <a:custGeom>
              <a:avLst/>
              <a:gdLst>
                <a:gd name="T0" fmla="*/ 10 w 99"/>
                <a:gd name="T1" fmla="*/ 0 h 74"/>
                <a:gd name="T2" fmla="*/ 10 w 99"/>
                <a:gd name="T3" fmla="*/ 1 h 74"/>
                <a:gd name="T4" fmla="*/ 10 w 99"/>
                <a:gd name="T5" fmla="*/ 1 h 74"/>
                <a:gd name="T6" fmla="*/ 10 w 99"/>
                <a:gd name="T7" fmla="*/ 1 h 74"/>
                <a:gd name="T8" fmla="*/ 10 w 99"/>
                <a:gd name="T9" fmla="*/ 1 h 74"/>
                <a:gd name="T10" fmla="*/ 12 w 99"/>
                <a:gd name="T11" fmla="*/ 1 h 74"/>
                <a:gd name="T12" fmla="*/ 14 w 99"/>
                <a:gd name="T13" fmla="*/ 1 h 74"/>
                <a:gd name="T14" fmla="*/ 15 w 99"/>
                <a:gd name="T15" fmla="*/ 2 h 74"/>
                <a:gd name="T16" fmla="*/ 17 w 99"/>
                <a:gd name="T17" fmla="*/ 2 h 74"/>
                <a:gd name="T18" fmla="*/ 18 w 99"/>
                <a:gd name="T19" fmla="*/ 3 h 74"/>
                <a:gd name="T20" fmla="*/ 20 w 99"/>
                <a:gd name="T21" fmla="*/ 4 h 74"/>
                <a:gd name="T22" fmla="*/ 21 w 99"/>
                <a:gd name="T23" fmla="*/ 5 h 74"/>
                <a:gd name="T24" fmla="*/ 22 w 99"/>
                <a:gd name="T25" fmla="*/ 6 h 74"/>
                <a:gd name="T26" fmla="*/ 22 w 99"/>
                <a:gd name="T27" fmla="*/ 7 h 74"/>
                <a:gd name="T28" fmla="*/ 22 w 99"/>
                <a:gd name="T29" fmla="*/ 8 h 74"/>
                <a:gd name="T30" fmla="*/ 22 w 99"/>
                <a:gd name="T31" fmla="*/ 9 h 74"/>
                <a:gd name="T32" fmla="*/ 22 w 99"/>
                <a:gd name="T33" fmla="*/ 9 h 74"/>
                <a:gd name="T34" fmla="*/ 22 w 99"/>
                <a:gd name="T35" fmla="*/ 11 h 74"/>
                <a:gd name="T36" fmla="*/ 22 w 99"/>
                <a:gd name="T37" fmla="*/ 13 h 74"/>
                <a:gd name="T38" fmla="*/ 21 w 99"/>
                <a:gd name="T39" fmla="*/ 14 h 74"/>
                <a:gd name="T40" fmla="*/ 21 w 99"/>
                <a:gd name="T41" fmla="*/ 15 h 74"/>
                <a:gd name="T42" fmla="*/ 20 w 99"/>
                <a:gd name="T43" fmla="*/ 16 h 74"/>
                <a:gd name="T44" fmla="*/ 18 w 99"/>
                <a:gd name="T45" fmla="*/ 17 h 74"/>
                <a:gd name="T46" fmla="*/ 16 w 99"/>
                <a:gd name="T47" fmla="*/ 17 h 74"/>
                <a:gd name="T48" fmla="*/ 14 w 99"/>
                <a:gd name="T49" fmla="*/ 17 h 74"/>
                <a:gd name="T50" fmla="*/ 12 w 99"/>
                <a:gd name="T51" fmla="*/ 17 h 74"/>
                <a:gd name="T52" fmla="*/ 9 w 99"/>
                <a:gd name="T53" fmla="*/ 17 h 74"/>
                <a:gd name="T54" fmla="*/ 7 w 99"/>
                <a:gd name="T55" fmla="*/ 16 h 74"/>
                <a:gd name="T56" fmla="*/ 4 w 99"/>
                <a:gd name="T57" fmla="*/ 15 h 74"/>
                <a:gd name="T58" fmla="*/ 5 w 99"/>
                <a:gd name="T59" fmla="*/ 14 h 74"/>
                <a:gd name="T60" fmla="*/ 5 w 99"/>
                <a:gd name="T61" fmla="*/ 13 h 74"/>
                <a:gd name="T62" fmla="*/ 6 w 99"/>
                <a:gd name="T63" fmla="*/ 12 h 74"/>
                <a:gd name="T64" fmla="*/ 6 w 99"/>
                <a:gd name="T65" fmla="*/ 11 h 74"/>
                <a:gd name="T66" fmla="*/ 7 w 99"/>
                <a:gd name="T67" fmla="*/ 10 h 74"/>
                <a:gd name="T68" fmla="*/ 7 w 99"/>
                <a:gd name="T69" fmla="*/ 9 h 74"/>
                <a:gd name="T70" fmla="*/ 7 w 99"/>
                <a:gd name="T71" fmla="*/ 9 h 74"/>
                <a:gd name="T72" fmla="*/ 7 w 99"/>
                <a:gd name="T73" fmla="*/ 7 h 74"/>
                <a:gd name="T74" fmla="*/ 7 w 99"/>
                <a:gd name="T75" fmla="*/ 7 h 74"/>
                <a:gd name="T76" fmla="*/ 7 w 99"/>
                <a:gd name="T77" fmla="*/ 6 h 74"/>
                <a:gd name="T78" fmla="*/ 7 w 99"/>
                <a:gd name="T79" fmla="*/ 6 h 74"/>
                <a:gd name="T80" fmla="*/ 7 w 99"/>
                <a:gd name="T81" fmla="*/ 6 h 74"/>
                <a:gd name="T82" fmla="*/ 6 w 99"/>
                <a:gd name="T83" fmla="*/ 4 h 74"/>
                <a:gd name="T84" fmla="*/ 6 w 99"/>
                <a:gd name="T85" fmla="*/ 3 h 74"/>
                <a:gd name="T86" fmla="*/ 4 w 99"/>
                <a:gd name="T87" fmla="*/ 2 h 74"/>
                <a:gd name="T88" fmla="*/ 3 w 99"/>
                <a:gd name="T89" fmla="*/ 2 h 74"/>
                <a:gd name="T90" fmla="*/ 3 w 99"/>
                <a:gd name="T91" fmla="*/ 2 h 74"/>
                <a:gd name="T92" fmla="*/ 2 w 99"/>
                <a:gd name="T93" fmla="*/ 1 h 74"/>
                <a:gd name="T94" fmla="*/ 1 w 99"/>
                <a:gd name="T95" fmla="*/ 1 h 74"/>
                <a:gd name="T96" fmla="*/ 0 w 99"/>
                <a:gd name="T97" fmla="*/ 1 h 74"/>
                <a:gd name="T98" fmla="*/ 2 w 99"/>
                <a:gd name="T99" fmla="*/ 0 h 74"/>
                <a:gd name="T100" fmla="*/ 3 w 99"/>
                <a:gd name="T101" fmla="*/ 0 h 74"/>
                <a:gd name="T102" fmla="*/ 4 w 99"/>
                <a:gd name="T103" fmla="*/ 0 h 74"/>
                <a:gd name="T104" fmla="*/ 6 w 99"/>
                <a:gd name="T105" fmla="*/ 0 h 74"/>
                <a:gd name="T106" fmla="*/ 7 w 99"/>
                <a:gd name="T107" fmla="*/ 0 h 74"/>
                <a:gd name="T108" fmla="*/ 8 w 99"/>
                <a:gd name="T109" fmla="*/ 0 h 74"/>
                <a:gd name="T110" fmla="*/ 9 w 99"/>
                <a:gd name="T111" fmla="*/ 0 h 74"/>
                <a:gd name="T112" fmla="*/ 10 w 99"/>
                <a:gd name="T113" fmla="*/ 0 h 7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9"/>
                <a:gd name="T172" fmla="*/ 0 h 74"/>
                <a:gd name="T173" fmla="*/ 99 w 99"/>
                <a:gd name="T174" fmla="*/ 74 h 7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9" h="74">
                  <a:moveTo>
                    <a:pt x="43" y="2"/>
                  </a:moveTo>
                  <a:lnTo>
                    <a:pt x="45" y="3"/>
                  </a:lnTo>
                  <a:lnTo>
                    <a:pt x="46" y="3"/>
                  </a:lnTo>
                  <a:lnTo>
                    <a:pt x="47" y="3"/>
                  </a:lnTo>
                  <a:lnTo>
                    <a:pt x="54" y="5"/>
                  </a:lnTo>
                  <a:lnTo>
                    <a:pt x="62" y="6"/>
                  </a:lnTo>
                  <a:lnTo>
                    <a:pt x="69" y="7"/>
                  </a:lnTo>
                  <a:lnTo>
                    <a:pt x="76" y="10"/>
                  </a:lnTo>
                  <a:lnTo>
                    <a:pt x="82" y="14"/>
                  </a:lnTo>
                  <a:lnTo>
                    <a:pt x="89" y="16"/>
                  </a:lnTo>
                  <a:lnTo>
                    <a:pt x="93" y="22"/>
                  </a:lnTo>
                  <a:lnTo>
                    <a:pt x="97" y="27"/>
                  </a:lnTo>
                  <a:lnTo>
                    <a:pt x="98" y="29"/>
                  </a:lnTo>
                  <a:lnTo>
                    <a:pt x="99" y="33"/>
                  </a:lnTo>
                  <a:lnTo>
                    <a:pt x="99" y="37"/>
                  </a:lnTo>
                  <a:lnTo>
                    <a:pt x="99" y="40"/>
                  </a:lnTo>
                  <a:lnTo>
                    <a:pt x="99" y="49"/>
                  </a:lnTo>
                  <a:lnTo>
                    <a:pt x="97" y="55"/>
                  </a:lnTo>
                  <a:lnTo>
                    <a:pt x="95" y="62"/>
                  </a:lnTo>
                  <a:lnTo>
                    <a:pt x="93" y="67"/>
                  </a:lnTo>
                  <a:lnTo>
                    <a:pt x="88" y="70"/>
                  </a:lnTo>
                  <a:lnTo>
                    <a:pt x="81" y="72"/>
                  </a:lnTo>
                  <a:lnTo>
                    <a:pt x="73" y="74"/>
                  </a:lnTo>
                  <a:lnTo>
                    <a:pt x="63" y="74"/>
                  </a:lnTo>
                  <a:lnTo>
                    <a:pt x="52" y="72"/>
                  </a:lnTo>
                  <a:lnTo>
                    <a:pt x="42" y="72"/>
                  </a:lnTo>
                  <a:lnTo>
                    <a:pt x="30" y="70"/>
                  </a:lnTo>
                  <a:lnTo>
                    <a:pt x="20" y="67"/>
                  </a:lnTo>
                  <a:lnTo>
                    <a:pt x="21" y="63"/>
                  </a:lnTo>
                  <a:lnTo>
                    <a:pt x="23" y="58"/>
                  </a:lnTo>
                  <a:lnTo>
                    <a:pt x="25" y="53"/>
                  </a:lnTo>
                  <a:lnTo>
                    <a:pt x="28" y="48"/>
                  </a:lnTo>
                  <a:lnTo>
                    <a:pt x="30" y="45"/>
                  </a:lnTo>
                  <a:lnTo>
                    <a:pt x="32" y="41"/>
                  </a:lnTo>
                  <a:lnTo>
                    <a:pt x="33" y="37"/>
                  </a:lnTo>
                  <a:lnTo>
                    <a:pt x="33" y="32"/>
                  </a:lnTo>
                  <a:lnTo>
                    <a:pt x="33" y="29"/>
                  </a:lnTo>
                  <a:lnTo>
                    <a:pt x="33" y="28"/>
                  </a:lnTo>
                  <a:lnTo>
                    <a:pt x="33" y="26"/>
                  </a:lnTo>
                  <a:lnTo>
                    <a:pt x="32" y="24"/>
                  </a:lnTo>
                  <a:lnTo>
                    <a:pt x="29" y="19"/>
                  </a:lnTo>
                  <a:lnTo>
                    <a:pt x="25" y="14"/>
                  </a:lnTo>
                  <a:lnTo>
                    <a:pt x="20" y="10"/>
                  </a:lnTo>
                  <a:lnTo>
                    <a:pt x="15" y="7"/>
                  </a:lnTo>
                  <a:lnTo>
                    <a:pt x="13" y="7"/>
                  </a:lnTo>
                  <a:lnTo>
                    <a:pt x="10" y="6"/>
                  </a:lnTo>
                  <a:lnTo>
                    <a:pt x="6" y="6"/>
                  </a:lnTo>
                  <a:lnTo>
                    <a:pt x="0" y="5"/>
                  </a:lnTo>
                  <a:lnTo>
                    <a:pt x="7" y="2"/>
                  </a:lnTo>
                  <a:lnTo>
                    <a:pt x="13" y="0"/>
                  </a:lnTo>
                  <a:lnTo>
                    <a:pt x="20" y="0"/>
                  </a:lnTo>
                  <a:lnTo>
                    <a:pt x="26" y="0"/>
                  </a:lnTo>
                  <a:lnTo>
                    <a:pt x="32" y="0"/>
                  </a:lnTo>
                  <a:lnTo>
                    <a:pt x="37" y="1"/>
                  </a:lnTo>
                  <a:lnTo>
                    <a:pt x="41" y="1"/>
                  </a:lnTo>
                  <a:lnTo>
                    <a:pt x="43" y="2"/>
                  </a:lnTo>
                  <a:close/>
                </a:path>
              </a:pathLst>
            </a:custGeom>
            <a:solidFill>
              <a:srgbClr val="F2BFB2"/>
            </a:solidFill>
            <a:ln w="9525">
              <a:noFill/>
              <a:round/>
              <a:headEnd/>
              <a:tailEnd/>
            </a:ln>
          </p:spPr>
          <p:txBody>
            <a:bodyPr/>
            <a:lstStyle/>
            <a:p>
              <a:pPr rtl="0"/>
              <a:endParaRPr lang="en-US" sz="3800"/>
            </a:p>
          </p:txBody>
        </p:sp>
        <p:sp>
          <p:nvSpPr>
            <p:cNvPr id="42345" name="Freeform 1385"/>
            <p:cNvSpPr>
              <a:spLocks/>
            </p:cNvSpPr>
            <p:nvPr/>
          </p:nvSpPr>
          <p:spPr bwMode="auto">
            <a:xfrm flipH="1">
              <a:off x="-572" y="3779"/>
              <a:ext cx="56" cy="58"/>
            </a:xfrm>
            <a:custGeom>
              <a:avLst/>
              <a:gdLst>
                <a:gd name="T0" fmla="*/ 27 w 245"/>
                <a:gd name="T1" fmla="*/ 0 h 256"/>
                <a:gd name="T2" fmla="*/ 0 w 245"/>
                <a:gd name="T3" fmla="*/ 36 h 256"/>
                <a:gd name="T4" fmla="*/ 29 w 245"/>
                <a:gd name="T5" fmla="*/ 58 h 256"/>
                <a:gd name="T6" fmla="*/ 56 w 245"/>
                <a:gd name="T7" fmla="*/ 20 h 256"/>
                <a:gd name="T8" fmla="*/ 27 w 245"/>
                <a:gd name="T9" fmla="*/ 0 h 256"/>
                <a:gd name="T10" fmla="*/ 0 60000 65536"/>
                <a:gd name="T11" fmla="*/ 0 60000 65536"/>
                <a:gd name="T12" fmla="*/ 0 60000 65536"/>
                <a:gd name="T13" fmla="*/ 0 60000 65536"/>
                <a:gd name="T14" fmla="*/ 0 60000 65536"/>
                <a:gd name="T15" fmla="*/ 0 w 245"/>
                <a:gd name="T16" fmla="*/ 0 h 256"/>
                <a:gd name="T17" fmla="*/ 245 w 245"/>
                <a:gd name="T18" fmla="*/ 256 h 256"/>
              </a:gdLst>
              <a:ahLst/>
              <a:cxnLst>
                <a:cxn ang="T10">
                  <a:pos x="T0" y="T1"/>
                </a:cxn>
                <a:cxn ang="T11">
                  <a:pos x="T2" y="T3"/>
                </a:cxn>
                <a:cxn ang="T12">
                  <a:pos x="T4" y="T5"/>
                </a:cxn>
                <a:cxn ang="T13">
                  <a:pos x="T6" y="T7"/>
                </a:cxn>
                <a:cxn ang="T14">
                  <a:pos x="T8" y="T9"/>
                </a:cxn>
              </a:cxnLst>
              <a:rect l="T15" t="T16" r="T17" b="T18"/>
              <a:pathLst>
                <a:path w="245" h="256">
                  <a:moveTo>
                    <a:pt x="117" y="0"/>
                  </a:moveTo>
                  <a:lnTo>
                    <a:pt x="0" y="157"/>
                  </a:lnTo>
                  <a:lnTo>
                    <a:pt x="128" y="256"/>
                  </a:lnTo>
                  <a:lnTo>
                    <a:pt x="245" y="89"/>
                  </a:lnTo>
                  <a:lnTo>
                    <a:pt x="117" y="0"/>
                  </a:lnTo>
                  <a:close/>
                </a:path>
              </a:pathLst>
            </a:custGeom>
            <a:solidFill>
              <a:srgbClr val="FF0000"/>
            </a:solidFill>
            <a:ln w="9525">
              <a:noFill/>
              <a:round/>
              <a:headEnd/>
              <a:tailEnd/>
            </a:ln>
          </p:spPr>
          <p:txBody>
            <a:bodyPr/>
            <a:lstStyle/>
            <a:p>
              <a:pPr rtl="0"/>
              <a:endParaRPr lang="en-US" sz="3800"/>
            </a:p>
          </p:txBody>
        </p:sp>
        <p:sp>
          <p:nvSpPr>
            <p:cNvPr id="42346" name="Freeform 1386"/>
            <p:cNvSpPr>
              <a:spLocks/>
            </p:cNvSpPr>
            <p:nvPr/>
          </p:nvSpPr>
          <p:spPr bwMode="auto">
            <a:xfrm flipH="1">
              <a:off x="-576" y="3775"/>
              <a:ext cx="63" cy="66"/>
            </a:xfrm>
            <a:custGeom>
              <a:avLst/>
              <a:gdLst>
                <a:gd name="T0" fmla="*/ 62 w 277"/>
                <a:gd name="T1" fmla="*/ 21 h 287"/>
                <a:gd name="T2" fmla="*/ 60 w 277"/>
                <a:gd name="T3" fmla="*/ 20 h 287"/>
                <a:gd name="T4" fmla="*/ 59 w 277"/>
                <a:gd name="T5" fmla="*/ 20 h 287"/>
                <a:gd name="T6" fmla="*/ 58 w 277"/>
                <a:gd name="T7" fmla="*/ 21 h 287"/>
                <a:gd name="T8" fmla="*/ 57 w 277"/>
                <a:gd name="T9" fmla="*/ 22 h 287"/>
                <a:gd name="T10" fmla="*/ 56 w 277"/>
                <a:gd name="T11" fmla="*/ 23 h 287"/>
                <a:gd name="T12" fmla="*/ 53 w 277"/>
                <a:gd name="T13" fmla="*/ 26 h 287"/>
                <a:gd name="T14" fmla="*/ 50 w 277"/>
                <a:gd name="T15" fmla="*/ 32 h 287"/>
                <a:gd name="T16" fmla="*/ 45 w 277"/>
                <a:gd name="T17" fmla="*/ 37 h 287"/>
                <a:gd name="T18" fmla="*/ 41 w 277"/>
                <a:gd name="T19" fmla="*/ 44 h 287"/>
                <a:gd name="T20" fmla="*/ 37 w 277"/>
                <a:gd name="T21" fmla="*/ 49 h 287"/>
                <a:gd name="T22" fmla="*/ 34 w 277"/>
                <a:gd name="T23" fmla="*/ 54 h 287"/>
                <a:gd name="T24" fmla="*/ 32 w 277"/>
                <a:gd name="T25" fmla="*/ 57 h 287"/>
                <a:gd name="T26" fmla="*/ 30 w 277"/>
                <a:gd name="T27" fmla="*/ 56 h 287"/>
                <a:gd name="T28" fmla="*/ 27 w 277"/>
                <a:gd name="T29" fmla="*/ 53 h 287"/>
                <a:gd name="T30" fmla="*/ 24 w 277"/>
                <a:gd name="T31" fmla="*/ 51 h 287"/>
                <a:gd name="T32" fmla="*/ 20 w 277"/>
                <a:gd name="T33" fmla="*/ 48 h 287"/>
                <a:gd name="T34" fmla="*/ 17 w 277"/>
                <a:gd name="T35" fmla="*/ 45 h 287"/>
                <a:gd name="T36" fmla="*/ 14 w 277"/>
                <a:gd name="T37" fmla="*/ 43 h 287"/>
                <a:gd name="T38" fmla="*/ 11 w 277"/>
                <a:gd name="T39" fmla="*/ 41 h 287"/>
                <a:gd name="T40" fmla="*/ 9 w 277"/>
                <a:gd name="T41" fmla="*/ 39 h 287"/>
                <a:gd name="T42" fmla="*/ 11 w 277"/>
                <a:gd name="T43" fmla="*/ 36 h 287"/>
                <a:gd name="T44" fmla="*/ 14 w 277"/>
                <a:gd name="T45" fmla="*/ 32 h 287"/>
                <a:gd name="T46" fmla="*/ 18 w 277"/>
                <a:gd name="T47" fmla="*/ 26 h 287"/>
                <a:gd name="T48" fmla="*/ 23 w 277"/>
                <a:gd name="T49" fmla="*/ 20 h 287"/>
                <a:gd name="T50" fmla="*/ 27 w 277"/>
                <a:gd name="T51" fmla="*/ 15 h 287"/>
                <a:gd name="T52" fmla="*/ 30 w 277"/>
                <a:gd name="T53" fmla="*/ 10 h 287"/>
                <a:gd name="T54" fmla="*/ 33 w 277"/>
                <a:gd name="T55" fmla="*/ 7 h 287"/>
                <a:gd name="T56" fmla="*/ 33 w 277"/>
                <a:gd name="T57" fmla="*/ 6 h 287"/>
                <a:gd name="T58" fmla="*/ 34 w 277"/>
                <a:gd name="T59" fmla="*/ 5 h 287"/>
                <a:gd name="T60" fmla="*/ 34 w 277"/>
                <a:gd name="T61" fmla="*/ 5 h 287"/>
                <a:gd name="T62" fmla="*/ 34 w 277"/>
                <a:gd name="T63" fmla="*/ 4 h 287"/>
                <a:gd name="T64" fmla="*/ 34 w 277"/>
                <a:gd name="T65" fmla="*/ 4 h 287"/>
                <a:gd name="T66" fmla="*/ 34 w 277"/>
                <a:gd name="T67" fmla="*/ 3 h 287"/>
                <a:gd name="T68" fmla="*/ 34 w 277"/>
                <a:gd name="T69" fmla="*/ 2 h 287"/>
                <a:gd name="T70" fmla="*/ 33 w 277"/>
                <a:gd name="T71" fmla="*/ 1 h 287"/>
                <a:gd name="T72" fmla="*/ 33 w 277"/>
                <a:gd name="T73" fmla="*/ 0 h 287"/>
                <a:gd name="T74" fmla="*/ 31 w 277"/>
                <a:gd name="T75" fmla="*/ 0 h 287"/>
                <a:gd name="T76" fmla="*/ 30 w 277"/>
                <a:gd name="T77" fmla="*/ 0 h 287"/>
                <a:gd name="T78" fmla="*/ 29 w 277"/>
                <a:gd name="T79" fmla="*/ 0 h 287"/>
                <a:gd name="T80" fmla="*/ 28 w 277"/>
                <a:gd name="T81" fmla="*/ 1 h 287"/>
                <a:gd name="T82" fmla="*/ 1 w 277"/>
                <a:gd name="T83" fmla="*/ 38 h 287"/>
                <a:gd name="T84" fmla="*/ 0 w 277"/>
                <a:gd name="T85" fmla="*/ 39 h 287"/>
                <a:gd name="T86" fmla="*/ 0 w 277"/>
                <a:gd name="T87" fmla="*/ 40 h 287"/>
                <a:gd name="T88" fmla="*/ 0 w 277"/>
                <a:gd name="T89" fmla="*/ 41 h 287"/>
                <a:gd name="T90" fmla="*/ 2 w 277"/>
                <a:gd name="T91" fmla="*/ 43 h 287"/>
                <a:gd name="T92" fmla="*/ 30 w 277"/>
                <a:gd name="T93" fmla="*/ 66 h 287"/>
                <a:gd name="T94" fmla="*/ 31 w 277"/>
                <a:gd name="T95" fmla="*/ 66 h 287"/>
                <a:gd name="T96" fmla="*/ 32 w 277"/>
                <a:gd name="T97" fmla="*/ 66 h 287"/>
                <a:gd name="T98" fmla="*/ 33 w 277"/>
                <a:gd name="T99" fmla="*/ 66 h 287"/>
                <a:gd name="T100" fmla="*/ 33 w 277"/>
                <a:gd name="T101" fmla="*/ 66 h 287"/>
                <a:gd name="T102" fmla="*/ 34 w 277"/>
                <a:gd name="T103" fmla="*/ 66 h 287"/>
                <a:gd name="T104" fmla="*/ 35 w 277"/>
                <a:gd name="T105" fmla="*/ 66 h 287"/>
                <a:gd name="T106" fmla="*/ 35 w 277"/>
                <a:gd name="T107" fmla="*/ 65 h 287"/>
                <a:gd name="T108" fmla="*/ 36 w 277"/>
                <a:gd name="T109" fmla="*/ 65 h 287"/>
                <a:gd name="T110" fmla="*/ 63 w 277"/>
                <a:gd name="T111" fmla="*/ 26 h 287"/>
                <a:gd name="T112" fmla="*/ 63 w 277"/>
                <a:gd name="T113" fmla="*/ 25 h 287"/>
                <a:gd name="T114" fmla="*/ 63 w 277"/>
                <a:gd name="T115" fmla="*/ 23 h 287"/>
                <a:gd name="T116" fmla="*/ 63 w 277"/>
                <a:gd name="T117" fmla="*/ 22 h 287"/>
                <a:gd name="T118" fmla="*/ 62 w 277"/>
                <a:gd name="T119" fmla="*/ 21 h 28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77"/>
                <a:gd name="T181" fmla="*/ 0 h 287"/>
                <a:gd name="T182" fmla="*/ 277 w 277"/>
                <a:gd name="T183" fmla="*/ 287 h 28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77" h="287">
                  <a:moveTo>
                    <a:pt x="272" y="91"/>
                  </a:moveTo>
                  <a:lnTo>
                    <a:pt x="265" y="88"/>
                  </a:lnTo>
                  <a:lnTo>
                    <a:pt x="259" y="88"/>
                  </a:lnTo>
                  <a:lnTo>
                    <a:pt x="254" y="91"/>
                  </a:lnTo>
                  <a:lnTo>
                    <a:pt x="249" y="95"/>
                  </a:lnTo>
                  <a:lnTo>
                    <a:pt x="245" y="100"/>
                  </a:lnTo>
                  <a:lnTo>
                    <a:pt x="234" y="115"/>
                  </a:lnTo>
                  <a:lnTo>
                    <a:pt x="219" y="137"/>
                  </a:lnTo>
                  <a:lnTo>
                    <a:pt x="200" y="162"/>
                  </a:lnTo>
                  <a:lnTo>
                    <a:pt x="182" y="190"/>
                  </a:lnTo>
                  <a:lnTo>
                    <a:pt x="164" y="214"/>
                  </a:lnTo>
                  <a:lnTo>
                    <a:pt x="150" y="235"/>
                  </a:lnTo>
                  <a:lnTo>
                    <a:pt x="141" y="248"/>
                  </a:lnTo>
                  <a:lnTo>
                    <a:pt x="132" y="242"/>
                  </a:lnTo>
                  <a:lnTo>
                    <a:pt x="119" y="232"/>
                  </a:lnTo>
                  <a:lnTo>
                    <a:pt x="104" y="221"/>
                  </a:lnTo>
                  <a:lnTo>
                    <a:pt x="90" y="209"/>
                  </a:lnTo>
                  <a:lnTo>
                    <a:pt x="74" y="197"/>
                  </a:lnTo>
                  <a:lnTo>
                    <a:pt x="60" y="186"/>
                  </a:lnTo>
                  <a:lnTo>
                    <a:pt x="48" y="177"/>
                  </a:lnTo>
                  <a:lnTo>
                    <a:pt x="39" y="170"/>
                  </a:lnTo>
                  <a:lnTo>
                    <a:pt x="48" y="157"/>
                  </a:lnTo>
                  <a:lnTo>
                    <a:pt x="63" y="137"/>
                  </a:lnTo>
                  <a:lnTo>
                    <a:pt x="81" y="114"/>
                  </a:lnTo>
                  <a:lnTo>
                    <a:pt x="99" y="89"/>
                  </a:lnTo>
                  <a:lnTo>
                    <a:pt x="117" y="66"/>
                  </a:lnTo>
                  <a:lnTo>
                    <a:pt x="133" y="45"/>
                  </a:lnTo>
                  <a:lnTo>
                    <a:pt x="143" y="31"/>
                  </a:lnTo>
                  <a:lnTo>
                    <a:pt x="147" y="26"/>
                  </a:lnTo>
                  <a:lnTo>
                    <a:pt x="148" y="23"/>
                  </a:lnTo>
                  <a:lnTo>
                    <a:pt x="150" y="20"/>
                  </a:lnTo>
                  <a:lnTo>
                    <a:pt x="151" y="19"/>
                  </a:lnTo>
                  <a:lnTo>
                    <a:pt x="151" y="16"/>
                  </a:lnTo>
                  <a:lnTo>
                    <a:pt x="151" y="13"/>
                  </a:lnTo>
                  <a:lnTo>
                    <a:pt x="150" y="9"/>
                  </a:lnTo>
                  <a:lnTo>
                    <a:pt x="147" y="5"/>
                  </a:lnTo>
                  <a:lnTo>
                    <a:pt x="145" y="2"/>
                  </a:lnTo>
                  <a:lnTo>
                    <a:pt x="138" y="0"/>
                  </a:lnTo>
                  <a:lnTo>
                    <a:pt x="132" y="0"/>
                  </a:lnTo>
                  <a:lnTo>
                    <a:pt x="126" y="2"/>
                  </a:lnTo>
                  <a:lnTo>
                    <a:pt x="121" y="6"/>
                  </a:lnTo>
                  <a:lnTo>
                    <a:pt x="3" y="164"/>
                  </a:lnTo>
                  <a:lnTo>
                    <a:pt x="0" y="169"/>
                  </a:lnTo>
                  <a:lnTo>
                    <a:pt x="0" y="175"/>
                  </a:lnTo>
                  <a:lnTo>
                    <a:pt x="2" y="180"/>
                  </a:lnTo>
                  <a:lnTo>
                    <a:pt x="7" y="186"/>
                  </a:lnTo>
                  <a:lnTo>
                    <a:pt x="134" y="285"/>
                  </a:lnTo>
                  <a:lnTo>
                    <a:pt x="137" y="286"/>
                  </a:lnTo>
                  <a:lnTo>
                    <a:pt x="141" y="287"/>
                  </a:lnTo>
                  <a:lnTo>
                    <a:pt x="143" y="287"/>
                  </a:lnTo>
                  <a:lnTo>
                    <a:pt x="147" y="287"/>
                  </a:lnTo>
                  <a:lnTo>
                    <a:pt x="150" y="287"/>
                  </a:lnTo>
                  <a:lnTo>
                    <a:pt x="152" y="286"/>
                  </a:lnTo>
                  <a:lnTo>
                    <a:pt x="155" y="283"/>
                  </a:lnTo>
                  <a:lnTo>
                    <a:pt x="158" y="281"/>
                  </a:lnTo>
                  <a:lnTo>
                    <a:pt x="275" y="114"/>
                  </a:lnTo>
                  <a:lnTo>
                    <a:pt x="277" y="108"/>
                  </a:lnTo>
                  <a:lnTo>
                    <a:pt x="277" y="101"/>
                  </a:lnTo>
                  <a:lnTo>
                    <a:pt x="276" y="96"/>
                  </a:lnTo>
                  <a:lnTo>
                    <a:pt x="272" y="91"/>
                  </a:lnTo>
                  <a:close/>
                </a:path>
              </a:pathLst>
            </a:custGeom>
            <a:solidFill>
              <a:srgbClr val="000000"/>
            </a:solidFill>
            <a:ln w="9525">
              <a:noFill/>
              <a:round/>
              <a:headEnd/>
              <a:tailEnd/>
            </a:ln>
          </p:spPr>
          <p:txBody>
            <a:bodyPr/>
            <a:lstStyle/>
            <a:p>
              <a:pPr rtl="0"/>
              <a:endParaRPr lang="en-US" sz="3800"/>
            </a:p>
          </p:txBody>
        </p:sp>
        <p:sp>
          <p:nvSpPr>
            <p:cNvPr id="42347" name="Freeform 1387"/>
            <p:cNvSpPr>
              <a:spLocks/>
            </p:cNvSpPr>
            <p:nvPr/>
          </p:nvSpPr>
          <p:spPr bwMode="auto">
            <a:xfrm flipH="1">
              <a:off x="-602" y="3648"/>
              <a:ext cx="199" cy="140"/>
            </a:xfrm>
            <a:custGeom>
              <a:avLst/>
              <a:gdLst>
                <a:gd name="T0" fmla="*/ 172 w 867"/>
                <a:gd name="T1" fmla="*/ 3 h 610"/>
                <a:gd name="T2" fmla="*/ 165 w 867"/>
                <a:gd name="T3" fmla="*/ 7 h 610"/>
                <a:gd name="T4" fmla="*/ 155 w 867"/>
                <a:gd name="T5" fmla="*/ 12 h 610"/>
                <a:gd name="T6" fmla="*/ 147 w 867"/>
                <a:gd name="T7" fmla="*/ 16 h 610"/>
                <a:gd name="T8" fmla="*/ 145 w 867"/>
                <a:gd name="T9" fmla="*/ 18 h 610"/>
                <a:gd name="T10" fmla="*/ 144 w 867"/>
                <a:gd name="T11" fmla="*/ 19 h 610"/>
                <a:gd name="T12" fmla="*/ 144 w 867"/>
                <a:gd name="T13" fmla="*/ 23 h 610"/>
                <a:gd name="T14" fmla="*/ 144 w 867"/>
                <a:gd name="T15" fmla="*/ 33 h 610"/>
                <a:gd name="T16" fmla="*/ 143 w 867"/>
                <a:gd name="T17" fmla="*/ 38 h 610"/>
                <a:gd name="T18" fmla="*/ 139 w 867"/>
                <a:gd name="T19" fmla="*/ 41 h 610"/>
                <a:gd name="T20" fmla="*/ 136 w 867"/>
                <a:gd name="T21" fmla="*/ 40 h 610"/>
                <a:gd name="T22" fmla="*/ 133 w 867"/>
                <a:gd name="T23" fmla="*/ 33 h 610"/>
                <a:gd name="T24" fmla="*/ 130 w 867"/>
                <a:gd name="T25" fmla="*/ 26 h 610"/>
                <a:gd name="T26" fmla="*/ 128 w 867"/>
                <a:gd name="T27" fmla="*/ 22 h 610"/>
                <a:gd name="T28" fmla="*/ 127 w 867"/>
                <a:gd name="T29" fmla="*/ 21 h 610"/>
                <a:gd name="T30" fmla="*/ 125 w 867"/>
                <a:gd name="T31" fmla="*/ 19 h 610"/>
                <a:gd name="T32" fmla="*/ 98 w 867"/>
                <a:gd name="T33" fmla="*/ 14 h 610"/>
                <a:gd name="T34" fmla="*/ 98 w 867"/>
                <a:gd name="T35" fmla="*/ 14 h 610"/>
                <a:gd name="T36" fmla="*/ 97 w 867"/>
                <a:gd name="T37" fmla="*/ 14 h 610"/>
                <a:gd name="T38" fmla="*/ 86 w 867"/>
                <a:gd name="T39" fmla="*/ 16 h 610"/>
                <a:gd name="T40" fmla="*/ 73 w 867"/>
                <a:gd name="T41" fmla="*/ 20 h 610"/>
                <a:gd name="T42" fmla="*/ 61 w 867"/>
                <a:gd name="T43" fmla="*/ 26 h 610"/>
                <a:gd name="T44" fmla="*/ 49 w 867"/>
                <a:gd name="T45" fmla="*/ 32 h 610"/>
                <a:gd name="T46" fmla="*/ 38 w 867"/>
                <a:gd name="T47" fmla="*/ 38 h 610"/>
                <a:gd name="T48" fmla="*/ 29 w 867"/>
                <a:gd name="T49" fmla="*/ 44 h 610"/>
                <a:gd name="T50" fmla="*/ 23 w 867"/>
                <a:gd name="T51" fmla="*/ 48 h 610"/>
                <a:gd name="T52" fmla="*/ 20 w 867"/>
                <a:gd name="T53" fmla="*/ 50 h 610"/>
                <a:gd name="T54" fmla="*/ 21 w 867"/>
                <a:gd name="T55" fmla="*/ 50 h 610"/>
                <a:gd name="T56" fmla="*/ 21 w 867"/>
                <a:gd name="T57" fmla="*/ 50 h 610"/>
                <a:gd name="T58" fmla="*/ 12 w 867"/>
                <a:gd name="T59" fmla="*/ 56 h 610"/>
                <a:gd name="T60" fmla="*/ 6 w 867"/>
                <a:gd name="T61" fmla="*/ 64 h 610"/>
                <a:gd name="T62" fmla="*/ 2 w 867"/>
                <a:gd name="T63" fmla="*/ 72 h 610"/>
                <a:gd name="T64" fmla="*/ 0 w 867"/>
                <a:gd name="T65" fmla="*/ 76 h 610"/>
                <a:gd name="T66" fmla="*/ 0 w 867"/>
                <a:gd name="T67" fmla="*/ 78 h 610"/>
                <a:gd name="T68" fmla="*/ 1 w 867"/>
                <a:gd name="T69" fmla="*/ 80 h 610"/>
                <a:gd name="T70" fmla="*/ 45 w 867"/>
                <a:gd name="T71" fmla="*/ 139 h 610"/>
                <a:gd name="T72" fmla="*/ 48 w 867"/>
                <a:gd name="T73" fmla="*/ 140 h 610"/>
                <a:gd name="T74" fmla="*/ 50 w 867"/>
                <a:gd name="T75" fmla="*/ 139 h 610"/>
                <a:gd name="T76" fmla="*/ 59 w 867"/>
                <a:gd name="T77" fmla="*/ 137 h 610"/>
                <a:gd name="T78" fmla="*/ 72 w 867"/>
                <a:gd name="T79" fmla="*/ 131 h 610"/>
                <a:gd name="T80" fmla="*/ 89 w 867"/>
                <a:gd name="T81" fmla="*/ 123 h 610"/>
                <a:gd name="T82" fmla="*/ 108 w 867"/>
                <a:gd name="T83" fmla="*/ 111 h 610"/>
                <a:gd name="T84" fmla="*/ 127 w 867"/>
                <a:gd name="T85" fmla="*/ 97 h 610"/>
                <a:gd name="T86" fmla="*/ 145 w 867"/>
                <a:gd name="T87" fmla="*/ 79 h 610"/>
                <a:gd name="T88" fmla="*/ 160 w 867"/>
                <a:gd name="T89" fmla="*/ 58 h 610"/>
                <a:gd name="T90" fmla="*/ 167 w 867"/>
                <a:gd name="T91" fmla="*/ 45 h 610"/>
                <a:gd name="T92" fmla="*/ 173 w 867"/>
                <a:gd name="T93" fmla="*/ 41 h 610"/>
                <a:gd name="T94" fmla="*/ 181 w 867"/>
                <a:gd name="T95" fmla="*/ 36 h 610"/>
                <a:gd name="T96" fmla="*/ 187 w 867"/>
                <a:gd name="T97" fmla="*/ 33 h 610"/>
                <a:gd name="T98" fmla="*/ 190 w 867"/>
                <a:gd name="T99" fmla="*/ 31 h 610"/>
                <a:gd name="T100" fmla="*/ 193 w 867"/>
                <a:gd name="T101" fmla="*/ 27 h 610"/>
                <a:gd name="T102" fmla="*/ 197 w 867"/>
                <a:gd name="T103" fmla="*/ 23 h 610"/>
                <a:gd name="T104" fmla="*/ 199 w 867"/>
                <a:gd name="T105" fmla="*/ 18 h 610"/>
                <a:gd name="T106" fmla="*/ 199 w 867"/>
                <a:gd name="T107" fmla="*/ 13 h 610"/>
                <a:gd name="T108" fmla="*/ 198 w 867"/>
                <a:gd name="T109" fmla="*/ 10 h 610"/>
                <a:gd name="T110" fmla="*/ 196 w 867"/>
                <a:gd name="T111" fmla="*/ 6 h 610"/>
                <a:gd name="T112" fmla="*/ 192 w 867"/>
                <a:gd name="T113" fmla="*/ 3 h 610"/>
                <a:gd name="T114" fmla="*/ 186 w 867"/>
                <a:gd name="T115" fmla="*/ 0 h 610"/>
                <a:gd name="T116" fmla="*/ 178 w 867"/>
                <a:gd name="T117" fmla="*/ 0 h 61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67"/>
                <a:gd name="T178" fmla="*/ 0 h 610"/>
                <a:gd name="T179" fmla="*/ 867 w 867"/>
                <a:gd name="T180" fmla="*/ 610 h 61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67" h="610">
                  <a:moveTo>
                    <a:pt x="755" y="9"/>
                  </a:moveTo>
                  <a:lnTo>
                    <a:pt x="750" y="11"/>
                  </a:lnTo>
                  <a:lnTo>
                    <a:pt x="736" y="19"/>
                  </a:lnTo>
                  <a:lnTo>
                    <a:pt x="717" y="30"/>
                  </a:lnTo>
                  <a:lnTo>
                    <a:pt x="695" y="41"/>
                  </a:lnTo>
                  <a:lnTo>
                    <a:pt x="675" y="53"/>
                  </a:lnTo>
                  <a:lnTo>
                    <a:pt x="655" y="62"/>
                  </a:lnTo>
                  <a:lnTo>
                    <a:pt x="642" y="70"/>
                  </a:lnTo>
                  <a:lnTo>
                    <a:pt x="637" y="73"/>
                  </a:lnTo>
                  <a:lnTo>
                    <a:pt x="633" y="77"/>
                  </a:lnTo>
                  <a:lnTo>
                    <a:pt x="629" y="80"/>
                  </a:lnTo>
                  <a:lnTo>
                    <a:pt x="628" y="84"/>
                  </a:lnTo>
                  <a:lnTo>
                    <a:pt x="626" y="90"/>
                  </a:lnTo>
                  <a:lnTo>
                    <a:pt x="626" y="99"/>
                  </a:lnTo>
                  <a:lnTo>
                    <a:pt x="628" y="119"/>
                  </a:lnTo>
                  <a:lnTo>
                    <a:pt x="628" y="143"/>
                  </a:lnTo>
                  <a:lnTo>
                    <a:pt x="628" y="160"/>
                  </a:lnTo>
                  <a:lnTo>
                    <a:pt x="623" y="165"/>
                  </a:lnTo>
                  <a:lnTo>
                    <a:pt x="615" y="170"/>
                  </a:lnTo>
                  <a:lnTo>
                    <a:pt x="607" y="178"/>
                  </a:lnTo>
                  <a:lnTo>
                    <a:pt x="598" y="186"/>
                  </a:lnTo>
                  <a:lnTo>
                    <a:pt x="591" y="173"/>
                  </a:lnTo>
                  <a:lnTo>
                    <a:pt x="585" y="159"/>
                  </a:lnTo>
                  <a:lnTo>
                    <a:pt x="578" y="143"/>
                  </a:lnTo>
                  <a:lnTo>
                    <a:pt x="571" y="129"/>
                  </a:lnTo>
                  <a:lnTo>
                    <a:pt x="565" y="114"/>
                  </a:lnTo>
                  <a:lnTo>
                    <a:pt x="560" y="104"/>
                  </a:lnTo>
                  <a:lnTo>
                    <a:pt x="556" y="96"/>
                  </a:lnTo>
                  <a:lnTo>
                    <a:pt x="555" y="93"/>
                  </a:lnTo>
                  <a:lnTo>
                    <a:pt x="552" y="90"/>
                  </a:lnTo>
                  <a:lnTo>
                    <a:pt x="550" y="87"/>
                  </a:lnTo>
                  <a:lnTo>
                    <a:pt x="546" y="84"/>
                  </a:lnTo>
                  <a:lnTo>
                    <a:pt x="541" y="83"/>
                  </a:lnTo>
                  <a:lnTo>
                    <a:pt x="426" y="62"/>
                  </a:lnTo>
                  <a:lnTo>
                    <a:pt x="425" y="62"/>
                  </a:lnTo>
                  <a:lnTo>
                    <a:pt x="424" y="62"/>
                  </a:lnTo>
                  <a:lnTo>
                    <a:pt x="422" y="62"/>
                  </a:lnTo>
                  <a:lnTo>
                    <a:pt x="398" y="65"/>
                  </a:lnTo>
                  <a:lnTo>
                    <a:pt x="373" y="70"/>
                  </a:lnTo>
                  <a:lnTo>
                    <a:pt x="346" y="78"/>
                  </a:lnTo>
                  <a:lnTo>
                    <a:pt x="318" y="87"/>
                  </a:lnTo>
                  <a:lnTo>
                    <a:pt x="291" y="99"/>
                  </a:lnTo>
                  <a:lnTo>
                    <a:pt x="264" y="112"/>
                  </a:lnTo>
                  <a:lnTo>
                    <a:pt x="238" y="125"/>
                  </a:lnTo>
                  <a:lnTo>
                    <a:pt x="212" y="139"/>
                  </a:lnTo>
                  <a:lnTo>
                    <a:pt x="187" y="153"/>
                  </a:lnTo>
                  <a:lnTo>
                    <a:pt x="165" y="166"/>
                  </a:lnTo>
                  <a:lnTo>
                    <a:pt x="144" y="179"/>
                  </a:lnTo>
                  <a:lnTo>
                    <a:pt x="126" y="191"/>
                  </a:lnTo>
                  <a:lnTo>
                    <a:pt x="112" y="201"/>
                  </a:lnTo>
                  <a:lnTo>
                    <a:pt x="100" y="209"/>
                  </a:lnTo>
                  <a:lnTo>
                    <a:pt x="92" y="214"/>
                  </a:lnTo>
                  <a:lnTo>
                    <a:pt x="88" y="217"/>
                  </a:lnTo>
                  <a:lnTo>
                    <a:pt x="90" y="216"/>
                  </a:lnTo>
                  <a:lnTo>
                    <a:pt x="91" y="216"/>
                  </a:lnTo>
                  <a:lnTo>
                    <a:pt x="71" y="228"/>
                  </a:lnTo>
                  <a:lnTo>
                    <a:pt x="53" y="243"/>
                  </a:lnTo>
                  <a:lnTo>
                    <a:pt x="39" y="261"/>
                  </a:lnTo>
                  <a:lnTo>
                    <a:pt x="26" y="280"/>
                  </a:lnTo>
                  <a:lnTo>
                    <a:pt x="15" y="298"/>
                  </a:lnTo>
                  <a:lnTo>
                    <a:pt x="8" y="313"/>
                  </a:lnTo>
                  <a:lnTo>
                    <a:pt x="2" y="324"/>
                  </a:lnTo>
                  <a:lnTo>
                    <a:pt x="1" y="329"/>
                  </a:lnTo>
                  <a:lnTo>
                    <a:pt x="0" y="333"/>
                  </a:lnTo>
                  <a:lnTo>
                    <a:pt x="0" y="338"/>
                  </a:lnTo>
                  <a:lnTo>
                    <a:pt x="1" y="343"/>
                  </a:lnTo>
                  <a:lnTo>
                    <a:pt x="4" y="347"/>
                  </a:lnTo>
                  <a:lnTo>
                    <a:pt x="191" y="601"/>
                  </a:lnTo>
                  <a:lnTo>
                    <a:pt x="195" y="605"/>
                  </a:lnTo>
                  <a:lnTo>
                    <a:pt x="200" y="609"/>
                  </a:lnTo>
                  <a:lnTo>
                    <a:pt x="207" y="610"/>
                  </a:lnTo>
                  <a:lnTo>
                    <a:pt x="212" y="609"/>
                  </a:lnTo>
                  <a:lnTo>
                    <a:pt x="220" y="606"/>
                  </a:lnTo>
                  <a:lnTo>
                    <a:pt x="234" y="602"/>
                  </a:lnTo>
                  <a:lnTo>
                    <a:pt x="255" y="595"/>
                  </a:lnTo>
                  <a:lnTo>
                    <a:pt x="282" y="584"/>
                  </a:lnTo>
                  <a:lnTo>
                    <a:pt x="314" y="570"/>
                  </a:lnTo>
                  <a:lnTo>
                    <a:pt x="350" y="554"/>
                  </a:lnTo>
                  <a:lnTo>
                    <a:pt x="389" y="535"/>
                  </a:lnTo>
                  <a:lnTo>
                    <a:pt x="429" y="511"/>
                  </a:lnTo>
                  <a:lnTo>
                    <a:pt x="472" y="485"/>
                  </a:lnTo>
                  <a:lnTo>
                    <a:pt x="513" y="455"/>
                  </a:lnTo>
                  <a:lnTo>
                    <a:pt x="555" y="423"/>
                  </a:lnTo>
                  <a:lnTo>
                    <a:pt x="595" y="386"/>
                  </a:lnTo>
                  <a:lnTo>
                    <a:pt x="632" y="345"/>
                  </a:lnTo>
                  <a:lnTo>
                    <a:pt x="665" y="300"/>
                  </a:lnTo>
                  <a:lnTo>
                    <a:pt x="695" y="252"/>
                  </a:lnTo>
                  <a:lnTo>
                    <a:pt x="720" y="200"/>
                  </a:lnTo>
                  <a:lnTo>
                    <a:pt x="727" y="196"/>
                  </a:lnTo>
                  <a:lnTo>
                    <a:pt x="740" y="188"/>
                  </a:lnTo>
                  <a:lnTo>
                    <a:pt x="755" y="178"/>
                  </a:lnTo>
                  <a:lnTo>
                    <a:pt x="773" y="168"/>
                  </a:lnTo>
                  <a:lnTo>
                    <a:pt x="790" y="157"/>
                  </a:lnTo>
                  <a:lnTo>
                    <a:pt x="805" y="148"/>
                  </a:lnTo>
                  <a:lnTo>
                    <a:pt x="815" y="142"/>
                  </a:lnTo>
                  <a:lnTo>
                    <a:pt x="819" y="139"/>
                  </a:lnTo>
                  <a:lnTo>
                    <a:pt x="827" y="134"/>
                  </a:lnTo>
                  <a:lnTo>
                    <a:pt x="834" y="127"/>
                  </a:lnTo>
                  <a:lnTo>
                    <a:pt x="842" y="119"/>
                  </a:lnTo>
                  <a:lnTo>
                    <a:pt x="850" y="110"/>
                  </a:lnTo>
                  <a:lnTo>
                    <a:pt x="857" y="101"/>
                  </a:lnTo>
                  <a:lnTo>
                    <a:pt x="862" y="90"/>
                  </a:lnTo>
                  <a:lnTo>
                    <a:pt x="866" y="79"/>
                  </a:lnTo>
                  <a:lnTo>
                    <a:pt x="867" y="66"/>
                  </a:lnTo>
                  <a:lnTo>
                    <a:pt x="867" y="58"/>
                  </a:lnTo>
                  <a:lnTo>
                    <a:pt x="866" y="50"/>
                  </a:lnTo>
                  <a:lnTo>
                    <a:pt x="863" y="44"/>
                  </a:lnTo>
                  <a:lnTo>
                    <a:pt x="859" y="36"/>
                  </a:lnTo>
                  <a:lnTo>
                    <a:pt x="854" y="28"/>
                  </a:lnTo>
                  <a:lnTo>
                    <a:pt x="846" y="19"/>
                  </a:lnTo>
                  <a:lnTo>
                    <a:pt x="836" y="11"/>
                  </a:lnTo>
                  <a:lnTo>
                    <a:pt x="824" y="5"/>
                  </a:lnTo>
                  <a:lnTo>
                    <a:pt x="810" y="1"/>
                  </a:lnTo>
                  <a:lnTo>
                    <a:pt x="794" y="0"/>
                  </a:lnTo>
                  <a:lnTo>
                    <a:pt x="776" y="2"/>
                  </a:lnTo>
                  <a:lnTo>
                    <a:pt x="755" y="9"/>
                  </a:lnTo>
                  <a:close/>
                </a:path>
              </a:pathLst>
            </a:custGeom>
            <a:solidFill>
              <a:srgbClr val="000000"/>
            </a:solidFill>
            <a:ln w="9525">
              <a:noFill/>
              <a:round/>
              <a:headEnd/>
              <a:tailEnd/>
            </a:ln>
          </p:spPr>
          <p:txBody>
            <a:bodyPr/>
            <a:lstStyle/>
            <a:p>
              <a:pPr rtl="0"/>
              <a:endParaRPr lang="en-US" sz="3800"/>
            </a:p>
          </p:txBody>
        </p:sp>
        <p:sp>
          <p:nvSpPr>
            <p:cNvPr id="42348" name="Freeform 1388"/>
            <p:cNvSpPr>
              <a:spLocks/>
            </p:cNvSpPr>
            <p:nvPr/>
          </p:nvSpPr>
          <p:spPr bwMode="auto">
            <a:xfrm flipH="1">
              <a:off x="-592" y="3657"/>
              <a:ext cx="179" cy="121"/>
            </a:xfrm>
            <a:custGeom>
              <a:avLst/>
              <a:gdLst>
                <a:gd name="T0" fmla="*/ 169 w 786"/>
                <a:gd name="T1" fmla="*/ 0 h 528"/>
                <a:gd name="T2" fmla="*/ 174 w 786"/>
                <a:gd name="T3" fmla="*/ 0 h 528"/>
                <a:gd name="T4" fmla="*/ 176 w 786"/>
                <a:gd name="T5" fmla="*/ 1 h 528"/>
                <a:gd name="T6" fmla="*/ 178 w 786"/>
                <a:gd name="T7" fmla="*/ 3 h 528"/>
                <a:gd name="T8" fmla="*/ 179 w 786"/>
                <a:gd name="T9" fmla="*/ 6 h 528"/>
                <a:gd name="T10" fmla="*/ 178 w 786"/>
                <a:gd name="T11" fmla="*/ 10 h 528"/>
                <a:gd name="T12" fmla="*/ 175 w 786"/>
                <a:gd name="T13" fmla="*/ 13 h 528"/>
                <a:gd name="T14" fmla="*/ 173 w 786"/>
                <a:gd name="T15" fmla="*/ 15 h 528"/>
                <a:gd name="T16" fmla="*/ 171 w 786"/>
                <a:gd name="T17" fmla="*/ 16 h 528"/>
                <a:gd name="T18" fmla="*/ 165 w 786"/>
                <a:gd name="T19" fmla="*/ 20 h 528"/>
                <a:gd name="T20" fmla="*/ 156 w 786"/>
                <a:gd name="T21" fmla="*/ 25 h 528"/>
                <a:gd name="T22" fmla="*/ 150 w 786"/>
                <a:gd name="T23" fmla="*/ 30 h 528"/>
                <a:gd name="T24" fmla="*/ 148 w 786"/>
                <a:gd name="T25" fmla="*/ 31 h 528"/>
                <a:gd name="T26" fmla="*/ 147 w 786"/>
                <a:gd name="T27" fmla="*/ 32 h 528"/>
                <a:gd name="T28" fmla="*/ 143 w 786"/>
                <a:gd name="T29" fmla="*/ 43 h 528"/>
                <a:gd name="T30" fmla="*/ 130 w 786"/>
                <a:gd name="T31" fmla="*/ 61 h 528"/>
                <a:gd name="T32" fmla="*/ 115 w 786"/>
                <a:gd name="T33" fmla="*/ 77 h 528"/>
                <a:gd name="T34" fmla="*/ 99 w 786"/>
                <a:gd name="T35" fmla="*/ 90 h 528"/>
                <a:gd name="T36" fmla="*/ 82 w 786"/>
                <a:gd name="T37" fmla="*/ 101 h 528"/>
                <a:gd name="T38" fmla="*/ 67 w 786"/>
                <a:gd name="T39" fmla="*/ 110 h 528"/>
                <a:gd name="T40" fmla="*/ 53 w 786"/>
                <a:gd name="T41" fmla="*/ 116 h 528"/>
                <a:gd name="T42" fmla="*/ 43 w 786"/>
                <a:gd name="T43" fmla="*/ 120 h 528"/>
                <a:gd name="T44" fmla="*/ 37 w 786"/>
                <a:gd name="T45" fmla="*/ 118 h 528"/>
                <a:gd name="T46" fmla="*/ 26 w 786"/>
                <a:gd name="T47" fmla="*/ 103 h 528"/>
                <a:gd name="T48" fmla="*/ 13 w 786"/>
                <a:gd name="T49" fmla="*/ 85 h 528"/>
                <a:gd name="T50" fmla="*/ 3 w 786"/>
                <a:gd name="T51" fmla="*/ 71 h 528"/>
                <a:gd name="T52" fmla="*/ 1 w 786"/>
                <a:gd name="T53" fmla="*/ 65 h 528"/>
                <a:gd name="T54" fmla="*/ 4 w 786"/>
                <a:gd name="T55" fmla="*/ 60 h 528"/>
                <a:gd name="T56" fmla="*/ 8 w 786"/>
                <a:gd name="T57" fmla="*/ 55 h 528"/>
                <a:gd name="T58" fmla="*/ 13 w 786"/>
                <a:gd name="T59" fmla="*/ 50 h 528"/>
                <a:gd name="T60" fmla="*/ 15 w 786"/>
                <a:gd name="T61" fmla="*/ 49 h 528"/>
                <a:gd name="T62" fmla="*/ 15 w 786"/>
                <a:gd name="T63" fmla="*/ 49 h 528"/>
                <a:gd name="T64" fmla="*/ 16 w 786"/>
                <a:gd name="T65" fmla="*/ 48 h 528"/>
                <a:gd name="T66" fmla="*/ 20 w 786"/>
                <a:gd name="T67" fmla="*/ 45 h 528"/>
                <a:gd name="T68" fmla="*/ 27 w 786"/>
                <a:gd name="T69" fmla="*/ 41 h 528"/>
                <a:gd name="T70" fmla="*/ 36 w 786"/>
                <a:gd name="T71" fmla="*/ 35 h 528"/>
                <a:gd name="T72" fmla="*/ 47 w 786"/>
                <a:gd name="T73" fmla="*/ 29 h 528"/>
                <a:gd name="T74" fmla="*/ 59 w 786"/>
                <a:gd name="T75" fmla="*/ 23 h 528"/>
                <a:gd name="T76" fmla="*/ 71 w 786"/>
                <a:gd name="T77" fmla="*/ 18 h 528"/>
                <a:gd name="T78" fmla="*/ 82 w 786"/>
                <a:gd name="T79" fmla="*/ 15 h 528"/>
                <a:gd name="T80" fmla="*/ 88 w 786"/>
                <a:gd name="T81" fmla="*/ 15 h 528"/>
                <a:gd name="T82" fmla="*/ 94 w 786"/>
                <a:gd name="T83" fmla="*/ 16 h 528"/>
                <a:gd name="T84" fmla="*/ 101 w 786"/>
                <a:gd name="T85" fmla="*/ 17 h 528"/>
                <a:gd name="T86" fmla="*/ 108 w 786"/>
                <a:gd name="T87" fmla="*/ 18 h 528"/>
                <a:gd name="T88" fmla="*/ 111 w 786"/>
                <a:gd name="T89" fmla="*/ 21 h 528"/>
                <a:gd name="T90" fmla="*/ 114 w 786"/>
                <a:gd name="T91" fmla="*/ 28 h 528"/>
                <a:gd name="T92" fmla="*/ 118 w 786"/>
                <a:gd name="T93" fmla="*/ 36 h 528"/>
                <a:gd name="T94" fmla="*/ 121 w 786"/>
                <a:gd name="T95" fmla="*/ 42 h 528"/>
                <a:gd name="T96" fmla="*/ 122 w 786"/>
                <a:gd name="T97" fmla="*/ 44 h 528"/>
                <a:gd name="T98" fmla="*/ 123 w 786"/>
                <a:gd name="T99" fmla="*/ 45 h 528"/>
                <a:gd name="T100" fmla="*/ 125 w 786"/>
                <a:gd name="T101" fmla="*/ 45 h 528"/>
                <a:gd name="T102" fmla="*/ 127 w 786"/>
                <a:gd name="T103" fmla="*/ 45 h 528"/>
                <a:gd name="T104" fmla="*/ 141 w 786"/>
                <a:gd name="T105" fmla="*/ 33 h 528"/>
                <a:gd name="T106" fmla="*/ 142 w 786"/>
                <a:gd name="T107" fmla="*/ 32 h 528"/>
                <a:gd name="T108" fmla="*/ 143 w 786"/>
                <a:gd name="T109" fmla="*/ 30 h 528"/>
                <a:gd name="T110" fmla="*/ 143 w 786"/>
                <a:gd name="T111" fmla="*/ 24 h 528"/>
                <a:gd name="T112" fmla="*/ 142 w 786"/>
                <a:gd name="T113" fmla="*/ 14 h 528"/>
                <a:gd name="T114" fmla="*/ 148 w 786"/>
                <a:gd name="T115" fmla="*/ 11 h 528"/>
                <a:gd name="T116" fmla="*/ 156 w 786"/>
                <a:gd name="T117" fmla="*/ 7 h 528"/>
                <a:gd name="T118" fmla="*/ 163 w 786"/>
                <a:gd name="T119" fmla="*/ 3 h 528"/>
                <a:gd name="T120" fmla="*/ 166 w 786"/>
                <a:gd name="T121" fmla="*/ 1 h 5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86"/>
                <a:gd name="T184" fmla="*/ 0 h 528"/>
                <a:gd name="T185" fmla="*/ 786 w 786"/>
                <a:gd name="T186" fmla="*/ 528 h 5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86" h="528">
                  <a:moveTo>
                    <a:pt x="731" y="5"/>
                  </a:moveTo>
                  <a:lnTo>
                    <a:pt x="743" y="1"/>
                  </a:lnTo>
                  <a:lnTo>
                    <a:pt x="754" y="0"/>
                  </a:lnTo>
                  <a:lnTo>
                    <a:pt x="762" y="1"/>
                  </a:lnTo>
                  <a:lnTo>
                    <a:pt x="770" y="4"/>
                  </a:lnTo>
                  <a:lnTo>
                    <a:pt x="775" y="6"/>
                  </a:lnTo>
                  <a:lnTo>
                    <a:pt x="779" y="10"/>
                  </a:lnTo>
                  <a:lnTo>
                    <a:pt x="782" y="14"/>
                  </a:lnTo>
                  <a:lnTo>
                    <a:pt x="783" y="17"/>
                  </a:lnTo>
                  <a:lnTo>
                    <a:pt x="786" y="26"/>
                  </a:lnTo>
                  <a:lnTo>
                    <a:pt x="786" y="35"/>
                  </a:lnTo>
                  <a:lnTo>
                    <a:pt x="782" y="44"/>
                  </a:lnTo>
                  <a:lnTo>
                    <a:pt x="775" y="52"/>
                  </a:lnTo>
                  <a:lnTo>
                    <a:pt x="769" y="58"/>
                  </a:lnTo>
                  <a:lnTo>
                    <a:pt x="764" y="64"/>
                  </a:lnTo>
                  <a:lnTo>
                    <a:pt x="758" y="66"/>
                  </a:lnTo>
                  <a:lnTo>
                    <a:pt x="757" y="67"/>
                  </a:lnTo>
                  <a:lnTo>
                    <a:pt x="753" y="70"/>
                  </a:lnTo>
                  <a:lnTo>
                    <a:pt x="741" y="78"/>
                  </a:lnTo>
                  <a:lnTo>
                    <a:pt x="725" y="88"/>
                  </a:lnTo>
                  <a:lnTo>
                    <a:pt x="705" y="99"/>
                  </a:lnTo>
                  <a:lnTo>
                    <a:pt x="686" y="110"/>
                  </a:lnTo>
                  <a:lnTo>
                    <a:pt x="670" y="121"/>
                  </a:lnTo>
                  <a:lnTo>
                    <a:pt x="657" y="129"/>
                  </a:lnTo>
                  <a:lnTo>
                    <a:pt x="653" y="131"/>
                  </a:lnTo>
                  <a:lnTo>
                    <a:pt x="650" y="134"/>
                  </a:lnTo>
                  <a:lnTo>
                    <a:pt x="648" y="135"/>
                  </a:lnTo>
                  <a:lnTo>
                    <a:pt x="647" y="138"/>
                  </a:lnTo>
                  <a:lnTo>
                    <a:pt x="645" y="140"/>
                  </a:lnTo>
                  <a:lnTo>
                    <a:pt x="626" y="186"/>
                  </a:lnTo>
                  <a:lnTo>
                    <a:pt x="601" y="228"/>
                  </a:lnTo>
                  <a:lnTo>
                    <a:pt x="572" y="267"/>
                  </a:lnTo>
                  <a:lnTo>
                    <a:pt x="541" y="303"/>
                  </a:lnTo>
                  <a:lnTo>
                    <a:pt x="507" y="336"/>
                  </a:lnTo>
                  <a:lnTo>
                    <a:pt x="472" y="367"/>
                  </a:lnTo>
                  <a:lnTo>
                    <a:pt x="436" y="394"/>
                  </a:lnTo>
                  <a:lnTo>
                    <a:pt x="398" y="419"/>
                  </a:lnTo>
                  <a:lnTo>
                    <a:pt x="362" y="441"/>
                  </a:lnTo>
                  <a:lnTo>
                    <a:pt x="327" y="462"/>
                  </a:lnTo>
                  <a:lnTo>
                    <a:pt x="293" y="479"/>
                  </a:lnTo>
                  <a:lnTo>
                    <a:pt x="262" y="493"/>
                  </a:lnTo>
                  <a:lnTo>
                    <a:pt x="233" y="506"/>
                  </a:lnTo>
                  <a:lnTo>
                    <a:pt x="208" y="515"/>
                  </a:lnTo>
                  <a:lnTo>
                    <a:pt x="189" y="523"/>
                  </a:lnTo>
                  <a:lnTo>
                    <a:pt x="173" y="528"/>
                  </a:lnTo>
                  <a:lnTo>
                    <a:pt x="162" y="513"/>
                  </a:lnTo>
                  <a:lnTo>
                    <a:pt x="142" y="485"/>
                  </a:lnTo>
                  <a:lnTo>
                    <a:pt x="115" y="449"/>
                  </a:lnTo>
                  <a:lnTo>
                    <a:pt x="86" y="410"/>
                  </a:lnTo>
                  <a:lnTo>
                    <a:pt x="56" y="369"/>
                  </a:lnTo>
                  <a:lnTo>
                    <a:pt x="30" y="334"/>
                  </a:lnTo>
                  <a:lnTo>
                    <a:pt x="11" y="308"/>
                  </a:lnTo>
                  <a:lnTo>
                    <a:pt x="0" y="294"/>
                  </a:lnTo>
                  <a:lnTo>
                    <a:pt x="6" y="285"/>
                  </a:lnTo>
                  <a:lnTo>
                    <a:pt x="11" y="273"/>
                  </a:lnTo>
                  <a:lnTo>
                    <a:pt x="19" y="261"/>
                  </a:lnTo>
                  <a:lnTo>
                    <a:pt x="26" y="250"/>
                  </a:lnTo>
                  <a:lnTo>
                    <a:pt x="36" y="238"/>
                  </a:lnTo>
                  <a:lnTo>
                    <a:pt x="45" y="228"/>
                  </a:lnTo>
                  <a:lnTo>
                    <a:pt x="55" y="218"/>
                  </a:lnTo>
                  <a:lnTo>
                    <a:pt x="67" y="212"/>
                  </a:lnTo>
                  <a:lnTo>
                    <a:pt x="68" y="212"/>
                  </a:lnTo>
                  <a:lnTo>
                    <a:pt x="68" y="211"/>
                  </a:lnTo>
                  <a:lnTo>
                    <a:pt x="71" y="209"/>
                  </a:lnTo>
                  <a:lnTo>
                    <a:pt x="77" y="204"/>
                  </a:lnTo>
                  <a:lnTo>
                    <a:pt x="89" y="196"/>
                  </a:lnTo>
                  <a:lnTo>
                    <a:pt x="102" y="187"/>
                  </a:lnTo>
                  <a:lnTo>
                    <a:pt x="119" y="177"/>
                  </a:lnTo>
                  <a:lnTo>
                    <a:pt x="138" y="165"/>
                  </a:lnTo>
                  <a:lnTo>
                    <a:pt x="160" y="152"/>
                  </a:lnTo>
                  <a:lnTo>
                    <a:pt x="184" y="138"/>
                  </a:lnTo>
                  <a:lnTo>
                    <a:pt x="207" y="125"/>
                  </a:lnTo>
                  <a:lnTo>
                    <a:pt x="233" y="112"/>
                  </a:lnTo>
                  <a:lnTo>
                    <a:pt x="259" y="99"/>
                  </a:lnTo>
                  <a:lnTo>
                    <a:pt x="285" y="88"/>
                  </a:lnTo>
                  <a:lnTo>
                    <a:pt x="311" y="78"/>
                  </a:lnTo>
                  <a:lnTo>
                    <a:pt x="336" y="71"/>
                  </a:lnTo>
                  <a:lnTo>
                    <a:pt x="359" y="66"/>
                  </a:lnTo>
                  <a:lnTo>
                    <a:pt x="381" y="64"/>
                  </a:lnTo>
                  <a:lnTo>
                    <a:pt x="387" y="64"/>
                  </a:lnTo>
                  <a:lnTo>
                    <a:pt x="397" y="66"/>
                  </a:lnTo>
                  <a:lnTo>
                    <a:pt x="411" y="69"/>
                  </a:lnTo>
                  <a:lnTo>
                    <a:pt x="427" y="71"/>
                  </a:lnTo>
                  <a:lnTo>
                    <a:pt x="444" y="74"/>
                  </a:lnTo>
                  <a:lnTo>
                    <a:pt x="461" y="77"/>
                  </a:lnTo>
                  <a:lnTo>
                    <a:pt x="474" y="79"/>
                  </a:lnTo>
                  <a:lnTo>
                    <a:pt x="483" y="80"/>
                  </a:lnTo>
                  <a:lnTo>
                    <a:pt x="487" y="90"/>
                  </a:lnTo>
                  <a:lnTo>
                    <a:pt x="493" y="104"/>
                  </a:lnTo>
                  <a:lnTo>
                    <a:pt x="502" y="121"/>
                  </a:lnTo>
                  <a:lnTo>
                    <a:pt x="510" y="139"/>
                  </a:lnTo>
                  <a:lnTo>
                    <a:pt x="519" y="157"/>
                  </a:lnTo>
                  <a:lnTo>
                    <a:pt x="526" y="172"/>
                  </a:lnTo>
                  <a:lnTo>
                    <a:pt x="531" y="182"/>
                  </a:lnTo>
                  <a:lnTo>
                    <a:pt x="532" y="186"/>
                  </a:lnTo>
                  <a:lnTo>
                    <a:pt x="535" y="190"/>
                  </a:lnTo>
                  <a:lnTo>
                    <a:pt x="537" y="194"/>
                  </a:lnTo>
                  <a:lnTo>
                    <a:pt x="541" y="196"/>
                  </a:lnTo>
                  <a:lnTo>
                    <a:pt x="546" y="198"/>
                  </a:lnTo>
                  <a:lnTo>
                    <a:pt x="550" y="198"/>
                  </a:lnTo>
                  <a:lnTo>
                    <a:pt x="556" y="198"/>
                  </a:lnTo>
                  <a:lnTo>
                    <a:pt x="559" y="196"/>
                  </a:lnTo>
                  <a:lnTo>
                    <a:pt x="563" y="194"/>
                  </a:lnTo>
                  <a:lnTo>
                    <a:pt x="619" y="146"/>
                  </a:lnTo>
                  <a:lnTo>
                    <a:pt x="622" y="143"/>
                  </a:lnTo>
                  <a:lnTo>
                    <a:pt x="624" y="139"/>
                  </a:lnTo>
                  <a:lnTo>
                    <a:pt x="626" y="135"/>
                  </a:lnTo>
                  <a:lnTo>
                    <a:pt x="626" y="130"/>
                  </a:lnTo>
                  <a:lnTo>
                    <a:pt x="626" y="122"/>
                  </a:lnTo>
                  <a:lnTo>
                    <a:pt x="626" y="103"/>
                  </a:lnTo>
                  <a:lnTo>
                    <a:pt x="624" y="80"/>
                  </a:lnTo>
                  <a:lnTo>
                    <a:pt x="624" y="62"/>
                  </a:lnTo>
                  <a:lnTo>
                    <a:pt x="635" y="57"/>
                  </a:lnTo>
                  <a:lnTo>
                    <a:pt x="649" y="49"/>
                  </a:lnTo>
                  <a:lnTo>
                    <a:pt x="666" y="40"/>
                  </a:lnTo>
                  <a:lnTo>
                    <a:pt x="684" y="30"/>
                  </a:lnTo>
                  <a:lnTo>
                    <a:pt x="702" y="21"/>
                  </a:lnTo>
                  <a:lnTo>
                    <a:pt x="717" y="13"/>
                  </a:lnTo>
                  <a:lnTo>
                    <a:pt x="727" y="8"/>
                  </a:lnTo>
                  <a:lnTo>
                    <a:pt x="731" y="5"/>
                  </a:lnTo>
                  <a:close/>
                </a:path>
              </a:pathLst>
            </a:custGeom>
            <a:solidFill>
              <a:srgbClr val="996633"/>
            </a:solidFill>
            <a:ln w="9525">
              <a:noFill/>
              <a:round/>
              <a:headEnd/>
              <a:tailEnd/>
            </a:ln>
          </p:spPr>
          <p:txBody>
            <a:bodyPr/>
            <a:lstStyle/>
            <a:p>
              <a:pPr rtl="0"/>
              <a:endParaRPr lang="en-US" sz="3800"/>
            </a:p>
          </p:txBody>
        </p:sp>
        <p:sp>
          <p:nvSpPr>
            <p:cNvPr id="42349" name="Freeform 1389"/>
            <p:cNvSpPr>
              <a:spLocks/>
            </p:cNvSpPr>
            <p:nvPr/>
          </p:nvSpPr>
          <p:spPr bwMode="auto">
            <a:xfrm flipH="1">
              <a:off x="-570" y="3567"/>
              <a:ext cx="200" cy="167"/>
            </a:xfrm>
            <a:custGeom>
              <a:avLst/>
              <a:gdLst>
                <a:gd name="T0" fmla="*/ 196 w 872"/>
                <a:gd name="T1" fmla="*/ 91 h 726"/>
                <a:gd name="T2" fmla="*/ 199 w 872"/>
                <a:gd name="T3" fmla="*/ 82 h 726"/>
                <a:gd name="T4" fmla="*/ 197 w 872"/>
                <a:gd name="T5" fmla="*/ 66 h 726"/>
                <a:gd name="T6" fmla="*/ 193 w 872"/>
                <a:gd name="T7" fmla="*/ 41 h 726"/>
                <a:gd name="T8" fmla="*/ 192 w 872"/>
                <a:gd name="T9" fmla="*/ 41 h 726"/>
                <a:gd name="T10" fmla="*/ 186 w 872"/>
                <a:gd name="T11" fmla="*/ 50 h 726"/>
                <a:gd name="T12" fmla="*/ 181 w 872"/>
                <a:gd name="T13" fmla="*/ 62 h 726"/>
                <a:gd name="T14" fmla="*/ 179 w 872"/>
                <a:gd name="T15" fmla="*/ 49 h 726"/>
                <a:gd name="T16" fmla="*/ 179 w 872"/>
                <a:gd name="T17" fmla="*/ 32 h 726"/>
                <a:gd name="T18" fmla="*/ 175 w 872"/>
                <a:gd name="T19" fmla="*/ 20 h 726"/>
                <a:gd name="T20" fmla="*/ 172 w 872"/>
                <a:gd name="T21" fmla="*/ 14 h 726"/>
                <a:gd name="T22" fmla="*/ 172 w 872"/>
                <a:gd name="T23" fmla="*/ 20 h 726"/>
                <a:gd name="T24" fmla="*/ 167 w 872"/>
                <a:gd name="T25" fmla="*/ 31 h 726"/>
                <a:gd name="T26" fmla="*/ 156 w 872"/>
                <a:gd name="T27" fmla="*/ 39 h 726"/>
                <a:gd name="T28" fmla="*/ 149 w 872"/>
                <a:gd name="T29" fmla="*/ 43 h 726"/>
                <a:gd name="T30" fmla="*/ 148 w 872"/>
                <a:gd name="T31" fmla="*/ 44 h 726"/>
                <a:gd name="T32" fmla="*/ 148 w 872"/>
                <a:gd name="T33" fmla="*/ 39 h 726"/>
                <a:gd name="T34" fmla="*/ 144 w 872"/>
                <a:gd name="T35" fmla="*/ 20 h 726"/>
                <a:gd name="T36" fmla="*/ 135 w 872"/>
                <a:gd name="T37" fmla="*/ 0 h 726"/>
                <a:gd name="T38" fmla="*/ 134 w 872"/>
                <a:gd name="T39" fmla="*/ 10 h 726"/>
                <a:gd name="T40" fmla="*/ 130 w 872"/>
                <a:gd name="T41" fmla="*/ 27 h 726"/>
                <a:gd name="T42" fmla="*/ 120 w 872"/>
                <a:gd name="T43" fmla="*/ 37 h 726"/>
                <a:gd name="T44" fmla="*/ 117 w 872"/>
                <a:gd name="T45" fmla="*/ 41 h 726"/>
                <a:gd name="T46" fmla="*/ 113 w 872"/>
                <a:gd name="T47" fmla="*/ 14 h 726"/>
                <a:gd name="T48" fmla="*/ 108 w 872"/>
                <a:gd name="T49" fmla="*/ 12 h 726"/>
                <a:gd name="T50" fmla="*/ 103 w 872"/>
                <a:gd name="T51" fmla="*/ 29 h 726"/>
                <a:gd name="T52" fmla="*/ 94 w 872"/>
                <a:gd name="T53" fmla="*/ 42 h 726"/>
                <a:gd name="T54" fmla="*/ 86 w 872"/>
                <a:gd name="T55" fmla="*/ 52 h 726"/>
                <a:gd name="T56" fmla="*/ 83 w 872"/>
                <a:gd name="T57" fmla="*/ 46 h 726"/>
                <a:gd name="T58" fmla="*/ 81 w 872"/>
                <a:gd name="T59" fmla="*/ 25 h 726"/>
                <a:gd name="T60" fmla="*/ 83 w 872"/>
                <a:gd name="T61" fmla="*/ 16 h 726"/>
                <a:gd name="T62" fmla="*/ 74 w 872"/>
                <a:gd name="T63" fmla="*/ 25 h 726"/>
                <a:gd name="T64" fmla="*/ 58 w 872"/>
                <a:gd name="T65" fmla="*/ 44 h 726"/>
                <a:gd name="T66" fmla="*/ 51 w 872"/>
                <a:gd name="T67" fmla="*/ 66 h 726"/>
                <a:gd name="T68" fmla="*/ 50 w 872"/>
                <a:gd name="T69" fmla="*/ 75 h 726"/>
                <a:gd name="T70" fmla="*/ 46 w 872"/>
                <a:gd name="T71" fmla="*/ 72 h 726"/>
                <a:gd name="T72" fmla="*/ 39 w 872"/>
                <a:gd name="T73" fmla="*/ 62 h 726"/>
                <a:gd name="T74" fmla="*/ 36 w 872"/>
                <a:gd name="T75" fmla="*/ 53 h 726"/>
                <a:gd name="T76" fmla="*/ 27 w 872"/>
                <a:gd name="T77" fmla="*/ 64 h 726"/>
                <a:gd name="T78" fmla="*/ 19 w 872"/>
                <a:gd name="T79" fmla="*/ 82 h 726"/>
                <a:gd name="T80" fmla="*/ 18 w 872"/>
                <a:gd name="T81" fmla="*/ 104 h 726"/>
                <a:gd name="T82" fmla="*/ 17 w 872"/>
                <a:gd name="T83" fmla="*/ 108 h 726"/>
                <a:gd name="T84" fmla="*/ 11 w 872"/>
                <a:gd name="T85" fmla="*/ 94 h 726"/>
                <a:gd name="T86" fmla="*/ 4 w 872"/>
                <a:gd name="T87" fmla="*/ 77 h 726"/>
                <a:gd name="T88" fmla="*/ 2 w 872"/>
                <a:gd name="T89" fmla="*/ 81 h 726"/>
                <a:gd name="T90" fmla="*/ 0 w 872"/>
                <a:gd name="T91" fmla="*/ 108 h 726"/>
                <a:gd name="T92" fmla="*/ 5 w 872"/>
                <a:gd name="T93" fmla="*/ 135 h 726"/>
                <a:gd name="T94" fmla="*/ 12 w 872"/>
                <a:gd name="T95" fmla="*/ 146 h 726"/>
                <a:gd name="T96" fmla="*/ 21 w 872"/>
                <a:gd name="T97" fmla="*/ 155 h 726"/>
                <a:gd name="T98" fmla="*/ 30 w 872"/>
                <a:gd name="T99" fmla="*/ 160 h 726"/>
                <a:gd name="T100" fmla="*/ 39 w 872"/>
                <a:gd name="T101" fmla="*/ 164 h 726"/>
                <a:gd name="T102" fmla="*/ 43 w 872"/>
                <a:gd name="T103" fmla="*/ 167 h 726"/>
                <a:gd name="T104" fmla="*/ 167 w 872"/>
                <a:gd name="T105" fmla="*/ 131 h 726"/>
                <a:gd name="T106" fmla="*/ 194 w 872"/>
                <a:gd name="T107" fmla="*/ 93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72"/>
                <a:gd name="T163" fmla="*/ 0 h 726"/>
                <a:gd name="T164" fmla="*/ 872 w 872"/>
                <a:gd name="T165" fmla="*/ 726 h 72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72" h="726">
                  <a:moveTo>
                    <a:pt x="847" y="406"/>
                  </a:moveTo>
                  <a:lnTo>
                    <a:pt x="848" y="403"/>
                  </a:lnTo>
                  <a:lnTo>
                    <a:pt x="854" y="397"/>
                  </a:lnTo>
                  <a:lnTo>
                    <a:pt x="859" y="387"/>
                  </a:lnTo>
                  <a:lnTo>
                    <a:pt x="865" y="372"/>
                  </a:lnTo>
                  <a:lnTo>
                    <a:pt x="869" y="355"/>
                  </a:lnTo>
                  <a:lnTo>
                    <a:pt x="872" y="335"/>
                  </a:lnTo>
                  <a:lnTo>
                    <a:pt x="868" y="311"/>
                  </a:lnTo>
                  <a:lnTo>
                    <a:pt x="860" y="285"/>
                  </a:lnTo>
                  <a:lnTo>
                    <a:pt x="845" y="236"/>
                  </a:lnTo>
                  <a:lnTo>
                    <a:pt x="841" y="200"/>
                  </a:lnTo>
                  <a:lnTo>
                    <a:pt x="842" y="178"/>
                  </a:lnTo>
                  <a:lnTo>
                    <a:pt x="843" y="171"/>
                  </a:lnTo>
                  <a:lnTo>
                    <a:pt x="842" y="173"/>
                  </a:lnTo>
                  <a:lnTo>
                    <a:pt x="837" y="180"/>
                  </a:lnTo>
                  <a:lnTo>
                    <a:pt x="830" y="189"/>
                  </a:lnTo>
                  <a:lnTo>
                    <a:pt x="821" y="202"/>
                  </a:lnTo>
                  <a:lnTo>
                    <a:pt x="813" y="217"/>
                  </a:lnTo>
                  <a:lnTo>
                    <a:pt x="804" y="234"/>
                  </a:lnTo>
                  <a:lnTo>
                    <a:pt x="796" y="253"/>
                  </a:lnTo>
                  <a:lnTo>
                    <a:pt x="791" y="271"/>
                  </a:lnTo>
                  <a:lnTo>
                    <a:pt x="789" y="263"/>
                  </a:lnTo>
                  <a:lnTo>
                    <a:pt x="783" y="242"/>
                  </a:lnTo>
                  <a:lnTo>
                    <a:pt x="780" y="212"/>
                  </a:lnTo>
                  <a:lnTo>
                    <a:pt x="782" y="177"/>
                  </a:lnTo>
                  <a:lnTo>
                    <a:pt x="783" y="157"/>
                  </a:lnTo>
                  <a:lnTo>
                    <a:pt x="782" y="138"/>
                  </a:lnTo>
                  <a:lnTo>
                    <a:pt x="777" y="118"/>
                  </a:lnTo>
                  <a:lnTo>
                    <a:pt x="772" y="100"/>
                  </a:lnTo>
                  <a:lnTo>
                    <a:pt x="764" y="85"/>
                  </a:lnTo>
                  <a:lnTo>
                    <a:pt x="759" y="72"/>
                  </a:lnTo>
                  <a:lnTo>
                    <a:pt x="754" y="64"/>
                  </a:lnTo>
                  <a:lnTo>
                    <a:pt x="752" y="61"/>
                  </a:lnTo>
                  <a:lnTo>
                    <a:pt x="752" y="65"/>
                  </a:lnTo>
                  <a:lnTo>
                    <a:pt x="751" y="73"/>
                  </a:lnTo>
                  <a:lnTo>
                    <a:pt x="748" y="86"/>
                  </a:lnTo>
                  <a:lnTo>
                    <a:pt x="743" y="102"/>
                  </a:lnTo>
                  <a:lnTo>
                    <a:pt x="737" y="118"/>
                  </a:lnTo>
                  <a:lnTo>
                    <a:pt x="726" y="135"/>
                  </a:lnTo>
                  <a:lnTo>
                    <a:pt x="712" y="150"/>
                  </a:lnTo>
                  <a:lnTo>
                    <a:pt x="695" y="161"/>
                  </a:lnTo>
                  <a:lnTo>
                    <a:pt x="678" y="169"/>
                  </a:lnTo>
                  <a:lnTo>
                    <a:pt x="665" y="176"/>
                  </a:lnTo>
                  <a:lnTo>
                    <a:pt x="656" y="182"/>
                  </a:lnTo>
                  <a:lnTo>
                    <a:pt x="651" y="186"/>
                  </a:lnTo>
                  <a:lnTo>
                    <a:pt x="647" y="189"/>
                  </a:lnTo>
                  <a:lnTo>
                    <a:pt x="646" y="191"/>
                  </a:lnTo>
                  <a:lnTo>
                    <a:pt x="646" y="193"/>
                  </a:lnTo>
                  <a:lnTo>
                    <a:pt x="646" y="187"/>
                  </a:lnTo>
                  <a:lnTo>
                    <a:pt x="644" y="171"/>
                  </a:lnTo>
                  <a:lnTo>
                    <a:pt x="642" y="148"/>
                  </a:lnTo>
                  <a:lnTo>
                    <a:pt x="637" y="120"/>
                  </a:lnTo>
                  <a:lnTo>
                    <a:pt x="630" y="87"/>
                  </a:lnTo>
                  <a:lnTo>
                    <a:pt x="620" y="56"/>
                  </a:lnTo>
                  <a:lnTo>
                    <a:pt x="607" y="26"/>
                  </a:lnTo>
                  <a:lnTo>
                    <a:pt x="590" y="0"/>
                  </a:lnTo>
                  <a:lnTo>
                    <a:pt x="590" y="5"/>
                  </a:lnTo>
                  <a:lnTo>
                    <a:pt x="587" y="20"/>
                  </a:lnTo>
                  <a:lnTo>
                    <a:pt x="585" y="42"/>
                  </a:lnTo>
                  <a:lnTo>
                    <a:pt x="581" y="65"/>
                  </a:lnTo>
                  <a:lnTo>
                    <a:pt x="574" y="91"/>
                  </a:lnTo>
                  <a:lnTo>
                    <a:pt x="566" y="116"/>
                  </a:lnTo>
                  <a:lnTo>
                    <a:pt x="556" y="135"/>
                  </a:lnTo>
                  <a:lnTo>
                    <a:pt x="544" y="147"/>
                  </a:lnTo>
                  <a:lnTo>
                    <a:pt x="525" y="161"/>
                  </a:lnTo>
                  <a:lnTo>
                    <a:pt x="513" y="172"/>
                  </a:lnTo>
                  <a:lnTo>
                    <a:pt x="509" y="177"/>
                  </a:lnTo>
                  <a:lnTo>
                    <a:pt x="508" y="180"/>
                  </a:lnTo>
                  <a:lnTo>
                    <a:pt x="507" y="159"/>
                  </a:lnTo>
                  <a:lnTo>
                    <a:pt x="500" y="113"/>
                  </a:lnTo>
                  <a:lnTo>
                    <a:pt x="491" y="62"/>
                  </a:lnTo>
                  <a:lnTo>
                    <a:pt x="479" y="31"/>
                  </a:lnTo>
                  <a:lnTo>
                    <a:pt x="478" y="36"/>
                  </a:lnTo>
                  <a:lnTo>
                    <a:pt x="473" y="52"/>
                  </a:lnTo>
                  <a:lnTo>
                    <a:pt x="466" y="75"/>
                  </a:lnTo>
                  <a:lnTo>
                    <a:pt x="457" y="100"/>
                  </a:lnTo>
                  <a:lnTo>
                    <a:pt x="447" y="128"/>
                  </a:lnTo>
                  <a:lnTo>
                    <a:pt x="435" y="152"/>
                  </a:lnTo>
                  <a:lnTo>
                    <a:pt x="423" y="172"/>
                  </a:lnTo>
                  <a:lnTo>
                    <a:pt x="412" y="182"/>
                  </a:lnTo>
                  <a:lnTo>
                    <a:pt x="392" y="197"/>
                  </a:lnTo>
                  <a:lnTo>
                    <a:pt x="380" y="213"/>
                  </a:lnTo>
                  <a:lnTo>
                    <a:pt x="375" y="228"/>
                  </a:lnTo>
                  <a:lnTo>
                    <a:pt x="374" y="234"/>
                  </a:lnTo>
                  <a:lnTo>
                    <a:pt x="370" y="224"/>
                  </a:lnTo>
                  <a:lnTo>
                    <a:pt x="360" y="198"/>
                  </a:lnTo>
                  <a:lnTo>
                    <a:pt x="352" y="165"/>
                  </a:lnTo>
                  <a:lnTo>
                    <a:pt x="349" y="134"/>
                  </a:lnTo>
                  <a:lnTo>
                    <a:pt x="354" y="108"/>
                  </a:lnTo>
                  <a:lnTo>
                    <a:pt x="357" y="87"/>
                  </a:lnTo>
                  <a:lnTo>
                    <a:pt x="360" y="74"/>
                  </a:lnTo>
                  <a:lnTo>
                    <a:pt x="361" y="69"/>
                  </a:lnTo>
                  <a:lnTo>
                    <a:pt x="356" y="74"/>
                  </a:lnTo>
                  <a:lnTo>
                    <a:pt x="341" y="89"/>
                  </a:lnTo>
                  <a:lnTo>
                    <a:pt x="321" y="109"/>
                  </a:lnTo>
                  <a:lnTo>
                    <a:pt x="297" y="134"/>
                  </a:lnTo>
                  <a:lnTo>
                    <a:pt x="274" y="164"/>
                  </a:lnTo>
                  <a:lnTo>
                    <a:pt x="252" y="193"/>
                  </a:lnTo>
                  <a:lnTo>
                    <a:pt x="236" y="221"/>
                  </a:lnTo>
                  <a:lnTo>
                    <a:pt x="228" y="247"/>
                  </a:lnTo>
                  <a:lnTo>
                    <a:pt x="223" y="286"/>
                  </a:lnTo>
                  <a:lnTo>
                    <a:pt x="221" y="311"/>
                  </a:lnTo>
                  <a:lnTo>
                    <a:pt x="219" y="323"/>
                  </a:lnTo>
                  <a:lnTo>
                    <a:pt x="219" y="327"/>
                  </a:lnTo>
                  <a:lnTo>
                    <a:pt x="217" y="325"/>
                  </a:lnTo>
                  <a:lnTo>
                    <a:pt x="210" y="320"/>
                  </a:lnTo>
                  <a:lnTo>
                    <a:pt x="200" y="311"/>
                  </a:lnTo>
                  <a:lnTo>
                    <a:pt x="189" y="299"/>
                  </a:lnTo>
                  <a:lnTo>
                    <a:pt x="179" y="285"/>
                  </a:lnTo>
                  <a:lnTo>
                    <a:pt x="169" y="268"/>
                  </a:lnTo>
                  <a:lnTo>
                    <a:pt x="162" y="249"/>
                  </a:lnTo>
                  <a:lnTo>
                    <a:pt x="159" y="226"/>
                  </a:lnTo>
                  <a:lnTo>
                    <a:pt x="156" y="230"/>
                  </a:lnTo>
                  <a:lnTo>
                    <a:pt x="146" y="242"/>
                  </a:lnTo>
                  <a:lnTo>
                    <a:pt x="133" y="258"/>
                  </a:lnTo>
                  <a:lnTo>
                    <a:pt x="119" y="280"/>
                  </a:lnTo>
                  <a:lnTo>
                    <a:pt x="104" y="303"/>
                  </a:lnTo>
                  <a:lnTo>
                    <a:pt x="91" y="329"/>
                  </a:lnTo>
                  <a:lnTo>
                    <a:pt x="81" y="357"/>
                  </a:lnTo>
                  <a:lnTo>
                    <a:pt x="78" y="381"/>
                  </a:lnTo>
                  <a:lnTo>
                    <a:pt x="78" y="424"/>
                  </a:lnTo>
                  <a:lnTo>
                    <a:pt x="78" y="453"/>
                  </a:lnTo>
                  <a:lnTo>
                    <a:pt x="78" y="469"/>
                  </a:lnTo>
                  <a:lnTo>
                    <a:pt x="78" y="474"/>
                  </a:lnTo>
                  <a:lnTo>
                    <a:pt x="75" y="469"/>
                  </a:lnTo>
                  <a:lnTo>
                    <a:pt x="68" y="454"/>
                  </a:lnTo>
                  <a:lnTo>
                    <a:pt x="59" y="435"/>
                  </a:lnTo>
                  <a:lnTo>
                    <a:pt x="49" y="410"/>
                  </a:lnTo>
                  <a:lnTo>
                    <a:pt x="37" y="384"/>
                  </a:lnTo>
                  <a:lnTo>
                    <a:pt x="27" y="359"/>
                  </a:lnTo>
                  <a:lnTo>
                    <a:pt x="19" y="336"/>
                  </a:lnTo>
                  <a:lnTo>
                    <a:pt x="15" y="319"/>
                  </a:lnTo>
                  <a:lnTo>
                    <a:pt x="14" y="327"/>
                  </a:lnTo>
                  <a:lnTo>
                    <a:pt x="10" y="350"/>
                  </a:lnTo>
                  <a:lnTo>
                    <a:pt x="5" y="384"/>
                  </a:lnTo>
                  <a:lnTo>
                    <a:pt x="1" y="424"/>
                  </a:lnTo>
                  <a:lnTo>
                    <a:pt x="0" y="470"/>
                  </a:lnTo>
                  <a:lnTo>
                    <a:pt x="1" y="514"/>
                  </a:lnTo>
                  <a:lnTo>
                    <a:pt x="7" y="554"/>
                  </a:lnTo>
                  <a:lnTo>
                    <a:pt x="20" y="588"/>
                  </a:lnTo>
                  <a:lnTo>
                    <a:pt x="29" y="604"/>
                  </a:lnTo>
                  <a:lnTo>
                    <a:pt x="40" y="620"/>
                  </a:lnTo>
                  <a:lnTo>
                    <a:pt x="52" y="635"/>
                  </a:lnTo>
                  <a:lnTo>
                    <a:pt x="63" y="649"/>
                  </a:lnTo>
                  <a:lnTo>
                    <a:pt x="76" y="663"/>
                  </a:lnTo>
                  <a:lnTo>
                    <a:pt x="91" y="673"/>
                  </a:lnTo>
                  <a:lnTo>
                    <a:pt x="104" y="683"/>
                  </a:lnTo>
                  <a:lnTo>
                    <a:pt x="118" y="690"/>
                  </a:lnTo>
                  <a:lnTo>
                    <a:pt x="131" y="696"/>
                  </a:lnTo>
                  <a:lnTo>
                    <a:pt x="145" y="702"/>
                  </a:lnTo>
                  <a:lnTo>
                    <a:pt x="157" y="708"/>
                  </a:lnTo>
                  <a:lnTo>
                    <a:pt x="169" y="713"/>
                  </a:lnTo>
                  <a:lnTo>
                    <a:pt x="178" y="718"/>
                  </a:lnTo>
                  <a:lnTo>
                    <a:pt x="184" y="722"/>
                  </a:lnTo>
                  <a:lnTo>
                    <a:pt x="189" y="725"/>
                  </a:lnTo>
                  <a:lnTo>
                    <a:pt x="191" y="726"/>
                  </a:lnTo>
                  <a:lnTo>
                    <a:pt x="673" y="487"/>
                  </a:lnTo>
                  <a:lnTo>
                    <a:pt x="729" y="571"/>
                  </a:lnTo>
                  <a:lnTo>
                    <a:pt x="798" y="519"/>
                  </a:lnTo>
                  <a:lnTo>
                    <a:pt x="794" y="450"/>
                  </a:lnTo>
                  <a:lnTo>
                    <a:pt x="847" y="406"/>
                  </a:lnTo>
                  <a:close/>
                </a:path>
              </a:pathLst>
            </a:custGeom>
            <a:solidFill>
              <a:srgbClr val="000000"/>
            </a:solidFill>
            <a:ln w="9525">
              <a:noFill/>
              <a:round/>
              <a:headEnd/>
              <a:tailEnd/>
            </a:ln>
          </p:spPr>
          <p:txBody>
            <a:bodyPr/>
            <a:lstStyle/>
            <a:p>
              <a:pPr rtl="0"/>
              <a:endParaRPr lang="en-US" sz="3800"/>
            </a:p>
          </p:txBody>
        </p:sp>
        <p:sp>
          <p:nvSpPr>
            <p:cNvPr id="42350" name="Freeform 1390"/>
            <p:cNvSpPr>
              <a:spLocks/>
            </p:cNvSpPr>
            <p:nvPr/>
          </p:nvSpPr>
          <p:spPr bwMode="auto">
            <a:xfrm flipH="1">
              <a:off x="-582" y="3662"/>
              <a:ext cx="23" cy="15"/>
            </a:xfrm>
            <a:custGeom>
              <a:avLst/>
              <a:gdLst>
                <a:gd name="T0" fmla="*/ 5 w 100"/>
                <a:gd name="T1" fmla="*/ 10 h 63"/>
                <a:gd name="T2" fmla="*/ 0 w 100"/>
                <a:gd name="T3" fmla="*/ 12 h 63"/>
                <a:gd name="T4" fmla="*/ 14 w 100"/>
                <a:gd name="T5" fmla="*/ 15 h 63"/>
                <a:gd name="T6" fmla="*/ 15 w 100"/>
                <a:gd name="T7" fmla="*/ 11 h 63"/>
                <a:gd name="T8" fmla="*/ 15 w 100"/>
                <a:gd name="T9" fmla="*/ 11 h 63"/>
                <a:gd name="T10" fmla="*/ 14 w 100"/>
                <a:gd name="T11" fmla="*/ 11 h 63"/>
                <a:gd name="T12" fmla="*/ 12 w 100"/>
                <a:gd name="T13" fmla="*/ 11 h 63"/>
                <a:gd name="T14" fmla="*/ 11 w 100"/>
                <a:gd name="T15" fmla="*/ 10 h 63"/>
                <a:gd name="T16" fmla="*/ 13 w 100"/>
                <a:gd name="T17" fmla="*/ 9 h 63"/>
                <a:gd name="T18" fmla="*/ 15 w 100"/>
                <a:gd name="T19" fmla="*/ 8 h 63"/>
                <a:gd name="T20" fmla="*/ 17 w 100"/>
                <a:gd name="T21" fmla="*/ 7 h 63"/>
                <a:gd name="T22" fmla="*/ 19 w 100"/>
                <a:gd name="T23" fmla="*/ 6 h 63"/>
                <a:gd name="T24" fmla="*/ 20 w 100"/>
                <a:gd name="T25" fmla="*/ 5 h 63"/>
                <a:gd name="T26" fmla="*/ 22 w 100"/>
                <a:gd name="T27" fmla="*/ 4 h 63"/>
                <a:gd name="T28" fmla="*/ 23 w 100"/>
                <a:gd name="T29" fmla="*/ 4 h 63"/>
                <a:gd name="T30" fmla="*/ 23 w 100"/>
                <a:gd name="T31" fmla="*/ 3 h 63"/>
                <a:gd name="T32" fmla="*/ 21 w 100"/>
                <a:gd name="T33" fmla="*/ 0 h 63"/>
                <a:gd name="T34" fmla="*/ 5 w 100"/>
                <a:gd name="T35" fmla="*/ 10 h 6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0"/>
                <a:gd name="T55" fmla="*/ 0 h 63"/>
                <a:gd name="T56" fmla="*/ 100 w 100"/>
                <a:gd name="T57" fmla="*/ 63 h 6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0" h="63">
                  <a:moveTo>
                    <a:pt x="20" y="40"/>
                  </a:moveTo>
                  <a:lnTo>
                    <a:pt x="0" y="52"/>
                  </a:lnTo>
                  <a:lnTo>
                    <a:pt x="63" y="63"/>
                  </a:lnTo>
                  <a:lnTo>
                    <a:pt x="65" y="48"/>
                  </a:lnTo>
                  <a:lnTo>
                    <a:pt x="64" y="48"/>
                  </a:lnTo>
                  <a:lnTo>
                    <a:pt x="60" y="46"/>
                  </a:lnTo>
                  <a:lnTo>
                    <a:pt x="54" y="45"/>
                  </a:lnTo>
                  <a:lnTo>
                    <a:pt x="47" y="44"/>
                  </a:lnTo>
                  <a:lnTo>
                    <a:pt x="55" y="39"/>
                  </a:lnTo>
                  <a:lnTo>
                    <a:pt x="64" y="35"/>
                  </a:lnTo>
                  <a:lnTo>
                    <a:pt x="73" y="29"/>
                  </a:lnTo>
                  <a:lnTo>
                    <a:pt x="82" y="24"/>
                  </a:lnTo>
                  <a:lnTo>
                    <a:pt x="89" y="20"/>
                  </a:lnTo>
                  <a:lnTo>
                    <a:pt x="95" y="16"/>
                  </a:lnTo>
                  <a:lnTo>
                    <a:pt x="99" y="15"/>
                  </a:lnTo>
                  <a:lnTo>
                    <a:pt x="100" y="14"/>
                  </a:lnTo>
                  <a:lnTo>
                    <a:pt x="93" y="0"/>
                  </a:lnTo>
                  <a:lnTo>
                    <a:pt x="20" y="40"/>
                  </a:lnTo>
                  <a:close/>
                </a:path>
              </a:pathLst>
            </a:custGeom>
            <a:solidFill>
              <a:srgbClr val="000000"/>
            </a:solidFill>
            <a:ln w="9525">
              <a:noFill/>
              <a:round/>
              <a:headEnd/>
              <a:tailEnd/>
            </a:ln>
          </p:spPr>
          <p:txBody>
            <a:bodyPr/>
            <a:lstStyle/>
            <a:p>
              <a:pPr rtl="0"/>
              <a:endParaRPr lang="en-US" sz="3800"/>
            </a:p>
          </p:txBody>
        </p:sp>
        <p:sp>
          <p:nvSpPr>
            <p:cNvPr id="42351" name="Freeform 1391"/>
            <p:cNvSpPr>
              <a:spLocks/>
            </p:cNvSpPr>
            <p:nvPr/>
          </p:nvSpPr>
          <p:spPr bwMode="auto">
            <a:xfrm flipH="1">
              <a:off x="-433" y="4099"/>
              <a:ext cx="36" cy="34"/>
            </a:xfrm>
            <a:custGeom>
              <a:avLst/>
              <a:gdLst>
                <a:gd name="T0" fmla="*/ 36 w 155"/>
                <a:gd name="T1" fmla="*/ 17 h 147"/>
                <a:gd name="T2" fmla="*/ 36 w 155"/>
                <a:gd name="T3" fmla="*/ 20 h 147"/>
                <a:gd name="T4" fmla="*/ 34 w 155"/>
                <a:gd name="T5" fmla="*/ 23 h 147"/>
                <a:gd name="T6" fmla="*/ 33 w 155"/>
                <a:gd name="T7" fmla="*/ 26 h 147"/>
                <a:gd name="T8" fmla="*/ 31 w 155"/>
                <a:gd name="T9" fmla="*/ 29 h 147"/>
                <a:gd name="T10" fmla="*/ 28 w 155"/>
                <a:gd name="T11" fmla="*/ 31 h 147"/>
                <a:gd name="T12" fmla="*/ 25 w 155"/>
                <a:gd name="T13" fmla="*/ 33 h 147"/>
                <a:gd name="T14" fmla="*/ 22 w 155"/>
                <a:gd name="T15" fmla="*/ 34 h 147"/>
                <a:gd name="T16" fmla="*/ 18 w 155"/>
                <a:gd name="T17" fmla="*/ 34 h 147"/>
                <a:gd name="T18" fmla="*/ 14 w 155"/>
                <a:gd name="T19" fmla="*/ 34 h 147"/>
                <a:gd name="T20" fmla="*/ 11 w 155"/>
                <a:gd name="T21" fmla="*/ 33 h 147"/>
                <a:gd name="T22" fmla="*/ 8 w 155"/>
                <a:gd name="T23" fmla="*/ 31 h 147"/>
                <a:gd name="T24" fmla="*/ 5 w 155"/>
                <a:gd name="T25" fmla="*/ 29 h 147"/>
                <a:gd name="T26" fmla="*/ 3 w 155"/>
                <a:gd name="T27" fmla="*/ 26 h 147"/>
                <a:gd name="T28" fmla="*/ 1 w 155"/>
                <a:gd name="T29" fmla="*/ 23 h 147"/>
                <a:gd name="T30" fmla="*/ 0 w 155"/>
                <a:gd name="T31" fmla="*/ 20 h 147"/>
                <a:gd name="T32" fmla="*/ 0 w 155"/>
                <a:gd name="T33" fmla="*/ 17 h 147"/>
                <a:gd name="T34" fmla="*/ 0 w 155"/>
                <a:gd name="T35" fmla="*/ 14 h 147"/>
                <a:gd name="T36" fmla="*/ 1 w 155"/>
                <a:gd name="T37" fmla="*/ 10 h 147"/>
                <a:gd name="T38" fmla="*/ 3 w 155"/>
                <a:gd name="T39" fmla="*/ 7 h 147"/>
                <a:gd name="T40" fmla="*/ 5 w 155"/>
                <a:gd name="T41" fmla="*/ 5 h 147"/>
                <a:gd name="T42" fmla="*/ 8 w 155"/>
                <a:gd name="T43" fmla="*/ 3 h 147"/>
                <a:gd name="T44" fmla="*/ 11 w 155"/>
                <a:gd name="T45" fmla="*/ 1 h 147"/>
                <a:gd name="T46" fmla="*/ 14 w 155"/>
                <a:gd name="T47" fmla="*/ 0 h 147"/>
                <a:gd name="T48" fmla="*/ 18 w 155"/>
                <a:gd name="T49" fmla="*/ 0 h 147"/>
                <a:gd name="T50" fmla="*/ 22 w 155"/>
                <a:gd name="T51" fmla="*/ 0 h 147"/>
                <a:gd name="T52" fmla="*/ 25 w 155"/>
                <a:gd name="T53" fmla="*/ 1 h 147"/>
                <a:gd name="T54" fmla="*/ 28 w 155"/>
                <a:gd name="T55" fmla="*/ 3 h 147"/>
                <a:gd name="T56" fmla="*/ 31 w 155"/>
                <a:gd name="T57" fmla="*/ 5 h 147"/>
                <a:gd name="T58" fmla="*/ 33 w 155"/>
                <a:gd name="T59" fmla="*/ 7 h 147"/>
                <a:gd name="T60" fmla="*/ 34 w 155"/>
                <a:gd name="T61" fmla="*/ 10 h 147"/>
                <a:gd name="T62" fmla="*/ 36 w 155"/>
                <a:gd name="T63" fmla="*/ 14 h 147"/>
                <a:gd name="T64" fmla="*/ 36 w 155"/>
                <a:gd name="T65" fmla="*/ 17 h 14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5"/>
                <a:gd name="T100" fmla="*/ 0 h 147"/>
                <a:gd name="T101" fmla="*/ 155 w 155"/>
                <a:gd name="T102" fmla="*/ 147 h 14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5" h="147">
                  <a:moveTo>
                    <a:pt x="155" y="73"/>
                  </a:moveTo>
                  <a:lnTo>
                    <a:pt x="153" y="87"/>
                  </a:lnTo>
                  <a:lnTo>
                    <a:pt x="148" y="101"/>
                  </a:lnTo>
                  <a:lnTo>
                    <a:pt x="142" y="114"/>
                  </a:lnTo>
                  <a:lnTo>
                    <a:pt x="132" y="125"/>
                  </a:lnTo>
                  <a:lnTo>
                    <a:pt x="121" y="134"/>
                  </a:lnTo>
                  <a:lnTo>
                    <a:pt x="108" y="141"/>
                  </a:lnTo>
                  <a:lnTo>
                    <a:pt x="93" y="146"/>
                  </a:lnTo>
                  <a:lnTo>
                    <a:pt x="78" y="147"/>
                  </a:lnTo>
                  <a:lnTo>
                    <a:pt x="62" y="146"/>
                  </a:lnTo>
                  <a:lnTo>
                    <a:pt x="48" y="141"/>
                  </a:lnTo>
                  <a:lnTo>
                    <a:pt x="35" y="134"/>
                  </a:lnTo>
                  <a:lnTo>
                    <a:pt x="23" y="125"/>
                  </a:lnTo>
                  <a:lnTo>
                    <a:pt x="13" y="114"/>
                  </a:lnTo>
                  <a:lnTo>
                    <a:pt x="6" y="101"/>
                  </a:lnTo>
                  <a:lnTo>
                    <a:pt x="1" y="87"/>
                  </a:lnTo>
                  <a:lnTo>
                    <a:pt x="0" y="73"/>
                  </a:lnTo>
                  <a:lnTo>
                    <a:pt x="1" y="59"/>
                  </a:lnTo>
                  <a:lnTo>
                    <a:pt x="6" y="44"/>
                  </a:lnTo>
                  <a:lnTo>
                    <a:pt x="13" y="32"/>
                  </a:lnTo>
                  <a:lnTo>
                    <a:pt x="23" y="21"/>
                  </a:lnTo>
                  <a:lnTo>
                    <a:pt x="35" y="13"/>
                  </a:lnTo>
                  <a:lnTo>
                    <a:pt x="48" y="5"/>
                  </a:lnTo>
                  <a:lnTo>
                    <a:pt x="62" y="1"/>
                  </a:lnTo>
                  <a:lnTo>
                    <a:pt x="78" y="0"/>
                  </a:lnTo>
                  <a:lnTo>
                    <a:pt x="93" y="1"/>
                  </a:lnTo>
                  <a:lnTo>
                    <a:pt x="108" y="5"/>
                  </a:lnTo>
                  <a:lnTo>
                    <a:pt x="121" y="13"/>
                  </a:lnTo>
                  <a:lnTo>
                    <a:pt x="132" y="21"/>
                  </a:lnTo>
                  <a:lnTo>
                    <a:pt x="142" y="32"/>
                  </a:lnTo>
                  <a:lnTo>
                    <a:pt x="148" y="44"/>
                  </a:lnTo>
                  <a:lnTo>
                    <a:pt x="153" y="59"/>
                  </a:lnTo>
                  <a:lnTo>
                    <a:pt x="155" y="73"/>
                  </a:lnTo>
                  <a:close/>
                </a:path>
              </a:pathLst>
            </a:custGeom>
            <a:solidFill>
              <a:srgbClr val="000000"/>
            </a:solidFill>
            <a:ln w="9525">
              <a:noFill/>
              <a:round/>
              <a:headEnd/>
              <a:tailEnd/>
            </a:ln>
          </p:spPr>
          <p:txBody>
            <a:bodyPr/>
            <a:lstStyle/>
            <a:p>
              <a:pPr rtl="0"/>
              <a:endParaRPr lang="en-US" sz="3800"/>
            </a:p>
          </p:txBody>
        </p:sp>
        <p:sp>
          <p:nvSpPr>
            <p:cNvPr id="42352" name="Freeform 1392"/>
            <p:cNvSpPr>
              <a:spLocks/>
            </p:cNvSpPr>
            <p:nvPr/>
          </p:nvSpPr>
          <p:spPr bwMode="auto">
            <a:xfrm flipH="1">
              <a:off x="-456" y="3730"/>
              <a:ext cx="17" cy="18"/>
            </a:xfrm>
            <a:custGeom>
              <a:avLst/>
              <a:gdLst>
                <a:gd name="T0" fmla="*/ 1 w 74"/>
                <a:gd name="T1" fmla="*/ 3 h 79"/>
                <a:gd name="T2" fmla="*/ 0 w 74"/>
                <a:gd name="T3" fmla="*/ 15 h 79"/>
                <a:gd name="T4" fmla="*/ 0 w 74"/>
                <a:gd name="T5" fmla="*/ 15 h 79"/>
                <a:gd name="T6" fmla="*/ 0 w 74"/>
                <a:gd name="T7" fmla="*/ 16 h 79"/>
                <a:gd name="T8" fmla="*/ 0 w 74"/>
                <a:gd name="T9" fmla="*/ 17 h 79"/>
                <a:gd name="T10" fmla="*/ 1 w 74"/>
                <a:gd name="T11" fmla="*/ 17 h 79"/>
                <a:gd name="T12" fmla="*/ 1 w 74"/>
                <a:gd name="T13" fmla="*/ 18 h 79"/>
                <a:gd name="T14" fmla="*/ 2 w 74"/>
                <a:gd name="T15" fmla="*/ 18 h 79"/>
                <a:gd name="T16" fmla="*/ 3 w 74"/>
                <a:gd name="T17" fmla="*/ 18 h 79"/>
                <a:gd name="T18" fmla="*/ 3 w 74"/>
                <a:gd name="T19" fmla="*/ 18 h 79"/>
                <a:gd name="T20" fmla="*/ 14 w 74"/>
                <a:gd name="T21" fmla="*/ 17 h 79"/>
                <a:gd name="T22" fmla="*/ 15 w 74"/>
                <a:gd name="T23" fmla="*/ 17 h 79"/>
                <a:gd name="T24" fmla="*/ 16 w 74"/>
                <a:gd name="T25" fmla="*/ 16 h 79"/>
                <a:gd name="T26" fmla="*/ 17 w 74"/>
                <a:gd name="T27" fmla="*/ 15 h 79"/>
                <a:gd name="T28" fmla="*/ 17 w 74"/>
                <a:gd name="T29" fmla="*/ 14 h 79"/>
                <a:gd name="T30" fmla="*/ 17 w 74"/>
                <a:gd name="T31" fmla="*/ 13 h 79"/>
                <a:gd name="T32" fmla="*/ 16 w 74"/>
                <a:gd name="T33" fmla="*/ 12 h 79"/>
                <a:gd name="T34" fmla="*/ 15 w 74"/>
                <a:gd name="T35" fmla="*/ 11 h 79"/>
                <a:gd name="T36" fmla="*/ 14 w 74"/>
                <a:gd name="T37" fmla="*/ 11 h 79"/>
                <a:gd name="T38" fmla="*/ 13 w 74"/>
                <a:gd name="T39" fmla="*/ 11 h 79"/>
                <a:gd name="T40" fmla="*/ 11 w 74"/>
                <a:gd name="T41" fmla="*/ 11 h 79"/>
                <a:gd name="T42" fmla="*/ 9 w 74"/>
                <a:gd name="T43" fmla="*/ 11 h 79"/>
                <a:gd name="T44" fmla="*/ 6 w 74"/>
                <a:gd name="T45" fmla="*/ 12 h 79"/>
                <a:gd name="T46" fmla="*/ 7 w 74"/>
                <a:gd name="T47" fmla="*/ 9 h 79"/>
                <a:gd name="T48" fmla="*/ 7 w 74"/>
                <a:gd name="T49" fmla="*/ 6 h 79"/>
                <a:gd name="T50" fmla="*/ 7 w 74"/>
                <a:gd name="T51" fmla="*/ 4 h 79"/>
                <a:gd name="T52" fmla="*/ 7 w 74"/>
                <a:gd name="T53" fmla="*/ 3 h 79"/>
                <a:gd name="T54" fmla="*/ 7 w 74"/>
                <a:gd name="T55" fmla="*/ 3 h 79"/>
                <a:gd name="T56" fmla="*/ 7 w 74"/>
                <a:gd name="T57" fmla="*/ 3 h 79"/>
                <a:gd name="T58" fmla="*/ 7 w 74"/>
                <a:gd name="T59" fmla="*/ 3 h 79"/>
                <a:gd name="T60" fmla="*/ 7 w 74"/>
                <a:gd name="T61" fmla="*/ 3 h 79"/>
                <a:gd name="T62" fmla="*/ 7 w 74"/>
                <a:gd name="T63" fmla="*/ 2 h 79"/>
                <a:gd name="T64" fmla="*/ 6 w 74"/>
                <a:gd name="T65" fmla="*/ 1 h 79"/>
                <a:gd name="T66" fmla="*/ 6 w 74"/>
                <a:gd name="T67" fmla="*/ 0 h 79"/>
                <a:gd name="T68" fmla="*/ 4 w 74"/>
                <a:gd name="T69" fmla="*/ 0 h 79"/>
                <a:gd name="T70" fmla="*/ 3 w 74"/>
                <a:gd name="T71" fmla="*/ 0 h 79"/>
                <a:gd name="T72" fmla="*/ 2 w 74"/>
                <a:gd name="T73" fmla="*/ 1 h 79"/>
                <a:gd name="T74" fmla="*/ 1 w 74"/>
                <a:gd name="T75" fmla="*/ 1 h 79"/>
                <a:gd name="T76" fmla="*/ 1 w 74"/>
                <a:gd name="T77" fmla="*/ 3 h 7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4"/>
                <a:gd name="T118" fmla="*/ 0 h 79"/>
                <a:gd name="T119" fmla="*/ 74 w 74"/>
                <a:gd name="T120" fmla="*/ 79 h 7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4" h="79">
                  <a:moveTo>
                    <a:pt x="3" y="12"/>
                  </a:moveTo>
                  <a:lnTo>
                    <a:pt x="0" y="64"/>
                  </a:lnTo>
                  <a:lnTo>
                    <a:pt x="0" y="66"/>
                  </a:lnTo>
                  <a:lnTo>
                    <a:pt x="0" y="69"/>
                  </a:lnTo>
                  <a:lnTo>
                    <a:pt x="2" y="73"/>
                  </a:lnTo>
                  <a:lnTo>
                    <a:pt x="3" y="75"/>
                  </a:lnTo>
                  <a:lnTo>
                    <a:pt x="6" y="77"/>
                  </a:lnTo>
                  <a:lnTo>
                    <a:pt x="9" y="78"/>
                  </a:lnTo>
                  <a:lnTo>
                    <a:pt x="11" y="79"/>
                  </a:lnTo>
                  <a:lnTo>
                    <a:pt x="14" y="79"/>
                  </a:lnTo>
                  <a:lnTo>
                    <a:pt x="62" y="74"/>
                  </a:lnTo>
                  <a:lnTo>
                    <a:pt x="67" y="73"/>
                  </a:lnTo>
                  <a:lnTo>
                    <a:pt x="71" y="69"/>
                  </a:lnTo>
                  <a:lnTo>
                    <a:pt x="74" y="65"/>
                  </a:lnTo>
                  <a:lnTo>
                    <a:pt x="74" y="60"/>
                  </a:lnTo>
                  <a:lnTo>
                    <a:pt x="72" y="55"/>
                  </a:lnTo>
                  <a:lnTo>
                    <a:pt x="68" y="51"/>
                  </a:lnTo>
                  <a:lnTo>
                    <a:pt x="65" y="48"/>
                  </a:lnTo>
                  <a:lnTo>
                    <a:pt x="59" y="47"/>
                  </a:lnTo>
                  <a:lnTo>
                    <a:pt x="57" y="47"/>
                  </a:lnTo>
                  <a:lnTo>
                    <a:pt x="49" y="48"/>
                  </a:lnTo>
                  <a:lnTo>
                    <a:pt x="39" y="49"/>
                  </a:lnTo>
                  <a:lnTo>
                    <a:pt x="28" y="51"/>
                  </a:lnTo>
                  <a:lnTo>
                    <a:pt x="29" y="39"/>
                  </a:lnTo>
                  <a:lnTo>
                    <a:pt x="29" y="26"/>
                  </a:lnTo>
                  <a:lnTo>
                    <a:pt x="31" y="18"/>
                  </a:lnTo>
                  <a:lnTo>
                    <a:pt x="31" y="14"/>
                  </a:lnTo>
                  <a:lnTo>
                    <a:pt x="31" y="13"/>
                  </a:lnTo>
                  <a:lnTo>
                    <a:pt x="29" y="8"/>
                  </a:lnTo>
                  <a:lnTo>
                    <a:pt x="27" y="4"/>
                  </a:lnTo>
                  <a:lnTo>
                    <a:pt x="24" y="1"/>
                  </a:lnTo>
                  <a:lnTo>
                    <a:pt x="19" y="0"/>
                  </a:lnTo>
                  <a:lnTo>
                    <a:pt x="14" y="0"/>
                  </a:lnTo>
                  <a:lnTo>
                    <a:pt x="9" y="3"/>
                  </a:lnTo>
                  <a:lnTo>
                    <a:pt x="5" y="6"/>
                  </a:lnTo>
                  <a:lnTo>
                    <a:pt x="3" y="12"/>
                  </a:lnTo>
                  <a:close/>
                </a:path>
              </a:pathLst>
            </a:custGeom>
            <a:solidFill>
              <a:srgbClr val="000000"/>
            </a:solidFill>
            <a:ln w="9525">
              <a:noFill/>
              <a:round/>
              <a:headEnd/>
              <a:tailEnd/>
            </a:ln>
          </p:spPr>
          <p:txBody>
            <a:bodyPr/>
            <a:lstStyle/>
            <a:p>
              <a:pPr rtl="0"/>
              <a:endParaRPr lang="en-US" sz="3800"/>
            </a:p>
          </p:txBody>
        </p:sp>
        <p:sp>
          <p:nvSpPr>
            <p:cNvPr id="42353" name="Freeform 1393"/>
            <p:cNvSpPr>
              <a:spLocks/>
            </p:cNvSpPr>
            <p:nvPr/>
          </p:nvSpPr>
          <p:spPr bwMode="auto">
            <a:xfrm flipH="1">
              <a:off x="-481" y="3746"/>
              <a:ext cx="20" cy="12"/>
            </a:xfrm>
            <a:custGeom>
              <a:avLst/>
              <a:gdLst>
                <a:gd name="T0" fmla="*/ 15 w 83"/>
                <a:gd name="T1" fmla="*/ 0 h 56"/>
                <a:gd name="T2" fmla="*/ 1 w 83"/>
                <a:gd name="T3" fmla="*/ 6 h 56"/>
                <a:gd name="T4" fmla="*/ 0 w 83"/>
                <a:gd name="T5" fmla="*/ 7 h 56"/>
                <a:gd name="T6" fmla="*/ 0 w 83"/>
                <a:gd name="T7" fmla="*/ 8 h 56"/>
                <a:gd name="T8" fmla="*/ 0 w 83"/>
                <a:gd name="T9" fmla="*/ 9 h 56"/>
                <a:gd name="T10" fmla="*/ 0 w 83"/>
                <a:gd name="T11" fmla="*/ 11 h 56"/>
                <a:gd name="T12" fmla="*/ 1 w 83"/>
                <a:gd name="T13" fmla="*/ 11 h 56"/>
                <a:gd name="T14" fmla="*/ 2 w 83"/>
                <a:gd name="T15" fmla="*/ 12 h 56"/>
                <a:gd name="T16" fmla="*/ 3 w 83"/>
                <a:gd name="T17" fmla="*/ 12 h 56"/>
                <a:gd name="T18" fmla="*/ 5 w 83"/>
                <a:gd name="T19" fmla="*/ 12 h 56"/>
                <a:gd name="T20" fmla="*/ 18 w 83"/>
                <a:gd name="T21" fmla="*/ 6 h 56"/>
                <a:gd name="T22" fmla="*/ 19 w 83"/>
                <a:gd name="T23" fmla="*/ 5 h 56"/>
                <a:gd name="T24" fmla="*/ 20 w 83"/>
                <a:gd name="T25" fmla="*/ 4 h 56"/>
                <a:gd name="T26" fmla="*/ 20 w 83"/>
                <a:gd name="T27" fmla="*/ 3 h 56"/>
                <a:gd name="T28" fmla="*/ 20 w 83"/>
                <a:gd name="T29" fmla="*/ 2 h 56"/>
                <a:gd name="T30" fmla="*/ 19 w 83"/>
                <a:gd name="T31" fmla="*/ 1 h 56"/>
                <a:gd name="T32" fmla="*/ 18 w 83"/>
                <a:gd name="T33" fmla="*/ 0 h 56"/>
                <a:gd name="T34" fmla="*/ 17 w 83"/>
                <a:gd name="T35" fmla="*/ 0 h 56"/>
                <a:gd name="T36" fmla="*/ 15 w 83"/>
                <a:gd name="T37" fmla="*/ 0 h 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3"/>
                <a:gd name="T58" fmla="*/ 0 h 56"/>
                <a:gd name="T59" fmla="*/ 83 w 83"/>
                <a:gd name="T60" fmla="*/ 56 h 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3" h="56">
                  <a:moveTo>
                    <a:pt x="63" y="2"/>
                  </a:moveTo>
                  <a:lnTo>
                    <a:pt x="6" y="30"/>
                  </a:lnTo>
                  <a:lnTo>
                    <a:pt x="2" y="33"/>
                  </a:lnTo>
                  <a:lnTo>
                    <a:pt x="0" y="38"/>
                  </a:lnTo>
                  <a:lnTo>
                    <a:pt x="0" y="43"/>
                  </a:lnTo>
                  <a:lnTo>
                    <a:pt x="1" y="49"/>
                  </a:lnTo>
                  <a:lnTo>
                    <a:pt x="4" y="52"/>
                  </a:lnTo>
                  <a:lnTo>
                    <a:pt x="9" y="55"/>
                  </a:lnTo>
                  <a:lnTo>
                    <a:pt x="14" y="56"/>
                  </a:lnTo>
                  <a:lnTo>
                    <a:pt x="19" y="55"/>
                  </a:lnTo>
                  <a:lnTo>
                    <a:pt x="76" y="26"/>
                  </a:lnTo>
                  <a:lnTo>
                    <a:pt x="80" y="22"/>
                  </a:lnTo>
                  <a:lnTo>
                    <a:pt x="83" y="19"/>
                  </a:lnTo>
                  <a:lnTo>
                    <a:pt x="83" y="13"/>
                  </a:lnTo>
                  <a:lnTo>
                    <a:pt x="82" y="8"/>
                  </a:lnTo>
                  <a:lnTo>
                    <a:pt x="79" y="3"/>
                  </a:lnTo>
                  <a:lnTo>
                    <a:pt x="74" y="0"/>
                  </a:lnTo>
                  <a:lnTo>
                    <a:pt x="69" y="0"/>
                  </a:lnTo>
                  <a:lnTo>
                    <a:pt x="63" y="2"/>
                  </a:lnTo>
                  <a:close/>
                </a:path>
              </a:pathLst>
            </a:custGeom>
            <a:solidFill>
              <a:srgbClr val="000000"/>
            </a:solidFill>
            <a:ln w="9525">
              <a:noFill/>
              <a:round/>
              <a:headEnd/>
              <a:tailEnd/>
            </a:ln>
          </p:spPr>
          <p:txBody>
            <a:bodyPr/>
            <a:lstStyle/>
            <a:p>
              <a:pPr rtl="0"/>
              <a:endParaRPr lang="en-US" sz="3800"/>
            </a:p>
          </p:txBody>
        </p:sp>
        <p:sp>
          <p:nvSpPr>
            <p:cNvPr id="42354" name="Freeform 1394"/>
            <p:cNvSpPr>
              <a:spLocks/>
            </p:cNvSpPr>
            <p:nvPr/>
          </p:nvSpPr>
          <p:spPr bwMode="auto">
            <a:xfrm flipH="1">
              <a:off x="-478" y="3719"/>
              <a:ext cx="11" cy="11"/>
            </a:xfrm>
            <a:custGeom>
              <a:avLst/>
              <a:gdLst>
                <a:gd name="T0" fmla="*/ 11 w 48"/>
                <a:gd name="T1" fmla="*/ 5 h 49"/>
                <a:gd name="T2" fmla="*/ 11 w 48"/>
                <a:gd name="T3" fmla="*/ 7 h 49"/>
                <a:gd name="T4" fmla="*/ 10 w 48"/>
                <a:gd name="T5" fmla="*/ 9 h 49"/>
                <a:gd name="T6" fmla="*/ 8 w 48"/>
                <a:gd name="T7" fmla="*/ 10 h 49"/>
                <a:gd name="T8" fmla="*/ 6 w 48"/>
                <a:gd name="T9" fmla="*/ 11 h 49"/>
                <a:gd name="T10" fmla="*/ 4 w 48"/>
                <a:gd name="T11" fmla="*/ 10 h 49"/>
                <a:gd name="T12" fmla="*/ 2 w 48"/>
                <a:gd name="T13" fmla="*/ 9 h 49"/>
                <a:gd name="T14" fmla="*/ 1 w 48"/>
                <a:gd name="T15" fmla="*/ 7 h 49"/>
                <a:gd name="T16" fmla="*/ 0 w 48"/>
                <a:gd name="T17" fmla="*/ 5 h 49"/>
                <a:gd name="T18" fmla="*/ 1 w 48"/>
                <a:gd name="T19" fmla="*/ 3 h 49"/>
                <a:gd name="T20" fmla="*/ 2 w 48"/>
                <a:gd name="T21" fmla="*/ 2 h 49"/>
                <a:gd name="T22" fmla="*/ 4 w 48"/>
                <a:gd name="T23" fmla="*/ 0 h 49"/>
                <a:gd name="T24" fmla="*/ 6 w 48"/>
                <a:gd name="T25" fmla="*/ 0 h 49"/>
                <a:gd name="T26" fmla="*/ 8 w 48"/>
                <a:gd name="T27" fmla="*/ 0 h 49"/>
                <a:gd name="T28" fmla="*/ 10 w 48"/>
                <a:gd name="T29" fmla="*/ 2 h 49"/>
                <a:gd name="T30" fmla="*/ 11 w 48"/>
                <a:gd name="T31" fmla="*/ 3 h 49"/>
                <a:gd name="T32" fmla="*/ 11 w 48"/>
                <a:gd name="T33" fmla="*/ 5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9"/>
                <a:gd name="T53" fmla="*/ 48 w 48"/>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9">
                  <a:moveTo>
                    <a:pt x="48" y="24"/>
                  </a:moveTo>
                  <a:lnTo>
                    <a:pt x="47" y="33"/>
                  </a:lnTo>
                  <a:lnTo>
                    <a:pt x="42" y="41"/>
                  </a:lnTo>
                  <a:lnTo>
                    <a:pt x="34" y="46"/>
                  </a:lnTo>
                  <a:lnTo>
                    <a:pt x="25" y="49"/>
                  </a:lnTo>
                  <a:lnTo>
                    <a:pt x="16" y="46"/>
                  </a:lnTo>
                  <a:lnTo>
                    <a:pt x="8" y="41"/>
                  </a:lnTo>
                  <a:lnTo>
                    <a:pt x="3" y="33"/>
                  </a:lnTo>
                  <a:lnTo>
                    <a:pt x="0" y="24"/>
                  </a:lnTo>
                  <a:lnTo>
                    <a:pt x="3" y="15"/>
                  </a:lnTo>
                  <a:lnTo>
                    <a:pt x="8" y="7"/>
                  </a:lnTo>
                  <a:lnTo>
                    <a:pt x="16" y="2"/>
                  </a:lnTo>
                  <a:lnTo>
                    <a:pt x="25" y="0"/>
                  </a:lnTo>
                  <a:lnTo>
                    <a:pt x="34" y="2"/>
                  </a:lnTo>
                  <a:lnTo>
                    <a:pt x="42" y="7"/>
                  </a:lnTo>
                  <a:lnTo>
                    <a:pt x="47" y="15"/>
                  </a:lnTo>
                  <a:lnTo>
                    <a:pt x="48" y="24"/>
                  </a:lnTo>
                  <a:close/>
                </a:path>
              </a:pathLst>
            </a:custGeom>
            <a:solidFill>
              <a:srgbClr val="000000"/>
            </a:solidFill>
            <a:ln w="9525">
              <a:noFill/>
              <a:round/>
              <a:headEnd/>
              <a:tailEnd/>
            </a:ln>
          </p:spPr>
          <p:txBody>
            <a:bodyPr/>
            <a:lstStyle/>
            <a:p>
              <a:pPr rtl="0"/>
              <a:endParaRPr lang="en-US" sz="3800"/>
            </a:p>
          </p:txBody>
        </p:sp>
      </p:grpSp>
      <p:sp>
        <p:nvSpPr>
          <p:cNvPr id="42355" name="Text Box 1395"/>
          <p:cNvSpPr txBox="1">
            <a:spLocks noChangeArrowheads="1"/>
          </p:cNvSpPr>
          <p:nvPr/>
        </p:nvSpPr>
        <p:spPr bwMode="auto">
          <a:xfrm>
            <a:off x="0" y="6334125"/>
            <a:ext cx="7305675" cy="855663"/>
          </a:xfrm>
          <a:prstGeom prst="rect">
            <a:avLst/>
          </a:prstGeom>
          <a:noFill/>
          <a:ln w="9525">
            <a:noFill/>
            <a:miter lim="800000"/>
            <a:headEnd/>
            <a:tailEnd/>
          </a:ln>
        </p:spPr>
        <p:txBody>
          <a:bodyPr>
            <a:spAutoFit/>
          </a:bodyPr>
          <a:lstStyle/>
          <a:p>
            <a:pPr rtl="0"/>
            <a:r>
              <a:rPr lang="en-US" sz="1200"/>
              <a:t> </a:t>
            </a:r>
            <a:r>
              <a:rPr lang="en-US" sz="1200" b="1" baseline="30000">
                <a:solidFill>
                  <a:schemeClr val="bg1"/>
                </a:solidFill>
              </a:rPr>
              <a:t>*</a:t>
            </a:r>
            <a:r>
              <a:rPr lang="en-US" sz="1600" b="1">
                <a:solidFill>
                  <a:schemeClr val="bg1"/>
                </a:solidFill>
              </a:rPr>
              <a:t>Epidemiology and Statistics Unit. Trends in Asthma Morbidity and Mortality. NYC: ALA, July 2006</a:t>
            </a:r>
            <a:r>
              <a:rPr lang="en-US" sz="1200">
                <a:solidFill>
                  <a:schemeClr val="bg1"/>
                </a:solidFill>
              </a:rPr>
              <a:t>.</a:t>
            </a:r>
          </a:p>
          <a:p>
            <a:pPr rtl="0">
              <a:spcBef>
                <a:spcPct val="50000"/>
              </a:spcBef>
            </a:pPr>
            <a:endParaRPr lang="en-US" sz="1200">
              <a:solidFill>
                <a:schemeClr val="bg1"/>
              </a:solidFill>
              <a:latin typeface="Times New Roman" pitchFamily="18" charset="0"/>
            </a:endParaRPr>
          </a:p>
        </p:txBody>
      </p:sp>
      <p:sp>
        <p:nvSpPr>
          <p:cNvPr id="1396" name="Rounded Rectangle 1395"/>
          <p:cNvSpPr/>
          <p:nvPr/>
        </p:nvSpPr>
        <p:spPr>
          <a:xfrm>
            <a:off x="762000" y="457200"/>
            <a:ext cx="7848600" cy="5867400"/>
          </a:xfrm>
          <a:prstGeom prst="roundRect">
            <a:avLst/>
          </a:prstGeom>
          <a:blipFill dpi="0" rotWithShape="1">
            <a:blip r:embed="rId3" cstate="print">
              <a:alphaModFix amt="22000"/>
            </a:blip>
            <a:srcRect/>
            <a:stretch>
              <a:fillRect/>
            </a:stretch>
          </a:blip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fontScale="90000"/>
          </a:bodyPr>
          <a:lstStyle/>
          <a:p>
            <a:r>
              <a:rPr lang="en-US" sz="4000" dirty="0"/>
              <a:t>Pharmacotherapy for Adults and Children Over the Age of 5 Years</a:t>
            </a:r>
          </a:p>
        </p:txBody>
      </p:sp>
      <p:sp>
        <p:nvSpPr>
          <p:cNvPr id="31747" name="Rectangle 3"/>
          <p:cNvSpPr>
            <a:spLocks noGrp="1" noChangeArrowheads="1"/>
          </p:cNvSpPr>
          <p:nvPr>
            <p:ph type="body" idx="1"/>
          </p:nvPr>
        </p:nvSpPr>
        <p:spPr/>
        <p:txBody>
          <a:bodyPr/>
          <a:lstStyle/>
          <a:p>
            <a:pPr algn="l" rtl="0"/>
            <a:r>
              <a:rPr lang="en-US" b="1" dirty="0"/>
              <a:t>Step 4 (Severe persistent</a:t>
            </a:r>
            <a:r>
              <a:rPr lang="en-US" b="1" dirty="0" smtClean="0"/>
              <a:t>):</a:t>
            </a:r>
            <a:endParaRPr lang="en-US" b="1" dirty="0"/>
          </a:p>
          <a:p>
            <a:pPr lvl="1" algn="l" rtl="0"/>
            <a:r>
              <a:rPr lang="en-US" dirty="0"/>
              <a:t>Preferred </a:t>
            </a:r>
            <a:r>
              <a:rPr lang="en-US" dirty="0" smtClean="0"/>
              <a:t>Treatment, </a:t>
            </a:r>
            <a:r>
              <a:rPr lang="en-US" b="1" dirty="0" smtClean="0"/>
              <a:t>in adults</a:t>
            </a:r>
            <a:r>
              <a:rPr lang="en-US" dirty="0" smtClean="0"/>
              <a:t>:</a:t>
            </a:r>
            <a:endParaRPr lang="en-US" dirty="0"/>
          </a:p>
          <a:p>
            <a:pPr lvl="2" algn="l" rtl="0"/>
            <a:r>
              <a:rPr lang="en-US" dirty="0"/>
              <a:t>High-dose inhaled corticosteroids</a:t>
            </a:r>
          </a:p>
          <a:p>
            <a:pPr lvl="2" algn="l" rtl="0"/>
            <a:r>
              <a:rPr lang="en-US" dirty="0"/>
              <a:t>AND long-acting </a:t>
            </a:r>
            <a:r>
              <a:rPr lang="en-US" dirty="0" smtClean="0"/>
              <a:t>beta</a:t>
            </a:r>
            <a:r>
              <a:rPr lang="en-US" baseline="-25000" dirty="0" smtClean="0"/>
              <a:t>2</a:t>
            </a:r>
            <a:r>
              <a:rPr lang="en-US" dirty="0" smtClean="0"/>
              <a:t>-agonist</a:t>
            </a:r>
            <a:endParaRPr lang="en-US" dirty="0"/>
          </a:p>
          <a:p>
            <a:pPr lvl="2" algn="l" rtl="0"/>
            <a:r>
              <a:rPr lang="en-US" dirty="0"/>
              <a:t>AND (if needed) </a:t>
            </a:r>
            <a:r>
              <a:rPr lang="en-US" dirty="0" smtClean="0"/>
              <a:t>LTRA or </a:t>
            </a:r>
            <a:r>
              <a:rPr lang="en-US" dirty="0" err="1" smtClean="0"/>
              <a:t>Theophylline</a:t>
            </a:r>
            <a:endParaRPr lang="en-US" dirty="0" smtClean="0"/>
          </a:p>
          <a:p>
            <a:pPr lvl="2" algn="l" rtl="0"/>
            <a:r>
              <a:rPr lang="en-US" dirty="0" smtClean="0"/>
              <a:t>Consider </a:t>
            </a:r>
            <a:r>
              <a:rPr lang="en-US" dirty="0" err="1" smtClean="0"/>
              <a:t>Omalizumab</a:t>
            </a:r>
            <a:r>
              <a:rPr lang="en-US" dirty="0" smtClean="0"/>
              <a:t> in allergic asthma</a:t>
            </a:r>
          </a:p>
          <a:p>
            <a:pPr lvl="2" algn="l" rtl="0">
              <a:buFontTx/>
              <a:buChar char="-"/>
            </a:pPr>
            <a:r>
              <a:rPr lang="en-US" b="1" dirty="0" smtClean="0"/>
              <a:t>In children </a:t>
            </a:r>
            <a:r>
              <a:rPr lang="en-US" dirty="0" smtClean="0"/>
              <a:t>above 5 years:</a:t>
            </a:r>
          </a:p>
          <a:p>
            <a:pPr lvl="2" algn="l" rtl="0"/>
            <a:r>
              <a:rPr lang="en-US" dirty="0" smtClean="0"/>
              <a:t>Medium to high dose ICS + LABA and LTRA if needed</a:t>
            </a:r>
          </a:p>
          <a:p>
            <a:pPr lvl="2" algn="l" rtl="0">
              <a:buNone/>
            </a:pPr>
            <a:endParaRPr lang="en-US" dirty="0"/>
          </a:p>
        </p:txBody>
      </p:sp>
      <p:sp>
        <p:nvSpPr>
          <p:cNvPr id="4" name="Rectangle 3"/>
          <p:cNvSpPr/>
          <p:nvPr/>
        </p:nvSpPr>
        <p:spPr>
          <a:xfrm>
            <a:off x="228600" y="304800"/>
            <a:ext cx="8610600" cy="6248400"/>
          </a:xfrm>
          <a:prstGeom prst="rect">
            <a:avLst/>
          </a:prstGeom>
          <a:blipFill dpi="0" rotWithShape="1">
            <a:blip r:embed="rId2" cstate="print">
              <a:alphaModFix amt="47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Pharmacotherapy for Adults and Children Over the Age of 5 Years</a:t>
            </a:r>
            <a:endParaRPr lang="ar-SA" sz="3600" dirty="0"/>
          </a:p>
        </p:txBody>
      </p:sp>
      <p:sp>
        <p:nvSpPr>
          <p:cNvPr id="3" name="Content Placeholder 2"/>
          <p:cNvSpPr>
            <a:spLocks noGrp="1"/>
          </p:cNvSpPr>
          <p:nvPr>
            <p:ph idx="1"/>
          </p:nvPr>
        </p:nvSpPr>
        <p:spPr/>
        <p:txBody>
          <a:bodyPr/>
          <a:lstStyle/>
          <a:p>
            <a:pPr algn="l" rtl="0"/>
            <a:r>
              <a:rPr lang="en-US" b="1" dirty="0" smtClean="0"/>
              <a:t>Step 5: </a:t>
            </a:r>
          </a:p>
          <a:p>
            <a:pPr algn="l" rtl="0">
              <a:buFontTx/>
              <a:buChar char="-"/>
            </a:pPr>
            <a:r>
              <a:rPr lang="en-US" b="1" dirty="0" smtClean="0"/>
              <a:t>In adults:</a:t>
            </a:r>
          </a:p>
          <a:p>
            <a:pPr algn="l" rtl="0">
              <a:buNone/>
            </a:pPr>
            <a:r>
              <a:rPr lang="en-US" dirty="0" smtClean="0"/>
              <a:t>    Step 4 options + </a:t>
            </a:r>
            <a:r>
              <a:rPr lang="en-US" dirty="0" err="1" smtClean="0"/>
              <a:t>omalizumab</a:t>
            </a:r>
            <a:r>
              <a:rPr lang="en-US" dirty="0" smtClean="0"/>
              <a:t> in allergic asthma AND/OR long-term oral corticosteroids</a:t>
            </a:r>
          </a:p>
          <a:p>
            <a:pPr algn="l" rtl="0">
              <a:buFontTx/>
              <a:buChar char="-"/>
            </a:pPr>
            <a:r>
              <a:rPr lang="en-US" b="1" dirty="0" smtClean="0"/>
              <a:t>In children </a:t>
            </a:r>
            <a:r>
              <a:rPr lang="en-US" dirty="0" smtClean="0"/>
              <a:t>above 5 years:</a:t>
            </a:r>
          </a:p>
          <a:p>
            <a:pPr algn="l" rtl="0">
              <a:buNone/>
            </a:pPr>
            <a:r>
              <a:rPr lang="en-US" b="1" dirty="0" smtClean="0"/>
              <a:t>    </a:t>
            </a:r>
            <a:r>
              <a:rPr lang="en-US" dirty="0" smtClean="0"/>
              <a:t>Medium to high dose ICS AND daily lowest dose of oral corticosteroids providing control</a:t>
            </a:r>
            <a:endParaRPr lang="ar-SA" b="1" dirty="0"/>
          </a:p>
        </p:txBody>
      </p:sp>
      <p:sp>
        <p:nvSpPr>
          <p:cNvPr id="4" name="Rectangle 3"/>
          <p:cNvSpPr/>
          <p:nvPr/>
        </p:nvSpPr>
        <p:spPr>
          <a:xfrm>
            <a:off x="228600" y="304800"/>
            <a:ext cx="8610600" cy="6248400"/>
          </a:xfrm>
          <a:prstGeom prst="rect">
            <a:avLst/>
          </a:prstGeom>
          <a:blipFill dpi="0" rotWithShape="1">
            <a:blip r:embed="rId2" cstate="print">
              <a:alphaModFix amt="47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4" name="Content Placeholder 3" descr="adult.png"/>
          <p:cNvPicPr>
            <a:picLocks noGrp="1" noChangeAspect="1"/>
          </p:cNvPicPr>
          <p:nvPr>
            <p:ph idx="1"/>
          </p:nvPr>
        </p:nvPicPr>
        <p:blipFill>
          <a:blip r:embed="rId2" cstate="print"/>
          <a:stretch>
            <a:fillRect/>
          </a:stretch>
        </p:blipFill>
        <p:spPr>
          <a:xfrm>
            <a:off x="381000" y="228600"/>
            <a:ext cx="8382000" cy="6400800"/>
          </a:xfrm>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4" name="Content Placeholder 3" descr="child.png"/>
          <p:cNvPicPr>
            <a:picLocks noGrp="1" noChangeAspect="1"/>
          </p:cNvPicPr>
          <p:nvPr>
            <p:ph idx="1"/>
          </p:nvPr>
        </p:nvPicPr>
        <p:blipFill>
          <a:blip r:embed="rId2" cstate="print"/>
          <a:stretch>
            <a:fillRect/>
          </a:stretch>
        </p:blipFill>
        <p:spPr>
          <a:xfrm>
            <a:off x="457199" y="152400"/>
            <a:ext cx="8229601" cy="6477000"/>
          </a:xfrm>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up &amp; Step down</a:t>
            </a:r>
            <a:endParaRPr lang="ar-SA" dirty="0"/>
          </a:p>
        </p:txBody>
      </p:sp>
      <p:sp>
        <p:nvSpPr>
          <p:cNvPr id="3" name="Content Placeholder 2"/>
          <p:cNvSpPr>
            <a:spLocks noGrp="1"/>
          </p:cNvSpPr>
          <p:nvPr>
            <p:ph idx="1"/>
          </p:nvPr>
        </p:nvSpPr>
        <p:spPr/>
        <p:txBody>
          <a:bodyPr>
            <a:normAutofit lnSpcReduction="10000"/>
          </a:bodyPr>
          <a:lstStyle/>
          <a:p>
            <a:pPr algn="l" rtl="0"/>
            <a:r>
              <a:rPr lang="en-US" sz="2800" dirty="0" smtClean="0"/>
              <a:t>If asthma is </a:t>
            </a:r>
            <a:r>
              <a:rPr lang="en-US" sz="2800" b="1" dirty="0" smtClean="0"/>
              <a:t>not controlled </a:t>
            </a:r>
            <a:r>
              <a:rPr lang="en-US" sz="2800" dirty="0" smtClean="0"/>
              <a:t>on the current treatment regimen, </a:t>
            </a:r>
            <a:r>
              <a:rPr lang="en-US" sz="2800" b="1" dirty="0" smtClean="0"/>
              <a:t>step up </a:t>
            </a:r>
            <a:r>
              <a:rPr lang="en-US" sz="2800" dirty="0" smtClean="0"/>
              <a:t>treatment. But </a:t>
            </a:r>
            <a:r>
              <a:rPr lang="en-US" sz="2800" dirty="0" err="1" smtClean="0"/>
              <a:t>befor</a:t>
            </a:r>
            <a:r>
              <a:rPr lang="en-US" sz="2800" dirty="0" smtClean="0"/>
              <a:t> stepping up treatment, you have to review the patient’s compliance, inhaler technique, and avoidance of risk factors. Generally, improvement should be seen within 1 month.</a:t>
            </a:r>
          </a:p>
          <a:p>
            <a:pPr algn="l" rtl="0"/>
            <a:endParaRPr lang="en-US" sz="2800" b="1" dirty="0" smtClean="0"/>
          </a:p>
          <a:p>
            <a:pPr algn="l" rtl="0"/>
            <a:r>
              <a:rPr lang="en-US" sz="2800" dirty="0" smtClean="0"/>
              <a:t>If control is maintained for at least 3 months, </a:t>
            </a:r>
            <a:r>
              <a:rPr lang="en-US" sz="2800" b="1" dirty="0" smtClean="0"/>
              <a:t>step down gradually. </a:t>
            </a:r>
            <a:r>
              <a:rPr lang="en-US" sz="2800" dirty="0" smtClean="0"/>
              <a:t>The goal is to decrease treatment to the least medication necessary to maintain control.</a:t>
            </a:r>
            <a:endParaRPr lang="ar-SA" sz="2800" b="1" dirty="0"/>
          </a:p>
        </p:txBody>
      </p:sp>
      <p:sp>
        <p:nvSpPr>
          <p:cNvPr id="4" name="Rectangle 3"/>
          <p:cNvSpPr/>
          <p:nvPr/>
        </p:nvSpPr>
        <p:spPr>
          <a:xfrm>
            <a:off x="228600" y="304800"/>
            <a:ext cx="8610600" cy="6248400"/>
          </a:xfrm>
          <a:prstGeom prst="rect">
            <a:avLst/>
          </a:prstGeom>
          <a:blipFill dpi="0" rotWithShape="1">
            <a:blip r:embed="rId2" cstate="print">
              <a:alphaModFix amt="47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304800"/>
            <a:ext cx="8610600" cy="6248400"/>
          </a:xfrm>
          <a:prstGeom prst="rect">
            <a:avLst/>
          </a:prstGeom>
          <a:blipFill dpi="0" rotWithShape="1">
            <a:blip r:embed="rId2" cstate="print">
              <a:alphaModFix amt="47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70" name="Rectangle 2"/>
          <p:cNvSpPr>
            <a:spLocks noGrp="1" noChangeArrowheads="1"/>
          </p:cNvSpPr>
          <p:nvPr>
            <p:ph type="title"/>
          </p:nvPr>
        </p:nvSpPr>
        <p:spPr/>
        <p:txBody>
          <a:bodyPr>
            <a:normAutofit fontScale="90000"/>
          </a:bodyPr>
          <a:lstStyle/>
          <a:p>
            <a:r>
              <a:rPr lang="en-US" sz="4000"/>
              <a:t>Pharmacotherapy for Infants and Young Children (&lt;5 years)</a:t>
            </a:r>
          </a:p>
        </p:txBody>
      </p:sp>
      <p:sp>
        <p:nvSpPr>
          <p:cNvPr id="32771" name="Rectangle 3"/>
          <p:cNvSpPr>
            <a:spLocks noGrp="1" noChangeArrowheads="1"/>
          </p:cNvSpPr>
          <p:nvPr>
            <p:ph type="body" idx="1"/>
          </p:nvPr>
        </p:nvSpPr>
        <p:spPr/>
        <p:txBody>
          <a:bodyPr>
            <a:normAutofit fontScale="92500"/>
          </a:bodyPr>
          <a:lstStyle/>
          <a:p>
            <a:pPr algn="l" rtl="0"/>
            <a:r>
              <a:rPr lang="en-US" dirty="0" smtClean="0"/>
              <a:t>The most effective </a:t>
            </a:r>
            <a:r>
              <a:rPr lang="en-US" dirty="0" smtClean="0"/>
              <a:t>bronchodilator </a:t>
            </a:r>
            <a:r>
              <a:rPr lang="en-US" dirty="0" smtClean="0"/>
              <a:t>available is </a:t>
            </a:r>
            <a:r>
              <a:rPr lang="en-US" b="1" dirty="0" smtClean="0"/>
              <a:t>SABA</a:t>
            </a:r>
            <a:r>
              <a:rPr lang="en-US" dirty="0" smtClean="0"/>
              <a:t> that can be delivered as needed by MDI and spacer. </a:t>
            </a:r>
          </a:p>
          <a:p>
            <a:pPr algn="l" rtl="0"/>
            <a:r>
              <a:rPr lang="en-US" b="1" dirty="0" smtClean="0"/>
              <a:t>If control is not achieved </a:t>
            </a:r>
            <a:r>
              <a:rPr lang="en-US" dirty="0" smtClean="0">
                <a:sym typeface="Wingdings" pitchFamily="2" charset="2"/>
              </a:rPr>
              <a:t> lowest dose of ICS</a:t>
            </a:r>
          </a:p>
          <a:p>
            <a:pPr algn="l" rtl="0"/>
            <a:r>
              <a:rPr lang="en-US" b="1" dirty="0" smtClean="0">
                <a:sym typeface="Wingdings" pitchFamily="2" charset="2"/>
              </a:rPr>
              <a:t>If control is not achieved </a:t>
            </a:r>
            <a:r>
              <a:rPr lang="en-US" dirty="0" smtClean="0">
                <a:sym typeface="Wingdings" pitchFamily="2" charset="2"/>
              </a:rPr>
              <a:t> double the initial dose of ICS </a:t>
            </a:r>
          </a:p>
          <a:p>
            <a:pPr algn="l" rtl="0"/>
            <a:r>
              <a:rPr lang="en-US" b="1" dirty="0" smtClean="0">
                <a:sym typeface="Wingdings" pitchFamily="2" charset="2"/>
              </a:rPr>
              <a:t>If further control is needed  </a:t>
            </a:r>
            <a:r>
              <a:rPr lang="en-US" dirty="0" smtClean="0">
                <a:sym typeface="Wingdings" pitchFamily="2" charset="2"/>
              </a:rPr>
              <a:t>ICS dose can be increased to the maximum, AND/OR adding LTRA or </a:t>
            </a:r>
            <a:r>
              <a:rPr lang="en-US" dirty="0" err="1" smtClean="0">
                <a:sym typeface="Wingdings" pitchFamily="2" charset="2"/>
              </a:rPr>
              <a:t>theophylline</a:t>
            </a:r>
            <a:r>
              <a:rPr lang="en-US" dirty="0" smtClean="0">
                <a:sym typeface="Wingdings" pitchFamily="2" charset="2"/>
              </a:rPr>
              <a:t>.</a:t>
            </a:r>
            <a:endParaRPr lang="en-US" dirty="0"/>
          </a:p>
          <a:p>
            <a:pPr lvl="1" algn="l" rtl="0"/>
            <a:endParaRPr lang="en-US"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ar-SA" dirty="0"/>
          </a:p>
        </p:txBody>
      </p:sp>
      <p:sp>
        <p:nvSpPr>
          <p:cNvPr id="3" name="Content Placeholder 2"/>
          <p:cNvSpPr>
            <a:spLocks noGrp="1"/>
          </p:cNvSpPr>
          <p:nvPr>
            <p:ph idx="1"/>
          </p:nvPr>
        </p:nvSpPr>
        <p:spPr/>
        <p:txBody>
          <a:bodyPr/>
          <a:lstStyle/>
          <a:p>
            <a:pPr algn="l" rtl="0"/>
            <a:r>
              <a:rPr lang="en-US" b="1" dirty="0" smtClean="0"/>
              <a:t>Low dose of oral corticosteroids </a:t>
            </a:r>
            <a:r>
              <a:rPr lang="en-US" dirty="0" smtClean="0"/>
              <a:t>for a few weeks to achieve control should be limited to sever uncontrolled cases to avoid their side effects.</a:t>
            </a:r>
          </a:p>
          <a:p>
            <a:pPr algn="l" rtl="0"/>
            <a:r>
              <a:rPr lang="en-US" dirty="0" smtClean="0"/>
              <a:t>For children with </a:t>
            </a:r>
            <a:r>
              <a:rPr lang="en-US" b="1" dirty="0" smtClean="0"/>
              <a:t>seasonal symptoms</a:t>
            </a:r>
            <a:r>
              <a:rPr lang="en-US" dirty="0" smtClean="0"/>
              <a:t>, daily controller therapy may be discontinued after the season, with the advice for a follow-up visit within 3-6 weeks.</a:t>
            </a:r>
            <a:endParaRPr lang="ar-SA" dirty="0"/>
          </a:p>
        </p:txBody>
      </p:sp>
      <p:sp>
        <p:nvSpPr>
          <p:cNvPr id="4" name="Rectangle 3"/>
          <p:cNvSpPr/>
          <p:nvPr/>
        </p:nvSpPr>
        <p:spPr>
          <a:xfrm>
            <a:off x="228600" y="304800"/>
            <a:ext cx="8610600" cy="6248400"/>
          </a:xfrm>
          <a:prstGeom prst="rect">
            <a:avLst/>
          </a:prstGeom>
          <a:blipFill dpi="0" rotWithShape="1">
            <a:blip r:embed="rId2" cstate="print">
              <a:alphaModFix amt="47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Monitoring to maintain control</a:t>
            </a:r>
            <a:endParaRPr lang="ar-SA" dirty="0"/>
          </a:p>
        </p:txBody>
      </p:sp>
      <p:sp>
        <p:nvSpPr>
          <p:cNvPr id="3" name="Content Placeholder 2"/>
          <p:cNvSpPr>
            <a:spLocks noGrp="1"/>
          </p:cNvSpPr>
          <p:nvPr>
            <p:ph idx="1"/>
          </p:nvPr>
        </p:nvSpPr>
        <p:spPr/>
        <p:txBody>
          <a:bodyPr>
            <a:normAutofit lnSpcReduction="10000"/>
          </a:bodyPr>
          <a:lstStyle/>
          <a:p>
            <a:pPr algn="l" rtl="0"/>
            <a:r>
              <a:rPr lang="en-US" dirty="0" smtClean="0"/>
              <a:t>Ongoing monitoring is </a:t>
            </a:r>
            <a:r>
              <a:rPr lang="en-US" dirty="0" err="1" smtClean="0"/>
              <a:t>essensial</a:t>
            </a:r>
            <a:r>
              <a:rPr lang="en-US" dirty="0" smtClean="0"/>
              <a:t> to maintain control and establish the lowest step and dose of treatment to minimize cost and maximize safety.</a:t>
            </a:r>
          </a:p>
          <a:p>
            <a:pPr algn="l" rtl="0"/>
            <a:r>
              <a:rPr lang="en-US" dirty="0" smtClean="0"/>
              <a:t>Typically, patients should be seen </a:t>
            </a:r>
            <a:r>
              <a:rPr lang="en-US" b="1" dirty="0" smtClean="0"/>
              <a:t>one to three months after the initial visit</a:t>
            </a:r>
            <a:r>
              <a:rPr lang="en-US" dirty="0" smtClean="0"/>
              <a:t>, and every three months thereafter.</a:t>
            </a:r>
          </a:p>
          <a:p>
            <a:pPr algn="l" rtl="0"/>
            <a:r>
              <a:rPr lang="en-US" dirty="0" smtClean="0"/>
              <a:t>After an exacerbation, </a:t>
            </a:r>
            <a:r>
              <a:rPr lang="en-US" b="1" dirty="0" smtClean="0"/>
              <a:t>follow-up should be offered within 2 weeks to 1 month</a:t>
            </a:r>
            <a:r>
              <a:rPr lang="en-US" dirty="0" smtClean="0"/>
              <a:t>.</a:t>
            </a:r>
            <a:endParaRPr lang="ar-SA" dirty="0"/>
          </a:p>
        </p:txBody>
      </p:sp>
      <p:sp>
        <p:nvSpPr>
          <p:cNvPr id="4" name="Rectangle 3"/>
          <p:cNvSpPr/>
          <p:nvPr/>
        </p:nvSpPr>
        <p:spPr>
          <a:xfrm>
            <a:off x="228600" y="304800"/>
            <a:ext cx="8610600" cy="6248400"/>
          </a:xfrm>
          <a:prstGeom prst="rect">
            <a:avLst/>
          </a:prstGeom>
          <a:blipFill dpi="0" rotWithShape="1">
            <a:blip r:embed="rId2" cstate="print">
              <a:alphaModFix amt="47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dirty="0"/>
          </a:p>
        </p:txBody>
      </p:sp>
      <p:pic>
        <p:nvPicPr>
          <p:cNvPr id="4" name="Content Placeholder 3" descr="section3_component1f3-6.jpg"/>
          <p:cNvPicPr>
            <a:picLocks noGrp="1" noChangeAspect="1"/>
          </p:cNvPicPr>
          <p:nvPr>
            <p:ph idx="1"/>
          </p:nvPr>
        </p:nvPicPr>
        <p:blipFill>
          <a:blip r:embed="rId2" cstate="print"/>
          <a:stretch>
            <a:fillRect/>
          </a:stretch>
        </p:blipFill>
        <p:spPr>
          <a:xfrm>
            <a:off x="381000" y="228600"/>
            <a:ext cx="8381999" cy="6172200"/>
          </a:xfrm>
        </p:spPr>
      </p:pic>
      <p:sp>
        <p:nvSpPr>
          <p:cNvPr id="5" name="Rectangle 4"/>
          <p:cNvSpPr/>
          <p:nvPr/>
        </p:nvSpPr>
        <p:spPr>
          <a:xfrm>
            <a:off x="228600" y="304800"/>
            <a:ext cx="8610600" cy="6248400"/>
          </a:xfrm>
          <a:prstGeom prst="rect">
            <a:avLst/>
          </a:prstGeom>
          <a:blipFill dpi="0" rotWithShape="1">
            <a:blip r:embed="rId3" cstate="print">
              <a:alphaModFix amt="47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pPr algn="ctr"/>
            <a:endParaRPr lang="en-US" dirty="0" smtClean="0"/>
          </a:p>
          <a:p>
            <a:pPr algn="ctr"/>
            <a:endParaRPr lang="en-US" dirty="0" smtClean="0"/>
          </a:p>
          <a:p>
            <a:pPr algn="ctr"/>
            <a:endParaRPr lang="en-US" dirty="0" smtClean="0"/>
          </a:p>
          <a:p>
            <a:pPr algn="ctr">
              <a:buNone/>
            </a:pPr>
            <a:r>
              <a:rPr lang="en-US" dirty="0" smtClean="0"/>
              <a:t>Management of </a:t>
            </a:r>
            <a:r>
              <a:rPr lang="en-US" b="1" dirty="0" smtClean="0"/>
              <a:t>Acute severe asthma</a:t>
            </a:r>
            <a:endParaRPr lang="ar-SA" dirty="0"/>
          </a:p>
        </p:txBody>
      </p:sp>
      <p:sp>
        <p:nvSpPr>
          <p:cNvPr id="4" name="Rectangle 3"/>
          <p:cNvSpPr/>
          <p:nvPr/>
        </p:nvSpPr>
        <p:spPr>
          <a:xfrm>
            <a:off x="228600" y="304800"/>
            <a:ext cx="8610600" cy="6248400"/>
          </a:xfrm>
          <a:prstGeom prst="rect">
            <a:avLst/>
          </a:prstGeom>
          <a:blipFill dpi="0" rotWithShape="1">
            <a:blip r:embed="rId2" cstate="print">
              <a:alphaModFix amt="47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endParaRPr lang="en-US" dirty="0"/>
          </a:p>
        </p:txBody>
      </p:sp>
      <p:sp>
        <p:nvSpPr>
          <p:cNvPr id="8195" name="Rectangle 3"/>
          <p:cNvSpPr>
            <a:spLocks noGrp="1" noChangeArrowheads="1"/>
          </p:cNvSpPr>
          <p:nvPr>
            <p:ph sz="quarter" idx="1"/>
          </p:nvPr>
        </p:nvSpPr>
        <p:spPr/>
        <p:txBody>
          <a:bodyPr/>
          <a:lstStyle/>
          <a:p>
            <a:pPr algn="l">
              <a:buFontTx/>
              <a:buNone/>
            </a:pPr>
            <a:endParaRPr lang="en-US" dirty="0"/>
          </a:p>
          <a:p>
            <a:pPr algn="l">
              <a:buFontTx/>
              <a:buNone/>
            </a:pPr>
            <a:r>
              <a:rPr lang="en-US" sz="4000" b="1" dirty="0">
                <a:latin typeface="Calibri" pitchFamily="34" charset="0"/>
                <a:cs typeface="Calibri" pitchFamily="34" charset="0"/>
              </a:rPr>
              <a:t>Asthma cannot be cured but its symptoms can be controlled with proper environmental changes and medication !</a:t>
            </a:r>
          </a:p>
        </p:txBody>
      </p:sp>
      <p:sp>
        <p:nvSpPr>
          <p:cNvPr id="4" name="Rounded Rectangle 3"/>
          <p:cNvSpPr/>
          <p:nvPr/>
        </p:nvSpPr>
        <p:spPr>
          <a:xfrm>
            <a:off x="762000" y="457200"/>
            <a:ext cx="7848600" cy="5867400"/>
          </a:xfrm>
          <a:prstGeom prst="roundRect">
            <a:avLst/>
          </a:prstGeom>
          <a:blipFill dpi="0" rotWithShape="1">
            <a:blip r:embed="rId2" cstate="print">
              <a:alphaModFix amt="22000"/>
            </a:blip>
            <a:srcRect/>
            <a:stretch>
              <a:fillRect/>
            </a:stretch>
          </a:blip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animEffect transition="in" filter="fade">
                                      <p:cBhvr>
                                        <p:cTn id="7" dur="2000"/>
                                        <p:tgtEl>
                                          <p:spTgt spid="81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allAtOnce"/>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4" name="Content Placeholder 3" descr="step 1.png"/>
          <p:cNvPicPr>
            <a:picLocks noGrp="1" noChangeAspect="1"/>
          </p:cNvPicPr>
          <p:nvPr>
            <p:ph idx="1"/>
          </p:nvPr>
        </p:nvPicPr>
        <p:blipFill>
          <a:blip r:embed="rId2" cstate="print"/>
          <a:stretch>
            <a:fillRect/>
          </a:stretch>
        </p:blipFill>
        <p:spPr>
          <a:xfrm>
            <a:off x="304800" y="304800"/>
            <a:ext cx="8686800" cy="6248400"/>
          </a:xfrm>
        </p:spPr>
      </p:pic>
      <p:sp>
        <p:nvSpPr>
          <p:cNvPr id="5" name="Rectangle 4"/>
          <p:cNvSpPr/>
          <p:nvPr/>
        </p:nvSpPr>
        <p:spPr>
          <a:xfrm>
            <a:off x="228600" y="304800"/>
            <a:ext cx="8610600" cy="6248400"/>
          </a:xfrm>
          <a:prstGeom prst="rect">
            <a:avLst/>
          </a:prstGeom>
          <a:blipFill dpi="0" rotWithShape="1">
            <a:blip r:embed="rId3" cstate="print">
              <a:alphaModFix amt="47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4" name="Content Placeholder 3" descr="step 2.png"/>
          <p:cNvPicPr>
            <a:picLocks noGrp="1" noChangeAspect="1"/>
          </p:cNvPicPr>
          <p:nvPr>
            <p:ph idx="1"/>
          </p:nvPr>
        </p:nvPicPr>
        <p:blipFill>
          <a:blip r:embed="rId2" cstate="print"/>
          <a:stretch>
            <a:fillRect/>
          </a:stretch>
        </p:blipFill>
        <p:spPr>
          <a:xfrm>
            <a:off x="381000" y="304800"/>
            <a:ext cx="8382000" cy="6019800"/>
          </a:xfrm>
        </p:spPr>
      </p:pic>
      <p:sp>
        <p:nvSpPr>
          <p:cNvPr id="5" name="Rectangle 4"/>
          <p:cNvSpPr/>
          <p:nvPr/>
        </p:nvSpPr>
        <p:spPr>
          <a:xfrm>
            <a:off x="228600" y="304800"/>
            <a:ext cx="8610600" cy="6248400"/>
          </a:xfrm>
          <a:prstGeom prst="rect">
            <a:avLst/>
          </a:prstGeom>
          <a:blipFill dpi="0" rotWithShape="1">
            <a:blip r:embed="rId3" cstate="print">
              <a:alphaModFix amt="47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situations</a:t>
            </a:r>
            <a:endParaRPr lang="ar-SA" dirty="0"/>
          </a:p>
        </p:txBody>
      </p:sp>
      <p:sp>
        <p:nvSpPr>
          <p:cNvPr id="3" name="Content Placeholder 2"/>
          <p:cNvSpPr>
            <a:spLocks noGrp="1"/>
          </p:cNvSpPr>
          <p:nvPr>
            <p:ph idx="1"/>
          </p:nvPr>
        </p:nvSpPr>
        <p:spPr/>
        <p:txBody>
          <a:bodyPr/>
          <a:lstStyle/>
          <a:p>
            <a:pPr algn="l" rtl="0"/>
            <a:r>
              <a:rPr lang="en-US" b="1" dirty="0" smtClean="0"/>
              <a:t>Asthma and pregnancy: </a:t>
            </a:r>
            <a:r>
              <a:rPr lang="en-US" dirty="0" smtClean="0"/>
              <a:t>identifying and </a:t>
            </a:r>
            <a:r>
              <a:rPr lang="en-US" u="sng" dirty="0" smtClean="0"/>
              <a:t>avoiding triggering factors</a:t>
            </a:r>
            <a:r>
              <a:rPr lang="en-US" dirty="0" smtClean="0"/>
              <a:t> should be the first step of therapy in a pregnant woman. Treatment should take the </a:t>
            </a:r>
            <a:r>
              <a:rPr lang="en-US" u="sng" dirty="0" smtClean="0"/>
              <a:t>same stepwise approach</a:t>
            </a:r>
            <a:r>
              <a:rPr lang="en-US" dirty="0" smtClean="0"/>
              <a:t> an in the non-pregnant patient.</a:t>
            </a:r>
          </a:p>
          <a:p>
            <a:pPr algn="l" rtl="0"/>
            <a:r>
              <a:rPr lang="en-US" b="1" dirty="0" smtClean="0"/>
              <a:t>Cough-variant asthma: </a:t>
            </a:r>
            <a:r>
              <a:rPr lang="en-US" dirty="0" smtClean="0"/>
              <a:t>follow the </a:t>
            </a:r>
            <a:r>
              <a:rPr lang="en-US" u="sng" dirty="0" smtClean="0"/>
              <a:t>same stepwise approach</a:t>
            </a:r>
            <a:r>
              <a:rPr lang="en-US" dirty="0" smtClean="0"/>
              <a:t> for the long-term management of asthma (ICS).</a:t>
            </a:r>
            <a:endParaRPr lang="ar-SA" b="1" dirty="0"/>
          </a:p>
        </p:txBody>
      </p:sp>
      <p:sp>
        <p:nvSpPr>
          <p:cNvPr id="4" name="Rectangle 3"/>
          <p:cNvSpPr/>
          <p:nvPr/>
        </p:nvSpPr>
        <p:spPr>
          <a:xfrm>
            <a:off x="228600" y="304800"/>
            <a:ext cx="8610600" cy="6248400"/>
          </a:xfrm>
          <a:prstGeom prst="rect">
            <a:avLst/>
          </a:prstGeom>
          <a:blipFill dpi="0" rotWithShape="1">
            <a:blip r:embed="rId2" cstate="print">
              <a:alphaModFix amt="47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situations</a:t>
            </a:r>
            <a:endParaRPr lang="ar-SA" dirty="0"/>
          </a:p>
        </p:txBody>
      </p:sp>
      <p:sp>
        <p:nvSpPr>
          <p:cNvPr id="3" name="Content Placeholder 2"/>
          <p:cNvSpPr>
            <a:spLocks noGrp="1"/>
          </p:cNvSpPr>
          <p:nvPr>
            <p:ph idx="1"/>
          </p:nvPr>
        </p:nvSpPr>
        <p:spPr/>
        <p:txBody>
          <a:bodyPr>
            <a:normAutofit fontScale="92500"/>
          </a:bodyPr>
          <a:lstStyle/>
          <a:p>
            <a:pPr algn="l" rtl="0"/>
            <a:r>
              <a:rPr lang="en-US" b="1" dirty="0" smtClean="0"/>
              <a:t>Aspirin-induced asthma: </a:t>
            </a:r>
            <a:r>
              <a:rPr lang="en-US" dirty="0" smtClean="0"/>
              <a:t>up to 28% of adults with asthma suffer from exacerbations in response to aspirin.</a:t>
            </a:r>
          </a:p>
          <a:p>
            <a:pPr algn="l" rtl="0">
              <a:buFontTx/>
              <a:buChar char="-"/>
            </a:pPr>
            <a:r>
              <a:rPr lang="en-US" dirty="0" smtClean="0"/>
              <a:t>Within </a:t>
            </a:r>
            <a:r>
              <a:rPr lang="en-US" b="1" dirty="0" smtClean="0"/>
              <a:t>minutes to 1 or 2 hours</a:t>
            </a:r>
            <a:r>
              <a:rPr lang="en-US" dirty="0" smtClean="0"/>
              <a:t>, an acute, sever attack develops, and is usually accompanied by: </a:t>
            </a:r>
            <a:r>
              <a:rPr lang="en-US" b="1" dirty="0" err="1" smtClean="0"/>
              <a:t>rhinorrhea</a:t>
            </a:r>
            <a:r>
              <a:rPr lang="en-US" b="1" dirty="0" smtClean="0"/>
              <a:t>, nasal obstruction, </a:t>
            </a:r>
            <a:r>
              <a:rPr lang="en-US" b="1" dirty="0" err="1" smtClean="0"/>
              <a:t>conjunctival</a:t>
            </a:r>
            <a:r>
              <a:rPr lang="en-US" b="1" dirty="0" smtClean="0"/>
              <a:t> irritation, and scarlet flush of the head and neck</a:t>
            </a:r>
            <a:r>
              <a:rPr lang="en-US" dirty="0" smtClean="0"/>
              <a:t>. </a:t>
            </a:r>
          </a:p>
          <a:p>
            <a:pPr algn="l" rtl="0">
              <a:buFontTx/>
              <a:buChar char="-"/>
            </a:pPr>
            <a:r>
              <a:rPr lang="en-US" dirty="0" smtClean="0"/>
              <a:t>Typical history is considered adequate for diagnosis.</a:t>
            </a:r>
          </a:p>
          <a:p>
            <a:pPr algn="l" rtl="0">
              <a:buNone/>
            </a:pPr>
            <a:endParaRPr lang="en-US" dirty="0" smtClean="0"/>
          </a:p>
          <a:p>
            <a:pPr algn="l" rtl="0">
              <a:buNone/>
            </a:pPr>
            <a:endParaRPr lang="ar-SA" dirty="0"/>
          </a:p>
        </p:txBody>
      </p:sp>
      <p:sp>
        <p:nvSpPr>
          <p:cNvPr id="4" name="Rectangle 3"/>
          <p:cNvSpPr/>
          <p:nvPr/>
        </p:nvSpPr>
        <p:spPr>
          <a:xfrm>
            <a:off x="228600" y="304800"/>
            <a:ext cx="8610600" cy="6248400"/>
          </a:xfrm>
          <a:prstGeom prst="rect">
            <a:avLst/>
          </a:prstGeom>
          <a:blipFill dpi="0" rotWithShape="1">
            <a:blip r:embed="rId2" cstate="print">
              <a:alphaModFix amt="47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ar-SA" dirty="0"/>
          </a:p>
        </p:txBody>
      </p:sp>
      <p:sp>
        <p:nvSpPr>
          <p:cNvPr id="3" name="Content Placeholder 2"/>
          <p:cNvSpPr>
            <a:spLocks noGrp="1"/>
          </p:cNvSpPr>
          <p:nvPr>
            <p:ph idx="1"/>
          </p:nvPr>
        </p:nvSpPr>
        <p:spPr/>
        <p:txBody>
          <a:bodyPr/>
          <a:lstStyle/>
          <a:p>
            <a:pPr algn="l" rtl="0"/>
            <a:r>
              <a:rPr lang="en-US" dirty="0" smtClean="0"/>
              <a:t>Patients known to have AIA should </a:t>
            </a:r>
            <a:r>
              <a:rPr lang="en-US" b="1" dirty="0" smtClean="0"/>
              <a:t>avoid all aspirin-containing products</a:t>
            </a:r>
            <a:r>
              <a:rPr lang="en-US" dirty="0" smtClean="0"/>
              <a:t>.</a:t>
            </a:r>
          </a:p>
          <a:p>
            <a:pPr algn="l" rtl="0"/>
            <a:r>
              <a:rPr lang="en-US" dirty="0" smtClean="0"/>
              <a:t>However, patients for whom </a:t>
            </a:r>
            <a:r>
              <a:rPr lang="en-US" b="1" dirty="0" smtClean="0"/>
              <a:t>aspirin is considered essential</a:t>
            </a:r>
            <a:r>
              <a:rPr lang="en-US" dirty="0" smtClean="0"/>
              <a:t>, they should be referred to an allergy specialist for </a:t>
            </a:r>
            <a:r>
              <a:rPr lang="en-US" b="1" dirty="0" smtClean="0"/>
              <a:t>aspirin desensitization</a:t>
            </a:r>
            <a:r>
              <a:rPr lang="en-US" dirty="0" smtClean="0"/>
              <a:t>.</a:t>
            </a:r>
            <a:endParaRPr lang="ar-SA" dirty="0"/>
          </a:p>
        </p:txBody>
      </p:sp>
      <p:sp>
        <p:nvSpPr>
          <p:cNvPr id="4" name="Rectangle 3"/>
          <p:cNvSpPr/>
          <p:nvPr/>
        </p:nvSpPr>
        <p:spPr>
          <a:xfrm>
            <a:off x="228600" y="304800"/>
            <a:ext cx="8610600" cy="6248400"/>
          </a:xfrm>
          <a:prstGeom prst="rect">
            <a:avLst/>
          </a:prstGeom>
          <a:blipFill dpi="0" rotWithShape="1">
            <a:blip r:embed="rId2" cstate="print">
              <a:alphaModFix amt="47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situations</a:t>
            </a:r>
            <a:endParaRPr lang="ar-SA" dirty="0"/>
          </a:p>
        </p:txBody>
      </p:sp>
      <p:sp>
        <p:nvSpPr>
          <p:cNvPr id="3" name="Content Placeholder 2"/>
          <p:cNvSpPr>
            <a:spLocks noGrp="1"/>
          </p:cNvSpPr>
          <p:nvPr>
            <p:ph idx="1"/>
          </p:nvPr>
        </p:nvSpPr>
        <p:spPr/>
        <p:txBody>
          <a:bodyPr/>
          <a:lstStyle/>
          <a:p>
            <a:pPr algn="l" rtl="0"/>
            <a:r>
              <a:rPr lang="en-US" b="1" dirty="0" smtClean="0"/>
              <a:t>GERD-triggered asthma: </a:t>
            </a:r>
            <a:endParaRPr lang="en-US" dirty="0" smtClean="0"/>
          </a:p>
          <a:p>
            <a:pPr algn="l" rtl="0">
              <a:buFontTx/>
              <a:buChar char="-"/>
            </a:pPr>
            <a:r>
              <a:rPr lang="en-US" dirty="0" smtClean="0"/>
              <a:t>The mechanisms include </a:t>
            </a:r>
            <a:r>
              <a:rPr lang="en-US" dirty="0" err="1" smtClean="0"/>
              <a:t>vagal</a:t>
            </a:r>
            <a:r>
              <a:rPr lang="en-US" dirty="0" smtClean="0"/>
              <a:t> mediated reflex and reflux secondary to </a:t>
            </a:r>
            <a:r>
              <a:rPr lang="en-US" u="sng" dirty="0" smtClean="0"/>
              <a:t>micro-aspiration of gastric contents into the upper airways</a:t>
            </a:r>
            <a:r>
              <a:rPr lang="en-US" dirty="0" smtClean="0"/>
              <a:t>.</a:t>
            </a:r>
          </a:p>
          <a:p>
            <a:pPr algn="l" rtl="0">
              <a:buFontTx/>
              <a:buChar char="-"/>
            </a:pPr>
            <a:r>
              <a:rPr lang="en-US" dirty="0" smtClean="0"/>
              <a:t>All patients with asthma should be asked about symptoms of GERD.</a:t>
            </a:r>
          </a:p>
          <a:p>
            <a:pPr algn="l" rtl="0">
              <a:buFontTx/>
              <a:buChar char="-"/>
            </a:pPr>
            <a:r>
              <a:rPr lang="en-US" dirty="0" smtClean="0"/>
              <a:t>Treatment: treat GERD with proton pump inhibitor.</a:t>
            </a:r>
            <a:r>
              <a:rPr lang="en-US" b="1" dirty="0" smtClean="0"/>
              <a:t> </a:t>
            </a:r>
            <a:endParaRPr lang="ar-SA" b="1" dirty="0"/>
          </a:p>
        </p:txBody>
      </p:sp>
      <p:sp>
        <p:nvSpPr>
          <p:cNvPr id="4" name="Rectangle 3"/>
          <p:cNvSpPr/>
          <p:nvPr/>
        </p:nvSpPr>
        <p:spPr>
          <a:xfrm>
            <a:off x="228600" y="304800"/>
            <a:ext cx="8610600" cy="6248400"/>
          </a:xfrm>
          <a:prstGeom prst="rect">
            <a:avLst/>
          </a:prstGeom>
          <a:blipFill dpi="0" rotWithShape="1">
            <a:blip r:embed="rId2" cstate="print">
              <a:alphaModFix amt="47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situations</a:t>
            </a:r>
            <a:endParaRPr lang="ar-SA" dirty="0"/>
          </a:p>
        </p:txBody>
      </p:sp>
      <p:sp>
        <p:nvSpPr>
          <p:cNvPr id="3" name="Content Placeholder 2"/>
          <p:cNvSpPr>
            <a:spLocks noGrp="1"/>
          </p:cNvSpPr>
          <p:nvPr>
            <p:ph idx="1"/>
          </p:nvPr>
        </p:nvSpPr>
        <p:spPr/>
        <p:txBody>
          <a:bodyPr>
            <a:normAutofit/>
          </a:bodyPr>
          <a:lstStyle/>
          <a:p>
            <a:pPr algn="l" rtl="0"/>
            <a:r>
              <a:rPr lang="en-US" b="1" dirty="0" smtClean="0"/>
              <a:t>Rhinitis and asthma: </a:t>
            </a:r>
            <a:r>
              <a:rPr lang="en-US" dirty="0" smtClean="0"/>
              <a:t>share several risk factors, so they often coexist. Treatment of rhinitis (e.g. H</a:t>
            </a:r>
            <a:r>
              <a:rPr lang="en-US" baseline="-25000" dirty="0" smtClean="0"/>
              <a:t>1</a:t>
            </a:r>
            <a:r>
              <a:rPr lang="en-US" dirty="0" smtClean="0"/>
              <a:t>-receptor antagonists)</a:t>
            </a:r>
            <a:r>
              <a:rPr lang="en-US" sz="2400" dirty="0" smtClean="0"/>
              <a:t> </a:t>
            </a:r>
            <a:r>
              <a:rPr lang="en-US" dirty="0" smtClean="0"/>
              <a:t>usually improve asthma symptoms.</a:t>
            </a:r>
          </a:p>
          <a:p>
            <a:pPr algn="l" rtl="0"/>
            <a:r>
              <a:rPr lang="en-US" b="1" dirty="0" smtClean="0"/>
              <a:t>Occupational asthma: </a:t>
            </a:r>
            <a:r>
              <a:rPr lang="en-US" dirty="0" smtClean="0"/>
              <a:t>same drugs mentioned + </a:t>
            </a:r>
            <a:r>
              <a:rPr lang="en-US" u="sng" dirty="0" smtClean="0"/>
              <a:t>avoid the relevant exposure</a:t>
            </a:r>
            <a:r>
              <a:rPr lang="en-US" dirty="0" smtClean="0"/>
              <a:t>.</a:t>
            </a:r>
          </a:p>
          <a:p>
            <a:pPr algn="l" rtl="0"/>
            <a:r>
              <a:rPr lang="en-US" b="1" dirty="0" smtClean="0"/>
              <a:t>Obesity and asthma: </a:t>
            </a:r>
            <a:r>
              <a:rPr lang="en-US" dirty="0" smtClean="0"/>
              <a:t>same drugs mentioned + weight loss which will improve asthma control </a:t>
            </a:r>
            <a:endParaRPr lang="ar-SA" b="1" dirty="0"/>
          </a:p>
        </p:txBody>
      </p:sp>
      <p:sp>
        <p:nvSpPr>
          <p:cNvPr id="4" name="Rectangle 3"/>
          <p:cNvSpPr/>
          <p:nvPr/>
        </p:nvSpPr>
        <p:spPr>
          <a:xfrm>
            <a:off x="228600" y="304800"/>
            <a:ext cx="8610600" cy="6248400"/>
          </a:xfrm>
          <a:prstGeom prst="rect">
            <a:avLst/>
          </a:prstGeom>
          <a:blipFill dpi="0" rotWithShape="1">
            <a:blip r:embed="rId2" cstate="print">
              <a:alphaModFix amt="47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828800" y="1447800"/>
            <a:ext cx="5486400" cy="43434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4400" dirty="0" smtClean="0"/>
              <a:t>How  </a:t>
            </a:r>
            <a:r>
              <a:rPr lang="en-US" sz="4400" dirty="0" smtClean="0"/>
              <a:t>to use different types of inhalers </a:t>
            </a:r>
          </a:p>
          <a:p>
            <a:pPr algn="ctr"/>
            <a:endParaRPr lang="en-US"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3568" y="116632"/>
            <a:ext cx="7772400" cy="1470025"/>
          </a:xfrm>
        </p:spPr>
        <p:txBody>
          <a:bodyPr/>
          <a:lstStyle/>
          <a:p>
            <a:r>
              <a:rPr lang="en-US" dirty="0" smtClean="0">
                <a:solidFill>
                  <a:schemeClr val="tx2"/>
                </a:solidFill>
              </a:rPr>
              <a:t>inhaler</a:t>
            </a:r>
            <a:r>
              <a:rPr lang="en-US" sz="3600" dirty="0">
                <a:solidFill>
                  <a:schemeClr val="tx2"/>
                </a:solidFill>
              </a:rPr>
              <a:t/>
            </a:r>
            <a:br>
              <a:rPr lang="en-US" sz="3600" dirty="0">
                <a:solidFill>
                  <a:schemeClr val="tx2"/>
                </a:solidFill>
              </a:rPr>
            </a:br>
            <a:endParaRPr lang="ar-SA" sz="3600" dirty="0">
              <a:solidFill>
                <a:schemeClr val="tx2"/>
              </a:solidFill>
            </a:endParaRPr>
          </a:p>
        </p:txBody>
      </p:sp>
      <p:sp>
        <p:nvSpPr>
          <p:cNvPr id="3" name="عنوان فرعي 2"/>
          <p:cNvSpPr>
            <a:spLocks noGrp="1"/>
          </p:cNvSpPr>
          <p:nvPr>
            <p:ph type="subTitle" idx="1"/>
          </p:nvPr>
        </p:nvSpPr>
        <p:spPr>
          <a:xfrm>
            <a:off x="1219200" y="1772816"/>
            <a:ext cx="6400800" cy="3865984"/>
          </a:xfrm>
        </p:spPr>
        <p:txBody>
          <a:bodyPr>
            <a:normAutofit/>
          </a:bodyPr>
          <a:lstStyle/>
          <a:p>
            <a:pPr algn="l" rtl="0"/>
            <a:r>
              <a:rPr lang="en-US" dirty="0">
                <a:solidFill>
                  <a:schemeClr val="tx2"/>
                </a:solidFill>
              </a:rPr>
              <a:t>An inhaler or puffer is a medical device used for </a:t>
            </a:r>
            <a:r>
              <a:rPr lang="en-US" dirty="0" smtClean="0">
                <a:solidFill>
                  <a:schemeClr val="tx2"/>
                </a:solidFill>
              </a:rPr>
              <a:t>delivering medication </a:t>
            </a:r>
            <a:r>
              <a:rPr lang="en-US" dirty="0">
                <a:solidFill>
                  <a:schemeClr val="tx2"/>
                </a:solidFill>
              </a:rPr>
              <a:t>into the </a:t>
            </a:r>
            <a:r>
              <a:rPr lang="en-US" dirty="0" smtClean="0">
                <a:solidFill>
                  <a:schemeClr val="tx2"/>
                </a:solidFill>
              </a:rPr>
              <a:t>lungs</a:t>
            </a:r>
          </a:p>
          <a:p>
            <a:pPr algn="l" rtl="0"/>
            <a:endParaRPr lang="en-US" dirty="0">
              <a:solidFill>
                <a:schemeClr val="tx2"/>
              </a:solidFill>
            </a:endParaRPr>
          </a:p>
          <a:p>
            <a:pPr algn="l" rtl="0"/>
            <a:r>
              <a:rPr lang="en-US" dirty="0">
                <a:solidFill>
                  <a:schemeClr val="tx2"/>
                </a:solidFill>
              </a:rPr>
              <a:t>It is mainly used in the treatment of asthma and Chronic Obstructive Pulmonary Disease (COPD). </a:t>
            </a:r>
            <a:endParaRPr lang="ar-SA" dirty="0">
              <a:solidFill>
                <a:schemeClr val="tx2"/>
              </a:solidFill>
            </a:endParaRPr>
          </a:p>
        </p:txBody>
      </p:sp>
    </p:spTree>
    <p:extLst>
      <p:ext uri="{BB962C8B-B14F-4D97-AF65-F5344CB8AC3E}">
        <p14:creationId xmlns:p14="http://schemas.microsoft.com/office/powerpoint/2010/main" xmlns="" val="1434844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dirty="0">
                <a:solidFill>
                  <a:schemeClr val="tx2"/>
                </a:solidFill>
              </a:rPr>
              <a:t>types of inhalers</a:t>
            </a:r>
            <a:endParaRPr lang="ar-SA" dirty="0">
              <a:solidFill>
                <a:schemeClr val="tx2"/>
              </a:solidFill>
            </a:endParaRPr>
          </a:p>
        </p:txBody>
      </p:sp>
      <p:sp>
        <p:nvSpPr>
          <p:cNvPr id="3" name="عنصر نائب للمحتوى 2"/>
          <p:cNvSpPr>
            <a:spLocks noGrp="1"/>
          </p:cNvSpPr>
          <p:nvPr>
            <p:ph idx="1"/>
          </p:nvPr>
        </p:nvSpPr>
        <p:spPr/>
        <p:txBody>
          <a:bodyPr>
            <a:normAutofit/>
          </a:bodyPr>
          <a:lstStyle/>
          <a:p>
            <a:pPr algn="l" rtl="0"/>
            <a:r>
              <a:rPr lang="en-US" b="1" dirty="0">
                <a:solidFill>
                  <a:schemeClr val="tx2"/>
                </a:solidFill>
              </a:rPr>
              <a:t>Metered-dose </a:t>
            </a:r>
            <a:r>
              <a:rPr lang="en-US" b="1" dirty="0" smtClean="0">
                <a:solidFill>
                  <a:schemeClr val="tx2"/>
                </a:solidFill>
              </a:rPr>
              <a:t>inhalers</a:t>
            </a:r>
          </a:p>
          <a:p>
            <a:pPr algn="l" rtl="0"/>
            <a:r>
              <a:rPr lang="en-US" b="1" dirty="0">
                <a:solidFill>
                  <a:schemeClr val="tx2"/>
                </a:solidFill>
              </a:rPr>
              <a:t>Dry powder </a:t>
            </a:r>
            <a:r>
              <a:rPr lang="en-US" b="1" dirty="0" smtClean="0">
                <a:solidFill>
                  <a:schemeClr val="tx2"/>
                </a:solidFill>
              </a:rPr>
              <a:t>inhalers</a:t>
            </a:r>
          </a:p>
          <a:p>
            <a:pPr algn="l" rtl="0"/>
            <a:r>
              <a:rPr lang="en-US" b="1" dirty="0" smtClean="0">
                <a:solidFill>
                  <a:schemeClr val="tx2"/>
                </a:solidFill>
              </a:rPr>
              <a:t>Nebulizers</a:t>
            </a:r>
          </a:p>
        </p:txBody>
      </p:sp>
    </p:spTree>
    <p:extLst>
      <p:ext uri="{BB962C8B-B14F-4D97-AF65-F5344CB8AC3E}">
        <p14:creationId xmlns:p14="http://schemas.microsoft.com/office/powerpoint/2010/main" xmlns="" val="2382442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294</TotalTime>
  <Words>4837</Words>
  <Application>Microsoft Office PowerPoint</Application>
  <PresentationFormat>On-screen Show (4:3)</PresentationFormat>
  <Paragraphs>623</Paragraphs>
  <Slides>122</Slides>
  <Notes>12</Notes>
  <HiddenSlides>0</HiddenSlides>
  <MMClips>4</MMClips>
  <ScaleCrop>false</ScaleCrop>
  <HeadingPairs>
    <vt:vector size="4" baseType="variant">
      <vt:variant>
        <vt:lpstr>Theme</vt:lpstr>
      </vt:variant>
      <vt:variant>
        <vt:i4>1</vt:i4>
      </vt:variant>
      <vt:variant>
        <vt:lpstr>Slide Titles</vt:lpstr>
      </vt:variant>
      <vt:variant>
        <vt:i4>122</vt:i4>
      </vt:variant>
    </vt:vector>
  </HeadingPairs>
  <TitlesOfParts>
    <vt:vector size="123" baseType="lpstr">
      <vt:lpstr>Office Theme</vt:lpstr>
      <vt:lpstr>Slide 1</vt:lpstr>
      <vt:lpstr>BRONCIAL ASTHMA</vt:lpstr>
      <vt:lpstr>Slide 3</vt:lpstr>
      <vt:lpstr>Slide 4</vt:lpstr>
      <vt:lpstr>Epidemiology of Asthma</vt:lpstr>
      <vt:lpstr>PREVALENCE IN SADIA ARABIA</vt:lpstr>
      <vt:lpstr>Slide 7</vt:lpstr>
      <vt:lpstr>Slide 8</vt:lpstr>
      <vt:lpstr>Slide 9</vt:lpstr>
      <vt:lpstr>A recent asthma control survey showed</vt:lpstr>
      <vt:lpstr>Causes</vt:lpstr>
      <vt:lpstr>WHAT IS ASTHMA ?</vt:lpstr>
      <vt:lpstr>Pathology of Asthma</vt:lpstr>
      <vt:lpstr>Bronchoconstriction</vt:lpstr>
      <vt:lpstr>Pathophysiology</vt:lpstr>
      <vt:lpstr>Pathophysiology</vt:lpstr>
      <vt:lpstr>Pathophysiology</vt:lpstr>
      <vt:lpstr>During an asthma attack…</vt:lpstr>
      <vt:lpstr>“Real Life” Variability in Asthma</vt:lpstr>
      <vt:lpstr>Slide 20</vt:lpstr>
      <vt:lpstr>Slide 21</vt:lpstr>
      <vt:lpstr>What more would you want to know about your patient?</vt:lpstr>
      <vt:lpstr>Obtain a detailed History</vt:lpstr>
      <vt:lpstr>Obtain a detailed History</vt:lpstr>
      <vt:lpstr>Obtain a detailed History</vt:lpstr>
      <vt:lpstr>To rule out triggers !</vt:lpstr>
      <vt:lpstr>Slide 27</vt:lpstr>
      <vt:lpstr>Slide 28</vt:lpstr>
      <vt:lpstr>Physical Examination</vt:lpstr>
      <vt:lpstr>Special consideration for asthma in children younger than five years !</vt:lpstr>
      <vt:lpstr>Three categories of wheezing have been described:</vt:lpstr>
      <vt:lpstr>Three categories of wheezing have been described:</vt:lpstr>
      <vt:lpstr>Three categories of wheezing have been described:</vt:lpstr>
      <vt:lpstr>Slide 34</vt:lpstr>
      <vt:lpstr>Slide 35</vt:lpstr>
      <vt:lpstr>Slide 36</vt:lpstr>
      <vt:lpstr>Slide 37</vt:lpstr>
      <vt:lpstr>Slide 38</vt:lpstr>
      <vt:lpstr>Slide 39</vt:lpstr>
      <vt:lpstr>Slide 40</vt:lpstr>
      <vt:lpstr>Slide 41</vt:lpstr>
      <vt:lpstr>Slide 42</vt:lpstr>
      <vt:lpstr>Slide 43</vt:lpstr>
      <vt:lpstr>Slide 44</vt:lpstr>
      <vt:lpstr>Arterial Blood Gases </vt:lpstr>
      <vt:lpstr>Arterial Blood Gases </vt:lpstr>
      <vt:lpstr>Other findings but are not routinely recommended </vt:lpstr>
      <vt:lpstr>Measurements of allergic status </vt:lpstr>
      <vt:lpstr>Allergy Skin test</vt:lpstr>
      <vt:lpstr>Slide 50</vt:lpstr>
      <vt:lpstr>Exercise induced Asthma </vt:lpstr>
      <vt:lpstr>Exercise induced Asthma </vt:lpstr>
      <vt:lpstr>Exercise induced Asthma </vt:lpstr>
      <vt:lpstr>Why It Is Important ?</vt:lpstr>
      <vt:lpstr>Education </vt:lpstr>
      <vt:lpstr>Assessment of severity of asthma </vt:lpstr>
      <vt:lpstr>Mild Intermittent Asthma</vt:lpstr>
      <vt:lpstr>Mild Persistent Asthma</vt:lpstr>
      <vt:lpstr>Moderate Persistent Asthma </vt:lpstr>
      <vt:lpstr>Severe Persistent Asthma </vt:lpstr>
      <vt:lpstr>Treatment of Asthma</vt:lpstr>
      <vt:lpstr>Asthma treatment: 2 steps to better asthma control </vt:lpstr>
      <vt:lpstr>Slide 63</vt:lpstr>
      <vt:lpstr>Stepwise approach ( children)</vt:lpstr>
      <vt:lpstr>Stepwise approach ( adult)</vt:lpstr>
      <vt:lpstr>Types of asthma inhalers include:  </vt:lpstr>
      <vt:lpstr>Medications to control Asthma</vt:lpstr>
      <vt:lpstr>Quick reliefers : </vt:lpstr>
      <vt:lpstr>Ipratropium bromide  </vt:lpstr>
      <vt:lpstr>Long-term controllers</vt:lpstr>
      <vt:lpstr>ICS</vt:lpstr>
      <vt:lpstr>(adviar) LABA</vt:lpstr>
      <vt:lpstr>LABA (adviar , Symbicort) </vt:lpstr>
      <vt:lpstr>Theophylline</vt:lpstr>
      <vt:lpstr>(LTRA(  montileukast</vt:lpstr>
      <vt:lpstr>INTERACTIVE </vt:lpstr>
      <vt:lpstr>Pharmacotherapy for Adults and Children Over the Age of 5 Years </vt:lpstr>
      <vt:lpstr>Pharmacotherapy for Adults and Children Over the Age of 5 Years</vt:lpstr>
      <vt:lpstr>Pharmacotherapy for Adults and Children Over the Age of 5 Years</vt:lpstr>
      <vt:lpstr>Pharmacotherapy for Adults and Children Over the Age of 5 Years</vt:lpstr>
      <vt:lpstr>Pharmacotherapy for Adults and Children Over the Age of 5 Years</vt:lpstr>
      <vt:lpstr>Slide 82</vt:lpstr>
      <vt:lpstr>Slide 83</vt:lpstr>
      <vt:lpstr>Step up &amp; Step down</vt:lpstr>
      <vt:lpstr>Pharmacotherapy for Infants and Young Children (&lt;5 years)</vt:lpstr>
      <vt:lpstr>cont.</vt:lpstr>
      <vt:lpstr>Monitoring to maintain control</vt:lpstr>
      <vt:lpstr>Slide 88</vt:lpstr>
      <vt:lpstr>Slide 89</vt:lpstr>
      <vt:lpstr>Slide 90</vt:lpstr>
      <vt:lpstr>Slide 91</vt:lpstr>
      <vt:lpstr>Special situations</vt:lpstr>
      <vt:lpstr>Special situations</vt:lpstr>
      <vt:lpstr>Cont.</vt:lpstr>
      <vt:lpstr>Special situations</vt:lpstr>
      <vt:lpstr>Special situations</vt:lpstr>
      <vt:lpstr>Slide 97</vt:lpstr>
      <vt:lpstr>inhaler </vt:lpstr>
      <vt:lpstr>types of inhalers</vt:lpstr>
      <vt:lpstr>Metered-dose inhalers</vt:lpstr>
      <vt:lpstr>Metered-dose inhalers</vt:lpstr>
      <vt:lpstr>Slide 102</vt:lpstr>
      <vt:lpstr>Dry powder inhalers</vt:lpstr>
      <vt:lpstr>Dry powder inhalers</vt:lpstr>
      <vt:lpstr>Slide 105</vt:lpstr>
      <vt:lpstr>Nebulizers</vt:lpstr>
      <vt:lpstr>spacer</vt:lpstr>
      <vt:lpstr>Benefits</vt:lpstr>
      <vt:lpstr>Benefits </vt:lpstr>
      <vt:lpstr>Disadvantages</vt:lpstr>
      <vt:lpstr>EDUCATION</vt:lpstr>
      <vt:lpstr>Slide 112</vt:lpstr>
      <vt:lpstr>EDUCATION</vt:lpstr>
      <vt:lpstr>Asthma education category</vt:lpstr>
      <vt:lpstr>Education to the Patient</vt:lpstr>
      <vt:lpstr>What is asthma?</vt:lpstr>
      <vt:lpstr>What are triggers?</vt:lpstr>
      <vt:lpstr>How to use the medication?</vt:lpstr>
      <vt:lpstr>What is the benefit from the medication?</vt:lpstr>
      <vt:lpstr>What are the goals of asthma treatment?</vt:lpstr>
      <vt:lpstr>Education to the family </vt:lpstr>
      <vt:lpstr>Reference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DR-Khaled</dc:creator>
  <cp:lastModifiedBy>ksupy</cp:lastModifiedBy>
  <cp:revision>21</cp:revision>
  <dcterms:created xsi:type="dcterms:W3CDTF">2011-10-03T19:44:51Z</dcterms:created>
  <dcterms:modified xsi:type="dcterms:W3CDTF">2011-10-04T07:03:27Z</dcterms:modified>
</cp:coreProperties>
</file>